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9" r:id="rId24"/>
    <p:sldId id="280" r:id="rId25"/>
    <p:sldId id="281" r:id="rId26"/>
    <p:sldId id="282" r:id="rId27"/>
    <p:sldId id="283" r:id="rId28"/>
  </p:sldIdLst>
  <p:sldSz cx="10160000" cy="13919200"/>
  <p:notesSz cx="10160000" cy="1391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1320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2000" y="4314952"/>
            <a:ext cx="8636000" cy="2923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7794752"/>
            <a:ext cx="7112000" cy="347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000" y="3201416"/>
            <a:ext cx="4419600" cy="9186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2400" y="3201416"/>
            <a:ext cx="4419600" cy="9186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000" y="556768"/>
            <a:ext cx="9144000" cy="22270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000" y="3201416"/>
            <a:ext cx="9144000" cy="9186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4400" y="12944856"/>
            <a:ext cx="32512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000" y="12944856"/>
            <a:ext cx="23368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15200" y="12944856"/>
            <a:ext cx="23368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33" Type="http://schemas.openxmlformats.org/officeDocument/2006/relationships/image" Target="../media/image132.png"/><Relationship Id="rId138" Type="http://schemas.openxmlformats.org/officeDocument/2006/relationships/image" Target="../media/image137.png"/><Relationship Id="rId154" Type="http://schemas.openxmlformats.org/officeDocument/2006/relationships/image" Target="../media/image153.png"/><Relationship Id="rId159" Type="http://schemas.openxmlformats.org/officeDocument/2006/relationships/image" Target="../media/image158.png"/><Relationship Id="rId175" Type="http://schemas.openxmlformats.org/officeDocument/2006/relationships/image" Target="../media/image17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28" Type="http://schemas.openxmlformats.org/officeDocument/2006/relationships/image" Target="../media/image127.png"/><Relationship Id="rId144" Type="http://schemas.openxmlformats.org/officeDocument/2006/relationships/image" Target="../media/image143.png"/><Relationship Id="rId149" Type="http://schemas.openxmlformats.org/officeDocument/2006/relationships/image" Target="../media/image14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60" Type="http://schemas.openxmlformats.org/officeDocument/2006/relationships/image" Target="../media/image159.png"/><Relationship Id="rId165" Type="http://schemas.openxmlformats.org/officeDocument/2006/relationships/image" Target="../media/image164.png"/><Relationship Id="rId181" Type="http://schemas.openxmlformats.org/officeDocument/2006/relationships/image" Target="../media/image180.png"/><Relationship Id="rId186" Type="http://schemas.openxmlformats.org/officeDocument/2006/relationships/image" Target="../media/image185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134" Type="http://schemas.openxmlformats.org/officeDocument/2006/relationships/image" Target="../media/image133.png"/><Relationship Id="rId139" Type="http://schemas.openxmlformats.org/officeDocument/2006/relationships/image" Target="../media/image13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50" Type="http://schemas.openxmlformats.org/officeDocument/2006/relationships/image" Target="../media/image149.png"/><Relationship Id="rId155" Type="http://schemas.openxmlformats.org/officeDocument/2006/relationships/image" Target="../media/image154.png"/><Relationship Id="rId171" Type="http://schemas.openxmlformats.org/officeDocument/2006/relationships/image" Target="../media/image170.png"/><Relationship Id="rId176" Type="http://schemas.openxmlformats.org/officeDocument/2006/relationships/image" Target="../media/image17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png"/><Relationship Id="rId161" Type="http://schemas.openxmlformats.org/officeDocument/2006/relationships/image" Target="../media/image160.png"/><Relationship Id="rId166" Type="http://schemas.openxmlformats.org/officeDocument/2006/relationships/image" Target="../media/image165.png"/><Relationship Id="rId182" Type="http://schemas.openxmlformats.org/officeDocument/2006/relationships/image" Target="../media/image181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png"/><Relationship Id="rId151" Type="http://schemas.openxmlformats.org/officeDocument/2006/relationships/image" Target="../media/image150.png"/><Relationship Id="rId156" Type="http://schemas.openxmlformats.org/officeDocument/2006/relationships/image" Target="../media/image155.png"/><Relationship Id="rId177" Type="http://schemas.openxmlformats.org/officeDocument/2006/relationships/image" Target="../media/image176.png"/><Relationship Id="rId172" Type="http://schemas.openxmlformats.org/officeDocument/2006/relationships/image" Target="../media/image171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png"/><Relationship Id="rId141" Type="http://schemas.openxmlformats.org/officeDocument/2006/relationships/image" Target="../media/image140.png"/><Relationship Id="rId146" Type="http://schemas.openxmlformats.org/officeDocument/2006/relationships/image" Target="../media/image145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183" Type="http://schemas.openxmlformats.org/officeDocument/2006/relationships/image" Target="../media/image182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157" Type="http://schemas.openxmlformats.org/officeDocument/2006/relationships/image" Target="../media/image156.png"/><Relationship Id="rId178" Type="http://schemas.openxmlformats.org/officeDocument/2006/relationships/image" Target="../media/image177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147" Type="http://schemas.openxmlformats.org/officeDocument/2006/relationships/image" Target="../media/image146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142" Type="http://schemas.openxmlformats.org/officeDocument/2006/relationships/image" Target="../media/image141.png"/><Relationship Id="rId163" Type="http://schemas.openxmlformats.org/officeDocument/2006/relationships/image" Target="../media/image16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137" Type="http://schemas.openxmlformats.org/officeDocument/2006/relationships/image" Target="../media/image136.pn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32" Type="http://schemas.openxmlformats.org/officeDocument/2006/relationships/image" Target="../media/image131.png"/><Relationship Id="rId153" Type="http://schemas.openxmlformats.org/officeDocument/2006/relationships/image" Target="../media/image152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143" Type="http://schemas.openxmlformats.org/officeDocument/2006/relationships/image" Target="../media/image142.pn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8.png"/><Relationship Id="rId117" Type="http://schemas.openxmlformats.org/officeDocument/2006/relationships/image" Target="../media/image1169.png"/><Relationship Id="rId21" Type="http://schemas.openxmlformats.org/officeDocument/2006/relationships/image" Target="../media/image1073.png"/><Relationship Id="rId42" Type="http://schemas.openxmlformats.org/officeDocument/2006/relationships/image" Target="../media/image1094.png"/><Relationship Id="rId47" Type="http://schemas.openxmlformats.org/officeDocument/2006/relationships/image" Target="../media/image1099.png"/><Relationship Id="rId63" Type="http://schemas.openxmlformats.org/officeDocument/2006/relationships/image" Target="../media/image1115.png"/><Relationship Id="rId68" Type="http://schemas.openxmlformats.org/officeDocument/2006/relationships/image" Target="../media/image1120.png"/><Relationship Id="rId84" Type="http://schemas.openxmlformats.org/officeDocument/2006/relationships/image" Target="../media/image1136.png"/><Relationship Id="rId89" Type="http://schemas.openxmlformats.org/officeDocument/2006/relationships/image" Target="../media/image1141.png"/><Relationship Id="rId112" Type="http://schemas.openxmlformats.org/officeDocument/2006/relationships/image" Target="../media/image1164.png"/><Relationship Id="rId16" Type="http://schemas.openxmlformats.org/officeDocument/2006/relationships/image" Target="../media/image1068.png"/><Relationship Id="rId107" Type="http://schemas.openxmlformats.org/officeDocument/2006/relationships/image" Target="../media/image1159.png"/><Relationship Id="rId11" Type="http://schemas.openxmlformats.org/officeDocument/2006/relationships/image" Target="../media/image1063.png"/><Relationship Id="rId24" Type="http://schemas.openxmlformats.org/officeDocument/2006/relationships/image" Target="../media/image1076.png"/><Relationship Id="rId32" Type="http://schemas.openxmlformats.org/officeDocument/2006/relationships/image" Target="../media/image1084.png"/><Relationship Id="rId37" Type="http://schemas.openxmlformats.org/officeDocument/2006/relationships/image" Target="../media/image1089.png"/><Relationship Id="rId40" Type="http://schemas.openxmlformats.org/officeDocument/2006/relationships/image" Target="../media/image1092.png"/><Relationship Id="rId45" Type="http://schemas.openxmlformats.org/officeDocument/2006/relationships/image" Target="../media/image1097.png"/><Relationship Id="rId53" Type="http://schemas.openxmlformats.org/officeDocument/2006/relationships/image" Target="../media/image1105.png"/><Relationship Id="rId58" Type="http://schemas.openxmlformats.org/officeDocument/2006/relationships/image" Target="../media/image1110.png"/><Relationship Id="rId66" Type="http://schemas.openxmlformats.org/officeDocument/2006/relationships/image" Target="../media/image1118.png"/><Relationship Id="rId74" Type="http://schemas.openxmlformats.org/officeDocument/2006/relationships/image" Target="../media/image1126.png"/><Relationship Id="rId79" Type="http://schemas.openxmlformats.org/officeDocument/2006/relationships/image" Target="../media/image1131.png"/><Relationship Id="rId87" Type="http://schemas.openxmlformats.org/officeDocument/2006/relationships/image" Target="../media/image1139.png"/><Relationship Id="rId102" Type="http://schemas.openxmlformats.org/officeDocument/2006/relationships/image" Target="../media/image1154.png"/><Relationship Id="rId110" Type="http://schemas.openxmlformats.org/officeDocument/2006/relationships/image" Target="../media/image1162.png"/><Relationship Id="rId115" Type="http://schemas.openxmlformats.org/officeDocument/2006/relationships/image" Target="../media/image1167.png"/><Relationship Id="rId5" Type="http://schemas.openxmlformats.org/officeDocument/2006/relationships/image" Target="../media/image1057.png"/><Relationship Id="rId61" Type="http://schemas.openxmlformats.org/officeDocument/2006/relationships/image" Target="../media/image1113.png"/><Relationship Id="rId82" Type="http://schemas.openxmlformats.org/officeDocument/2006/relationships/image" Target="../media/image1134.png"/><Relationship Id="rId90" Type="http://schemas.openxmlformats.org/officeDocument/2006/relationships/image" Target="../media/image1142.png"/><Relationship Id="rId95" Type="http://schemas.openxmlformats.org/officeDocument/2006/relationships/image" Target="../media/image1147.png"/><Relationship Id="rId19" Type="http://schemas.openxmlformats.org/officeDocument/2006/relationships/image" Target="../media/image1071.png"/><Relationship Id="rId14" Type="http://schemas.openxmlformats.org/officeDocument/2006/relationships/image" Target="../media/image1066.png"/><Relationship Id="rId22" Type="http://schemas.openxmlformats.org/officeDocument/2006/relationships/image" Target="../media/image1074.png"/><Relationship Id="rId27" Type="http://schemas.openxmlformats.org/officeDocument/2006/relationships/image" Target="../media/image1079.png"/><Relationship Id="rId30" Type="http://schemas.openxmlformats.org/officeDocument/2006/relationships/image" Target="../media/image1082.png"/><Relationship Id="rId35" Type="http://schemas.openxmlformats.org/officeDocument/2006/relationships/image" Target="../media/image1087.png"/><Relationship Id="rId43" Type="http://schemas.openxmlformats.org/officeDocument/2006/relationships/image" Target="../media/image1095.png"/><Relationship Id="rId48" Type="http://schemas.openxmlformats.org/officeDocument/2006/relationships/image" Target="../media/image1100.png"/><Relationship Id="rId56" Type="http://schemas.openxmlformats.org/officeDocument/2006/relationships/image" Target="../media/image1108.png"/><Relationship Id="rId64" Type="http://schemas.openxmlformats.org/officeDocument/2006/relationships/image" Target="../media/image1116.png"/><Relationship Id="rId69" Type="http://schemas.openxmlformats.org/officeDocument/2006/relationships/image" Target="../media/image1121.png"/><Relationship Id="rId77" Type="http://schemas.openxmlformats.org/officeDocument/2006/relationships/image" Target="../media/image1129.png"/><Relationship Id="rId100" Type="http://schemas.openxmlformats.org/officeDocument/2006/relationships/image" Target="../media/image1152.png"/><Relationship Id="rId105" Type="http://schemas.openxmlformats.org/officeDocument/2006/relationships/image" Target="../media/image1157.png"/><Relationship Id="rId113" Type="http://schemas.openxmlformats.org/officeDocument/2006/relationships/image" Target="../media/image1165.png"/><Relationship Id="rId118" Type="http://schemas.openxmlformats.org/officeDocument/2006/relationships/image" Target="../media/image1170.png"/><Relationship Id="rId8" Type="http://schemas.openxmlformats.org/officeDocument/2006/relationships/image" Target="../media/image1060.png"/><Relationship Id="rId51" Type="http://schemas.openxmlformats.org/officeDocument/2006/relationships/image" Target="../media/image1103.png"/><Relationship Id="rId72" Type="http://schemas.openxmlformats.org/officeDocument/2006/relationships/image" Target="../media/image1124.png"/><Relationship Id="rId80" Type="http://schemas.openxmlformats.org/officeDocument/2006/relationships/image" Target="../media/image1132.png"/><Relationship Id="rId85" Type="http://schemas.openxmlformats.org/officeDocument/2006/relationships/image" Target="../media/image1137.png"/><Relationship Id="rId93" Type="http://schemas.openxmlformats.org/officeDocument/2006/relationships/image" Target="../media/image1145.png"/><Relationship Id="rId98" Type="http://schemas.openxmlformats.org/officeDocument/2006/relationships/image" Target="../media/image1150.png"/><Relationship Id="rId3" Type="http://schemas.openxmlformats.org/officeDocument/2006/relationships/image" Target="../media/image1055.png"/><Relationship Id="rId12" Type="http://schemas.openxmlformats.org/officeDocument/2006/relationships/image" Target="../media/image1064.png"/><Relationship Id="rId17" Type="http://schemas.openxmlformats.org/officeDocument/2006/relationships/image" Target="../media/image1069.png"/><Relationship Id="rId25" Type="http://schemas.openxmlformats.org/officeDocument/2006/relationships/image" Target="../media/image1077.png"/><Relationship Id="rId33" Type="http://schemas.openxmlformats.org/officeDocument/2006/relationships/image" Target="../media/image1085.png"/><Relationship Id="rId38" Type="http://schemas.openxmlformats.org/officeDocument/2006/relationships/image" Target="../media/image1090.png"/><Relationship Id="rId46" Type="http://schemas.openxmlformats.org/officeDocument/2006/relationships/image" Target="../media/image1098.png"/><Relationship Id="rId59" Type="http://schemas.openxmlformats.org/officeDocument/2006/relationships/image" Target="../media/image1111.png"/><Relationship Id="rId67" Type="http://schemas.openxmlformats.org/officeDocument/2006/relationships/image" Target="../media/image1119.png"/><Relationship Id="rId103" Type="http://schemas.openxmlformats.org/officeDocument/2006/relationships/image" Target="../media/image1155.png"/><Relationship Id="rId108" Type="http://schemas.openxmlformats.org/officeDocument/2006/relationships/image" Target="../media/image1160.png"/><Relationship Id="rId116" Type="http://schemas.openxmlformats.org/officeDocument/2006/relationships/image" Target="../media/image1168.png"/><Relationship Id="rId20" Type="http://schemas.openxmlformats.org/officeDocument/2006/relationships/image" Target="../media/image1072.png"/><Relationship Id="rId41" Type="http://schemas.openxmlformats.org/officeDocument/2006/relationships/image" Target="../media/image1093.png"/><Relationship Id="rId54" Type="http://schemas.openxmlformats.org/officeDocument/2006/relationships/image" Target="../media/image1106.png"/><Relationship Id="rId62" Type="http://schemas.openxmlformats.org/officeDocument/2006/relationships/image" Target="../media/image1114.png"/><Relationship Id="rId70" Type="http://schemas.openxmlformats.org/officeDocument/2006/relationships/image" Target="../media/image1122.png"/><Relationship Id="rId75" Type="http://schemas.openxmlformats.org/officeDocument/2006/relationships/image" Target="../media/image1127.png"/><Relationship Id="rId83" Type="http://schemas.openxmlformats.org/officeDocument/2006/relationships/image" Target="../media/image1135.png"/><Relationship Id="rId88" Type="http://schemas.openxmlformats.org/officeDocument/2006/relationships/image" Target="../media/image1140.png"/><Relationship Id="rId91" Type="http://schemas.openxmlformats.org/officeDocument/2006/relationships/image" Target="../media/image1143.png"/><Relationship Id="rId96" Type="http://schemas.openxmlformats.org/officeDocument/2006/relationships/image" Target="../media/image1148.png"/><Relationship Id="rId111" Type="http://schemas.openxmlformats.org/officeDocument/2006/relationships/image" Target="../media/image1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8.png"/><Relationship Id="rId15" Type="http://schemas.openxmlformats.org/officeDocument/2006/relationships/image" Target="../media/image1067.png"/><Relationship Id="rId23" Type="http://schemas.openxmlformats.org/officeDocument/2006/relationships/image" Target="../media/image1075.png"/><Relationship Id="rId28" Type="http://schemas.openxmlformats.org/officeDocument/2006/relationships/image" Target="../media/image1080.png"/><Relationship Id="rId36" Type="http://schemas.openxmlformats.org/officeDocument/2006/relationships/image" Target="../media/image1088.png"/><Relationship Id="rId49" Type="http://schemas.openxmlformats.org/officeDocument/2006/relationships/image" Target="../media/image1101.png"/><Relationship Id="rId57" Type="http://schemas.openxmlformats.org/officeDocument/2006/relationships/image" Target="../media/image1109.png"/><Relationship Id="rId106" Type="http://schemas.openxmlformats.org/officeDocument/2006/relationships/image" Target="../media/image1158.png"/><Relationship Id="rId114" Type="http://schemas.openxmlformats.org/officeDocument/2006/relationships/image" Target="../media/image1166.png"/><Relationship Id="rId10" Type="http://schemas.openxmlformats.org/officeDocument/2006/relationships/image" Target="../media/image1062.png"/><Relationship Id="rId31" Type="http://schemas.openxmlformats.org/officeDocument/2006/relationships/image" Target="../media/image1083.png"/><Relationship Id="rId44" Type="http://schemas.openxmlformats.org/officeDocument/2006/relationships/image" Target="../media/image1096.png"/><Relationship Id="rId52" Type="http://schemas.openxmlformats.org/officeDocument/2006/relationships/image" Target="../media/image1104.png"/><Relationship Id="rId60" Type="http://schemas.openxmlformats.org/officeDocument/2006/relationships/image" Target="../media/image1112.png"/><Relationship Id="rId65" Type="http://schemas.openxmlformats.org/officeDocument/2006/relationships/image" Target="../media/image1117.png"/><Relationship Id="rId73" Type="http://schemas.openxmlformats.org/officeDocument/2006/relationships/image" Target="../media/image1125.png"/><Relationship Id="rId78" Type="http://schemas.openxmlformats.org/officeDocument/2006/relationships/image" Target="../media/image1130.png"/><Relationship Id="rId81" Type="http://schemas.openxmlformats.org/officeDocument/2006/relationships/image" Target="../media/image1133.png"/><Relationship Id="rId86" Type="http://schemas.openxmlformats.org/officeDocument/2006/relationships/image" Target="../media/image1138.png"/><Relationship Id="rId94" Type="http://schemas.openxmlformats.org/officeDocument/2006/relationships/image" Target="../media/image1146.png"/><Relationship Id="rId99" Type="http://schemas.openxmlformats.org/officeDocument/2006/relationships/image" Target="../media/image1151.png"/><Relationship Id="rId101" Type="http://schemas.openxmlformats.org/officeDocument/2006/relationships/image" Target="../media/image1153.png"/><Relationship Id="rId4" Type="http://schemas.openxmlformats.org/officeDocument/2006/relationships/image" Target="../media/image1056.png"/><Relationship Id="rId9" Type="http://schemas.openxmlformats.org/officeDocument/2006/relationships/image" Target="../media/image1061.png"/><Relationship Id="rId13" Type="http://schemas.openxmlformats.org/officeDocument/2006/relationships/image" Target="../media/image1065.png"/><Relationship Id="rId18" Type="http://schemas.openxmlformats.org/officeDocument/2006/relationships/image" Target="../media/image1070.png"/><Relationship Id="rId39" Type="http://schemas.openxmlformats.org/officeDocument/2006/relationships/image" Target="../media/image1091.png"/><Relationship Id="rId109" Type="http://schemas.openxmlformats.org/officeDocument/2006/relationships/image" Target="../media/image1161.png"/><Relationship Id="rId34" Type="http://schemas.openxmlformats.org/officeDocument/2006/relationships/image" Target="../media/image1086.png"/><Relationship Id="rId50" Type="http://schemas.openxmlformats.org/officeDocument/2006/relationships/image" Target="../media/image1102.png"/><Relationship Id="rId55" Type="http://schemas.openxmlformats.org/officeDocument/2006/relationships/image" Target="../media/image1107.png"/><Relationship Id="rId76" Type="http://schemas.openxmlformats.org/officeDocument/2006/relationships/image" Target="../media/image1128.png"/><Relationship Id="rId97" Type="http://schemas.openxmlformats.org/officeDocument/2006/relationships/image" Target="../media/image1149.png"/><Relationship Id="rId104" Type="http://schemas.openxmlformats.org/officeDocument/2006/relationships/image" Target="../media/image1156.png"/><Relationship Id="rId7" Type="http://schemas.openxmlformats.org/officeDocument/2006/relationships/image" Target="../media/image1059.png"/><Relationship Id="rId71" Type="http://schemas.openxmlformats.org/officeDocument/2006/relationships/image" Target="../media/image1123.png"/><Relationship Id="rId92" Type="http://schemas.openxmlformats.org/officeDocument/2006/relationships/image" Target="../media/image1144.png"/><Relationship Id="rId2" Type="http://schemas.openxmlformats.org/officeDocument/2006/relationships/image" Target="../media/image1054.png"/><Relationship Id="rId29" Type="http://schemas.openxmlformats.org/officeDocument/2006/relationships/image" Target="../media/image108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6.png"/><Relationship Id="rId21" Type="http://schemas.openxmlformats.org/officeDocument/2006/relationships/image" Target="../media/image1190.png"/><Relationship Id="rId42" Type="http://schemas.openxmlformats.org/officeDocument/2006/relationships/image" Target="../media/image1211.png"/><Relationship Id="rId63" Type="http://schemas.openxmlformats.org/officeDocument/2006/relationships/image" Target="../media/image1232.png"/><Relationship Id="rId84" Type="http://schemas.openxmlformats.org/officeDocument/2006/relationships/image" Target="../media/image1253.png"/><Relationship Id="rId138" Type="http://schemas.openxmlformats.org/officeDocument/2006/relationships/image" Target="../media/image1307.png"/><Relationship Id="rId159" Type="http://schemas.openxmlformats.org/officeDocument/2006/relationships/image" Target="../media/image1328.png"/><Relationship Id="rId170" Type="http://schemas.openxmlformats.org/officeDocument/2006/relationships/image" Target="../media/image1339.png"/><Relationship Id="rId191" Type="http://schemas.openxmlformats.org/officeDocument/2006/relationships/image" Target="../media/image1360.png"/><Relationship Id="rId205" Type="http://schemas.openxmlformats.org/officeDocument/2006/relationships/image" Target="../media/image1374.png"/><Relationship Id="rId107" Type="http://schemas.openxmlformats.org/officeDocument/2006/relationships/image" Target="../media/image1276.png"/><Relationship Id="rId11" Type="http://schemas.openxmlformats.org/officeDocument/2006/relationships/image" Target="../media/image1180.png"/><Relationship Id="rId32" Type="http://schemas.openxmlformats.org/officeDocument/2006/relationships/image" Target="../media/image1201.png"/><Relationship Id="rId53" Type="http://schemas.openxmlformats.org/officeDocument/2006/relationships/image" Target="../media/image1222.png"/><Relationship Id="rId74" Type="http://schemas.openxmlformats.org/officeDocument/2006/relationships/image" Target="../media/image1243.png"/><Relationship Id="rId128" Type="http://schemas.openxmlformats.org/officeDocument/2006/relationships/image" Target="../media/image1297.png"/><Relationship Id="rId149" Type="http://schemas.openxmlformats.org/officeDocument/2006/relationships/image" Target="../media/image1318.png"/><Relationship Id="rId5" Type="http://schemas.openxmlformats.org/officeDocument/2006/relationships/image" Target="../media/image1174.png"/><Relationship Id="rId90" Type="http://schemas.openxmlformats.org/officeDocument/2006/relationships/image" Target="../media/image1259.png"/><Relationship Id="rId95" Type="http://schemas.openxmlformats.org/officeDocument/2006/relationships/image" Target="../media/image1264.png"/><Relationship Id="rId160" Type="http://schemas.openxmlformats.org/officeDocument/2006/relationships/image" Target="../media/image1329.png"/><Relationship Id="rId165" Type="http://schemas.openxmlformats.org/officeDocument/2006/relationships/image" Target="../media/image1334.png"/><Relationship Id="rId181" Type="http://schemas.openxmlformats.org/officeDocument/2006/relationships/image" Target="../media/image1350.png"/><Relationship Id="rId186" Type="http://schemas.openxmlformats.org/officeDocument/2006/relationships/image" Target="../media/image1355.png"/><Relationship Id="rId216" Type="http://schemas.openxmlformats.org/officeDocument/2006/relationships/image" Target="../media/image1385.png"/><Relationship Id="rId211" Type="http://schemas.openxmlformats.org/officeDocument/2006/relationships/image" Target="../media/image1380.png"/><Relationship Id="rId22" Type="http://schemas.openxmlformats.org/officeDocument/2006/relationships/image" Target="../media/image1191.png"/><Relationship Id="rId27" Type="http://schemas.openxmlformats.org/officeDocument/2006/relationships/image" Target="../media/image1196.png"/><Relationship Id="rId43" Type="http://schemas.openxmlformats.org/officeDocument/2006/relationships/image" Target="../media/image1212.png"/><Relationship Id="rId48" Type="http://schemas.openxmlformats.org/officeDocument/2006/relationships/image" Target="../media/image1217.png"/><Relationship Id="rId64" Type="http://schemas.openxmlformats.org/officeDocument/2006/relationships/image" Target="../media/image1233.png"/><Relationship Id="rId69" Type="http://schemas.openxmlformats.org/officeDocument/2006/relationships/image" Target="../media/image1238.png"/><Relationship Id="rId113" Type="http://schemas.openxmlformats.org/officeDocument/2006/relationships/image" Target="../media/image1282.png"/><Relationship Id="rId118" Type="http://schemas.openxmlformats.org/officeDocument/2006/relationships/image" Target="../media/image1287.png"/><Relationship Id="rId134" Type="http://schemas.openxmlformats.org/officeDocument/2006/relationships/image" Target="../media/image1303.png"/><Relationship Id="rId139" Type="http://schemas.openxmlformats.org/officeDocument/2006/relationships/image" Target="../media/image1308.png"/><Relationship Id="rId80" Type="http://schemas.openxmlformats.org/officeDocument/2006/relationships/image" Target="../media/image1249.png"/><Relationship Id="rId85" Type="http://schemas.openxmlformats.org/officeDocument/2006/relationships/image" Target="../media/image1254.png"/><Relationship Id="rId150" Type="http://schemas.openxmlformats.org/officeDocument/2006/relationships/image" Target="../media/image1319.png"/><Relationship Id="rId155" Type="http://schemas.openxmlformats.org/officeDocument/2006/relationships/image" Target="../media/image1324.png"/><Relationship Id="rId171" Type="http://schemas.openxmlformats.org/officeDocument/2006/relationships/image" Target="../media/image1340.png"/><Relationship Id="rId176" Type="http://schemas.openxmlformats.org/officeDocument/2006/relationships/image" Target="../media/image1345.png"/><Relationship Id="rId192" Type="http://schemas.openxmlformats.org/officeDocument/2006/relationships/image" Target="../media/image1361.png"/><Relationship Id="rId197" Type="http://schemas.openxmlformats.org/officeDocument/2006/relationships/image" Target="../media/image1366.png"/><Relationship Id="rId206" Type="http://schemas.openxmlformats.org/officeDocument/2006/relationships/image" Target="../media/image1375.png"/><Relationship Id="rId201" Type="http://schemas.openxmlformats.org/officeDocument/2006/relationships/image" Target="../media/image1370.png"/><Relationship Id="rId12" Type="http://schemas.openxmlformats.org/officeDocument/2006/relationships/image" Target="../media/image1181.png"/><Relationship Id="rId17" Type="http://schemas.openxmlformats.org/officeDocument/2006/relationships/image" Target="../media/image1186.png"/><Relationship Id="rId33" Type="http://schemas.openxmlformats.org/officeDocument/2006/relationships/image" Target="../media/image1202.png"/><Relationship Id="rId38" Type="http://schemas.openxmlformats.org/officeDocument/2006/relationships/image" Target="../media/image1207.png"/><Relationship Id="rId59" Type="http://schemas.openxmlformats.org/officeDocument/2006/relationships/image" Target="../media/image1228.png"/><Relationship Id="rId103" Type="http://schemas.openxmlformats.org/officeDocument/2006/relationships/image" Target="../media/image1272.png"/><Relationship Id="rId108" Type="http://schemas.openxmlformats.org/officeDocument/2006/relationships/image" Target="../media/image1277.png"/><Relationship Id="rId124" Type="http://schemas.openxmlformats.org/officeDocument/2006/relationships/image" Target="../media/image1293.png"/><Relationship Id="rId129" Type="http://schemas.openxmlformats.org/officeDocument/2006/relationships/image" Target="../media/image1298.png"/><Relationship Id="rId54" Type="http://schemas.openxmlformats.org/officeDocument/2006/relationships/image" Target="../media/image1223.png"/><Relationship Id="rId70" Type="http://schemas.openxmlformats.org/officeDocument/2006/relationships/image" Target="../media/image1239.png"/><Relationship Id="rId75" Type="http://schemas.openxmlformats.org/officeDocument/2006/relationships/image" Target="../media/image1244.png"/><Relationship Id="rId91" Type="http://schemas.openxmlformats.org/officeDocument/2006/relationships/image" Target="../media/image1260.png"/><Relationship Id="rId96" Type="http://schemas.openxmlformats.org/officeDocument/2006/relationships/image" Target="../media/image1265.png"/><Relationship Id="rId140" Type="http://schemas.openxmlformats.org/officeDocument/2006/relationships/image" Target="../media/image1309.png"/><Relationship Id="rId145" Type="http://schemas.openxmlformats.org/officeDocument/2006/relationships/image" Target="../media/image1314.png"/><Relationship Id="rId161" Type="http://schemas.openxmlformats.org/officeDocument/2006/relationships/image" Target="../media/image1330.png"/><Relationship Id="rId166" Type="http://schemas.openxmlformats.org/officeDocument/2006/relationships/image" Target="../media/image1335.png"/><Relationship Id="rId182" Type="http://schemas.openxmlformats.org/officeDocument/2006/relationships/image" Target="../media/image1351.png"/><Relationship Id="rId187" Type="http://schemas.openxmlformats.org/officeDocument/2006/relationships/image" Target="../media/image1356.png"/><Relationship Id="rId217" Type="http://schemas.openxmlformats.org/officeDocument/2006/relationships/image" Target="../media/image13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5.png"/><Relationship Id="rId212" Type="http://schemas.openxmlformats.org/officeDocument/2006/relationships/image" Target="../media/image1381.png"/><Relationship Id="rId23" Type="http://schemas.openxmlformats.org/officeDocument/2006/relationships/image" Target="../media/image1192.png"/><Relationship Id="rId28" Type="http://schemas.openxmlformats.org/officeDocument/2006/relationships/image" Target="../media/image1197.png"/><Relationship Id="rId49" Type="http://schemas.openxmlformats.org/officeDocument/2006/relationships/image" Target="../media/image1218.png"/><Relationship Id="rId114" Type="http://schemas.openxmlformats.org/officeDocument/2006/relationships/image" Target="../media/image1283.png"/><Relationship Id="rId119" Type="http://schemas.openxmlformats.org/officeDocument/2006/relationships/image" Target="../media/image1288.png"/><Relationship Id="rId44" Type="http://schemas.openxmlformats.org/officeDocument/2006/relationships/image" Target="../media/image1213.png"/><Relationship Id="rId60" Type="http://schemas.openxmlformats.org/officeDocument/2006/relationships/image" Target="../media/image1229.png"/><Relationship Id="rId65" Type="http://schemas.openxmlformats.org/officeDocument/2006/relationships/image" Target="../media/image1234.png"/><Relationship Id="rId81" Type="http://schemas.openxmlformats.org/officeDocument/2006/relationships/image" Target="../media/image1250.png"/><Relationship Id="rId86" Type="http://schemas.openxmlformats.org/officeDocument/2006/relationships/image" Target="../media/image1255.png"/><Relationship Id="rId130" Type="http://schemas.openxmlformats.org/officeDocument/2006/relationships/image" Target="../media/image1299.png"/><Relationship Id="rId135" Type="http://schemas.openxmlformats.org/officeDocument/2006/relationships/image" Target="../media/image1304.png"/><Relationship Id="rId151" Type="http://schemas.openxmlformats.org/officeDocument/2006/relationships/image" Target="../media/image1320.png"/><Relationship Id="rId156" Type="http://schemas.openxmlformats.org/officeDocument/2006/relationships/image" Target="../media/image1325.png"/><Relationship Id="rId177" Type="http://schemas.openxmlformats.org/officeDocument/2006/relationships/image" Target="../media/image1346.png"/><Relationship Id="rId198" Type="http://schemas.openxmlformats.org/officeDocument/2006/relationships/image" Target="../media/image1367.png"/><Relationship Id="rId172" Type="http://schemas.openxmlformats.org/officeDocument/2006/relationships/image" Target="../media/image1341.png"/><Relationship Id="rId193" Type="http://schemas.openxmlformats.org/officeDocument/2006/relationships/image" Target="../media/image1362.png"/><Relationship Id="rId202" Type="http://schemas.openxmlformats.org/officeDocument/2006/relationships/image" Target="../media/image1371.png"/><Relationship Id="rId207" Type="http://schemas.openxmlformats.org/officeDocument/2006/relationships/image" Target="../media/image1376.png"/><Relationship Id="rId13" Type="http://schemas.openxmlformats.org/officeDocument/2006/relationships/image" Target="../media/image1182.png"/><Relationship Id="rId18" Type="http://schemas.openxmlformats.org/officeDocument/2006/relationships/image" Target="../media/image1187.png"/><Relationship Id="rId39" Type="http://schemas.openxmlformats.org/officeDocument/2006/relationships/image" Target="../media/image1208.png"/><Relationship Id="rId109" Type="http://schemas.openxmlformats.org/officeDocument/2006/relationships/image" Target="../media/image1278.png"/><Relationship Id="rId34" Type="http://schemas.openxmlformats.org/officeDocument/2006/relationships/image" Target="../media/image1203.png"/><Relationship Id="rId50" Type="http://schemas.openxmlformats.org/officeDocument/2006/relationships/image" Target="../media/image1219.png"/><Relationship Id="rId55" Type="http://schemas.openxmlformats.org/officeDocument/2006/relationships/image" Target="../media/image1224.png"/><Relationship Id="rId76" Type="http://schemas.openxmlformats.org/officeDocument/2006/relationships/image" Target="../media/image1245.png"/><Relationship Id="rId97" Type="http://schemas.openxmlformats.org/officeDocument/2006/relationships/image" Target="../media/image1266.png"/><Relationship Id="rId104" Type="http://schemas.openxmlformats.org/officeDocument/2006/relationships/image" Target="../media/image1273.png"/><Relationship Id="rId120" Type="http://schemas.openxmlformats.org/officeDocument/2006/relationships/image" Target="../media/image1289.png"/><Relationship Id="rId125" Type="http://schemas.openxmlformats.org/officeDocument/2006/relationships/image" Target="../media/image1294.png"/><Relationship Id="rId141" Type="http://schemas.openxmlformats.org/officeDocument/2006/relationships/image" Target="../media/image1310.png"/><Relationship Id="rId146" Type="http://schemas.openxmlformats.org/officeDocument/2006/relationships/image" Target="../media/image1315.png"/><Relationship Id="rId167" Type="http://schemas.openxmlformats.org/officeDocument/2006/relationships/image" Target="../media/image1336.png"/><Relationship Id="rId188" Type="http://schemas.openxmlformats.org/officeDocument/2006/relationships/image" Target="../media/image1357.png"/><Relationship Id="rId7" Type="http://schemas.openxmlformats.org/officeDocument/2006/relationships/image" Target="../media/image1176.png"/><Relationship Id="rId71" Type="http://schemas.openxmlformats.org/officeDocument/2006/relationships/image" Target="../media/image1240.png"/><Relationship Id="rId92" Type="http://schemas.openxmlformats.org/officeDocument/2006/relationships/image" Target="../media/image1261.png"/><Relationship Id="rId162" Type="http://schemas.openxmlformats.org/officeDocument/2006/relationships/image" Target="../media/image1331.png"/><Relationship Id="rId183" Type="http://schemas.openxmlformats.org/officeDocument/2006/relationships/image" Target="../media/image1352.png"/><Relationship Id="rId213" Type="http://schemas.openxmlformats.org/officeDocument/2006/relationships/image" Target="../media/image1382.png"/><Relationship Id="rId218" Type="http://schemas.openxmlformats.org/officeDocument/2006/relationships/image" Target="../media/image1387.png"/><Relationship Id="rId2" Type="http://schemas.openxmlformats.org/officeDocument/2006/relationships/image" Target="../media/image1171.png"/><Relationship Id="rId29" Type="http://schemas.openxmlformats.org/officeDocument/2006/relationships/image" Target="../media/image1198.png"/><Relationship Id="rId24" Type="http://schemas.openxmlformats.org/officeDocument/2006/relationships/image" Target="../media/image1193.png"/><Relationship Id="rId40" Type="http://schemas.openxmlformats.org/officeDocument/2006/relationships/image" Target="../media/image1209.png"/><Relationship Id="rId45" Type="http://schemas.openxmlformats.org/officeDocument/2006/relationships/image" Target="../media/image1214.png"/><Relationship Id="rId66" Type="http://schemas.openxmlformats.org/officeDocument/2006/relationships/image" Target="../media/image1235.png"/><Relationship Id="rId87" Type="http://schemas.openxmlformats.org/officeDocument/2006/relationships/image" Target="../media/image1256.png"/><Relationship Id="rId110" Type="http://schemas.openxmlformats.org/officeDocument/2006/relationships/image" Target="../media/image1279.png"/><Relationship Id="rId115" Type="http://schemas.openxmlformats.org/officeDocument/2006/relationships/image" Target="../media/image1284.png"/><Relationship Id="rId131" Type="http://schemas.openxmlformats.org/officeDocument/2006/relationships/image" Target="../media/image1300.png"/><Relationship Id="rId136" Type="http://schemas.openxmlformats.org/officeDocument/2006/relationships/image" Target="../media/image1305.png"/><Relationship Id="rId157" Type="http://schemas.openxmlformats.org/officeDocument/2006/relationships/image" Target="../media/image1326.png"/><Relationship Id="rId178" Type="http://schemas.openxmlformats.org/officeDocument/2006/relationships/image" Target="../media/image1347.png"/><Relationship Id="rId61" Type="http://schemas.openxmlformats.org/officeDocument/2006/relationships/image" Target="../media/image1230.png"/><Relationship Id="rId82" Type="http://schemas.openxmlformats.org/officeDocument/2006/relationships/image" Target="../media/image1251.png"/><Relationship Id="rId152" Type="http://schemas.openxmlformats.org/officeDocument/2006/relationships/image" Target="../media/image1321.png"/><Relationship Id="rId173" Type="http://schemas.openxmlformats.org/officeDocument/2006/relationships/image" Target="../media/image1342.png"/><Relationship Id="rId194" Type="http://schemas.openxmlformats.org/officeDocument/2006/relationships/image" Target="../media/image1363.png"/><Relationship Id="rId199" Type="http://schemas.openxmlformats.org/officeDocument/2006/relationships/image" Target="../media/image1368.png"/><Relationship Id="rId203" Type="http://schemas.openxmlformats.org/officeDocument/2006/relationships/image" Target="../media/image1372.png"/><Relationship Id="rId208" Type="http://schemas.openxmlformats.org/officeDocument/2006/relationships/image" Target="../media/image1377.png"/><Relationship Id="rId19" Type="http://schemas.openxmlformats.org/officeDocument/2006/relationships/image" Target="../media/image1188.png"/><Relationship Id="rId14" Type="http://schemas.openxmlformats.org/officeDocument/2006/relationships/image" Target="../media/image1183.png"/><Relationship Id="rId30" Type="http://schemas.openxmlformats.org/officeDocument/2006/relationships/image" Target="../media/image1199.png"/><Relationship Id="rId35" Type="http://schemas.openxmlformats.org/officeDocument/2006/relationships/image" Target="../media/image1204.png"/><Relationship Id="rId56" Type="http://schemas.openxmlformats.org/officeDocument/2006/relationships/image" Target="../media/image1225.png"/><Relationship Id="rId77" Type="http://schemas.openxmlformats.org/officeDocument/2006/relationships/image" Target="../media/image1246.png"/><Relationship Id="rId100" Type="http://schemas.openxmlformats.org/officeDocument/2006/relationships/image" Target="../media/image1269.png"/><Relationship Id="rId105" Type="http://schemas.openxmlformats.org/officeDocument/2006/relationships/image" Target="../media/image1274.png"/><Relationship Id="rId126" Type="http://schemas.openxmlformats.org/officeDocument/2006/relationships/image" Target="../media/image1295.png"/><Relationship Id="rId147" Type="http://schemas.openxmlformats.org/officeDocument/2006/relationships/image" Target="../media/image1316.png"/><Relationship Id="rId168" Type="http://schemas.openxmlformats.org/officeDocument/2006/relationships/image" Target="../media/image1337.png"/><Relationship Id="rId8" Type="http://schemas.openxmlformats.org/officeDocument/2006/relationships/image" Target="../media/image1177.png"/><Relationship Id="rId51" Type="http://schemas.openxmlformats.org/officeDocument/2006/relationships/image" Target="../media/image1220.png"/><Relationship Id="rId72" Type="http://schemas.openxmlformats.org/officeDocument/2006/relationships/image" Target="../media/image1241.png"/><Relationship Id="rId93" Type="http://schemas.openxmlformats.org/officeDocument/2006/relationships/image" Target="../media/image1262.png"/><Relationship Id="rId98" Type="http://schemas.openxmlformats.org/officeDocument/2006/relationships/image" Target="../media/image1267.png"/><Relationship Id="rId121" Type="http://schemas.openxmlformats.org/officeDocument/2006/relationships/image" Target="../media/image1290.png"/><Relationship Id="rId142" Type="http://schemas.openxmlformats.org/officeDocument/2006/relationships/image" Target="../media/image1311.png"/><Relationship Id="rId163" Type="http://schemas.openxmlformats.org/officeDocument/2006/relationships/image" Target="../media/image1332.png"/><Relationship Id="rId184" Type="http://schemas.openxmlformats.org/officeDocument/2006/relationships/image" Target="../media/image1353.png"/><Relationship Id="rId189" Type="http://schemas.openxmlformats.org/officeDocument/2006/relationships/image" Target="../media/image1358.png"/><Relationship Id="rId219" Type="http://schemas.openxmlformats.org/officeDocument/2006/relationships/image" Target="../media/image1388.png"/><Relationship Id="rId3" Type="http://schemas.openxmlformats.org/officeDocument/2006/relationships/image" Target="../media/image1172.png"/><Relationship Id="rId214" Type="http://schemas.openxmlformats.org/officeDocument/2006/relationships/image" Target="../media/image1383.png"/><Relationship Id="rId25" Type="http://schemas.openxmlformats.org/officeDocument/2006/relationships/image" Target="../media/image1194.png"/><Relationship Id="rId46" Type="http://schemas.openxmlformats.org/officeDocument/2006/relationships/image" Target="../media/image1215.png"/><Relationship Id="rId67" Type="http://schemas.openxmlformats.org/officeDocument/2006/relationships/image" Target="../media/image1236.png"/><Relationship Id="rId116" Type="http://schemas.openxmlformats.org/officeDocument/2006/relationships/image" Target="../media/image1285.png"/><Relationship Id="rId137" Type="http://schemas.openxmlformats.org/officeDocument/2006/relationships/image" Target="../media/image1306.png"/><Relationship Id="rId158" Type="http://schemas.openxmlformats.org/officeDocument/2006/relationships/image" Target="../media/image1327.png"/><Relationship Id="rId20" Type="http://schemas.openxmlformats.org/officeDocument/2006/relationships/image" Target="../media/image1189.png"/><Relationship Id="rId41" Type="http://schemas.openxmlformats.org/officeDocument/2006/relationships/image" Target="../media/image1210.png"/><Relationship Id="rId62" Type="http://schemas.openxmlformats.org/officeDocument/2006/relationships/image" Target="../media/image1231.png"/><Relationship Id="rId83" Type="http://schemas.openxmlformats.org/officeDocument/2006/relationships/image" Target="../media/image1252.png"/><Relationship Id="rId88" Type="http://schemas.openxmlformats.org/officeDocument/2006/relationships/image" Target="../media/image1257.png"/><Relationship Id="rId111" Type="http://schemas.openxmlformats.org/officeDocument/2006/relationships/image" Target="../media/image1280.png"/><Relationship Id="rId132" Type="http://schemas.openxmlformats.org/officeDocument/2006/relationships/image" Target="../media/image1301.png"/><Relationship Id="rId153" Type="http://schemas.openxmlformats.org/officeDocument/2006/relationships/image" Target="../media/image1322.png"/><Relationship Id="rId174" Type="http://schemas.openxmlformats.org/officeDocument/2006/relationships/image" Target="../media/image1343.png"/><Relationship Id="rId179" Type="http://schemas.openxmlformats.org/officeDocument/2006/relationships/image" Target="../media/image1348.png"/><Relationship Id="rId195" Type="http://schemas.openxmlformats.org/officeDocument/2006/relationships/image" Target="../media/image1364.png"/><Relationship Id="rId209" Type="http://schemas.openxmlformats.org/officeDocument/2006/relationships/image" Target="../media/image1378.png"/><Relationship Id="rId190" Type="http://schemas.openxmlformats.org/officeDocument/2006/relationships/image" Target="../media/image1359.png"/><Relationship Id="rId204" Type="http://schemas.openxmlformats.org/officeDocument/2006/relationships/image" Target="../media/image1373.png"/><Relationship Id="rId220" Type="http://schemas.openxmlformats.org/officeDocument/2006/relationships/image" Target="../media/image1389.png"/><Relationship Id="rId15" Type="http://schemas.openxmlformats.org/officeDocument/2006/relationships/image" Target="../media/image1184.png"/><Relationship Id="rId36" Type="http://schemas.openxmlformats.org/officeDocument/2006/relationships/image" Target="../media/image1205.png"/><Relationship Id="rId57" Type="http://schemas.openxmlformats.org/officeDocument/2006/relationships/image" Target="../media/image1226.png"/><Relationship Id="rId106" Type="http://schemas.openxmlformats.org/officeDocument/2006/relationships/image" Target="../media/image1275.png"/><Relationship Id="rId127" Type="http://schemas.openxmlformats.org/officeDocument/2006/relationships/image" Target="../media/image1296.png"/><Relationship Id="rId10" Type="http://schemas.openxmlformats.org/officeDocument/2006/relationships/image" Target="../media/image1179.png"/><Relationship Id="rId31" Type="http://schemas.openxmlformats.org/officeDocument/2006/relationships/image" Target="../media/image1200.png"/><Relationship Id="rId52" Type="http://schemas.openxmlformats.org/officeDocument/2006/relationships/image" Target="../media/image1221.png"/><Relationship Id="rId73" Type="http://schemas.openxmlformats.org/officeDocument/2006/relationships/image" Target="../media/image1242.png"/><Relationship Id="rId78" Type="http://schemas.openxmlformats.org/officeDocument/2006/relationships/image" Target="../media/image1247.png"/><Relationship Id="rId94" Type="http://schemas.openxmlformats.org/officeDocument/2006/relationships/image" Target="../media/image1263.png"/><Relationship Id="rId99" Type="http://schemas.openxmlformats.org/officeDocument/2006/relationships/image" Target="../media/image1268.png"/><Relationship Id="rId101" Type="http://schemas.openxmlformats.org/officeDocument/2006/relationships/image" Target="../media/image1270.png"/><Relationship Id="rId122" Type="http://schemas.openxmlformats.org/officeDocument/2006/relationships/image" Target="../media/image1291.png"/><Relationship Id="rId143" Type="http://schemas.openxmlformats.org/officeDocument/2006/relationships/image" Target="../media/image1312.png"/><Relationship Id="rId148" Type="http://schemas.openxmlformats.org/officeDocument/2006/relationships/image" Target="../media/image1317.png"/><Relationship Id="rId164" Type="http://schemas.openxmlformats.org/officeDocument/2006/relationships/image" Target="../media/image1333.png"/><Relationship Id="rId169" Type="http://schemas.openxmlformats.org/officeDocument/2006/relationships/image" Target="../media/image1338.png"/><Relationship Id="rId185" Type="http://schemas.openxmlformats.org/officeDocument/2006/relationships/image" Target="../media/image1354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80" Type="http://schemas.openxmlformats.org/officeDocument/2006/relationships/image" Target="../media/image1349.png"/><Relationship Id="rId210" Type="http://schemas.openxmlformats.org/officeDocument/2006/relationships/image" Target="../media/image1379.png"/><Relationship Id="rId215" Type="http://schemas.openxmlformats.org/officeDocument/2006/relationships/image" Target="../media/image1384.png"/><Relationship Id="rId26" Type="http://schemas.openxmlformats.org/officeDocument/2006/relationships/image" Target="../media/image1195.png"/><Relationship Id="rId47" Type="http://schemas.openxmlformats.org/officeDocument/2006/relationships/image" Target="../media/image1216.png"/><Relationship Id="rId68" Type="http://schemas.openxmlformats.org/officeDocument/2006/relationships/image" Target="../media/image1237.png"/><Relationship Id="rId89" Type="http://schemas.openxmlformats.org/officeDocument/2006/relationships/image" Target="../media/image1258.png"/><Relationship Id="rId112" Type="http://schemas.openxmlformats.org/officeDocument/2006/relationships/image" Target="../media/image1281.png"/><Relationship Id="rId133" Type="http://schemas.openxmlformats.org/officeDocument/2006/relationships/image" Target="../media/image1302.png"/><Relationship Id="rId154" Type="http://schemas.openxmlformats.org/officeDocument/2006/relationships/image" Target="../media/image1323.png"/><Relationship Id="rId175" Type="http://schemas.openxmlformats.org/officeDocument/2006/relationships/image" Target="../media/image1344.png"/><Relationship Id="rId196" Type="http://schemas.openxmlformats.org/officeDocument/2006/relationships/image" Target="../media/image1365.png"/><Relationship Id="rId200" Type="http://schemas.openxmlformats.org/officeDocument/2006/relationships/image" Target="../media/image1369.png"/><Relationship Id="rId16" Type="http://schemas.openxmlformats.org/officeDocument/2006/relationships/image" Target="../media/image1185.png"/><Relationship Id="rId37" Type="http://schemas.openxmlformats.org/officeDocument/2006/relationships/image" Target="../media/image1206.png"/><Relationship Id="rId58" Type="http://schemas.openxmlformats.org/officeDocument/2006/relationships/image" Target="../media/image1227.png"/><Relationship Id="rId79" Type="http://schemas.openxmlformats.org/officeDocument/2006/relationships/image" Target="../media/image1248.png"/><Relationship Id="rId102" Type="http://schemas.openxmlformats.org/officeDocument/2006/relationships/image" Target="../media/image1271.png"/><Relationship Id="rId123" Type="http://schemas.openxmlformats.org/officeDocument/2006/relationships/image" Target="../media/image1292.png"/><Relationship Id="rId144" Type="http://schemas.openxmlformats.org/officeDocument/2006/relationships/image" Target="../media/image1313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4.png"/><Relationship Id="rId117" Type="http://schemas.openxmlformats.org/officeDocument/2006/relationships/image" Target="../media/image1505.png"/><Relationship Id="rId21" Type="http://schemas.openxmlformats.org/officeDocument/2006/relationships/image" Target="../media/image1409.png"/><Relationship Id="rId42" Type="http://schemas.openxmlformats.org/officeDocument/2006/relationships/image" Target="../media/image1430.png"/><Relationship Id="rId47" Type="http://schemas.openxmlformats.org/officeDocument/2006/relationships/image" Target="../media/image1435.png"/><Relationship Id="rId63" Type="http://schemas.openxmlformats.org/officeDocument/2006/relationships/image" Target="../media/image1451.png"/><Relationship Id="rId68" Type="http://schemas.openxmlformats.org/officeDocument/2006/relationships/image" Target="../media/image1456.png"/><Relationship Id="rId84" Type="http://schemas.openxmlformats.org/officeDocument/2006/relationships/image" Target="../media/image1472.png"/><Relationship Id="rId89" Type="http://schemas.openxmlformats.org/officeDocument/2006/relationships/image" Target="../media/image1477.png"/><Relationship Id="rId112" Type="http://schemas.openxmlformats.org/officeDocument/2006/relationships/image" Target="../media/image1500.png"/><Relationship Id="rId133" Type="http://schemas.openxmlformats.org/officeDocument/2006/relationships/image" Target="../media/image1521.png"/><Relationship Id="rId138" Type="http://schemas.openxmlformats.org/officeDocument/2006/relationships/image" Target="../media/image1526.png"/><Relationship Id="rId154" Type="http://schemas.openxmlformats.org/officeDocument/2006/relationships/image" Target="../media/image1542.png"/><Relationship Id="rId159" Type="http://schemas.openxmlformats.org/officeDocument/2006/relationships/image" Target="../media/image1547.png"/><Relationship Id="rId16" Type="http://schemas.openxmlformats.org/officeDocument/2006/relationships/image" Target="../media/image1404.png"/><Relationship Id="rId107" Type="http://schemas.openxmlformats.org/officeDocument/2006/relationships/image" Target="../media/image1495.png"/><Relationship Id="rId11" Type="http://schemas.openxmlformats.org/officeDocument/2006/relationships/image" Target="../media/image1399.png"/><Relationship Id="rId32" Type="http://schemas.openxmlformats.org/officeDocument/2006/relationships/image" Target="../media/image1420.png"/><Relationship Id="rId37" Type="http://schemas.openxmlformats.org/officeDocument/2006/relationships/image" Target="../media/image1425.png"/><Relationship Id="rId53" Type="http://schemas.openxmlformats.org/officeDocument/2006/relationships/image" Target="../media/image1441.png"/><Relationship Id="rId58" Type="http://schemas.openxmlformats.org/officeDocument/2006/relationships/image" Target="../media/image1446.png"/><Relationship Id="rId74" Type="http://schemas.openxmlformats.org/officeDocument/2006/relationships/image" Target="../media/image1462.png"/><Relationship Id="rId79" Type="http://schemas.openxmlformats.org/officeDocument/2006/relationships/image" Target="../media/image1467.png"/><Relationship Id="rId102" Type="http://schemas.openxmlformats.org/officeDocument/2006/relationships/image" Target="../media/image1490.png"/><Relationship Id="rId123" Type="http://schemas.openxmlformats.org/officeDocument/2006/relationships/image" Target="../media/image1511.png"/><Relationship Id="rId128" Type="http://schemas.openxmlformats.org/officeDocument/2006/relationships/image" Target="../media/image1516.png"/><Relationship Id="rId144" Type="http://schemas.openxmlformats.org/officeDocument/2006/relationships/image" Target="../media/image1532.png"/><Relationship Id="rId149" Type="http://schemas.openxmlformats.org/officeDocument/2006/relationships/image" Target="../media/image1537.png"/><Relationship Id="rId5" Type="http://schemas.openxmlformats.org/officeDocument/2006/relationships/image" Target="../media/image1393.png"/><Relationship Id="rId90" Type="http://schemas.openxmlformats.org/officeDocument/2006/relationships/image" Target="../media/image1478.png"/><Relationship Id="rId95" Type="http://schemas.openxmlformats.org/officeDocument/2006/relationships/image" Target="../media/image1483.png"/><Relationship Id="rId160" Type="http://schemas.openxmlformats.org/officeDocument/2006/relationships/image" Target="../media/image1548.png"/><Relationship Id="rId165" Type="http://schemas.openxmlformats.org/officeDocument/2006/relationships/image" Target="../media/image1553.png"/><Relationship Id="rId22" Type="http://schemas.openxmlformats.org/officeDocument/2006/relationships/image" Target="../media/image1410.png"/><Relationship Id="rId27" Type="http://schemas.openxmlformats.org/officeDocument/2006/relationships/image" Target="../media/image1415.png"/><Relationship Id="rId43" Type="http://schemas.openxmlformats.org/officeDocument/2006/relationships/image" Target="../media/image1431.png"/><Relationship Id="rId48" Type="http://schemas.openxmlformats.org/officeDocument/2006/relationships/image" Target="../media/image1436.png"/><Relationship Id="rId64" Type="http://schemas.openxmlformats.org/officeDocument/2006/relationships/image" Target="../media/image1452.png"/><Relationship Id="rId69" Type="http://schemas.openxmlformats.org/officeDocument/2006/relationships/image" Target="../media/image1457.png"/><Relationship Id="rId113" Type="http://schemas.openxmlformats.org/officeDocument/2006/relationships/image" Target="../media/image1501.png"/><Relationship Id="rId118" Type="http://schemas.openxmlformats.org/officeDocument/2006/relationships/image" Target="../media/image1506.png"/><Relationship Id="rId134" Type="http://schemas.openxmlformats.org/officeDocument/2006/relationships/image" Target="../media/image1522.png"/><Relationship Id="rId139" Type="http://schemas.openxmlformats.org/officeDocument/2006/relationships/image" Target="../media/image1527.png"/><Relationship Id="rId80" Type="http://schemas.openxmlformats.org/officeDocument/2006/relationships/image" Target="../media/image1468.png"/><Relationship Id="rId85" Type="http://schemas.openxmlformats.org/officeDocument/2006/relationships/image" Target="../media/image1473.png"/><Relationship Id="rId150" Type="http://schemas.openxmlformats.org/officeDocument/2006/relationships/image" Target="../media/image1538.png"/><Relationship Id="rId155" Type="http://schemas.openxmlformats.org/officeDocument/2006/relationships/image" Target="../media/image1543.png"/><Relationship Id="rId12" Type="http://schemas.openxmlformats.org/officeDocument/2006/relationships/image" Target="../media/image1400.png"/><Relationship Id="rId17" Type="http://schemas.openxmlformats.org/officeDocument/2006/relationships/image" Target="../media/image1405.png"/><Relationship Id="rId33" Type="http://schemas.openxmlformats.org/officeDocument/2006/relationships/image" Target="../media/image1421.png"/><Relationship Id="rId38" Type="http://schemas.openxmlformats.org/officeDocument/2006/relationships/image" Target="../media/image1426.png"/><Relationship Id="rId59" Type="http://schemas.openxmlformats.org/officeDocument/2006/relationships/image" Target="../media/image1447.png"/><Relationship Id="rId103" Type="http://schemas.openxmlformats.org/officeDocument/2006/relationships/image" Target="../media/image1491.png"/><Relationship Id="rId108" Type="http://schemas.openxmlformats.org/officeDocument/2006/relationships/image" Target="../media/image1496.png"/><Relationship Id="rId124" Type="http://schemas.openxmlformats.org/officeDocument/2006/relationships/image" Target="../media/image1512.png"/><Relationship Id="rId129" Type="http://schemas.openxmlformats.org/officeDocument/2006/relationships/image" Target="../media/image1517.png"/><Relationship Id="rId54" Type="http://schemas.openxmlformats.org/officeDocument/2006/relationships/image" Target="../media/image1442.png"/><Relationship Id="rId70" Type="http://schemas.openxmlformats.org/officeDocument/2006/relationships/image" Target="../media/image1458.png"/><Relationship Id="rId75" Type="http://schemas.openxmlformats.org/officeDocument/2006/relationships/image" Target="../media/image1463.png"/><Relationship Id="rId91" Type="http://schemas.openxmlformats.org/officeDocument/2006/relationships/image" Target="../media/image1479.png"/><Relationship Id="rId96" Type="http://schemas.openxmlformats.org/officeDocument/2006/relationships/image" Target="../media/image1484.png"/><Relationship Id="rId140" Type="http://schemas.openxmlformats.org/officeDocument/2006/relationships/image" Target="../media/image1528.png"/><Relationship Id="rId145" Type="http://schemas.openxmlformats.org/officeDocument/2006/relationships/image" Target="../media/image1533.png"/><Relationship Id="rId161" Type="http://schemas.openxmlformats.org/officeDocument/2006/relationships/image" Target="../media/image1549.png"/><Relationship Id="rId166" Type="http://schemas.openxmlformats.org/officeDocument/2006/relationships/image" Target="../media/image15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4.png"/><Relationship Id="rId15" Type="http://schemas.openxmlformats.org/officeDocument/2006/relationships/image" Target="../media/image1403.png"/><Relationship Id="rId23" Type="http://schemas.openxmlformats.org/officeDocument/2006/relationships/image" Target="../media/image1411.png"/><Relationship Id="rId28" Type="http://schemas.openxmlformats.org/officeDocument/2006/relationships/image" Target="../media/image1416.png"/><Relationship Id="rId36" Type="http://schemas.openxmlformats.org/officeDocument/2006/relationships/image" Target="../media/image1424.png"/><Relationship Id="rId49" Type="http://schemas.openxmlformats.org/officeDocument/2006/relationships/image" Target="../media/image1437.png"/><Relationship Id="rId57" Type="http://schemas.openxmlformats.org/officeDocument/2006/relationships/image" Target="../media/image1445.png"/><Relationship Id="rId106" Type="http://schemas.openxmlformats.org/officeDocument/2006/relationships/image" Target="../media/image1494.png"/><Relationship Id="rId114" Type="http://schemas.openxmlformats.org/officeDocument/2006/relationships/image" Target="../media/image1502.png"/><Relationship Id="rId119" Type="http://schemas.openxmlformats.org/officeDocument/2006/relationships/image" Target="../media/image1507.png"/><Relationship Id="rId127" Type="http://schemas.openxmlformats.org/officeDocument/2006/relationships/image" Target="../media/image1515.png"/><Relationship Id="rId10" Type="http://schemas.openxmlformats.org/officeDocument/2006/relationships/image" Target="../media/image1398.png"/><Relationship Id="rId31" Type="http://schemas.openxmlformats.org/officeDocument/2006/relationships/image" Target="../media/image1419.png"/><Relationship Id="rId44" Type="http://schemas.openxmlformats.org/officeDocument/2006/relationships/image" Target="../media/image1432.png"/><Relationship Id="rId52" Type="http://schemas.openxmlformats.org/officeDocument/2006/relationships/image" Target="../media/image1440.png"/><Relationship Id="rId60" Type="http://schemas.openxmlformats.org/officeDocument/2006/relationships/image" Target="../media/image1448.png"/><Relationship Id="rId65" Type="http://schemas.openxmlformats.org/officeDocument/2006/relationships/image" Target="../media/image1453.png"/><Relationship Id="rId73" Type="http://schemas.openxmlformats.org/officeDocument/2006/relationships/image" Target="../media/image1461.png"/><Relationship Id="rId78" Type="http://schemas.openxmlformats.org/officeDocument/2006/relationships/image" Target="../media/image1466.png"/><Relationship Id="rId81" Type="http://schemas.openxmlformats.org/officeDocument/2006/relationships/image" Target="../media/image1469.png"/><Relationship Id="rId86" Type="http://schemas.openxmlformats.org/officeDocument/2006/relationships/image" Target="../media/image1474.png"/><Relationship Id="rId94" Type="http://schemas.openxmlformats.org/officeDocument/2006/relationships/image" Target="../media/image1482.png"/><Relationship Id="rId99" Type="http://schemas.openxmlformats.org/officeDocument/2006/relationships/image" Target="../media/image1487.png"/><Relationship Id="rId101" Type="http://schemas.openxmlformats.org/officeDocument/2006/relationships/image" Target="../media/image1489.png"/><Relationship Id="rId122" Type="http://schemas.openxmlformats.org/officeDocument/2006/relationships/image" Target="../media/image1510.png"/><Relationship Id="rId130" Type="http://schemas.openxmlformats.org/officeDocument/2006/relationships/image" Target="../media/image1518.png"/><Relationship Id="rId135" Type="http://schemas.openxmlformats.org/officeDocument/2006/relationships/image" Target="../media/image1523.png"/><Relationship Id="rId143" Type="http://schemas.openxmlformats.org/officeDocument/2006/relationships/image" Target="../media/image1531.png"/><Relationship Id="rId148" Type="http://schemas.openxmlformats.org/officeDocument/2006/relationships/image" Target="../media/image1536.png"/><Relationship Id="rId151" Type="http://schemas.openxmlformats.org/officeDocument/2006/relationships/image" Target="../media/image1539.png"/><Relationship Id="rId156" Type="http://schemas.openxmlformats.org/officeDocument/2006/relationships/image" Target="../media/image1544.png"/><Relationship Id="rId164" Type="http://schemas.openxmlformats.org/officeDocument/2006/relationships/image" Target="../media/image1552.png"/><Relationship Id="rId169" Type="http://schemas.openxmlformats.org/officeDocument/2006/relationships/image" Target="../media/image1557.png"/><Relationship Id="rId4" Type="http://schemas.openxmlformats.org/officeDocument/2006/relationships/image" Target="../media/image1392.png"/><Relationship Id="rId9" Type="http://schemas.openxmlformats.org/officeDocument/2006/relationships/image" Target="../media/image1397.png"/><Relationship Id="rId13" Type="http://schemas.openxmlformats.org/officeDocument/2006/relationships/image" Target="../media/image1401.png"/><Relationship Id="rId18" Type="http://schemas.openxmlformats.org/officeDocument/2006/relationships/image" Target="../media/image1406.png"/><Relationship Id="rId39" Type="http://schemas.openxmlformats.org/officeDocument/2006/relationships/image" Target="../media/image1427.png"/><Relationship Id="rId109" Type="http://schemas.openxmlformats.org/officeDocument/2006/relationships/image" Target="../media/image1497.png"/><Relationship Id="rId34" Type="http://schemas.openxmlformats.org/officeDocument/2006/relationships/image" Target="../media/image1422.png"/><Relationship Id="rId50" Type="http://schemas.openxmlformats.org/officeDocument/2006/relationships/image" Target="../media/image1438.png"/><Relationship Id="rId55" Type="http://schemas.openxmlformats.org/officeDocument/2006/relationships/image" Target="../media/image1443.png"/><Relationship Id="rId76" Type="http://schemas.openxmlformats.org/officeDocument/2006/relationships/image" Target="../media/image1464.png"/><Relationship Id="rId97" Type="http://schemas.openxmlformats.org/officeDocument/2006/relationships/image" Target="../media/image1485.png"/><Relationship Id="rId104" Type="http://schemas.openxmlformats.org/officeDocument/2006/relationships/image" Target="../media/image1492.png"/><Relationship Id="rId120" Type="http://schemas.openxmlformats.org/officeDocument/2006/relationships/image" Target="../media/image1508.png"/><Relationship Id="rId125" Type="http://schemas.openxmlformats.org/officeDocument/2006/relationships/image" Target="../media/image1513.png"/><Relationship Id="rId141" Type="http://schemas.openxmlformats.org/officeDocument/2006/relationships/image" Target="../media/image1529.png"/><Relationship Id="rId146" Type="http://schemas.openxmlformats.org/officeDocument/2006/relationships/image" Target="../media/image1534.png"/><Relationship Id="rId167" Type="http://schemas.openxmlformats.org/officeDocument/2006/relationships/image" Target="../media/image1555.png"/><Relationship Id="rId7" Type="http://schemas.openxmlformats.org/officeDocument/2006/relationships/image" Target="../media/image1395.png"/><Relationship Id="rId71" Type="http://schemas.openxmlformats.org/officeDocument/2006/relationships/image" Target="../media/image1459.png"/><Relationship Id="rId92" Type="http://schemas.openxmlformats.org/officeDocument/2006/relationships/image" Target="../media/image1480.png"/><Relationship Id="rId162" Type="http://schemas.openxmlformats.org/officeDocument/2006/relationships/image" Target="../media/image1550.png"/><Relationship Id="rId2" Type="http://schemas.openxmlformats.org/officeDocument/2006/relationships/image" Target="../media/image1390.png"/><Relationship Id="rId29" Type="http://schemas.openxmlformats.org/officeDocument/2006/relationships/image" Target="../media/image1417.png"/><Relationship Id="rId24" Type="http://schemas.openxmlformats.org/officeDocument/2006/relationships/image" Target="../media/image1412.png"/><Relationship Id="rId40" Type="http://schemas.openxmlformats.org/officeDocument/2006/relationships/image" Target="../media/image1428.png"/><Relationship Id="rId45" Type="http://schemas.openxmlformats.org/officeDocument/2006/relationships/image" Target="../media/image1433.png"/><Relationship Id="rId66" Type="http://schemas.openxmlformats.org/officeDocument/2006/relationships/image" Target="../media/image1454.png"/><Relationship Id="rId87" Type="http://schemas.openxmlformats.org/officeDocument/2006/relationships/image" Target="../media/image1475.png"/><Relationship Id="rId110" Type="http://schemas.openxmlformats.org/officeDocument/2006/relationships/image" Target="../media/image1498.png"/><Relationship Id="rId115" Type="http://schemas.openxmlformats.org/officeDocument/2006/relationships/image" Target="../media/image1503.png"/><Relationship Id="rId131" Type="http://schemas.openxmlformats.org/officeDocument/2006/relationships/image" Target="../media/image1519.png"/><Relationship Id="rId136" Type="http://schemas.openxmlformats.org/officeDocument/2006/relationships/image" Target="../media/image1524.png"/><Relationship Id="rId157" Type="http://schemas.openxmlformats.org/officeDocument/2006/relationships/image" Target="../media/image1545.png"/><Relationship Id="rId61" Type="http://schemas.openxmlformats.org/officeDocument/2006/relationships/image" Target="../media/image1449.png"/><Relationship Id="rId82" Type="http://schemas.openxmlformats.org/officeDocument/2006/relationships/image" Target="../media/image1470.png"/><Relationship Id="rId152" Type="http://schemas.openxmlformats.org/officeDocument/2006/relationships/image" Target="../media/image1540.png"/><Relationship Id="rId19" Type="http://schemas.openxmlformats.org/officeDocument/2006/relationships/image" Target="../media/image1407.png"/><Relationship Id="rId14" Type="http://schemas.openxmlformats.org/officeDocument/2006/relationships/image" Target="../media/image1402.png"/><Relationship Id="rId30" Type="http://schemas.openxmlformats.org/officeDocument/2006/relationships/image" Target="../media/image1418.png"/><Relationship Id="rId35" Type="http://schemas.openxmlformats.org/officeDocument/2006/relationships/image" Target="../media/image1423.png"/><Relationship Id="rId56" Type="http://schemas.openxmlformats.org/officeDocument/2006/relationships/image" Target="../media/image1444.png"/><Relationship Id="rId77" Type="http://schemas.openxmlformats.org/officeDocument/2006/relationships/image" Target="../media/image1465.png"/><Relationship Id="rId100" Type="http://schemas.openxmlformats.org/officeDocument/2006/relationships/image" Target="../media/image1488.png"/><Relationship Id="rId105" Type="http://schemas.openxmlformats.org/officeDocument/2006/relationships/image" Target="../media/image1493.png"/><Relationship Id="rId126" Type="http://schemas.openxmlformats.org/officeDocument/2006/relationships/image" Target="../media/image1514.png"/><Relationship Id="rId147" Type="http://schemas.openxmlformats.org/officeDocument/2006/relationships/image" Target="../media/image1535.png"/><Relationship Id="rId168" Type="http://schemas.openxmlformats.org/officeDocument/2006/relationships/image" Target="../media/image1556.png"/><Relationship Id="rId8" Type="http://schemas.openxmlformats.org/officeDocument/2006/relationships/image" Target="../media/image1396.png"/><Relationship Id="rId51" Type="http://schemas.openxmlformats.org/officeDocument/2006/relationships/image" Target="../media/image1439.png"/><Relationship Id="rId72" Type="http://schemas.openxmlformats.org/officeDocument/2006/relationships/image" Target="../media/image1460.png"/><Relationship Id="rId93" Type="http://schemas.openxmlformats.org/officeDocument/2006/relationships/image" Target="../media/image1481.png"/><Relationship Id="rId98" Type="http://schemas.openxmlformats.org/officeDocument/2006/relationships/image" Target="../media/image1486.png"/><Relationship Id="rId121" Type="http://schemas.openxmlformats.org/officeDocument/2006/relationships/image" Target="../media/image1509.png"/><Relationship Id="rId142" Type="http://schemas.openxmlformats.org/officeDocument/2006/relationships/image" Target="../media/image1530.png"/><Relationship Id="rId163" Type="http://schemas.openxmlformats.org/officeDocument/2006/relationships/image" Target="../media/image1551.png"/><Relationship Id="rId3" Type="http://schemas.openxmlformats.org/officeDocument/2006/relationships/image" Target="../media/image1391.png"/><Relationship Id="rId25" Type="http://schemas.openxmlformats.org/officeDocument/2006/relationships/image" Target="../media/image1413.png"/><Relationship Id="rId46" Type="http://schemas.openxmlformats.org/officeDocument/2006/relationships/image" Target="../media/image1434.png"/><Relationship Id="rId67" Type="http://schemas.openxmlformats.org/officeDocument/2006/relationships/image" Target="../media/image1455.png"/><Relationship Id="rId116" Type="http://schemas.openxmlformats.org/officeDocument/2006/relationships/image" Target="../media/image1504.png"/><Relationship Id="rId137" Type="http://schemas.openxmlformats.org/officeDocument/2006/relationships/image" Target="../media/image1525.png"/><Relationship Id="rId158" Type="http://schemas.openxmlformats.org/officeDocument/2006/relationships/image" Target="../media/image1546.png"/><Relationship Id="rId20" Type="http://schemas.openxmlformats.org/officeDocument/2006/relationships/image" Target="../media/image1408.png"/><Relationship Id="rId41" Type="http://schemas.openxmlformats.org/officeDocument/2006/relationships/image" Target="../media/image1429.png"/><Relationship Id="rId62" Type="http://schemas.openxmlformats.org/officeDocument/2006/relationships/image" Target="../media/image1450.png"/><Relationship Id="rId83" Type="http://schemas.openxmlformats.org/officeDocument/2006/relationships/image" Target="../media/image1471.png"/><Relationship Id="rId88" Type="http://schemas.openxmlformats.org/officeDocument/2006/relationships/image" Target="../media/image1476.png"/><Relationship Id="rId111" Type="http://schemas.openxmlformats.org/officeDocument/2006/relationships/image" Target="../media/image1499.png"/><Relationship Id="rId132" Type="http://schemas.openxmlformats.org/officeDocument/2006/relationships/image" Target="../media/image1520.png"/><Relationship Id="rId153" Type="http://schemas.openxmlformats.org/officeDocument/2006/relationships/image" Target="../media/image154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3.png"/><Relationship Id="rId21" Type="http://schemas.openxmlformats.org/officeDocument/2006/relationships/image" Target="../media/image1577.png"/><Relationship Id="rId42" Type="http://schemas.openxmlformats.org/officeDocument/2006/relationships/image" Target="../media/image1598.png"/><Relationship Id="rId63" Type="http://schemas.openxmlformats.org/officeDocument/2006/relationships/image" Target="../media/image1619.png"/><Relationship Id="rId84" Type="http://schemas.openxmlformats.org/officeDocument/2006/relationships/image" Target="../media/image1640.png"/><Relationship Id="rId138" Type="http://schemas.openxmlformats.org/officeDocument/2006/relationships/image" Target="../media/image1694.png"/><Relationship Id="rId159" Type="http://schemas.openxmlformats.org/officeDocument/2006/relationships/image" Target="../media/image1715.png"/><Relationship Id="rId170" Type="http://schemas.openxmlformats.org/officeDocument/2006/relationships/image" Target="../media/image1726.png"/><Relationship Id="rId191" Type="http://schemas.openxmlformats.org/officeDocument/2006/relationships/image" Target="../media/image1747.png"/><Relationship Id="rId205" Type="http://schemas.openxmlformats.org/officeDocument/2006/relationships/image" Target="../media/image1761.png"/><Relationship Id="rId107" Type="http://schemas.openxmlformats.org/officeDocument/2006/relationships/image" Target="../media/image1663.png"/><Relationship Id="rId11" Type="http://schemas.openxmlformats.org/officeDocument/2006/relationships/image" Target="../media/image1567.png"/><Relationship Id="rId32" Type="http://schemas.openxmlformats.org/officeDocument/2006/relationships/image" Target="../media/image1588.png"/><Relationship Id="rId53" Type="http://schemas.openxmlformats.org/officeDocument/2006/relationships/image" Target="../media/image1609.png"/><Relationship Id="rId74" Type="http://schemas.openxmlformats.org/officeDocument/2006/relationships/image" Target="../media/image1630.png"/><Relationship Id="rId128" Type="http://schemas.openxmlformats.org/officeDocument/2006/relationships/image" Target="../media/image1684.png"/><Relationship Id="rId149" Type="http://schemas.openxmlformats.org/officeDocument/2006/relationships/image" Target="../media/image1705.png"/><Relationship Id="rId5" Type="http://schemas.openxmlformats.org/officeDocument/2006/relationships/image" Target="../media/image1561.png"/><Relationship Id="rId90" Type="http://schemas.openxmlformats.org/officeDocument/2006/relationships/image" Target="../media/image1646.png"/><Relationship Id="rId95" Type="http://schemas.openxmlformats.org/officeDocument/2006/relationships/image" Target="../media/image1651.png"/><Relationship Id="rId160" Type="http://schemas.openxmlformats.org/officeDocument/2006/relationships/image" Target="../media/image1716.png"/><Relationship Id="rId165" Type="http://schemas.openxmlformats.org/officeDocument/2006/relationships/image" Target="../media/image1721.png"/><Relationship Id="rId181" Type="http://schemas.openxmlformats.org/officeDocument/2006/relationships/image" Target="../media/image1737.png"/><Relationship Id="rId186" Type="http://schemas.openxmlformats.org/officeDocument/2006/relationships/image" Target="../media/image1742.png"/><Relationship Id="rId216" Type="http://schemas.openxmlformats.org/officeDocument/2006/relationships/image" Target="../media/image1772.png"/><Relationship Id="rId211" Type="http://schemas.openxmlformats.org/officeDocument/2006/relationships/image" Target="../media/image1767.png"/><Relationship Id="rId22" Type="http://schemas.openxmlformats.org/officeDocument/2006/relationships/image" Target="../media/image1578.png"/><Relationship Id="rId27" Type="http://schemas.openxmlformats.org/officeDocument/2006/relationships/image" Target="../media/image1583.png"/><Relationship Id="rId43" Type="http://schemas.openxmlformats.org/officeDocument/2006/relationships/image" Target="../media/image1599.png"/><Relationship Id="rId48" Type="http://schemas.openxmlformats.org/officeDocument/2006/relationships/image" Target="../media/image1604.png"/><Relationship Id="rId64" Type="http://schemas.openxmlformats.org/officeDocument/2006/relationships/image" Target="../media/image1620.png"/><Relationship Id="rId69" Type="http://schemas.openxmlformats.org/officeDocument/2006/relationships/image" Target="../media/image1625.png"/><Relationship Id="rId113" Type="http://schemas.openxmlformats.org/officeDocument/2006/relationships/image" Target="../media/image1669.png"/><Relationship Id="rId118" Type="http://schemas.openxmlformats.org/officeDocument/2006/relationships/image" Target="../media/image1674.png"/><Relationship Id="rId134" Type="http://schemas.openxmlformats.org/officeDocument/2006/relationships/image" Target="../media/image1690.png"/><Relationship Id="rId139" Type="http://schemas.openxmlformats.org/officeDocument/2006/relationships/image" Target="../media/image1695.png"/><Relationship Id="rId80" Type="http://schemas.openxmlformats.org/officeDocument/2006/relationships/image" Target="../media/image1636.png"/><Relationship Id="rId85" Type="http://schemas.openxmlformats.org/officeDocument/2006/relationships/image" Target="../media/image1641.png"/><Relationship Id="rId150" Type="http://schemas.openxmlformats.org/officeDocument/2006/relationships/image" Target="../media/image1706.png"/><Relationship Id="rId155" Type="http://schemas.openxmlformats.org/officeDocument/2006/relationships/image" Target="../media/image1711.png"/><Relationship Id="rId171" Type="http://schemas.openxmlformats.org/officeDocument/2006/relationships/image" Target="../media/image1727.png"/><Relationship Id="rId176" Type="http://schemas.openxmlformats.org/officeDocument/2006/relationships/image" Target="../media/image1732.png"/><Relationship Id="rId192" Type="http://schemas.openxmlformats.org/officeDocument/2006/relationships/image" Target="../media/image1748.png"/><Relationship Id="rId197" Type="http://schemas.openxmlformats.org/officeDocument/2006/relationships/image" Target="../media/image1753.png"/><Relationship Id="rId206" Type="http://schemas.openxmlformats.org/officeDocument/2006/relationships/image" Target="../media/image1762.png"/><Relationship Id="rId201" Type="http://schemas.openxmlformats.org/officeDocument/2006/relationships/image" Target="../media/image1757.png"/><Relationship Id="rId12" Type="http://schemas.openxmlformats.org/officeDocument/2006/relationships/image" Target="../media/image1568.png"/><Relationship Id="rId17" Type="http://schemas.openxmlformats.org/officeDocument/2006/relationships/image" Target="../media/image1573.png"/><Relationship Id="rId33" Type="http://schemas.openxmlformats.org/officeDocument/2006/relationships/image" Target="../media/image1589.png"/><Relationship Id="rId38" Type="http://schemas.openxmlformats.org/officeDocument/2006/relationships/image" Target="../media/image1594.png"/><Relationship Id="rId59" Type="http://schemas.openxmlformats.org/officeDocument/2006/relationships/image" Target="../media/image1615.png"/><Relationship Id="rId103" Type="http://schemas.openxmlformats.org/officeDocument/2006/relationships/image" Target="../media/image1659.png"/><Relationship Id="rId108" Type="http://schemas.openxmlformats.org/officeDocument/2006/relationships/image" Target="../media/image1664.png"/><Relationship Id="rId124" Type="http://schemas.openxmlformats.org/officeDocument/2006/relationships/image" Target="../media/image1680.png"/><Relationship Id="rId129" Type="http://schemas.openxmlformats.org/officeDocument/2006/relationships/image" Target="../media/image1685.png"/><Relationship Id="rId54" Type="http://schemas.openxmlformats.org/officeDocument/2006/relationships/image" Target="../media/image1610.png"/><Relationship Id="rId70" Type="http://schemas.openxmlformats.org/officeDocument/2006/relationships/image" Target="../media/image1626.png"/><Relationship Id="rId75" Type="http://schemas.openxmlformats.org/officeDocument/2006/relationships/image" Target="../media/image1631.png"/><Relationship Id="rId91" Type="http://schemas.openxmlformats.org/officeDocument/2006/relationships/image" Target="../media/image1647.png"/><Relationship Id="rId96" Type="http://schemas.openxmlformats.org/officeDocument/2006/relationships/image" Target="../media/image1652.png"/><Relationship Id="rId140" Type="http://schemas.openxmlformats.org/officeDocument/2006/relationships/image" Target="../media/image1696.png"/><Relationship Id="rId145" Type="http://schemas.openxmlformats.org/officeDocument/2006/relationships/image" Target="../media/image1701.png"/><Relationship Id="rId161" Type="http://schemas.openxmlformats.org/officeDocument/2006/relationships/image" Target="../media/image1717.png"/><Relationship Id="rId166" Type="http://schemas.openxmlformats.org/officeDocument/2006/relationships/image" Target="../media/image1722.png"/><Relationship Id="rId182" Type="http://schemas.openxmlformats.org/officeDocument/2006/relationships/image" Target="../media/image1738.png"/><Relationship Id="rId187" Type="http://schemas.openxmlformats.org/officeDocument/2006/relationships/image" Target="../media/image1743.png"/><Relationship Id="rId217" Type="http://schemas.openxmlformats.org/officeDocument/2006/relationships/image" Target="../media/image17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2.png"/><Relationship Id="rId212" Type="http://schemas.openxmlformats.org/officeDocument/2006/relationships/image" Target="../media/image1768.png"/><Relationship Id="rId23" Type="http://schemas.openxmlformats.org/officeDocument/2006/relationships/image" Target="../media/image1579.png"/><Relationship Id="rId28" Type="http://schemas.openxmlformats.org/officeDocument/2006/relationships/image" Target="../media/image1584.png"/><Relationship Id="rId49" Type="http://schemas.openxmlformats.org/officeDocument/2006/relationships/image" Target="../media/image1605.png"/><Relationship Id="rId114" Type="http://schemas.openxmlformats.org/officeDocument/2006/relationships/image" Target="../media/image1670.png"/><Relationship Id="rId119" Type="http://schemas.openxmlformats.org/officeDocument/2006/relationships/image" Target="../media/image1675.png"/><Relationship Id="rId44" Type="http://schemas.openxmlformats.org/officeDocument/2006/relationships/image" Target="../media/image1600.png"/><Relationship Id="rId60" Type="http://schemas.openxmlformats.org/officeDocument/2006/relationships/image" Target="../media/image1616.png"/><Relationship Id="rId65" Type="http://schemas.openxmlformats.org/officeDocument/2006/relationships/image" Target="../media/image1621.png"/><Relationship Id="rId81" Type="http://schemas.openxmlformats.org/officeDocument/2006/relationships/image" Target="../media/image1637.png"/><Relationship Id="rId86" Type="http://schemas.openxmlformats.org/officeDocument/2006/relationships/image" Target="../media/image1642.png"/><Relationship Id="rId130" Type="http://schemas.openxmlformats.org/officeDocument/2006/relationships/image" Target="../media/image1686.png"/><Relationship Id="rId135" Type="http://schemas.openxmlformats.org/officeDocument/2006/relationships/image" Target="../media/image1691.png"/><Relationship Id="rId151" Type="http://schemas.openxmlformats.org/officeDocument/2006/relationships/image" Target="../media/image1707.png"/><Relationship Id="rId156" Type="http://schemas.openxmlformats.org/officeDocument/2006/relationships/image" Target="../media/image1712.png"/><Relationship Id="rId177" Type="http://schemas.openxmlformats.org/officeDocument/2006/relationships/image" Target="../media/image1733.png"/><Relationship Id="rId198" Type="http://schemas.openxmlformats.org/officeDocument/2006/relationships/image" Target="../media/image1754.png"/><Relationship Id="rId172" Type="http://schemas.openxmlformats.org/officeDocument/2006/relationships/image" Target="../media/image1728.png"/><Relationship Id="rId193" Type="http://schemas.openxmlformats.org/officeDocument/2006/relationships/image" Target="../media/image1749.png"/><Relationship Id="rId202" Type="http://schemas.openxmlformats.org/officeDocument/2006/relationships/image" Target="../media/image1758.png"/><Relationship Id="rId207" Type="http://schemas.openxmlformats.org/officeDocument/2006/relationships/image" Target="../media/image1763.png"/><Relationship Id="rId13" Type="http://schemas.openxmlformats.org/officeDocument/2006/relationships/image" Target="../media/image1569.png"/><Relationship Id="rId18" Type="http://schemas.openxmlformats.org/officeDocument/2006/relationships/image" Target="../media/image1574.png"/><Relationship Id="rId39" Type="http://schemas.openxmlformats.org/officeDocument/2006/relationships/image" Target="../media/image1595.png"/><Relationship Id="rId109" Type="http://schemas.openxmlformats.org/officeDocument/2006/relationships/image" Target="../media/image1665.png"/><Relationship Id="rId34" Type="http://schemas.openxmlformats.org/officeDocument/2006/relationships/image" Target="../media/image1590.png"/><Relationship Id="rId50" Type="http://schemas.openxmlformats.org/officeDocument/2006/relationships/image" Target="../media/image1606.png"/><Relationship Id="rId55" Type="http://schemas.openxmlformats.org/officeDocument/2006/relationships/image" Target="../media/image1611.png"/><Relationship Id="rId76" Type="http://schemas.openxmlformats.org/officeDocument/2006/relationships/image" Target="../media/image1632.png"/><Relationship Id="rId97" Type="http://schemas.openxmlformats.org/officeDocument/2006/relationships/image" Target="../media/image1653.png"/><Relationship Id="rId104" Type="http://schemas.openxmlformats.org/officeDocument/2006/relationships/image" Target="../media/image1660.png"/><Relationship Id="rId120" Type="http://schemas.openxmlformats.org/officeDocument/2006/relationships/image" Target="../media/image1676.png"/><Relationship Id="rId125" Type="http://schemas.openxmlformats.org/officeDocument/2006/relationships/image" Target="../media/image1681.png"/><Relationship Id="rId141" Type="http://schemas.openxmlformats.org/officeDocument/2006/relationships/image" Target="../media/image1697.png"/><Relationship Id="rId146" Type="http://schemas.openxmlformats.org/officeDocument/2006/relationships/image" Target="../media/image1702.png"/><Relationship Id="rId167" Type="http://schemas.openxmlformats.org/officeDocument/2006/relationships/image" Target="../media/image1723.png"/><Relationship Id="rId188" Type="http://schemas.openxmlformats.org/officeDocument/2006/relationships/image" Target="../media/image1744.png"/><Relationship Id="rId7" Type="http://schemas.openxmlformats.org/officeDocument/2006/relationships/image" Target="../media/image1563.png"/><Relationship Id="rId71" Type="http://schemas.openxmlformats.org/officeDocument/2006/relationships/image" Target="../media/image1627.png"/><Relationship Id="rId92" Type="http://schemas.openxmlformats.org/officeDocument/2006/relationships/image" Target="../media/image1648.png"/><Relationship Id="rId162" Type="http://schemas.openxmlformats.org/officeDocument/2006/relationships/image" Target="../media/image1718.png"/><Relationship Id="rId183" Type="http://schemas.openxmlformats.org/officeDocument/2006/relationships/image" Target="../media/image1739.png"/><Relationship Id="rId213" Type="http://schemas.openxmlformats.org/officeDocument/2006/relationships/image" Target="../media/image1769.png"/><Relationship Id="rId218" Type="http://schemas.openxmlformats.org/officeDocument/2006/relationships/image" Target="../media/image1774.png"/><Relationship Id="rId2" Type="http://schemas.openxmlformats.org/officeDocument/2006/relationships/image" Target="../media/image1558.png"/><Relationship Id="rId29" Type="http://schemas.openxmlformats.org/officeDocument/2006/relationships/image" Target="../media/image1585.png"/><Relationship Id="rId24" Type="http://schemas.openxmlformats.org/officeDocument/2006/relationships/image" Target="../media/image1580.png"/><Relationship Id="rId40" Type="http://schemas.openxmlformats.org/officeDocument/2006/relationships/image" Target="../media/image1596.png"/><Relationship Id="rId45" Type="http://schemas.openxmlformats.org/officeDocument/2006/relationships/image" Target="../media/image1601.png"/><Relationship Id="rId66" Type="http://schemas.openxmlformats.org/officeDocument/2006/relationships/image" Target="../media/image1622.png"/><Relationship Id="rId87" Type="http://schemas.openxmlformats.org/officeDocument/2006/relationships/image" Target="../media/image1643.png"/><Relationship Id="rId110" Type="http://schemas.openxmlformats.org/officeDocument/2006/relationships/image" Target="../media/image1666.png"/><Relationship Id="rId115" Type="http://schemas.openxmlformats.org/officeDocument/2006/relationships/image" Target="../media/image1671.png"/><Relationship Id="rId131" Type="http://schemas.openxmlformats.org/officeDocument/2006/relationships/image" Target="../media/image1687.png"/><Relationship Id="rId136" Type="http://schemas.openxmlformats.org/officeDocument/2006/relationships/image" Target="../media/image1692.png"/><Relationship Id="rId157" Type="http://schemas.openxmlformats.org/officeDocument/2006/relationships/image" Target="../media/image1713.png"/><Relationship Id="rId178" Type="http://schemas.openxmlformats.org/officeDocument/2006/relationships/image" Target="../media/image1734.png"/><Relationship Id="rId61" Type="http://schemas.openxmlformats.org/officeDocument/2006/relationships/image" Target="../media/image1617.png"/><Relationship Id="rId82" Type="http://schemas.openxmlformats.org/officeDocument/2006/relationships/image" Target="../media/image1638.png"/><Relationship Id="rId152" Type="http://schemas.openxmlformats.org/officeDocument/2006/relationships/image" Target="../media/image1708.png"/><Relationship Id="rId173" Type="http://schemas.openxmlformats.org/officeDocument/2006/relationships/image" Target="../media/image1729.png"/><Relationship Id="rId194" Type="http://schemas.openxmlformats.org/officeDocument/2006/relationships/image" Target="../media/image1750.png"/><Relationship Id="rId199" Type="http://schemas.openxmlformats.org/officeDocument/2006/relationships/image" Target="../media/image1755.png"/><Relationship Id="rId203" Type="http://schemas.openxmlformats.org/officeDocument/2006/relationships/image" Target="../media/image1759.png"/><Relationship Id="rId208" Type="http://schemas.openxmlformats.org/officeDocument/2006/relationships/image" Target="../media/image1764.png"/><Relationship Id="rId19" Type="http://schemas.openxmlformats.org/officeDocument/2006/relationships/image" Target="../media/image1575.png"/><Relationship Id="rId14" Type="http://schemas.openxmlformats.org/officeDocument/2006/relationships/image" Target="../media/image1570.png"/><Relationship Id="rId30" Type="http://schemas.openxmlformats.org/officeDocument/2006/relationships/image" Target="../media/image1586.png"/><Relationship Id="rId35" Type="http://schemas.openxmlformats.org/officeDocument/2006/relationships/image" Target="../media/image1591.png"/><Relationship Id="rId56" Type="http://schemas.openxmlformats.org/officeDocument/2006/relationships/image" Target="../media/image1612.png"/><Relationship Id="rId77" Type="http://schemas.openxmlformats.org/officeDocument/2006/relationships/image" Target="../media/image1633.png"/><Relationship Id="rId100" Type="http://schemas.openxmlformats.org/officeDocument/2006/relationships/image" Target="../media/image1656.png"/><Relationship Id="rId105" Type="http://schemas.openxmlformats.org/officeDocument/2006/relationships/image" Target="../media/image1661.png"/><Relationship Id="rId126" Type="http://schemas.openxmlformats.org/officeDocument/2006/relationships/image" Target="../media/image1682.png"/><Relationship Id="rId147" Type="http://schemas.openxmlformats.org/officeDocument/2006/relationships/image" Target="../media/image1703.png"/><Relationship Id="rId168" Type="http://schemas.openxmlformats.org/officeDocument/2006/relationships/image" Target="../media/image1724.png"/><Relationship Id="rId8" Type="http://schemas.openxmlformats.org/officeDocument/2006/relationships/image" Target="../media/image1564.png"/><Relationship Id="rId51" Type="http://schemas.openxmlformats.org/officeDocument/2006/relationships/image" Target="../media/image1607.png"/><Relationship Id="rId72" Type="http://schemas.openxmlformats.org/officeDocument/2006/relationships/image" Target="../media/image1628.png"/><Relationship Id="rId93" Type="http://schemas.openxmlformats.org/officeDocument/2006/relationships/image" Target="../media/image1649.png"/><Relationship Id="rId98" Type="http://schemas.openxmlformats.org/officeDocument/2006/relationships/image" Target="../media/image1654.png"/><Relationship Id="rId121" Type="http://schemas.openxmlformats.org/officeDocument/2006/relationships/image" Target="../media/image1677.png"/><Relationship Id="rId142" Type="http://schemas.openxmlformats.org/officeDocument/2006/relationships/image" Target="../media/image1698.png"/><Relationship Id="rId163" Type="http://schemas.openxmlformats.org/officeDocument/2006/relationships/image" Target="../media/image1719.png"/><Relationship Id="rId184" Type="http://schemas.openxmlformats.org/officeDocument/2006/relationships/image" Target="../media/image1740.png"/><Relationship Id="rId189" Type="http://schemas.openxmlformats.org/officeDocument/2006/relationships/image" Target="../media/image1745.png"/><Relationship Id="rId219" Type="http://schemas.openxmlformats.org/officeDocument/2006/relationships/image" Target="../media/image1775.png"/><Relationship Id="rId3" Type="http://schemas.openxmlformats.org/officeDocument/2006/relationships/image" Target="../media/image1559.png"/><Relationship Id="rId214" Type="http://schemas.openxmlformats.org/officeDocument/2006/relationships/image" Target="../media/image1770.png"/><Relationship Id="rId25" Type="http://schemas.openxmlformats.org/officeDocument/2006/relationships/image" Target="../media/image1581.png"/><Relationship Id="rId46" Type="http://schemas.openxmlformats.org/officeDocument/2006/relationships/image" Target="../media/image1602.png"/><Relationship Id="rId67" Type="http://schemas.openxmlformats.org/officeDocument/2006/relationships/image" Target="../media/image1623.png"/><Relationship Id="rId116" Type="http://schemas.openxmlformats.org/officeDocument/2006/relationships/image" Target="../media/image1672.png"/><Relationship Id="rId137" Type="http://schemas.openxmlformats.org/officeDocument/2006/relationships/image" Target="../media/image1693.png"/><Relationship Id="rId158" Type="http://schemas.openxmlformats.org/officeDocument/2006/relationships/image" Target="../media/image1714.png"/><Relationship Id="rId20" Type="http://schemas.openxmlformats.org/officeDocument/2006/relationships/image" Target="../media/image1576.png"/><Relationship Id="rId41" Type="http://schemas.openxmlformats.org/officeDocument/2006/relationships/image" Target="../media/image1597.png"/><Relationship Id="rId62" Type="http://schemas.openxmlformats.org/officeDocument/2006/relationships/image" Target="../media/image1618.png"/><Relationship Id="rId83" Type="http://schemas.openxmlformats.org/officeDocument/2006/relationships/image" Target="../media/image1639.png"/><Relationship Id="rId88" Type="http://schemas.openxmlformats.org/officeDocument/2006/relationships/image" Target="../media/image1644.png"/><Relationship Id="rId111" Type="http://schemas.openxmlformats.org/officeDocument/2006/relationships/image" Target="../media/image1667.png"/><Relationship Id="rId132" Type="http://schemas.openxmlformats.org/officeDocument/2006/relationships/image" Target="../media/image1688.png"/><Relationship Id="rId153" Type="http://schemas.openxmlformats.org/officeDocument/2006/relationships/image" Target="../media/image1709.png"/><Relationship Id="rId174" Type="http://schemas.openxmlformats.org/officeDocument/2006/relationships/image" Target="../media/image1730.png"/><Relationship Id="rId179" Type="http://schemas.openxmlformats.org/officeDocument/2006/relationships/image" Target="../media/image1735.png"/><Relationship Id="rId195" Type="http://schemas.openxmlformats.org/officeDocument/2006/relationships/image" Target="../media/image1751.png"/><Relationship Id="rId209" Type="http://schemas.openxmlformats.org/officeDocument/2006/relationships/image" Target="../media/image1765.png"/><Relationship Id="rId190" Type="http://schemas.openxmlformats.org/officeDocument/2006/relationships/image" Target="../media/image1746.png"/><Relationship Id="rId204" Type="http://schemas.openxmlformats.org/officeDocument/2006/relationships/image" Target="../media/image1760.png"/><Relationship Id="rId220" Type="http://schemas.openxmlformats.org/officeDocument/2006/relationships/image" Target="../media/image1776.png"/><Relationship Id="rId15" Type="http://schemas.openxmlformats.org/officeDocument/2006/relationships/image" Target="../media/image1571.png"/><Relationship Id="rId36" Type="http://schemas.openxmlformats.org/officeDocument/2006/relationships/image" Target="../media/image1592.png"/><Relationship Id="rId57" Type="http://schemas.openxmlformats.org/officeDocument/2006/relationships/image" Target="../media/image1613.png"/><Relationship Id="rId106" Type="http://schemas.openxmlformats.org/officeDocument/2006/relationships/image" Target="../media/image1662.png"/><Relationship Id="rId127" Type="http://schemas.openxmlformats.org/officeDocument/2006/relationships/image" Target="../media/image1683.png"/><Relationship Id="rId10" Type="http://schemas.openxmlformats.org/officeDocument/2006/relationships/image" Target="../media/image1566.png"/><Relationship Id="rId31" Type="http://schemas.openxmlformats.org/officeDocument/2006/relationships/image" Target="../media/image1587.png"/><Relationship Id="rId52" Type="http://schemas.openxmlformats.org/officeDocument/2006/relationships/image" Target="../media/image1608.png"/><Relationship Id="rId73" Type="http://schemas.openxmlformats.org/officeDocument/2006/relationships/image" Target="../media/image1629.png"/><Relationship Id="rId78" Type="http://schemas.openxmlformats.org/officeDocument/2006/relationships/image" Target="../media/image1634.png"/><Relationship Id="rId94" Type="http://schemas.openxmlformats.org/officeDocument/2006/relationships/image" Target="../media/image1650.png"/><Relationship Id="rId99" Type="http://schemas.openxmlformats.org/officeDocument/2006/relationships/image" Target="../media/image1655.png"/><Relationship Id="rId101" Type="http://schemas.openxmlformats.org/officeDocument/2006/relationships/image" Target="../media/image1657.png"/><Relationship Id="rId122" Type="http://schemas.openxmlformats.org/officeDocument/2006/relationships/image" Target="../media/image1678.png"/><Relationship Id="rId143" Type="http://schemas.openxmlformats.org/officeDocument/2006/relationships/image" Target="../media/image1699.png"/><Relationship Id="rId148" Type="http://schemas.openxmlformats.org/officeDocument/2006/relationships/image" Target="../media/image1704.png"/><Relationship Id="rId164" Type="http://schemas.openxmlformats.org/officeDocument/2006/relationships/image" Target="../media/image1720.png"/><Relationship Id="rId169" Type="http://schemas.openxmlformats.org/officeDocument/2006/relationships/image" Target="../media/image1725.png"/><Relationship Id="rId185" Type="http://schemas.openxmlformats.org/officeDocument/2006/relationships/image" Target="../media/image1741.png"/><Relationship Id="rId4" Type="http://schemas.openxmlformats.org/officeDocument/2006/relationships/image" Target="../media/image1560.png"/><Relationship Id="rId9" Type="http://schemas.openxmlformats.org/officeDocument/2006/relationships/image" Target="../media/image1565.png"/><Relationship Id="rId180" Type="http://schemas.openxmlformats.org/officeDocument/2006/relationships/image" Target="../media/image1736.png"/><Relationship Id="rId210" Type="http://schemas.openxmlformats.org/officeDocument/2006/relationships/image" Target="../media/image1766.png"/><Relationship Id="rId215" Type="http://schemas.openxmlformats.org/officeDocument/2006/relationships/image" Target="../media/image1771.png"/><Relationship Id="rId26" Type="http://schemas.openxmlformats.org/officeDocument/2006/relationships/image" Target="../media/image1582.png"/><Relationship Id="rId47" Type="http://schemas.openxmlformats.org/officeDocument/2006/relationships/image" Target="../media/image1603.png"/><Relationship Id="rId68" Type="http://schemas.openxmlformats.org/officeDocument/2006/relationships/image" Target="../media/image1624.png"/><Relationship Id="rId89" Type="http://schemas.openxmlformats.org/officeDocument/2006/relationships/image" Target="../media/image1645.png"/><Relationship Id="rId112" Type="http://schemas.openxmlformats.org/officeDocument/2006/relationships/image" Target="../media/image1668.png"/><Relationship Id="rId133" Type="http://schemas.openxmlformats.org/officeDocument/2006/relationships/image" Target="../media/image1689.png"/><Relationship Id="rId154" Type="http://schemas.openxmlformats.org/officeDocument/2006/relationships/image" Target="../media/image1710.png"/><Relationship Id="rId175" Type="http://schemas.openxmlformats.org/officeDocument/2006/relationships/image" Target="../media/image1731.png"/><Relationship Id="rId196" Type="http://schemas.openxmlformats.org/officeDocument/2006/relationships/image" Target="../media/image1752.png"/><Relationship Id="rId200" Type="http://schemas.openxmlformats.org/officeDocument/2006/relationships/image" Target="../media/image1756.png"/><Relationship Id="rId16" Type="http://schemas.openxmlformats.org/officeDocument/2006/relationships/image" Target="../media/image1572.png"/><Relationship Id="rId37" Type="http://schemas.openxmlformats.org/officeDocument/2006/relationships/image" Target="../media/image1593.png"/><Relationship Id="rId58" Type="http://schemas.openxmlformats.org/officeDocument/2006/relationships/image" Target="../media/image1614.png"/><Relationship Id="rId79" Type="http://schemas.openxmlformats.org/officeDocument/2006/relationships/image" Target="../media/image1635.png"/><Relationship Id="rId102" Type="http://schemas.openxmlformats.org/officeDocument/2006/relationships/image" Target="../media/image1658.png"/><Relationship Id="rId123" Type="http://schemas.openxmlformats.org/officeDocument/2006/relationships/image" Target="../media/image1679.png"/><Relationship Id="rId144" Type="http://schemas.openxmlformats.org/officeDocument/2006/relationships/image" Target="../media/image170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2.png"/><Relationship Id="rId21" Type="http://schemas.openxmlformats.org/officeDocument/2006/relationships/image" Target="../media/image1796.png"/><Relationship Id="rId42" Type="http://schemas.openxmlformats.org/officeDocument/2006/relationships/image" Target="../media/image1817.png"/><Relationship Id="rId63" Type="http://schemas.openxmlformats.org/officeDocument/2006/relationships/image" Target="../media/image1838.png"/><Relationship Id="rId84" Type="http://schemas.openxmlformats.org/officeDocument/2006/relationships/image" Target="../media/image1859.png"/><Relationship Id="rId138" Type="http://schemas.openxmlformats.org/officeDocument/2006/relationships/image" Target="../media/image1913.png"/><Relationship Id="rId159" Type="http://schemas.openxmlformats.org/officeDocument/2006/relationships/image" Target="../media/image1934.png"/><Relationship Id="rId170" Type="http://schemas.openxmlformats.org/officeDocument/2006/relationships/image" Target="../media/image1945.png"/><Relationship Id="rId191" Type="http://schemas.openxmlformats.org/officeDocument/2006/relationships/image" Target="../media/image1966.png"/><Relationship Id="rId205" Type="http://schemas.openxmlformats.org/officeDocument/2006/relationships/image" Target="../media/image1980.png"/><Relationship Id="rId226" Type="http://schemas.openxmlformats.org/officeDocument/2006/relationships/image" Target="../media/image2001.png"/><Relationship Id="rId107" Type="http://schemas.openxmlformats.org/officeDocument/2006/relationships/image" Target="../media/image1882.png"/><Relationship Id="rId11" Type="http://schemas.openxmlformats.org/officeDocument/2006/relationships/image" Target="../media/image1786.png"/><Relationship Id="rId32" Type="http://schemas.openxmlformats.org/officeDocument/2006/relationships/image" Target="../media/image1807.png"/><Relationship Id="rId53" Type="http://schemas.openxmlformats.org/officeDocument/2006/relationships/image" Target="../media/image1828.png"/><Relationship Id="rId74" Type="http://schemas.openxmlformats.org/officeDocument/2006/relationships/image" Target="../media/image1849.png"/><Relationship Id="rId128" Type="http://schemas.openxmlformats.org/officeDocument/2006/relationships/image" Target="../media/image1903.png"/><Relationship Id="rId149" Type="http://schemas.openxmlformats.org/officeDocument/2006/relationships/image" Target="../media/image1924.png"/><Relationship Id="rId5" Type="http://schemas.openxmlformats.org/officeDocument/2006/relationships/image" Target="../media/image1780.png"/><Relationship Id="rId95" Type="http://schemas.openxmlformats.org/officeDocument/2006/relationships/image" Target="../media/image1870.png"/><Relationship Id="rId160" Type="http://schemas.openxmlformats.org/officeDocument/2006/relationships/image" Target="../media/image1935.png"/><Relationship Id="rId181" Type="http://schemas.openxmlformats.org/officeDocument/2006/relationships/image" Target="../media/image1956.png"/><Relationship Id="rId216" Type="http://schemas.openxmlformats.org/officeDocument/2006/relationships/image" Target="../media/image1991.png"/><Relationship Id="rId211" Type="http://schemas.openxmlformats.org/officeDocument/2006/relationships/image" Target="../media/image1986.png"/><Relationship Id="rId22" Type="http://schemas.openxmlformats.org/officeDocument/2006/relationships/image" Target="../media/image1797.png"/><Relationship Id="rId27" Type="http://schemas.openxmlformats.org/officeDocument/2006/relationships/image" Target="../media/image1802.png"/><Relationship Id="rId43" Type="http://schemas.openxmlformats.org/officeDocument/2006/relationships/image" Target="../media/image1818.png"/><Relationship Id="rId48" Type="http://schemas.openxmlformats.org/officeDocument/2006/relationships/image" Target="../media/image1823.png"/><Relationship Id="rId64" Type="http://schemas.openxmlformats.org/officeDocument/2006/relationships/image" Target="../media/image1839.png"/><Relationship Id="rId69" Type="http://schemas.openxmlformats.org/officeDocument/2006/relationships/image" Target="../media/image1844.png"/><Relationship Id="rId113" Type="http://schemas.openxmlformats.org/officeDocument/2006/relationships/image" Target="../media/image1888.png"/><Relationship Id="rId118" Type="http://schemas.openxmlformats.org/officeDocument/2006/relationships/image" Target="../media/image1893.png"/><Relationship Id="rId134" Type="http://schemas.openxmlformats.org/officeDocument/2006/relationships/image" Target="../media/image1909.png"/><Relationship Id="rId139" Type="http://schemas.openxmlformats.org/officeDocument/2006/relationships/image" Target="../media/image1914.png"/><Relationship Id="rId80" Type="http://schemas.openxmlformats.org/officeDocument/2006/relationships/image" Target="../media/image1855.png"/><Relationship Id="rId85" Type="http://schemas.openxmlformats.org/officeDocument/2006/relationships/image" Target="../media/image1860.png"/><Relationship Id="rId150" Type="http://schemas.openxmlformats.org/officeDocument/2006/relationships/image" Target="../media/image1925.png"/><Relationship Id="rId155" Type="http://schemas.openxmlformats.org/officeDocument/2006/relationships/image" Target="../media/image1930.png"/><Relationship Id="rId171" Type="http://schemas.openxmlformats.org/officeDocument/2006/relationships/image" Target="../media/image1946.png"/><Relationship Id="rId176" Type="http://schemas.openxmlformats.org/officeDocument/2006/relationships/image" Target="../media/image1951.png"/><Relationship Id="rId192" Type="http://schemas.openxmlformats.org/officeDocument/2006/relationships/image" Target="../media/image1967.png"/><Relationship Id="rId197" Type="http://schemas.openxmlformats.org/officeDocument/2006/relationships/image" Target="../media/image1972.png"/><Relationship Id="rId206" Type="http://schemas.openxmlformats.org/officeDocument/2006/relationships/image" Target="../media/image1981.png"/><Relationship Id="rId227" Type="http://schemas.openxmlformats.org/officeDocument/2006/relationships/image" Target="../media/image2002.png"/><Relationship Id="rId201" Type="http://schemas.openxmlformats.org/officeDocument/2006/relationships/image" Target="../media/image1976.png"/><Relationship Id="rId222" Type="http://schemas.openxmlformats.org/officeDocument/2006/relationships/image" Target="../media/image1997.png"/><Relationship Id="rId12" Type="http://schemas.openxmlformats.org/officeDocument/2006/relationships/image" Target="../media/image1787.png"/><Relationship Id="rId17" Type="http://schemas.openxmlformats.org/officeDocument/2006/relationships/image" Target="../media/image1792.png"/><Relationship Id="rId33" Type="http://schemas.openxmlformats.org/officeDocument/2006/relationships/image" Target="../media/image1808.png"/><Relationship Id="rId38" Type="http://schemas.openxmlformats.org/officeDocument/2006/relationships/image" Target="../media/image1813.png"/><Relationship Id="rId59" Type="http://schemas.openxmlformats.org/officeDocument/2006/relationships/image" Target="../media/image1834.png"/><Relationship Id="rId103" Type="http://schemas.openxmlformats.org/officeDocument/2006/relationships/image" Target="../media/image1878.png"/><Relationship Id="rId108" Type="http://schemas.openxmlformats.org/officeDocument/2006/relationships/image" Target="../media/image1883.png"/><Relationship Id="rId124" Type="http://schemas.openxmlformats.org/officeDocument/2006/relationships/image" Target="../media/image1899.png"/><Relationship Id="rId129" Type="http://schemas.openxmlformats.org/officeDocument/2006/relationships/image" Target="../media/image1904.png"/><Relationship Id="rId54" Type="http://schemas.openxmlformats.org/officeDocument/2006/relationships/image" Target="../media/image1829.png"/><Relationship Id="rId70" Type="http://schemas.openxmlformats.org/officeDocument/2006/relationships/image" Target="../media/image1845.png"/><Relationship Id="rId75" Type="http://schemas.openxmlformats.org/officeDocument/2006/relationships/image" Target="../media/image1850.png"/><Relationship Id="rId91" Type="http://schemas.openxmlformats.org/officeDocument/2006/relationships/image" Target="../media/image1866.png"/><Relationship Id="rId96" Type="http://schemas.openxmlformats.org/officeDocument/2006/relationships/image" Target="../media/image1871.png"/><Relationship Id="rId140" Type="http://schemas.openxmlformats.org/officeDocument/2006/relationships/image" Target="../media/image1915.png"/><Relationship Id="rId145" Type="http://schemas.openxmlformats.org/officeDocument/2006/relationships/image" Target="../media/image1920.png"/><Relationship Id="rId161" Type="http://schemas.openxmlformats.org/officeDocument/2006/relationships/image" Target="../media/image1936.png"/><Relationship Id="rId166" Type="http://schemas.openxmlformats.org/officeDocument/2006/relationships/image" Target="../media/image1941.png"/><Relationship Id="rId182" Type="http://schemas.openxmlformats.org/officeDocument/2006/relationships/image" Target="../media/image1957.png"/><Relationship Id="rId187" Type="http://schemas.openxmlformats.org/officeDocument/2006/relationships/image" Target="../media/image1962.png"/><Relationship Id="rId217" Type="http://schemas.openxmlformats.org/officeDocument/2006/relationships/image" Target="../media/image19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1.png"/><Relationship Id="rId212" Type="http://schemas.openxmlformats.org/officeDocument/2006/relationships/image" Target="../media/image1987.png"/><Relationship Id="rId23" Type="http://schemas.openxmlformats.org/officeDocument/2006/relationships/image" Target="../media/image1798.png"/><Relationship Id="rId28" Type="http://schemas.openxmlformats.org/officeDocument/2006/relationships/image" Target="../media/image1803.png"/><Relationship Id="rId49" Type="http://schemas.openxmlformats.org/officeDocument/2006/relationships/image" Target="../media/image1824.png"/><Relationship Id="rId114" Type="http://schemas.openxmlformats.org/officeDocument/2006/relationships/image" Target="../media/image1889.png"/><Relationship Id="rId119" Type="http://schemas.openxmlformats.org/officeDocument/2006/relationships/image" Target="../media/image1894.png"/><Relationship Id="rId44" Type="http://schemas.openxmlformats.org/officeDocument/2006/relationships/image" Target="../media/image1819.png"/><Relationship Id="rId60" Type="http://schemas.openxmlformats.org/officeDocument/2006/relationships/image" Target="../media/image1835.png"/><Relationship Id="rId65" Type="http://schemas.openxmlformats.org/officeDocument/2006/relationships/image" Target="../media/image1840.png"/><Relationship Id="rId81" Type="http://schemas.openxmlformats.org/officeDocument/2006/relationships/image" Target="../media/image1856.png"/><Relationship Id="rId86" Type="http://schemas.openxmlformats.org/officeDocument/2006/relationships/image" Target="../media/image1861.png"/><Relationship Id="rId130" Type="http://schemas.openxmlformats.org/officeDocument/2006/relationships/image" Target="../media/image1905.png"/><Relationship Id="rId135" Type="http://schemas.openxmlformats.org/officeDocument/2006/relationships/image" Target="../media/image1910.png"/><Relationship Id="rId151" Type="http://schemas.openxmlformats.org/officeDocument/2006/relationships/image" Target="../media/image1926.png"/><Relationship Id="rId156" Type="http://schemas.openxmlformats.org/officeDocument/2006/relationships/image" Target="../media/image1931.png"/><Relationship Id="rId177" Type="http://schemas.openxmlformats.org/officeDocument/2006/relationships/image" Target="../media/image1952.png"/><Relationship Id="rId198" Type="http://schemas.openxmlformats.org/officeDocument/2006/relationships/image" Target="../media/image1973.png"/><Relationship Id="rId172" Type="http://schemas.openxmlformats.org/officeDocument/2006/relationships/image" Target="../media/image1947.png"/><Relationship Id="rId193" Type="http://schemas.openxmlformats.org/officeDocument/2006/relationships/image" Target="../media/image1968.png"/><Relationship Id="rId202" Type="http://schemas.openxmlformats.org/officeDocument/2006/relationships/image" Target="../media/image1977.png"/><Relationship Id="rId207" Type="http://schemas.openxmlformats.org/officeDocument/2006/relationships/image" Target="../media/image1982.png"/><Relationship Id="rId223" Type="http://schemas.openxmlformats.org/officeDocument/2006/relationships/image" Target="../media/image1998.png"/><Relationship Id="rId228" Type="http://schemas.openxmlformats.org/officeDocument/2006/relationships/image" Target="../media/image2003.png"/><Relationship Id="rId13" Type="http://schemas.openxmlformats.org/officeDocument/2006/relationships/image" Target="../media/image1788.png"/><Relationship Id="rId18" Type="http://schemas.openxmlformats.org/officeDocument/2006/relationships/image" Target="../media/image1793.png"/><Relationship Id="rId39" Type="http://schemas.openxmlformats.org/officeDocument/2006/relationships/image" Target="../media/image1814.png"/><Relationship Id="rId109" Type="http://schemas.openxmlformats.org/officeDocument/2006/relationships/image" Target="../media/image1884.png"/><Relationship Id="rId34" Type="http://schemas.openxmlformats.org/officeDocument/2006/relationships/image" Target="../media/image1809.png"/><Relationship Id="rId50" Type="http://schemas.openxmlformats.org/officeDocument/2006/relationships/image" Target="../media/image1825.png"/><Relationship Id="rId55" Type="http://schemas.openxmlformats.org/officeDocument/2006/relationships/image" Target="../media/image1830.png"/><Relationship Id="rId76" Type="http://schemas.openxmlformats.org/officeDocument/2006/relationships/image" Target="../media/image1851.png"/><Relationship Id="rId97" Type="http://schemas.openxmlformats.org/officeDocument/2006/relationships/image" Target="../media/image1872.png"/><Relationship Id="rId104" Type="http://schemas.openxmlformats.org/officeDocument/2006/relationships/image" Target="../media/image1879.png"/><Relationship Id="rId120" Type="http://schemas.openxmlformats.org/officeDocument/2006/relationships/image" Target="../media/image1895.png"/><Relationship Id="rId125" Type="http://schemas.openxmlformats.org/officeDocument/2006/relationships/image" Target="../media/image1900.png"/><Relationship Id="rId141" Type="http://schemas.openxmlformats.org/officeDocument/2006/relationships/image" Target="../media/image1916.png"/><Relationship Id="rId146" Type="http://schemas.openxmlformats.org/officeDocument/2006/relationships/image" Target="../media/image1921.png"/><Relationship Id="rId167" Type="http://schemas.openxmlformats.org/officeDocument/2006/relationships/image" Target="../media/image1942.png"/><Relationship Id="rId188" Type="http://schemas.openxmlformats.org/officeDocument/2006/relationships/image" Target="../media/image1963.png"/><Relationship Id="rId7" Type="http://schemas.openxmlformats.org/officeDocument/2006/relationships/image" Target="../media/image1782.png"/><Relationship Id="rId71" Type="http://schemas.openxmlformats.org/officeDocument/2006/relationships/image" Target="../media/image1846.png"/><Relationship Id="rId92" Type="http://schemas.openxmlformats.org/officeDocument/2006/relationships/image" Target="../media/image1867.png"/><Relationship Id="rId162" Type="http://schemas.openxmlformats.org/officeDocument/2006/relationships/image" Target="../media/image1937.png"/><Relationship Id="rId183" Type="http://schemas.openxmlformats.org/officeDocument/2006/relationships/image" Target="../media/image1958.png"/><Relationship Id="rId213" Type="http://schemas.openxmlformats.org/officeDocument/2006/relationships/image" Target="../media/image1988.png"/><Relationship Id="rId218" Type="http://schemas.openxmlformats.org/officeDocument/2006/relationships/image" Target="../media/image1993.png"/><Relationship Id="rId2" Type="http://schemas.openxmlformats.org/officeDocument/2006/relationships/image" Target="../media/image1777.png"/><Relationship Id="rId29" Type="http://schemas.openxmlformats.org/officeDocument/2006/relationships/image" Target="../media/image1804.png"/><Relationship Id="rId24" Type="http://schemas.openxmlformats.org/officeDocument/2006/relationships/image" Target="../media/image1799.png"/><Relationship Id="rId40" Type="http://schemas.openxmlformats.org/officeDocument/2006/relationships/image" Target="../media/image1815.png"/><Relationship Id="rId45" Type="http://schemas.openxmlformats.org/officeDocument/2006/relationships/image" Target="../media/image1820.png"/><Relationship Id="rId66" Type="http://schemas.openxmlformats.org/officeDocument/2006/relationships/image" Target="../media/image1841.png"/><Relationship Id="rId87" Type="http://schemas.openxmlformats.org/officeDocument/2006/relationships/image" Target="../media/image1862.png"/><Relationship Id="rId110" Type="http://schemas.openxmlformats.org/officeDocument/2006/relationships/image" Target="../media/image1885.png"/><Relationship Id="rId115" Type="http://schemas.openxmlformats.org/officeDocument/2006/relationships/image" Target="../media/image1890.png"/><Relationship Id="rId131" Type="http://schemas.openxmlformats.org/officeDocument/2006/relationships/image" Target="../media/image1906.png"/><Relationship Id="rId136" Type="http://schemas.openxmlformats.org/officeDocument/2006/relationships/image" Target="../media/image1911.png"/><Relationship Id="rId157" Type="http://schemas.openxmlformats.org/officeDocument/2006/relationships/image" Target="../media/image1932.png"/><Relationship Id="rId178" Type="http://schemas.openxmlformats.org/officeDocument/2006/relationships/image" Target="../media/image1953.png"/><Relationship Id="rId61" Type="http://schemas.openxmlformats.org/officeDocument/2006/relationships/image" Target="../media/image1836.png"/><Relationship Id="rId82" Type="http://schemas.openxmlformats.org/officeDocument/2006/relationships/image" Target="../media/image1857.png"/><Relationship Id="rId152" Type="http://schemas.openxmlformats.org/officeDocument/2006/relationships/image" Target="../media/image1927.png"/><Relationship Id="rId173" Type="http://schemas.openxmlformats.org/officeDocument/2006/relationships/image" Target="../media/image1948.png"/><Relationship Id="rId194" Type="http://schemas.openxmlformats.org/officeDocument/2006/relationships/image" Target="../media/image1969.png"/><Relationship Id="rId199" Type="http://schemas.openxmlformats.org/officeDocument/2006/relationships/image" Target="../media/image1974.png"/><Relationship Id="rId203" Type="http://schemas.openxmlformats.org/officeDocument/2006/relationships/image" Target="../media/image1978.png"/><Relationship Id="rId208" Type="http://schemas.openxmlformats.org/officeDocument/2006/relationships/image" Target="../media/image1983.png"/><Relationship Id="rId19" Type="http://schemas.openxmlformats.org/officeDocument/2006/relationships/image" Target="../media/image1794.png"/><Relationship Id="rId224" Type="http://schemas.openxmlformats.org/officeDocument/2006/relationships/image" Target="../media/image1999.png"/><Relationship Id="rId14" Type="http://schemas.openxmlformats.org/officeDocument/2006/relationships/image" Target="../media/image1789.png"/><Relationship Id="rId30" Type="http://schemas.openxmlformats.org/officeDocument/2006/relationships/image" Target="../media/image1805.png"/><Relationship Id="rId35" Type="http://schemas.openxmlformats.org/officeDocument/2006/relationships/image" Target="../media/image1810.png"/><Relationship Id="rId56" Type="http://schemas.openxmlformats.org/officeDocument/2006/relationships/image" Target="../media/image1831.png"/><Relationship Id="rId77" Type="http://schemas.openxmlformats.org/officeDocument/2006/relationships/image" Target="../media/image1852.png"/><Relationship Id="rId100" Type="http://schemas.openxmlformats.org/officeDocument/2006/relationships/image" Target="../media/image1875.png"/><Relationship Id="rId105" Type="http://schemas.openxmlformats.org/officeDocument/2006/relationships/image" Target="../media/image1880.png"/><Relationship Id="rId126" Type="http://schemas.openxmlformats.org/officeDocument/2006/relationships/image" Target="../media/image1901.png"/><Relationship Id="rId147" Type="http://schemas.openxmlformats.org/officeDocument/2006/relationships/image" Target="../media/image1922.png"/><Relationship Id="rId168" Type="http://schemas.openxmlformats.org/officeDocument/2006/relationships/image" Target="../media/image1943.png"/><Relationship Id="rId8" Type="http://schemas.openxmlformats.org/officeDocument/2006/relationships/image" Target="../media/image1783.png"/><Relationship Id="rId51" Type="http://schemas.openxmlformats.org/officeDocument/2006/relationships/image" Target="../media/image1826.png"/><Relationship Id="rId72" Type="http://schemas.openxmlformats.org/officeDocument/2006/relationships/image" Target="../media/image1847.png"/><Relationship Id="rId93" Type="http://schemas.openxmlformats.org/officeDocument/2006/relationships/image" Target="../media/image1868.png"/><Relationship Id="rId98" Type="http://schemas.openxmlformats.org/officeDocument/2006/relationships/image" Target="../media/image1873.png"/><Relationship Id="rId121" Type="http://schemas.openxmlformats.org/officeDocument/2006/relationships/image" Target="../media/image1896.png"/><Relationship Id="rId142" Type="http://schemas.openxmlformats.org/officeDocument/2006/relationships/image" Target="../media/image1917.png"/><Relationship Id="rId163" Type="http://schemas.openxmlformats.org/officeDocument/2006/relationships/image" Target="../media/image1938.png"/><Relationship Id="rId184" Type="http://schemas.openxmlformats.org/officeDocument/2006/relationships/image" Target="../media/image1959.png"/><Relationship Id="rId189" Type="http://schemas.openxmlformats.org/officeDocument/2006/relationships/image" Target="../media/image1964.png"/><Relationship Id="rId219" Type="http://schemas.openxmlformats.org/officeDocument/2006/relationships/image" Target="../media/image1994.png"/><Relationship Id="rId3" Type="http://schemas.openxmlformats.org/officeDocument/2006/relationships/image" Target="../media/image1778.png"/><Relationship Id="rId214" Type="http://schemas.openxmlformats.org/officeDocument/2006/relationships/image" Target="../media/image1989.png"/><Relationship Id="rId25" Type="http://schemas.openxmlformats.org/officeDocument/2006/relationships/image" Target="../media/image1800.png"/><Relationship Id="rId46" Type="http://schemas.openxmlformats.org/officeDocument/2006/relationships/image" Target="../media/image1821.png"/><Relationship Id="rId67" Type="http://schemas.openxmlformats.org/officeDocument/2006/relationships/image" Target="../media/image1842.png"/><Relationship Id="rId116" Type="http://schemas.openxmlformats.org/officeDocument/2006/relationships/image" Target="../media/image1891.png"/><Relationship Id="rId137" Type="http://schemas.openxmlformats.org/officeDocument/2006/relationships/image" Target="../media/image1912.png"/><Relationship Id="rId158" Type="http://schemas.openxmlformats.org/officeDocument/2006/relationships/image" Target="../media/image1933.png"/><Relationship Id="rId20" Type="http://schemas.openxmlformats.org/officeDocument/2006/relationships/image" Target="../media/image1795.png"/><Relationship Id="rId41" Type="http://schemas.openxmlformats.org/officeDocument/2006/relationships/image" Target="../media/image1816.png"/><Relationship Id="rId62" Type="http://schemas.openxmlformats.org/officeDocument/2006/relationships/image" Target="../media/image1837.png"/><Relationship Id="rId83" Type="http://schemas.openxmlformats.org/officeDocument/2006/relationships/image" Target="../media/image1858.png"/><Relationship Id="rId88" Type="http://schemas.openxmlformats.org/officeDocument/2006/relationships/image" Target="../media/image1863.png"/><Relationship Id="rId111" Type="http://schemas.openxmlformats.org/officeDocument/2006/relationships/image" Target="../media/image1886.png"/><Relationship Id="rId132" Type="http://schemas.openxmlformats.org/officeDocument/2006/relationships/image" Target="../media/image1907.png"/><Relationship Id="rId153" Type="http://schemas.openxmlformats.org/officeDocument/2006/relationships/image" Target="../media/image1928.png"/><Relationship Id="rId174" Type="http://schemas.openxmlformats.org/officeDocument/2006/relationships/image" Target="../media/image1949.png"/><Relationship Id="rId179" Type="http://schemas.openxmlformats.org/officeDocument/2006/relationships/image" Target="../media/image1954.png"/><Relationship Id="rId195" Type="http://schemas.openxmlformats.org/officeDocument/2006/relationships/image" Target="../media/image1970.png"/><Relationship Id="rId209" Type="http://schemas.openxmlformats.org/officeDocument/2006/relationships/image" Target="../media/image1984.png"/><Relationship Id="rId190" Type="http://schemas.openxmlformats.org/officeDocument/2006/relationships/image" Target="../media/image1965.png"/><Relationship Id="rId204" Type="http://schemas.openxmlformats.org/officeDocument/2006/relationships/image" Target="../media/image1979.png"/><Relationship Id="rId220" Type="http://schemas.openxmlformats.org/officeDocument/2006/relationships/image" Target="../media/image1995.png"/><Relationship Id="rId225" Type="http://schemas.openxmlformats.org/officeDocument/2006/relationships/image" Target="../media/image2000.png"/><Relationship Id="rId15" Type="http://schemas.openxmlformats.org/officeDocument/2006/relationships/image" Target="../media/image1790.png"/><Relationship Id="rId36" Type="http://schemas.openxmlformats.org/officeDocument/2006/relationships/image" Target="../media/image1811.png"/><Relationship Id="rId57" Type="http://schemas.openxmlformats.org/officeDocument/2006/relationships/image" Target="../media/image1832.png"/><Relationship Id="rId106" Type="http://schemas.openxmlformats.org/officeDocument/2006/relationships/image" Target="../media/image1881.png"/><Relationship Id="rId127" Type="http://schemas.openxmlformats.org/officeDocument/2006/relationships/image" Target="../media/image1902.png"/><Relationship Id="rId10" Type="http://schemas.openxmlformats.org/officeDocument/2006/relationships/image" Target="../media/image1785.png"/><Relationship Id="rId31" Type="http://schemas.openxmlformats.org/officeDocument/2006/relationships/image" Target="../media/image1806.png"/><Relationship Id="rId52" Type="http://schemas.openxmlformats.org/officeDocument/2006/relationships/image" Target="../media/image1827.png"/><Relationship Id="rId73" Type="http://schemas.openxmlformats.org/officeDocument/2006/relationships/image" Target="../media/image1848.png"/><Relationship Id="rId78" Type="http://schemas.openxmlformats.org/officeDocument/2006/relationships/image" Target="../media/image1853.png"/><Relationship Id="rId94" Type="http://schemas.openxmlformats.org/officeDocument/2006/relationships/image" Target="../media/image1869.png"/><Relationship Id="rId99" Type="http://schemas.openxmlformats.org/officeDocument/2006/relationships/image" Target="../media/image1874.png"/><Relationship Id="rId101" Type="http://schemas.openxmlformats.org/officeDocument/2006/relationships/image" Target="../media/image1876.png"/><Relationship Id="rId122" Type="http://schemas.openxmlformats.org/officeDocument/2006/relationships/image" Target="../media/image1897.png"/><Relationship Id="rId143" Type="http://schemas.openxmlformats.org/officeDocument/2006/relationships/image" Target="../media/image1918.png"/><Relationship Id="rId148" Type="http://schemas.openxmlformats.org/officeDocument/2006/relationships/image" Target="../media/image1923.png"/><Relationship Id="rId164" Type="http://schemas.openxmlformats.org/officeDocument/2006/relationships/image" Target="../media/image1939.png"/><Relationship Id="rId169" Type="http://schemas.openxmlformats.org/officeDocument/2006/relationships/image" Target="../media/image1944.png"/><Relationship Id="rId185" Type="http://schemas.openxmlformats.org/officeDocument/2006/relationships/image" Target="../media/image1960.png"/><Relationship Id="rId4" Type="http://schemas.openxmlformats.org/officeDocument/2006/relationships/image" Target="../media/image1779.png"/><Relationship Id="rId9" Type="http://schemas.openxmlformats.org/officeDocument/2006/relationships/image" Target="../media/image1784.png"/><Relationship Id="rId180" Type="http://schemas.openxmlformats.org/officeDocument/2006/relationships/image" Target="../media/image1955.png"/><Relationship Id="rId210" Type="http://schemas.openxmlformats.org/officeDocument/2006/relationships/image" Target="../media/image1985.png"/><Relationship Id="rId215" Type="http://schemas.openxmlformats.org/officeDocument/2006/relationships/image" Target="../media/image1990.png"/><Relationship Id="rId26" Type="http://schemas.openxmlformats.org/officeDocument/2006/relationships/image" Target="../media/image1801.png"/><Relationship Id="rId47" Type="http://schemas.openxmlformats.org/officeDocument/2006/relationships/image" Target="../media/image1822.png"/><Relationship Id="rId68" Type="http://schemas.openxmlformats.org/officeDocument/2006/relationships/image" Target="../media/image1843.png"/><Relationship Id="rId89" Type="http://schemas.openxmlformats.org/officeDocument/2006/relationships/image" Target="../media/image1864.png"/><Relationship Id="rId112" Type="http://schemas.openxmlformats.org/officeDocument/2006/relationships/image" Target="../media/image1887.png"/><Relationship Id="rId133" Type="http://schemas.openxmlformats.org/officeDocument/2006/relationships/image" Target="../media/image1908.png"/><Relationship Id="rId154" Type="http://schemas.openxmlformats.org/officeDocument/2006/relationships/image" Target="../media/image1929.png"/><Relationship Id="rId175" Type="http://schemas.openxmlformats.org/officeDocument/2006/relationships/image" Target="../media/image1950.png"/><Relationship Id="rId196" Type="http://schemas.openxmlformats.org/officeDocument/2006/relationships/image" Target="../media/image1971.png"/><Relationship Id="rId200" Type="http://schemas.openxmlformats.org/officeDocument/2006/relationships/image" Target="../media/image1975.png"/><Relationship Id="rId16" Type="http://schemas.openxmlformats.org/officeDocument/2006/relationships/image" Target="../media/image1791.png"/><Relationship Id="rId221" Type="http://schemas.openxmlformats.org/officeDocument/2006/relationships/image" Target="../media/image1996.png"/><Relationship Id="rId37" Type="http://schemas.openxmlformats.org/officeDocument/2006/relationships/image" Target="../media/image1812.png"/><Relationship Id="rId58" Type="http://schemas.openxmlformats.org/officeDocument/2006/relationships/image" Target="../media/image1833.png"/><Relationship Id="rId79" Type="http://schemas.openxmlformats.org/officeDocument/2006/relationships/image" Target="../media/image1854.png"/><Relationship Id="rId102" Type="http://schemas.openxmlformats.org/officeDocument/2006/relationships/image" Target="../media/image1877.png"/><Relationship Id="rId123" Type="http://schemas.openxmlformats.org/officeDocument/2006/relationships/image" Target="../media/image1898.png"/><Relationship Id="rId144" Type="http://schemas.openxmlformats.org/officeDocument/2006/relationships/image" Target="../media/image1919.png"/><Relationship Id="rId90" Type="http://schemas.openxmlformats.org/officeDocument/2006/relationships/image" Target="../media/image1865.png"/><Relationship Id="rId165" Type="http://schemas.openxmlformats.org/officeDocument/2006/relationships/image" Target="../media/image1940.png"/><Relationship Id="rId186" Type="http://schemas.openxmlformats.org/officeDocument/2006/relationships/image" Target="../media/image196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9.png"/><Relationship Id="rId21" Type="http://schemas.openxmlformats.org/officeDocument/2006/relationships/image" Target="../media/image2023.png"/><Relationship Id="rId42" Type="http://schemas.openxmlformats.org/officeDocument/2006/relationships/image" Target="../media/image2044.png"/><Relationship Id="rId63" Type="http://schemas.openxmlformats.org/officeDocument/2006/relationships/image" Target="../media/image2065.png"/><Relationship Id="rId84" Type="http://schemas.openxmlformats.org/officeDocument/2006/relationships/image" Target="../media/image2086.png"/><Relationship Id="rId138" Type="http://schemas.openxmlformats.org/officeDocument/2006/relationships/image" Target="../media/image2140.png"/><Relationship Id="rId159" Type="http://schemas.openxmlformats.org/officeDocument/2006/relationships/image" Target="../media/image2161.png"/><Relationship Id="rId170" Type="http://schemas.openxmlformats.org/officeDocument/2006/relationships/image" Target="../media/image2172.png"/><Relationship Id="rId191" Type="http://schemas.openxmlformats.org/officeDocument/2006/relationships/image" Target="../media/image2193.png"/><Relationship Id="rId205" Type="http://schemas.openxmlformats.org/officeDocument/2006/relationships/image" Target="../media/image2207.png"/><Relationship Id="rId107" Type="http://schemas.openxmlformats.org/officeDocument/2006/relationships/image" Target="../media/image2109.png"/><Relationship Id="rId11" Type="http://schemas.openxmlformats.org/officeDocument/2006/relationships/image" Target="../media/image2013.png"/><Relationship Id="rId32" Type="http://schemas.openxmlformats.org/officeDocument/2006/relationships/image" Target="../media/image2034.png"/><Relationship Id="rId37" Type="http://schemas.openxmlformats.org/officeDocument/2006/relationships/image" Target="../media/image2039.png"/><Relationship Id="rId53" Type="http://schemas.openxmlformats.org/officeDocument/2006/relationships/image" Target="../media/image2055.png"/><Relationship Id="rId58" Type="http://schemas.openxmlformats.org/officeDocument/2006/relationships/image" Target="../media/image2060.png"/><Relationship Id="rId74" Type="http://schemas.openxmlformats.org/officeDocument/2006/relationships/image" Target="../media/image2076.png"/><Relationship Id="rId79" Type="http://schemas.openxmlformats.org/officeDocument/2006/relationships/image" Target="../media/image2081.png"/><Relationship Id="rId102" Type="http://schemas.openxmlformats.org/officeDocument/2006/relationships/image" Target="../media/image2104.png"/><Relationship Id="rId123" Type="http://schemas.openxmlformats.org/officeDocument/2006/relationships/image" Target="../media/image2125.png"/><Relationship Id="rId128" Type="http://schemas.openxmlformats.org/officeDocument/2006/relationships/image" Target="../media/image2130.png"/><Relationship Id="rId144" Type="http://schemas.openxmlformats.org/officeDocument/2006/relationships/image" Target="../media/image2146.png"/><Relationship Id="rId149" Type="http://schemas.openxmlformats.org/officeDocument/2006/relationships/image" Target="../media/image2151.png"/><Relationship Id="rId5" Type="http://schemas.openxmlformats.org/officeDocument/2006/relationships/image" Target="../media/image2007.png"/><Relationship Id="rId90" Type="http://schemas.openxmlformats.org/officeDocument/2006/relationships/image" Target="../media/image2092.png"/><Relationship Id="rId95" Type="http://schemas.openxmlformats.org/officeDocument/2006/relationships/image" Target="../media/image2097.png"/><Relationship Id="rId160" Type="http://schemas.openxmlformats.org/officeDocument/2006/relationships/image" Target="../media/image2162.png"/><Relationship Id="rId165" Type="http://schemas.openxmlformats.org/officeDocument/2006/relationships/image" Target="../media/image2167.png"/><Relationship Id="rId181" Type="http://schemas.openxmlformats.org/officeDocument/2006/relationships/image" Target="../media/image2183.png"/><Relationship Id="rId186" Type="http://schemas.openxmlformats.org/officeDocument/2006/relationships/image" Target="../media/image2188.png"/><Relationship Id="rId211" Type="http://schemas.openxmlformats.org/officeDocument/2006/relationships/image" Target="../media/image2213.png"/><Relationship Id="rId22" Type="http://schemas.openxmlformats.org/officeDocument/2006/relationships/image" Target="../media/image2024.png"/><Relationship Id="rId27" Type="http://schemas.openxmlformats.org/officeDocument/2006/relationships/image" Target="../media/image2029.png"/><Relationship Id="rId43" Type="http://schemas.openxmlformats.org/officeDocument/2006/relationships/image" Target="../media/image2045.png"/><Relationship Id="rId48" Type="http://schemas.openxmlformats.org/officeDocument/2006/relationships/image" Target="../media/image2050.png"/><Relationship Id="rId64" Type="http://schemas.openxmlformats.org/officeDocument/2006/relationships/image" Target="../media/image2066.png"/><Relationship Id="rId69" Type="http://schemas.openxmlformats.org/officeDocument/2006/relationships/image" Target="../media/image2071.png"/><Relationship Id="rId113" Type="http://schemas.openxmlformats.org/officeDocument/2006/relationships/image" Target="../media/image2115.png"/><Relationship Id="rId118" Type="http://schemas.openxmlformats.org/officeDocument/2006/relationships/image" Target="../media/image2120.png"/><Relationship Id="rId134" Type="http://schemas.openxmlformats.org/officeDocument/2006/relationships/image" Target="../media/image2136.png"/><Relationship Id="rId139" Type="http://schemas.openxmlformats.org/officeDocument/2006/relationships/image" Target="../media/image2141.png"/><Relationship Id="rId80" Type="http://schemas.openxmlformats.org/officeDocument/2006/relationships/image" Target="../media/image2082.png"/><Relationship Id="rId85" Type="http://schemas.openxmlformats.org/officeDocument/2006/relationships/image" Target="../media/image2087.png"/><Relationship Id="rId150" Type="http://schemas.openxmlformats.org/officeDocument/2006/relationships/image" Target="../media/image2152.png"/><Relationship Id="rId155" Type="http://schemas.openxmlformats.org/officeDocument/2006/relationships/image" Target="../media/image2157.png"/><Relationship Id="rId171" Type="http://schemas.openxmlformats.org/officeDocument/2006/relationships/image" Target="../media/image2173.png"/><Relationship Id="rId176" Type="http://schemas.openxmlformats.org/officeDocument/2006/relationships/image" Target="../media/image2178.png"/><Relationship Id="rId192" Type="http://schemas.openxmlformats.org/officeDocument/2006/relationships/image" Target="../media/image2194.png"/><Relationship Id="rId197" Type="http://schemas.openxmlformats.org/officeDocument/2006/relationships/image" Target="../media/image2199.png"/><Relationship Id="rId206" Type="http://schemas.openxmlformats.org/officeDocument/2006/relationships/image" Target="../media/image2208.png"/><Relationship Id="rId201" Type="http://schemas.openxmlformats.org/officeDocument/2006/relationships/image" Target="../media/image2203.png"/><Relationship Id="rId12" Type="http://schemas.openxmlformats.org/officeDocument/2006/relationships/image" Target="../media/image2014.png"/><Relationship Id="rId17" Type="http://schemas.openxmlformats.org/officeDocument/2006/relationships/image" Target="../media/image2019.png"/><Relationship Id="rId33" Type="http://schemas.openxmlformats.org/officeDocument/2006/relationships/image" Target="../media/image2035.png"/><Relationship Id="rId38" Type="http://schemas.openxmlformats.org/officeDocument/2006/relationships/image" Target="../media/image2040.png"/><Relationship Id="rId59" Type="http://schemas.openxmlformats.org/officeDocument/2006/relationships/image" Target="../media/image2061.png"/><Relationship Id="rId103" Type="http://schemas.openxmlformats.org/officeDocument/2006/relationships/image" Target="../media/image2105.png"/><Relationship Id="rId108" Type="http://schemas.openxmlformats.org/officeDocument/2006/relationships/image" Target="../media/image2110.png"/><Relationship Id="rId124" Type="http://schemas.openxmlformats.org/officeDocument/2006/relationships/image" Target="../media/image2126.png"/><Relationship Id="rId129" Type="http://schemas.openxmlformats.org/officeDocument/2006/relationships/image" Target="../media/image2131.png"/><Relationship Id="rId54" Type="http://schemas.openxmlformats.org/officeDocument/2006/relationships/image" Target="../media/image2056.png"/><Relationship Id="rId70" Type="http://schemas.openxmlformats.org/officeDocument/2006/relationships/image" Target="../media/image2072.png"/><Relationship Id="rId75" Type="http://schemas.openxmlformats.org/officeDocument/2006/relationships/image" Target="../media/image2077.png"/><Relationship Id="rId91" Type="http://schemas.openxmlformats.org/officeDocument/2006/relationships/image" Target="../media/image2093.png"/><Relationship Id="rId96" Type="http://schemas.openxmlformats.org/officeDocument/2006/relationships/image" Target="../media/image2098.png"/><Relationship Id="rId140" Type="http://schemas.openxmlformats.org/officeDocument/2006/relationships/image" Target="../media/image2142.png"/><Relationship Id="rId145" Type="http://schemas.openxmlformats.org/officeDocument/2006/relationships/image" Target="../media/image2147.png"/><Relationship Id="rId161" Type="http://schemas.openxmlformats.org/officeDocument/2006/relationships/image" Target="../media/image2163.png"/><Relationship Id="rId166" Type="http://schemas.openxmlformats.org/officeDocument/2006/relationships/image" Target="../media/image2168.png"/><Relationship Id="rId182" Type="http://schemas.openxmlformats.org/officeDocument/2006/relationships/image" Target="../media/image2184.png"/><Relationship Id="rId187" Type="http://schemas.openxmlformats.org/officeDocument/2006/relationships/image" Target="../media/image2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8.png"/><Relationship Id="rId23" Type="http://schemas.openxmlformats.org/officeDocument/2006/relationships/image" Target="../media/image2025.png"/><Relationship Id="rId28" Type="http://schemas.openxmlformats.org/officeDocument/2006/relationships/image" Target="../media/image2030.png"/><Relationship Id="rId49" Type="http://schemas.openxmlformats.org/officeDocument/2006/relationships/image" Target="../media/image2051.png"/><Relationship Id="rId114" Type="http://schemas.openxmlformats.org/officeDocument/2006/relationships/image" Target="../media/image2116.png"/><Relationship Id="rId119" Type="http://schemas.openxmlformats.org/officeDocument/2006/relationships/image" Target="../media/image2121.png"/><Relationship Id="rId44" Type="http://schemas.openxmlformats.org/officeDocument/2006/relationships/image" Target="../media/image2046.png"/><Relationship Id="rId60" Type="http://schemas.openxmlformats.org/officeDocument/2006/relationships/image" Target="../media/image2062.png"/><Relationship Id="rId65" Type="http://schemas.openxmlformats.org/officeDocument/2006/relationships/image" Target="../media/image2067.png"/><Relationship Id="rId81" Type="http://schemas.openxmlformats.org/officeDocument/2006/relationships/image" Target="../media/image2083.png"/><Relationship Id="rId86" Type="http://schemas.openxmlformats.org/officeDocument/2006/relationships/image" Target="../media/image2088.png"/><Relationship Id="rId130" Type="http://schemas.openxmlformats.org/officeDocument/2006/relationships/image" Target="../media/image2132.png"/><Relationship Id="rId135" Type="http://schemas.openxmlformats.org/officeDocument/2006/relationships/image" Target="../media/image2137.png"/><Relationship Id="rId151" Type="http://schemas.openxmlformats.org/officeDocument/2006/relationships/image" Target="../media/image2153.png"/><Relationship Id="rId156" Type="http://schemas.openxmlformats.org/officeDocument/2006/relationships/image" Target="../media/image2158.png"/><Relationship Id="rId177" Type="http://schemas.openxmlformats.org/officeDocument/2006/relationships/image" Target="../media/image2179.png"/><Relationship Id="rId198" Type="http://schemas.openxmlformats.org/officeDocument/2006/relationships/image" Target="../media/image2200.png"/><Relationship Id="rId172" Type="http://schemas.openxmlformats.org/officeDocument/2006/relationships/image" Target="../media/image2174.png"/><Relationship Id="rId193" Type="http://schemas.openxmlformats.org/officeDocument/2006/relationships/image" Target="../media/image2195.png"/><Relationship Id="rId202" Type="http://schemas.openxmlformats.org/officeDocument/2006/relationships/image" Target="../media/image2204.png"/><Relationship Id="rId207" Type="http://schemas.openxmlformats.org/officeDocument/2006/relationships/image" Target="../media/image2209.png"/><Relationship Id="rId13" Type="http://schemas.openxmlformats.org/officeDocument/2006/relationships/image" Target="../media/image2015.png"/><Relationship Id="rId18" Type="http://schemas.openxmlformats.org/officeDocument/2006/relationships/image" Target="../media/image2020.png"/><Relationship Id="rId39" Type="http://schemas.openxmlformats.org/officeDocument/2006/relationships/image" Target="../media/image2041.png"/><Relationship Id="rId109" Type="http://schemas.openxmlformats.org/officeDocument/2006/relationships/image" Target="../media/image2111.png"/><Relationship Id="rId34" Type="http://schemas.openxmlformats.org/officeDocument/2006/relationships/image" Target="../media/image2036.png"/><Relationship Id="rId50" Type="http://schemas.openxmlformats.org/officeDocument/2006/relationships/image" Target="../media/image2052.png"/><Relationship Id="rId55" Type="http://schemas.openxmlformats.org/officeDocument/2006/relationships/image" Target="../media/image2057.png"/><Relationship Id="rId76" Type="http://schemas.openxmlformats.org/officeDocument/2006/relationships/image" Target="../media/image2078.png"/><Relationship Id="rId97" Type="http://schemas.openxmlformats.org/officeDocument/2006/relationships/image" Target="../media/image2099.png"/><Relationship Id="rId104" Type="http://schemas.openxmlformats.org/officeDocument/2006/relationships/image" Target="../media/image2106.png"/><Relationship Id="rId120" Type="http://schemas.openxmlformats.org/officeDocument/2006/relationships/image" Target="../media/image2122.png"/><Relationship Id="rId125" Type="http://schemas.openxmlformats.org/officeDocument/2006/relationships/image" Target="../media/image2127.png"/><Relationship Id="rId141" Type="http://schemas.openxmlformats.org/officeDocument/2006/relationships/image" Target="../media/image2143.png"/><Relationship Id="rId146" Type="http://schemas.openxmlformats.org/officeDocument/2006/relationships/image" Target="../media/image2148.png"/><Relationship Id="rId167" Type="http://schemas.openxmlformats.org/officeDocument/2006/relationships/image" Target="../media/image2169.png"/><Relationship Id="rId188" Type="http://schemas.openxmlformats.org/officeDocument/2006/relationships/image" Target="../media/image2190.png"/><Relationship Id="rId7" Type="http://schemas.openxmlformats.org/officeDocument/2006/relationships/image" Target="../media/image2009.png"/><Relationship Id="rId71" Type="http://schemas.openxmlformats.org/officeDocument/2006/relationships/image" Target="../media/image2073.png"/><Relationship Id="rId92" Type="http://schemas.openxmlformats.org/officeDocument/2006/relationships/image" Target="../media/image2094.png"/><Relationship Id="rId162" Type="http://schemas.openxmlformats.org/officeDocument/2006/relationships/image" Target="../media/image2164.png"/><Relationship Id="rId183" Type="http://schemas.openxmlformats.org/officeDocument/2006/relationships/image" Target="../media/image2185.png"/><Relationship Id="rId2" Type="http://schemas.openxmlformats.org/officeDocument/2006/relationships/image" Target="../media/image2004.png"/><Relationship Id="rId29" Type="http://schemas.openxmlformats.org/officeDocument/2006/relationships/image" Target="../media/image2031.png"/><Relationship Id="rId24" Type="http://schemas.openxmlformats.org/officeDocument/2006/relationships/image" Target="../media/image2026.png"/><Relationship Id="rId40" Type="http://schemas.openxmlformats.org/officeDocument/2006/relationships/image" Target="../media/image2042.png"/><Relationship Id="rId45" Type="http://schemas.openxmlformats.org/officeDocument/2006/relationships/image" Target="../media/image2047.png"/><Relationship Id="rId66" Type="http://schemas.openxmlformats.org/officeDocument/2006/relationships/image" Target="../media/image2068.png"/><Relationship Id="rId87" Type="http://schemas.openxmlformats.org/officeDocument/2006/relationships/image" Target="../media/image2089.png"/><Relationship Id="rId110" Type="http://schemas.openxmlformats.org/officeDocument/2006/relationships/image" Target="../media/image2112.png"/><Relationship Id="rId115" Type="http://schemas.openxmlformats.org/officeDocument/2006/relationships/image" Target="../media/image2117.png"/><Relationship Id="rId131" Type="http://schemas.openxmlformats.org/officeDocument/2006/relationships/image" Target="../media/image2133.png"/><Relationship Id="rId136" Type="http://schemas.openxmlformats.org/officeDocument/2006/relationships/image" Target="../media/image2138.png"/><Relationship Id="rId157" Type="http://schemas.openxmlformats.org/officeDocument/2006/relationships/image" Target="../media/image2159.png"/><Relationship Id="rId178" Type="http://schemas.openxmlformats.org/officeDocument/2006/relationships/image" Target="../media/image2180.png"/><Relationship Id="rId61" Type="http://schemas.openxmlformats.org/officeDocument/2006/relationships/image" Target="../media/image2063.png"/><Relationship Id="rId82" Type="http://schemas.openxmlformats.org/officeDocument/2006/relationships/image" Target="../media/image2084.png"/><Relationship Id="rId152" Type="http://schemas.openxmlformats.org/officeDocument/2006/relationships/image" Target="../media/image2154.png"/><Relationship Id="rId173" Type="http://schemas.openxmlformats.org/officeDocument/2006/relationships/image" Target="../media/image2175.png"/><Relationship Id="rId194" Type="http://schemas.openxmlformats.org/officeDocument/2006/relationships/image" Target="../media/image2196.png"/><Relationship Id="rId199" Type="http://schemas.openxmlformats.org/officeDocument/2006/relationships/image" Target="../media/image2201.png"/><Relationship Id="rId203" Type="http://schemas.openxmlformats.org/officeDocument/2006/relationships/image" Target="../media/image2205.png"/><Relationship Id="rId208" Type="http://schemas.openxmlformats.org/officeDocument/2006/relationships/image" Target="../media/image2210.png"/><Relationship Id="rId19" Type="http://schemas.openxmlformats.org/officeDocument/2006/relationships/image" Target="../media/image2021.png"/><Relationship Id="rId14" Type="http://schemas.openxmlformats.org/officeDocument/2006/relationships/image" Target="../media/image2016.png"/><Relationship Id="rId30" Type="http://schemas.openxmlformats.org/officeDocument/2006/relationships/image" Target="../media/image2032.png"/><Relationship Id="rId35" Type="http://schemas.openxmlformats.org/officeDocument/2006/relationships/image" Target="../media/image2037.png"/><Relationship Id="rId56" Type="http://schemas.openxmlformats.org/officeDocument/2006/relationships/image" Target="../media/image2058.png"/><Relationship Id="rId77" Type="http://schemas.openxmlformats.org/officeDocument/2006/relationships/image" Target="../media/image2079.png"/><Relationship Id="rId100" Type="http://schemas.openxmlformats.org/officeDocument/2006/relationships/image" Target="../media/image2102.png"/><Relationship Id="rId105" Type="http://schemas.openxmlformats.org/officeDocument/2006/relationships/image" Target="../media/image2107.png"/><Relationship Id="rId126" Type="http://schemas.openxmlformats.org/officeDocument/2006/relationships/image" Target="../media/image2128.png"/><Relationship Id="rId147" Type="http://schemas.openxmlformats.org/officeDocument/2006/relationships/image" Target="../media/image2149.png"/><Relationship Id="rId168" Type="http://schemas.openxmlformats.org/officeDocument/2006/relationships/image" Target="../media/image2170.png"/><Relationship Id="rId8" Type="http://schemas.openxmlformats.org/officeDocument/2006/relationships/image" Target="../media/image2010.png"/><Relationship Id="rId51" Type="http://schemas.openxmlformats.org/officeDocument/2006/relationships/image" Target="../media/image2053.png"/><Relationship Id="rId72" Type="http://schemas.openxmlformats.org/officeDocument/2006/relationships/image" Target="../media/image2074.png"/><Relationship Id="rId93" Type="http://schemas.openxmlformats.org/officeDocument/2006/relationships/image" Target="../media/image2095.png"/><Relationship Id="rId98" Type="http://schemas.openxmlformats.org/officeDocument/2006/relationships/image" Target="../media/image2100.png"/><Relationship Id="rId121" Type="http://schemas.openxmlformats.org/officeDocument/2006/relationships/image" Target="../media/image2123.png"/><Relationship Id="rId142" Type="http://schemas.openxmlformats.org/officeDocument/2006/relationships/image" Target="../media/image2144.png"/><Relationship Id="rId163" Type="http://schemas.openxmlformats.org/officeDocument/2006/relationships/image" Target="../media/image2165.png"/><Relationship Id="rId184" Type="http://schemas.openxmlformats.org/officeDocument/2006/relationships/image" Target="../media/image2186.png"/><Relationship Id="rId189" Type="http://schemas.openxmlformats.org/officeDocument/2006/relationships/image" Target="../media/image2191.png"/><Relationship Id="rId3" Type="http://schemas.openxmlformats.org/officeDocument/2006/relationships/image" Target="../media/image2005.png"/><Relationship Id="rId25" Type="http://schemas.openxmlformats.org/officeDocument/2006/relationships/image" Target="../media/image2027.png"/><Relationship Id="rId46" Type="http://schemas.openxmlformats.org/officeDocument/2006/relationships/image" Target="../media/image2048.png"/><Relationship Id="rId67" Type="http://schemas.openxmlformats.org/officeDocument/2006/relationships/image" Target="../media/image2069.png"/><Relationship Id="rId116" Type="http://schemas.openxmlformats.org/officeDocument/2006/relationships/image" Target="../media/image2118.png"/><Relationship Id="rId137" Type="http://schemas.openxmlformats.org/officeDocument/2006/relationships/image" Target="../media/image2139.png"/><Relationship Id="rId158" Type="http://schemas.openxmlformats.org/officeDocument/2006/relationships/image" Target="../media/image2160.png"/><Relationship Id="rId20" Type="http://schemas.openxmlformats.org/officeDocument/2006/relationships/image" Target="../media/image2022.png"/><Relationship Id="rId41" Type="http://schemas.openxmlformats.org/officeDocument/2006/relationships/image" Target="../media/image2043.png"/><Relationship Id="rId62" Type="http://schemas.openxmlformats.org/officeDocument/2006/relationships/image" Target="../media/image2064.png"/><Relationship Id="rId83" Type="http://schemas.openxmlformats.org/officeDocument/2006/relationships/image" Target="../media/image2085.png"/><Relationship Id="rId88" Type="http://schemas.openxmlformats.org/officeDocument/2006/relationships/image" Target="../media/image2090.png"/><Relationship Id="rId111" Type="http://schemas.openxmlformats.org/officeDocument/2006/relationships/image" Target="../media/image2113.png"/><Relationship Id="rId132" Type="http://schemas.openxmlformats.org/officeDocument/2006/relationships/image" Target="../media/image2134.png"/><Relationship Id="rId153" Type="http://schemas.openxmlformats.org/officeDocument/2006/relationships/image" Target="../media/image2155.png"/><Relationship Id="rId174" Type="http://schemas.openxmlformats.org/officeDocument/2006/relationships/image" Target="../media/image2176.png"/><Relationship Id="rId179" Type="http://schemas.openxmlformats.org/officeDocument/2006/relationships/image" Target="../media/image2181.png"/><Relationship Id="rId195" Type="http://schemas.openxmlformats.org/officeDocument/2006/relationships/image" Target="../media/image2197.png"/><Relationship Id="rId209" Type="http://schemas.openxmlformats.org/officeDocument/2006/relationships/image" Target="../media/image2211.png"/><Relationship Id="rId190" Type="http://schemas.openxmlformats.org/officeDocument/2006/relationships/image" Target="../media/image2192.png"/><Relationship Id="rId204" Type="http://schemas.openxmlformats.org/officeDocument/2006/relationships/image" Target="../media/image2206.png"/><Relationship Id="rId15" Type="http://schemas.openxmlformats.org/officeDocument/2006/relationships/image" Target="../media/image2017.png"/><Relationship Id="rId36" Type="http://schemas.openxmlformats.org/officeDocument/2006/relationships/image" Target="../media/image2038.png"/><Relationship Id="rId57" Type="http://schemas.openxmlformats.org/officeDocument/2006/relationships/image" Target="../media/image2059.png"/><Relationship Id="rId106" Type="http://schemas.openxmlformats.org/officeDocument/2006/relationships/image" Target="../media/image2108.png"/><Relationship Id="rId127" Type="http://schemas.openxmlformats.org/officeDocument/2006/relationships/image" Target="../media/image2129.png"/><Relationship Id="rId10" Type="http://schemas.openxmlformats.org/officeDocument/2006/relationships/image" Target="../media/image2012.png"/><Relationship Id="rId31" Type="http://schemas.openxmlformats.org/officeDocument/2006/relationships/image" Target="../media/image2033.png"/><Relationship Id="rId52" Type="http://schemas.openxmlformats.org/officeDocument/2006/relationships/image" Target="../media/image2054.png"/><Relationship Id="rId73" Type="http://schemas.openxmlformats.org/officeDocument/2006/relationships/image" Target="../media/image2075.png"/><Relationship Id="rId78" Type="http://schemas.openxmlformats.org/officeDocument/2006/relationships/image" Target="../media/image2080.png"/><Relationship Id="rId94" Type="http://schemas.openxmlformats.org/officeDocument/2006/relationships/image" Target="../media/image2096.png"/><Relationship Id="rId99" Type="http://schemas.openxmlformats.org/officeDocument/2006/relationships/image" Target="../media/image2101.png"/><Relationship Id="rId101" Type="http://schemas.openxmlformats.org/officeDocument/2006/relationships/image" Target="../media/image2103.png"/><Relationship Id="rId122" Type="http://schemas.openxmlformats.org/officeDocument/2006/relationships/image" Target="../media/image2124.png"/><Relationship Id="rId143" Type="http://schemas.openxmlformats.org/officeDocument/2006/relationships/image" Target="../media/image2145.png"/><Relationship Id="rId148" Type="http://schemas.openxmlformats.org/officeDocument/2006/relationships/image" Target="../media/image2150.png"/><Relationship Id="rId164" Type="http://schemas.openxmlformats.org/officeDocument/2006/relationships/image" Target="../media/image2166.png"/><Relationship Id="rId169" Type="http://schemas.openxmlformats.org/officeDocument/2006/relationships/image" Target="../media/image2171.png"/><Relationship Id="rId185" Type="http://schemas.openxmlformats.org/officeDocument/2006/relationships/image" Target="../media/image2187.png"/><Relationship Id="rId4" Type="http://schemas.openxmlformats.org/officeDocument/2006/relationships/image" Target="../media/image2006.png"/><Relationship Id="rId9" Type="http://schemas.openxmlformats.org/officeDocument/2006/relationships/image" Target="../media/image2011.png"/><Relationship Id="rId180" Type="http://schemas.openxmlformats.org/officeDocument/2006/relationships/image" Target="../media/image2182.png"/><Relationship Id="rId210" Type="http://schemas.openxmlformats.org/officeDocument/2006/relationships/image" Target="../media/image2212.png"/><Relationship Id="rId26" Type="http://schemas.openxmlformats.org/officeDocument/2006/relationships/image" Target="../media/image2028.png"/><Relationship Id="rId47" Type="http://schemas.openxmlformats.org/officeDocument/2006/relationships/image" Target="../media/image2049.png"/><Relationship Id="rId68" Type="http://schemas.openxmlformats.org/officeDocument/2006/relationships/image" Target="../media/image2070.png"/><Relationship Id="rId89" Type="http://schemas.openxmlformats.org/officeDocument/2006/relationships/image" Target="../media/image2091.png"/><Relationship Id="rId112" Type="http://schemas.openxmlformats.org/officeDocument/2006/relationships/image" Target="../media/image2114.png"/><Relationship Id="rId133" Type="http://schemas.openxmlformats.org/officeDocument/2006/relationships/image" Target="../media/image2135.png"/><Relationship Id="rId154" Type="http://schemas.openxmlformats.org/officeDocument/2006/relationships/image" Target="../media/image2156.png"/><Relationship Id="rId175" Type="http://schemas.openxmlformats.org/officeDocument/2006/relationships/image" Target="../media/image2177.png"/><Relationship Id="rId196" Type="http://schemas.openxmlformats.org/officeDocument/2006/relationships/image" Target="../media/image2198.png"/><Relationship Id="rId200" Type="http://schemas.openxmlformats.org/officeDocument/2006/relationships/image" Target="../media/image2202.png"/><Relationship Id="rId16" Type="http://schemas.openxmlformats.org/officeDocument/2006/relationships/image" Target="../media/image2018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38.png"/><Relationship Id="rId117" Type="http://schemas.openxmlformats.org/officeDocument/2006/relationships/image" Target="../media/image2329.png"/><Relationship Id="rId21" Type="http://schemas.openxmlformats.org/officeDocument/2006/relationships/image" Target="../media/image2233.png"/><Relationship Id="rId42" Type="http://schemas.openxmlformats.org/officeDocument/2006/relationships/image" Target="../media/image2254.png"/><Relationship Id="rId47" Type="http://schemas.openxmlformats.org/officeDocument/2006/relationships/image" Target="../media/image2259.png"/><Relationship Id="rId63" Type="http://schemas.openxmlformats.org/officeDocument/2006/relationships/image" Target="../media/image2275.png"/><Relationship Id="rId68" Type="http://schemas.openxmlformats.org/officeDocument/2006/relationships/image" Target="../media/image2280.png"/><Relationship Id="rId84" Type="http://schemas.openxmlformats.org/officeDocument/2006/relationships/image" Target="../media/image2296.png"/><Relationship Id="rId89" Type="http://schemas.openxmlformats.org/officeDocument/2006/relationships/image" Target="../media/image2301.png"/><Relationship Id="rId112" Type="http://schemas.openxmlformats.org/officeDocument/2006/relationships/image" Target="../media/image2324.png"/><Relationship Id="rId133" Type="http://schemas.openxmlformats.org/officeDocument/2006/relationships/image" Target="../media/image2345.png"/><Relationship Id="rId138" Type="http://schemas.openxmlformats.org/officeDocument/2006/relationships/image" Target="../media/image2350.png"/><Relationship Id="rId154" Type="http://schemas.openxmlformats.org/officeDocument/2006/relationships/image" Target="../media/image2366.png"/><Relationship Id="rId16" Type="http://schemas.openxmlformats.org/officeDocument/2006/relationships/image" Target="../media/image2228.png"/><Relationship Id="rId107" Type="http://schemas.openxmlformats.org/officeDocument/2006/relationships/image" Target="../media/image2319.png"/><Relationship Id="rId11" Type="http://schemas.openxmlformats.org/officeDocument/2006/relationships/image" Target="../media/image2223.png"/><Relationship Id="rId32" Type="http://schemas.openxmlformats.org/officeDocument/2006/relationships/image" Target="../media/image2244.png"/><Relationship Id="rId37" Type="http://schemas.openxmlformats.org/officeDocument/2006/relationships/image" Target="../media/image2249.png"/><Relationship Id="rId53" Type="http://schemas.openxmlformats.org/officeDocument/2006/relationships/image" Target="../media/image2265.png"/><Relationship Id="rId58" Type="http://schemas.openxmlformats.org/officeDocument/2006/relationships/image" Target="../media/image2270.png"/><Relationship Id="rId74" Type="http://schemas.openxmlformats.org/officeDocument/2006/relationships/image" Target="../media/image2286.png"/><Relationship Id="rId79" Type="http://schemas.openxmlformats.org/officeDocument/2006/relationships/image" Target="../media/image2291.png"/><Relationship Id="rId102" Type="http://schemas.openxmlformats.org/officeDocument/2006/relationships/image" Target="../media/image2314.png"/><Relationship Id="rId123" Type="http://schemas.openxmlformats.org/officeDocument/2006/relationships/image" Target="../media/image2335.png"/><Relationship Id="rId128" Type="http://schemas.openxmlformats.org/officeDocument/2006/relationships/image" Target="../media/image2340.png"/><Relationship Id="rId144" Type="http://schemas.openxmlformats.org/officeDocument/2006/relationships/image" Target="../media/image2356.png"/><Relationship Id="rId149" Type="http://schemas.openxmlformats.org/officeDocument/2006/relationships/image" Target="../media/image2361.png"/><Relationship Id="rId5" Type="http://schemas.openxmlformats.org/officeDocument/2006/relationships/image" Target="../media/image2217.png"/><Relationship Id="rId90" Type="http://schemas.openxmlformats.org/officeDocument/2006/relationships/image" Target="../media/image2302.png"/><Relationship Id="rId95" Type="http://schemas.openxmlformats.org/officeDocument/2006/relationships/image" Target="../media/image2307.png"/><Relationship Id="rId22" Type="http://schemas.openxmlformats.org/officeDocument/2006/relationships/image" Target="../media/image2234.png"/><Relationship Id="rId27" Type="http://schemas.openxmlformats.org/officeDocument/2006/relationships/image" Target="../media/image2239.png"/><Relationship Id="rId43" Type="http://schemas.openxmlformats.org/officeDocument/2006/relationships/image" Target="../media/image2255.png"/><Relationship Id="rId48" Type="http://schemas.openxmlformats.org/officeDocument/2006/relationships/image" Target="../media/image2260.png"/><Relationship Id="rId64" Type="http://schemas.openxmlformats.org/officeDocument/2006/relationships/image" Target="../media/image2276.png"/><Relationship Id="rId69" Type="http://schemas.openxmlformats.org/officeDocument/2006/relationships/image" Target="../media/image2281.png"/><Relationship Id="rId113" Type="http://schemas.openxmlformats.org/officeDocument/2006/relationships/image" Target="../media/image2325.png"/><Relationship Id="rId118" Type="http://schemas.openxmlformats.org/officeDocument/2006/relationships/image" Target="../media/image2330.png"/><Relationship Id="rId134" Type="http://schemas.openxmlformats.org/officeDocument/2006/relationships/image" Target="../media/image2346.png"/><Relationship Id="rId139" Type="http://schemas.openxmlformats.org/officeDocument/2006/relationships/image" Target="../media/image2351.png"/><Relationship Id="rId80" Type="http://schemas.openxmlformats.org/officeDocument/2006/relationships/image" Target="../media/image2292.png"/><Relationship Id="rId85" Type="http://schemas.openxmlformats.org/officeDocument/2006/relationships/image" Target="../media/image2297.png"/><Relationship Id="rId150" Type="http://schemas.openxmlformats.org/officeDocument/2006/relationships/image" Target="../media/image2362.png"/><Relationship Id="rId155" Type="http://schemas.openxmlformats.org/officeDocument/2006/relationships/image" Target="../media/image2367.png"/><Relationship Id="rId12" Type="http://schemas.openxmlformats.org/officeDocument/2006/relationships/image" Target="../media/image2224.png"/><Relationship Id="rId17" Type="http://schemas.openxmlformats.org/officeDocument/2006/relationships/image" Target="../media/image2229.png"/><Relationship Id="rId25" Type="http://schemas.openxmlformats.org/officeDocument/2006/relationships/image" Target="../media/image2237.png"/><Relationship Id="rId33" Type="http://schemas.openxmlformats.org/officeDocument/2006/relationships/image" Target="../media/image2245.png"/><Relationship Id="rId38" Type="http://schemas.openxmlformats.org/officeDocument/2006/relationships/image" Target="../media/image2250.png"/><Relationship Id="rId46" Type="http://schemas.openxmlformats.org/officeDocument/2006/relationships/image" Target="../media/image2258.png"/><Relationship Id="rId59" Type="http://schemas.openxmlformats.org/officeDocument/2006/relationships/image" Target="../media/image2271.png"/><Relationship Id="rId67" Type="http://schemas.openxmlformats.org/officeDocument/2006/relationships/image" Target="../media/image2279.png"/><Relationship Id="rId103" Type="http://schemas.openxmlformats.org/officeDocument/2006/relationships/image" Target="../media/image2315.png"/><Relationship Id="rId108" Type="http://schemas.openxmlformats.org/officeDocument/2006/relationships/image" Target="../media/image2320.png"/><Relationship Id="rId116" Type="http://schemas.openxmlformats.org/officeDocument/2006/relationships/image" Target="../media/image2328.png"/><Relationship Id="rId124" Type="http://schemas.openxmlformats.org/officeDocument/2006/relationships/image" Target="../media/image2336.png"/><Relationship Id="rId129" Type="http://schemas.openxmlformats.org/officeDocument/2006/relationships/image" Target="../media/image2341.png"/><Relationship Id="rId137" Type="http://schemas.openxmlformats.org/officeDocument/2006/relationships/image" Target="../media/image2349.png"/><Relationship Id="rId20" Type="http://schemas.openxmlformats.org/officeDocument/2006/relationships/image" Target="../media/image2232.png"/><Relationship Id="rId41" Type="http://schemas.openxmlformats.org/officeDocument/2006/relationships/image" Target="../media/image2253.png"/><Relationship Id="rId54" Type="http://schemas.openxmlformats.org/officeDocument/2006/relationships/image" Target="../media/image2266.png"/><Relationship Id="rId62" Type="http://schemas.openxmlformats.org/officeDocument/2006/relationships/image" Target="../media/image2274.png"/><Relationship Id="rId70" Type="http://schemas.openxmlformats.org/officeDocument/2006/relationships/image" Target="../media/image2282.png"/><Relationship Id="rId75" Type="http://schemas.openxmlformats.org/officeDocument/2006/relationships/image" Target="../media/image2287.png"/><Relationship Id="rId83" Type="http://schemas.openxmlformats.org/officeDocument/2006/relationships/image" Target="../media/image2295.png"/><Relationship Id="rId88" Type="http://schemas.openxmlformats.org/officeDocument/2006/relationships/image" Target="../media/image2300.png"/><Relationship Id="rId91" Type="http://schemas.openxmlformats.org/officeDocument/2006/relationships/image" Target="../media/image2303.png"/><Relationship Id="rId96" Type="http://schemas.openxmlformats.org/officeDocument/2006/relationships/image" Target="../media/image2308.png"/><Relationship Id="rId111" Type="http://schemas.openxmlformats.org/officeDocument/2006/relationships/image" Target="../media/image2323.png"/><Relationship Id="rId132" Type="http://schemas.openxmlformats.org/officeDocument/2006/relationships/image" Target="../media/image2344.png"/><Relationship Id="rId140" Type="http://schemas.openxmlformats.org/officeDocument/2006/relationships/image" Target="../media/image2352.png"/><Relationship Id="rId145" Type="http://schemas.openxmlformats.org/officeDocument/2006/relationships/image" Target="../media/image2357.png"/><Relationship Id="rId153" Type="http://schemas.openxmlformats.org/officeDocument/2006/relationships/image" Target="../media/image23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8.png"/><Relationship Id="rId15" Type="http://schemas.openxmlformats.org/officeDocument/2006/relationships/image" Target="../media/image2227.png"/><Relationship Id="rId23" Type="http://schemas.openxmlformats.org/officeDocument/2006/relationships/image" Target="../media/image2235.png"/><Relationship Id="rId28" Type="http://schemas.openxmlformats.org/officeDocument/2006/relationships/image" Target="../media/image2240.png"/><Relationship Id="rId36" Type="http://schemas.openxmlformats.org/officeDocument/2006/relationships/image" Target="../media/image2248.png"/><Relationship Id="rId49" Type="http://schemas.openxmlformats.org/officeDocument/2006/relationships/image" Target="../media/image2261.png"/><Relationship Id="rId57" Type="http://schemas.openxmlformats.org/officeDocument/2006/relationships/image" Target="../media/image2269.png"/><Relationship Id="rId106" Type="http://schemas.openxmlformats.org/officeDocument/2006/relationships/image" Target="../media/image2318.png"/><Relationship Id="rId114" Type="http://schemas.openxmlformats.org/officeDocument/2006/relationships/image" Target="../media/image2326.png"/><Relationship Id="rId119" Type="http://schemas.openxmlformats.org/officeDocument/2006/relationships/image" Target="../media/image2331.png"/><Relationship Id="rId127" Type="http://schemas.openxmlformats.org/officeDocument/2006/relationships/image" Target="../media/image2339.png"/><Relationship Id="rId10" Type="http://schemas.openxmlformats.org/officeDocument/2006/relationships/image" Target="../media/image2222.png"/><Relationship Id="rId31" Type="http://schemas.openxmlformats.org/officeDocument/2006/relationships/image" Target="../media/image2243.png"/><Relationship Id="rId44" Type="http://schemas.openxmlformats.org/officeDocument/2006/relationships/image" Target="../media/image2256.png"/><Relationship Id="rId52" Type="http://schemas.openxmlformats.org/officeDocument/2006/relationships/image" Target="../media/image2264.png"/><Relationship Id="rId60" Type="http://schemas.openxmlformats.org/officeDocument/2006/relationships/image" Target="../media/image2272.png"/><Relationship Id="rId65" Type="http://schemas.openxmlformats.org/officeDocument/2006/relationships/image" Target="../media/image2277.png"/><Relationship Id="rId73" Type="http://schemas.openxmlformats.org/officeDocument/2006/relationships/image" Target="../media/image2285.png"/><Relationship Id="rId78" Type="http://schemas.openxmlformats.org/officeDocument/2006/relationships/image" Target="../media/image2290.png"/><Relationship Id="rId81" Type="http://schemas.openxmlformats.org/officeDocument/2006/relationships/image" Target="../media/image2293.png"/><Relationship Id="rId86" Type="http://schemas.openxmlformats.org/officeDocument/2006/relationships/image" Target="../media/image2298.png"/><Relationship Id="rId94" Type="http://schemas.openxmlformats.org/officeDocument/2006/relationships/image" Target="../media/image2306.png"/><Relationship Id="rId99" Type="http://schemas.openxmlformats.org/officeDocument/2006/relationships/image" Target="../media/image2311.png"/><Relationship Id="rId101" Type="http://schemas.openxmlformats.org/officeDocument/2006/relationships/image" Target="../media/image2313.png"/><Relationship Id="rId122" Type="http://schemas.openxmlformats.org/officeDocument/2006/relationships/image" Target="../media/image2334.png"/><Relationship Id="rId130" Type="http://schemas.openxmlformats.org/officeDocument/2006/relationships/image" Target="../media/image2342.png"/><Relationship Id="rId135" Type="http://schemas.openxmlformats.org/officeDocument/2006/relationships/image" Target="../media/image2347.png"/><Relationship Id="rId143" Type="http://schemas.openxmlformats.org/officeDocument/2006/relationships/image" Target="../media/image2355.png"/><Relationship Id="rId148" Type="http://schemas.openxmlformats.org/officeDocument/2006/relationships/image" Target="../media/image2360.png"/><Relationship Id="rId151" Type="http://schemas.openxmlformats.org/officeDocument/2006/relationships/image" Target="../media/image2363.png"/><Relationship Id="rId156" Type="http://schemas.openxmlformats.org/officeDocument/2006/relationships/image" Target="../media/image2368.png"/><Relationship Id="rId4" Type="http://schemas.openxmlformats.org/officeDocument/2006/relationships/image" Target="../media/image2216.png"/><Relationship Id="rId9" Type="http://schemas.openxmlformats.org/officeDocument/2006/relationships/image" Target="../media/image2221.png"/><Relationship Id="rId13" Type="http://schemas.openxmlformats.org/officeDocument/2006/relationships/image" Target="../media/image2225.png"/><Relationship Id="rId18" Type="http://schemas.openxmlformats.org/officeDocument/2006/relationships/image" Target="../media/image2230.png"/><Relationship Id="rId39" Type="http://schemas.openxmlformats.org/officeDocument/2006/relationships/image" Target="../media/image2251.png"/><Relationship Id="rId109" Type="http://schemas.openxmlformats.org/officeDocument/2006/relationships/image" Target="../media/image2321.png"/><Relationship Id="rId34" Type="http://schemas.openxmlformats.org/officeDocument/2006/relationships/image" Target="../media/image2246.png"/><Relationship Id="rId50" Type="http://schemas.openxmlformats.org/officeDocument/2006/relationships/image" Target="../media/image2262.png"/><Relationship Id="rId55" Type="http://schemas.openxmlformats.org/officeDocument/2006/relationships/image" Target="../media/image2267.png"/><Relationship Id="rId76" Type="http://schemas.openxmlformats.org/officeDocument/2006/relationships/image" Target="../media/image2288.png"/><Relationship Id="rId97" Type="http://schemas.openxmlformats.org/officeDocument/2006/relationships/image" Target="../media/image2309.png"/><Relationship Id="rId104" Type="http://schemas.openxmlformats.org/officeDocument/2006/relationships/image" Target="../media/image2316.png"/><Relationship Id="rId120" Type="http://schemas.openxmlformats.org/officeDocument/2006/relationships/image" Target="../media/image2332.png"/><Relationship Id="rId125" Type="http://schemas.openxmlformats.org/officeDocument/2006/relationships/image" Target="../media/image2337.png"/><Relationship Id="rId141" Type="http://schemas.openxmlformats.org/officeDocument/2006/relationships/image" Target="../media/image2353.png"/><Relationship Id="rId146" Type="http://schemas.openxmlformats.org/officeDocument/2006/relationships/image" Target="../media/image2358.png"/><Relationship Id="rId7" Type="http://schemas.openxmlformats.org/officeDocument/2006/relationships/image" Target="../media/image2219.png"/><Relationship Id="rId71" Type="http://schemas.openxmlformats.org/officeDocument/2006/relationships/image" Target="../media/image2283.png"/><Relationship Id="rId92" Type="http://schemas.openxmlformats.org/officeDocument/2006/relationships/image" Target="../media/image2304.png"/><Relationship Id="rId2" Type="http://schemas.openxmlformats.org/officeDocument/2006/relationships/image" Target="../media/image2214.png"/><Relationship Id="rId29" Type="http://schemas.openxmlformats.org/officeDocument/2006/relationships/image" Target="../media/image2241.png"/><Relationship Id="rId24" Type="http://schemas.openxmlformats.org/officeDocument/2006/relationships/image" Target="../media/image2236.png"/><Relationship Id="rId40" Type="http://schemas.openxmlformats.org/officeDocument/2006/relationships/image" Target="../media/image2252.png"/><Relationship Id="rId45" Type="http://schemas.openxmlformats.org/officeDocument/2006/relationships/image" Target="../media/image2257.png"/><Relationship Id="rId66" Type="http://schemas.openxmlformats.org/officeDocument/2006/relationships/image" Target="../media/image2278.png"/><Relationship Id="rId87" Type="http://schemas.openxmlformats.org/officeDocument/2006/relationships/image" Target="../media/image2299.png"/><Relationship Id="rId110" Type="http://schemas.openxmlformats.org/officeDocument/2006/relationships/image" Target="../media/image2322.png"/><Relationship Id="rId115" Type="http://schemas.openxmlformats.org/officeDocument/2006/relationships/image" Target="../media/image2327.png"/><Relationship Id="rId131" Type="http://schemas.openxmlformats.org/officeDocument/2006/relationships/image" Target="../media/image2343.png"/><Relationship Id="rId136" Type="http://schemas.openxmlformats.org/officeDocument/2006/relationships/image" Target="../media/image2348.png"/><Relationship Id="rId61" Type="http://schemas.openxmlformats.org/officeDocument/2006/relationships/image" Target="../media/image2273.png"/><Relationship Id="rId82" Type="http://schemas.openxmlformats.org/officeDocument/2006/relationships/image" Target="../media/image2294.png"/><Relationship Id="rId152" Type="http://schemas.openxmlformats.org/officeDocument/2006/relationships/image" Target="../media/image2364.png"/><Relationship Id="rId19" Type="http://schemas.openxmlformats.org/officeDocument/2006/relationships/image" Target="../media/image2231.png"/><Relationship Id="rId14" Type="http://schemas.openxmlformats.org/officeDocument/2006/relationships/image" Target="../media/image2226.png"/><Relationship Id="rId30" Type="http://schemas.openxmlformats.org/officeDocument/2006/relationships/image" Target="../media/image2242.png"/><Relationship Id="rId35" Type="http://schemas.openxmlformats.org/officeDocument/2006/relationships/image" Target="../media/image2247.png"/><Relationship Id="rId56" Type="http://schemas.openxmlformats.org/officeDocument/2006/relationships/image" Target="../media/image2268.png"/><Relationship Id="rId77" Type="http://schemas.openxmlformats.org/officeDocument/2006/relationships/image" Target="../media/image2289.png"/><Relationship Id="rId100" Type="http://schemas.openxmlformats.org/officeDocument/2006/relationships/image" Target="../media/image2312.png"/><Relationship Id="rId105" Type="http://schemas.openxmlformats.org/officeDocument/2006/relationships/image" Target="../media/image2317.png"/><Relationship Id="rId126" Type="http://schemas.openxmlformats.org/officeDocument/2006/relationships/image" Target="../media/image2338.png"/><Relationship Id="rId147" Type="http://schemas.openxmlformats.org/officeDocument/2006/relationships/image" Target="../media/image2359.png"/><Relationship Id="rId8" Type="http://schemas.openxmlformats.org/officeDocument/2006/relationships/image" Target="../media/image2220.png"/><Relationship Id="rId51" Type="http://schemas.openxmlformats.org/officeDocument/2006/relationships/image" Target="../media/image2263.png"/><Relationship Id="rId72" Type="http://schemas.openxmlformats.org/officeDocument/2006/relationships/image" Target="../media/image2284.png"/><Relationship Id="rId93" Type="http://schemas.openxmlformats.org/officeDocument/2006/relationships/image" Target="../media/image2305.png"/><Relationship Id="rId98" Type="http://schemas.openxmlformats.org/officeDocument/2006/relationships/image" Target="../media/image2310.png"/><Relationship Id="rId121" Type="http://schemas.openxmlformats.org/officeDocument/2006/relationships/image" Target="../media/image2333.png"/><Relationship Id="rId142" Type="http://schemas.openxmlformats.org/officeDocument/2006/relationships/image" Target="../media/image2354.png"/><Relationship Id="rId3" Type="http://schemas.openxmlformats.org/officeDocument/2006/relationships/image" Target="../media/image2215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93.png"/><Relationship Id="rId117" Type="http://schemas.openxmlformats.org/officeDocument/2006/relationships/image" Target="../media/image2484.png"/><Relationship Id="rId21" Type="http://schemas.openxmlformats.org/officeDocument/2006/relationships/image" Target="../media/image2388.png"/><Relationship Id="rId42" Type="http://schemas.openxmlformats.org/officeDocument/2006/relationships/image" Target="../media/image2409.png"/><Relationship Id="rId47" Type="http://schemas.openxmlformats.org/officeDocument/2006/relationships/image" Target="../media/image2414.png"/><Relationship Id="rId63" Type="http://schemas.openxmlformats.org/officeDocument/2006/relationships/image" Target="../media/image2430.png"/><Relationship Id="rId68" Type="http://schemas.openxmlformats.org/officeDocument/2006/relationships/image" Target="../media/image2435.png"/><Relationship Id="rId84" Type="http://schemas.openxmlformats.org/officeDocument/2006/relationships/image" Target="../media/image2451.png"/><Relationship Id="rId89" Type="http://schemas.openxmlformats.org/officeDocument/2006/relationships/image" Target="../media/image2456.png"/><Relationship Id="rId112" Type="http://schemas.openxmlformats.org/officeDocument/2006/relationships/image" Target="../media/image2479.png"/><Relationship Id="rId133" Type="http://schemas.openxmlformats.org/officeDocument/2006/relationships/image" Target="../media/image2500.png"/><Relationship Id="rId138" Type="http://schemas.openxmlformats.org/officeDocument/2006/relationships/image" Target="../media/image2505.png"/><Relationship Id="rId154" Type="http://schemas.openxmlformats.org/officeDocument/2006/relationships/image" Target="../media/image2521.png"/><Relationship Id="rId159" Type="http://schemas.openxmlformats.org/officeDocument/2006/relationships/image" Target="../media/image2526.png"/><Relationship Id="rId175" Type="http://schemas.openxmlformats.org/officeDocument/2006/relationships/image" Target="../media/image2542.png"/><Relationship Id="rId170" Type="http://schemas.openxmlformats.org/officeDocument/2006/relationships/image" Target="../media/image2537.png"/><Relationship Id="rId16" Type="http://schemas.openxmlformats.org/officeDocument/2006/relationships/image" Target="../media/image2383.png"/><Relationship Id="rId107" Type="http://schemas.openxmlformats.org/officeDocument/2006/relationships/image" Target="../media/image2474.png"/><Relationship Id="rId11" Type="http://schemas.openxmlformats.org/officeDocument/2006/relationships/image" Target="../media/image2378.png"/><Relationship Id="rId32" Type="http://schemas.openxmlformats.org/officeDocument/2006/relationships/image" Target="../media/image2399.png"/><Relationship Id="rId37" Type="http://schemas.openxmlformats.org/officeDocument/2006/relationships/image" Target="../media/image2404.png"/><Relationship Id="rId53" Type="http://schemas.openxmlformats.org/officeDocument/2006/relationships/image" Target="../media/image2420.png"/><Relationship Id="rId58" Type="http://schemas.openxmlformats.org/officeDocument/2006/relationships/image" Target="../media/image2425.png"/><Relationship Id="rId74" Type="http://schemas.openxmlformats.org/officeDocument/2006/relationships/image" Target="../media/image2441.png"/><Relationship Id="rId79" Type="http://schemas.openxmlformats.org/officeDocument/2006/relationships/image" Target="../media/image2446.png"/><Relationship Id="rId102" Type="http://schemas.openxmlformats.org/officeDocument/2006/relationships/image" Target="../media/image2469.png"/><Relationship Id="rId123" Type="http://schemas.openxmlformats.org/officeDocument/2006/relationships/image" Target="../media/image2490.png"/><Relationship Id="rId128" Type="http://schemas.openxmlformats.org/officeDocument/2006/relationships/image" Target="../media/image2495.png"/><Relationship Id="rId144" Type="http://schemas.openxmlformats.org/officeDocument/2006/relationships/image" Target="../media/image2511.png"/><Relationship Id="rId149" Type="http://schemas.openxmlformats.org/officeDocument/2006/relationships/image" Target="../media/image2516.png"/><Relationship Id="rId5" Type="http://schemas.openxmlformats.org/officeDocument/2006/relationships/image" Target="../media/image2372.png"/><Relationship Id="rId90" Type="http://schemas.openxmlformats.org/officeDocument/2006/relationships/image" Target="../media/image2457.png"/><Relationship Id="rId95" Type="http://schemas.openxmlformats.org/officeDocument/2006/relationships/image" Target="../media/image2462.png"/><Relationship Id="rId160" Type="http://schemas.openxmlformats.org/officeDocument/2006/relationships/image" Target="../media/image2527.png"/><Relationship Id="rId165" Type="http://schemas.openxmlformats.org/officeDocument/2006/relationships/image" Target="../media/image2532.png"/><Relationship Id="rId181" Type="http://schemas.openxmlformats.org/officeDocument/2006/relationships/image" Target="../media/image2548.png"/><Relationship Id="rId22" Type="http://schemas.openxmlformats.org/officeDocument/2006/relationships/image" Target="../media/image2389.png"/><Relationship Id="rId27" Type="http://schemas.openxmlformats.org/officeDocument/2006/relationships/image" Target="../media/image2394.png"/><Relationship Id="rId43" Type="http://schemas.openxmlformats.org/officeDocument/2006/relationships/image" Target="../media/image2410.png"/><Relationship Id="rId48" Type="http://schemas.openxmlformats.org/officeDocument/2006/relationships/image" Target="../media/image2415.png"/><Relationship Id="rId64" Type="http://schemas.openxmlformats.org/officeDocument/2006/relationships/image" Target="../media/image2431.png"/><Relationship Id="rId69" Type="http://schemas.openxmlformats.org/officeDocument/2006/relationships/image" Target="../media/image2436.png"/><Relationship Id="rId113" Type="http://schemas.openxmlformats.org/officeDocument/2006/relationships/image" Target="../media/image2480.png"/><Relationship Id="rId118" Type="http://schemas.openxmlformats.org/officeDocument/2006/relationships/image" Target="../media/image2485.png"/><Relationship Id="rId134" Type="http://schemas.openxmlformats.org/officeDocument/2006/relationships/image" Target="../media/image2501.png"/><Relationship Id="rId139" Type="http://schemas.openxmlformats.org/officeDocument/2006/relationships/image" Target="../media/image2506.png"/><Relationship Id="rId80" Type="http://schemas.openxmlformats.org/officeDocument/2006/relationships/image" Target="../media/image2447.png"/><Relationship Id="rId85" Type="http://schemas.openxmlformats.org/officeDocument/2006/relationships/image" Target="../media/image2452.png"/><Relationship Id="rId150" Type="http://schemas.openxmlformats.org/officeDocument/2006/relationships/image" Target="../media/image2517.png"/><Relationship Id="rId155" Type="http://schemas.openxmlformats.org/officeDocument/2006/relationships/image" Target="../media/image2522.png"/><Relationship Id="rId171" Type="http://schemas.openxmlformats.org/officeDocument/2006/relationships/image" Target="../media/image2538.png"/><Relationship Id="rId176" Type="http://schemas.openxmlformats.org/officeDocument/2006/relationships/image" Target="../media/image2543.png"/><Relationship Id="rId12" Type="http://schemas.openxmlformats.org/officeDocument/2006/relationships/image" Target="../media/image2379.png"/><Relationship Id="rId17" Type="http://schemas.openxmlformats.org/officeDocument/2006/relationships/image" Target="../media/image2384.png"/><Relationship Id="rId33" Type="http://schemas.openxmlformats.org/officeDocument/2006/relationships/image" Target="../media/image2400.png"/><Relationship Id="rId38" Type="http://schemas.openxmlformats.org/officeDocument/2006/relationships/image" Target="../media/image2405.png"/><Relationship Id="rId59" Type="http://schemas.openxmlformats.org/officeDocument/2006/relationships/image" Target="../media/image2426.png"/><Relationship Id="rId103" Type="http://schemas.openxmlformats.org/officeDocument/2006/relationships/image" Target="../media/image2470.png"/><Relationship Id="rId108" Type="http://schemas.openxmlformats.org/officeDocument/2006/relationships/image" Target="../media/image2475.png"/><Relationship Id="rId124" Type="http://schemas.openxmlformats.org/officeDocument/2006/relationships/image" Target="../media/image2491.png"/><Relationship Id="rId129" Type="http://schemas.openxmlformats.org/officeDocument/2006/relationships/image" Target="../media/image2496.png"/><Relationship Id="rId54" Type="http://schemas.openxmlformats.org/officeDocument/2006/relationships/image" Target="../media/image2421.png"/><Relationship Id="rId70" Type="http://schemas.openxmlformats.org/officeDocument/2006/relationships/image" Target="../media/image2437.png"/><Relationship Id="rId75" Type="http://schemas.openxmlformats.org/officeDocument/2006/relationships/image" Target="../media/image2442.png"/><Relationship Id="rId91" Type="http://schemas.openxmlformats.org/officeDocument/2006/relationships/image" Target="../media/image2458.png"/><Relationship Id="rId96" Type="http://schemas.openxmlformats.org/officeDocument/2006/relationships/image" Target="../media/image2463.png"/><Relationship Id="rId140" Type="http://schemas.openxmlformats.org/officeDocument/2006/relationships/image" Target="../media/image2507.png"/><Relationship Id="rId145" Type="http://schemas.openxmlformats.org/officeDocument/2006/relationships/image" Target="../media/image2512.png"/><Relationship Id="rId161" Type="http://schemas.openxmlformats.org/officeDocument/2006/relationships/image" Target="../media/image2528.png"/><Relationship Id="rId166" Type="http://schemas.openxmlformats.org/officeDocument/2006/relationships/image" Target="../media/image2533.png"/><Relationship Id="rId182" Type="http://schemas.openxmlformats.org/officeDocument/2006/relationships/image" Target="../media/image25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3.png"/><Relationship Id="rId23" Type="http://schemas.openxmlformats.org/officeDocument/2006/relationships/image" Target="../media/image2390.png"/><Relationship Id="rId28" Type="http://schemas.openxmlformats.org/officeDocument/2006/relationships/image" Target="../media/image2395.png"/><Relationship Id="rId49" Type="http://schemas.openxmlformats.org/officeDocument/2006/relationships/image" Target="../media/image2416.png"/><Relationship Id="rId114" Type="http://schemas.openxmlformats.org/officeDocument/2006/relationships/image" Target="../media/image2481.png"/><Relationship Id="rId119" Type="http://schemas.openxmlformats.org/officeDocument/2006/relationships/image" Target="../media/image2486.png"/><Relationship Id="rId44" Type="http://schemas.openxmlformats.org/officeDocument/2006/relationships/image" Target="../media/image2411.png"/><Relationship Id="rId60" Type="http://schemas.openxmlformats.org/officeDocument/2006/relationships/image" Target="../media/image2427.png"/><Relationship Id="rId65" Type="http://schemas.openxmlformats.org/officeDocument/2006/relationships/image" Target="../media/image2432.png"/><Relationship Id="rId81" Type="http://schemas.openxmlformats.org/officeDocument/2006/relationships/image" Target="../media/image2448.png"/><Relationship Id="rId86" Type="http://schemas.openxmlformats.org/officeDocument/2006/relationships/image" Target="../media/image2453.png"/><Relationship Id="rId130" Type="http://schemas.openxmlformats.org/officeDocument/2006/relationships/image" Target="../media/image2497.png"/><Relationship Id="rId135" Type="http://schemas.openxmlformats.org/officeDocument/2006/relationships/image" Target="../media/image2502.png"/><Relationship Id="rId151" Type="http://schemas.openxmlformats.org/officeDocument/2006/relationships/image" Target="../media/image2518.png"/><Relationship Id="rId156" Type="http://schemas.openxmlformats.org/officeDocument/2006/relationships/image" Target="../media/image2523.png"/><Relationship Id="rId177" Type="http://schemas.openxmlformats.org/officeDocument/2006/relationships/image" Target="../media/image2544.png"/><Relationship Id="rId4" Type="http://schemas.openxmlformats.org/officeDocument/2006/relationships/image" Target="../media/image2371.png"/><Relationship Id="rId9" Type="http://schemas.openxmlformats.org/officeDocument/2006/relationships/image" Target="../media/image2376.png"/><Relationship Id="rId172" Type="http://schemas.openxmlformats.org/officeDocument/2006/relationships/image" Target="../media/image2539.png"/><Relationship Id="rId180" Type="http://schemas.openxmlformats.org/officeDocument/2006/relationships/image" Target="../media/image2547.png"/><Relationship Id="rId13" Type="http://schemas.openxmlformats.org/officeDocument/2006/relationships/image" Target="../media/image2380.png"/><Relationship Id="rId18" Type="http://schemas.openxmlformats.org/officeDocument/2006/relationships/image" Target="../media/image2385.png"/><Relationship Id="rId39" Type="http://schemas.openxmlformats.org/officeDocument/2006/relationships/image" Target="../media/image2406.png"/><Relationship Id="rId109" Type="http://schemas.openxmlformats.org/officeDocument/2006/relationships/image" Target="../media/image2476.png"/><Relationship Id="rId34" Type="http://schemas.openxmlformats.org/officeDocument/2006/relationships/image" Target="../media/image2401.png"/><Relationship Id="rId50" Type="http://schemas.openxmlformats.org/officeDocument/2006/relationships/image" Target="../media/image2417.png"/><Relationship Id="rId55" Type="http://schemas.openxmlformats.org/officeDocument/2006/relationships/image" Target="../media/image2422.png"/><Relationship Id="rId76" Type="http://schemas.openxmlformats.org/officeDocument/2006/relationships/image" Target="../media/image2443.png"/><Relationship Id="rId97" Type="http://schemas.openxmlformats.org/officeDocument/2006/relationships/image" Target="../media/image2464.png"/><Relationship Id="rId104" Type="http://schemas.openxmlformats.org/officeDocument/2006/relationships/image" Target="../media/image2471.png"/><Relationship Id="rId120" Type="http://schemas.openxmlformats.org/officeDocument/2006/relationships/image" Target="../media/image2487.png"/><Relationship Id="rId125" Type="http://schemas.openxmlformats.org/officeDocument/2006/relationships/image" Target="../media/image2492.png"/><Relationship Id="rId141" Type="http://schemas.openxmlformats.org/officeDocument/2006/relationships/image" Target="../media/image2508.png"/><Relationship Id="rId146" Type="http://schemas.openxmlformats.org/officeDocument/2006/relationships/image" Target="../media/image2513.png"/><Relationship Id="rId167" Type="http://schemas.openxmlformats.org/officeDocument/2006/relationships/image" Target="../media/image2534.png"/><Relationship Id="rId7" Type="http://schemas.openxmlformats.org/officeDocument/2006/relationships/image" Target="../media/image2374.png"/><Relationship Id="rId71" Type="http://schemas.openxmlformats.org/officeDocument/2006/relationships/image" Target="../media/image2438.png"/><Relationship Id="rId92" Type="http://schemas.openxmlformats.org/officeDocument/2006/relationships/image" Target="../media/image2459.png"/><Relationship Id="rId162" Type="http://schemas.openxmlformats.org/officeDocument/2006/relationships/image" Target="../media/image2529.png"/><Relationship Id="rId183" Type="http://schemas.openxmlformats.org/officeDocument/2006/relationships/image" Target="../media/image2550.png"/><Relationship Id="rId2" Type="http://schemas.openxmlformats.org/officeDocument/2006/relationships/image" Target="../media/image2369.png"/><Relationship Id="rId29" Type="http://schemas.openxmlformats.org/officeDocument/2006/relationships/image" Target="../media/image2396.png"/><Relationship Id="rId24" Type="http://schemas.openxmlformats.org/officeDocument/2006/relationships/image" Target="../media/image2391.png"/><Relationship Id="rId40" Type="http://schemas.openxmlformats.org/officeDocument/2006/relationships/image" Target="../media/image2407.png"/><Relationship Id="rId45" Type="http://schemas.openxmlformats.org/officeDocument/2006/relationships/image" Target="../media/image2412.png"/><Relationship Id="rId66" Type="http://schemas.openxmlformats.org/officeDocument/2006/relationships/image" Target="../media/image2433.png"/><Relationship Id="rId87" Type="http://schemas.openxmlformats.org/officeDocument/2006/relationships/image" Target="../media/image2454.png"/><Relationship Id="rId110" Type="http://schemas.openxmlformats.org/officeDocument/2006/relationships/image" Target="../media/image2477.png"/><Relationship Id="rId115" Type="http://schemas.openxmlformats.org/officeDocument/2006/relationships/image" Target="../media/image2482.png"/><Relationship Id="rId131" Type="http://schemas.openxmlformats.org/officeDocument/2006/relationships/image" Target="../media/image2498.png"/><Relationship Id="rId136" Type="http://schemas.openxmlformats.org/officeDocument/2006/relationships/image" Target="../media/image2503.png"/><Relationship Id="rId157" Type="http://schemas.openxmlformats.org/officeDocument/2006/relationships/image" Target="../media/image2524.png"/><Relationship Id="rId178" Type="http://schemas.openxmlformats.org/officeDocument/2006/relationships/image" Target="../media/image2545.png"/><Relationship Id="rId61" Type="http://schemas.openxmlformats.org/officeDocument/2006/relationships/image" Target="../media/image2428.png"/><Relationship Id="rId82" Type="http://schemas.openxmlformats.org/officeDocument/2006/relationships/image" Target="../media/image2449.png"/><Relationship Id="rId152" Type="http://schemas.openxmlformats.org/officeDocument/2006/relationships/image" Target="../media/image2519.png"/><Relationship Id="rId173" Type="http://schemas.openxmlformats.org/officeDocument/2006/relationships/image" Target="../media/image2540.png"/><Relationship Id="rId19" Type="http://schemas.openxmlformats.org/officeDocument/2006/relationships/image" Target="../media/image2386.png"/><Relationship Id="rId14" Type="http://schemas.openxmlformats.org/officeDocument/2006/relationships/image" Target="../media/image2381.png"/><Relationship Id="rId30" Type="http://schemas.openxmlformats.org/officeDocument/2006/relationships/image" Target="../media/image2397.png"/><Relationship Id="rId35" Type="http://schemas.openxmlformats.org/officeDocument/2006/relationships/image" Target="../media/image2402.png"/><Relationship Id="rId56" Type="http://schemas.openxmlformats.org/officeDocument/2006/relationships/image" Target="../media/image2423.png"/><Relationship Id="rId77" Type="http://schemas.openxmlformats.org/officeDocument/2006/relationships/image" Target="../media/image2444.png"/><Relationship Id="rId100" Type="http://schemas.openxmlformats.org/officeDocument/2006/relationships/image" Target="../media/image2467.png"/><Relationship Id="rId105" Type="http://schemas.openxmlformats.org/officeDocument/2006/relationships/image" Target="../media/image2472.png"/><Relationship Id="rId126" Type="http://schemas.openxmlformats.org/officeDocument/2006/relationships/image" Target="../media/image2493.png"/><Relationship Id="rId147" Type="http://schemas.openxmlformats.org/officeDocument/2006/relationships/image" Target="../media/image2514.png"/><Relationship Id="rId168" Type="http://schemas.openxmlformats.org/officeDocument/2006/relationships/image" Target="../media/image2535.png"/><Relationship Id="rId8" Type="http://schemas.openxmlformats.org/officeDocument/2006/relationships/image" Target="../media/image2375.png"/><Relationship Id="rId51" Type="http://schemas.openxmlformats.org/officeDocument/2006/relationships/image" Target="../media/image2418.png"/><Relationship Id="rId72" Type="http://schemas.openxmlformats.org/officeDocument/2006/relationships/image" Target="../media/image2439.png"/><Relationship Id="rId93" Type="http://schemas.openxmlformats.org/officeDocument/2006/relationships/image" Target="../media/image2460.png"/><Relationship Id="rId98" Type="http://schemas.openxmlformats.org/officeDocument/2006/relationships/image" Target="../media/image2465.png"/><Relationship Id="rId121" Type="http://schemas.openxmlformats.org/officeDocument/2006/relationships/image" Target="../media/image2488.png"/><Relationship Id="rId142" Type="http://schemas.openxmlformats.org/officeDocument/2006/relationships/image" Target="../media/image2509.png"/><Relationship Id="rId163" Type="http://schemas.openxmlformats.org/officeDocument/2006/relationships/image" Target="../media/image2530.png"/><Relationship Id="rId184" Type="http://schemas.openxmlformats.org/officeDocument/2006/relationships/image" Target="../media/image2551.png"/><Relationship Id="rId3" Type="http://schemas.openxmlformats.org/officeDocument/2006/relationships/image" Target="../media/image2370.png"/><Relationship Id="rId25" Type="http://schemas.openxmlformats.org/officeDocument/2006/relationships/image" Target="../media/image2392.png"/><Relationship Id="rId46" Type="http://schemas.openxmlformats.org/officeDocument/2006/relationships/image" Target="../media/image2413.png"/><Relationship Id="rId67" Type="http://schemas.openxmlformats.org/officeDocument/2006/relationships/image" Target="../media/image2434.png"/><Relationship Id="rId116" Type="http://schemas.openxmlformats.org/officeDocument/2006/relationships/image" Target="../media/image2483.png"/><Relationship Id="rId137" Type="http://schemas.openxmlformats.org/officeDocument/2006/relationships/image" Target="../media/image2504.png"/><Relationship Id="rId158" Type="http://schemas.openxmlformats.org/officeDocument/2006/relationships/image" Target="../media/image2525.png"/><Relationship Id="rId20" Type="http://schemas.openxmlformats.org/officeDocument/2006/relationships/image" Target="../media/image2387.png"/><Relationship Id="rId41" Type="http://schemas.openxmlformats.org/officeDocument/2006/relationships/image" Target="../media/image2408.png"/><Relationship Id="rId62" Type="http://schemas.openxmlformats.org/officeDocument/2006/relationships/image" Target="../media/image2429.png"/><Relationship Id="rId83" Type="http://schemas.openxmlformats.org/officeDocument/2006/relationships/image" Target="../media/image2450.png"/><Relationship Id="rId88" Type="http://schemas.openxmlformats.org/officeDocument/2006/relationships/image" Target="../media/image2455.png"/><Relationship Id="rId111" Type="http://schemas.openxmlformats.org/officeDocument/2006/relationships/image" Target="../media/image2478.png"/><Relationship Id="rId132" Type="http://schemas.openxmlformats.org/officeDocument/2006/relationships/image" Target="../media/image2499.png"/><Relationship Id="rId153" Type="http://schemas.openxmlformats.org/officeDocument/2006/relationships/image" Target="../media/image2520.png"/><Relationship Id="rId174" Type="http://schemas.openxmlformats.org/officeDocument/2006/relationships/image" Target="../media/image2541.png"/><Relationship Id="rId179" Type="http://schemas.openxmlformats.org/officeDocument/2006/relationships/image" Target="../media/image2546.png"/><Relationship Id="rId15" Type="http://schemas.openxmlformats.org/officeDocument/2006/relationships/image" Target="../media/image2382.png"/><Relationship Id="rId36" Type="http://schemas.openxmlformats.org/officeDocument/2006/relationships/image" Target="../media/image2403.png"/><Relationship Id="rId57" Type="http://schemas.openxmlformats.org/officeDocument/2006/relationships/image" Target="../media/image2424.png"/><Relationship Id="rId106" Type="http://schemas.openxmlformats.org/officeDocument/2006/relationships/image" Target="../media/image2473.png"/><Relationship Id="rId127" Type="http://schemas.openxmlformats.org/officeDocument/2006/relationships/image" Target="../media/image2494.png"/><Relationship Id="rId10" Type="http://schemas.openxmlformats.org/officeDocument/2006/relationships/image" Target="../media/image2377.png"/><Relationship Id="rId31" Type="http://schemas.openxmlformats.org/officeDocument/2006/relationships/image" Target="../media/image2398.png"/><Relationship Id="rId52" Type="http://schemas.openxmlformats.org/officeDocument/2006/relationships/image" Target="../media/image2419.png"/><Relationship Id="rId73" Type="http://schemas.openxmlformats.org/officeDocument/2006/relationships/image" Target="../media/image2440.png"/><Relationship Id="rId78" Type="http://schemas.openxmlformats.org/officeDocument/2006/relationships/image" Target="../media/image2445.png"/><Relationship Id="rId94" Type="http://schemas.openxmlformats.org/officeDocument/2006/relationships/image" Target="../media/image2461.png"/><Relationship Id="rId99" Type="http://schemas.openxmlformats.org/officeDocument/2006/relationships/image" Target="../media/image2466.png"/><Relationship Id="rId101" Type="http://schemas.openxmlformats.org/officeDocument/2006/relationships/image" Target="../media/image2468.png"/><Relationship Id="rId122" Type="http://schemas.openxmlformats.org/officeDocument/2006/relationships/image" Target="../media/image2489.png"/><Relationship Id="rId143" Type="http://schemas.openxmlformats.org/officeDocument/2006/relationships/image" Target="../media/image2510.png"/><Relationship Id="rId148" Type="http://schemas.openxmlformats.org/officeDocument/2006/relationships/image" Target="../media/image2515.png"/><Relationship Id="rId164" Type="http://schemas.openxmlformats.org/officeDocument/2006/relationships/image" Target="../media/image2531.png"/><Relationship Id="rId169" Type="http://schemas.openxmlformats.org/officeDocument/2006/relationships/image" Target="../media/image2536.png"/><Relationship Id="rId185" Type="http://schemas.openxmlformats.org/officeDocument/2006/relationships/image" Target="../media/image2552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8.png"/><Relationship Id="rId21" Type="http://schemas.openxmlformats.org/officeDocument/2006/relationships/image" Target="../media/image2572.png"/><Relationship Id="rId42" Type="http://schemas.openxmlformats.org/officeDocument/2006/relationships/image" Target="../media/image2593.png"/><Relationship Id="rId63" Type="http://schemas.openxmlformats.org/officeDocument/2006/relationships/image" Target="../media/image2614.png"/><Relationship Id="rId84" Type="http://schemas.openxmlformats.org/officeDocument/2006/relationships/image" Target="../media/image2635.png"/><Relationship Id="rId138" Type="http://schemas.openxmlformats.org/officeDocument/2006/relationships/image" Target="../media/image2689.png"/><Relationship Id="rId159" Type="http://schemas.openxmlformats.org/officeDocument/2006/relationships/image" Target="../media/image2710.png"/><Relationship Id="rId170" Type="http://schemas.openxmlformats.org/officeDocument/2006/relationships/image" Target="../media/image2721.png"/><Relationship Id="rId191" Type="http://schemas.openxmlformats.org/officeDocument/2006/relationships/image" Target="../media/image2742.png"/><Relationship Id="rId205" Type="http://schemas.openxmlformats.org/officeDocument/2006/relationships/image" Target="../media/image2756.png"/><Relationship Id="rId226" Type="http://schemas.openxmlformats.org/officeDocument/2006/relationships/image" Target="../media/image2777.png"/><Relationship Id="rId247" Type="http://schemas.openxmlformats.org/officeDocument/2006/relationships/image" Target="../media/image2798.png"/><Relationship Id="rId107" Type="http://schemas.openxmlformats.org/officeDocument/2006/relationships/image" Target="../media/image2658.png"/><Relationship Id="rId11" Type="http://schemas.openxmlformats.org/officeDocument/2006/relationships/image" Target="../media/image2562.png"/><Relationship Id="rId32" Type="http://schemas.openxmlformats.org/officeDocument/2006/relationships/image" Target="../media/image2583.png"/><Relationship Id="rId53" Type="http://schemas.openxmlformats.org/officeDocument/2006/relationships/image" Target="../media/image2604.png"/><Relationship Id="rId74" Type="http://schemas.openxmlformats.org/officeDocument/2006/relationships/image" Target="../media/image2625.png"/><Relationship Id="rId128" Type="http://schemas.openxmlformats.org/officeDocument/2006/relationships/image" Target="../media/image2679.png"/><Relationship Id="rId149" Type="http://schemas.openxmlformats.org/officeDocument/2006/relationships/image" Target="../media/image2700.png"/><Relationship Id="rId5" Type="http://schemas.openxmlformats.org/officeDocument/2006/relationships/image" Target="../media/image2556.png"/><Relationship Id="rId95" Type="http://schemas.openxmlformats.org/officeDocument/2006/relationships/image" Target="../media/image2646.png"/><Relationship Id="rId160" Type="http://schemas.openxmlformats.org/officeDocument/2006/relationships/image" Target="../media/image2711.png"/><Relationship Id="rId181" Type="http://schemas.openxmlformats.org/officeDocument/2006/relationships/image" Target="../media/image2732.png"/><Relationship Id="rId216" Type="http://schemas.openxmlformats.org/officeDocument/2006/relationships/image" Target="../media/image2767.png"/><Relationship Id="rId237" Type="http://schemas.openxmlformats.org/officeDocument/2006/relationships/image" Target="../media/image2788.png"/><Relationship Id="rId22" Type="http://schemas.openxmlformats.org/officeDocument/2006/relationships/image" Target="../media/image2573.png"/><Relationship Id="rId43" Type="http://schemas.openxmlformats.org/officeDocument/2006/relationships/image" Target="../media/image2594.png"/><Relationship Id="rId64" Type="http://schemas.openxmlformats.org/officeDocument/2006/relationships/image" Target="../media/image2615.png"/><Relationship Id="rId118" Type="http://schemas.openxmlformats.org/officeDocument/2006/relationships/image" Target="../media/image2669.png"/><Relationship Id="rId139" Type="http://schemas.openxmlformats.org/officeDocument/2006/relationships/image" Target="../media/image2690.png"/><Relationship Id="rId85" Type="http://schemas.openxmlformats.org/officeDocument/2006/relationships/image" Target="../media/image2636.png"/><Relationship Id="rId150" Type="http://schemas.openxmlformats.org/officeDocument/2006/relationships/image" Target="../media/image2701.png"/><Relationship Id="rId171" Type="http://schemas.openxmlformats.org/officeDocument/2006/relationships/image" Target="../media/image2722.png"/><Relationship Id="rId192" Type="http://schemas.openxmlformats.org/officeDocument/2006/relationships/image" Target="../media/image2743.png"/><Relationship Id="rId206" Type="http://schemas.openxmlformats.org/officeDocument/2006/relationships/image" Target="../media/image2757.png"/><Relationship Id="rId227" Type="http://schemas.openxmlformats.org/officeDocument/2006/relationships/image" Target="../media/image2778.png"/><Relationship Id="rId248" Type="http://schemas.openxmlformats.org/officeDocument/2006/relationships/image" Target="../media/image2799.png"/><Relationship Id="rId12" Type="http://schemas.openxmlformats.org/officeDocument/2006/relationships/image" Target="../media/image2563.png"/><Relationship Id="rId33" Type="http://schemas.openxmlformats.org/officeDocument/2006/relationships/image" Target="../media/image2584.png"/><Relationship Id="rId108" Type="http://schemas.openxmlformats.org/officeDocument/2006/relationships/image" Target="../media/image2659.png"/><Relationship Id="rId129" Type="http://schemas.openxmlformats.org/officeDocument/2006/relationships/image" Target="../media/image2680.png"/><Relationship Id="rId54" Type="http://schemas.openxmlformats.org/officeDocument/2006/relationships/image" Target="../media/image2605.png"/><Relationship Id="rId70" Type="http://schemas.openxmlformats.org/officeDocument/2006/relationships/image" Target="../media/image2621.png"/><Relationship Id="rId75" Type="http://schemas.openxmlformats.org/officeDocument/2006/relationships/image" Target="../media/image2626.png"/><Relationship Id="rId91" Type="http://schemas.openxmlformats.org/officeDocument/2006/relationships/image" Target="../media/image2642.png"/><Relationship Id="rId96" Type="http://schemas.openxmlformats.org/officeDocument/2006/relationships/image" Target="../media/image2647.png"/><Relationship Id="rId140" Type="http://schemas.openxmlformats.org/officeDocument/2006/relationships/image" Target="../media/image2691.png"/><Relationship Id="rId145" Type="http://schemas.openxmlformats.org/officeDocument/2006/relationships/image" Target="../media/image2696.png"/><Relationship Id="rId161" Type="http://schemas.openxmlformats.org/officeDocument/2006/relationships/image" Target="../media/image2712.png"/><Relationship Id="rId166" Type="http://schemas.openxmlformats.org/officeDocument/2006/relationships/image" Target="../media/image2717.png"/><Relationship Id="rId182" Type="http://schemas.openxmlformats.org/officeDocument/2006/relationships/image" Target="../media/image2733.png"/><Relationship Id="rId187" Type="http://schemas.openxmlformats.org/officeDocument/2006/relationships/image" Target="../media/image2738.png"/><Relationship Id="rId217" Type="http://schemas.openxmlformats.org/officeDocument/2006/relationships/image" Target="../media/image27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57.png"/><Relationship Id="rId212" Type="http://schemas.openxmlformats.org/officeDocument/2006/relationships/image" Target="../media/image2763.png"/><Relationship Id="rId233" Type="http://schemas.openxmlformats.org/officeDocument/2006/relationships/image" Target="../media/image2784.png"/><Relationship Id="rId238" Type="http://schemas.openxmlformats.org/officeDocument/2006/relationships/image" Target="../media/image2789.png"/><Relationship Id="rId254" Type="http://schemas.openxmlformats.org/officeDocument/2006/relationships/image" Target="../media/image2805.png"/><Relationship Id="rId23" Type="http://schemas.openxmlformats.org/officeDocument/2006/relationships/image" Target="../media/image2574.png"/><Relationship Id="rId28" Type="http://schemas.openxmlformats.org/officeDocument/2006/relationships/image" Target="../media/image2579.png"/><Relationship Id="rId49" Type="http://schemas.openxmlformats.org/officeDocument/2006/relationships/image" Target="../media/image2600.png"/><Relationship Id="rId114" Type="http://schemas.openxmlformats.org/officeDocument/2006/relationships/image" Target="../media/image2665.png"/><Relationship Id="rId119" Type="http://schemas.openxmlformats.org/officeDocument/2006/relationships/image" Target="../media/image2670.png"/><Relationship Id="rId44" Type="http://schemas.openxmlformats.org/officeDocument/2006/relationships/image" Target="../media/image2595.png"/><Relationship Id="rId60" Type="http://schemas.openxmlformats.org/officeDocument/2006/relationships/image" Target="../media/image2611.png"/><Relationship Id="rId65" Type="http://schemas.openxmlformats.org/officeDocument/2006/relationships/image" Target="../media/image2616.png"/><Relationship Id="rId81" Type="http://schemas.openxmlformats.org/officeDocument/2006/relationships/image" Target="../media/image2632.png"/><Relationship Id="rId86" Type="http://schemas.openxmlformats.org/officeDocument/2006/relationships/image" Target="../media/image2637.png"/><Relationship Id="rId130" Type="http://schemas.openxmlformats.org/officeDocument/2006/relationships/image" Target="../media/image2681.png"/><Relationship Id="rId135" Type="http://schemas.openxmlformats.org/officeDocument/2006/relationships/image" Target="../media/image2686.png"/><Relationship Id="rId151" Type="http://schemas.openxmlformats.org/officeDocument/2006/relationships/image" Target="../media/image2702.png"/><Relationship Id="rId156" Type="http://schemas.openxmlformats.org/officeDocument/2006/relationships/image" Target="../media/image2707.png"/><Relationship Id="rId177" Type="http://schemas.openxmlformats.org/officeDocument/2006/relationships/image" Target="../media/image2728.png"/><Relationship Id="rId198" Type="http://schemas.openxmlformats.org/officeDocument/2006/relationships/image" Target="../media/image2749.png"/><Relationship Id="rId172" Type="http://schemas.openxmlformats.org/officeDocument/2006/relationships/image" Target="../media/image2723.png"/><Relationship Id="rId193" Type="http://schemas.openxmlformats.org/officeDocument/2006/relationships/image" Target="../media/image2744.png"/><Relationship Id="rId202" Type="http://schemas.openxmlformats.org/officeDocument/2006/relationships/image" Target="../media/image2753.png"/><Relationship Id="rId207" Type="http://schemas.openxmlformats.org/officeDocument/2006/relationships/image" Target="../media/image2758.png"/><Relationship Id="rId223" Type="http://schemas.openxmlformats.org/officeDocument/2006/relationships/image" Target="../media/image2774.png"/><Relationship Id="rId228" Type="http://schemas.openxmlformats.org/officeDocument/2006/relationships/image" Target="../media/image2779.png"/><Relationship Id="rId244" Type="http://schemas.openxmlformats.org/officeDocument/2006/relationships/image" Target="../media/image2795.png"/><Relationship Id="rId249" Type="http://schemas.openxmlformats.org/officeDocument/2006/relationships/image" Target="../media/image2800.png"/><Relationship Id="rId13" Type="http://schemas.openxmlformats.org/officeDocument/2006/relationships/image" Target="../media/image2564.png"/><Relationship Id="rId18" Type="http://schemas.openxmlformats.org/officeDocument/2006/relationships/image" Target="../media/image2569.png"/><Relationship Id="rId39" Type="http://schemas.openxmlformats.org/officeDocument/2006/relationships/image" Target="../media/image2590.png"/><Relationship Id="rId109" Type="http://schemas.openxmlformats.org/officeDocument/2006/relationships/image" Target="../media/image2660.png"/><Relationship Id="rId34" Type="http://schemas.openxmlformats.org/officeDocument/2006/relationships/image" Target="../media/image2585.png"/><Relationship Id="rId50" Type="http://schemas.openxmlformats.org/officeDocument/2006/relationships/image" Target="../media/image2601.png"/><Relationship Id="rId55" Type="http://schemas.openxmlformats.org/officeDocument/2006/relationships/image" Target="../media/image2606.png"/><Relationship Id="rId76" Type="http://schemas.openxmlformats.org/officeDocument/2006/relationships/image" Target="../media/image2627.png"/><Relationship Id="rId97" Type="http://schemas.openxmlformats.org/officeDocument/2006/relationships/image" Target="../media/image2648.png"/><Relationship Id="rId104" Type="http://schemas.openxmlformats.org/officeDocument/2006/relationships/image" Target="../media/image2655.png"/><Relationship Id="rId120" Type="http://schemas.openxmlformats.org/officeDocument/2006/relationships/image" Target="../media/image2671.png"/><Relationship Id="rId125" Type="http://schemas.openxmlformats.org/officeDocument/2006/relationships/image" Target="../media/image2676.png"/><Relationship Id="rId141" Type="http://schemas.openxmlformats.org/officeDocument/2006/relationships/image" Target="../media/image2692.png"/><Relationship Id="rId146" Type="http://schemas.openxmlformats.org/officeDocument/2006/relationships/image" Target="../media/image2697.png"/><Relationship Id="rId167" Type="http://schemas.openxmlformats.org/officeDocument/2006/relationships/image" Target="../media/image2718.png"/><Relationship Id="rId188" Type="http://schemas.openxmlformats.org/officeDocument/2006/relationships/image" Target="../media/image2739.png"/><Relationship Id="rId7" Type="http://schemas.openxmlformats.org/officeDocument/2006/relationships/image" Target="../media/image2558.png"/><Relationship Id="rId71" Type="http://schemas.openxmlformats.org/officeDocument/2006/relationships/image" Target="../media/image2622.png"/><Relationship Id="rId92" Type="http://schemas.openxmlformats.org/officeDocument/2006/relationships/image" Target="../media/image2643.png"/><Relationship Id="rId162" Type="http://schemas.openxmlformats.org/officeDocument/2006/relationships/image" Target="../media/image2713.png"/><Relationship Id="rId183" Type="http://schemas.openxmlformats.org/officeDocument/2006/relationships/image" Target="../media/image2734.png"/><Relationship Id="rId213" Type="http://schemas.openxmlformats.org/officeDocument/2006/relationships/image" Target="../media/image2764.png"/><Relationship Id="rId218" Type="http://schemas.openxmlformats.org/officeDocument/2006/relationships/image" Target="../media/image2769.png"/><Relationship Id="rId234" Type="http://schemas.openxmlformats.org/officeDocument/2006/relationships/image" Target="../media/image2785.png"/><Relationship Id="rId239" Type="http://schemas.openxmlformats.org/officeDocument/2006/relationships/image" Target="../media/image2790.png"/><Relationship Id="rId2" Type="http://schemas.openxmlformats.org/officeDocument/2006/relationships/image" Target="../media/image2553.png"/><Relationship Id="rId29" Type="http://schemas.openxmlformats.org/officeDocument/2006/relationships/image" Target="../media/image2580.png"/><Relationship Id="rId250" Type="http://schemas.openxmlformats.org/officeDocument/2006/relationships/image" Target="../media/image2801.png"/><Relationship Id="rId24" Type="http://schemas.openxmlformats.org/officeDocument/2006/relationships/image" Target="../media/image2575.png"/><Relationship Id="rId40" Type="http://schemas.openxmlformats.org/officeDocument/2006/relationships/image" Target="../media/image2591.png"/><Relationship Id="rId45" Type="http://schemas.openxmlformats.org/officeDocument/2006/relationships/image" Target="../media/image2596.png"/><Relationship Id="rId66" Type="http://schemas.openxmlformats.org/officeDocument/2006/relationships/image" Target="../media/image2617.png"/><Relationship Id="rId87" Type="http://schemas.openxmlformats.org/officeDocument/2006/relationships/image" Target="../media/image2638.png"/><Relationship Id="rId110" Type="http://schemas.openxmlformats.org/officeDocument/2006/relationships/image" Target="../media/image2661.png"/><Relationship Id="rId115" Type="http://schemas.openxmlformats.org/officeDocument/2006/relationships/image" Target="../media/image2666.png"/><Relationship Id="rId131" Type="http://schemas.openxmlformats.org/officeDocument/2006/relationships/image" Target="../media/image2682.png"/><Relationship Id="rId136" Type="http://schemas.openxmlformats.org/officeDocument/2006/relationships/image" Target="../media/image2687.png"/><Relationship Id="rId157" Type="http://schemas.openxmlformats.org/officeDocument/2006/relationships/image" Target="../media/image2708.png"/><Relationship Id="rId178" Type="http://schemas.openxmlformats.org/officeDocument/2006/relationships/image" Target="../media/image2729.png"/><Relationship Id="rId61" Type="http://schemas.openxmlformats.org/officeDocument/2006/relationships/image" Target="../media/image2612.png"/><Relationship Id="rId82" Type="http://schemas.openxmlformats.org/officeDocument/2006/relationships/image" Target="../media/image2633.png"/><Relationship Id="rId152" Type="http://schemas.openxmlformats.org/officeDocument/2006/relationships/image" Target="../media/image2703.png"/><Relationship Id="rId173" Type="http://schemas.openxmlformats.org/officeDocument/2006/relationships/image" Target="../media/image2724.png"/><Relationship Id="rId194" Type="http://schemas.openxmlformats.org/officeDocument/2006/relationships/image" Target="../media/image2745.png"/><Relationship Id="rId199" Type="http://schemas.openxmlformats.org/officeDocument/2006/relationships/image" Target="../media/image2750.png"/><Relationship Id="rId203" Type="http://schemas.openxmlformats.org/officeDocument/2006/relationships/image" Target="../media/image2754.png"/><Relationship Id="rId208" Type="http://schemas.openxmlformats.org/officeDocument/2006/relationships/image" Target="../media/image2759.png"/><Relationship Id="rId229" Type="http://schemas.openxmlformats.org/officeDocument/2006/relationships/image" Target="../media/image2780.png"/><Relationship Id="rId19" Type="http://schemas.openxmlformats.org/officeDocument/2006/relationships/image" Target="../media/image2570.png"/><Relationship Id="rId224" Type="http://schemas.openxmlformats.org/officeDocument/2006/relationships/image" Target="../media/image2775.png"/><Relationship Id="rId240" Type="http://schemas.openxmlformats.org/officeDocument/2006/relationships/image" Target="../media/image2791.png"/><Relationship Id="rId245" Type="http://schemas.openxmlformats.org/officeDocument/2006/relationships/image" Target="../media/image2796.png"/><Relationship Id="rId14" Type="http://schemas.openxmlformats.org/officeDocument/2006/relationships/image" Target="../media/image2565.png"/><Relationship Id="rId30" Type="http://schemas.openxmlformats.org/officeDocument/2006/relationships/image" Target="../media/image2581.png"/><Relationship Id="rId35" Type="http://schemas.openxmlformats.org/officeDocument/2006/relationships/image" Target="../media/image2586.png"/><Relationship Id="rId56" Type="http://schemas.openxmlformats.org/officeDocument/2006/relationships/image" Target="../media/image2607.png"/><Relationship Id="rId77" Type="http://schemas.openxmlformats.org/officeDocument/2006/relationships/image" Target="../media/image2628.png"/><Relationship Id="rId100" Type="http://schemas.openxmlformats.org/officeDocument/2006/relationships/image" Target="../media/image2651.png"/><Relationship Id="rId105" Type="http://schemas.openxmlformats.org/officeDocument/2006/relationships/image" Target="../media/image2656.png"/><Relationship Id="rId126" Type="http://schemas.openxmlformats.org/officeDocument/2006/relationships/image" Target="../media/image2677.png"/><Relationship Id="rId147" Type="http://schemas.openxmlformats.org/officeDocument/2006/relationships/image" Target="../media/image2698.png"/><Relationship Id="rId168" Type="http://schemas.openxmlformats.org/officeDocument/2006/relationships/image" Target="../media/image2719.png"/><Relationship Id="rId8" Type="http://schemas.openxmlformats.org/officeDocument/2006/relationships/image" Target="../media/image2559.png"/><Relationship Id="rId51" Type="http://schemas.openxmlformats.org/officeDocument/2006/relationships/image" Target="../media/image2602.png"/><Relationship Id="rId72" Type="http://schemas.openxmlformats.org/officeDocument/2006/relationships/image" Target="../media/image2623.png"/><Relationship Id="rId93" Type="http://schemas.openxmlformats.org/officeDocument/2006/relationships/image" Target="../media/image2644.png"/><Relationship Id="rId98" Type="http://schemas.openxmlformats.org/officeDocument/2006/relationships/image" Target="../media/image2649.png"/><Relationship Id="rId121" Type="http://schemas.openxmlformats.org/officeDocument/2006/relationships/image" Target="../media/image2672.png"/><Relationship Id="rId142" Type="http://schemas.openxmlformats.org/officeDocument/2006/relationships/image" Target="../media/image2693.png"/><Relationship Id="rId163" Type="http://schemas.openxmlformats.org/officeDocument/2006/relationships/image" Target="../media/image2714.png"/><Relationship Id="rId184" Type="http://schemas.openxmlformats.org/officeDocument/2006/relationships/image" Target="../media/image2735.png"/><Relationship Id="rId189" Type="http://schemas.openxmlformats.org/officeDocument/2006/relationships/image" Target="../media/image2740.png"/><Relationship Id="rId219" Type="http://schemas.openxmlformats.org/officeDocument/2006/relationships/image" Target="../media/image2770.png"/><Relationship Id="rId3" Type="http://schemas.openxmlformats.org/officeDocument/2006/relationships/image" Target="../media/image2554.png"/><Relationship Id="rId214" Type="http://schemas.openxmlformats.org/officeDocument/2006/relationships/image" Target="../media/image2765.png"/><Relationship Id="rId230" Type="http://schemas.openxmlformats.org/officeDocument/2006/relationships/image" Target="../media/image2781.png"/><Relationship Id="rId235" Type="http://schemas.openxmlformats.org/officeDocument/2006/relationships/image" Target="../media/image2786.png"/><Relationship Id="rId251" Type="http://schemas.openxmlformats.org/officeDocument/2006/relationships/image" Target="../media/image2802.png"/><Relationship Id="rId25" Type="http://schemas.openxmlformats.org/officeDocument/2006/relationships/image" Target="../media/image2576.png"/><Relationship Id="rId46" Type="http://schemas.openxmlformats.org/officeDocument/2006/relationships/image" Target="../media/image2597.png"/><Relationship Id="rId67" Type="http://schemas.openxmlformats.org/officeDocument/2006/relationships/image" Target="../media/image2618.png"/><Relationship Id="rId116" Type="http://schemas.openxmlformats.org/officeDocument/2006/relationships/image" Target="../media/image2667.png"/><Relationship Id="rId137" Type="http://schemas.openxmlformats.org/officeDocument/2006/relationships/image" Target="../media/image2688.png"/><Relationship Id="rId158" Type="http://schemas.openxmlformats.org/officeDocument/2006/relationships/image" Target="../media/image2709.png"/><Relationship Id="rId20" Type="http://schemas.openxmlformats.org/officeDocument/2006/relationships/image" Target="../media/image2571.png"/><Relationship Id="rId41" Type="http://schemas.openxmlformats.org/officeDocument/2006/relationships/image" Target="../media/image2592.png"/><Relationship Id="rId62" Type="http://schemas.openxmlformats.org/officeDocument/2006/relationships/image" Target="../media/image2613.png"/><Relationship Id="rId83" Type="http://schemas.openxmlformats.org/officeDocument/2006/relationships/image" Target="../media/image2634.png"/><Relationship Id="rId88" Type="http://schemas.openxmlformats.org/officeDocument/2006/relationships/image" Target="../media/image2639.png"/><Relationship Id="rId111" Type="http://schemas.openxmlformats.org/officeDocument/2006/relationships/image" Target="../media/image2662.png"/><Relationship Id="rId132" Type="http://schemas.openxmlformats.org/officeDocument/2006/relationships/image" Target="../media/image2683.png"/><Relationship Id="rId153" Type="http://schemas.openxmlformats.org/officeDocument/2006/relationships/image" Target="../media/image2704.png"/><Relationship Id="rId174" Type="http://schemas.openxmlformats.org/officeDocument/2006/relationships/image" Target="../media/image2725.png"/><Relationship Id="rId179" Type="http://schemas.openxmlformats.org/officeDocument/2006/relationships/image" Target="../media/image2730.png"/><Relationship Id="rId195" Type="http://schemas.openxmlformats.org/officeDocument/2006/relationships/image" Target="../media/image2746.png"/><Relationship Id="rId209" Type="http://schemas.openxmlformats.org/officeDocument/2006/relationships/image" Target="../media/image2760.png"/><Relationship Id="rId190" Type="http://schemas.openxmlformats.org/officeDocument/2006/relationships/image" Target="../media/image2741.png"/><Relationship Id="rId204" Type="http://schemas.openxmlformats.org/officeDocument/2006/relationships/image" Target="../media/image2755.png"/><Relationship Id="rId220" Type="http://schemas.openxmlformats.org/officeDocument/2006/relationships/image" Target="../media/image2771.png"/><Relationship Id="rId225" Type="http://schemas.openxmlformats.org/officeDocument/2006/relationships/image" Target="../media/image2776.png"/><Relationship Id="rId241" Type="http://schemas.openxmlformats.org/officeDocument/2006/relationships/image" Target="../media/image2792.png"/><Relationship Id="rId246" Type="http://schemas.openxmlformats.org/officeDocument/2006/relationships/image" Target="../media/image2797.png"/><Relationship Id="rId15" Type="http://schemas.openxmlformats.org/officeDocument/2006/relationships/image" Target="../media/image2566.png"/><Relationship Id="rId36" Type="http://schemas.openxmlformats.org/officeDocument/2006/relationships/image" Target="../media/image2587.png"/><Relationship Id="rId57" Type="http://schemas.openxmlformats.org/officeDocument/2006/relationships/image" Target="../media/image2608.png"/><Relationship Id="rId106" Type="http://schemas.openxmlformats.org/officeDocument/2006/relationships/image" Target="../media/image2657.png"/><Relationship Id="rId127" Type="http://schemas.openxmlformats.org/officeDocument/2006/relationships/image" Target="../media/image2678.png"/><Relationship Id="rId10" Type="http://schemas.openxmlformats.org/officeDocument/2006/relationships/image" Target="../media/image2561.png"/><Relationship Id="rId31" Type="http://schemas.openxmlformats.org/officeDocument/2006/relationships/image" Target="../media/image2582.png"/><Relationship Id="rId52" Type="http://schemas.openxmlformats.org/officeDocument/2006/relationships/image" Target="../media/image2603.png"/><Relationship Id="rId73" Type="http://schemas.openxmlformats.org/officeDocument/2006/relationships/image" Target="../media/image2624.png"/><Relationship Id="rId78" Type="http://schemas.openxmlformats.org/officeDocument/2006/relationships/image" Target="../media/image2629.png"/><Relationship Id="rId94" Type="http://schemas.openxmlformats.org/officeDocument/2006/relationships/image" Target="../media/image2645.png"/><Relationship Id="rId99" Type="http://schemas.openxmlformats.org/officeDocument/2006/relationships/image" Target="../media/image2650.png"/><Relationship Id="rId101" Type="http://schemas.openxmlformats.org/officeDocument/2006/relationships/image" Target="../media/image2652.png"/><Relationship Id="rId122" Type="http://schemas.openxmlformats.org/officeDocument/2006/relationships/image" Target="../media/image2673.png"/><Relationship Id="rId143" Type="http://schemas.openxmlformats.org/officeDocument/2006/relationships/image" Target="../media/image2694.png"/><Relationship Id="rId148" Type="http://schemas.openxmlformats.org/officeDocument/2006/relationships/image" Target="../media/image2699.png"/><Relationship Id="rId164" Type="http://schemas.openxmlformats.org/officeDocument/2006/relationships/image" Target="../media/image2715.png"/><Relationship Id="rId169" Type="http://schemas.openxmlformats.org/officeDocument/2006/relationships/image" Target="../media/image2720.png"/><Relationship Id="rId185" Type="http://schemas.openxmlformats.org/officeDocument/2006/relationships/image" Target="../media/image2736.png"/><Relationship Id="rId4" Type="http://schemas.openxmlformats.org/officeDocument/2006/relationships/image" Target="../media/image2555.png"/><Relationship Id="rId9" Type="http://schemas.openxmlformats.org/officeDocument/2006/relationships/image" Target="../media/image2560.png"/><Relationship Id="rId180" Type="http://schemas.openxmlformats.org/officeDocument/2006/relationships/image" Target="../media/image2731.png"/><Relationship Id="rId210" Type="http://schemas.openxmlformats.org/officeDocument/2006/relationships/image" Target="../media/image2761.png"/><Relationship Id="rId215" Type="http://schemas.openxmlformats.org/officeDocument/2006/relationships/image" Target="../media/image2766.png"/><Relationship Id="rId236" Type="http://schemas.openxmlformats.org/officeDocument/2006/relationships/image" Target="../media/image2787.png"/><Relationship Id="rId26" Type="http://schemas.openxmlformats.org/officeDocument/2006/relationships/image" Target="../media/image2577.png"/><Relationship Id="rId231" Type="http://schemas.openxmlformats.org/officeDocument/2006/relationships/image" Target="../media/image2782.png"/><Relationship Id="rId252" Type="http://schemas.openxmlformats.org/officeDocument/2006/relationships/image" Target="../media/image2803.png"/><Relationship Id="rId47" Type="http://schemas.openxmlformats.org/officeDocument/2006/relationships/image" Target="../media/image2598.png"/><Relationship Id="rId68" Type="http://schemas.openxmlformats.org/officeDocument/2006/relationships/image" Target="../media/image2619.png"/><Relationship Id="rId89" Type="http://schemas.openxmlformats.org/officeDocument/2006/relationships/image" Target="../media/image2640.png"/><Relationship Id="rId112" Type="http://schemas.openxmlformats.org/officeDocument/2006/relationships/image" Target="../media/image2663.png"/><Relationship Id="rId133" Type="http://schemas.openxmlformats.org/officeDocument/2006/relationships/image" Target="../media/image2684.png"/><Relationship Id="rId154" Type="http://schemas.openxmlformats.org/officeDocument/2006/relationships/image" Target="../media/image2705.png"/><Relationship Id="rId175" Type="http://schemas.openxmlformats.org/officeDocument/2006/relationships/image" Target="../media/image2726.png"/><Relationship Id="rId196" Type="http://schemas.openxmlformats.org/officeDocument/2006/relationships/image" Target="../media/image2747.png"/><Relationship Id="rId200" Type="http://schemas.openxmlformats.org/officeDocument/2006/relationships/image" Target="../media/image2751.png"/><Relationship Id="rId16" Type="http://schemas.openxmlformats.org/officeDocument/2006/relationships/image" Target="../media/image2567.png"/><Relationship Id="rId221" Type="http://schemas.openxmlformats.org/officeDocument/2006/relationships/image" Target="../media/image2772.png"/><Relationship Id="rId242" Type="http://schemas.openxmlformats.org/officeDocument/2006/relationships/image" Target="../media/image2793.png"/><Relationship Id="rId37" Type="http://schemas.openxmlformats.org/officeDocument/2006/relationships/image" Target="../media/image2588.png"/><Relationship Id="rId58" Type="http://schemas.openxmlformats.org/officeDocument/2006/relationships/image" Target="../media/image2609.png"/><Relationship Id="rId79" Type="http://schemas.openxmlformats.org/officeDocument/2006/relationships/image" Target="../media/image2630.png"/><Relationship Id="rId102" Type="http://schemas.openxmlformats.org/officeDocument/2006/relationships/image" Target="../media/image2653.png"/><Relationship Id="rId123" Type="http://schemas.openxmlformats.org/officeDocument/2006/relationships/image" Target="../media/image2674.png"/><Relationship Id="rId144" Type="http://schemas.openxmlformats.org/officeDocument/2006/relationships/image" Target="../media/image2695.png"/><Relationship Id="rId90" Type="http://schemas.openxmlformats.org/officeDocument/2006/relationships/image" Target="../media/image2641.png"/><Relationship Id="rId165" Type="http://schemas.openxmlformats.org/officeDocument/2006/relationships/image" Target="../media/image2716.png"/><Relationship Id="rId186" Type="http://schemas.openxmlformats.org/officeDocument/2006/relationships/image" Target="../media/image2737.png"/><Relationship Id="rId211" Type="http://schemas.openxmlformats.org/officeDocument/2006/relationships/image" Target="../media/image2762.png"/><Relationship Id="rId232" Type="http://schemas.openxmlformats.org/officeDocument/2006/relationships/image" Target="../media/image2783.png"/><Relationship Id="rId253" Type="http://schemas.openxmlformats.org/officeDocument/2006/relationships/image" Target="../media/image2804.png"/><Relationship Id="rId27" Type="http://schemas.openxmlformats.org/officeDocument/2006/relationships/image" Target="../media/image2578.png"/><Relationship Id="rId48" Type="http://schemas.openxmlformats.org/officeDocument/2006/relationships/image" Target="../media/image2599.png"/><Relationship Id="rId69" Type="http://schemas.openxmlformats.org/officeDocument/2006/relationships/image" Target="../media/image2620.png"/><Relationship Id="rId113" Type="http://schemas.openxmlformats.org/officeDocument/2006/relationships/image" Target="../media/image2664.png"/><Relationship Id="rId134" Type="http://schemas.openxmlformats.org/officeDocument/2006/relationships/image" Target="../media/image2685.png"/><Relationship Id="rId80" Type="http://schemas.openxmlformats.org/officeDocument/2006/relationships/image" Target="../media/image2631.png"/><Relationship Id="rId155" Type="http://schemas.openxmlformats.org/officeDocument/2006/relationships/image" Target="../media/image2706.png"/><Relationship Id="rId176" Type="http://schemas.openxmlformats.org/officeDocument/2006/relationships/image" Target="../media/image2727.png"/><Relationship Id="rId197" Type="http://schemas.openxmlformats.org/officeDocument/2006/relationships/image" Target="../media/image2748.png"/><Relationship Id="rId201" Type="http://schemas.openxmlformats.org/officeDocument/2006/relationships/image" Target="../media/image2752.png"/><Relationship Id="rId222" Type="http://schemas.openxmlformats.org/officeDocument/2006/relationships/image" Target="../media/image2773.png"/><Relationship Id="rId243" Type="http://schemas.openxmlformats.org/officeDocument/2006/relationships/image" Target="../media/image2794.png"/><Relationship Id="rId17" Type="http://schemas.openxmlformats.org/officeDocument/2006/relationships/image" Target="../media/image2568.png"/><Relationship Id="rId38" Type="http://schemas.openxmlformats.org/officeDocument/2006/relationships/image" Target="../media/image2589.png"/><Relationship Id="rId59" Type="http://schemas.openxmlformats.org/officeDocument/2006/relationships/image" Target="../media/image2610.png"/><Relationship Id="rId103" Type="http://schemas.openxmlformats.org/officeDocument/2006/relationships/image" Target="../media/image2654.png"/><Relationship Id="rId124" Type="http://schemas.openxmlformats.org/officeDocument/2006/relationships/image" Target="../media/image267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30.png"/><Relationship Id="rId21" Type="http://schemas.openxmlformats.org/officeDocument/2006/relationships/image" Target="../media/image2825.png"/><Relationship Id="rId42" Type="http://schemas.openxmlformats.org/officeDocument/2006/relationships/image" Target="../media/image2846.png"/><Relationship Id="rId47" Type="http://schemas.openxmlformats.org/officeDocument/2006/relationships/image" Target="../media/image2851.png"/><Relationship Id="rId63" Type="http://schemas.openxmlformats.org/officeDocument/2006/relationships/image" Target="../media/image2867.png"/><Relationship Id="rId68" Type="http://schemas.openxmlformats.org/officeDocument/2006/relationships/image" Target="../media/image2872.png"/><Relationship Id="rId84" Type="http://schemas.openxmlformats.org/officeDocument/2006/relationships/image" Target="../media/image2888.png"/><Relationship Id="rId89" Type="http://schemas.openxmlformats.org/officeDocument/2006/relationships/image" Target="../media/image2893.png"/><Relationship Id="rId112" Type="http://schemas.openxmlformats.org/officeDocument/2006/relationships/image" Target="../media/image2916.png"/><Relationship Id="rId16" Type="http://schemas.openxmlformats.org/officeDocument/2006/relationships/image" Target="../media/image2820.png"/><Relationship Id="rId107" Type="http://schemas.openxmlformats.org/officeDocument/2006/relationships/image" Target="../media/image2911.png"/><Relationship Id="rId11" Type="http://schemas.openxmlformats.org/officeDocument/2006/relationships/image" Target="../media/image2815.png"/><Relationship Id="rId24" Type="http://schemas.openxmlformats.org/officeDocument/2006/relationships/image" Target="../media/image2828.png"/><Relationship Id="rId32" Type="http://schemas.openxmlformats.org/officeDocument/2006/relationships/image" Target="../media/image2836.png"/><Relationship Id="rId37" Type="http://schemas.openxmlformats.org/officeDocument/2006/relationships/image" Target="../media/image2841.png"/><Relationship Id="rId40" Type="http://schemas.openxmlformats.org/officeDocument/2006/relationships/image" Target="../media/image2844.png"/><Relationship Id="rId45" Type="http://schemas.openxmlformats.org/officeDocument/2006/relationships/image" Target="../media/image2849.png"/><Relationship Id="rId53" Type="http://schemas.openxmlformats.org/officeDocument/2006/relationships/image" Target="../media/image2857.png"/><Relationship Id="rId58" Type="http://schemas.openxmlformats.org/officeDocument/2006/relationships/image" Target="../media/image2862.png"/><Relationship Id="rId66" Type="http://schemas.openxmlformats.org/officeDocument/2006/relationships/image" Target="../media/image2870.png"/><Relationship Id="rId74" Type="http://schemas.openxmlformats.org/officeDocument/2006/relationships/image" Target="../media/image2878.png"/><Relationship Id="rId79" Type="http://schemas.openxmlformats.org/officeDocument/2006/relationships/image" Target="../media/image2883.png"/><Relationship Id="rId87" Type="http://schemas.openxmlformats.org/officeDocument/2006/relationships/image" Target="../media/image2891.png"/><Relationship Id="rId102" Type="http://schemas.openxmlformats.org/officeDocument/2006/relationships/image" Target="../media/image2906.png"/><Relationship Id="rId110" Type="http://schemas.openxmlformats.org/officeDocument/2006/relationships/image" Target="../media/image2914.png"/><Relationship Id="rId115" Type="http://schemas.openxmlformats.org/officeDocument/2006/relationships/image" Target="../media/image2919.png"/><Relationship Id="rId5" Type="http://schemas.openxmlformats.org/officeDocument/2006/relationships/image" Target="../media/image2809.png"/><Relationship Id="rId61" Type="http://schemas.openxmlformats.org/officeDocument/2006/relationships/image" Target="../media/image2865.png"/><Relationship Id="rId82" Type="http://schemas.openxmlformats.org/officeDocument/2006/relationships/image" Target="../media/image2886.png"/><Relationship Id="rId90" Type="http://schemas.openxmlformats.org/officeDocument/2006/relationships/image" Target="../media/image2894.png"/><Relationship Id="rId95" Type="http://schemas.openxmlformats.org/officeDocument/2006/relationships/image" Target="../media/image2899.png"/><Relationship Id="rId19" Type="http://schemas.openxmlformats.org/officeDocument/2006/relationships/image" Target="../media/image2823.png"/><Relationship Id="rId14" Type="http://schemas.openxmlformats.org/officeDocument/2006/relationships/image" Target="../media/image2818.png"/><Relationship Id="rId22" Type="http://schemas.openxmlformats.org/officeDocument/2006/relationships/image" Target="../media/image2826.png"/><Relationship Id="rId27" Type="http://schemas.openxmlformats.org/officeDocument/2006/relationships/image" Target="../media/image2831.png"/><Relationship Id="rId30" Type="http://schemas.openxmlformats.org/officeDocument/2006/relationships/image" Target="../media/image2834.png"/><Relationship Id="rId35" Type="http://schemas.openxmlformats.org/officeDocument/2006/relationships/image" Target="../media/image2839.png"/><Relationship Id="rId43" Type="http://schemas.openxmlformats.org/officeDocument/2006/relationships/image" Target="../media/image2847.png"/><Relationship Id="rId48" Type="http://schemas.openxmlformats.org/officeDocument/2006/relationships/image" Target="../media/image2852.png"/><Relationship Id="rId56" Type="http://schemas.openxmlformats.org/officeDocument/2006/relationships/image" Target="../media/image2860.png"/><Relationship Id="rId64" Type="http://schemas.openxmlformats.org/officeDocument/2006/relationships/image" Target="../media/image2868.png"/><Relationship Id="rId69" Type="http://schemas.openxmlformats.org/officeDocument/2006/relationships/image" Target="../media/image2873.png"/><Relationship Id="rId77" Type="http://schemas.openxmlformats.org/officeDocument/2006/relationships/image" Target="../media/image2881.png"/><Relationship Id="rId100" Type="http://schemas.openxmlformats.org/officeDocument/2006/relationships/image" Target="../media/image2904.png"/><Relationship Id="rId105" Type="http://schemas.openxmlformats.org/officeDocument/2006/relationships/image" Target="../media/image2909.png"/><Relationship Id="rId113" Type="http://schemas.openxmlformats.org/officeDocument/2006/relationships/image" Target="../media/image2917.png"/><Relationship Id="rId8" Type="http://schemas.openxmlformats.org/officeDocument/2006/relationships/image" Target="../media/image2812.png"/><Relationship Id="rId51" Type="http://schemas.openxmlformats.org/officeDocument/2006/relationships/image" Target="../media/image2855.png"/><Relationship Id="rId72" Type="http://schemas.openxmlformats.org/officeDocument/2006/relationships/image" Target="../media/image2876.png"/><Relationship Id="rId80" Type="http://schemas.openxmlformats.org/officeDocument/2006/relationships/image" Target="../media/image2884.png"/><Relationship Id="rId85" Type="http://schemas.openxmlformats.org/officeDocument/2006/relationships/image" Target="../media/image2889.png"/><Relationship Id="rId93" Type="http://schemas.openxmlformats.org/officeDocument/2006/relationships/image" Target="../media/image2897.png"/><Relationship Id="rId98" Type="http://schemas.openxmlformats.org/officeDocument/2006/relationships/image" Target="../media/image2902.png"/><Relationship Id="rId3" Type="http://schemas.openxmlformats.org/officeDocument/2006/relationships/image" Target="../media/image2807.png"/><Relationship Id="rId12" Type="http://schemas.openxmlformats.org/officeDocument/2006/relationships/image" Target="../media/image2816.png"/><Relationship Id="rId17" Type="http://schemas.openxmlformats.org/officeDocument/2006/relationships/image" Target="../media/image2821.png"/><Relationship Id="rId25" Type="http://schemas.openxmlformats.org/officeDocument/2006/relationships/image" Target="../media/image2829.png"/><Relationship Id="rId33" Type="http://schemas.openxmlformats.org/officeDocument/2006/relationships/image" Target="../media/image2837.png"/><Relationship Id="rId38" Type="http://schemas.openxmlformats.org/officeDocument/2006/relationships/image" Target="../media/image2842.png"/><Relationship Id="rId46" Type="http://schemas.openxmlformats.org/officeDocument/2006/relationships/image" Target="../media/image2850.png"/><Relationship Id="rId59" Type="http://schemas.openxmlformats.org/officeDocument/2006/relationships/image" Target="../media/image2863.png"/><Relationship Id="rId67" Type="http://schemas.openxmlformats.org/officeDocument/2006/relationships/image" Target="../media/image2871.png"/><Relationship Id="rId103" Type="http://schemas.openxmlformats.org/officeDocument/2006/relationships/image" Target="../media/image2907.png"/><Relationship Id="rId108" Type="http://schemas.openxmlformats.org/officeDocument/2006/relationships/image" Target="../media/image2912.png"/><Relationship Id="rId20" Type="http://schemas.openxmlformats.org/officeDocument/2006/relationships/image" Target="../media/image2824.png"/><Relationship Id="rId41" Type="http://schemas.openxmlformats.org/officeDocument/2006/relationships/image" Target="../media/image2845.png"/><Relationship Id="rId54" Type="http://schemas.openxmlformats.org/officeDocument/2006/relationships/image" Target="../media/image2858.png"/><Relationship Id="rId62" Type="http://schemas.openxmlformats.org/officeDocument/2006/relationships/image" Target="../media/image2866.png"/><Relationship Id="rId70" Type="http://schemas.openxmlformats.org/officeDocument/2006/relationships/image" Target="../media/image2874.png"/><Relationship Id="rId75" Type="http://schemas.openxmlformats.org/officeDocument/2006/relationships/image" Target="../media/image2879.png"/><Relationship Id="rId83" Type="http://schemas.openxmlformats.org/officeDocument/2006/relationships/image" Target="../media/image2887.png"/><Relationship Id="rId88" Type="http://schemas.openxmlformats.org/officeDocument/2006/relationships/image" Target="../media/image2892.png"/><Relationship Id="rId91" Type="http://schemas.openxmlformats.org/officeDocument/2006/relationships/image" Target="../media/image2895.png"/><Relationship Id="rId96" Type="http://schemas.openxmlformats.org/officeDocument/2006/relationships/image" Target="../media/image2900.png"/><Relationship Id="rId111" Type="http://schemas.openxmlformats.org/officeDocument/2006/relationships/image" Target="../media/image29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0.png"/><Relationship Id="rId15" Type="http://schemas.openxmlformats.org/officeDocument/2006/relationships/image" Target="../media/image2819.png"/><Relationship Id="rId23" Type="http://schemas.openxmlformats.org/officeDocument/2006/relationships/image" Target="../media/image2827.png"/><Relationship Id="rId28" Type="http://schemas.openxmlformats.org/officeDocument/2006/relationships/image" Target="../media/image2832.png"/><Relationship Id="rId36" Type="http://schemas.openxmlformats.org/officeDocument/2006/relationships/image" Target="../media/image2840.png"/><Relationship Id="rId49" Type="http://schemas.openxmlformats.org/officeDocument/2006/relationships/image" Target="../media/image2853.png"/><Relationship Id="rId57" Type="http://schemas.openxmlformats.org/officeDocument/2006/relationships/image" Target="../media/image2861.png"/><Relationship Id="rId106" Type="http://schemas.openxmlformats.org/officeDocument/2006/relationships/image" Target="../media/image2910.png"/><Relationship Id="rId114" Type="http://schemas.openxmlformats.org/officeDocument/2006/relationships/image" Target="../media/image2918.png"/><Relationship Id="rId10" Type="http://schemas.openxmlformats.org/officeDocument/2006/relationships/image" Target="../media/image2814.png"/><Relationship Id="rId31" Type="http://schemas.openxmlformats.org/officeDocument/2006/relationships/image" Target="../media/image2835.png"/><Relationship Id="rId44" Type="http://schemas.openxmlformats.org/officeDocument/2006/relationships/image" Target="../media/image2848.png"/><Relationship Id="rId52" Type="http://schemas.openxmlformats.org/officeDocument/2006/relationships/image" Target="../media/image2856.png"/><Relationship Id="rId60" Type="http://schemas.openxmlformats.org/officeDocument/2006/relationships/image" Target="../media/image2864.png"/><Relationship Id="rId65" Type="http://schemas.openxmlformats.org/officeDocument/2006/relationships/image" Target="../media/image2869.png"/><Relationship Id="rId73" Type="http://schemas.openxmlformats.org/officeDocument/2006/relationships/image" Target="../media/image2877.png"/><Relationship Id="rId78" Type="http://schemas.openxmlformats.org/officeDocument/2006/relationships/image" Target="../media/image2882.png"/><Relationship Id="rId81" Type="http://schemas.openxmlformats.org/officeDocument/2006/relationships/image" Target="../media/image2885.png"/><Relationship Id="rId86" Type="http://schemas.openxmlformats.org/officeDocument/2006/relationships/image" Target="../media/image2890.png"/><Relationship Id="rId94" Type="http://schemas.openxmlformats.org/officeDocument/2006/relationships/image" Target="../media/image2898.png"/><Relationship Id="rId99" Type="http://schemas.openxmlformats.org/officeDocument/2006/relationships/image" Target="../media/image2903.png"/><Relationship Id="rId101" Type="http://schemas.openxmlformats.org/officeDocument/2006/relationships/image" Target="../media/image2905.png"/><Relationship Id="rId4" Type="http://schemas.openxmlformats.org/officeDocument/2006/relationships/image" Target="../media/image2808.png"/><Relationship Id="rId9" Type="http://schemas.openxmlformats.org/officeDocument/2006/relationships/image" Target="../media/image2813.png"/><Relationship Id="rId13" Type="http://schemas.openxmlformats.org/officeDocument/2006/relationships/image" Target="../media/image2817.png"/><Relationship Id="rId18" Type="http://schemas.openxmlformats.org/officeDocument/2006/relationships/image" Target="../media/image2822.png"/><Relationship Id="rId39" Type="http://schemas.openxmlformats.org/officeDocument/2006/relationships/image" Target="../media/image2843.png"/><Relationship Id="rId109" Type="http://schemas.openxmlformats.org/officeDocument/2006/relationships/image" Target="../media/image2913.png"/><Relationship Id="rId34" Type="http://schemas.openxmlformats.org/officeDocument/2006/relationships/image" Target="../media/image2838.png"/><Relationship Id="rId50" Type="http://schemas.openxmlformats.org/officeDocument/2006/relationships/image" Target="../media/image2854.png"/><Relationship Id="rId55" Type="http://schemas.openxmlformats.org/officeDocument/2006/relationships/image" Target="../media/image2859.png"/><Relationship Id="rId76" Type="http://schemas.openxmlformats.org/officeDocument/2006/relationships/image" Target="../media/image2880.png"/><Relationship Id="rId97" Type="http://schemas.openxmlformats.org/officeDocument/2006/relationships/image" Target="../media/image2901.png"/><Relationship Id="rId104" Type="http://schemas.openxmlformats.org/officeDocument/2006/relationships/image" Target="../media/image2908.png"/><Relationship Id="rId7" Type="http://schemas.openxmlformats.org/officeDocument/2006/relationships/image" Target="../media/image2811.png"/><Relationship Id="rId71" Type="http://schemas.openxmlformats.org/officeDocument/2006/relationships/image" Target="../media/image2875.png"/><Relationship Id="rId92" Type="http://schemas.openxmlformats.org/officeDocument/2006/relationships/image" Target="../media/image2896.png"/><Relationship Id="rId2" Type="http://schemas.openxmlformats.org/officeDocument/2006/relationships/image" Target="../media/image2806.png"/><Relationship Id="rId29" Type="http://schemas.openxmlformats.org/officeDocument/2006/relationships/image" Target="../media/image2833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png"/><Relationship Id="rId117" Type="http://schemas.openxmlformats.org/officeDocument/2006/relationships/image" Target="../media/image306.png"/><Relationship Id="rId21" Type="http://schemas.openxmlformats.org/officeDocument/2006/relationships/image" Target="../media/image210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63" Type="http://schemas.openxmlformats.org/officeDocument/2006/relationships/image" Target="../media/image252.png"/><Relationship Id="rId68" Type="http://schemas.openxmlformats.org/officeDocument/2006/relationships/image" Target="../media/image257.png"/><Relationship Id="rId84" Type="http://schemas.openxmlformats.org/officeDocument/2006/relationships/image" Target="../media/image273.png"/><Relationship Id="rId89" Type="http://schemas.openxmlformats.org/officeDocument/2006/relationships/image" Target="../media/image278.png"/><Relationship Id="rId112" Type="http://schemas.openxmlformats.org/officeDocument/2006/relationships/image" Target="../media/image301.png"/><Relationship Id="rId16" Type="http://schemas.openxmlformats.org/officeDocument/2006/relationships/image" Target="../media/image205.png"/><Relationship Id="rId107" Type="http://schemas.openxmlformats.org/officeDocument/2006/relationships/image" Target="../media/image296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3" Type="http://schemas.openxmlformats.org/officeDocument/2006/relationships/image" Target="../media/image242.png"/><Relationship Id="rId58" Type="http://schemas.openxmlformats.org/officeDocument/2006/relationships/image" Target="../media/image247.png"/><Relationship Id="rId66" Type="http://schemas.openxmlformats.org/officeDocument/2006/relationships/image" Target="../media/image255.png"/><Relationship Id="rId74" Type="http://schemas.openxmlformats.org/officeDocument/2006/relationships/image" Target="../media/image263.png"/><Relationship Id="rId79" Type="http://schemas.openxmlformats.org/officeDocument/2006/relationships/image" Target="../media/image268.png"/><Relationship Id="rId87" Type="http://schemas.openxmlformats.org/officeDocument/2006/relationships/image" Target="../media/image276.png"/><Relationship Id="rId102" Type="http://schemas.openxmlformats.org/officeDocument/2006/relationships/image" Target="../media/image291.png"/><Relationship Id="rId110" Type="http://schemas.openxmlformats.org/officeDocument/2006/relationships/image" Target="../media/image299.png"/><Relationship Id="rId115" Type="http://schemas.openxmlformats.org/officeDocument/2006/relationships/image" Target="../media/image304.png"/><Relationship Id="rId5" Type="http://schemas.openxmlformats.org/officeDocument/2006/relationships/image" Target="../media/image194.png"/><Relationship Id="rId61" Type="http://schemas.openxmlformats.org/officeDocument/2006/relationships/image" Target="../media/image250.png"/><Relationship Id="rId82" Type="http://schemas.openxmlformats.org/officeDocument/2006/relationships/image" Target="../media/image271.png"/><Relationship Id="rId90" Type="http://schemas.openxmlformats.org/officeDocument/2006/relationships/image" Target="../media/image279.png"/><Relationship Id="rId95" Type="http://schemas.openxmlformats.org/officeDocument/2006/relationships/image" Target="../media/image284.png"/><Relationship Id="rId19" Type="http://schemas.openxmlformats.org/officeDocument/2006/relationships/image" Target="../media/image20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56" Type="http://schemas.openxmlformats.org/officeDocument/2006/relationships/image" Target="../media/image245.png"/><Relationship Id="rId64" Type="http://schemas.openxmlformats.org/officeDocument/2006/relationships/image" Target="../media/image253.png"/><Relationship Id="rId69" Type="http://schemas.openxmlformats.org/officeDocument/2006/relationships/image" Target="../media/image258.png"/><Relationship Id="rId77" Type="http://schemas.openxmlformats.org/officeDocument/2006/relationships/image" Target="../media/image266.png"/><Relationship Id="rId100" Type="http://schemas.openxmlformats.org/officeDocument/2006/relationships/image" Target="../media/image289.png"/><Relationship Id="rId105" Type="http://schemas.openxmlformats.org/officeDocument/2006/relationships/image" Target="../media/image294.png"/><Relationship Id="rId113" Type="http://schemas.openxmlformats.org/officeDocument/2006/relationships/image" Target="../media/image302.png"/><Relationship Id="rId118" Type="http://schemas.openxmlformats.org/officeDocument/2006/relationships/image" Target="../media/image307.png"/><Relationship Id="rId8" Type="http://schemas.openxmlformats.org/officeDocument/2006/relationships/image" Target="../media/image197.png"/><Relationship Id="rId51" Type="http://schemas.openxmlformats.org/officeDocument/2006/relationships/image" Target="../media/image240.png"/><Relationship Id="rId72" Type="http://schemas.openxmlformats.org/officeDocument/2006/relationships/image" Target="../media/image261.png"/><Relationship Id="rId80" Type="http://schemas.openxmlformats.org/officeDocument/2006/relationships/image" Target="../media/image269.png"/><Relationship Id="rId85" Type="http://schemas.openxmlformats.org/officeDocument/2006/relationships/image" Target="../media/image274.png"/><Relationship Id="rId93" Type="http://schemas.openxmlformats.org/officeDocument/2006/relationships/image" Target="../media/image282.png"/><Relationship Id="rId98" Type="http://schemas.openxmlformats.org/officeDocument/2006/relationships/image" Target="../media/image28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59" Type="http://schemas.openxmlformats.org/officeDocument/2006/relationships/image" Target="../media/image248.png"/><Relationship Id="rId67" Type="http://schemas.openxmlformats.org/officeDocument/2006/relationships/image" Target="../media/image256.png"/><Relationship Id="rId103" Type="http://schemas.openxmlformats.org/officeDocument/2006/relationships/image" Target="../media/image292.png"/><Relationship Id="rId108" Type="http://schemas.openxmlformats.org/officeDocument/2006/relationships/image" Target="../media/image297.png"/><Relationship Id="rId116" Type="http://schemas.openxmlformats.org/officeDocument/2006/relationships/image" Target="../media/image305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Relationship Id="rId54" Type="http://schemas.openxmlformats.org/officeDocument/2006/relationships/image" Target="../media/image243.png"/><Relationship Id="rId62" Type="http://schemas.openxmlformats.org/officeDocument/2006/relationships/image" Target="../media/image251.png"/><Relationship Id="rId70" Type="http://schemas.openxmlformats.org/officeDocument/2006/relationships/image" Target="../media/image259.png"/><Relationship Id="rId75" Type="http://schemas.openxmlformats.org/officeDocument/2006/relationships/image" Target="../media/image264.png"/><Relationship Id="rId83" Type="http://schemas.openxmlformats.org/officeDocument/2006/relationships/image" Target="../media/image272.png"/><Relationship Id="rId88" Type="http://schemas.openxmlformats.org/officeDocument/2006/relationships/image" Target="../media/image277.png"/><Relationship Id="rId91" Type="http://schemas.openxmlformats.org/officeDocument/2006/relationships/image" Target="../media/image280.png"/><Relationship Id="rId96" Type="http://schemas.openxmlformats.org/officeDocument/2006/relationships/image" Target="../media/image285.png"/><Relationship Id="rId111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Relationship Id="rId57" Type="http://schemas.openxmlformats.org/officeDocument/2006/relationships/image" Target="../media/image246.png"/><Relationship Id="rId106" Type="http://schemas.openxmlformats.org/officeDocument/2006/relationships/image" Target="../media/image295.png"/><Relationship Id="rId114" Type="http://schemas.openxmlformats.org/officeDocument/2006/relationships/image" Target="../media/image303.png"/><Relationship Id="rId119" Type="http://schemas.openxmlformats.org/officeDocument/2006/relationships/image" Target="../media/image308.png"/><Relationship Id="rId10" Type="http://schemas.openxmlformats.org/officeDocument/2006/relationships/image" Target="../media/image199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52" Type="http://schemas.openxmlformats.org/officeDocument/2006/relationships/image" Target="../media/image241.png"/><Relationship Id="rId60" Type="http://schemas.openxmlformats.org/officeDocument/2006/relationships/image" Target="../media/image249.png"/><Relationship Id="rId65" Type="http://schemas.openxmlformats.org/officeDocument/2006/relationships/image" Target="../media/image254.png"/><Relationship Id="rId73" Type="http://schemas.openxmlformats.org/officeDocument/2006/relationships/image" Target="../media/image262.png"/><Relationship Id="rId78" Type="http://schemas.openxmlformats.org/officeDocument/2006/relationships/image" Target="../media/image267.png"/><Relationship Id="rId81" Type="http://schemas.openxmlformats.org/officeDocument/2006/relationships/image" Target="../media/image270.png"/><Relationship Id="rId86" Type="http://schemas.openxmlformats.org/officeDocument/2006/relationships/image" Target="../media/image275.png"/><Relationship Id="rId94" Type="http://schemas.openxmlformats.org/officeDocument/2006/relationships/image" Target="../media/image283.png"/><Relationship Id="rId99" Type="http://schemas.openxmlformats.org/officeDocument/2006/relationships/image" Target="../media/image288.png"/><Relationship Id="rId101" Type="http://schemas.openxmlformats.org/officeDocument/2006/relationships/image" Target="../media/image29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9" Type="http://schemas.openxmlformats.org/officeDocument/2006/relationships/image" Target="../media/image228.png"/><Relationship Id="rId109" Type="http://schemas.openxmlformats.org/officeDocument/2006/relationships/image" Target="../media/image298.png"/><Relationship Id="rId34" Type="http://schemas.openxmlformats.org/officeDocument/2006/relationships/image" Target="../media/image223.png"/><Relationship Id="rId50" Type="http://schemas.openxmlformats.org/officeDocument/2006/relationships/image" Target="../media/image239.png"/><Relationship Id="rId55" Type="http://schemas.openxmlformats.org/officeDocument/2006/relationships/image" Target="../media/image244.png"/><Relationship Id="rId76" Type="http://schemas.openxmlformats.org/officeDocument/2006/relationships/image" Target="../media/image265.png"/><Relationship Id="rId97" Type="http://schemas.openxmlformats.org/officeDocument/2006/relationships/image" Target="../media/image286.png"/><Relationship Id="rId104" Type="http://schemas.openxmlformats.org/officeDocument/2006/relationships/image" Target="../media/image293.png"/><Relationship Id="rId120" Type="http://schemas.openxmlformats.org/officeDocument/2006/relationships/image" Target="../media/image309.png"/><Relationship Id="rId7" Type="http://schemas.openxmlformats.org/officeDocument/2006/relationships/image" Target="../media/image196.png"/><Relationship Id="rId71" Type="http://schemas.openxmlformats.org/officeDocument/2006/relationships/image" Target="../media/image260.png"/><Relationship Id="rId92" Type="http://schemas.openxmlformats.org/officeDocument/2006/relationships/image" Target="../media/image281.png"/><Relationship Id="rId2" Type="http://schemas.openxmlformats.org/officeDocument/2006/relationships/image" Target="../media/image191.png"/><Relationship Id="rId29" Type="http://schemas.openxmlformats.org/officeDocument/2006/relationships/image" Target="../media/image21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35.png"/><Relationship Id="rId21" Type="http://schemas.openxmlformats.org/officeDocument/2006/relationships/image" Target="../media/image2939.png"/><Relationship Id="rId42" Type="http://schemas.openxmlformats.org/officeDocument/2006/relationships/image" Target="../media/image2960.png"/><Relationship Id="rId63" Type="http://schemas.openxmlformats.org/officeDocument/2006/relationships/image" Target="../media/image2981.png"/><Relationship Id="rId84" Type="http://schemas.openxmlformats.org/officeDocument/2006/relationships/image" Target="../media/image3002.png"/><Relationship Id="rId138" Type="http://schemas.openxmlformats.org/officeDocument/2006/relationships/image" Target="../media/image3056.png"/><Relationship Id="rId159" Type="http://schemas.openxmlformats.org/officeDocument/2006/relationships/image" Target="../media/image3077.png"/><Relationship Id="rId170" Type="http://schemas.openxmlformats.org/officeDocument/2006/relationships/image" Target="../media/image3088.png"/><Relationship Id="rId191" Type="http://schemas.openxmlformats.org/officeDocument/2006/relationships/image" Target="../media/image3109.png"/><Relationship Id="rId205" Type="http://schemas.openxmlformats.org/officeDocument/2006/relationships/image" Target="../media/image3123.png"/><Relationship Id="rId107" Type="http://schemas.openxmlformats.org/officeDocument/2006/relationships/image" Target="../media/image3025.png"/><Relationship Id="rId11" Type="http://schemas.openxmlformats.org/officeDocument/2006/relationships/image" Target="../media/image2929.png"/><Relationship Id="rId32" Type="http://schemas.openxmlformats.org/officeDocument/2006/relationships/image" Target="../media/image2950.png"/><Relationship Id="rId37" Type="http://schemas.openxmlformats.org/officeDocument/2006/relationships/image" Target="../media/image2955.png"/><Relationship Id="rId53" Type="http://schemas.openxmlformats.org/officeDocument/2006/relationships/image" Target="../media/image2971.png"/><Relationship Id="rId58" Type="http://schemas.openxmlformats.org/officeDocument/2006/relationships/image" Target="../media/image2976.png"/><Relationship Id="rId74" Type="http://schemas.openxmlformats.org/officeDocument/2006/relationships/image" Target="../media/image2992.png"/><Relationship Id="rId79" Type="http://schemas.openxmlformats.org/officeDocument/2006/relationships/image" Target="../media/image2997.png"/><Relationship Id="rId102" Type="http://schemas.openxmlformats.org/officeDocument/2006/relationships/image" Target="../media/image3020.png"/><Relationship Id="rId123" Type="http://schemas.openxmlformats.org/officeDocument/2006/relationships/image" Target="../media/image3041.png"/><Relationship Id="rId128" Type="http://schemas.openxmlformats.org/officeDocument/2006/relationships/image" Target="../media/image3046.png"/><Relationship Id="rId144" Type="http://schemas.openxmlformats.org/officeDocument/2006/relationships/image" Target="../media/image3062.png"/><Relationship Id="rId149" Type="http://schemas.openxmlformats.org/officeDocument/2006/relationships/image" Target="../media/image3067.png"/><Relationship Id="rId5" Type="http://schemas.openxmlformats.org/officeDocument/2006/relationships/image" Target="../media/image2923.png"/><Relationship Id="rId90" Type="http://schemas.openxmlformats.org/officeDocument/2006/relationships/image" Target="../media/image3008.png"/><Relationship Id="rId95" Type="http://schemas.openxmlformats.org/officeDocument/2006/relationships/image" Target="../media/image3013.png"/><Relationship Id="rId160" Type="http://schemas.openxmlformats.org/officeDocument/2006/relationships/image" Target="../media/image3078.png"/><Relationship Id="rId165" Type="http://schemas.openxmlformats.org/officeDocument/2006/relationships/image" Target="../media/image3083.png"/><Relationship Id="rId181" Type="http://schemas.openxmlformats.org/officeDocument/2006/relationships/image" Target="../media/image3099.png"/><Relationship Id="rId186" Type="http://schemas.openxmlformats.org/officeDocument/2006/relationships/image" Target="../media/image3104.png"/><Relationship Id="rId211" Type="http://schemas.openxmlformats.org/officeDocument/2006/relationships/image" Target="../media/image3129.png"/><Relationship Id="rId22" Type="http://schemas.openxmlformats.org/officeDocument/2006/relationships/image" Target="../media/image2940.png"/><Relationship Id="rId27" Type="http://schemas.openxmlformats.org/officeDocument/2006/relationships/image" Target="../media/image2945.png"/><Relationship Id="rId43" Type="http://schemas.openxmlformats.org/officeDocument/2006/relationships/image" Target="../media/image2961.png"/><Relationship Id="rId48" Type="http://schemas.openxmlformats.org/officeDocument/2006/relationships/image" Target="../media/image2966.png"/><Relationship Id="rId64" Type="http://schemas.openxmlformats.org/officeDocument/2006/relationships/image" Target="../media/image2982.png"/><Relationship Id="rId69" Type="http://schemas.openxmlformats.org/officeDocument/2006/relationships/image" Target="../media/image2987.png"/><Relationship Id="rId113" Type="http://schemas.openxmlformats.org/officeDocument/2006/relationships/image" Target="../media/image3031.png"/><Relationship Id="rId118" Type="http://schemas.openxmlformats.org/officeDocument/2006/relationships/image" Target="../media/image3036.png"/><Relationship Id="rId134" Type="http://schemas.openxmlformats.org/officeDocument/2006/relationships/image" Target="../media/image3052.png"/><Relationship Id="rId139" Type="http://schemas.openxmlformats.org/officeDocument/2006/relationships/image" Target="../media/image3057.png"/><Relationship Id="rId80" Type="http://schemas.openxmlformats.org/officeDocument/2006/relationships/image" Target="../media/image2998.png"/><Relationship Id="rId85" Type="http://schemas.openxmlformats.org/officeDocument/2006/relationships/image" Target="../media/image3003.png"/><Relationship Id="rId150" Type="http://schemas.openxmlformats.org/officeDocument/2006/relationships/image" Target="../media/image3068.png"/><Relationship Id="rId155" Type="http://schemas.openxmlformats.org/officeDocument/2006/relationships/image" Target="../media/image3073.png"/><Relationship Id="rId171" Type="http://schemas.openxmlformats.org/officeDocument/2006/relationships/image" Target="../media/image3089.png"/><Relationship Id="rId176" Type="http://schemas.openxmlformats.org/officeDocument/2006/relationships/image" Target="../media/image3094.png"/><Relationship Id="rId192" Type="http://schemas.openxmlformats.org/officeDocument/2006/relationships/image" Target="../media/image3110.png"/><Relationship Id="rId197" Type="http://schemas.openxmlformats.org/officeDocument/2006/relationships/image" Target="../media/image3115.png"/><Relationship Id="rId206" Type="http://schemas.openxmlformats.org/officeDocument/2006/relationships/image" Target="../media/image3124.png"/><Relationship Id="rId201" Type="http://schemas.openxmlformats.org/officeDocument/2006/relationships/image" Target="../media/image3119.png"/><Relationship Id="rId12" Type="http://schemas.openxmlformats.org/officeDocument/2006/relationships/image" Target="../media/image2930.png"/><Relationship Id="rId17" Type="http://schemas.openxmlformats.org/officeDocument/2006/relationships/image" Target="../media/image2935.png"/><Relationship Id="rId33" Type="http://schemas.openxmlformats.org/officeDocument/2006/relationships/image" Target="../media/image2951.png"/><Relationship Id="rId38" Type="http://schemas.openxmlformats.org/officeDocument/2006/relationships/image" Target="../media/image2956.png"/><Relationship Id="rId59" Type="http://schemas.openxmlformats.org/officeDocument/2006/relationships/image" Target="../media/image2977.png"/><Relationship Id="rId103" Type="http://schemas.openxmlformats.org/officeDocument/2006/relationships/image" Target="../media/image3021.png"/><Relationship Id="rId108" Type="http://schemas.openxmlformats.org/officeDocument/2006/relationships/image" Target="../media/image3026.png"/><Relationship Id="rId124" Type="http://schemas.openxmlformats.org/officeDocument/2006/relationships/image" Target="../media/image3042.png"/><Relationship Id="rId129" Type="http://schemas.openxmlformats.org/officeDocument/2006/relationships/image" Target="../media/image3047.png"/><Relationship Id="rId54" Type="http://schemas.openxmlformats.org/officeDocument/2006/relationships/image" Target="../media/image2972.png"/><Relationship Id="rId70" Type="http://schemas.openxmlformats.org/officeDocument/2006/relationships/image" Target="../media/image2988.png"/><Relationship Id="rId75" Type="http://schemas.openxmlformats.org/officeDocument/2006/relationships/image" Target="../media/image2993.png"/><Relationship Id="rId91" Type="http://schemas.openxmlformats.org/officeDocument/2006/relationships/image" Target="../media/image3009.png"/><Relationship Id="rId96" Type="http://schemas.openxmlformats.org/officeDocument/2006/relationships/image" Target="../media/image3014.png"/><Relationship Id="rId140" Type="http://schemas.openxmlformats.org/officeDocument/2006/relationships/image" Target="../media/image3058.png"/><Relationship Id="rId145" Type="http://schemas.openxmlformats.org/officeDocument/2006/relationships/image" Target="../media/image3063.png"/><Relationship Id="rId161" Type="http://schemas.openxmlformats.org/officeDocument/2006/relationships/image" Target="../media/image3079.png"/><Relationship Id="rId166" Type="http://schemas.openxmlformats.org/officeDocument/2006/relationships/image" Target="../media/image3084.png"/><Relationship Id="rId182" Type="http://schemas.openxmlformats.org/officeDocument/2006/relationships/image" Target="../media/image3100.png"/><Relationship Id="rId187" Type="http://schemas.openxmlformats.org/officeDocument/2006/relationships/image" Target="../media/image3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4.png"/><Relationship Id="rId23" Type="http://schemas.openxmlformats.org/officeDocument/2006/relationships/image" Target="../media/image2941.png"/><Relationship Id="rId28" Type="http://schemas.openxmlformats.org/officeDocument/2006/relationships/image" Target="../media/image2946.png"/><Relationship Id="rId49" Type="http://schemas.openxmlformats.org/officeDocument/2006/relationships/image" Target="../media/image2967.png"/><Relationship Id="rId114" Type="http://schemas.openxmlformats.org/officeDocument/2006/relationships/image" Target="../media/image3032.png"/><Relationship Id="rId119" Type="http://schemas.openxmlformats.org/officeDocument/2006/relationships/image" Target="../media/image3037.png"/><Relationship Id="rId44" Type="http://schemas.openxmlformats.org/officeDocument/2006/relationships/image" Target="../media/image2962.png"/><Relationship Id="rId60" Type="http://schemas.openxmlformats.org/officeDocument/2006/relationships/image" Target="../media/image2978.png"/><Relationship Id="rId65" Type="http://schemas.openxmlformats.org/officeDocument/2006/relationships/image" Target="../media/image2983.png"/><Relationship Id="rId81" Type="http://schemas.openxmlformats.org/officeDocument/2006/relationships/image" Target="../media/image2999.png"/><Relationship Id="rId86" Type="http://schemas.openxmlformats.org/officeDocument/2006/relationships/image" Target="../media/image3004.png"/><Relationship Id="rId130" Type="http://schemas.openxmlformats.org/officeDocument/2006/relationships/image" Target="../media/image3048.png"/><Relationship Id="rId135" Type="http://schemas.openxmlformats.org/officeDocument/2006/relationships/image" Target="../media/image3053.png"/><Relationship Id="rId151" Type="http://schemas.openxmlformats.org/officeDocument/2006/relationships/image" Target="../media/image3069.png"/><Relationship Id="rId156" Type="http://schemas.openxmlformats.org/officeDocument/2006/relationships/image" Target="../media/image3074.png"/><Relationship Id="rId177" Type="http://schemas.openxmlformats.org/officeDocument/2006/relationships/image" Target="../media/image3095.png"/><Relationship Id="rId198" Type="http://schemas.openxmlformats.org/officeDocument/2006/relationships/image" Target="../media/image3116.png"/><Relationship Id="rId172" Type="http://schemas.openxmlformats.org/officeDocument/2006/relationships/image" Target="../media/image3090.png"/><Relationship Id="rId193" Type="http://schemas.openxmlformats.org/officeDocument/2006/relationships/image" Target="../media/image3111.png"/><Relationship Id="rId202" Type="http://schemas.openxmlformats.org/officeDocument/2006/relationships/image" Target="../media/image3120.png"/><Relationship Id="rId207" Type="http://schemas.openxmlformats.org/officeDocument/2006/relationships/image" Target="../media/image3125.png"/><Relationship Id="rId13" Type="http://schemas.openxmlformats.org/officeDocument/2006/relationships/image" Target="../media/image2931.png"/><Relationship Id="rId18" Type="http://schemas.openxmlformats.org/officeDocument/2006/relationships/image" Target="../media/image2936.png"/><Relationship Id="rId39" Type="http://schemas.openxmlformats.org/officeDocument/2006/relationships/image" Target="../media/image2957.png"/><Relationship Id="rId109" Type="http://schemas.openxmlformats.org/officeDocument/2006/relationships/image" Target="../media/image3027.png"/><Relationship Id="rId34" Type="http://schemas.openxmlformats.org/officeDocument/2006/relationships/image" Target="../media/image2952.png"/><Relationship Id="rId50" Type="http://schemas.openxmlformats.org/officeDocument/2006/relationships/image" Target="../media/image2968.png"/><Relationship Id="rId55" Type="http://schemas.openxmlformats.org/officeDocument/2006/relationships/image" Target="../media/image2973.png"/><Relationship Id="rId76" Type="http://schemas.openxmlformats.org/officeDocument/2006/relationships/image" Target="../media/image2994.png"/><Relationship Id="rId97" Type="http://schemas.openxmlformats.org/officeDocument/2006/relationships/image" Target="../media/image3015.png"/><Relationship Id="rId104" Type="http://schemas.openxmlformats.org/officeDocument/2006/relationships/image" Target="../media/image3022.png"/><Relationship Id="rId120" Type="http://schemas.openxmlformats.org/officeDocument/2006/relationships/image" Target="../media/image3038.png"/><Relationship Id="rId125" Type="http://schemas.openxmlformats.org/officeDocument/2006/relationships/image" Target="../media/image3043.png"/><Relationship Id="rId141" Type="http://schemas.openxmlformats.org/officeDocument/2006/relationships/image" Target="../media/image3059.png"/><Relationship Id="rId146" Type="http://schemas.openxmlformats.org/officeDocument/2006/relationships/image" Target="../media/image3064.png"/><Relationship Id="rId167" Type="http://schemas.openxmlformats.org/officeDocument/2006/relationships/image" Target="../media/image3085.png"/><Relationship Id="rId188" Type="http://schemas.openxmlformats.org/officeDocument/2006/relationships/image" Target="../media/image3106.png"/><Relationship Id="rId7" Type="http://schemas.openxmlformats.org/officeDocument/2006/relationships/image" Target="../media/image2925.png"/><Relationship Id="rId71" Type="http://schemas.openxmlformats.org/officeDocument/2006/relationships/image" Target="../media/image2989.png"/><Relationship Id="rId92" Type="http://schemas.openxmlformats.org/officeDocument/2006/relationships/image" Target="../media/image3010.png"/><Relationship Id="rId162" Type="http://schemas.openxmlformats.org/officeDocument/2006/relationships/image" Target="../media/image3080.png"/><Relationship Id="rId183" Type="http://schemas.openxmlformats.org/officeDocument/2006/relationships/image" Target="../media/image3101.png"/><Relationship Id="rId2" Type="http://schemas.openxmlformats.org/officeDocument/2006/relationships/image" Target="../media/image2920.png"/><Relationship Id="rId29" Type="http://schemas.openxmlformats.org/officeDocument/2006/relationships/image" Target="../media/image2947.png"/><Relationship Id="rId24" Type="http://schemas.openxmlformats.org/officeDocument/2006/relationships/image" Target="../media/image2942.png"/><Relationship Id="rId40" Type="http://schemas.openxmlformats.org/officeDocument/2006/relationships/image" Target="../media/image2958.png"/><Relationship Id="rId45" Type="http://schemas.openxmlformats.org/officeDocument/2006/relationships/image" Target="../media/image2963.png"/><Relationship Id="rId66" Type="http://schemas.openxmlformats.org/officeDocument/2006/relationships/image" Target="../media/image2984.png"/><Relationship Id="rId87" Type="http://schemas.openxmlformats.org/officeDocument/2006/relationships/image" Target="../media/image3005.png"/><Relationship Id="rId110" Type="http://schemas.openxmlformats.org/officeDocument/2006/relationships/image" Target="../media/image3028.png"/><Relationship Id="rId115" Type="http://schemas.openxmlformats.org/officeDocument/2006/relationships/image" Target="../media/image3033.png"/><Relationship Id="rId131" Type="http://schemas.openxmlformats.org/officeDocument/2006/relationships/image" Target="../media/image3049.png"/><Relationship Id="rId136" Type="http://schemas.openxmlformats.org/officeDocument/2006/relationships/image" Target="../media/image3054.png"/><Relationship Id="rId157" Type="http://schemas.openxmlformats.org/officeDocument/2006/relationships/image" Target="../media/image3075.png"/><Relationship Id="rId178" Type="http://schemas.openxmlformats.org/officeDocument/2006/relationships/image" Target="../media/image3096.png"/><Relationship Id="rId61" Type="http://schemas.openxmlformats.org/officeDocument/2006/relationships/image" Target="../media/image2979.png"/><Relationship Id="rId82" Type="http://schemas.openxmlformats.org/officeDocument/2006/relationships/image" Target="../media/image3000.png"/><Relationship Id="rId152" Type="http://schemas.openxmlformats.org/officeDocument/2006/relationships/image" Target="../media/image3070.png"/><Relationship Id="rId173" Type="http://schemas.openxmlformats.org/officeDocument/2006/relationships/image" Target="../media/image3091.png"/><Relationship Id="rId194" Type="http://schemas.openxmlformats.org/officeDocument/2006/relationships/image" Target="../media/image3112.png"/><Relationship Id="rId199" Type="http://schemas.openxmlformats.org/officeDocument/2006/relationships/image" Target="../media/image3117.png"/><Relationship Id="rId203" Type="http://schemas.openxmlformats.org/officeDocument/2006/relationships/image" Target="../media/image3121.png"/><Relationship Id="rId208" Type="http://schemas.openxmlformats.org/officeDocument/2006/relationships/image" Target="../media/image3126.png"/><Relationship Id="rId19" Type="http://schemas.openxmlformats.org/officeDocument/2006/relationships/image" Target="../media/image2937.png"/><Relationship Id="rId14" Type="http://schemas.openxmlformats.org/officeDocument/2006/relationships/image" Target="../media/image2932.png"/><Relationship Id="rId30" Type="http://schemas.openxmlformats.org/officeDocument/2006/relationships/image" Target="../media/image2948.png"/><Relationship Id="rId35" Type="http://schemas.openxmlformats.org/officeDocument/2006/relationships/image" Target="../media/image2953.png"/><Relationship Id="rId56" Type="http://schemas.openxmlformats.org/officeDocument/2006/relationships/image" Target="../media/image2974.png"/><Relationship Id="rId77" Type="http://schemas.openxmlformats.org/officeDocument/2006/relationships/image" Target="../media/image2995.png"/><Relationship Id="rId100" Type="http://schemas.openxmlformats.org/officeDocument/2006/relationships/image" Target="../media/image3018.png"/><Relationship Id="rId105" Type="http://schemas.openxmlformats.org/officeDocument/2006/relationships/image" Target="../media/image3023.png"/><Relationship Id="rId126" Type="http://schemas.openxmlformats.org/officeDocument/2006/relationships/image" Target="../media/image3044.png"/><Relationship Id="rId147" Type="http://schemas.openxmlformats.org/officeDocument/2006/relationships/image" Target="../media/image3065.png"/><Relationship Id="rId168" Type="http://schemas.openxmlformats.org/officeDocument/2006/relationships/image" Target="../media/image3086.png"/><Relationship Id="rId8" Type="http://schemas.openxmlformats.org/officeDocument/2006/relationships/image" Target="../media/image2926.png"/><Relationship Id="rId51" Type="http://schemas.openxmlformats.org/officeDocument/2006/relationships/image" Target="../media/image2969.png"/><Relationship Id="rId72" Type="http://schemas.openxmlformats.org/officeDocument/2006/relationships/image" Target="../media/image2990.png"/><Relationship Id="rId93" Type="http://schemas.openxmlformats.org/officeDocument/2006/relationships/image" Target="../media/image3011.png"/><Relationship Id="rId98" Type="http://schemas.openxmlformats.org/officeDocument/2006/relationships/image" Target="../media/image3016.png"/><Relationship Id="rId121" Type="http://schemas.openxmlformats.org/officeDocument/2006/relationships/image" Target="../media/image3039.png"/><Relationship Id="rId142" Type="http://schemas.openxmlformats.org/officeDocument/2006/relationships/image" Target="../media/image3060.png"/><Relationship Id="rId163" Type="http://schemas.openxmlformats.org/officeDocument/2006/relationships/image" Target="../media/image3081.png"/><Relationship Id="rId184" Type="http://schemas.openxmlformats.org/officeDocument/2006/relationships/image" Target="../media/image3102.png"/><Relationship Id="rId189" Type="http://schemas.openxmlformats.org/officeDocument/2006/relationships/image" Target="../media/image3107.png"/><Relationship Id="rId3" Type="http://schemas.openxmlformats.org/officeDocument/2006/relationships/image" Target="../media/image2921.png"/><Relationship Id="rId25" Type="http://schemas.openxmlformats.org/officeDocument/2006/relationships/image" Target="../media/image2943.png"/><Relationship Id="rId46" Type="http://schemas.openxmlformats.org/officeDocument/2006/relationships/image" Target="../media/image2964.png"/><Relationship Id="rId67" Type="http://schemas.openxmlformats.org/officeDocument/2006/relationships/image" Target="../media/image2985.png"/><Relationship Id="rId116" Type="http://schemas.openxmlformats.org/officeDocument/2006/relationships/image" Target="../media/image3034.png"/><Relationship Id="rId137" Type="http://schemas.openxmlformats.org/officeDocument/2006/relationships/image" Target="../media/image3055.png"/><Relationship Id="rId158" Type="http://schemas.openxmlformats.org/officeDocument/2006/relationships/image" Target="../media/image3076.png"/><Relationship Id="rId20" Type="http://schemas.openxmlformats.org/officeDocument/2006/relationships/image" Target="../media/image2938.png"/><Relationship Id="rId41" Type="http://schemas.openxmlformats.org/officeDocument/2006/relationships/image" Target="../media/image2959.png"/><Relationship Id="rId62" Type="http://schemas.openxmlformats.org/officeDocument/2006/relationships/image" Target="../media/image2980.png"/><Relationship Id="rId83" Type="http://schemas.openxmlformats.org/officeDocument/2006/relationships/image" Target="../media/image3001.png"/><Relationship Id="rId88" Type="http://schemas.openxmlformats.org/officeDocument/2006/relationships/image" Target="../media/image3006.png"/><Relationship Id="rId111" Type="http://schemas.openxmlformats.org/officeDocument/2006/relationships/image" Target="../media/image3029.png"/><Relationship Id="rId132" Type="http://schemas.openxmlformats.org/officeDocument/2006/relationships/image" Target="../media/image3050.png"/><Relationship Id="rId153" Type="http://schemas.openxmlformats.org/officeDocument/2006/relationships/image" Target="../media/image3071.png"/><Relationship Id="rId174" Type="http://schemas.openxmlformats.org/officeDocument/2006/relationships/image" Target="../media/image3092.png"/><Relationship Id="rId179" Type="http://schemas.openxmlformats.org/officeDocument/2006/relationships/image" Target="../media/image3097.png"/><Relationship Id="rId195" Type="http://schemas.openxmlformats.org/officeDocument/2006/relationships/image" Target="../media/image3113.png"/><Relationship Id="rId209" Type="http://schemas.openxmlformats.org/officeDocument/2006/relationships/image" Target="../media/image3127.png"/><Relationship Id="rId190" Type="http://schemas.openxmlformats.org/officeDocument/2006/relationships/image" Target="../media/image3108.png"/><Relationship Id="rId204" Type="http://schemas.openxmlformats.org/officeDocument/2006/relationships/image" Target="../media/image3122.png"/><Relationship Id="rId15" Type="http://schemas.openxmlformats.org/officeDocument/2006/relationships/image" Target="../media/image2933.png"/><Relationship Id="rId36" Type="http://schemas.openxmlformats.org/officeDocument/2006/relationships/image" Target="../media/image2954.png"/><Relationship Id="rId57" Type="http://schemas.openxmlformats.org/officeDocument/2006/relationships/image" Target="../media/image2975.png"/><Relationship Id="rId106" Type="http://schemas.openxmlformats.org/officeDocument/2006/relationships/image" Target="../media/image3024.png"/><Relationship Id="rId127" Type="http://schemas.openxmlformats.org/officeDocument/2006/relationships/image" Target="../media/image3045.png"/><Relationship Id="rId10" Type="http://schemas.openxmlformats.org/officeDocument/2006/relationships/image" Target="../media/image2928.png"/><Relationship Id="rId31" Type="http://schemas.openxmlformats.org/officeDocument/2006/relationships/image" Target="../media/image2949.png"/><Relationship Id="rId52" Type="http://schemas.openxmlformats.org/officeDocument/2006/relationships/image" Target="../media/image2970.png"/><Relationship Id="rId73" Type="http://schemas.openxmlformats.org/officeDocument/2006/relationships/image" Target="../media/image2991.png"/><Relationship Id="rId78" Type="http://schemas.openxmlformats.org/officeDocument/2006/relationships/image" Target="../media/image2996.png"/><Relationship Id="rId94" Type="http://schemas.openxmlformats.org/officeDocument/2006/relationships/image" Target="../media/image3012.png"/><Relationship Id="rId99" Type="http://schemas.openxmlformats.org/officeDocument/2006/relationships/image" Target="../media/image3017.png"/><Relationship Id="rId101" Type="http://schemas.openxmlformats.org/officeDocument/2006/relationships/image" Target="../media/image3019.png"/><Relationship Id="rId122" Type="http://schemas.openxmlformats.org/officeDocument/2006/relationships/image" Target="../media/image3040.png"/><Relationship Id="rId143" Type="http://schemas.openxmlformats.org/officeDocument/2006/relationships/image" Target="../media/image3061.png"/><Relationship Id="rId148" Type="http://schemas.openxmlformats.org/officeDocument/2006/relationships/image" Target="../media/image3066.png"/><Relationship Id="rId164" Type="http://schemas.openxmlformats.org/officeDocument/2006/relationships/image" Target="../media/image3082.png"/><Relationship Id="rId169" Type="http://schemas.openxmlformats.org/officeDocument/2006/relationships/image" Target="../media/image3087.png"/><Relationship Id="rId185" Type="http://schemas.openxmlformats.org/officeDocument/2006/relationships/image" Target="../media/image3103.png"/><Relationship Id="rId4" Type="http://schemas.openxmlformats.org/officeDocument/2006/relationships/image" Target="../media/image2922.png"/><Relationship Id="rId9" Type="http://schemas.openxmlformats.org/officeDocument/2006/relationships/image" Target="../media/image2927.png"/><Relationship Id="rId180" Type="http://schemas.openxmlformats.org/officeDocument/2006/relationships/image" Target="../media/image3098.png"/><Relationship Id="rId210" Type="http://schemas.openxmlformats.org/officeDocument/2006/relationships/image" Target="../media/image3128.png"/><Relationship Id="rId26" Type="http://schemas.openxmlformats.org/officeDocument/2006/relationships/image" Target="../media/image2944.png"/><Relationship Id="rId47" Type="http://schemas.openxmlformats.org/officeDocument/2006/relationships/image" Target="../media/image2965.png"/><Relationship Id="rId68" Type="http://schemas.openxmlformats.org/officeDocument/2006/relationships/image" Target="../media/image2986.png"/><Relationship Id="rId89" Type="http://schemas.openxmlformats.org/officeDocument/2006/relationships/image" Target="../media/image3007.png"/><Relationship Id="rId112" Type="http://schemas.openxmlformats.org/officeDocument/2006/relationships/image" Target="../media/image3030.png"/><Relationship Id="rId133" Type="http://schemas.openxmlformats.org/officeDocument/2006/relationships/image" Target="../media/image3051.png"/><Relationship Id="rId154" Type="http://schemas.openxmlformats.org/officeDocument/2006/relationships/image" Target="../media/image3072.png"/><Relationship Id="rId175" Type="http://schemas.openxmlformats.org/officeDocument/2006/relationships/image" Target="../media/image3093.png"/><Relationship Id="rId196" Type="http://schemas.openxmlformats.org/officeDocument/2006/relationships/image" Target="../media/image3114.png"/><Relationship Id="rId200" Type="http://schemas.openxmlformats.org/officeDocument/2006/relationships/image" Target="../media/image3118.png"/><Relationship Id="rId16" Type="http://schemas.openxmlformats.org/officeDocument/2006/relationships/image" Target="../media/image293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45.png"/><Relationship Id="rId21" Type="http://schemas.openxmlformats.org/officeDocument/2006/relationships/image" Target="../media/image3149.png"/><Relationship Id="rId42" Type="http://schemas.openxmlformats.org/officeDocument/2006/relationships/image" Target="../media/image3170.png"/><Relationship Id="rId63" Type="http://schemas.openxmlformats.org/officeDocument/2006/relationships/image" Target="../media/image3191.png"/><Relationship Id="rId84" Type="http://schemas.openxmlformats.org/officeDocument/2006/relationships/image" Target="../media/image3212.png"/><Relationship Id="rId138" Type="http://schemas.openxmlformats.org/officeDocument/2006/relationships/image" Target="../media/image3266.png"/><Relationship Id="rId159" Type="http://schemas.openxmlformats.org/officeDocument/2006/relationships/image" Target="../media/image3287.png"/><Relationship Id="rId170" Type="http://schemas.openxmlformats.org/officeDocument/2006/relationships/image" Target="../media/image3298.png"/><Relationship Id="rId191" Type="http://schemas.openxmlformats.org/officeDocument/2006/relationships/image" Target="../media/image3319.png"/><Relationship Id="rId205" Type="http://schemas.openxmlformats.org/officeDocument/2006/relationships/image" Target="../media/image3333.png"/><Relationship Id="rId226" Type="http://schemas.openxmlformats.org/officeDocument/2006/relationships/image" Target="../media/image3354.png"/><Relationship Id="rId107" Type="http://schemas.openxmlformats.org/officeDocument/2006/relationships/image" Target="../media/image3235.png"/><Relationship Id="rId11" Type="http://schemas.openxmlformats.org/officeDocument/2006/relationships/image" Target="../media/image3139.png"/><Relationship Id="rId32" Type="http://schemas.openxmlformats.org/officeDocument/2006/relationships/image" Target="../media/image3160.png"/><Relationship Id="rId53" Type="http://schemas.openxmlformats.org/officeDocument/2006/relationships/image" Target="../media/image3181.png"/><Relationship Id="rId74" Type="http://schemas.openxmlformats.org/officeDocument/2006/relationships/image" Target="../media/image3202.png"/><Relationship Id="rId128" Type="http://schemas.openxmlformats.org/officeDocument/2006/relationships/image" Target="../media/image3256.png"/><Relationship Id="rId149" Type="http://schemas.openxmlformats.org/officeDocument/2006/relationships/image" Target="../media/image3277.png"/><Relationship Id="rId5" Type="http://schemas.openxmlformats.org/officeDocument/2006/relationships/image" Target="../media/image3133.png"/><Relationship Id="rId95" Type="http://schemas.openxmlformats.org/officeDocument/2006/relationships/image" Target="../media/image3223.png"/><Relationship Id="rId160" Type="http://schemas.openxmlformats.org/officeDocument/2006/relationships/image" Target="../media/image3288.png"/><Relationship Id="rId181" Type="http://schemas.openxmlformats.org/officeDocument/2006/relationships/image" Target="../media/image3309.png"/><Relationship Id="rId216" Type="http://schemas.openxmlformats.org/officeDocument/2006/relationships/image" Target="../media/image3344.png"/><Relationship Id="rId237" Type="http://schemas.openxmlformats.org/officeDocument/2006/relationships/image" Target="../media/image3365.png"/><Relationship Id="rId22" Type="http://schemas.openxmlformats.org/officeDocument/2006/relationships/image" Target="../media/image3150.png"/><Relationship Id="rId43" Type="http://schemas.openxmlformats.org/officeDocument/2006/relationships/image" Target="../media/image3171.png"/><Relationship Id="rId64" Type="http://schemas.openxmlformats.org/officeDocument/2006/relationships/image" Target="../media/image3192.png"/><Relationship Id="rId118" Type="http://schemas.openxmlformats.org/officeDocument/2006/relationships/image" Target="../media/image3246.png"/><Relationship Id="rId139" Type="http://schemas.openxmlformats.org/officeDocument/2006/relationships/image" Target="../media/image3267.png"/><Relationship Id="rId80" Type="http://schemas.openxmlformats.org/officeDocument/2006/relationships/image" Target="../media/image3208.png"/><Relationship Id="rId85" Type="http://schemas.openxmlformats.org/officeDocument/2006/relationships/image" Target="../media/image3213.png"/><Relationship Id="rId150" Type="http://schemas.openxmlformats.org/officeDocument/2006/relationships/image" Target="../media/image3278.png"/><Relationship Id="rId155" Type="http://schemas.openxmlformats.org/officeDocument/2006/relationships/image" Target="../media/image3283.png"/><Relationship Id="rId171" Type="http://schemas.openxmlformats.org/officeDocument/2006/relationships/image" Target="../media/image3299.png"/><Relationship Id="rId176" Type="http://schemas.openxmlformats.org/officeDocument/2006/relationships/image" Target="../media/image3304.png"/><Relationship Id="rId192" Type="http://schemas.openxmlformats.org/officeDocument/2006/relationships/image" Target="../media/image3320.png"/><Relationship Id="rId197" Type="http://schemas.openxmlformats.org/officeDocument/2006/relationships/image" Target="../media/image3325.png"/><Relationship Id="rId206" Type="http://schemas.openxmlformats.org/officeDocument/2006/relationships/image" Target="../media/image3334.png"/><Relationship Id="rId227" Type="http://schemas.openxmlformats.org/officeDocument/2006/relationships/image" Target="../media/image3355.png"/><Relationship Id="rId201" Type="http://schemas.openxmlformats.org/officeDocument/2006/relationships/image" Target="../media/image3329.png"/><Relationship Id="rId222" Type="http://schemas.openxmlformats.org/officeDocument/2006/relationships/image" Target="../media/image3350.png"/><Relationship Id="rId12" Type="http://schemas.openxmlformats.org/officeDocument/2006/relationships/image" Target="../media/image3140.png"/><Relationship Id="rId17" Type="http://schemas.openxmlformats.org/officeDocument/2006/relationships/image" Target="../media/image3145.png"/><Relationship Id="rId33" Type="http://schemas.openxmlformats.org/officeDocument/2006/relationships/image" Target="../media/image3161.png"/><Relationship Id="rId38" Type="http://schemas.openxmlformats.org/officeDocument/2006/relationships/image" Target="../media/image3166.png"/><Relationship Id="rId59" Type="http://schemas.openxmlformats.org/officeDocument/2006/relationships/image" Target="../media/image3187.png"/><Relationship Id="rId103" Type="http://schemas.openxmlformats.org/officeDocument/2006/relationships/image" Target="../media/image3231.png"/><Relationship Id="rId108" Type="http://schemas.openxmlformats.org/officeDocument/2006/relationships/image" Target="../media/image3236.png"/><Relationship Id="rId124" Type="http://schemas.openxmlformats.org/officeDocument/2006/relationships/image" Target="../media/image3252.png"/><Relationship Id="rId129" Type="http://schemas.openxmlformats.org/officeDocument/2006/relationships/image" Target="../media/image3257.png"/><Relationship Id="rId54" Type="http://schemas.openxmlformats.org/officeDocument/2006/relationships/image" Target="../media/image3182.png"/><Relationship Id="rId70" Type="http://schemas.openxmlformats.org/officeDocument/2006/relationships/image" Target="../media/image3198.png"/><Relationship Id="rId75" Type="http://schemas.openxmlformats.org/officeDocument/2006/relationships/image" Target="../media/image3203.png"/><Relationship Id="rId91" Type="http://schemas.openxmlformats.org/officeDocument/2006/relationships/image" Target="../media/image3219.png"/><Relationship Id="rId96" Type="http://schemas.openxmlformats.org/officeDocument/2006/relationships/image" Target="../media/image3224.png"/><Relationship Id="rId140" Type="http://schemas.openxmlformats.org/officeDocument/2006/relationships/image" Target="../media/image3268.png"/><Relationship Id="rId145" Type="http://schemas.openxmlformats.org/officeDocument/2006/relationships/image" Target="../media/image3273.png"/><Relationship Id="rId161" Type="http://schemas.openxmlformats.org/officeDocument/2006/relationships/image" Target="../media/image3289.png"/><Relationship Id="rId166" Type="http://schemas.openxmlformats.org/officeDocument/2006/relationships/image" Target="../media/image3294.png"/><Relationship Id="rId182" Type="http://schemas.openxmlformats.org/officeDocument/2006/relationships/image" Target="../media/image3310.png"/><Relationship Id="rId187" Type="http://schemas.openxmlformats.org/officeDocument/2006/relationships/image" Target="../media/image3315.png"/><Relationship Id="rId217" Type="http://schemas.openxmlformats.org/officeDocument/2006/relationships/image" Target="../media/image3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4.png"/><Relationship Id="rId212" Type="http://schemas.openxmlformats.org/officeDocument/2006/relationships/image" Target="../media/image3340.png"/><Relationship Id="rId233" Type="http://schemas.openxmlformats.org/officeDocument/2006/relationships/image" Target="../media/image3361.png"/><Relationship Id="rId23" Type="http://schemas.openxmlformats.org/officeDocument/2006/relationships/image" Target="../media/image3151.png"/><Relationship Id="rId28" Type="http://schemas.openxmlformats.org/officeDocument/2006/relationships/image" Target="../media/image3156.png"/><Relationship Id="rId49" Type="http://schemas.openxmlformats.org/officeDocument/2006/relationships/image" Target="../media/image3177.png"/><Relationship Id="rId114" Type="http://schemas.openxmlformats.org/officeDocument/2006/relationships/image" Target="../media/image3242.png"/><Relationship Id="rId119" Type="http://schemas.openxmlformats.org/officeDocument/2006/relationships/image" Target="../media/image3247.png"/><Relationship Id="rId44" Type="http://schemas.openxmlformats.org/officeDocument/2006/relationships/image" Target="../media/image3172.png"/><Relationship Id="rId60" Type="http://schemas.openxmlformats.org/officeDocument/2006/relationships/image" Target="../media/image3188.png"/><Relationship Id="rId65" Type="http://schemas.openxmlformats.org/officeDocument/2006/relationships/image" Target="../media/image3193.png"/><Relationship Id="rId81" Type="http://schemas.openxmlformats.org/officeDocument/2006/relationships/image" Target="../media/image3209.png"/><Relationship Id="rId86" Type="http://schemas.openxmlformats.org/officeDocument/2006/relationships/image" Target="../media/image3214.png"/><Relationship Id="rId130" Type="http://schemas.openxmlformats.org/officeDocument/2006/relationships/image" Target="../media/image3258.png"/><Relationship Id="rId135" Type="http://schemas.openxmlformats.org/officeDocument/2006/relationships/image" Target="../media/image3263.png"/><Relationship Id="rId151" Type="http://schemas.openxmlformats.org/officeDocument/2006/relationships/image" Target="../media/image3279.png"/><Relationship Id="rId156" Type="http://schemas.openxmlformats.org/officeDocument/2006/relationships/image" Target="../media/image3284.png"/><Relationship Id="rId177" Type="http://schemas.openxmlformats.org/officeDocument/2006/relationships/image" Target="../media/image3305.png"/><Relationship Id="rId198" Type="http://schemas.openxmlformats.org/officeDocument/2006/relationships/image" Target="../media/image3326.png"/><Relationship Id="rId172" Type="http://schemas.openxmlformats.org/officeDocument/2006/relationships/image" Target="../media/image3300.png"/><Relationship Id="rId193" Type="http://schemas.openxmlformats.org/officeDocument/2006/relationships/image" Target="../media/image3321.png"/><Relationship Id="rId202" Type="http://schemas.openxmlformats.org/officeDocument/2006/relationships/image" Target="../media/image3330.png"/><Relationship Id="rId207" Type="http://schemas.openxmlformats.org/officeDocument/2006/relationships/image" Target="../media/image3335.png"/><Relationship Id="rId223" Type="http://schemas.openxmlformats.org/officeDocument/2006/relationships/image" Target="../media/image3351.png"/><Relationship Id="rId228" Type="http://schemas.openxmlformats.org/officeDocument/2006/relationships/image" Target="../media/image3356.png"/><Relationship Id="rId13" Type="http://schemas.openxmlformats.org/officeDocument/2006/relationships/image" Target="../media/image3141.png"/><Relationship Id="rId18" Type="http://schemas.openxmlformats.org/officeDocument/2006/relationships/image" Target="../media/image3146.png"/><Relationship Id="rId39" Type="http://schemas.openxmlformats.org/officeDocument/2006/relationships/image" Target="../media/image3167.png"/><Relationship Id="rId109" Type="http://schemas.openxmlformats.org/officeDocument/2006/relationships/image" Target="../media/image3237.png"/><Relationship Id="rId34" Type="http://schemas.openxmlformats.org/officeDocument/2006/relationships/image" Target="../media/image3162.png"/><Relationship Id="rId50" Type="http://schemas.openxmlformats.org/officeDocument/2006/relationships/image" Target="../media/image3178.png"/><Relationship Id="rId55" Type="http://schemas.openxmlformats.org/officeDocument/2006/relationships/image" Target="../media/image3183.png"/><Relationship Id="rId76" Type="http://schemas.openxmlformats.org/officeDocument/2006/relationships/image" Target="../media/image3204.png"/><Relationship Id="rId97" Type="http://schemas.openxmlformats.org/officeDocument/2006/relationships/image" Target="../media/image3225.png"/><Relationship Id="rId104" Type="http://schemas.openxmlformats.org/officeDocument/2006/relationships/image" Target="../media/image3232.png"/><Relationship Id="rId120" Type="http://schemas.openxmlformats.org/officeDocument/2006/relationships/image" Target="../media/image3248.png"/><Relationship Id="rId125" Type="http://schemas.openxmlformats.org/officeDocument/2006/relationships/image" Target="../media/image3253.png"/><Relationship Id="rId141" Type="http://schemas.openxmlformats.org/officeDocument/2006/relationships/image" Target="../media/image3269.png"/><Relationship Id="rId146" Type="http://schemas.openxmlformats.org/officeDocument/2006/relationships/image" Target="../media/image3274.png"/><Relationship Id="rId167" Type="http://schemas.openxmlformats.org/officeDocument/2006/relationships/image" Target="../media/image3295.png"/><Relationship Id="rId188" Type="http://schemas.openxmlformats.org/officeDocument/2006/relationships/image" Target="../media/image3316.png"/><Relationship Id="rId7" Type="http://schemas.openxmlformats.org/officeDocument/2006/relationships/image" Target="../media/image3135.png"/><Relationship Id="rId71" Type="http://schemas.openxmlformats.org/officeDocument/2006/relationships/image" Target="../media/image3199.png"/><Relationship Id="rId92" Type="http://schemas.openxmlformats.org/officeDocument/2006/relationships/image" Target="../media/image3220.png"/><Relationship Id="rId162" Type="http://schemas.openxmlformats.org/officeDocument/2006/relationships/image" Target="../media/image3290.png"/><Relationship Id="rId183" Type="http://schemas.openxmlformats.org/officeDocument/2006/relationships/image" Target="../media/image3311.png"/><Relationship Id="rId213" Type="http://schemas.openxmlformats.org/officeDocument/2006/relationships/image" Target="../media/image3341.png"/><Relationship Id="rId218" Type="http://schemas.openxmlformats.org/officeDocument/2006/relationships/image" Target="../media/image3346.png"/><Relationship Id="rId234" Type="http://schemas.openxmlformats.org/officeDocument/2006/relationships/image" Target="../media/image3362.png"/><Relationship Id="rId2" Type="http://schemas.openxmlformats.org/officeDocument/2006/relationships/image" Target="../media/image3130.png"/><Relationship Id="rId29" Type="http://schemas.openxmlformats.org/officeDocument/2006/relationships/image" Target="../media/image3157.png"/><Relationship Id="rId24" Type="http://schemas.openxmlformats.org/officeDocument/2006/relationships/image" Target="../media/image3152.png"/><Relationship Id="rId40" Type="http://schemas.openxmlformats.org/officeDocument/2006/relationships/image" Target="../media/image3168.png"/><Relationship Id="rId45" Type="http://schemas.openxmlformats.org/officeDocument/2006/relationships/image" Target="../media/image3173.png"/><Relationship Id="rId66" Type="http://schemas.openxmlformats.org/officeDocument/2006/relationships/image" Target="../media/image3194.png"/><Relationship Id="rId87" Type="http://schemas.openxmlformats.org/officeDocument/2006/relationships/image" Target="../media/image3215.png"/><Relationship Id="rId110" Type="http://schemas.openxmlformats.org/officeDocument/2006/relationships/image" Target="../media/image3238.png"/><Relationship Id="rId115" Type="http://schemas.openxmlformats.org/officeDocument/2006/relationships/image" Target="../media/image3243.png"/><Relationship Id="rId131" Type="http://schemas.openxmlformats.org/officeDocument/2006/relationships/image" Target="../media/image3259.png"/><Relationship Id="rId136" Type="http://schemas.openxmlformats.org/officeDocument/2006/relationships/image" Target="../media/image3264.png"/><Relationship Id="rId157" Type="http://schemas.openxmlformats.org/officeDocument/2006/relationships/image" Target="../media/image3285.png"/><Relationship Id="rId178" Type="http://schemas.openxmlformats.org/officeDocument/2006/relationships/image" Target="../media/image3306.png"/><Relationship Id="rId61" Type="http://schemas.openxmlformats.org/officeDocument/2006/relationships/image" Target="../media/image3189.png"/><Relationship Id="rId82" Type="http://schemas.openxmlformats.org/officeDocument/2006/relationships/image" Target="../media/image3210.png"/><Relationship Id="rId152" Type="http://schemas.openxmlformats.org/officeDocument/2006/relationships/image" Target="../media/image3280.png"/><Relationship Id="rId173" Type="http://schemas.openxmlformats.org/officeDocument/2006/relationships/image" Target="../media/image3301.png"/><Relationship Id="rId194" Type="http://schemas.openxmlformats.org/officeDocument/2006/relationships/image" Target="../media/image3322.png"/><Relationship Id="rId199" Type="http://schemas.openxmlformats.org/officeDocument/2006/relationships/image" Target="../media/image3327.png"/><Relationship Id="rId203" Type="http://schemas.openxmlformats.org/officeDocument/2006/relationships/image" Target="../media/image3331.png"/><Relationship Id="rId208" Type="http://schemas.openxmlformats.org/officeDocument/2006/relationships/image" Target="../media/image3336.png"/><Relationship Id="rId229" Type="http://schemas.openxmlformats.org/officeDocument/2006/relationships/image" Target="../media/image3357.png"/><Relationship Id="rId19" Type="http://schemas.openxmlformats.org/officeDocument/2006/relationships/image" Target="../media/image3147.png"/><Relationship Id="rId224" Type="http://schemas.openxmlformats.org/officeDocument/2006/relationships/image" Target="../media/image3352.png"/><Relationship Id="rId14" Type="http://schemas.openxmlformats.org/officeDocument/2006/relationships/image" Target="../media/image3142.png"/><Relationship Id="rId30" Type="http://schemas.openxmlformats.org/officeDocument/2006/relationships/image" Target="../media/image3158.png"/><Relationship Id="rId35" Type="http://schemas.openxmlformats.org/officeDocument/2006/relationships/image" Target="../media/image3163.png"/><Relationship Id="rId56" Type="http://schemas.openxmlformats.org/officeDocument/2006/relationships/image" Target="../media/image3184.png"/><Relationship Id="rId77" Type="http://schemas.openxmlformats.org/officeDocument/2006/relationships/image" Target="../media/image3205.png"/><Relationship Id="rId100" Type="http://schemas.openxmlformats.org/officeDocument/2006/relationships/image" Target="../media/image3228.png"/><Relationship Id="rId105" Type="http://schemas.openxmlformats.org/officeDocument/2006/relationships/image" Target="../media/image3233.png"/><Relationship Id="rId126" Type="http://schemas.openxmlformats.org/officeDocument/2006/relationships/image" Target="../media/image3254.png"/><Relationship Id="rId147" Type="http://schemas.openxmlformats.org/officeDocument/2006/relationships/image" Target="../media/image3275.png"/><Relationship Id="rId168" Type="http://schemas.openxmlformats.org/officeDocument/2006/relationships/image" Target="../media/image3296.png"/><Relationship Id="rId8" Type="http://schemas.openxmlformats.org/officeDocument/2006/relationships/image" Target="../media/image3136.png"/><Relationship Id="rId51" Type="http://schemas.openxmlformats.org/officeDocument/2006/relationships/image" Target="../media/image3179.png"/><Relationship Id="rId72" Type="http://schemas.openxmlformats.org/officeDocument/2006/relationships/image" Target="../media/image3200.png"/><Relationship Id="rId93" Type="http://schemas.openxmlformats.org/officeDocument/2006/relationships/image" Target="../media/image3221.png"/><Relationship Id="rId98" Type="http://schemas.openxmlformats.org/officeDocument/2006/relationships/image" Target="../media/image3226.png"/><Relationship Id="rId121" Type="http://schemas.openxmlformats.org/officeDocument/2006/relationships/image" Target="../media/image3249.png"/><Relationship Id="rId142" Type="http://schemas.openxmlformats.org/officeDocument/2006/relationships/image" Target="../media/image3270.png"/><Relationship Id="rId163" Type="http://schemas.openxmlformats.org/officeDocument/2006/relationships/image" Target="../media/image3291.png"/><Relationship Id="rId184" Type="http://schemas.openxmlformats.org/officeDocument/2006/relationships/image" Target="../media/image3312.png"/><Relationship Id="rId189" Type="http://schemas.openxmlformats.org/officeDocument/2006/relationships/image" Target="../media/image3317.png"/><Relationship Id="rId219" Type="http://schemas.openxmlformats.org/officeDocument/2006/relationships/image" Target="../media/image3347.png"/><Relationship Id="rId3" Type="http://schemas.openxmlformats.org/officeDocument/2006/relationships/image" Target="../media/image3131.png"/><Relationship Id="rId214" Type="http://schemas.openxmlformats.org/officeDocument/2006/relationships/image" Target="../media/image3342.png"/><Relationship Id="rId230" Type="http://schemas.openxmlformats.org/officeDocument/2006/relationships/image" Target="../media/image3358.png"/><Relationship Id="rId235" Type="http://schemas.openxmlformats.org/officeDocument/2006/relationships/image" Target="../media/image3363.png"/><Relationship Id="rId25" Type="http://schemas.openxmlformats.org/officeDocument/2006/relationships/image" Target="../media/image3153.png"/><Relationship Id="rId46" Type="http://schemas.openxmlformats.org/officeDocument/2006/relationships/image" Target="../media/image3174.png"/><Relationship Id="rId67" Type="http://schemas.openxmlformats.org/officeDocument/2006/relationships/image" Target="../media/image3195.png"/><Relationship Id="rId116" Type="http://schemas.openxmlformats.org/officeDocument/2006/relationships/image" Target="../media/image3244.png"/><Relationship Id="rId137" Type="http://schemas.openxmlformats.org/officeDocument/2006/relationships/image" Target="../media/image3265.png"/><Relationship Id="rId158" Type="http://schemas.openxmlformats.org/officeDocument/2006/relationships/image" Target="../media/image3286.png"/><Relationship Id="rId20" Type="http://schemas.openxmlformats.org/officeDocument/2006/relationships/image" Target="../media/image3148.png"/><Relationship Id="rId41" Type="http://schemas.openxmlformats.org/officeDocument/2006/relationships/image" Target="../media/image3169.png"/><Relationship Id="rId62" Type="http://schemas.openxmlformats.org/officeDocument/2006/relationships/image" Target="../media/image3190.png"/><Relationship Id="rId83" Type="http://schemas.openxmlformats.org/officeDocument/2006/relationships/image" Target="../media/image3211.png"/><Relationship Id="rId88" Type="http://schemas.openxmlformats.org/officeDocument/2006/relationships/image" Target="../media/image3216.png"/><Relationship Id="rId111" Type="http://schemas.openxmlformats.org/officeDocument/2006/relationships/image" Target="../media/image3239.png"/><Relationship Id="rId132" Type="http://schemas.openxmlformats.org/officeDocument/2006/relationships/image" Target="../media/image3260.png"/><Relationship Id="rId153" Type="http://schemas.openxmlformats.org/officeDocument/2006/relationships/image" Target="../media/image3281.png"/><Relationship Id="rId174" Type="http://schemas.openxmlformats.org/officeDocument/2006/relationships/image" Target="../media/image3302.png"/><Relationship Id="rId179" Type="http://schemas.openxmlformats.org/officeDocument/2006/relationships/image" Target="../media/image3307.png"/><Relationship Id="rId195" Type="http://schemas.openxmlformats.org/officeDocument/2006/relationships/image" Target="../media/image3323.png"/><Relationship Id="rId209" Type="http://schemas.openxmlformats.org/officeDocument/2006/relationships/image" Target="../media/image3337.png"/><Relationship Id="rId190" Type="http://schemas.openxmlformats.org/officeDocument/2006/relationships/image" Target="../media/image3318.png"/><Relationship Id="rId204" Type="http://schemas.openxmlformats.org/officeDocument/2006/relationships/image" Target="../media/image3332.png"/><Relationship Id="rId220" Type="http://schemas.openxmlformats.org/officeDocument/2006/relationships/image" Target="../media/image3348.png"/><Relationship Id="rId225" Type="http://schemas.openxmlformats.org/officeDocument/2006/relationships/image" Target="../media/image3353.png"/><Relationship Id="rId15" Type="http://schemas.openxmlformats.org/officeDocument/2006/relationships/image" Target="../media/image3143.png"/><Relationship Id="rId36" Type="http://schemas.openxmlformats.org/officeDocument/2006/relationships/image" Target="../media/image3164.png"/><Relationship Id="rId57" Type="http://schemas.openxmlformats.org/officeDocument/2006/relationships/image" Target="../media/image3185.png"/><Relationship Id="rId106" Type="http://schemas.openxmlformats.org/officeDocument/2006/relationships/image" Target="../media/image3234.png"/><Relationship Id="rId127" Type="http://schemas.openxmlformats.org/officeDocument/2006/relationships/image" Target="../media/image3255.png"/><Relationship Id="rId10" Type="http://schemas.openxmlformats.org/officeDocument/2006/relationships/image" Target="../media/image3138.png"/><Relationship Id="rId31" Type="http://schemas.openxmlformats.org/officeDocument/2006/relationships/image" Target="../media/image3159.png"/><Relationship Id="rId52" Type="http://schemas.openxmlformats.org/officeDocument/2006/relationships/image" Target="../media/image3180.png"/><Relationship Id="rId73" Type="http://schemas.openxmlformats.org/officeDocument/2006/relationships/image" Target="../media/image3201.png"/><Relationship Id="rId78" Type="http://schemas.openxmlformats.org/officeDocument/2006/relationships/image" Target="../media/image3206.png"/><Relationship Id="rId94" Type="http://schemas.openxmlformats.org/officeDocument/2006/relationships/image" Target="../media/image3222.png"/><Relationship Id="rId99" Type="http://schemas.openxmlformats.org/officeDocument/2006/relationships/image" Target="../media/image3227.png"/><Relationship Id="rId101" Type="http://schemas.openxmlformats.org/officeDocument/2006/relationships/image" Target="../media/image3229.png"/><Relationship Id="rId122" Type="http://schemas.openxmlformats.org/officeDocument/2006/relationships/image" Target="../media/image3250.png"/><Relationship Id="rId143" Type="http://schemas.openxmlformats.org/officeDocument/2006/relationships/image" Target="../media/image3271.png"/><Relationship Id="rId148" Type="http://schemas.openxmlformats.org/officeDocument/2006/relationships/image" Target="../media/image3276.png"/><Relationship Id="rId164" Type="http://schemas.openxmlformats.org/officeDocument/2006/relationships/image" Target="../media/image3292.png"/><Relationship Id="rId169" Type="http://schemas.openxmlformats.org/officeDocument/2006/relationships/image" Target="../media/image3297.png"/><Relationship Id="rId185" Type="http://schemas.openxmlformats.org/officeDocument/2006/relationships/image" Target="../media/image3313.png"/><Relationship Id="rId4" Type="http://schemas.openxmlformats.org/officeDocument/2006/relationships/image" Target="../media/image3132.png"/><Relationship Id="rId9" Type="http://schemas.openxmlformats.org/officeDocument/2006/relationships/image" Target="../media/image3137.png"/><Relationship Id="rId180" Type="http://schemas.openxmlformats.org/officeDocument/2006/relationships/image" Target="../media/image3308.png"/><Relationship Id="rId210" Type="http://schemas.openxmlformats.org/officeDocument/2006/relationships/image" Target="../media/image3338.png"/><Relationship Id="rId215" Type="http://schemas.openxmlformats.org/officeDocument/2006/relationships/image" Target="../media/image3343.png"/><Relationship Id="rId236" Type="http://schemas.openxmlformats.org/officeDocument/2006/relationships/image" Target="../media/image3364.png"/><Relationship Id="rId26" Type="http://schemas.openxmlformats.org/officeDocument/2006/relationships/image" Target="../media/image3154.png"/><Relationship Id="rId231" Type="http://schemas.openxmlformats.org/officeDocument/2006/relationships/image" Target="../media/image3359.png"/><Relationship Id="rId47" Type="http://schemas.openxmlformats.org/officeDocument/2006/relationships/image" Target="../media/image3175.png"/><Relationship Id="rId68" Type="http://schemas.openxmlformats.org/officeDocument/2006/relationships/image" Target="../media/image3196.png"/><Relationship Id="rId89" Type="http://schemas.openxmlformats.org/officeDocument/2006/relationships/image" Target="../media/image3217.png"/><Relationship Id="rId112" Type="http://schemas.openxmlformats.org/officeDocument/2006/relationships/image" Target="../media/image3240.png"/><Relationship Id="rId133" Type="http://schemas.openxmlformats.org/officeDocument/2006/relationships/image" Target="../media/image3261.png"/><Relationship Id="rId154" Type="http://schemas.openxmlformats.org/officeDocument/2006/relationships/image" Target="../media/image3282.png"/><Relationship Id="rId175" Type="http://schemas.openxmlformats.org/officeDocument/2006/relationships/image" Target="../media/image3303.png"/><Relationship Id="rId196" Type="http://schemas.openxmlformats.org/officeDocument/2006/relationships/image" Target="../media/image3324.png"/><Relationship Id="rId200" Type="http://schemas.openxmlformats.org/officeDocument/2006/relationships/image" Target="../media/image3328.png"/><Relationship Id="rId16" Type="http://schemas.openxmlformats.org/officeDocument/2006/relationships/image" Target="../media/image3144.png"/><Relationship Id="rId221" Type="http://schemas.openxmlformats.org/officeDocument/2006/relationships/image" Target="../media/image3349.png"/><Relationship Id="rId37" Type="http://schemas.openxmlformats.org/officeDocument/2006/relationships/image" Target="../media/image3165.png"/><Relationship Id="rId58" Type="http://schemas.openxmlformats.org/officeDocument/2006/relationships/image" Target="../media/image3186.png"/><Relationship Id="rId79" Type="http://schemas.openxmlformats.org/officeDocument/2006/relationships/image" Target="../media/image3207.png"/><Relationship Id="rId102" Type="http://schemas.openxmlformats.org/officeDocument/2006/relationships/image" Target="../media/image3230.png"/><Relationship Id="rId123" Type="http://schemas.openxmlformats.org/officeDocument/2006/relationships/image" Target="../media/image3251.png"/><Relationship Id="rId144" Type="http://schemas.openxmlformats.org/officeDocument/2006/relationships/image" Target="../media/image3272.png"/><Relationship Id="rId90" Type="http://schemas.openxmlformats.org/officeDocument/2006/relationships/image" Target="../media/image3218.png"/><Relationship Id="rId165" Type="http://schemas.openxmlformats.org/officeDocument/2006/relationships/image" Target="../media/image3293.png"/><Relationship Id="rId186" Type="http://schemas.openxmlformats.org/officeDocument/2006/relationships/image" Target="../media/image3314.png"/><Relationship Id="rId211" Type="http://schemas.openxmlformats.org/officeDocument/2006/relationships/image" Target="../media/image3339.png"/><Relationship Id="rId232" Type="http://schemas.openxmlformats.org/officeDocument/2006/relationships/image" Target="../media/image3360.png"/><Relationship Id="rId27" Type="http://schemas.openxmlformats.org/officeDocument/2006/relationships/image" Target="../media/image3155.png"/><Relationship Id="rId48" Type="http://schemas.openxmlformats.org/officeDocument/2006/relationships/image" Target="../media/image3176.png"/><Relationship Id="rId69" Type="http://schemas.openxmlformats.org/officeDocument/2006/relationships/image" Target="../media/image3197.png"/><Relationship Id="rId113" Type="http://schemas.openxmlformats.org/officeDocument/2006/relationships/image" Target="../media/image3241.png"/><Relationship Id="rId134" Type="http://schemas.openxmlformats.org/officeDocument/2006/relationships/image" Target="../media/image32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89.png"/><Relationship Id="rId21" Type="http://schemas.openxmlformats.org/officeDocument/2006/relationships/image" Target="../media/image3384.png"/><Relationship Id="rId42" Type="http://schemas.openxmlformats.org/officeDocument/2006/relationships/image" Target="../media/image3405.png"/><Relationship Id="rId47" Type="http://schemas.openxmlformats.org/officeDocument/2006/relationships/image" Target="../media/image3410.png"/><Relationship Id="rId63" Type="http://schemas.openxmlformats.org/officeDocument/2006/relationships/image" Target="../media/image3425.png"/><Relationship Id="rId68" Type="http://schemas.openxmlformats.org/officeDocument/2006/relationships/image" Target="../media/image3430.png"/><Relationship Id="rId84" Type="http://schemas.openxmlformats.org/officeDocument/2006/relationships/image" Target="../media/image3446.png"/><Relationship Id="rId89" Type="http://schemas.openxmlformats.org/officeDocument/2006/relationships/image" Target="../media/image3451.png"/><Relationship Id="rId112" Type="http://schemas.openxmlformats.org/officeDocument/2006/relationships/image" Target="../media/image3474.png"/><Relationship Id="rId16" Type="http://schemas.openxmlformats.org/officeDocument/2006/relationships/image" Target="../media/image3380.png"/><Relationship Id="rId107" Type="http://schemas.openxmlformats.org/officeDocument/2006/relationships/image" Target="../media/image3469.png"/><Relationship Id="rId11" Type="http://schemas.openxmlformats.org/officeDocument/2006/relationships/image" Target="../media/image3375.png"/><Relationship Id="rId24" Type="http://schemas.openxmlformats.org/officeDocument/2006/relationships/image" Target="../media/image3387.png"/><Relationship Id="rId32" Type="http://schemas.openxmlformats.org/officeDocument/2006/relationships/image" Target="../media/image3395.png"/><Relationship Id="rId37" Type="http://schemas.openxmlformats.org/officeDocument/2006/relationships/image" Target="../media/image3400.png"/><Relationship Id="rId40" Type="http://schemas.openxmlformats.org/officeDocument/2006/relationships/image" Target="../media/image3403.png"/><Relationship Id="rId45" Type="http://schemas.openxmlformats.org/officeDocument/2006/relationships/image" Target="../media/image3408.png"/><Relationship Id="rId53" Type="http://schemas.openxmlformats.org/officeDocument/2006/relationships/image" Target="../media/image3415.png"/><Relationship Id="rId58" Type="http://schemas.openxmlformats.org/officeDocument/2006/relationships/image" Target="../media/image3420.png"/><Relationship Id="rId66" Type="http://schemas.openxmlformats.org/officeDocument/2006/relationships/image" Target="../media/image3428.png"/><Relationship Id="rId74" Type="http://schemas.openxmlformats.org/officeDocument/2006/relationships/image" Target="../media/image3436.png"/><Relationship Id="rId79" Type="http://schemas.openxmlformats.org/officeDocument/2006/relationships/image" Target="../media/image3441.png"/><Relationship Id="rId87" Type="http://schemas.openxmlformats.org/officeDocument/2006/relationships/image" Target="../media/image3449.png"/><Relationship Id="rId102" Type="http://schemas.openxmlformats.org/officeDocument/2006/relationships/image" Target="../media/image3464.png"/><Relationship Id="rId110" Type="http://schemas.openxmlformats.org/officeDocument/2006/relationships/image" Target="../media/image3472.png"/><Relationship Id="rId115" Type="http://schemas.openxmlformats.org/officeDocument/2006/relationships/image" Target="../media/image3477.png"/><Relationship Id="rId5" Type="http://schemas.openxmlformats.org/officeDocument/2006/relationships/image" Target="../media/image3369.png"/><Relationship Id="rId61" Type="http://schemas.openxmlformats.org/officeDocument/2006/relationships/image" Target="../media/image3423.png"/><Relationship Id="rId82" Type="http://schemas.openxmlformats.org/officeDocument/2006/relationships/image" Target="../media/image3444.png"/><Relationship Id="rId90" Type="http://schemas.openxmlformats.org/officeDocument/2006/relationships/image" Target="../media/image3452.png"/><Relationship Id="rId95" Type="http://schemas.openxmlformats.org/officeDocument/2006/relationships/image" Target="../media/image3457.png"/><Relationship Id="rId19" Type="http://schemas.openxmlformats.org/officeDocument/2006/relationships/image" Target="../media/image3198.png"/><Relationship Id="rId14" Type="http://schemas.openxmlformats.org/officeDocument/2006/relationships/image" Target="../media/image3378.png"/><Relationship Id="rId22" Type="http://schemas.openxmlformats.org/officeDocument/2006/relationships/image" Target="../media/image3385.png"/><Relationship Id="rId27" Type="http://schemas.openxmlformats.org/officeDocument/2006/relationships/image" Target="../media/image3390.png"/><Relationship Id="rId30" Type="http://schemas.openxmlformats.org/officeDocument/2006/relationships/image" Target="../media/image3393.png"/><Relationship Id="rId35" Type="http://schemas.openxmlformats.org/officeDocument/2006/relationships/image" Target="../media/image3398.png"/><Relationship Id="rId43" Type="http://schemas.openxmlformats.org/officeDocument/2006/relationships/image" Target="../media/image3406.png"/><Relationship Id="rId48" Type="http://schemas.openxmlformats.org/officeDocument/2006/relationships/image" Target="../media/image3411.png"/><Relationship Id="rId56" Type="http://schemas.openxmlformats.org/officeDocument/2006/relationships/image" Target="../media/image3418.png"/><Relationship Id="rId64" Type="http://schemas.openxmlformats.org/officeDocument/2006/relationships/image" Target="../media/image3426.png"/><Relationship Id="rId69" Type="http://schemas.openxmlformats.org/officeDocument/2006/relationships/image" Target="../media/image3431.png"/><Relationship Id="rId77" Type="http://schemas.openxmlformats.org/officeDocument/2006/relationships/image" Target="../media/image3439.png"/><Relationship Id="rId100" Type="http://schemas.openxmlformats.org/officeDocument/2006/relationships/image" Target="../media/image3462.png"/><Relationship Id="rId105" Type="http://schemas.openxmlformats.org/officeDocument/2006/relationships/image" Target="../media/image3467.png"/><Relationship Id="rId113" Type="http://schemas.openxmlformats.org/officeDocument/2006/relationships/image" Target="../media/image3475.png"/><Relationship Id="rId8" Type="http://schemas.openxmlformats.org/officeDocument/2006/relationships/image" Target="../media/image3372.png"/><Relationship Id="rId51" Type="http://schemas.openxmlformats.org/officeDocument/2006/relationships/image" Target="../media/image3413.png"/><Relationship Id="rId72" Type="http://schemas.openxmlformats.org/officeDocument/2006/relationships/image" Target="../media/image3434.png"/><Relationship Id="rId80" Type="http://schemas.openxmlformats.org/officeDocument/2006/relationships/image" Target="../media/image3442.png"/><Relationship Id="rId85" Type="http://schemas.openxmlformats.org/officeDocument/2006/relationships/image" Target="../media/image3447.png"/><Relationship Id="rId93" Type="http://schemas.openxmlformats.org/officeDocument/2006/relationships/image" Target="../media/image3455.png"/><Relationship Id="rId98" Type="http://schemas.openxmlformats.org/officeDocument/2006/relationships/image" Target="../media/image3460.png"/><Relationship Id="rId3" Type="http://schemas.openxmlformats.org/officeDocument/2006/relationships/image" Target="../media/image3367.png"/><Relationship Id="rId12" Type="http://schemas.openxmlformats.org/officeDocument/2006/relationships/image" Target="../media/image3376.png"/><Relationship Id="rId17" Type="http://schemas.openxmlformats.org/officeDocument/2006/relationships/image" Target="../media/image3381.png"/><Relationship Id="rId25" Type="http://schemas.openxmlformats.org/officeDocument/2006/relationships/image" Target="../media/image3388.png"/><Relationship Id="rId33" Type="http://schemas.openxmlformats.org/officeDocument/2006/relationships/image" Target="../media/image3396.png"/><Relationship Id="rId38" Type="http://schemas.openxmlformats.org/officeDocument/2006/relationships/image" Target="../media/image3401.png"/><Relationship Id="rId46" Type="http://schemas.openxmlformats.org/officeDocument/2006/relationships/image" Target="../media/image3409.png"/><Relationship Id="rId59" Type="http://schemas.openxmlformats.org/officeDocument/2006/relationships/image" Target="../media/image3421.png"/><Relationship Id="rId67" Type="http://schemas.openxmlformats.org/officeDocument/2006/relationships/image" Target="../media/image3429.png"/><Relationship Id="rId103" Type="http://schemas.openxmlformats.org/officeDocument/2006/relationships/image" Target="../media/image3465.png"/><Relationship Id="rId108" Type="http://schemas.openxmlformats.org/officeDocument/2006/relationships/image" Target="../media/image3470.png"/><Relationship Id="rId20" Type="http://schemas.openxmlformats.org/officeDocument/2006/relationships/image" Target="../media/image3383.png"/><Relationship Id="rId41" Type="http://schemas.openxmlformats.org/officeDocument/2006/relationships/image" Target="../media/image3404.png"/><Relationship Id="rId54" Type="http://schemas.openxmlformats.org/officeDocument/2006/relationships/image" Target="../media/image3416.png"/><Relationship Id="rId62" Type="http://schemas.openxmlformats.org/officeDocument/2006/relationships/image" Target="../media/image3424.png"/><Relationship Id="rId70" Type="http://schemas.openxmlformats.org/officeDocument/2006/relationships/image" Target="../media/image3432.png"/><Relationship Id="rId75" Type="http://schemas.openxmlformats.org/officeDocument/2006/relationships/image" Target="../media/image3437.png"/><Relationship Id="rId83" Type="http://schemas.openxmlformats.org/officeDocument/2006/relationships/image" Target="../media/image3445.png"/><Relationship Id="rId88" Type="http://schemas.openxmlformats.org/officeDocument/2006/relationships/image" Target="../media/image3450.png"/><Relationship Id="rId91" Type="http://schemas.openxmlformats.org/officeDocument/2006/relationships/image" Target="../media/image3453.png"/><Relationship Id="rId96" Type="http://schemas.openxmlformats.org/officeDocument/2006/relationships/image" Target="../media/image3458.png"/><Relationship Id="rId111" Type="http://schemas.openxmlformats.org/officeDocument/2006/relationships/image" Target="../media/image3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70.png"/><Relationship Id="rId15" Type="http://schemas.openxmlformats.org/officeDocument/2006/relationships/image" Target="../media/image3379.png"/><Relationship Id="rId23" Type="http://schemas.openxmlformats.org/officeDocument/2006/relationships/image" Target="../media/image3386.png"/><Relationship Id="rId28" Type="http://schemas.openxmlformats.org/officeDocument/2006/relationships/image" Target="../media/image3391.png"/><Relationship Id="rId36" Type="http://schemas.openxmlformats.org/officeDocument/2006/relationships/image" Target="../media/image3399.png"/><Relationship Id="rId49" Type="http://schemas.openxmlformats.org/officeDocument/2006/relationships/image" Target="../media/image3238.png"/><Relationship Id="rId57" Type="http://schemas.openxmlformats.org/officeDocument/2006/relationships/image" Target="../media/image3419.png"/><Relationship Id="rId106" Type="http://schemas.openxmlformats.org/officeDocument/2006/relationships/image" Target="../media/image3468.png"/><Relationship Id="rId114" Type="http://schemas.openxmlformats.org/officeDocument/2006/relationships/image" Target="../media/image3476.png"/><Relationship Id="rId10" Type="http://schemas.openxmlformats.org/officeDocument/2006/relationships/image" Target="../media/image3374.png"/><Relationship Id="rId31" Type="http://schemas.openxmlformats.org/officeDocument/2006/relationships/image" Target="../media/image3394.png"/><Relationship Id="rId44" Type="http://schemas.openxmlformats.org/officeDocument/2006/relationships/image" Target="../media/image3407.png"/><Relationship Id="rId52" Type="http://schemas.openxmlformats.org/officeDocument/2006/relationships/image" Target="../media/image3414.png"/><Relationship Id="rId60" Type="http://schemas.openxmlformats.org/officeDocument/2006/relationships/image" Target="../media/image3422.png"/><Relationship Id="rId65" Type="http://schemas.openxmlformats.org/officeDocument/2006/relationships/image" Target="../media/image3427.png"/><Relationship Id="rId73" Type="http://schemas.openxmlformats.org/officeDocument/2006/relationships/image" Target="../media/image3435.png"/><Relationship Id="rId78" Type="http://schemas.openxmlformats.org/officeDocument/2006/relationships/image" Target="../media/image3440.png"/><Relationship Id="rId81" Type="http://schemas.openxmlformats.org/officeDocument/2006/relationships/image" Target="../media/image3443.png"/><Relationship Id="rId86" Type="http://schemas.openxmlformats.org/officeDocument/2006/relationships/image" Target="../media/image3448.png"/><Relationship Id="rId94" Type="http://schemas.openxmlformats.org/officeDocument/2006/relationships/image" Target="../media/image3456.png"/><Relationship Id="rId99" Type="http://schemas.openxmlformats.org/officeDocument/2006/relationships/image" Target="../media/image3461.png"/><Relationship Id="rId101" Type="http://schemas.openxmlformats.org/officeDocument/2006/relationships/image" Target="../media/image3463.png"/><Relationship Id="rId4" Type="http://schemas.openxmlformats.org/officeDocument/2006/relationships/image" Target="../media/image3368.png"/><Relationship Id="rId9" Type="http://schemas.openxmlformats.org/officeDocument/2006/relationships/image" Target="../media/image3373.png"/><Relationship Id="rId13" Type="http://schemas.openxmlformats.org/officeDocument/2006/relationships/image" Target="../media/image3377.png"/><Relationship Id="rId18" Type="http://schemas.openxmlformats.org/officeDocument/2006/relationships/image" Target="../media/image3382.png"/><Relationship Id="rId39" Type="http://schemas.openxmlformats.org/officeDocument/2006/relationships/image" Target="../media/image3402.png"/><Relationship Id="rId109" Type="http://schemas.openxmlformats.org/officeDocument/2006/relationships/image" Target="../media/image3471.png"/><Relationship Id="rId34" Type="http://schemas.openxmlformats.org/officeDocument/2006/relationships/image" Target="../media/image3397.png"/><Relationship Id="rId50" Type="http://schemas.openxmlformats.org/officeDocument/2006/relationships/image" Target="../media/image3412.png"/><Relationship Id="rId55" Type="http://schemas.openxmlformats.org/officeDocument/2006/relationships/image" Target="../media/image3417.png"/><Relationship Id="rId76" Type="http://schemas.openxmlformats.org/officeDocument/2006/relationships/image" Target="../media/image3438.png"/><Relationship Id="rId97" Type="http://schemas.openxmlformats.org/officeDocument/2006/relationships/image" Target="../media/image3459.png"/><Relationship Id="rId104" Type="http://schemas.openxmlformats.org/officeDocument/2006/relationships/image" Target="../media/image3466.png"/><Relationship Id="rId7" Type="http://schemas.openxmlformats.org/officeDocument/2006/relationships/image" Target="../media/image3371.png"/><Relationship Id="rId71" Type="http://schemas.openxmlformats.org/officeDocument/2006/relationships/image" Target="../media/image3433.png"/><Relationship Id="rId92" Type="http://schemas.openxmlformats.org/officeDocument/2006/relationships/image" Target="../media/image3454.png"/><Relationship Id="rId2" Type="http://schemas.openxmlformats.org/officeDocument/2006/relationships/image" Target="../media/image3366.png"/><Relationship Id="rId29" Type="http://schemas.openxmlformats.org/officeDocument/2006/relationships/image" Target="../media/image339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91.png"/><Relationship Id="rId21" Type="http://schemas.openxmlformats.org/officeDocument/2006/relationships/image" Target="../media/image3495.png"/><Relationship Id="rId42" Type="http://schemas.openxmlformats.org/officeDocument/2006/relationships/image" Target="../media/image3516.png"/><Relationship Id="rId47" Type="http://schemas.openxmlformats.org/officeDocument/2006/relationships/image" Target="../media/image3521.png"/><Relationship Id="rId63" Type="http://schemas.openxmlformats.org/officeDocument/2006/relationships/image" Target="../media/image3537.png"/><Relationship Id="rId68" Type="http://schemas.openxmlformats.org/officeDocument/2006/relationships/image" Target="../media/image3542.png"/><Relationship Id="rId84" Type="http://schemas.openxmlformats.org/officeDocument/2006/relationships/image" Target="../media/image3558.png"/><Relationship Id="rId89" Type="http://schemas.openxmlformats.org/officeDocument/2006/relationships/image" Target="../media/image3563.png"/><Relationship Id="rId112" Type="http://schemas.openxmlformats.org/officeDocument/2006/relationships/image" Target="../media/image3586.png"/><Relationship Id="rId133" Type="http://schemas.openxmlformats.org/officeDocument/2006/relationships/image" Target="../media/image3607.png"/><Relationship Id="rId138" Type="http://schemas.openxmlformats.org/officeDocument/2006/relationships/image" Target="../media/image3612.png"/><Relationship Id="rId154" Type="http://schemas.openxmlformats.org/officeDocument/2006/relationships/image" Target="../media/image3628.png"/><Relationship Id="rId159" Type="http://schemas.openxmlformats.org/officeDocument/2006/relationships/image" Target="../media/image3633.png"/><Relationship Id="rId175" Type="http://schemas.openxmlformats.org/officeDocument/2006/relationships/image" Target="../media/image3649.png"/><Relationship Id="rId170" Type="http://schemas.openxmlformats.org/officeDocument/2006/relationships/image" Target="../media/image3644.png"/><Relationship Id="rId191" Type="http://schemas.openxmlformats.org/officeDocument/2006/relationships/image" Target="../media/image3665.png"/><Relationship Id="rId196" Type="http://schemas.openxmlformats.org/officeDocument/2006/relationships/image" Target="../media/image3670.png"/><Relationship Id="rId16" Type="http://schemas.openxmlformats.org/officeDocument/2006/relationships/image" Target="../media/image3490.png"/><Relationship Id="rId107" Type="http://schemas.openxmlformats.org/officeDocument/2006/relationships/image" Target="../media/image3581.png"/><Relationship Id="rId11" Type="http://schemas.openxmlformats.org/officeDocument/2006/relationships/image" Target="../media/image3279.png"/><Relationship Id="rId32" Type="http://schemas.openxmlformats.org/officeDocument/2006/relationships/image" Target="../media/image3506.png"/><Relationship Id="rId37" Type="http://schemas.openxmlformats.org/officeDocument/2006/relationships/image" Target="../media/image3511.png"/><Relationship Id="rId53" Type="http://schemas.openxmlformats.org/officeDocument/2006/relationships/image" Target="../media/image3527.png"/><Relationship Id="rId58" Type="http://schemas.openxmlformats.org/officeDocument/2006/relationships/image" Target="../media/image3532.png"/><Relationship Id="rId74" Type="http://schemas.openxmlformats.org/officeDocument/2006/relationships/image" Target="../media/image3548.png"/><Relationship Id="rId79" Type="http://schemas.openxmlformats.org/officeDocument/2006/relationships/image" Target="../media/image3553.png"/><Relationship Id="rId102" Type="http://schemas.openxmlformats.org/officeDocument/2006/relationships/image" Target="../media/image3576.png"/><Relationship Id="rId123" Type="http://schemas.openxmlformats.org/officeDocument/2006/relationships/image" Target="../media/image3597.png"/><Relationship Id="rId128" Type="http://schemas.openxmlformats.org/officeDocument/2006/relationships/image" Target="../media/image3602.png"/><Relationship Id="rId144" Type="http://schemas.openxmlformats.org/officeDocument/2006/relationships/image" Target="../media/image3618.png"/><Relationship Id="rId149" Type="http://schemas.openxmlformats.org/officeDocument/2006/relationships/image" Target="../media/image3623.png"/><Relationship Id="rId5" Type="http://schemas.openxmlformats.org/officeDocument/2006/relationships/image" Target="../media/image3481.png"/><Relationship Id="rId90" Type="http://schemas.openxmlformats.org/officeDocument/2006/relationships/image" Target="../media/image3564.png"/><Relationship Id="rId95" Type="http://schemas.openxmlformats.org/officeDocument/2006/relationships/image" Target="../media/image3569.png"/><Relationship Id="rId160" Type="http://schemas.openxmlformats.org/officeDocument/2006/relationships/image" Target="../media/image3634.png"/><Relationship Id="rId165" Type="http://schemas.openxmlformats.org/officeDocument/2006/relationships/image" Target="../media/image3639.png"/><Relationship Id="rId181" Type="http://schemas.openxmlformats.org/officeDocument/2006/relationships/image" Target="../media/image3655.png"/><Relationship Id="rId186" Type="http://schemas.openxmlformats.org/officeDocument/2006/relationships/image" Target="../media/image3660.png"/><Relationship Id="rId22" Type="http://schemas.openxmlformats.org/officeDocument/2006/relationships/image" Target="../media/image3496.png"/><Relationship Id="rId27" Type="http://schemas.openxmlformats.org/officeDocument/2006/relationships/image" Target="../media/image3501.png"/><Relationship Id="rId43" Type="http://schemas.openxmlformats.org/officeDocument/2006/relationships/image" Target="../media/image3517.png"/><Relationship Id="rId48" Type="http://schemas.openxmlformats.org/officeDocument/2006/relationships/image" Target="../media/image3522.png"/><Relationship Id="rId64" Type="http://schemas.openxmlformats.org/officeDocument/2006/relationships/image" Target="../media/image3538.png"/><Relationship Id="rId69" Type="http://schemas.openxmlformats.org/officeDocument/2006/relationships/image" Target="../media/image3543.png"/><Relationship Id="rId113" Type="http://schemas.openxmlformats.org/officeDocument/2006/relationships/image" Target="../media/image3587.png"/><Relationship Id="rId118" Type="http://schemas.openxmlformats.org/officeDocument/2006/relationships/image" Target="../media/image3592.png"/><Relationship Id="rId134" Type="http://schemas.openxmlformats.org/officeDocument/2006/relationships/image" Target="../media/image3608.png"/><Relationship Id="rId139" Type="http://schemas.openxmlformats.org/officeDocument/2006/relationships/image" Target="../media/image3613.png"/><Relationship Id="rId80" Type="http://schemas.openxmlformats.org/officeDocument/2006/relationships/image" Target="../media/image3554.png"/><Relationship Id="rId85" Type="http://schemas.openxmlformats.org/officeDocument/2006/relationships/image" Target="../media/image3559.png"/><Relationship Id="rId150" Type="http://schemas.openxmlformats.org/officeDocument/2006/relationships/image" Target="../media/image3624.png"/><Relationship Id="rId155" Type="http://schemas.openxmlformats.org/officeDocument/2006/relationships/image" Target="../media/image3629.png"/><Relationship Id="rId171" Type="http://schemas.openxmlformats.org/officeDocument/2006/relationships/image" Target="../media/image3645.png"/><Relationship Id="rId176" Type="http://schemas.openxmlformats.org/officeDocument/2006/relationships/image" Target="../media/image3650.png"/><Relationship Id="rId192" Type="http://schemas.openxmlformats.org/officeDocument/2006/relationships/image" Target="../media/image3666.png"/><Relationship Id="rId197" Type="http://schemas.openxmlformats.org/officeDocument/2006/relationships/image" Target="../media/image3671.png"/><Relationship Id="rId12" Type="http://schemas.openxmlformats.org/officeDocument/2006/relationships/image" Target="../media/image3486.png"/><Relationship Id="rId17" Type="http://schemas.openxmlformats.org/officeDocument/2006/relationships/image" Target="../media/image3491.png"/><Relationship Id="rId33" Type="http://schemas.openxmlformats.org/officeDocument/2006/relationships/image" Target="../media/image3507.png"/><Relationship Id="rId38" Type="http://schemas.openxmlformats.org/officeDocument/2006/relationships/image" Target="../media/image3512.png"/><Relationship Id="rId59" Type="http://schemas.openxmlformats.org/officeDocument/2006/relationships/image" Target="../media/image3533.png"/><Relationship Id="rId103" Type="http://schemas.openxmlformats.org/officeDocument/2006/relationships/image" Target="../media/image3577.png"/><Relationship Id="rId108" Type="http://schemas.openxmlformats.org/officeDocument/2006/relationships/image" Target="../media/image3582.png"/><Relationship Id="rId124" Type="http://schemas.openxmlformats.org/officeDocument/2006/relationships/image" Target="../media/image3598.png"/><Relationship Id="rId129" Type="http://schemas.openxmlformats.org/officeDocument/2006/relationships/image" Target="../media/image3603.png"/><Relationship Id="rId54" Type="http://schemas.openxmlformats.org/officeDocument/2006/relationships/image" Target="../media/image3528.png"/><Relationship Id="rId70" Type="http://schemas.openxmlformats.org/officeDocument/2006/relationships/image" Target="../media/image3544.png"/><Relationship Id="rId75" Type="http://schemas.openxmlformats.org/officeDocument/2006/relationships/image" Target="../media/image3549.png"/><Relationship Id="rId91" Type="http://schemas.openxmlformats.org/officeDocument/2006/relationships/image" Target="../media/image3565.png"/><Relationship Id="rId96" Type="http://schemas.openxmlformats.org/officeDocument/2006/relationships/image" Target="../media/image3570.png"/><Relationship Id="rId140" Type="http://schemas.openxmlformats.org/officeDocument/2006/relationships/image" Target="../media/image3614.png"/><Relationship Id="rId145" Type="http://schemas.openxmlformats.org/officeDocument/2006/relationships/image" Target="../media/image3619.png"/><Relationship Id="rId161" Type="http://schemas.openxmlformats.org/officeDocument/2006/relationships/image" Target="../media/image3635.png"/><Relationship Id="rId166" Type="http://schemas.openxmlformats.org/officeDocument/2006/relationships/image" Target="../media/image3640.png"/><Relationship Id="rId182" Type="http://schemas.openxmlformats.org/officeDocument/2006/relationships/image" Target="../media/image3656.png"/><Relationship Id="rId187" Type="http://schemas.openxmlformats.org/officeDocument/2006/relationships/image" Target="../media/image36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82.png"/><Relationship Id="rId23" Type="http://schemas.openxmlformats.org/officeDocument/2006/relationships/image" Target="../media/image3497.png"/><Relationship Id="rId28" Type="http://schemas.openxmlformats.org/officeDocument/2006/relationships/image" Target="../media/image3502.png"/><Relationship Id="rId49" Type="http://schemas.openxmlformats.org/officeDocument/2006/relationships/image" Target="../media/image3523.png"/><Relationship Id="rId114" Type="http://schemas.openxmlformats.org/officeDocument/2006/relationships/image" Target="../media/image3588.png"/><Relationship Id="rId119" Type="http://schemas.openxmlformats.org/officeDocument/2006/relationships/image" Target="../media/image3593.png"/><Relationship Id="rId44" Type="http://schemas.openxmlformats.org/officeDocument/2006/relationships/image" Target="../media/image3518.png"/><Relationship Id="rId60" Type="http://schemas.openxmlformats.org/officeDocument/2006/relationships/image" Target="../media/image3534.png"/><Relationship Id="rId65" Type="http://schemas.openxmlformats.org/officeDocument/2006/relationships/image" Target="../media/image3539.png"/><Relationship Id="rId81" Type="http://schemas.openxmlformats.org/officeDocument/2006/relationships/image" Target="../media/image3555.png"/><Relationship Id="rId86" Type="http://schemas.openxmlformats.org/officeDocument/2006/relationships/image" Target="../media/image3560.png"/><Relationship Id="rId130" Type="http://schemas.openxmlformats.org/officeDocument/2006/relationships/image" Target="../media/image3604.png"/><Relationship Id="rId135" Type="http://schemas.openxmlformats.org/officeDocument/2006/relationships/image" Target="../media/image3609.png"/><Relationship Id="rId151" Type="http://schemas.openxmlformats.org/officeDocument/2006/relationships/image" Target="../media/image3625.png"/><Relationship Id="rId156" Type="http://schemas.openxmlformats.org/officeDocument/2006/relationships/image" Target="../media/image3630.png"/><Relationship Id="rId177" Type="http://schemas.openxmlformats.org/officeDocument/2006/relationships/image" Target="../media/image3651.png"/><Relationship Id="rId198" Type="http://schemas.openxmlformats.org/officeDocument/2006/relationships/image" Target="../media/image3672.png"/><Relationship Id="rId172" Type="http://schemas.openxmlformats.org/officeDocument/2006/relationships/image" Target="../media/image3646.png"/><Relationship Id="rId193" Type="http://schemas.openxmlformats.org/officeDocument/2006/relationships/image" Target="../media/image3667.png"/><Relationship Id="rId13" Type="http://schemas.openxmlformats.org/officeDocument/2006/relationships/image" Target="../media/image3487.png"/><Relationship Id="rId18" Type="http://schemas.openxmlformats.org/officeDocument/2006/relationships/image" Target="../media/image3492.png"/><Relationship Id="rId39" Type="http://schemas.openxmlformats.org/officeDocument/2006/relationships/image" Target="../media/image3513.png"/><Relationship Id="rId109" Type="http://schemas.openxmlformats.org/officeDocument/2006/relationships/image" Target="../media/image3583.png"/><Relationship Id="rId34" Type="http://schemas.openxmlformats.org/officeDocument/2006/relationships/image" Target="../media/image3508.png"/><Relationship Id="rId50" Type="http://schemas.openxmlformats.org/officeDocument/2006/relationships/image" Target="../media/image3524.png"/><Relationship Id="rId55" Type="http://schemas.openxmlformats.org/officeDocument/2006/relationships/image" Target="../media/image3529.png"/><Relationship Id="rId76" Type="http://schemas.openxmlformats.org/officeDocument/2006/relationships/image" Target="../media/image3550.png"/><Relationship Id="rId97" Type="http://schemas.openxmlformats.org/officeDocument/2006/relationships/image" Target="../media/image3571.png"/><Relationship Id="rId104" Type="http://schemas.openxmlformats.org/officeDocument/2006/relationships/image" Target="../media/image3578.png"/><Relationship Id="rId120" Type="http://schemas.openxmlformats.org/officeDocument/2006/relationships/image" Target="../media/image3594.png"/><Relationship Id="rId125" Type="http://schemas.openxmlformats.org/officeDocument/2006/relationships/image" Target="../media/image3599.png"/><Relationship Id="rId141" Type="http://schemas.openxmlformats.org/officeDocument/2006/relationships/image" Target="../media/image3615.png"/><Relationship Id="rId146" Type="http://schemas.openxmlformats.org/officeDocument/2006/relationships/image" Target="../media/image3620.png"/><Relationship Id="rId167" Type="http://schemas.openxmlformats.org/officeDocument/2006/relationships/image" Target="../media/image3641.png"/><Relationship Id="rId188" Type="http://schemas.openxmlformats.org/officeDocument/2006/relationships/image" Target="../media/image3662.png"/><Relationship Id="rId7" Type="http://schemas.openxmlformats.org/officeDocument/2006/relationships/image" Target="../media/image3483.png"/><Relationship Id="rId71" Type="http://schemas.openxmlformats.org/officeDocument/2006/relationships/image" Target="../media/image3545.png"/><Relationship Id="rId92" Type="http://schemas.openxmlformats.org/officeDocument/2006/relationships/image" Target="../media/image3566.png"/><Relationship Id="rId162" Type="http://schemas.openxmlformats.org/officeDocument/2006/relationships/image" Target="../media/image3636.png"/><Relationship Id="rId183" Type="http://schemas.openxmlformats.org/officeDocument/2006/relationships/image" Target="../media/image3657.png"/><Relationship Id="rId2" Type="http://schemas.openxmlformats.org/officeDocument/2006/relationships/image" Target="../media/image3478.png"/><Relationship Id="rId29" Type="http://schemas.openxmlformats.org/officeDocument/2006/relationships/image" Target="../media/image3503.png"/><Relationship Id="rId24" Type="http://schemas.openxmlformats.org/officeDocument/2006/relationships/image" Target="../media/image3498.png"/><Relationship Id="rId40" Type="http://schemas.openxmlformats.org/officeDocument/2006/relationships/image" Target="../media/image3514.png"/><Relationship Id="rId45" Type="http://schemas.openxmlformats.org/officeDocument/2006/relationships/image" Target="../media/image3519.png"/><Relationship Id="rId66" Type="http://schemas.openxmlformats.org/officeDocument/2006/relationships/image" Target="../media/image3540.png"/><Relationship Id="rId87" Type="http://schemas.openxmlformats.org/officeDocument/2006/relationships/image" Target="../media/image3561.png"/><Relationship Id="rId110" Type="http://schemas.openxmlformats.org/officeDocument/2006/relationships/image" Target="../media/image3584.png"/><Relationship Id="rId115" Type="http://schemas.openxmlformats.org/officeDocument/2006/relationships/image" Target="../media/image3589.png"/><Relationship Id="rId131" Type="http://schemas.openxmlformats.org/officeDocument/2006/relationships/image" Target="../media/image3605.png"/><Relationship Id="rId136" Type="http://schemas.openxmlformats.org/officeDocument/2006/relationships/image" Target="../media/image3610.png"/><Relationship Id="rId157" Type="http://schemas.openxmlformats.org/officeDocument/2006/relationships/image" Target="../media/image3631.png"/><Relationship Id="rId178" Type="http://schemas.openxmlformats.org/officeDocument/2006/relationships/image" Target="../media/image3652.png"/><Relationship Id="rId61" Type="http://schemas.openxmlformats.org/officeDocument/2006/relationships/image" Target="../media/image3535.png"/><Relationship Id="rId82" Type="http://schemas.openxmlformats.org/officeDocument/2006/relationships/image" Target="../media/image3556.png"/><Relationship Id="rId152" Type="http://schemas.openxmlformats.org/officeDocument/2006/relationships/image" Target="../media/image3626.png"/><Relationship Id="rId173" Type="http://schemas.openxmlformats.org/officeDocument/2006/relationships/image" Target="../media/image3647.png"/><Relationship Id="rId194" Type="http://schemas.openxmlformats.org/officeDocument/2006/relationships/image" Target="../media/image3668.png"/><Relationship Id="rId19" Type="http://schemas.openxmlformats.org/officeDocument/2006/relationships/image" Target="../media/image3493.png"/><Relationship Id="rId14" Type="http://schemas.openxmlformats.org/officeDocument/2006/relationships/image" Target="../media/image3488.png"/><Relationship Id="rId30" Type="http://schemas.openxmlformats.org/officeDocument/2006/relationships/image" Target="../media/image3504.png"/><Relationship Id="rId35" Type="http://schemas.openxmlformats.org/officeDocument/2006/relationships/image" Target="../media/image3509.png"/><Relationship Id="rId56" Type="http://schemas.openxmlformats.org/officeDocument/2006/relationships/image" Target="../media/image3530.png"/><Relationship Id="rId77" Type="http://schemas.openxmlformats.org/officeDocument/2006/relationships/image" Target="../media/image3551.png"/><Relationship Id="rId100" Type="http://schemas.openxmlformats.org/officeDocument/2006/relationships/image" Target="../media/image3574.png"/><Relationship Id="rId105" Type="http://schemas.openxmlformats.org/officeDocument/2006/relationships/image" Target="../media/image3579.png"/><Relationship Id="rId126" Type="http://schemas.openxmlformats.org/officeDocument/2006/relationships/image" Target="../media/image3600.png"/><Relationship Id="rId147" Type="http://schemas.openxmlformats.org/officeDocument/2006/relationships/image" Target="../media/image3621.png"/><Relationship Id="rId168" Type="http://schemas.openxmlformats.org/officeDocument/2006/relationships/image" Target="../media/image3642.png"/><Relationship Id="rId8" Type="http://schemas.openxmlformats.org/officeDocument/2006/relationships/image" Target="../media/image3484.png"/><Relationship Id="rId51" Type="http://schemas.openxmlformats.org/officeDocument/2006/relationships/image" Target="../media/image3525.png"/><Relationship Id="rId72" Type="http://schemas.openxmlformats.org/officeDocument/2006/relationships/image" Target="../media/image3546.png"/><Relationship Id="rId93" Type="http://schemas.openxmlformats.org/officeDocument/2006/relationships/image" Target="../media/image3567.png"/><Relationship Id="rId98" Type="http://schemas.openxmlformats.org/officeDocument/2006/relationships/image" Target="../media/image3572.png"/><Relationship Id="rId121" Type="http://schemas.openxmlformats.org/officeDocument/2006/relationships/image" Target="../media/image3595.png"/><Relationship Id="rId142" Type="http://schemas.openxmlformats.org/officeDocument/2006/relationships/image" Target="../media/image3616.png"/><Relationship Id="rId163" Type="http://schemas.openxmlformats.org/officeDocument/2006/relationships/image" Target="../media/image3637.png"/><Relationship Id="rId184" Type="http://schemas.openxmlformats.org/officeDocument/2006/relationships/image" Target="../media/image3658.png"/><Relationship Id="rId189" Type="http://schemas.openxmlformats.org/officeDocument/2006/relationships/image" Target="../media/image3663.png"/><Relationship Id="rId3" Type="http://schemas.openxmlformats.org/officeDocument/2006/relationships/image" Target="../media/image3479.png"/><Relationship Id="rId25" Type="http://schemas.openxmlformats.org/officeDocument/2006/relationships/image" Target="../media/image3499.png"/><Relationship Id="rId46" Type="http://schemas.openxmlformats.org/officeDocument/2006/relationships/image" Target="../media/image3520.png"/><Relationship Id="rId67" Type="http://schemas.openxmlformats.org/officeDocument/2006/relationships/image" Target="../media/image3541.png"/><Relationship Id="rId116" Type="http://schemas.openxmlformats.org/officeDocument/2006/relationships/image" Target="../media/image3590.png"/><Relationship Id="rId137" Type="http://schemas.openxmlformats.org/officeDocument/2006/relationships/image" Target="../media/image3611.png"/><Relationship Id="rId158" Type="http://schemas.openxmlformats.org/officeDocument/2006/relationships/image" Target="../media/image3632.png"/><Relationship Id="rId20" Type="http://schemas.openxmlformats.org/officeDocument/2006/relationships/image" Target="../media/image3494.png"/><Relationship Id="rId41" Type="http://schemas.openxmlformats.org/officeDocument/2006/relationships/image" Target="../media/image3515.png"/><Relationship Id="rId62" Type="http://schemas.openxmlformats.org/officeDocument/2006/relationships/image" Target="../media/image3536.png"/><Relationship Id="rId83" Type="http://schemas.openxmlformats.org/officeDocument/2006/relationships/image" Target="../media/image3557.png"/><Relationship Id="rId88" Type="http://schemas.openxmlformats.org/officeDocument/2006/relationships/image" Target="../media/image3562.png"/><Relationship Id="rId111" Type="http://schemas.openxmlformats.org/officeDocument/2006/relationships/image" Target="../media/image3585.png"/><Relationship Id="rId132" Type="http://schemas.openxmlformats.org/officeDocument/2006/relationships/image" Target="../media/image3606.png"/><Relationship Id="rId153" Type="http://schemas.openxmlformats.org/officeDocument/2006/relationships/image" Target="../media/image3627.png"/><Relationship Id="rId174" Type="http://schemas.openxmlformats.org/officeDocument/2006/relationships/image" Target="../media/image3648.png"/><Relationship Id="rId179" Type="http://schemas.openxmlformats.org/officeDocument/2006/relationships/image" Target="../media/image3653.png"/><Relationship Id="rId195" Type="http://schemas.openxmlformats.org/officeDocument/2006/relationships/image" Target="../media/image3669.png"/><Relationship Id="rId190" Type="http://schemas.openxmlformats.org/officeDocument/2006/relationships/image" Target="../media/image3664.png"/><Relationship Id="rId15" Type="http://schemas.openxmlformats.org/officeDocument/2006/relationships/image" Target="../media/image3489.png"/><Relationship Id="rId36" Type="http://schemas.openxmlformats.org/officeDocument/2006/relationships/image" Target="../media/image3510.png"/><Relationship Id="rId57" Type="http://schemas.openxmlformats.org/officeDocument/2006/relationships/image" Target="../media/image3531.png"/><Relationship Id="rId106" Type="http://schemas.openxmlformats.org/officeDocument/2006/relationships/image" Target="../media/image3580.png"/><Relationship Id="rId127" Type="http://schemas.openxmlformats.org/officeDocument/2006/relationships/image" Target="../media/image3601.png"/><Relationship Id="rId10" Type="http://schemas.openxmlformats.org/officeDocument/2006/relationships/image" Target="../media/image3485.png"/><Relationship Id="rId31" Type="http://schemas.openxmlformats.org/officeDocument/2006/relationships/image" Target="../media/image3505.png"/><Relationship Id="rId52" Type="http://schemas.openxmlformats.org/officeDocument/2006/relationships/image" Target="../media/image3526.png"/><Relationship Id="rId73" Type="http://schemas.openxmlformats.org/officeDocument/2006/relationships/image" Target="../media/image3547.png"/><Relationship Id="rId78" Type="http://schemas.openxmlformats.org/officeDocument/2006/relationships/image" Target="../media/image3552.png"/><Relationship Id="rId94" Type="http://schemas.openxmlformats.org/officeDocument/2006/relationships/image" Target="../media/image3568.png"/><Relationship Id="rId99" Type="http://schemas.openxmlformats.org/officeDocument/2006/relationships/image" Target="../media/image3573.png"/><Relationship Id="rId101" Type="http://schemas.openxmlformats.org/officeDocument/2006/relationships/image" Target="../media/image3575.png"/><Relationship Id="rId122" Type="http://schemas.openxmlformats.org/officeDocument/2006/relationships/image" Target="../media/image3596.png"/><Relationship Id="rId143" Type="http://schemas.openxmlformats.org/officeDocument/2006/relationships/image" Target="../media/image3617.png"/><Relationship Id="rId148" Type="http://schemas.openxmlformats.org/officeDocument/2006/relationships/image" Target="../media/image3622.png"/><Relationship Id="rId164" Type="http://schemas.openxmlformats.org/officeDocument/2006/relationships/image" Target="../media/image3638.png"/><Relationship Id="rId169" Type="http://schemas.openxmlformats.org/officeDocument/2006/relationships/image" Target="../media/image3643.png"/><Relationship Id="rId185" Type="http://schemas.openxmlformats.org/officeDocument/2006/relationships/image" Target="../media/image3659.png"/><Relationship Id="rId4" Type="http://schemas.openxmlformats.org/officeDocument/2006/relationships/image" Target="../media/image3480.png"/><Relationship Id="rId9" Type="http://schemas.openxmlformats.org/officeDocument/2006/relationships/image" Target="../media/image3277.png"/><Relationship Id="rId180" Type="http://schemas.openxmlformats.org/officeDocument/2006/relationships/image" Target="../media/image3654.png"/><Relationship Id="rId26" Type="http://schemas.openxmlformats.org/officeDocument/2006/relationships/image" Target="../media/image35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9.png"/><Relationship Id="rId13" Type="http://schemas.openxmlformats.org/officeDocument/2006/relationships/image" Target="../media/image3684.png"/><Relationship Id="rId18" Type="http://schemas.openxmlformats.org/officeDocument/2006/relationships/image" Target="../media/image3689.png"/><Relationship Id="rId26" Type="http://schemas.openxmlformats.org/officeDocument/2006/relationships/image" Target="../media/image3697.png"/><Relationship Id="rId3" Type="http://schemas.openxmlformats.org/officeDocument/2006/relationships/image" Target="../media/image3674.png"/><Relationship Id="rId21" Type="http://schemas.openxmlformats.org/officeDocument/2006/relationships/image" Target="../media/image3692.png"/><Relationship Id="rId7" Type="http://schemas.openxmlformats.org/officeDocument/2006/relationships/image" Target="../media/image3678.png"/><Relationship Id="rId12" Type="http://schemas.openxmlformats.org/officeDocument/2006/relationships/image" Target="../media/image3683.png"/><Relationship Id="rId17" Type="http://schemas.openxmlformats.org/officeDocument/2006/relationships/image" Target="../media/image3688.png"/><Relationship Id="rId25" Type="http://schemas.openxmlformats.org/officeDocument/2006/relationships/image" Target="../media/image3696.png"/><Relationship Id="rId2" Type="http://schemas.openxmlformats.org/officeDocument/2006/relationships/image" Target="../media/image3673.png"/><Relationship Id="rId16" Type="http://schemas.openxmlformats.org/officeDocument/2006/relationships/image" Target="../media/image3687.png"/><Relationship Id="rId20" Type="http://schemas.openxmlformats.org/officeDocument/2006/relationships/image" Target="../media/image3691.png"/><Relationship Id="rId29" Type="http://schemas.openxmlformats.org/officeDocument/2006/relationships/image" Target="../media/image37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7.png"/><Relationship Id="rId11" Type="http://schemas.openxmlformats.org/officeDocument/2006/relationships/image" Target="../media/image3682.png"/><Relationship Id="rId24" Type="http://schemas.openxmlformats.org/officeDocument/2006/relationships/image" Target="../media/image3695.png"/><Relationship Id="rId32" Type="http://schemas.openxmlformats.org/officeDocument/2006/relationships/image" Target="../media/image3703.png"/><Relationship Id="rId5" Type="http://schemas.openxmlformats.org/officeDocument/2006/relationships/image" Target="../media/image3676.png"/><Relationship Id="rId15" Type="http://schemas.openxmlformats.org/officeDocument/2006/relationships/image" Target="../media/image3686.png"/><Relationship Id="rId23" Type="http://schemas.openxmlformats.org/officeDocument/2006/relationships/image" Target="../media/image3694.png"/><Relationship Id="rId28" Type="http://schemas.openxmlformats.org/officeDocument/2006/relationships/image" Target="../media/image3699.png"/><Relationship Id="rId10" Type="http://schemas.openxmlformats.org/officeDocument/2006/relationships/image" Target="../media/image3681.png"/><Relationship Id="rId19" Type="http://schemas.openxmlformats.org/officeDocument/2006/relationships/image" Target="../media/image3690.png"/><Relationship Id="rId31" Type="http://schemas.openxmlformats.org/officeDocument/2006/relationships/image" Target="../media/image3702.png"/><Relationship Id="rId4" Type="http://schemas.openxmlformats.org/officeDocument/2006/relationships/image" Target="../media/image3675.png"/><Relationship Id="rId9" Type="http://schemas.openxmlformats.org/officeDocument/2006/relationships/image" Target="../media/image3680.png"/><Relationship Id="rId14" Type="http://schemas.openxmlformats.org/officeDocument/2006/relationships/image" Target="../media/image3685.png"/><Relationship Id="rId22" Type="http://schemas.openxmlformats.org/officeDocument/2006/relationships/image" Target="../media/image3693.png"/><Relationship Id="rId27" Type="http://schemas.openxmlformats.org/officeDocument/2006/relationships/image" Target="../media/image3698.png"/><Relationship Id="rId30" Type="http://schemas.openxmlformats.org/officeDocument/2006/relationships/image" Target="../media/image370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97.png"/><Relationship Id="rId117" Type="http://schemas.openxmlformats.org/officeDocument/2006/relationships/image" Target="../media/image3788.png"/><Relationship Id="rId21" Type="http://schemas.openxmlformats.org/officeDocument/2006/relationships/image" Target="../media/image3692.png"/><Relationship Id="rId42" Type="http://schemas.openxmlformats.org/officeDocument/2006/relationships/image" Target="../media/image3713.png"/><Relationship Id="rId47" Type="http://schemas.openxmlformats.org/officeDocument/2006/relationships/image" Target="../media/image3718.png"/><Relationship Id="rId63" Type="http://schemas.openxmlformats.org/officeDocument/2006/relationships/image" Target="../media/image3734.png"/><Relationship Id="rId68" Type="http://schemas.openxmlformats.org/officeDocument/2006/relationships/image" Target="../media/image3739.png"/><Relationship Id="rId84" Type="http://schemas.openxmlformats.org/officeDocument/2006/relationships/image" Target="../media/image3755.png"/><Relationship Id="rId89" Type="http://schemas.openxmlformats.org/officeDocument/2006/relationships/image" Target="../media/image3760.png"/><Relationship Id="rId112" Type="http://schemas.openxmlformats.org/officeDocument/2006/relationships/image" Target="../media/image3783.png"/><Relationship Id="rId16" Type="http://schemas.openxmlformats.org/officeDocument/2006/relationships/image" Target="../media/image3687.png"/><Relationship Id="rId107" Type="http://schemas.openxmlformats.org/officeDocument/2006/relationships/image" Target="../media/image3778.png"/><Relationship Id="rId11" Type="http://schemas.openxmlformats.org/officeDocument/2006/relationships/image" Target="../media/image3682.png"/><Relationship Id="rId32" Type="http://schemas.openxmlformats.org/officeDocument/2006/relationships/image" Target="../media/image3703.png"/><Relationship Id="rId37" Type="http://schemas.openxmlformats.org/officeDocument/2006/relationships/image" Target="../media/image3708.png"/><Relationship Id="rId53" Type="http://schemas.openxmlformats.org/officeDocument/2006/relationships/image" Target="../media/image3724.png"/><Relationship Id="rId58" Type="http://schemas.openxmlformats.org/officeDocument/2006/relationships/image" Target="../media/image3729.png"/><Relationship Id="rId74" Type="http://schemas.openxmlformats.org/officeDocument/2006/relationships/image" Target="../media/image3745.png"/><Relationship Id="rId79" Type="http://schemas.openxmlformats.org/officeDocument/2006/relationships/image" Target="../media/image3750.png"/><Relationship Id="rId102" Type="http://schemas.openxmlformats.org/officeDocument/2006/relationships/image" Target="../media/image3773.png"/><Relationship Id="rId123" Type="http://schemas.openxmlformats.org/officeDocument/2006/relationships/image" Target="../media/image3794.png"/><Relationship Id="rId128" Type="http://schemas.openxmlformats.org/officeDocument/2006/relationships/image" Target="../media/image3799.png"/><Relationship Id="rId5" Type="http://schemas.openxmlformats.org/officeDocument/2006/relationships/image" Target="../media/image3676.png"/><Relationship Id="rId90" Type="http://schemas.openxmlformats.org/officeDocument/2006/relationships/image" Target="../media/image3761.png"/><Relationship Id="rId95" Type="http://schemas.openxmlformats.org/officeDocument/2006/relationships/image" Target="../media/image3766.png"/><Relationship Id="rId19" Type="http://schemas.openxmlformats.org/officeDocument/2006/relationships/image" Target="../media/image3690.png"/><Relationship Id="rId14" Type="http://schemas.openxmlformats.org/officeDocument/2006/relationships/image" Target="../media/image3685.png"/><Relationship Id="rId22" Type="http://schemas.openxmlformats.org/officeDocument/2006/relationships/image" Target="../media/image3693.png"/><Relationship Id="rId27" Type="http://schemas.openxmlformats.org/officeDocument/2006/relationships/image" Target="../media/image3698.png"/><Relationship Id="rId30" Type="http://schemas.openxmlformats.org/officeDocument/2006/relationships/image" Target="../media/image3701.png"/><Relationship Id="rId35" Type="http://schemas.openxmlformats.org/officeDocument/2006/relationships/image" Target="../media/image3706.png"/><Relationship Id="rId43" Type="http://schemas.openxmlformats.org/officeDocument/2006/relationships/image" Target="../media/image3714.png"/><Relationship Id="rId48" Type="http://schemas.openxmlformats.org/officeDocument/2006/relationships/image" Target="../media/image3719.png"/><Relationship Id="rId56" Type="http://schemas.openxmlformats.org/officeDocument/2006/relationships/image" Target="../media/image3727.png"/><Relationship Id="rId64" Type="http://schemas.openxmlformats.org/officeDocument/2006/relationships/image" Target="../media/image3735.png"/><Relationship Id="rId69" Type="http://schemas.openxmlformats.org/officeDocument/2006/relationships/image" Target="../media/image3740.png"/><Relationship Id="rId77" Type="http://schemas.openxmlformats.org/officeDocument/2006/relationships/image" Target="../media/image3748.png"/><Relationship Id="rId100" Type="http://schemas.openxmlformats.org/officeDocument/2006/relationships/image" Target="../media/image3771.png"/><Relationship Id="rId105" Type="http://schemas.openxmlformats.org/officeDocument/2006/relationships/image" Target="../media/image3776.png"/><Relationship Id="rId113" Type="http://schemas.openxmlformats.org/officeDocument/2006/relationships/image" Target="../media/image3784.png"/><Relationship Id="rId118" Type="http://schemas.openxmlformats.org/officeDocument/2006/relationships/image" Target="../media/image3789.png"/><Relationship Id="rId126" Type="http://schemas.openxmlformats.org/officeDocument/2006/relationships/image" Target="../media/image3797.png"/><Relationship Id="rId8" Type="http://schemas.openxmlformats.org/officeDocument/2006/relationships/image" Target="../media/image3679.png"/><Relationship Id="rId51" Type="http://schemas.openxmlformats.org/officeDocument/2006/relationships/image" Target="../media/image3722.png"/><Relationship Id="rId72" Type="http://schemas.openxmlformats.org/officeDocument/2006/relationships/image" Target="../media/image3743.png"/><Relationship Id="rId80" Type="http://schemas.openxmlformats.org/officeDocument/2006/relationships/image" Target="../media/image3751.png"/><Relationship Id="rId85" Type="http://schemas.openxmlformats.org/officeDocument/2006/relationships/image" Target="../media/image3756.png"/><Relationship Id="rId93" Type="http://schemas.openxmlformats.org/officeDocument/2006/relationships/image" Target="../media/image3764.png"/><Relationship Id="rId98" Type="http://schemas.openxmlformats.org/officeDocument/2006/relationships/image" Target="../media/image3769.png"/><Relationship Id="rId121" Type="http://schemas.openxmlformats.org/officeDocument/2006/relationships/image" Target="../media/image3792.png"/><Relationship Id="rId3" Type="http://schemas.openxmlformats.org/officeDocument/2006/relationships/image" Target="../media/image3674.png"/><Relationship Id="rId12" Type="http://schemas.openxmlformats.org/officeDocument/2006/relationships/image" Target="../media/image3683.png"/><Relationship Id="rId17" Type="http://schemas.openxmlformats.org/officeDocument/2006/relationships/image" Target="../media/image3688.png"/><Relationship Id="rId25" Type="http://schemas.openxmlformats.org/officeDocument/2006/relationships/image" Target="../media/image3696.png"/><Relationship Id="rId33" Type="http://schemas.openxmlformats.org/officeDocument/2006/relationships/image" Target="../media/image3704.png"/><Relationship Id="rId38" Type="http://schemas.openxmlformats.org/officeDocument/2006/relationships/image" Target="../media/image3709.png"/><Relationship Id="rId46" Type="http://schemas.openxmlformats.org/officeDocument/2006/relationships/image" Target="../media/image3717.png"/><Relationship Id="rId59" Type="http://schemas.openxmlformats.org/officeDocument/2006/relationships/image" Target="../media/image3730.png"/><Relationship Id="rId67" Type="http://schemas.openxmlformats.org/officeDocument/2006/relationships/image" Target="../media/image3738.png"/><Relationship Id="rId103" Type="http://schemas.openxmlformats.org/officeDocument/2006/relationships/image" Target="../media/image3774.png"/><Relationship Id="rId108" Type="http://schemas.openxmlformats.org/officeDocument/2006/relationships/image" Target="../media/image3779.png"/><Relationship Id="rId116" Type="http://schemas.openxmlformats.org/officeDocument/2006/relationships/image" Target="../media/image3787.png"/><Relationship Id="rId124" Type="http://schemas.openxmlformats.org/officeDocument/2006/relationships/image" Target="../media/image3795.png"/><Relationship Id="rId129" Type="http://schemas.openxmlformats.org/officeDocument/2006/relationships/image" Target="../media/image3800.png"/><Relationship Id="rId20" Type="http://schemas.openxmlformats.org/officeDocument/2006/relationships/image" Target="../media/image3691.png"/><Relationship Id="rId41" Type="http://schemas.openxmlformats.org/officeDocument/2006/relationships/image" Target="../media/image3712.png"/><Relationship Id="rId54" Type="http://schemas.openxmlformats.org/officeDocument/2006/relationships/image" Target="../media/image3725.png"/><Relationship Id="rId62" Type="http://schemas.openxmlformats.org/officeDocument/2006/relationships/image" Target="../media/image3733.png"/><Relationship Id="rId70" Type="http://schemas.openxmlformats.org/officeDocument/2006/relationships/image" Target="../media/image3741.png"/><Relationship Id="rId75" Type="http://schemas.openxmlformats.org/officeDocument/2006/relationships/image" Target="../media/image3746.png"/><Relationship Id="rId83" Type="http://schemas.openxmlformats.org/officeDocument/2006/relationships/image" Target="../media/image3754.png"/><Relationship Id="rId88" Type="http://schemas.openxmlformats.org/officeDocument/2006/relationships/image" Target="../media/image3759.png"/><Relationship Id="rId91" Type="http://schemas.openxmlformats.org/officeDocument/2006/relationships/image" Target="../media/image3762.png"/><Relationship Id="rId96" Type="http://schemas.openxmlformats.org/officeDocument/2006/relationships/image" Target="../media/image3767.png"/><Relationship Id="rId111" Type="http://schemas.openxmlformats.org/officeDocument/2006/relationships/image" Target="../media/image37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7.png"/><Relationship Id="rId15" Type="http://schemas.openxmlformats.org/officeDocument/2006/relationships/image" Target="../media/image3686.png"/><Relationship Id="rId23" Type="http://schemas.openxmlformats.org/officeDocument/2006/relationships/image" Target="../media/image3694.png"/><Relationship Id="rId28" Type="http://schemas.openxmlformats.org/officeDocument/2006/relationships/image" Target="../media/image3699.png"/><Relationship Id="rId36" Type="http://schemas.openxmlformats.org/officeDocument/2006/relationships/image" Target="../media/image3707.png"/><Relationship Id="rId49" Type="http://schemas.openxmlformats.org/officeDocument/2006/relationships/image" Target="../media/image3720.png"/><Relationship Id="rId57" Type="http://schemas.openxmlformats.org/officeDocument/2006/relationships/image" Target="../media/image3728.png"/><Relationship Id="rId106" Type="http://schemas.openxmlformats.org/officeDocument/2006/relationships/image" Target="../media/image3777.png"/><Relationship Id="rId114" Type="http://schemas.openxmlformats.org/officeDocument/2006/relationships/image" Target="../media/image3785.png"/><Relationship Id="rId119" Type="http://schemas.openxmlformats.org/officeDocument/2006/relationships/image" Target="../media/image3790.png"/><Relationship Id="rId127" Type="http://schemas.openxmlformats.org/officeDocument/2006/relationships/image" Target="../media/image3798.png"/><Relationship Id="rId10" Type="http://schemas.openxmlformats.org/officeDocument/2006/relationships/image" Target="../media/image3681.png"/><Relationship Id="rId31" Type="http://schemas.openxmlformats.org/officeDocument/2006/relationships/image" Target="../media/image3702.png"/><Relationship Id="rId44" Type="http://schemas.openxmlformats.org/officeDocument/2006/relationships/image" Target="../media/image3715.png"/><Relationship Id="rId52" Type="http://schemas.openxmlformats.org/officeDocument/2006/relationships/image" Target="../media/image3723.png"/><Relationship Id="rId60" Type="http://schemas.openxmlformats.org/officeDocument/2006/relationships/image" Target="../media/image3731.png"/><Relationship Id="rId65" Type="http://schemas.openxmlformats.org/officeDocument/2006/relationships/image" Target="../media/image3736.png"/><Relationship Id="rId73" Type="http://schemas.openxmlformats.org/officeDocument/2006/relationships/image" Target="../media/image3744.png"/><Relationship Id="rId78" Type="http://schemas.openxmlformats.org/officeDocument/2006/relationships/image" Target="../media/image3749.png"/><Relationship Id="rId81" Type="http://schemas.openxmlformats.org/officeDocument/2006/relationships/image" Target="../media/image3752.png"/><Relationship Id="rId86" Type="http://schemas.openxmlformats.org/officeDocument/2006/relationships/image" Target="../media/image3757.png"/><Relationship Id="rId94" Type="http://schemas.openxmlformats.org/officeDocument/2006/relationships/image" Target="../media/image3765.png"/><Relationship Id="rId99" Type="http://schemas.openxmlformats.org/officeDocument/2006/relationships/image" Target="../media/image3770.png"/><Relationship Id="rId101" Type="http://schemas.openxmlformats.org/officeDocument/2006/relationships/image" Target="../media/image3772.png"/><Relationship Id="rId122" Type="http://schemas.openxmlformats.org/officeDocument/2006/relationships/image" Target="../media/image3793.png"/><Relationship Id="rId130" Type="http://schemas.openxmlformats.org/officeDocument/2006/relationships/image" Target="../media/image3801.png"/><Relationship Id="rId4" Type="http://schemas.openxmlformats.org/officeDocument/2006/relationships/image" Target="../media/image3675.png"/><Relationship Id="rId9" Type="http://schemas.openxmlformats.org/officeDocument/2006/relationships/image" Target="../media/image3680.png"/><Relationship Id="rId13" Type="http://schemas.openxmlformats.org/officeDocument/2006/relationships/image" Target="../media/image3684.png"/><Relationship Id="rId18" Type="http://schemas.openxmlformats.org/officeDocument/2006/relationships/image" Target="../media/image3689.png"/><Relationship Id="rId39" Type="http://schemas.openxmlformats.org/officeDocument/2006/relationships/image" Target="../media/image3710.png"/><Relationship Id="rId109" Type="http://schemas.openxmlformats.org/officeDocument/2006/relationships/image" Target="../media/image3780.png"/><Relationship Id="rId34" Type="http://schemas.openxmlformats.org/officeDocument/2006/relationships/image" Target="../media/image3705.png"/><Relationship Id="rId50" Type="http://schemas.openxmlformats.org/officeDocument/2006/relationships/image" Target="../media/image3721.png"/><Relationship Id="rId55" Type="http://schemas.openxmlformats.org/officeDocument/2006/relationships/image" Target="../media/image3726.png"/><Relationship Id="rId76" Type="http://schemas.openxmlformats.org/officeDocument/2006/relationships/image" Target="../media/image3747.png"/><Relationship Id="rId97" Type="http://schemas.openxmlformats.org/officeDocument/2006/relationships/image" Target="../media/image3768.png"/><Relationship Id="rId104" Type="http://schemas.openxmlformats.org/officeDocument/2006/relationships/image" Target="../media/image3775.png"/><Relationship Id="rId120" Type="http://schemas.openxmlformats.org/officeDocument/2006/relationships/image" Target="../media/image3791.png"/><Relationship Id="rId125" Type="http://schemas.openxmlformats.org/officeDocument/2006/relationships/image" Target="../media/image3796.png"/><Relationship Id="rId7" Type="http://schemas.openxmlformats.org/officeDocument/2006/relationships/image" Target="../media/image3678.png"/><Relationship Id="rId71" Type="http://schemas.openxmlformats.org/officeDocument/2006/relationships/image" Target="../media/image3742.png"/><Relationship Id="rId92" Type="http://schemas.openxmlformats.org/officeDocument/2006/relationships/image" Target="../media/image3763.png"/><Relationship Id="rId2" Type="http://schemas.openxmlformats.org/officeDocument/2006/relationships/image" Target="../media/image3673.png"/><Relationship Id="rId29" Type="http://schemas.openxmlformats.org/officeDocument/2006/relationships/image" Target="../media/image3700.png"/><Relationship Id="rId24" Type="http://schemas.openxmlformats.org/officeDocument/2006/relationships/image" Target="../media/image3695.png"/><Relationship Id="rId40" Type="http://schemas.openxmlformats.org/officeDocument/2006/relationships/image" Target="../media/image3711.png"/><Relationship Id="rId45" Type="http://schemas.openxmlformats.org/officeDocument/2006/relationships/image" Target="../media/image3716.png"/><Relationship Id="rId66" Type="http://schemas.openxmlformats.org/officeDocument/2006/relationships/image" Target="../media/image3737.png"/><Relationship Id="rId87" Type="http://schemas.openxmlformats.org/officeDocument/2006/relationships/image" Target="../media/image3758.png"/><Relationship Id="rId110" Type="http://schemas.openxmlformats.org/officeDocument/2006/relationships/image" Target="../media/image3781.png"/><Relationship Id="rId115" Type="http://schemas.openxmlformats.org/officeDocument/2006/relationships/image" Target="../media/image3786.png"/><Relationship Id="rId61" Type="http://schemas.openxmlformats.org/officeDocument/2006/relationships/image" Target="../media/image3732.png"/><Relationship Id="rId82" Type="http://schemas.openxmlformats.org/officeDocument/2006/relationships/image" Target="../media/image37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4.png"/><Relationship Id="rId117" Type="http://schemas.openxmlformats.org/officeDocument/2006/relationships/image" Target="../media/image425.png"/><Relationship Id="rId21" Type="http://schemas.openxmlformats.org/officeDocument/2006/relationships/image" Target="../media/image329.png"/><Relationship Id="rId42" Type="http://schemas.openxmlformats.org/officeDocument/2006/relationships/image" Target="../media/image350.png"/><Relationship Id="rId47" Type="http://schemas.openxmlformats.org/officeDocument/2006/relationships/image" Target="../media/image355.png"/><Relationship Id="rId63" Type="http://schemas.openxmlformats.org/officeDocument/2006/relationships/image" Target="../media/image371.png"/><Relationship Id="rId68" Type="http://schemas.openxmlformats.org/officeDocument/2006/relationships/image" Target="../media/image376.png"/><Relationship Id="rId84" Type="http://schemas.openxmlformats.org/officeDocument/2006/relationships/image" Target="../media/image392.png"/><Relationship Id="rId89" Type="http://schemas.openxmlformats.org/officeDocument/2006/relationships/image" Target="../media/image397.png"/><Relationship Id="rId112" Type="http://schemas.openxmlformats.org/officeDocument/2006/relationships/image" Target="../media/image420.png"/><Relationship Id="rId16" Type="http://schemas.openxmlformats.org/officeDocument/2006/relationships/image" Target="../media/image324.png"/><Relationship Id="rId107" Type="http://schemas.openxmlformats.org/officeDocument/2006/relationships/image" Target="../media/image415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32" Type="http://schemas.openxmlformats.org/officeDocument/2006/relationships/image" Target="../media/image340.png"/><Relationship Id="rId37" Type="http://schemas.openxmlformats.org/officeDocument/2006/relationships/image" Target="../media/image345.png"/><Relationship Id="rId40" Type="http://schemas.openxmlformats.org/officeDocument/2006/relationships/image" Target="../media/image348.png"/><Relationship Id="rId45" Type="http://schemas.openxmlformats.org/officeDocument/2006/relationships/image" Target="../media/image353.png"/><Relationship Id="rId53" Type="http://schemas.openxmlformats.org/officeDocument/2006/relationships/image" Target="../media/image361.png"/><Relationship Id="rId58" Type="http://schemas.openxmlformats.org/officeDocument/2006/relationships/image" Target="../media/image366.png"/><Relationship Id="rId66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image" Target="../media/image387.png"/><Relationship Id="rId87" Type="http://schemas.openxmlformats.org/officeDocument/2006/relationships/image" Target="../media/image395.png"/><Relationship Id="rId102" Type="http://schemas.openxmlformats.org/officeDocument/2006/relationships/image" Target="../media/image410.png"/><Relationship Id="rId110" Type="http://schemas.openxmlformats.org/officeDocument/2006/relationships/image" Target="../media/image418.png"/><Relationship Id="rId115" Type="http://schemas.openxmlformats.org/officeDocument/2006/relationships/image" Target="../media/image423.png"/><Relationship Id="rId5" Type="http://schemas.openxmlformats.org/officeDocument/2006/relationships/image" Target="../media/image313.png"/><Relationship Id="rId61" Type="http://schemas.openxmlformats.org/officeDocument/2006/relationships/image" Target="../media/image369.png"/><Relationship Id="rId82" Type="http://schemas.openxmlformats.org/officeDocument/2006/relationships/image" Target="../media/image390.png"/><Relationship Id="rId90" Type="http://schemas.openxmlformats.org/officeDocument/2006/relationships/image" Target="../media/image398.png"/><Relationship Id="rId95" Type="http://schemas.openxmlformats.org/officeDocument/2006/relationships/image" Target="../media/image403.png"/><Relationship Id="rId19" Type="http://schemas.openxmlformats.org/officeDocument/2006/relationships/image" Target="../media/image32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8.png"/><Relationship Id="rId35" Type="http://schemas.openxmlformats.org/officeDocument/2006/relationships/image" Target="../media/image343.png"/><Relationship Id="rId43" Type="http://schemas.openxmlformats.org/officeDocument/2006/relationships/image" Target="../media/image351.png"/><Relationship Id="rId48" Type="http://schemas.openxmlformats.org/officeDocument/2006/relationships/image" Target="../media/image356.png"/><Relationship Id="rId56" Type="http://schemas.openxmlformats.org/officeDocument/2006/relationships/image" Target="../media/image364.png"/><Relationship Id="rId64" Type="http://schemas.openxmlformats.org/officeDocument/2006/relationships/image" Target="../media/image372.png"/><Relationship Id="rId69" Type="http://schemas.openxmlformats.org/officeDocument/2006/relationships/image" Target="../media/image377.png"/><Relationship Id="rId77" Type="http://schemas.openxmlformats.org/officeDocument/2006/relationships/image" Target="../media/image385.png"/><Relationship Id="rId100" Type="http://schemas.openxmlformats.org/officeDocument/2006/relationships/image" Target="../media/image408.png"/><Relationship Id="rId105" Type="http://schemas.openxmlformats.org/officeDocument/2006/relationships/image" Target="../media/image413.png"/><Relationship Id="rId113" Type="http://schemas.openxmlformats.org/officeDocument/2006/relationships/image" Target="../media/image421.png"/><Relationship Id="rId8" Type="http://schemas.openxmlformats.org/officeDocument/2006/relationships/image" Target="../media/image316.png"/><Relationship Id="rId51" Type="http://schemas.openxmlformats.org/officeDocument/2006/relationships/image" Target="../media/image359.png"/><Relationship Id="rId72" Type="http://schemas.openxmlformats.org/officeDocument/2006/relationships/image" Target="../media/image380.png"/><Relationship Id="rId80" Type="http://schemas.openxmlformats.org/officeDocument/2006/relationships/image" Target="../media/image388.png"/><Relationship Id="rId85" Type="http://schemas.openxmlformats.org/officeDocument/2006/relationships/image" Target="../media/image393.png"/><Relationship Id="rId93" Type="http://schemas.openxmlformats.org/officeDocument/2006/relationships/image" Target="../media/image401.png"/><Relationship Id="rId98" Type="http://schemas.openxmlformats.org/officeDocument/2006/relationships/image" Target="../media/image406.png"/><Relationship Id="rId3" Type="http://schemas.openxmlformats.org/officeDocument/2006/relationships/image" Target="../media/image311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33" Type="http://schemas.openxmlformats.org/officeDocument/2006/relationships/image" Target="../media/image341.png"/><Relationship Id="rId38" Type="http://schemas.openxmlformats.org/officeDocument/2006/relationships/image" Target="../media/image346.png"/><Relationship Id="rId46" Type="http://schemas.openxmlformats.org/officeDocument/2006/relationships/image" Target="../media/image354.png"/><Relationship Id="rId59" Type="http://schemas.openxmlformats.org/officeDocument/2006/relationships/image" Target="../media/image367.png"/><Relationship Id="rId67" Type="http://schemas.openxmlformats.org/officeDocument/2006/relationships/image" Target="../media/image375.png"/><Relationship Id="rId103" Type="http://schemas.openxmlformats.org/officeDocument/2006/relationships/image" Target="../media/image411.png"/><Relationship Id="rId108" Type="http://schemas.openxmlformats.org/officeDocument/2006/relationships/image" Target="../media/image416.png"/><Relationship Id="rId116" Type="http://schemas.openxmlformats.org/officeDocument/2006/relationships/image" Target="../media/image424.png"/><Relationship Id="rId20" Type="http://schemas.openxmlformats.org/officeDocument/2006/relationships/image" Target="../media/image328.png"/><Relationship Id="rId41" Type="http://schemas.openxmlformats.org/officeDocument/2006/relationships/image" Target="../media/image349.png"/><Relationship Id="rId54" Type="http://schemas.openxmlformats.org/officeDocument/2006/relationships/image" Target="../media/image362.png"/><Relationship Id="rId62" Type="http://schemas.openxmlformats.org/officeDocument/2006/relationships/image" Target="../media/image370.png"/><Relationship Id="rId70" Type="http://schemas.openxmlformats.org/officeDocument/2006/relationships/image" Target="../media/image378.png"/><Relationship Id="rId75" Type="http://schemas.openxmlformats.org/officeDocument/2006/relationships/image" Target="../media/image383.png"/><Relationship Id="rId83" Type="http://schemas.openxmlformats.org/officeDocument/2006/relationships/image" Target="../media/image391.png"/><Relationship Id="rId88" Type="http://schemas.openxmlformats.org/officeDocument/2006/relationships/image" Target="../media/image396.png"/><Relationship Id="rId91" Type="http://schemas.openxmlformats.org/officeDocument/2006/relationships/image" Target="../media/image399.png"/><Relationship Id="rId96" Type="http://schemas.openxmlformats.org/officeDocument/2006/relationships/image" Target="../media/image404.png"/><Relationship Id="rId111" Type="http://schemas.openxmlformats.org/officeDocument/2006/relationships/image" Target="../media/image4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36" Type="http://schemas.openxmlformats.org/officeDocument/2006/relationships/image" Target="../media/image344.png"/><Relationship Id="rId49" Type="http://schemas.openxmlformats.org/officeDocument/2006/relationships/image" Target="../media/image357.png"/><Relationship Id="rId57" Type="http://schemas.openxmlformats.org/officeDocument/2006/relationships/image" Target="../media/image365.png"/><Relationship Id="rId106" Type="http://schemas.openxmlformats.org/officeDocument/2006/relationships/image" Target="../media/image414.png"/><Relationship Id="rId114" Type="http://schemas.openxmlformats.org/officeDocument/2006/relationships/image" Target="../media/image422.png"/><Relationship Id="rId10" Type="http://schemas.openxmlformats.org/officeDocument/2006/relationships/image" Target="../media/image318.png"/><Relationship Id="rId31" Type="http://schemas.openxmlformats.org/officeDocument/2006/relationships/image" Target="../media/image339.png"/><Relationship Id="rId44" Type="http://schemas.openxmlformats.org/officeDocument/2006/relationships/image" Target="../media/image352.png"/><Relationship Id="rId52" Type="http://schemas.openxmlformats.org/officeDocument/2006/relationships/image" Target="../media/image360.png"/><Relationship Id="rId60" Type="http://schemas.openxmlformats.org/officeDocument/2006/relationships/image" Target="../media/image368.png"/><Relationship Id="rId65" Type="http://schemas.openxmlformats.org/officeDocument/2006/relationships/image" Target="../media/image373.png"/><Relationship Id="rId73" Type="http://schemas.openxmlformats.org/officeDocument/2006/relationships/image" Target="../media/image381.png"/><Relationship Id="rId78" Type="http://schemas.openxmlformats.org/officeDocument/2006/relationships/image" Target="../media/image386.png"/><Relationship Id="rId81" Type="http://schemas.openxmlformats.org/officeDocument/2006/relationships/image" Target="../media/image389.png"/><Relationship Id="rId86" Type="http://schemas.openxmlformats.org/officeDocument/2006/relationships/image" Target="../media/image394.png"/><Relationship Id="rId94" Type="http://schemas.openxmlformats.org/officeDocument/2006/relationships/image" Target="../media/image402.png"/><Relationship Id="rId99" Type="http://schemas.openxmlformats.org/officeDocument/2006/relationships/image" Target="../media/image407.png"/><Relationship Id="rId101" Type="http://schemas.openxmlformats.org/officeDocument/2006/relationships/image" Target="../media/image409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9" Type="http://schemas.openxmlformats.org/officeDocument/2006/relationships/image" Target="../media/image347.png"/><Relationship Id="rId109" Type="http://schemas.openxmlformats.org/officeDocument/2006/relationships/image" Target="../media/image417.png"/><Relationship Id="rId34" Type="http://schemas.openxmlformats.org/officeDocument/2006/relationships/image" Target="../media/image342.png"/><Relationship Id="rId50" Type="http://schemas.openxmlformats.org/officeDocument/2006/relationships/image" Target="../media/image358.png"/><Relationship Id="rId55" Type="http://schemas.openxmlformats.org/officeDocument/2006/relationships/image" Target="../media/image363.png"/><Relationship Id="rId76" Type="http://schemas.openxmlformats.org/officeDocument/2006/relationships/image" Target="../media/image384.png"/><Relationship Id="rId97" Type="http://schemas.openxmlformats.org/officeDocument/2006/relationships/image" Target="../media/image405.png"/><Relationship Id="rId104" Type="http://schemas.openxmlformats.org/officeDocument/2006/relationships/image" Target="../media/image412.png"/><Relationship Id="rId7" Type="http://schemas.openxmlformats.org/officeDocument/2006/relationships/image" Target="../media/image315.png"/><Relationship Id="rId71" Type="http://schemas.openxmlformats.org/officeDocument/2006/relationships/image" Target="../media/image379.png"/><Relationship Id="rId92" Type="http://schemas.openxmlformats.org/officeDocument/2006/relationships/image" Target="../media/image400.png"/><Relationship Id="rId2" Type="http://schemas.openxmlformats.org/officeDocument/2006/relationships/image" Target="../media/image310.png"/><Relationship Id="rId29" Type="http://schemas.openxmlformats.org/officeDocument/2006/relationships/image" Target="../media/image337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png"/><Relationship Id="rId117" Type="http://schemas.openxmlformats.org/officeDocument/2006/relationships/image" Target="../media/image541.png"/><Relationship Id="rId21" Type="http://schemas.openxmlformats.org/officeDocument/2006/relationships/image" Target="../media/image445.png"/><Relationship Id="rId42" Type="http://schemas.openxmlformats.org/officeDocument/2006/relationships/image" Target="../media/image466.png"/><Relationship Id="rId47" Type="http://schemas.openxmlformats.org/officeDocument/2006/relationships/image" Target="../media/image471.png"/><Relationship Id="rId63" Type="http://schemas.openxmlformats.org/officeDocument/2006/relationships/image" Target="../media/image487.png"/><Relationship Id="rId68" Type="http://schemas.openxmlformats.org/officeDocument/2006/relationships/image" Target="../media/image492.png"/><Relationship Id="rId84" Type="http://schemas.openxmlformats.org/officeDocument/2006/relationships/image" Target="../media/image508.png"/><Relationship Id="rId89" Type="http://schemas.openxmlformats.org/officeDocument/2006/relationships/image" Target="../media/image513.png"/><Relationship Id="rId112" Type="http://schemas.openxmlformats.org/officeDocument/2006/relationships/image" Target="../media/image536.png"/><Relationship Id="rId133" Type="http://schemas.openxmlformats.org/officeDocument/2006/relationships/image" Target="../media/image557.png"/><Relationship Id="rId138" Type="http://schemas.openxmlformats.org/officeDocument/2006/relationships/image" Target="../media/image562.png"/><Relationship Id="rId16" Type="http://schemas.openxmlformats.org/officeDocument/2006/relationships/image" Target="../media/image440.png"/><Relationship Id="rId107" Type="http://schemas.openxmlformats.org/officeDocument/2006/relationships/image" Target="../media/image531.png"/><Relationship Id="rId11" Type="http://schemas.openxmlformats.org/officeDocument/2006/relationships/image" Target="../media/image435.png"/><Relationship Id="rId32" Type="http://schemas.openxmlformats.org/officeDocument/2006/relationships/image" Target="../media/image456.png"/><Relationship Id="rId37" Type="http://schemas.openxmlformats.org/officeDocument/2006/relationships/image" Target="../media/image461.png"/><Relationship Id="rId53" Type="http://schemas.openxmlformats.org/officeDocument/2006/relationships/image" Target="../media/image477.png"/><Relationship Id="rId58" Type="http://schemas.openxmlformats.org/officeDocument/2006/relationships/image" Target="../media/image482.png"/><Relationship Id="rId74" Type="http://schemas.openxmlformats.org/officeDocument/2006/relationships/image" Target="../media/image498.png"/><Relationship Id="rId79" Type="http://schemas.openxmlformats.org/officeDocument/2006/relationships/image" Target="../media/image503.png"/><Relationship Id="rId102" Type="http://schemas.openxmlformats.org/officeDocument/2006/relationships/image" Target="../media/image526.png"/><Relationship Id="rId123" Type="http://schemas.openxmlformats.org/officeDocument/2006/relationships/image" Target="../media/image547.png"/><Relationship Id="rId128" Type="http://schemas.openxmlformats.org/officeDocument/2006/relationships/image" Target="../media/image552.png"/><Relationship Id="rId144" Type="http://schemas.openxmlformats.org/officeDocument/2006/relationships/image" Target="../media/image568.png"/><Relationship Id="rId149" Type="http://schemas.openxmlformats.org/officeDocument/2006/relationships/image" Target="../media/image573.png"/><Relationship Id="rId5" Type="http://schemas.openxmlformats.org/officeDocument/2006/relationships/image" Target="../media/image429.png"/><Relationship Id="rId90" Type="http://schemas.openxmlformats.org/officeDocument/2006/relationships/image" Target="../media/image514.png"/><Relationship Id="rId95" Type="http://schemas.openxmlformats.org/officeDocument/2006/relationships/image" Target="../media/image519.png"/><Relationship Id="rId22" Type="http://schemas.openxmlformats.org/officeDocument/2006/relationships/image" Target="../media/image446.png"/><Relationship Id="rId27" Type="http://schemas.openxmlformats.org/officeDocument/2006/relationships/image" Target="../media/image451.png"/><Relationship Id="rId43" Type="http://schemas.openxmlformats.org/officeDocument/2006/relationships/image" Target="../media/image467.png"/><Relationship Id="rId48" Type="http://schemas.openxmlformats.org/officeDocument/2006/relationships/image" Target="../media/image472.png"/><Relationship Id="rId64" Type="http://schemas.openxmlformats.org/officeDocument/2006/relationships/image" Target="../media/image488.png"/><Relationship Id="rId69" Type="http://schemas.openxmlformats.org/officeDocument/2006/relationships/image" Target="../media/image493.png"/><Relationship Id="rId113" Type="http://schemas.openxmlformats.org/officeDocument/2006/relationships/image" Target="../media/image537.png"/><Relationship Id="rId118" Type="http://schemas.openxmlformats.org/officeDocument/2006/relationships/image" Target="../media/image542.png"/><Relationship Id="rId134" Type="http://schemas.openxmlformats.org/officeDocument/2006/relationships/image" Target="../media/image558.png"/><Relationship Id="rId139" Type="http://schemas.openxmlformats.org/officeDocument/2006/relationships/image" Target="../media/image563.png"/><Relationship Id="rId80" Type="http://schemas.openxmlformats.org/officeDocument/2006/relationships/image" Target="../media/image504.png"/><Relationship Id="rId85" Type="http://schemas.openxmlformats.org/officeDocument/2006/relationships/image" Target="../media/image509.png"/><Relationship Id="rId150" Type="http://schemas.openxmlformats.org/officeDocument/2006/relationships/image" Target="../media/image574.png"/><Relationship Id="rId3" Type="http://schemas.openxmlformats.org/officeDocument/2006/relationships/image" Target="../media/image427.png"/><Relationship Id="rId12" Type="http://schemas.openxmlformats.org/officeDocument/2006/relationships/image" Target="../media/image436.png"/><Relationship Id="rId17" Type="http://schemas.openxmlformats.org/officeDocument/2006/relationships/image" Target="../media/image441.png"/><Relationship Id="rId25" Type="http://schemas.openxmlformats.org/officeDocument/2006/relationships/image" Target="../media/image449.png"/><Relationship Id="rId33" Type="http://schemas.openxmlformats.org/officeDocument/2006/relationships/image" Target="../media/image457.png"/><Relationship Id="rId38" Type="http://schemas.openxmlformats.org/officeDocument/2006/relationships/image" Target="../media/image462.png"/><Relationship Id="rId46" Type="http://schemas.openxmlformats.org/officeDocument/2006/relationships/image" Target="../media/image470.png"/><Relationship Id="rId59" Type="http://schemas.openxmlformats.org/officeDocument/2006/relationships/image" Target="../media/image483.png"/><Relationship Id="rId67" Type="http://schemas.openxmlformats.org/officeDocument/2006/relationships/image" Target="../media/image491.png"/><Relationship Id="rId103" Type="http://schemas.openxmlformats.org/officeDocument/2006/relationships/image" Target="../media/image527.png"/><Relationship Id="rId108" Type="http://schemas.openxmlformats.org/officeDocument/2006/relationships/image" Target="../media/image532.png"/><Relationship Id="rId116" Type="http://schemas.openxmlformats.org/officeDocument/2006/relationships/image" Target="../media/image540.png"/><Relationship Id="rId124" Type="http://schemas.openxmlformats.org/officeDocument/2006/relationships/image" Target="../media/image548.png"/><Relationship Id="rId129" Type="http://schemas.openxmlformats.org/officeDocument/2006/relationships/image" Target="../media/image553.png"/><Relationship Id="rId137" Type="http://schemas.openxmlformats.org/officeDocument/2006/relationships/image" Target="../media/image561.png"/><Relationship Id="rId20" Type="http://schemas.openxmlformats.org/officeDocument/2006/relationships/image" Target="../media/image444.png"/><Relationship Id="rId41" Type="http://schemas.openxmlformats.org/officeDocument/2006/relationships/image" Target="../media/image465.png"/><Relationship Id="rId54" Type="http://schemas.openxmlformats.org/officeDocument/2006/relationships/image" Target="../media/image478.png"/><Relationship Id="rId62" Type="http://schemas.openxmlformats.org/officeDocument/2006/relationships/image" Target="../media/image486.png"/><Relationship Id="rId70" Type="http://schemas.openxmlformats.org/officeDocument/2006/relationships/image" Target="../media/image494.png"/><Relationship Id="rId75" Type="http://schemas.openxmlformats.org/officeDocument/2006/relationships/image" Target="../media/image499.png"/><Relationship Id="rId83" Type="http://schemas.openxmlformats.org/officeDocument/2006/relationships/image" Target="../media/image507.png"/><Relationship Id="rId88" Type="http://schemas.openxmlformats.org/officeDocument/2006/relationships/image" Target="../media/image512.png"/><Relationship Id="rId91" Type="http://schemas.openxmlformats.org/officeDocument/2006/relationships/image" Target="../media/image515.png"/><Relationship Id="rId96" Type="http://schemas.openxmlformats.org/officeDocument/2006/relationships/image" Target="../media/image520.png"/><Relationship Id="rId111" Type="http://schemas.openxmlformats.org/officeDocument/2006/relationships/image" Target="../media/image535.png"/><Relationship Id="rId132" Type="http://schemas.openxmlformats.org/officeDocument/2006/relationships/image" Target="../media/image556.png"/><Relationship Id="rId140" Type="http://schemas.openxmlformats.org/officeDocument/2006/relationships/image" Target="../media/image564.png"/><Relationship Id="rId145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15" Type="http://schemas.openxmlformats.org/officeDocument/2006/relationships/image" Target="../media/image439.png"/><Relationship Id="rId23" Type="http://schemas.openxmlformats.org/officeDocument/2006/relationships/image" Target="../media/image447.png"/><Relationship Id="rId28" Type="http://schemas.openxmlformats.org/officeDocument/2006/relationships/image" Target="../media/image452.png"/><Relationship Id="rId36" Type="http://schemas.openxmlformats.org/officeDocument/2006/relationships/image" Target="../media/image460.png"/><Relationship Id="rId49" Type="http://schemas.openxmlformats.org/officeDocument/2006/relationships/image" Target="../media/image473.png"/><Relationship Id="rId57" Type="http://schemas.openxmlformats.org/officeDocument/2006/relationships/image" Target="../media/image481.png"/><Relationship Id="rId106" Type="http://schemas.openxmlformats.org/officeDocument/2006/relationships/image" Target="../media/image530.png"/><Relationship Id="rId114" Type="http://schemas.openxmlformats.org/officeDocument/2006/relationships/image" Target="../media/image538.png"/><Relationship Id="rId119" Type="http://schemas.openxmlformats.org/officeDocument/2006/relationships/image" Target="../media/image543.png"/><Relationship Id="rId127" Type="http://schemas.openxmlformats.org/officeDocument/2006/relationships/image" Target="../media/image551.png"/><Relationship Id="rId10" Type="http://schemas.openxmlformats.org/officeDocument/2006/relationships/image" Target="../media/image434.png"/><Relationship Id="rId31" Type="http://schemas.openxmlformats.org/officeDocument/2006/relationships/image" Target="../media/image455.png"/><Relationship Id="rId44" Type="http://schemas.openxmlformats.org/officeDocument/2006/relationships/image" Target="../media/image468.png"/><Relationship Id="rId52" Type="http://schemas.openxmlformats.org/officeDocument/2006/relationships/image" Target="../media/image476.png"/><Relationship Id="rId60" Type="http://schemas.openxmlformats.org/officeDocument/2006/relationships/image" Target="../media/image484.png"/><Relationship Id="rId65" Type="http://schemas.openxmlformats.org/officeDocument/2006/relationships/image" Target="../media/image489.png"/><Relationship Id="rId73" Type="http://schemas.openxmlformats.org/officeDocument/2006/relationships/image" Target="../media/image497.png"/><Relationship Id="rId78" Type="http://schemas.openxmlformats.org/officeDocument/2006/relationships/image" Target="../media/image502.png"/><Relationship Id="rId81" Type="http://schemas.openxmlformats.org/officeDocument/2006/relationships/image" Target="../media/image505.png"/><Relationship Id="rId86" Type="http://schemas.openxmlformats.org/officeDocument/2006/relationships/image" Target="../media/image510.png"/><Relationship Id="rId94" Type="http://schemas.openxmlformats.org/officeDocument/2006/relationships/image" Target="../media/image518.png"/><Relationship Id="rId99" Type="http://schemas.openxmlformats.org/officeDocument/2006/relationships/image" Target="../media/image523.png"/><Relationship Id="rId101" Type="http://schemas.openxmlformats.org/officeDocument/2006/relationships/image" Target="../media/image525.png"/><Relationship Id="rId122" Type="http://schemas.openxmlformats.org/officeDocument/2006/relationships/image" Target="../media/image546.png"/><Relationship Id="rId130" Type="http://schemas.openxmlformats.org/officeDocument/2006/relationships/image" Target="../media/image554.png"/><Relationship Id="rId135" Type="http://schemas.openxmlformats.org/officeDocument/2006/relationships/image" Target="../media/image559.png"/><Relationship Id="rId143" Type="http://schemas.openxmlformats.org/officeDocument/2006/relationships/image" Target="../media/image567.png"/><Relationship Id="rId148" Type="http://schemas.openxmlformats.org/officeDocument/2006/relationships/image" Target="../media/image572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3" Type="http://schemas.openxmlformats.org/officeDocument/2006/relationships/image" Target="../media/image437.png"/><Relationship Id="rId18" Type="http://schemas.openxmlformats.org/officeDocument/2006/relationships/image" Target="../media/image442.png"/><Relationship Id="rId39" Type="http://schemas.openxmlformats.org/officeDocument/2006/relationships/image" Target="../media/image463.png"/><Relationship Id="rId109" Type="http://schemas.openxmlformats.org/officeDocument/2006/relationships/image" Target="../media/image533.png"/><Relationship Id="rId34" Type="http://schemas.openxmlformats.org/officeDocument/2006/relationships/image" Target="../media/image458.png"/><Relationship Id="rId50" Type="http://schemas.openxmlformats.org/officeDocument/2006/relationships/image" Target="../media/image474.png"/><Relationship Id="rId55" Type="http://schemas.openxmlformats.org/officeDocument/2006/relationships/image" Target="../media/image479.png"/><Relationship Id="rId76" Type="http://schemas.openxmlformats.org/officeDocument/2006/relationships/image" Target="../media/image500.png"/><Relationship Id="rId97" Type="http://schemas.openxmlformats.org/officeDocument/2006/relationships/image" Target="../media/image521.png"/><Relationship Id="rId104" Type="http://schemas.openxmlformats.org/officeDocument/2006/relationships/image" Target="../media/image528.png"/><Relationship Id="rId120" Type="http://schemas.openxmlformats.org/officeDocument/2006/relationships/image" Target="../media/image544.png"/><Relationship Id="rId125" Type="http://schemas.openxmlformats.org/officeDocument/2006/relationships/image" Target="../media/image549.png"/><Relationship Id="rId141" Type="http://schemas.openxmlformats.org/officeDocument/2006/relationships/image" Target="../media/image565.png"/><Relationship Id="rId146" Type="http://schemas.openxmlformats.org/officeDocument/2006/relationships/image" Target="../media/image570.png"/><Relationship Id="rId7" Type="http://schemas.openxmlformats.org/officeDocument/2006/relationships/image" Target="../media/image431.png"/><Relationship Id="rId71" Type="http://schemas.openxmlformats.org/officeDocument/2006/relationships/image" Target="../media/image495.png"/><Relationship Id="rId92" Type="http://schemas.openxmlformats.org/officeDocument/2006/relationships/image" Target="../media/image516.png"/><Relationship Id="rId2" Type="http://schemas.openxmlformats.org/officeDocument/2006/relationships/image" Target="../media/image426.png"/><Relationship Id="rId29" Type="http://schemas.openxmlformats.org/officeDocument/2006/relationships/image" Target="../media/image453.png"/><Relationship Id="rId24" Type="http://schemas.openxmlformats.org/officeDocument/2006/relationships/image" Target="../media/image448.png"/><Relationship Id="rId40" Type="http://schemas.openxmlformats.org/officeDocument/2006/relationships/image" Target="../media/image464.png"/><Relationship Id="rId45" Type="http://schemas.openxmlformats.org/officeDocument/2006/relationships/image" Target="../media/image469.png"/><Relationship Id="rId66" Type="http://schemas.openxmlformats.org/officeDocument/2006/relationships/image" Target="../media/image490.png"/><Relationship Id="rId87" Type="http://schemas.openxmlformats.org/officeDocument/2006/relationships/image" Target="../media/image511.png"/><Relationship Id="rId110" Type="http://schemas.openxmlformats.org/officeDocument/2006/relationships/image" Target="../media/image534.png"/><Relationship Id="rId115" Type="http://schemas.openxmlformats.org/officeDocument/2006/relationships/image" Target="../media/image539.png"/><Relationship Id="rId131" Type="http://schemas.openxmlformats.org/officeDocument/2006/relationships/image" Target="../media/image555.png"/><Relationship Id="rId136" Type="http://schemas.openxmlformats.org/officeDocument/2006/relationships/image" Target="../media/image560.png"/><Relationship Id="rId61" Type="http://schemas.openxmlformats.org/officeDocument/2006/relationships/image" Target="../media/image485.png"/><Relationship Id="rId82" Type="http://schemas.openxmlformats.org/officeDocument/2006/relationships/image" Target="../media/image506.png"/><Relationship Id="rId19" Type="http://schemas.openxmlformats.org/officeDocument/2006/relationships/image" Target="../media/image443.png"/><Relationship Id="rId14" Type="http://schemas.openxmlformats.org/officeDocument/2006/relationships/image" Target="../media/image438.png"/><Relationship Id="rId30" Type="http://schemas.openxmlformats.org/officeDocument/2006/relationships/image" Target="../media/image454.png"/><Relationship Id="rId35" Type="http://schemas.openxmlformats.org/officeDocument/2006/relationships/image" Target="../media/image459.png"/><Relationship Id="rId56" Type="http://schemas.openxmlformats.org/officeDocument/2006/relationships/image" Target="../media/image480.png"/><Relationship Id="rId77" Type="http://schemas.openxmlformats.org/officeDocument/2006/relationships/image" Target="../media/image501.png"/><Relationship Id="rId100" Type="http://schemas.openxmlformats.org/officeDocument/2006/relationships/image" Target="../media/image524.png"/><Relationship Id="rId105" Type="http://schemas.openxmlformats.org/officeDocument/2006/relationships/image" Target="../media/image529.png"/><Relationship Id="rId126" Type="http://schemas.openxmlformats.org/officeDocument/2006/relationships/image" Target="../media/image550.png"/><Relationship Id="rId147" Type="http://schemas.openxmlformats.org/officeDocument/2006/relationships/image" Target="../media/image571.png"/><Relationship Id="rId8" Type="http://schemas.openxmlformats.org/officeDocument/2006/relationships/image" Target="../media/image432.png"/><Relationship Id="rId51" Type="http://schemas.openxmlformats.org/officeDocument/2006/relationships/image" Target="../media/image475.png"/><Relationship Id="rId72" Type="http://schemas.openxmlformats.org/officeDocument/2006/relationships/image" Target="../media/image496.png"/><Relationship Id="rId93" Type="http://schemas.openxmlformats.org/officeDocument/2006/relationships/image" Target="../media/image517.png"/><Relationship Id="rId98" Type="http://schemas.openxmlformats.org/officeDocument/2006/relationships/image" Target="../media/image522.png"/><Relationship Id="rId121" Type="http://schemas.openxmlformats.org/officeDocument/2006/relationships/image" Target="../media/image545.png"/><Relationship Id="rId142" Type="http://schemas.openxmlformats.org/officeDocument/2006/relationships/image" Target="../media/image56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9.png"/><Relationship Id="rId117" Type="http://schemas.openxmlformats.org/officeDocument/2006/relationships/image" Target="../media/image690.png"/><Relationship Id="rId21" Type="http://schemas.openxmlformats.org/officeDocument/2006/relationships/image" Target="../media/image594.png"/><Relationship Id="rId42" Type="http://schemas.openxmlformats.org/officeDocument/2006/relationships/image" Target="../media/image615.png"/><Relationship Id="rId47" Type="http://schemas.openxmlformats.org/officeDocument/2006/relationships/image" Target="../media/image620.png"/><Relationship Id="rId63" Type="http://schemas.openxmlformats.org/officeDocument/2006/relationships/image" Target="../media/image636.png"/><Relationship Id="rId68" Type="http://schemas.openxmlformats.org/officeDocument/2006/relationships/image" Target="../media/image641.png"/><Relationship Id="rId84" Type="http://schemas.openxmlformats.org/officeDocument/2006/relationships/image" Target="../media/image657.png"/><Relationship Id="rId89" Type="http://schemas.openxmlformats.org/officeDocument/2006/relationships/image" Target="../media/image662.png"/><Relationship Id="rId112" Type="http://schemas.openxmlformats.org/officeDocument/2006/relationships/image" Target="../media/image685.png"/><Relationship Id="rId133" Type="http://schemas.openxmlformats.org/officeDocument/2006/relationships/image" Target="../media/image706.png"/><Relationship Id="rId16" Type="http://schemas.openxmlformats.org/officeDocument/2006/relationships/image" Target="../media/image589.png"/><Relationship Id="rId107" Type="http://schemas.openxmlformats.org/officeDocument/2006/relationships/image" Target="../media/image680.png"/><Relationship Id="rId11" Type="http://schemas.openxmlformats.org/officeDocument/2006/relationships/image" Target="../media/image584.png"/><Relationship Id="rId32" Type="http://schemas.openxmlformats.org/officeDocument/2006/relationships/image" Target="../media/image605.png"/><Relationship Id="rId37" Type="http://schemas.openxmlformats.org/officeDocument/2006/relationships/image" Target="../media/image610.png"/><Relationship Id="rId53" Type="http://schemas.openxmlformats.org/officeDocument/2006/relationships/image" Target="../media/image626.png"/><Relationship Id="rId58" Type="http://schemas.openxmlformats.org/officeDocument/2006/relationships/image" Target="../media/image631.png"/><Relationship Id="rId74" Type="http://schemas.openxmlformats.org/officeDocument/2006/relationships/image" Target="../media/image647.png"/><Relationship Id="rId79" Type="http://schemas.openxmlformats.org/officeDocument/2006/relationships/image" Target="../media/image652.png"/><Relationship Id="rId102" Type="http://schemas.openxmlformats.org/officeDocument/2006/relationships/image" Target="../media/image675.png"/><Relationship Id="rId123" Type="http://schemas.openxmlformats.org/officeDocument/2006/relationships/image" Target="../media/image696.png"/><Relationship Id="rId128" Type="http://schemas.openxmlformats.org/officeDocument/2006/relationships/image" Target="../media/image701.png"/><Relationship Id="rId5" Type="http://schemas.openxmlformats.org/officeDocument/2006/relationships/image" Target="../media/image578.png"/><Relationship Id="rId90" Type="http://schemas.openxmlformats.org/officeDocument/2006/relationships/image" Target="../media/image663.png"/><Relationship Id="rId95" Type="http://schemas.openxmlformats.org/officeDocument/2006/relationships/image" Target="../media/image668.png"/><Relationship Id="rId14" Type="http://schemas.openxmlformats.org/officeDocument/2006/relationships/image" Target="../media/image587.png"/><Relationship Id="rId22" Type="http://schemas.openxmlformats.org/officeDocument/2006/relationships/image" Target="../media/image595.png"/><Relationship Id="rId27" Type="http://schemas.openxmlformats.org/officeDocument/2006/relationships/image" Target="../media/image600.png"/><Relationship Id="rId30" Type="http://schemas.openxmlformats.org/officeDocument/2006/relationships/image" Target="../media/image603.png"/><Relationship Id="rId35" Type="http://schemas.openxmlformats.org/officeDocument/2006/relationships/image" Target="../media/image608.png"/><Relationship Id="rId43" Type="http://schemas.openxmlformats.org/officeDocument/2006/relationships/image" Target="../media/image616.png"/><Relationship Id="rId48" Type="http://schemas.openxmlformats.org/officeDocument/2006/relationships/image" Target="../media/image621.png"/><Relationship Id="rId56" Type="http://schemas.openxmlformats.org/officeDocument/2006/relationships/image" Target="../media/image629.png"/><Relationship Id="rId64" Type="http://schemas.openxmlformats.org/officeDocument/2006/relationships/image" Target="../media/image637.png"/><Relationship Id="rId69" Type="http://schemas.openxmlformats.org/officeDocument/2006/relationships/image" Target="../media/image642.png"/><Relationship Id="rId77" Type="http://schemas.openxmlformats.org/officeDocument/2006/relationships/image" Target="../media/image650.png"/><Relationship Id="rId100" Type="http://schemas.openxmlformats.org/officeDocument/2006/relationships/image" Target="../media/image673.png"/><Relationship Id="rId105" Type="http://schemas.openxmlformats.org/officeDocument/2006/relationships/image" Target="../media/image678.png"/><Relationship Id="rId113" Type="http://schemas.openxmlformats.org/officeDocument/2006/relationships/image" Target="../media/image686.png"/><Relationship Id="rId118" Type="http://schemas.openxmlformats.org/officeDocument/2006/relationships/image" Target="../media/image691.png"/><Relationship Id="rId126" Type="http://schemas.openxmlformats.org/officeDocument/2006/relationships/image" Target="../media/image699.png"/><Relationship Id="rId134" Type="http://schemas.openxmlformats.org/officeDocument/2006/relationships/image" Target="../media/image707.png"/><Relationship Id="rId8" Type="http://schemas.openxmlformats.org/officeDocument/2006/relationships/image" Target="../media/image581.png"/><Relationship Id="rId51" Type="http://schemas.openxmlformats.org/officeDocument/2006/relationships/image" Target="../media/image624.png"/><Relationship Id="rId72" Type="http://schemas.openxmlformats.org/officeDocument/2006/relationships/image" Target="../media/image645.png"/><Relationship Id="rId80" Type="http://schemas.openxmlformats.org/officeDocument/2006/relationships/image" Target="../media/image653.png"/><Relationship Id="rId85" Type="http://schemas.openxmlformats.org/officeDocument/2006/relationships/image" Target="../media/image658.png"/><Relationship Id="rId93" Type="http://schemas.openxmlformats.org/officeDocument/2006/relationships/image" Target="../media/image666.png"/><Relationship Id="rId98" Type="http://schemas.openxmlformats.org/officeDocument/2006/relationships/image" Target="../media/image671.png"/><Relationship Id="rId121" Type="http://schemas.openxmlformats.org/officeDocument/2006/relationships/image" Target="../media/image694.png"/><Relationship Id="rId3" Type="http://schemas.openxmlformats.org/officeDocument/2006/relationships/image" Target="../media/image576.png"/><Relationship Id="rId12" Type="http://schemas.openxmlformats.org/officeDocument/2006/relationships/image" Target="../media/image585.png"/><Relationship Id="rId17" Type="http://schemas.openxmlformats.org/officeDocument/2006/relationships/image" Target="../media/image590.png"/><Relationship Id="rId25" Type="http://schemas.openxmlformats.org/officeDocument/2006/relationships/image" Target="../media/image598.png"/><Relationship Id="rId33" Type="http://schemas.openxmlformats.org/officeDocument/2006/relationships/image" Target="../media/image606.png"/><Relationship Id="rId38" Type="http://schemas.openxmlformats.org/officeDocument/2006/relationships/image" Target="../media/image611.png"/><Relationship Id="rId46" Type="http://schemas.openxmlformats.org/officeDocument/2006/relationships/image" Target="../media/image619.png"/><Relationship Id="rId59" Type="http://schemas.openxmlformats.org/officeDocument/2006/relationships/image" Target="../media/image632.png"/><Relationship Id="rId67" Type="http://schemas.openxmlformats.org/officeDocument/2006/relationships/image" Target="../media/image640.png"/><Relationship Id="rId103" Type="http://schemas.openxmlformats.org/officeDocument/2006/relationships/image" Target="../media/image676.png"/><Relationship Id="rId108" Type="http://schemas.openxmlformats.org/officeDocument/2006/relationships/image" Target="../media/image681.png"/><Relationship Id="rId116" Type="http://schemas.openxmlformats.org/officeDocument/2006/relationships/image" Target="../media/image689.png"/><Relationship Id="rId124" Type="http://schemas.openxmlformats.org/officeDocument/2006/relationships/image" Target="../media/image697.png"/><Relationship Id="rId129" Type="http://schemas.openxmlformats.org/officeDocument/2006/relationships/image" Target="../media/image702.png"/><Relationship Id="rId137" Type="http://schemas.openxmlformats.org/officeDocument/2006/relationships/image" Target="../media/image710.png"/><Relationship Id="rId20" Type="http://schemas.openxmlformats.org/officeDocument/2006/relationships/image" Target="../media/image593.png"/><Relationship Id="rId41" Type="http://schemas.openxmlformats.org/officeDocument/2006/relationships/image" Target="../media/image614.png"/><Relationship Id="rId54" Type="http://schemas.openxmlformats.org/officeDocument/2006/relationships/image" Target="../media/image627.png"/><Relationship Id="rId62" Type="http://schemas.openxmlformats.org/officeDocument/2006/relationships/image" Target="../media/image635.png"/><Relationship Id="rId70" Type="http://schemas.openxmlformats.org/officeDocument/2006/relationships/image" Target="../media/image643.png"/><Relationship Id="rId75" Type="http://schemas.openxmlformats.org/officeDocument/2006/relationships/image" Target="../media/image648.png"/><Relationship Id="rId83" Type="http://schemas.openxmlformats.org/officeDocument/2006/relationships/image" Target="../media/image656.png"/><Relationship Id="rId88" Type="http://schemas.openxmlformats.org/officeDocument/2006/relationships/image" Target="../media/image661.png"/><Relationship Id="rId91" Type="http://schemas.openxmlformats.org/officeDocument/2006/relationships/image" Target="../media/image664.png"/><Relationship Id="rId96" Type="http://schemas.openxmlformats.org/officeDocument/2006/relationships/image" Target="../media/image669.png"/><Relationship Id="rId111" Type="http://schemas.openxmlformats.org/officeDocument/2006/relationships/image" Target="../media/image684.png"/><Relationship Id="rId132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9.png"/><Relationship Id="rId15" Type="http://schemas.openxmlformats.org/officeDocument/2006/relationships/image" Target="../media/image588.png"/><Relationship Id="rId23" Type="http://schemas.openxmlformats.org/officeDocument/2006/relationships/image" Target="../media/image596.png"/><Relationship Id="rId28" Type="http://schemas.openxmlformats.org/officeDocument/2006/relationships/image" Target="../media/image601.png"/><Relationship Id="rId36" Type="http://schemas.openxmlformats.org/officeDocument/2006/relationships/image" Target="../media/image609.png"/><Relationship Id="rId49" Type="http://schemas.openxmlformats.org/officeDocument/2006/relationships/image" Target="../media/image622.png"/><Relationship Id="rId57" Type="http://schemas.openxmlformats.org/officeDocument/2006/relationships/image" Target="../media/image630.png"/><Relationship Id="rId106" Type="http://schemas.openxmlformats.org/officeDocument/2006/relationships/image" Target="../media/image679.png"/><Relationship Id="rId114" Type="http://schemas.openxmlformats.org/officeDocument/2006/relationships/image" Target="../media/image687.png"/><Relationship Id="rId119" Type="http://schemas.openxmlformats.org/officeDocument/2006/relationships/image" Target="../media/image692.png"/><Relationship Id="rId127" Type="http://schemas.openxmlformats.org/officeDocument/2006/relationships/image" Target="../media/image700.png"/><Relationship Id="rId10" Type="http://schemas.openxmlformats.org/officeDocument/2006/relationships/image" Target="../media/image583.png"/><Relationship Id="rId31" Type="http://schemas.openxmlformats.org/officeDocument/2006/relationships/image" Target="../media/image604.png"/><Relationship Id="rId44" Type="http://schemas.openxmlformats.org/officeDocument/2006/relationships/image" Target="../media/image617.png"/><Relationship Id="rId52" Type="http://schemas.openxmlformats.org/officeDocument/2006/relationships/image" Target="../media/image625.png"/><Relationship Id="rId60" Type="http://schemas.openxmlformats.org/officeDocument/2006/relationships/image" Target="../media/image633.png"/><Relationship Id="rId65" Type="http://schemas.openxmlformats.org/officeDocument/2006/relationships/image" Target="../media/image638.png"/><Relationship Id="rId73" Type="http://schemas.openxmlformats.org/officeDocument/2006/relationships/image" Target="../media/image646.png"/><Relationship Id="rId78" Type="http://schemas.openxmlformats.org/officeDocument/2006/relationships/image" Target="../media/image651.png"/><Relationship Id="rId81" Type="http://schemas.openxmlformats.org/officeDocument/2006/relationships/image" Target="../media/image654.png"/><Relationship Id="rId86" Type="http://schemas.openxmlformats.org/officeDocument/2006/relationships/image" Target="../media/image659.png"/><Relationship Id="rId94" Type="http://schemas.openxmlformats.org/officeDocument/2006/relationships/image" Target="../media/image667.png"/><Relationship Id="rId99" Type="http://schemas.openxmlformats.org/officeDocument/2006/relationships/image" Target="../media/image672.png"/><Relationship Id="rId101" Type="http://schemas.openxmlformats.org/officeDocument/2006/relationships/image" Target="../media/image674.png"/><Relationship Id="rId122" Type="http://schemas.openxmlformats.org/officeDocument/2006/relationships/image" Target="../media/image695.png"/><Relationship Id="rId130" Type="http://schemas.openxmlformats.org/officeDocument/2006/relationships/image" Target="../media/image703.png"/><Relationship Id="rId135" Type="http://schemas.openxmlformats.org/officeDocument/2006/relationships/image" Target="../media/image708.png"/><Relationship Id="rId4" Type="http://schemas.openxmlformats.org/officeDocument/2006/relationships/image" Target="../media/image577.png"/><Relationship Id="rId9" Type="http://schemas.openxmlformats.org/officeDocument/2006/relationships/image" Target="../media/image582.png"/><Relationship Id="rId13" Type="http://schemas.openxmlformats.org/officeDocument/2006/relationships/image" Target="../media/image586.png"/><Relationship Id="rId18" Type="http://schemas.openxmlformats.org/officeDocument/2006/relationships/image" Target="../media/image591.png"/><Relationship Id="rId39" Type="http://schemas.openxmlformats.org/officeDocument/2006/relationships/image" Target="../media/image612.png"/><Relationship Id="rId109" Type="http://schemas.openxmlformats.org/officeDocument/2006/relationships/image" Target="../media/image682.png"/><Relationship Id="rId34" Type="http://schemas.openxmlformats.org/officeDocument/2006/relationships/image" Target="../media/image607.png"/><Relationship Id="rId50" Type="http://schemas.openxmlformats.org/officeDocument/2006/relationships/image" Target="../media/image623.png"/><Relationship Id="rId55" Type="http://schemas.openxmlformats.org/officeDocument/2006/relationships/image" Target="../media/image628.png"/><Relationship Id="rId76" Type="http://schemas.openxmlformats.org/officeDocument/2006/relationships/image" Target="../media/image649.png"/><Relationship Id="rId97" Type="http://schemas.openxmlformats.org/officeDocument/2006/relationships/image" Target="../media/image670.png"/><Relationship Id="rId104" Type="http://schemas.openxmlformats.org/officeDocument/2006/relationships/image" Target="../media/image677.png"/><Relationship Id="rId120" Type="http://schemas.openxmlformats.org/officeDocument/2006/relationships/image" Target="../media/image693.png"/><Relationship Id="rId125" Type="http://schemas.openxmlformats.org/officeDocument/2006/relationships/image" Target="../media/image698.png"/><Relationship Id="rId7" Type="http://schemas.openxmlformats.org/officeDocument/2006/relationships/image" Target="../media/image580.png"/><Relationship Id="rId71" Type="http://schemas.openxmlformats.org/officeDocument/2006/relationships/image" Target="../media/image644.png"/><Relationship Id="rId92" Type="http://schemas.openxmlformats.org/officeDocument/2006/relationships/image" Target="../media/image665.png"/><Relationship Id="rId2" Type="http://schemas.openxmlformats.org/officeDocument/2006/relationships/image" Target="../media/image575.png"/><Relationship Id="rId29" Type="http://schemas.openxmlformats.org/officeDocument/2006/relationships/image" Target="../media/image602.png"/><Relationship Id="rId24" Type="http://schemas.openxmlformats.org/officeDocument/2006/relationships/image" Target="../media/image597.png"/><Relationship Id="rId40" Type="http://schemas.openxmlformats.org/officeDocument/2006/relationships/image" Target="../media/image613.png"/><Relationship Id="rId45" Type="http://schemas.openxmlformats.org/officeDocument/2006/relationships/image" Target="../media/image618.png"/><Relationship Id="rId66" Type="http://schemas.openxmlformats.org/officeDocument/2006/relationships/image" Target="../media/image639.png"/><Relationship Id="rId87" Type="http://schemas.openxmlformats.org/officeDocument/2006/relationships/image" Target="../media/image660.png"/><Relationship Id="rId110" Type="http://schemas.openxmlformats.org/officeDocument/2006/relationships/image" Target="../media/image683.png"/><Relationship Id="rId115" Type="http://schemas.openxmlformats.org/officeDocument/2006/relationships/image" Target="../media/image688.png"/><Relationship Id="rId131" Type="http://schemas.openxmlformats.org/officeDocument/2006/relationships/image" Target="../media/image704.png"/><Relationship Id="rId136" Type="http://schemas.openxmlformats.org/officeDocument/2006/relationships/image" Target="../media/image709.png"/><Relationship Id="rId61" Type="http://schemas.openxmlformats.org/officeDocument/2006/relationships/image" Target="../media/image634.png"/><Relationship Id="rId82" Type="http://schemas.openxmlformats.org/officeDocument/2006/relationships/image" Target="../media/image655.png"/><Relationship Id="rId19" Type="http://schemas.openxmlformats.org/officeDocument/2006/relationships/image" Target="../media/image592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5.png"/><Relationship Id="rId21" Type="http://schemas.openxmlformats.org/officeDocument/2006/relationships/image" Target="../media/image730.png"/><Relationship Id="rId42" Type="http://schemas.openxmlformats.org/officeDocument/2006/relationships/image" Target="../media/image751.png"/><Relationship Id="rId47" Type="http://schemas.openxmlformats.org/officeDocument/2006/relationships/image" Target="../media/image756.png"/><Relationship Id="rId63" Type="http://schemas.openxmlformats.org/officeDocument/2006/relationships/image" Target="../media/image772.png"/><Relationship Id="rId68" Type="http://schemas.openxmlformats.org/officeDocument/2006/relationships/image" Target="../media/image777.png"/><Relationship Id="rId84" Type="http://schemas.openxmlformats.org/officeDocument/2006/relationships/image" Target="../media/image793.png"/><Relationship Id="rId89" Type="http://schemas.openxmlformats.org/officeDocument/2006/relationships/image" Target="../media/image798.png"/><Relationship Id="rId7" Type="http://schemas.openxmlformats.org/officeDocument/2006/relationships/image" Target="../media/image716.png"/><Relationship Id="rId71" Type="http://schemas.openxmlformats.org/officeDocument/2006/relationships/image" Target="../media/image780.png"/><Relationship Id="rId92" Type="http://schemas.openxmlformats.org/officeDocument/2006/relationships/image" Target="../media/image801.png"/><Relationship Id="rId2" Type="http://schemas.openxmlformats.org/officeDocument/2006/relationships/image" Target="../media/image711.png"/><Relationship Id="rId16" Type="http://schemas.openxmlformats.org/officeDocument/2006/relationships/image" Target="../media/image725.png"/><Relationship Id="rId29" Type="http://schemas.openxmlformats.org/officeDocument/2006/relationships/image" Target="../media/image738.png"/><Relationship Id="rId107" Type="http://schemas.openxmlformats.org/officeDocument/2006/relationships/image" Target="../media/image816.png"/><Relationship Id="rId11" Type="http://schemas.openxmlformats.org/officeDocument/2006/relationships/image" Target="../media/image720.png"/><Relationship Id="rId24" Type="http://schemas.openxmlformats.org/officeDocument/2006/relationships/image" Target="../media/image733.png"/><Relationship Id="rId32" Type="http://schemas.openxmlformats.org/officeDocument/2006/relationships/image" Target="../media/image741.png"/><Relationship Id="rId37" Type="http://schemas.openxmlformats.org/officeDocument/2006/relationships/image" Target="../media/image746.png"/><Relationship Id="rId40" Type="http://schemas.openxmlformats.org/officeDocument/2006/relationships/image" Target="../media/image749.png"/><Relationship Id="rId45" Type="http://schemas.openxmlformats.org/officeDocument/2006/relationships/image" Target="../media/image754.png"/><Relationship Id="rId53" Type="http://schemas.openxmlformats.org/officeDocument/2006/relationships/image" Target="../media/image762.png"/><Relationship Id="rId58" Type="http://schemas.openxmlformats.org/officeDocument/2006/relationships/image" Target="../media/image767.png"/><Relationship Id="rId66" Type="http://schemas.openxmlformats.org/officeDocument/2006/relationships/image" Target="../media/image775.png"/><Relationship Id="rId74" Type="http://schemas.openxmlformats.org/officeDocument/2006/relationships/image" Target="../media/image783.png"/><Relationship Id="rId79" Type="http://schemas.openxmlformats.org/officeDocument/2006/relationships/image" Target="../media/image788.png"/><Relationship Id="rId87" Type="http://schemas.openxmlformats.org/officeDocument/2006/relationships/image" Target="../media/image796.png"/><Relationship Id="rId102" Type="http://schemas.openxmlformats.org/officeDocument/2006/relationships/image" Target="../media/image811.png"/><Relationship Id="rId5" Type="http://schemas.openxmlformats.org/officeDocument/2006/relationships/image" Target="../media/image714.png"/><Relationship Id="rId61" Type="http://schemas.openxmlformats.org/officeDocument/2006/relationships/image" Target="../media/image770.png"/><Relationship Id="rId82" Type="http://schemas.openxmlformats.org/officeDocument/2006/relationships/image" Target="../media/image791.png"/><Relationship Id="rId90" Type="http://schemas.openxmlformats.org/officeDocument/2006/relationships/image" Target="../media/image799.png"/><Relationship Id="rId95" Type="http://schemas.openxmlformats.org/officeDocument/2006/relationships/image" Target="../media/image804.png"/><Relationship Id="rId19" Type="http://schemas.openxmlformats.org/officeDocument/2006/relationships/image" Target="../media/image728.png"/><Relationship Id="rId14" Type="http://schemas.openxmlformats.org/officeDocument/2006/relationships/image" Target="../media/image723.png"/><Relationship Id="rId22" Type="http://schemas.openxmlformats.org/officeDocument/2006/relationships/image" Target="../media/image731.png"/><Relationship Id="rId27" Type="http://schemas.openxmlformats.org/officeDocument/2006/relationships/image" Target="../media/image736.png"/><Relationship Id="rId30" Type="http://schemas.openxmlformats.org/officeDocument/2006/relationships/image" Target="../media/image739.png"/><Relationship Id="rId35" Type="http://schemas.openxmlformats.org/officeDocument/2006/relationships/image" Target="../media/image744.png"/><Relationship Id="rId43" Type="http://schemas.openxmlformats.org/officeDocument/2006/relationships/image" Target="../media/image752.png"/><Relationship Id="rId48" Type="http://schemas.openxmlformats.org/officeDocument/2006/relationships/image" Target="../media/image757.png"/><Relationship Id="rId56" Type="http://schemas.openxmlformats.org/officeDocument/2006/relationships/image" Target="../media/image765.png"/><Relationship Id="rId64" Type="http://schemas.openxmlformats.org/officeDocument/2006/relationships/image" Target="../media/image773.png"/><Relationship Id="rId69" Type="http://schemas.openxmlformats.org/officeDocument/2006/relationships/image" Target="../media/image778.png"/><Relationship Id="rId77" Type="http://schemas.openxmlformats.org/officeDocument/2006/relationships/image" Target="../media/image786.png"/><Relationship Id="rId100" Type="http://schemas.openxmlformats.org/officeDocument/2006/relationships/image" Target="../media/image809.png"/><Relationship Id="rId105" Type="http://schemas.openxmlformats.org/officeDocument/2006/relationships/image" Target="../media/image814.png"/><Relationship Id="rId8" Type="http://schemas.openxmlformats.org/officeDocument/2006/relationships/image" Target="../media/image717.png"/><Relationship Id="rId51" Type="http://schemas.openxmlformats.org/officeDocument/2006/relationships/image" Target="../media/image760.png"/><Relationship Id="rId72" Type="http://schemas.openxmlformats.org/officeDocument/2006/relationships/image" Target="../media/image781.png"/><Relationship Id="rId80" Type="http://schemas.openxmlformats.org/officeDocument/2006/relationships/image" Target="../media/image789.png"/><Relationship Id="rId85" Type="http://schemas.openxmlformats.org/officeDocument/2006/relationships/image" Target="../media/image794.png"/><Relationship Id="rId93" Type="http://schemas.openxmlformats.org/officeDocument/2006/relationships/image" Target="../media/image802.png"/><Relationship Id="rId98" Type="http://schemas.openxmlformats.org/officeDocument/2006/relationships/image" Target="../media/image807.png"/><Relationship Id="rId3" Type="http://schemas.openxmlformats.org/officeDocument/2006/relationships/image" Target="../media/image712.png"/><Relationship Id="rId12" Type="http://schemas.openxmlformats.org/officeDocument/2006/relationships/image" Target="../media/image721.png"/><Relationship Id="rId17" Type="http://schemas.openxmlformats.org/officeDocument/2006/relationships/image" Target="../media/image726.png"/><Relationship Id="rId25" Type="http://schemas.openxmlformats.org/officeDocument/2006/relationships/image" Target="../media/image734.png"/><Relationship Id="rId33" Type="http://schemas.openxmlformats.org/officeDocument/2006/relationships/image" Target="../media/image742.png"/><Relationship Id="rId38" Type="http://schemas.openxmlformats.org/officeDocument/2006/relationships/image" Target="../media/image747.png"/><Relationship Id="rId46" Type="http://schemas.openxmlformats.org/officeDocument/2006/relationships/image" Target="../media/image755.png"/><Relationship Id="rId59" Type="http://schemas.openxmlformats.org/officeDocument/2006/relationships/image" Target="../media/image768.png"/><Relationship Id="rId67" Type="http://schemas.openxmlformats.org/officeDocument/2006/relationships/image" Target="../media/image776.png"/><Relationship Id="rId103" Type="http://schemas.openxmlformats.org/officeDocument/2006/relationships/image" Target="../media/image812.png"/><Relationship Id="rId108" Type="http://schemas.openxmlformats.org/officeDocument/2006/relationships/image" Target="../media/image817.png"/><Relationship Id="rId20" Type="http://schemas.openxmlformats.org/officeDocument/2006/relationships/image" Target="../media/image729.png"/><Relationship Id="rId41" Type="http://schemas.openxmlformats.org/officeDocument/2006/relationships/image" Target="../media/image750.png"/><Relationship Id="rId54" Type="http://schemas.openxmlformats.org/officeDocument/2006/relationships/image" Target="../media/image763.png"/><Relationship Id="rId62" Type="http://schemas.openxmlformats.org/officeDocument/2006/relationships/image" Target="../media/image771.png"/><Relationship Id="rId70" Type="http://schemas.openxmlformats.org/officeDocument/2006/relationships/image" Target="../media/image779.png"/><Relationship Id="rId75" Type="http://schemas.openxmlformats.org/officeDocument/2006/relationships/image" Target="../media/image784.png"/><Relationship Id="rId83" Type="http://schemas.openxmlformats.org/officeDocument/2006/relationships/image" Target="../media/image792.png"/><Relationship Id="rId88" Type="http://schemas.openxmlformats.org/officeDocument/2006/relationships/image" Target="../media/image797.png"/><Relationship Id="rId91" Type="http://schemas.openxmlformats.org/officeDocument/2006/relationships/image" Target="../media/image800.png"/><Relationship Id="rId96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5.png"/><Relationship Id="rId15" Type="http://schemas.openxmlformats.org/officeDocument/2006/relationships/image" Target="../media/image724.png"/><Relationship Id="rId23" Type="http://schemas.openxmlformats.org/officeDocument/2006/relationships/image" Target="../media/image732.png"/><Relationship Id="rId28" Type="http://schemas.openxmlformats.org/officeDocument/2006/relationships/image" Target="../media/image737.png"/><Relationship Id="rId36" Type="http://schemas.openxmlformats.org/officeDocument/2006/relationships/image" Target="../media/image745.png"/><Relationship Id="rId49" Type="http://schemas.openxmlformats.org/officeDocument/2006/relationships/image" Target="../media/image758.png"/><Relationship Id="rId57" Type="http://schemas.openxmlformats.org/officeDocument/2006/relationships/image" Target="../media/image766.png"/><Relationship Id="rId106" Type="http://schemas.openxmlformats.org/officeDocument/2006/relationships/image" Target="../media/image815.png"/><Relationship Id="rId10" Type="http://schemas.openxmlformats.org/officeDocument/2006/relationships/image" Target="../media/image719.png"/><Relationship Id="rId31" Type="http://schemas.openxmlformats.org/officeDocument/2006/relationships/image" Target="../media/image740.png"/><Relationship Id="rId44" Type="http://schemas.openxmlformats.org/officeDocument/2006/relationships/image" Target="../media/image753.png"/><Relationship Id="rId52" Type="http://schemas.openxmlformats.org/officeDocument/2006/relationships/image" Target="../media/image761.png"/><Relationship Id="rId60" Type="http://schemas.openxmlformats.org/officeDocument/2006/relationships/image" Target="../media/image769.png"/><Relationship Id="rId65" Type="http://schemas.openxmlformats.org/officeDocument/2006/relationships/image" Target="../media/image774.png"/><Relationship Id="rId73" Type="http://schemas.openxmlformats.org/officeDocument/2006/relationships/image" Target="../media/image782.png"/><Relationship Id="rId78" Type="http://schemas.openxmlformats.org/officeDocument/2006/relationships/image" Target="../media/image787.png"/><Relationship Id="rId81" Type="http://schemas.openxmlformats.org/officeDocument/2006/relationships/image" Target="../media/image790.png"/><Relationship Id="rId86" Type="http://schemas.openxmlformats.org/officeDocument/2006/relationships/image" Target="../media/image795.png"/><Relationship Id="rId94" Type="http://schemas.openxmlformats.org/officeDocument/2006/relationships/image" Target="../media/image803.png"/><Relationship Id="rId99" Type="http://schemas.openxmlformats.org/officeDocument/2006/relationships/image" Target="../media/image808.png"/><Relationship Id="rId101" Type="http://schemas.openxmlformats.org/officeDocument/2006/relationships/image" Target="../media/image810.png"/><Relationship Id="rId4" Type="http://schemas.openxmlformats.org/officeDocument/2006/relationships/image" Target="../media/image713.png"/><Relationship Id="rId9" Type="http://schemas.openxmlformats.org/officeDocument/2006/relationships/image" Target="../media/image718.png"/><Relationship Id="rId13" Type="http://schemas.openxmlformats.org/officeDocument/2006/relationships/image" Target="../media/image722.png"/><Relationship Id="rId18" Type="http://schemas.openxmlformats.org/officeDocument/2006/relationships/image" Target="../media/image727.png"/><Relationship Id="rId39" Type="http://schemas.openxmlformats.org/officeDocument/2006/relationships/image" Target="../media/image748.png"/><Relationship Id="rId34" Type="http://schemas.openxmlformats.org/officeDocument/2006/relationships/image" Target="../media/image743.png"/><Relationship Id="rId50" Type="http://schemas.openxmlformats.org/officeDocument/2006/relationships/image" Target="../media/image759.png"/><Relationship Id="rId55" Type="http://schemas.openxmlformats.org/officeDocument/2006/relationships/image" Target="../media/image764.png"/><Relationship Id="rId76" Type="http://schemas.openxmlformats.org/officeDocument/2006/relationships/image" Target="../media/image785.png"/><Relationship Id="rId97" Type="http://schemas.openxmlformats.org/officeDocument/2006/relationships/image" Target="../media/image806.png"/><Relationship Id="rId104" Type="http://schemas.openxmlformats.org/officeDocument/2006/relationships/image" Target="../media/image81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9.png"/><Relationship Id="rId18" Type="http://schemas.openxmlformats.org/officeDocument/2006/relationships/image" Target="../media/image834.png"/><Relationship Id="rId26" Type="http://schemas.openxmlformats.org/officeDocument/2006/relationships/image" Target="../media/image842.png"/><Relationship Id="rId39" Type="http://schemas.openxmlformats.org/officeDocument/2006/relationships/image" Target="../media/image855.png"/><Relationship Id="rId21" Type="http://schemas.openxmlformats.org/officeDocument/2006/relationships/image" Target="../media/image837.png"/><Relationship Id="rId34" Type="http://schemas.openxmlformats.org/officeDocument/2006/relationships/image" Target="../media/image850.png"/><Relationship Id="rId42" Type="http://schemas.openxmlformats.org/officeDocument/2006/relationships/image" Target="../media/image858.png"/><Relationship Id="rId47" Type="http://schemas.openxmlformats.org/officeDocument/2006/relationships/image" Target="../media/image863.png"/><Relationship Id="rId50" Type="http://schemas.openxmlformats.org/officeDocument/2006/relationships/image" Target="../media/image866.png"/><Relationship Id="rId55" Type="http://schemas.openxmlformats.org/officeDocument/2006/relationships/image" Target="../media/image871.png"/><Relationship Id="rId63" Type="http://schemas.openxmlformats.org/officeDocument/2006/relationships/image" Target="../media/image879.png"/><Relationship Id="rId68" Type="http://schemas.openxmlformats.org/officeDocument/2006/relationships/image" Target="../media/image884.png"/><Relationship Id="rId7" Type="http://schemas.openxmlformats.org/officeDocument/2006/relationships/image" Target="../media/image823.png"/><Relationship Id="rId71" Type="http://schemas.openxmlformats.org/officeDocument/2006/relationships/image" Target="../media/image887.png"/><Relationship Id="rId2" Type="http://schemas.openxmlformats.org/officeDocument/2006/relationships/image" Target="../media/image818.png"/><Relationship Id="rId16" Type="http://schemas.openxmlformats.org/officeDocument/2006/relationships/image" Target="../media/image832.png"/><Relationship Id="rId29" Type="http://schemas.openxmlformats.org/officeDocument/2006/relationships/image" Target="../media/image8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2.png"/><Relationship Id="rId11" Type="http://schemas.openxmlformats.org/officeDocument/2006/relationships/image" Target="../media/image827.png"/><Relationship Id="rId24" Type="http://schemas.openxmlformats.org/officeDocument/2006/relationships/image" Target="../media/image840.png"/><Relationship Id="rId32" Type="http://schemas.openxmlformats.org/officeDocument/2006/relationships/image" Target="../media/image848.png"/><Relationship Id="rId37" Type="http://schemas.openxmlformats.org/officeDocument/2006/relationships/image" Target="../media/image853.png"/><Relationship Id="rId40" Type="http://schemas.openxmlformats.org/officeDocument/2006/relationships/image" Target="../media/image856.png"/><Relationship Id="rId45" Type="http://schemas.openxmlformats.org/officeDocument/2006/relationships/image" Target="../media/image861.png"/><Relationship Id="rId53" Type="http://schemas.openxmlformats.org/officeDocument/2006/relationships/image" Target="../media/image869.png"/><Relationship Id="rId58" Type="http://schemas.openxmlformats.org/officeDocument/2006/relationships/image" Target="../media/image874.png"/><Relationship Id="rId66" Type="http://schemas.openxmlformats.org/officeDocument/2006/relationships/image" Target="../media/image882.png"/><Relationship Id="rId5" Type="http://schemas.openxmlformats.org/officeDocument/2006/relationships/image" Target="../media/image821.png"/><Relationship Id="rId15" Type="http://schemas.openxmlformats.org/officeDocument/2006/relationships/image" Target="../media/image831.png"/><Relationship Id="rId23" Type="http://schemas.openxmlformats.org/officeDocument/2006/relationships/image" Target="../media/image839.png"/><Relationship Id="rId28" Type="http://schemas.openxmlformats.org/officeDocument/2006/relationships/image" Target="../media/image844.png"/><Relationship Id="rId36" Type="http://schemas.openxmlformats.org/officeDocument/2006/relationships/image" Target="../media/image852.png"/><Relationship Id="rId49" Type="http://schemas.openxmlformats.org/officeDocument/2006/relationships/image" Target="../media/image865.png"/><Relationship Id="rId57" Type="http://schemas.openxmlformats.org/officeDocument/2006/relationships/image" Target="../media/image873.png"/><Relationship Id="rId61" Type="http://schemas.openxmlformats.org/officeDocument/2006/relationships/image" Target="../media/image877.png"/><Relationship Id="rId10" Type="http://schemas.openxmlformats.org/officeDocument/2006/relationships/image" Target="../media/image826.png"/><Relationship Id="rId19" Type="http://schemas.openxmlformats.org/officeDocument/2006/relationships/image" Target="../media/image835.png"/><Relationship Id="rId31" Type="http://schemas.openxmlformats.org/officeDocument/2006/relationships/image" Target="../media/image847.png"/><Relationship Id="rId44" Type="http://schemas.openxmlformats.org/officeDocument/2006/relationships/image" Target="../media/image860.png"/><Relationship Id="rId52" Type="http://schemas.openxmlformats.org/officeDocument/2006/relationships/image" Target="../media/image868.png"/><Relationship Id="rId60" Type="http://schemas.openxmlformats.org/officeDocument/2006/relationships/image" Target="../media/image876.png"/><Relationship Id="rId65" Type="http://schemas.openxmlformats.org/officeDocument/2006/relationships/image" Target="../media/image881.png"/><Relationship Id="rId4" Type="http://schemas.openxmlformats.org/officeDocument/2006/relationships/image" Target="../media/image820.png"/><Relationship Id="rId9" Type="http://schemas.openxmlformats.org/officeDocument/2006/relationships/image" Target="../media/image825.png"/><Relationship Id="rId14" Type="http://schemas.openxmlformats.org/officeDocument/2006/relationships/image" Target="../media/image830.png"/><Relationship Id="rId22" Type="http://schemas.openxmlformats.org/officeDocument/2006/relationships/image" Target="../media/image838.png"/><Relationship Id="rId27" Type="http://schemas.openxmlformats.org/officeDocument/2006/relationships/image" Target="../media/image843.png"/><Relationship Id="rId30" Type="http://schemas.openxmlformats.org/officeDocument/2006/relationships/image" Target="../media/image846.png"/><Relationship Id="rId35" Type="http://schemas.openxmlformats.org/officeDocument/2006/relationships/image" Target="../media/image851.png"/><Relationship Id="rId43" Type="http://schemas.openxmlformats.org/officeDocument/2006/relationships/image" Target="../media/image859.png"/><Relationship Id="rId48" Type="http://schemas.openxmlformats.org/officeDocument/2006/relationships/image" Target="../media/image864.png"/><Relationship Id="rId56" Type="http://schemas.openxmlformats.org/officeDocument/2006/relationships/image" Target="../media/image872.png"/><Relationship Id="rId64" Type="http://schemas.openxmlformats.org/officeDocument/2006/relationships/image" Target="../media/image880.png"/><Relationship Id="rId69" Type="http://schemas.openxmlformats.org/officeDocument/2006/relationships/image" Target="../media/image885.png"/><Relationship Id="rId8" Type="http://schemas.openxmlformats.org/officeDocument/2006/relationships/image" Target="../media/image824.png"/><Relationship Id="rId51" Type="http://schemas.openxmlformats.org/officeDocument/2006/relationships/image" Target="../media/image867.png"/><Relationship Id="rId72" Type="http://schemas.openxmlformats.org/officeDocument/2006/relationships/image" Target="../media/image888.png"/><Relationship Id="rId3" Type="http://schemas.openxmlformats.org/officeDocument/2006/relationships/image" Target="../media/image819.png"/><Relationship Id="rId12" Type="http://schemas.openxmlformats.org/officeDocument/2006/relationships/image" Target="../media/image828.png"/><Relationship Id="rId17" Type="http://schemas.openxmlformats.org/officeDocument/2006/relationships/image" Target="../media/image833.png"/><Relationship Id="rId25" Type="http://schemas.openxmlformats.org/officeDocument/2006/relationships/image" Target="../media/image841.png"/><Relationship Id="rId33" Type="http://schemas.openxmlformats.org/officeDocument/2006/relationships/image" Target="../media/image849.png"/><Relationship Id="rId38" Type="http://schemas.openxmlformats.org/officeDocument/2006/relationships/image" Target="../media/image854.png"/><Relationship Id="rId46" Type="http://schemas.openxmlformats.org/officeDocument/2006/relationships/image" Target="../media/image862.png"/><Relationship Id="rId59" Type="http://schemas.openxmlformats.org/officeDocument/2006/relationships/image" Target="../media/image875.png"/><Relationship Id="rId67" Type="http://schemas.openxmlformats.org/officeDocument/2006/relationships/image" Target="../media/image883.png"/><Relationship Id="rId20" Type="http://schemas.openxmlformats.org/officeDocument/2006/relationships/image" Target="../media/image836.png"/><Relationship Id="rId41" Type="http://schemas.openxmlformats.org/officeDocument/2006/relationships/image" Target="../media/image857.png"/><Relationship Id="rId54" Type="http://schemas.openxmlformats.org/officeDocument/2006/relationships/image" Target="../media/image870.png"/><Relationship Id="rId62" Type="http://schemas.openxmlformats.org/officeDocument/2006/relationships/image" Target="../media/image878.png"/><Relationship Id="rId70" Type="http://schemas.openxmlformats.org/officeDocument/2006/relationships/image" Target="../media/image88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0.png"/><Relationship Id="rId18" Type="http://schemas.openxmlformats.org/officeDocument/2006/relationships/image" Target="../media/image905.png"/><Relationship Id="rId26" Type="http://schemas.openxmlformats.org/officeDocument/2006/relationships/image" Target="../media/image913.png"/><Relationship Id="rId39" Type="http://schemas.openxmlformats.org/officeDocument/2006/relationships/image" Target="../media/image926.png"/><Relationship Id="rId21" Type="http://schemas.openxmlformats.org/officeDocument/2006/relationships/image" Target="../media/image908.png"/><Relationship Id="rId34" Type="http://schemas.openxmlformats.org/officeDocument/2006/relationships/image" Target="../media/image921.png"/><Relationship Id="rId42" Type="http://schemas.openxmlformats.org/officeDocument/2006/relationships/image" Target="../media/image929.png"/><Relationship Id="rId47" Type="http://schemas.openxmlformats.org/officeDocument/2006/relationships/image" Target="../media/image934.png"/><Relationship Id="rId50" Type="http://schemas.openxmlformats.org/officeDocument/2006/relationships/image" Target="../media/image937.png"/><Relationship Id="rId55" Type="http://schemas.openxmlformats.org/officeDocument/2006/relationships/image" Target="../media/image942.png"/><Relationship Id="rId63" Type="http://schemas.openxmlformats.org/officeDocument/2006/relationships/image" Target="../media/image950.png"/><Relationship Id="rId68" Type="http://schemas.openxmlformats.org/officeDocument/2006/relationships/image" Target="../media/image955.png"/><Relationship Id="rId76" Type="http://schemas.openxmlformats.org/officeDocument/2006/relationships/image" Target="../media/image963.png"/><Relationship Id="rId84" Type="http://schemas.openxmlformats.org/officeDocument/2006/relationships/image" Target="../media/image971.png"/><Relationship Id="rId89" Type="http://schemas.openxmlformats.org/officeDocument/2006/relationships/image" Target="../media/image976.png"/><Relationship Id="rId7" Type="http://schemas.openxmlformats.org/officeDocument/2006/relationships/image" Target="../media/image894.png"/><Relationship Id="rId71" Type="http://schemas.openxmlformats.org/officeDocument/2006/relationships/image" Target="../media/image958.png"/><Relationship Id="rId2" Type="http://schemas.openxmlformats.org/officeDocument/2006/relationships/image" Target="../media/image889.png"/><Relationship Id="rId16" Type="http://schemas.openxmlformats.org/officeDocument/2006/relationships/image" Target="../media/image903.png"/><Relationship Id="rId29" Type="http://schemas.openxmlformats.org/officeDocument/2006/relationships/image" Target="../media/image916.png"/><Relationship Id="rId11" Type="http://schemas.openxmlformats.org/officeDocument/2006/relationships/image" Target="../media/image898.png"/><Relationship Id="rId24" Type="http://schemas.openxmlformats.org/officeDocument/2006/relationships/image" Target="../media/image911.png"/><Relationship Id="rId32" Type="http://schemas.openxmlformats.org/officeDocument/2006/relationships/image" Target="../media/image919.png"/><Relationship Id="rId37" Type="http://schemas.openxmlformats.org/officeDocument/2006/relationships/image" Target="../media/image924.png"/><Relationship Id="rId40" Type="http://schemas.openxmlformats.org/officeDocument/2006/relationships/image" Target="../media/image927.png"/><Relationship Id="rId45" Type="http://schemas.openxmlformats.org/officeDocument/2006/relationships/image" Target="../media/image932.png"/><Relationship Id="rId53" Type="http://schemas.openxmlformats.org/officeDocument/2006/relationships/image" Target="../media/image940.png"/><Relationship Id="rId58" Type="http://schemas.openxmlformats.org/officeDocument/2006/relationships/image" Target="../media/image945.png"/><Relationship Id="rId66" Type="http://schemas.openxmlformats.org/officeDocument/2006/relationships/image" Target="../media/image953.png"/><Relationship Id="rId74" Type="http://schemas.openxmlformats.org/officeDocument/2006/relationships/image" Target="../media/image961.png"/><Relationship Id="rId79" Type="http://schemas.openxmlformats.org/officeDocument/2006/relationships/image" Target="../media/image966.png"/><Relationship Id="rId87" Type="http://schemas.openxmlformats.org/officeDocument/2006/relationships/image" Target="../media/image974.png"/><Relationship Id="rId5" Type="http://schemas.openxmlformats.org/officeDocument/2006/relationships/image" Target="../media/image892.png"/><Relationship Id="rId61" Type="http://schemas.openxmlformats.org/officeDocument/2006/relationships/image" Target="../media/image948.png"/><Relationship Id="rId82" Type="http://schemas.openxmlformats.org/officeDocument/2006/relationships/image" Target="../media/image969.png"/><Relationship Id="rId90" Type="http://schemas.openxmlformats.org/officeDocument/2006/relationships/image" Target="../media/image977.png"/><Relationship Id="rId19" Type="http://schemas.openxmlformats.org/officeDocument/2006/relationships/image" Target="../media/image906.png"/><Relationship Id="rId14" Type="http://schemas.openxmlformats.org/officeDocument/2006/relationships/image" Target="../media/image901.png"/><Relationship Id="rId22" Type="http://schemas.openxmlformats.org/officeDocument/2006/relationships/image" Target="../media/image909.png"/><Relationship Id="rId27" Type="http://schemas.openxmlformats.org/officeDocument/2006/relationships/image" Target="../media/image914.png"/><Relationship Id="rId30" Type="http://schemas.openxmlformats.org/officeDocument/2006/relationships/image" Target="../media/image917.png"/><Relationship Id="rId35" Type="http://schemas.openxmlformats.org/officeDocument/2006/relationships/image" Target="../media/image922.png"/><Relationship Id="rId43" Type="http://schemas.openxmlformats.org/officeDocument/2006/relationships/image" Target="../media/image930.png"/><Relationship Id="rId48" Type="http://schemas.openxmlformats.org/officeDocument/2006/relationships/image" Target="../media/image935.png"/><Relationship Id="rId56" Type="http://schemas.openxmlformats.org/officeDocument/2006/relationships/image" Target="../media/image943.png"/><Relationship Id="rId64" Type="http://schemas.openxmlformats.org/officeDocument/2006/relationships/image" Target="../media/image951.png"/><Relationship Id="rId69" Type="http://schemas.openxmlformats.org/officeDocument/2006/relationships/image" Target="../media/image956.png"/><Relationship Id="rId77" Type="http://schemas.openxmlformats.org/officeDocument/2006/relationships/image" Target="../media/image964.png"/><Relationship Id="rId8" Type="http://schemas.openxmlformats.org/officeDocument/2006/relationships/image" Target="../media/image895.png"/><Relationship Id="rId51" Type="http://schemas.openxmlformats.org/officeDocument/2006/relationships/image" Target="../media/image938.png"/><Relationship Id="rId72" Type="http://schemas.openxmlformats.org/officeDocument/2006/relationships/image" Target="../media/image959.png"/><Relationship Id="rId80" Type="http://schemas.openxmlformats.org/officeDocument/2006/relationships/image" Target="../media/image967.png"/><Relationship Id="rId85" Type="http://schemas.openxmlformats.org/officeDocument/2006/relationships/image" Target="../media/image972.png"/><Relationship Id="rId3" Type="http://schemas.openxmlformats.org/officeDocument/2006/relationships/image" Target="../media/image890.png"/><Relationship Id="rId12" Type="http://schemas.openxmlformats.org/officeDocument/2006/relationships/image" Target="../media/image899.png"/><Relationship Id="rId17" Type="http://schemas.openxmlformats.org/officeDocument/2006/relationships/image" Target="../media/image904.png"/><Relationship Id="rId25" Type="http://schemas.openxmlformats.org/officeDocument/2006/relationships/image" Target="../media/image912.png"/><Relationship Id="rId33" Type="http://schemas.openxmlformats.org/officeDocument/2006/relationships/image" Target="../media/image920.png"/><Relationship Id="rId38" Type="http://schemas.openxmlformats.org/officeDocument/2006/relationships/image" Target="../media/image925.png"/><Relationship Id="rId46" Type="http://schemas.openxmlformats.org/officeDocument/2006/relationships/image" Target="../media/image933.png"/><Relationship Id="rId59" Type="http://schemas.openxmlformats.org/officeDocument/2006/relationships/image" Target="../media/image946.png"/><Relationship Id="rId67" Type="http://schemas.openxmlformats.org/officeDocument/2006/relationships/image" Target="../media/image954.png"/><Relationship Id="rId20" Type="http://schemas.openxmlformats.org/officeDocument/2006/relationships/image" Target="../media/image907.png"/><Relationship Id="rId41" Type="http://schemas.openxmlformats.org/officeDocument/2006/relationships/image" Target="../media/image928.png"/><Relationship Id="rId54" Type="http://schemas.openxmlformats.org/officeDocument/2006/relationships/image" Target="../media/image941.png"/><Relationship Id="rId62" Type="http://schemas.openxmlformats.org/officeDocument/2006/relationships/image" Target="../media/image949.png"/><Relationship Id="rId70" Type="http://schemas.openxmlformats.org/officeDocument/2006/relationships/image" Target="../media/image957.png"/><Relationship Id="rId75" Type="http://schemas.openxmlformats.org/officeDocument/2006/relationships/image" Target="../media/image962.png"/><Relationship Id="rId83" Type="http://schemas.openxmlformats.org/officeDocument/2006/relationships/image" Target="../media/image970.png"/><Relationship Id="rId88" Type="http://schemas.openxmlformats.org/officeDocument/2006/relationships/image" Target="../media/image975.png"/><Relationship Id="rId91" Type="http://schemas.openxmlformats.org/officeDocument/2006/relationships/image" Target="../media/image9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3.png"/><Relationship Id="rId15" Type="http://schemas.openxmlformats.org/officeDocument/2006/relationships/image" Target="../media/image902.png"/><Relationship Id="rId23" Type="http://schemas.openxmlformats.org/officeDocument/2006/relationships/image" Target="../media/image910.png"/><Relationship Id="rId28" Type="http://schemas.openxmlformats.org/officeDocument/2006/relationships/image" Target="../media/image915.png"/><Relationship Id="rId36" Type="http://schemas.openxmlformats.org/officeDocument/2006/relationships/image" Target="../media/image923.png"/><Relationship Id="rId49" Type="http://schemas.openxmlformats.org/officeDocument/2006/relationships/image" Target="../media/image936.png"/><Relationship Id="rId57" Type="http://schemas.openxmlformats.org/officeDocument/2006/relationships/image" Target="../media/image944.png"/><Relationship Id="rId10" Type="http://schemas.openxmlformats.org/officeDocument/2006/relationships/image" Target="../media/image897.png"/><Relationship Id="rId31" Type="http://schemas.openxmlformats.org/officeDocument/2006/relationships/image" Target="../media/image918.png"/><Relationship Id="rId44" Type="http://schemas.openxmlformats.org/officeDocument/2006/relationships/image" Target="../media/image931.png"/><Relationship Id="rId52" Type="http://schemas.openxmlformats.org/officeDocument/2006/relationships/image" Target="../media/image939.png"/><Relationship Id="rId60" Type="http://schemas.openxmlformats.org/officeDocument/2006/relationships/image" Target="../media/image947.png"/><Relationship Id="rId65" Type="http://schemas.openxmlformats.org/officeDocument/2006/relationships/image" Target="../media/image952.png"/><Relationship Id="rId73" Type="http://schemas.openxmlformats.org/officeDocument/2006/relationships/image" Target="../media/image960.png"/><Relationship Id="rId78" Type="http://schemas.openxmlformats.org/officeDocument/2006/relationships/image" Target="../media/image965.png"/><Relationship Id="rId81" Type="http://schemas.openxmlformats.org/officeDocument/2006/relationships/image" Target="../media/image968.png"/><Relationship Id="rId86" Type="http://schemas.openxmlformats.org/officeDocument/2006/relationships/image" Target="../media/image973.png"/><Relationship Id="rId4" Type="http://schemas.openxmlformats.org/officeDocument/2006/relationships/image" Target="../media/image891.png"/><Relationship Id="rId9" Type="http://schemas.openxmlformats.org/officeDocument/2006/relationships/image" Target="../media/image89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0.png"/><Relationship Id="rId18" Type="http://schemas.openxmlformats.org/officeDocument/2006/relationships/image" Target="../media/image995.png"/><Relationship Id="rId26" Type="http://schemas.openxmlformats.org/officeDocument/2006/relationships/image" Target="../media/image1003.png"/><Relationship Id="rId39" Type="http://schemas.openxmlformats.org/officeDocument/2006/relationships/image" Target="../media/image1016.png"/><Relationship Id="rId21" Type="http://schemas.openxmlformats.org/officeDocument/2006/relationships/image" Target="../media/image998.png"/><Relationship Id="rId34" Type="http://schemas.openxmlformats.org/officeDocument/2006/relationships/image" Target="../media/image1011.png"/><Relationship Id="rId42" Type="http://schemas.openxmlformats.org/officeDocument/2006/relationships/image" Target="../media/image1019.png"/><Relationship Id="rId47" Type="http://schemas.openxmlformats.org/officeDocument/2006/relationships/image" Target="../media/image1024.png"/><Relationship Id="rId50" Type="http://schemas.openxmlformats.org/officeDocument/2006/relationships/image" Target="../media/image1027.png"/><Relationship Id="rId55" Type="http://schemas.openxmlformats.org/officeDocument/2006/relationships/image" Target="../media/image1032.png"/><Relationship Id="rId63" Type="http://schemas.openxmlformats.org/officeDocument/2006/relationships/image" Target="../media/image1040.png"/><Relationship Id="rId68" Type="http://schemas.openxmlformats.org/officeDocument/2006/relationships/image" Target="../media/image1045.png"/><Relationship Id="rId76" Type="http://schemas.openxmlformats.org/officeDocument/2006/relationships/image" Target="../media/image1053.png"/><Relationship Id="rId7" Type="http://schemas.openxmlformats.org/officeDocument/2006/relationships/image" Target="../media/image984.png"/><Relationship Id="rId71" Type="http://schemas.openxmlformats.org/officeDocument/2006/relationships/image" Target="../media/image1048.png"/><Relationship Id="rId2" Type="http://schemas.openxmlformats.org/officeDocument/2006/relationships/image" Target="../media/image979.png"/><Relationship Id="rId16" Type="http://schemas.openxmlformats.org/officeDocument/2006/relationships/image" Target="../media/image993.png"/><Relationship Id="rId29" Type="http://schemas.openxmlformats.org/officeDocument/2006/relationships/image" Target="../media/image1006.png"/><Relationship Id="rId11" Type="http://schemas.openxmlformats.org/officeDocument/2006/relationships/image" Target="../media/image988.png"/><Relationship Id="rId24" Type="http://schemas.openxmlformats.org/officeDocument/2006/relationships/image" Target="../media/image1001.png"/><Relationship Id="rId32" Type="http://schemas.openxmlformats.org/officeDocument/2006/relationships/image" Target="../media/image1009.png"/><Relationship Id="rId37" Type="http://schemas.openxmlformats.org/officeDocument/2006/relationships/image" Target="../media/image1014.png"/><Relationship Id="rId40" Type="http://schemas.openxmlformats.org/officeDocument/2006/relationships/image" Target="../media/image1017.png"/><Relationship Id="rId45" Type="http://schemas.openxmlformats.org/officeDocument/2006/relationships/image" Target="../media/image1022.png"/><Relationship Id="rId53" Type="http://schemas.openxmlformats.org/officeDocument/2006/relationships/image" Target="../media/image1030.png"/><Relationship Id="rId58" Type="http://schemas.openxmlformats.org/officeDocument/2006/relationships/image" Target="../media/image1035.png"/><Relationship Id="rId66" Type="http://schemas.openxmlformats.org/officeDocument/2006/relationships/image" Target="../media/image1043.png"/><Relationship Id="rId74" Type="http://schemas.openxmlformats.org/officeDocument/2006/relationships/image" Target="../media/image1051.png"/><Relationship Id="rId5" Type="http://schemas.openxmlformats.org/officeDocument/2006/relationships/image" Target="../media/image982.png"/><Relationship Id="rId15" Type="http://schemas.openxmlformats.org/officeDocument/2006/relationships/image" Target="../media/image992.png"/><Relationship Id="rId23" Type="http://schemas.openxmlformats.org/officeDocument/2006/relationships/image" Target="../media/image1000.png"/><Relationship Id="rId28" Type="http://schemas.openxmlformats.org/officeDocument/2006/relationships/image" Target="../media/image1005.png"/><Relationship Id="rId36" Type="http://schemas.openxmlformats.org/officeDocument/2006/relationships/image" Target="../media/image1013.png"/><Relationship Id="rId49" Type="http://schemas.openxmlformats.org/officeDocument/2006/relationships/image" Target="../media/image1026.png"/><Relationship Id="rId57" Type="http://schemas.openxmlformats.org/officeDocument/2006/relationships/image" Target="../media/image1034.png"/><Relationship Id="rId61" Type="http://schemas.openxmlformats.org/officeDocument/2006/relationships/image" Target="../media/image1038.png"/><Relationship Id="rId10" Type="http://schemas.openxmlformats.org/officeDocument/2006/relationships/image" Target="../media/image987.png"/><Relationship Id="rId19" Type="http://schemas.openxmlformats.org/officeDocument/2006/relationships/image" Target="../media/image996.png"/><Relationship Id="rId31" Type="http://schemas.openxmlformats.org/officeDocument/2006/relationships/image" Target="../media/image1008.png"/><Relationship Id="rId44" Type="http://schemas.openxmlformats.org/officeDocument/2006/relationships/image" Target="../media/image1021.png"/><Relationship Id="rId52" Type="http://schemas.openxmlformats.org/officeDocument/2006/relationships/image" Target="../media/image1029.png"/><Relationship Id="rId60" Type="http://schemas.openxmlformats.org/officeDocument/2006/relationships/image" Target="../media/image1037.png"/><Relationship Id="rId65" Type="http://schemas.openxmlformats.org/officeDocument/2006/relationships/image" Target="../media/image1042.png"/><Relationship Id="rId73" Type="http://schemas.openxmlformats.org/officeDocument/2006/relationships/image" Target="../media/image1050.png"/><Relationship Id="rId4" Type="http://schemas.openxmlformats.org/officeDocument/2006/relationships/image" Target="../media/image981.png"/><Relationship Id="rId9" Type="http://schemas.openxmlformats.org/officeDocument/2006/relationships/image" Target="../media/image986.png"/><Relationship Id="rId14" Type="http://schemas.openxmlformats.org/officeDocument/2006/relationships/image" Target="../media/image991.png"/><Relationship Id="rId22" Type="http://schemas.openxmlformats.org/officeDocument/2006/relationships/image" Target="../media/image999.png"/><Relationship Id="rId27" Type="http://schemas.openxmlformats.org/officeDocument/2006/relationships/image" Target="../media/image1004.png"/><Relationship Id="rId30" Type="http://schemas.openxmlformats.org/officeDocument/2006/relationships/image" Target="../media/image1007.png"/><Relationship Id="rId35" Type="http://schemas.openxmlformats.org/officeDocument/2006/relationships/image" Target="../media/image1012.png"/><Relationship Id="rId43" Type="http://schemas.openxmlformats.org/officeDocument/2006/relationships/image" Target="../media/image1020.png"/><Relationship Id="rId48" Type="http://schemas.openxmlformats.org/officeDocument/2006/relationships/image" Target="../media/image1025.png"/><Relationship Id="rId56" Type="http://schemas.openxmlformats.org/officeDocument/2006/relationships/image" Target="../media/image1033.png"/><Relationship Id="rId64" Type="http://schemas.openxmlformats.org/officeDocument/2006/relationships/image" Target="../media/image1041.png"/><Relationship Id="rId69" Type="http://schemas.openxmlformats.org/officeDocument/2006/relationships/image" Target="../media/image1046.png"/><Relationship Id="rId8" Type="http://schemas.openxmlformats.org/officeDocument/2006/relationships/image" Target="../media/image985.png"/><Relationship Id="rId51" Type="http://schemas.openxmlformats.org/officeDocument/2006/relationships/image" Target="../media/image1028.png"/><Relationship Id="rId72" Type="http://schemas.openxmlformats.org/officeDocument/2006/relationships/image" Target="../media/image1049.png"/><Relationship Id="rId3" Type="http://schemas.openxmlformats.org/officeDocument/2006/relationships/image" Target="../media/image980.png"/><Relationship Id="rId12" Type="http://schemas.openxmlformats.org/officeDocument/2006/relationships/image" Target="../media/image989.png"/><Relationship Id="rId17" Type="http://schemas.openxmlformats.org/officeDocument/2006/relationships/image" Target="../media/image994.png"/><Relationship Id="rId25" Type="http://schemas.openxmlformats.org/officeDocument/2006/relationships/image" Target="../media/image1002.png"/><Relationship Id="rId33" Type="http://schemas.openxmlformats.org/officeDocument/2006/relationships/image" Target="../media/image1010.png"/><Relationship Id="rId38" Type="http://schemas.openxmlformats.org/officeDocument/2006/relationships/image" Target="../media/image1015.png"/><Relationship Id="rId46" Type="http://schemas.openxmlformats.org/officeDocument/2006/relationships/image" Target="../media/image1023.png"/><Relationship Id="rId59" Type="http://schemas.openxmlformats.org/officeDocument/2006/relationships/image" Target="../media/image1036.png"/><Relationship Id="rId67" Type="http://schemas.openxmlformats.org/officeDocument/2006/relationships/image" Target="../media/image1044.png"/><Relationship Id="rId20" Type="http://schemas.openxmlformats.org/officeDocument/2006/relationships/image" Target="../media/image997.png"/><Relationship Id="rId41" Type="http://schemas.openxmlformats.org/officeDocument/2006/relationships/image" Target="../media/image1018.png"/><Relationship Id="rId54" Type="http://schemas.openxmlformats.org/officeDocument/2006/relationships/image" Target="../media/image1031.png"/><Relationship Id="rId62" Type="http://schemas.openxmlformats.org/officeDocument/2006/relationships/image" Target="../media/image1039.png"/><Relationship Id="rId70" Type="http://schemas.openxmlformats.org/officeDocument/2006/relationships/image" Target="../media/image1047.png"/><Relationship Id="rId75" Type="http://schemas.openxmlformats.org/officeDocument/2006/relationships/image" Target="../media/image10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3393" y="147651"/>
            <a:ext cx="734060" cy="237490"/>
            <a:chOff x="543393" y="147651"/>
            <a:chExt cx="734060" cy="237490"/>
          </a:xfrm>
        </p:grpSpPr>
        <p:sp>
          <p:nvSpPr>
            <p:cNvPr id="3" name="object 3"/>
            <p:cNvSpPr/>
            <p:nvPr/>
          </p:nvSpPr>
          <p:spPr>
            <a:xfrm>
              <a:off x="587325" y="23688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625" y="236881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5699" y="0"/>
                  </a:moveTo>
                  <a:lnTo>
                    <a:pt x="4940" y="1488"/>
                  </a:lnTo>
                  <a:lnTo>
                    <a:pt x="0" y="246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3619" y="239341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39">
                  <a:moveTo>
                    <a:pt x="8005" y="0"/>
                  </a:moveTo>
                  <a:lnTo>
                    <a:pt x="3065" y="973"/>
                  </a:lnTo>
                  <a:lnTo>
                    <a:pt x="0" y="2359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554" y="241701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065" y="0"/>
                  </a:moveTo>
                  <a:lnTo>
                    <a:pt x="0" y="1387"/>
                  </a:lnTo>
                  <a:lnTo>
                    <a:pt x="4635" y="2578"/>
                  </a:lnTo>
                </a:path>
              </a:pathLst>
            </a:custGeom>
            <a:ln w="34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189" y="244279"/>
              <a:ext cx="24130" cy="1270"/>
            </a:xfrm>
            <a:custGeom>
              <a:avLst/>
              <a:gdLst/>
              <a:ahLst/>
              <a:cxnLst/>
              <a:rect l="l" t="t" r="r" b="b"/>
              <a:pathLst>
                <a:path w="24129" h="1270">
                  <a:moveTo>
                    <a:pt x="0" y="0"/>
                  </a:moveTo>
                  <a:lnTo>
                    <a:pt x="4635" y="1189"/>
                  </a:lnTo>
                  <a:lnTo>
                    <a:pt x="23899" y="1220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089" y="241703"/>
              <a:ext cx="66675" cy="3810"/>
            </a:xfrm>
            <a:custGeom>
              <a:avLst/>
              <a:gdLst/>
              <a:ahLst/>
              <a:cxnLst/>
              <a:rect l="l" t="t" r="r" b="b"/>
              <a:pathLst>
                <a:path w="66675" h="3810">
                  <a:moveTo>
                    <a:pt x="0" y="3796"/>
                  </a:moveTo>
                  <a:lnTo>
                    <a:pt x="11875" y="3754"/>
                  </a:lnTo>
                  <a:lnTo>
                    <a:pt x="22759" y="3345"/>
                  </a:lnTo>
                  <a:lnTo>
                    <a:pt x="38886" y="2212"/>
                  </a:lnTo>
                  <a:lnTo>
                    <a:pt x="66489" y="0"/>
                  </a:lnTo>
                </a:path>
              </a:pathLst>
            </a:custGeom>
            <a:ln w="34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578" y="229541"/>
              <a:ext cx="125730" cy="12700"/>
            </a:xfrm>
            <a:custGeom>
              <a:avLst/>
              <a:gdLst/>
              <a:ahLst/>
              <a:cxnLst/>
              <a:rect l="l" t="t" r="r" b="b"/>
              <a:pathLst>
                <a:path w="125729" h="12700">
                  <a:moveTo>
                    <a:pt x="0" y="12162"/>
                  </a:moveTo>
                  <a:lnTo>
                    <a:pt x="28527" y="9818"/>
                  </a:lnTo>
                  <a:lnTo>
                    <a:pt x="51126" y="7771"/>
                  </a:lnTo>
                  <a:lnTo>
                    <a:pt x="79579" y="4878"/>
                  </a:lnTo>
                  <a:lnTo>
                    <a:pt x="125668" y="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1246" y="210991"/>
              <a:ext cx="164465" cy="19050"/>
            </a:xfrm>
            <a:custGeom>
              <a:avLst/>
              <a:gdLst/>
              <a:ahLst/>
              <a:cxnLst/>
              <a:rect l="l" t="t" r="r" b="b"/>
              <a:pathLst>
                <a:path w="164465" h="19050">
                  <a:moveTo>
                    <a:pt x="0" y="18549"/>
                  </a:moveTo>
                  <a:lnTo>
                    <a:pt x="46690" y="13571"/>
                  </a:lnTo>
                  <a:lnTo>
                    <a:pt x="79357" y="9979"/>
                  </a:lnTo>
                  <a:lnTo>
                    <a:pt x="113394" y="6035"/>
                  </a:lnTo>
                  <a:lnTo>
                    <a:pt x="164193" y="0"/>
                  </a:lnTo>
                </a:path>
              </a:pathLst>
            </a:custGeom>
            <a:ln w="29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5440" y="191268"/>
              <a:ext cx="155575" cy="20320"/>
            </a:xfrm>
            <a:custGeom>
              <a:avLst/>
              <a:gdLst/>
              <a:ahLst/>
              <a:cxnLst/>
              <a:rect l="l" t="t" r="r" b="b"/>
              <a:pathLst>
                <a:path w="155575" h="20320">
                  <a:moveTo>
                    <a:pt x="0" y="19722"/>
                  </a:moveTo>
                  <a:lnTo>
                    <a:pt x="50660" y="13667"/>
                  </a:lnTo>
                  <a:lnTo>
                    <a:pt x="83722" y="9595"/>
                  </a:lnTo>
                  <a:lnTo>
                    <a:pt x="113742" y="5655"/>
                  </a:lnTo>
                  <a:lnTo>
                    <a:pt x="155278" y="0"/>
                  </a:lnTo>
                </a:path>
              </a:pathLst>
            </a:custGeom>
            <a:ln w="26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0718" y="174980"/>
              <a:ext cx="109220" cy="16510"/>
            </a:xfrm>
            <a:custGeom>
              <a:avLst/>
              <a:gdLst/>
              <a:ahLst/>
              <a:cxnLst/>
              <a:rect l="l" t="t" r="r" b="b"/>
              <a:pathLst>
                <a:path w="109219" h="16510">
                  <a:moveTo>
                    <a:pt x="0" y="16288"/>
                  </a:moveTo>
                  <a:lnTo>
                    <a:pt x="40815" y="10687"/>
                  </a:lnTo>
                  <a:lnTo>
                    <a:pt x="65786" y="7124"/>
                  </a:lnTo>
                  <a:lnTo>
                    <a:pt x="85145" y="4070"/>
                  </a:lnTo>
                  <a:lnTo>
                    <a:pt x="109121" y="0"/>
                  </a:lnTo>
                </a:path>
              </a:pathLst>
            </a:custGeom>
            <a:ln w="2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09840" y="165213"/>
              <a:ext cx="46355" cy="10160"/>
            </a:xfrm>
            <a:custGeom>
              <a:avLst/>
              <a:gdLst/>
              <a:ahLst/>
              <a:cxnLst/>
              <a:rect l="l" t="t" r="r" b="b"/>
              <a:pathLst>
                <a:path w="46355" h="10160">
                  <a:moveTo>
                    <a:pt x="0" y="9766"/>
                  </a:moveTo>
                  <a:lnTo>
                    <a:pt x="22993" y="5799"/>
                  </a:lnTo>
                  <a:lnTo>
                    <a:pt x="35477" y="3459"/>
                  </a:lnTo>
                  <a:lnTo>
                    <a:pt x="41788" y="1831"/>
                  </a:lnTo>
                  <a:lnTo>
                    <a:pt x="46263" y="0"/>
                  </a:lnTo>
                </a:path>
              </a:pathLst>
            </a:custGeom>
            <a:ln w="26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7697" y="162228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40" h="3175">
                  <a:moveTo>
                    <a:pt x="8406" y="2984"/>
                  </a:moveTo>
                  <a:lnTo>
                    <a:pt x="15078" y="0"/>
                  </a:lnTo>
                  <a:lnTo>
                    <a:pt x="0" y="933"/>
                  </a:lnTo>
                </a:path>
              </a:pathLst>
            </a:custGeom>
            <a:ln w="29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5688" y="2188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1996" y="218123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691" y="744"/>
                  </a:moveTo>
                  <a:lnTo>
                    <a:pt x="1745" y="285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7520" y="217837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80" h="1904">
                  <a:moveTo>
                    <a:pt x="4476" y="285"/>
                  </a:moveTo>
                  <a:lnTo>
                    <a:pt x="2731" y="0"/>
                  </a:lnTo>
                  <a:lnTo>
                    <a:pt x="0" y="1606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1661" y="219443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4">
                  <a:moveTo>
                    <a:pt x="5858" y="0"/>
                  </a:moveTo>
                  <a:lnTo>
                    <a:pt x="3127" y="1606"/>
                  </a:lnTo>
                  <a:lnTo>
                    <a:pt x="0" y="8118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5685" y="227562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5">
                  <a:moveTo>
                    <a:pt x="5975" y="0"/>
                  </a:moveTo>
                  <a:lnTo>
                    <a:pt x="2848" y="6511"/>
                  </a:lnTo>
                  <a:lnTo>
                    <a:pt x="0" y="19581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0440" y="247144"/>
              <a:ext cx="5715" cy="33020"/>
            </a:xfrm>
            <a:custGeom>
              <a:avLst/>
              <a:gdLst/>
              <a:ahLst/>
              <a:cxnLst/>
              <a:rect l="l" t="t" r="r" b="b"/>
              <a:pathLst>
                <a:path w="5715" h="33020">
                  <a:moveTo>
                    <a:pt x="5245" y="0"/>
                  </a:moveTo>
                  <a:lnTo>
                    <a:pt x="3561" y="7857"/>
                  </a:lnTo>
                  <a:lnTo>
                    <a:pt x="2453" y="13852"/>
                  </a:lnTo>
                  <a:lnTo>
                    <a:pt x="1430" y="21021"/>
                  </a:lnTo>
                  <a:lnTo>
                    <a:pt x="0" y="32402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6396" y="279547"/>
              <a:ext cx="4445" cy="43180"/>
            </a:xfrm>
            <a:custGeom>
              <a:avLst/>
              <a:gdLst/>
              <a:ahLst/>
              <a:cxnLst/>
              <a:rect l="l" t="t" r="r" b="b"/>
              <a:pathLst>
                <a:path w="4444" h="43179">
                  <a:moveTo>
                    <a:pt x="4044" y="0"/>
                  </a:moveTo>
                  <a:lnTo>
                    <a:pt x="2632" y="11540"/>
                  </a:lnTo>
                  <a:lnTo>
                    <a:pt x="1740" y="19827"/>
                  </a:lnTo>
                  <a:lnTo>
                    <a:pt x="989" y="28856"/>
                  </a:lnTo>
                  <a:lnTo>
                    <a:pt x="0" y="42625"/>
                  </a:lnTo>
                </a:path>
              </a:pathLst>
            </a:custGeom>
            <a:ln w="33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3675" y="322172"/>
              <a:ext cx="3175" cy="46990"/>
            </a:xfrm>
            <a:custGeom>
              <a:avLst/>
              <a:gdLst/>
              <a:ahLst/>
              <a:cxnLst/>
              <a:rect l="l" t="t" r="r" b="b"/>
              <a:pathLst>
                <a:path w="3175" h="46989">
                  <a:moveTo>
                    <a:pt x="2720" y="0"/>
                  </a:moveTo>
                  <a:lnTo>
                    <a:pt x="1752" y="13829"/>
                  </a:lnTo>
                  <a:lnTo>
                    <a:pt x="1145" y="23290"/>
                  </a:lnTo>
                  <a:lnTo>
                    <a:pt x="646" y="32750"/>
                  </a:lnTo>
                  <a:lnTo>
                    <a:pt x="0" y="46575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02528" y="437830"/>
            <a:ext cx="283210" cy="53340"/>
            <a:chOff x="702528" y="437830"/>
            <a:chExt cx="283210" cy="53340"/>
          </a:xfrm>
        </p:grpSpPr>
        <p:sp>
          <p:nvSpPr>
            <p:cNvPr id="24" name="object 24"/>
            <p:cNvSpPr/>
            <p:nvPr/>
          </p:nvSpPr>
          <p:spPr>
            <a:xfrm>
              <a:off x="758218" y="45529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6398" y="455293"/>
              <a:ext cx="12065" cy="635"/>
            </a:xfrm>
            <a:custGeom>
              <a:avLst/>
              <a:gdLst/>
              <a:ahLst/>
              <a:cxnLst/>
              <a:rect l="l" t="t" r="r" b="b"/>
              <a:pathLst>
                <a:path w="12065" h="634">
                  <a:moveTo>
                    <a:pt x="-17428" y="229"/>
                  </a:moveTo>
                  <a:lnTo>
                    <a:pt x="29248" y="229"/>
                  </a:lnTo>
                </a:path>
              </a:pathLst>
            </a:custGeom>
            <a:ln w="35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4123" y="455752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12274" y="0"/>
                  </a:moveTo>
                  <a:lnTo>
                    <a:pt x="6812" y="458"/>
                  </a:lnTo>
                  <a:lnTo>
                    <a:pt x="0" y="1717"/>
                  </a:lnTo>
                </a:path>
              </a:pathLst>
            </a:custGeom>
            <a:ln w="34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443" y="457469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10680" y="0"/>
                  </a:moveTo>
                  <a:lnTo>
                    <a:pt x="3867" y="1258"/>
                  </a:lnTo>
                  <a:lnTo>
                    <a:pt x="0" y="3489"/>
                  </a:lnTo>
                </a:path>
              </a:pathLst>
            </a:custGeom>
            <a:ln w="34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9575" y="46095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867" y="0"/>
                  </a:moveTo>
                  <a:lnTo>
                    <a:pt x="0" y="2232"/>
                  </a:lnTo>
                  <a:lnTo>
                    <a:pt x="4666" y="4776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4242" y="465735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0" y="0"/>
                  </a:moveTo>
                  <a:lnTo>
                    <a:pt x="4666" y="2542"/>
                  </a:lnTo>
                  <a:lnTo>
                    <a:pt x="21086" y="448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5328" y="470216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44450" h="3175">
                  <a:moveTo>
                    <a:pt x="0" y="0"/>
                  </a:moveTo>
                  <a:lnTo>
                    <a:pt x="9922" y="1136"/>
                  </a:lnTo>
                  <a:lnTo>
                    <a:pt x="17804" y="1822"/>
                  </a:lnTo>
                  <a:lnTo>
                    <a:pt x="27764" y="2334"/>
                  </a:lnTo>
                  <a:lnTo>
                    <a:pt x="43918" y="2950"/>
                  </a:lnTo>
                </a:path>
              </a:pathLst>
            </a:custGeom>
            <a:ln w="34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9247" y="473166"/>
              <a:ext cx="60960" cy="1270"/>
            </a:xfrm>
            <a:custGeom>
              <a:avLst/>
              <a:gdLst/>
              <a:ahLst/>
              <a:cxnLst/>
              <a:rect l="l" t="t" r="r" b="b"/>
              <a:pathLst>
                <a:path w="60959" h="1270">
                  <a:moveTo>
                    <a:pt x="-16470" y="466"/>
                  </a:moveTo>
                  <a:lnTo>
                    <a:pt x="77300" y="466"/>
                  </a:lnTo>
                </a:path>
              </a:pathLst>
            </a:custGeom>
            <a:ln w="33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0077" y="472333"/>
              <a:ext cx="65405" cy="1905"/>
            </a:xfrm>
            <a:custGeom>
              <a:avLst/>
              <a:gdLst/>
              <a:ahLst/>
              <a:cxnLst/>
              <a:rect l="l" t="t" r="r" b="b"/>
              <a:pathLst>
                <a:path w="65405" h="1904">
                  <a:moveTo>
                    <a:pt x="0" y="1696"/>
                  </a:moveTo>
                  <a:lnTo>
                    <a:pt x="19765" y="1584"/>
                  </a:lnTo>
                  <a:lnTo>
                    <a:pt x="33132" y="1371"/>
                  </a:lnTo>
                  <a:lnTo>
                    <a:pt x="46202" y="895"/>
                  </a:lnTo>
                  <a:lnTo>
                    <a:pt x="65074" y="0"/>
                  </a:lnTo>
                </a:path>
              </a:pathLst>
            </a:custGeom>
            <a:ln w="31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5152" y="468028"/>
              <a:ext cx="55244" cy="4445"/>
            </a:xfrm>
            <a:custGeom>
              <a:avLst/>
              <a:gdLst/>
              <a:ahLst/>
              <a:cxnLst/>
              <a:rect l="l" t="t" r="r" b="b"/>
              <a:pathLst>
                <a:path w="55244" h="4445">
                  <a:moveTo>
                    <a:pt x="0" y="4305"/>
                  </a:moveTo>
                  <a:lnTo>
                    <a:pt x="18714" y="3368"/>
                  </a:lnTo>
                  <a:lnTo>
                    <a:pt x="30680" y="2607"/>
                  </a:lnTo>
                  <a:lnTo>
                    <a:pt x="41049" y="1619"/>
                  </a:lnTo>
                  <a:lnTo>
                    <a:pt x="54978" y="0"/>
                  </a:lnTo>
                </a:path>
              </a:pathLst>
            </a:custGeom>
            <a:ln w="30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29919" y="356770"/>
            <a:ext cx="190500" cy="191770"/>
            <a:chOff x="1029919" y="356770"/>
            <a:chExt cx="190500" cy="191770"/>
          </a:xfrm>
        </p:grpSpPr>
        <p:sp>
          <p:nvSpPr>
            <p:cNvPr id="35" name="object 35"/>
            <p:cNvSpPr/>
            <p:nvPr/>
          </p:nvSpPr>
          <p:spPr>
            <a:xfrm>
              <a:off x="1062409" y="37423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350" y="0"/>
                  </a:moveTo>
                  <a:lnTo>
                    <a:pt x="3064" y="0"/>
                  </a:lnTo>
                  <a:lnTo>
                    <a:pt x="2777" y="0"/>
                  </a:lnTo>
                </a:path>
                <a:path w="3809" h="1270">
                  <a:moveTo>
                    <a:pt x="2777" y="0"/>
                  </a:moveTo>
                  <a:lnTo>
                    <a:pt x="2204" y="0"/>
                  </a:lnTo>
                  <a:lnTo>
                    <a:pt x="0" y="80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6975" y="375036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434" y="0"/>
                  </a:moveTo>
                  <a:lnTo>
                    <a:pt x="3230" y="803"/>
                  </a:lnTo>
                  <a:lnTo>
                    <a:pt x="0" y="4209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1166" y="379245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5808" y="0"/>
                  </a:moveTo>
                  <a:lnTo>
                    <a:pt x="2578" y="3407"/>
                  </a:lnTo>
                  <a:lnTo>
                    <a:pt x="0" y="11448"/>
                  </a:lnTo>
                </a:path>
              </a:pathLst>
            </a:custGeom>
            <a:ln w="34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7615" y="390693"/>
              <a:ext cx="3810" cy="21590"/>
            </a:xfrm>
            <a:custGeom>
              <a:avLst/>
              <a:gdLst/>
              <a:ahLst/>
              <a:cxnLst/>
              <a:rect l="l" t="t" r="r" b="b"/>
              <a:pathLst>
                <a:path w="3809" h="21590">
                  <a:moveTo>
                    <a:pt x="3551" y="0"/>
                  </a:moveTo>
                  <a:lnTo>
                    <a:pt x="973" y="8041"/>
                  </a:lnTo>
                  <a:lnTo>
                    <a:pt x="0" y="21218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6875" y="411912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69" h="30479">
                  <a:moveTo>
                    <a:pt x="739" y="0"/>
                  </a:moveTo>
                  <a:lnTo>
                    <a:pt x="191" y="7880"/>
                  </a:lnTo>
                  <a:lnTo>
                    <a:pt x="0" y="13629"/>
                  </a:lnTo>
                  <a:lnTo>
                    <a:pt x="159" y="20056"/>
                  </a:lnTo>
                  <a:lnTo>
                    <a:pt x="661" y="29971"/>
                  </a:lnTo>
                </a:path>
              </a:pathLst>
            </a:custGeom>
            <a:ln w="33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7537" y="441884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90">
                  <a:moveTo>
                    <a:pt x="0" y="0"/>
                  </a:moveTo>
                  <a:lnTo>
                    <a:pt x="543" y="9973"/>
                  </a:lnTo>
                  <a:lnTo>
                    <a:pt x="989" y="16815"/>
                  </a:lnTo>
                  <a:lnTo>
                    <a:pt x="1576" y="23691"/>
                  </a:lnTo>
                  <a:lnTo>
                    <a:pt x="2544" y="33766"/>
                  </a:lnTo>
                </a:path>
              </a:pathLst>
            </a:custGeom>
            <a:ln w="33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0081" y="475651"/>
              <a:ext cx="6350" cy="50165"/>
            </a:xfrm>
            <a:custGeom>
              <a:avLst/>
              <a:gdLst/>
              <a:ahLst/>
              <a:cxnLst/>
              <a:rect l="l" t="t" r="r" b="b"/>
              <a:pathLst>
                <a:path w="6350" h="50165">
                  <a:moveTo>
                    <a:pt x="0" y="0"/>
                  </a:moveTo>
                  <a:lnTo>
                    <a:pt x="2772" y="24988"/>
                  </a:lnTo>
                  <a:lnTo>
                    <a:pt x="4301" y="38483"/>
                  </a:lnTo>
                  <a:lnTo>
                    <a:pt x="5130" y="45133"/>
                  </a:lnTo>
                  <a:lnTo>
                    <a:pt x="5802" y="49587"/>
                  </a:lnTo>
                </a:path>
              </a:pathLst>
            </a:custGeom>
            <a:ln w="32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55883" y="525239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4">
                  <a:moveTo>
                    <a:pt x="0" y="0"/>
                  </a:moveTo>
                  <a:lnTo>
                    <a:pt x="1034" y="6542"/>
                  </a:lnTo>
                  <a:lnTo>
                    <a:pt x="1692" y="4072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7576" y="488895"/>
              <a:ext cx="6350" cy="40640"/>
            </a:xfrm>
            <a:custGeom>
              <a:avLst/>
              <a:gdLst/>
              <a:ahLst/>
              <a:cxnLst/>
              <a:rect l="l" t="t" r="r" b="b"/>
              <a:pathLst>
                <a:path w="6350" h="40640">
                  <a:moveTo>
                    <a:pt x="0" y="40416"/>
                  </a:moveTo>
                  <a:lnTo>
                    <a:pt x="1776" y="26118"/>
                  </a:lnTo>
                  <a:lnTo>
                    <a:pt x="2985" y="17143"/>
                  </a:lnTo>
                  <a:lnTo>
                    <a:pt x="4181" y="9699"/>
                  </a:lnTo>
                  <a:lnTo>
                    <a:pt x="5920" y="0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63496" y="455846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90" h="33654">
                  <a:moveTo>
                    <a:pt x="0" y="33049"/>
                  </a:moveTo>
                  <a:lnTo>
                    <a:pt x="1779" y="23464"/>
                  </a:lnTo>
                  <a:lnTo>
                    <a:pt x="3264" y="16826"/>
                  </a:lnTo>
                  <a:lnTo>
                    <a:pt x="5257" y="10038"/>
                  </a:lnTo>
                  <a:lnTo>
                    <a:pt x="8561" y="0"/>
                  </a:lnTo>
                </a:path>
              </a:pathLst>
            </a:custGeom>
            <a:ln w="33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72058" y="424543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31303"/>
                  </a:moveTo>
                  <a:lnTo>
                    <a:pt x="3392" y="21293"/>
                  </a:lnTo>
                  <a:lnTo>
                    <a:pt x="6008" y="14696"/>
                  </a:lnTo>
                  <a:lnTo>
                    <a:pt x="9182" y="8576"/>
                  </a:lnTo>
                  <a:lnTo>
                    <a:pt x="14251" y="0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86309" y="400209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5">
                  <a:moveTo>
                    <a:pt x="0" y="24333"/>
                  </a:moveTo>
                  <a:lnTo>
                    <a:pt x="5142" y="15866"/>
                  </a:lnTo>
                  <a:lnTo>
                    <a:pt x="8834" y="10509"/>
                  </a:lnTo>
                  <a:lnTo>
                    <a:pt x="12856" y="5981"/>
                  </a:lnTo>
                  <a:lnTo>
                    <a:pt x="18988" y="0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05298" y="385540"/>
              <a:ext cx="22225" cy="15240"/>
            </a:xfrm>
            <a:custGeom>
              <a:avLst/>
              <a:gdLst/>
              <a:ahLst/>
              <a:cxnLst/>
              <a:rect l="l" t="t" r="r" b="b"/>
              <a:pathLst>
                <a:path w="22225" h="15239">
                  <a:moveTo>
                    <a:pt x="0" y="14668"/>
                  </a:moveTo>
                  <a:lnTo>
                    <a:pt x="6174" y="8839"/>
                  </a:lnTo>
                  <a:lnTo>
                    <a:pt x="10499" y="5368"/>
                  </a:lnTo>
                  <a:lnTo>
                    <a:pt x="15012" y="2880"/>
                  </a:lnTo>
                  <a:lnTo>
                    <a:pt x="21754" y="0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7052" y="380827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12"/>
                  </a:moveTo>
                  <a:lnTo>
                    <a:pt x="11381" y="0"/>
                  </a:lnTo>
                  <a:lnTo>
                    <a:pt x="22820" y="1215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49872" y="382043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89">
                  <a:moveTo>
                    <a:pt x="0" y="0"/>
                  </a:moveTo>
                  <a:lnTo>
                    <a:pt x="11439" y="1216"/>
                  </a:lnTo>
                  <a:lnTo>
                    <a:pt x="21937" y="8304"/>
                  </a:lnTo>
                </a:path>
              </a:pathLst>
            </a:custGeom>
            <a:ln w="33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71810" y="390348"/>
              <a:ext cx="17780" cy="19050"/>
            </a:xfrm>
            <a:custGeom>
              <a:avLst/>
              <a:gdLst/>
              <a:ahLst/>
              <a:cxnLst/>
              <a:rect l="l" t="t" r="r" b="b"/>
              <a:pathLst>
                <a:path w="17780" h="19050">
                  <a:moveTo>
                    <a:pt x="0" y="0"/>
                  </a:moveTo>
                  <a:lnTo>
                    <a:pt x="6182" y="4283"/>
                  </a:lnTo>
                  <a:lnTo>
                    <a:pt x="10090" y="7692"/>
                  </a:lnTo>
                  <a:lnTo>
                    <a:pt x="13385" y="12011"/>
                  </a:lnTo>
                  <a:lnTo>
                    <a:pt x="17730" y="19022"/>
                  </a:lnTo>
                </a:path>
              </a:pathLst>
            </a:custGeom>
            <a:ln w="33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89541" y="409370"/>
              <a:ext cx="10795" cy="27305"/>
            </a:xfrm>
            <a:custGeom>
              <a:avLst/>
              <a:gdLst/>
              <a:ahLst/>
              <a:cxnLst/>
              <a:rect l="l" t="t" r="r" b="b"/>
              <a:pathLst>
                <a:path w="10794" h="27304">
                  <a:moveTo>
                    <a:pt x="0" y="0"/>
                  </a:moveTo>
                  <a:lnTo>
                    <a:pt x="4231" y="7135"/>
                  </a:lnTo>
                  <a:lnTo>
                    <a:pt x="6731" y="12327"/>
                  </a:lnTo>
                  <a:lnTo>
                    <a:pt x="8479" y="18110"/>
                  </a:lnTo>
                  <a:lnTo>
                    <a:pt x="10457" y="27016"/>
                  </a:lnTo>
                </a:path>
              </a:pathLst>
            </a:custGeom>
            <a:ln w="33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99998" y="436387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09" h="31115">
                  <a:moveTo>
                    <a:pt x="0" y="0"/>
                  </a:moveTo>
                  <a:lnTo>
                    <a:pt x="1865" y="8967"/>
                  </a:lnTo>
                  <a:lnTo>
                    <a:pt x="2826" y="15181"/>
                  </a:lnTo>
                  <a:lnTo>
                    <a:pt x="3190" y="21543"/>
                  </a:lnTo>
                  <a:lnTo>
                    <a:pt x="3262" y="30956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01568" y="46734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5" h="29845">
                  <a:moveTo>
                    <a:pt x="1692" y="0"/>
                  </a:moveTo>
                  <a:lnTo>
                    <a:pt x="1686" y="9387"/>
                  </a:lnTo>
                  <a:lnTo>
                    <a:pt x="1508" y="15566"/>
                  </a:lnTo>
                  <a:lnTo>
                    <a:pt x="998" y="21283"/>
                  </a:lnTo>
                  <a:lnTo>
                    <a:pt x="0" y="29283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99044" y="496627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2524" y="0"/>
                  </a:moveTo>
                  <a:lnTo>
                    <a:pt x="795" y="13408"/>
                  </a:lnTo>
                  <a:lnTo>
                    <a:pt x="0" y="21936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308418" y="209052"/>
            <a:ext cx="251460" cy="316865"/>
            <a:chOff x="1308418" y="209052"/>
            <a:chExt cx="251460" cy="316865"/>
          </a:xfrm>
        </p:grpSpPr>
        <p:sp>
          <p:nvSpPr>
            <p:cNvPr id="56" name="object 56"/>
            <p:cNvSpPr/>
            <p:nvPr/>
          </p:nvSpPr>
          <p:spPr>
            <a:xfrm>
              <a:off x="1349463" y="28579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688"/>
                  </a:moveTo>
                  <a:lnTo>
                    <a:pt x="17462" y="68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49463" y="264588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4" h="21589">
                  <a:moveTo>
                    <a:pt x="229" y="-17379"/>
                  </a:moveTo>
                  <a:lnTo>
                    <a:pt x="229" y="38583"/>
                  </a:lnTo>
                </a:path>
              </a:pathLst>
            </a:custGeom>
            <a:ln w="35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49921" y="24674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7839"/>
                  </a:moveTo>
                  <a:lnTo>
                    <a:pt x="458" y="9004"/>
                  </a:lnTo>
                  <a:lnTo>
                    <a:pt x="1258" y="0"/>
                  </a:lnTo>
                </a:path>
              </a:pathLst>
            </a:custGeom>
            <a:ln w="34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51180" y="231858"/>
              <a:ext cx="1905" cy="15240"/>
            </a:xfrm>
            <a:custGeom>
              <a:avLst/>
              <a:gdLst/>
              <a:ahLst/>
              <a:cxnLst/>
              <a:rect l="l" t="t" r="r" b="b"/>
              <a:pathLst>
                <a:path w="1905" h="15239">
                  <a:moveTo>
                    <a:pt x="0" y="14890"/>
                  </a:moveTo>
                  <a:lnTo>
                    <a:pt x="800" y="5886"/>
                  </a:lnTo>
                  <a:lnTo>
                    <a:pt x="1772" y="0"/>
                  </a:lnTo>
                </a:path>
              </a:pathLst>
            </a:custGeom>
            <a:ln w="33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52953" y="225972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0" y="5886"/>
                  </a:moveTo>
                  <a:lnTo>
                    <a:pt x="972" y="0"/>
                  </a:lnTo>
                  <a:lnTo>
                    <a:pt x="2431" y="1179"/>
                  </a:lnTo>
                </a:path>
              </a:pathLst>
            </a:custGeom>
            <a:ln w="33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55384" y="227152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0" y="0"/>
                  </a:moveTo>
                  <a:lnTo>
                    <a:pt x="1458" y="1181"/>
                  </a:lnTo>
                  <a:lnTo>
                    <a:pt x="2967" y="11393"/>
                  </a:lnTo>
                </a:path>
              </a:pathLst>
            </a:custGeom>
            <a:ln w="34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58352" y="238545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0" y="0"/>
                  </a:moveTo>
                  <a:lnTo>
                    <a:pt x="896" y="6204"/>
                  </a:lnTo>
                  <a:lnTo>
                    <a:pt x="1512" y="11345"/>
                  </a:lnTo>
                  <a:lnTo>
                    <a:pt x="2133" y="18187"/>
                  </a:lnTo>
                  <a:lnTo>
                    <a:pt x="3044" y="29494"/>
                  </a:lnTo>
                </a:path>
              </a:pathLst>
            </a:custGeom>
            <a:ln w="34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61396" y="268039"/>
              <a:ext cx="3175" cy="43815"/>
            </a:xfrm>
            <a:custGeom>
              <a:avLst/>
              <a:gdLst/>
              <a:ahLst/>
              <a:cxnLst/>
              <a:rect l="l" t="t" r="r" b="b"/>
              <a:pathLst>
                <a:path w="3175" h="43814">
                  <a:moveTo>
                    <a:pt x="0" y="0"/>
                  </a:moveTo>
                  <a:lnTo>
                    <a:pt x="907" y="11526"/>
                  </a:lnTo>
                  <a:lnTo>
                    <a:pt x="1506" y="19900"/>
                  </a:lnTo>
                  <a:lnTo>
                    <a:pt x="2063" y="29201"/>
                  </a:lnTo>
                  <a:lnTo>
                    <a:pt x="2843" y="43508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64240" y="311548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40" h="50800">
                  <a:moveTo>
                    <a:pt x="0" y="0"/>
                  </a:moveTo>
                  <a:lnTo>
                    <a:pt x="769" y="14421"/>
                  </a:lnTo>
                  <a:lnTo>
                    <a:pt x="1243" y="24516"/>
                  </a:lnTo>
                  <a:lnTo>
                    <a:pt x="1619" y="35045"/>
                  </a:lnTo>
                  <a:lnTo>
                    <a:pt x="2094" y="50767"/>
                  </a:lnTo>
                </a:path>
              </a:pathLst>
            </a:custGeom>
            <a:ln w="32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66334" y="362315"/>
              <a:ext cx="1905" cy="98425"/>
            </a:xfrm>
            <a:custGeom>
              <a:avLst/>
              <a:gdLst/>
              <a:ahLst/>
              <a:cxnLst/>
              <a:rect l="l" t="t" r="r" b="b"/>
              <a:pathLst>
                <a:path w="1905" h="98425">
                  <a:moveTo>
                    <a:pt x="0" y="0"/>
                  </a:moveTo>
                  <a:lnTo>
                    <a:pt x="752" y="45590"/>
                  </a:lnTo>
                  <a:lnTo>
                    <a:pt x="1151" y="70997"/>
                  </a:lnTo>
                  <a:lnTo>
                    <a:pt x="1328" y="85409"/>
                  </a:lnTo>
                  <a:lnTo>
                    <a:pt x="1416" y="98017"/>
                  </a:lnTo>
                </a:path>
              </a:pathLst>
            </a:custGeom>
            <a:ln w="31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67750" y="460333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69" h="30479">
                  <a:moveTo>
                    <a:pt x="0" y="0"/>
                  </a:moveTo>
                  <a:lnTo>
                    <a:pt x="83" y="11545"/>
                  </a:lnTo>
                  <a:lnTo>
                    <a:pt x="232" y="18526"/>
                  </a:lnTo>
                  <a:lnTo>
                    <a:pt x="552" y="23760"/>
                  </a:lnTo>
                  <a:lnTo>
                    <a:pt x="1153" y="30067"/>
                  </a:lnTo>
                </a:path>
              </a:pathLst>
            </a:custGeom>
            <a:ln w="31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35494" y="3717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28628" y="366343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6866" y="5408"/>
                  </a:moveTo>
                  <a:lnTo>
                    <a:pt x="2514" y="2544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25890" y="360436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738" y="5906"/>
                  </a:moveTo>
                  <a:lnTo>
                    <a:pt x="223" y="3361"/>
                  </a:lnTo>
                  <a:lnTo>
                    <a:pt x="0" y="0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25666" y="353835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5">
                  <a:moveTo>
                    <a:pt x="223" y="6601"/>
                  </a:moveTo>
                  <a:lnTo>
                    <a:pt x="0" y="3241"/>
                  </a:lnTo>
                  <a:lnTo>
                    <a:pt x="5691" y="0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31357" y="348640"/>
              <a:ext cx="17145" cy="5715"/>
            </a:xfrm>
            <a:custGeom>
              <a:avLst/>
              <a:gdLst/>
              <a:ahLst/>
              <a:cxnLst/>
              <a:rect l="l" t="t" r="r" b="b"/>
              <a:pathLst>
                <a:path w="17144" h="5714">
                  <a:moveTo>
                    <a:pt x="0" y="5195"/>
                  </a:moveTo>
                  <a:lnTo>
                    <a:pt x="5691" y="1954"/>
                  </a:lnTo>
                  <a:lnTo>
                    <a:pt x="17024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48382" y="347063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4" h="1904">
                  <a:moveTo>
                    <a:pt x="0" y="1576"/>
                  </a:moveTo>
                  <a:lnTo>
                    <a:pt x="6777" y="463"/>
                  </a:lnTo>
                  <a:lnTo>
                    <a:pt x="11718" y="0"/>
                  </a:lnTo>
                  <a:lnTo>
                    <a:pt x="17236" y="103"/>
                  </a:lnTo>
                  <a:lnTo>
                    <a:pt x="25746" y="691"/>
                  </a:lnTo>
                </a:path>
              </a:pathLst>
            </a:custGeom>
            <a:ln w="34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74129" y="347755"/>
              <a:ext cx="28575" cy="7620"/>
            </a:xfrm>
            <a:custGeom>
              <a:avLst/>
              <a:gdLst/>
              <a:ahLst/>
              <a:cxnLst/>
              <a:rect l="l" t="t" r="r" b="b"/>
              <a:pathLst>
                <a:path w="28575" h="7620">
                  <a:moveTo>
                    <a:pt x="0" y="0"/>
                  </a:moveTo>
                  <a:lnTo>
                    <a:pt x="8546" y="711"/>
                  </a:lnTo>
                  <a:lnTo>
                    <a:pt x="14318" y="1680"/>
                  </a:lnTo>
                  <a:lnTo>
                    <a:pt x="19948" y="3567"/>
                  </a:lnTo>
                  <a:lnTo>
                    <a:pt x="28066" y="7029"/>
                  </a:lnTo>
                </a:path>
              </a:pathLst>
            </a:custGeom>
            <a:ln w="33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02195" y="354784"/>
              <a:ext cx="24130" cy="17145"/>
            </a:xfrm>
            <a:custGeom>
              <a:avLst/>
              <a:gdLst/>
              <a:ahLst/>
              <a:cxnLst/>
              <a:rect l="l" t="t" r="r" b="b"/>
              <a:pathLst>
                <a:path w="24130" h="17145">
                  <a:moveTo>
                    <a:pt x="0" y="0"/>
                  </a:moveTo>
                  <a:lnTo>
                    <a:pt x="8056" y="3619"/>
                  </a:lnTo>
                  <a:lnTo>
                    <a:pt x="13251" y="6599"/>
                  </a:lnTo>
                  <a:lnTo>
                    <a:pt x="17843" y="10538"/>
                  </a:lnTo>
                  <a:lnTo>
                    <a:pt x="24091" y="17033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26286" y="371817"/>
              <a:ext cx="17145" cy="26670"/>
            </a:xfrm>
            <a:custGeom>
              <a:avLst/>
              <a:gdLst/>
              <a:ahLst/>
              <a:cxnLst/>
              <a:rect l="l" t="t" r="r" b="b"/>
              <a:pathLst>
                <a:path w="17144" h="26670">
                  <a:moveTo>
                    <a:pt x="0" y="0"/>
                  </a:moveTo>
                  <a:lnTo>
                    <a:pt x="6138" y="6637"/>
                  </a:lnTo>
                  <a:lnTo>
                    <a:pt x="9962" y="11575"/>
                  </a:lnTo>
                  <a:lnTo>
                    <a:pt x="13071" y="17265"/>
                  </a:lnTo>
                  <a:lnTo>
                    <a:pt x="17066" y="26161"/>
                  </a:lnTo>
                </a:path>
              </a:pathLst>
            </a:custGeom>
            <a:ln w="33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43353" y="397978"/>
              <a:ext cx="10160" cy="32384"/>
            </a:xfrm>
            <a:custGeom>
              <a:avLst/>
              <a:gdLst/>
              <a:ahLst/>
              <a:cxnLst/>
              <a:rect l="l" t="t" r="r" b="b"/>
              <a:pathLst>
                <a:path w="10159" h="32384">
                  <a:moveTo>
                    <a:pt x="0" y="0"/>
                  </a:moveTo>
                  <a:lnTo>
                    <a:pt x="3881" y="8984"/>
                  </a:lnTo>
                  <a:lnTo>
                    <a:pt x="6198" y="15301"/>
                  </a:lnTo>
                  <a:lnTo>
                    <a:pt x="7872" y="21943"/>
                  </a:lnTo>
                  <a:lnTo>
                    <a:pt x="9822" y="31900"/>
                  </a:lnTo>
                </a:path>
              </a:pathLst>
            </a:custGeom>
            <a:ln w="33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3176" y="429879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09" h="32384">
                  <a:moveTo>
                    <a:pt x="0" y="0"/>
                  </a:moveTo>
                  <a:lnTo>
                    <a:pt x="1852" y="9960"/>
                  </a:lnTo>
                  <a:lnTo>
                    <a:pt x="2836" y="16633"/>
                  </a:lnTo>
                  <a:lnTo>
                    <a:pt x="3284" y="23037"/>
                  </a:lnTo>
                  <a:lnTo>
                    <a:pt x="3525" y="32190"/>
                  </a:lnTo>
                </a:path>
              </a:pathLst>
            </a:custGeom>
            <a:ln w="32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55686" y="462069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69" h="26670">
                  <a:moveTo>
                    <a:pt x="1015" y="0"/>
                  </a:moveTo>
                  <a:lnTo>
                    <a:pt x="1185" y="9059"/>
                  </a:lnTo>
                  <a:lnTo>
                    <a:pt x="1136" y="14807"/>
                  </a:lnTo>
                  <a:lnTo>
                    <a:pt x="773" y="19697"/>
                  </a:lnTo>
                  <a:lnTo>
                    <a:pt x="0" y="26184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52483" y="488253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09" h="15875">
                  <a:moveTo>
                    <a:pt x="3202" y="0"/>
                  </a:moveTo>
                  <a:lnTo>
                    <a:pt x="1856" y="10807"/>
                  </a:lnTo>
                  <a:lnTo>
                    <a:pt x="0" y="15682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49285" y="50393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3197" y="0"/>
                  </a:moveTo>
                  <a:lnTo>
                    <a:pt x="1341" y="4875"/>
                  </a:lnTo>
                  <a:lnTo>
                    <a:pt x="0" y="2361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47526" y="494420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5" h="12065">
                  <a:moveTo>
                    <a:pt x="1759" y="11876"/>
                  </a:moveTo>
                  <a:lnTo>
                    <a:pt x="418" y="9363"/>
                  </a:lnTo>
                  <a:lnTo>
                    <a:pt x="0" y="0"/>
                  </a:lnTo>
                </a:path>
              </a:pathLst>
            </a:custGeom>
            <a:ln w="34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47108" y="471002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5" h="23495">
                  <a:moveTo>
                    <a:pt x="418" y="23418"/>
                  </a:moveTo>
                  <a:lnTo>
                    <a:pt x="0" y="14054"/>
                  </a:lnTo>
                  <a:lnTo>
                    <a:pt x="1363" y="0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48472" y="440937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5" h="30479">
                  <a:moveTo>
                    <a:pt x="0" y="30064"/>
                  </a:moveTo>
                  <a:lnTo>
                    <a:pt x="850" y="21689"/>
                  </a:lnTo>
                  <a:lnTo>
                    <a:pt x="1692" y="15765"/>
                  </a:lnTo>
                  <a:lnTo>
                    <a:pt x="3026" y="9475"/>
                  </a:lnTo>
                  <a:lnTo>
                    <a:pt x="5354" y="0"/>
                  </a:lnTo>
                </a:path>
              </a:pathLst>
            </a:custGeom>
            <a:ln w="33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53826" y="409409"/>
              <a:ext cx="11430" cy="31750"/>
            </a:xfrm>
            <a:custGeom>
              <a:avLst/>
              <a:gdLst/>
              <a:ahLst/>
              <a:cxnLst/>
              <a:rect l="l" t="t" r="r" b="b"/>
              <a:pathLst>
                <a:path w="11430" h="31750">
                  <a:moveTo>
                    <a:pt x="0" y="31528"/>
                  </a:moveTo>
                  <a:lnTo>
                    <a:pt x="2416" y="22030"/>
                  </a:lnTo>
                  <a:lnTo>
                    <a:pt x="4363" y="15579"/>
                  </a:lnTo>
                  <a:lnTo>
                    <a:pt x="6868" y="9221"/>
                  </a:lnTo>
                  <a:lnTo>
                    <a:pt x="10959" y="0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64786" y="381435"/>
              <a:ext cx="16510" cy="28575"/>
            </a:xfrm>
            <a:custGeom>
              <a:avLst/>
              <a:gdLst/>
              <a:ahLst/>
              <a:cxnLst/>
              <a:rect l="l" t="t" r="r" b="b"/>
              <a:pathLst>
                <a:path w="16509" h="28575">
                  <a:moveTo>
                    <a:pt x="0" y="27973"/>
                  </a:moveTo>
                  <a:lnTo>
                    <a:pt x="4176" y="18807"/>
                  </a:lnTo>
                  <a:lnTo>
                    <a:pt x="7279" y="12837"/>
                  </a:lnTo>
                  <a:lnTo>
                    <a:pt x="10849" y="7443"/>
                  </a:lnTo>
                  <a:lnTo>
                    <a:pt x="16426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81213" y="360982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19" h="20954">
                  <a:moveTo>
                    <a:pt x="0" y="20453"/>
                  </a:moveTo>
                  <a:lnTo>
                    <a:pt x="5631" y="13127"/>
                  </a:lnTo>
                  <a:lnTo>
                    <a:pt x="9583" y="8555"/>
                  </a:lnTo>
                  <a:lnTo>
                    <a:pt x="13723" y="4818"/>
                  </a:lnTo>
                  <a:lnTo>
                    <a:pt x="19918" y="0"/>
                  </a:lnTo>
                </a:path>
              </a:pathLst>
            </a:custGeom>
            <a:ln w="32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01131" y="350341"/>
              <a:ext cx="20955" cy="10795"/>
            </a:xfrm>
            <a:custGeom>
              <a:avLst/>
              <a:gdLst/>
              <a:ahLst/>
              <a:cxnLst/>
              <a:rect l="l" t="t" r="r" b="b"/>
              <a:pathLst>
                <a:path w="20955" h="10795">
                  <a:moveTo>
                    <a:pt x="0" y="10641"/>
                  </a:moveTo>
                  <a:lnTo>
                    <a:pt x="10460" y="2643"/>
                  </a:lnTo>
                  <a:lnTo>
                    <a:pt x="20912" y="0"/>
                  </a:lnTo>
                </a:path>
              </a:pathLst>
            </a:custGeom>
            <a:ln w="33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22044" y="347699"/>
              <a:ext cx="20955" cy="3175"/>
            </a:xfrm>
            <a:custGeom>
              <a:avLst/>
              <a:gdLst/>
              <a:ahLst/>
              <a:cxnLst/>
              <a:rect l="l" t="t" r="r" b="b"/>
              <a:pathLst>
                <a:path w="20955" h="3175">
                  <a:moveTo>
                    <a:pt x="0" y="2641"/>
                  </a:moveTo>
                  <a:lnTo>
                    <a:pt x="10452" y="0"/>
                  </a:lnTo>
                  <a:lnTo>
                    <a:pt x="20802" y="1682"/>
                  </a:lnTo>
                </a:path>
              </a:pathLst>
            </a:custGeom>
            <a:ln w="33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2569" y="299398"/>
            <a:ext cx="187225" cy="208088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1224651" y="364407"/>
            <a:ext cx="123825" cy="39370"/>
            <a:chOff x="1224651" y="364407"/>
            <a:chExt cx="123825" cy="39370"/>
          </a:xfrm>
        </p:grpSpPr>
        <p:sp>
          <p:nvSpPr>
            <p:cNvPr id="91" name="object 91"/>
            <p:cNvSpPr/>
            <p:nvPr/>
          </p:nvSpPr>
          <p:spPr>
            <a:xfrm>
              <a:off x="1242021" y="38624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42021" y="385412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70">
                  <a:moveTo>
                    <a:pt x="0" y="830"/>
                  </a:moveTo>
                  <a:lnTo>
                    <a:pt x="13786" y="601"/>
                  </a:lnTo>
                  <a:lnTo>
                    <a:pt x="24942" y="0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66964" y="381199"/>
              <a:ext cx="64135" cy="4445"/>
            </a:xfrm>
            <a:custGeom>
              <a:avLst/>
              <a:gdLst/>
              <a:ahLst/>
              <a:cxnLst/>
              <a:rect l="l" t="t" r="r" b="b"/>
              <a:pathLst>
                <a:path w="64134" h="4445">
                  <a:moveTo>
                    <a:pt x="0" y="4212"/>
                  </a:moveTo>
                  <a:lnTo>
                    <a:pt x="27086" y="2520"/>
                  </a:lnTo>
                  <a:lnTo>
                    <a:pt x="42791" y="1518"/>
                  </a:lnTo>
                  <a:lnTo>
                    <a:pt x="53126" y="809"/>
                  </a:lnTo>
                  <a:lnTo>
                    <a:pt x="64099" y="0"/>
                  </a:lnTo>
                </a:path>
              </a:pathLst>
            </a:custGeom>
            <a:ln w="33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" name="object 9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792" y="181878"/>
            <a:ext cx="418310" cy="327122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1375" y="322469"/>
            <a:ext cx="127670" cy="214599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2639678" y="181669"/>
            <a:ext cx="722630" cy="362585"/>
            <a:chOff x="2639678" y="181669"/>
            <a:chExt cx="722630" cy="362585"/>
          </a:xfrm>
        </p:grpSpPr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9678" y="181669"/>
              <a:ext cx="465894" cy="3391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6049" y="320451"/>
              <a:ext cx="225775" cy="223496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1994" y="138235"/>
            <a:ext cx="428588" cy="341202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4829496" y="122085"/>
            <a:ext cx="1397000" cy="558165"/>
            <a:chOff x="4829496" y="122085"/>
            <a:chExt cx="1397000" cy="558165"/>
          </a:xfrm>
        </p:grpSpPr>
        <p:sp>
          <p:nvSpPr>
            <p:cNvPr id="101" name="object 101"/>
            <p:cNvSpPr/>
            <p:nvPr/>
          </p:nvSpPr>
          <p:spPr>
            <a:xfrm>
              <a:off x="4925014" y="22920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23926" y="222338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1088" y="6870"/>
                  </a:moveTo>
                  <a:lnTo>
                    <a:pt x="629" y="0"/>
                  </a:lnTo>
                  <a:lnTo>
                    <a:pt x="0" y="241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13827" y="222580"/>
              <a:ext cx="10160" cy="95885"/>
            </a:xfrm>
            <a:custGeom>
              <a:avLst/>
              <a:gdLst/>
              <a:ahLst/>
              <a:cxnLst/>
              <a:rect l="l" t="t" r="r" b="b"/>
              <a:pathLst>
                <a:path w="10160" h="95885">
                  <a:moveTo>
                    <a:pt x="10098" y="0"/>
                  </a:moveTo>
                  <a:lnTo>
                    <a:pt x="6737" y="36637"/>
                  </a:lnTo>
                  <a:lnTo>
                    <a:pt x="4565" y="58793"/>
                  </a:lnTo>
                  <a:lnTo>
                    <a:pt x="2635" y="75417"/>
                  </a:lnTo>
                  <a:lnTo>
                    <a:pt x="0" y="95457"/>
                  </a:lnTo>
                </a:path>
              </a:pathLst>
            </a:custGeom>
            <a:ln w="33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03649" y="318037"/>
              <a:ext cx="10795" cy="70485"/>
            </a:xfrm>
            <a:custGeom>
              <a:avLst/>
              <a:gdLst/>
              <a:ahLst/>
              <a:cxnLst/>
              <a:rect l="l" t="t" r="r" b="b"/>
              <a:pathLst>
                <a:path w="10795" h="70485">
                  <a:moveTo>
                    <a:pt x="10177" y="0"/>
                  </a:moveTo>
                  <a:lnTo>
                    <a:pt x="7541" y="19642"/>
                  </a:lnTo>
                  <a:lnTo>
                    <a:pt x="5602" y="33472"/>
                  </a:lnTo>
                  <a:lnTo>
                    <a:pt x="3406" y="48044"/>
                  </a:lnTo>
                  <a:lnTo>
                    <a:pt x="0" y="69913"/>
                  </a:lnTo>
                </a:path>
              </a:pathLst>
            </a:custGeom>
            <a:ln w="32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92425" y="387951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29" h="68579">
                  <a:moveTo>
                    <a:pt x="11224" y="0"/>
                  </a:moveTo>
                  <a:lnTo>
                    <a:pt x="7801" y="21846"/>
                  </a:lnTo>
                  <a:lnTo>
                    <a:pt x="5490" y="36268"/>
                  </a:lnTo>
                  <a:lnTo>
                    <a:pt x="3241" y="49693"/>
                  </a:lnTo>
                  <a:lnTo>
                    <a:pt x="0" y="68546"/>
                  </a:lnTo>
                </a:path>
              </a:pathLst>
            </a:custGeom>
            <a:ln w="30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883367" y="456497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9057" y="0"/>
                  </a:moveTo>
                  <a:lnTo>
                    <a:pt x="5850" y="18572"/>
                  </a:lnTo>
                  <a:lnTo>
                    <a:pt x="3837" y="30037"/>
                  </a:lnTo>
                  <a:lnTo>
                    <a:pt x="2170" y="39142"/>
                  </a:lnTo>
                  <a:lnTo>
                    <a:pt x="0" y="50634"/>
                  </a:lnTo>
                </a:path>
              </a:pathLst>
            </a:custGeom>
            <a:ln w="30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846959" y="231157"/>
              <a:ext cx="0" cy="7620"/>
            </a:xfrm>
            <a:custGeom>
              <a:avLst/>
              <a:gdLst/>
              <a:ahLst/>
              <a:cxnLst/>
              <a:rect l="l" t="t" r="r" b="b"/>
              <a:pathLst>
                <a:path h="7620">
                  <a:moveTo>
                    <a:pt x="-17462" y="3612"/>
                  </a:moveTo>
                  <a:lnTo>
                    <a:pt x="17462" y="3612"/>
                  </a:lnTo>
                </a:path>
              </a:pathLst>
            </a:custGeom>
            <a:ln w="7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46959" y="210587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4" h="20954">
                  <a:moveTo>
                    <a:pt x="0" y="20570"/>
                  </a:moveTo>
                  <a:lnTo>
                    <a:pt x="0" y="13346"/>
                  </a:lnTo>
                  <a:lnTo>
                    <a:pt x="149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48449" y="182652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27934"/>
                  </a:moveTo>
                  <a:lnTo>
                    <a:pt x="980" y="19989"/>
                  </a:lnTo>
                  <a:lnTo>
                    <a:pt x="2252" y="14431"/>
                  </a:lnTo>
                  <a:lnTo>
                    <a:pt x="4668" y="8641"/>
                  </a:lnTo>
                  <a:lnTo>
                    <a:pt x="9078" y="0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857528" y="156798"/>
              <a:ext cx="23495" cy="26034"/>
            </a:xfrm>
            <a:custGeom>
              <a:avLst/>
              <a:gdLst/>
              <a:ahLst/>
              <a:cxnLst/>
              <a:rect l="l" t="t" r="r" b="b"/>
              <a:pathLst>
                <a:path w="23495" h="26035">
                  <a:moveTo>
                    <a:pt x="0" y="25854"/>
                  </a:moveTo>
                  <a:lnTo>
                    <a:pt x="4632" y="17246"/>
                  </a:lnTo>
                  <a:lnTo>
                    <a:pt x="8606" y="11683"/>
                  </a:lnTo>
                  <a:lnTo>
                    <a:pt x="14106" y="6742"/>
                  </a:lnTo>
                  <a:lnTo>
                    <a:pt x="23321" y="0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80849" y="141361"/>
              <a:ext cx="38735" cy="15875"/>
            </a:xfrm>
            <a:custGeom>
              <a:avLst/>
              <a:gdLst/>
              <a:ahLst/>
              <a:cxnLst/>
              <a:rect l="l" t="t" r="r" b="b"/>
              <a:pathLst>
                <a:path w="38735" h="15875">
                  <a:moveTo>
                    <a:pt x="0" y="15436"/>
                  </a:moveTo>
                  <a:lnTo>
                    <a:pt x="9450" y="8855"/>
                  </a:lnTo>
                  <a:lnTo>
                    <a:pt x="16608" y="5053"/>
                  </a:lnTo>
                  <a:lnTo>
                    <a:pt x="25081" y="2584"/>
                  </a:lnTo>
                  <a:lnTo>
                    <a:pt x="38475" y="0"/>
                  </a:lnTo>
                </a:path>
              </a:pathLst>
            </a:custGeom>
            <a:ln w="32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19325" y="138386"/>
              <a:ext cx="47625" cy="4445"/>
            </a:xfrm>
            <a:custGeom>
              <a:avLst/>
              <a:gdLst/>
              <a:ahLst/>
              <a:cxnLst/>
              <a:rect l="l" t="t" r="r" b="b"/>
              <a:pathLst>
                <a:path w="47625" h="4444">
                  <a:moveTo>
                    <a:pt x="0" y="2975"/>
                  </a:moveTo>
                  <a:lnTo>
                    <a:pt x="13530" y="649"/>
                  </a:lnTo>
                  <a:lnTo>
                    <a:pt x="22958" y="0"/>
                  </a:lnTo>
                  <a:lnTo>
                    <a:pt x="32709" y="1138"/>
                  </a:lnTo>
                  <a:lnTo>
                    <a:pt x="47209" y="4178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66534" y="142564"/>
              <a:ext cx="43815" cy="20320"/>
            </a:xfrm>
            <a:custGeom>
              <a:avLst/>
              <a:gdLst/>
              <a:ahLst/>
              <a:cxnLst/>
              <a:rect l="l" t="t" r="r" b="b"/>
              <a:pathLst>
                <a:path w="43814" h="20319">
                  <a:moveTo>
                    <a:pt x="0" y="0"/>
                  </a:moveTo>
                  <a:lnTo>
                    <a:pt x="14446" y="3335"/>
                  </a:lnTo>
                  <a:lnTo>
                    <a:pt x="23821" y="6550"/>
                  </a:lnTo>
                  <a:lnTo>
                    <a:pt x="32231" y="11538"/>
                  </a:lnTo>
                  <a:lnTo>
                    <a:pt x="43779" y="20192"/>
                  </a:lnTo>
                </a:path>
              </a:pathLst>
            </a:custGeom>
            <a:ln w="32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010313" y="162757"/>
              <a:ext cx="28575" cy="37465"/>
            </a:xfrm>
            <a:custGeom>
              <a:avLst/>
              <a:gdLst/>
              <a:ahLst/>
              <a:cxnLst/>
              <a:rect l="l" t="t" r="r" b="b"/>
              <a:pathLst>
                <a:path w="28575" h="37464">
                  <a:moveTo>
                    <a:pt x="0" y="0"/>
                  </a:moveTo>
                  <a:lnTo>
                    <a:pt x="11307" y="8915"/>
                  </a:lnTo>
                  <a:lnTo>
                    <a:pt x="18035" y="15737"/>
                  </a:lnTo>
                  <a:lnTo>
                    <a:pt x="22845" y="23932"/>
                  </a:lnTo>
                  <a:lnTo>
                    <a:pt x="28401" y="36965"/>
                  </a:lnTo>
                </a:path>
              </a:pathLst>
            </a:custGeom>
            <a:ln w="31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038715" y="199722"/>
              <a:ext cx="7620" cy="48260"/>
            </a:xfrm>
            <a:custGeom>
              <a:avLst/>
              <a:gdLst/>
              <a:ahLst/>
              <a:cxnLst/>
              <a:rect l="l" t="t" r="r" b="b"/>
              <a:pathLst>
                <a:path w="7620" h="48260">
                  <a:moveTo>
                    <a:pt x="0" y="0"/>
                  </a:moveTo>
                  <a:lnTo>
                    <a:pt x="5201" y="13201"/>
                  </a:lnTo>
                  <a:lnTo>
                    <a:pt x="7536" y="22574"/>
                  </a:lnTo>
                  <a:lnTo>
                    <a:pt x="7542" y="32594"/>
                  </a:lnTo>
                  <a:lnTo>
                    <a:pt x="5761" y="47738"/>
                  </a:lnTo>
                </a:path>
              </a:pathLst>
            </a:custGeom>
            <a:ln w="32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026622" y="247460"/>
              <a:ext cx="18415" cy="50165"/>
            </a:xfrm>
            <a:custGeom>
              <a:avLst/>
              <a:gdLst/>
              <a:ahLst/>
              <a:cxnLst/>
              <a:rect l="l" t="t" r="r" b="b"/>
              <a:pathLst>
                <a:path w="18414" h="50164">
                  <a:moveTo>
                    <a:pt x="17853" y="0"/>
                  </a:moveTo>
                  <a:lnTo>
                    <a:pt x="15703" y="15176"/>
                  </a:lnTo>
                  <a:lnTo>
                    <a:pt x="13127" y="25428"/>
                  </a:lnTo>
                  <a:lnTo>
                    <a:pt x="8450" y="35430"/>
                  </a:lnTo>
                  <a:lnTo>
                    <a:pt x="0" y="49855"/>
                  </a:lnTo>
                </a:path>
              </a:pathLst>
            </a:custGeom>
            <a:ln w="32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991259" y="297316"/>
              <a:ext cx="35560" cy="41910"/>
            </a:xfrm>
            <a:custGeom>
              <a:avLst/>
              <a:gdLst/>
              <a:ahLst/>
              <a:cxnLst/>
              <a:rect l="l" t="t" r="r" b="b"/>
              <a:pathLst>
                <a:path w="35560" h="41910">
                  <a:moveTo>
                    <a:pt x="35362" y="0"/>
                  </a:moveTo>
                  <a:lnTo>
                    <a:pt x="26638" y="14297"/>
                  </a:lnTo>
                  <a:lnTo>
                    <a:pt x="20047" y="23399"/>
                  </a:lnTo>
                  <a:lnTo>
                    <a:pt x="12272" y="31211"/>
                  </a:lnTo>
                  <a:lnTo>
                    <a:pt x="0" y="41634"/>
                  </a:lnTo>
                </a:path>
              </a:pathLst>
            </a:custGeom>
            <a:ln w="31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50651" y="338951"/>
              <a:ext cx="40640" cy="26034"/>
            </a:xfrm>
            <a:custGeom>
              <a:avLst/>
              <a:gdLst/>
              <a:ahLst/>
              <a:cxnLst/>
              <a:rect l="l" t="t" r="r" b="b"/>
              <a:pathLst>
                <a:path w="40639" h="26035">
                  <a:moveTo>
                    <a:pt x="40608" y="0"/>
                  </a:moveTo>
                  <a:lnTo>
                    <a:pt x="28254" y="10174"/>
                  </a:lnTo>
                  <a:lnTo>
                    <a:pt x="19905" y="16238"/>
                  </a:lnTo>
                  <a:lnTo>
                    <a:pt x="11756" y="20596"/>
                  </a:lnTo>
                  <a:lnTo>
                    <a:pt x="0" y="25652"/>
                  </a:lnTo>
                </a:path>
              </a:pathLst>
            </a:custGeom>
            <a:ln w="31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16928" y="364604"/>
              <a:ext cx="34290" cy="8255"/>
            </a:xfrm>
            <a:custGeom>
              <a:avLst/>
              <a:gdLst/>
              <a:ahLst/>
              <a:cxnLst/>
              <a:rect l="l" t="t" r="r" b="b"/>
              <a:pathLst>
                <a:path w="34289" h="8254">
                  <a:moveTo>
                    <a:pt x="33722" y="0"/>
                  </a:moveTo>
                  <a:lnTo>
                    <a:pt x="22073" y="4783"/>
                  </a:lnTo>
                  <a:lnTo>
                    <a:pt x="14677" y="7222"/>
                  </a:lnTo>
                  <a:lnTo>
                    <a:pt x="8373" y="8077"/>
                  </a:lnTo>
                  <a:lnTo>
                    <a:pt x="0" y="8108"/>
                  </a:lnTo>
                </a:path>
              </a:pathLst>
            </a:custGeom>
            <a:ln w="31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96036" y="367659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892" y="5052"/>
                  </a:moveTo>
                  <a:lnTo>
                    <a:pt x="6943" y="4880"/>
                  </a:lnTo>
                  <a:lnTo>
                    <a:pt x="0" y="0"/>
                  </a:lnTo>
                </a:path>
              </a:pathLst>
            </a:custGeom>
            <a:ln w="32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073276" y="38324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72390" y="38346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886" y="0"/>
                  </a:moveTo>
                  <a:lnTo>
                    <a:pt x="542" y="229"/>
                  </a:lnTo>
                  <a:lnTo>
                    <a:pt x="0" y="188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71847" y="385359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542" y="0"/>
                  </a:moveTo>
                  <a:lnTo>
                    <a:pt x="0" y="1661"/>
                  </a:lnTo>
                  <a:lnTo>
                    <a:pt x="660" y="647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072508" y="391830"/>
              <a:ext cx="15875" cy="64769"/>
            </a:xfrm>
            <a:custGeom>
              <a:avLst/>
              <a:gdLst/>
              <a:ahLst/>
              <a:cxnLst/>
              <a:rect l="l" t="t" r="r" b="b"/>
              <a:pathLst>
                <a:path w="15875" h="64770">
                  <a:moveTo>
                    <a:pt x="0" y="0"/>
                  </a:moveTo>
                  <a:lnTo>
                    <a:pt x="7413" y="29314"/>
                  </a:lnTo>
                  <a:lnTo>
                    <a:pt x="11516" y="45814"/>
                  </a:lnTo>
                  <a:lnTo>
                    <a:pt x="13779" y="55555"/>
                  </a:lnTo>
                  <a:lnTo>
                    <a:pt x="15669" y="64591"/>
                  </a:lnTo>
                </a:path>
              </a:pathLst>
            </a:custGeom>
            <a:ln w="33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088177" y="456421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0" y="0"/>
                  </a:moveTo>
                  <a:lnTo>
                    <a:pt x="1706" y="8435"/>
                  </a:lnTo>
                  <a:lnTo>
                    <a:pt x="2684" y="13975"/>
                  </a:lnTo>
                  <a:lnTo>
                    <a:pt x="3301" y="19074"/>
                  </a:lnTo>
                  <a:lnTo>
                    <a:pt x="3926" y="26187"/>
                  </a:lnTo>
                </a:path>
              </a:pathLst>
            </a:custGeom>
            <a:ln w="33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092104" y="482609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4">
                  <a:moveTo>
                    <a:pt x="0" y="0"/>
                  </a:moveTo>
                  <a:lnTo>
                    <a:pt x="1002" y="11917"/>
                  </a:lnTo>
                  <a:lnTo>
                    <a:pt x="296" y="19127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090150" y="501736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250" y="0"/>
                  </a:moveTo>
                  <a:lnTo>
                    <a:pt x="1544" y="7211"/>
                  </a:lnTo>
                  <a:lnTo>
                    <a:pt x="0" y="7453"/>
                  </a:lnTo>
                </a:path>
              </a:pathLst>
            </a:custGeom>
            <a:ln w="33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087072" y="501063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077" y="8126"/>
                  </a:moveTo>
                  <a:lnTo>
                    <a:pt x="1533" y="8366"/>
                  </a:lnTo>
                  <a:lnTo>
                    <a:pt x="0" y="0"/>
                  </a:lnTo>
                </a:path>
              </a:pathLst>
            </a:custGeom>
            <a:ln w="34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085397" y="477333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1675" y="23730"/>
                  </a:moveTo>
                  <a:lnTo>
                    <a:pt x="141" y="15361"/>
                  </a:lnTo>
                  <a:lnTo>
                    <a:pt x="0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085363" y="443100"/>
              <a:ext cx="3175" cy="34290"/>
            </a:xfrm>
            <a:custGeom>
              <a:avLst/>
              <a:gdLst/>
              <a:ahLst/>
              <a:cxnLst/>
              <a:rect l="l" t="t" r="r" b="b"/>
              <a:pathLst>
                <a:path w="3175" h="34290">
                  <a:moveTo>
                    <a:pt x="33" y="34233"/>
                  </a:moveTo>
                  <a:lnTo>
                    <a:pt x="0" y="25057"/>
                  </a:lnTo>
                  <a:lnTo>
                    <a:pt x="294" y="18432"/>
                  </a:lnTo>
                  <a:lnTo>
                    <a:pt x="1191" y="11150"/>
                  </a:lnTo>
                  <a:lnTo>
                    <a:pt x="2967" y="0"/>
                  </a:lnTo>
                </a:path>
              </a:pathLst>
            </a:custGeom>
            <a:ln w="33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088330" y="406209"/>
              <a:ext cx="10160" cy="37465"/>
            </a:xfrm>
            <a:custGeom>
              <a:avLst/>
              <a:gdLst/>
              <a:ahLst/>
              <a:cxnLst/>
              <a:rect l="l" t="t" r="r" b="b"/>
              <a:pathLst>
                <a:path w="10160" h="37465">
                  <a:moveTo>
                    <a:pt x="0" y="36890"/>
                  </a:moveTo>
                  <a:lnTo>
                    <a:pt x="1881" y="25698"/>
                  </a:lnTo>
                  <a:lnTo>
                    <a:pt x="3522" y="18124"/>
                  </a:lnTo>
                  <a:lnTo>
                    <a:pt x="5835" y="10711"/>
                  </a:lnTo>
                  <a:lnTo>
                    <a:pt x="9731" y="0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098062" y="374544"/>
              <a:ext cx="17145" cy="31750"/>
            </a:xfrm>
            <a:custGeom>
              <a:avLst/>
              <a:gdLst/>
              <a:ahLst/>
              <a:cxnLst/>
              <a:rect l="l" t="t" r="r" b="b"/>
              <a:pathLst>
                <a:path w="17145" h="31750">
                  <a:moveTo>
                    <a:pt x="0" y="31664"/>
                  </a:moveTo>
                  <a:lnTo>
                    <a:pt x="4008" y="21035"/>
                  </a:lnTo>
                  <a:lnTo>
                    <a:pt x="7107" y="14193"/>
                  </a:lnTo>
                  <a:lnTo>
                    <a:pt x="10881" y="8171"/>
                  </a:lnTo>
                  <a:lnTo>
                    <a:pt x="16918" y="0"/>
                  </a:lnTo>
                </a:path>
              </a:pathLst>
            </a:custGeom>
            <a:ln w="32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114980" y="353135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60" h="21589">
                  <a:moveTo>
                    <a:pt x="0" y="21409"/>
                  </a:moveTo>
                  <a:lnTo>
                    <a:pt x="6125" y="13398"/>
                  </a:lnTo>
                  <a:lnTo>
                    <a:pt x="10519" y="8497"/>
                  </a:lnTo>
                  <a:lnTo>
                    <a:pt x="15299" y="4700"/>
                  </a:lnTo>
                  <a:lnTo>
                    <a:pt x="22581" y="0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137562" y="344137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8997"/>
                  </a:moveTo>
                  <a:lnTo>
                    <a:pt x="7311" y="4491"/>
                  </a:lnTo>
                  <a:lnTo>
                    <a:pt x="12291" y="2051"/>
                  </a:lnTo>
                  <a:lnTo>
                    <a:pt x="17230" y="835"/>
                  </a:lnTo>
                  <a:lnTo>
                    <a:pt x="24415" y="0"/>
                  </a:lnTo>
                </a:path>
              </a:pathLst>
            </a:custGeom>
            <a:ln w="32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161977" y="342900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60" h="5079">
                  <a:moveTo>
                    <a:pt x="0" y="1237"/>
                  </a:moveTo>
                  <a:lnTo>
                    <a:pt x="12094" y="0"/>
                  </a:lnTo>
                  <a:lnTo>
                    <a:pt x="22435" y="4911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184413" y="347811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79" h="12064">
                  <a:moveTo>
                    <a:pt x="0" y="0"/>
                  </a:moveTo>
                  <a:lnTo>
                    <a:pt x="10339" y="4909"/>
                  </a:lnTo>
                  <a:lnTo>
                    <a:pt x="17472" y="12042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266914" y="38930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806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264308" y="38707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606" y="2230"/>
                  </a:moveTo>
                  <a:lnTo>
                    <a:pt x="2262" y="1544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257813" y="384446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494" y="2629"/>
                  </a:moveTo>
                  <a:lnTo>
                    <a:pt x="4231" y="1083"/>
                  </a:lnTo>
                  <a:lnTo>
                    <a:pt x="0" y="0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248412" y="383361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10">
                  <a:moveTo>
                    <a:pt x="9400" y="1085"/>
                  </a:moveTo>
                  <a:lnTo>
                    <a:pt x="5168" y="0"/>
                  </a:lnTo>
                  <a:lnTo>
                    <a:pt x="0" y="3398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238795" y="386759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9617" y="0"/>
                  </a:moveTo>
                  <a:lnTo>
                    <a:pt x="4448" y="3398"/>
                  </a:lnTo>
                  <a:lnTo>
                    <a:pt x="0" y="13041"/>
                  </a:lnTo>
                </a:path>
              </a:pathLst>
            </a:custGeom>
            <a:ln w="34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233144" y="399800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4" h="25400">
                  <a:moveTo>
                    <a:pt x="5650" y="0"/>
                  </a:moveTo>
                  <a:lnTo>
                    <a:pt x="3060" y="5818"/>
                  </a:lnTo>
                  <a:lnTo>
                    <a:pt x="1608" y="10390"/>
                  </a:lnTo>
                  <a:lnTo>
                    <a:pt x="764" y="16085"/>
                  </a:lnTo>
                  <a:lnTo>
                    <a:pt x="0" y="25274"/>
                  </a:lnTo>
                </a:path>
              </a:pathLst>
            </a:custGeom>
            <a:ln w="34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232512" y="425074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10" h="34290">
                  <a:moveTo>
                    <a:pt x="632" y="0"/>
                  </a:moveTo>
                  <a:lnTo>
                    <a:pt x="0" y="9325"/>
                  </a:lnTo>
                  <a:lnTo>
                    <a:pt x="85" y="15978"/>
                  </a:lnTo>
                  <a:lnTo>
                    <a:pt x="1155" y="23149"/>
                  </a:lnTo>
                  <a:lnTo>
                    <a:pt x="3475" y="34028"/>
                  </a:lnTo>
                </a:path>
              </a:pathLst>
            </a:custGeom>
            <a:ln w="33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235988" y="459103"/>
              <a:ext cx="15240" cy="34290"/>
            </a:xfrm>
            <a:custGeom>
              <a:avLst/>
              <a:gdLst/>
              <a:ahLst/>
              <a:cxnLst/>
              <a:rect l="l" t="t" r="r" b="b"/>
              <a:pathLst>
                <a:path w="15239" h="34290">
                  <a:moveTo>
                    <a:pt x="0" y="0"/>
                  </a:moveTo>
                  <a:lnTo>
                    <a:pt x="2512" y="10882"/>
                  </a:lnTo>
                  <a:lnTo>
                    <a:pt x="4926" y="18082"/>
                  </a:lnTo>
                  <a:lnTo>
                    <a:pt x="8659" y="24813"/>
                  </a:lnTo>
                  <a:lnTo>
                    <a:pt x="15132" y="34292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251120" y="493396"/>
              <a:ext cx="29209" cy="25400"/>
            </a:xfrm>
            <a:custGeom>
              <a:avLst/>
              <a:gdLst/>
              <a:ahLst/>
              <a:cxnLst/>
              <a:rect l="l" t="t" r="r" b="b"/>
              <a:pathLst>
                <a:path w="29210" h="25400">
                  <a:moveTo>
                    <a:pt x="0" y="0"/>
                  </a:moveTo>
                  <a:lnTo>
                    <a:pt x="6692" y="9331"/>
                  </a:lnTo>
                  <a:lnTo>
                    <a:pt x="11963" y="15033"/>
                  </a:lnTo>
                  <a:lnTo>
                    <a:pt x="18551" y="19437"/>
                  </a:lnTo>
                  <a:lnTo>
                    <a:pt x="29192" y="24877"/>
                  </a:lnTo>
                </a:path>
              </a:pathLst>
            </a:custGeom>
            <a:ln w="32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280312" y="518273"/>
              <a:ext cx="40005" cy="8255"/>
            </a:xfrm>
            <a:custGeom>
              <a:avLst/>
              <a:gdLst/>
              <a:ahLst/>
              <a:cxnLst/>
              <a:rect l="l" t="t" r="r" b="b"/>
              <a:pathLst>
                <a:path w="40004" h="8254">
                  <a:moveTo>
                    <a:pt x="0" y="0"/>
                  </a:moveTo>
                  <a:lnTo>
                    <a:pt x="10801" y="5162"/>
                  </a:lnTo>
                  <a:lnTo>
                    <a:pt x="18513" y="7630"/>
                  </a:lnTo>
                  <a:lnTo>
                    <a:pt x="26837" y="8074"/>
                  </a:lnTo>
                  <a:lnTo>
                    <a:pt x="39472" y="7167"/>
                  </a:lnTo>
                </a:path>
              </a:pathLst>
            </a:custGeom>
            <a:ln w="32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319784" y="511388"/>
              <a:ext cx="39370" cy="14604"/>
            </a:xfrm>
            <a:custGeom>
              <a:avLst/>
              <a:gdLst/>
              <a:ahLst/>
              <a:cxnLst/>
              <a:rect l="l" t="t" r="r" b="b"/>
              <a:pathLst>
                <a:path w="39370" h="14604">
                  <a:moveTo>
                    <a:pt x="0" y="14051"/>
                  </a:moveTo>
                  <a:lnTo>
                    <a:pt x="12631" y="12812"/>
                  </a:lnTo>
                  <a:lnTo>
                    <a:pt x="20931" y="10936"/>
                  </a:lnTo>
                  <a:lnTo>
                    <a:pt x="28579" y="7104"/>
                  </a:lnTo>
                  <a:lnTo>
                    <a:pt x="39256" y="0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359041" y="479983"/>
              <a:ext cx="27305" cy="31750"/>
            </a:xfrm>
            <a:custGeom>
              <a:avLst/>
              <a:gdLst/>
              <a:ahLst/>
              <a:cxnLst/>
              <a:rect l="l" t="t" r="r" b="b"/>
              <a:pathLst>
                <a:path w="27304" h="31750">
                  <a:moveTo>
                    <a:pt x="0" y="31405"/>
                  </a:moveTo>
                  <a:lnTo>
                    <a:pt x="10486" y="24030"/>
                  </a:lnTo>
                  <a:lnTo>
                    <a:pt x="16796" y="18300"/>
                  </a:lnTo>
                  <a:lnTo>
                    <a:pt x="21466" y="11271"/>
                  </a:lnTo>
                  <a:lnTo>
                    <a:pt x="27028" y="0"/>
                  </a:lnTo>
                </a:path>
              </a:pathLst>
            </a:custGeom>
            <a:ln w="32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386070" y="439915"/>
              <a:ext cx="8255" cy="40640"/>
            </a:xfrm>
            <a:custGeom>
              <a:avLst/>
              <a:gdLst/>
              <a:ahLst/>
              <a:cxnLst/>
              <a:rect l="l" t="t" r="r" b="b"/>
              <a:pathLst>
                <a:path w="8254" h="40640">
                  <a:moveTo>
                    <a:pt x="0" y="40067"/>
                  </a:moveTo>
                  <a:lnTo>
                    <a:pt x="5236" y="28661"/>
                  </a:lnTo>
                  <a:lnTo>
                    <a:pt x="7627" y="20685"/>
                  </a:lnTo>
                  <a:lnTo>
                    <a:pt x="7753" y="12383"/>
                  </a:lnTo>
                  <a:lnTo>
                    <a:pt x="6196" y="0"/>
                  </a:lnTo>
                </a:path>
              </a:pathLst>
            </a:custGeom>
            <a:ln w="32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375480" y="401707"/>
              <a:ext cx="17145" cy="38735"/>
            </a:xfrm>
            <a:custGeom>
              <a:avLst/>
              <a:gdLst/>
              <a:ahLst/>
              <a:cxnLst/>
              <a:rect l="l" t="t" r="r" b="b"/>
              <a:pathLst>
                <a:path w="17145" h="38734">
                  <a:moveTo>
                    <a:pt x="16786" y="38208"/>
                  </a:moveTo>
                  <a:lnTo>
                    <a:pt x="14870" y="25853"/>
                  </a:lnTo>
                  <a:lnTo>
                    <a:pt x="12482" y="17755"/>
                  </a:lnTo>
                  <a:lnTo>
                    <a:pt x="8050" y="10331"/>
                  </a:lnTo>
                  <a:lnTo>
                    <a:pt x="0" y="0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342468" y="374132"/>
              <a:ext cx="33020" cy="27940"/>
            </a:xfrm>
            <a:custGeom>
              <a:avLst/>
              <a:gdLst/>
              <a:ahLst/>
              <a:cxnLst/>
              <a:rect l="l" t="t" r="r" b="b"/>
              <a:pathLst>
                <a:path w="33020" h="27939">
                  <a:moveTo>
                    <a:pt x="33012" y="27575"/>
                  </a:moveTo>
                  <a:lnTo>
                    <a:pt x="24708" y="17409"/>
                  </a:lnTo>
                  <a:lnTo>
                    <a:pt x="18501" y="11148"/>
                  </a:lnTo>
                  <a:lnTo>
                    <a:pt x="11297" y="6207"/>
                  </a:lnTo>
                  <a:lnTo>
                    <a:pt x="0" y="0"/>
                  </a:lnTo>
                </a:path>
              </a:pathLst>
            </a:custGeom>
            <a:ln w="32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305458" y="363698"/>
              <a:ext cx="37465" cy="10795"/>
            </a:xfrm>
            <a:custGeom>
              <a:avLst/>
              <a:gdLst/>
              <a:ahLst/>
              <a:cxnLst/>
              <a:rect l="l" t="t" r="r" b="b"/>
              <a:pathLst>
                <a:path w="37464" h="10795">
                  <a:moveTo>
                    <a:pt x="37009" y="10433"/>
                  </a:moveTo>
                  <a:lnTo>
                    <a:pt x="25650" y="4494"/>
                  </a:lnTo>
                  <a:lnTo>
                    <a:pt x="18008" y="1427"/>
                  </a:lnTo>
                  <a:lnTo>
                    <a:pt x="10614" y="255"/>
                  </a:lnTo>
                  <a:lnTo>
                    <a:pt x="0" y="0"/>
                  </a:lnTo>
                </a:path>
              </a:pathLst>
            </a:custGeom>
            <a:ln w="32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275953" y="363698"/>
              <a:ext cx="29845" cy="6985"/>
            </a:xfrm>
            <a:custGeom>
              <a:avLst/>
              <a:gdLst/>
              <a:ahLst/>
              <a:cxnLst/>
              <a:rect l="l" t="t" r="r" b="b"/>
              <a:pathLst>
                <a:path w="29845" h="6985">
                  <a:moveTo>
                    <a:pt x="29504" y="0"/>
                  </a:moveTo>
                  <a:lnTo>
                    <a:pt x="19007" y="9"/>
                  </a:lnTo>
                  <a:lnTo>
                    <a:pt x="12434" y="694"/>
                  </a:lnTo>
                  <a:lnTo>
                    <a:pt x="7020" y="2666"/>
                  </a:lnTo>
                  <a:lnTo>
                    <a:pt x="0" y="6539"/>
                  </a:lnTo>
                </a:path>
              </a:pathLst>
            </a:custGeom>
            <a:ln w="32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80" y="321677"/>
              <a:ext cx="431701" cy="3584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7701" y="314934"/>
              <a:ext cx="219606" cy="187975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149888" y="38890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264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50691" y="38801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0" y="886"/>
                  </a:moveTo>
                  <a:lnTo>
                    <a:pt x="802" y="542"/>
                  </a:lnTo>
                  <a:lnTo>
                    <a:pt x="237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153066" y="38747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0" y="542"/>
                  </a:moveTo>
                  <a:lnTo>
                    <a:pt x="1571" y="0"/>
                  </a:lnTo>
                  <a:lnTo>
                    <a:pt x="3087" y="2379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56153" y="389850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1515" y="2381"/>
                  </a:lnTo>
                  <a:lnTo>
                    <a:pt x="2994" y="10228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159147" y="400079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39" h="22225">
                  <a:moveTo>
                    <a:pt x="0" y="0"/>
                  </a:moveTo>
                  <a:lnTo>
                    <a:pt x="1479" y="7847"/>
                  </a:lnTo>
                  <a:lnTo>
                    <a:pt x="2487" y="21693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161634" y="421772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0" y="0"/>
                  </a:moveTo>
                  <a:lnTo>
                    <a:pt x="589" y="8280"/>
                  </a:lnTo>
                  <a:lnTo>
                    <a:pt x="936" y="14318"/>
                  </a:lnTo>
                  <a:lnTo>
                    <a:pt x="1177" y="21062"/>
                  </a:lnTo>
                  <a:lnTo>
                    <a:pt x="1447" y="31463"/>
                  </a:lnTo>
                </a:path>
              </a:pathLst>
            </a:custGeom>
            <a:ln w="33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163082" y="453235"/>
              <a:ext cx="635" cy="61594"/>
            </a:xfrm>
            <a:custGeom>
              <a:avLst/>
              <a:gdLst/>
              <a:ahLst/>
              <a:cxnLst/>
              <a:rect l="l" t="t" r="r" b="b"/>
              <a:pathLst>
                <a:path w="635" h="61595">
                  <a:moveTo>
                    <a:pt x="206" y="-16405"/>
                  </a:moveTo>
                  <a:lnTo>
                    <a:pt x="206" y="77816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208086" y="31777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200218" y="305872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7868" y="11901"/>
                  </a:moveTo>
                  <a:lnTo>
                    <a:pt x="2769" y="4114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6305587" y="179469"/>
            <a:ext cx="537845" cy="326390"/>
            <a:chOff x="6305587" y="179469"/>
            <a:chExt cx="537845" cy="326390"/>
          </a:xfrm>
        </p:grpSpPr>
        <p:pic>
          <p:nvPicPr>
            <p:cNvPr id="166" name="object 1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587" y="179469"/>
              <a:ext cx="310584" cy="32601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488" y="298495"/>
              <a:ext cx="187579" cy="184022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93423" y="319294"/>
            <a:ext cx="170979" cy="17516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13708" y="345821"/>
            <a:ext cx="225081" cy="164488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7398865" y="193282"/>
            <a:ext cx="56515" cy="323850"/>
            <a:chOff x="7398865" y="193282"/>
            <a:chExt cx="56515" cy="323850"/>
          </a:xfrm>
        </p:grpSpPr>
        <p:sp>
          <p:nvSpPr>
            <p:cNvPr id="171" name="object 171"/>
            <p:cNvSpPr/>
            <p:nvPr/>
          </p:nvSpPr>
          <p:spPr>
            <a:xfrm>
              <a:off x="7424996" y="256009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803" y="2638"/>
                  </a:moveTo>
                  <a:lnTo>
                    <a:pt x="401" y="131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417904" y="229034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20" h="27304">
                  <a:moveTo>
                    <a:pt x="7092" y="26975"/>
                  </a:moveTo>
                  <a:lnTo>
                    <a:pt x="4116" y="16605"/>
                  </a:lnTo>
                  <a:lnTo>
                    <a:pt x="2385" y="10338"/>
                  </a:lnTo>
                  <a:lnTo>
                    <a:pt x="1235" y="5646"/>
                  </a:lnTo>
                  <a:lnTo>
                    <a:pt x="0" y="0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415858" y="214958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4">
                  <a:moveTo>
                    <a:pt x="2045" y="14075"/>
                  </a:moveTo>
                  <a:lnTo>
                    <a:pt x="46" y="4784"/>
                  </a:lnTo>
                  <a:lnTo>
                    <a:pt x="0" y="0"/>
                  </a:lnTo>
                </a:path>
              </a:pathLst>
            </a:custGeom>
            <a:ln w="33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415811" y="210174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46" y="4784"/>
                  </a:moveTo>
                  <a:lnTo>
                    <a:pt x="0" y="0"/>
                  </a:lnTo>
                  <a:lnTo>
                    <a:pt x="2302" y="5461"/>
                  </a:lnTo>
                </a:path>
              </a:pathLst>
            </a:custGeom>
            <a:ln w="33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418114" y="21563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5" h="23495">
                  <a:moveTo>
                    <a:pt x="0" y="0"/>
                  </a:moveTo>
                  <a:lnTo>
                    <a:pt x="2302" y="5463"/>
                  </a:lnTo>
                  <a:lnTo>
                    <a:pt x="5653" y="23262"/>
                  </a:lnTo>
                </a:path>
              </a:pathLst>
            </a:custGeom>
            <a:ln w="34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423768" y="238898"/>
              <a:ext cx="6985" cy="46355"/>
            </a:xfrm>
            <a:custGeom>
              <a:avLst/>
              <a:gdLst/>
              <a:ahLst/>
              <a:cxnLst/>
              <a:rect l="l" t="t" r="r" b="b"/>
              <a:pathLst>
                <a:path w="6984" h="46354">
                  <a:moveTo>
                    <a:pt x="0" y="0"/>
                  </a:moveTo>
                  <a:lnTo>
                    <a:pt x="1985" y="10736"/>
                  </a:lnTo>
                  <a:lnTo>
                    <a:pt x="3322" y="19142"/>
                  </a:lnTo>
                  <a:lnTo>
                    <a:pt x="4619" y="29565"/>
                  </a:lnTo>
                  <a:lnTo>
                    <a:pt x="6482" y="46349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430250" y="285247"/>
              <a:ext cx="5715" cy="62230"/>
            </a:xfrm>
            <a:custGeom>
              <a:avLst/>
              <a:gdLst/>
              <a:ahLst/>
              <a:cxnLst/>
              <a:rect l="l" t="t" r="r" b="b"/>
              <a:pathLst>
                <a:path w="5715" h="62229">
                  <a:moveTo>
                    <a:pt x="0" y="0"/>
                  </a:moveTo>
                  <a:lnTo>
                    <a:pt x="1842" y="17030"/>
                  </a:lnTo>
                  <a:lnTo>
                    <a:pt x="2996" y="29186"/>
                  </a:lnTo>
                  <a:lnTo>
                    <a:pt x="3949" y="42298"/>
                  </a:lnTo>
                  <a:lnTo>
                    <a:pt x="5185" y="62199"/>
                  </a:lnTo>
                </a:path>
              </a:pathLst>
            </a:custGeom>
            <a:ln w="32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435436" y="347447"/>
              <a:ext cx="3175" cy="65405"/>
            </a:xfrm>
            <a:custGeom>
              <a:avLst/>
              <a:gdLst/>
              <a:ahLst/>
              <a:cxnLst/>
              <a:rect l="l" t="t" r="r" b="b"/>
              <a:pathLst>
                <a:path w="3175" h="65404">
                  <a:moveTo>
                    <a:pt x="0" y="0"/>
                  </a:moveTo>
                  <a:lnTo>
                    <a:pt x="1201" y="19947"/>
                  </a:lnTo>
                  <a:lnTo>
                    <a:pt x="1902" y="33389"/>
                  </a:lnTo>
                  <a:lnTo>
                    <a:pt x="2375" y="46440"/>
                  </a:lnTo>
                  <a:lnTo>
                    <a:pt x="2889" y="65213"/>
                  </a:lnTo>
                </a:path>
              </a:pathLst>
            </a:custGeom>
            <a:ln w="31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438326" y="412660"/>
              <a:ext cx="1270" cy="88900"/>
            </a:xfrm>
            <a:custGeom>
              <a:avLst/>
              <a:gdLst/>
              <a:ahLst/>
              <a:cxnLst/>
              <a:rect l="l" t="t" r="r" b="b"/>
              <a:pathLst>
                <a:path w="1270" h="88900">
                  <a:moveTo>
                    <a:pt x="497" y="-15568"/>
                  </a:moveTo>
                  <a:lnTo>
                    <a:pt x="497" y="104088"/>
                  </a:lnTo>
                </a:path>
              </a:pathLst>
            </a:custGeom>
            <a:ln w="32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0" name="object 180"/>
          <p:cNvGrpSpPr/>
          <p:nvPr/>
        </p:nvGrpSpPr>
        <p:grpSpPr>
          <a:xfrm>
            <a:off x="8222892" y="131137"/>
            <a:ext cx="89535" cy="387985"/>
            <a:chOff x="8222892" y="131137"/>
            <a:chExt cx="89535" cy="387985"/>
          </a:xfrm>
        </p:grpSpPr>
        <p:sp>
          <p:nvSpPr>
            <p:cNvPr id="181" name="object 181"/>
            <p:cNvSpPr/>
            <p:nvPr/>
          </p:nvSpPr>
          <p:spPr>
            <a:xfrm>
              <a:off x="8285502" y="148936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5">
                  <a:moveTo>
                    <a:pt x="9417" y="1630"/>
                  </a:moveTo>
                  <a:lnTo>
                    <a:pt x="8213" y="1344"/>
                  </a:lnTo>
                  <a:lnTo>
                    <a:pt x="7008" y="1057"/>
                  </a:lnTo>
                </a:path>
                <a:path w="9525" h="1905">
                  <a:moveTo>
                    <a:pt x="7008" y="1057"/>
                  </a:moveTo>
                  <a:lnTo>
                    <a:pt x="4601" y="48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275350" y="148451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80">
                  <a:moveTo>
                    <a:pt x="10151" y="485"/>
                  </a:moveTo>
                  <a:lnTo>
                    <a:pt x="5549" y="0"/>
                  </a:lnTo>
                  <a:lnTo>
                    <a:pt x="0" y="4759"/>
                  </a:lnTo>
                </a:path>
              </a:pathLst>
            </a:custGeom>
            <a:ln w="34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264281" y="153210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29" h="19685">
                  <a:moveTo>
                    <a:pt x="11069" y="0"/>
                  </a:moveTo>
                  <a:lnTo>
                    <a:pt x="5521" y="4757"/>
                  </a:lnTo>
                  <a:lnTo>
                    <a:pt x="0" y="19660"/>
                  </a:lnTo>
                </a:path>
              </a:pathLst>
            </a:custGeom>
            <a:ln w="34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53908" y="172871"/>
              <a:ext cx="10795" cy="41910"/>
            </a:xfrm>
            <a:custGeom>
              <a:avLst/>
              <a:gdLst/>
              <a:ahLst/>
              <a:cxnLst/>
              <a:rect l="l" t="t" r="r" b="b"/>
              <a:pathLst>
                <a:path w="10795" h="41910">
                  <a:moveTo>
                    <a:pt x="10372" y="0"/>
                  </a:moveTo>
                  <a:lnTo>
                    <a:pt x="7104" y="9030"/>
                  </a:lnTo>
                  <a:lnTo>
                    <a:pt x="4934" y="16362"/>
                  </a:lnTo>
                  <a:lnTo>
                    <a:pt x="2890" y="25887"/>
                  </a:lnTo>
                  <a:lnTo>
                    <a:pt x="0" y="41493"/>
                  </a:lnTo>
                </a:path>
              </a:pathLst>
            </a:custGeom>
            <a:ln w="34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45484" y="214365"/>
              <a:ext cx="8890" cy="62865"/>
            </a:xfrm>
            <a:custGeom>
              <a:avLst/>
              <a:gdLst/>
              <a:ahLst/>
              <a:cxnLst/>
              <a:rect l="l" t="t" r="r" b="b"/>
              <a:pathLst>
                <a:path w="8890" h="62864">
                  <a:moveTo>
                    <a:pt x="8424" y="0"/>
                  </a:moveTo>
                  <a:lnTo>
                    <a:pt x="5564" y="15937"/>
                  </a:lnTo>
                  <a:lnTo>
                    <a:pt x="3733" y="27771"/>
                  </a:lnTo>
                  <a:lnTo>
                    <a:pt x="2141" y="41373"/>
                  </a:lnTo>
                  <a:lnTo>
                    <a:pt x="0" y="62613"/>
                  </a:lnTo>
                </a:path>
              </a:pathLst>
            </a:custGeom>
            <a:ln w="33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40018" y="276978"/>
              <a:ext cx="5715" cy="74295"/>
            </a:xfrm>
            <a:custGeom>
              <a:avLst/>
              <a:gdLst/>
              <a:ahLst/>
              <a:cxnLst/>
              <a:rect l="l" t="t" r="r" b="b"/>
              <a:pathLst>
                <a:path w="5715" h="74295">
                  <a:moveTo>
                    <a:pt x="5466" y="0"/>
                  </a:moveTo>
                  <a:lnTo>
                    <a:pt x="3371" y="21420"/>
                  </a:lnTo>
                  <a:lnTo>
                    <a:pt x="2103" y="36293"/>
                  </a:lnTo>
                  <a:lnTo>
                    <a:pt x="1150" y="51581"/>
                  </a:lnTo>
                  <a:lnTo>
                    <a:pt x="0" y="74243"/>
                  </a:lnTo>
                </a:path>
              </a:pathLst>
            </a:custGeom>
            <a:ln w="31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38183" y="351221"/>
              <a:ext cx="1905" cy="70485"/>
            </a:xfrm>
            <a:custGeom>
              <a:avLst/>
              <a:gdLst/>
              <a:ahLst/>
              <a:cxnLst/>
              <a:rect l="l" t="t" r="r" b="b"/>
              <a:pathLst>
                <a:path w="1904" h="70484">
                  <a:moveTo>
                    <a:pt x="1834" y="0"/>
                  </a:moveTo>
                  <a:lnTo>
                    <a:pt x="741" y="22599"/>
                  </a:lnTo>
                  <a:lnTo>
                    <a:pt x="187" y="37447"/>
                  </a:lnTo>
                  <a:lnTo>
                    <a:pt x="0" y="51128"/>
                  </a:lnTo>
                  <a:lnTo>
                    <a:pt x="9" y="70225"/>
                  </a:lnTo>
                </a:path>
              </a:pathLst>
            </a:custGeom>
            <a:ln w="30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38192" y="421447"/>
              <a:ext cx="2540" cy="53340"/>
            </a:xfrm>
            <a:custGeom>
              <a:avLst/>
              <a:gdLst/>
              <a:ahLst/>
              <a:cxnLst/>
              <a:rect l="l" t="t" r="r" b="b"/>
              <a:pathLst>
                <a:path w="2540" h="53340">
                  <a:moveTo>
                    <a:pt x="0" y="0"/>
                  </a:moveTo>
                  <a:lnTo>
                    <a:pt x="74" y="18824"/>
                  </a:lnTo>
                  <a:lnTo>
                    <a:pt x="343" y="30594"/>
                  </a:lnTo>
                  <a:lnTo>
                    <a:pt x="1025" y="40254"/>
                  </a:lnTo>
                  <a:lnTo>
                    <a:pt x="2340" y="52750"/>
                  </a:lnTo>
                </a:path>
              </a:pathLst>
            </a:custGeom>
            <a:ln w="30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40532" y="474197"/>
              <a:ext cx="6985" cy="29209"/>
            </a:xfrm>
            <a:custGeom>
              <a:avLst/>
              <a:gdLst/>
              <a:ahLst/>
              <a:cxnLst/>
              <a:rect l="l" t="t" r="r" b="b"/>
              <a:pathLst>
                <a:path w="6984" h="29209">
                  <a:moveTo>
                    <a:pt x="0" y="0"/>
                  </a:moveTo>
                  <a:lnTo>
                    <a:pt x="1383" y="12122"/>
                  </a:lnTo>
                  <a:lnTo>
                    <a:pt x="2551" y="19168"/>
                  </a:lnTo>
                  <a:lnTo>
                    <a:pt x="4139" y="23844"/>
                  </a:lnTo>
                  <a:lnTo>
                    <a:pt x="6782" y="28855"/>
                  </a:lnTo>
                </a:path>
              </a:pathLst>
            </a:custGeom>
            <a:ln w="31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object 190"/>
          <p:cNvGrpSpPr/>
          <p:nvPr/>
        </p:nvGrpSpPr>
        <p:grpSpPr>
          <a:xfrm>
            <a:off x="8305794" y="275744"/>
            <a:ext cx="192405" cy="212725"/>
            <a:chOff x="8305794" y="275744"/>
            <a:chExt cx="192405" cy="212725"/>
          </a:xfrm>
        </p:grpSpPr>
        <p:sp>
          <p:nvSpPr>
            <p:cNvPr id="191" name="object 191"/>
            <p:cNvSpPr/>
            <p:nvPr/>
          </p:nvSpPr>
          <p:spPr>
            <a:xfrm>
              <a:off x="8396625" y="338176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5" h="6985">
                  <a:moveTo>
                    <a:pt x="11624" y="6785"/>
                  </a:moveTo>
                  <a:lnTo>
                    <a:pt x="10363" y="6039"/>
                  </a:lnTo>
                  <a:lnTo>
                    <a:pt x="9101" y="5294"/>
                  </a:lnTo>
                </a:path>
                <a:path w="12065" h="6985">
                  <a:moveTo>
                    <a:pt x="9101" y="5294"/>
                  </a:moveTo>
                  <a:lnTo>
                    <a:pt x="6579" y="380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381412" y="331832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15213" y="6343"/>
                  </a:moveTo>
                  <a:lnTo>
                    <a:pt x="8634" y="2539"/>
                  </a:lnTo>
                  <a:lnTo>
                    <a:pt x="0" y="0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364389" y="329294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7022" y="2537"/>
                  </a:moveTo>
                  <a:lnTo>
                    <a:pt x="8387" y="0"/>
                  </a:lnTo>
                  <a:lnTo>
                    <a:pt x="0" y="2144"/>
                  </a:lnTo>
                </a:path>
              </a:pathLst>
            </a:custGeom>
            <a:ln w="34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349623" y="331438"/>
              <a:ext cx="15240" cy="10795"/>
            </a:xfrm>
            <a:custGeom>
              <a:avLst/>
              <a:gdLst/>
              <a:ahLst/>
              <a:cxnLst/>
              <a:rect l="l" t="t" r="r" b="b"/>
              <a:pathLst>
                <a:path w="15240" h="10795">
                  <a:moveTo>
                    <a:pt x="14765" y="0"/>
                  </a:moveTo>
                  <a:lnTo>
                    <a:pt x="6377" y="2144"/>
                  </a:lnTo>
                  <a:lnTo>
                    <a:pt x="0" y="10450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39808" y="341889"/>
              <a:ext cx="10160" cy="22860"/>
            </a:xfrm>
            <a:custGeom>
              <a:avLst/>
              <a:gdLst/>
              <a:ahLst/>
              <a:cxnLst/>
              <a:rect l="l" t="t" r="r" b="b"/>
              <a:pathLst>
                <a:path w="10159" h="22860">
                  <a:moveTo>
                    <a:pt x="9814" y="0"/>
                  </a:moveTo>
                  <a:lnTo>
                    <a:pt x="3436" y="8308"/>
                  </a:lnTo>
                  <a:lnTo>
                    <a:pt x="0" y="22282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36922" y="364171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2886" y="0"/>
                  </a:moveTo>
                  <a:lnTo>
                    <a:pt x="917" y="8343"/>
                  </a:lnTo>
                  <a:lnTo>
                    <a:pt x="25" y="14346"/>
                  </a:lnTo>
                  <a:lnTo>
                    <a:pt x="0" y="20906"/>
                  </a:lnTo>
                  <a:lnTo>
                    <a:pt x="627" y="30923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337549" y="395095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20" h="33020">
                  <a:moveTo>
                    <a:pt x="0" y="0"/>
                  </a:moveTo>
                  <a:lnTo>
                    <a:pt x="778" y="10045"/>
                  </a:lnTo>
                  <a:lnTo>
                    <a:pt x="1809" y="16794"/>
                  </a:lnTo>
                  <a:lnTo>
                    <a:pt x="3786" y="23309"/>
                  </a:lnTo>
                  <a:lnTo>
                    <a:pt x="7403" y="32650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344953" y="427745"/>
              <a:ext cx="18415" cy="27305"/>
            </a:xfrm>
            <a:custGeom>
              <a:avLst/>
              <a:gdLst/>
              <a:ahLst/>
              <a:cxnLst/>
              <a:rect l="l" t="t" r="r" b="b"/>
              <a:pathLst>
                <a:path w="18415" h="27304">
                  <a:moveTo>
                    <a:pt x="0" y="0"/>
                  </a:moveTo>
                  <a:lnTo>
                    <a:pt x="3781" y="9250"/>
                  </a:lnTo>
                  <a:lnTo>
                    <a:pt x="6906" y="15129"/>
                  </a:lnTo>
                  <a:lnTo>
                    <a:pt x="11056" y="20151"/>
                  </a:lnTo>
                  <a:lnTo>
                    <a:pt x="17908" y="26834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362861" y="454580"/>
              <a:ext cx="27940" cy="15240"/>
            </a:xfrm>
            <a:custGeom>
              <a:avLst/>
              <a:gdLst/>
              <a:ahLst/>
              <a:cxnLst/>
              <a:rect l="l" t="t" r="r" b="b"/>
              <a:pathLst>
                <a:path w="27940" h="15240">
                  <a:moveTo>
                    <a:pt x="0" y="0"/>
                  </a:moveTo>
                  <a:lnTo>
                    <a:pt x="7007" y="6492"/>
                  </a:lnTo>
                  <a:lnTo>
                    <a:pt x="12244" y="10192"/>
                  </a:lnTo>
                  <a:lnTo>
                    <a:pt x="18320" y="12483"/>
                  </a:lnTo>
                  <a:lnTo>
                    <a:pt x="27846" y="14746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390707" y="467760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5">
                  <a:moveTo>
                    <a:pt x="0" y="1565"/>
                  </a:moveTo>
                  <a:lnTo>
                    <a:pt x="9613" y="3574"/>
                  </a:lnTo>
                  <a:lnTo>
                    <a:pt x="16297" y="4080"/>
                  </a:lnTo>
                  <a:lnTo>
                    <a:pt x="23183" y="2937"/>
                  </a:lnTo>
                  <a:lnTo>
                    <a:pt x="33404" y="0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424112" y="449902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5" h="18415">
                  <a:moveTo>
                    <a:pt x="0" y="17857"/>
                  </a:moveTo>
                  <a:lnTo>
                    <a:pt x="10179" y="14664"/>
                  </a:lnTo>
                  <a:lnTo>
                    <a:pt x="16785" y="11739"/>
                  </a:lnTo>
                  <a:lnTo>
                    <a:pt x="22708" y="7409"/>
                  </a:lnTo>
                  <a:lnTo>
                    <a:pt x="30839" y="0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454951" y="419827"/>
              <a:ext cx="20955" cy="30480"/>
            </a:xfrm>
            <a:custGeom>
              <a:avLst/>
              <a:gdLst/>
              <a:ahLst/>
              <a:cxnLst/>
              <a:rect l="l" t="t" r="r" b="b"/>
              <a:pathLst>
                <a:path w="20954" h="30479">
                  <a:moveTo>
                    <a:pt x="0" y="30075"/>
                  </a:moveTo>
                  <a:lnTo>
                    <a:pt x="7970" y="22475"/>
                  </a:lnTo>
                  <a:lnTo>
                    <a:pt x="12771" y="16808"/>
                  </a:lnTo>
                  <a:lnTo>
                    <a:pt x="16331" y="10256"/>
                  </a:lnTo>
                  <a:lnTo>
                    <a:pt x="20579" y="0"/>
                  </a:lnTo>
                </a:path>
              </a:pathLst>
            </a:custGeom>
            <a:ln w="32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475530" y="383964"/>
              <a:ext cx="6350" cy="36195"/>
            </a:xfrm>
            <a:custGeom>
              <a:avLst/>
              <a:gdLst/>
              <a:ahLst/>
              <a:cxnLst/>
              <a:rect l="l" t="t" r="r" b="b"/>
              <a:pathLst>
                <a:path w="6350" h="36195">
                  <a:moveTo>
                    <a:pt x="0" y="35862"/>
                  </a:moveTo>
                  <a:lnTo>
                    <a:pt x="4006" y="25515"/>
                  </a:lnTo>
                  <a:lnTo>
                    <a:pt x="5873" y="18330"/>
                  </a:lnTo>
                  <a:lnTo>
                    <a:pt x="6076" y="10946"/>
                  </a:lnTo>
                  <a:lnTo>
                    <a:pt x="5094" y="0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467045" y="348079"/>
              <a:ext cx="13970" cy="36195"/>
            </a:xfrm>
            <a:custGeom>
              <a:avLst/>
              <a:gdLst/>
              <a:ahLst/>
              <a:cxnLst/>
              <a:rect l="l" t="t" r="r" b="b"/>
              <a:pathLst>
                <a:path w="13970" h="36195">
                  <a:moveTo>
                    <a:pt x="13579" y="35884"/>
                  </a:moveTo>
                  <a:lnTo>
                    <a:pt x="12305" y="24937"/>
                  </a:lnTo>
                  <a:lnTo>
                    <a:pt x="10466" y="17551"/>
                  </a:lnTo>
                  <a:lnTo>
                    <a:pt x="6789" y="10359"/>
                  </a:lnTo>
                  <a:lnTo>
                    <a:pt x="0" y="0"/>
                  </a:lnTo>
                </a:path>
              </a:pathLst>
            </a:custGeom>
            <a:ln w="32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436910" y="31775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135" y="30322"/>
                  </a:moveTo>
                  <a:lnTo>
                    <a:pt x="23087" y="20049"/>
                  </a:lnTo>
                  <a:lnTo>
                    <a:pt x="17599" y="13466"/>
                  </a:lnTo>
                  <a:lnTo>
                    <a:pt x="10845" y="7730"/>
                  </a:lnTo>
                  <a:lnTo>
                    <a:pt x="0" y="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398506" y="298155"/>
              <a:ext cx="38735" cy="19685"/>
            </a:xfrm>
            <a:custGeom>
              <a:avLst/>
              <a:gdLst/>
              <a:ahLst/>
              <a:cxnLst/>
              <a:rect l="l" t="t" r="r" b="b"/>
              <a:pathLst>
                <a:path w="38734" h="19685">
                  <a:moveTo>
                    <a:pt x="38403" y="19601"/>
                  </a:moveTo>
                  <a:lnTo>
                    <a:pt x="27429" y="12039"/>
                  </a:lnTo>
                  <a:lnTo>
                    <a:pt x="19771" y="7476"/>
                  </a:lnTo>
                  <a:lnTo>
                    <a:pt x="11828" y="4076"/>
                  </a:lnTo>
                  <a:lnTo>
                    <a:pt x="0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361442" y="291856"/>
              <a:ext cx="37465" cy="6350"/>
            </a:xfrm>
            <a:custGeom>
              <a:avLst/>
              <a:gdLst/>
              <a:ahLst/>
              <a:cxnLst/>
              <a:rect l="l" t="t" r="r" b="b"/>
              <a:pathLst>
                <a:path w="37465" h="6350">
                  <a:moveTo>
                    <a:pt x="37064" y="6298"/>
                  </a:moveTo>
                  <a:lnTo>
                    <a:pt x="25257" y="2436"/>
                  </a:lnTo>
                  <a:lnTo>
                    <a:pt x="17460" y="523"/>
                  </a:lnTo>
                  <a:lnTo>
                    <a:pt x="10199" y="0"/>
                  </a:lnTo>
                  <a:lnTo>
                    <a:pt x="0" y="302"/>
                  </a:lnTo>
                </a:path>
              </a:pathLst>
            </a:custGeom>
            <a:ln w="32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333458" y="29215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7983" y="0"/>
                  </a:moveTo>
                  <a:lnTo>
                    <a:pt x="17925" y="543"/>
                  </a:lnTo>
                  <a:lnTo>
                    <a:pt x="11657" y="1703"/>
                  </a:lnTo>
                  <a:lnTo>
                    <a:pt x="6557" y="4360"/>
                  </a:lnTo>
                  <a:lnTo>
                    <a:pt x="0" y="9396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322229" y="301555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11228" y="0"/>
                  </a:moveTo>
                  <a:lnTo>
                    <a:pt x="348" y="8690"/>
                  </a:lnTo>
                  <a:lnTo>
                    <a:pt x="0" y="21181"/>
                  </a:lnTo>
                </a:path>
              </a:pathLst>
            </a:custGeom>
            <a:ln w="32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8491599" y="279926"/>
            <a:ext cx="317500" cy="422275"/>
            <a:chOff x="8491599" y="279926"/>
            <a:chExt cx="317500" cy="422275"/>
          </a:xfrm>
        </p:grpSpPr>
        <p:sp>
          <p:nvSpPr>
            <p:cNvPr id="211" name="object 211"/>
            <p:cNvSpPr/>
            <p:nvPr/>
          </p:nvSpPr>
          <p:spPr>
            <a:xfrm>
              <a:off x="8683782" y="343115"/>
              <a:ext cx="14604" cy="11430"/>
            </a:xfrm>
            <a:custGeom>
              <a:avLst/>
              <a:gdLst/>
              <a:ahLst/>
              <a:cxnLst/>
              <a:rect l="l" t="t" r="r" b="b"/>
              <a:pathLst>
                <a:path w="14604" h="11429">
                  <a:moveTo>
                    <a:pt x="14175" y="10853"/>
                  </a:moveTo>
                  <a:lnTo>
                    <a:pt x="12856" y="9763"/>
                  </a:lnTo>
                  <a:lnTo>
                    <a:pt x="11538" y="8673"/>
                  </a:lnTo>
                </a:path>
                <a:path w="14604" h="11429">
                  <a:moveTo>
                    <a:pt x="11538" y="8673"/>
                  </a:moveTo>
                  <a:lnTo>
                    <a:pt x="8901" y="649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660096" y="327327"/>
              <a:ext cx="24130" cy="15875"/>
            </a:xfrm>
            <a:custGeom>
              <a:avLst/>
              <a:gdLst/>
              <a:ahLst/>
              <a:cxnLst/>
              <a:rect l="l" t="t" r="r" b="b"/>
              <a:pathLst>
                <a:path w="24129" h="15875">
                  <a:moveTo>
                    <a:pt x="23686" y="15788"/>
                  </a:moveTo>
                  <a:lnTo>
                    <a:pt x="18309" y="11887"/>
                  </a:lnTo>
                  <a:lnTo>
                    <a:pt x="14049" y="8942"/>
                  </a:lnTo>
                  <a:lnTo>
                    <a:pt x="8686" y="5473"/>
                  </a:lnTo>
                  <a:lnTo>
                    <a:pt x="0" y="0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625842" y="309469"/>
              <a:ext cx="34290" cy="18415"/>
            </a:xfrm>
            <a:custGeom>
              <a:avLst/>
              <a:gdLst/>
              <a:ahLst/>
              <a:cxnLst/>
              <a:rect l="l" t="t" r="r" b="b"/>
              <a:pathLst>
                <a:path w="34290" h="18414">
                  <a:moveTo>
                    <a:pt x="34253" y="17857"/>
                  </a:moveTo>
                  <a:lnTo>
                    <a:pt x="25401" y="12351"/>
                  </a:lnTo>
                  <a:lnTo>
                    <a:pt x="18882" y="8656"/>
                  </a:lnTo>
                  <a:lnTo>
                    <a:pt x="11485" y="5097"/>
                  </a:lnTo>
                  <a:lnTo>
                    <a:pt x="0" y="0"/>
                  </a:lnTo>
                </a:path>
              </a:pathLst>
            </a:custGeom>
            <a:ln w="33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585466" y="297992"/>
              <a:ext cx="40640" cy="12065"/>
            </a:xfrm>
            <a:custGeom>
              <a:avLst/>
              <a:gdLst/>
              <a:ahLst/>
              <a:cxnLst/>
              <a:rect l="l" t="t" r="r" b="b"/>
              <a:pathLst>
                <a:path w="40640" h="12064">
                  <a:moveTo>
                    <a:pt x="40376" y="11476"/>
                  </a:moveTo>
                  <a:lnTo>
                    <a:pt x="28795" y="6479"/>
                  </a:lnTo>
                  <a:lnTo>
                    <a:pt x="20729" y="3618"/>
                  </a:lnTo>
                  <a:lnTo>
                    <a:pt x="12392" y="1817"/>
                  </a:lnTo>
                  <a:lnTo>
                    <a:pt x="0" y="0"/>
                  </a:lnTo>
                </a:path>
              </a:pathLst>
            </a:custGeom>
            <a:ln w="32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546949" y="296112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4" h="4445">
                  <a:moveTo>
                    <a:pt x="38517" y="1879"/>
                  </a:moveTo>
                  <a:lnTo>
                    <a:pt x="26153" y="280"/>
                  </a:lnTo>
                  <a:lnTo>
                    <a:pt x="18020" y="0"/>
                  </a:lnTo>
                  <a:lnTo>
                    <a:pt x="10506" y="1264"/>
                  </a:lnTo>
                  <a:lnTo>
                    <a:pt x="0" y="4301"/>
                  </a:lnTo>
                </a:path>
              </a:pathLst>
            </a:custGeom>
            <a:ln w="32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518930" y="300414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4">
                  <a:moveTo>
                    <a:pt x="28018" y="0"/>
                  </a:moveTo>
                  <a:lnTo>
                    <a:pt x="17676" y="3282"/>
                  </a:lnTo>
                  <a:lnTo>
                    <a:pt x="11310" y="6267"/>
                  </a:lnTo>
                  <a:lnTo>
                    <a:pt x="6293" y="10657"/>
                  </a:lnTo>
                  <a:lnTo>
                    <a:pt x="0" y="18153"/>
                  </a:lnTo>
                </a:path>
              </a:pathLst>
            </a:custGeom>
            <a:ln w="32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508801" y="318568"/>
              <a:ext cx="10160" cy="29209"/>
            </a:xfrm>
            <a:custGeom>
              <a:avLst/>
              <a:gdLst/>
              <a:ahLst/>
              <a:cxnLst/>
              <a:rect l="l" t="t" r="r" b="b"/>
              <a:pathLst>
                <a:path w="10159" h="29210">
                  <a:moveTo>
                    <a:pt x="10128" y="0"/>
                  </a:moveTo>
                  <a:lnTo>
                    <a:pt x="4114" y="7659"/>
                  </a:lnTo>
                  <a:lnTo>
                    <a:pt x="1054" y="13191"/>
                  </a:lnTo>
                  <a:lnTo>
                    <a:pt x="0" y="19277"/>
                  </a:lnTo>
                  <a:lnTo>
                    <a:pt x="0" y="28598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508802" y="347166"/>
              <a:ext cx="13335" cy="29209"/>
            </a:xfrm>
            <a:custGeom>
              <a:avLst/>
              <a:gdLst/>
              <a:ahLst/>
              <a:cxnLst/>
              <a:rect l="l" t="t" r="r" b="b"/>
              <a:pathLst>
                <a:path w="13334" h="29210">
                  <a:moveTo>
                    <a:pt x="0" y="0"/>
                  </a:moveTo>
                  <a:lnTo>
                    <a:pt x="366" y="9321"/>
                  </a:lnTo>
                  <a:lnTo>
                    <a:pt x="1867" y="15406"/>
                  </a:lnTo>
                  <a:lnTo>
                    <a:pt x="5744" y="20935"/>
                  </a:lnTo>
                  <a:lnTo>
                    <a:pt x="13240" y="28587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522042" y="375753"/>
              <a:ext cx="35560" cy="19050"/>
            </a:xfrm>
            <a:custGeom>
              <a:avLst/>
              <a:gdLst/>
              <a:ahLst/>
              <a:cxnLst/>
              <a:rect l="l" t="t" r="r" b="b"/>
              <a:pathLst>
                <a:path w="35559" h="19050">
                  <a:moveTo>
                    <a:pt x="0" y="0"/>
                  </a:moveTo>
                  <a:lnTo>
                    <a:pt x="7839" y="7497"/>
                  </a:lnTo>
                  <a:lnTo>
                    <a:pt x="14122" y="11944"/>
                  </a:lnTo>
                  <a:lnTo>
                    <a:pt x="22153" y="15093"/>
                  </a:lnTo>
                  <a:lnTo>
                    <a:pt x="35235" y="18698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557277" y="394451"/>
              <a:ext cx="46355" cy="5080"/>
            </a:xfrm>
            <a:custGeom>
              <a:avLst/>
              <a:gdLst/>
              <a:ahLst/>
              <a:cxnLst/>
              <a:rect l="l" t="t" r="r" b="b"/>
              <a:pathLst>
                <a:path w="46354" h="5079">
                  <a:moveTo>
                    <a:pt x="0" y="0"/>
                  </a:moveTo>
                  <a:lnTo>
                    <a:pt x="13244" y="3376"/>
                  </a:lnTo>
                  <a:lnTo>
                    <a:pt x="22424" y="4929"/>
                  </a:lnTo>
                  <a:lnTo>
                    <a:pt x="31825" y="5043"/>
                  </a:lnTo>
                  <a:lnTo>
                    <a:pt x="45737" y="4105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603015" y="389484"/>
              <a:ext cx="41275" cy="9525"/>
            </a:xfrm>
            <a:custGeom>
              <a:avLst/>
              <a:gdLst/>
              <a:ahLst/>
              <a:cxnLst/>
              <a:rect l="l" t="t" r="r" b="b"/>
              <a:pathLst>
                <a:path w="41275" h="9525">
                  <a:moveTo>
                    <a:pt x="0" y="9072"/>
                  </a:moveTo>
                  <a:lnTo>
                    <a:pt x="13839" y="7928"/>
                  </a:lnTo>
                  <a:lnTo>
                    <a:pt x="22732" y="6602"/>
                  </a:lnTo>
                  <a:lnTo>
                    <a:pt x="30533" y="4242"/>
                  </a:lnTo>
                  <a:lnTo>
                    <a:pt x="41094" y="0"/>
                  </a:lnTo>
                </a:path>
              </a:pathLst>
            </a:custGeom>
            <a:ln w="32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644109" y="373527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70" h="16510">
                  <a:moveTo>
                    <a:pt x="0" y="15957"/>
                  </a:moveTo>
                  <a:lnTo>
                    <a:pt x="10333" y="11606"/>
                  </a:lnTo>
                  <a:lnTo>
                    <a:pt x="16543" y="8494"/>
                  </a:lnTo>
                  <a:lnTo>
                    <a:pt x="21121" y="5124"/>
                  </a:lnTo>
                  <a:lnTo>
                    <a:pt x="26556" y="0"/>
                  </a:lnTo>
                </a:path>
              </a:pathLst>
            </a:custGeom>
            <a:ln w="32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670666" y="360266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59" h="13335">
                  <a:moveTo>
                    <a:pt x="0" y="13261"/>
                  </a:moveTo>
                  <a:lnTo>
                    <a:pt x="8924" y="4595"/>
                  </a:lnTo>
                  <a:lnTo>
                    <a:pt x="9987" y="0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678133" y="35566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2520" y="4596"/>
                  </a:moveTo>
                  <a:lnTo>
                    <a:pt x="3584" y="0"/>
                  </a:lnTo>
                  <a:lnTo>
                    <a:pt x="0" y="4436"/>
                  </a:lnTo>
                </a:path>
              </a:pathLst>
            </a:custGeom>
            <a:ln w="33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669159" y="360106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8973" y="0"/>
                  </a:moveTo>
                  <a:lnTo>
                    <a:pt x="5389" y="4435"/>
                  </a:lnTo>
                  <a:lnTo>
                    <a:pt x="0" y="20625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658574" y="380731"/>
              <a:ext cx="10795" cy="43815"/>
            </a:xfrm>
            <a:custGeom>
              <a:avLst/>
              <a:gdLst/>
              <a:ahLst/>
              <a:cxnLst/>
              <a:rect l="l" t="t" r="r" b="b"/>
              <a:pathLst>
                <a:path w="10795" h="43815">
                  <a:moveTo>
                    <a:pt x="10584" y="0"/>
                  </a:moveTo>
                  <a:lnTo>
                    <a:pt x="7387" y="9789"/>
                  </a:lnTo>
                  <a:lnTo>
                    <a:pt x="5218" y="17599"/>
                  </a:lnTo>
                  <a:lnTo>
                    <a:pt x="3087" y="27520"/>
                  </a:lnTo>
                  <a:lnTo>
                    <a:pt x="0" y="43645"/>
                  </a:lnTo>
                </a:path>
              </a:pathLst>
            </a:custGeom>
            <a:ln w="34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648963" y="424377"/>
              <a:ext cx="10160" cy="62230"/>
            </a:xfrm>
            <a:custGeom>
              <a:avLst/>
              <a:gdLst/>
              <a:ahLst/>
              <a:cxnLst/>
              <a:rect l="l" t="t" r="r" b="b"/>
              <a:pathLst>
                <a:path w="10159" h="62229">
                  <a:moveTo>
                    <a:pt x="9611" y="0"/>
                  </a:moveTo>
                  <a:lnTo>
                    <a:pt x="6539" y="16411"/>
                  </a:lnTo>
                  <a:lnTo>
                    <a:pt x="4513" y="28341"/>
                  </a:lnTo>
                  <a:lnTo>
                    <a:pt x="2634" y="41600"/>
                  </a:lnTo>
                  <a:lnTo>
                    <a:pt x="0" y="62003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633314" y="486381"/>
              <a:ext cx="15875" cy="131445"/>
            </a:xfrm>
            <a:custGeom>
              <a:avLst/>
              <a:gdLst/>
              <a:ahLst/>
              <a:cxnLst/>
              <a:rect l="l" t="t" r="r" b="b"/>
              <a:pathLst>
                <a:path w="15875" h="131445">
                  <a:moveTo>
                    <a:pt x="15649" y="0"/>
                  </a:moveTo>
                  <a:lnTo>
                    <a:pt x="8660" y="60214"/>
                  </a:lnTo>
                  <a:lnTo>
                    <a:pt x="4700" y="93923"/>
                  </a:lnTo>
                  <a:lnTo>
                    <a:pt x="2302" y="113402"/>
                  </a:lnTo>
                  <a:lnTo>
                    <a:pt x="0" y="130923"/>
                  </a:lnTo>
                </a:path>
              </a:pathLst>
            </a:custGeom>
            <a:ln w="30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624548" y="617304"/>
              <a:ext cx="8890" cy="43815"/>
            </a:xfrm>
            <a:custGeom>
              <a:avLst/>
              <a:gdLst/>
              <a:ahLst/>
              <a:cxnLst/>
              <a:rect l="l" t="t" r="r" b="b"/>
              <a:pathLst>
                <a:path w="8890" h="43815">
                  <a:moveTo>
                    <a:pt x="8766" y="0"/>
                  </a:moveTo>
                  <a:lnTo>
                    <a:pt x="6571" y="16158"/>
                  </a:lnTo>
                  <a:lnTo>
                    <a:pt x="4926" y="26088"/>
                  </a:lnTo>
                  <a:lnTo>
                    <a:pt x="3009" y="33879"/>
                  </a:lnTo>
                  <a:lnTo>
                    <a:pt x="0" y="43620"/>
                  </a:lnTo>
                </a:path>
              </a:pathLst>
            </a:custGeom>
            <a:ln w="30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8611311" y="660925"/>
              <a:ext cx="13335" cy="20955"/>
            </a:xfrm>
            <a:custGeom>
              <a:avLst/>
              <a:gdLst/>
              <a:ahLst/>
              <a:cxnLst/>
              <a:rect l="l" t="t" r="r" b="b"/>
              <a:pathLst>
                <a:path w="13334" h="20954">
                  <a:moveTo>
                    <a:pt x="13236" y="0"/>
                  </a:moveTo>
                  <a:lnTo>
                    <a:pt x="8128" y="16105"/>
                  </a:lnTo>
                  <a:lnTo>
                    <a:pt x="0" y="20443"/>
                  </a:lnTo>
                </a:path>
              </a:pathLst>
            </a:custGeom>
            <a:ln w="31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591291" y="678803"/>
              <a:ext cx="20320" cy="6985"/>
            </a:xfrm>
            <a:custGeom>
              <a:avLst/>
              <a:gdLst/>
              <a:ahLst/>
              <a:cxnLst/>
              <a:rect l="l" t="t" r="r" b="b"/>
              <a:pathLst>
                <a:path w="20320" h="6984">
                  <a:moveTo>
                    <a:pt x="20020" y="2565"/>
                  </a:moveTo>
                  <a:lnTo>
                    <a:pt x="11892" y="6901"/>
                  </a:lnTo>
                  <a:lnTo>
                    <a:pt x="0" y="0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565172" y="656226"/>
              <a:ext cx="26670" cy="22860"/>
            </a:xfrm>
            <a:custGeom>
              <a:avLst/>
              <a:gdLst/>
              <a:ahLst/>
              <a:cxnLst/>
              <a:rect l="l" t="t" r="r" b="b"/>
              <a:pathLst>
                <a:path w="26670" h="22859">
                  <a:moveTo>
                    <a:pt x="26119" y="22576"/>
                  </a:moveTo>
                  <a:lnTo>
                    <a:pt x="19021" y="18341"/>
                  </a:lnTo>
                  <a:lnTo>
                    <a:pt x="13935" y="14578"/>
                  </a:lnTo>
                  <a:lnTo>
                    <a:pt x="8410" y="9169"/>
                  </a:lnTo>
                  <a:lnTo>
                    <a:pt x="0" y="0"/>
                  </a:lnTo>
                </a:path>
              </a:pathLst>
            </a:custGeom>
            <a:ln w="33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537716" y="620597"/>
              <a:ext cx="27940" cy="36195"/>
            </a:xfrm>
            <a:custGeom>
              <a:avLst/>
              <a:gdLst/>
              <a:ahLst/>
              <a:cxnLst/>
              <a:rect l="l" t="t" r="r" b="b"/>
              <a:pathLst>
                <a:path w="27940" h="36195">
                  <a:moveTo>
                    <a:pt x="27455" y="35628"/>
                  </a:moveTo>
                  <a:lnTo>
                    <a:pt x="19023" y="26254"/>
                  </a:lnTo>
                  <a:lnTo>
                    <a:pt x="13353" y="19418"/>
                  </a:lnTo>
                  <a:lnTo>
                    <a:pt x="7870" y="11780"/>
                  </a:lnTo>
                  <a:lnTo>
                    <a:pt x="0" y="0"/>
                  </a:lnTo>
                </a:path>
              </a:pathLst>
            </a:custGeom>
            <a:ln w="33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515850" y="580305"/>
              <a:ext cx="22225" cy="40640"/>
            </a:xfrm>
            <a:custGeom>
              <a:avLst/>
              <a:gdLst/>
              <a:ahLst/>
              <a:cxnLst/>
              <a:rect l="l" t="t" r="r" b="b"/>
              <a:pathLst>
                <a:path w="22225" h="40640">
                  <a:moveTo>
                    <a:pt x="21865" y="40292"/>
                  </a:moveTo>
                  <a:lnTo>
                    <a:pt x="14082" y="28438"/>
                  </a:lnTo>
                  <a:lnTo>
                    <a:pt x="9210" y="20290"/>
                  </a:lnTo>
                  <a:lnTo>
                    <a:pt x="5199" y="12069"/>
                  </a:lnTo>
                  <a:lnTo>
                    <a:pt x="0" y="0"/>
                  </a:lnTo>
                </a:path>
              </a:pathLst>
            </a:custGeom>
            <a:ln w="32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507625" y="541619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4" h="38734">
                  <a:moveTo>
                    <a:pt x="8225" y="38686"/>
                  </a:moveTo>
                  <a:lnTo>
                    <a:pt x="3242" y="26642"/>
                  </a:lnTo>
                  <a:lnTo>
                    <a:pt x="750" y="18597"/>
                  </a:lnTo>
                  <a:lnTo>
                    <a:pt x="0" y="10925"/>
                  </a:lnTo>
                  <a:lnTo>
                    <a:pt x="243" y="0"/>
                  </a:lnTo>
                </a:path>
              </a:pathLst>
            </a:custGeom>
            <a:ln w="32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507869" y="507266"/>
              <a:ext cx="13970" cy="34925"/>
            </a:xfrm>
            <a:custGeom>
              <a:avLst/>
              <a:gdLst/>
              <a:ahLst/>
              <a:cxnLst/>
              <a:rect l="l" t="t" r="r" b="b"/>
              <a:pathLst>
                <a:path w="13970" h="34925">
                  <a:moveTo>
                    <a:pt x="0" y="34352"/>
                  </a:moveTo>
                  <a:lnTo>
                    <a:pt x="578" y="23495"/>
                  </a:lnTo>
                  <a:lnTo>
                    <a:pt x="2171" y="16298"/>
                  </a:lnTo>
                  <a:lnTo>
                    <a:pt x="6040" y="9539"/>
                  </a:lnTo>
                  <a:lnTo>
                    <a:pt x="13444" y="0"/>
                  </a:lnTo>
                </a:path>
              </a:pathLst>
            </a:custGeom>
            <a:ln w="32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521314" y="476963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79">
                  <a:moveTo>
                    <a:pt x="0" y="30303"/>
                  </a:moveTo>
                  <a:lnTo>
                    <a:pt x="7768" y="20827"/>
                  </a:lnTo>
                  <a:lnTo>
                    <a:pt x="14181" y="14511"/>
                  </a:lnTo>
                  <a:lnTo>
                    <a:pt x="22683" y="8516"/>
                  </a:lnTo>
                  <a:lnTo>
                    <a:pt x="36715" y="0"/>
                  </a:lnTo>
                </a:path>
              </a:pathLst>
            </a:custGeom>
            <a:ln w="32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558029" y="451152"/>
              <a:ext cx="52069" cy="26034"/>
            </a:xfrm>
            <a:custGeom>
              <a:avLst/>
              <a:gdLst/>
              <a:ahLst/>
              <a:cxnLst/>
              <a:rect l="l" t="t" r="r" b="b"/>
              <a:pathLst>
                <a:path w="52070" h="26034">
                  <a:moveTo>
                    <a:pt x="0" y="25810"/>
                  </a:moveTo>
                  <a:lnTo>
                    <a:pt x="14268" y="17364"/>
                  </a:lnTo>
                  <a:lnTo>
                    <a:pt x="24423" y="11860"/>
                  </a:lnTo>
                  <a:lnTo>
                    <a:pt x="35323" y="6879"/>
                  </a:lnTo>
                  <a:lnTo>
                    <a:pt x="51827" y="0"/>
                  </a:lnTo>
                </a:path>
              </a:pathLst>
            </a:custGeom>
            <a:ln w="32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609856" y="429277"/>
              <a:ext cx="55880" cy="22225"/>
            </a:xfrm>
            <a:custGeom>
              <a:avLst/>
              <a:gdLst/>
              <a:ahLst/>
              <a:cxnLst/>
              <a:rect l="l" t="t" r="r" b="b"/>
              <a:pathLst>
                <a:path w="55879" h="22225">
                  <a:moveTo>
                    <a:pt x="0" y="21874"/>
                  </a:moveTo>
                  <a:lnTo>
                    <a:pt x="16560" y="15057"/>
                  </a:lnTo>
                  <a:lnTo>
                    <a:pt x="27853" y="10505"/>
                  </a:lnTo>
                  <a:lnTo>
                    <a:pt x="39076" y="6170"/>
                  </a:lnTo>
                  <a:lnTo>
                    <a:pt x="55424" y="0"/>
                  </a:lnTo>
                </a:path>
              </a:pathLst>
            </a:custGeom>
            <a:ln w="31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665281" y="407536"/>
              <a:ext cx="51435" cy="22225"/>
            </a:xfrm>
            <a:custGeom>
              <a:avLst/>
              <a:gdLst/>
              <a:ahLst/>
              <a:cxnLst/>
              <a:rect l="l" t="t" r="r" b="b"/>
              <a:pathLst>
                <a:path w="51434" h="22225">
                  <a:moveTo>
                    <a:pt x="0" y="21741"/>
                  </a:moveTo>
                  <a:lnTo>
                    <a:pt x="16282" y="15572"/>
                  </a:lnTo>
                  <a:lnTo>
                    <a:pt x="27048" y="11252"/>
                  </a:lnTo>
                  <a:lnTo>
                    <a:pt x="37101" y="6740"/>
                  </a:lnTo>
                  <a:lnTo>
                    <a:pt x="51246" y="0"/>
                  </a:lnTo>
                </a:path>
              </a:pathLst>
            </a:custGeom>
            <a:ln w="31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716527" y="382651"/>
              <a:ext cx="40640" cy="25400"/>
            </a:xfrm>
            <a:custGeom>
              <a:avLst/>
              <a:gdLst/>
              <a:ahLst/>
              <a:cxnLst/>
              <a:rect l="l" t="t" r="r" b="b"/>
              <a:pathLst>
                <a:path w="40640" h="25400">
                  <a:moveTo>
                    <a:pt x="0" y="24885"/>
                  </a:moveTo>
                  <a:lnTo>
                    <a:pt x="13973" y="18096"/>
                  </a:lnTo>
                  <a:lnTo>
                    <a:pt x="22827" y="13241"/>
                  </a:lnTo>
                  <a:lnTo>
                    <a:pt x="30338" y="7986"/>
                  </a:lnTo>
                  <a:lnTo>
                    <a:pt x="40284" y="0"/>
                  </a:lnTo>
                </a:path>
              </a:pathLst>
            </a:custGeom>
            <a:ln w="31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756812" y="355155"/>
              <a:ext cx="25400" cy="27940"/>
            </a:xfrm>
            <a:custGeom>
              <a:avLst/>
              <a:gdLst/>
              <a:ahLst/>
              <a:cxnLst/>
              <a:rect l="l" t="t" r="r" b="b"/>
              <a:pathLst>
                <a:path w="25400" h="27939">
                  <a:moveTo>
                    <a:pt x="0" y="27495"/>
                  </a:moveTo>
                  <a:lnTo>
                    <a:pt x="9703" y="19469"/>
                  </a:lnTo>
                  <a:lnTo>
                    <a:pt x="15522" y="13929"/>
                  </a:lnTo>
                  <a:lnTo>
                    <a:pt x="19783" y="8298"/>
                  </a:lnTo>
                  <a:lnTo>
                    <a:pt x="24812" y="0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781624" y="329463"/>
              <a:ext cx="9525" cy="26034"/>
            </a:xfrm>
            <a:custGeom>
              <a:avLst/>
              <a:gdLst/>
              <a:ahLst/>
              <a:cxnLst/>
              <a:rect l="l" t="t" r="r" b="b"/>
              <a:pathLst>
                <a:path w="9525" h="26035">
                  <a:moveTo>
                    <a:pt x="0" y="25691"/>
                  </a:moveTo>
                  <a:lnTo>
                    <a:pt x="4788" y="17420"/>
                  </a:lnTo>
                  <a:lnTo>
                    <a:pt x="7364" y="11987"/>
                  </a:lnTo>
                  <a:lnTo>
                    <a:pt x="8610" y="6983"/>
                  </a:lnTo>
                  <a:lnTo>
                    <a:pt x="9409" y="0"/>
                  </a:lnTo>
                </a:path>
              </a:pathLst>
            </a:custGeom>
            <a:ln w="32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789096" y="310322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1937" y="19141"/>
                  </a:moveTo>
                  <a:lnTo>
                    <a:pt x="3095" y="7439"/>
                  </a:lnTo>
                  <a:lnTo>
                    <a:pt x="0" y="0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781510" y="300631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20" h="10160">
                  <a:moveTo>
                    <a:pt x="7585" y="9690"/>
                  </a:moveTo>
                  <a:lnTo>
                    <a:pt x="4489" y="2251"/>
                  </a:lnTo>
                  <a:lnTo>
                    <a:pt x="0" y="0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772677" y="298381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90" h="6350">
                  <a:moveTo>
                    <a:pt x="8833" y="2249"/>
                  </a:moveTo>
                  <a:lnTo>
                    <a:pt x="4343" y="0"/>
                  </a:lnTo>
                  <a:lnTo>
                    <a:pt x="0" y="5878"/>
                  </a:lnTo>
                </a:path>
              </a:pathLst>
            </a:custGeom>
            <a:ln w="33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765054" y="304260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7622" y="0"/>
                  </a:moveTo>
                  <a:lnTo>
                    <a:pt x="3278" y="5878"/>
                  </a:lnTo>
                  <a:lnTo>
                    <a:pt x="0" y="20166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759508" y="324426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5545" y="0"/>
                  </a:moveTo>
                  <a:lnTo>
                    <a:pt x="3613" y="8574"/>
                  </a:lnTo>
                  <a:lnTo>
                    <a:pt x="2392" y="15020"/>
                  </a:lnTo>
                  <a:lnTo>
                    <a:pt x="1361" y="22569"/>
                  </a:lnTo>
                  <a:lnTo>
                    <a:pt x="0" y="34450"/>
                  </a:lnTo>
                </a:path>
              </a:pathLst>
            </a:custGeom>
            <a:ln w="34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753017" y="358877"/>
              <a:ext cx="6985" cy="82550"/>
            </a:xfrm>
            <a:custGeom>
              <a:avLst/>
              <a:gdLst/>
              <a:ahLst/>
              <a:cxnLst/>
              <a:rect l="l" t="t" r="r" b="b"/>
              <a:pathLst>
                <a:path w="6984" h="82550">
                  <a:moveTo>
                    <a:pt x="6491" y="0"/>
                  </a:moveTo>
                  <a:lnTo>
                    <a:pt x="3456" y="37306"/>
                  </a:lnTo>
                  <a:lnTo>
                    <a:pt x="1768" y="58304"/>
                  </a:lnTo>
                  <a:lnTo>
                    <a:pt x="819" y="70699"/>
                  </a:lnTo>
                  <a:lnTo>
                    <a:pt x="0" y="82198"/>
                  </a:lnTo>
                </a:path>
              </a:pathLst>
            </a:custGeom>
            <a:ln w="32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0" name="object 250"/>
          <p:cNvGrpSpPr/>
          <p:nvPr/>
        </p:nvGrpSpPr>
        <p:grpSpPr>
          <a:xfrm>
            <a:off x="8825189" y="181158"/>
            <a:ext cx="62230" cy="50165"/>
            <a:chOff x="8825189" y="181158"/>
            <a:chExt cx="62230" cy="50165"/>
          </a:xfrm>
        </p:grpSpPr>
        <p:sp>
          <p:nvSpPr>
            <p:cNvPr id="251" name="object 251"/>
            <p:cNvSpPr/>
            <p:nvPr/>
          </p:nvSpPr>
          <p:spPr>
            <a:xfrm>
              <a:off x="8869257" y="21292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572" y="686"/>
                  </a:moveTo>
                  <a:lnTo>
                    <a:pt x="286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857467" y="203570"/>
              <a:ext cx="12065" cy="9525"/>
            </a:xfrm>
            <a:custGeom>
              <a:avLst/>
              <a:gdLst/>
              <a:ahLst/>
              <a:cxnLst/>
              <a:rect l="l" t="t" r="r" b="b"/>
              <a:pathLst>
                <a:path w="12065" h="9525">
                  <a:moveTo>
                    <a:pt x="11789" y="9356"/>
                  </a:moveTo>
                  <a:lnTo>
                    <a:pt x="4743" y="3514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848600" y="199159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90" h="4445">
                  <a:moveTo>
                    <a:pt x="8867" y="4410"/>
                  </a:moveTo>
                  <a:lnTo>
                    <a:pt x="4123" y="894"/>
                  </a:lnTo>
                  <a:lnTo>
                    <a:pt x="0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842297" y="198266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6302" y="892"/>
                  </a:moveTo>
                  <a:lnTo>
                    <a:pt x="2178" y="0"/>
                  </a:lnTo>
                  <a:lnTo>
                    <a:pt x="0" y="2196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5" name="object 255"/>
          <p:cNvGrpSpPr/>
          <p:nvPr/>
        </p:nvGrpSpPr>
        <p:grpSpPr>
          <a:xfrm>
            <a:off x="8878063" y="251406"/>
            <a:ext cx="226060" cy="215265"/>
            <a:chOff x="8878063" y="251406"/>
            <a:chExt cx="226060" cy="215265"/>
          </a:xfrm>
        </p:grpSpPr>
        <p:sp>
          <p:nvSpPr>
            <p:cNvPr id="256" name="object 256"/>
            <p:cNvSpPr/>
            <p:nvPr/>
          </p:nvSpPr>
          <p:spPr>
            <a:xfrm>
              <a:off x="9051344" y="2809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048335" y="27904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09" y="1891"/>
                  </a:moveTo>
                  <a:lnTo>
                    <a:pt x="2894" y="16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036741" y="274294"/>
              <a:ext cx="12065" cy="5080"/>
            </a:xfrm>
            <a:custGeom>
              <a:avLst/>
              <a:gdLst/>
              <a:ahLst/>
              <a:cxnLst/>
              <a:rect l="l" t="t" r="r" b="b"/>
              <a:pathLst>
                <a:path w="12065" h="5079">
                  <a:moveTo>
                    <a:pt x="11593" y="4748"/>
                  </a:moveTo>
                  <a:lnTo>
                    <a:pt x="8699" y="3088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012732" y="269423"/>
              <a:ext cx="24130" cy="5080"/>
            </a:xfrm>
            <a:custGeom>
              <a:avLst/>
              <a:gdLst/>
              <a:ahLst/>
              <a:cxnLst/>
              <a:rect l="l" t="t" r="r" b="b"/>
              <a:pathLst>
                <a:path w="24129" h="5079">
                  <a:moveTo>
                    <a:pt x="24009" y="4871"/>
                  </a:moveTo>
                  <a:lnTo>
                    <a:pt x="15310" y="1782"/>
                  </a:lnTo>
                  <a:lnTo>
                    <a:pt x="0" y="0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978679" y="268315"/>
              <a:ext cx="34290" cy="3175"/>
            </a:xfrm>
            <a:custGeom>
              <a:avLst/>
              <a:gdLst/>
              <a:ahLst/>
              <a:cxnLst/>
              <a:rect l="l" t="t" r="r" b="b"/>
              <a:pathLst>
                <a:path w="34290" h="3175">
                  <a:moveTo>
                    <a:pt x="34052" y="1108"/>
                  </a:moveTo>
                  <a:lnTo>
                    <a:pt x="24907" y="134"/>
                  </a:lnTo>
                  <a:lnTo>
                    <a:pt x="18312" y="0"/>
                  </a:lnTo>
                  <a:lnTo>
                    <a:pt x="11074" y="876"/>
                  </a:lnTo>
                  <a:lnTo>
                    <a:pt x="0" y="2935"/>
                  </a:lnTo>
                </a:path>
              </a:pathLst>
            </a:custGeom>
            <a:ln w="33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942285" y="271250"/>
              <a:ext cx="36830" cy="15875"/>
            </a:xfrm>
            <a:custGeom>
              <a:avLst/>
              <a:gdLst/>
              <a:ahLst/>
              <a:cxnLst/>
              <a:rect l="l" t="t" r="r" b="b"/>
              <a:pathLst>
                <a:path w="36829" h="15875">
                  <a:moveTo>
                    <a:pt x="36393" y="0"/>
                  </a:moveTo>
                  <a:lnTo>
                    <a:pt x="25283" y="2273"/>
                  </a:lnTo>
                  <a:lnTo>
                    <a:pt x="17789" y="4657"/>
                  </a:lnTo>
                  <a:lnTo>
                    <a:pt x="10498" y="8616"/>
                  </a:lnTo>
                  <a:lnTo>
                    <a:pt x="0" y="15614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911940" y="286864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79" h="31750">
                  <a:moveTo>
                    <a:pt x="30345" y="0"/>
                  </a:moveTo>
                  <a:lnTo>
                    <a:pt x="19941" y="7247"/>
                  </a:lnTo>
                  <a:lnTo>
                    <a:pt x="13312" y="12957"/>
                  </a:lnTo>
                  <a:lnTo>
                    <a:pt x="7613" y="20091"/>
                  </a:lnTo>
                  <a:lnTo>
                    <a:pt x="0" y="31615"/>
                  </a:lnTo>
                </a:path>
              </a:pathLst>
            </a:custGeom>
            <a:ln w="32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895914" y="318479"/>
              <a:ext cx="16510" cy="42545"/>
            </a:xfrm>
            <a:custGeom>
              <a:avLst/>
              <a:gdLst/>
              <a:ahLst/>
              <a:cxnLst/>
              <a:rect l="l" t="t" r="r" b="b"/>
              <a:pathLst>
                <a:path w="16509" h="42545">
                  <a:moveTo>
                    <a:pt x="16026" y="0"/>
                  </a:moveTo>
                  <a:lnTo>
                    <a:pt x="8636" y="11685"/>
                  </a:lnTo>
                  <a:lnTo>
                    <a:pt x="4503" y="19954"/>
                  </a:lnTo>
                  <a:lnTo>
                    <a:pt x="2125" y="28744"/>
                  </a:lnTo>
                  <a:lnTo>
                    <a:pt x="0" y="41991"/>
                  </a:lnTo>
                </a:path>
              </a:pathLst>
            </a:custGeom>
            <a:ln w="32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894124" y="360471"/>
              <a:ext cx="7620" cy="41275"/>
            </a:xfrm>
            <a:custGeom>
              <a:avLst/>
              <a:gdLst/>
              <a:ahLst/>
              <a:cxnLst/>
              <a:rect l="l" t="t" r="r" b="b"/>
              <a:pathLst>
                <a:path w="7620" h="41275">
                  <a:moveTo>
                    <a:pt x="1789" y="0"/>
                  </a:moveTo>
                  <a:lnTo>
                    <a:pt x="2" y="13234"/>
                  </a:lnTo>
                  <a:lnTo>
                    <a:pt x="0" y="21935"/>
                  </a:lnTo>
                  <a:lnTo>
                    <a:pt x="2314" y="29962"/>
                  </a:lnTo>
                  <a:lnTo>
                    <a:pt x="7479" y="41175"/>
                  </a:lnTo>
                </a:path>
              </a:pathLst>
            </a:custGeom>
            <a:ln w="32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901603" y="40164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0" y="0"/>
                  </a:moveTo>
                  <a:lnTo>
                    <a:pt x="5542" y="11043"/>
                  </a:lnTo>
                  <a:lnTo>
                    <a:pt x="10503" y="17883"/>
                  </a:lnTo>
                  <a:lnTo>
                    <a:pt x="17682" y="23362"/>
                  </a:lnTo>
                  <a:lnTo>
                    <a:pt x="29883" y="30323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931487" y="431970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59" h="15875">
                  <a:moveTo>
                    <a:pt x="0" y="0"/>
                  </a:moveTo>
                  <a:lnTo>
                    <a:pt x="12481" y="6728"/>
                  </a:lnTo>
                  <a:lnTo>
                    <a:pt x="21623" y="10578"/>
                  </a:lnTo>
                  <a:lnTo>
                    <a:pt x="31908" y="12997"/>
                  </a:lnTo>
                  <a:lnTo>
                    <a:pt x="47819" y="15433"/>
                  </a:lnTo>
                </a:path>
              </a:pathLst>
            </a:custGeom>
            <a:ln w="32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979306" y="447403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4" h="3175">
                  <a:moveTo>
                    <a:pt x="0" y="0"/>
                  </a:moveTo>
                  <a:lnTo>
                    <a:pt x="15964" y="2218"/>
                  </a:lnTo>
                  <a:lnTo>
                    <a:pt x="26620" y="3113"/>
                  </a:lnTo>
                  <a:lnTo>
                    <a:pt x="36770" y="2826"/>
                  </a:lnTo>
                  <a:lnTo>
                    <a:pt x="51213" y="1497"/>
                  </a:lnTo>
                </a:path>
              </a:pathLst>
            </a:custGeom>
            <a:ln w="32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030520" y="440554"/>
              <a:ext cx="40005" cy="8890"/>
            </a:xfrm>
            <a:custGeom>
              <a:avLst/>
              <a:gdLst/>
              <a:ahLst/>
              <a:cxnLst/>
              <a:rect l="l" t="t" r="r" b="b"/>
              <a:pathLst>
                <a:path w="40004" h="8890">
                  <a:moveTo>
                    <a:pt x="0" y="8346"/>
                  </a:moveTo>
                  <a:lnTo>
                    <a:pt x="14258" y="6862"/>
                  </a:lnTo>
                  <a:lnTo>
                    <a:pt x="23113" y="5498"/>
                  </a:lnTo>
                  <a:lnTo>
                    <a:pt x="30257" y="3472"/>
                  </a:lnTo>
                  <a:lnTo>
                    <a:pt x="39381" y="0"/>
                  </a:lnTo>
                </a:path>
              </a:pathLst>
            </a:custGeom>
            <a:ln w="31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069902" y="428311"/>
              <a:ext cx="18415" cy="12700"/>
            </a:xfrm>
            <a:custGeom>
              <a:avLst/>
              <a:gdLst/>
              <a:ahLst/>
              <a:cxnLst/>
              <a:rect l="l" t="t" r="r" b="b"/>
              <a:pathLst>
                <a:path w="18415" h="12700">
                  <a:moveTo>
                    <a:pt x="0" y="12242"/>
                  </a:moveTo>
                  <a:lnTo>
                    <a:pt x="15126" y="6300"/>
                  </a:lnTo>
                  <a:lnTo>
                    <a:pt x="18203" y="0"/>
                  </a:lnTo>
                </a:path>
              </a:pathLst>
            </a:custGeom>
            <a:ln w="32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0" name="object 270"/>
          <p:cNvSpPr/>
          <p:nvPr/>
        </p:nvSpPr>
        <p:spPr>
          <a:xfrm>
            <a:off x="866117" y="659445"/>
            <a:ext cx="8724900" cy="0"/>
          </a:xfrm>
          <a:custGeom>
            <a:avLst/>
            <a:gdLst/>
            <a:ahLst/>
            <a:cxnLst/>
            <a:rect l="l" t="t" r="r" b="b"/>
            <a:pathLst>
              <a:path w="87249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8724900">
                <a:moveTo>
                  <a:pt x="4233" y="0"/>
                </a:moveTo>
                <a:lnTo>
                  <a:pt x="5043487" y="0"/>
                </a:lnTo>
                <a:lnTo>
                  <a:pt x="7631641" y="0"/>
                </a:lnTo>
                <a:lnTo>
                  <a:pt x="8586258" y="0"/>
                </a:lnTo>
                <a:lnTo>
                  <a:pt x="8724900" y="0"/>
                </a:lnTo>
              </a:path>
            </a:pathLst>
          </a:custGeom>
          <a:ln w="24610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1" name="object 271"/>
          <p:cNvGrpSpPr/>
          <p:nvPr/>
        </p:nvGrpSpPr>
        <p:grpSpPr>
          <a:xfrm>
            <a:off x="307973" y="1247558"/>
            <a:ext cx="215265" cy="526415"/>
            <a:chOff x="307973" y="1247558"/>
            <a:chExt cx="215265" cy="526415"/>
          </a:xfrm>
        </p:grpSpPr>
        <p:sp>
          <p:nvSpPr>
            <p:cNvPr id="272" name="object 272"/>
            <p:cNvSpPr/>
            <p:nvPr/>
          </p:nvSpPr>
          <p:spPr>
            <a:xfrm>
              <a:off x="380597" y="1421146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2176" y="114"/>
                  </a:moveTo>
                  <a:lnTo>
                    <a:pt x="1946" y="114"/>
                  </a:lnTo>
                  <a:lnTo>
                    <a:pt x="1717" y="114"/>
                  </a:lnTo>
                </a:path>
                <a:path w="2539" h="634">
                  <a:moveTo>
                    <a:pt x="1717" y="114"/>
                  </a:moveTo>
                  <a:lnTo>
                    <a:pt x="1258" y="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7565" y="1421031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31" y="114"/>
                  </a:moveTo>
                  <a:lnTo>
                    <a:pt x="1772" y="0"/>
                  </a:lnTo>
                  <a:lnTo>
                    <a:pt x="0" y="1577"/>
                  </a:lnTo>
                </a:path>
              </a:pathLst>
            </a:custGeom>
            <a:ln w="348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3819" y="142260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3745" y="0"/>
                  </a:moveTo>
                  <a:lnTo>
                    <a:pt x="1972" y="1577"/>
                  </a:lnTo>
                  <a:lnTo>
                    <a:pt x="0" y="8304"/>
                  </a:lnTo>
                </a:path>
              </a:pathLst>
            </a:custGeom>
            <a:ln w="347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0253" y="1430914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10" h="24130">
                  <a:moveTo>
                    <a:pt x="3566" y="0"/>
                  </a:moveTo>
                  <a:lnTo>
                    <a:pt x="1594" y="6727"/>
                  </a:lnTo>
                  <a:lnTo>
                    <a:pt x="0" y="23519"/>
                  </a:lnTo>
                </a:path>
              </a:pathLst>
            </a:custGeom>
            <a:ln w="3464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67530" y="1454433"/>
              <a:ext cx="3175" cy="47625"/>
            </a:xfrm>
            <a:custGeom>
              <a:avLst/>
              <a:gdLst/>
              <a:ahLst/>
              <a:cxnLst/>
              <a:rect l="l" t="t" r="r" b="b"/>
              <a:pathLst>
                <a:path w="3175" h="47625">
                  <a:moveTo>
                    <a:pt x="2722" y="0"/>
                  </a:moveTo>
                  <a:lnTo>
                    <a:pt x="1783" y="10181"/>
                  </a:lnTo>
                  <a:lnTo>
                    <a:pt x="1186" y="18477"/>
                  </a:lnTo>
                  <a:lnTo>
                    <a:pt x="677" y="29300"/>
                  </a:lnTo>
                  <a:lnTo>
                    <a:pt x="0" y="47062"/>
                  </a:lnTo>
                </a:path>
              </a:pathLst>
            </a:custGeom>
            <a:ln w="340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65300" y="1501495"/>
              <a:ext cx="2540" cy="73025"/>
            </a:xfrm>
            <a:custGeom>
              <a:avLst/>
              <a:gdLst/>
              <a:ahLst/>
              <a:cxnLst/>
              <a:rect l="l" t="t" r="r" b="b"/>
              <a:pathLst>
                <a:path w="2539" h="73025">
                  <a:moveTo>
                    <a:pt x="2229" y="0"/>
                  </a:moveTo>
                  <a:lnTo>
                    <a:pt x="1559" y="18165"/>
                  </a:lnTo>
                  <a:lnTo>
                    <a:pt x="1104" y="31817"/>
                  </a:lnTo>
                  <a:lnTo>
                    <a:pt x="654" y="47790"/>
                  </a:lnTo>
                  <a:lnTo>
                    <a:pt x="0" y="72921"/>
                  </a:lnTo>
                </a:path>
              </a:pathLst>
            </a:custGeom>
            <a:ln w="329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62992" y="1574417"/>
              <a:ext cx="2540" cy="91440"/>
            </a:xfrm>
            <a:custGeom>
              <a:avLst/>
              <a:gdLst/>
              <a:ahLst/>
              <a:cxnLst/>
              <a:rect l="l" t="t" r="r" b="b"/>
              <a:pathLst>
                <a:path w="2539" h="91439">
                  <a:moveTo>
                    <a:pt x="2308" y="0"/>
                  </a:moveTo>
                  <a:lnTo>
                    <a:pt x="1653" y="25418"/>
                  </a:lnTo>
                  <a:lnTo>
                    <a:pt x="1194" y="43407"/>
                  </a:lnTo>
                  <a:lnTo>
                    <a:pt x="715" y="62530"/>
                  </a:lnTo>
                  <a:lnTo>
                    <a:pt x="0" y="91351"/>
                  </a:lnTo>
                </a:path>
              </a:pathLst>
            </a:custGeom>
            <a:ln w="312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61860" y="1665768"/>
              <a:ext cx="1270" cy="93345"/>
            </a:xfrm>
            <a:custGeom>
              <a:avLst/>
              <a:gdLst/>
              <a:ahLst/>
              <a:cxnLst/>
              <a:rect l="l" t="t" r="r" b="b"/>
              <a:pathLst>
                <a:path w="1270" h="93344">
                  <a:moveTo>
                    <a:pt x="566" y="-14902"/>
                  </a:moveTo>
                  <a:lnTo>
                    <a:pt x="566" y="107969"/>
                  </a:lnTo>
                </a:path>
              </a:pathLst>
            </a:custGeom>
            <a:ln w="3093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48019" y="13857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41035" y="1374732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6984" y="11023"/>
                  </a:moveTo>
                  <a:lnTo>
                    <a:pt x="3431" y="6324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33213" y="1357180"/>
              <a:ext cx="8255" cy="17780"/>
            </a:xfrm>
            <a:custGeom>
              <a:avLst/>
              <a:gdLst/>
              <a:ahLst/>
              <a:cxnLst/>
              <a:rect l="l" t="t" r="r" b="b"/>
              <a:pathLst>
                <a:path w="8254" h="17780">
                  <a:moveTo>
                    <a:pt x="7821" y="17551"/>
                  </a:moveTo>
                  <a:lnTo>
                    <a:pt x="4389" y="11227"/>
                  </a:lnTo>
                  <a:lnTo>
                    <a:pt x="0" y="0"/>
                  </a:lnTo>
                </a:path>
              </a:pathLst>
            </a:custGeom>
            <a:ln w="345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26396" y="1330872"/>
              <a:ext cx="6985" cy="26670"/>
            </a:xfrm>
            <a:custGeom>
              <a:avLst/>
              <a:gdLst/>
              <a:ahLst/>
              <a:cxnLst/>
              <a:rect l="l" t="t" r="r" b="b"/>
              <a:pathLst>
                <a:path w="6985" h="26669">
                  <a:moveTo>
                    <a:pt x="6816" y="26308"/>
                  </a:moveTo>
                  <a:lnTo>
                    <a:pt x="4241" y="19581"/>
                  </a:lnTo>
                  <a:lnTo>
                    <a:pt x="2672" y="14598"/>
                  </a:lnTo>
                  <a:lnTo>
                    <a:pt x="1472" y="8893"/>
                  </a:lnTo>
                  <a:lnTo>
                    <a:pt x="0" y="0"/>
                  </a:lnTo>
                </a:path>
              </a:pathLst>
            </a:custGeom>
            <a:ln w="3406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24712" y="1300676"/>
              <a:ext cx="3175" cy="30480"/>
            </a:xfrm>
            <a:custGeom>
              <a:avLst/>
              <a:gdLst/>
              <a:ahLst/>
              <a:cxnLst/>
              <a:rect l="l" t="t" r="r" b="b"/>
              <a:pathLst>
                <a:path w="3175" h="30480">
                  <a:moveTo>
                    <a:pt x="1684" y="30195"/>
                  </a:moveTo>
                  <a:lnTo>
                    <a:pt x="335" y="21240"/>
                  </a:lnTo>
                  <a:lnTo>
                    <a:pt x="0" y="15110"/>
                  </a:lnTo>
                  <a:lnTo>
                    <a:pt x="779" y="8973"/>
                  </a:lnTo>
                  <a:lnTo>
                    <a:pt x="2777" y="0"/>
                  </a:lnTo>
                </a:path>
              </a:pathLst>
            </a:custGeom>
            <a:ln w="334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27489" y="1274932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4">
                  <a:moveTo>
                    <a:pt x="0" y="25744"/>
                  </a:moveTo>
                  <a:lnTo>
                    <a:pt x="2223" y="16839"/>
                  </a:lnTo>
                  <a:lnTo>
                    <a:pt x="4583" y="11190"/>
                  </a:lnTo>
                  <a:lnTo>
                    <a:pt x="8537" y="6381"/>
                  </a:lnTo>
                  <a:lnTo>
                    <a:pt x="15543" y="0"/>
                  </a:lnTo>
                </a:path>
              </a:pathLst>
            </a:custGeom>
            <a:ln w="330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43033" y="1264089"/>
              <a:ext cx="32384" cy="11430"/>
            </a:xfrm>
            <a:custGeom>
              <a:avLst/>
              <a:gdLst/>
              <a:ahLst/>
              <a:cxnLst/>
              <a:rect l="l" t="t" r="r" b="b"/>
              <a:pathLst>
                <a:path w="32385" h="11430">
                  <a:moveTo>
                    <a:pt x="0" y="10842"/>
                  </a:moveTo>
                  <a:lnTo>
                    <a:pt x="7263" y="4694"/>
                  </a:lnTo>
                  <a:lnTo>
                    <a:pt x="13022" y="1515"/>
                  </a:lnTo>
                  <a:lnTo>
                    <a:pt x="20281" y="289"/>
                  </a:lnTo>
                  <a:lnTo>
                    <a:pt x="32043" y="0"/>
                  </a:lnTo>
                </a:path>
              </a:pathLst>
            </a:custGeom>
            <a:ln w="330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75077" y="1264089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0" y="0"/>
                  </a:moveTo>
                  <a:lnTo>
                    <a:pt x="11946" y="88"/>
                  </a:lnTo>
                  <a:lnTo>
                    <a:pt x="20493" y="1513"/>
                  </a:lnTo>
                  <a:lnTo>
                    <a:pt x="29750" y="5530"/>
                  </a:lnTo>
                  <a:lnTo>
                    <a:pt x="43825" y="13393"/>
                  </a:lnTo>
                </a:path>
              </a:pathLst>
            </a:custGeom>
            <a:ln w="329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18903" y="1277483"/>
              <a:ext cx="44450" cy="41275"/>
            </a:xfrm>
            <a:custGeom>
              <a:avLst/>
              <a:gdLst/>
              <a:ahLst/>
              <a:cxnLst/>
              <a:rect l="l" t="t" r="r" b="b"/>
              <a:pathLst>
                <a:path w="44450" h="41275">
                  <a:moveTo>
                    <a:pt x="0" y="0"/>
                  </a:moveTo>
                  <a:lnTo>
                    <a:pt x="14083" y="8292"/>
                  </a:lnTo>
                  <a:lnTo>
                    <a:pt x="23400" y="15313"/>
                  </a:lnTo>
                  <a:lnTo>
                    <a:pt x="32108" y="24893"/>
                  </a:lnTo>
                  <a:lnTo>
                    <a:pt x="44368" y="40864"/>
                  </a:lnTo>
                </a:path>
              </a:pathLst>
            </a:custGeom>
            <a:ln w="325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63271" y="1318347"/>
              <a:ext cx="33020" cy="63500"/>
            </a:xfrm>
            <a:custGeom>
              <a:avLst/>
              <a:gdLst/>
              <a:ahLst/>
              <a:cxnLst/>
              <a:rect l="l" t="t" r="r" b="b"/>
              <a:pathLst>
                <a:path w="33020" h="63500">
                  <a:moveTo>
                    <a:pt x="0" y="0"/>
                  </a:moveTo>
                  <a:lnTo>
                    <a:pt x="12077" y="16321"/>
                  </a:lnTo>
                  <a:lnTo>
                    <a:pt x="19511" y="28357"/>
                  </a:lnTo>
                  <a:lnTo>
                    <a:pt x="25367" y="42046"/>
                  </a:lnTo>
                  <a:lnTo>
                    <a:pt x="32714" y="63324"/>
                  </a:lnTo>
                </a:path>
              </a:pathLst>
            </a:custGeom>
            <a:ln w="316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95985" y="1381671"/>
              <a:ext cx="12065" cy="73660"/>
            </a:xfrm>
            <a:custGeom>
              <a:avLst/>
              <a:gdLst/>
              <a:ahLst/>
              <a:cxnLst/>
              <a:rect l="l" t="t" r="r" b="b"/>
              <a:pathLst>
                <a:path w="12065" h="73659">
                  <a:moveTo>
                    <a:pt x="0" y="0"/>
                  </a:moveTo>
                  <a:lnTo>
                    <a:pt x="7016" y="21436"/>
                  </a:lnTo>
                  <a:lnTo>
                    <a:pt x="10565" y="36241"/>
                  </a:lnTo>
                  <a:lnTo>
                    <a:pt x="11732" y="51307"/>
                  </a:lnTo>
                  <a:lnTo>
                    <a:pt x="11607" y="73528"/>
                  </a:lnTo>
                </a:path>
              </a:pathLst>
            </a:custGeom>
            <a:ln w="308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94414" y="1455199"/>
              <a:ext cx="13335" cy="68580"/>
            </a:xfrm>
            <a:custGeom>
              <a:avLst/>
              <a:gdLst/>
              <a:ahLst/>
              <a:cxnLst/>
              <a:rect l="l" t="t" r="r" b="b"/>
              <a:pathLst>
                <a:path w="13334" h="68580">
                  <a:moveTo>
                    <a:pt x="13179" y="0"/>
                  </a:moveTo>
                  <a:lnTo>
                    <a:pt x="12667" y="22136"/>
                  </a:lnTo>
                  <a:lnTo>
                    <a:pt x="11124" y="36613"/>
                  </a:lnTo>
                  <a:lnTo>
                    <a:pt x="7313" y="49818"/>
                  </a:lnTo>
                  <a:lnTo>
                    <a:pt x="0" y="68140"/>
                  </a:lnTo>
                </a:path>
              </a:pathLst>
            </a:custGeom>
            <a:ln w="303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61996" y="1523340"/>
              <a:ext cx="33020" cy="50165"/>
            </a:xfrm>
            <a:custGeom>
              <a:avLst/>
              <a:gdLst/>
              <a:ahLst/>
              <a:cxnLst/>
              <a:rect l="l" t="t" r="r" b="b"/>
              <a:pathLst>
                <a:path w="33020" h="50165">
                  <a:moveTo>
                    <a:pt x="32417" y="0"/>
                  </a:moveTo>
                  <a:lnTo>
                    <a:pt x="24803" y="18034"/>
                  </a:lnTo>
                  <a:lnTo>
                    <a:pt x="18888" y="29227"/>
                  </a:lnTo>
                  <a:lnTo>
                    <a:pt x="11633" y="38243"/>
                  </a:lnTo>
                  <a:lnTo>
                    <a:pt x="0" y="49745"/>
                  </a:lnTo>
                </a:path>
              </a:pathLst>
            </a:custGeom>
            <a:ln w="304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22597" y="1573086"/>
              <a:ext cx="40005" cy="26670"/>
            </a:xfrm>
            <a:custGeom>
              <a:avLst/>
              <a:gdLst/>
              <a:ahLst/>
              <a:cxnLst/>
              <a:rect l="l" t="t" r="r" b="b"/>
              <a:pathLst>
                <a:path w="40004" h="26669">
                  <a:moveTo>
                    <a:pt x="39399" y="0"/>
                  </a:moveTo>
                  <a:lnTo>
                    <a:pt x="27656" y="11133"/>
                  </a:lnTo>
                  <a:lnTo>
                    <a:pt x="19638" y="17568"/>
                  </a:lnTo>
                  <a:lnTo>
                    <a:pt x="11650" y="21756"/>
                  </a:lnTo>
                  <a:lnTo>
                    <a:pt x="0" y="26148"/>
                  </a:lnTo>
                </a:path>
              </a:pathLst>
            </a:custGeom>
            <a:ln w="309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4" name="object 29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6255" y="1571322"/>
            <a:ext cx="215616" cy="278966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0954" y="1616206"/>
            <a:ext cx="170696" cy="178187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78140" y="1608701"/>
            <a:ext cx="183756" cy="484803"/>
          </a:xfrm>
          <a:prstGeom prst="rect">
            <a:avLst/>
          </a:prstGeom>
        </p:spPr>
      </p:pic>
      <p:grpSp>
        <p:nvGrpSpPr>
          <p:cNvPr id="297" name="object 297"/>
          <p:cNvGrpSpPr/>
          <p:nvPr/>
        </p:nvGrpSpPr>
        <p:grpSpPr>
          <a:xfrm>
            <a:off x="1416514" y="1525955"/>
            <a:ext cx="469900" cy="295910"/>
            <a:chOff x="1416514" y="1525955"/>
            <a:chExt cx="469900" cy="295910"/>
          </a:xfrm>
        </p:grpSpPr>
        <p:pic>
          <p:nvPicPr>
            <p:cNvPr id="298" name="object 29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6514" y="1589140"/>
              <a:ext cx="172277" cy="229309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0378" y="1614902"/>
              <a:ext cx="153834" cy="206356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1835059" y="167703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835059" y="167611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835059" y="1676351"/>
              <a:ext cx="3810" cy="46355"/>
            </a:xfrm>
            <a:custGeom>
              <a:avLst/>
              <a:gdLst/>
              <a:ahLst/>
              <a:cxnLst/>
              <a:rect l="l" t="t" r="r" b="b"/>
              <a:pathLst>
                <a:path w="3810" h="46355">
                  <a:moveTo>
                    <a:pt x="0" y="0"/>
                  </a:moveTo>
                  <a:lnTo>
                    <a:pt x="1466" y="17791"/>
                  </a:lnTo>
                  <a:lnTo>
                    <a:pt x="2295" y="28549"/>
                  </a:lnTo>
                  <a:lnTo>
                    <a:pt x="2791" y="36616"/>
                  </a:lnTo>
                  <a:lnTo>
                    <a:pt x="3260" y="46338"/>
                  </a:lnTo>
                </a:path>
              </a:pathLst>
            </a:custGeom>
            <a:ln w="343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838320" y="1722690"/>
              <a:ext cx="2540" cy="65405"/>
            </a:xfrm>
            <a:custGeom>
              <a:avLst/>
              <a:gdLst/>
              <a:ahLst/>
              <a:cxnLst/>
              <a:rect l="l" t="t" r="r" b="b"/>
              <a:pathLst>
                <a:path w="2539" h="65405">
                  <a:moveTo>
                    <a:pt x="0" y="0"/>
                  </a:moveTo>
                  <a:lnTo>
                    <a:pt x="1001" y="29983"/>
                  </a:lnTo>
                  <a:lnTo>
                    <a:pt x="1581" y="46750"/>
                  </a:lnTo>
                  <a:lnTo>
                    <a:pt x="1962" y="56397"/>
                  </a:lnTo>
                  <a:lnTo>
                    <a:pt x="2367" y="65019"/>
                  </a:lnTo>
                </a:path>
              </a:pathLst>
            </a:custGeom>
            <a:ln w="330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868375" y="1578836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458" y="2292"/>
                  </a:moveTo>
                  <a:lnTo>
                    <a:pt x="229" y="1146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854793" y="1543008"/>
              <a:ext cx="13970" cy="36195"/>
            </a:xfrm>
            <a:custGeom>
              <a:avLst/>
              <a:gdLst/>
              <a:ahLst/>
              <a:cxnLst/>
              <a:rect l="l" t="t" r="r" b="b"/>
              <a:pathLst>
                <a:path w="13969" h="36194">
                  <a:moveTo>
                    <a:pt x="13581" y="35828"/>
                  </a:moveTo>
                  <a:lnTo>
                    <a:pt x="6484" y="17957"/>
                  </a:lnTo>
                  <a:lnTo>
                    <a:pt x="2703" y="8267"/>
                  </a:lnTo>
                  <a:lnTo>
                    <a:pt x="966" y="3401"/>
                  </a:lnTo>
                  <a:lnTo>
                    <a:pt x="0" y="0"/>
                  </a:lnTo>
                </a:path>
              </a:pathLst>
            </a:custGeom>
            <a:ln w="3410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6" name="object 306"/>
          <p:cNvGrpSpPr/>
          <p:nvPr/>
        </p:nvGrpSpPr>
        <p:grpSpPr>
          <a:xfrm>
            <a:off x="1938452" y="1478593"/>
            <a:ext cx="669925" cy="353695"/>
            <a:chOff x="1938452" y="1478593"/>
            <a:chExt cx="669925" cy="353695"/>
          </a:xfrm>
        </p:grpSpPr>
        <p:pic>
          <p:nvPicPr>
            <p:cNvPr id="307" name="object 3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452" y="1478593"/>
              <a:ext cx="293192" cy="319967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59091" y="1611101"/>
              <a:ext cx="140128" cy="199904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24780" y="1642574"/>
              <a:ext cx="183514" cy="189264"/>
            </a:xfrm>
            <a:prstGeom prst="rect">
              <a:avLst/>
            </a:prstGeom>
          </p:spPr>
        </p:pic>
      </p:grpSp>
      <p:pic>
        <p:nvPicPr>
          <p:cNvPr id="310" name="object 31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00692" y="1625795"/>
            <a:ext cx="163172" cy="190762"/>
          </a:xfrm>
          <a:prstGeom prst="rect">
            <a:avLst/>
          </a:prstGeom>
        </p:spPr>
      </p:pic>
      <p:grpSp>
        <p:nvGrpSpPr>
          <p:cNvPr id="311" name="object 311"/>
          <p:cNvGrpSpPr/>
          <p:nvPr/>
        </p:nvGrpSpPr>
        <p:grpSpPr>
          <a:xfrm>
            <a:off x="3257729" y="1388071"/>
            <a:ext cx="535305" cy="481330"/>
            <a:chOff x="3257729" y="1388071"/>
            <a:chExt cx="535305" cy="481330"/>
          </a:xfrm>
        </p:grpSpPr>
        <p:sp>
          <p:nvSpPr>
            <p:cNvPr id="312" name="object 312"/>
            <p:cNvSpPr/>
            <p:nvPr/>
          </p:nvSpPr>
          <p:spPr>
            <a:xfrm>
              <a:off x="3723823" y="1800316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343" y="2978"/>
                  </a:moveTo>
                  <a:lnTo>
                    <a:pt x="11253" y="2749"/>
                  </a:lnTo>
                  <a:lnTo>
                    <a:pt x="10164" y="2520"/>
                  </a:lnTo>
                </a:path>
                <a:path w="12700" h="3175">
                  <a:moveTo>
                    <a:pt x="10164" y="2520"/>
                  </a:moveTo>
                  <a:lnTo>
                    <a:pt x="7985" y="20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700905" y="1792960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5" h="7619">
                  <a:moveTo>
                    <a:pt x="22917" y="7356"/>
                  </a:moveTo>
                  <a:lnTo>
                    <a:pt x="14931" y="5294"/>
                  </a:lnTo>
                  <a:lnTo>
                    <a:pt x="0" y="0"/>
                  </a:lnTo>
                </a:path>
              </a:pathLst>
            </a:custGeom>
            <a:ln w="346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662955" y="1776821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10">
                  <a:moveTo>
                    <a:pt x="37950" y="16138"/>
                  </a:moveTo>
                  <a:lnTo>
                    <a:pt x="28957" y="12908"/>
                  </a:lnTo>
                  <a:lnTo>
                    <a:pt x="22007" y="10150"/>
                  </a:lnTo>
                  <a:lnTo>
                    <a:pt x="13540" y="6352"/>
                  </a:lnTo>
                  <a:lnTo>
                    <a:pt x="0" y="0"/>
                  </a:lnTo>
                </a:path>
              </a:pathLst>
            </a:custGeom>
            <a:ln w="339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609528" y="1745188"/>
              <a:ext cx="53975" cy="31750"/>
            </a:xfrm>
            <a:custGeom>
              <a:avLst/>
              <a:gdLst/>
              <a:ahLst/>
              <a:cxnLst/>
              <a:rect l="l" t="t" r="r" b="b"/>
              <a:pathLst>
                <a:path w="53975" h="31750">
                  <a:moveTo>
                    <a:pt x="53427" y="31633"/>
                  </a:moveTo>
                  <a:lnTo>
                    <a:pt x="39644" y="25039"/>
                  </a:lnTo>
                  <a:lnTo>
                    <a:pt x="29485" y="19546"/>
                  </a:lnTo>
                  <a:lnTo>
                    <a:pt x="17939" y="12188"/>
                  </a:lnTo>
                  <a:lnTo>
                    <a:pt x="0" y="0"/>
                  </a:lnTo>
                </a:path>
              </a:pathLst>
            </a:custGeom>
            <a:ln w="330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544878" y="1691077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10">
                  <a:moveTo>
                    <a:pt x="64649" y="54110"/>
                  </a:moveTo>
                  <a:lnTo>
                    <a:pt x="46534" y="41571"/>
                  </a:lnTo>
                  <a:lnTo>
                    <a:pt x="33761" y="31755"/>
                  </a:lnTo>
                  <a:lnTo>
                    <a:pt x="20270" y="19589"/>
                  </a:lnTo>
                  <a:lnTo>
                    <a:pt x="0" y="0"/>
                  </a:lnTo>
                </a:path>
              </a:pathLst>
            </a:custGeom>
            <a:ln w="318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480740" y="1618204"/>
              <a:ext cx="64135" cy="73025"/>
            </a:xfrm>
            <a:custGeom>
              <a:avLst/>
              <a:gdLst/>
              <a:ahLst/>
              <a:cxnLst/>
              <a:rect l="l" t="t" r="r" b="b"/>
              <a:pathLst>
                <a:path w="64135" h="73025">
                  <a:moveTo>
                    <a:pt x="64138" y="72873"/>
                  </a:moveTo>
                  <a:lnTo>
                    <a:pt x="43876" y="52990"/>
                  </a:lnTo>
                  <a:lnTo>
                    <a:pt x="30441" y="38772"/>
                  </a:lnTo>
                  <a:lnTo>
                    <a:pt x="17820" y="23386"/>
                  </a:lnTo>
                  <a:lnTo>
                    <a:pt x="0" y="0"/>
                  </a:lnTo>
                </a:path>
              </a:pathLst>
            </a:custGeom>
            <a:ln w="3050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432351" y="1543288"/>
              <a:ext cx="48895" cy="74930"/>
            </a:xfrm>
            <a:custGeom>
              <a:avLst/>
              <a:gdLst/>
              <a:ahLst/>
              <a:cxnLst/>
              <a:rect l="l" t="t" r="r" b="b"/>
              <a:pathLst>
                <a:path w="48895" h="74930">
                  <a:moveTo>
                    <a:pt x="48388" y="74915"/>
                  </a:moveTo>
                  <a:lnTo>
                    <a:pt x="30814" y="51497"/>
                  </a:lnTo>
                  <a:lnTo>
                    <a:pt x="19915" y="35887"/>
                  </a:lnTo>
                  <a:lnTo>
                    <a:pt x="11156" y="21062"/>
                  </a:lnTo>
                  <a:lnTo>
                    <a:pt x="0" y="0"/>
                  </a:lnTo>
                </a:path>
              </a:pathLst>
            </a:custGeom>
            <a:ln w="291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413374" y="1480737"/>
              <a:ext cx="19050" cy="62865"/>
            </a:xfrm>
            <a:custGeom>
              <a:avLst/>
              <a:gdLst/>
              <a:ahLst/>
              <a:cxnLst/>
              <a:rect l="l" t="t" r="r" b="b"/>
              <a:pathLst>
                <a:path w="19050" h="62865">
                  <a:moveTo>
                    <a:pt x="18977" y="62551"/>
                  </a:moveTo>
                  <a:lnTo>
                    <a:pt x="8280" y="41681"/>
                  </a:lnTo>
                  <a:lnTo>
                    <a:pt x="2738" y="28208"/>
                  </a:lnTo>
                  <a:lnTo>
                    <a:pt x="570" y="16269"/>
                  </a:lnTo>
                  <a:lnTo>
                    <a:pt x="0" y="0"/>
                  </a:lnTo>
                </a:path>
              </a:pathLst>
            </a:custGeom>
            <a:ln w="289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413374" y="1435500"/>
              <a:ext cx="17780" cy="45720"/>
            </a:xfrm>
            <a:custGeom>
              <a:avLst/>
              <a:gdLst/>
              <a:ahLst/>
              <a:cxnLst/>
              <a:rect l="l" t="t" r="r" b="b"/>
              <a:pathLst>
                <a:path w="17779" h="45719">
                  <a:moveTo>
                    <a:pt x="0" y="45237"/>
                  </a:moveTo>
                  <a:lnTo>
                    <a:pt x="1" y="29238"/>
                  </a:lnTo>
                  <a:lnTo>
                    <a:pt x="1843" y="19193"/>
                  </a:lnTo>
                  <a:lnTo>
                    <a:pt x="7181" y="10860"/>
                  </a:lnTo>
                  <a:lnTo>
                    <a:pt x="17674" y="0"/>
                  </a:lnTo>
                </a:path>
              </a:pathLst>
            </a:custGeom>
            <a:ln w="301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431048" y="1409938"/>
              <a:ext cx="46990" cy="26034"/>
            </a:xfrm>
            <a:custGeom>
              <a:avLst/>
              <a:gdLst/>
              <a:ahLst/>
              <a:cxnLst/>
              <a:rect l="l" t="t" r="r" b="b"/>
              <a:pathLst>
                <a:path w="46989" h="26034">
                  <a:moveTo>
                    <a:pt x="0" y="25562"/>
                  </a:moveTo>
                  <a:lnTo>
                    <a:pt x="10943" y="15009"/>
                  </a:lnTo>
                  <a:lnTo>
                    <a:pt x="19438" y="8828"/>
                  </a:lnTo>
                  <a:lnTo>
                    <a:pt x="29848" y="4624"/>
                  </a:lnTo>
                  <a:lnTo>
                    <a:pt x="46535" y="0"/>
                  </a:lnTo>
                </a:path>
              </a:pathLst>
            </a:custGeom>
            <a:ln w="316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477584" y="1403997"/>
              <a:ext cx="55244" cy="6350"/>
            </a:xfrm>
            <a:custGeom>
              <a:avLst/>
              <a:gdLst/>
              <a:ahLst/>
              <a:cxnLst/>
              <a:rect l="l" t="t" r="r" b="b"/>
              <a:pathLst>
                <a:path w="55245" h="6350">
                  <a:moveTo>
                    <a:pt x="0" y="5940"/>
                  </a:moveTo>
                  <a:lnTo>
                    <a:pt x="16818" y="1677"/>
                  </a:lnTo>
                  <a:lnTo>
                    <a:pt x="28149" y="0"/>
                  </a:lnTo>
                  <a:lnTo>
                    <a:pt x="39144" y="678"/>
                  </a:lnTo>
                  <a:lnTo>
                    <a:pt x="54955" y="3482"/>
                  </a:lnTo>
                </a:path>
              </a:pathLst>
            </a:custGeom>
            <a:ln w="3185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532540" y="1407480"/>
              <a:ext cx="41910" cy="22860"/>
            </a:xfrm>
            <a:custGeom>
              <a:avLst/>
              <a:gdLst/>
              <a:ahLst/>
              <a:cxnLst/>
              <a:rect l="l" t="t" r="r" b="b"/>
              <a:pathLst>
                <a:path w="41910" h="22859">
                  <a:moveTo>
                    <a:pt x="0" y="0"/>
                  </a:moveTo>
                  <a:lnTo>
                    <a:pt x="15597" y="3195"/>
                  </a:lnTo>
                  <a:lnTo>
                    <a:pt x="25099" y="6613"/>
                  </a:lnTo>
                  <a:lnTo>
                    <a:pt x="32377" y="12369"/>
                  </a:lnTo>
                  <a:lnTo>
                    <a:pt x="41304" y="22582"/>
                  </a:lnTo>
                </a:path>
              </a:pathLst>
            </a:custGeom>
            <a:ln w="3140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573844" y="1430062"/>
              <a:ext cx="13335" cy="44450"/>
            </a:xfrm>
            <a:custGeom>
              <a:avLst/>
              <a:gdLst/>
              <a:ahLst/>
              <a:cxnLst/>
              <a:rect l="l" t="t" r="r" b="b"/>
              <a:pathLst>
                <a:path w="13335" h="44450">
                  <a:moveTo>
                    <a:pt x="0" y="0"/>
                  </a:moveTo>
                  <a:lnTo>
                    <a:pt x="8459" y="10547"/>
                  </a:lnTo>
                  <a:lnTo>
                    <a:pt x="12469" y="18648"/>
                  </a:lnTo>
                  <a:lnTo>
                    <a:pt x="13102" y="28429"/>
                  </a:lnTo>
                  <a:lnTo>
                    <a:pt x="11427" y="44016"/>
                  </a:lnTo>
                </a:path>
              </a:pathLst>
            </a:custGeom>
            <a:ln w="316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560724" y="1474079"/>
              <a:ext cx="24765" cy="57150"/>
            </a:xfrm>
            <a:custGeom>
              <a:avLst/>
              <a:gdLst/>
              <a:ahLst/>
              <a:cxnLst/>
              <a:rect l="l" t="t" r="r" b="b"/>
              <a:pathLst>
                <a:path w="24764" h="57150">
                  <a:moveTo>
                    <a:pt x="24548" y="0"/>
                  </a:moveTo>
                  <a:lnTo>
                    <a:pt x="22311" y="15790"/>
                  </a:lnTo>
                  <a:lnTo>
                    <a:pt x="19009" y="26995"/>
                  </a:lnTo>
                  <a:lnTo>
                    <a:pt x="12339" y="38961"/>
                  </a:lnTo>
                  <a:lnTo>
                    <a:pt x="0" y="57034"/>
                  </a:lnTo>
                </a:path>
              </a:pathLst>
            </a:custGeom>
            <a:ln w="321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506231" y="1531113"/>
              <a:ext cx="54610" cy="61594"/>
            </a:xfrm>
            <a:custGeom>
              <a:avLst/>
              <a:gdLst/>
              <a:ahLst/>
              <a:cxnLst/>
              <a:rect l="l" t="t" r="r" b="b"/>
              <a:pathLst>
                <a:path w="54610" h="61594">
                  <a:moveTo>
                    <a:pt x="54493" y="0"/>
                  </a:moveTo>
                  <a:lnTo>
                    <a:pt x="41686" y="18136"/>
                  </a:lnTo>
                  <a:lnTo>
                    <a:pt x="31740" y="30546"/>
                  </a:lnTo>
                  <a:lnTo>
                    <a:pt x="19548" y="42958"/>
                  </a:lnTo>
                  <a:lnTo>
                    <a:pt x="0" y="61099"/>
                  </a:lnTo>
                </a:path>
              </a:pathLst>
            </a:custGeom>
            <a:ln w="317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435866" y="159221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5">
                  <a:moveTo>
                    <a:pt x="70365" y="0"/>
                  </a:moveTo>
                  <a:lnTo>
                    <a:pt x="50568" y="18108"/>
                  </a:lnTo>
                  <a:lnTo>
                    <a:pt x="36640" y="30290"/>
                  </a:lnTo>
                  <a:lnTo>
                    <a:pt x="21983" y="42077"/>
                  </a:lnTo>
                  <a:lnTo>
                    <a:pt x="0" y="59001"/>
                  </a:lnTo>
                </a:path>
              </a:pathLst>
            </a:custGeom>
            <a:ln w="304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365658" y="1651213"/>
              <a:ext cx="70485" cy="53975"/>
            </a:xfrm>
            <a:custGeom>
              <a:avLst/>
              <a:gdLst/>
              <a:ahLst/>
              <a:cxnLst/>
              <a:rect l="l" t="t" r="r" b="b"/>
              <a:pathLst>
                <a:path w="70485" h="53975">
                  <a:moveTo>
                    <a:pt x="70207" y="0"/>
                  </a:moveTo>
                  <a:lnTo>
                    <a:pt x="48226" y="16843"/>
                  </a:lnTo>
                  <a:lnTo>
                    <a:pt x="33586" y="28074"/>
                  </a:lnTo>
                  <a:lnTo>
                    <a:pt x="19704" y="38749"/>
                  </a:lnTo>
                  <a:lnTo>
                    <a:pt x="0" y="53921"/>
                  </a:lnTo>
                </a:path>
              </a:pathLst>
            </a:custGeom>
            <a:ln w="295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310225" y="1705135"/>
              <a:ext cx="55880" cy="48260"/>
            </a:xfrm>
            <a:custGeom>
              <a:avLst/>
              <a:gdLst/>
              <a:ahLst/>
              <a:cxnLst/>
              <a:rect l="l" t="t" r="r" b="b"/>
              <a:pathLst>
                <a:path w="55879" h="48260">
                  <a:moveTo>
                    <a:pt x="55433" y="0"/>
                  </a:moveTo>
                  <a:lnTo>
                    <a:pt x="35959" y="15082"/>
                  </a:lnTo>
                  <a:lnTo>
                    <a:pt x="23693" y="25129"/>
                  </a:lnTo>
                  <a:lnTo>
                    <a:pt x="13439" y="34657"/>
                  </a:lnTo>
                  <a:lnTo>
                    <a:pt x="0" y="48183"/>
                  </a:lnTo>
                </a:path>
              </a:pathLst>
            </a:custGeom>
            <a:ln w="293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279625" y="1753318"/>
              <a:ext cx="31115" cy="41910"/>
            </a:xfrm>
            <a:custGeom>
              <a:avLst/>
              <a:gdLst/>
              <a:ahLst/>
              <a:cxnLst/>
              <a:rect l="l" t="t" r="r" b="b"/>
              <a:pathLst>
                <a:path w="31114" h="41910">
                  <a:moveTo>
                    <a:pt x="30599" y="0"/>
                  </a:moveTo>
                  <a:lnTo>
                    <a:pt x="17548" y="13424"/>
                  </a:lnTo>
                  <a:lnTo>
                    <a:pt x="10010" y="22238"/>
                  </a:lnTo>
                  <a:lnTo>
                    <a:pt x="5116" y="30347"/>
                  </a:lnTo>
                  <a:lnTo>
                    <a:pt x="0" y="41657"/>
                  </a:lnTo>
                </a:path>
              </a:pathLst>
            </a:custGeom>
            <a:ln w="299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273280" y="1794975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5">
                  <a:moveTo>
                    <a:pt x="6345" y="0"/>
                  </a:moveTo>
                  <a:lnTo>
                    <a:pt x="1686" y="11163"/>
                  </a:lnTo>
                  <a:lnTo>
                    <a:pt x="0" y="18252"/>
                  </a:lnTo>
                  <a:lnTo>
                    <a:pt x="1165" y="24298"/>
                  </a:lnTo>
                  <a:lnTo>
                    <a:pt x="5061" y="32332"/>
                  </a:lnTo>
                </a:path>
              </a:pathLst>
            </a:custGeom>
            <a:ln w="311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278341" y="1827308"/>
              <a:ext cx="28575" cy="20320"/>
            </a:xfrm>
            <a:custGeom>
              <a:avLst/>
              <a:gdLst/>
              <a:ahLst/>
              <a:cxnLst/>
              <a:rect l="l" t="t" r="r" b="b"/>
              <a:pathLst>
                <a:path w="28575" h="20319">
                  <a:moveTo>
                    <a:pt x="0" y="0"/>
                  </a:moveTo>
                  <a:lnTo>
                    <a:pt x="4362" y="7841"/>
                  </a:lnTo>
                  <a:lnTo>
                    <a:pt x="8788" y="12534"/>
                  </a:lnTo>
                  <a:lnTo>
                    <a:pt x="15953" y="15951"/>
                  </a:lnTo>
                  <a:lnTo>
                    <a:pt x="28532" y="19963"/>
                  </a:lnTo>
                </a:path>
              </a:pathLst>
            </a:custGeom>
            <a:ln w="324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306874" y="1847272"/>
              <a:ext cx="55880" cy="5715"/>
            </a:xfrm>
            <a:custGeom>
              <a:avLst/>
              <a:gdLst/>
              <a:ahLst/>
              <a:cxnLst/>
              <a:rect l="l" t="t" r="r" b="b"/>
              <a:pathLst>
                <a:path w="55879" h="5714">
                  <a:moveTo>
                    <a:pt x="0" y="0"/>
                  </a:moveTo>
                  <a:lnTo>
                    <a:pt x="13001" y="3762"/>
                  </a:lnTo>
                  <a:lnTo>
                    <a:pt x="23126" y="5429"/>
                  </a:lnTo>
                  <a:lnTo>
                    <a:pt x="35586" y="5372"/>
                  </a:lnTo>
                  <a:lnTo>
                    <a:pt x="55591" y="3963"/>
                  </a:lnTo>
                </a:path>
              </a:pathLst>
            </a:custGeom>
            <a:ln w="331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362466" y="1835671"/>
              <a:ext cx="77470" cy="15875"/>
            </a:xfrm>
            <a:custGeom>
              <a:avLst/>
              <a:gdLst/>
              <a:ahLst/>
              <a:cxnLst/>
              <a:rect l="l" t="t" r="r" b="b"/>
              <a:pathLst>
                <a:path w="77470" h="15875">
                  <a:moveTo>
                    <a:pt x="0" y="15564"/>
                  </a:moveTo>
                  <a:lnTo>
                    <a:pt x="20347" y="13850"/>
                  </a:lnTo>
                  <a:lnTo>
                    <a:pt x="35198" y="11657"/>
                  </a:lnTo>
                  <a:lnTo>
                    <a:pt x="51813" y="7527"/>
                  </a:lnTo>
                  <a:lnTo>
                    <a:pt x="77453" y="0"/>
                  </a:lnTo>
                </a:path>
              </a:pathLst>
            </a:custGeom>
            <a:ln w="322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439919" y="1799903"/>
              <a:ext cx="92075" cy="36195"/>
            </a:xfrm>
            <a:custGeom>
              <a:avLst/>
              <a:gdLst/>
              <a:ahLst/>
              <a:cxnLst/>
              <a:rect l="l" t="t" r="r" b="b"/>
              <a:pathLst>
                <a:path w="92075" h="36194">
                  <a:moveTo>
                    <a:pt x="0" y="35768"/>
                  </a:moveTo>
                  <a:lnTo>
                    <a:pt x="25866" y="27925"/>
                  </a:lnTo>
                  <a:lnTo>
                    <a:pt x="44067" y="21585"/>
                  </a:lnTo>
                  <a:lnTo>
                    <a:pt x="63223" y="13394"/>
                  </a:lnTo>
                  <a:lnTo>
                    <a:pt x="91954" y="0"/>
                  </a:lnTo>
                </a:path>
              </a:pathLst>
            </a:custGeom>
            <a:ln w="3083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531873" y="1748930"/>
              <a:ext cx="94615" cy="51435"/>
            </a:xfrm>
            <a:custGeom>
              <a:avLst/>
              <a:gdLst/>
              <a:ahLst/>
              <a:cxnLst/>
              <a:rect l="l" t="t" r="r" b="b"/>
              <a:pathLst>
                <a:path w="94614" h="51435">
                  <a:moveTo>
                    <a:pt x="0" y="50972"/>
                  </a:moveTo>
                  <a:lnTo>
                    <a:pt x="28769" y="37341"/>
                  </a:lnTo>
                  <a:lnTo>
                    <a:pt x="48195" y="27487"/>
                  </a:lnTo>
                  <a:lnTo>
                    <a:pt x="67128" y="16633"/>
                  </a:lnTo>
                  <a:lnTo>
                    <a:pt x="94422" y="0"/>
                  </a:lnTo>
                </a:path>
              </a:pathLst>
            </a:custGeom>
            <a:ln w="294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626295" y="1695538"/>
              <a:ext cx="80010" cy="53975"/>
            </a:xfrm>
            <a:custGeom>
              <a:avLst/>
              <a:gdLst/>
              <a:ahLst/>
              <a:cxnLst/>
              <a:rect l="l" t="t" r="r" b="b"/>
              <a:pathLst>
                <a:path w="80010" h="53975">
                  <a:moveTo>
                    <a:pt x="0" y="53392"/>
                  </a:moveTo>
                  <a:lnTo>
                    <a:pt x="27059" y="36721"/>
                  </a:lnTo>
                  <a:lnTo>
                    <a:pt x="44352" y="25602"/>
                  </a:lnTo>
                  <a:lnTo>
                    <a:pt x="59326" y="15030"/>
                  </a:lnTo>
                  <a:lnTo>
                    <a:pt x="79426" y="0"/>
                  </a:lnTo>
                </a:path>
              </a:pathLst>
            </a:custGeom>
            <a:ln w="284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705721" y="1654148"/>
              <a:ext cx="50800" cy="41910"/>
            </a:xfrm>
            <a:custGeom>
              <a:avLst/>
              <a:gdLst/>
              <a:ahLst/>
              <a:cxnLst/>
              <a:rect l="l" t="t" r="r" b="b"/>
              <a:pathLst>
                <a:path w="50800" h="41910">
                  <a:moveTo>
                    <a:pt x="0" y="41389"/>
                  </a:moveTo>
                  <a:lnTo>
                    <a:pt x="19645" y="26546"/>
                  </a:lnTo>
                  <a:lnTo>
                    <a:pt x="31439" y="17287"/>
                  </a:lnTo>
                  <a:lnTo>
                    <a:pt x="40100" y="9732"/>
                  </a:lnTo>
                  <a:lnTo>
                    <a:pt x="50349" y="0"/>
                  </a:lnTo>
                </a:path>
              </a:pathLst>
            </a:custGeom>
            <a:ln w="284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756071" y="1634415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19">
                  <a:moveTo>
                    <a:pt x="0" y="19733"/>
                  </a:moveTo>
                  <a:lnTo>
                    <a:pt x="9755" y="10339"/>
                  </a:lnTo>
                  <a:lnTo>
                    <a:pt x="14959" y="5152"/>
                  </a:lnTo>
                  <a:lnTo>
                    <a:pt x="17370" y="2322"/>
                  </a:lnTo>
                  <a:lnTo>
                    <a:pt x="18743" y="0"/>
                  </a:lnTo>
                </a:path>
              </a:pathLst>
            </a:custGeom>
            <a:ln w="2988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771021" y="1630832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3793" y="3582"/>
                  </a:moveTo>
                  <a:lnTo>
                    <a:pt x="5714" y="0"/>
                  </a:lnTo>
                  <a:lnTo>
                    <a:pt x="0" y="6032"/>
                  </a:lnTo>
                </a:path>
              </a:pathLst>
            </a:custGeom>
            <a:ln w="3212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1" name="object 341"/>
          <p:cNvGrpSpPr/>
          <p:nvPr/>
        </p:nvGrpSpPr>
        <p:grpSpPr>
          <a:xfrm>
            <a:off x="4122113" y="1498733"/>
            <a:ext cx="1051560" cy="523875"/>
            <a:chOff x="4122113" y="1498733"/>
            <a:chExt cx="1051560" cy="523875"/>
          </a:xfrm>
        </p:grpSpPr>
        <p:pic>
          <p:nvPicPr>
            <p:cNvPr id="342" name="object 3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2113" y="1498733"/>
              <a:ext cx="415101" cy="338696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71139" y="1565041"/>
              <a:ext cx="356327" cy="457181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65389" y="1592698"/>
              <a:ext cx="208252" cy="212081"/>
            </a:xfrm>
            <a:prstGeom prst="rect">
              <a:avLst/>
            </a:prstGeom>
          </p:spPr>
        </p:pic>
      </p:grpSp>
      <p:pic>
        <p:nvPicPr>
          <p:cNvPr id="345" name="object 3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43383" y="1606532"/>
            <a:ext cx="193664" cy="167188"/>
          </a:xfrm>
          <a:prstGeom prst="rect">
            <a:avLst/>
          </a:prstGeom>
        </p:spPr>
      </p:pic>
      <p:grpSp>
        <p:nvGrpSpPr>
          <p:cNvPr id="346" name="object 346"/>
          <p:cNvGrpSpPr/>
          <p:nvPr/>
        </p:nvGrpSpPr>
        <p:grpSpPr>
          <a:xfrm>
            <a:off x="5491633" y="1464854"/>
            <a:ext cx="62865" cy="318135"/>
            <a:chOff x="5491633" y="1464854"/>
            <a:chExt cx="62865" cy="318135"/>
          </a:xfrm>
        </p:grpSpPr>
        <p:sp>
          <p:nvSpPr>
            <p:cNvPr id="347" name="object 347"/>
            <p:cNvSpPr/>
            <p:nvPr/>
          </p:nvSpPr>
          <p:spPr>
            <a:xfrm>
              <a:off x="5518114" y="1510535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573" y="2293"/>
                  </a:moveTo>
                  <a:lnTo>
                    <a:pt x="286" y="11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509017" y="1482237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097" y="28298"/>
                  </a:moveTo>
                  <a:lnTo>
                    <a:pt x="4161" y="12605"/>
                  </a:lnTo>
                  <a:lnTo>
                    <a:pt x="1569" y="4427"/>
                  </a:lnTo>
                  <a:lnTo>
                    <a:pt x="466" y="1109"/>
                  </a:lnTo>
                  <a:lnTo>
                    <a:pt x="0" y="0"/>
                  </a:lnTo>
                </a:path>
              </a:pathLst>
            </a:custGeom>
            <a:ln w="341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509017" y="1482237"/>
              <a:ext cx="8255" cy="40005"/>
            </a:xfrm>
            <a:custGeom>
              <a:avLst/>
              <a:gdLst/>
              <a:ahLst/>
              <a:cxnLst/>
              <a:rect l="l" t="t" r="r" b="b"/>
              <a:pathLst>
                <a:path w="8254" h="40005">
                  <a:moveTo>
                    <a:pt x="0" y="0"/>
                  </a:moveTo>
                  <a:lnTo>
                    <a:pt x="2369" y="10484"/>
                  </a:lnTo>
                  <a:lnTo>
                    <a:pt x="4010" y="18115"/>
                  </a:lnTo>
                  <a:lnTo>
                    <a:pt x="5689" y="26613"/>
                  </a:lnTo>
                  <a:lnTo>
                    <a:pt x="8172" y="39702"/>
                  </a:lnTo>
                </a:path>
              </a:pathLst>
            </a:custGeom>
            <a:ln w="347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517189" y="1521939"/>
              <a:ext cx="8890" cy="55880"/>
            </a:xfrm>
            <a:custGeom>
              <a:avLst/>
              <a:gdLst/>
              <a:ahLst/>
              <a:cxnLst/>
              <a:rect l="l" t="t" r="r" b="b"/>
              <a:pathLst>
                <a:path w="8889" h="55880">
                  <a:moveTo>
                    <a:pt x="0" y="0"/>
                  </a:moveTo>
                  <a:lnTo>
                    <a:pt x="2486" y="13331"/>
                  </a:lnTo>
                  <a:lnTo>
                    <a:pt x="4187" y="23531"/>
                  </a:lnTo>
                  <a:lnTo>
                    <a:pt x="5887" y="35782"/>
                  </a:lnTo>
                  <a:lnTo>
                    <a:pt x="8372" y="55264"/>
                  </a:lnTo>
                </a:path>
              </a:pathLst>
            </a:custGeom>
            <a:ln w="3376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525562" y="1577203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0" y="0"/>
                  </a:moveTo>
                  <a:lnTo>
                    <a:pt x="2465" y="19715"/>
                  </a:lnTo>
                  <a:lnTo>
                    <a:pt x="4025" y="33603"/>
                  </a:lnTo>
                  <a:lnTo>
                    <a:pt x="5345" y="48249"/>
                  </a:lnTo>
                  <a:lnTo>
                    <a:pt x="7091" y="70238"/>
                  </a:lnTo>
                </a:path>
              </a:pathLst>
            </a:custGeom>
            <a:ln w="322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532653" y="1647442"/>
              <a:ext cx="4445" cy="69215"/>
            </a:xfrm>
            <a:custGeom>
              <a:avLst/>
              <a:gdLst/>
              <a:ahLst/>
              <a:cxnLst/>
              <a:rect l="l" t="t" r="r" b="b"/>
              <a:pathLst>
                <a:path w="4445" h="69214">
                  <a:moveTo>
                    <a:pt x="0" y="0"/>
                  </a:moveTo>
                  <a:lnTo>
                    <a:pt x="1700" y="21968"/>
                  </a:lnTo>
                  <a:lnTo>
                    <a:pt x="2706" y="36471"/>
                  </a:lnTo>
                  <a:lnTo>
                    <a:pt x="3414" y="49974"/>
                  </a:lnTo>
                  <a:lnTo>
                    <a:pt x="4219" y="68937"/>
                  </a:lnTo>
                </a:path>
              </a:pathLst>
            </a:custGeom>
            <a:ln w="309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536873" y="1716379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5">
                  <a:moveTo>
                    <a:pt x="0" y="0"/>
                  </a:moveTo>
                  <a:lnTo>
                    <a:pt x="772" y="18685"/>
                  </a:lnTo>
                  <a:lnTo>
                    <a:pt x="1254" y="30244"/>
                  </a:lnTo>
                  <a:lnTo>
                    <a:pt x="1647" y="39474"/>
                  </a:lnTo>
                  <a:lnTo>
                    <a:pt x="2153" y="51171"/>
                  </a:lnTo>
                </a:path>
              </a:pathLst>
            </a:custGeom>
            <a:ln w="304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4" name="object 354"/>
          <p:cNvGrpSpPr/>
          <p:nvPr/>
        </p:nvGrpSpPr>
        <p:grpSpPr>
          <a:xfrm>
            <a:off x="6018716" y="1429650"/>
            <a:ext cx="792480" cy="568960"/>
            <a:chOff x="6018716" y="1429650"/>
            <a:chExt cx="792480" cy="568960"/>
          </a:xfrm>
        </p:grpSpPr>
        <p:pic>
          <p:nvPicPr>
            <p:cNvPr id="355" name="object 3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18716" y="1429650"/>
              <a:ext cx="321417" cy="412703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3303" y="1601470"/>
              <a:ext cx="158982" cy="396584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82173" y="1604974"/>
              <a:ext cx="228542" cy="232638"/>
            </a:xfrm>
            <a:prstGeom prst="rect">
              <a:avLst/>
            </a:prstGeom>
          </p:spPr>
        </p:pic>
      </p:grpSp>
      <p:pic>
        <p:nvPicPr>
          <p:cNvPr id="358" name="object 35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891218" y="1570752"/>
            <a:ext cx="379699" cy="235702"/>
          </a:xfrm>
          <a:prstGeom prst="rect">
            <a:avLst/>
          </a:prstGeom>
        </p:spPr>
      </p:pic>
      <p:grpSp>
        <p:nvGrpSpPr>
          <p:cNvPr id="359" name="object 359"/>
          <p:cNvGrpSpPr/>
          <p:nvPr/>
        </p:nvGrpSpPr>
        <p:grpSpPr>
          <a:xfrm>
            <a:off x="7277579" y="1450881"/>
            <a:ext cx="301625" cy="327660"/>
            <a:chOff x="7277579" y="1450881"/>
            <a:chExt cx="301625" cy="327660"/>
          </a:xfrm>
        </p:grpSpPr>
        <p:sp>
          <p:nvSpPr>
            <p:cNvPr id="360" name="object 360"/>
            <p:cNvSpPr/>
            <p:nvPr/>
          </p:nvSpPr>
          <p:spPr>
            <a:xfrm>
              <a:off x="7416970" y="1495525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572" y="2292"/>
                  </a:moveTo>
                  <a:lnTo>
                    <a:pt x="286" y="11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409560" y="1475102"/>
              <a:ext cx="7620" cy="20955"/>
            </a:xfrm>
            <a:custGeom>
              <a:avLst/>
              <a:gdLst/>
              <a:ahLst/>
              <a:cxnLst/>
              <a:rect l="l" t="t" r="r" b="b"/>
              <a:pathLst>
                <a:path w="7620" h="20955">
                  <a:moveTo>
                    <a:pt x="7410" y="20422"/>
                  </a:moveTo>
                  <a:lnTo>
                    <a:pt x="2427" y="6458"/>
                  </a:lnTo>
                  <a:lnTo>
                    <a:pt x="0" y="0"/>
                  </a:lnTo>
                </a:path>
              </a:pathLst>
            </a:custGeom>
            <a:ln w="346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405554" y="1468286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005" y="6815"/>
                  </a:moveTo>
                  <a:lnTo>
                    <a:pt x="1578" y="356"/>
                  </a:lnTo>
                  <a:lnTo>
                    <a:pt x="0" y="0"/>
                  </a:lnTo>
                </a:path>
              </a:pathLst>
            </a:custGeom>
            <a:ln w="3417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403974" y="1467929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30">
                  <a:moveTo>
                    <a:pt x="1579" y="356"/>
                  </a:moveTo>
                  <a:lnTo>
                    <a:pt x="0" y="0"/>
                  </a:lnTo>
                  <a:lnTo>
                    <a:pt x="401" y="11250"/>
                  </a:lnTo>
                </a:path>
              </a:pathLst>
            </a:custGeom>
            <a:ln w="340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404376" y="1479180"/>
              <a:ext cx="17780" cy="280035"/>
            </a:xfrm>
            <a:custGeom>
              <a:avLst/>
              <a:gdLst/>
              <a:ahLst/>
              <a:cxnLst/>
              <a:rect l="l" t="t" r="r" b="b"/>
              <a:pathLst>
                <a:path w="17779" h="280035">
                  <a:moveTo>
                    <a:pt x="0" y="0"/>
                  </a:moveTo>
                  <a:lnTo>
                    <a:pt x="9503" y="152077"/>
                  </a:lnTo>
                  <a:lnTo>
                    <a:pt x="14504" y="231883"/>
                  </a:lnTo>
                  <a:lnTo>
                    <a:pt x="16651" y="265617"/>
                  </a:lnTo>
                  <a:lnTo>
                    <a:pt x="17594" y="279482"/>
                  </a:lnTo>
                </a:path>
              </a:pathLst>
            </a:custGeom>
            <a:ln w="305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348327" y="166346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307340" y="1652807"/>
              <a:ext cx="41275" cy="10795"/>
            </a:xfrm>
            <a:custGeom>
              <a:avLst/>
              <a:gdLst/>
              <a:ahLst/>
              <a:cxnLst/>
              <a:rect l="l" t="t" r="r" b="b"/>
              <a:pathLst>
                <a:path w="41275" h="10794">
                  <a:moveTo>
                    <a:pt x="40987" y="10654"/>
                  </a:moveTo>
                  <a:lnTo>
                    <a:pt x="22389" y="5821"/>
                  </a:lnTo>
                  <a:lnTo>
                    <a:pt x="11920" y="3100"/>
                  </a:lnTo>
                  <a:lnTo>
                    <a:pt x="5737" y="1492"/>
                  </a:lnTo>
                  <a:lnTo>
                    <a:pt x="0" y="0"/>
                  </a:lnTo>
                </a:path>
              </a:pathLst>
            </a:custGeom>
            <a:ln w="341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296379" y="1648881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4">
                  <a:moveTo>
                    <a:pt x="10960" y="3926"/>
                  </a:moveTo>
                  <a:lnTo>
                    <a:pt x="1898" y="1567"/>
                  </a:lnTo>
                  <a:lnTo>
                    <a:pt x="0" y="0"/>
                  </a:lnTo>
                </a:path>
              </a:pathLst>
            </a:custGeom>
            <a:ln w="337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294480" y="1646660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39">
                  <a:moveTo>
                    <a:pt x="1899" y="2220"/>
                  </a:moveTo>
                  <a:lnTo>
                    <a:pt x="0" y="653"/>
                  </a:lnTo>
                  <a:lnTo>
                    <a:pt x="10647" y="0"/>
                  </a:lnTo>
                </a:path>
              </a:pathLst>
            </a:custGeom>
            <a:ln w="338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305127" y="1646038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90" h="635">
                  <a:moveTo>
                    <a:pt x="-17314" y="311"/>
                  </a:moveTo>
                  <a:lnTo>
                    <a:pt x="51201" y="311"/>
                  </a:lnTo>
                </a:path>
              </a:pathLst>
            </a:custGeom>
            <a:ln w="3525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339014" y="1646056"/>
              <a:ext cx="114935" cy="1270"/>
            </a:xfrm>
            <a:custGeom>
              <a:avLst/>
              <a:gdLst/>
              <a:ahLst/>
              <a:cxnLst/>
              <a:rect l="l" t="t" r="r" b="b"/>
              <a:pathLst>
                <a:path w="114934" h="1269">
                  <a:moveTo>
                    <a:pt x="-16068" y="421"/>
                  </a:moveTo>
                  <a:lnTo>
                    <a:pt x="130781" y="421"/>
                  </a:lnTo>
                </a:path>
              </a:pathLst>
            </a:custGeom>
            <a:ln w="329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453727" y="1645999"/>
              <a:ext cx="88900" cy="1270"/>
            </a:xfrm>
            <a:custGeom>
              <a:avLst/>
              <a:gdLst/>
              <a:ahLst/>
              <a:cxnLst/>
              <a:rect l="l" t="t" r="r" b="b"/>
              <a:pathLst>
                <a:path w="88900" h="1269">
                  <a:moveTo>
                    <a:pt x="-15622" y="434"/>
                  </a:moveTo>
                  <a:lnTo>
                    <a:pt x="104443" y="434"/>
                  </a:lnTo>
                </a:path>
              </a:pathLst>
            </a:custGeom>
            <a:ln w="321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542549" y="1646088"/>
              <a:ext cx="14604" cy="3810"/>
            </a:xfrm>
            <a:custGeom>
              <a:avLst/>
              <a:gdLst/>
              <a:ahLst/>
              <a:cxnLst/>
              <a:rect l="l" t="t" r="r" b="b"/>
              <a:pathLst>
                <a:path w="14604" h="3810">
                  <a:moveTo>
                    <a:pt x="0" y="0"/>
                  </a:moveTo>
                  <a:lnTo>
                    <a:pt x="12048" y="179"/>
                  </a:lnTo>
                  <a:lnTo>
                    <a:pt x="14591" y="3399"/>
                  </a:lnTo>
                </a:path>
              </a:pathLst>
            </a:custGeom>
            <a:ln w="3215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556451" y="1649488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30">
                  <a:moveTo>
                    <a:pt x="689" y="0"/>
                  </a:moveTo>
                  <a:lnTo>
                    <a:pt x="3231" y="3219"/>
                  </a:lnTo>
                  <a:lnTo>
                    <a:pt x="0" y="11025"/>
                  </a:lnTo>
                </a:path>
              </a:pathLst>
            </a:custGeom>
            <a:ln w="334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547799" y="1660514"/>
              <a:ext cx="8890" cy="20955"/>
            </a:xfrm>
            <a:custGeom>
              <a:avLst/>
              <a:gdLst/>
              <a:ahLst/>
              <a:cxnLst/>
              <a:rect l="l" t="t" r="r" b="b"/>
              <a:pathLst>
                <a:path w="8890" h="20955">
                  <a:moveTo>
                    <a:pt x="8652" y="0"/>
                  </a:moveTo>
                  <a:lnTo>
                    <a:pt x="5420" y="7806"/>
                  </a:lnTo>
                  <a:lnTo>
                    <a:pt x="0" y="20336"/>
                  </a:lnTo>
                </a:path>
              </a:pathLst>
            </a:custGeom>
            <a:ln w="3443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37409" y="1680850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10389" y="0"/>
                  </a:moveTo>
                  <a:lnTo>
                    <a:pt x="7177" y="7485"/>
                  </a:lnTo>
                  <a:lnTo>
                    <a:pt x="5025" y="12893"/>
                  </a:lnTo>
                  <a:lnTo>
                    <a:pt x="2957" y="18843"/>
                  </a:lnTo>
                  <a:lnTo>
                    <a:pt x="0" y="27958"/>
                  </a:lnTo>
                </a:path>
              </a:pathLst>
            </a:custGeom>
            <a:ln w="339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529240" y="1708809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4">
                  <a:moveTo>
                    <a:pt x="8169" y="0"/>
                  </a:moveTo>
                  <a:lnTo>
                    <a:pt x="5247" y="9140"/>
                  </a:lnTo>
                  <a:lnTo>
                    <a:pt x="3422" y="15266"/>
                  </a:lnTo>
                  <a:lnTo>
                    <a:pt x="1928" y="21152"/>
                  </a:lnTo>
                  <a:lnTo>
                    <a:pt x="0" y="29569"/>
                  </a:lnTo>
                </a:path>
              </a:pathLst>
            </a:custGeom>
            <a:ln w="332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525016" y="1738379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5" h="23494">
                  <a:moveTo>
                    <a:pt x="4223" y="0"/>
                  </a:moveTo>
                  <a:lnTo>
                    <a:pt x="1022" y="14142"/>
                  </a:lnTo>
                  <a:lnTo>
                    <a:pt x="0" y="23370"/>
                  </a:lnTo>
                </a:path>
              </a:pathLst>
            </a:custGeom>
            <a:ln w="329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560385" y="159390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1261" y="1490"/>
                  </a:moveTo>
                  <a:lnTo>
                    <a:pt x="630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551004" y="1585207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90">
                  <a:moveTo>
                    <a:pt x="9380" y="8692"/>
                  </a:moveTo>
                  <a:lnTo>
                    <a:pt x="2686" y="2115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547500" y="158309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40">
                  <a:moveTo>
                    <a:pt x="3503" y="2115"/>
                  </a:moveTo>
                  <a:lnTo>
                    <a:pt x="817" y="0"/>
                  </a:lnTo>
                  <a:lnTo>
                    <a:pt x="0" y="1403"/>
                  </a:lnTo>
                </a:path>
              </a:pathLst>
            </a:custGeom>
            <a:ln w="344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546683" y="1584495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817" y="0"/>
                  </a:moveTo>
                  <a:lnTo>
                    <a:pt x="0" y="1403"/>
                  </a:lnTo>
                  <a:lnTo>
                    <a:pt x="1721" y="6148"/>
                  </a:lnTo>
                </a:path>
              </a:pathLst>
            </a:custGeom>
            <a:ln w="345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2" name="object 382"/>
          <p:cNvGrpSpPr/>
          <p:nvPr/>
        </p:nvGrpSpPr>
        <p:grpSpPr>
          <a:xfrm>
            <a:off x="7584037" y="1590697"/>
            <a:ext cx="332105" cy="203200"/>
            <a:chOff x="7584037" y="1590697"/>
            <a:chExt cx="332105" cy="203200"/>
          </a:xfrm>
        </p:grpSpPr>
        <p:sp>
          <p:nvSpPr>
            <p:cNvPr id="383" name="object 383"/>
            <p:cNvSpPr/>
            <p:nvPr/>
          </p:nvSpPr>
          <p:spPr>
            <a:xfrm>
              <a:off x="7639295" y="165243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409" y="0"/>
                  </a:moveTo>
                  <a:lnTo>
                    <a:pt x="3237" y="0"/>
                  </a:lnTo>
                  <a:lnTo>
                    <a:pt x="3064" y="0"/>
                  </a:lnTo>
                </a:path>
                <a:path w="3809" h="635">
                  <a:moveTo>
                    <a:pt x="3064" y="0"/>
                  </a:moveTo>
                  <a:lnTo>
                    <a:pt x="2721" y="0"/>
                  </a:lnTo>
                  <a:lnTo>
                    <a:pt x="0" y="572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631542" y="1653006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7753" y="0"/>
                  </a:moveTo>
                  <a:lnTo>
                    <a:pt x="5031" y="573"/>
                  </a:lnTo>
                  <a:lnTo>
                    <a:pt x="0" y="3350"/>
                  </a:lnTo>
                </a:path>
              </a:pathLst>
            </a:custGeom>
            <a:ln w="348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7620253" y="1656357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11288" y="0"/>
                  </a:moveTo>
                  <a:lnTo>
                    <a:pt x="6256" y="2777"/>
                  </a:lnTo>
                  <a:lnTo>
                    <a:pt x="0" y="10046"/>
                  </a:lnTo>
                </a:path>
              </a:pathLst>
            </a:custGeom>
            <a:ln w="345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7608521" y="1666403"/>
              <a:ext cx="12065" cy="20320"/>
            </a:xfrm>
            <a:custGeom>
              <a:avLst/>
              <a:gdLst/>
              <a:ahLst/>
              <a:cxnLst/>
              <a:rect l="l" t="t" r="r" b="b"/>
              <a:pathLst>
                <a:path w="12065" h="20319">
                  <a:moveTo>
                    <a:pt x="11732" y="0"/>
                  </a:moveTo>
                  <a:lnTo>
                    <a:pt x="5476" y="7269"/>
                  </a:lnTo>
                  <a:lnTo>
                    <a:pt x="0" y="19718"/>
                  </a:lnTo>
                </a:path>
              </a:pathLst>
            </a:custGeom>
            <a:ln w="342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7601505" y="1686122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20" h="27939">
                  <a:moveTo>
                    <a:pt x="7015" y="0"/>
                  </a:moveTo>
                  <a:lnTo>
                    <a:pt x="3825" y="7434"/>
                  </a:lnTo>
                  <a:lnTo>
                    <a:pt x="2031" y="12788"/>
                  </a:lnTo>
                  <a:lnTo>
                    <a:pt x="975" y="18652"/>
                  </a:lnTo>
                  <a:lnTo>
                    <a:pt x="0" y="27613"/>
                  </a:lnTo>
                </a:path>
              </a:pathLst>
            </a:custGeom>
            <a:ln w="3377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7600684" y="1713735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09" h="29210">
                  <a:moveTo>
                    <a:pt x="820" y="0"/>
                  </a:moveTo>
                  <a:lnTo>
                    <a:pt x="0" y="8984"/>
                  </a:lnTo>
                  <a:lnTo>
                    <a:pt x="26" y="15014"/>
                  </a:lnTo>
                  <a:lnTo>
                    <a:pt x="1170" y="20821"/>
                  </a:lnTo>
                  <a:lnTo>
                    <a:pt x="3702" y="29136"/>
                  </a:lnTo>
                </a:path>
              </a:pathLst>
            </a:custGeom>
            <a:ln w="332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7604387" y="1742871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0" y="0"/>
                  </a:moveTo>
                  <a:lnTo>
                    <a:pt x="2734" y="8212"/>
                  </a:lnTo>
                  <a:lnTo>
                    <a:pt x="5293" y="13299"/>
                  </a:lnTo>
                  <a:lnTo>
                    <a:pt x="9159" y="17378"/>
                  </a:lnTo>
                  <a:lnTo>
                    <a:pt x="15816" y="22562"/>
                  </a:lnTo>
                </a:path>
              </a:pathLst>
            </a:custGeom>
            <a:ln w="330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7620203" y="1765434"/>
              <a:ext cx="27940" cy="8890"/>
            </a:xfrm>
            <a:custGeom>
              <a:avLst/>
              <a:gdLst/>
              <a:ahLst/>
              <a:cxnLst/>
              <a:rect l="l" t="t" r="r" b="b"/>
              <a:pathLst>
                <a:path w="27940" h="8889">
                  <a:moveTo>
                    <a:pt x="0" y="0"/>
                  </a:moveTo>
                  <a:lnTo>
                    <a:pt x="6842" y="4958"/>
                  </a:lnTo>
                  <a:lnTo>
                    <a:pt x="12011" y="7461"/>
                  </a:lnTo>
                  <a:lnTo>
                    <a:pt x="18107" y="8271"/>
                  </a:lnTo>
                  <a:lnTo>
                    <a:pt x="27728" y="8153"/>
                  </a:lnTo>
                </a:path>
              </a:pathLst>
            </a:custGeom>
            <a:ln w="331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647931" y="1763413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4" h="10794">
                  <a:moveTo>
                    <a:pt x="0" y="10174"/>
                  </a:moveTo>
                  <a:lnTo>
                    <a:pt x="9686" y="9770"/>
                  </a:lnTo>
                  <a:lnTo>
                    <a:pt x="16236" y="8576"/>
                  </a:lnTo>
                  <a:lnTo>
                    <a:pt x="22639" y="5637"/>
                  </a:lnTo>
                  <a:lnTo>
                    <a:pt x="31884" y="0"/>
                  </a:lnTo>
                </a:path>
              </a:pathLst>
            </a:custGeom>
            <a:ln w="332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679816" y="1736749"/>
              <a:ext cx="26034" cy="26670"/>
            </a:xfrm>
            <a:custGeom>
              <a:avLst/>
              <a:gdLst/>
              <a:ahLst/>
              <a:cxnLst/>
              <a:rect l="l" t="t" r="r" b="b"/>
              <a:pathLst>
                <a:path w="26034" h="26669">
                  <a:moveTo>
                    <a:pt x="0" y="26663"/>
                  </a:moveTo>
                  <a:lnTo>
                    <a:pt x="9147" y="20768"/>
                  </a:lnTo>
                  <a:lnTo>
                    <a:pt x="14860" y="16026"/>
                  </a:lnTo>
                  <a:lnTo>
                    <a:pt x="19536" y="9936"/>
                  </a:lnTo>
                  <a:lnTo>
                    <a:pt x="25575" y="0"/>
                  </a:lnTo>
                </a:path>
              </a:pathLst>
            </a:custGeom>
            <a:ln w="329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705391" y="1700678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59" h="36194">
                  <a:moveTo>
                    <a:pt x="0" y="36071"/>
                  </a:moveTo>
                  <a:lnTo>
                    <a:pt x="5797" y="25987"/>
                  </a:lnTo>
                  <a:lnTo>
                    <a:pt x="8788" y="18868"/>
                  </a:lnTo>
                  <a:lnTo>
                    <a:pt x="9926" y="11333"/>
                  </a:lnTo>
                  <a:lnTo>
                    <a:pt x="10162" y="0"/>
                  </a:lnTo>
                </a:path>
              </a:pathLst>
            </a:custGeom>
            <a:ln w="327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7705075" y="1666556"/>
              <a:ext cx="10795" cy="34290"/>
            </a:xfrm>
            <a:custGeom>
              <a:avLst/>
              <a:gdLst/>
              <a:ahLst/>
              <a:cxnLst/>
              <a:rect l="l" t="t" r="r" b="b"/>
              <a:pathLst>
                <a:path w="10795" h="34289">
                  <a:moveTo>
                    <a:pt x="10478" y="34121"/>
                  </a:moveTo>
                  <a:lnTo>
                    <a:pt x="10392" y="22819"/>
                  </a:lnTo>
                  <a:lnTo>
                    <a:pt x="9272" y="15497"/>
                  </a:lnTo>
                  <a:lnTo>
                    <a:pt x="6135" y="8957"/>
                  </a:lnTo>
                  <a:lnTo>
                    <a:pt x="0" y="0"/>
                  </a:lnTo>
                </a:path>
              </a:pathLst>
            </a:custGeom>
            <a:ln w="325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7676012" y="1644161"/>
              <a:ext cx="29209" cy="22860"/>
            </a:xfrm>
            <a:custGeom>
              <a:avLst/>
              <a:gdLst/>
              <a:ahLst/>
              <a:cxnLst/>
              <a:rect l="l" t="t" r="r" b="b"/>
              <a:pathLst>
                <a:path w="29209" h="22860">
                  <a:moveTo>
                    <a:pt x="29063" y="22394"/>
                  </a:moveTo>
                  <a:lnTo>
                    <a:pt x="22637" y="13620"/>
                  </a:lnTo>
                  <a:lnTo>
                    <a:pt x="17468" y="8363"/>
                  </a:lnTo>
                  <a:lnTo>
                    <a:pt x="10830" y="4523"/>
                  </a:lnTo>
                  <a:lnTo>
                    <a:pt x="0" y="0"/>
                  </a:lnTo>
                </a:path>
              </a:pathLst>
            </a:custGeom>
            <a:ln w="326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638382" y="1637600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5">
                  <a:moveTo>
                    <a:pt x="37629" y="6561"/>
                  </a:moveTo>
                  <a:lnTo>
                    <a:pt x="26664" y="2300"/>
                  </a:lnTo>
                  <a:lnTo>
                    <a:pt x="19090" y="289"/>
                  </a:lnTo>
                  <a:lnTo>
                    <a:pt x="11377" y="0"/>
                  </a:lnTo>
                  <a:lnTo>
                    <a:pt x="0" y="899"/>
                  </a:lnTo>
                </a:path>
              </a:pathLst>
            </a:custGeom>
            <a:ln w="327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606279" y="1638499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4" h="10794">
                  <a:moveTo>
                    <a:pt x="32103" y="0"/>
                  </a:moveTo>
                  <a:lnTo>
                    <a:pt x="20812" y="1155"/>
                  </a:lnTo>
                  <a:lnTo>
                    <a:pt x="13704" y="2650"/>
                  </a:lnTo>
                  <a:lnTo>
                    <a:pt x="7770" y="5486"/>
                  </a:lnTo>
                  <a:lnTo>
                    <a:pt x="0" y="10661"/>
                  </a:lnTo>
                </a:path>
              </a:pathLst>
            </a:custGeom>
            <a:ln w="325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759037" y="166121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759037" y="1655459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0" y="5750"/>
                  </a:moveTo>
                  <a:lnTo>
                    <a:pt x="458" y="1969"/>
                  </a:lnTo>
                  <a:lnTo>
                    <a:pt x="973" y="0"/>
                  </a:lnTo>
                </a:path>
              </a:pathLst>
            </a:custGeom>
            <a:ln w="3489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7760011" y="16534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1969"/>
                  </a:moveTo>
                  <a:lnTo>
                    <a:pt x="514" y="0"/>
                  </a:lnTo>
                  <a:lnTo>
                    <a:pt x="1946" y="1622"/>
                  </a:lnTo>
                </a:path>
              </a:pathLst>
            </a:custGeom>
            <a:ln w="3471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7761957" y="1655112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0" y="0"/>
                  </a:moveTo>
                  <a:lnTo>
                    <a:pt x="1431" y="1622"/>
                  </a:lnTo>
                  <a:lnTo>
                    <a:pt x="3618" y="9080"/>
                  </a:lnTo>
                </a:path>
              </a:pathLst>
            </a:custGeom>
            <a:ln w="346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7765575" y="1664192"/>
              <a:ext cx="5080" cy="20955"/>
            </a:xfrm>
            <a:custGeom>
              <a:avLst/>
              <a:gdLst/>
              <a:ahLst/>
              <a:cxnLst/>
              <a:rect l="l" t="t" r="r" b="b"/>
              <a:pathLst>
                <a:path w="5079" h="20955">
                  <a:moveTo>
                    <a:pt x="0" y="0"/>
                  </a:moveTo>
                  <a:lnTo>
                    <a:pt x="2185" y="7460"/>
                  </a:lnTo>
                  <a:lnTo>
                    <a:pt x="4807" y="20551"/>
                  </a:lnTo>
                </a:path>
              </a:pathLst>
            </a:custGeom>
            <a:ln w="346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770383" y="1684744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79" h="29210">
                  <a:moveTo>
                    <a:pt x="0" y="0"/>
                  </a:moveTo>
                  <a:lnTo>
                    <a:pt x="1547" y="7812"/>
                  </a:lnTo>
                  <a:lnTo>
                    <a:pt x="2551" y="13408"/>
                  </a:lnTo>
                  <a:lnTo>
                    <a:pt x="3449" y="19480"/>
                  </a:lnTo>
                  <a:lnTo>
                    <a:pt x="4681" y="28720"/>
                  </a:lnTo>
                </a:path>
              </a:pathLst>
            </a:custGeom>
            <a:ln w="339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7775065" y="1713465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4">
                  <a:moveTo>
                    <a:pt x="0" y="0"/>
                  </a:moveTo>
                  <a:lnTo>
                    <a:pt x="1208" y="9252"/>
                  </a:lnTo>
                  <a:lnTo>
                    <a:pt x="1942" y="15407"/>
                  </a:lnTo>
                  <a:lnTo>
                    <a:pt x="2500" y="21230"/>
                  </a:lnTo>
                  <a:lnTo>
                    <a:pt x="3181" y="29484"/>
                  </a:lnTo>
                </a:path>
              </a:pathLst>
            </a:custGeom>
            <a:ln w="333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778246" y="1742949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70" h="22860">
                  <a:moveTo>
                    <a:pt x="0" y="0"/>
                  </a:moveTo>
                  <a:lnTo>
                    <a:pt x="1121" y="13854"/>
                  </a:lnTo>
                  <a:lnTo>
                    <a:pt x="1269" y="22500"/>
                  </a:lnTo>
                </a:path>
              </a:pathLst>
            </a:custGeom>
            <a:ln w="330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778544" y="1765450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972" y="0"/>
                  </a:moveTo>
                  <a:lnTo>
                    <a:pt x="1120" y="8645"/>
                  </a:lnTo>
                  <a:lnTo>
                    <a:pt x="0" y="8917"/>
                  </a:lnTo>
                </a:path>
              </a:pathLst>
            </a:custGeom>
            <a:ln w="332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7775603" y="1765292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940" y="9075"/>
                  </a:moveTo>
                  <a:lnTo>
                    <a:pt x="1820" y="9347"/>
                  </a:lnTo>
                  <a:lnTo>
                    <a:pt x="0" y="0"/>
                  </a:lnTo>
                </a:path>
              </a:pathLst>
            </a:custGeom>
            <a:ln w="338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772707" y="1739002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69">
                  <a:moveTo>
                    <a:pt x="2895" y="26289"/>
                  </a:moveTo>
                  <a:lnTo>
                    <a:pt x="1826" y="20621"/>
                  </a:lnTo>
                  <a:lnTo>
                    <a:pt x="1168" y="15993"/>
                  </a:lnTo>
                  <a:lnTo>
                    <a:pt x="649" y="9940"/>
                  </a:lnTo>
                  <a:lnTo>
                    <a:pt x="0" y="0"/>
                  </a:lnTo>
                </a:path>
              </a:pathLst>
            </a:custGeom>
            <a:ln w="347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7771954" y="1702907"/>
              <a:ext cx="1270" cy="36195"/>
            </a:xfrm>
            <a:custGeom>
              <a:avLst/>
              <a:gdLst/>
              <a:ahLst/>
              <a:cxnLst/>
              <a:rect l="l" t="t" r="r" b="b"/>
              <a:pathLst>
                <a:path w="1270" h="36194">
                  <a:moveTo>
                    <a:pt x="753" y="36094"/>
                  </a:moveTo>
                  <a:lnTo>
                    <a:pt x="155" y="26001"/>
                  </a:lnTo>
                  <a:lnTo>
                    <a:pt x="0" y="18876"/>
                  </a:lnTo>
                  <a:lnTo>
                    <a:pt x="327" y="11337"/>
                  </a:lnTo>
                  <a:lnTo>
                    <a:pt x="1175" y="0"/>
                  </a:lnTo>
                </a:path>
              </a:pathLst>
            </a:custGeom>
            <a:ln w="337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7773130" y="1666600"/>
              <a:ext cx="6985" cy="36830"/>
            </a:xfrm>
            <a:custGeom>
              <a:avLst/>
              <a:gdLst/>
              <a:ahLst/>
              <a:cxnLst/>
              <a:rect l="l" t="t" r="r" b="b"/>
              <a:pathLst>
                <a:path w="6984" h="36830">
                  <a:moveTo>
                    <a:pt x="0" y="36307"/>
                  </a:moveTo>
                  <a:lnTo>
                    <a:pt x="941" y="24966"/>
                  </a:lnTo>
                  <a:lnTo>
                    <a:pt x="1918" y="17403"/>
                  </a:lnTo>
                  <a:lnTo>
                    <a:pt x="3525" y="10216"/>
                  </a:lnTo>
                  <a:lnTo>
                    <a:pt x="6360" y="0"/>
                  </a:lnTo>
                </a:path>
              </a:pathLst>
            </a:custGeom>
            <a:ln w="328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7779491" y="1637027"/>
              <a:ext cx="13335" cy="29845"/>
            </a:xfrm>
            <a:custGeom>
              <a:avLst/>
              <a:gdLst/>
              <a:ahLst/>
              <a:cxnLst/>
              <a:rect l="l" t="t" r="r" b="b"/>
              <a:pathLst>
                <a:path w="13334" h="29844">
                  <a:moveTo>
                    <a:pt x="0" y="29572"/>
                  </a:moveTo>
                  <a:lnTo>
                    <a:pt x="2936" y="19461"/>
                  </a:lnTo>
                  <a:lnTo>
                    <a:pt x="5252" y="13010"/>
                  </a:lnTo>
                  <a:lnTo>
                    <a:pt x="8153" y="7447"/>
                  </a:lnTo>
                  <a:lnTo>
                    <a:pt x="12843" y="0"/>
                  </a:lnTo>
                </a:path>
              </a:pathLst>
            </a:custGeom>
            <a:ln w="326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7792334" y="1617787"/>
              <a:ext cx="18415" cy="19685"/>
            </a:xfrm>
            <a:custGeom>
              <a:avLst/>
              <a:gdLst/>
              <a:ahLst/>
              <a:cxnLst/>
              <a:rect l="l" t="t" r="r" b="b"/>
              <a:pathLst>
                <a:path w="18415" h="19685">
                  <a:moveTo>
                    <a:pt x="0" y="19240"/>
                  </a:moveTo>
                  <a:lnTo>
                    <a:pt x="4775" y="11954"/>
                  </a:lnTo>
                  <a:lnTo>
                    <a:pt x="8276" y="7521"/>
                  </a:lnTo>
                  <a:lnTo>
                    <a:pt x="12222" y="4138"/>
                  </a:lnTo>
                  <a:lnTo>
                    <a:pt x="18332" y="0"/>
                  </a:lnTo>
                </a:path>
              </a:pathLst>
            </a:custGeom>
            <a:ln w="327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7810666" y="1609190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90">
                  <a:moveTo>
                    <a:pt x="0" y="8596"/>
                  </a:moveTo>
                  <a:lnTo>
                    <a:pt x="10352" y="1774"/>
                  </a:lnTo>
                  <a:lnTo>
                    <a:pt x="21711" y="0"/>
                  </a:lnTo>
                </a:path>
              </a:pathLst>
            </a:custGeom>
            <a:ln w="3315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7832378" y="1607416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59" h="3175">
                  <a:moveTo>
                    <a:pt x="0" y="1774"/>
                  </a:moveTo>
                  <a:lnTo>
                    <a:pt x="11359" y="0"/>
                  </a:lnTo>
                  <a:lnTo>
                    <a:pt x="22325" y="2576"/>
                  </a:lnTo>
                </a:path>
              </a:pathLst>
            </a:custGeom>
            <a:ln w="3343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7854704" y="1609993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4" h="10159">
                  <a:moveTo>
                    <a:pt x="0" y="0"/>
                  </a:moveTo>
                  <a:lnTo>
                    <a:pt x="10965" y="2576"/>
                  </a:lnTo>
                  <a:lnTo>
                    <a:pt x="19625" y="9624"/>
                  </a:lnTo>
                </a:path>
              </a:pathLst>
            </a:custGeom>
            <a:ln w="335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7874330" y="1619618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0" y="0"/>
                  </a:moveTo>
                  <a:lnTo>
                    <a:pt x="8659" y="7048"/>
                  </a:lnTo>
                  <a:lnTo>
                    <a:pt x="14437" y="18874"/>
                  </a:lnTo>
                </a:path>
              </a:pathLst>
            </a:custGeom>
            <a:ln w="335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7888767" y="1638492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4" h="27305">
                  <a:moveTo>
                    <a:pt x="0" y="0"/>
                  </a:moveTo>
                  <a:lnTo>
                    <a:pt x="3377" y="7069"/>
                  </a:lnTo>
                  <a:lnTo>
                    <a:pt x="5358" y="12204"/>
                  </a:lnTo>
                  <a:lnTo>
                    <a:pt x="6710" y="17908"/>
                  </a:lnTo>
                  <a:lnTo>
                    <a:pt x="8204" y="26681"/>
                  </a:lnTo>
                </a:path>
              </a:pathLst>
            </a:custGeom>
            <a:ln w="335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7896971" y="1665174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0" y="0"/>
                  </a:moveTo>
                  <a:lnTo>
                    <a:pt x="1400" y="8833"/>
                  </a:lnTo>
                  <a:lnTo>
                    <a:pt x="2103" y="14967"/>
                  </a:lnTo>
                  <a:lnTo>
                    <a:pt x="2322" y="21272"/>
                  </a:lnTo>
                  <a:lnTo>
                    <a:pt x="2268" y="30619"/>
                  </a:lnTo>
                </a:path>
              </a:pathLst>
            </a:custGeom>
            <a:ln w="333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7897781" y="1695793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458" y="0"/>
                  </a:moveTo>
                  <a:lnTo>
                    <a:pt x="1347" y="9333"/>
                  </a:lnTo>
                  <a:lnTo>
                    <a:pt x="1158" y="15554"/>
                  </a:lnTo>
                  <a:lnTo>
                    <a:pt x="754" y="21460"/>
                  </a:lnTo>
                  <a:lnTo>
                    <a:pt x="0" y="29850"/>
                  </a:lnTo>
                </a:path>
              </a:pathLst>
            </a:custGeom>
            <a:ln w="331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7894947" y="1725643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2833" y="0"/>
                  </a:moveTo>
                  <a:lnTo>
                    <a:pt x="1532" y="14085"/>
                  </a:lnTo>
                  <a:lnTo>
                    <a:pt x="0" y="24779"/>
                  </a:lnTo>
                </a:path>
              </a:pathLst>
            </a:custGeom>
            <a:ln w="330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7890734" y="1750423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69">
                  <a:moveTo>
                    <a:pt x="4213" y="0"/>
                  </a:moveTo>
                  <a:lnTo>
                    <a:pt x="1944" y="14104"/>
                  </a:lnTo>
                  <a:lnTo>
                    <a:pt x="748" y="21576"/>
                  </a:lnTo>
                  <a:lnTo>
                    <a:pt x="232" y="24909"/>
                  </a:lnTo>
                  <a:lnTo>
                    <a:pt x="0" y="26598"/>
                  </a:lnTo>
                </a:path>
              </a:pathLst>
            </a:custGeom>
            <a:ln w="336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2" name="object 422"/>
          <p:cNvGrpSpPr/>
          <p:nvPr/>
        </p:nvGrpSpPr>
        <p:grpSpPr>
          <a:xfrm>
            <a:off x="7923999" y="1572324"/>
            <a:ext cx="249554" cy="226060"/>
            <a:chOff x="7923999" y="1572324"/>
            <a:chExt cx="249554" cy="226060"/>
          </a:xfrm>
        </p:grpSpPr>
        <p:sp>
          <p:nvSpPr>
            <p:cNvPr id="423" name="object 423"/>
            <p:cNvSpPr/>
            <p:nvPr/>
          </p:nvSpPr>
          <p:spPr>
            <a:xfrm>
              <a:off x="8143311" y="160024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8142623" y="1596872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687" y="3376"/>
                  </a:moveTo>
                  <a:lnTo>
                    <a:pt x="687" y="2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8138326" y="1592498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296" y="4374"/>
                  </a:moveTo>
                  <a:lnTo>
                    <a:pt x="3608" y="2144"/>
                  </a:lnTo>
                  <a:lnTo>
                    <a:pt x="0" y="0"/>
                  </a:lnTo>
                </a:path>
              </a:pathLst>
            </a:custGeom>
            <a:ln w="347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8126822" y="158994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5" h="3175">
                  <a:moveTo>
                    <a:pt x="11503" y="2553"/>
                  </a:moveTo>
                  <a:lnTo>
                    <a:pt x="7895" y="409"/>
                  </a:lnTo>
                  <a:lnTo>
                    <a:pt x="0" y="0"/>
                  </a:lnTo>
                </a:path>
              </a:pathLst>
            </a:custGeom>
            <a:ln w="346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8106843" y="1589534"/>
              <a:ext cx="20320" cy="3175"/>
            </a:xfrm>
            <a:custGeom>
              <a:avLst/>
              <a:gdLst/>
              <a:ahLst/>
              <a:cxnLst/>
              <a:rect l="l" t="t" r="r" b="b"/>
              <a:pathLst>
                <a:path w="20320" h="3175">
                  <a:moveTo>
                    <a:pt x="19979" y="410"/>
                  </a:moveTo>
                  <a:lnTo>
                    <a:pt x="12083" y="0"/>
                  </a:lnTo>
                  <a:lnTo>
                    <a:pt x="0" y="3077"/>
                  </a:lnTo>
                </a:path>
              </a:pathLst>
            </a:custGeom>
            <a:ln w="344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8079936" y="1592612"/>
              <a:ext cx="27305" cy="10160"/>
            </a:xfrm>
            <a:custGeom>
              <a:avLst/>
              <a:gdLst/>
              <a:ahLst/>
              <a:cxnLst/>
              <a:rect l="l" t="t" r="r" b="b"/>
              <a:pathLst>
                <a:path w="27304" h="10159">
                  <a:moveTo>
                    <a:pt x="26906" y="0"/>
                  </a:moveTo>
                  <a:lnTo>
                    <a:pt x="19689" y="1887"/>
                  </a:lnTo>
                  <a:lnTo>
                    <a:pt x="14480" y="3557"/>
                  </a:lnTo>
                  <a:lnTo>
                    <a:pt x="8758" y="5949"/>
                  </a:lnTo>
                  <a:lnTo>
                    <a:pt x="0" y="9998"/>
                  </a:lnTo>
                </a:path>
              </a:pathLst>
            </a:custGeom>
            <a:ln w="3397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8051134" y="1602610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09" h="16509">
                  <a:moveTo>
                    <a:pt x="28802" y="0"/>
                  </a:moveTo>
                  <a:lnTo>
                    <a:pt x="20014" y="4151"/>
                  </a:lnTo>
                  <a:lnTo>
                    <a:pt x="14084" y="7251"/>
                  </a:lnTo>
                  <a:lnTo>
                    <a:pt x="8313" y="10846"/>
                  </a:lnTo>
                  <a:lnTo>
                    <a:pt x="0" y="16480"/>
                  </a:lnTo>
                </a:path>
              </a:pathLst>
            </a:custGeom>
            <a:ln w="334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8027453" y="1619091"/>
              <a:ext cx="24130" cy="19685"/>
            </a:xfrm>
            <a:custGeom>
              <a:avLst/>
              <a:gdLst/>
              <a:ahLst/>
              <a:cxnLst/>
              <a:rect l="l" t="t" r="r" b="b"/>
              <a:pathLst>
                <a:path w="24129" h="19685">
                  <a:moveTo>
                    <a:pt x="23680" y="0"/>
                  </a:moveTo>
                  <a:lnTo>
                    <a:pt x="15447" y="5679"/>
                  </a:lnTo>
                  <a:lnTo>
                    <a:pt x="10236" y="9589"/>
                  </a:lnTo>
                  <a:lnTo>
                    <a:pt x="5827" y="13547"/>
                  </a:lnTo>
                  <a:lnTo>
                    <a:pt x="0" y="19367"/>
                  </a:lnTo>
                </a:path>
              </a:pathLst>
            </a:custGeom>
            <a:ln w="3296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8015087" y="1638458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80">
                  <a:moveTo>
                    <a:pt x="12366" y="0"/>
                  </a:moveTo>
                  <a:lnTo>
                    <a:pt x="2664" y="9807"/>
                  </a:lnTo>
                  <a:lnTo>
                    <a:pt x="0" y="17673"/>
                  </a:lnTo>
                </a:path>
              </a:pathLst>
            </a:custGeom>
            <a:ln w="328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8012421" y="1656131"/>
              <a:ext cx="6350" cy="13335"/>
            </a:xfrm>
            <a:custGeom>
              <a:avLst/>
              <a:gdLst/>
              <a:ahLst/>
              <a:cxnLst/>
              <a:rect l="l" t="t" r="r" b="b"/>
              <a:pathLst>
                <a:path w="6350" h="13335">
                  <a:moveTo>
                    <a:pt x="2665" y="0"/>
                  </a:moveTo>
                  <a:lnTo>
                    <a:pt x="0" y="7866"/>
                  </a:lnTo>
                  <a:lnTo>
                    <a:pt x="6032" y="12718"/>
                  </a:lnTo>
                </a:path>
              </a:pathLst>
            </a:custGeom>
            <a:ln w="332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8018454" y="1668850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4" h="7619">
                  <a:moveTo>
                    <a:pt x="0" y="0"/>
                  </a:moveTo>
                  <a:lnTo>
                    <a:pt x="6032" y="4853"/>
                  </a:lnTo>
                  <a:lnTo>
                    <a:pt x="19477" y="7024"/>
                  </a:lnTo>
                </a:path>
              </a:pathLst>
            </a:custGeom>
            <a:ln w="339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8037932" y="1675874"/>
              <a:ext cx="31750" cy="3175"/>
            </a:xfrm>
            <a:custGeom>
              <a:avLst/>
              <a:gdLst/>
              <a:ahLst/>
              <a:cxnLst/>
              <a:rect l="l" t="t" r="r" b="b"/>
              <a:pathLst>
                <a:path w="31750" h="3175">
                  <a:moveTo>
                    <a:pt x="0" y="0"/>
                  </a:moveTo>
                  <a:lnTo>
                    <a:pt x="8050" y="1266"/>
                  </a:lnTo>
                  <a:lnTo>
                    <a:pt x="13985" y="1990"/>
                  </a:lnTo>
                  <a:lnTo>
                    <a:pt x="20731" y="2442"/>
                  </a:lnTo>
                  <a:lnTo>
                    <a:pt x="31215" y="2892"/>
                  </a:lnTo>
                </a:path>
              </a:pathLst>
            </a:custGeom>
            <a:ln w="3399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8069148" y="1678767"/>
              <a:ext cx="35560" cy="1905"/>
            </a:xfrm>
            <a:custGeom>
              <a:avLst/>
              <a:gdLst/>
              <a:ahLst/>
              <a:cxnLst/>
              <a:rect l="l" t="t" r="r" b="b"/>
              <a:pathLst>
                <a:path w="35559" h="1905">
                  <a:moveTo>
                    <a:pt x="0" y="0"/>
                  </a:moveTo>
                  <a:lnTo>
                    <a:pt x="10548" y="431"/>
                  </a:lnTo>
                  <a:lnTo>
                    <a:pt x="17748" y="751"/>
                  </a:lnTo>
                  <a:lnTo>
                    <a:pt x="24912" y="1116"/>
                  </a:lnTo>
                  <a:lnTo>
                    <a:pt x="35358" y="1685"/>
                  </a:lnTo>
                </a:path>
              </a:pathLst>
            </a:custGeom>
            <a:ln w="332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8104506" y="1680453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10">
                  <a:moveTo>
                    <a:pt x="0" y="0"/>
                  </a:moveTo>
                  <a:lnTo>
                    <a:pt x="10365" y="599"/>
                  </a:lnTo>
                  <a:lnTo>
                    <a:pt x="16973" y="1174"/>
                  </a:lnTo>
                  <a:lnTo>
                    <a:pt x="22663" y="2062"/>
                  </a:lnTo>
                  <a:lnTo>
                    <a:pt x="30271" y="3602"/>
                  </a:lnTo>
                </a:path>
              </a:pathLst>
            </a:custGeom>
            <a:ln w="327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8134777" y="1684056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5">
                  <a:moveTo>
                    <a:pt x="0" y="0"/>
                  </a:moveTo>
                  <a:lnTo>
                    <a:pt x="12685" y="2638"/>
                  </a:lnTo>
                  <a:lnTo>
                    <a:pt x="17078" y="8143"/>
                  </a:lnTo>
                </a:path>
              </a:pathLst>
            </a:custGeom>
            <a:ln w="328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8150496" y="1692199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1358" y="0"/>
                  </a:moveTo>
                  <a:lnTo>
                    <a:pt x="5752" y="5504"/>
                  </a:lnTo>
                  <a:lnTo>
                    <a:pt x="0" y="14688"/>
                  </a:lnTo>
                </a:path>
              </a:pathLst>
            </a:custGeom>
            <a:ln w="3337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8130124" y="170688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20372" y="0"/>
                  </a:moveTo>
                  <a:lnTo>
                    <a:pt x="16818" y="5483"/>
                  </a:lnTo>
                  <a:lnTo>
                    <a:pt x="13511" y="9429"/>
                  </a:lnTo>
                  <a:lnTo>
                    <a:pt x="8542" y="13744"/>
                  </a:lnTo>
                  <a:lnTo>
                    <a:pt x="0" y="20335"/>
                  </a:lnTo>
                </a:path>
              </a:pathLst>
            </a:custGeom>
            <a:ln w="340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8094741" y="1727224"/>
              <a:ext cx="35560" cy="22225"/>
            </a:xfrm>
            <a:custGeom>
              <a:avLst/>
              <a:gdLst/>
              <a:ahLst/>
              <a:cxnLst/>
              <a:rect l="l" t="t" r="r" b="b"/>
              <a:pathLst>
                <a:path w="35559" h="22225">
                  <a:moveTo>
                    <a:pt x="35383" y="0"/>
                  </a:moveTo>
                  <a:lnTo>
                    <a:pt x="26606" y="6612"/>
                  </a:lnTo>
                  <a:lnTo>
                    <a:pt x="19995" y="11077"/>
                  </a:lnTo>
                  <a:lnTo>
                    <a:pt x="12232" y="15428"/>
                  </a:lnTo>
                  <a:lnTo>
                    <a:pt x="0" y="21700"/>
                  </a:lnTo>
                </a:path>
              </a:pathLst>
            </a:custGeom>
            <a:ln w="336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8051020" y="1748924"/>
              <a:ext cx="43815" cy="18415"/>
            </a:xfrm>
            <a:custGeom>
              <a:avLst/>
              <a:gdLst/>
              <a:ahLst/>
              <a:cxnLst/>
              <a:rect l="l" t="t" r="r" b="b"/>
              <a:pathLst>
                <a:path w="43815" h="18414">
                  <a:moveTo>
                    <a:pt x="43720" y="0"/>
                  </a:moveTo>
                  <a:lnTo>
                    <a:pt x="31358" y="6214"/>
                  </a:lnTo>
                  <a:lnTo>
                    <a:pt x="22683" y="10161"/>
                  </a:lnTo>
                  <a:lnTo>
                    <a:pt x="13596" y="13526"/>
                  </a:lnTo>
                  <a:lnTo>
                    <a:pt x="0" y="17999"/>
                  </a:lnTo>
                </a:path>
              </a:pathLst>
            </a:custGeom>
            <a:ln w="327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8006670" y="1766923"/>
              <a:ext cx="44450" cy="11430"/>
            </a:xfrm>
            <a:custGeom>
              <a:avLst/>
              <a:gdLst/>
              <a:ahLst/>
              <a:cxnLst/>
              <a:rect l="l" t="t" r="r" b="b"/>
              <a:pathLst>
                <a:path w="44450" h="11430">
                  <a:moveTo>
                    <a:pt x="44350" y="0"/>
                  </a:moveTo>
                  <a:lnTo>
                    <a:pt x="30743" y="4365"/>
                  </a:lnTo>
                  <a:lnTo>
                    <a:pt x="21588" y="6981"/>
                  </a:lnTo>
                  <a:lnTo>
                    <a:pt x="12726" y="8895"/>
                  </a:lnTo>
                  <a:lnTo>
                    <a:pt x="0" y="11151"/>
                  </a:lnTo>
                </a:path>
              </a:pathLst>
            </a:custGeom>
            <a:ln w="3213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7968417" y="1778075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4" h="4444">
                  <a:moveTo>
                    <a:pt x="38253" y="0"/>
                  </a:moveTo>
                  <a:lnTo>
                    <a:pt x="25622" y="2143"/>
                  </a:lnTo>
                  <a:lnTo>
                    <a:pt x="17427" y="3272"/>
                  </a:lnTo>
                  <a:lnTo>
                    <a:pt x="10082" y="3759"/>
                  </a:lnTo>
                  <a:lnTo>
                    <a:pt x="0" y="3978"/>
                  </a:lnTo>
                </a:path>
              </a:pathLst>
            </a:custGeom>
            <a:ln w="320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7940159" y="1778920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10">
                  <a:moveTo>
                    <a:pt x="28257" y="3132"/>
                  </a:moveTo>
                  <a:lnTo>
                    <a:pt x="18331" y="3239"/>
                  </a:lnTo>
                  <a:lnTo>
                    <a:pt x="12079" y="2948"/>
                  </a:lnTo>
                  <a:lnTo>
                    <a:pt x="6851" y="1966"/>
                  </a:lnTo>
                  <a:lnTo>
                    <a:pt x="0" y="0"/>
                  </a:lnTo>
                </a:path>
              </a:pathLst>
            </a:custGeom>
            <a:ln w="323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5" name="object 445"/>
          <p:cNvSpPr/>
          <p:nvPr/>
        </p:nvSpPr>
        <p:spPr>
          <a:xfrm>
            <a:off x="566654" y="2056983"/>
            <a:ext cx="8064500" cy="0"/>
          </a:xfrm>
          <a:custGeom>
            <a:avLst/>
            <a:gdLst/>
            <a:ahLst/>
            <a:cxnLst/>
            <a:rect l="l" t="t" r="r" b="b"/>
            <a:pathLst>
              <a:path w="80645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8064500">
                <a:moveTo>
                  <a:pt x="4233" y="0"/>
                </a:moveTo>
                <a:lnTo>
                  <a:pt x="4661694" y="0"/>
                </a:lnTo>
                <a:lnTo>
                  <a:pt x="7053792" y="0"/>
                </a:lnTo>
                <a:lnTo>
                  <a:pt x="7936177" y="0"/>
                </a:lnTo>
                <a:lnTo>
                  <a:pt x="8064500" y="0"/>
                </a:lnTo>
              </a:path>
            </a:pathLst>
          </a:custGeom>
          <a:ln w="26078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6" name="object 4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9230" y="2681248"/>
            <a:ext cx="303726" cy="483367"/>
          </a:xfrm>
          <a:prstGeom prst="rect">
            <a:avLst/>
          </a:prstGeom>
        </p:spPr>
      </p:pic>
      <p:pic>
        <p:nvPicPr>
          <p:cNvPr id="447" name="object 4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09053" y="2972218"/>
            <a:ext cx="132306" cy="142413"/>
          </a:xfrm>
          <a:prstGeom prst="rect">
            <a:avLst/>
          </a:prstGeom>
        </p:spPr>
      </p:pic>
      <p:grpSp>
        <p:nvGrpSpPr>
          <p:cNvPr id="448" name="object 448"/>
          <p:cNvGrpSpPr/>
          <p:nvPr/>
        </p:nvGrpSpPr>
        <p:grpSpPr>
          <a:xfrm>
            <a:off x="1039806" y="2947298"/>
            <a:ext cx="525145" cy="531495"/>
            <a:chOff x="1039806" y="2947298"/>
            <a:chExt cx="525145" cy="531495"/>
          </a:xfrm>
        </p:grpSpPr>
        <p:sp>
          <p:nvSpPr>
            <p:cNvPr id="449" name="object 449"/>
            <p:cNvSpPr/>
            <p:nvPr/>
          </p:nvSpPr>
          <p:spPr>
            <a:xfrm>
              <a:off x="1078519" y="299431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073395" y="299171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124" y="2603"/>
                  </a:moveTo>
                  <a:lnTo>
                    <a:pt x="2601" y="1057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068135" y="2990654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5260" y="1057"/>
                  </a:moveTo>
                  <a:lnTo>
                    <a:pt x="2658" y="0"/>
                  </a:lnTo>
                  <a:lnTo>
                    <a:pt x="0" y="2517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63484" y="2993172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80" h="13969">
                  <a:moveTo>
                    <a:pt x="4650" y="0"/>
                  </a:moveTo>
                  <a:lnTo>
                    <a:pt x="1992" y="2518"/>
                  </a:lnTo>
                  <a:lnTo>
                    <a:pt x="0" y="13686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60475" y="3006859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3009" y="0"/>
                  </a:moveTo>
                  <a:lnTo>
                    <a:pt x="1841" y="6837"/>
                  </a:lnTo>
                  <a:lnTo>
                    <a:pt x="1138" y="12813"/>
                  </a:lnTo>
                  <a:lnTo>
                    <a:pt x="619" y="21256"/>
                  </a:lnTo>
                  <a:lnTo>
                    <a:pt x="0" y="35493"/>
                  </a:lnTo>
                </a:path>
              </a:pathLst>
            </a:custGeom>
            <a:ln w="34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055105" y="3042352"/>
              <a:ext cx="5715" cy="264160"/>
            </a:xfrm>
            <a:custGeom>
              <a:avLst/>
              <a:gdLst/>
              <a:ahLst/>
              <a:cxnLst/>
              <a:rect l="l" t="t" r="r" b="b"/>
              <a:pathLst>
                <a:path w="5715" h="264160">
                  <a:moveTo>
                    <a:pt x="5369" y="0"/>
                  </a:moveTo>
                  <a:lnTo>
                    <a:pt x="2853" y="122081"/>
                  </a:lnTo>
                  <a:lnTo>
                    <a:pt x="1455" y="190266"/>
                  </a:lnTo>
                  <a:lnTo>
                    <a:pt x="671" y="229294"/>
                  </a:lnTo>
                  <a:lnTo>
                    <a:pt x="0" y="263907"/>
                  </a:lnTo>
                </a:path>
              </a:pathLst>
            </a:custGeom>
            <a:ln w="30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054104" y="3306260"/>
              <a:ext cx="1270" cy="95885"/>
            </a:xfrm>
            <a:custGeom>
              <a:avLst/>
              <a:gdLst/>
              <a:ahLst/>
              <a:cxnLst/>
              <a:rect l="l" t="t" r="r" b="b"/>
              <a:pathLst>
                <a:path w="1269" h="95885">
                  <a:moveTo>
                    <a:pt x="500" y="-14297"/>
                  </a:moveTo>
                  <a:lnTo>
                    <a:pt x="500" y="109702"/>
                  </a:lnTo>
                </a:path>
              </a:pathLst>
            </a:custGeom>
            <a:ln w="29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054126" y="3401665"/>
              <a:ext cx="1270" cy="62865"/>
            </a:xfrm>
            <a:custGeom>
              <a:avLst/>
              <a:gdLst/>
              <a:ahLst/>
              <a:cxnLst/>
              <a:rect l="l" t="t" r="r" b="b"/>
              <a:pathLst>
                <a:path w="1269" h="62864">
                  <a:moveTo>
                    <a:pt x="0" y="0"/>
                  </a:moveTo>
                  <a:lnTo>
                    <a:pt x="52" y="24154"/>
                  </a:lnTo>
                  <a:lnTo>
                    <a:pt x="168" y="38733"/>
                  </a:lnTo>
                  <a:lnTo>
                    <a:pt x="438" y="49610"/>
                  </a:lnTo>
                  <a:lnTo>
                    <a:pt x="952" y="62661"/>
                  </a:lnTo>
                </a:path>
              </a:pathLst>
            </a:custGeom>
            <a:ln w="28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7" name="object 4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6818" y="2968138"/>
              <a:ext cx="280391" cy="177387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8109" y="2947298"/>
              <a:ext cx="166337" cy="198643"/>
            </a:xfrm>
            <a:prstGeom prst="rect">
              <a:avLst/>
            </a:prstGeom>
          </p:spPr>
        </p:pic>
      </p:grpSp>
      <p:grpSp>
        <p:nvGrpSpPr>
          <p:cNvPr id="459" name="object 459"/>
          <p:cNvGrpSpPr/>
          <p:nvPr/>
        </p:nvGrpSpPr>
        <p:grpSpPr>
          <a:xfrm>
            <a:off x="1611199" y="2934519"/>
            <a:ext cx="57150" cy="215265"/>
            <a:chOff x="1611199" y="2934519"/>
            <a:chExt cx="57150" cy="215265"/>
          </a:xfrm>
        </p:grpSpPr>
        <p:sp>
          <p:nvSpPr>
            <p:cNvPr id="460" name="object 460"/>
            <p:cNvSpPr/>
            <p:nvPr/>
          </p:nvSpPr>
          <p:spPr>
            <a:xfrm>
              <a:off x="1649625" y="301019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647135" y="301042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489" y="0"/>
                  </a:moveTo>
                  <a:lnTo>
                    <a:pt x="1686" y="229"/>
                  </a:lnTo>
                  <a:lnTo>
                    <a:pt x="0" y="154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643676" y="3011968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459" y="0"/>
                  </a:moveTo>
                  <a:lnTo>
                    <a:pt x="1772" y="1317"/>
                  </a:lnTo>
                  <a:lnTo>
                    <a:pt x="0" y="4895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640626" y="3016863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3050" y="0"/>
                  </a:moveTo>
                  <a:lnTo>
                    <a:pt x="1277" y="3577"/>
                  </a:lnTo>
                  <a:lnTo>
                    <a:pt x="0" y="11547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639348" y="3028410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5" h="20955">
                  <a:moveTo>
                    <a:pt x="1277" y="0"/>
                  </a:moveTo>
                  <a:lnTo>
                    <a:pt x="0" y="7970"/>
                  </a:lnTo>
                  <a:lnTo>
                    <a:pt x="72" y="20507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639420" y="3048917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69" h="28575">
                  <a:moveTo>
                    <a:pt x="0" y="0"/>
                  </a:moveTo>
                  <a:lnTo>
                    <a:pt x="54" y="7491"/>
                  </a:lnTo>
                  <a:lnTo>
                    <a:pt x="162" y="12917"/>
                  </a:lnTo>
                  <a:lnTo>
                    <a:pt x="405" y="18912"/>
                  </a:lnTo>
                  <a:lnTo>
                    <a:pt x="865" y="28113"/>
                  </a:lnTo>
                </a:path>
              </a:pathLst>
            </a:custGeom>
            <a:ln w="33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640286" y="3077030"/>
              <a:ext cx="3810" cy="55880"/>
            </a:xfrm>
            <a:custGeom>
              <a:avLst/>
              <a:gdLst/>
              <a:ahLst/>
              <a:cxnLst/>
              <a:rect l="l" t="t" r="r" b="b"/>
              <a:pathLst>
                <a:path w="3810" h="55880">
                  <a:moveTo>
                    <a:pt x="0" y="0"/>
                  </a:moveTo>
                  <a:lnTo>
                    <a:pt x="1568" y="26650"/>
                  </a:lnTo>
                  <a:lnTo>
                    <a:pt x="2472" y="41351"/>
                  </a:lnTo>
                  <a:lnTo>
                    <a:pt x="3055" y="49340"/>
                  </a:lnTo>
                  <a:lnTo>
                    <a:pt x="3658" y="55853"/>
                  </a:lnTo>
                </a:path>
              </a:pathLst>
            </a:custGeom>
            <a:ln w="33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628662" y="296857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-17462" y="917"/>
                  </a:moveTo>
                  <a:lnTo>
                    <a:pt x="17462" y="91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628662" y="2951871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5" h="17144">
                  <a:moveTo>
                    <a:pt x="0" y="16705"/>
                  </a:moveTo>
                  <a:lnTo>
                    <a:pt x="0" y="5718"/>
                  </a:lnTo>
                  <a:lnTo>
                    <a:pt x="573" y="0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9" name="object 4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31314" y="2823680"/>
            <a:ext cx="264216" cy="328144"/>
          </a:xfrm>
          <a:prstGeom prst="rect">
            <a:avLst/>
          </a:prstGeom>
        </p:spPr>
      </p:pic>
      <p:grpSp>
        <p:nvGrpSpPr>
          <p:cNvPr id="470" name="object 470"/>
          <p:cNvGrpSpPr/>
          <p:nvPr/>
        </p:nvGrpSpPr>
        <p:grpSpPr>
          <a:xfrm>
            <a:off x="2043942" y="2934682"/>
            <a:ext cx="401320" cy="180340"/>
            <a:chOff x="2043942" y="2934682"/>
            <a:chExt cx="401320" cy="180340"/>
          </a:xfrm>
        </p:grpSpPr>
        <p:pic>
          <p:nvPicPr>
            <p:cNvPr id="471" name="object 4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43942" y="2934682"/>
              <a:ext cx="161457" cy="177269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32413" y="2945800"/>
              <a:ext cx="212370" cy="168712"/>
            </a:xfrm>
            <a:prstGeom prst="rect">
              <a:avLst/>
            </a:prstGeom>
          </p:spPr>
        </p:pic>
      </p:grpSp>
      <p:pic>
        <p:nvPicPr>
          <p:cNvPr id="473" name="object 47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031752" y="2952663"/>
            <a:ext cx="121270" cy="148815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201341" y="2950050"/>
            <a:ext cx="322195" cy="203657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061475" y="2954283"/>
            <a:ext cx="225783" cy="210590"/>
          </a:xfrm>
          <a:prstGeom prst="rect">
            <a:avLst/>
          </a:prstGeom>
        </p:spPr>
      </p:pic>
      <p:pic>
        <p:nvPicPr>
          <p:cNvPr id="476" name="object 47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38594" y="2823430"/>
            <a:ext cx="371903" cy="293224"/>
          </a:xfrm>
          <a:prstGeom prst="rect">
            <a:avLst/>
          </a:prstGeom>
        </p:spPr>
      </p:pic>
      <p:grpSp>
        <p:nvGrpSpPr>
          <p:cNvPr id="477" name="object 477"/>
          <p:cNvGrpSpPr/>
          <p:nvPr/>
        </p:nvGrpSpPr>
        <p:grpSpPr>
          <a:xfrm>
            <a:off x="4778350" y="2791249"/>
            <a:ext cx="504190" cy="350520"/>
            <a:chOff x="4778350" y="2791249"/>
            <a:chExt cx="504190" cy="350520"/>
          </a:xfrm>
        </p:grpSpPr>
        <p:pic>
          <p:nvPicPr>
            <p:cNvPr id="478" name="object 4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78350" y="2791249"/>
              <a:ext cx="238656" cy="342588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39044" y="2947992"/>
              <a:ext cx="243138" cy="193442"/>
            </a:xfrm>
            <a:prstGeom prst="rect">
              <a:avLst/>
            </a:prstGeom>
          </p:spPr>
        </p:pic>
      </p:grpSp>
      <p:pic>
        <p:nvPicPr>
          <p:cNvPr id="480" name="object 4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357257" y="2957320"/>
            <a:ext cx="258734" cy="236386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668885" y="2990841"/>
            <a:ext cx="250950" cy="164677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75867" y="2848424"/>
            <a:ext cx="376941" cy="319606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715412" y="2842231"/>
            <a:ext cx="355870" cy="466743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155208" y="3001930"/>
            <a:ext cx="128824" cy="170146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357732" y="2946904"/>
            <a:ext cx="301404" cy="196685"/>
          </a:xfrm>
          <a:prstGeom prst="rect">
            <a:avLst/>
          </a:prstGeom>
        </p:spPr>
      </p:pic>
      <p:grpSp>
        <p:nvGrpSpPr>
          <p:cNvPr id="486" name="object 486"/>
          <p:cNvGrpSpPr/>
          <p:nvPr/>
        </p:nvGrpSpPr>
        <p:grpSpPr>
          <a:xfrm>
            <a:off x="8191896" y="3019694"/>
            <a:ext cx="43180" cy="142240"/>
            <a:chOff x="8191896" y="3019694"/>
            <a:chExt cx="43180" cy="142240"/>
          </a:xfrm>
        </p:grpSpPr>
        <p:sp>
          <p:nvSpPr>
            <p:cNvPr id="487" name="object 487"/>
            <p:cNvSpPr/>
            <p:nvPr/>
          </p:nvSpPr>
          <p:spPr>
            <a:xfrm>
              <a:off x="8209358" y="304600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0" y="1720"/>
                  </a:moveTo>
                  <a:lnTo>
                    <a:pt x="458" y="859"/>
                  </a:lnTo>
                  <a:lnTo>
                    <a:pt x="91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8210275" y="3037912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0" y="8087"/>
                  </a:moveTo>
                  <a:lnTo>
                    <a:pt x="3888" y="940"/>
                  </a:lnTo>
                  <a:lnTo>
                    <a:pt x="5002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8215278" y="3036971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0" y="941"/>
                  </a:moveTo>
                  <a:lnTo>
                    <a:pt x="1115" y="0"/>
                  </a:lnTo>
                  <a:lnTo>
                    <a:pt x="1456" y="4679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8216428" y="3041650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10">
                  <a:moveTo>
                    <a:pt x="323" y="-17374"/>
                  </a:moveTo>
                  <a:lnTo>
                    <a:pt x="323" y="33441"/>
                  </a:lnTo>
                </a:path>
              </a:pathLst>
            </a:custGeom>
            <a:ln w="35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8211084" y="3057717"/>
              <a:ext cx="5715" cy="88265"/>
            </a:xfrm>
            <a:custGeom>
              <a:avLst/>
              <a:gdLst/>
              <a:ahLst/>
              <a:cxnLst/>
              <a:rect l="l" t="t" r="r" b="b"/>
              <a:pathLst>
                <a:path w="5715" h="88264">
                  <a:moveTo>
                    <a:pt x="5343" y="0"/>
                  </a:moveTo>
                  <a:lnTo>
                    <a:pt x="2498" y="44137"/>
                  </a:lnTo>
                  <a:lnTo>
                    <a:pt x="993" y="67981"/>
                  </a:lnTo>
                  <a:lnTo>
                    <a:pt x="327" y="79747"/>
                  </a:lnTo>
                  <a:lnTo>
                    <a:pt x="0" y="87654"/>
                  </a:lnTo>
                </a:path>
              </a:pathLst>
            </a:custGeom>
            <a:ln w="32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2" name="object 492"/>
          <p:cNvGrpSpPr/>
          <p:nvPr/>
        </p:nvGrpSpPr>
        <p:grpSpPr>
          <a:xfrm>
            <a:off x="8217004" y="2928326"/>
            <a:ext cx="233679" cy="270510"/>
            <a:chOff x="8217004" y="2928326"/>
            <a:chExt cx="233679" cy="270510"/>
          </a:xfrm>
        </p:grpSpPr>
        <p:sp>
          <p:nvSpPr>
            <p:cNvPr id="493" name="object 493"/>
            <p:cNvSpPr/>
            <p:nvPr/>
          </p:nvSpPr>
          <p:spPr>
            <a:xfrm>
              <a:off x="8239328" y="295293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802" y="1720"/>
                  </a:moveTo>
                  <a:lnTo>
                    <a:pt x="401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8235068" y="2945930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4260" y="7000"/>
                  </a:moveTo>
                  <a:lnTo>
                    <a:pt x="771" y="311"/>
                  </a:lnTo>
                  <a:lnTo>
                    <a:pt x="0" y="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8234297" y="294561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70" y="310"/>
                  </a:moveTo>
                  <a:lnTo>
                    <a:pt x="0" y="0"/>
                  </a:lnTo>
                  <a:lnTo>
                    <a:pt x="1728" y="2699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6" name="object 4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54684" y="2995365"/>
              <a:ext cx="195796" cy="203371"/>
            </a:xfrm>
            <a:prstGeom prst="rect">
              <a:avLst/>
            </a:prstGeom>
          </p:spPr>
        </p:pic>
      </p:grpSp>
      <p:pic>
        <p:nvPicPr>
          <p:cNvPr id="497" name="object 49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8921134" y="3016431"/>
            <a:ext cx="323815" cy="168110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94544" y="3637468"/>
            <a:ext cx="255507" cy="341869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23040" y="3827252"/>
            <a:ext cx="180997" cy="168569"/>
          </a:xfrm>
          <a:prstGeom prst="rect">
            <a:avLst/>
          </a:prstGeom>
        </p:spPr>
      </p:pic>
      <p:grpSp>
        <p:nvGrpSpPr>
          <p:cNvPr id="500" name="object 500"/>
          <p:cNvGrpSpPr/>
          <p:nvPr/>
        </p:nvGrpSpPr>
        <p:grpSpPr>
          <a:xfrm>
            <a:off x="1007502" y="3700510"/>
            <a:ext cx="370205" cy="318770"/>
            <a:chOff x="1007502" y="3700510"/>
            <a:chExt cx="370205" cy="318770"/>
          </a:xfrm>
        </p:grpSpPr>
        <p:pic>
          <p:nvPicPr>
            <p:cNvPr id="501" name="object 5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07502" y="3799941"/>
              <a:ext cx="231984" cy="219014"/>
            </a:xfrm>
            <a:prstGeom prst="rect">
              <a:avLst/>
            </a:prstGeom>
          </p:spPr>
        </p:pic>
        <p:pic>
          <p:nvPicPr>
            <p:cNvPr id="502" name="object 5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67378" y="3700510"/>
              <a:ext cx="110278" cy="312583"/>
            </a:xfrm>
            <a:prstGeom prst="rect">
              <a:avLst/>
            </a:prstGeom>
          </p:spPr>
        </p:pic>
      </p:grpSp>
      <p:pic>
        <p:nvPicPr>
          <p:cNvPr id="503" name="object 50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495855" y="3788674"/>
            <a:ext cx="173799" cy="179308"/>
          </a:xfrm>
          <a:prstGeom prst="rect">
            <a:avLst/>
          </a:prstGeom>
        </p:spPr>
      </p:pic>
      <p:pic>
        <p:nvPicPr>
          <p:cNvPr id="504" name="object 50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738040" y="3802242"/>
            <a:ext cx="177483" cy="182883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020273" y="3802599"/>
            <a:ext cx="228620" cy="176753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01466" y="3695959"/>
            <a:ext cx="277248" cy="306920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648439" y="3780982"/>
            <a:ext cx="146107" cy="217495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877061" y="3793841"/>
            <a:ext cx="225377" cy="204683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808768" y="3785449"/>
            <a:ext cx="215975" cy="238615"/>
          </a:xfrm>
          <a:prstGeom prst="rect">
            <a:avLst/>
          </a:prstGeom>
        </p:spPr>
      </p:pic>
      <p:grpSp>
        <p:nvGrpSpPr>
          <p:cNvPr id="510" name="object 510"/>
          <p:cNvGrpSpPr/>
          <p:nvPr/>
        </p:nvGrpSpPr>
        <p:grpSpPr>
          <a:xfrm>
            <a:off x="4080461" y="3693737"/>
            <a:ext cx="837565" cy="343535"/>
            <a:chOff x="4080461" y="3693737"/>
            <a:chExt cx="837565" cy="343535"/>
          </a:xfrm>
        </p:grpSpPr>
        <p:pic>
          <p:nvPicPr>
            <p:cNvPr id="511" name="object 51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80461" y="3795317"/>
              <a:ext cx="177043" cy="192110"/>
            </a:xfrm>
            <a:prstGeom prst="rect">
              <a:avLst/>
            </a:prstGeom>
          </p:spPr>
        </p:pic>
        <p:pic>
          <p:nvPicPr>
            <p:cNvPr id="512" name="object 51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97840" y="3802585"/>
              <a:ext cx="187481" cy="196695"/>
            </a:xfrm>
            <a:prstGeom prst="rect">
              <a:avLst/>
            </a:prstGeom>
          </p:spPr>
        </p:pic>
        <p:pic>
          <p:nvPicPr>
            <p:cNvPr id="513" name="object 51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17998" y="3693737"/>
              <a:ext cx="399965" cy="343315"/>
            </a:xfrm>
            <a:prstGeom prst="rect">
              <a:avLst/>
            </a:prstGeom>
          </p:spPr>
        </p:pic>
      </p:grpSp>
      <p:grpSp>
        <p:nvGrpSpPr>
          <p:cNvPr id="514" name="object 514"/>
          <p:cNvGrpSpPr/>
          <p:nvPr/>
        </p:nvGrpSpPr>
        <p:grpSpPr>
          <a:xfrm>
            <a:off x="5008895" y="3828222"/>
            <a:ext cx="347980" cy="199390"/>
            <a:chOff x="5008895" y="3828222"/>
            <a:chExt cx="347980" cy="199390"/>
          </a:xfrm>
        </p:grpSpPr>
        <p:pic>
          <p:nvPicPr>
            <p:cNvPr id="515" name="object 5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08895" y="3847055"/>
              <a:ext cx="193978" cy="179965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234693" y="3828222"/>
              <a:ext cx="122079" cy="174782"/>
            </a:xfrm>
            <a:prstGeom prst="rect">
              <a:avLst/>
            </a:prstGeom>
          </p:spPr>
        </p:pic>
      </p:grpSp>
      <p:pic>
        <p:nvPicPr>
          <p:cNvPr id="517" name="object 51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413100" y="3826252"/>
            <a:ext cx="206436" cy="178478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206642" y="3707409"/>
            <a:ext cx="492099" cy="284022"/>
          </a:xfrm>
          <a:prstGeom prst="rect">
            <a:avLst/>
          </a:prstGeom>
        </p:spPr>
      </p:pic>
      <p:grpSp>
        <p:nvGrpSpPr>
          <p:cNvPr id="519" name="object 519"/>
          <p:cNvGrpSpPr/>
          <p:nvPr/>
        </p:nvGrpSpPr>
        <p:grpSpPr>
          <a:xfrm>
            <a:off x="6760698" y="3710670"/>
            <a:ext cx="511175" cy="245110"/>
            <a:chOff x="6760698" y="3710670"/>
            <a:chExt cx="511175" cy="245110"/>
          </a:xfrm>
        </p:grpSpPr>
        <p:sp>
          <p:nvSpPr>
            <p:cNvPr id="520" name="object 520"/>
            <p:cNvSpPr/>
            <p:nvPr/>
          </p:nvSpPr>
          <p:spPr>
            <a:xfrm>
              <a:off x="6780338" y="383142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375"/>
                  </a:moveTo>
                  <a:lnTo>
                    <a:pt x="228" y="1031"/>
                  </a:lnTo>
                  <a:lnTo>
                    <a:pt x="458" y="687"/>
                  </a:lnTo>
                </a:path>
                <a:path w="1904" h="1904">
                  <a:moveTo>
                    <a:pt x="458" y="687"/>
                  </a:moveTo>
                  <a:lnTo>
                    <a:pt x="916" y="0"/>
                  </a:lnTo>
                  <a:lnTo>
                    <a:pt x="1716" y="63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782055" y="3832062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0"/>
                  </a:moveTo>
                  <a:lnTo>
                    <a:pt x="799" y="634"/>
                  </a:lnTo>
                  <a:lnTo>
                    <a:pt x="2919" y="5815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784974" y="3837877"/>
              <a:ext cx="5715" cy="15240"/>
            </a:xfrm>
            <a:custGeom>
              <a:avLst/>
              <a:gdLst/>
              <a:ahLst/>
              <a:cxnLst/>
              <a:rect l="l" t="t" r="r" b="b"/>
              <a:pathLst>
                <a:path w="5715" h="15239">
                  <a:moveTo>
                    <a:pt x="0" y="0"/>
                  </a:moveTo>
                  <a:lnTo>
                    <a:pt x="2120" y="5181"/>
                  </a:lnTo>
                  <a:lnTo>
                    <a:pt x="5693" y="15179"/>
                  </a:lnTo>
                </a:path>
              </a:pathLst>
            </a:custGeom>
            <a:ln w="34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790668" y="3853057"/>
              <a:ext cx="7620" cy="23495"/>
            </a:xfrm>
            <a:custGeom>
              <a:avLst/>
              <a:gdLst/>
              <a:ahLst/>
              <a:cxnLst/>
              <a:rect l="l" t="t" r="r" b="b"/>
              <a:pathLst>
                <a:path w="7620" h="23495">
                  <a:moveTo>
                    <a:pt x="0" y="0"/>
                  </a:moveTo>
                  <a:lnTo>
                    <a:pt x="3573" y="9997"/>
                  </a:lnTo>
                  <a:lnTo>
                    <a:pt x="7084" y="23029"/>
                  </a:lnTo>
                </a:path>
              </a:pathLst>
            </a:custGeom>
            <a:ln w="34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6797752" y="3876086"/>
              <a:ext cx="6350" cy="25400"/>
            </a:xfrm>
            <a:custGeom>
              <a:avLst/>
              <a:gdLst/>
              <a:ahLst/>
              <a:cxnLst/>
              <a:rect l="l" t="t" r="r" b="b"/>
              <a:pathLst>
                <a:path w="6350" h="25400">
                  <a:moveTo>
                    <a:pt x="0" y="0"/>
                  </a:moveTo>
                  <a:lnTo>
                    <a:pt x="2067" y="7724"/>
                  </a:lnTo>
                  <a:lnTo>
                    <a:pt x="3372" y="12928"/>
                  </a:lnTo>
                  <a:lnTo>
                    <a:pt x="4469" y="17978"/>
                  </a:lnTo>
                  <a:lnTo>
                    <a:pt x="5914" y="25241"/>
                  </a:lnTo>
                </a:path>
              </a:pathLst>
            </a:custGeom>
            <a:ln w="33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801134" y="37615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720" y="1490"/>
                  </a:moveTo>
                  <a:lnTo>
                    <a:pt x="859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786003" y="3748037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70">
                  <a:moveTo>
                    <a:pt x="15130" y="13472"/>
                  </a:moveTo>
                  <a:lnTo>
                    <a:pt x="4772" y="4373"/>
                  </a:lnTo>
                  <a:lnTo>
                    <a:pt x="0" y="0"/>
                  </a:lnTo>
                </a:path>
              </a:pathLst>
            </a:custGeom>
            <a:ln w="34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779501" y="3743066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6501" y="4971"/>
                  </a:moveTo>
                  <a:lnTo>
                    <a:pt x="1729" y="597"/>
                  </a:lnTo>
                  <a:lnTo>
                    <a:pt x="0" y="0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777772" y="3742469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1729" y="597"/>
                  </a:moveTo>
                  <a:lnTo>
                    <a:pt x="0" y="0"/>
                  </a:lnTo>
                  <a:lnTo>
                    <a:pt x="4027" y="4528"/>
                  </a:lnTo>
                </a:path>
              </a:pathLst>
            </a:custGeom>
            <a:ln w="34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9" name="object 52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857033" y="3710670"/>
              <a:ext cx="414501" cy="244607"/>
            </a:xfrm>
            <a:prstGeom prst="rect">
              <a:avLst/>
            </a:prstGeom>
          </p:spPr>
        </p:pic>
      </p:grpSp>
      <p:grpSp>
        <p:nvGrpSpPr>
          <p:cNvPr id="530" name="object 530"/>
          <p:cNvGrpSpPr/>
          <p:nvPr/>
        </p:nvGrpSpPr>
        <p:grpSpPr>
          <a:xfrm>
            <a:off x="7747756" y="3816353"/>
            <a:ext cx="636905" cy="176530"/>
            <a:chOff x="7747756" y="3816353"/>
            <a:chExt cx="636905" cy="176530"/>
          </a:xfrm>
        </p:grpSpPr>
        <p:pic>
          <p:nvPicPr>
            <p:cNvPr id="531" name="object 5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747756" y="3816353"/>
              <a:ext cx="178850" cy="164278"/>
            </a:xfrm>
            <a:prstGeom prst="rect">
              <a:avLst/>
            </a:prstGeom>
          </p:spPr>
        </p:pic>
        <p:pic>
          <p:nvPicPr>
            <p:cNvPr id="532" name="object 5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964120" y="3823131"/>
              <a:ext cx="191003" cy="151355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193397" y="3826542"/>
              <a:ext cx="190861" cy="166108"/>
            </a:xfrm>
            <a:prstGeom prst="rect">
              <a:avLst/>
            </a:prstGeom>
          </p:spPr>
        </p:pic>
      </p:grpSp>
      <p:pic>
        <p:nvPicPr>
          <p:cNvPr id="534" name="object 53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8974839" y="3694100"/>
            <a:ext cx="385600" cy="282810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28956" y="4339008"/>
            <a:ext cx="198105" cy="319958"/>
          </a:xfrm>
          <a:prstGeom prst="rect">
            <a:avLst/>
          </a:prstGeom>
        </p:spPr>
      </p:pic>
      <p:pic>
        <p:nvPicPr>
          <p:cNvPr id="536" name="object 53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18279" y="4477332"/>
            <a:ext cx="96185" cy="198010"/>
          </a:xfrm>
          <a:prstGeom prst="rect">
            <a:avLst/>
          </a:prstGeom>
        </p:spPr>
      </p:pic>
      <p:pic>
        <p:nvPicPr>
          <p:cNvPr id="537" name="object 53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034544" y="4472663"/>
            <a:ext cx="166391" cy="183541"/>
          </a:xfrm>
          <a:prstGeom prst="rect">
            <a:avLst/>
          </a:prstGeom>
        </p:spPr>
      </p:pic>
      <p:pic>
        <p:nvPicPr>
          <p:cNvPr id="538" name="object 53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273221" y="4475249"/>
            <a:ext cx="260932" cy="202880"/>
          </a:xfrm>
          <a:prstGeom prst="rect">
            <a:avLst/>
          </a:prstGeom>
        </p:spPr>
      </p:pic>
      <p:pic>
        <p:nvPicPr>
          <p:cNvPr id="539" name="object 53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180195" y="4495114"/>
            <a:ext cx="130396" cy="179302"/>
          </a:xfrm>
          <a:prstGeom prst="rect">
            <a:avLst/>
          </a:prstGeom>
        </p:spPr>
      </p:pic>
      <p:pic>
        <p:nvPicPr>
          <p:cNvPr id="540" name="object 54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364168" y="4472859"/>
            <a:ext cx="354999" cy="212914"/>
          </a:xfrm>
          <a:prstGeom prst="rect">
            <a:avLst/>
          </a:prstGeom>
        </p:spPr>
      </p:pic>
      <p:grpSp>
        <p:nvGrpSpPr>
          <p:cNvPr id="541" name="object 541"/>
          <p:cNvGrpSpPr/>
          <p:nvPr/>
        </p:nvGrpSpPr>
        <p:grpSpPr>
          <a:xfrm>
            <a:off x="3265789" y="4320280"/>
            <a:ext cx="515620" cy="484505"/>
            <a:chOff x="3265789" y="4320280"/>
            <a:chExt cx="515620" cy="484505"/>
          </a:xfrm>
        </p:grpSpPr>
        <p:sp>
          <p:nvSpPr>
            <p:cNvPr id="542" name="object 542"/>
            <p:cNvSpPr/>
            <p:nvPr/>
          </p:nvSpPr>
          <p:spPr>
            <a:xfrm>
              <a:off x="3521760" y="4416325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9509" y="20676"/>
                  </a:moveTo>
                  <a:lnTo>
                    <a:pt x="8821" y="18726"/>
                  </a:lnTo>
                  <a:lnTo>
                    <a:pt x="8133" y="16777"/>
                  </a:lnTo>
                </a:path>
                <a:path w="9525" h="20954">
                  <a:moveTo>
                    <a:pt x="8133" y="16777"/>
                  </a:moveTo>
                  <a:lnTo>
                    <a:pt x="6757" y="1287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500699" y="4385551"/>
              <a:ext cx="21590" cy="31115"/>
            </a:xfrm>
            <a:custGeom>
              <a:avLst/>
              <a:gdLst/>
              <a:ahLst/>
              <a:cxnLst/>
              <a:rect l="l" t="t" r="r" b="b"/>
              <a:pathLst>
                <a:path w="21589" h="31114">
                  <a:moveTo>
                    <a:pt x="21060" y="30774"/>
                  </a:moveTo>
                  <a:lnTo>
                    <a:pt x="16930" y="23049"/>
                  </a:lnTo>
                  <a:lnTo>
                    <a:pt x="13360" y="17268"/>
                  </a:lnTo>
                  <a:lnTo>
                    <a:pt x="8374" y="10547"/>
                  </a:lnTo>
                  <a:lnTo>
                    <a:pt x="0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465777" y="4353615"/>
              <a:ext cx="34925" cy="32384"/>
            </a:xfrm>
            <a:custGeom>
              <a:avLst/>
              <a:gdLst/>
              <a:ahLst/>
              <a:cxnLst/>
              <a:rect l="l" t="t" r="r" b="b"/>
              <a:pathLst>
                <a:path w="34925" h="32385">
                  <a:moveTo>
                    <a:pt x="34921" y="31936"/>
                  </a:moveTo>
                  <a:lnTo>
                    <a:pt x="26330" y="21370"/>
                  </a:lnTo>
                  <a:lnTo>
                    <a:pt x="19829" y="14522"/>
                  </a:lnTo>
                  <a:lnTo>
                    <a:pt x="12143" y="8396"/>
                  </a:lnTo>
                  <a:lnTo>
                    <a:pt x="0" y="0"/>
                  </a:lnTo>
                </a:path>
              </a:pathLst>
            </a:custGeom>
            <a:ln w="33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422206" y="4337335"/>
              <a:ext cx="43815" cy="16510"/>
            </a:xfrm>
            <a:custGeom>
              <a:avLst/>
              <a:gdLst/>
              <a:ahLst/>
              <a:cxnLst/>
              <a:rect l="l" t="t" r="r" b="b"/>
              <a:pathLst>
                <a:path w="43814" h="16510">
                  <a:moveTo>
                    <a:pt x="43570" y="16280"/>
                  </a:moveTo>
                  <a:lnTo>
                    <a:pt x="31292" y="8128"/>
                  </a:lnTo>
                  <a:lnTo>
                    <a:pt x="22660" y="3715"/>
                  </a:lnTo>
                  <a:lnTo>
                    <a:pt x="13591" y="1514"/>
                  </a:lnTo>
                  <a:lnTo>
                    <a:pt x="0" y="0"/>
                  </a:lnTo>
                </a:path>
              </a:pathLst>
            </a:custGeom>
            <a:ln w="32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380082" y="4336246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4">
                  <a:moveTo>
                    <a:pt x="42123" y="1089"/>
                  </a:moveTo>
                  <a:lnTo>
                    <a:pt x="28555" y="0"/>
                  </a:lnTo>
                  <a:lnTo>
                    <a:pt x="19644" y="777"/>
                  </a:lnTo>
                  <a:lnTo>
                    <a:pt x="11442" y="4448"/>
                  </a:lnTo>
                  <a:lnTo>
                    <a:pt x="0" y="12038"/>
                  </a:lnTo>
                </a:path>
              </a:pathLst>
            </a:custGeom>
            <a:ln w="31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348988" y="4348284"/>
              <a:ext cx="31115" cy="43815"/>
            </a:xfrm>
            <a:custGeom>
              <a:avLst/>
              <a:gdLst/>
              <a:ahLst/>
              <a:cxnLst/>
              <a:rect l="l" t="t" r="r" b="b"/>
              <a:pathLst>
                <a:path w="31114" h="43814">
                  <a:moveTo>
                    <a:pt x="31093" y="0"/>
                  </a:moveTo>
                  <a:lnTo>
                    <a:pt x="19823" y="8102"/>
                  </a:lnTo>
                  <a:lnTo>
                    <a:pt x="12828" y="15353"/>
                  </a:lnTo>
                  <a:lnTo>
                    <a:pt x="7192" y="25847"/>
                  </a:lnTo>
                  <a:lnTo>
                    <a:pt x="0" y="43680"/>
                  </a:lnTo>
                </a:path>
              </a:pathLst>
            </a:custGeom>
            <a:ln w="32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332430" y="4391965"/>
              <a:ext cx="17145" cy="76835"/>
            </a:xfrm>
            <a:custGeom>
              <a:avLst/>
              <a:gdLst/>
              <a:ahLst/>
              <a:cxnLst/>
              <a:rect l="l" t="t" r="r" b="b"/>
              <a:pathLst>
                <a:path w="17145" h="76835">
                  <a:moveTo>
                    <a:pt x="16558" y="0"/>
                  </a:moveTo>
                  <a:lnTo>
                    <a:pt x="9593" y="18346"/>
                  </a:lnTo>
                  <a:lnTo>
                    <a:pt x="5546" y="32435"/>
                  </a:lnTo>
                  <a:lnTo>
                    <a:pt x="2866" y="49442"/>
                  </a:lnTo>
                  <a:lnTo>
                    <a:pt x="0" y="76543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328102" y="4468508"/>
              <a:ext cx="4445" cy="99695"/>
            </a:xfrm>
            <a:custGeom>
              <a:avLst/>
              <a:gdLst/>
              <a:ahLst/>
              <a:cxnLst/>
              <a:rect l="l" t="t" r="r" b="b"/>
              <a:pathLst>
                <a:path w="4445" h="99695">
                  <a:moveTo>
                    <a:pt x="4328" y="0"/>
                  </a:moveTo>
                  <a:lnTo>
                    <a:pt x="1656" y="27453"/>
                  </a:lnTo>
                  <a:lnTo>
                    <a:pt x="341" y="46927"/>
                  </a:lnTo>
                  <a:lnTo>
                    <a:pt x="0" y="67710"/>
                  </a:lnTo>
                  <a:lnTo>
                    <a:pt x="250" y="99094"/>
                  </a:lnTo>
                </a:path>
              </a:pathLst>
            </a:custGeom>
            <a:ln w="30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328352" y="4567603"/>
              <a:ext cx="3810" cy="100330"/>
            </a:xfrm>
            <a:custGeom>
              <a:avLst/>
              <a:gdLst/>
              <a:ahLst/>
              <a:cxnLst/>
              <a:rect l="l" t="t" r="r" b="b"/>
              <a:pathLst>
                <a:path w="3810" h="100329">
                  <a:moveTo>
                    <a:pt x="0" y="0"/>
                  </a:moveTo>
                  <a:lnTo>
                    <a:pt x="373" y="31401"/>
                  </a:lnTo>
                  <a:lnTo>
                    <a:pt x="893" y="52311"/>
                  </a:lnTo>
                  <a:lnTo>
                    <a:pt x="1918" y="72129"/>
                  </a:lnTo>
                  <a:lnTo>
                    <a:pt x="3802" y="100252"/>
                  </a:lnTo>
                </a:path>
              </a:pathLst>
            </a:custGeom>
            <a:ln w="29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332155" y="4667856"/>
              <a:ext cx="6985" cy="78740"/>
            </a:xfrm>
            <a:custGeom>
              <a:avLst/>
              <a:gdLst/>
              <a:ahLst/>
              <a:cxnLst/>
              <a:rect l="l" t="t" r="r" b="b"/>
              <a:pathLst>
                <a:path w="6985" h="78739">
                  <a:moveTo>
                    <a:pt x="0" y="0"/>
                  </a:moveTo>
                  <a:lnTo>
                    <a:pt x="1934" y="27780"/>
                  </a:lnTo>
                  <a:lnTo>
                    <a:pt x="3305" y="45195"/>
                  </a:lnTo>
                  <a:lnTo>
                    <a:pt x="4767" y="59584"/>
                  </a:lnTo>
                  <a:lnTo>
                    <a:pt x="6975" y="78285"/>
                  </a:lnTo>
                </a:path>
              </a:pathLst>
            </a:custGeom>
            <a:ln w="28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339131" y="4746141"/>
              <a:ext cx="5715" cy="44450"/>
            </a:xfrm>
            <a:custGeom>
              <a:avLst/>
              <a:gdLst/>
              <a:ahLst/>
              <a:cxnLst/>
              <a:rect l="l" t="t" r="r" b="b"/>
              <a:pathLst>
                <a:path w="5714" h="44450">
                  <a:moveTo>
                    <a:pt x="0" y="0"/>
                  </a:moveTo>
                  <a:lnTo>
                    <a:pt x="2182" y="18165"/>
                  </a:lnTo>
                  <a:lnTo>
                    <a:pt x="3464" y="28804"/>
                  </a:lnTo>
                  <a:lnTo>
                    <a:pt x="4346" y="36041"/>
                  </a:lnTo>
                  <a:lnTo>
                    <a:pt x="5328" y="44001"/>
                  </a:lnTo>
                </a:path>
              </a:pathLst>
            </a:custGeom>
            <a:ln w="29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298520" y="4579608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4586" y="0"/>
                  </a:moveTo>
                  <a:lnTo>
                    <a:pt x="229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288455" y="4579264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60" h="635">
                  <a:moveTo>
                    <a:pt x="-17462" y="172"/>
                  </a:moveTo>
                  <a:lnTo>
                    <a:pt x="27527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282977" y="4577919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5478" y="1345"/>
                  </a:moveTo>
                  <a:lnTo>
                    <a:pt x="0" y="1001"/>
                  </a:lnTo>
                  <a:lnTo>
                    <a:pt x="1782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284759" y="4574369"/>
              <a:ext cx="19050" cy="3810"/>
            </a:xfrm>
            <a:custGeom>
              <a:avLst/>
              <a:gdLst/>
              <a:ahLst/>
              <a:cxnLst/>
              <a:rect l="l" t="t" r="r" b="b"/>
              <a:pathLst>
                <a:path w="19050" h="3810">
                  <a:moveTo>
                    <a:pt x="0" y="3549"/>
                  </a:moveTo>
                  <a:lnTo>
                    <a:pt x="1782" y="2547"/>
                  </a:lnTo>
                  <a:lnTo>
                    <a:pt x="18480" y="0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303239" y="4566679"/>
              <a:ext cx="51435" cy="8255"/>
            </a:xfrm>
            <a:custGeom>
              <a:avLst/>
              <a:gdLst/>
              <a:ahLst/>
              <a:cxnLst/>
              <a:rect l="l" t="t" r="r" b="b"/>
              <a:pathLst>
                <a:path w="51435" h="8254">
                  <a:moveTo>
                    <a:pt x="0" y="7690"/>
                  </a:moveTo>
                  <a:lnTo>
                    <a:pt x="10193" y="6136"/>
                  </a:lnTo>
                  <a:lnTo>
                    <a:pt x="18934" y="4818"/>
                  </a:lnTo>
                  <a:lnTo>
                    <a:pt x="31029" y="3012"/>
                  </a:lnTo>
                  <a:lnTo>
                    <a:pt x="51288" y="0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354527" y="4543340"/>
              <a:ext cx="163830" cy="23495"/>
            </a:xfrm>
            <a:custGeom>
              <a:avLst/>
              <a:gdLst/>
              <a:ahLst/>
              <a:cxnLst/>
              <a:rect l="l" t="t" r="r" b="b"/>
              <a:pathLst>
                <a:path w="163829" h="23495">
                  <a:moveTo>
                    <a:pt x="0" y="23338"/>
                  </a:moveTo>
                  <a:lnTo>
                    <a:pt x="71977" y="12910"/>
                  </a:lnTo>
                  <a:lnTo>
                    <a:pt x="113019" y="7003"/>
                  </a:lnTo>
                  <a:lnTo>
                    <a:pt x="138469" y="3429"/>
                  </a:lnTo>
                  <a:lnTo>
                    <a:pt x="163670" y="0"/>
                  </a:lnTo>
                </a:path>
              </a:pathLst>
            </a:custGeom>
            <a:ln w="30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518198" y="4534848"/>
              <a:ext cx="66040" cy="8890"/>
            </a:xfrm>
            <a:custGeom>
              <a:avLst/>
              <a:gdLst/>
              <a:ahLst/>
              <a:cxnLst/>
              <a:rect l="l" t="t" r="r" b="b"/>
              <a:pathLst>
                <a:path w="66039" h="8889">
                  <a:moveTo>
                    <a:pt x="0" y="8492"/>
                  </a:moveTo>
                  <a:lnTo>
                    <a:pt x="23672" y="5295"/>
                  </a:lnTo>
                  <a:lnTo>
                    <a:pt x="38418" y="3345"/>
                  </a:lnTo>
                  <a:lnTo>
                    <a:pt x="50408" y="1845"/>
                  </a:lnTo>
                  <a:lnTo>
                    <a:pt x="65812" y="0"/>
                  </a:lnTo>
                </a:path>
              </a:pathLst>
            </a:custGeom>
            <a:ln w="29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584010" y="4532343"/>
              <a:ext cx="31750" cy="2540"/>
            </a:xfrm>
            <a:custGeom>
              <a:avLst/>
              <a:gdLst/>
              <a:ahLst/>
              <a:cxnLst/>
              <a:rect l="l" t="t" r="r" b="b"/>
              <a:pathLst>
                <a:path w="31750" h="2539">
                  <a:moveTo>
                    <a:pt x="0" y="2504"/>
                  </a:moveTo>
                  <a:lnTo>
                    <a:pt x="14862" y="764"/>
                  </a:lnTo>
                  <a:lnTo>
                    <a:pt x="23067" y="0"/>
                  </a:lnTo>
                  <a:lnTo>
                    <a:pt x="27539" y="44"/>
                  </a:lnTo>
                  <a:lnTo>
                    <a:pt x="31203" y="731"/>
                  </a:lnTo>
                </a:path>
              </a:pathLst>
            </a:custGeom>
            <a:ln w="30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608446" y="4533075"/>
              <a:ext cx="12700" cy="8255"/>
            </a:xfrm>
            <a:custGeom>
              <a:avLst/>
              <a:gdLst/>
              <a:ahLst/>
              <a:cxnLst/>
              <a:rect l="l" t="t" r="r" b="b"/>
              <a:pathLst>
                <a:path w="12700" h="8254">
                  <a:moveTo>
                    <a:pt x="6767" y="0"/>
                  </a:moveTo>
                  <a:lnTo>
                    <a:pt x="12415" y="1271"/>
                  </a:lnTo>
                  <a:lnTo>
                    <a:pt x="0" y="7739"/>
                  </a:lnTo>
                </a:path>
              </a:pathLst>
            </a:custGeom>
            <a:ln w="31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573689" y="4540814"/>
              <a:ext cx="34925" cy="18415"/>
            </a:xfrm>
            <a:custGeom>
              <a:avLst/>
              <a:gdLst/>
              <a:ahLst/>
              <a:cxnLst/>
              <a:rect l="l" t="t" r="r" b="b"/>
              <a:pathLst>
                <a:path w="34925" h="18414">
                  <a:moveTo>
                    <a:pt x="34757" y="0"/>
                  </a:moveTo>
                  <a:lnTo>
                    <a:pt x="27230" y="3916"/>
                  </a:lnTo>
                  <a:lnTo>
                    <a:pt x="21100" y="7079"/>
                  </a:lnTo>
                  <a:lnTo>
                    <a:pt x="13110" y="11160"/>
                  </a:lnTo>
                  <a:lnTo>
                    <a:pt x="0" y="17829"/>
                  </a:lnTo>
                </a:path>
              </a:pathLst>
            </a:custGeom>
            <a:ln w="34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528424" y="4558644"/>
              <a:ext cx="45720" cy="26670"/>
            </a:xfrm>
            <a:custGeom>
              <a:avLst/>
              <a:gdLst/>
              <a:ahLst/>
              <a:cxnLst/>
              <a:rect l="l" t="t" r="r" b="b"/>
              <a:pathLst>
                <a:path w="45720" h="26670">
                  <a:moveTo>
                    <a:pt x="45264" y="0"/>
                  </a:moveTo>
                  <a:lnTo>
                    <a:pt x="31990" y="6799"/>
                  </a:lnTo>
                  <a:lnTo>
                    <a:pt x="22850" y="11781"/>
                  </a:lnTo>
                  <a:lnTo>
                    <a:pt x="13601" y="17391"/>
                  </a:lnTo>
                  <a:lnTo>
                    <a:pt x="0" y="26074"/>
                  </a:lnTo>
                </a:path>
              </a:pathLst>
            </a:custGeom>
            <a:ln w="33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489721" y="4584718"/>
              <a:ext cx="38735" cy="30480"/>
            </a:xfrm>
            <a:custGeom>
              <a:avLst/>
              <a:gdLst/>
              <a:ahLst/>
              <a:cxnLst/>
              <a:rect l="l" t="t" r="r" b="b"/>
              <a:pathLst>
                <a:path w="38735" h="30479">
                  <a:moveTo>
                    <a:pt x="38703" y="0"/>
                  </a:moveTo>
                  <a:lnTo>
                    <a:pt x="25204" y="8743"/>
                  </a:lnTo>
                  <a:lnTo>
                    <a:pt x="16672" y="14780"/>
                  </a:lnTo>
                  <a:lnTo>
                    <a:pt x="9481" y="20922"/>
                  </a:lnTo>
                  <a:lnTo>
                    <a:pt x="0" y="29979"/>
                  </a:lnTo>
                </a:path>
              </a:pathLst>
            </a:custGeom>
            <a:ln w="31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470236" y="4614698"/>
              <a:ext cx="19685" cy="28575"/>
            </a:xfrm>
            <a:custGeom>
              <a:avLst/>
              <a:gdLst/>
              <a:ahLst/>
              <a:cxnLst/>
              <a:rect l="l" t="t" r="r" b="b"/>
              <a:pathLst>
                <a:path w="19685" h="28575">
                  <a:moveTo>
                    <a:pt x="19484" y="0"/>
                  </a:moveTo>
                  <a:lnTo>
                    <a:pt x="10303" y="9033"/>
                  </a:lnTo>
                  <a:lnTo>
                    <a:pt x="5213" y="15009"/>
                  </a:lnTo>
                  <a:lnTo>
                    <a:pt x="2388" y="20599"/>
                  </a:lnTo>
                  <a:lnTo>
                    <a:pt x="0" y="28471"/>
                  </a:lnTo>
                </a:path>
              </a:pathLst>
            </a:custGeom>
            <a:ln w="31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466532" y="4643169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89">
                  <a:moveTo>
                    <a:pt x="3704" y="0"/>
                  </a:moveTo>
                  <a:lnTo>
                    <a:pt x="0" y="13202"/>
                  </a:lnTo>
                  <a:lnTo>
                    <a:pt x="9114" y="21464"/>
                  </a:lnTo>
                </a:path>
              </a:pathLst>
            </a:custGeom>
            <a:ln w="32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475646" y="4664633"/>
              <a:ext cx="28575" cy="8255"/>
            </a:xfrm>
            <a:custGeom>
              <a:avLst/>
              <a:gdLst/>
              <a:ahLst/>
              <a:cxnLst/>
              <a:rect l="l" t="t" r="r" b="b"/>
              <a:pathLst>
                <a:path w="28575" h="8254">
                  <a:moveTo>
                    <a:pt x="0" y="0"/>
                  </a:moveTo>
                  <a:lnTo>
                    <a:pt x="5564" y="4775"/>
                  </a:lnTo>
                  <a:lnTo>
                    <a:pt x="10335" y="7220"/>
                  </a:lnTo>
                  <a:lnTo>
                    <a:pt x="16938" y="8101"/>
                  </a:lnTo>
                  <a:lnTo>
                    <a:pt x="27997" y="8186"/>
                  </a:lnTo>
                </a:path>
              </a:pathLst>
            </a:custGeom>
            <a:ln w="33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503644" y="4664092"/>
              <a:ext cx="41275" cy="8890"/>
            </a:xfrm>
            <a:custGeom>
              <a:avLst/>
              <a:gdLst/>
              <a:ahLst/>
              <a:cxnLst/>
              <a:rect l="l" t="t" r="r" b="b"/>
              <a:pathLst>
                <a:path w="41275" h="8889">
                  <a:moveTo>
                    <a:pt x="0" y="8728"/>
                  </a:moveTo>
                  <a:lnTo>
                    <a:pt x="11261" y="8549"/>
                  </a:lnTo>
                  <a:lnTo>
                    <a:pt x="19278" y="7580"/>
                  </a:lnTo>
                  <a:lnTo>
                    <a:pt x="27887" y="5003"/>
                  </a:lnTo>
                  <a:lnTo>
                    <a:pt x="40925" y="0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544569" y="4640930"/>
              <a:ext cx="40005" cy="23495"/>
            </a:xfrm>
            <a:custGeom>
              <a:avLst/>
              <a:gdLst/>
              <a:ahLst/>
              <a:cxnLst/>
              <a:rect l="l" t="t" r="r" b="b"/>
              <a:pathLst>
                <a:path w="40004" h="23495">
                  <a:moveTo>
                    <a:pt x="0" y="23161"/>
                  </a:moveTo>
                  <a:lnTo>
                    <a:pt x="13016" y="17932"/>
                  </a:lnTo>
                  <a:lnTo>
                    <a:pt x="21473" y="13777"/>
                  </a:lnTo>
                  <a:lnTo>
                    <a:pt x="29080" y="8523"/>
                  </a:lnTo>
                  <a:lnTo>
                    <a:pt x="39543" y="0"/>
                  </a:lnTo>
                </a:path>
              </a:pathLst>
            </a:custGeom>
            <a:ln w="32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584112" y="4609683"/>
              <a:ext cx="26670" cy="31750"/>
            </a:xfrm>
            <a:custGeom>
              <a:avLst/>
              <a:gdLst/>
              <a:ahLst/>
              <a:cxnLst/>
              <a:rect l="l" t="t" r="r" b="b"/>
              <a:pathLst>
                <a:path w="26670" h="31750">
                  <a:moveTo>
                    <a:pt x="0" y="31246"/>
                  </a:moveTo>
                  <a:lnTo>
                    <a:pt x="10260" y="22597"/>
                  </a:lnTo>
                  <a:lnTo>
                    <a:pt x="16449" y="16459"/>
                  </a:lnTo>
                  <a:lnTo>
                    <a:pt x="21060" y="9903"/>
                  </a:lnTo>
                  <a:lnTo>
                    <a:pt x="26585" y="0"/>
                  </a:lnTo>
                </a:path>
              </a:pathLst>
            </a:custGeom>
            <a:ln w="32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610698" y="4578950"/>
              <a:ext cx="9525" cy="31115"/>
            </a:xfrm>
            <a:custGeom>
              <a:avLst/>
              <a:gdLst/>
              <a:ahLst/>
              <a:cxnLst/>
              <a:rect l="l" t="t" r="r" b="b"/>
              <a:pathLst>
                <a:path w="9525" h="31114">
                  <a:moveTo>
                    <a:pt x="0" y="30733"/>
                  </a:moveTo>
                  <a:lnTo>
                    <a:pt x="5258" y="20837"/>
                  </a:lnTo>
                  <a:lnTo>
                    <a:pt x="8000" y="14338"/>
                  </a:lnTo>
                  <a:lnTo>
                    <a:pt x="9118" y="8352"/>
                  </a:lnTo>
                  <a:lnTo>
                    <a:pt x="9501" y="0"/>
                  </a:lnTo>
                </a:path>
              </a:pathLst>
            </a:custGeom>
            <a:ln w="32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615452" y="455651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4747" y="22435"/>
                  </a:moveTo>
                  <a:lnTo>
                    <a:pt x="5164" y="8439"/>
                  </a:lnTo>
                  <a:lnTo>
                    <a:pt x="0" y="0"/>
                  </a:lnTo>
                </a:path>
              </a:pathLst>
            </a:custGeom>
            <a:ln w="32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603631" y="4546874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11821" y="9641"/>
                  </a:moveTo>
                  <a:lnTo>
                    <a:pt x="6656" y="1200"/>
                  </a:lnTo>
                  <a:lnTo>
                    <a:pt x="0" y="0"/>
                  </a:lnTo>
                </a:path>
              </a:pathLst>
            </a:custGeom>
            <a:ln w="33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592562" y="4545674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11068" y="1199"/>
                  </a:moveTo>
                  <a:lnTo>
                    <a:pt x="4411" y="0"/>
                  </a:lnTo>
                  <a:lnTo>
                    <a:pt x="0" y="7160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588150" y="4552835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5" h="21589">
                  <a:moveTo>
                    <a:pt x="4411" y="0"/>
                  </a:moveTo>
                  <a:lnTo>
                    <a:pt x="0" y="7162"/>
                  </a:lnTo>
                  <a:lnTo>
                    <a:pt x="808" y="21091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588959" y="4573927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20" h="31114">
                  <a:moveTo>
                    <a:pt x="0" y="0"/>
                  </a:moveTo>
                  <a:lnTo>
                    <a:pt x="571" y="8314"/>
                  </a:lnTo>
                  <a:lnTo>
                    <a:pt x="1538" y="14278"/>
                  </a:lnTo>
                  <a:lnTo>
                    <a:pt x="3598" y="20766"/>
                  </a:lnTo>
                  <a:lnTo>
                    <a:pt x="7452" y="30650"/>
                  </a:lnTo>
                </a:path>
              </a:pathLst>
            </a:custGeom>
            <a:ln w="33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596411" y="4604577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5">
                  <a:moveTo>
                    <a:pt x="0" y="0"/>
                  </a:moveTo>
                  <a:lnTo>
                    <a:pt x="4011" y="9908"/>
                  </a:lnTo>
                  <a:lnTo>
                    <a:pt x="7177" y="16561"/>
                  </a:lnTo>
                  <a:lnTo>
                    <a:pt x="11145" y="22974"/>
                  </a:lnTo>
                  <a:lnTo>
                    <a:pt x="17561" y="32162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613973" y="4636740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0" y="0"/>
                  </a:moveTo>
                  <a:lnTo>
                    <a:pt x="6510" y="9092"/>
                  </a:lnTo>
                  <a:lnTo>
                    <a:pt x="11139" y="14834"/>
                  </a:lnTo>
                  <a:lnTo>
                    <a:pt x="16099" y="19667"/>
                  </a:lnTo>
                  <a:lnTo>
                    <a:pt x="23603" y="26032"/>
                  </a:lnTo>
                </a:path>
              </a:pathLst>
            </a:custGeom>
            <a:ln w="32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637577" y="4662772"/>
              <a:ext cx="25400" cy="13970"/>
            </a:xfrm>
            <a:custGeom>
              <a:avLst/>
              <a:gdLst/>
              <a:ahLst/>
              <a:cxnLst/>
              <a:rect l="l" t="t" r="r" b="b"/>
              <a:pathLst>
                <a:path w="25400" h="13970">
                  <a:moveTo>
                    <a:pt x="0" y="0"/>
                  </a:moveTo>
                  <a:lnTo>
                    <a:pt x="7524" y="6173"/>
                  </a:lnTo>
                  <a:lnTo>
                    <a:pt x="12623" y="9668"/>
                  </a:lnTo>
                  <a:lnTo>
                    <a:pt x="17629" y="11775"/>
                  </a:lnTo>
                  <a:lnTo>
                    <a:pt x="24874" y="13789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717465" y="438747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688" y="1490"/>
                  </a:moveTo>
                  <a:lnTo>
                    <a:pt x="344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713119" y="4379672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4346" y="7803"/>
                  </a:moveTo>
                  <a:lnTo>
                    <a:pt x="1028" y="996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712090" y="4378676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1028" y="996"/>
                  </a:moveTo>
                  <a:lnTo>
                    <a:pt x="0" y="0"/>
                  </a:lnTo>
                  <a:lnTo>
                    <a:pt x="1048" y="5381"/>
                  </a:lnTo>
                </a:path>
              </a:pathLst>
            </a:custGeom>
            <a:ln w="34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713139" y="4384057"/>
              <a:ext cx="13335" cy="59690"/>
            </a:xfrm>
            <a:custGeom>
              <a:avLst/>
              <a:gdLst/>
              <a:ahLst/>
              <a:cxnLst/>
              <a:rect l="l" t="t" r="r" b="b"/>
              <a:pathLst>
                <a:path w="13335" h="59689">
                  <a:moveTo>
                    <a:pt x="0" y="0"/>
                  </a:moveTo>
                  <a:lnTo>
                    <a:pt x="4701" y="20618"/>
                  </a:lnTo>
                  <a:lnTo>
                    <a:pt x="7612" y="33669"/>
                  </a:lnTo>
                  <a:lnTo>
                    <a:pt x="9940" y="44714"/>
                  </a:lnTo>
                  <a:lnTo>
                    <a:pt x="12895" y="59311"/>
                  </a:lnTo>
                </a:path>
              </a:pathLst>
            </a:custGeom>
            <a:ln w="34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726034" y="4443369"/>
              <a:ext cx="9525" cy="55880"/>
            </a:xfrm>
            <a:custGeom>
              <a:avLst/>
              <a:gdLst/>
              <a:ahLst/>
              <a:cxnLst/>
              <a:rect l="l" t="t" r="r" b="b"/>
              <a:pathLst>
                <a:path w="9525" h="55879">
                  <a:moveTo>
                    <a:pt x="0" y="0"/>
                  </a:moveTo>
                  <a:lnTo>
                    <a:pt x="2899" y="14535"/>
                  </a:lnTo>
                  <a:lnTo>
                    <a:pt x="4834" y="25146"/>
                  </a:lnTo>
                  <a:lnTo>
                    <a:pt x="6679" y="37019"/>
                  </a:lnTo>
                  <a:lnTo>
                    <a:pt x="9305" y="55345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735340" y="4498714"/>
              <a:ext cx="8255" cy="64135"/>
            </a:xfrm>
            <a:custGeom>
              <a:avLst/>
              <a:gdLst/>
              <a:ahLst/>
              <a:cxnLst/>
              <a:rect l="l" t="t" r="r" b="b"/>
              <a:pathLst>
                <a:path w="8254" h="64135">
                  <a:moveTo>
                    <a:pt x="0" y="0"/>
                  </a:moveTo>
                  <a:lnTo>
                    <a:pt x="2603" y="18455"/>
                  </a:lnTo>
                  <a:lnTo>
                    <a:pt x="4293" y="31236"/>
                  </a:lnTo>
                  <a:lnTo>
                    <a:pt x="5810" y="44310"/>
                  </a:lnTo>
                  <a:lnTo>
                    <a:pt x="7892" y="63642"/>
                  </a:lnTo>
                </a:path>
              </a:pathLst>
            </a:custGeom>
            <a:ln w="31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743233" y="4562357"/>
              <a:ext cx="10795" cy="105410"/>
            </a:xfrm>
            <a:custGeom>
              <a:avLst/>
              <a:gdLst/>
              <a:ahLst/>
              <a:cxnLst/>
              <a:rect l="l" t="t" r="r" b="b"/>
              <a:pathLst>
                <a:path w="10795" h="105410">
                  <a:moveTo>
                    <a:pt x="0" y="0"/>
                  </a:moveTo>
                  <a:lnTo>
                    <a:pt x="5047" y="50802"/>
                  </a:lnTo>
                  <a:lnTo>
                    <a:pt x="7843" y="78691"/>
                  </a:lnTo>
                  <a:lnTo>
                    <a:pt x="9387" y="93524"/>
                  </a:lnTo>
                  <a:lnTo>
                    <a:pt x="10681" y="105162"/>
                  </a:lnTo>
                </a:path>
              </a:pathLst>
            </a:custGeom>
            <a:ln w="30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753915" y="4667519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0" y="0"/>
                  </a:moveTo>
                  <a:lnTo>
                    <a:pt x="2004" y="17767"/>
                  </a:lnTo>
                  <a:lnTo>
                    <a:pt x="3528" y="24810"/>
                  </a:lnTo>
                </a:path>
              </a:pathLst>
            </a:custGeom>
            <a:ln w="31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757443" y="469233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0"/>
                  </a:moveTo>
                  <a:lnTo>
                    <a:pt x="1524" y="7043"/>
                  </a:lnTo>
                  <a:lnTo>
                    <a:pt x="3007" y="4201"/>
                  </a:lnTo>
                </a:path>
              </a:pathLst>
            </a:custGeom>
            <a:ln w="32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760451" y="4684214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10" h="12700">
                  <a:moveTo>
                    <a:pt x="0" y="12317"/>
                  </a:moveTo>
                  <a:lnTo>
                    <a:pt x="1482" y="9474"/>
                  </a:lnTo>
                  <a:lnTo>
                    <a:pt x="3750" y="0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0" name="object 590"/>
          <p:cNvGrpSpPr/>
          <p:nvPr/>
        </p:nvGrpSpPr>
        <p:grpSpPr>
          <a:xfrm>
            <a:off x="3881247" y="4483461"/>
            <a:ext cx="386080" cy="212090"/>
            <a:chOff x="3881247" y="4483461"/>
            <a:chExt cx="386080" cy="212090"/>
          </a:xfrm>
        </p:grpSpPr>
        <p:pic>
          <p:nvPicPr>
            <p:cNvPr id="591" name="object 5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81247" y="4483461"/>
              <a:ext cx="140321" cy="199666"/>
            </a:xfrm>
            <a:prstGeom prst="rect">
              <a:avLst/>
            </a:prstGeom>
          </p:spPr>
        </p:pic>
        <p:pic>
          <p:nvPicPr>
            <p:cNvPr id="592" name="object 5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046969" y="4502131"/>
              <a:ext cx="219895" cy="193130"/>
            </a:xfrm>
            <a:prstGeom prst="rect">
              <a:avLst/>
            </a:prstGeom>
          </p:spPr>
        </p:pic>
      </p:grpSp>
      <p:pic>
        <p:nvPicPr>
          <p:cNvPr id="593" name="object 593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867602" y="4412319"/>
            <a:ext cx="186420" cy="306255"/>
          </a:xfrm>
          <a:prstGeom prst="rect">
            <a:avLst/>
          </a:prstGeom>
        </p:spPr>
      </p:pic>
      <p:grpSp>
        <p:nvGrpSpPr>
          <p:cNvPr id="594" name="object 594"/>
          <p:cNvGrpSpPr/>
          <p:nvPr/>
        </p:nvGrpSpPr>
        <p:grpSpPr>
          <a:xfrm>
            <a:off x="5106728" y="4417159"/>
            <a:ext cx="511809" cy="294640"/>
            <a:chOff x="5106728" y="4417159"/>
            <a:chExt cx="511809" cy="294640"/>
          </a:xfrm>
        </p:grpSpPr>
        <p:pic>
          <p:nvPicPr>
            <p:cNvPr id="595" name="object 59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06728" y="4497305"/>
              <a:ext cx="171386" cy="197451"/>
            </a:xfrm>
            <a:prstGeom prst="rect">
              <a:avLst/>
            </a:prstGeom>
          </p:spPr>
        </p:pic>
        <p:pic>
          <p:nvPicPr>
            <p:cNvPr id="596" name="object 59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19530" y="4417159"/>
              <a:ext cx="298816" cy="294188"/>
            </a:xfrm>
            <a:prstGeom prst="rect">
              <a:avLst/>
            </a:prstGeom>
          </p:spPr>
        </p:pic>
      </p:grpSp>
      <p:pic>
        <p:nvPicPr>
          <p:cNvPr id="597" name="object 59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058496" y="4532688"/>
            <a:ext cx="165824" cy="190846"/>
          </a:xfrm>
          <a:prstGeom prst="rect">
            <a:avLst/>
          </a:prstGeom>
        </p:spPr>
      </p:pic>
      <p:pic>
        <p:nvPicPr>
          <p:cNvPr id="598" name="object 59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313610" y="4435139"/>
            <a:ext cx="419242" cy="259703"/>
          </a:xfrm>
          <a:prstGeom prst="rect">
            <a:avLst/>
          </a:prstGeom>
        </p:spPr>
      </p:pic>
      <p:pic>
        <p:nvPicPr>
          <p:cNvPr id="599" name="object 59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7397829" y="4410600"/>
            <a:ext cx="225732" cy="298886"/>
          </a:xfrm>
          <a:prstGeom prst="rect">
            <a:avLst/>
          </a:prstGeom>
        </p:spPr>
      </p:pic>
      <p:grpSp>
        <p:nvGrpSpPr>
          <p:cNvPr id="600" name="object 600"/>
          <p:cNvGrpSpPr/>
          <p:nvPr/>
        </p:nvGrpSpPr>
        <p:grpSpPr>
          <a:xfrm>
            <a:off x="7692363" y="4396333"/>
            <a:ext cx="598170" cy="306705"/>
            <a:chOff x="7692363" y="4396333"/>
            <a:chExt cx="598170" cy="306705"/>
          </a:xfrm>
        </p:grpSpPr>
        <p:pic>
          <p:nvPicPr>
            <p:cNvPr id="601" name="object 60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692363" y="4494537"/>
              <a:ext cx="165730" cy="186019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880389" y="4396333"/>
              <a:ext cx="409675" cy="306295"/>
            </a:xfrm>
            <a:prstGeom prst="rect">
              <a:avLst/>
            </a:prstGeom>
          </p:spPr>
        </p:pic>
      </p:grpSp>
      <p:grpSp>
        <p:nvGrpSpPr>
          <p:cNvPr id="603" name="object 603"/>
          <p:cNvGrpSpPr/>
          <p:nvPr/>
        </p:nvGrpSpPr>
        <p:grpSpPr>
          <a:xfrm>
            <a:off x="8394817" y="4649177"/>
            <a:ext cx="49530" cy="38100"/>
            <a:chOff x="8394817" y="4649177"/>
            <a:chExt cx="49530" cy="38100"/>
          </a:xfrm>
        </p:grpSpPr>
        <p:sp>
          <p:nvSpPr>
            <p:cNvPr id="604" name="object 604"/>
            <p:cNvSpPr/>
            <p:nvPr/>
          </p:nvSpPr>
          <p:spPr>
            <a:xfrm>
              <a:off x="8426846" y="466967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8412224" y="4666584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40" h="3175">
                  <a:moveTo>
                    <a:pt x="14622" y="3090"/>
                  </a:moveTo>
                  <a:lnTo>
                    <a:pt x="6147" y="1255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6" name="object 60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20670" y="5511940"/>
            <a:ext cx="166678" cy="213783"/>
          </a:xfrm>
          <a:prstGeom prst="rect">
            <a:avLst/>
          </a:prstGeom>
        </p:spPr>
      </p:pic>
      <p:pic>
        <p:nvPicPr>
          <p:cNvPr id="607" name="object 60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83316" y="5499530"/>
            <a:ext cx="157240" cy="446267"/>
          </a:xfrm>
          <a:prstGeom prst="rect">
            <a:avLst/>
          </a:prstGeom>
        </p:spPr>
      </p:pic>
      <p:grpSp>
        <p:nvGrpSpPr>
          <p:cNvPr id="608" name="object 608"/>
          <p:cNvGrpSpPr/>
          <p:nvPr/>
        </p:nvGrpSpPr>
        <p:grpSpPr>
          <a:xfrm>
            <a:off x="1063727" y="5688381"/>
            <a:ext cx="41275" cy="38100"/>
            <a:chOff x="1063727" y="5688381"/>
            <a:chExt cx="41275" cy="38100"/>
          </a:xfrm>
        </p:grpSpPr>
        <p:sp>
          <p:nvSpPr>
            <p:cNvPr id="609" name="object 609"/>
            <p:cNvSpPr/>
            <p:nvPr/>
          </p:nvSpPr>
          <p:spPr>
            <a:xfrm>
              <a:off x="1087411" y="57088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086236" y="570762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1174" y="1230"/>
                  </a:moveTo>
                  <a:lnTo>
                    <a:pt x="1060" y="8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081168" y="570582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80" h="1904">
                  <a:moveTo>
                    <a:pt x="5068" y="1800"/>
                  </a:moveTo>
                  <a:lnTo>
                    <a:pt x="4008" y="913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2" name="object 612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727806" y="5555884"/>
            <a:ext cx="81855" cy="207874"/>
          </a:xfrm>
          <a:prstGeom prst="rect">
            <a:avLst/>
          </a:prstGeom>
        </p:spPr>
      </p:pic>
      <p:grpSp>
        <p:nvGrpSpPr>
          <p:cNvPr id="613" name="object 613"/>
          <p:cNvGrpSpPr/>
          <p:nvPr/>
        </p:nvGrpSpPr>
        <p:grpSpPr>
          <a:xfrm>
            <a:off x="1756053" y="5439850"/>
            <a:ext cx="38735" cy="53340"/>
            <a:chOff x="1756053" y="5439850"/>
            <a:chExt cx="38735" cy="53340"/>
          </a:xfrm>
        </p:grpSpPr>
        <p:sp>
          <p:nvSpPr>
            <p:cNvPr id="614" name="object 614"/>
            <p:cNvSpPr/>
            <p:nvPr/>
          </p:nvSpPr>
          <p:spPr>
            <a:xfrm>
              <a:off x="1773515" y="5475785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745"/>
                  </a:moveTo>
                  <a:lnTo>
                    <a:pt x="17462" y="74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773515" y="5463657"/>
              <a:ext cx="635" cy="12700"/>
            </a:xfrm>
            <a:custGeom>
              <a:avLst/>
              <a:gdLst/>
              <a:ahLst/>
              <a:cxnLst/>
              <a:rect l="l" t="t" r="r" b="b"/>
              <a:pathLst>
                <a:path w="635" h="12700">
                  <a:moveTo>
                    <a:pt x="-17373" y="6063"/>
                  </a:moveTo>
                  <a:lnTo>
                    <a:pt x="17717" y="6063"/>
                  </a:lnTo>
                </a:path>
              </a:pathLst>
            </a:custGeom>
            <a:ln w="46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773859" y="5457105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0" y="6551"/>
                  </a:moveTo>
                  <a:lnTo>
                    <a:pt x="344" y="2836"/>
                  </a:lnTo>
                  <a:lnTo>
                    <a:pt x="3065" y="0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7" name="object 617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860030" y="5439547"/>
            <a:ext cx="129163" cy="420875"/>
          </a:xfrm>
          <a:prstGeom prst="rect">
            <a:avLst/>
          </a:prstGeom>
        </p:spPr>
      </p:pic>
      <p:grpSp>
        <p:nvGrpSpPr>
          <p:cNvPr id="618" name="object 618"/>
          <p:cNvGrpSpPr/>
          <p:nvPr/>
        </p:nvGrpSpPr>
        <p:grpSpPr>
          <a:xfrm>
            <a:off x="2457379" y="5450078"/>
            <a:ext cx="471170" cy="393700"/>
            <a:chOff x="2457379" y="5450078"/>
            <a:chExt cx="471170" cy="393700"/>
          </a:xfrm>
        </p:grpSpPr>
        <p:pic>
          <p:nvPicPr>
            <p:cNvPr id="619" name="object 61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457379" y="5450078"/>
              <a:ext cx="299855" cy="387759"/>
            </a:xfrm>
            <a:prstGeom prst="rect">
              <a:avLst/>
            </a:prstGeom>
          </p:spPr>
        </p:pic>
        <p:pic>
          <p:nvPicPr>
            <p:cNvPr id="620" name="object 6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793519" y="5634184"/>
              <a:ext cx="134584" cy="209056"/>
            </a:xfrm>
            <a:prstGeom prst="rect">
              <a:avLst/>
            </a:prstGeom>
          </p:spPr>
        </p:pic>
      </p:grpSp>
      <p:pic>
        <p:nvPicPr>
          <p:cNvPr id="621" name="object 621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981918" y="5596632"/>
            <a:ext cx="259844" cy="246664"/>
          </a:xfrm>
          <a:prstGeom prst="rect">
            <a:avLst/>
          </a:prstGeom>
        </p:spPr>
      </p:pic>
      <p:grpSp>
        <p:nvGrpSpPr>
          <p:cNvPr id="622" name="object 622"/>
          <p:cNvGrpSpPr/>
          <p:nvPr/>
        </p:nvGrpSpPr>
        <p:grpSpPr>
          <a:xfrm>
            <a:off x="3745203" y="5654728"/>
            <a:ext cx="59055" cy="146685"/>
            <a:chOff x="3745203" y="5654728"/>
            <a:chExt cx="59055" cy="146685"/>
          </a:xfrm>
        </p:grpSpPr>
        <p:sp>
          <p:nvSpPr>
            <p:cNvPr id="623" name="object 623"/>
            <p:cNvSpPr/>
            <p:nvPr/>
          </p:nvSpPr>
          <p:spPr>
            <a:xfrm>
              <a:off x="3786702" y="567230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752" y="114"/>
                  </a:moveTo>
                  <a:lnTo>
                    <a:pt x="1375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779837" y="5672190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5">
                  <a:moveTo>
                    <a:pt x="-17462" y="100"/>
                  </a:moveTo>
                  <a:lnTo>
                    <a:pt x="24326" y="100"/>
                  </a:lnTo>
                </a:path>
              </a:pathLst>
            </a:custGeom>
            <a:ln w="35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771891" y="5672391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7946" y="0"/>
                  </a:moveTo>
                  <a:lnTo>
                    <a:pt x="3833" y="201"/>
                  </a:lnTo>
                  <a:lnTo>
                    <a:pt x="0" y="3267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765777" y="5675658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6113" y="0"/>
                  </a:moveTo>
                  <a:lnTo>
                    <a:pt x="2279" y="3065"/>
                  </a:lnTo>
                  <a:lnTo>
                    <a:pt x="0" y="10897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762770" y="5686556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3007" y="0"/>
                  </a:moveTo>
                  <a:lnTo>
                    <a:pt x="728" y="7832"/>
                  </a:lnTo>
                  <a:lnTo>
                    <a:pt x="0" y="20709"/>
                  </a:lnTo>
                </a:path>
              </a:pathLst>
            </a:custGeom>
            <a:ln w="34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762176" y="5707266"/>
              <a:ext cx="635" cy="28575"/>
            </a:xfrm>
            <a:custGeom>
              <a:avLst/>
              <a:gdLst/>
              <a:ahLst/>
              <a:cxnLst/>
              <a:rect l="l" t="t" r="r" b="b"/>
              <a:pathLst>
                <a:path w="635" h="28575">
                  <a:moveTo>
                    <a:pt x="296" y="-16973"/>
                  </a:moveTo>
                  <a:lnTo>
                    <a:pt x="296" y="45236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762389" y="5735529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217" y="9097"/>
                  </a:lnTo>
                  <a:lnTo>
                    <a:pt x="436" y="15085"/>
                  </a:lnTo>
                  <a:lnTo>
                    <a:pt x="790" y="20622"/>
                  </a:lnTo>
                  <a:lnTo>
                    <a:pt x="1409" y="28368"/>
                  </a:lnTo>
                </a:path>
              </a:pathLst>
            </a:custGeom>
            <a:ln w="33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763799" y="5763897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39" h="20954">
                  <a:moveTo>
                    <a:pt x="0" y="0"/>
                  </a:moveTo>
                  <a:lnTo>
                    <a:pt x="1062" y="12982"/>
                  </a:lnTo>
                  <a:lnTo>
                    <a:pt x="2193" y="20676"/>
                  </a:lnTo>
                </a:path>
              </a:pathLst>
            </a:custGeom>
            <a:ln w="33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1" name="object 631"/>
          <p:cNvGrpSpPr/>
          <p:nvPr/>
        </p:nvGrpSpPr>
        <p:grpSpPr>
          <a:xfrm>
            <a:off x="3745964" y="5561452"/>
            <a:ext cx="243840" cy="249554"/>
            <a:chOff x="3745964" y="5561452"/>
            <a:chExt cx="243840" cy="249554"/>
          </a:xfrm>
        </p:grpSpPr>
        <p:sp>
          <p:nvSpPr>
            <p:cNvPr id="632" name="object 632"/>
            <p:cNvSpPr/>
            <p:nvPr/>
          </p:nvSpPr>
          <p:spPr>
            <a:xfrm>
              <a:off x="3770701" y="55823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490" y="803"/>
                  </a:moveTo>
                  <a:lnTo>
                    <a:pt x="745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764042" y="5578812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6658" y="3488"/>
                  </a:moveTo>
                  <a:lnTo>
                    <a:pt x="770" y="0"/>
                  </a:lnTo>
                  <a:lnTo>
                    <a:pt x="0" y="261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763272" y="557907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70" y="0"/>
                  </a:moveTo>
                  <a:lnTo>
                    <a:pt x="0" y="261"/>
                  </a:lnTo>
                  <a:lnTo>
                    <a:pt x="1512" y="2585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5" name="object 63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833172" y="5610643"/>
              <a:ext cx="156469" cy="200178"/>
            </a:xfrm>
            <a:prstGeom prst="rect">
              <a:avLst/>
            </a:prstGeom>
          </p:spPr>
        </p:pic>
      </p:grpSp>
      <p:grpSp>
        <p:nvGrpSpPr>
          <p:cNvPr id="636" name="object 636"/>
          <p:cNvGrpSpPr/>
          <p:nvPr/>
        </p:nvGrpSpPr>
        <p:grpSpPr>
          <a:xfrm>
            <a:off x="4380633" y="5558276"/>
            <a:ext cx="271780" cy="247650"/>
            <a:chOff x="4380633" y="5558276"/>
            <a:chExt cx="271780" cy="247650"/>
          </a:xfrm>
        </p:grpSpPr>
        <p:sp>
          <p:nvSpPr>
            <p:cNvPr id="637" name="object 637"/>
            <p:cNvSpPr/>
            <p:nvPr/>
          </p:nvSpPr>
          <p:spPr>
            <a:xfrm>
              <a:off x="4405237" y="5663184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410" y="229"/>
                  </a:moveTo>
                  <a:lnTo>
                    <a:pt x="5493" y="172"/>
                  </a:lnTo>
                  <a:lnTo>
                    <a:pt x="4576" y="114"/>
                  </a:lnTo>
                </a:path>
                <a:path w="6985" h="3175">
                  <a:moveTo>
                    <a:pt x="4576" y="114"/>
                  </a:moveTo>
                  <a:lnTo>
                    <a:pt x="2741" y="0"/>
                  </a:lnTo>
                  <a:lnTo>
                    <a:pt x="0" y="260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400322" y="5665793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915" y="0"/>
                  </a:moveTo>
                  <a:lnTo>
                    <a:pt x="2173" y="2609"/>
                  </a:lnTo>
                  <a:lnTo>
                    <a:pt x="0" y="10162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397868" y="5675955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39" h="20954">
                  <a:moveTo>
                    <a:pt x="2453" y="0"/>
                  </a:moveTo>
                  <a:lnTo>
                    <a:pt x="279" y="7553"/>
                  </a:lnTo>
                  <a:lnTo>
                    <a:pt x="0" y="20333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397727" y="5696289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70" h="28575">
                  <a:moveTo>
                    <a:pt x="141" y="0"/>
                  </a:moveTo>
                  <a:lnTo>
                    <a:pt x="0" y="7627"/>
                  </a:lnTo>
                  <a:lnTo>
                    <a:pt x="59" y="13096"/>
                  </a:lnTo>
                  <a:lnTo>
                    <a:pt x="416" y="19037"/>
                  </a:lnTo>
                  <a:lnTo>
                    <a:pt x="1167" y="28085"/>
                  </a:lnTo>
                </a:path>
              </a:pathLst>
            </a:custGeom>
            <a:ln w="33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398895" y="5724374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0" y="0"/>
                  </a:moveTo>
                  <a:lnTo>
                    <a:pt x="786" y="9073"/>
                  </a:lnTo>
                  <a:lnTo>
                    <a:pt x="1393" y="15194"/>
                  </a:lnTo>
                  <a:lnTo>
                    <a:pt x="2133" y="21151"/>
                  </a:lnTo>
                  <a:lnTo>
                    <a:pt x="3314" y="29729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402209" y="5754104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5" h="23495">
                  <a:moveTo>
                    <a:pt x="0" y="0"/>
                  </a:moveTo>
                  <a:lnTo>
                    <a:pt x="2008" y="14424"/>
                  </a:lnTo>
                  <a:lnTo>
                    <a:pt x="4133" y="23155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406343" y="5777259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0"/>
                  </a:moveTo>
                  <a:lnTo>
                    <a:pt x="2125" y="8731"/>
                  </a:lnTo>
                  <a:lnTo>
                    <a:pt x="3894" y="11317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416672" y="55896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409920" y="5582332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6752" y="7297"/>
                  </a:moveTo>
                  <a:lnTo>
                    <a:pt x="2282" y="3057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407637" y="557748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282" y="4842"/>
                  </a:moveTo>
                  <a:lnTo>
                    <a:pt x="0" y="1785"/>
                  </a:lnTo>
                  <a:lnTo>
                    <a:pt x="160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407797" y="557551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0" y="1979"/>
                  </a:moveTo>
                  <a:lnTo>
                    <a:pt x="159" y="195"/>
                  </a:lnTo>
                  <a:lnTo>
                    <a:pt x="1614" y="0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8" name="object 64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473742" y="5612764"/>
              <a:ext cx="178272" cy="192636"/>
            </a:xfrm>
            <a:prstGeom prst="rect">
              <a:avLst/>
            </a:prstGeom>
          </p:spPr>
        </p:pic>
      </p:grpSp>
      <p:grpSp>
        <p:nvGrpSpPr>
          <p:cNvPr id="649" name="object 649"/>
          <p:cNvGrpSpPr/>
          <p:nvPr/>
        </p:nvGrpSpPr>
        <p:grpSpPr>
          <a:xfrm>
            <a:off x="5185176" y="5521199"/>
            <a:ext cx="374015" cy="358775"/>
            <a:chOff x="5185176" y="5521199"/>
            <a:chExt cx="374015" cy="358775"/>
          </a:xfrm>
        </p:grpSpPr>
        <p:sp>
          <p:nvSpPr>
            <p:cNvPr id="650" name="object 650"/>
            <p:cNvSpPr/>
            <p:nvPr/>
          </p:nvSpPr>
          <p:spPr>
            <a:xfrm>
              <a:off x="5259993" y="557548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261" y="114"/>
                  </a:moveTo>
                  <a:lnTo>
                    <a:pt x="630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241455" y="5571419"/>
              <a:ext cx="19050" cy="4445"/>
            </a:xfrm>
            <a:custGeom>
              <a:avLst/>
              <a:gdLst/>
              <a:ahLst/>
              <a:cxnLst/>
              <a:rect l="l" t="t" r="r" b="b"/>
              <a:pathLst>
                <a:path w="19050" h="4445">
                  <a:moveTo>
                    <a:pt x="18538" y="4064"/>
                  </a:moveTo>
                  <a:lnTo>
                    <a:pt x="6340" y="1829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230231" y="5569590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1223" y="1829"/>
                  </a:moveTo>
                  <a:lnTo>
                    <a:pt x="4882" y="0"/>
                  </a:lnTo>
                  <a:lnTo>
                    <a:pt x="0" y="599"/>
                  </a:lnTo>
                </a:path>
              </a:pathLst>
            </a:custGeom>
            <a:ln w="34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223218" y="5570190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20" h="10160">
                  <a:moveTo>
                    <a:pt x="7013" y="0"/>
                  </a:moveTo>
                  <a:lnTo>
                    <a:pt x="2130" y="599"/>
                  </a:lnTo>
                  <a:lnTo>
                    <a:pt x="0" y="9690"/>
                  </a:lnTo>
                </a:path>
              </a:pathLst>
            </a:custGeom>
            <a:ln w="34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221121" y="5579881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4">
                  <a:moveTo>
                    <a:pt x="2096" y="0"/>
                  </a:moveTo>
                  <a:lnTo>
                    <a:pt x="865" y="5592"/>
                  </a:lnTo>
                  <a:lnTo>
                    <a:pt x="236" y="10646"/>
                  </a:lnTo>
                  <a:lnTo>
                    <a:pt x="13" y="18033"/>
                  </a:lnTo>
                  <a:lnTo>
                    <a:pt x="0" y="30624"/>
                  </a:lnTo>
                </a:path>
              </a:pathLst>
            </a:custGeom>
            <a:ln w="34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221121" y="5610505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42" y="12952"/>
                  </a:lnTo>
                  <a:lnTo>
                    <a:pt x="210" y="22870"/>
                  </a:lnTo>
                  <a:lnTo>
                    <a:pt x="642" y="34795"/>
                  </a:lnTo>
                  <a:lnTo>
                    <a:pt x="1477" y="53765"/>
                  </a:lnTo>
                </a:path>
              </a:pathLst>
            </a:custGeom>
            <a:ln w="3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222599" y="5664271"/>
              <a:ext cx="3810" cy="68580"/>
            </a:xfrm>
            <a:custGeom>
              <a:avLst/>
              <a:gdLst/>
              <a:ahLst/>
              <a:cxnLst/>
              <a:rect l="l" t="t" r="r" b="b"/>
              <a:pathLst>
                <a:path w="3810" h="68579">
                  <a:moveTo>
                    <a:pt x="0" y="0"/>
                  </a:moveTo>
                  <a:lnTo>
                    <a:pt x="869" y="19191"/>
                  </a:lnTo>
                  <a:lnTo>
                    <a:pt x="1542" y="32667"/>
                  </a:lnTo>
                  <a:lnTo>
                    <a:pt x="2364" y="46797"/>
                  </a:lnTo>
                  <a:lnTo>
                    <a:pt x="3680" y="67951"/>
                  </a:lnTo>
                </a:path>
              </a:pathLst>
            </a:custGeom>
            <a:ln w="32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226279" y="5732222"/>
              <a:ext cx="5080" cy="65405"/>
            </a:xfrm>
            <a:custGeom>
              <a:avLst/>
              <a:gdLst/>
              <a:ahLst/>
              <a:cxnLst/>
              <a:rect l="l" t="t" r="r" b="b"/>
              <a:pathLst>
                <a:path w="5079" h="65404">
                  <a:moveTo>
                    <a:pt x="0" y="0"/>
                  </a:moveTo>
                  <a:lnTo>
                    <a:pt x="1331" y="21110"/>
                  </a:lnTo>
                  <a:lnTo>
                    <a:pt x="2263" y="34926"/>
                  </a:lnTo>
                  <a:lnTo>
                    <a:pt x="3234" y="47549"/>
                  </a:lnTo>
                  <a:lnTo>
                    <a:pt x="4684" y="65082"/>
                  </a:lnTo>
                </a:path>
              </a:pathLst>
            </a:custGeom>
            <a:ln w="31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230963" y="5797305"/>
              <a:ext cx="5080" cy="46990"/>
            </a:xfrm>
            <a:custGeom>
              <a:avLst/>
              <a:gdLst/>
              <a:ahLst/>
              <a:cxnLst/>
              <a:rect l="l" t="t" r="r" b="b"/>
              <a:pathLst>
                <a:path w="5079" h="46989">
                  <a:moveTo>
                    <a:pt x="0" y="0"/>
                  </a:moveTo>
                  <a:lnTo>
                    <a:pt x="1450" y="17240"/>
                  </a:lnTo>
                  <a:lnTo>
                    <a:pt x="2426" y="27818"/>
                  </a:lnTo>
                  <a:lnTo>
                    <a:pt x="3369" y="36078"/>
                  </a:lnTo>
                  <a:lnTo>
                    <a:pt x="4722" y="46370"/>
                  </a:lnTo>
                </a:path>
              </a:pathLst>
            </a:custGeom>
            <a:ln w="30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213511" y="55752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204645" y="5568673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8866" y="6580"/>
                  </a:moveTo>
                  <a:lnTo>
                    <a:pt x="2221" y="2629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202424" y="5563305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2221" y="5367"/>
                  </a:moveTo>
                  <a:lnTo>
                    <a:pt x="0" y="2738"/>
                  </a:lnTo>
                  <a:lnTo>
                    <a:pt x="6734" y="0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209158" y="5557802"/>
              <a:ext cx="29209" cy="5715"/>
            </a:xfrm>
            <a:custGeom>
              <a:avLst/>
              <a:gdLst/>
              <a:ahLst/>
              <a:cxnLst/>
              <a:rect l="l" t="t" r="r" b="b"/>
              <a:pathLst>
                <a:path w="29210" h="5714">
                  <a:moveTo>
                    <a:pt x="0" y="5502"/>
                  </a:moveTo>
                  <a:lnTo>
                    <a:pt x="4243" y="3876"/>
                  </a:lnTo>
                  <a:lnTo>
                    <a:pt x="8697" y="2761"/>
                  </a:lnTo>
                  <a:lnTo>
                    <a:pt x="16097" y="1641"/>
                  </a:lnTo>
                  <a:lnTo>
                    <a:pt x="29178" y="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238337" y="5552071"/>
              <a:ext cx="59690" cy="6350"/>
            </a:xfrm>
            <a:custGeom>
              <a:avLst/>
              <a:gdLst/>
              <a:ahLst/>
              <a:cxnLst/>
              <a:rect l="l" t="t" r="r" b="b"/>
              <a:pathLst>
                <a:path w="59689" h="6350">
                  <a:moveTo>
                    <a:pt x="0" y="5730"/>
                  </a:moveTo>
                  <a:lnTo>
                    <a:pt x="13556" y="4086"/>
                  </a:lnTo>
                  <a:lnTo>
                    <a:pt x="24287" y="2941"/>
                  </a:lnTo>
                  <a:lnTo>
                    <a:pt x="37781" y="1758"/>
                  </a:lnTo>
                  <a:lnTo>
                    <a:pt x="59629" y="0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297966" y="5546362"/>
              <a:ext cx="78740" cy="5715"/>
            </a:xfrm>
            <a:custGeom>
              <a:avLst/>
              <a:gdLst/>
              <a:ahLst/>
              <a:cxnLst/>
              <a:rect l="l" t="t" r="r" b="b"/>
              <a:pathLst>
                <a:path w="78739" h="5714">
                  <a:moveTo>
                    <a:pt x="0" y="5709"/>
                  </a:moveTo>
                  <a:lnTo>
                    <a:pt x="22142" y="3952"/>
                  </a:lnTo>
                  <a:lnTo>
                    <a:pt x="37694" y="2771"/>
                  </a:lnTo>
                  <a:lnTo>
                    <a:pt x="54013" y="1632"/>
                  </a:lnTo>
                  <a:lnTo>
                    <a:pt x="78452" y="0"/>
                  </a:lnTo>
                </a:path>
              </a:pathLst>
            </a:custGeom>
            <a:ln w="32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376418" y="5538431"/>
              <a:ext cx="135255" cy="8255"/>
            </a:xfrm>
            <a:custGeom>
              <a:avLst/>
              <a:gdLst/>
              <a:ahLst/>
              <a:cxnLst/>
              <a:rect l="l" t="t" r="r" b="b"/>
              <a:pathLst>
                <a:path w="135254" h="8254">
                  <a:moveTo>
                    <a:pt x="0" y="7930"/>
                  </a:moveTo>
                  <a:lnTo>
                    <a:pt x="78908" y="3170"/>
                  </a:lnTo>
                  <a:lnTo>
                    <a:pt x="119258" y="770"/>
                  </a:lnTo>
                  <a:lnTo>
                    <a:pt x="133694" y="0"/>
                  </a:lnTo>
                  <a:lnTo>
                    <a:pt x="134859" y="126"/>
                  </a:lnTo>
                </a:path>
              </a:pathLst>
            </a:custGeom>
            <a:ln w="31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459347" y="5538557"/>
              <a:ext cx="52069" cy="8255"/>
            </a:xfrm>
            <a:custGeom>
              <a:avLst/>
              <a:gdLst/>
              <a:ahLst/>
              <a:cxnLst/>
              <a:rect l="l" t="t" r="r" b="b"/>
              <a:pathLst>
                <a:path w="52070" h="8254">
                  <a:moveTo>
                    <a:pt x="51930" y="0"/>
                  </a:moveTo>
                  <a:lnTo>
                    <a:pt x="33544" y="2675"/>
                  </a:lnTo>
                  <a:lnTo>
                    <a:pt x="22006" y="4377"/>
                  </a:lnTo>
                  <a:lnTo>
                    <a:pt x="12447" y="5831"/>
                  </a:lnTo>
                  <a:lnTo>
                    <a:pt x="0" y="7766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227083" y="569718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60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224510" y="569741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573" y="0"/>
                  </a:moveTo>
                  <a:lnTo>
                    <a:pt x="1427" y="229"/>
                  </a:lnTo>
                  <a:lnTo>
                    <a:pt x="0" y="74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223083" y="569816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1427" y="0"/>
                  </a:moveTo>
                  <a:lnTo>
                    <a:pt x="0" y="514"/>
                  </a:lnTo>
                  <a:lnTo>
                    <a:pt x="3670" y="1258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5226754" y="5699420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0" y="0"/>
                  </a:moveTo>
                  <a:lnTo>
                    <a:pt x="3670" y="743"/>
                  </a:lnTo>
                  <a:lnTo>
                    <a:pt x="17279" y="1156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5244034" y="5700178"/>
              <a:ext cx="38735" cy="1270"/>
            </a:xfrm>
            <a:custGeom>
              <a:avLst/>
              <a:gdLst/>
              <a:ahLst/>
              <a:cxnLst/>
              <a:rect l="l" t="t" r="r" b="b"/>
              <a:pathLst>
                <a:path w="38735" h="1270">
                  <a:moveTo>
                    <a:pt x="-17237" y="329"/>
                  </a:moveTo>
                  <a:lnTo>
                    <a:pt x="55395" y="329"/>
                  </a:lnTo>
                </a:path>
              </a:pathLst>
            </a:custGeom>
            <a:ln w="35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5282191" y="5697439"/>
              <a:ext cx="54610" cy="3175"/>
            </a:xfrm>
            <a:custGeom>
              <a:avLst/>
              <a:gdLst/>
              <a:ahLst/>
              <a:cxnLst/>
              <a:rect l="l" t="t" r="r" b="b"/>
              <a:pathLst>
                <a:path w="54610" h="3175">
                  <a:moveTo>
                    <a:pt x="0" y="2738"/>
                  </a:moveTo>
                  <a:lnTo>
                    <a:pt x="14657" y="2238"/>
                  </a:lnTo>
                  <a:lnTo>
                    <a:pt x="25208" y="1787"/>
                  </a:lnTo>
                  <a:lnTo>
                    <a:pt x="36748" y="1126"/>
                  </a:lnTo>
                  <a:lnTo>
                    <a:pt x="54377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5336569" y="5693219"/>
              <a:ext cx="57150" cy="4445"/>
            </a:xfrm>
            <a:custGeom>
              <a:avLst/>
              <a:gdLst/>
              <a:ahLst/>
              <a:cxnLst/>
              <a:rect l="l" t="t" r="r" b="b"/>
              <a:pathLst>
                <a:path w="57150" h="4445">
                  <a:moveTo>
                    <a:pt x="0" y="4219"/>
                  </a:moveTo>
                  <a:lnTo>
                    <a:pt x="17662" y="3070"/>
                  </a:lnTo>
                  <a:lnTo>
                    <a:pt x="29440" y="2248"/>
                  </a:lnTo>
                  <a:lnTo>
                    <a:pt x="40634" y="1356"/>
                  </a:lnTo>
                  <a:lnTo>
                    <a:pt x="56544" y="0"/>
                  </a:lnTo>
                </a:path>
              </a:pathLst>
            </a:custGeom>
            <a:ln w="31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5453391" y="57103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453850" y="570969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657"/>
                  </a:moveTo>
                  <a:lnTo>
                    <a:pt x="458" y="313"/>
                  </a:lnTo>
                  <a:lnTo>
                    <a:pt x="12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455108" y="570938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0" y="313"/>
                  </a:moveTo>
                  <a:lnTo>
                    <a:pt x="799" y="0"/>
                  </a:lnTo>
                  <a:lnTo>
                    <a:pt x="2575" y="3354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457684" y="5712738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79" h="12700">
                  <a:moveTo>
                    <a:pt x="0" y="0"/>
                  </a:moveTo>
                  <a:lnTo>
                    <a:pt x="1775" y="3354"/>
                  </a:lnTo>
                  <a:lnTo>
                    <a:pt x="4462" y="12631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462146" y="5725369"/>
              <a:ext cx="6350" cy="25400"/>
            </a:xfrm>
            <a:custGeom>
              <a:avLst/>
              <a:gdLst/>
              <a:ahLst/>
              <a:cxnLst/>
              <a:rect l="l" t="t" r="r" b="b"/>
              <a:pathLst>
                <a:path w="6350" h="25400">
                  <a:moveTo>
                    <a:pt x="0" y="0"/>
                  </a:moveTo>
                  <a:lnTo>
                    <a:pt x="1602" y="5606"/>
                  </a:lnTo>
                  <a:lnTo>
                    <a:pt x="2747" y="10060"/>
                  </a:lnTo>
                  <a:lnTo>
                    <a:pt x="3981" y="15691"/>
                  </a:lnTo>
                  <a:lnTo>
                    <a:pt x="5856" y="24824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468002" y="5750193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4" h="34289">
                  <a:moveTo>
                    <a:pt x="0" y="0"/>
                  </a:moveTo>
                  <a:lnTo>
                    <a:pt x="1870" y="9279"/>
                  </a:lnTo>
                  <a:lnTo>
                    <a:pt x="3081" y="15929"/>
                  </a:lnTo>
                  <a:lnTo>
                    <a:pt x="4160" y="23153"/>
                  </a:lnTo>
                  <a:lnTo>
                    <a:pt x="5636" y="34151"/>
                  </a:lnTo>
                </a:path>
              </a:pathLst>
            </a:custGeom>
            <a:ln w="33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473638" y="5784345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60">
                  <a:moveTo>
                    <a:pt x="0" y="0"/>
                  </a:moveTo>
                  <a:lnTo>
                    <a:pt x="1441" y="11012"/>
                  </a:lnTo>
                  <a:lnTo>
                    <a:pt x="2281" y="18332"/>
                  </a:lnTo>
                  <a:lnTo>
                    <a:pt x="2842" y="25246"/>
                  </a:lnTo>
                  <a:lnTo>
                    <a:pt x="3449" y="35038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477088" y="5819383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0" y="0"/>
                  </a:moveTo>
                  <a:lnTo>
                    <a:pt x="560" y="9668"/>
                  </a:lnTo>
                  <a:lnTo>
                    <a:pt x="800" y="15715"/>
                  </a:lnTo>
                  <a:lnTo>
                    <a:pt x="765" y="20682"/>
                  </a:lnTo>
                  <a:lnTo>
                    <a:pt x="504" y="27113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5475520" y="5846496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39" h="13970">
                  <a:moveTo>
                    <a:pt x="2071" y="0"/>
                  </a:moveTo>
                  <a:lnTo>
                    <a:pt x="1594" y="10678"/>
                  </a:lnTo>
                  <a:lnTo>
                    <a:pt x="0" y="13437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5471632" y="5856584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3888" y="3349"/>
                  </a:moveTo>
                  <a:lnTo>
                    <a:pt x="2294" y="6108"/>
                  </a:lnTo>
                  <a:lnTo>
                    <a:pt x="0" y="0"/>
                  </a:lnTo>
                </a:path>
              </a:pathLst>
            </a:custGeom>
            <a:ln w="33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5467131" y="5835507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89">
                  <a:moveTo>
                    <a:pt x="4501" y="21077"/>
                  </a:moveTo>
                  <a:lnTo>
                    <a:pt x="2207" y="14968"/>
                  </a:lnTo>
                  <a:lnTo>
                    <a:pt x="0" y="0"/>
                  </a:lnTo>
                </a:path>
              </a:pathLst>
            </a:custGeom>
            <a:ln w="34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5464012" y="5800112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3119" y="35394"/>
                  </a:moveTo>
                  <a:lnTo>
                    <a:pt x="1828" y="26422"/>
                  </a:lnTo>
                  <a:lnTo>
                    <a:pt x="1073" y="19744"/>
                  </a:lnTo>
                  <a:lnTo>
                    <a:pt x="561" y="12043"/>
                  </a:lnTo>
                  <a:lnTo>
                    <a:pt x="0" y="0"/>
                  </a:lnTo>
                </a:path>
              </a:pathLst>
            </a:custGeom>
            <a:ln w="34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5463467" y="5759287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544" y="40825"/>
                  </a:moveTo>
                  <a:lnTo>
                    <a:pt x="48" y="28697"/>
                  </a:lnTo>
                  <a:lnTo>
                    <a:pt x="0" y="20402"/>
                  </a:lnTo>
                  <a:lnTo>
                    <a:pt x="502" y="12112"/>
                  </a:lnTo>
                  <a:lnTo>
                    <a:pt x="1660" y="0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465128" y="5722216"/>
              <a:ext cx="8890" cy="37465"/>
            </a:xfrm>
            <a:custGeom>
              <a:avLst/>
              <a:gdLst/>
              <a:ahLst/>
              <a:cxnLst/>
              <a:rect l="l" t="t" r="r" b="b"/>
              <a:pathLst>
                <a:path w="8889" h="37464">
                  <a:moveTo>
                    <a:pt x="0" y="37070"/>
                  </a:moveTo>
                  <a:lnTo>
                    <a:pt x="1277" y="25017"/>
                  </a:lnTo>
                  <a:lnTo>
                    <a:pt x="2611" y="17138"/>
                  </a:lnTo>
                  <a:lnTo>
                    <a:pt x="4821" y="9957"/>
                  </a:lnTo>
                  <a:lnTo>
                    <a:pt x="8723" y="0"/>
                  </a:lnTo>
                </a:path>
              </a:pathLst>
            </a:custGeom>
            <a:ln w="32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473852" y="5694982"/>
              <a:ext cx="17780" cy="27305"/>
            </a:xfrm>
            <a:custGeom>
              <a:avLst/>
              <a:gdLst/>
              <a:ahLst/>
              <a:cxnLst/>
              <a:rect l="l" t="t" r="r" b="b"/>
              <a:pathLst>
                <a:path w="17779" h="27304">
                  <a:moveTo>
                    <a:pt x="0" y="27233"/>
                  </a:moveTo>
                  <a:lnTo>
                    <a:pt x="4042" y="17430"/>
                  </a:lnTo>
                  <a:lnTo>
                    <a:pt x="7233" y="11325"/>
                  </a:lnTo>
                  <a:lnTo>
                    <a:pt x="11231" y="6366"/>
                  </a:lnTo>
                  <a:lnTo>
                    <a:pt x="17695" y="0"/>
                  </a:lnTo>
                </a:path>
              </a:pathLst>
            </a:custGeom>
            <a:ln w="32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491547" y="5680563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4" h="14604">
                  <a:moveTo>
                    <a:pt x="0" y="14419"/>
                  </a:moveTo>
                  <a:lnTo>
                    <a:pt x="6567" y="8253"/>
                  </a:lnTo>
                  <a:lnTo>
                    <a:pt x="11291" y="4696"/>
                  </a:lnTo>
                  <a:lnTo>
                    <a:pt x="16452" y="2395"/>
                  </a:lnTo>
                  <a:lnTo>
                    <a:pt x="24331" y="0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515879" y="5677471"/>
              <a:ext cx="26670" cy="3175"/>
            </a:xfrm>
            <a:custGeom>
              <a:avLst/>
              <a:gdLst/>
              <a:ahLst/>
              <a:cxnLst/>
              <a:rect l="l" t="t" r="r" b="b"/>
              <a:pathLst>
                <a:path w="26670" h="3175">
                  <a:moveTo>
                    <a:pt x="0" y="3092"/>
                  </a:moveTo>
                  <a:lnTo>
                    <a:pt x="7913" y="897"/>
                  </a:lnTo>
                  <a:lnTo>
                    <a:pt x="13312" y="0"/>
                  </a:lnTo>
                  <a:lnTo>
                    <a:pt x="18683" y="251"/>
                  </a:lnTo>
                  <a:lnTo>
                    <a:pt x="26510" y="1503"/>
                  </a:lnTo>
                </a:path>
              </a:pathLst>
            </a:custGeom>
            <a:ln w="33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1" name="object 691"/>
          <p:cNvGrpSpPr/>
          <p:nvPr/>
        </p:nvGrpSpPr>
        <p:grpSpPr>
          <a:xfrm>
            <a:off x="5560596" y="5669077"/>
            <a:ext cx="148590" cy="177800"/>
            <a:chOff x="5560596" y="5669077"/>
            <a:chExt cx="148590" cy="177800"/>
          </a:xfrm>
        </p:grpSpPr>
        <p:sp>
          <p:nvSpPr>
            <p:cNvPr id="692" name="object 692"/>
            <p:cNvSpPr/>
            <p:nvPr/>
          </p:nvSpPr>
          <p:spPr>
            <a:xfrm>
              <a:off x="5688904" y="5698346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-17462" y="172"/>
                  </a:moveTo>
                  <a:lnTo>
                    <a:pt x="1987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660006" y="5691535"/>
              <a:ext cx="29209" cy="6985"/>
            </a:xfrm>
            <a:custGeom>
              <a:avLst/>
              <a:gdLst/>
              <a:ahLst/>
              <a:cxnLst/>
              <a:rect l="l" t="t" r="r" b="b"/>
              <a:pathLst>
                <a:path w="29210" h="6985">
                  <a:moveTo>
                    <a:pt x="28897" y="6810"/>
                  </a:moveTo>
                  <a:lnTo>
                    <a:pt x="18560" y="4481"/>
                  </a:lnTo>
                  <a:lnTo>
                    <a:pt x="12104" y="2995"/>
                  </a:lnTo>
                  <a:lnTo>
                    <a:pt x="6820" y="1714"/>
                  </a:lnTo>
                  <a:lnTo>
                    <a:pt x="0" y="0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635896" y="5687258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24110" y="4277"/>
                  </a:moveTo>
                  <a:lnTo>
                    <a:pt x="12786" y="1418"/>
                  </a:lnTo>
                  <a:lnTo>
                    <a:pt x="0" y="0"/>
                  </a:lnTo>
                </a:path>
              </a:pathLst>
            </a:custGeom>
            <a:ln w="33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5611590" y="5685839"/>
              <a:ext cx="24765" cy="3175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06" y="1418"/>
                  </a:moveTo>
                  <a:lnTo>
                    <a:pt x="11519" y="0"/>
                  </a:lnTo>
                  <a:lnTo>
                    <a:pt x="0" y="2902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5591851" y="5688742"/>
              <a:ext cx="20320" cy="12700"/>
            </a:xfrm>
            <a:custGeom>
              <a:avLst/>
              <a:gdLst/>
              <a:ahLst/>
              <a:cxnLst/>
              <a:rect l="l" t="t" r="r" b="b"/>
              <a:pathLst>
                <a:path w="20320" h="12700">
                  <a:moveTo>
                    <a:pt x="19739" y="0"/>
                  </a:moveTo>
                  <a:lnTo>
                    <a:pt x="8219" y="2903"/>
                  </a:lnTo>
                  <a:lnTo>
                    <a:pt x="0" y="12112"/>
                  </a:lnTo>
                </a:path>
              </a:pathLst>
            </a:custGeom>
            <a:ln w="33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5580081" y="5700855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4" h="24129">
                  <a:moveTo>
                    <a:pt x="11769" y="0"/>
                  </a:moveTo>
                  <a:lnTo>
                    <a:pt x="6962" y="5554"/>
                  </a:lnTo>
                  <a:lnTo>
                    <a:pt x="4133" y="9906"/>
                  </a:lnTo>
                  <a:lnTo>
                    <a:pt x="2180" y="15306"/>
                  </a:lnTo>
                  <a:lnTo>
                    <a:pt x="0" y="24003"/>
                  </a:lnTo>
                </a:path>
              </a:pathLst>
            </a:custGeom>
            <a:ln w="33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5577318" y="5724858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5">
                  <a:moveTo>
                    <a:pt x="2763" y="0"/>
                  </a:moveTo>
                  <a:lnTo>
                    <a:pt x="753" y="8820"/>
                  </a:lnTo>
                  <a:lnTo>
                    <a:pt x="0" y="15086"/>
                  </a:lnTo>
                  <a:lnTo>
                    <a:pt x="425" y="21789"/>
                  </a:lnTo>
                  <a:lnTo>
                    <a:pt x="1954" y="31923"/>
                  </a:lnTo>
                </a:path>
              </a:pathLst>
            </a:custGeom>
            <a:ln w="33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579272" y="5756781"/>
              <a:ext cx="12700" cy="31115"/>
            </a:xfrm>
            <a:custGeom>
              <a:avLst/>
              <a:gdLst/>
              <a:ahLst/>
              <a:cxnLst/>
              <a:rect l="l" t="t" r="r" b="b"/>
              <a:pathLst>
                <a:path w="12700" h="31114">
                  <a:moveTo>
                    <a:pt x="0" y="0"/>
                  </a:moveTo>
                  <a:lnTo>
                    <a:pt x="1731" y="10119"/>
                  </a:lnTo>
                  <a:lnTo>
                    <a:pt x="3570" y="16721"/>
                  </a:lnTo>
                  <a:lnTo>
                    <a:pt x="6654" y="22712"/>
                  </a:lnTo>
                  <a:lnTo>
                    <a:pt x="12117" y="30997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591390" y="5787779"/>
              <a:ext cx="22860" cy="20955"/>
            </a:xfrm>
            <a:custGeom>
              <a:avLst/>
              <a:gdLst/>
              <a:ahLst/>
              <a:cxnLst/>
              <a:rect l="l" t="t" r="r" b="b"/>
              <a:pathLst>
                <a:path w="22860" h="20954">
                  <a:moveTo>
                    <a:pt x="0" y="0"/>
                  </a:moveTo>
                  <a:lnTo>
                    <a:pt x="5629" y="8118"/>
                  </a:lnTo>
                  <a:lnTo>
                    <a:pt x="9876" y="12942"/>
                  </a:lnTo>
                  <a:lnTo>
                    <a:pt x="14871" y="16376"/>
                  </a:lnTo>
                  <a:lnTo>
                    <a:pt x="22748" y="20328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614139" y="5808107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4">
                  <a:moveTo>
                    <a:pt x="0" y="0"/>
                  </a:moveTo>
                  <a:lnTo>
                    <a:pt x="7947" y="3693"/>
                  </a:lnTo>
                  <a:lnTo>
                    <a:pt x="13436" y="5318"/>
                  </a:lnTo>
                  <a:lnTo>
                    <a:pt x="19023" y="5228"/>
                  </a:lnTo>
                  <a:lnTo>
                    <a:pt x="27263" y="3778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641402" y="5798639"/>
              <a:ext cx="24765" cy="13335"/>
            </a:xfrm>
            <a:custGeom>
              <a:avLst/>
              <a:gdLst/>
              <a:ahLst/>
              <a:cxnLst/>
              <a:rect l="l" t="t" r="r" b="b"/>
              <a:pathLst>
                <a:path w="24764" h="13335">
                  <a:moveTo>
                    <a:pt x="0" y="13245"/>
                  </a:moveTo>
                  <a:lnTo>
                    <a:pt x="8193" y="11529"/>
                  </a:lnTo>
                  <a:lnTo>
                    <a:pt x="13453" y="9577"/>
                  </a:lnTo>
                  <a:lnTo>
                    <a:pt x="18057" y="6148"/>
                  </a:lnTo>
                  <a:lnTo>
                    <a:pt x="24281" y="0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665684" y="5773198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5">
                  <a:moveTo>
                    <a:pt x="0" y="25441"/>
                  </a:moveTo>
                  <a:lnTo>
                    <a:pt x="6084" y="19102"/>
                  </a:lnTo>
                  <a:lnTo>
                    <a:pt x="9710" y="14339"/>
                  </a:lnTo>
                  <a:lnTo>
                    <a:pt x="12315" y="8766"/>
                  </a:lnTo>
                  <a:lnTo>
                    <a:pt x="15337" y="0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681021" y="5744122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79" h="29210">
                  <a:moveTo>
                    <a:pt x="0" y="29076"/>
                  </a:moveTo>
                  <a:lnTo>
                    <a:pt x="2859" y="20252"/>
                  </a:lnTo>
                  <a:lnTo>
                    <a:pt x="4326" y="14282"/>
                  </a:lnTo>
                  <a:lnTo>
                    <a:pt x="4862" y="8440"/>
                  </a:lnTo>
                  <a:lnTo>
                    <a:pt x="4929" y="0"/>
                  </a:lnTo>
                </a:path>
              </a:pathLst>
            </a:custGeom>
            <a:ln w="33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682732" y="5720210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10" h="24129">
                  <a:moveTo>
                    <a:pt x="3219" y="23911"/>
                  </a:moveTo>
                  <a:lnTo>
                    <a:pt x="3201" y="9714"/>
                  </a:lnTo>
                  <a:lnTo>
                    <a:pt x="0" y="0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5675556" y="5708051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7175" y="12158"/>
                  </a:moveTo>
                  <a:lnTo>
                    <a:pt x="3974" y="2445"/>
                  </a:lnTo>
                  <a:lnTo>
                    <a:pt x="0" y="0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5668856" y="5705606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6700" y="2444"/>
                  </a:moveTo>
                  <a:lnTo>
                    <a:pt x="2726" y="0"/>
                  </a:lnTo>
                  <a:lnTo>
                    <a:pt x="0" y="6542"/>
                  </a:lnTo>
                </a:path>
              </a:pathLst>
            </a:custGeom>
            <a:ln w="33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5666069" y="5712149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2786" y="0"/>
                  </a:moveTo>
                  <a:lnTo>
                    <a:pt x="60" y="6543"/>
                  </a:lnTo>
                  <a:lnTo>
                    <a:pt x="0" y="20959"/>
                  </a:lnTo>
                </a:path>
              </a:pathLst>
            </a:custGeom>
            <a:ln w="34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5666069" y="5733108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10" h="33654">
                  <a:moveTo>
                    <a:pt x="0" y="0"/>
                  </a:moveTo>
                  <a:lnTo>
                    <a:pt x="15" y="8627"/>
                  </a:lnTo>
                  <a:lnTo>
                    <a:pt x="354" y="14953"/>
                  </a:lnTo>
                  <a:lnTo>
                    <a:pt x="1315" y="22082"/>
                  </a:lnTo>
                  <a:lnTo>
                    <a:pt x="3199" y="33118"/>
                  </a:lnTo>
                </a:path>
              </a:pathLst>
            </a:custGeom>
            <a:ln w="34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5669268" y="5766227"/>
              <a:ext cx="9525" cy="36195"/>
            </a:xfrm>
            <a:custGeom>
              <a:avLst/>
              <a:gdLst/>
              <a:ahLst/>
              <a:cxnLst/>
              <a:rect l="l" t="t" r="r" b="b"/>
              <a:pathLst>
                <a:path w="9525" h="36195">
                  <a:moveTo>
                    <a:pt x="0" y="0"/>
                  </a:moveTo>
                  <a:lnTo>
                    <a:pt x="1976" y="11077"/>
                  </a:lnTo>
                  <a:lnTo>
                    <a:pt x="3592" y="18495"/>
                  </a:lnTo>
                  <a:lnTo>
                    <a:pt x="5707" y="25606"/>
                  </a:lnTo>
                  <a:lnTo>
                    <a:pt x="9182" y="35762"/>
                  </a:lnTo>
                </a:path>
              </a:pathLst>
            </a:custGeom>
            <a:ln w="33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5678451" y="5801990"/>
              <a:ext cx="13335" cy="28575"/>
            </a:xfrm>
            <a:custGeom>
              <a:avLst/>
              <a:gdLst/>
              <a:ahLst/>
              <a:cxnLst/>
              <a:rect l="l" t="t" r="r" b="b"/>
              <a:pathLst>
                <a:path w="13335" h="28575">
                  <a:moveTo>
                    <a:pt x="0" y="0"/>
                  </a:moveTo>
                  <a:lnTo>
                    <a:pt x="3540" y="10038"/>
                  </a:lnTo>
                  <a:lnTo>
                    <a:pt x="6109" y="16326"/>
                  </a:lnTo>
                  <a:lnTo>
                    <a:pt x="8958" y="21511"/>
                  </a:lnTo>
                  <a:lnTo>
                    <a:pt x="13337" y="28239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2" name="object 71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763111" y="5647417"/>
            <a:ext cx="166082" cy="204458"/>
          </a:xfrm>
          <a:prstGeom prst="rect">
            <a:avLst/>
          </a:prstGeom>
        </p:spPr>
      </p:pic>
      <p:pic>
        <p:nvPicPr>
          <p:cNvPr id="713" name="object 71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004805" y="5645008"/>
            <a:ext cx="118263" cy="238980"/>
          </a:xfrm>
          <a:prstGeom prst="rect">
            <a:avLst/>
          </a:prstGeom>
        </p:spPr>
      </p:pic>
      <p:pic>
        <p:nvPicPr>
          <p:cNvPr id="714" name="object 71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210516" y="5644550"/>
            <a:ext cx="218085" cy="213344"/>
          </a:xfrm>
          <a:prstGeom prst="rect">
            <a:avLst/>
          </a:prstGeom>
        </p:spPr>
      </p:pic>
      <p:grpSp>
        <p:nvGrpSpPr>
          <p:cNvPr id="715" name="object 715"/>
          <p:cNvGrpSpPr/>
          <p:nvPr/>
        </p:nvGrpSpPr>
        <p:grpSpPr>
          <a:xfrm>
            <a:off x="1680103" y="6449798"/>
            <a:ext cx="57785" cy="159385"/>
            <a:chOff x="1680103" y="6449798"/>
            <a:chExt cx="57785" cy="159385"/>
          </a:xfrm>
        </p:grpSpPr>
        <p:sp>
          <p:nvSpPr>
            <p:cNvPr id="716" name="object 716"/>
            <p:cNvSpPr/>
            <p:nvPr/>
          </p:nvSpPr>
          <p:spPr>
            <a:xfrm>
              <a:off x="1719424" y="646726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72"/>
                  </a:moveTo>
                  <a:lnTo>
                    <a:pt x="1826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1708066" y="6467605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30" h="8254">
                  <a:moveTo>
                    <a:pt x="11358" y="0"/>
                  </a:moveTo>
                  <a:lnTo>
                    <a:pt x="4200" y="4181"/>
                  </a:lnTo>
                  <a:lnTo>
                    <a:pt x="0" y="7870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1700729" y="6475476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19" h="10795">
                  <a:moveTo>
                    <a:pt x="7336" y="0"/>
                  </a:moveTo>
                  <a:lnTo>
                    <a:pt x="3135" y="3689"/>
                  </a:lnTo>
                  <a:lnTo>
                    <a:pt x="0" y="10550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1697263" y="6486026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66" y="0"/>
                  </a:moveTo>
                  <a:lnTo>
                    <a:pt x="330" y="6860"/>
                  </a:lnTo>
                  <a:lnTo>
                    <a:pt x="0" y="18529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1697113" y="6504556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149" y="0"/>
                  </a:moveTo>
                  <a:lnTo>
                    <a:pt x="0" y="6991"/>
                  </a:lnTo>
                  <a:lnTo>
                    <a:pt x="195" y="12170"/>
                  </a:lnTo>
                  <a:lnTo>
                    <a:pt x="958" y="18102"/>
                  </a:lnTo>
                  <a:lnTo>
                    <a:pt x="2507" y="27348"/>
                  </a:lnTo>
                </a:path>
              </a:pathLst>
            </a:custGeom>
            <a:ln w="34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1699621" y="6531905"/>
              <a:ext cx="6985" cy="32384"/>
            </a:xfrm>
            <a:custGeom>
              <a:avLst/>
              <a:gdLst/>
              <a:ahLst/>
              <a:cxnLst/>
              <a:rect l="l" t="t" r="r" b="b"/>
              <a:pathLst>
                <a:path w="6985" h="32384">
                  <a:moveTo>
                    <a:pt x="0" y="0"/>
                  </a:moveTo>
                  <a:lnTo>
                    <a:pt x="1620" y="9320"/>
                  </a:lnTo>
                  <a:lnTo>
                    <a:pt x="2880" y="15771"/>
                  </a:lnTo>
                  <a:lnTo>
                    <a:pt x="4425" y="22360"/>
                  </a:lnTo>
                  <a:lnTo>
                    <a:pt x="6905" y="32097"/>
                  </a:lnTo>
                </a:path>
              </a:pathLst>
            </a:custGeom>
            <a:ln w="33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1706526" y="6564002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0"/>
                  </a:moveTo>
                  <a:lnTo>
                    <a:pt x="2516" y="9676"/>
                  </a:lnTo>
                  <a:lnTo>
                    <a:pt x="4317" y="15842"/>
                  </a:lnTo>
                  <a:lnTo>
                    <a:pt x="6272" y="21144"/>
                  </a:lnTo>
                  <a:lnTo>
                    <a:pt x="9245" y="28227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3" name="object 723"/>
          <p:cNvGrpSpPr/>
          <p:nvPr/>
        </p:nvGrpSpPr>
        <p:grpSpPr>
          <a:xfrm>
            <a:off x="1727899" y="6343080"/>
            <a:ext cx="40005" cy="66675"/>
            <a:chOff x="1727899" y="6343080"/>
            <a:chExt cx="40005" cy="66675"/>
          </a:xfrm>
        </p:grpSpPr>
        <p:sp>
          <p:nvSpPr>
            <p:cNvPr id="724" name="object 724"/>
            <p:cNvSpPr/>
            <p:nvPr/>
          </p:nvSpPr>
          <p:spPr>
            <a:xfrm>
              <a:off x="1745630" y="6392278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089"/>
                  </a:moveTo>
                  <a:lnTo>
                    <a:pt x="17577" y="108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1745230" y="6372884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199" y="-17331"/>
                  </a:moveTo>
                  <a:lnTo>
                    <a:pt x="199" y="36724"/>
                  </a:lnTo>
                </a:path>
              </a:pathLst>
            </a:custGeom>
            <a:ln w="35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1745345" y="6363380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69" h="9525">
                  <a:moveTo>
                    <a:pt x="0" y="9504"/>
                  </a:moveTo>
                  <a:lnTo>
                    <a:pt x="114" y="3215"/>
                  </a:lnTo>
                  <a:lnTo>
                    <a:pt x="1253" y="0"/>
                  </a:lnTo>
                </a:path>
              </a:pathLst>
            </a:custGeom>
            <a:ln w="34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1746599" y="6360165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0" y="3215"/>
                  </a:moveTo>
                  <a:lnTo>
                    <a:pt x="1138" y="0"/>
                  </a:lnTo>
                  <a:lnTo>
                    <a:pt x="3868" y="1406"/>
                  </a:lnTo>
                </a:path>
              </a:pathLst>
            </a:custGeom>
            <a:ln w="34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8" name="object 728"/>
          <p:cNvGrpSpPr/>
          <p:nvPr/>
        </p:nvGrpSpPr>
        <p:grpSpPr>
          <a:xfrm>
            <a:off x="1800534" y="6349075"/>
            <a:ext cx="198755" cy="367665"/>
            <a:chOff x="1800534" y="6349075"/>
            <a:chExt cx="198755" cy="367665"/>
          </a:xfrm>
        </p:grpSpPr>
        <p:sp>
          <p:nvSpPr>
            <p:cNvPr id="729" name="object 729"/>
            <p:cNvSpPr/>
            <p:nvPr/>
          </p:nvSpPr>
          <p:spPr>
            <a:xfrm>
              <a:off x="1820569" y="64897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86"/>
                  </a:moveTo>
                  <a:lnTo>
                    <a:pt x="17691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1819168" y="6490350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4">
                  <a:moveTo>
                    <a:pt x="1401" y="0"/>
                  </a:moveTo>
                  <a:lnTo>
                    <a:pt x="371" y="7275"/>
                  </a:lnTo>
                  <a:lnTo>
                    <a:pt x="0" y="1434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1818797" y="6504691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79">
                  <a:moveTo>
                    <a:pt x="222" y="-17260"/>
                  </a:moveTo>
                  <a:lnTo>
                    <a:pt x="222" y="34829"/>
                  </a:lnTo>
                </a:path>
              </a:pathLst>
            </a:custGeom>
            <a:ln w="349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1819242" y="6522261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5" h="22225">
                  <a:moveTo>
                    <a:pt x="0" y="0"/>
                  </a:moveTo>
                  <a:lnTo>
                    <a:pt x="445" y="10504"/>
                  </a:lnTo>
                  <a:lnTo>
                    <a:pt x="1662" y="22212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1820905" y="6544474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0" y="0"/>
                  </a:moveTo>
                  <a:lnTo>
                    <a:pt x="1217" y="11708"/>
                  </a:lnTo>
                  <a:lnTo>
                    <a:pt x="2716" y="21763"/>
                  </a:lnTo>
                </a:path>
              </a:pathLst>
            </a:custGeom>
            <a:ln w="33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1823622" y="6566237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0" y="0"/>
                  </a:moveTo>
                  <a:lnTo>
                    <a:pt x="1499" y="10054"/>
                  </a:lnTo>
                  <a:lnTo>
                    <a:pt x="2925" y="16357"/>
                  </a:lnTo>
                </a:path>
              </a:pathLst>
            </a:custGeom>
            <a:ln w="33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5" name="object 73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800534" y="6349075"/>
              <a:ext cx="198325" cy="367457"/>
            </a:xfrm>
            <a:prstGeom prst="rect">
              <a:avLst/>
            </a:prstGeom>
          </p:spPr>
        </p:pic>
      </p:grpSp>
      <p:grpSp>
        <p:nvGrpSpPr>
          <p:cNvPr id="736" name="object 736"/>
          <p:cNvGrpSpPr/>
          <p:nvPr/>
        </p:nvGrpSpPr>
        <p:grpSpPr>
          <a:xfrm>
            <a:off x="2555373" y="6413528"/>
            <a:ext cx="50165" cy="207010"/>
            <a:chOff x="2555373" y="6413528"/>
            <a:chExt cx="50165" cy="207010"/>
          </a:xfrm>
        </p:grpSpPr>
        <p:sp>
          <p:nvSpPr>
            <p:cNvPr id="737" name="object 737"/>
            <p:cNvSpPr/>
            <p:nvPr/>
          </p:nvSpPr>
          <p:spPr>
            <a:xfrm>
              <a:off x="2572835" y="645643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0" y="3325"/>
                  </a:moveTo>
                  <a:lnTo>
                    <a:pt x="344" y="1662"/>
                  </a:lnTo>
                  <a:lnTo>
                    <a:pt x="68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2573524" y="6436441"/>
              <a:ext cx="5715" cy="20320"/>
            </a:xfrm>
            <a:custGeom>
              <a:avLst/>
              <a:gdLst/>
              <a:ahLst/>
              <a:cxnLst/>
              <a:rect l="l" t="t" r="r" b="b"/>
              <a:pathLst>
                <a:path w="5714" h="20320">
                  <a:moveTo>
                    <a:pt x="0" y="19988"/>
                  </a:moveTo>
                  <a:lnTo>
                    <a:pt x="3776" y="5405"/>
                  </a:lnTo>
                  <a:lnTo>
                    <a:pt x="5204" y="0"/>
                  </a:lnTo>
                </a:path>
              </a:pathLst>
            </a:custGeom>
            <a:ln w="34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578729" y="643084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0" y="5595"/>
                  </a:moveTo>
                  <a:lnTo>
                    <a:pt x="1428" y="190"/>
                  </a:lnTo>
                  <a:lnTo>
                    <a:pt x="2586" y="0"/>
                  </a:lnTo>
                </a:path>
              </a:pathLst>
            </a:custGeom>
            <a:ln w="34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2581315" y="6430655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0" y="189"/>
                  </a:moveTo>
                  <a:lnTo>
                    <a:pt x="1157" y="0"/>
                  </a:lnTo>
                  <a:lnTo>
                    <a:pt x="2271" y="9156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2583586" y="6439812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659" y="5591"/>
                  </a:lnTo>
                  <a:lnTo>
                    <a:pt x="1096" y="10395"/>
                  </a:lnTo>
                  <a:lnTo>
                    <a:pt x="1509" y="17058"/>
                  </a:lnTo>
                  <a:lnTo>
                    <a:pt x="2092" y="28225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585679" y="6468037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0" y="0"/>
                  </a:moveTo>
                  <a:lnTo>
                    <a:pt x="1236" y="68915"/>
                  </a:lnTo>
                  <a:lnTo>
                    <a:pt x="2004" y="106050"/>
                  </a:lnTo>
                  <a:lnTo>
                    <a:pt x="2624" y="124152"/>
                  </a:lnTo>
                  <a:lnTo>
                    <a:pt x="3414" y="135966"/>
                  </a:lnTo>
                </a:path>
              </a:pathLst>
            </a:custGeom>
            <a:ln w="31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3" name="object 743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697036" y="6405773"/>
            <a:ext cx="248949" cy="229176"/>
          </a:xfrm>
          <a:prstGeom prst="rect">
            <a:avLst/>
          </a:prstGeom>
        </p:spPr>
      </p:pic>
      <p:pic>
        <p:nvPicPr>
          <p:cNvPr id="744" name="object 74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3053729" y="6381336"/>
            <a:ext cx="332378" cy="237573"/>
          </a:xfrm>
          <a:prstGeom prst="rect">
            <a:avLst/>
          </a:prstGeom>
        </p:spPr>
      </p:pic>
      <p:pic>
        <p:nvPicPr>
          <p:cNvPr id="745" name="object 745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4037999" y="6469449"/>
            <a:ext cx="313647" cy="133112"/>
          </a:xfrm>
          <a:prstGeom prst="rect">
            <a:avLst/>
          </a:prstGeom>
        </p:spPr>
      </p:pic>
      <p:pic>
        <p:nvPicPr>
          <p:cNvPr id="746" name="object 746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573634" y="6416762"/>
            <a:ext cx="420456" cy="238805"/>
          </a:xfrm>
          <a:prstGeom prst="rect">
            <a:avLst/>
          </a:prstGeom>
        </p:spPr>
      </p:pic>
      <p:pic>
        <p:nvPicPr>
          <p:cNvPr id="747" name="object 747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671821" y="5535946"/>
            <a:ext cx="164320" cy="392669"/>
          </a:xfrm>
          <a:prstGeom prst="rect">
            <a:avLst/>
          </a:prstGeom>
        </p:spPr>
      </p:pic>
      <p:pic>
        <p:nvPicPr>
          <p:cNvPr id="748" name="object 748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926597" y="5581321"/>
            <a:ext cx="383510" cy="288096"/>
          </a:xfrm>
          <a:prstGeom prst="rect">
            <a:avLst/>
          </a:prstGeom>
        </p:spPr>
      </p:pic>
      <p:grpSp>
        <p:nvGrpSpPr>
          <p:cNvPr id="749" name="object 749"/>
          <p:cNvGrpSpPr/>
          <p:nvPr/>
        </p:nvGrpSpPr>
        <p:grpSpPr>
          <a:xfrm>
            <a:off x="8359203" y="5521445"/>
            <a:ext cx="608965" cy="414655"/>
            <a:chOff x="8359203" y="5521445"/>
            <a:chExt cx="608965" cy="414655"/>
          </a:xfrm>
        </p:grpSpPr>
        <p:pic>
          <p:nvPicPr>
            <p:cNvPr id="750" name="object 75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359203" y="5641170"/>
              <a:ext cx="178851" cy="213909"/>
            </a:xfrm>
            <a:prstGeom prst="rect">
              <a:avLst/>
            </a:prstGeom>
          </p:spPr>
        </p:pic>
        <p:pic>
          <p:nvPicPr>
            <p:cNvPr id="751" name="object 75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570315" y="5645999"/>
              <a:ext cx="189477" cy="191756"/>
            </a:xfrm>
            <a:prstGeom prst="rect">
              <a:avLst/>
            </a:prstGeom>
          </p:spPr>
        </p:pic>
        <p:pic>
          <p:nvPicPr>
            <p:cNvPr id="752" name="object 75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782893" y="5521445"/>
              <a:ext cx="185028" cy="414251"/>
            </a:xfrm>
            <a:prstGeom prst="rect">
              <a:avLst/>
            </a:prstGeom>
          </p:spPr>
        </p:pic>
      </p:grpSp>
      <p:pic>
        <p:nvPicPr>
          <p:cNvPr id="753" name="object 753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7770335" y="6461730"/>
            <a:ext cx="133890" cy="311707"/>
          </a:xfrm>
          <a:prstGeom prst="rect">
            <a:avLst/>
          </a:prstGeom>
        </p:spPr>
      </p:pic>
      <p:grpSp>
        <p:nvGrpSpPr>
          <p:cNvPr id="754" name="object 754"/>
          <p:cNvGrpSpPr/>
          <p:nvPr/>
        </p:nvGrpSpPr>
        <p:grpSpPr>
          <a:xfrm>
            <a:off x="7998912" y="6402261"/>
            <a:ext cx="1059815" cy="380365"/>
            <a:chOff x="7998912" y="6402261"/>
            <a:chExt cx="1059815" cy="380365"/>
          </a:xfrm>
        </p:grpSpPr>
        <p:pic>
          <p:nvPicPr>
            <p:cNvPr id="755" name="object 75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998912" y="6458770"/>
              <a:ext cx="418622" cy="273789"/>
            </a:xfrm>
            <a:prstGeom prst="rect">
              <a:avLst/>
            </a:prstGeom>
          </p:spPr>
        </p:pic>
        <p:pic>
          <p:nvPicPr>
            <p:cNvPr id="756" name="object 75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448820" y="6428649"/>
              <a:ext cx="76160" cy="309703"/>
            </a:xfrm>
            <a:prstGeom prst="rect">
              <a:avLst/>
            </a:prstGeom>
          </p:spPr>
        </p:pic>
        <p:pic>
          <p:nvPicPr>
            <p:cNvPr id="757" name="object 75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560828" y="6525065"/>
              <a:ext cx="354444" cy="204822"/>
            </a:xfrm>
            <a:prstGeom prst="rect">
              <a:avLst/>
            </a:prstGeom>
          </p:spPr>
        </p:pic>
        <p:pic>
          <p:nvPicPr>
            <p:cNvPr id="758" name="object 75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922912" y="6402261"/>
              <a:ext cx="135403" cy="380252"/>
            </a:xfrm>
            <a:prstGeom prst="rect">
              <a:avLst/>
            </a:prstGeom>
          </p:spPr>
        </p:pic>
      </p:grpSp>
      <p:grpSp>
        <p:nvGrpSpPr>
          <p:cNvPr id="759" name="object 759"/>
          <p:cNvGrpSpPr/>
          <p:nvPr/>
        </p:nvGrpSpPr>
        <p:grpSpPr>
          <a:xfrm>
            <a:off x="341591" y="3229379"/>
            <a:ext cx="659130" cy="84455"/>
            <a:chOff x="341591" y="3229379"/>
            <a:chExt cx="659130" cy="84455"/>
          </a:xfrm>
        </p:grpSpPr>
        <p:sp>
          <p:nvSpPr>
            <p:cNvPr id="760" name="object 760"/>
            <p:cNvSpPr/>
            <p:nvPr/>
          </p:nvSpPr>
          <p:spPr>
            <a:xfrm>
              <a:off x="360142" y="329581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59255" y="329231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886" y="3490"/>
                  </a:moveTo>
                  <a:lnTo>
                    <a:pt x="257" y="1372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58998" y="32893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257" y="2937"/>
                  </a:moveTo>
                  <a:lnTo>
                    <a:pt x="0" y="1565"/>
                  </a:lnTo>
                  <a:lnTo>
                    <a:pt x="1426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60425" y="3286051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0" y="3330"/>
                  </a:moveTo>
                  <a:lnTo>
                    <a:pt x="1426" y="1765"/>
                  </a:lnTo>
                  <a:lnTo>
                    <a:pt x="7815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68241" y="3282032"/>
              <a:ext cx="20320" cy="4445"/>
            </a:xfrm>
            <a:custGeom>
              <a:avLst/>
              <a:gdLst/>
              <a:ahLst/>
              <a:cxnLst/>
              <a:rect l="l" t="t" r="r" b="b"/>
              <a:pathLst>
                <a:path w="20320" h="4445">
                  <a:moveTo>
                    <a:pt x="0" y="4019"/>
                  </a:moveTo>
                  <a:lnTo>
                    <a:pt x="6388" y="2254"/>
                  </a:lnTo>
                  <a:lnTo>
                    <a:pt x="20320" y="0"/>
                  </a:lnTo>
                </a:path>
              </a:pathLst>
            </a:custGeom>
            <a:ln w="34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88561" y="3276797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4">
                  <a:moveTo>
                    <a:pt x="0" y="5234"/>
                  </a:moveTo>
                  <a:lnTo>
                    <a:pt x="8425" y="3884"/>
                  </a:lnTo>
                  <a:lnTo>
                    <a:pt x="15164" y="2889"/>
                  </a:lnTo>
                  <a:lnTo>
                    <a:pt x="23753" y="1758"/>
                  </a:lnTo>
                  <a:lnTo>
                    <a:pt x="37729" y="0"/>
                  </a:lnTo>
                </a:path>
              </a:pathLst>
            </a:custGeom>
            <a:ln w="34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426291" y="3270430"/>
              <a:ext cx="57150" cy="6985"/>
            </a:xfrm>
            <a:custGeom>
              <a:avLst/>
              <a:gdLst/>
              <a:ahLst/>
              <a:cxnLst/>
              <a:rect l="l" t="t" r="r" b="b"/>
              <a:pathLst>
                <a:path w="57150" h="6985">
                  <a:moveTo>
                    <a:pt x="0" y="6367"/>
                  </a:moveTo>
                  <a:lnTo>
                    <a:pt x="14271" y="4591"/>
                  </a:lnTo>
                  <a:lnTo>
                    <a:pt x="24929" y="3335"/>
                  </a:lnTo>
                  <a:lnTo>
                    <a:pt x="37284" y="2004"/>
                  </a:lnTo>
                  <a:lnTo>
                    <a:pt x="56645" y="0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482936" y="3263780"/>
              <a:ext cx="71755" cy="6985"/>
            </a:xfrm>
            <a:custGeom>
              <a:avLst/>
              <a:gdLst/>
              <a:ahLst/>
              <a:cxnLst/>
              <a:rect l="l" t="t" r="r" b="b"/>
              <a:pathLst>
                <a:path w="71754" h="6985">
                  <a:moveTo>
                    <a:pt x="0" y="6649"/>
                  </a:moveTo>
                  <a:lnTo>
                    <a:pt x="19595" y="4641"/>
                  </a:lnTo>
                  <a:lnTo>
                    <a:pt x="33590" y="3278"/>
                  </a:lnTo>
                  <a:lnTo>
                    <a:pt x="48700" y="1939"/>
                  </a:lnTo>
                  <a:lnTo>
                    <a:pt x="71641" y="0"/>
                  </a:lnTo>
                </a:path>
              </a:pathLst>
            </a:custGeom>
            <a:ln w="32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54578" y="3257859"/>
              <a:ext cx="80010" cy="6350"/>
            </a:xfrm>
            <a:custGeom>
              <a:avLst/>
              <a:gdLst/>
              <a:ahLst/>
              <a:cxnLst/>
              <a:rect l="l" t="t" r="r" b="b"/>
              <a:pathLst>
                <a:path w="80009" h="6350">
                  <a:moveTo>
                    <a:pt x="0" y="5920"/>
                  </a:moveTo>
                  <a:lnTo>
                    <a:pt x="23067" y="3992"/>
                  </a:lnTo>
                  <a:lnTo>
                    <a:pt x="39055" y="2732"/>
                  </a:lnTo>
                  <a:lnTo>
                    <a:pt x="55433" y="1587"/>
                  </a:lnTo>
                  <a:lnTo>
                    <a:pt x="79671" y="0"/>
                  </a:lnTo>
                </a:path>
              </a:pathLst>
            </a:custGeom>
            <a:ln w="30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634249" y="3253576"/>
              <a:ext cx="80010" cy="4445"/>
            </a:xfrm>
            <a:custGeom>
              <a:avLst/>
              <a:gdLst/>
              <a:ahLst/>
              <a:cxnLst/>
              <a:rect l="l" t="t" r="r" b="b"/>
              <a:pathLst>
                <a:path w="80009" h="4445">
                  <a:moveTo>
                    <a:pt x="0" y="4283"/>
                  </a:moveTo>
                  <a:lnTo>
                    <a:pt x="24238" y="2721"/>
                  </a:lnTo>
                  <a:lnTo>
                    <a:pt x="40618" y="1755"/>
                  </a:lnTo>
                  <a:lnTo>
                    <a:pt x="56614" y="981"/>
                  </a:lnTo>
                  <a:lnTo>
                    <a:pt x="79694" y="0"/>
                  </a:lnTo>
                </a:path>
              </a:pathLst>
            </a:custGeom>
            <a:ln w="30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713944" y="3251273"/>
              <a:ext cx="73660" cy="2540"/>
            </a:xfrm>
            <a:custGeom>
              <a:avLst/>
              <a:gdLst/>
              <a:ahLst/>
              <a:cxnLst/>
              <a:rect l="l" t="t" r="r" b="b"/>
              <a:pathLst>
                <a:path w="73659" h="2539">
                  <a:moveTo>
                    <a:pt x="0" y="2302"/>
                  </a:moveTo>
                  <a:lnTo>
                    <a:pt x="22985" y="1352"/>
                  </a:lnTo>
                  <a:lnTo>
                    <a:pt x="38312" y="795"/>
                  </a:lnTo>
                  <a:lnTo>
                    <a:pt x="52880" y="416"/>
                  </a:lnTo>
                  <a:lnTo>
                    <a:pt x="73588" y="0"/>
                  </a:lnTo>
                </a:path>
              </a:pathLst>
            </a:custGeom>
            <a:ln w="30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787533" y="3249561"/>
              <a:ext cx="118110" cy="1905"/>
            </a:xfrm>
            <a:custGeom>
              <a:avLst/>
              <a:gdLst/>
              <a:ahLst/>
              <a:cxnLst/>
              <a:rect l="l" t="t" r="r" b="b"/>
              <a:pathLst>
                <a:path w="118109" h="1904">
                  <a:moveTo>
                    <a:pt x="0" y="1712"/>
                  </a:moveTo>
                  <a:lnTo>
                    <a:pt x="54832" y="975"/>
                  </a:lnTo>
                  <a:lnTo>
                    <a:pt x="85403" y="551"/>
                  </a:lnTo>
                  <a:lnTo>
                    <a:pt x="102778" y="280"/>
                  </a:lnTo>
                  <a:lnTo>
                    <a:pt x="118020" y="0"/>
                  </a:lnTo>
                </a:path>
              </a:pathLst>
            </a:custGeom>
            <a:ln w="30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905553" y="3248369"/>
              <a:ext cx="40640" cy="1270"/>
            </a:xfrm>
            <a:custGeom>
              <a:avLst/>
              <a:gdLst/>
              <a:ahLst/>
              <a:cxnLst/>
              <a:rect l="l" t="t" r="r" b="b"/>
              <a:pathLst>
                <a:path w="40640" h="1269">
                  <a:moveTo>
                    <a:pt x="0" y="1192"/>
                  </a:moveTo>
                  <a:lnTo>
                    <a:pt x="14031" y="920"/>
                  </a:lnTo>
                  <a:lnTo>
                    <a:pt x="22933" y="705"/>
                  </a:lnTo>
                  <a:lnTo>
                    <a:pt x="30508" y="436"/>
                  </a:lnTo>
                  <a:lnTo>
                    <a:pt x="40556" y="0"/>
                  </a:lnTo>
                </a:path>
              </a:pathLst>
            </a:custGeom>
            <a:ln w="31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946110" y="3245836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39">
                  <a:moveTo>
                    <a:pt x="0" y="2532"/>
                  </a:moveTo>
                  <a:lnTo>
                    <a:pt x="20506" y="1312"/>
                  </a:lnTo>
                  <a:lnTo>
                    <a:pt x="31281" y="642"/>
                  </a:lnTo>
                  <a:lnTo>
                    <a:pt x="35869" y="283"/>
                  </a:lnTo>
                  <a:lnTo>
                    <a:pt x="37815" y="0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4" name="object 774"/>
          <p:cNvGrpSpPr/>
          <p:nvPr/>
        </p:nvGrpSpPr>
        <p:grpSpPr>
          <a:xfrm>
            <a:off x="1231175" y="3259177"/>
            <a:ext cx="1272540" cy="60325"/>
            <a:chOff x="1231175" y="3259177"/>
            <a:chExt cx="1272540" cy="60325"/>
          </a:xfrm>
        </p:grpSpPr>
        <p:sp>
          <p:nvSpPr>
            <p:cNvPr id="775" name="object 775"/>
            <p:cNvSpPr/>
            <p:nvPr/>
          </p:nvSpPr>
          <p:spPr>
            <a:xfrm>
              <a:off x="1259169" y="327664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1252272" y="3276640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6897" y="0"/>
                  </a:moveTo>
                  <a:lnTo>
                    <a:pt x="3115" y="2292"/>
                  </a:lnTo>
                  <a:lnTo>
                    <a:pt x="0" y="4751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1248777" y="3281391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494" y="0"/>
                  </a:moveTo>
                  <a:lnTo>
                    <a:pt x="378" y="2459"/>
                  </a:lnTo>
                  <a:lnTo>
                    <a:pt x="0" y="5347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1248399" y="328673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378" y="0"/>
                  </a:moveTo>
                  <a:lnTo>
                    <a:pt x="0" y="2887"/>
                  </a:lnTo>
                  <a:lnTo>
                    <a:pt x="7435" y="5358"/>
                  </a:lnTo>
                </a:path>
              </a:pathLst>
            </a:custGeom>
            <a:ln w="34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1255834" y="3292098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69" h="4445">
                  <a:moveTo>
                    <a:pt x="0" y="0"/>
                  </a:moveTo>
                  <a:lnTo>
                    <a:pt x="4596" y="1451"/>
                  </a:lnTo>
                  <a:lnTo>
                    <a:pt x="8892" y="2348"/>
                  </a:lnTo>
                  <a:lnTo>
                    <a:pt x="15373" y="3059"/>
                  </a:lnTo>
                  <a:lnTo>
                    <a:pt x="26527" y="3957"/>
                  </a:lnTo>
                </a:path>
              </a:pathLst>
            </a:custGeom>
            <a:ln w="34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1282361" y="3296056"/>
              <a:ext cx="53340" cy="2540"/>
            </a:xfrm>
            <a:custGeom>
              <a:avLst/>
              <a:gdLst/>
              <a:ahLst/>
              <a:cxnLst/>
              <a:rect l="l" t="t" r="r" b="b"/>
              <a:pathLst>
                <a:path w="53340" h="2539">
                  <a:moveTo>
                    <a:pt x="0" y="0"/>
                  </a:moveTo>
                  <a:lnTo>
                    <a:pt x="11565" y="867"/>
                  </a:lnTo>
                  <a:lnTo>
                    <a:pt x="20927" y="1362"/>
                  </a:lnTo>
                  <a:lnTo>
                    <a:pt x="33042" y="1670"/>
                  </a:lnTo>
                  <a:lnTo>
                    <a:pt x="52866" y="1977"/>
                  </a:lnTo>
                </a:path>
              </a:pathLst>
            </a:custGeom>
            <a:ln w="33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335228" y="3298033"/>
              <a:ext cx="177800" cy="1905"/>
            </a:xfrm>
            <a:custGeom>
              <a:avLst/>
              <a:gdLst/>
              <a:ahLst/>
              <a:cxnLst/>
              <a:rect l="l" t="t" r="r" b="b"/>
              <a:pathLst>
                <a:path w="177800" h="1904">
                  <a:moveTo>
                    <a:pt x="-15435" y="863"/>
                  </a:moveTo>
                  <a:lnTo>
                    <a:pt x="192872" y="863"/>
                  </a:lnTo>
                </a:path>
              </a:pathLst>
            </a:custGeom>
            <a:ln w="32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1512664" y="3299759"/>
              <a:ext cx="203835" cy="3175"/>
            </a:xfrm>
            <a:custGeom>
              <a:avLst/>
              <a:gdLst/>
              <a:ahLst/>
              <a:cxnLst/>
              <a:rect l="l" t="t" r="r" b="b"/>
              <a:pathLst>
                <a:path w="203835" h="3175">
                  <a:moveTo>
                    <a:pt x="0" y="0"/>
                  </a:moveTo>
                  <a:lnTo>
                    <a:pt x="89474" y="1586"/>
                  </a:lnTo>
                  <a:lnTo>
                    <a:pt x="140479" y="2440"/>
                  </a:lnTo>
                  <a:lnTo>
                    <a:pt x="172077" y="2853"/>
                  </a:lnTo>
                  <a:lnTo>
                    <a:pt x="203328" y="3119"/>
                  </a:lnTo>
                </a:path>
              </a:pathLst>
            </a:custGeom>
            <a:ln w="28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1715993" y="3302503"/>
              <a:ext cx="97790" cy="635"/>
            </a:xfrm>
            <a:custGeom>
              <a:avLst/>
              <a:gdLst/>
              <a:ahLst/>
              <a:cxnLst/>
              <a:rect l="l" t="t" r="r" b="b"/>
              <a:pathLst>
                <a:path w="97789" h="635">
                  <a:moveTo>
                    <a:pt x="-14383" y="308"/>
                  </a:moveTo>
                  <a:lnTo>
                    <a:pt x="111826" y="308"/>
                  </a:lnTo>
                </a:path>
              </a:pathLst>
            </a:custGeom>
            <a:ln w="29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1813436" y="3299555"/>
              <a:ext cx="92075" cy="3175"/>
            </a:xfrm>
            <a:custGeom>
              <a:avLst/>
              <a:gdLst/>
              <a:ahLst/>
              <a:cxnLst/>
              <a:rect l="l" t="t" r="r" b="b"/>
              <a:pathLst>
                <a:path w="92075" h="3175">
                  <a:moveTo>
                    <a:pt x="0" y="2948"/>
                  </a:moveTo>
                  <a:lnTo>
                    <a:pt x="28172" y="2475"/>
                  </a:lnTo>
                  <a:lnTo>
                    <a:pt x="47130" y="2010"/>
                  </a:lnTo>
                  <a:lnTo>
                    <a:pt x="65485" y="1277"/>
                  </a:lnTo>
                  <a:lnTo>
                    <a:pt x="91848" y="0"/>
                  </a:lnTo>
                </a:path>
              </a:pathLst>
            </a:custGeom>
            <a:ln w="28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1905285" y="3294600"/>
              <a:ext cx="86360" cy="5080"/>
            </a:xfrm>
            <a:custGeom>
              <a:avLst/>
              <a:gdLst/>
              <a:ahLst/>
              <a:cxnLst/>
              <a:rect l="l" t="t" r="r" b="b"/>
              <a:pathLst>
                <a:path w="86360" h="5079">
                  <a:moveTo>
                    <a:pt x="0" y="4954"/>
                  </a:moveTo>
                  <a:lnTo>
                    <a:pt x="26268" y="3645"/>
                  </a:lnTo>
                  <a:lnTo>
                    <a:pt x="43963" y="2693"/>
                  </a:lnTo>
                  <a:lnTo>
                    <a:pt x="61131" y="1633"/>
                  </a:lnTo>
                  <a:lnTo>
                    <a:pt x="85818" y="0"/>
                  </a:lnTo>
                </a:path>
              </a:pathLst>
            </a:custGeom>
            <a:ln w="29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1991103" y="3284008"/>
              <a:ext cx="155575" cy="10795"/>
            </a:xfrm>
            <a:custGeom>
              <a:avLst/>
              <a:gdLst/>
              <a:ahLst/>
              <a:cxnLst/>
              <a:rect l="l" t="t" r="r" b="b"/>
              <a:pathLst>
                <a:path w="155575" h="10795">
                  <a:moveTo>
                    <a:pt x="0" y="10591"/>
                  </a:moveTo>
                  <a:lnTo>
                    <a:pt x="69357" y="5709"/>
                  </a:lnTo>
                  <a:lnTo>
                    <a:pt x="108661" y="2978"/>
                  </a:lnTo>
                  <a:lnTo>
                    <a:pt x="132479" y="1406"/>
                  </a:lnTo>
                  <a:lnTo>
                    <a:pt x="155377" y="0"/>
                  </a:lnTo>
                </a:path>
              </a:pathLst>
            </a:custGeom>
            <a:ln w="29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146481" y="3280604"/>
              <a:ext cx="70485" cy="3810"/>
            </a:xfrm>
            <a:custGeom>
              <a:avLst/>
              <a:gdLst/>
              <a:ahLst/>
              <a:cxnLst/>
              <a:rect l="l" t="t" r="r" b="b"/>
              <a:pathLst>
                <a:path w="70485" h="3810">
                  <a:moveTo>
                    <a:pt x="0" y="3404"/>
                  </a:moveTo>
                  <a:lnTo>
                    <a:pt x="21570" y="2110"/>
                  </a:lnTo>
                  <a:lnTo>
                    <a:pt x="36088" y="1324"/>
                  </a:lnTo>
                  <a:lnTo>
                    <a:pt x="50149" y="727"/>
                  </a:lnTo>
                  <a:lnTo>
                    <a:pt x="70349" y="0"/>
                  </a:lnTo>
                </a:path>
              </a:pathLst>
            </a:custGeom>
            <a:ln w="30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216830" y="3279354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5" h="1270">
                  <a:moveTo>
                    <a:pt x="0" y="1249"/>
                  </a:moveTo>
                  <a:lnTo>
                    <a:pt x="20120" y="555"/>
                  </a:lnTo>
                  <a:lnTo>
                    <a:pt x="33624" y="193"/>
                  </a:lnTo>
                  <a:lnTo>
                    <a:pt x="46630" y="47"/>
                  </a:lnTo>
                  <a:lnTo>
                    <a:pt x="65256" y="0"/>
                  </a:lnTo>
                </a:path>
              </a:pathLst>
            </a:custGeom>
            <a:ln w="30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282087" y="3279351"/>
              <a:ext cx="60325" cy="1905"/>
            </a:xfrm>
            <a:custGeom>
              <a:avLst/>
              <a:gdLst/>
              <a:ahLst/>
              <a:cxnLst/>
              <a:rect l="l" t="t" r="r" b="b"/>
              <a:pathLst>
                <a:path w="60325" h="1904">
                  <a:moveTo>
                    <a:pt x="0" y="3"/>
                  </a:moveTo>
                  <a:lnTo>
                    <a:pt x="18544" y="0"/>
                  </a:lnTo>
                  <a:lnTo>
                    <a:pt x="30982" y="163"/>
                  </a:lnTo>
                  <a:lnTo>
                    <a:pt x="42944" y="641"/>
                  </a:lnTo>
                  <a:lnTo>
                    <a:pt x="60059" y="1582"/>
                  </a:lnTo>
                </a:path>
              </a:pathLst>
            </a:custGeom>
            <a:ln w="30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342146" y="3280933"/>
              <a:ext cx="53975" cy="5080"/>
            </a:xfrm>
            <a:custGeom>
              <a:avLst/>
              <a:gdLst/>
              <a:ahLst/>
              <a:cxnLst/>
              <a:rect l="l" t="t" r="r" b="b"/>
              <a:pathLst>
                <a:path w="53975" h="5079">
                  <a:moveTo>
                    <a:pt x="0" y="0"/>
                  </a:moveTo>
                  <a:lnTo>
                    <a:pt x="17015" y="990"/>
                  </a:lnTo>
                  <a:lnTo>
                    <a:pt x="28275" y="1812"/>
                  </a:lnTo>
                  <a:lnTo>
                    <a:pt x="38807" y="2906"/>
                  </a:lnTo>
                  <a:lnTo>
                    <a:pt x="53642" y="4716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395789" y="3285650"/>
              <a:ext cx="45085" cy="6985"/>
            </a:xfrm>
            <a:custGeom>
              <a:avLst/>
              <a:gdLst/>
              <a:ahLst/>
              <a:cxnLst/>
              <a:rect l="l" t="t" r="r" b="b"/>
              <a:pathLst>
                <a:path w="45085" h="6985">
                  <a:moveTo>
                    <a:pt x="0" y="0"/>
                  </a:moveTo>
                  <a:lnTo>
                    <a:pt x="14694" y="1838"/>
                  </a:lnTo>
                  <a:lnTo>
                    <a:pt x="24252" y="3127"/>
                  </a:lnTo>
                  <a:lnTo>
                    <a:pt x="32866" y="4475"/>
                  </a:lnTo>
                  <a:lnTo>
                    <a:pt x="44729" y="6491"/>
                  </a:lnTo>
                </a:path>
              </a:pathLst>
            </a:custGeom>
            <a:ln w="31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2440518" y="3292142"/>
              <a:ext cx="32384" cy="6350"/>
            </a:xfrm>
            <a:custGeom>
              <a:avLst/>
              <a:gdLst/>
              <a:ahLst/>
              <a:cxnLst/>
              <a:rect l="l" t="t" r="r" b="b"/>
              <a:pathLst>
                <a:path w="32385" h="6350">
                  <a:moveTo>
                    <a:pt x="0" y="0"/>
                  </a:moveTo>
                  <a:lnTo>
                    <a:pt x="11666" y="2011"/>
                  </a:lnTo>
                  <a:lnTo>
                    <a:pt x="18900" y="3324"/>
                  </a:lnTo>
                  <a:lnTo>
                    <a:pt x="24715" y="4519"/>
                  </a:lnTo>
                  <a:lnTo>
                    <a:pt x="32122" y="6172"/>
                  </a:lnTo>
                </a:path>
              </a:pathLst>
            </a:custGeom>
            <a:ln w="31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2472640" y="329831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79">
                  <a:moveTo>
                    <a:pt x="0" y="0"/>
                  </a:moveTo>
                  <a:lnTo>
                    <a:pt x="12275" y="2768"/>
                  </a:lnTo>
                  <a:lnTo>
                    <a:pt x="14685" y="4454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4" name="object 794"/>
          <p:cNvGrpSpPr/>
          <p:nvPr/>
        </p:nvGrpSpPr>
        <p:grpSpPr>
          <a:xfrm>
            <a:off x="508443" y="7816494"/>
            <a:ext cx="4417695" cy="672465"/>
            <a:chOff x="508443" y="7816494"/>
            <a:chExt cx="4417695" cy="672465"/>
          </a:xfrm>
        </p:grpSpPr>
        <p:pic>
          <p:nvPicPr>
            <p:cNvPr id="795" name="object 79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141270" y="7912980"/>
              <a:ext cx="189576" cy="355416"/>
            </a:xfrm>
            <a:prstGeom prst="rect">
              <a:avLst/>
            </a:prstGeom>
          </p:spPr>
        </p:pic>
        <p:pic>
          <p:nvPicPr>
            <p:cNvPr id="796" name="object 79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8443" y="7816494"/>
              <a:ext cx="4417151" cy="672225"/>
            </a:xfrm>
            <a:prstGeom prst="rect">
              <a:avLst/>
            </a:prstGeom>
          </p:spPr>
        </p:pic>
      </p:grpSp>
      <p:grpSp>
        <p:nvGrpSpPr>
          <p:cNvPr id="797" name="object 797"/>
          <p:cNvGrpSpPr/>
          <p:nvPr/>
        </p:nvGrpSpPr>
        <p:grpSpPr>
          <a:xfrm>
            <a:off x="5549660" y="8041303"/>
            <a:ext cx="868680" cy="249554"/>
            <a:chOff x="5549660" y="8041303"/>
            <a:chExt cx="868680" cy="249554"/>
          </a:xfrm>
        </p:grpSpPr>
        <p:pic>
          <p:nvPicPr>
            <p:cNvPr id="798" name="object 79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549660" y="8062905"/>
              <a:ext cx="389353" cy="227778"/>
            </a:xfrm>
            <a:prstGeom prst="rect">
              <a:avLst/>
            </a:prstGeom>
          </p:spPr>
        </p:pic>
        <p:pic>
          <p:nvPicPr>
            <p:cNvPr id="799" name="object 79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958561" y="8081141"/>
              <a:ext cx="202944" cy="180596"/>
            </a:xfrm>
            <a:prstGeom prst="rect">
              <a:avLst/>
            </a:prstGeom>
          </p:spPr>
        </p:pic>
        <p:pic>
          <p:nvPicPr>
            <p:cNvPr id="800" name="object 800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202245" y="8041303"/>
              <a:ext cx="215784" cy="204763"/>
            </a:xfrm>
            <a:prstGeom prst="rect">
              <a:avLst/>
            </a:prstGeom>
          </p:spPr>
        </p:pic>
      </p:grpSp>
      <p:grpSp>
        <p:nvGrpSpPr>
          <p:cNvPr id="801" name="object 801"/>
          <p:cNvGrpSpPr/>
          <p:nvPr/>
        </p:nvGrpSpPr>
        <p:grpSpPr>
          <a:xfrm>
            <a:off x="6474223" y="8011783"/>
            <a:ext cx="45720" cy="214629"/>
            <a:chOff x="6474223" y="8011783"/>
            <a:chExt cx="45720" cy="214629"/>
          </a:xfrm>
        </p:grpSpPr>
        <p:sp>
          <p:nvSpPr>
            <p:cNvPr id="802" name="object 802"/>
            <p:cNvSpPr/>
            <p:nvPr/>
          </p:nvSpPr>
          <p:spPr>
            <a:xfrm>
              <a:off x="6492768" y="81076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6491739" y="8101141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1029" y="6495"/>
                  </a:moveTo>
                  <a:lnTo>
                    <a:pt x="170" y="2313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6491569" y="809882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170" y="2313"/>
                  </a:moveTo>
                  <a:lnTo>
                    <a:pt x="0" y="0"/>
                  </a:lnTo>
                  <a:lnTo>
                    <a:pt x="1024" y="355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6492593" y="8099183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0" y="0"/>
                  </a:moveTo>
                  <a:lnTo>
                    <a:pt x="1024" y="355"/>
                  </a:lnTo>
                  <a:lnTo>
                    <a:pt x="2851" y="6542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6495445" y="81057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0" y="0"/>
                  </a:moveTo>
                  <a:lnTo>
                    <a:pt x="1827" y="6186"/>
                  </a:lnTo>
                  <a:lnTo>
                    <a:pt x="3537" y="18276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6498982" y="8124002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1000" y="7243"/>
                  </a:lnTo>
                  <a:lnTo>
                    <a:pt x="1594" y="12607"/>
                  </a:lnTo>
                  <a:lnTo>
                    <a:pt x="2012" y="18747"/>
                  </a:lnTo>
                  <a:lnTo>
                    <a:pt x="2490" y="28319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6501473" y="8152321"/>
              <a:ext cx="635" cy="31750"/>
            </a:xfrm>
            <a:custGeom>
              <a:avLst/>
              <a:gdLst/>
              <a:ahLst/>
              <a:cxnLst/>
              <a:rect l="l" t="t" r="r" b="b"/>
              <a:pathLst>
                <a:path w="635" h="31750">
                  <a:moveTo>
                    <a:pt x="314" y="-16729"/>
                  </a:moveTo>
                  <a:lnTo>
                    <a:pt x="314" y="48341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6501233" y="8183933"/>
              <a:ext cx="635" cy="26034"/>
            </a:xfrm>
            <a:custGeom>
              <a:avLst/>
              <a:gdLst/>
              <a:ahLst/>
              <a:cxnLst/>
              <a:rect l="l" t="t" r="r" b="b"/>
              <a:pathLst>
                <a:path w="635" h="26034">
                  <a:moveTo>
                    <a:pt x="589" y="0"/>
                  </a:moveTo>
                  <a:lnTo>
                    <a:pt x="338" y="9050"/>
                  </a:lnTo>
                  <a:lnTo>
                    <a:pt x="193" y="14721"/>
                  </a:lnTo>
                  <a:lnTo>
                    <a:pt x="99" y="19402"/>
                  </a:lnTo>
                  <a:lnTo>
                    <a:pt x="0" y="25482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6501546" y="805065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806" y="515"/>
                  </a:lnTo>
                </a:path>
              </a:pathLst>
            </a:custGeom>
            <a:ln w="35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6497599" y="8037038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70">
                  <a:moveTo>
                    <a:pt x="3946" y="13618"/>
                  </a:moveTo>
                  <a:lnTo>
                    <a:pt x="911" y="4972"/>
                  </a:lnTo>
                  <a:lnTo>
                    <a:pt x="0" y="0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6496688" y="8029003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911" y="8035"/>
                  </a:moveTo>
                  <a:lnTo>
                    <a:pt x="0" y="3061"/>
                  </a:lnTo>
                  <a:lnTo>
                    <a:pt x="2930" y="0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3" name="object 813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6566201" y="8050691"/>
            <a:ext cx="202039" cy="196892"/>
          </a:xfrm>
          <a:prstGeom prst="rect">
            <a:avLst/>
          </a:prstGeom>
        </p:spPr>
      </p:pic>
      <p:pic>
        <p:nvPicPr>
          <p:cNvPr id="814" name="object 814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821816" y="7946137"/>
            <a:ext cx="478092" cy="294636"/>
          </a:xfrm>
          <a:prstGeom prst="rect">
            <a:avLst/>
          </a:prstGeom>
        </p:spPr>
      </p:pic>
      <p:grpSp>
        <p:nvGrpSpPr>
          <p:cNvPr id="815" name="object 815"/>
          <p:cNvGrpSpPr/>
          <p:nvPr/>
        </p:nvGrpSpPr>
        <p:grpSpPr>
          <a:xfrm>
            <a:off x="7879955" y="7959314"/>
            <a:ext cx="517525" cy="378460"/>
            <a:chOff x="7879955" y="7959314"/>
            <a:chExt cx="517525" cy="378460"/>
          </a:xfrm>
        </p:grpSpPr>
        <p:pic>
          <p:nvPicPr>
            <p:cNvPr id="816" name="object 81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879955" y="8034480"/>
              <a:ext cx="168237" cy="184311"/>
            </a:xfrm>
            <a:prstGeom prst="rect">
              <a:avLst/>
            </a:prstGeom>
          </p:spPr>
        </p:pic>
        <p:pic>
          <p:nvPicPr>
            <p:cNvPr id="817" name="object 81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8082117" y="7959314"/>
              <a:ext cx="315012" cy="378307"/>
            </a:xfrm>
            <a:prstGeom prst="rect">
              <a:avLst/>
            </a:prstGeom>
          </p:spPr>
        </p:pic>
      </p:grpSp>
      <p:pic>
        <p:nvPicPr>
          <p:cNvPr id="818" name="object 818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396082" y="8812669"/>
            <a:ext cx="276038" cy="240283"/>
          </a:xfrm>
          <a:prstGeom prst="rect">
            <a:avLst/>
          </a:prstGeom>
        </p:spPr>
      </p:pic>
      <p:pic>
        <p:nvPicPr>
          <p:cNvPr id="819" name="object 819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745517" y="8862020"/>
            <a:ext cx="138505" cy="137004"/>
          </a:xfrm>
          <a:prstGeom prst="rect">
            <a:avLst/>
          </a:prstGeom>
        </p:spPr>
      </p:pic>
      <p:pic>
        <p:nvPicPr>
          <p:cNvPr id="820" name="object 82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955959" y="8730972"/>
            <a:ext cx="213366" cy="270501"/>
          </a:xfrm>
          <a:prstGeom prst="rect">
            <a:avLst/>
          </a:prstGeom>
        </p:spPr>
      </p:pic>
      <p:grpSp>
        <p:nvGrpSpPr>
          <p:cNvPr id="821" name="object 821"/>
          <p:cNvGrpSpPr/>
          <p:nvPr/>
        </p:nvGrpSpPr>
        <p:grpSpPr>
          <a:xfrm>
            <a:off x="1292415" y="8827913"/>
            <a:ext cx="317500" cy="362585"/>
            <a:chOff x="1292415" y="8827913"/>
            <a:chExt cx="317500" cy="362585"/>
          </a:xfrm>
        </p:grpSpPr>
        <p:pic>
          <p:nvPicPr>
            <p:cNvPr id="822" name="object 82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292415" y="8829196"/>
              <a:ext cx="149418" cy="360858"/>
            </a:xfrm>
            <a:prstGeom prst="rect">
              <a:avLst/>
            </a:prstGeom>
          </p:spPr>
        </p:pic>
        <p:pic>
          <p:nvPicPr>
            <p:cNvPr id="823" name="object 82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470849" y="8827913"/>
              <a:ext cx="139017" cy="161580"/>
            </a:xfrm>
            <a:prstGeom prst="rect">
              <a:avLst/>
            </a:prstGeom>
          </p:spPr>
        </p:pic>
      </p:grpSp>
      <p:pic>
        <p:nvPicPr>
          <p:cNvPr id="824" name="object 824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660438" y="8821318"/>
            <a:ext cx="173243" cy="204119"/>
          </a:xfrm>
          <a:prstGeom prst="rect">
            <a:avLst/>
          </a:prstGeom>
        </p:spPr>
      </p:pic>
      <p:pic>
        <p:nvPicPr>
          <p:cNvPr id="825" name="object 82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882413" y="8825200"/>
            <a:ext cx="180784" cy="355265"/>
          </a:xfrm>
          <a:prstGeom prst="rect">
            <a:avLst/>
          </a:prstGeom>
        </p:spPr>
      </p:pic>
      <p:pic>
        <p:nvPicPr>
          <p:cNvPr id="826" name="object 826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2108026" y="8843212"/>
            <a:ext cx="173995" cy="148583"/>
          </a:xfrm>
          <a:prstGeom prst="rect">
            <a:avLst/>
          </a:prstGeom>
        </p:spPr>
      </p:pic>
      <p:pic>
        <p:nvPicPr>
          <p:cNvPr id="827" name="object 82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2334767" y="8825627"/>
            <a:ext cx="169522" cy="183414"/>
          </a:xfrm>
          <a:prstGeom prst="rect">
            <a:avLst/>
          </a:prstGeom>
        </p:spPr>
      </p:pic>
      <p:grpSp>
        <p:nvGrpSpPr>
          <p:cNvPr id="828" name="object 828"/>
          <p:cNvGrpSpPr/>
          <p:nvPr/>
        </p:nvGrpSpPr>
        <p:grpSpPr>
          <a:xfrm>
            <a:off x="2571134" y="8862223"/>
            <a:ext cx="44450" cy="141605"/>
            <a:chOff x="2571134" y="8862223"/>
            <a:chExt cx="44450" cy="141605"/>
          </a:xfrm>
        </p:grpSpPr>
        <p:sp>
          <p:nvSpPr>
            <p:cNvPr id="829" name="object 829"/>
            <p:cNvSpPr/>
            <p:nvPr/>
          </p:nvSpPr>
          <p:spPr>
            <a:xfrm>
              <a:off x="2588597" y="888251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5295"/>
                  </a:moveTo>
                  <a:lnTo>
                    <a:pt x="343" y="4550"/>
                  </a:lnTo>
                  <a:lnTo>
                    <a:pt x="687" y="3804"/>
                  </a:lnTo>
                </a:path>
                <a:path w="3175" h="5715">
                  <a:moveTo>
                    <a:pt x="687" y="3804"/>
                  </a:moveTo>
                  <a:lnTo>
                    <a:pt x="1375" y="2313"/>
                  </a:lnTo>
                  <a:lnTo>
                    <a:pt x="280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2591402" y="887986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653"/>
                  </a:moveTo>
                  <a:lnTo>
                    <a:pt x="1429" y="339"/>
                  </a:lnTo>
                  <a:lnTo>
                    <a:pt x="283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2594232" y="8879522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0" y="339"/>
                  </a:moveTo>
                  <a:lnTo>
                    <a:pt x="1400" y="0"/>
                  </a:lnTo>
                  <a:lnTo>
                    <a:pt x="2242" y="4634"/>
                  </a:lnTo>
                </a:path>
              </a:pathLst>
            </a:custGeom>
            <a:ln w="34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2596475" y="8884157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69" h="15875">
                  <a:moveTo>
                    <a:pt x="0" y="0"/>
                  </a:moveTo>
                  <a:lnTo>
                    <a:pt x="842" y="4633"/>
                  </a:lnTo>
                  <a:lnTo>
                    <a:pt x="1119" y="15403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2597181" y="8899561"/>
              <a:ext cx="635" cy="26670"/>
            </a:xfrm>
            <a:custGeom>
              <a:avLst/>
              <a:gdLst/>
              <a:ahLst/>
              <a:cxnLst/>
              <a:rect l="l" t="t" r="r" b="b"/>
              <a:pathLst>
                <a:path w="635" h="26670">
                  <a:moveTo>
                    <a:pt x="284" y="-17179"/>
                  </a:moveTo>
                  <a:lnTo>
                    <a:pt x="284" y="43619"/>
                  </a:lnTo>
                </a:path>
              </a:pathLst>
            </a:custGeom>
            <a:ln w="34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2594789" y="8926000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2391" y="0"/>
                  </a:moveTo>
                  <a:lnTo>
                    <a:pt x="1965" y="9319"/>
                  </a:lnTo>
                  <a:lnTo>
                    <a:pt x="1574" y="15794"/>
                  </a:lnTo>
                  <a:lnTo>
                    <a:pt x="993" y="22458"/>
                  </a:lnTo>
                  <a:lnTo>
                    <a:pt x="0" y="32341"/>
                  </a:lnTo>
                </a:path>
              </a:pathLst>
            </a:custGeom>
            <a:ln w="33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2591352" y="8958341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09">
                  <a:moveTo>
                    <a:pt x="3436" y="0"/>
                  </a:moveTo>
                  <a:lnTo>
                    <a:pt x="2426" y="9828"/>
                  </a:lnTo>
                  <a:lnTo>
                    <a:pt x="1731" y="16104"/>
                  </a:lnTo>
                  <a:lnTo>
                    <a:pt x="1030" y="21529"/>
                  </a:lnTo>
                  <a:lnTo>
                    <a:pt x="0" y="28802"/>
                  </a:lnTo>
                </a:path>
              </a:pathLst>
            </a:custGeom>
            <a:ln w="33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6" name="object 836"/>
          <p:cNvGrpSpPr/>
          <p:nvPr/>
        </p:nvGrpSpPr>
        <p:grpSpPr>
          <a:xfrm>
            <a:off x="2591543" y="8753057"/>
            <a:ext cx="41275" cy="44450"/>
            <a:chOff x="2591543" y="8753057"/>
            <a:chExt cx="41275" cy="44450"/>
          </a:xfrm>
        </p:grpSpPr>
        <p:sp>
          <p:nvSpPr>
            <p:cNvPr id="837" name="object 837"/>
            <p:cNvSpPr/>
            <p:nvPr/>
          </p:nvSpPr>
          <p:spPr>
            <a:xfrm>
              <a:off x="2613948" y="87785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917" y="1146"/>
                  </a:moveTo>
                  <a:lnTo>
                    <a:pt x="458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2608917" y="8770432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80" h="8254">
                  <a:moveTo>
                    <a:pt x="5031" y="8151"/>
                  </a:moveTo>
                  <a:lnTo>
                    <a:pt x="913" y="2085"/>
                  </a:lnTo>
                  <a:lnTo>
                    <a:pt x="0" y="0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39" name="object 839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2700097" y="8732711"/>
            <a:ext cx="325511" cy="276298"/>
          </a:xfrm>
          <a:prstGeom prst="rect">
            <a:avLst/>
          </a:prstGeom>
        </p:spPr>
      </p:pic>
      <p:grpSp>
        <p:nvGrpSpPr>
          <p:cNvPr id="840" name="object 840"/>
          <p:cNvGrpSpPr/>
          <p:nvPr/>
        </p:nvGrpSpPr>
        <p:grpSpPr>
          <a:xfrm>
            <a:off x="3074082" y="8801907"/>
            <a:ext cx="554990" cy="233679"/>
            <a:chOff x="3074082" y="8801907"/>
            <a:chExt cx="554990" cy="233679"/>
          </a:xfrm>
        </p:grpSpPr>
        <p:pic>
          <p:nvPicPr>
            <p:cNvPr id="841" name="object 84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074082" y="8801907"/>
              <a:ext cx="152439" cy="189754"/>
            </a:xfrm>
            <a:prstGeom prst="rect">
              <a:avLst/>
            </a:prstGeom>
          </p:spPr>
        </p:pic>
        <p:pic>
          <p:nvPicPr>
            <p:cNvPr id="842" name="object 84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254360" y="8803631"/>
              <a:ext cx="171792" cy="205540"/>
            </a:xfrm>
            <a:prstGeom prst="rect">
              <a:avLst/>
            </a:prstGeom>
          </p:spPr>
        </p:pic>
        <p:pic>
          <p:nvPicPr>
            <p:cNvPr id="843" name="object 84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460605" y="8823199"/>
              <a:ext cx="168434" cy="212234"/>
            </a:xfrm>
            <a:prstGeom prst="rect">
              <a:avLst/>
            </a:prstGeom>
          </p:spPr>
        </p:pic>
      </p:grpSp>
      <p:grpSp>
        <p:nvGrpSpPr>
          <p:cNvPr id="844" name="object 844"/>
          <p:cNvGrpSpPr/>
          <p:nvPr/>
        </p:nvGrpSpPr>
        <p:grpSpPr>
          <a:xfrm>
            <a:off x="4176374" y="8839837"/>
            <a:ext cx="447675" cy="191135"/>
            <a:chOff x="4176374" y="8839837"/>
            <a:chExt cx="447675" cy="191135"/>
          </a:xfrm>
        </p:grpSpPr>
        <p:pic>
          <p:nvPicPr>
            <p:cNvPr id="845" name="object 84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176374" y="8839837"/>
              <a:ext cx="199806" cy="190769"/>
            </a:xfrm>
            <a:prstGeom prst="rect">
              <a:avLst/>
            </a:prstGeom>
          </p:spPr>
        </p:pic>
        <p:pic>
          <p:nvPicPr>
            <p:cNvPr id="846" name="object 84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420454" y="8842752"/>
              <a:ext cx="203135" cy="170362"/>
            </a:xfrm>
            <a:prstGeom prst="rect">
              <a:avLst/>
            </a:prstGeom>
          </p:spPr>
        </p:pic>
      </p:grpSp>
      <p:pic>
        <p:nvPicPr>
          <p:cNvPr id="847" name="object 847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751644" y="8681063"/>
            <a:ext cx="199705" cy="354488"/>
          </a:xfrm>
          <a:prstGeom prst="rect">
            <a:avLst/>
          </a:prstGeom>
        </p:spPr>
      </p:pic>
      <p:grpSp>
        <p:nvGrpSpPr>
          <p:cNvPr id="848" name="object 848"/>
          <p:cNvGrpSpPr/>
          <p:nvPr/>
        </p:nvGrpSpPr>
        <p:grpSpPr>
          <a:xfrm>
            <a:off x="5412055" y="8717263"/>
            <a:ext cx="524510" cy="299720"/>
            <a:chOff x="5412055" y="8717263"/>
            <a:chExt cx="524510" cy="299720"/>
          </a:xfrm>
        </p:grpSpPr>
        <p:pic>
          <p:nvPicPr>
            <p:cNvPr id="849" name="object 84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412055" y="8864800"/>
              <a:ext cx="235456" cy="144731"/>
            </a:xfrm>
            <a:prstGeom prst="rect">
              <a:avLst/>
            </a:prstGeom>
          </p:spPr>
        </p:pic>
        <p:pic>
          <p:nvPicPr>
            <p:cNvPr id="850" name="object 85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674193" y="8717263"/>
              <a:ext cx="73260" cy="286576"/>
            </a:xfrm>
            <a:prstGeom prst="rect">
              <a:avLst/>
            </a:prstGeom>
          </p:spPr>
        </p:pic>
        <p:pic>
          <p:nvPicPr>
            <p:cNvPr id="851" name="object 851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788792" y="8801995"/>
              <a:ext cx="147496" cy="214642"/>
            </a:xfrm>
            <a:prstGeom prst="rect">
              <a:avLst/>
            </a:prstGeom>
          </p:spPr>
        </p:pic>
      </p:grpSp>
      <p:pic>
        <p:nvPicPr>
          <p:cNvPr id="852" name="object 852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5985321" y="8833329"/>
            <a:ext cx="161565" cy="171711"/>
          </a:xfrm>
          <a:prstGeom prst="rect">
            <a:avLst/>
          </a:prstGeom>
        </p:spPr>
      </p:pic>
      <p:grpSp>
        <p:nvGrpSpPr>
          <p:cNvPr id="853" name="object 853"/>
          <p:cNvGrpSpPr/>
          <p:nvPr/>
        </p:nvGrpSpPr>
        <p:grpSpPr>
          <a:xfrm>
            <a:off x="6501338" y="8737328"/>
            <a:ext cx="672465" cy="274320"/>
            <a:chOff x="6501338" y="8737328"/>
            <a:chExt cx="672465" cy="274320"/>
          </a:xfrm>
        </p:grpSpPr>
        <p:pic>
          <p:nvPicPr>
            <p:cNvPr id="854" name="object 85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501338" y="8737328"/>
              <a:ext cx="412074" cy="274204"/>
            </a:xfrm>
            <a:prstGeom prst="rect">
              <a:avLst/>
            </a:prstGeom>
          </p:spPr>
        </p:pic>
        <p:pic>
          <p:nvPicPr>
            <p:cNvPr id="855" name="object 8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953306" y="8805371"/>
              <a:ext cx="220103" cy="191051"/>
            </a:xfrm>
            <a:prstGeom prst="rect">
              <a:avLst/>
            </a:prstGeom>
          </p:spPr>
        </p:pic>
      </p:grpSp>
      <p:pic>
        <p:nvPicPr>
          <p:cNvPr id="856" name="object 856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572160" y="8776627"/>
            <a:ext cx="259925" cy="190691"/>
          </a:xfrm>
          <a:prstGeom prst="rect">
            <a:avLst/>
          </a:prstGeom>
        </p:spPr>
      </p:pic>
      <p:pic>
        <p:nvPicPr>
          <p:cNvPr id="857" name="object 857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7907420" y="8773369"/>
            <a:ext cx="165408" cy="139999"/>
          </a:xfrm>
          <a:prstGeom prst="rect">
            <a:avLst/>
          </a:prstGeom>
        </p:spPr>
      </p:pic>
      <p:pic>
        <p:nvPicPr>
          <p:cNvPr id="858" name="object 858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8127221" y="8746538"/>
            <a:ext cx="184409" cy="483813"/>
          </a:xfrm>
          <a:prstGeom prst="rect">
            <a:avLst/>
          </a:prstGeom>
        </p:spPr>
      </p:pic>
      <p:pic>
        <p:nvPicPr>
          <p:cNvPr id="859" name="object 859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8775062" y="8719891"/>
            <a:ext cx="89782" cy="169074"/>
          </a:xfrm>
          <a:prstGeom prst="rect">
            <a:avLst/>
          </a:prstGeom>
        </p:spPr>
      </p:pic>
      <p:pic>
        <p:nvPicPr>
          <p:cNvPr id="860" name="object 860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8988964" y="8764585"/>
            <a:ext cx="170402" cy="183508"/>
          </a:xfrm>
          <a:prstGeom prst="rect">
            <a:avLst/>
          </a:prstGeom>
        </p:spPr>
      </p:pic>
      <p:grpSp>
        <p:nvGrpSpPr>
          <p:cNvPr id="861" name="object 861"/>
          <p:cNvGrpSpPr/>
          <p:nvPr/>
        </p:nvGrpSpPr>
        <p:grpSpPr>
          <a:xfrm>
            <a:off x="437591" y="9427261"/>
            <a:ext cx="517525" cy="268605"/>
            <a:chOff x="437591" y="9427261"/>
            <a:chExt cx="517525" cy="268605"/>
          </a:xfrm>
        </p:grpSpPr>
        <p:pic>
          <p:nvPicPr>
            <p:cNvPr id="862" name="object 862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37591" y="9504293"/>
              <a:ext cx="262966" cy="186545"/>
            </a:xfrm>
            <a:prstGeom prst="rect">
              <a:avLst/>
            </a:prstGeom>
          </p:spPr>
        </p:pic>
        <p:pic>
          <p:nvPicPr>
            <p:cNvPr id="863" name="object 863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42089" y="9427261"/>
              <a:ext cx="212726" cy="268387"/>
            </a:xfrm>
            <a:prstGeom prst="rect">
              <a:avLst/>
            </a:prstGeom>
          </p:spPr>
        </p:pic>
      </p:grpSp>
      <p:grpSp>
        <p:nvGrpSpPr>
          <p:cNvPr id="864" name="object 864"/>
          <p:cNvGrpSpPr/>
          <p:nvPr/>
        </p:nvGrpSpPr>
        <p:grpSpPr>
          <a:xfrm>
            <a:off x="1040523" y="9468513"/>
            <a:ext cx="70485" cy="207645"/>
            <a:chOff x="1040523" y="9468513"/>
            <a:chExt cx="70485" cy="207645"/>
          </a:xfrm>
        </p:grpSpPr>
        <p:pic>
          <p:nvPicPr>
            <p:cNvPr id="865" name="object 8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040523" y="9542631"/>
              <a:ext cx="68068" cy="133078"/>
            </a:xfrm>
            <a:prstGeom prst="rect">
              <a:avLst/>
            </a:prstGeom>
          </p:spPr>
        </p:pic>
        <p:sp>
          <p:nvSpPr>
            <p:cNvPr id="866" name="object 866"/>
            <p:cNvSpPr/>
            <p:nvPr/>
          </p:nvSpPr>
          <p:spPr>
            <a:xfrm>
              <a:off x="1093186" y="948866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090154" y="948594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31" y="2716"/>
                  </a:moveTo>
                  <a:lnTo>
                    <a:pt x="914" y="368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8" name="object 8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210893" y="9550445"/>
            <a:ext cx="149210" cy="171354"/>
          </a:xfrm>
          <a:prstGeom prst="rect">
            <a:avLst/>
          </a:prstGeom>
        </p:spPr>
      </p:pic>
      <p:pic>
        <p:nvPicPr>
          <p:cNvPr id="869" name="object 8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411662" y="9444641"/>
            <a:ext cx="266290" cy="285633"/>
          </a:xfrm>
          <a:prstGeom prst="rect">
            <a:avLst/>
          </a:prstGeom>
        </p:spPr>
      </p:pic>
      <p:pic>
        <p:nvPicPr>
          <p:cNvPr id="870" name="object 8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160307" y="9424452"/>
            <a:ext cx="393641" cy="280124"/>
          </a:xfrm>
          <a:prstGeom prst="rect">
            <a:avLst/>
          </a:prstGeom>
        </p:spPr>
      </p:pic>
      <p:pic>
        <p:nvPicPr>
          <p:cNvPr id="871" name="object 8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628704" y="9510479"/>
            <a:ext cx="382369" cy="357134"/>
          </a:xfrm>
          <a:prstGeom prst="rect">
            <a:avLst/>
          </a:prstGeom>
        </p:spPr>
      </p:pic>
      <p:pic>
        <p:nvPicPr>
          <p:cNvPr id="872" name="object 8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3484788" y="9548286"/>
            <a:ext cx="185222" cy="145385"/>
          </a:xfrm>
          <a:prstGeom prst="rect">
            <a:avLst/>
          </a:prstGeom>
        </p:spPr>
      </p:pic>
      <p:grpSp>
        <p:nvGrpSpPr>
          <p:cNvPr id="873" name="object 873"/>
          <p:cNvGrpSpPr/>
          <p:nvPr/>
        </p:nvGrpSpPr>
        <p:grpSpPr>
          <a:xfrm>
            <a:off x="3771027" y="9539402"/>
            <a:ext cx="413384" cy="233679"/>
            <a:chOff x="3771027" y="9539402"/>
            <a:chExt cx="413384" cy="233679"/>
          </a:xfrm>
        </p:grpSpPr>
        <p:pic>
          <p:nvPicPr>
            <p:cNvPr id="874" name="object 87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771027" y="9539402"/>
              <a:ext cx="162890" cy="184845"/>
            </a:xfrm>
            <a:prstGeom prst="rect">
              <a:avLst/>
            </a:prstGeom>
          </p:spPr>
        </p:pic>
        <p:pic>
          <p:nvPicPr>
            <p:cNvPr id="875" name="object 875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973755" y="9544392"/>
              <a:ext cx="210495" cy="228135"/>
            </a:xfrm>
            <a:prstGeom prst="rect">
              <a:avLst/>
            </a:prstGeom>
          </p:spPr>
        </p:pic>
      </p:grpSp>
      <p:pic>
        <p:nvPicPr>
          <p:cNvPr id="876" name="object 876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677201" y="9595547"/>
            <a:ext cx="166955" cy="169410"/>
          </a:xfrm>
          <a:prstGeom prst="rect">
            <a:avLst/>
          </a:prstGeom>
        </p:spPr>
      </p:pic>
      <p:pic>
        <p:nvPicPr>
          <p:cNvPr id="877" name="object 877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915119" y="9602370"/>
            <a:ext cx="155942" cy="148645"/>
          </a:xfrm>
          <a:prstGeom prst="rect">
            <a:avLst/>
          </a:prstGeom>
        </p:spPr>
      </p:pic>
      <p:pic>
        <p:nvPicPr>
          <p:cNvPr id="878" name="object 878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147478" y="9590132"/>
            <a:ext cx="155677" cy="156304"/>
          </a:xfrm>
          <a:prstGeom prst="rect">
            <a:avLst/>
          </a:prstGeom>
        </p:spPr>
      </p:pic>
      <p:pic>
        <p:nvPicPr>
          <p:cNvPr id="879" name="object 879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5398402" y="9598099"/>
            <a:ext cx="199592" cy="182490"/>
          </a:xfrm>
          <a:prstGeom prst="rect">
            <a:avLst/>
          </a:prstGeom>
        </p:spPr>
      </p:pic>
      <p:pic>
        <p:nvPicPr>
          <p:cNvPr id="880" name="object 880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5684308" y="9593146"/>
            <a:ext cx="218851" cy="192809"/>
          </a:xfrm>
          <a:prstGeom prst="rect">
            <a:avLst/>
          </a:prstGeom>
        </p:spPr>
      </p:pic>
      <p:pic>
        <p:nvPicPr>
          <p:cNvPr id="881" name="object 881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5958601" y="9463509"/>
            <a:ext cx="433651" cy="294200"/>
          </a:xfrm>
          <a:prstGeom prst="rect">
            <a:avLst/>
          </a:prstGeom>
        </p:spPr>
      </p:pic>
      <p:pic>
        <p:nvPicPr>
          <p:cNvPr id="882" name="object 882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6487286" y="9430773"/>
            <a:ext cx="483591" cy="300015"/>
          </a:xfrm>
          <a:prstGeom prst="rect">
            <a:avLst/>
          </a:prstGeom>
        </p:spPr>
      </p:pic>
      <p:grpSp>
        <p:nvGrpSpPr>
          <p:cNvPr id="883" name="object 883"/>
          <p:cNvGrpSpPr/>
          <p:nvPr/>
        </p:nvGrpSpPr>
        <p:grpSpPr>
          <a:xfrm>
            <a:off x="7033069" y="9650967"/>
            <a:ext cx="44450" cy="48895"/>
            <a:chOff x="7033069" y="9650967"/>
            <a:chExt cx="44450" cy="48895"/>
          </a:xfrm>
        </p:grpSpPr>
        <p:sp>
          <p:nvSpPr>
            <p:cNvPr id="884" name="object 884"/>
            <p:cNvSpPr/>
            <p:nvPr/>
          </p:nvSpPr>
          <p:spPr>
            <a:xfrm>
              <a:off x="7050531" y="9674914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4">
                  <a:moveTo>
                    <a:pt x="0" y="6985"/>
                  </a:moveTo>
                  <a:lnTo>
                    <a:pt x="1146" y="6067"/>
                  </a:lnTo>
                  <a:lnTo>
                    <a:pt x="2293" y="5150"/>
                  </a:lnTo>
                </a:path>
                <a:path w="6984" h="6984">
                  <a:moveTo>
                    <a:pt x="2293" y="5150"/>
                  </a:moveTo>
                  <a:lnTo>
                    <a:pt x="4586" y="3315"/>
                  </a:lnTo>
                  <a:lnTo>
                    <a:pt x="640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7056939" y="9668253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0" y="6660"/>
                  </a:moveTo>
                  <a:lnTo>
                    <a:pt x="1821" y="3346"/>
                  </a:lnTo>
                  <a:lnTo>
                    <a:pt x="2713" y="0"/>
                  </a:lnTo>
                </a:path>
              </a:pathLst>
            </a:custGeom>
            <a:ln w="34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6" name="object 886"/>
          <p:cNvGrpSpPr/>
          <p:nvPr/>
        </p:nvGrpSpPr>
        <p:grpSpPr>
          <a:xfrm>
            <a:off x="501451" y="10423888"/>
            <a:ext cx="342265" cy="456565"/>
            <a:chOff x="501451" y="10423888"/>
            <a:chExt cx="342265" cy="456565"/>
          </a:xfrm>
        </p:grpSpPr>
        <p:pic>
          <p:nvPicPr>
            <p:cNvPr id="887" name="object 88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01451" y="10423888"/>
              <a:ext cx="175283" cy="221152"/>
            </a:xfrm>
            <a:prstGeom prst="rect">
              <a:avLst/>
            </a:prstGeom>
          </p:spPr>
        </p:pic>
        <p:pic>
          <p:nvPicPr>
            <p:cNvPr id="888" name="object 88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09714" y="10471228"/>
              <a:ext cx="133600" cy="409118"/>
            </a:xfrm>
            <a:prstGeom prst="rect">
              <a:avLst/>
            </a:prstGeom>
          </p:spPr>
        </p:pic>
      </p:grpSp>
      <p:grpSp>
        <p:nvGrpSpPr>
          <p:cNvPr id="889" name="object 889"/>
          <p:cNvGrpSpPr/>
          <p:nvPr/>
        </p:nvGrpSpPr>
        <p:grpSpPr>
          <a:xfrm>
            <a:off x="1029064" y="10585182"/>
            <a:ext cx="38735" cy="37465"/>
            <a:chOff x="1029064" y="10585182"/>
            <a:chExt cx="38735" cy="37465"/>
          </a:xfrm>
        </p:grpSpPr>
        <p:sp>
          <p:nvSpPr>
            <p:cNvPr id="890" name="object 890"/>
            <p:cNvSpPr/>
            <p:nvPr/>
          </p:nvSpPr>
          <p:spPr>
            <a:xfrm>
              <a:off x="1049999" y="1060474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049311" y="1060351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687" y="1230"/>
                  </a:moveTo>
                  <a:lnTo>
                    <a:pt x="687" y="8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046505" y="10602624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05" y="886"/>
                  </a:moveTo>
                  <a:lnTo>
                    <a:pt x="2117" y="0"/>
                  </a:lnTo>
                  <a:lnTo>
                    <a:pt x="0" y="232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3" name="object 893"/>
          <p:cNvGrpSpPr/>
          <p:nvPr/>
        </p:nvGrpSpPr>
        <p:grpSpPr>
          <a:xfrm>
            <a:off x="1926944" y="10448769"/>
            <a:ext cx="46990" cy="165735"/>
            <a:chOff x="1926944" y="10448769"/>
            <a:chExt cx="46990" cy="165735"/>
          </a:xfrm>
        </p:grpSpPr>
        <p:sp>
          <p:nvSpPr>
            <p:cNvPr id="894" name="object 894"/>
            <p:cNvSpPr/>
            <p:nvPr/>
          </p:nvSpPr>
          <p:spPr>
            <a:xfrm>
              <a:off x="1948587" y="10466232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2805" y="0"/>
                  </a:moveTo>
                  <a:lnTo>
                    <a:pt x="2461" y="0"/>
                  </a:lnTo>
                  <a:lnTo>
                    <a:pt x="2117" y="0"/>
                  </a:lnTo>
                </a:path>
                <a:path w="3175" h="634">
                  <a:moveTo>
                    <a:pt x="2117" y="0"/>
                  </a:moveTo>
                  <a:lnTo>
                    <a:pt x="1429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945757" y="10466691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830" y="0"/>
                  </a:moveTo>
                  <a:lnTo>
                    <a:pt x="1400" y="458"/>
                  </a:lnTo>
                  <a:lnTo>
                    <a:pt x="0" y="4355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944317" y="10471046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5" h="13334">
                  <a:moveTo>
                    <a:pt x="1439" y="0"/>
                  </a:moveTo>
                  <a:lnTo>
                    <a:pt x="39" y="3896"/>
                  </a:lnTo>
                  <a:lnTo>
                    <a:pt x="0" y="13079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944277" y="10484125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5" h="24129">
                  <a:moveTo>
                    <a:pt x="39" y="0"/>
                  </a:moveTo>
                  <a:lnTo>
                    <a:pt x="0" y="9183"/>
                  </a:lnTo>
                  <a:lnTo>
                    <a:pt x="1638" y="23628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945916" y="10507753"/>
              <a:ext cx="9525" cy="64135"/>
            </a:xfrm>
            <a:custGeom>
              <a:avLst/>
              <a:gdLst/>
              <a:ahLst/>
              <a:cxnLst/>
              <a:rect l="l" t="t" r="r" b="b"/>
              <a:pathLst>
                <a:path w="9525" h="64134">
                  <a:moveTo>
                    <a:pt x="0" y="0"/>
                  </a:moveTo>
                  <a:lnTo>
                    <a:pt x="3895" y="28435"/>
                  </a:lnTo>
                  <a:lnTo>
                    <a:pt x="6122" y="44560"/>
                  </a:lnTo>
                  <a:lnTo>
                    <a:pt x="7516" y="54356"/>
                  </a:lnTo>
                  <a:lnTo>
                    <a:pt x="8912" y="63805"/>
                  </a:lnTo>
                </a:path>
              </a:pathLst>
            </a:custGeom>
            <a:ln w="33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954828" y="10571559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0" y="0"/>
                  </a:moveTo>
                  <a:lnTo>
                    <a:pt x="1295" y="8859"/>
                  </a:lnTo>
                  <a:lnTo>
                    <a:pt x="1985" y="14533"/>
                  </a:lnTo>
                  <a:lnTo>
                    <a:pt x="2303" y="19469"/>
                  </a:lnTo>
                  <a:lnTo>
                    <a:pt x="2482" y="26116"/>
                  </a:lnTo>
                </a:path>
              </a:pathLst>
            </a:custGeom>
            <a:ln w="32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0" name="object 900"/>
          <p:cNvGrpSpPr/>
          <p:nvPr/>
        </p:nvGrpSpPr>
        <p:grpSpPr>
          <a:xfrm>
            <a:off x="1914699" y="10330948"/>
            <a:ext cx="38735" cy="44450"/>
            <a:chOff x="1914699" y="10330948"/>
            <a:chExt cx="38735" cy="44450"/>
          </a:xfrm>
        </p:grpSpPr>
        <p:sp>
          <p:nvSpPr>
            <p:cNvPr id="901" name="object 901"/>
            <p:cNvSpPr/>
            <p:nvPr/>
          </p:nvSpPr>
          <p:spPr>
            <a:xfrm>
              <a:off x="1934943" y="1035579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687" y="1605"/>
                  </a:moveTo>
                  <a:lnTo>
                    <a:pt x="343" y="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932057" y="1034830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86" y="7490"/>
                  </a:moveTo>
                  <a:lnTo>
                    <a:pt x="256" y="1430"/>
                  </a:lnTo>
                  <a:lnTo>
                    <a:pt x="0" y="0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3" name="object 90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2010766" y="10309818"/>
            <a:ext cx="150648" cy="431881"/>
          </a:xfrm>
          <a:prstGeom prst="rect">
            <a:avLst/>
          </a:prstGeom>
        </p:spPr>
      </p:pic>
      <p:grpSp>
        <p:nvGrpSpPr>
          <p:cNvPr id="904" name="object 904"/>
          <p:cNvGrpSpPr/>
          <p:nvPr/>
        </p:nvGrpSpPr>
        <p:grpSpPr>
          <a:xfrm>
            <a:off x="2835844" y="10307184"/>
            <a:ext cx="401955" cy="374015"/>
            <a:chOff x="2835844" y="10307184"/>
            <a:chExt cx="401955" cy="374015"/>
          </a:xfrm>
        </p:grpSpPr>
        <p:pic>
          <p:nvPicPr>
            <p:cNvPr id="905" name="object 90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2835844" y="10307184"/>
              <a:ext cx="239068" cy="373521"/>
            </a:xfrm>
            <a:prstGeom prst="rect">
              <a:avLst/>
            </a:prstGeom>
          </p:spPr>
        </p:pic>
        <p:pic>
          <p:nvPicPr>
            <p:cNvPr id="906" name="object 90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098189" y="10476692"/>
              <a:ext cx="139411" cy="198087"/>
            </a:xfrm>
            <a:prstGeom prst="rect">
              <a:avLst/>
            </a:prstGeom>
          </p:spPr>
        </p:pic>
      </p:grpSp>
      <p:pic>
        <p:nvPicPr>
          <p:cNvPr id="907" name="object 90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3285844" y="10469229"/>
            <a:ext cx="139652" cy="220599"/>
          </a:xfrm>
          <a:prstGeom prst="rect">
            <a:avLst/>
          </a:prstGeom>
        </p:spPr>
      </p:pic>
      <p:pic>
        <p:nvPicPr>
          <p:cNvPr id="908" name="object 90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3499260" y="10450695"/>
            <a:ext cx="203279" cy="228217"/>
          </a:xfrm>
          <a:prstGeom prst="rect">
            <a:avLst/>
          </a:prstGeom>
        </p:spPr>
      </p:pic>
      <p:pic>
        <p:nvPicPr>
          <p:cNvPr id="909" name="object 90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3751977" y="10441060"/>
            <a:ext cx="193567" cy="242302"/>
          </a:xfrm>
          <a:prstGeom prst="rect">
            <a:avLst/>
          </a:prstGeom>
        </p:spPr>
      </p:pic>
      <p:grpSp>
        <p:nvGrpSpPr>
          <p:cNvPr id="910" name="object 910"/>
          <p:cNvGrpSpPr/>
          <p:nvPr/>
        </p:nvGrpSpPr>
        <p:grpSpPr>
          <a:xfrm>
            <a:off x="4482491" y="10456655"/>
            <a:ext cx="669925" cy="210820"/>
            <a:chOff x="4482491" y="10456655"/>
            <a:chExt cx="669925" cy="210820"/>
          </a:xfrm>
        </p:grpSpPr>
        <p:sp>
          <p:nvSpPr>
            <p:cNvPr id="911" name="object 911"/>
            <p:cNvSpPr/>
            <p:nvPr/>
          </p:nvSpPr>
          <p:spPr>
            <a:xfrm>
              <a:off x="4664182" y="1054244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1"/>
                  </a:moveTo>
                  <a:lnTo>
                    <a:pt x="18608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641143" y="10530854"/>
              <a:ext cx="23495" cy="12065"/>
            </a:xfrm>
            <a:custGeom>
              <a:avLst/>
              <a:gdLst/>
              <a:ahLst/>
              <a:cxnLst/>
              <a:rect l="l" t="t" r="r" b="b"/>
              <a:pathLst>
                <a:path w="23495" h="12065">
                  <a:moveTo>
                    <a:pt x="23038" y="11590"/>
                  </a:moveTo>
                  <a:lnTo>
                    <a:pt x="15655" y="7767"/>
                  </a:lnTo>
                  <a:lnTo>
                    <a:pt x="10794" y="5285"/>
                  </a:lnTo>
                  <a:lnTo>
                    <a:pt x="6295" y="3058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4616105" y="10520827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59">
                  <a:moveTo>
                    <a:pt x="25038" y="10027"/>
                  </a:moveTo>
                  <a:lnTo>
                    <a:pt x="18711" y="6992"/>
                  </a:lnTo>
                  <a:lnTo>
                    <a:pt x="13994" y="4936"/>
                  </a:lnTo>
                  <a:lnTo>
                    <a:pt x="8539" y="2918"/>
                  </a:lnTo>
                  <a:lnTo>
                    <a:pt x="0" y="0"/>
                  </a:lnTo>
                </a:path>
              </a:pathLst>
            </a:custGeom>
            <a:ln w="34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4584810" y="10515257"/>
              <a:ext cx="31750" cy="5715"/>
            </a:xfrm>
            <a:custGeom>
              <a:avLst/>
              <a:gdLst/>
              <a:ahLst/>
              <a:cxnLst/>
              <a:rect l="l" t="t" r="r" b="b"/>
              <a:pathLst>
                <a:path w="31750" h="5715">
                  <a:moveTo>
                    <a:pt x="31295" y="5569"/>
                  </a:moveTo>
                  <a:lnTo>
                    <a:pt x="22658" y="2720"/>
                  </a:lnTo>
                  <a:lnTo>
                    <a:pt x="16519" y="1190"/>
                  </a:lnTo>
                  <a:lnTo>
                    <a:pt x="9944" y="458"/>
                  </a:lnTo>
                  <a:lnTo>
                    <a:pt x="0" y="0"/>
                  </a:lnTo>
                </a:path>
              </a:pathLst>
            </a:custGeom>
            <a:ln w="33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551379" y="10514972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33430" y="285"/>
                  </a:moveTo>
                  <a:lnTo>
                    <a:pt x="23452" y="0"/>
                  </a:lnTo>
                  <a:lnTo>
                    <a:pt x="16644" y="473"/>
                  </a:lnTo>
                  <a:lnTo>
                    <a:pt x="9871" y="2219"/>
                  </a:lnTo>
                  <a:lnTo>
                    <a:pt x="0" y="5749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522174" y="10520721"/>
              <a:ext cx="29209" cy="19685"/>
            </a:xfrm>
            <a:custGeom>
              <a:avLst/>
              <a:gdLst/>
              <a:ahLst/>
              <a:cxnLst/>
              <a:rect l="l" t="t" r="r" b="b"/>
              <a:pathLst>
                <a:path w="29210" h="19684">
                  <a:moveTo>
                    <a:pt x="29205" y="0"/>
                  </a:moveTo>
                  <a:lnTo>
                    <a:pt x="19399" y="3743"/>
                  </a:lnTo>
                  <a:lnTo>
                    <a:pt x="13089" y="6986"/>
                  </a:lnTo>
                  <a:lnTo>
                    <a:pt x="7535" y="11523"/>
                  </a:lnTo>
                  <a:lnTo>
                    <a:pt x="0" y="19150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503642" y="10539872"/>
              <a:ext cx="19050" cy="31115"/>
            </a:xfrm>
            <a:custGeom>
              <a:avLst/>
              <a:gdLst/>
              <a:ahLst/>
              <a:cxnLst/>
              <a:rect l="l" t="t" r="r" b="b"/>
              <a:pathLst>
                <a:path w="19050" h="31115">
                  <a:moveTo>
                    <a:pt x="18531" y="0"/>
                  </a:moveTo>
                  <a:lnTo>
                    <a:pt x="11162" y="7807"/>
                  </a:lnTo>
                  <a:lnTo>
                    <a:pt x="6776" y="13606"/>
                  </a:lnTo>
                  <a:lnTo>
                    <a:pt x="3634" y="20274"/>
                  </a:lnTo>
                  <a:lnTo>
                    <a:pt x="0" y="30688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498867" y="10570560"/>
              <a:ext cx="5080" cy="34290"/>
            </a:xfrm>
            <a:custGeom>
              <a:avLst/>
              <a:gdLst/>
              <a:ahLst/>
              <a:cxnLst/>
              <a:rect l="l" t="t" r="r" b="b"/>
              <a:pathLst>
                <a:path w="5079" h="34290">
                  <a:moveTo>
                    <a:pt x="4775" y="0"/>
                  </a:moveTo>
                  <a:lnTo>
                    <a:pt x="1391" y="10468"/>
                  </a:lnTo>
                  <a:lnTo>
                    <a:pt x="0" y="17519"/>
                  </a:lnTo>
                  <a:lnTo>
                    <a:pt x="364" y="24359"/>
                  </a:lnTo>
                  <a:lnTo>
                    <a:pt x="2249" y="34193"/>
                  </a:lnTo>
                </a:path>
              </a:pathLst>
            </a:custGeom>
            <a:ln w="32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501116" y="10604754"/>
              <a:ext cx="15875" cy="27305"/>
            </a:xfrm>
            <a:custGeom>
              <a:avLst/>
              <a:gdLst/>
              <a:ahLst/>
              <a:cxnLst/>
              <a:rect l="l" t="t" r="r" b="b"/>
              <a:pathLst>
                <a:path w="15875" h="27304">
                  <a:moveTo>
                    <a:pt x="0" y="0"/>
                  </a:moveTo>
                  <a:lnTo>
                    <a:pt x="2163" y="9725"/>
                  </a:lnTo>
                  <a:lnTo>
                    <a:pt x="4478" y="15809"/>
                  </a:lnTo>
                  <a:lnTo>
                    <a:pt x="8380" y="20807"/>
                  </a:lnTo>
                  <a:lnTo>
                    <a:pt x="15304" y="27278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516421" y="10632032"/>
              <a:ext cx="29845" cy="12065"/>
            </a:xfrm>
            <a:custGeom>
              <a:avLst/>
              <a:gdLst/>
              <a:ahLst/>
              <a:cxnLst/>
              <a:rect l="l" t="t" r="r" b="b"/>
              <a:pathLst>
                <a:path w="29845" h="12065">
                  <a:moveTo>
                    <a:pt x="0" y="0"/>
                  </a:moveTo>
                  <a:lnTo>
                    <a:pt x="7150" y="6223"/>
                  </a:lnTo>
                  <a:lnTo>
                    <a:pt x="12642" y="9493"/>
                  </a:lnTo>
                  <a:lnTo>
                    <a:pt x="19272" y="10883"/>
                  </a:lnTo>
                  <a:lnTo>
                    <a:pt x="29837" y="11470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546258" y="10634518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5" h="9525">
                  <a:moveTo>
                    <a:pt x="0" y="8984"/>
                  </a:moveTo>
                  <a:lnTo>
                    <a:pt x="10660" y="9252"/>
                  </a:lnTo>
                  <a:lnTo>
                    <a:pt x="17957" y="8405"/>
                  </a:lnTo>
                  <a:lnTo>
                    <a:pt x="25260" y="5601"/>
                  </a:lnTo>
                  <a:lnTo>
                    <a:pt x="35937" y="0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4582196" y="10608772"/>
              <a:ext cx="31115" cy="26034"/>
            </a:xfrm>
            <a:custGeom>
              <a:avLst/>
              <a:gdLst/>
              <a:ahLst/>
              <a:cxnLst/>
              <a:rect l="l" t="t" r="r" b="b"/>
              <a:pathLst>
                <a:path w="31114" h="26034">
                  <a:moveTo>
                    <a:pt x="0" y="25745"/>
                  </a:moveTo>
                  <a:lnTo>
                    <a:pt x="10592" y="19881"/>
                  </a:lnTo>
                  <a:lnTo>
                    <a:pt x="17299" y="15245"/>
                  </a:lnTo>
                  <a:lnTo>
                    <a:pt x="22979" y="9422"/>
                  </a:lnTo>
                  <a:lnTo>
                    <a:pt x="30489" y="0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4612686" y="10576286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79" h="33020">
                  <a:moveTo>
                    <a:pt x="0" y="32486"/>
                  </a:moveTo>
                  <a:lnTo>
                    <a:pt x="7306" y="22958"/>
                  </a:lnTo>
                  <a:lnTo>
                    <a:pt x="11551" y="16398"/>
                  </a:lnTo>
                  <a:lnTo>
                    <a:pt x="14364" y="9760"/>
                  </a:lnTo>
                  <a:lnTo>
                    <a:pt x="17375" y="0"/>
                  </a:lnTo>
                </a:path>
              </a:pathLst>
            </a:custGeom>
            <a:ln w="32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4630061" y="10547494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5" h="29209">
                  <a:moveTo>
                    <a:pt x="0" y="28791"/>
                  </a:moveTo>
                  <a:lnTo>
                    <a:pt x="2784" y="19087"/>
                  </a:lnTo>
                  <a:lnTo>
                    <a:pt x="4014" y="12854"/>
                  </a:lnTo>
                  <a:lnTo>
                    <a:pt x="3963" y="7391"/>
                  </a:lnTo>
                  <a:lnTo>
                    <a:pt x="2903" y="0"/>
                  </a:lnTo>
                </a:path>
              </a:pathLst>
            </a:custGeom>
            <a:ln w="32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4625531" y="10529419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5">
                  <a:moveTo>
                    <a:pt x="7433" y="18075"/>
                  </a:moveTo>
                  <a:lnTo>
                    <a:pt x="5467" y="5735"/>
                  </a:lnTo>
                  <a:lnTo>
                    <a:pt x="0" y="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4614683" y="10523684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0848" y="5734"/>
                  </a:moveTo>
                  <a:lnTo>
                    <a:pt x="5379" y="0"/>
                  </a:lnTo>
                  <a:lnTo>
                    <a:pt x="0" y="3089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608139" y="10526774"/>
              <a:ext cx="6985" cy="14604"/>
            </a:xfrm>
            <a:custGeom>
              <a:avLst/>
              <a:gdLst/>
              <a:ahLst/>
              <a:cxnLst/>
              <a:rect l="l" t="t" r="r" b="b"/>
              <a:pathLst>
                <a:path w="6985" h="14604">
                  <a:moveTo>
                    <a:pt x="6544" y="0"/>
                  </a:moveTo>
                  <a:lnTo>
                    <a:pt x="1164" y="3089"/>
                  </a:lnTo>
                  <a:lnTo>
                    <a:pt x="0" y="14446"/>
                  </a:lnTo>
                </a:path>
              </a:pathLst>
            </a:custGeom>
            <a:ln w="33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607530" y="10541220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40">
                  <a:moveTo>
                    <a:pt x="608" y="0"/>
                  </a:moveTo>
                  <a:lnTo>
                    <a:pt x="0" y="6822"/>
                  </a:lnTo>
                  <a:lnTo>
                    <a:pt x="107" y="11992"/>
                  </a:lnTo>
                  <a:lnTo>
                    <a:pt x="1211" y="18117"/>
                  </a:lnTo>
                  <a:lnTo>
                    <a:pt x="3590" y="27803"/>
                  </a:lnTo>
                </a:path>
              </a:pathLst>
            </a:custGeom>
            <a:ln w="34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611121" y="10569024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4" h="32384">
                  <a:moveTo>
                    <a:pt x="0" y="0"/>
                  </a:moveTo>
                  <a:lnTo>
                    <a:pt x="2552" y="9753"/>
                  </a:lnTo>
                  <a:lnTo>
                    <a:pt x="4869" y="16355"/>
                  </a:lnTo>
                  <a:lnTo>
                    <a:pt x="8270" y="22818"/>
                  </a:lnTo>
                  <a:lnTo>
                    <a:pt x="14075" y="32159"/>
                  </a:lnTo>
                </a:path>
              </a:pathLst>
            </a:custGeom>
            <a:ln w="33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625197" y="10601183"/>
              <a:ext cx="24765" cy="26670"/>
            </a:xfrm>
            <a:custGeom>
              <a:avLst/>
              <a:gdLst/>
              <a:ahLst/>
              <a:cxnLst/>
              <a:rect l="l" t="t" r="r" b="b"/>
              <a:pathLst>
                <a:path w="24764" h="26670">
                  <a:moveTo>
                    <a:pt x="0" y="0"/>
                  </a:moveTo>
                  <a:lnTo>
                    <a:pt x="5969" y="9247"/>
                  </a:lnTo>
                  <a:lnTo>
                    <a:pt x="10520" y="15060"/>
                  </a:lnTo>
                  <a:lnTo>
                    <a:pt x="15959" y="19898"/>
                  </a:lnTo>
                  <a:lnTo>
                    <a:pt x="24590" y="26218"/>
                  </a:lnTo>
                </a:path>
              </a:pathLst>
            </a:custGeom>
            <a:ln w="32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649787" y="10627402"/>
              <a:ext cx="32384" cy="11430"/>
            </a:xfrm>
            <a:custGeom>
              <a:avLst/>
              <a:gdLst/>
              <a:ahLst/>
              <a:cxnLst/>
              <a:rect l="l" t="t" r="r" b="b"/>
              <a:pathLst>
                <a:path w="32385" h="11429">
                  <a:moveTo>
                    <a:pt x="0" y="0"/>
                  </a:moveTo>
                  <a:lnTo>
                    <a:pt x="8753" y="6085"/>
                  </a:lnTo>
                  <a:lnTo>
                    <a:pt x="15043" y="9288"/>
                  </a:lnTo>
                  <a:lnTo>
                    <a:pt x="21906" y="10664"/>
                  </a:lnTo>
                  <a:lnTo>
                    <a:pt x="32377" y="11270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682165" y="10629678"/>
              <a:ext cx="34290" cy="9525"/>
            </a:xfrm>
            <a:custGeom>
              <a:avLst/>
              <a:gdLst/>
              <a:ahLst/>
              <a:cxnLst/>
              <a:rect l="l" t="t" r="r" b="b"/>
              <a:pathLst>
                <a:path w="34289" h="9525">
                  <a:moveTo>
                    <a:pt x="0" y="8994"/>
                  </a:moveTo>
                  <a:lnTo>
                    <a:pt x="10499" y="9283"/>
                  </a:lnTo>
                  <a:lnTo>
                    <a:pt x="17564" y="8442"/>
                  </a:lnTo>
                  <a:lnTo>
                    <a:pt x="24401" y="5629"/>
                  </a:lnTo>
                  <a:lnTo>
                    <a:pt x="34220" y="0"/>
                  </a:lnTo>
                </a:path>
              </a:pathLst>
            </a:custGeom>
            <a:ln w="32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716385" y="10602768"/>
              <a:ext cx="27940" cy="27305"/>
            </a:xfrm>
            <a:custGeom>
              <a:avLst/>
              <a:gdLst/>
              <a:ahLst/>
              <a:cxnLst/>
              <a:rect l="l" t="t" r="r" b="b"/>
              <a:pathLst>
                <a:path w="27939" h="27304">
                  <a:moveTo>
                    <a:pt x="0" y="26909"/>
                  </a:moveTo>
                  <a:lnTo>
                    <a:pt x="9719" y="21000"/>
                  </a:lnTo>
                  <a:lnTo>
                    <a:pt x="15862" y="16227"/>
                  </a:lnTo>
                  <a:lnTo>
                    <a:pt x="21043" y="10068"/>
                  </a:lnTo>
                  <a:lnTo>
                    <a:pt x="27873" y="0"/>
                  </a:lnTo>
                </a:path>
              </a:pathLst>
            </a:custGeom>
            <a:ln w="32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744259" y="10567003"/>
              <a:ext cx="14604" cy="36195"/>
            </a:xfrm>
            <a:custGeom>
              <a:avLst/>
              <a:gdLst/>
              <a:ahLst/>
              <a:cxnLst/>
              <a:rect l="l" t="t" r="r" b="b"/>
              <a:pathLst>
                <a:path w="14604" h="36195">
                  <a:moveTo>
                    <a:pt x="0" y="35765"/>
                  </a:moveTo>
                  <a:lnTo>
                    <a:pt x="6623" y="25558"/>
                  </a:lnTo>
                  <a:lnTo>
                    <a:pt x="10352" y="18430"/>
                  </a:lnTo>
                  <a:lnTo>
                    <a:pt x="12556" y="11028"/>
                  </a:lnTo>
                  <a:lnTo>
                    <a:pt x="14604" y="0"/>
                  </a:lnTo>
                </a:path>
              </a:pathLst>
            </a:custGeom>
            <a:ln w="32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756662" y="10533742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5" h="33654">
                  <a:moveTo>
                    <a:pt x="2201" y="33261"/>
                  </a:moveTo>
                  <a:lnTo>
                    <a:pt x="3986" y="22271"/>
                  </a:lnTo>
                  <a:lnTo>
                    <a:pt x="4352" y="15143"/>
                  </a:lnTo>
                  <a:lnTo>
                    <a:pt x="3092" y="8759"/>
                  </a:lnTo>
                  <a:lnTo>
                    <a:pt x="0" y="0"/>
                  </a:lnTo>
                </a:path>
              </a:pathLst>
            </a:custGeom>
            <a:ln w="32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740616" y="10511103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59">
                  <a:moveTo>
                    <a:pt x="16046" y="22638"/>
                  </a:moveTo>
                  <a:lnTo>
                    <a:pt x="12737" y="14044"/>
                  </a:lnTo>
                  <a:lnTo>
                    <a:pt x="9962" y="8822"/>
                  </a:lnTo>
                  <a:lnTo>
                    <a:pt x="6218" y="4848"/>
                  </a:lnTo>
                  <a:lnTo>
                    <a:pt x="0" y="0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719221" y="10501913"/>
              <a:ext cx="21590" cy="9525"/>
            </a:xfrm>
            <a:custGeom>
              <a:avLst/>
              <a:gdLst/>
              <a:ahLst/>
              <a:cxnLst/>
              <a:rect l="l" t="t" r="r" b="b"/>
              <a:pathLst>
                <a:path w="21589" h="9525">
                  <a:moveTo>
                    <a:pt x="21395" y="9190"/>
                  </a:moveTo>
                  <a:lnTo>
                    <a:pt x="10785" y="1199"/>
                  </a:lnTo>
                  <a:lnTo>
                    <a:pt x="0" y="0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702453" y="10500713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09">
                  <a:moveTo>
                    <a:pt x="16767" y="1199"/>
                  </a:moveTo>
                  <a:lnTo>
                    <a:pt x="5981" y="0"/>
                  </a:lnTo>
                  <a:lnTo>
                    <a:pt x="0" y="3589"/>
                  </a:lnTo>
                </a:path>
              </a:pathLst>
            </a:custGeom>
            <a:ln w="33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696471" y="10504302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982" y="0"/>
                  </a:moveTo>
                  <a:lnTo>
                    <a:pt x="0" y="3588"/>
                  </a:lnTo>
                  <a:lnTo>
                    <a:pt x="3533" y="9174"/>
                  </a:lnTo>
                </a:path>
              </a:pathLst>
            </a:custGeom>
            <a:ln w="33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700004" y="10513477"/>
              <a:ext cx="17780" cy="10160"/>
            </a:xfrm>
            <a:custGeom>
              <a:avLst/>
              <a:gdLst/>
              <a:ahLst/>
              <a:cxnLst/>
              <a:rect l="l" t="t" r="r" b="b"/>
              <a:pathLst>
                <a:path w="17779" h="10159">
                  <a:moveTo>
                    <a:pt x="0" y="0"/>
                  </a:moveTo>
                  <a:lnTo>
                    <a:pt x="3533" y="5585"/>
                  </a:lnTo>
                  <a:lnTo>
                    <a:pt x="17182" y="9989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717187" y="10523466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5">
                  <a:moveTo>
                    <a:pt x="0" y="0"/>
                  </a:moveTo>
                  <a:lnTo>
                    <a:pt x="8215" y="2563"/>
                  </a:lnTo>
                  <a:lnTo>
                    <a:pt x="14540" y="3996"/>
                  </a:lnTo>
                  <a:lnTo>
                    <a:pt x="22201" y="4818"/>
                  </a:lnTo>
                  <a:lnTo>
                    <a:pt x="34425" y="5550"/>
                  </a:lnTo>
                </a:path>
              </a:pathLst>
            </a:custGeom>
            <a:ln w="34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751613" y="10528824"/>
              <a:ext cx="42545" cy="1270"/>
            </a:xfrm>
            <a:custGeom>
              <a:avLst/>
              <a:gdLst/>
              <a:ahLst/>
              <a:cxnLst/>
              <a:rect l="l" t="t" r="r" b="b"/>
              <a:pathLst>
                <a:path w="42545" h="1270">
                  <a:moveTo>
                    <a:pt x="0" y="192"/>
                  </a:moveTo>
                  <a:lnTo>
                    <a:pt x="12342" y="834"/>
                  </a:lnTo>
                  <a:lnTo>
                    <a:pt x="20830" y="1028"/>
                  </a:lnTo>
                  <a:lnTo>
                    <a:pt x="29401" y="756"/>
                  </a:lnTo>
                  <a:lnTo>
                    <a:pt x="41990" y="0"/>
                  </a:lnTo>
                </a:path>
              </a:pathLst>
            </a:custGeom>
            <a:ln w="33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793603" y="10525991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833"/>
                  </a:moveTo>
                  <a:lnTo>
                    <a:pt x="12505" y="2035"/>
                  </a:lnTo>
                  <a:lnTo>
                    <a:pt x="20491" y="1475"/>
                  </a:lnTo>
                  <a:lnTo>
                    <a:pt x="27392" y="884"/>
                  </a:lnTo>
                  <a:lnTo>
                    <a:pt x="36645" y="0"/>
                  </a:lnTo>
                </a:path>
              </a:pathLst>
            </a:custGeom>
            <a:ln w="32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830249" y="10524496"/>
              <a:ext cx="23495" cy="2540"/>
            </a:xfrm>
            <a:custGeom>
              <a:avLst/>
              <a:gdLst/>
              <a:ahLst/>
              <a:cxnLst/>
              <a:rect l="l" t="t" r="r" b="b"/>
              <a:pathLst>
                <a:path w="23495" h="2540">
                  <a:moveTo>
                    <a:pt x="0" y="1494"/>
                  </a:moveTo>
                  <a:lnTo>
                    <a:pt x="15431" y="0"/>
                  </a:lnTo>
                  <a:lnTo>
                    <a:pt x="22967" y="2316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853216" y="10526813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0" y="0"/>
                  </a:moveTo>
                  <a:lnTo>
                    <a:pt x="7535" y="2316"/>
                  </a:lnTo>
                  <a:lnTo>
                    <a:pt x="8426" y="10264"/>
                  </a:lnTo>
                </a:path>
              </a:pathLst>
            </a:custGeom>
            <a:ln w="33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860415" y="10537077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90">
                  <a:moveTo>
                    <a:pt x="1228" y="0"/>
                  </a:moveTo>
                  <a:lnTo>
                    <a:pt x="2118" y="7948"/>
                  </a:lnTo>
                  <a:lnTo>
                    <a:pt x="0" y="21151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857577" y="10558228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2837" y="0"/>
                  </a:moveTo>
                  <a:lnTo>
                    <a:pt x="1601" y="7875"/>
                  </a:lnTo>
                  <a:lnTo>
                    <a:pt x="893" y="13490"/>
                  </a:lnTo>
                  <a:lnTo>
                    <a:pt x="448" y="19535"/>
                  </a:lnTo>
                  <a:lnTo>
                    <a:pt x="0" y="28702"/>
                  </a:lnTo>
                </a:path>
              </a:pathLst>
            </a:custGeom>
            <a:ln w="339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857230" y="10586931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5" h="29209">
                  <a:moveTo>
                    <a:pt x="346" y="0"/>
                  </a:moveTo>
                  <a:lnTo>
                    <a:pt x="0" y="9169"/>
                  </a:lnTo>
                  <a:lnTo>
                    <a:pt x="267" y="15236"/>
                  </a:lnTo>
                  <a:lnTo>
                    <a:pt x="1495" y="20910"/>
                  </a:lnTo>
                  <a:lnTo>
                    <a:pt x="4026" y="28901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861257" y="10615833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39" h="22225">
                  <a:moveTo>
                    <a:pt x="0" y="0"/>
                  </a:moveTo>
                  <a:lnTo>
                    <a:pt x="2709" y="7879"/>
                  </a:lnTo>
                  <a:lnTo>
                    <a:pt x="5184" y="12774"/>
                  </a:lnTo>
                  <a:lnTo>
                    <a:pt x="8837" y="16729"/>
                  </a:lnTo>
                  <a:lnTo>
                    <a:pt x="15083" y="21785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876341" y="10637618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39" h="10159">
                  <a:moveTo>
                    <a:pt x="0" y="0"/>
                  </a:moveTo>
                  <a:lnTo>
                    <a:pt x="6438" y="4867"/>
                  </a:lnTo>
                  <a:lnTo>
                    <a:pt x="11440" y="7502"/>
                  </a:lnTo>
                  <a:lnTo>
                    <a:pt x="17574" y="8817"/>
                  </a:lnTo>
                  <a:lnTo>
                    <a:pt x="27411" y="9723"/>
                  </a:lnTo>
                </a:path>
              </a:pathLst>
            </a:custGeom>
            <a:ln w="33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903752" y="10641613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5728"/>
                  </a:moveTo>
                  <a:lnTo>
                    <a:pt x="9994" y="6393"/>
                  </a:lnTo>
                  <a:lnTo>
                    <a:pt x="17233" y="6018"/>
                  </a:lnTo>
                  <a:lnTo>
                    <a:pt x="25233" y="4066"/>
                  </a:lnTo>
                  <a:lnTo>
                    <a:pt x="37511" y="0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4941263" y="10620536"/>
              <a:ext cx="41275" cy="21590"/>
            </a:xfrm>
            <a:custGeom>
              <a:avLst/>
              <a:gdLst/>
              <a:ahLst/>
              <a:cxnLst/>
              <a:rect l="l" t="t" r="r" b="b"/>
              <a:pathLst>
                <a:path w="41275" h="21590">
                  <a:moveTo>
                    <a:pt x="0" y="21077"/>
                  </a:moveTo>
                  <a:lnTo>
                    <a:pt x="12335" y="16771"/>
                  </a:lnTo>
                  <a:lnTo>
                    <a:pt x="20743" y="13140"/>
                  </a:lnTo>
                  <a:lnTo>
                    <a:pt x="29088" y="8208"/>
                  </a:lnTo>
                  <a:lnTo>
                    <a:pt x="41236" y="0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4982500" y="10588627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29" h="32384">
                  <a:moveTo>
                    <a:pt x="0" y="31908"/>
                  </a:moveTo>
                  <a:lnTo>
                    <a:pt x="12076" y="23530"/>
                  </a:lnTo>
                  <a:lnTo>
                    <a:pt x="19919" y="17413"/>
                  </a:lnTo>
                  <a:lnTo>
                    <a:pt x="26964" y="10567"/>
                  </a:lnTo>
                  <a:lnTo>
                    <a:pt x="36647" y="0"/>
                  </a:lnTo>
                </a:path>
              </a:pathLst>
            </a:custGeom>
            <a:ln w="32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019147" y="10552369"/>
              <a:ext cx="26034" cy="36830"/>
            </a:xfrm>
            <a:custGeom>
              <a:avLst/>
              <a:gdLst/>
              <a:ahLst/>
              <a:cxnLst/>
              <a:rect l="l" t="t" r="r" b="b"/>
              <a:pathLst>
                <a:path w="26035" h="36829">
                  <a:moveTo>
                    <a:pt x="0" y="36257"/>
                  </a:moveTo>
                  <a:lnTo>
                    <a:pt x="9510" y="25621"/>
                  </a:lnTo>
                  <a:lnTo>
                    <a:pt x="15343" y="18299"/>
                  </a:lnTo>
                  <a:lnTo>
                    <a:pt x="19895" y="10892"/>
                  </a:lnTo>
                  <a:lnTo>
                    <a:pt x="25563" y="0"/>
                  </a:lnTo>
                </a:path>
              </a:pathLst>
            </a:custGeom>
            <a:ln w="31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5044711" y="10518377"/>
              <a:ext cx="10160" cy="34290"/>
            </a:xfrm>
            <a:custGeom>
              <a:avLst/>
              <a:gdLst/>
              <a:ahLst/>
              <a:cxnLst/>
              <a:rect l="l" t="t" r="r" b="b"/>
              <a:pathLst>
                <a:path w="10160" h="34290">
                  <a:moveTo>
                    <a:pt x="0" y="33991"/>
                  </a:moveTo>
                  <a:lnTo>
                    <a:pt x="5425" y="23135"/>
                  </a:lnTo>
                  <a:lnTo>
                    <a:pt x="8281" y="15975"/>
                  </a:lnTo>
                  <a:lnTo>
                    <a:pt x="9509" y="9326"/>
                  </a:lnTo>
                  <a:lnTo>
                    <a:pt x="10050" y="0"/>
                  </a:lnTo>
                </a:path>
              </a:pathLst>
            </a:custGeom>
            <a:ln w="32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5048279" y="10492235"/>
              <a:ext cx="6985" cy="26670"/>
            </a:xfrm>
            <a:custGeom>
              <a:avLst/>
              <a:gdLst/>
              <a:ahLst/>
              <a:cxnLst/>
              <a:rect l="l" t="t" r="r" b="b"/>
              <a:pathLst>
                <a:path w="6985" h="26670">
                  <a:moveTo>
                    <a:pt x="6482" y="26142"/>
                  </a:moveTo>
                  <a:lnTo>
                    <a:pt x="6766" y="16939"/>
                  </a:lnTo>
                  <a:lnTo>
                    <a:pt x="6185" y="11148"/>
                  </a:lnTo>
                  <a:lnTo>
                    <a:pt x="4132" y="6319"/>
                  </a:lnTo>
                  <a:lnTo>
                    <a:pt x="0" y="0"/>
                  </a:lnTo>
                </a:path>
              </a:pathLst>
            </a:custGeom>
            <a:ln w="32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5028607" y="10477135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40">
                  <a:moveTo>
                    <a:pt x="19672" y="15099"/>
                  </a:moveTo>
                  <a:lnTo>
                    <a:pt x="12505" y="4591"/>
                  </a:lnTo>
                  <a:lnTo>
                    <a:pt x="0" y="0"/>
                  </a:lnTo>
                </a:path>
              </a:pathLst>
            </a:custGeom>
            <a:ln w="33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5001728" y="10473354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4" h="3809">
                  <a:moveTo>
                    <a:pt x="26878" y="3780"/>
                  </a:moveTo>
                  <a:lnTo>
                    <a:pt x="19424" y="1155"/>
                  </a:lnTo>
                  <a:lnTo>
                    <a:pt x="14139" y="0"/>
                  </a:lnTo>
                  <a:lnTo>
                    <a:pt x="8504" y="61"/>
                  </a:lnTo>
                  <a:lnTo>
                    <a:pt x="0" y="1087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4975085" y="10474442"/>
              <a:ext cx="26670" cy="9525"/>
            </a:xfrm>
            <a:custGeom>
              <a:avLst/>
              <a:gdLst/>
              <a:ahLst/>
              <a:cxnLst/>
              <a:rect l="l" t="t" r="r" b="b"/>
              <a:pathLst>
                <a:path w="26670" h="9525">
                  <a:moveTo>
                    <a:pt x="26642" y="0"/>
                  </a:moveTo>
                  <a:lnTo>
                    <a:pt x="18141" y="1215"/>
                  </a:lnTo>
                  <a:lnTo>
                    <a:pt x="12532" y="2603"/>
                  </a:lnTo>
                  <a:lnTo>
                    <a:pt x="7317" y="5045"/>
                  </a:lnTo>
                  <a:lnTo>
                    <a:pt x="0" y="9427"/>
                  </a:lnTo>
                </a:path>
              </a:pathLst>
            </a:custGeom>
            <a:ln w="33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4954879" y="10483869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4">
                  <a:moveTo>
                    <a:pt x="20206" y="0"/>
                  </a:moveTo>
                  <a:lnTo>
                    <a:pt x="12988" y="4536"/>
                  </a:lnTo>
                  <a:lnTo>
                    <a:pt x="8478" y="8070"/>
                  </a:lnTo>
                  <a:lnTo>
                    <a:pt x="4780" y="12419"/>
                  </a:lnTo>
                  <a:lnTo>
                    <a:pt x="0" y="19403"/>
                  </a:lnTo>
                </a:path>
              </a:pathLst>
            </a:custGeom>
            <a:ln w="33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4944387" y="10503273"/>
              <a:ext cx="10795" cy="27940"/>
            </a:xfrm>
            <a:custGeom>
              <a:avLst/>
              <a:gdLst/>
              <a:ahLst/>
              <a:cxnLst/>
              <a:rect l="l" t="t" r="r" b="b"/>
              <a:pathLst>
                <a:path w="10795" h="27940">
                  <a:moveTo>
                    <a:pt x="10491" y="0"/>
                  </a:moveTo>
                  <a:lnTo>
                    <a:pt x="5863" y="7107"/>
                  </a:lnTo>
                  <a:lnTo>
                    <a:pt x="3227" y="12324"/>
                  </a:lnTo>
                  <a:lnTo>
                    <a:pt x="1601" y="18211"/>
                  </a:lnTo>
                  <a:lnTo>
                    <a:pt x="0" y="27333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4942529" y="10530606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4">
                  <a:moveTo>
                    <a:pt x="1858" y="0"/>
                  </a:moveTo>
                  <a:lnTo>
                    <a:pt x="428" y="9211"/>
                  </a:lnTo>
                  <a:lnTo>
                    <a:pt x="0" y="15728"/>
                  </a:lnTo>
                  <a:lnTo>
                    <a:pt x="616" y="22653"/>
                  </a:lnTo>
                  <a:lnTo>
                    <a:pt x="2322" y="33089"/>
                  </a:lnTo>
                </a:path>
              </a:pathLst>
            </a:custGeom>
            <a:ln w="33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4944852" y="10563696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890" y="10456"/>
                  </a:lnTo>
                  <a:lnTo>
                    <a:pt x="3803" y="17524"/>
                  </a:lnTo>
                  <a:lnTo>
                    <a:pt x="6892" y="24431"/>
                  </a:lnTo>
                  <a:lnTo>
                    <a:pt x="12310" y="34401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957162" y="10598097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4" h="29209">
                  <a:moveTo>
                    <a:pt x="0" y="0"/>
                  </a:moveTo>
                  <a:lnTo>
                    <a:pt x="5606" y="9884"/>
                  </a:lnTo>
                  <a:lnTo>
                    <a:pt x="10012" y="16196"/>
                  </a:lnTo>
                  <a:lnTo>
                    <a:pt x="15500" y="21652"/>
                  </a:lnTo>
                  <a:lnTo>
                    <a:pt x="24352" y="28967"/>
                  </a:lnTo>
                </a:path>
              </a:pathLst>
            </a:custGeom>
            <a:ln w="32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981515" y="10627064"/>
              <a:ext cx="34925" cy="18415"/>
            </a:xfrm>
            <a:custGeom>
              <a:avLst/>
              <a:gdLst/>
              <a:ahLst/>
              <a:cxnLst/>
              <a:rect l="l" t="t" r="r" b="b"/>
              <a:pathLst>
                <a:path w="34925" h="18415">
                  <a:moveTo>
                    <a:pt x="0" y="0"/>
                  </a:moveTo>
                  <a:lnTo>
                    <a:pt x="9015" y="7146"/>
                  </a:lnTo>
                  <a:lnTo>
                    <a:pt x="15642" y="11420"/>
                  </a:lnTo>
                  <a:lnTo>
                    <a:pt x="23141" y="14524"/>
                  </a:lnTo>
                  <a:lnTo>
                    <a:pt x="34771" y="18160"/>
                  </a:lnTo>
                </a:path>
              </a:pathLst>
            </a:custGeom>
            <a:ln w="32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5016287" y="10645225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0" y="0"/>
                  </a:moveTo>
                  <a:lnTo>
                    <a:pt x="11724" y="3442"/>
                  </a:lnTo>
                  <a:lnTo>
                    <a:pt x="19879" y="5188"/>
                  </a:lnTo>
                  <a:lnTo>
                    <a:pt x="28287" y="5778"/>
                  </a:lnTo>
                  <a:lnTo>
                    <a:pt x="40771" y="5750"/>
                  </a:lnTo>
                </a:path>
              </a:pathLst>
            </a:custGeom>
            <a:ln w="32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5057058" y="10646767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5" h="4445">
                  <a:moveTo>
                    <a:pt x="0" y="4208"/>
                  </a:moveTo>
                  <a:lnTo>
                    <a:pt x="12442" y="4024"/>
                  </a:lnTo>
                  <a:lnTo>
                    <a:pt x="20563" y="3524"/>
                  </a:lnTo>
                  <a:lnTo>
                    <a:pt x="27940" y="2314"/>
                  </a:lnTo>
                  <a:lnTo>
                    <a:pt x="38148" y="0"/>
                  </a:lnTo>
                </a:path>
              </a:pathLst>
            </a:custGeom>
            <a:ln w="32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5095206" y="10637909"/>
              <a:ext cx="27305" cy="8890"/>
            </a:xfrm>
            <a:custGeom>
              <a:avLst/>
              <a:gdLst/>
              <a:ahLst/>
              <a:cxnLst/>
              <a:rect l="l" t="t" r="r" b="b"/>
              <a:pathLst>
                <a:path w="27304" h="8890">
                  <a:moveTo>
                    <a:pt x="0" y="8858"/>
                  </a:moveTo>
                  <a:lnTo>
                    <a:pt x="10030" y="6470"/>
                  </a:lnTo>
                  <a:lnTo>
                    <a:pt x="16162" y="4752"/>
                  </a:lnTo>
                  <a:lnTo>
                    <a:pt x="20905" y="2872"/>
                  </a:lnTo>
                  <a:lnTo>
                    <a:pt x="26769" y="0"/>
                  </a:lnTo>
                </a:path>
              </a:pathLst>
            </a:custGeom>
            <a:ln w="32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5121976" y="10630690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0" y="7218"/>
                  </a:moveTo>
                  <a:lnTo>
                    <a:pt x="9681" y="2358"/>
                  </a:lnTo>
                  <a:lnTo>
                    <a:pt x="11414" y="0"/>
                  </a:lnTo>
                </a:path>
              </a:pathLst>
            </a:custGeom>
            <a:ln w="32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5128859" y="1062833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4532" y="2357"/>
                  </a:moveTo>
                  <a:lnTo>
                    <a:pt x="6264" y="0"/>
                  </a:lnTo>
                  <a:lnTo>
                    <a:pt x="0" y="1342"/>
                  </a:lnTo>
                </a:path>
              </a:pathLst>
            </a:custGeom>
            <a:ln w="33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1" name="object 971"/>
          <p:cNvGrpSpPr/>
          <p:nvPr/>
        </p:nvGrpSpPr>
        <p:grpSpPr>
          <a:xfrm>
            <a:off x="5871904" y="10330365"/>
            <a:ext cx="728980" cy="321310"/>
            <a:chOff x="5871904" y="10330365"/>
            <a:chExt cx="728980" cy="321310"/>
          </a:xfrm>
        </p:grpSpPr>
        <p:pic>
          <p:nvPicPr>
            <p:cNvPr id="972" name="object 972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5871904" y="10361939"/>
              <a:ext cx="477567" cy="276198"/>
            </a:xfrm>
            <a:prstGeom prst="rect">
              <a:avLst/>
            </a:prstGeom>
          </p:spPr>
        </p:pic>
        <p:pic>
          <p:nvPicPr>
            <p:cNvPr id="973" name="object 97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369003" y="10330365"/>
              <a:ext cx="231478" cy="321069"/>
            </a:xfrm>
            <a:prstGeom prst="rect">
              <a:avLst/>
            </a:prstGeom>
          </p:spPr>
        </p:pic>
      </p:grpSp>
      <p:pic>
        <p:nvPicPr>
          <p:cNvPr id="974" name="object 974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130081" y="10287694"/>
            <a:ext cx="335450" cy="333363"/>
          </a:xfrm>
          <a:prstGeom prst="rect">
            <a:avLst/>
          </a:prstGeom>
        </p:spPr>
      </p:pic>
      <p:pic>
        <p:nvPicPr>
          <p:cNvPr id="975" name="object 975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8007777" y="10234584"/>
            <a:ext cx="188271" cy="366127"/>
          </a:xfrm>
          <a:prstGeom prst="rect">
            <a:avLst/>
          </a:prstGeom>
        </p:spPr>
      </p:pic>
      <p:grpSp>
        <p:nvGrpSpPr>
          <p:cNvPr id="976" name="object 976"/>
          <p:cNvGrpSpPr/>
          <p:nvPr/>
        </p:nvGrpSpPr>
        <p:grpSpPr>
          <a:xfrm>
            <a:off x="8244440" y="10453499"/>
            <a:ext cx="49530" cy="165735"/>
            <a:chOff x="8244440" y="10453499"/>
            <a:chExt cx="49530" cy="165735"/>
          </a:xfrm>
        </p:grpSpPr>
        <p:sp>
          <p:nvSpPr>
            <p:cNvPr id="977" name="object 977"/>
            <p:cNvSpPr/>
            <p:nvPr/>
          </p:nvSpPr>
          <p:spPr>
            <a:xfrm>
              <a:off x="8261895" y="1047587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8261895" y="1047227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0" y="3605"/>
                  </a:moveTo>
                  <a:lnTo>
                    <a:pt x="0" y="1371"/>
                  </a:lnTo>
                  <a:lnTo>
                    <a:pt x="688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8262584" y="1047089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0" y="1371"/>
                  </a:moveTo>
                  <a:lnTo>
                    <a:pt x="688" y="0"/>
                  </a:lnTo>
                  <a:lnTo>
                    <a:pt x="2461" y="711"/>
                  </a:lnTo>
                </a:path>
              </a:pathLst>
            </a:custGeom>
            <a:ln w="34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8265045" y="10471610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0" y="0"/>
                  </a:moveTo>
                  <a:lnTo>
                    <a:pt x="1773" y="711"/>
                  </a:lnTo>
                  <a:lnTo>
                    <a:pt x="4060" y="6365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8269106" y="10477975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0" y="0"/>
                  </a:moveTo>
                  <a:lnTo>
                    <a:pt x="2287" y="5653"/>
                  </a:lnTo>
                  <a:lnTo>
                    <a:pt x="4157" y="17112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8273264" y="10495088"/>
              <a:ext cx="3175" cy="27305"/>
            </a:xfrm>
            <a:custGeom>
              <a:avLst/>
              <a:gdLst/>
              <a:ahLst/>
              <a:cxnLst/>
              <a:rect l="l" t="t" r="r" b="b"/>
              <a:pathLst>
                <a:path w="3175" h="27304">
                  <a:moveTo>
                    <a:pt x="0" y="0"/>
                  </a:moveTo>
                  <a:lnTo>
                    <a:pt x="1098" y="6869"/>
                  </a:lnTo>
                  <a:lnTo>
                    <a:pt x="1771" y="11980"/>
                  </a:lnTo>
                  <a:lnTo>
                    <a:pt x="2293" y="17872"/>
                  </a:lnTo>
                  <a:lnTo>
                    <a:pt x="2941" y="27083"/>
                  </a:lnTo>
                </a:path>
              </a:pathLst>
            </a:custGeom>
            <a:ln w="34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8276205" y="10522172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0" y="0"/>
                  </a:moveTo>
                  <a:lnTo>
                    <a:pt x="612" y="9282"/>
                  </a:lnTo>
                  <a:lnTo>
                    <a:pt x="888" y="15671"/>
                  </a:lnTo>
                  <a:lnTo>
                    <a:pt x="891" y="22132"/>
                  </a:lnTo>
                  <a:lnTo>
                    <a:pt x="685" y="31630"/>
                  </a:lnTo>
                </a:path>
              </a:pathLst>
            </a:custGeom>
            <a:ln w="33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8274979" y="10553803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911" y="0"/>
                  </a:moveTo>
                  <a:lnTo>
                    <a:pt x="1664" y="9447"/>
                  </a:lnTo>
                  <a:lnTo>
                    <a:pt x="1383" y="15550"/>
                  </a:lnTo>
                  <a:lnTo>
                    <a:pt x="888" y="20970"/>
                  </a:lnTo>
                  <a:lnTo>
                    <a:pt x="0" y="28364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8270733" y="1058216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4246" y="0"/>
                  </a:moveTo>
                  <a:lnTo>
                    <a:pt x="2719" y="12358"/>
                  </a:lnTo>
                  <a:lnTo>
                    <a:pt x="0" y="19966"/>
                  </a:lnTo>
                </a:path>
              </a:pathLst>
            </a:custGeom>
            <a:ln w="33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6" name="object 986"/>
          <p:cNvGrpSpPr/>
          <p:nvPr/>
        </p:nvGrpSpPr>
        <p:grpSpPr>
          <a:xfrm>
            <a:off x="8307199" y="10337648"/>
            <a:ext cx="42545" cy="41275"/>
            <a:chOff x="8307199" y="10337648"/>
            <a:chExt cx="42545" cy="41275"/>
          </a:xfrm>
        </p:grpSpPr>
        <p:sp>
          <p:nvSpPr>
            <p:cNvPr id="987" name="object 987"/>
            <p:cNvSpPr/>
            <p:nvPr/>
          </p:nvSpPr>
          <p:spPr>
            <a:xfrm>
              <a:off x="8331467" y="1035989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8330034" y="1035683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432" y="3060"/>
                  </a:moveTo>
                  <a:lnTo>
                    <a:pt x="1203" y="17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8327231" y="10355034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802" y="1798"/>
                  </a:moveTo>
                  <a:lnTo>
                    <a:pt x="1599" y="0"/>
                  </a:lnTo>
                  <a:lnTo>
                    <a:pt x="0" y="862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8324531" y="1035589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699" y="0"/>
                  </a:moveTo>
                  <a:lnTo>
                    <a:pt x="1099" y="862"/>
                  </a:lnTo>
                  <a:lnTo>
                    <a:pt x="0" y="3270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1" name="object 991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81204" y="10431033"/>
            <a:ext cx="185249" cy="207176"/>
          </a:xfrm>
          <a:prstGeom prst="rect">
            <a:avLst/>
          </a:prstGeom>
        </p:spPr>
      </p:pic>
      <p:grpSp>
        <p:nvGrpSpPr>
          <p:cNvPr id="992" name="object 992"/>
          <p:cNvGrpSpPr/>
          <p:nvPr/>
        </p:nvGrpSpPr>
        <p:grpSpPr>
          <a:xfrm>
            <a:off x="8670397" y="10287454"/>
            <a:ext cx="826769" cy="361315"/>
            <a:chOff x="8670397" y="10287454"/>
            <a:chExt cx="826769" cy="361315"/>
          </a:xfrm>
        </p:grpSpPr>
        <p:pic>
          <p:nvPicPr>
            <p:cNvPr id="993" name="object 993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670397" y="10287454"/>
              <a:ext cx="320001" cy="330996"/>
            </a:xfrm>
            <a:prstGeom prst="rect">
              <a:avLst/>
            </a:prstGeom>
          </p:spPr>
        </p:pic>
        <p:pic>
          <p:nvPicPr>
            <p:cNvPr id="994" name="object 994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9031518" y="10312999"/>
              <a:ext cx="465208" cy="335596"/>
            </a:xfrm>
            <a:prstGeom prst="rect">
              <a:avLst/>
            </a:prstGeom>
          </p:spPr>
        </p:pic>
      </p:grpSp>
      <p:pic>
        <p:nvPicPr>
          <p:cNvPr id="995" name="object 995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2697180" y="11106112"/>
            <a:ext cx="195792" cy="189756"/>
          </a:xfrm>
          <a:prstGeom prst="rect">
            <a:avLst/>
          </a:prstGeom>
        </p:spPr>
      </p:pic>
      <p:pic>
        <p:nvPicPr>
          <p:cNvPr id="996" name="object 996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2955274" y="11125220"/>
            <a:ext cx="122760" cy="180834"/>
          </a:xfrm>
          <a:prstGeom prst="rect">
            <a:avLst/>
          </a:prstGeom>
        </p:spPr>
      </p:pic>
      <p:pic>
        <p:nvPicPr>
          <p:cNvPr id="997" name="object 997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3212842" y="11128743"/>
            <a:ext cx="275087" cy="208529"/>
          </a:xfrm>
          <a:prstGeom prst="rect">
            <a:avLst/>
          </a:prstGeom>
        </p:spPr>
      </p:pic>
      <p:pic>
        <p:nvPicPr>
          <p:cNvPr id="998" name="object 998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4064388" y="11069555"/>
            <a:ext cx="228449" cy="297722"/>
          </a:xfrm>
          <a:prstGeom prst="rect">
            <a:avLst/>
          </a:prstGeom>
        </p:spPr>
      </p:pic>
      <p:grpSp>
        <p:nvGrpSpPr>
          <p:cNvPr id="999" name="object 999"/>
          <p:cNvGrpSpPr/>
          <p:nvPr/>
        </p:nvGrpSpPr>
        <p:grpSpPr>
          <a:xfrm>
            <a:off x="4354365" y="11029881"/>
            <a:ext cx="50800" cy="316865"/>
            <a:chOff x="4354365" y="11029881"/>
            <a:chExt cx="50800" cy="316865"/>
          </a:xfrm>
        </p:grpSpPr>
        <p:sp>
          <p:nvSpPr>
            <p:cNvPr id="1000" name="object 1000"/>
            <p:cNvSpPr/>
            <p:nvPr/>
          </p:nvSpPr>
          <p:spPr>
            <a:xfrm>
              <a:off x="4375914" y="11069128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458" y="3554"/>
                  </a:moveTo>
                  <a:lnTo>
                    <a:pt x="229" y="177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4372340" y="1105071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3574" y="18411"/>
                  </a:moveTo>
                  <a:lnTo>
                    <a:pt x="827" y="3716"/>
                  </a:lnTo>
                  <a:lnTo>
                    <a:pt x="0" y="0"/>
                  </a:lnTo>
                </a:path>
              </a:pathLst>
            </a:custGeom>
            <a:ln w="34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4371512" y="11047002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827" y="3715"/>
                  </a:moveTo>
                  <a:lnTo>
                    <a:pt x="0" y="0"/>
                  </a:lnTo>
                  <a:lnTo>
                    <a:pt x="58" y="4288"/>
                  </a:lnTo>
                </a:path>
              </a:pathLst>
            </a:custGeom>
            <a:ln w="34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4371570" y="11051290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4">
                  <a:moveTo>
                    <a:pt x="0" y="0"/>
                  </a:moveTo>
                  <a:lnTo>
                    <a:pt x="922" y="17449"/>
                  </a:lnTo>
                  <a:lnTo>
                    <a:pt x="1488" y="28603"/>
                  </a:lnTo>
                  <a:lnTo>
                    <a:pt x="1930" y="38266"/>
                  </a:lnTo>
                  <a:lnTo>
                    <a:pt x="2481" y="51242"/>
                  </a:lnTo>
                </a:path>
              </a:pathLst>
            </a:custGeom>
            <a:ln w="34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4374052" y="11102533"/>
              <a:ext cx="6350" cy="165735"/>
            </a:xfrm>
            <a:custGeom>
              <a:avLst/>
              <a:gdLst/>
              <a:ahLst/>
              <a:cxnLst/>
              <a:rect l="l" t="t" r="r" b="b"/>
              <a:pathLst>
                <a:path w="6350" h="165734">
                  <a:moveTo>
                    <a:pt x="0" y="0"/>
                  </a:moveTo>
                  <a:lnTo>
                    <a:pt x="2685" y="81133"/>
                  </a:lnTo>
                  <a:lnTo>
                    <a:pt x="4196" y="125400"/>
                  </a:lnTo>
                  <a:lnTo>
                    <a:pt x="5084" y="148302"/>
                  </a:lnTo>
                  <a:lnTo>
                    <a:pt x="5905" y="165340"/>
                  </a:lnTo>
                </a:path>
              </a:pathLst>
            </a:custGeom>
            <a:ln w="31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4379957" y="11267873"/>
              <a:ext cx="3810" cy="41910"/>
            </a:xfrm>
            <a:custGeom>
              <a:avLst/>
              <a:gdLst/>
              <a:ahLst/>
              <a:cxnLst/>
              <a:rect l="l" t="t" r="r" b="b"/>
              <a:pathLst>
                <a:path w="3810" h="41909">
                  <a:moveTo>
                    <a:pt x="0" y="0"/>
                  </a:moveTo>
                  <a:lnTo>
                    <a:pt x="780" y="15104"/>
                  </a:lnTo>
                  <a:lnTo>
                    <a:pt x="1386" y="24476"/>
                  </a:lnTo>
                  <a:lnTo>
                    <a:pt x="2131" y="32017"/>
                  </a:lnTo>
                  <a:lnTo>
                    <a:pt x="3325" y="41630"/>
                  </a:lnTo>
                </a:path>
              </a:pathLst>
            </a:custGeom>
            <a:ln w="31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4383283" y="11309504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90">
                  <a:moveTo>
                    <a:pt x="0" y="0"/>
                  </a:moveTo>
                  <a:lnTo>
                    <a:pt x="2030" y="15933"/>
                  </a:lnTo>
                  <a:lnTo>
                    <a:pt x="5336" y="21285"/>
                  </a:lnTo>
                </a:path>
              </a:pathLst>
            </a:custGeom>
            <a:ln w="31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7" name="object 1007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4461618" y="11142243"/>
            <a:ext cx="157403" cy="190343"/>
          </a:xfrm>
          <a:prstGeom prst="rect">
            <a:avLst/>
          </a:prstGeom>
        </p:spPr>
      </p:pic>
      <p:pic>
        <p:nvPicPr>
          <p:cNvPr id="1008" name="object 1008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4707159" y="11153985"/>
            <a:ext cx="225447" cy="242394"/>
          </a:xfrm>
          <a:prstGeom prst="rect">
            <a:avLst/>
          </a:prstGeom>
        </p:spPr>
      </p:pic>
      <p:sp>
        <p:nvSpPr>
          <p:cNvPr id="1009" name="object 1009"/>
          <p:cNvSpPr/>
          <p:nvPr/>
        </p:nvSpPr>
        <p:spPr>
          <a:xfrm>
            <a:off x="5048560" y="11334691"/>
            <a:ext cx="8255" cy="1270"/>
          </a:xfrm>
          <a:custGeom>
            <a:avLst/>
            <a:gdLst/>
            <a:ahLst/>
            <a:cxnLst/>
            <a:rect l="l" t="t" r="r" b="b"/>
            <a:pathLst>
              <a:path w="8254" h="1270">
                <a:moveTo>
                  <a:pt x="7797" y="687"/>
                </a:moveTo>
                <a:lnTo>
                  <a:pt x="3898" y="344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09" y="518315"/>
            <a:ext cx="235075" cy="3418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313" y="726045"/>
            <a:ext cx="38735" cy="39370"/>
            <a:chOff x="742313" y="726045"/>
            <a:chExt cx="38735" cy="39370"/>
          </a:xfrm>
        </p:grpSpPr>
        <p:sp>
          <p:nvSpPr>
            <p:cNvPr id="4" name="object 4"/>
            <p:cNvSpPr/>
            <p:nvPr/>
          </p:nvSpPr>
          <p:spPr>
            <a:xfrm>
              <a:off x="763065" y="74350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9745" y="743966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319" y="0"/>
                  </a:moveTo>
                  <a:lnTo>
                    <a:pt x="1602" y="2517"/>
                  </a:lnTo>
                  <a:lnTo>
                    <a:pt x="0" y="4004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9208" y="433713"/>
            <a:ext cx="313808" cy="3954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9994" y="444808"/>
            <a:ext cx="254873" cy="332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7138" y="552321"/>
            <a:ext cx="170283" cy="20562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28385" y="575383"/>
            <a:ext cx="368300" cy="175260"/>
            <a:chOff x="2228385" y="575383"/>
            <a:chExt cx="368300" cy="17526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8385" y="592111"/>
              <a:ext cx="142860" cy="1579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1041" y="575383"/>
              <a:ext cx="185023" cy="17429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85201" y="578156"/>
            <a:ext cx="209953" cy="3798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033795" y="414173"/>
            <a:ext cx="532765" cy="368300"/>
            <a:chOff x="3033795" y="414173"/>
            <a:chExt cx="532765" cy="36830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3795" y="414173"/>
              <a:ext cx="309290" cy="331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8438" y="587121"/>
              <a:ext cx="187702" cy="19520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22095" y="614962"/>
            <a:ext cx="244168" cy="19754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602494" y="487527"/>
            <a:ext cx="311150" cy="317500"/>
            <a:chOff x="4602494" y="487527"/>
            <a:chExt cx="311150" cy="317500"/>
          </a:xfrm>
        </p:grpSpPr>
        <p:sp>
          <p:nvSpPr>
            <p:cNvPr id="18" name="object 18"/>
            <p:cNvSpPr/>
            <p:nvPr/>
          </p:nvSpPr>
          <p:spPr>
            <a:xfrm>
              <a:off x="4645940" y="51412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375" y="458"/>
                  </a:moveTo>
                  <a:lnTo>
                    <a:pt x="687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33125" y="507262"/>
              <a:ext cx="13335" cy="6985"/>
            </a:xfrm>
            <a:custGeom>
              <a:avLst/>
              <a:gdLst/>
              <a:ahLst/>
              <a:cxnLst/>
              <a:rect l="l" t="t" r="r" b="b"/>
              <a:pathLst>
                <a:path w="13335" h="6984">
                  <a:moveTo>
                    <a:pt x="12815" y="6866"/>
                  </a:moveTo>
                  <a:lnTo>
                    <a:pt x="4345" y="2514"/>
                  </a:lnTo>
                  <a:lnTo>
                    <a:pt x="0" y="0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5323" y="504747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40">
                  <a:moveTo>
                    <a:pt x="7801" y="2514"/>
                  </a:moveTo>
                  <a:lnTo>
                    <a:pt x="3456" y="0"/>
                  </a:lnTo>
                  <a:lnTo>
                    <a:pt x="0" y="235"/>
                  </a:lnTo>
                </a:path>
              </a:pathLst>
            </a:custGeom>
            <a:ln w="34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20643" y="504983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90">
                  <a:moveTo>
                    <a:pt x="4679" y="0"/>
                  </a:moveTo>
                  <a:lnTo>
                    <a:pt x="1223" y="234"/>
                  </a:lnTo>
                  <a:lnTo>
                    <a:pt x="0" y="8790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19749" y="513773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70" h="28575">
                  <a:moveTo>
                    <a:pt x="894" y="0"/>
                  </a:moveTo>
                  <a:lnTo>
                    <a:pt x="208" y="5255"/>
                  </a:lnTo>
                  <a:lnTo>
                    <a:pt x="0" y="9962"/>
                  </a:lnTo>
                  <a:lnTo>
                    <a:pt x="284" y="16777"/>
                  </a:lnTo>
                  <a:lnTo>
                    <a:pt x="1081" y="28361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20830" y="542134"/>
              <a:ext cx="5080" cy="49530"/>
            </a:xfrm>
            <a:custGeom>
              <a:avLst/>
              <a:gdLst/>
              <a:ahLst/>
              <a:cxnLst/>
              <a:rect l="l" t="t" r="r" b="b"/>
              <a:pathLst>
                <a:path w="5079" h="49529">
                  <a:moveTo>
                    <a:pt x="0" y="0"/>
                  </a:moveTo>
                  <a:lnTo>
                    <a:pt x="863" y="11907"/>
                  </a:lnTo>
                  <a:lnTo>
                    <a:pt x="1623" y="20984"/>
                  </a:lnTo>
                  <a:lnTo>
                    <a:pt x="2702" y="31828"/>
                  </a:lnTo>
                  <a:lnTo>
                    <a:pt x="4526" y="49035"/>
                  </a:lnTo>
                </a:path>
              </a:pathLst>
            </a:custGeom>
            <a:ln w="33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25356" y="591170"/>
              <a:ext cx="6985" cy="61594"/>
            </a:xfrm>
            <a:custGeom>
              <a:avLst/>
              <a:gdLst/>
              <a:ahLst/>
              <a:cxnLst/>
              <a:rect l="l" t="t" r="r" b="b"/>
              <a:pathLst>
                <a:path w="6985" h="61595">
                  <a:moveTo>
                    <a:pt x="0" y="0"/>
                  </a:moveTo>
                  <a:lnTo>
                    <a:pt x="1860" y="17403"/>
                  </a:lnTo>
                  <a:lnTo>
                    <a:pt x="3200" y="29620"/>
                  </a:lnTo>
                  <a:lnTo>
                    <a:pt x="4666" y="42425"/>
                  </a:lnTo>
                  <a:lnTo>
                    <a:pt x="6906" y="61591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32263" y="652761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4" h="60325">
                  <a:moveTo>
                    <a:pt x="0" y="0"/>
                  </a:moveTo>
                  <a:lnTo>
                    <a:pt x="2257" y="19143"/>
                  </a:lnTo>
                  <a:lnTo>
                    <a:pt x="3849" y="31785"/>
                  </a:lnTo>
                  <a:lnTo>
                    <a:pt x="5529" y="43563"/>
                  </a:lnTo>
                  <a:lnTo>
                    <a:pt x="8054" y="60112"/>
                  </a:lnTo>
                </a:path>
              </a:pathLst>
            </a:custGeom>
            <a:ln w="31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40317" y="712874"/>
              <a:ext cx="10795" cy="45720"/>
            </a:xfrm>
            <a:custGeom>
              <a:avLst/>
              <a:gdLst/>
              <a:ahLst/>
              <a:cxnLst/>
              <a:rect l="l" t="t" r="r" b="b"/>
              <a:pathLst>
                <a:path w="10795" h="45720">
                  <a:moveTo>
                    <a:pt x="0" y="0"/>
                  </a:moveTo>
                  <a:lnTo>
                    <a:pt x="2558" y="16315"/>
                  </a:lnTo>
                  <a:lnTo>
                    <a:pt x="4477" y="26459"/>
                  </a:lnTo>
                  <a:lnTo>
                    <a:pt x="6717" y="34667"/>
                  </a:lnTo>
                  <a:lnTo>
                    <a:pt x="10237" y="45173"/>
                  </a:lnTo>
                </a:path>
              </a:pathLst>
            </a:custGeom>
            <a:ln w="31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50554" y="758048"/>
              <a:ext cx="15875" cy="24130"/>
            </a:xfrm>
            <a:custGeom>
              <a:avLst/>
              <a:gdLst/>
              <a:ahLst/>
              <a:cxnLst/>
              <a:rect l="l" t="t" r="r" b="b"/>
              <a:pathLst>
                <a:path w="15875" h="24129">
                  <a:moveTo>
                    <a:pt x="0" y="0"/>
                  </a:moveTo>
                  <a:lnTo>
                    <a:pt x="3599" y="10173"/>
                  </a:lnTo>
                  <a:lnTo>
                    <a:pt x="6393" y="16048"/>
                  </a:lnTo>
                  <a:lnTo>
                    <a:pt x="9817" y="19859"/>
                  </a:lnTo>
                  <a:lnTo>
                    <a:pt x="15305" y="23843"/>
                  </a:lnTo>
                </a:path>
              </a:pathLst>
            </a:custGeom>
            <a:ln w="31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65860" y="781891"/>
              <a:ext cx="23495" cy="6985"/>
            </a:xfrm>
            <a:custGeom>
              <a:avLst/>
              <a:gdLst/>
              <a:ahLst/>
              <a:cxnLst/>
              <a:rect l="l" t="t" r="r" b="b"/>
              <a:pathLst>
                <a:path w="23495" h="6984">
                  <a:moveTo>
                    <a:pt x="0" y="0"/>
                  </a:moveTo>
                  <a:lnTo>
                    <a:pt x="9331" y="6419"/>
                  </a:lnTo>
                  <a:lnTo>
                    <a:pt x="22932" y="3906"/>
                  </a:lnTo>
                </a:path>
              </a:pathLst>
            </a:custGeom>
            <a:ln w="32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88792" y="775369"/>
              <a:ext cx="33020" cy="10795"/>
            </a:xfrm>
            <a:custGeom>
              <a:avLst/>
              <a:gdLst/>
              <a:ahLst/>
              <a:cxnLst/>
              <a:rect l="l" t="t" r="r" b="b"/>
              <a:pathLst>
                <a:path w="33020" h="10795">
                  <a:moveTo>
                    <a:pt x="0" y="10428"/>
                  </a:moveTo>
                  <a:lnTo>
                    <a:pt x="8160" y="8853"/>
                  </a:lnTo>
                  <a:lnTo>
                    <a:pt x="14278" y="7241"/>
                  </a:lnTo>
                  <a:lnTo>
                    <a:pt x="21412" y="4616"/>
                  </a:lnTo>
                  <a:lnTo>
                    <a:pt x="32619" y="0"/>
                  </a:lnTo>
                </a:path>
              </a:pathLst>
            </a:custGeom>
            <a:ln w="33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21412" y="757834"/>
              <a:ext cx="42545" cy="17780"/>
            </a:xfrm>
            <a:custGeom>
              <a:avLst/>
              <a:gdLst/>
              <a:ahLst/>
              <a:cxnLst/>
              <a:rect l="l" t="t" r="r" b="b"/>
              <a:pathLst>
                <a:path w="42545" h="17779">
                  <a:moveTo>
                    <a:pt x="0" y="17535"/>
                  </a:moveTo>
                  <a:lnTo>
                    <a:pt x="11353" y="12807"/>
                  </a:lnTo>
                  <a:lnTo>
                    <a:pt x="19509" y="9405"/>
                  </a:lnTo>
                  <a:lnTo>
                    <a:pt x="28403" y="5684"/>
                  </a:lnTo>
                  <a:lnTo>
                    <a:pt x="41969" y="0"/>
                  </a:lnTo>
                </a:path>
              </a:pathLst>
            </a:custGeom>
            <a:ln w="33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63381" y="740027"/>
              <a:ext cx="45720" cy="18415"/>
            </a:xfrm>
            <a:custGeom>
              <a:avLst/>
              <a:gdLst/>
              <a:ahLst/>
              <a:cxnLst/>
              <a:rect l="l" t="t" r="r" b="b"/>
              <a:pathLst>
                <a:path w="45720" h="18415">
                  <a:moveTo>
                    <a:pt x="0" y="17806"/>
                  </a:moveTo>
                  <a:lnTo>
                    <a:pt x="13623" y="12118"/>
                  </a:lnTo>
                  <a:lnTo>
                    <a:pt x="22918" y="8367"/>
                  </a:lnTo>
                  <a:lnTo>
                    <a:pt x="32163" y="4884"/>
                  </a:lnTo>
                  <a:lnTo>
                    <a:pt x="45639" y="0"/>
                  </a:lnTo>
                </a:path>
              </a:pathLst>
            </a:custGeom>
            <a:ln w="32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09020" y="726710"/>
              <a:ext cx="40640" cy="13335"/>
            </a:xfrm>
            <a:custGeom>
              <a:avLst/>
              <a:gdLst/>
              <a:ahLst/>
              <a:cxnLst/>
              <a:rect l="l" t="t" r="r" b="b"/>
              <a:pathLst>
                <a:path w="40639" h="13334">
                  <a:moveTo>
                    <a:pt x="0" y="13317"/>
                  </a:moveTo>
                  <a:lnTo>
                    <a:pt x="13390" y="8503"/>
                  </a:lnTo>
                  <a:lnTo>
                    <a:pt x="22046" y="5512"/>
                  </a:lnTo>
                  <a:lnTo>
                    <a:pt x="29741" y="3093"/>
                  </a:lnTo>
                  <a:lnTo>
                    <a:pt x="40248" y="0"/>
                  </a:lnTo>
                </a:path>
              </a:pathLst>
            </a:custGeom>
            <a:ln w="31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49268" y="719932"/>
              <a:ext cx="28575" cy="6985"/>
            </a:xfrm>
            <a:custGeom>
              <a:avLst/>
              <a:gdLst/>
              <a:ahLst/>
              <a:cxnLst/>
              <a:rect l="l" t="t" r="r" b="b"/>
              <a:pathLst>
                <a:path w="28575" h="6984">
                  <a:moveTo>
                    <a:pt x="0" y="6777"/>
                  </a:moveTo>
                  <a:lnTo>
                    <a:pt x="10316" y="3787"/>
                  </a:lnTo>
                  <a:lnTo>
                    <a:pt x="16680" y="2084"/>
                  </a:lnTo>
                  <a:lnTo>
                    <a:pt x="21724" y="1033"/>
                  </a:lnTo>
                  <a:lnTo>
                    <a:pt x="28081" y="0"/>
                  </a:lnTo>
                </a:path>
              </a:pathLst>
            </a:custGeom>
            <a:ln w="32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77350" y="718281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0" y="1651"/>
                  </a:moveTo>
                  <a:lnTo>
                    <a:pt x="10521" y="0"/>
                  </a:lnTo>
                  <a:lnTo>
                    <a:pt x="14528" y="1455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91879" y="71973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0" y="0"/>
                  </a:moveTo>
                  <a:lnTo>
                    <a:pt x="4007" y="1455"/>
                  </a:lnTo>
                  <a:lnTo>
                    <a:pt x="4585" y="4174"/>
                  </a:lnTo>
                </a:path>
              </a:pathLst>
            </a:custGeom>
            <a:ln w="33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97725" y="588596"/>
            <a:ext cx="686435" cy="209550"/>
            <a:chOff x="4897725" y="588596"/>
            <a:chExt cx="686435" cy="209550"/>
          </a:xfrm>
        </p:grpSpPr>
        <p:sp>
          <p:nvSpPr>
            <p:cNvPr id="37" name="object 37"/>
            <p:cNvSpPr/>
            <p:nvPr/>
          </p:nvSpPr>
          <p:spPr>
            <a:xfrm>
              <a:off x="5053567" y="64724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5">
                  <a:moveTo>
                    <a:pt x="5042" y="11453"/>
                  </a:moveTo>
                  <a:lnTo>
                    <a:pt x="4813" y="10306"/>
                  </a:lnTo>
                  <a:lnTo>
                    <a:pt x="4584" y="9160"/>
                  </a:lnTo>
                </a:path>
                <a:path w="5079" h="12065">
                  <a:moveTo>
                    <a:pt x="4584" y="9160"/>
                  </a:moveTo>
                  <a:lnTo>
                    <a:pt x="4125" y="686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40432" y="631597"/>
              <a:ext cx="13335" cy="15875"/>
            </a:xfrm>
            <a:custGeom>
              <a:avLst/>
              <a:gdLst/>
              <a:ahLst/>
              <a:cxnLst/>
              <a:rect l="l" t="t" r="r" b="b"/>
              <a:pathLst>
                <a:path w="13335" h="15875">
                  <a:moveTo>
                    <a:pt x="13135" y="15644"/>
                  </a:moveTo>
                  <a:lnTo>
                    <a:pt x="9009" y="8776"/>
                  </a:lnTo>
                  <a:lnTo>
                    <a:pt x="0" y="0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17663" y="615219"/>
              <a:ext cx="22860" cy="16510"/>
            </a:xfrm>
            <a:custGeom>
              <a:avLst/>
              <a:gdLst/>
              <a:ahLst/>
              <a:cxnLst/>
              <a:rect l="l" t="t" r="r" b="b"/>
              <a:pathLst>
                <a:path w="22860" h="16509">
                  <a:moveTo>
                    <a:pt x="22768" y="16377"/>
                  </a:moveTo>
                  <a:lnTo>
                    <a:pt x="17344" y="11185"/>
                  </a:lnTo>
                  <a:lnTo>
                    <a:pt x="13165" y="7749"/>
                  </a:lnTo>
                  <a:lnTo>
                    <a:pt x="8095" y="4532"/>
                  </a:lnTo>
                  <a:lnTo>
                    <a:pt x="0" y="0"/>
                  </a:lnTo>
                </a:path>
              </a:pathLst>
            </a:custGeom>
            <a:ln w="33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86578" y="605966"/>
              <a:ext cx="31115" cy="9525"/>
            </a:xfrm>
            <a:custGeom>
              <a:avLst/>
              <a:gdLst/>
              <a:ahLst/>
              <a:cxnLst/>
              <a:rect l="l" t="t" r="r" b="b"/>
              <a:pathLst>
                <a:path w="31114" h="9525">
                  <a:moveTo>
                    <a:pt x="31085" y="9253"/>
                  </a:moveTo>
                  <a:lnTo>
                    <a:pt x="22860" y="4833"/>
                  </a:lnTo>
                  <a:lnTo>
                    <a:pt x="16880" y="2396"/>
                  </a:lnTo>
                  <a:lnTo>
                    <a:pt x="10232" y="1074"/>
                  </a:lnTo>
                  <a:lnTo>
                    <a:pt x="0" y="0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53192" y="605115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33385" y="850"/>
                  </a:moveTo>
                  <a:lnTo>
                    <a:pt x="23117" y="0"/>
                  </a:lnTo>
                  <a:lnTo>
                    <a:pt x="16217" y="243"/>
                  </a:lnTo>
                  <a:lnTo>
                    <a:pt x="9554" y="2055"/>
                  </a:lnTo>
                  <a:lnTo>
                    <a:pt x="0" y="5909"/>
                  </a:lnTo>
                </a:path>
              </a:pathLst>
            </a:custGeom>
            <a:ln w="33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26450" y="6110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742" y="0"/>
                  </a:moveTo>
                  <a:lnTo>
                    <a:pt x="17291" y="4101"/>
                  </a:lnTo>
                  <a:lnTo>
                    <a:pt x="11355" y="7646"/>
                  </a:lnTo>
                  <a:lnTo>
                    <a:pt x="6427" y="12593"/>
                  </a:lnTo>
                  <a:lnTo>
                    <a:pt x="0" y="20902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14628" y="631927"/>
              <a:ext cx="12065" cy="32384"/>
            </a:xfrm>
            <a:custGeom>
              <a:avLst/>
              <a:gdLst/>
              <a:ahLst/>
              <a:cxnLst/>
              <a:rect l="l" t="t" r="r" b="b"/>
              <a:pathLst>
                <a:path w="12064" h="32384">
                  <a:moveTo>
                    <a:pt x="11821" y="0"/>
                  </a:moveTo>
                  <a:lnTo>
                    <a:pt x="5627" y="8480"/>
                  </a:lnTo>
                  <a:lnTo>
                    <a:pt x="2331" y="14622"/>
                  </a:lnTo>
                  <a:lnTo>
                    <a:pt x="824" y="21411"/>
                  </a:lnTo>
                  <a:lnTo>
                    <a:pt x="0" y="31830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14122" y="663757"/>
              <a:ext cx="9525" cy="33020"/>
            </a:xfrm>
            <a:custGeom>
              <a:avLst/>
              <a:gdLst/>
              <a:ahLst/>
              <a:cxnLst/>
              <a:rect l="l" t="t" r="r" b="b"/>
              <a:pathLst>
                <a:path w="9525" h="33020">
                  <a:moveTo>
                    <a:pt x="505" y="0"/>
                  </a:moveTo>
                  <a:lnTo>
                    <a:pt x="0" y="10429"/>
                  </a:lnTo>
                  <a:lnTo>
                    <a:pt x="726" y="17288"/>
                  </a:lnTo>
                  <a:lnTo>
                    <a:pt x="3492" y="23621"/>
                  </a:lnTo>
                  <a:lnTo>
                    <a:pt x="9102" y="32472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23225" y="696230"/>
              <a:ext cx="28575" cy="22225"/>
            </a:xfrm>
            <a:custGeom>
              <a:avLst/>
              <a:gdLst/>
              <a:ahLst/>
              <a:cxnLst/>
              <a:rect l="l" t="t" r="r" b="b"/>
              <a:pathLst>
                <a:path w="28575" h="22225">
                  <a:moveTo>
                    <a:pt x="0" y="0"/>
                  </a:moveTo>
                  <a:lnTo>
                    <a:pt x="5918" y="8687"/>
                  </a:lnTo>
                  <a:lnTo>
                    <a:pt x="10841" y="13872"/>
                  </a:lnTo>
                  <a:lnTo>
                    <a:pt x="17424" y="17618"/>
                  </a:lnTo>
                  <a:lnTo>
                    <a:pt x="28323" y="21984"/>
                  </a:lnTo>
                </a:path>
              </a:pathLst>
            </a:custGeom>
            <a:ln w="32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1548" y="718215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0" y="0"/>
                  </a:moveTo>
                  <a:lnTo>
                    <a:pt x="11097" y="4096"/>
                  </a:lnTo>
                  <a:lnTo>
                    <a:pt x="19074" y="5950"/>
                  </a:lnTo>
                  <a:lnTo>
                    <a:pt x="27780" y="5999"/>
                  </a:lnTo>
                  <a:lnTo>
                    <a:pt x="41066" y="4683"/>
                  </a:lnTo>
                </a:path>
              </a:pathLst>
            </a:custGeom>
            <a:ln w="32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92614" y="710443"/>
              <a:ext cx="42545" cy="12700"/>
            </a:xfrm>
            <a:custGeom>
              <a:avLst/>
              <a:gdLst/>
              <a:ahLst/>
              <a:cxnLst/>
              <a:rect l="l" t="t" r="r" b="b"/>
              <a:pathLst>
                <a:path w="42545" h="12700">
                  <a:moveTo>
                    <a:pt x="0" y="12455"/>
                  </a:moveTo>
                  <a:lnTo>
                    <a:pt x="13305" y="10872"/>
                  </a:lnTo>
                  <a:lnTo>
                    <a:pt x="22145" y="9047"/>
                  </a:lnTo>
                  <a:lnTo>
                    <a:pt x="30486" y="5812"/>
                  </a:lnTo>
                  <a:lnTo>
                    <a:pt x="42293" y="0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34908" y="687207"/>
              <a:ext cx="33020" cy="23495"/>
            </a:xfrm>
            <a:custGeom>
              <a:avLst/>
              <a:gdLst/>
              <a:ahLst/>
              <a:cxnLst/>
              <a:rect l="l" t="t" r="r" b="b"/>
              <a:pathLst>
                <a:path w="33020" h="23495">
                  <a:moveTo>
                    <a:pt x="0" y="23235"/>
                  </a:moveTo>
                  <a:lnTo>
                    <a:pt x="11656" y="17255"/>
                  </a:lnTo>
                  <a:lnTo>
                    <a:pt x="18945" y="12841"/>
                  </a:lnTo>
                  <a:lnTo>
                    <a:pt x="24933" y="7815"/>
                  </a:lnTo>
                  <a:lnTo>
                    <a:pt x="32682" y="0"/>
                  </a:lnTo>
                </a:path>
              </a:pathLst>
            </a:custGeom>
            <a:ln w="32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67590" y="662161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5" h="25400">
                  <a:moveTo>
                    <a:pt x="0" y="25046"/>
                  </a:moveTo>
                  <a:lnTo>
                    <a:pt x="7503" y="17202"/>
                  </a:lnTo>
                  <a:lnTo>
                    <a:pt x="11769" y="11979"/>
                  </a:lnTo>
                  <a:lnTo>
                    <a:pt x="14389" y="7027"/>
                  </a:lnTo>
                  <a:lnTo>
                    <a:pt x="16951" y="0"/>
                  </a:lnTo>
                </a:path>
              </a:pathLst>
            </a:custGeom>
            <a:ln w="32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84541" y="643427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0" y="18733"/>
                  </a:moveTo>
                  <a:lnTo>
                    <a:pt x="4083" y="6936"/>
                  </a:lnTo>
                  <a:lnTo>
                    <a:pt x="826" y="0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75352" y="636491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4">
                  <a:moveTo>
                    <a:pt x="10014" y="6936"/>
                  </a:moveTo>
                  <a:lnTo>
                    <a:pt x="6757" y="0"/>
                  </a:lnTo>
                  <a:lnTo>
                    <a:pt x="0" y="609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62206" y="637100"/>
              <a:ext cx="13335" cy="9525"/>
            </a:xfrm>
            <a:custGeom>
              <a:avLst/>
              <a:gdLst/>
              <a:ahLst/>
              <a:cxnLst/>
              <a:rect l="l" t="t" r="r" b="b"/>
              <a:pathLst>
                <a:path w="13335" h="9525">
                  <a:moveTo>
                    <a:pt x="13146" y="0"/>
                  </a:moveTo>
                  <a:lnTo>
                    <a:pt x="6389" y="609"/>
                  </a:lnTo>
                  <a:lnTo>
                    <a:pt x="0" y="9311"/>
                  </a:lnTo>
                </a:path>
              </a:pathLst>
            </a:custGeom>
            <a:ln w="34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54220" y="646411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4" h="22859">
                  <a:moveTo>
                    <a:pt x="7985" y="0"/>
                  </a:moveTo>
                  <a:lnTo>
                    <a:pt x="1596" y="8700"/>
                  </a:lnTo>
                  <a:lnTo>
                    <a:pt x="0" y="22634"/>
                  </a:lnTo>
                </a:path>
              </a:pathLst>
            </a:custGeom>
            <a:ln w="34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53380" y="669045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79" h="28575">
                  <a:moveTo>
                    <a:pt x="839" y="0"/>
                  </a:moveTo>
                  <a:lnTo>
                    <a:pt x="0" y="8274"/>
                  </a:lnTo>
                  <a:lnTo>
                    <a:pt x="106" y="13946"/>
                  </a:lnTo>
                  <a:lnTo>
                    <a:pt x="1509" y="19639"/>
                  </a:lnTo>
                  <a:lnTo>
                    <a:pt x="4554" y="27976"/>
                  </a:lnTo>
                </a:path>
              </a:pathLst>
            </a:custGeom>
            <a:ln w="33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57935" y="697022"/>
              <a:ext cx="17780" cy="24130"/>
            </a:xfrm>
            <a:custGeom>
              <a:avLst/>
              <a:gdLst/>
              <a:ahLst/>
              <a:cxnLst/>
              <a:rect l="l" t="t" r="r" b="b"/>
              <a:pathLst>
                <a:path w="17779" h="24129">
                  <a:moveTo>
                    <a:pt x="0" y="0"/>
                  </a:moveTo>
                  <a:lnTo>
                    <a:pt x="3257" y="8272"/>
                  </a:lnTo>
                  <a:lnTo>
                    <a:pt x="6141" y="13515"/>
                  </a:lnTo>
                  <a:lnTo>
                    <a:pt x="10273" y="17964"/>
                  </a:lnTo>
                  <a:lnTo>
                    <a:pt x="17270" y="23857"/>
                  </a:lnTo>
                </a:path>
              </a:pathLst>
            </a:custGeom>
            <a:ln w="33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75205" y="720880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0" y="0"/>
                  </a:moveTo>
                  <a:lnTo>
                    <a:pt x="7176" y="5713"/>
                  </a:lnTo>
                  <a:lnTo>
                    <a:pt x="12561" y="8904"/>
                  </a:lnTo>
                  <a:lnTo>
                    <a:pt x="18850" y="10731"/>
                  </a:lnTo>
                  <a:lnTo>
                    <a:pt x="28736" y="12352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03941" y="729865"/>
              <a:ext cx="34925" cy="5080"/>
            </a:xfrm>
            <a:custGeom>
              <a:avLst/>
              <a:gdLst/>
              <a:ahLst/>
              <a:cxnLst/>
              <a:rect l="l" t="t" r="r" b="b"/>
              <a:pathLst>
                <a:path w="34925" h="5079">
                  <a:moveTo>
                    <a:pt x="0" y="3367"/>
                  </a:moveTo>
                  <a:lnTo>
                    <a:pt x="9980" y="4743"/>
                  </a:lnTo>
                  <a:lnTo>
                    <a:pt x="16926" y="4850"/>
                  </a:lnTo>
                  <a:lnTo>
                    <a:pt x="24096" y="3375"/>
                  </a:lnTo>
                  <a:lnTo>
                    <a:pt x="34748" y="0"/>
                  </a:lnTo>
                </a:path>
              </a:pathLst>
            </a:custGeom>
            <a:ln w="33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138690" y="712114"/>
              <a:ext cx="33020" cy="17780"/>
            </a:xfrm>
            <a:custGeom>
              <a:avLst/>
              <a:gdLst/>
              <a:ahLst/>
              <a:cxnLst/>
              <a:rect l="l" t="t" r="r" b="b"/>
              <a:pathLst>
                <a:path w="33020" h="17779">
                  <a:moveTo>
                    <a:pt x="0" y="17750"/>
                  </a:moveTo>
                  <a:lnTo>
                    <a:pt x="10619" y="14150"/>
                  </a:lnTo>
                  <a:lnTo>
                    <a:pt x="17566" y="11100"/>
                  </a:lnTo>
                  <a:lnTo>
                    <a:pt x="23908" y="6938"/>
                  </a:lnTo>
                  <a:lnTo>
                    <a:pt x="32711" y="0"/>
                  </a:lnTo>
                </a:path>
              </a:pathLst>
            </a:custGeom>
            <a:ln w="32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71401" y="687175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0" y="24939"/>
                  </a:moveTo>
                  <a:lnTo>
                    <a:pt x="8661" y="17887"/>
                  </a:lnTo>
                  <a:lnTo>
                    <a:pt x="14012" y="12938"/>
                  </a:lnTo>
                  <a:lnTo>
                    <a:pt x="18273" y="7755"/>
                  </a:lnTo>
                  <a:lnTo>
                    <a:pt x="23659" y="0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95061" y="663494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4" h="24129">
                  <a:moveTo>
                    <a:pt x="0" y="23680"/>
                  </a:moveTo>
                  <a:lnTo>
                    <a:pt x="5202" y="15944"/>
                  </a:lnTo>
                  <a:lnTo>
                    <a:pt x="8177" y="10899"/>
                  </a:lnTo>
                  <a:lnTo>
                    <a:pt x="10041" y="6324"/>
                  </a:lnTo>
                  <a:lnTo>
                    <a:pt x="11910" y="0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06972" y="647513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0" y="15980"/>
                  </a:moveTo>
                  <a:lnTo>
                    <a:pt x="2991" y="5396"/>
                  </a:lnTo>
                  <a:lnTo>
                    <a:pt x="1809" y="0"/>
                  </a:lnTo>
                </a:path>
              </a:pathLst>
            </a:custGeom>
            <a:ln w="33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04368" y="642117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5">
                  <a:moveTo>
                    <a:pt x="4413" y="5396"/>
                  </a:moveTo>
                  <a:lnTo>
                    <a:pt x="3231" y="0"/>
                  </a:lnTo>
                  <a:lnTo>
                    <a:pt x="0" y="2316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99256" y="644433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112" y="0"/>
                  </a:moveTo>
                  <a:lnTo>
                    <a:pt x="1880" y="2316"/>
                  </a:lnTo>
                  <a:lnTo>
                    <a:pt x="0" y="12295"/>
                  </a:lnTo>
                </a:path>
              </a:pathLst>
            </a:custGeom>
            <a:ln w="34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97870" y="65672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4">
                  <a:moveTo>
                    <a:pt x="1386" y="0"/>
                  </a:moveTo>
                  <a:lnTo>
                    <a:pt x="331" y="6016"/>
                  </a:lnTo>
                  <a:lnTo>
                    <a:pt x="0" y="10712"/>
                  </a:lnTo>
                  <a:lnTo>
                    <a:pt x="410" y="16508"/>
                  </a:lnTo>
                  <a:lnTo>
                    <a:pt x="1579" y="25824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99450" y="682553"/>
              <a:ext cx="10795" cy="33655"/>
            </a:xfrm>
            <a:custGeom>
              <a:avLst/>
              <a:gdLst/>
              <a:ahLst/>
              <a:cxnLst/>
              <a:rect l="l" t="t" r="r" b="b"/>
              <a:pathLst>
                <a:path w="10795" h="33654">
                  <a:moveTo>
                    <a:pt x="0" y="0"/>
                  </a:moveTo>
                  <a:lnTo>
                    <a:pt x="1334" y="9433"/>
                  </a:lnTo>
                  <a:lnTo>
                    <a:pt x="2897" y="16045"/>
                  </a:lnTo>
                  <a:lnTo>
                    <a:pt x="5695" y="22956"/>
                  </a:lnTo>
                  <a:lnTo>
                    <a:pt x="10735" y="33287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10185" y="715841"/>
              <a:ext cx="24130" cy="32384"/>
            </a:xfrm>
            <a:custGeom>
              <a:avLst/>
              <a:gdLst/>
              <a:ahLst/>
              <a:cxnLst/>
              <a:rect l="l" t="t" r="r" b="b"/>
              <a:pathLst>
                <a:path w="24129" h="32384">
                  <a:moveTo>
                    <a:pt x="0" y="0"/>
                  </a:moveTo>
                  <a:lnTo>
                    <a:pt x="5245" y="10312"/>
                  </a:lnTo>
                  <a:lnTo>
                    <a:pt x="9485" y="17099"/>
                  </a:lnTo>
                  <a:lnTo>
                    <a:pt x="14961" y="23373"/>
                  </a:lnTo>
                  <a:lnTo>
                    <a:pt x="23916" y="32149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34102" y="747991"/>
              <a:ext cx="34925" cy="24130"/>
            </a:xfrm>
            <a:custGeom>
              <a:avLst/>
              <a:gdLst/>
              <a:ahLst/>
              <a:cxnLst/>
              <a:rect l="l" t="t" r="r" b="b"/>
              <a:pathLst>
                <a:path w="34925" h="24129">
                  <a:moveTo>
                    <a:pt x="0" y="0"/>
                  </a:moveTo>
                  <a:lnTo>
                    <a:pt x="9124" y="8642"/>
                  </a:lnTo>
                  <a:lnTo>
                    <a:pt x="15786" y="13975"/>
                  </a:lnTo>
                  <a:lnTo>
                    <a:pt x="23242" y="18204"/>
                  </a:lnTo>
                  <a:lnTo>
                    <a:pt x="34752" y="23538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68854" y="771529"/>
              <a:ext cx="40005" cy="10160"/>
            </a:xfrm>
            <a:custGeom>
              <a:avLst/>
              <a:gdLst/>
              <a:ahLst/>
              <a:cxnLst/>
              <a:rect l="l" t="t" r="r" b="b"/>
              <a:pathLst>
                <a:path w="40004" h="10159">
                  <a:moveTo>
                    <a:pt x="0" y="0"/>
                  </a:moveTo>
                  <a:lnTo>
                    <a:pt x="11585" y="5115"/>
                  </a:lnTo>
                  <a:lnTo>
                    <a:pt x="19572" y="7826"/>
                  </a:lnTo>
                  <a:lnTo>
                    <a:pt x="27676" y="9038"/>
                  </a:lnTo>
                  <a:lnTo>
                    <a:pt x="39609" y="9656"/>
                  </a:lnTo>
                </a:path>
              </a:pathLst>
            </a:custGeom>
            <a:ln w="32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08463" y="773839"/>
              <a:ext cx="37465" cy="8255"/>
            </a:xfrm>
            <a:custGeom>
              <a:avLst/>
              <a:gdLst/>
              <a:ahLst/>
              <a:cxnLst/>
              <a:rect l="l" t="t" r="r" b="b"/>
              <a:pathLst>
                <a:path w="37464" h="8254">
                  <a:moveTo>
                    <a:pt x="0" y="7346"/>
                  </a:moveTo>
                  <a:lnTo>
                    <a:pt x="11891" y="7699"/>
                  </a:lnTo>
                  <a:lnTo>
                    <a:pt x="19703" y="7051"/>
                  </a:lnTo>
                  <a:lnTo>
                    <a:pt x="26899" y="4714"/>
                  </a:lnTo>
                  <a:lnTo>
                    <a:pt x="36943" y="0"/>
                  </a:lnTo>
                </a:path>
              </a:pathLst>
            </a:custGeom>
            <a:ln w="32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45407" y="750554"/>
              <a:ext cx="27305" cy="23495"/>
            </a:xfrm>
            <a:custGeom>
              <a:avLst/>
              <a:gdLst/>
              <a:ahLst/>
              <a:cxnLst/>
              <a:rect l="l" t="t" r="r" b="b"/>
              <a:pathLst>
                <a:path w="27304" h="23495">
                  <a:moveTo>
                    <a:pt x="0" y="23285"/>
                  </a:moveTo>
                  <a:lnTo>
                    <a:pt x="9884" y="18320"/>
                  </a:lnTo>
                  <a:lnTo>
                    <a:pt x="15961" y="14240"/>
                  </a:lnTo>
                  <a:lnTo>
                    <a:pt x="20736" y="8860"/>
                  </a:lnTo>
                  <a:lnTo>
                    <a:pt x="26711" y="0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72119" y="718393"/>
              <a:ext cx="12700" cy="32384"/>
            </a:xfrm>
            <a:custGeom>
              <a:avLst/>
              <a:gdLst/>
              <a:ahLst/>
              <a:cxnLst/>
              <a:rect l="l" t="t" r="r" b="b"/>
              <a:pathLst>
                <a:path w="12700" h="32384">
                  <a:moveTo>
                    <a:pt x="0" y="32160"/>
                  </a:moveTo>
                  <a:lnTo>
                    <a:pt x="5756" y="23160"/>
                  </a:lnTo>
                  <a:lnTo>
                    <a:pt x="8997" y="16810"/>
                  </a:lnTo>
                  <a:lnTo>
                    <a:pt x="10913" y="10094"/>
                  </a:lnTo>
                  <a:lnTo>
                    <a:pt x="12692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84812" y="687165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31227"/>
                  </a:moveTo>
                  <a:lnTo>
                    <a:pt x="1582" y="21147"/>
                  </a:lnTo>
                  <a:lnTo>
                    <a:pt x="2117" y="14534"/>
                  </a:lnTo>
                  <a:lnTo>
                    <a:pt x="1611" y="8460"/>
                  </a:lnTo>
                  <a:lnTo>
                    <a:pt x="72" y="0"/>
                  </a:lnTo>
                </a:path>
              </a:pathLst>
            </a:custGeom>
            <a:ln w="32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77190" y="664502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4" h="22859">
                  <a:moveTo>
                    <a:pt x="7693" y="22663"/>
                  </a:moveTo>
                  <a:lnTo>
                    <a:pt x="4954" y="8489"/>
                  </a:lnTo>
                  <a:lnTo>
                    <a:pt x="0" y="0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68379" y="654618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59">
                  <a:moveTo>
                    <a:pt x="8811" y="9883"/>
                  </a:moveTo>
                  <a:lnTo>
                    <a:pt x="3856" y="1393"/>
                  </a:lnTo>
                  <a:lnTo>
                    <a:pt x="0" y="0"/>
                  </a:lnTo>
                </a:path>
              </a:pathLst>
            </a:custGeom>
            <a:ln w="33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64522" y="653226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5">
                  <a:moveTo>
                    <a:pt x="3857" y="1392"/>
                  </a:moveTo>
                  <a:lnTo>
                    <a:pt x="0" y="0"/>
                  </a:lnTo>
                  <a:lnTo>
                    <a:pt x="562" y="5688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365084" y="658914"/>
              <a:ext cx="6985" cy="17145"/>
            </a:xfrm>
            <a:custGeom>
              <a:avLst/>
              <a:gdLst/>
              <a:ahLst/>
              <a:cxnLst/>
              <a:rect l="l" t="t" r="r" b="b"/>
              <a:pathLst>
                <a:path w="6985" h="17145">
                  <a:moveTo>
                    <a:pt x="0" y="0"/>
                  </a:moveTo>
                  <a:lnTo>
                    <a:pt x="562" y="5688"/>
                  </a:lnTo>
                  <a:lnTo>
                    <a:pt x="6594" y="16628"/>
                  </a:lnTo>
                </a:path>
              </a:pathLst>
            </a:custGeom>
            <a:ln w="34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71679" y="675543"/>
              <a:ext cx="17780" cy="24130"/>
            </a:xfrm>
            <a:custGeom>
              <a:avLst/>
              <a:gdLst/>
              <a:ahLst/>
              <a:cxnLst/>
              <a:rect l="l" t="t" r="r" b="b"/>
              <a:pathLst>
                <a:path w="17779" h="24129">
                  <a:moveTo>
                    <a:pt x="0" y="0"/>
                  </a:moveTo>
                  <a:lnTo>
                    <a:pt x="3666" y="6530"/>
                  </a:lnTo>
                  <a:lnTo>
                    <a:pt x="6708" y="11213"/>
                  </a:lnTo>
                  <a:lnTo>
                    <a:pt x="10764" y="16306"/>
                  </a:lnTo>
                  <a:lnTo>
                    <a:pt x="17472" y="24065"/>
                  </a:lnTo>
                </a:path>
              </a:pathLst>
            </a:custGeom>
            <a:ln w="34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389152" y="699608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5">
                  <a:moveTo>
                    <a:pt x="0" y="0"/>
                  </a:moveTo>
                  <a:lnTo>
                    <a:pt x="6864" y="7762"/>
                  </a:lnTo>
                  <a:lnTo>
                    <a:pt x="12019" y="12886"/>
                  </a:lnTo>
                  <a:lnTo>
                    <a:pt x="18044" y="17656"/>
                  </a:lnTo>
                  <a:lnTo>
                    <a:pt x="27518" y="24355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16670" y="723963"/>
              <a:ext cx="34925" cy="18415"/>
            </a:xfrm>
            <a:custGeom>
              <a:avLst/>
              <a:gdLst/>
              <a:ahLst/>
              <a:cxnLst/>
              <a:rect l="l" t="t" r="r" b="b"/>
              <a:pathLst>
                <a:path w="34925" h="18415">
                  <a:moveTo>
                    <a:pt x="0" y="0"/>
                  </a:moveTo>
                  <a:lnTo>
                    <a:pt x="9581" y="6599"/>
                  </a:lnTo>
                  <a:lnTo>
                    <a:pt x="16356" y="10672"/>
                  </a:lnTo>
                  <a:lnTo>
                    <a:pt x="23549" y="13907"/>
                  </a:lnTo>
                  <a:lnTo>
                    <a:pt x="34382" y="17991"/>
                  </a:lnTo>
                </a:path>
              </a:pathLst>
            </a:custGeom>
            <a:ln w="32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51052" y="741954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29" h="8254">
                  <a:moveTo>
                    <a:pt x="0" y="0"/>
                  </a:moveTo>
                  <a:lnTo>
                    <a:pt x="10867" y="3922"/>
                  </a:lnTo>
                  <a:lnTo>
                    <a:pt x="18302" y="6036"/>
                  </a:lnTo>
                  <a:lnTo>
                    <a:pt x="25734" y="7064"/>
                  </a:lnTo>
                  <a:lnTo>
                    <a:pt x="36595" y="7732"/>
                  </a:lnTo>
                </a:path>
              </a:pathLst>
            </a:custGeom>
            <a:ln w="32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87647" y="745745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5">
                  <a:moveTo>
                    <a:pt x="0" y="3942"/>
                  </a:moveTo>
                  <a:lnTo>
                    <a:pt x="10814" y="4427"/>
                  </a:lnTo>
                  <a:lnTo>
                    <a:pt x="17922" y="4178"/>
                  </a:lnTo>
                  <a:lnTo>
                    <a:pt x="24474" y="2825"/>
                  </a:lnTo>
                  <a:lnTo>
                    <a:pt x="33625" y="0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521273" y="731082"/>
              <a:ext cx="26670" cy="15240"/>
            </a:xfrm>
            <a:custGeom>
              <a:avLst/>
              <a:gdLst/>
              <a:ahLst/>
              <a:cxnLst/>
              <a:rect l="l" t="t" r="r" b="b"/>
              <a:pathLst>
                <a:path w="26670" h="15240">
                  <a:moveTo>
                    <a:pt x="0" y="14662"/>
                  </a:moveTo>
                  <a:lnTo>
                    <a:pt x="9032" y="11668"/>
                  </a:lnTo>
                  <a:lnTo>
                    <a:pt x="14759" y="9142"/>
                  </a:lnTo>
                  <a:lnTo>
                    <a:pt x="19625" y="5711"/>
                  </a:lnTo>
                  <a:lnTo>
                    <a:pt x="26074" y="0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547348" y="708009"/>
              <a:ext cx="15875" cy="23495"/>
            </a:xfrm>
            <a:custGeom>
              <a:avLst/>
              <a:gdLst/>
              <a:ahLst/>
              <a:cxnLst/>
              <a:rect l="l" t="t" r="r" b="b"/>
              <a:pathLst>
                <a:path w="15875" h="23495">
                  <a:moveTo>
                    <a:pt x="0" y="23073"/>
                  </a:moveTo>
                  <a:lnTo>
                    <a:pt x="6288" y="17229"/>
                  </a:lnTo>
                  <a:lnTo>
                    <a:pt x="10029" y="12877"/>
                  </a:lnTo>
                  <a:lnTo>
                    <a:pt x="12702" y="7855"/>
                  </a:lnTo>
                  <a:lnTo>
                    <a:pt x="15788" y="0"/>
                  </a:lnTo>
                </a:path>
              </a:pathLst>
            </a:custGeom>
            <a:ln w="32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563137" y="680594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40">
                  <a:moveTo>
                    <a:pt x="0" y="27415"/>
                  </a:moveTo>
                  <a:lnTo>
                    <a:pt x="2893" y="19490"/>
                  </a:lnTo>
                  <a:lnTo>
                    <a:pt x="4220" y="13993"/>
                  </a:lnTo>
                  <a:lnTo>
                    <a:pt x="4304" y="8353"/>
                  </a:lnTo>
                  <a:lnTo>
                    <a:pt x="3473" y="0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557432" y="653893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4">
                  <a:moveTo>
                    <a:pt x="9178" y="26700"/>
                  </a:moveTo>
                  <a:lnTo>
                    <a:pt x="8148" y="18358"/>
                  </a:lnTo>
                  <a:lnTo>
                    <a:pt x="6849" y="12796"/>
                  </a:lnTo>
                  <a:lnTo>
                    <a:pt x="4420" y="7511"/>
                  </a:lnTo>
                  <a:lnTo>
                    <a:pt x="0" y="0"/>
                  </a:lnTo>
                </a:path>
              </a:pathLst>
            </a:custGeom>
            <a:ln w="33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538366" y="631617"/>
              <a:ext cx="19685" cy="22860"/>
            </a:xfrm>
            <a:custGeom>
              <a:avLst/>
              <a:gdLst/>
              <a:ahLst/>
              <a:cxnLst/>
              <a:rect l="l" t="t" r="r" b="b"/>
              <a:pathLst>
                <a:path w="19685" h="22859">
                  <a:moveTo>
                    <a:pt x="19065" y="22276"/>
                  </a:moveTo>
                  <a:lnTo>
                    <a:pt x="14490" y="14834"/>
                  </a:lnTo>
                  <a:lnTo>
                    <a:pt x="10979" y="10032"/>
                  </a:lnTo>
                  <a:lnTo>
                    <a:pt x="6745" y="5784"/>
                  </a:lnTo>
                  <a:lnTo>
                    <a:pt x="0" y="0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514873" y="616056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5" h="15875">
                  <a:moveTo>
                    <a:pt x="23493" y="15560"/>
                  </a:moveTo>
                  <a:lnTo>
                    <a:pt x="16678" y="9879"/>
                  </a:lnTo>
                  <a:lnTo>
                    <a:pt x="11960" y="6365"/>
                  </a:lnTo>
                  <a:lnTo>
                    <a:pt x="7134" y="3558"/>
                  </a:lnTo>
                  <a:lnTo>
                    <a:pt x="0" y="0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92224" y="607913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22649" y="8143"/>
                  </a:moveTo>
                  <a:lnTo>
                    <a:pt x="10617" y="2249"/>
                  </a:lnTo>
                  <a:lnTo>
                    <a:pt x="0" y="0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474552" y="605665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40">
                  <a:moveTo>
                    <a:pt x="17672" y="2247"/>
                  </a:moveTo>
                  <a:lnTo>
                    <a:pt x="7054" y="0"/>
                  </a:lnTo>
                  <a:lnTo>
                    <a:pt x="0" y="443"/>
                  </a:lnTo>
                </a:path>
              </a:pathLst>
            </a:custGeom>
            <a:ln w="33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1230128" y="1053487"/>
            <a:ext cx="4720590" cy="0"/>
          </a:xfrm>
          <a:custGeom>
            <a:avLst/>
            <a:gdLst/>
            <a:ahLst/>
            <a:cxnLst/>
            <a:rect l="l" t="t" r="r" b="b"/>
            <a:pathLst>
              <a:path w="47205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720590">
                <a:moveTo>
                  <a:pt x="4233" y="0"/>
                </a:moveTo>
                <a:lnTo>
                  <a:pt x="2728251" y="0"/>
                </a:lnTo>
                <a:lnTo>
                  <a:pt x="4127500" y="0"/>
                </a:lnTo>
                <a:lnTo>
                  <a:pt x="4644099" y="0"/>
                </a:lnTo>
                <a:lnTo>
                  <a:pt x="4720166" y="0"/>
                </a:lnTo>
              </a:path>
            </a:pathLst>
          </a:custGeom>
          <a:ln w="25566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1296424" y="1654097"/>
            <a:ext cx="48895" cy="267335"/>
            <a:chOff x="1296424" y="1654097"/>
            <a:chExt cx="48895" cy="267335"/>
          </a:xfrm>
        </p:grpSpPr>
        <p:sp>
          <p:nvSpPr>
            <p:cNvPr id="92" name="object 92"/>
            <p:cNvSpPr/>
            <p:nvPr/>
          </p:nvSpPr>
          <p:spPr>
            <a:xfrm>
              <a:off x="1318461" y="16763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14558" y="1671498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80">
                  <a:moveTo>
                    <a:pt x="3903" y="4838"/>
                  </a:moveTo>
                  <a:lnTo>
                    <a:pt x="586" y="30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13912" y="1671467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19">
                  <a:moveTo>
                    <a:pt x="646" y="30"/>
                  </a:moveTo>
                  <a:lnTo>
                    <a:pt x="60" y="0"/>
                  </a:lnTo>
                  <a:lnTo>
                    <a:pt x="0" y="7051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13852" y="1678519"/>
              <a:ext cx="635" cy="24765"/>
            </a:xfrm>
            <a:custGeom>
              <a:avLst/>
              <a:gdLst/>
              <a:ahLst/>
              <a:cxnLst/>
              <a:rect l="l" t="t" r="r" b="b"/>
              <a:pathLst>
                <a:path w="634" h="24764">
                  <a:moveTo>
                    <a:pt x="238" y="-17427"/>
                  </a:moveTo>
                  <a:lnTo>
                    <a:pt x="238" y="41756"/>
                  </a:lnTo>
                </a:path>
              </a:pathLst>
            </a:custGeom>
            <a:ln w="35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14329" y="1702848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5" h="43814">
                  <a:moveTo>
                    <a:pt x="0" y="0"/>
                  </a:moveTo>
                  <a:lnTo>
                    <a:pt x="296" y="10401"/>
                  </a:lnTo>
                  <a:lnTo>
                    <a:pt x="581" y="18424"/>
                  </a:lnTo>
                  <a:lnTo>
                    <a:pt x="1023" y="28166"/>
                  </a:lnTo>
                  <a:lnTo>
                    <a:pt x="1791" y="43729"/>
                  </a:lnTo>
                </a:path>
              </a:pathLst>
            </a:custGeom>
            <a:ln w="34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16120" y="1746577"/>
              <a:ext cx="3810" cy="57150"/>
            </a:xfrm>
            <a:custGeom>
              <a:avLst/>
              <a:gdLst/>
              <a:ahLst/>
              <a:cxnLst/>
              <a:rect l="l" t="t" r="r" b="b"/>
              <a:pathLst>
                <a:path w="3809" h="57150">
                  <a:moveTo>
                    <a:pt x="0" y="0"/>
                  </a:moveTo>
                  <a:lnTo>
                    <a:pt x="792" y="15765"/>
                  </a:lnTo>
                  <a:lnTo>
                    <a:pt x="1407" y="26932"/>
                  </a:lnTo>
                  <a:lnTo>
                    <a:pt x="2163" y="38819"/>
                  </a:lnTo>
                  <a:lnTo>
                    <a:pt x="3376" y="56746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19496" y="1803324"/>
              <a:ext cx="5080" cy="57785"/>
            </a:xfrm>
            <a:custGeom>
              <a:avLst/>
              <a:gdLst/>
              <a:ahLst/>
              <a:cxnLst/>
              <a:rect l="l" t="t" r="r" b="b"/>
              <a:pathLst>
                <a:path w="5080" h="57785">
                  <a:moveTo>
                    <a:pt x="0" y="0"/>
                  </a:moveTo>
                  <a:lnTo>
                    <a:pt x="1233" y="17937"/>
                  </a:lnTo>
                  <a:lnTo>
                    <a:pt x="2134" y="29890"/>
                  </a:lnTo>
                  <a:lnTo>
                    <a:pt x="3145" y="41234"/>
                  </a:lnTo>
                  <a:lnTo>
                    <a:pt x="4706" y="57346"/>
                  </a:lnTo>
                </a:path>
              </a:pathLst>
            </a:custGeom>
            <a:ln w="31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24203" y="1860670"/>
              <a:ext cx="5715" cy="45085"/>
            </a:xfrm>
            <a:custGeom>
              <a:avLst/>
              <a:gdLst/>
              <a:ahLst/>
              <a:cxnLst/>
              <a:rect l="l" t="t" r="r" b="b"/>
              <a:pathLst>
                <a:path w="5715" h="45085">
                  <a:moveTo>
                    <a:pt x="0" y="0"/>
                  </a:moveTo>
                  <a:lnTo>
                    <a:pt x="1571" y="15918"/>
                  </a:lnTo>
                  <a:lnTo>
                    <a:pt x="2655" y="25909"/>
                  </a:lnTo>
                  <a:lnTo>
                    <a:pt x="3756" y="34187"/>
                  </a:lnTo>
                  <a:lnTo>
                    <a:pt x="5376" y="44969"/>
                  </a:lnTo>
                </a:path>
              </a:pathLst>
            </a:custGeom>
            <a:ln w="31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1432548" y="1794789"/>
            <a:ext cx="38735" cy="48895"/>
            <a:chOff x="1432548" y="1794789"/>
            <a:chExt cx="38735" cy="48895"/>
          </a:xfrm>
        </p:grpSpPr>
        <p:sp>
          <p:nvSpPr>
            <p:cNvPr id="101" name="object 101"/>
            <p:cNvSpPr/>
            <p:nvPr/>
          </p:nvSpPr>
          <p:spPr>
            <a:xfrm>
              <a:off x="1453443" y="182546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49904" y="1812145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09" h="13335">
                  <a:moveTo>
                    <a:pt x="3539" y="13322"/>
                  </a:moveTo>
                  <a:lnTo>
                    <a:pt x="907" y="3250"/>
                  </a:lnTo>
                  <a:lnTo>
                    <a:pt x="0" y="0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5125" y="1722061"/>
            <a:ext cx="188436" cy="418391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92291" y="1702124"/>
            <a:ext cx="308074" cy="24455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13071" y="1620572"/>
            <a:ext cx="178344" cy="425325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239171" y="1730386"/>
            <a:ext cx="198755" cy="373380"/>
            <a:chOff x="3239171" y="1730386"/>
            <a:chExt cx="198755" cy="373380"/>
          </a:xfrm>
        </p:grpSpPr>
        <p:sp>
          <p:nvSpPr>
            <p:cNvPr id="107" name="object 107"/>
            <p:cNvSpPr/>
            <p:nvPr/>
          </p:nvSpPr>
          <p:spPr>
            <a:xfrm>
              <a:off x="3258730" y="178131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347" y="1717"/>
                  </a:moveTo>
                  <a:lnTo>
                    <a:pt x="2003" y="1488"/>
                  </a:lnTo>
                  <a:lnTo>
                    <a:pt x="1659" y="1258"/>
                  </a:lnTo>
                </a:path>
                <a:path w="2539" h="1905">
                  <a:moveTo>
                    <a:pt x="1659" y="1258"/>
                  </a:moveTo>
                  <a:lnTo>
                    <a:pt x="970" y="7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257159" y="178051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71" y="799"/>
                  </a:moveTo>
                  <a:lnTo>
                    <a:pt x="600" y="0"/>
                  </a:lnTo>
                  <a:lnTo>
                    <a:pt x="0" y="3040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256558" y="1783553"/>
              <a:ext cx="635" cy="16510"/>
            </a:xfrm>
            <a:custGeom>
              <a:avLst/>
              <a:gdLst/>
              <a:ahLst/>
              <a:cxnLst/>
              <a:rect l="l" t="t" r="r" b="b"/>
              <a:pathLst>
                <a:path w="635" h="16510">
                  <a:moveTo>
                    <a:pt x="600" y="0"/>
                  </a:moveTo>
                  <a:lnTo>
                    <a:pt x="0" y="3040"/>
                  </a:lnTo>
                  <a:lnTo>
                    <a:pt x="474" y="16208"/>
                  </a:lnTo>
                </a:path>
              </a:pathLst>
            </a:custGeom>
            <a:ln w="34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257033" y="1799761"/>
              <a:ext cx="8255" cy="288925"/>
            </a:xfrm>
            <a:custGeom>
              <a:avLst/>
              <a:gdLst/>
              <a:ahLst/>
              <a:cxnLst/>
              <a:rect l="l" t="t" r="r" b="b"/>
              <a:pathLst>
                <a:path w="8254" h="288925">
                  <a:moveTo>
                    <a:pt x="0" y="0"/>
                  </a:moveTo>
                  <a:lnTo>
                    <a:pt x="3952" y="159258"/>
                  </a:lnTo>
                  <a:lnTo>
                    <a:pt x="6074" y="242401"/>
                  </a:lnTo>
                  <a:lnTo>
                    <a:pt x="7088" y="276479"/>
                  </a:lnTo>
                  <a:lnTo>
                    <a:pt x="7718" y="288542"/>
                  </a:lnTo>
                </a:path>
              </a:pathLst>
            </a:custGeom>
            <a:ln w="30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39949" y="1730386"/>
              <a:ext cx="197676" cy="172545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66223" y="1665981"/>
            <a:ext cx="227059" cy="256276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3989863" y="1615131"/>
            <a:ext cx="507365" cy="464184"/>
            <a:chOff x="3989863" y="1615131"/>
            <a:chExt cx="507365" cy="464184"/>
          </a:xfrm>
        </p:grpSpPr>
        <p:pic>
          <p:nvPicPr>
            <p:cNvPr id="114" name="object 1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9863" y="1675100"/>
              <a:ext cx="290658" cy="40400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0181" y="1615131"/>
              <a:ext cx="186729" cy="456796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4884312" y="1701834"/>
            <a:ext cx="358775" cy="57150"/>
            <a:chOff x="4884312" y="1701834"/>
            <a:chExt cx="358775" cy="57150"/>
          </a:xfrm>
        </p:grpSpPr>
        <p:sp>
          <p:nvSpPr>
            <p:cNvPr id="117" name="object 117"/>
            <p:cNvSpPr/>
            <p:nvPr/>
          </p:nvSpPr>
          <p:spPr>
            <a:xfrm>
              <a:off x="4920167" y="174088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02762" y="1735156"/>
              <a:ext cx="17780" cy="6350"/>
            </a:xfrm>
            <a:custGeom>
              <a:avLst/>
              <a:gdLst/>
              <a:ahLst/>
              <a:cxnLst/>
              <a:rect l="l" t="t" r="r" b="b"/>
              <a:pathLst>
                <a:path w="17779" h="6350">
                  <a:moveTo>
                    <a:pt x="17404" y="5727"/>
                  </a:moveTo>
                  <a:lnTo>
                    <a:pt x="1273" y="980"/>
                  </a:lnTo>
                  <a:lnTo>
                    <a:pt x="0" y="0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01489" y="1733647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1273" y="1509"/>
                  </a:moveTo>
                  <a:lnTo>
                    <a:pt x="0" y="529"/>
                  </a:lnTo>
                  <a:lnTo>
                    <a:pt x="7480" y="0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908969" y="1731734"/>
              <a:ext cx="80010" cy="2540"/>
            </a:xfrm>
            <a:custGeom>
              <a:avLst/>
              <a:gdLst/>
              <a:ahLst/>
              <a:cxnLst/>
              <a:rect l="l" t="t" r="r" b="b"/>
              <a:pathLst>
                <a:path w="80010" h="2539">
                  <a:moveTo>
                    <a:pt x="0" y="1913"/>
                  </a:moveTo>
                  <a:lnTo>
                    <a:pt x="27678" y="1322"/>
                  </a:lnTo>
                  <a:lnTo>
                    <a:pt x="45210" y="926"/>
                  </a:lnTo>
                  <a:lnTo>
                    <a:pt x="60069" y="545"/>
                  </a:lnTo>
                  <a:lnTo>
                    <a:pt x="79731" y="0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988701" y="1729116"/>
              <a:ext cx="72390" cy="3175"/>
            </a:xfrm>
            <a:custGeom>
              <a:avLst/>
              <a:gdLst/>
              <a:ahLst/>
              <a:cxnLst/>
              <a:rect l="l" t="t" r="r" b="b"/>
              <a:pathLst>
                <a:path w="72389" h="3175">
                  <a:moveTo>
                    <a:pt x="0" y="2618"/>
                  </a:moveTo>
                  <a:lnTo>
                    <a:pt x="19539" y="2061"/>
                  </a:lnTo>
                  <a:lnTo>
                    <a:pt x="33543" y="1602"/>
                  </a:lnTo>
                  <a:lnTo>
                    <a:pt x="48751" y="997"/>
                  </a:lnTo>
                  <a:lnTo>
                    <a:pt x="71905" y="0"/>
                  </a:lnTo>
                </a:path>
              </a:pathLst>
            </a:custGeom>
            <a:ln w="32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60606" y="1725458"/>
              <a:ext cx="74295" cy="3810"/>
            </a:xfrm>
            <a:custGeom>
              <a:avLst/>
              <a:gdLst/>
              <a:ahLst/>
              <a:cxnLst/>
              <a:rect l="l" t="t" r="r" b="b"/>
              <a:pathLst>
                <a:path w="74295" h="3810">
                  <a:moveTo>
                    <a:pt x="0" y="3657"/>
                  </a:moveTo>
                  <a:lnTo>
                    <a:pt x="23185" y="2643"/>
                  </a:lnTo>
                  <a:lnTo>
                    <a:pt x="38612" y="1924"/>
                  </a:lnTo>
                  <a:lnTo>
                    <a:pt x="53211" y="1157"/>
                  </a:lnTo>
                  <a:lnTo>
                    <a:pt x="73910" y="0"/>
                  </a:lnTo>
                </a:path>
              </a:pathLst>
            </a:custGeom>
            <a:ln w="30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134517" y="1721888"/>
              <a:ext cx="57150" cy="3810"/>
            </a:xfrm>
            <a:custGeom>
              <a:avLst/>
              <a:gdLst/>
              <a:ahLst/>
              <a:cxnLst/>
              <a:rect l="l" t="t" r="r" b="b"/>
              <a:pathLst>
                <a:path w="57150" h="3810">
                  <a:moveTo>
                    <a:pt x="0" y="3570"/>
                  </a:moveTo>
                  <a:lnTo>
                    <a:pt x="20433" y="2414"/>
                  </a:lnTo>
                  <a:lnTo>
                    <a:pt x="33171" y="1656"/>
                  </a:lnTo>
                  <a:lnTo>
                    <a:pt x="43549" y="963"/>
                  </a:lnTo>
                  <a:lnTo>
                    <a:pt x="56901" y="0"/>
                  </a:lnTo>
                </a:path>
              </a:pathLst>
            </a:custGeom>
            <a:ln w="30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191419" y="1718640"/>
              <a:ext cx="35560" cy="3810"/>
            </a:xfrm>
            <a:custGeom>
              <a:avLst/>
              <a:gdLst/>
              <a:ahLst/>
              <a:cxnLst/>
              <a:rect l="l" t="t" r="r" b="b"/>
              <a:pathLst>
                <a:path w="35560" h="3810">
                  <a:moveTo>
                    <a:pt x="0" y="3247"/>
                  </a:moveTo>
                  <a:lnTo>
                    <a:pt x="21724" y="1243"/>
                  </a:lnTo>
                  <a:lnTo>
                    <a:pt x="32405" y="256"/>
                  </a:lnTo>
                  <a:lnTo>
                    <a:pt x="35137" y="0"/>
                  </a:lnTo>
                  <a:lnTo>
                    <a:pt x="33015" y="185"/>
                  </a:lnTo>
                </a:path>
              </a:pathLst>
            </a:custGeom>
            <a:ln w="32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07339" y="1718826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5" h="3175">
                  <a:moveTo>
                    <a:pt x="17095" y="0"/>
                  </a:moveTo>
                  <a:lnTo>
                    <a:pt x="12405" y="415"/>
                  </a:lnTo>
                  <a:lnTo>
                    <a:pt x="0" y="2592"/>
                  </a:lnTo>
                </a:path>
              </a:pathLst>
            </a:custGeom>
            <a:ln w="33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178291" y="1721418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10" h="6350">
                  <a:moveTo>
                    <a:pt x="29047" y="0"/>
                  </a:moveTo>
                  <a:lnTo>
                    <a:pt x="21615" y="1318"/>
                  </a:lnTo>
                  <a:lnTo>
                    <a:pt x="16112" y="2386"/>
                  </a:lnTo>
                  <a:lnTo>
                    <a:pt x="9815" y="3769"/>
                  </a:lnTo>
                  <a:lnTo>
                    <a:pt x="0" y="6032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147302" y="1727451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4" h="8889">
                  <a:moveTo>
                    <a:pt x="30988" y="0"/>
                  </a:moveTo>
                  <a:lnTo>
                    <a:pt x="21142" y="2301"/>
                  </a:lnTo>
                  <a:lnTo>
                    <a:pt x="14633" y="3953"/>
                  </a:lnTo>
                  <a:lnTo>
                    <a:pt x="8553" y="5750"/>
                  </a:lnTo>
                  <a:lnTo>
                    <a:pt x="0" y="8489"/>
                  </a:lnTo>
                </a:path>
              </a:pathLst>
            </a:custGeom>
            <a:ln w="33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4954092" y="1813346"/>
            <a:ext cx="273685" cy="51435"/>
            <a:chOff x="4954092" y="1813346"/>
            <a:chExt cx="273685" cy="51435"/>
          </a:xfrm>
        </p:grpSpPr>
        <p:sp>
          <p:nvSpPr>
            <p:cNvPr id="129" name="object 129"/>
            <p:cNvSpPr/>
            <p:nvPr/>
          </p:nvSpPr>
          <p:spPr>
            <a:xfrm>
              <a:off x="4971547" y="184671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971547" y="184462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0" y="2089"/>
                  </a:moveTo>
                  <a:lnTo>
                    <a:pt x="0" y="1001"/>
                  </a:lnTo>
                  <a:lnTo>
                    <a:pt x="172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973267" y="1842185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39">
                  <a:moveTo>
                    <a:pt x="0" y="2438"/>
                  </a:moveTo>
                  <a:lnTo>
                    <a:pt x="1720" y="1437"/>
                  </a:lnTo>
                  <a:lnTo>
                    <a:pt x="8905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982173" y="1838937"/>
              <a:ext cx="22860" cy="3810"/>
            </a:xfrm>
            <a:custGeom>
              <a:avLst/>
              <a:gdLst/>
              <a:ahLst/>
              <a:cxnLst/>
              <a:rect l="l" t="t" r="r" b="b"/>
              <a:pathLst>
                <a:path w="22860" h="3810">
                  <a:moveTo>
                    <a:pt x="0" y="3247"/>
                  </a:moveTo>
                  <a:lnTo>
                    <a:pt x="7185" y="1810"/>
                  </a:lnTo>
                  <a:lnTo>
                    <a:pt x="22635" y="0"/>
                  </a:lnTo>
                </a:path>
              </a:pathLst>
            </a:custGeom>
            <a:ln w="34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004808" y="1835204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70" h="3810">
                  <a:moveTo>
                    <a:pt x="0" y="3733"/>
                  </a:moveTo>
                  <a:lnTo>
                    <a:pt x="9301" y="2656"/>
                  </a:lnTo>
                  <a:lnTo>
                    <a:pt x="16473" y="1908"/>
                  </a:lnTo>
                  <a:lnTo>
                    <a:pt x="25182" y="1139"/>
                  </a:lnTo>
                  <a:lnTo>
                    <a:pt x="39093" y="0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043902" y="1831771"/>
              <a:ext cx="51435" cy="3810"/>
            </a:xfrm>
            <a:custGeom>
              <a:avLst/>
              <a:gdLst/>
              <a:ahLst/>
              <a:cxnLst/>
              <a:rect l="l" t="t" r="r" b="b"/>
              <a:pathLst>
                <a:path w="51435" h="3810">
                  <a:moveTo>
                    <a:pt x="0" y="3432"/>
                  </a:moveTo>
                  <a:lnTo>
                    <a:pt x="14094" y="2297"/>
                  </a:lnTo>
                  <a:lnTo>
                    <a:pt x="24092" y="1562"/>
                  </a:lnTo>
                  <a:lnTo>
                    <a:pt x="34764" y="903"/>
                  </a:lnTo>
                  <a:lnTo>
                    <a:pt x="50877" y="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094780" y="1829668"/>
              <a:ext cx="50800" cy="2540"/>
            </a:xfrm>
            <a:custGeom>
              <a:avLst/>
              <a:gdLst/>
              <a:ahLst/>
              <a:cxnLst/>
              <a:rect l="l" t="t" r="r" b="b"/>
              <a:pathLst>
                <a:path w="50800" h="2539">
                  <a:moveTo>
                    <a:pt x="0" y="2103"/>
                  </a:moveTo>
                  <a:lnTo>
                    <a:pt x="16111" y="1221"/>
                  </a:lnTo>
                  <a:lnTo>
                    <a:pt x="26769" y="708"/>
                  </a:lnTo>
                  <a:lnTo>
                    <a:pt x="36732" y="366"/>
                  </a:lnTo>
                  <a:lnTo>
                    <a:pt x="50756" y="0"/>
                  </a:lnTo>
                </a:path>
              </a:pathLst>
            </a:custGeom>
            <a:ln w="32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145537" y="1829189"/>
              <a:ext cx="38735" cy="635"/>
            </a:xfrm>
            <a:custGeom>
              <a:avLst/>
              <a:gdLst/>
              <a:ahLst/>
              <a:cxnLst/>
              <a:rect l="l" t="t" r="r" b="b"/>
              <a:pathLst>
                <a:path w="38735" h="635">
                  <a:moveTo>
                    <a:pt x="-15825" y="239"/>
                  </a:moveTo>
                  <a:lnTo>
                    <a:pt x="54447" y="239"/>
                  </a:lnTo>
                </a:path>
              </a:pathLst>
            </a:custGeom>
            <a:ln w="32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184158" y="1829396"/>
              <a:ext cx="20955" cy="1905"/>
            </a:xfrm>
            <a:custGeom>
              <a:avLst/>
              <a:gdLst/>
              <a:ahLst/>
              <a:cxnLst/>
              <a:rect l="l" t="t" r="r" b="b"/>
              <a:pathLst>
                <a:path w="20954" h="1905">
                  <a:moveTo>
                    <a:pt x="0" y="0"/>
                  </a:moveTo>
                  <a:lnTo>
                    <a:pt x="15098" y="322"/>
                  </a:lnTo>
                  <a:lnTo>
                    <a:pt x="20948" y="1278"/>
                  </a:lnTo>
                </a:path>
              </a:pathLst>
            </a:custGeom>
            <a:ln w="32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205107" y="1830675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0" y="0"/>
                  </a:moveTo>
                  <a:lnTo>
                    <a:pt x="5850" y="955"/>
                  </a:lnTo>
                  <a:lnTo>
                    <a:pt x="4483" y="1968"/>
                  </a:lnTo>
                </a:path>
              </a:pathLst>
            </a:custGeom>
            <a:ln w="33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202272" y="1832644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7318" y="0"/>
                  </a:moveTo>
                  <a:lnTo>
                    <a:pt x="5951" y="1013"/>
                  </a:lnTo>
                  <a:lnTo>
                    <a:pt x="0" y="1174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4943071" y="1917431"/>
            <a:ext cx="349250" cy="41910"/>
            <a:chOff x="4943071" y="1917431"/>
            <a:chExt cx="349250" cy="41910"/>
          </a:xfrm>
        </p:grpSpPr>
        <p:sp>
          <p:nvSpPr>
            <p:cNvPr id="141" name="object 141"/>
            <p:cNvSpPr/>
            <p:nvPr/>
          </p:nvSpPr>
          <p:spPr>
            <a:xfrm>
              <a:off x="4960289" y="193527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0" y="114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960519" y="1934878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5">
                  <a:moveTo>
                    <a:pt x="-17447" y="199"/>
                  </a:moveTo>
                  <a:lnTo>
                    <a:pt x="26436" y="199"/>
                  </a:lnTo>
                </a:path>
              </a:pathLst>
            </a:custGeom>
            <a:ln w="35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969508" y="1935222"/>
              <a:ext cx="37465" cy="3810"/>
            </a:xfrm>
            <a:custGeom>
              <a:avLst/>
              <a:gdLst/>
              <a:ahLst/>
              <a:cxnLst/>
              <a:rect l="l" t="t" r="r" b="b"/>
              <a:pathLst>
                <a:path w="37464" h="3810">
                  <a:moveTo>
                    <a:pt x="0" y="0"/>
                  </a:moveTo>
                  <a:lnTo>
                    <a:pt x="13439" y="1334"/>
                  </a:lnTo>
                  <a:lnTo>
                    <a:pt x="21794" y="2145"/>
                  </a:lnTo>
                  <a:lnTo>
                    <a:pt x="28554" y="2763"/>
                  </a:lnTo>
                  <a:lnTo>
                    <a:pt x="37207" y="3516"/>
                  </a:lnTo>
                </a:path>
              </a:pathLst>
            </a:custGeom>
            <a:ln w="34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006716" y="1938738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29" h="2539">
                  <a:moveTo>
                    <a:pt x="0" y="0"/>
                  </a:moveTo>
                  <a:lnTo>
                    <a:pt x="8637" y="733"/>
                  </a:lnTo>
                  <a:lnTo>
                    <a:pt x="15290" y="1213"/>
                  </a:lnTo>
                  <a:lnTo>
                    <a:pt x="23357" y="1650"/>
                  </a:lnTo>
                  <a:lnTo>
                    <a:pt x="36233" y="2255"/>
                  </a:lnTo>
                </a:path>
              </a:pathLst>
            </a:custGeom>
            <a:ln w="33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042949" y="1940994"/>
              <a:ext cx="52069" cy="1905"/>
            </a:xfrm>
            <a:custGeom>
              <a:avLst/>
              <a:gdLst/>
              <a:ahLst/>
              <a:cxnLst/>
              <a:rect l="l" t="t" r="r" b="b"/>
              <a:pathLst>
                <a:path w="52070" h="1905">
                  <a:moveTo>
                    <a:pt x="0" y="0"/>
                  </a:moveTo>
                  <a:lnTo>
                    <a:pt x="13118" y="595"/>
                  </a:lnTo>
                  <a:lnTo>
                    <a:pt x="22884" y="959"/>
                  </a:lnTo>
                  <a:lnTo>
                    <a:pt x="34152" y="1242"/>
                  </a:lnTo>
                  <a:lnTo>
                    <a:pt x="51774" y="1592"/>
                  </a:lnTo>
                </a:path>
              </a:pathLst>
            </a:custGeom>
            <a:ln w="33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094723" y="1942527"/>
              <a:ext cx="62865" cy="635"/>
            </a:xfrm>
            <a:custGeom>
              <a:avLst/>
              <a:gdLst/>
              <a:ahLst/>
              <a:cxnLst/>
              <a:rect l="l" t="t" r="r" b="b"/>
              <a:pathLst>
                <a:path w="62864" h="635">
                  <a:moveTo>
                    <a:pt x="-16148" y="243"/>
                  </a:moveTo>
                  <a:lnTo>
                    <a:pt x="78767" y="243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157342" y="1940428"/>
              <a:ext cx="59690" cy="2540"/>
            </a:xfrm>
            <a:custGeom>
              <a:avLst/>
              <a:gdLst/>
              <a:ahLst/>
              <a:cxnLst/>
              <a:rect l="l" t="t" r="r" b="b"/>
              <a:pathLst>
                <a:path w="59689" h="2539">
                  <a:moveTo>
                    <a:pt x="0" y="2098"/>
                  </a:moveTo>
                  <a:lnTo>
                    <a:pt x="19342" y="1705"/>
                  </a:lnTo>
                  <a:lnTo>
                    <a:pt x="32003" y="1356"/>
                  </a:lnTo>
                  <a:lnTo>
                    <a:pt x="43577" y="853"/>
                  </a:lnTo>
                  <a:lnTo>
                    <a:pt x="59655" y="0"/>
                  </a:lnTo>
                </a:path>
              </a:pathLst>
            </a:custGeom>
            <a:ln w="31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216998" y="1937506"/>
              <a:ext cx="42545" cy="3175"/>
            </a:xfrm>
            <a:custGeom>
              <a:avLst/>
              <a:gdLst/>
              <a:ahLst/>
              <a:cxnLst/>
              <a:rect l="l" t="t" r="r" b="b"/>
              <a:pathLst>
                <a:path w="42545" h="3175">
                  <a:moveTo>
                    <a:pt x="0" y="2922"/>
                  </a:moveTo>
                  <a:lnTo>
                    <a:pt x="15809" y="2056"/>
                  </a:lnTo>
                  <a:lnTo>
                    <a:pt x="25499" y="1462"/>
                  </a:lnTo>
                  <a:lnTo>
                    <a:pt x="33048" y="868"/>
                  </a:lnTo>
                  <a:lnTo>
                    <a:pt x="42434" y="0"/>
                  </a:lnTo>
                </a:path>
              </a:pathLst>
            </a:custGeom>
            <a:ln w="30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259432" y="1933762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0" y="3743"/>
                  </a:moveTo>
                  <a:lnTo>
                    <a:pt x="15507" y="2280"/>
                  </a:lnTo>
                  <a:lnTo>
                    <a:pt x="17015" y="0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0" name="object 1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11551" y="1686713"/>
            <a:ext cx="223305" cy="502847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74884" y="2961325"/>
            <a:ext cx="235075" cy="278189"/>
          </a:xfrm>
          <a:prstGeom prst="rect">
            <a:avLst/>
          </a:prstGeom>
        </p:spPr>
      </p:pic>
      <p:grpSp>
        <p:nvGrpSpPr>
          <p:cNvPr id="152" name="object 152"/>
          <p:cNvGrpSpPr/>
          <p:nvPr/>
        </p:nvGrpSpPr>
        <p:grpSpPr>
          <a:xfrm>
            <a:off x="1476853" y="3118605"/>
            <a:ext cx="34925" cy="20320"/>
            <a:chOff x="1476853" y="3118605"/>
            <a:chExt cx="34925" cy="20320"/>
          </a:xfrm>
        </p:grpSpPr>
        <p:sp>
          <p:nvSpPr>
            <p:cNvPr id="153" name="object 153"/>
            <p:cNvSpPr/>
            <p:nvPr/>
          </p:nvSpPr>
          <p:spPr>
            <a:xfrm>
              <a:off x="1494316" y="313819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494316" y="3118605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h="19685">
                  <a:moveTo>
                    <a:pt x="-17299" y="9793"/>
                  </a:moveTo>
                  <a:lnTo>
                    <a:pt x="17299" y="9793"/>
                  </a:lnTo>
                </a:path>
              </a:pathLst>
            </a:custGeom>
            <a:ln w="19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5" name="object 1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33584" y="2940613"/>
            <a:ext cx="193155" cy="412116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411844" y="2887118"/>
            <a:ext cx="295197" cy="245611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982440" y="2818020"/>
            <a:ext cx="256323" cy="405071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391470" y="2922714"/>
            <a:ext cx="221226" cy="373321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57730" y="2902697"/>
            <a:ext cx="258945" cy="225094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4220631" y="2778575"/>
            <a:ext cx="501650" cy="539115"/>
            <a:chOff x="4220631" y="2778575"/>
            <a:chExt cx="501650" cy="539115"/>
          </a:xfrm>
        </p:grpSpPr>
        <p:pic>
          <p:nvPicPr>
            <p:cNvPr id="161" name="object 1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20631" y="2891811"/>
              <a:ext cx="319124" cy="42570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02862" y="2778575"/>
              <a:ext cx="219361" cy="442201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5047413" y="2793667"/>
            <a:ext cx="355600" cy="51435"/>
            <a:chOff x="5047413" y="2793667"/>
            <a:chExt cx="355600" cy="51435"/>
          </a:xfrm>
        </p:grpSpPr>
        <p:sp>
          <p:nvSpPr>
            <p:cNvPr id="164" name="object 164"/>
            <p:cNvSpPr/>
            <p:nvPr/>
          </p:nvSpPr>
          <p:spPr>
            <a:xfrm>
              <a:off x="5070151" y="2822390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9473" y="4665"/>
                  </a:moveTo>
                  <a:lnTo>
                    <a:pt x="8155" y="4034"/>
                  </a:lnTo>
                  <a:lnTo>
                    <a:pt x="6836" y="3404"/>
                  </a:lnTo>
                </a:path>
                <a:path w="9525" h="5080">
                  <a:moveTo>
                    <a:pt x="6836" y="3404"/>
                  </a:moveTo>
                  <a:lnTo>
                    <a:pt x="4199" y="21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065272" y="2818159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4878" y="4230"/>
                  </a:moveTo>
                  <a:lnTo>
                    <a:pt x="679" y="2087"/>
                  </a:lnTo>
                  <a:lnTo>
                    <a:pt x="0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064593" y="2814537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679" y="3622"/>
                  </a:moveTo>
                  <a:lnTo>
                    <a:pt x="0" y="1534"/>
                  </a:lnTo>
                  <a:lnTo>
                    <a:pt x="10637" y="0"/>
                  </a:lnTo>
                </a:path>
              </a:pathLst>
            </a:custGeom>
            <a:ln w="34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075230" y="28122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2295"/>
                  </a:moveTo>
                  <a:lnTo>
                    <a:pt x="6548" y="1396"/>
                  </a:lnTo>
                  <a:lnTo>
                    <a:pt x="12499" y="857"/>
                  </a:lnTo>
                  <a:lnTo>
                    <a:pt x="21244" y="464"/>
                  </a:lnTo>
                  <a:lnTo>
                    <a:pt x="36173" y="0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111404" y="2811034"/>
              <a:ext cx="63500" cy="1270"/>
            </a:xfrm>
            <a:custGeom>
              <a:avLst/>
              <a:gdLst/>
              <a:ahLst/>
              <a:cxnLst/>
              <a:rect l="l" t="t" r="r" b="b"/>
              <a:pathLst>
                <a:path w="63500" h="1269">
                  <a:moveTo>
                    <a:pt x="0" y="1207"/>
                  </a:moveTo>
                  <a:lnTo>
                    <a:pt x="15352" y="761"/>
                  </a:lnTo>
                  <a:lnTo>
                    <a:pt x="27061" y="486"/>
                  </a:lnTo>
                  <a:lnTo>
                    <a:pt x="41058" y="270"/>
                  </a:lnTo>
                  <a:lnTo>
                    <a:pt x="63275" y="0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174679" y="2809226"/>
              <a:ext cx="197485" cy="1905"/>
            </a:xfrm>
            <a:custGeom>
              <a:avLst/>
              <a:gdLst/>
              <a:ahLst/>
              <a:cxnLst/>
              <a:rect l="l" t="t" r="r" b="b"/>
              <a:pathLst>
                <a:path w="197485" h="1905">
                  <a:moveTo>
                    <a:pt x="-15026" y="903"/>
                  </a:moveTo>
                  <a:lnTo>
                    <a:pt x="212368" y="903"/>
                  </a:lnTo>
                </a:path>
              </a:pathLst>
            </a:custGeom>
            <a:ln w="31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372021" y="2809226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39" h="1905">
                  <a:moveTo>
                    <a:pt x="0" y="0"/>
                  </a:moveTo>
                  <a:lnTo>
                    <a:pt x="14963" y="26"/>
                  </a:lnTo>
                  <a:lnTo>
                    <a:pt x="11208" y="1613"/>
                  </a:lnTo>
                </a:path>
              </a:pathLst>
            </a:custGeom>
            <a:ln w="31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361641" y="2810840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80">
                  <a:moveTo>
                    <a:pt x="21588" y="0"/>
                  </a:moveTo>
                  <a:lnTo>
                    <a:pt x="17833" y="1587"/>
                  </a:lnTo>
                  <a:lnTo>
                    <a:pt x="0" y="4924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322075" y="2815765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5">
                  <a:moveTo>
                    <a:pt x="39566" y="0"/>
                  </a:moveTo>
                  <a:lnTo>
                    <a:pt x="28916" y="1980"/>
                  </a:lnTo>
                  <a:lnTo>
                    <a:pt x="21245" y="3329"/>
                  </a:lnTo>
                  <a:lnTo>
                    <a:pt x="12842" y="4668"/>
                  </a:lnTo>
                  <a:lnTo>
                    <a:pt x="0" y="6617"/>
                  </a:lnTo>
                </a:path>
              </a:pathLst>
            </a:custGeom>
            <a:ln w="34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5102846" y="2892155"/>
            <a:ext cx="358775" cy="63500"/>
            <a:chOff x="5102846" y="2892155"/>
            <a:chExt cx="358775" cy="63500"/>
          </a:xfrm>
        </p:grpSpPr>
        <p:sp>
          <p:nvSpPr>
            <p:cNvPr id="174" name="object 174"/>
            <p:cNvSpPr/>
            <p:nvPr/>
          </p:nvSpPr>
          <p:spPr>
            <a:xfrm>
              <a:off x="5134783" y="2909617"/>
              <a:ext cx="16510" cy="4445"/>
            </a:xfrm>
            <a:custGeom>
              <a:avLst/>
              <a:gdLst/>
              <a:ahLst/>
              <a:cxnLst/>
              <a:rect l="l" t="t" r="r" b="b"/>
              <a:pathLst>
                <a:path w="16510" h="4444">
                  <a:moveTo>
                    <a:pt x="16142" y="0"/>
                  </a:moveTo>
                  <a:lnTo>
                    <a:pt x="13848" y="572"/>
                  </a:lnTo>
                  <a:lnTo>
                    <a:pt x="11555" y="1146"/>
                  </a:lnTo>
                </a:path>
                <a:path w="16510" h="4444">
                  <a:moveTo>
                    <a:pt x="11555" y="1146"/>
                  </a:moveTo>
                  <a:lnTo>
                    <a:pt x="6968" y="2292"/>
                  </a:lnTo>
                  <a:lnTo>
                    <a:pt x="0" y="440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123843" y="2914025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80">
                  <a:moveTo>
                    <a:pt x="10940" y="0"/>
                  </a:moveTo>
                  <a:lnTo>
                    <a:pt x="3971" y="2115"/>
                  </a:lnTo>
                  <a:lnTo>
                    <a:pt x="0" y="4574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119871" y="291860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3971" y="0"/>
                  </a:moveTo>
                  <a:lnTo>
                    <a:pt x="0" y="2460"/>
                  </a:lnTo>
                  <a:lnTo>
                    <a:pt x="6229" y="5046"/>
                  </a:lnTo>
                </a:path>
              </a:pathLst>
            </a:custGeom>
            <a:ln w="34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126101" y="2923646"/>
              <a:ext cx="28575" cy="5080"/>
            </a:xfrm>
            <a:custGeom>
              <a:avLst/>
              <a:gdLst/>
              <a:ahLst/>
              <a:cxnLst/>
              <a:rect l="l" t="t" r="r" b="b"/>
              <a:pathLst>
                <a:path w="28575" h="5080">
                  <a:moveTo>
                    <a:pt x="0" y="0"/>
                  </a:moveTo>
                  <a:lnTo>
                    <a:pt x="3942" y="1524"/>
                  </a:lnTo>
                  <a:lnTo>
                    <a:pt x="8183" y="2496"/>
                  </a:lnTo>
                  <a:lnTo>
                    <a:pt x="15354" y="3333"/>
                  </a:lnTo>
                  <a:lnTo>
                    <a:pt x="28090" y="4451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154192" y="2928098"/>
              <a:ext cx="59055" cy="2540"/>
            </a:xfrm>
            <a:custGeom>
              <a:avLst/>
              <a:gdLst/>
              <a:ahLst/>
              <a:cxnLst/>
              <a:rect l="l" t="t" r="r" b="b"/>
              <a:pathLst>
                <a:path w="59054" h="2539">
                  <a:moveTo>
                    <a:pt x="0" y="0"/>
                  </a:moveTo>
                  <a:lnTo>
                    <a:pt x="13216" y="1087"/>
                  </a:lnTo>
                  <a:lnTo>
                    <a:pt x="23749" y="1701"/>
                  </a:lnTo>
                  <a:lnTo>
                    <a:pt x="37114" y="2070"/>
                  </a:lnTo>
                  <a:lnTo>
                    <a:pt x="58827" y="2420"/>
                  </a:lnTo>
                </a:path>
              </a:pathLst>
            </a:custGeom>
            <a:ln w="34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213019" y="2930393"/>
              <a:ext cx="80010" cy="635"/>
            </a:xfrm>
            <a:custGeom>
              <a:avLst/>
              <a:gdLst/>
              <a:ahLst/>
              <a:cxnLst/>
              <a:rect l="l" t="t" r="r" b="b"/>
              <a:pathLst>
                <a:path w="80010" h="635">
                  <a:moveTo>
                    <a:pt x="-16146" y="262"/>
                  </a:moveTo>
                  <a:lnTo>
                    <a:pt x="96148" y="262"/>
                  </a:lnTo>
                </a:path>
              </a:pathLst>
            </a:custGeom>
            <a:ln w="32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293022" y="2926928"/>
              <a:ext cx="134620" cy="3810"/>
            </a:xfrm>
            <a:custGeom>
              <a:avLst/>
              <a:gdLst/>
              <a:ahLst/>
              <a:cxnLst/>
              <a:rect l="l" t="t" r="r" b="b"/>
              <a:pathLst>
                <a:path w="134620" h="3810">
                  <a:moveTo>
                    <a:pt x="0" y="3464"/>
                  </a:moveTo>
                  <a:lnTo>
                    <a:pt x="66647" y="1734"/>
                  </a:lnTo>
                  <a:lnTo>
                    <a:pt x="102821" y="796"/>
                  </a:lnTo>
                  <a:lnTo>
                    <a:pt x="121085" y="326"/>
                  </a:lnTo>
                  <a:lnTo>
                    <a:pt x="134001" y="0"/>
                  </a:lnTo>
                </a:path>
              </a:pathLst>
            </a:custGeom>
            <a:ln w="29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427023" y="2926443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5" h="1905">
                  <a:moveTo>
                    <a:pt x="0" y="485"/>
                  </a:moveTo>
                  <a:lnTo>
                    <a:pt x="19239" y="0"/>
                  </a:lnTo>
                  <a:lnTo>
                    <a:pt x="18181" y="1290"/>
                  </a:lnTo>
                </a:path>
              </a:pathLst>
            </a:custGeom>
            <a:ln w="30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427434" y="2927733"/>
              <a:ext cx="17780" cy="4445"/>
            </a:xfrm>
            <a:custGeom>
              <a:avLst/>
              <a:gdLst/>
              <a:ahLst/>
              <a:cxnLst/>
              <a:rect l="l" t="t" r="r" b="b"/>
              <a:pathLst>
                <a:path w="17779" h="4444">
                  <a:moveTo>
                    <a:pt x="17770" y="0"/>
                  </a:moveTo>
                  <a:lnTo>
                    <a:pt x="16712" y="1290"/>
                  </a:lnTo>
                  <a:lnTo>
                    <a:pt x="0" y="4195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387294" y="2931929"/>
              <a:ext cx="40640" cy="6350"/>
            </a:xfrm>
            <a:custGeom>
              <a:avLst/>
              <a:gdLst/>
              <a:ahLst/>
              <a:cxnLst/>
              <a:rect l="l" t="t" r="r" b="b"/>
              <a:pathLst>
                <a:path w="40639" h="6350">
                  <a:moveTo>
                    <a:pt x="40140" y="0"/>
                  </a:moveTo>
                  <a:lnTo>
                    <a:pt x="30112" y="1732"/>
                  </a:lnTo>
                  <a:lnTo>
                    <a:pt x="22588" y="2962"/>
                  </a:lnTo>
                  <a:lnTo>
                    <a:pt x="13805" y="4279"/>
                  </a:lnTo>
                  <a:lnTo>
                    <a:pt x="0" y="6269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5084209" y="3033293"/>
            <a:ext cx="372110" cy="62230"/>
            <a:chOff x="5084209" y="3033293"/>
            <a:chExt cx="372110" cy="62230"/>
          </a:xfrm>
        </p:grpSpPr>
        <p:sp>
          <p:nvSpPr>
            <p:cNvPr id="185" name="object 185"/>
            <p:cNvSpPr/>
            <p:nvPr/>
          </p:nvSpPr>
          <p:spPr>
            <a:xfrm>
              <a:off x="5105926" y="3070237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70" h="4444">
                  <a:moveTo>
                    <a:pt x="13477" y="0"/>
                  </a:moveTo>
                  <a:lnTo>
                    <a:pt x="11241" y="630"/>
                  </a:lnTo>
                  <a:lnTo>
                    <a:pt x="9004" y="1260"/>
                  </a:lnTo>
                </a:path>
                <a:path w="13970" h="4444">
                  <a:moveTo>
                    <a:pt x="9004" y="1260"/>
                  </a:moveTo>
                  <a:lnTo>
                    <a:pt x="4533" y="2522"/>
                  </a:lnTo>
                  <a:lnTo>
                    <a:pt x="0" y="432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101393" y="307455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33" y="0"/>
                  </a:moveTo>
                  <a:lnTo>
                    <a:pt x="0" y="1799"/>
                  </a:lnTo>
                  <a:lnTo>
                    <a:pt x="3927" y="2541"/>
                  </a:lnTo>
                </a:path>
              </a:pathLst>
            </a:custGeom>
            <a:ln w="34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105320" y="3076285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5">
                  <a:moveTo>
                    <a:pt x="0" y="813"/>
                  </a:moveTo>
                  <a:lnTo>
                    <a:pt x="3927" y="1556"/>
                  </a:lnTo>
                  <a:lnTo>
                    <a:pt x="23462" y="0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128783" y="3053968"/>
              <a:ext cx="217170" cy="22860"/>
            </a:xfrm>
            <a:custGeom>
              <a:avLst/>
              <a:gdLst/>
              <a:ahLst/>
              <a:cxnLst/>
              <a:rect l="l" t="t" r="r" b="b"/>
              <a:pathLst>
                <a:path w="217170" h="22860">
                  <a:moveTo>
                    <a:pt x="0" y="22317"/>
                  </a:moveTo>
                  <a:lnTo>
                    <a:pt x="103923" y="11436"/>
                  </a:lnTo>
                  <a:lnTo>
                    <a:pt x="161123" y="5484"/>
                  </a:lnTo>
                  <a:lnTo>
                    <a:pt x="191904" y="2370"/>
                  </a:lnTo>
                  <a:lnTo>
                    <a:pt x="216567" y="0"/>
                  </a:lnTo>
                </a:path>
              </a:pathLst>
            </a:custGeom>
            <a:ln w="30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345351" y="3049254"/>
              <a:ext cx="60960" cy="5080"/>
            </a:xfrm>
            <a:custGeom>
              <a:avLst/>
              <a:gdLst/>
              <a:ahLst/>
              <a:cxnLst/>
              <a:rect l="l" t="t" r="r" b="b"/>
              <a:pathLst>
                <a:path w="60960" h="5080">
                  <a:moveTo>
                    <a:pt x="0" y="4714"/>
                  </a:moveTo>
                  <a:lnTo>
                    <a:pt x="22230" y="2619"/>
                  </a:lnTo>
                  <a:lnTo>
                    <a:pt x="35982" y="1429"/>
                  </a:lnTo>
                  <a:lnTo>
                    <a:pt x="46962" y="704"/>
                  </a:lnTo>
                  <a:lnTo>
                    <a:pt x="60878" y="0"/>
                  </a:lnTo>
                </a:path>
              </a:pathLst>
            </a:custGeom>
            <a:ln w="29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06229" y="3048475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69">
                  <a:moveTo>
                    <a:pt x="0" y="778"/>
                  </a:moveTo>
                  <a:lnTo>
                    <a:pt x="13406" y="156"/>
                  </a:lnTo>
                  <a:lnTo>
                    <a:pt x="20821" y="0"/>
                  </a:lnTo>
                  <a:lnTo>
                    <a:pt x="24897" y="356"/>
                  </a:lnTo>
                  <a:lnTo>
                    <a:pt x="28285" y="1272"/>
                  </a:lnTo>
                </a:path>
              </a:pathLst>
            </a:custGeom>
            <a:ln w="30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432448" y="3049747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4">
                  <a:moveTo>
                    <a:pt x="2066" y="0"/>
                  </a:moveTo>
                  <a:lnTo>
                    <a:pt x="7304" y="1613"/>
                  </a:lnTo>
                  <a:lnTo>
                    <a:pt x="0" y="5155"/>
                  </a:lnTo>
                </a:path>
              </a:pathLst>
            </a:custGeom>
            <a:ln w="32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413172" y="3054903"/>
              <a:ext cx="19685" cy="7620"/>
            </a:xfrm>
            <a:custGeom>
              <a:avLst/>
              <a:gdLst/>
              <a:ahLst/>
              <a:cxnLst/>
              <a:rect l="l" t="t" r="r" b="b"/>
              <a:pathLst>
                <a:path w="19685" h="7619">
                  <a:moveTo>
                    <a:pt x="19275" y="0"/>
                  </a:moveTo>
                  <a:lnTo>
                    <a:pt x="11971" y="3542"/>
                  </a:lnTo>
                  <a:lnTo>
                    <a:pt x="0" y="7062"/>
                  </a:lnTo>
                </a:path>
              </a:pathLst>
            </a:custGeom>
            <a:ln w="34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3" name="object 19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35476" y="2846614"/>
            <a:ext cx="207616" cy="409522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26078" y="4744489"/>
            <a:ext cx="77695" cy="201250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3077" y="4740760"/>
            <a:ext cx="147301" cy="269247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885820" y="4908884"/>
            <a:ext cx="59055" cy="43180"/>
            <a:chOff x="885820" y="4908884"/>
            <a:chExt cx="59055" cy="43180"/>
          </a:xfrm>
        </p:grpSpPr>
        <p:sp>
          <p:nvSpPr>
            <p:cNvPr id="197" name="object 197"/>
            <p:cNvSpPr/>
            <p:nvPr/>
          </p:nvSpPr>
          <p:spPr>
            <a:xfrm>
              <a:off x="926656" y="49263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15949" y="4926576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4" h="5079">
                  <a:moveTo>
                    <a:pt x="10706" y="0"/>
                  </a:moveTo>
                  <a:lnTo>
                    <a:pt x="5778" y="2634"/>
                  </a:lnTo>
                  <a:lnTo>
                    <a:pt x="0" y="4464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03124" y="4931040"/>
              <a:ext cx="13335" cy="3810"/>
            </a:xfrm>
            <a:custGeom>
              <a:avLst/>
              <a:gdLst/>
              <a:ahLst/>
              <a:cxnLst/>
              <a:rect l="l" t="t" r="r" b="b"/>
              <a:pathLst>
                <a:path w="13334" h="3810">
                  <a:moveTo>
                    <a:pt x="12824" y="0"/>
                  </a:moveTo>
                  <a:lnTo>
                    <a:pt x="7045" y="1829"/>
                  </a:lnTo>
                  <a:lnTo>
                    <a:pt x="0" y="3443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0" name="object 200"/>
          <p:cNvGrpSpPr/>
          <p:nvPr/>
        </p:nvGrpSpPr>
        <p:grpSpPr>
          <a:xfrm>
            <a:off x="1748018" y="4532458"/>
            <a:ext cx="535940" cy="355600"/>
            <a:chOff x="1748018" y="4532458"/>
            <a:chExt cx="535940" cy="355600"/>
          </a:xfrm>
        </p:grpSpPr>
        <p:sp>
          <p:nvSpPr>
            <p:cNvPr id="201" name="object 201"/>
            <p:cNvSpPr/>
            <p:nvPr/>
          </p:nvSpPr>
          <p:spPr>
            <a:xfrm>
              <a:off x="1755477" y="4565214"/>
              <a:ext cx="7620" cy="635"/>
            </a:xfrm>
            <a:custGeom>
              <a:avLst/>
              <a:gdLst/>
              <a:ahLst/>
              <a:cxnLst/>
              <a:rect l="l" t="t" r="r" b="b"/>
              <a:pathLst>
                <a:path w="7619" h="635">
                  <a:moveTo>
                    <a:pt x="0" y="114"/>
                  </a:moveTo>
                  <a:lnTo>
                    <a:pt x="3611" y="57"/>
                  </a:lnTo>
                  <a:lnTo>
                    <a:pt x="722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62700" y="4561744"/>
              <a:ext cx="325755" cy="3810"/>
            </a:xfrm>
            <a:custGeom>
              <a:avLst/>
              <a:gdLst/>
              <a:ahLst/>
              <a:cxnLst/>
              <a:rect l="l" t="t" r="r" b="b"/>
              <a:pathLst>
                <a:path w="325755" h="3810">
                  <a:moveTo>
                    <a:pt x="-14682" y="1734"/>
                  </a:moveTo>
                  <a:lnTo>
                    <a:pt x="340218" y="1734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088237" y="4560968"/>
              <a:ext cx="180340" cy="1270"/>
            </a:xfrm>
            <a:custGeom>
              <a:avLst/>
              <a:gdLst/>
              <a:ahLst/>
              <a:cxnLst/>
              <a:rect l="l" t="t" r="r" b="b"/>
              <a:pathLst>
                <a:path w="180339" h="1270">
                  <a:moveTo>
                    <a:pt x="-15018" y="387"/>
                  </a:moveTo>
                  <a:lnTo>
                    <a:pt x="195294" y="387"/>
                  </a:lnTo>
                </a:path>
              </a:pathLst>
            </a:custGeom>
            <a:ln w="30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51930" y="4532458"/>
              <a:ext cx="380996" cy="355114"/>
            </a:xfrm>
            <a:prstGeom prst="rect">
              <a:avLst/>
            </a:prstGeom>
          </p:spPr>
        </p:pic>
      </p:grpSp>
      <p:grpSp>
        <p:nvGrpSpPr>
          <p:cNvPr id="205" name="object 205"/>
          <p:cNvGrpSpPr/>
          <p:nvPr/>
        </p:nvGrpSpPr>
        <p:grpSpPr>
          <a:xfrm>
            <a:off x="2334592" y="4572045"/>
            <a:ext cx="636270" cy="559435"/>
            <a:chOff x="2334592" y="4572045"/>
            <a:chExt cx="636270" cy="559435"/>
          </a:xfrm>
        </p:grpSpPr>
        <p:pic>
          <p:nvPicPr>
            <p:cNvPr id="206" name="object 2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34592" y="4699293"/>
              <a:ext cx="289158" cy="241254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53852" y="4724585"/>
              <a:ext cx="202348" cy="406879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65113" y="4572045"/>
              <a:ext cx="105406" cy="373130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2992097" y="4755541"/>
            <a:ext cx="47625" cy="123825"/>
            <a:chOff x="2992097" y="4755541"/>
            <a:chExt cx="47625" cy="123825"/>
          </a:xfrm>
        </p:grpSpPr>
        <p:sp>
          <p:nvSpPr>
            <p:cNvPr id="210" name="object 210"/>
            <p:cNvSpPr/>
            <p:nvPr/>
          </p:nvSpPr>
          <p:spPr>
            <a:xfrm>
              <a:off x="3021995" y="4773118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637" y="114"/>
                  </a:moveTo>
                  <a:lnTo>
                    <a:pt x="1318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016076" y="4773004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-17462" y="215"/>
                  </a:moveTo>
                  <a:lnTo>
                    <a:pt x="23381" y="215"/>
                  </a:lnTo>
                </a:path>
              </a:pathLst>
            </a:custGeom>
            <a:ln w="35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011077" y="4773434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10">
                  <a:moveTo>
                    <a:pt x="4998" y="0"/>
                  </a:moveTo>
                  <a:lnTo>
                    <a:pt x="1716" y="430"/>
                  </a:lnTo>
                  <a:lnTo>
                    <a:pt x="0" y="3553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009361" y="4776987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5" h="11429">
                  <a:moveTo>
                    <a:pt x="1716" y="0"/>
                  </a:moveTo>
                  <a:lnTo>
                    <a:pt x="0" y="3121"/>
                  </a:lnTo>
                  <a:lnTo>
                    <a:pt x="586" y="10897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009947" y="4787884"/>
              <a:ext cx="12065" cy="74930"/>
            </a:xfrm>
            <a:custGeom>
              <a:avLst/>
              <a:gdLst/>
              <a:ahLst/>
              <a:cxnLst/>
              <a:rect l="l" t="t" r="r" b="b"/>
              <a:pathLst>
                <a:path w="12064" h="74929">
                  <a:moveTo>
                    <a:pt x="0" y="0"/>
                  </a:moveTo>
                  <a:lnTo>
                    <a:pt x="5530" y="36504"/>
                  </a:lnTo>
                  <a:lnTo>
                    <a:pt x="8569" y="56436"/>
                  </a:lnTo>
                  <a:lnTo>
                    <a:pt x="10191" y="66786"/>
                  </a:lnTo>
                  <a:lnTo>
                    <a:pt x="11471" y="74541"/>
                  </a:lnTo>
                </a:path>
              </a:pathLst>
            </a:custGeom>
            <a:ln w="33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2993410" y="4663424"/>
            <a:ext cx="45085" cy="46990"/>
            <a:chOff x="2993410" y="4663424"/>
            <a:chExt cx="45085" cy="46990"/>
          </a:xfrm>
        </p:grpSpPr>
        <p:sp>
          <p:nvSpPr>
            <p:cNvPr id="216" name="object 216"/>
            <p:cNvSpPr/>
            <p:nvPr/>
          </p:nvSpPr>
          <p:spPr>
            <a:xfrm>
              <a:off x="3019848" y="4691203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1032" y="1720"/>
                  </a:moveTo>
                  <a:lnTo>
                    <a:pt x="516" y="8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010752" y="4680766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9095" y="10437"/>
                  </a:moveTo>
                  <a:lnTo>
                    <a:pt x="2742" y="2831"/>
                  </a:lnTo>
                  <a:lnTo>
                    <a:pt x="0" y="0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8" name="object 21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108084" y="4699024"/>
            <a:ext cx="464318" cy="228247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40401" y="4553350"/>
            <a:ext cx="301836" cy="315901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90514" y="4628073"/>
            <a:ext cx="140739" cy="231144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186845" y="4648192"/>
            <a:ext cx="228686" cy="221648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77765" y="4485339"/>
            <a:ext cx="293070" cy="364451"/>
          </a:xfrm>
          <a:prstGeom prst="rect">
            <a:avLst/>
          </a:prstGeom>
        </p:spPr>
      </p:pic>
      <p:grpSp>
        <p:nvGrpSpPr>
          <p:cNvPr id="223" name="object 223"/>
          <p:cNvGrpSpPr/>
          <p:nvPr/>
        </p:nvGrpSpPr>
        <p:grpSpPr>
          <a:xfrm>
            <a:off x="5361317" y="4571156"/>
            <a:ext cx="619760" cy="252729"/>
            <a:chOff x="5361317" y="4571156"/>
            <a:chExt cx="619760" cy="252729"/>
          </a:xfrm>
        </p:grpSpPr>
        <p:sp>
          <p:nvSpPr>
            <p:cNvPr id="224" name="object 224"/>
            <p:cNvSpPr/>
            <p:nvPr/>
          </p:nvSpPr>
          <p:spPr>
            <a:xfrm>
              <a:off x="5469127" y="471019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0" y="1490"/>
                  </a:moveTo>
                  <a:lnTo>
                    <a:pt x="286" y="744"/>
                  </a:lnTo>
                  <a:lnTo>
                    <a:pt x="57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469700" y="4691284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4" h="19050">
                  <a:moveTo>
                    <a:pt x="0" y="18912"/>
                  </a:moveTo>
                  <a:lnTo>
                    <a:pt x="3835" y="7520"/>
                  </a:lnTo>
                  <a:lnTo>
                    <a:pt x="5319" y="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475020" y="4674949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0" y="16334"/>
                  </a:moveTo>
                  <a:lnTo>
                    <a:pt x="1484" y="8814"/>
                  </a:lnTo>
                  <a:lnTo>
                    <a:pt x="371" y="0"/>
                  </a:lnTo>
                </a:path>
              </a:pathLst>
            </a:custGeom>
            <a:ln w="34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469095" y="4658156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6296" y="16793"/>
                  </a:moveTo>
                  <a:lnTo>
                    <a:pt x="5183" y="7979"/>
                  </a:lnTo>
                  <a:lnTo>
                    <a:pt x="0" y="0"/>
                  </a:lnTo>
                </a:path>
              </a:pathLst>
            </a:custGeom>
            <a:ln w="34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454404" y="4646585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14690" y="11570"/>
                  </a:moveTo>
                  <a:lnTo>
                    <a:pt x="9507" y="3591"/>
                  </a:lnTo>
                  <a:lnTo>
                    <a:pt x="0" y="0"/>
                  </a:lnTo>
                </a:path>
              </a:pathLst>
            </a:custGeom>
            <a:ln w="33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432477" y="4642994"/>
              <a:ext cx="22225" cy="4445"/>
            </a:xfrm>
            <a:custGeom>
              <a:avLst/>
              <a:gdLst/>
              <a:ahLst/>
              <a:cxnLst/>
              <a:rect l="l" t="t" r="r" b="b"/>
              <a:pathLst>
                <a:path w="22225" h="4445">
                  <a:moveTo>
                    <a:pt x="21927" y="3591"/>
                  </a:moveTo>
                  <a:lnTo>
                    <a:pt x="12420" y="0"/>
                  </a:lnTo>
                  <a:lnTo>
                    <a:pt x="0" y="3933"/>
                  </a:lnTo>
                </a:path>
              </a:pathLst>
            </a:custGeom>
            <a:ln w="33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407994" y="4646927"/>
              <a:ext cx="24765" cy="16510"/>
            </a:xfrm>
            <a:custGeom>
              <a:avLst/>
              <a:gdLst/>
              <a:ahLst/>
              <a:cxnLst/>
              <a:rect l="l" t="t" r="r" b="b"/>
              <a:pathLst>
                <a:path w="24764" h="16510">
                  <a:moveTo>
                    <a:pt x="24482" y="0"/>
                  </a:moveTo>
                  <a:lnTo>
                    <a:pt x="17113" y="2468"/>
                  </a:lnTo>
                  <a:lnTo>
                    <a:pt x="12106" y="5002"/>
                  </a:lnTo>
                  <a:lnTo>
                    <a:pt x="7167" y="9139"/>
                  </a:lnTo>
                  <a:lnTo>
                    <a:pt x="0" y="16420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387523" y="4663348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20471" y="0"/>
                  </a:moveTo>
                  <a:lnTo>
                    <a:pt x="13366" y="7518"/>
                  </a:lnTo>
                  <a:lnTo>
                    <a:pt x="8865" y="13316"/>
                  </a:lnTo>
                  <a:lnTo>
                    <a:pt x="5049" y="20356"/>
                  </a:lnTo>
                  <a:lnTo>
                    <a:pt x="0" y="31599"/>
                  </a:lnTo>
                </a:path>
              </a:pathLst>
            </a:custGeom>
            <a:ln w="33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378036" y="4694947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4">
                  <a:moveTo>
                    <a:pt x="9486" y="0"/>
                  </a:moveTo>
                  <a:lnTo>
                    <a:pt x="4608" y="11368"/>
                  </a:lnTo>
                  <a:lnTo>
                    <a:pt x="1994" y="19281"/>
                  </a:lnTo>
                  <a:lnTo>
                    <a:pt x="754" y="27448"/>
                  </a:lnTo>
                  <a:lnTo>
                    <a:pt x="0" y="39580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377527" y="4734528"/>
              <a:ext cx="6985" cy="36195"/>
            </a:xfrm>
            <a:custGeom>
              <a:avLst/>
              <a:gdLst/>
              <a:ahLst/>
              <a:cxnLst/>
              <a:rect l="l" t="t" r="r" b="b"/>
              <a:pathLst>
                <a:path w="6985" h="36195">
                  <a:moveTo>
                    <a:pt x="509" y="0"/>
                  </a:moveTo>
                  <a:lnTo>
                    <a:pt x="0" y="12074"/>
                  </a:lnTo>
                  <a:lnTo>
                    <a:pt x="477" y="19838"/>
                  </a:lnTo>
                  <a:lnTo>
                    <a:pt x="2526" y="26654"/>
                  </a:lnTo>
                  <a:lnTo>
                    <a:pt x="6727" y="35889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384255" y="4770417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0" y="0"/>
                  </a:moveTo>
                  <a:lnTo>
                    <a:pt x="4448" y="9008"/>
                  </a:lnTo>
                  <a:lnTo>
                    <a:pt x="8224" y="14240"/>
                  </a:lnTo>
                  <a:lnTo>
                    <a:pt x="13391" y="17702"/>
                  </a:lnTo>
                  <a:lnTo>
                    <a:pt x="22014" y="21401"/>
                  </a:lnTo>
                </a:path>
              </a:pathLst>
            </a:custGeom>
            <a:ln w="32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406269" y="4791819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4" h="5079">
                  <a:moveTo>
                    <a:pt x="0" y="0"/>
                  </a:moveTo>
                  <a:lnTo>
                    <a:pt x="8802" y="3367"/>
                  </a:lnTo>
                  <a:lnTo>
                    <a:pt x="15225" y="4503"/>
                  </a:lnTo>
                  <a:lnTo>
                    <a:pt x="22408" y="3419"/>
                  </a:lnTo>
                  <a:lnTo>
                    <a:pt x="33492" y="129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439762" y="4770706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89">
                  <a:moveTo>
                    <a:pt x="0" y="21242"/>
                  </a:moveTo>
                  <a:lnTo>
                    <a:pt x="11132" y="17618"/>
                  </a:lnTo>
                  <a:lnTo>
                    <a:pt x="18651" y="14197"/>
                  </a:lnTo>
                  <a:lnTo>
                    <a:pt x="25987" y="8988"/>
                  </a:lnTo>
                  <a:lnTo>
                    <a:pt x="36566" y="0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476329" y="4736747"/>
              <a:ext cx="29845" cy="34290"/>
            </a:xfrm>
            <a:custGeom>
              <a:avLst/>
              <a:gdLst/>
              <a:ahLst/>
              <a:cxnLst/>
              <a:rect l="l" t="t" r="r" b="b"/>
              <a:pathLst>
                <a:path w="29845" h="34289">
                  <a:moveTo>
                    <a:pt x="0" y="33959"/>
                  </a:moveTo>
                  <a:lnTo>
                    <a:pt x="10474" y="24772"/>
                  </a:lnTo>
                  <a:lnTo>
                    <a:pt x="17073" y="18172"/>
                  </a:lnTo>
                  <a:lnTo>
                    <a:pt x="22595" y="10976"/>
                  </a:lnTo>
                  <a:lnTo>
                    <a:pt x="29836" y="0"/>
                  </a:lnTo>
                </a:path>
              </a:pathLst>
            </a:custGeom>
            <a:ln w="32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506165" y="4702844"/>
              <a:ext cx="16510" cy="34290"/>
            </a:xfrm>
            <a:custGeom>
              <a:avLst/>
              <a:gdLst/>
              <a:ahLst/>
              <a:cxnLst/>
              <a:rect l="l" t="t" r="r" b="b"/>
              <a:pathLst>
                <a:path w="16510" h="34289">
                  <a:moveTo>
                    <a:pt x="0" y="33902"/>
                  </a:moveTo>
                  <a:lnTo>
                    <a:pt x="7031" y="22927"/>
                  </a:lnTo>
                  <a:lnTo>
                    <a:pt x="11088" y="15737"/>
                  </a:lnTo>
                  <a:lnTo>
                    <a:pt x="13712" y="9154"/>
                  </a:lnTo>
                  <a:lnTo>
                    <a:pt x="16444" y="0"/>
                  </a:lnTo>
                </a:path>
              </a:pathLst>
            </a:custGeom>
            <a:ln w="32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522610" y="4680249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0" y="22595"/>
                  </a:moveTo>
                  <a:lnTo>
                    <a:pt x="4400" y="7262"/>
                  </a:lnTo>
                  <a:lnTo>
                    <a:pt x="2334" y="0"/>
                  </a:lnTo>
                </a:path>
              </a:pathLst>
            </a:custGeom>
            <a:ln w="32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517543" y="4672986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7401" y="7262"/>
                  </a:moveTo>
                  <a:lnTo>
                    <a:pt x="5334" y="0"/>
                  </a:lnTo>
                  <a:lnTo>
                    <a:pt x="0" y="3179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507393" y="4676166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10150" y="0"/>
                  </a:moveTo>
                  <a:lnTo>
                    <a:pt x="4815" y="3180"/>
                  </a:lnTo>
                  <a:lnTo>
                    <a:pt x="0" y="15832"/>
                  </a:lnTo>
                </a:path>
              </a:pathLst>
            </a:custGeom>
            <a:ln w="34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501355" y="4691999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6037" y="0"/>
                  </a:moveTo>
                  <a:lnTo>
                    <a:pt x="3234" y="7603"/>
                  </a:lnTo>
                  <a:lnTo>
                    <a:pt x="1671" y="13380"/>
                  </a:lnTo>
                  <a:lnTo>
                    <a:pt x="782" y="20247"/>
                  </a:lnTo>
                  <a:lnTo>
                    <a:pt x="0" y="31122"/>
                  </a:lnTo>
                </a:path>
              </a:pathLst>
            </a:custGeom>
            <a:ln w="34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500721" y="4723121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5" h="36829">
                  <a:moveTo>
                    <a:pt x="634" y="0"/>
                  </a:moveTo>
                  <a:lnTo>
                    <a:pt x="0" y="10956"/>
                  </a:lnTo>
                  <a:lnTo>
                    <a:pt x="148" y="18392"/>
                  </a:lnTo>
                  <a:lnTo>
                    <a:pt x="1404" y="25714"/>
                  </a:lnTo>
                  <a:lnTo>
                    <a:pt x="4091" y="36327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504813" y="4759448"/>
              <a:ext cx="15240" cy="29845"/>
            </a:xfrm>
            <a:custGeom>
              <a:avLst/>
              <a:gdLst/>
              <a:ahLst/>
              <a:cxnLst/>
              <a:rect l="l" t="t" r="r" b="b"/>
              <a:pathLst>
                <a:path w="15239" h="29845">
                  <a:moveTo>
                    <a:pt x="0" y="0"/>
                  </a:moveTo>
                  <a:lnTo>
                    <a:pt x="2868" y="10511"/>
                  </a:lnTo>
                  <a:lnTo>
                    <a:pt x="5395" y="17120"/>
                  </a:lnTo>
                  <a:lnTo>
                    <a:pt x="8994" y="22622"/>
                  </a:lnTo>
                  <a:lnTo>
                    <a:pt x="15077" y="29811"/>
                  </a:lnTo>
                </a:path>
              </a:pathLst>
            </a:custGeom>
            <a:ln w="32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519891" y="4789259"/>
              <a:ext cx="25400" cy="13970"/>
            </a:xfrm>
            <a:custGeom>
              <a:avLst/>
              <a:gdLst/>
              <a:ahLst/>
              <a:cxnLst/>
              <a:rect l="l" t="t" r="r" b="b"/>
              <a:pathLst>
                <a:path w="25400" h="13970">
                  <a:moveTo>
                    <a:pt x="0" y="0"/>
                  </a:moveTo>
                  <a:lnTo>
                    <a:pt x="6244" y="6934"/>
                  </a:lnTo>
                  <a:lnTo>
                    <a:pt x="10965" y="10659"/>
                  </a:lnTo>
                  <a:lnTo>
                    <a:pt x="16541" y="12445"/>
                  </a:lnTo>
                  <a:lnTo>
                    <a:pt x="25346" y="13563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545237" y="4794705"/>
              <a:ext cx="31750" cy="9525"/>
            </a:xfrm>
            <a:custGeom>
              <a:avLst/>
              <a:gdLst/>
              <a:ahLst/>
              <a:cxnLst/>
              <a:rect l="l" t="t" r="r" b="b"/>
              <a:pathLst>
                <a:path w="31750" h="9525">
                  <a:moveTo>
                    <a:pt x="0" y="8117"/>
                  </a:moveTo>
                  <a:lnTo>
                    <a:pt x="8897" y="8896"/>
                  </a:lnTo>
                  <a:lnTo>
                    <a:pt x="15121" y="8310"/>
                  </a:lnTo>
                  <a:lnTo>
                    <a:pt x="21603" y="5598"/>
                  </a:lnTo>
                  <a:lnTo>
                    <a:pt x="31275" y="0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576513" y="4767856"/>
              <a:ext cx="30480" cy="27305"/>
            </a:xfrm>
            <a:custGeom>
              <a:avLst/>
              <a:gdLst/>
              <a:ahLst/>
              <a:cxnLst/>
              <a:rect l="l" t="t" r="r" b="b"/>
              <a:pathLst>
                <a:path w="30479" h="27304">
                  <a:moveTo>
                    <a:pt x="0" y="26849"/>
                  </a:moveTo>
                  <a:lnTo>
                    <a:pt x="9657" y="20957"/>
                  </a:lnTo>
                  <a:lnTo>
                    <a:pt x="16040" y="16196"/>
                  </a:lnTo>
                  <a:lnTo>
                    <a:pt x="21995" y="10049"/>
                  </a:lnTo>
                  <a:lnTo>
                    <a:pt x="30369" y="0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606883" y="4733060"/>
              <a:ext cx="23495" cy="34925"/>
            </a:xfrm>
            <a:custGeom>
              <a:avLst/>
              <a:gdLst/>
              <a:ahLst/>
              <a:cxnLst/>
              <a:rect l="l" t="t" r="r" b="b"/>
              <a:pathLst>
                <a:path w="23495" h="34925">
                  <a:moveTo>
                    <a:pt x="0" y="34796"/>
                  </a:moveTo>
                  <a:lnTo>
                    <a:pt x="8266" y="24621"/>
                  </a:lnTo>
                  <a:lnTo>
                    <a:pt x="13465" y="17605"/>
                  </a:lnTo>
                  <a:lnTo>
                    <a:pt x="17796" y="10485"/>
                  </a:lnTo>
                  <a:lnTo>
                    <a:pt x="23458" y="0"/>
                  </a:lnTo>
                </a:path>
              </a:pathLst>
            </a:custGeom>
            <a:ln w="32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630341" y="4702345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0" y="30714"/>
                  </a:moveTo>
                  <a:lnTo>
                    <a:pt x="5505" y="20291"/>
                  </a:lnTo>
                  <a:lnTo>
                    <a:pt x="8736" y="13618"/>
                  </a:lnTo>
                  <a:lnTo>
                    <a:pt x="10951" y="7814"/>
                  </a:lnTo>
                  <a:lnTo>
                    <a:pt x="13406" y="0"/>
                  </a:lnTo>
                </a:path>
              </a:pathLst>
            </a:custGeom>
            <a:ln w="32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643748" y="4683377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0" y="18968"/>
                  </a:moveTo>
                  <a:lnTo>
                    <a:pt x="3992" y="5930"/>
                  </a:lnTo>
                  <a:lnTo>
                    <a:pt x="3781" y="0"/>
                  </a:lnTo>
                </a:path>
              </a:pathLst>
            </a:custGeom>
            <a:ln w="32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645435" y="467744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094" y="5930"/>
                  </a:moveTo>
                  <a:lnTo>
                    <a:pt x="1883" y="0"/>
                  </a:lnTo>
                  <a:lnTo>
                    <a:pt x="0" y="2542"/>
                  </a:lnTo>
                </a:path>
              </a:pathLst>
            </a:custGeom>
            <a:ln w="33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643387" y="4679988"/>
              <a:ext cx="2540" cy="13335"/>
            </a:xfrm>
            <a:custGeom>
              <a:avLst/>
              <a:gdLst/>
              <a:ahLst/>
              <a:cxnLst/>
              <a:rect l="l" t="t" r="r" b="b"/>
              <a:pathLst>
                <a:path w="2539" h="13335">
                  <a:moveTo>
                    <a:pt x="2048" y="0"/>
                  </a:moveTo>
                  <a:lnTo>
                    <a:pt x="165" y="2543"/>
                  </a:lnTo>
                  <a:lnTo>
                    <a:pt x="0" y="13212"/>
                  </a:lnTo>
                </a:path>
              </a:pathLst>
            </a:custGeom>
            <a:ln w="34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643344" y="4693201"/>
              <a:ext cx="3810" cy="26034"/>
            </a:xfrm>
            <a:custGeom>
              <a:avLst/>
              <a:gdLst/>
              <a:ahLst/>
              <a:cxnLst/>
              <a:rect l="l" t="t" r="r" b="b"/>
              <a:pathLst>
                <a:path w="3810" h="26035">
                  <a:moveTo>
                    <a:pt x="42" y="0"/>
                  </a:moveTo>
                  <a:lnTo>
                    <a:pt x="0" y="6402"/>
                  </a:lnTo>
                  <a:lnTo>
                    <a:pt x="317" y="11207"/>
                  </a:lnTo>
                  <a:lnTo>
                    <a:pt x="1295" y="16819"/>
                  </a:lnTo>
                  <a:lnTo>
                    <a:pt x="3231" y="25643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646576" y="4718844"/>
              <a:ext cx="11430" cy="30480"/>
            </a:xfrm>
            <a:custGeom>
              <a:avLst/>
              <a:gdLst/>
              <a:ahLst/>
              <a:cxnLst/>
              <a:rect l="l" t="t" r="r" b="b"/>
              <a:pathLst>
                <a:path w="11429" h="30479">
                  <a:moveTo>
                    <a:pt x="0" y="0"/>
                  </a:moveTo>
                  <a:lnTo>
                    <a:pt x="2057" y="8894"/>
                  </a:lnTo>
                  <a:lnTo>
                    <a:pt x="3883" y="14999"/>
                  </a:lnTo>
                  <a:lnTo>
                    <a:pt x="6503" y="21142"/>
                  </a:lnTo>
                  <a:lnTo>
                    <a:pt x="10943" y="30149"/>
                  </a:lnTo>
                </a:path>
              </a:pathLst>
            </a:custGeom>
            <a:ln w="33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657519" y="4748993"/>
              <a:ext cx="19685" cy="26670"/>
            </a:xfrm>
            <a:custGeom>
              <a:avLst/>
              <a:gdLst/>
              <a:ahLst/>
              <a:cxnLst/>
              <a:rect l="l" t="t" r="r" b="b"/>
              <a:pathLst>
                <a:path w="19685" h="26670">
                  <a:moveTo>
                    <a:pt x="0" y="0"/>
                  </a:moveTo>
                  <a:lnTo>
                    <a:pt x="4574" y="8948"/>
                  </a:lnTo>
                  <a:lnTo>
                    <a:pt x="8135" y="14681"/>
                  </a:lnTo>
                  <a:lnTo>
                    <a:pt x="12515" y="19672"/>
                  </a:lnTo>
                  <a:lnTo>
                    <a:pt x="19546" y="26396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677066" y="4775390"/>
              <a:ext cx="27940" cy="16510"/>
            </a:xfrm>
            <a:custGeom>
              <a:avLst/>
              <a:gdLst/>
              <a:ahLst/>
              <a:cxnLst/>
              <a:rect l="l" t="t" r="r" b="b"/>
              <a:pathLst>
                <a:path w="27939" h="16510">
                  <a:moveTo>
                    <a:pt x="0" y="0"/>
                  </a:moveTo>
                  <a:lnTo>
                    <a:pt x="7153" y="6566"/>
                  </a:lnTo>
                  <a:lnTo>
                    <a:pt x="12388" y="10450"/>
                  </a:lnTo>
                  <a:lnTo>
                    <a:pt x="18270" y="13175"/>
                  </a:lnTo>
                  <a:lnTo>
                    <a:pt x="27364" y="16267"/>
                  </a:lnTo>
                </a:path>
              </a:pathLst>
            </a:custGeom>
            <a:ln w="32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704431" y="4791658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20" h="4445">
                  <a:moveTo>
                    <a:pt x="0" y="0"/>
                  </a:moveTo>
                  <a:lnTo>
                    <a:pt x="9173" y="2864"/>
                  </a:lnTo>
                  <a:lnTo>
                    <a:pt x="15614" y="3998"/>
                  </a:lnTo>
                  <a:lnTo>
                    <a:pt x="22367" y="3560"/>
                  </a:lnTo>
                  <a:lnTo>
                    <a:pt x="32476" y="1711"/>
                  </a:lnTo>
                </a:path>
              </a:pathLst>
            </a:custGeom>
            <a:ln w="32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736907" y="4779673"/>
              <a:ext cx="33020" cy="13970"/>
            </a:xfrm>
            <a:custGeom>
              <a:avLst/>
              <a:gdLst/>
              <a:ahLst/>
              <a:cxnLst/>
              <a:rect l="l" t="t" r="r" b="b"/>
              <a:pathLst>
                <a:path w="33020" h="13970">
                  <a:moveTo>
                    <a:pt x="0" y="13696"/>
                  </a:moveTo>
                  <a:lnTo>
                    <a:pt x="10108" y="11607"/>
                  </a:lnTo>
                  <a:lnTo>
                    <a:pt x="16861" y="9484"/>
                  </a:lnTo>
                  <a:lnTo>
                    <a:pt x="23301" y="6043"/>
                  </a:lnTo>
                  <a:lnTo>
                    <a:pt x="32473" y="0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769381" y="4755150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4">
                  <a:moveTo>
                    <a:pt x="0" y="24522"/>
                  </a:moveTo>
                  <a:lnTo>
                    <a:pt x="9069" y="18310"/>
                  </a:lnTo>
                  <a:lnTo>
                    <a:pt x="14788" y="13685"/>
                  </a:lnTo>
                  <a:lnTo>
                    <a:pt x="19581" y="8347"/>
                  </a:lnTo>
                  <a:lnTo>
                    <a:pt x="25875" y="0"/>
                  </a:lnTo>
                </a:path>
              </a:pathLst>
            </a:custGeom>
            <a:ln w="32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795256" y="4727580"/>
              <a:ext cx="15240" cy="27940"/>
            </a:xfrm>
            <a:custGeom>
              <a:avLst/>
              <a:gdLst/>
              <a:ahLst/>
              <a:cxnLst/>
              <a:rect l="l" t="t" r="r" b="b"/>
              <a:pathLst>
                <a:path w="15239" h="27939">
                  <a:moveTo>
                    <a:pt x="0" y="27570"/>
                  </a:moveTo>
                  <a:lnTo>
                    <a:pt x="6120" y="19174"/>
                  </a:lnTo>
                  <a:lnTo>
                    <a:pt x="9702" y="13504"/>
                  </a:lnTo>
                  <a:lnTo>
                    <a:pt x="12132" y="7974"/>
                  </a:lnTo>
                  <a:lnTo>
                    <a:pt x="14797" y="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810053" y="4704809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0" y="22771"/>
                  </a:moveTo>
                  <a:lnTo>
                    <a:pt x="4327" y="9360"/>
                  </a:lnTo>
                  <a:lnTo>
                    <a:pt x="3725" y="0"/>
                  </a:lnTo>
                </a:path>
              </a:pathLst>
            </a:custGeom>
            <a:ln w="32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810276" y="4692895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10" h="12064">
                  <a:moveTo>
                    <a:pt x="3502" y="11914"/>
                  </a:moveTo>
                  <a:lnTo>
                    <a:pt x="2900" y="2553"/>
                  </a:lnTo>
                  <a:lnTo>
                    <a:pt x="0" y="0"/>
                  </a:lnTo>
                </a:path>
              </a:pathLst>
            </a:custGeom>
            <a:ln w="33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805244" y="469034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5031" y="2551"/>
                  </a:moveTo>
                  <a:lnTo>
                    <a:pt x="2131" y="0"/>
                  </a:lnTo>
                  <a:lnTo>
                    <a:pt x="0" y="4609"/>
                  </a:lnTo>
                </a:path>
              </a:pathLst>
            </a:custGeom>
            <a:ln w="33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803113" y="4694952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10">
                  <a:moveTo>
                    <a:pt x="2131" y="0"/>
                  </a:moveTo>
                  <a:lnTo>
                    <a:pt x="0" y="4609"/>
                  </a:lnTo>
                  <a:lnTo>
                    <a:pt x="2268" y="16335"/>
                  </a:lnTo>
                </a:path>
              </a:pathLst>
            </a:custGeom>
            <a:ln w="34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805381" y="4711287"/>
              <a:ext cx="10795" cy="27305"/>
            </a:xfrm>
            <a:custGeom>
              <a:avLst/>
              <a:gdLst/>
              <a:ahLst/>
              <a:cxnLst/>
              <a:rect l="l" t="t" r="r" b="b"/>
              <a:pathLst>
                <a:path w="10795" h="27304">
                  <a:moveTo>
                    <a:pt x="0" y="0"/>
                  </a:moveTo>
                  <a:lnTo>
                    <a:pt x="1438" y="7021"/>
                  </a:lnTo>
                  <a:lnTo>
                    <a:pt x="2999" y="12197"/>
                  </a:lnTo>
                  <a:lnTo>
                    <a:pt x="5659" y="18081"/>
                  </a:lnTo>
                  <a:lnTo>
                    <a:pt x="10390" y="27224"/>
                  </a:lnTo>
                </a:path>
              </a:pathLst>
            </a:custGeom>
            <a:ln w="34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815772" y="4738512"/>
              <a:ext cx="21590" cy="30480"/>
            </a:xfrm>
            <a:custGeom>
              <a:avLst/>
              <a:gdLst/>
              <a:ahLst/>
              <a:cxnLst/>
              <a:rect l="l" t="t" r="r" b="b"/>
              <a:pathLst>
                <a:path w="21589" h="30479">
                  <a:moveTo>
                    <a:pt x="0" y="0"/>
                  </a:moveTo>
                  <a:lnTo>
                    <a:pt x="4906" y="9192"/>
                  </a:lnTo>
                  <a:lnTo>
                    <a:pt x="8788" y="15423"/>
                  </a:lnTo>
                  <a:lnTo>
                    <a:pt x="13668" y="21542"/>
                  </a:lnTo>
                  <a:lnTo>
                    <a:pt x="21570" y="30398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837342" y="4768911"/>
              <a:ext cx="29209" cy="25400"/>
            </a:xfrm>
            <a:custGeom>
              <a:avLst/>
              <a:gdLst/>
              <a:ahLst/>
              <a:cxnLst/>
              <a:rect l="l" t="t" r="r" b="b"/>
              <a:pathLst>
                <a:path w="29210" h="25400">
                  <a:moveTo>
                    <a:pt x="0" y="0"/>
                  </a:moveTo>
                  <a:lnTo>
                    <a:pt x="8019" y="8769"/>
                  </a:lnTo>
                  <a:lnTo>
                    <a:pt x="13730" y="14276"/>
                  </a:lnTo>
                  <a:lnTo>
                    <a:pt x="19863" y="18846"/>
                  </a:lnTo>
                  <a:lnTo>
                    <a:pt x="29154" y="24805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866496" y="4793716"/>
              <a:ext cx="31115" cy="12700"/>
            </a:xfrm>
            <a:custGeom>
              <a:avLst/>
              <a:gdLst/>
              <a:ahLst/>
              <a:cxnLst/>
              <a:rect l="l" t="t" r="r" b="b"/>
              <a:pathLst>
                <a:path w="31114" h="12700">
                  <a:moveTo>
                    <a:pt x="0" y="0"/>
                  </a:moveTo>
                  <a:lnTo>
                    <a:pt x="9316" y="5760"/>
                  </a:lnTo>
                  <a:lnTo>
                    <a:pt x="15634" y="8939"/>
                  </a:lnTo>
                  <a:lnTo>
                    <a:pt x="21845" y="10669"/>
                  </a:lnTo>
                  <a:lnTo>
                    <a:pt x="30838" y="12085"/>
                  </a:lnTo>
                </a:path>
              </a:pathLst>
            </a:custGeom>
            <a:ln w="32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897335" y="4800892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4909"/>
                  </a:moveTo>
                  <a:lnTo>
                    <a:pt x="8946" y="6060"/>
                  </a:lnTo>
                  <a:lnTo>
                    <a:pt x="14829" y="5932"/>
                  </a:lnTo>
                  <a:lnTo>
                    <a:pt x="20259" y="4065"/>
                  </a:lnTo>
                  <a:lnTo>
                    <a:pt x="27846" y="0"/>
                  </a:lnTo>
                </a:path>
              </a:pathLst>
            </a:custGeom>
            <a:ln w="32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925181" y="4778159"/>
              <a:ext cx="22225" cy="22860"/>
            </a:xfrm>
            <a:custGeom>
              <a:avLst/>
              <a:gdLst/>
              <a:ahLst/>
              <a:cxnLst/>
              <a:rect l="l" t="t" r="r" b="b"/>
              <a:pathLst>
                <a:path w="22225" h="22860">
                  <a:moveTo>
                    <a:pt x="0" y="22732"/>
                  </a:moveTo>
                  <a:lnTo>
                    <a:pt x="7490" y="18389"/>
                  </a:lnTo>
                  <a:lnTo>
                    <a:pt x="12248" y="14573"/>
                  </a:lnTo>
                  <a:lnTo>
                    <a:pt x="16308" y="9154"/>
                  </a:lnTo>
                  <a:lnTo>
                    <a:pt x="21704" y="0"/>
                  </a:lnTo>
                </a:path>
              </a:pathLst>
            </a:custGeom>
            <a:ln w="33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946886" y="4740644"/>
              <a:ext cx="13970" cy="38100"/>
            </a:xfrm>
            <a:custGeom>
              <a:avLst/>
              <a:gdLst/>
              <a:ahLst/>
              <a:cxnLst/>
              <a:rect l="l" t="t" r="r" b="b"/>
              <a:pathLst>
                <a:path w="13970" h="38100">
                  <a:moveTo>
                    <a:pt x="0" y="37515"/>
                  </a:moveTo>
                  <a:lnTo>
                    <a:pt x="5266" y="28130"/>
                  </a:lnTo>
                  <a:lnTo>
                    <a:pt x="8419" y="21094"/>
                  </a:lnTo>
                  <a:lnTo>
                    <a:pt x="10716" y="12889"/>
                  </a:lnTo>
                  <a:lnTo>
                    <a:pt x="13414" y="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960301" y="4694535"/>
              <a:ext cx="4445" cy="46355"/>
            </a:xfrm>
            <a:custGeom>
              <a:avLst/>
              <a:gdLst/>
              <a:ahLst/>
              <a:cxnLst/>
              <a:rect l="l" t="t" r="r" b="b"/>
              <a:pathLst>
                <a:path w="4445" h="46354">
                  <a:moveTo>
                    <a:pt x="0" y="46108"/>
                  </a:moveTo>
                  <a:lnTo>
                    <a:pt x="2538" y="33084"/>
                  </a:lnTo>
                  <a:lnTo>
                    <a:pt x="3712" y="23940"/>
                  </a:lnTo>
                  <a:lnTo>
                    <a:pt x="3818" y="14353"/>
                  </a:lnTo>
                  <a:lnTo>
                    <a:pt x="3151" y="0"/>
                  </a:lnTo>
                </a:path>
              </a:pathLst>
            </a:custGeom>
            <a:ln w="32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955409" y="4648731"/>
              <a:ext cx="8255" cy="46355"/>
            </a:xfrm>
            <a:custGeom>
              <a:avLst/>
              <a:gdLst/>
              <a:ahLst/>
              <a:cxnLst/>
              <a:rect l="l" t="t" r="r" b="b"/>
              <a:pathLst>
                <a:path w="8254" h="46354">
                  <a:moveTo>
                    <a:pt x="8043" y="45804"/>
                  </a:moveTo>
                  <a:lnTo>
                    <a:pt x="7201" y="31456"/>
                  </a:lnTo>
                  <a:lnTo>
                    <a:pt x="6083" y="21902"/>
                  </a:lnTo>
                  <a:lnTo>
                    <a:pt x="3933" y="12848"/>
                  </a:lnTo>
                  <a:lnTo>
                    <a:pt x="0" y="0"/>
                  </a:lnTo>
                </a:path>
              </a:pathLst>
            </a:custGeom>
            <a:ln w="32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939424" y="4612961"/>
              <a:ext cx="16510" cy="36195"/>
            </a:xfrm>
            <a:custGeom>
              <a:avLst/>
              <a:gdLst/>
              <a:ahLst/>
              <a:cxnLst/>
              <a:rect l="l" t="t" r="r" b="b"/>
              <a:pathLst>
                <a:path w="16510" h="36195">
                  <a:moveTo>
                    <a:pt x="15985" y="35769"/>
                  </a:moveTo>
                  <a:lnTo>
                    <a:pt x="11927" y="23077"/>
                  </a:lnTo>
                  <a:lnTo>
                    <a:pt x="8909" y="15121"/>
                  </a:lnTo>
                  <a:lnTo>
                    <a:pt x="5433" y="8546"/>
                  </a:lnTo>
                  <a:lnTo>
                    <a:pt x="0" y="0"/>
                  </a:lnTo>
                </a:path>
              </a:pathLst>
            </a:custGeom>
            <a:ln w="32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920974" y="4593181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20">
                  <a:moveTo>
                    <a:pt x="18450" y="19780"/>
                  </a:moveTo>
                  <a:lnTo>
                    <a:pt x="12978" y="11483"/>
                  </a:lnTo>
                  <a:lnTo>
                    <a:pt x="9232" y="6657"/>
                  </a:lnTo>
                  <a:lnTo>
                    <a:pt x="5483" y="3447"/>
                  </a:lnTo>
                  <a:lnTo>
                    <a:pt x="0" y="0"/>
                  </a:lnTo>
                </a:path>
              </a:pathLst>
            </a:custGeom>
            <a:ln w="32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904398" y="4587603"/>
              <a:ext cx="17145" cy="5715"/>
            </a:xfrm>
            <a:custGeom>
              <a:avLst/>
              <a:gdLst/>
              <a:ahLst/>
              <a:cxnLst/>
              <a:rect l="l" t="t" r="r" b="b"/>
              <a:pathLst>
                <a:path w="17145" h="5714">
                  <a:moveTo>
                    <a:pt x="16576" y="5578"/>
                  </a:moveTo>
                  <a:lnTo>
                    <a:pt x="7341" y="0"/>
                  </a:lnTo>
                  <a:lnTo>
                    <a:pt x="0" y="2816"/>
                  </a:lnTo>
                </a:path>
              </a:pathLst>
            </a:custGeom>
            <a:ln w="32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893229" y="4590419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11168" y="0"/>
                  </a:moveTo>
                  <a:lnTo>
                    <a:pt x="3827" y="2816"/>
                  </a:lnTo>
                  <a:lnTo>
                    <a:pt x="0" y="9619"/>
                  </a:lnTo>
                </a:path>
              </a:pathLst>
            </a:custGeom>
            <a:ln w="33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8" name="object 278"/>
          <p:cNvSpPr/>
          <p:nvPr/>
        </p:nvSpPr>
        <p:spPr>
          <a:xfrm>
            <a:off x="1566342" y="5162773"/>
            <a:ext cx="5050790" cy="0"/>
          </a:xfrm>
          <a:custGeom>
            <a:avLst/>
            <a:gdLst/>
            <a:ahLst/>
            <a:cxnLst/>
            <a:rect l="l" t="t" r="r" b="b"/>
            <a:pathLst>
              <a:path w="50507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050790">
                <a:moveTo>
                  <a:pt x="4233" y="0"/>
                </a:moveTo>
                <a:lnTo>
                  <a:pt x="2919147" y="0"/>
                </a:lnTo>
                <a:lnTo>
                  <a:pt x="4416424" y="0"/>
                </a:lnTo>
                <a:lnTo>
                  <a:pt x="4969139" y="0"/>
                </a:lnTo>
                <a:lnTo>
                  <a:pt x="5050367" y="0"/>
                </a:lnTo>
              </a:path>
            </a:pathLst>
          </a:custGeom>
          <a:ln w="25017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9" name="object 279"/>
          <p:cNvGrpSpPr/>
          <p:nvPr/>
        </p:nvGrpSpPr>
        <p:grpSpPr>
          <a:xfrm>
            <a:off x="1689451" y="5822557"/>
            <a:ext cx="199390" cy="547370"/>
            <a:chOff x="1689451" y="5822557"/>
            <a:chExt cx="199390" cy="547370"/>
          </a:xfrm>
        </p:grpSpPr>
        <p:sp>
          <p:nvSpPr>
            <p:cNvPr id="280" name="object 280"/>
            <p:cNvSpPr/>
            <p:nvPr/>
          </p:nvSpPr>
          <p:spPr>
            <a:xfrm>
              <a:off x="1709694" y="583977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07319" y="5840005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39">
                  <a:moveTo>
                    <a:pt x="2374" y="0"/>
                  </a:moveTo>
                  <a:lnTo>
                    <a:pt x="769" y="6304"/>
                  </a:lnTo>
                  <a:lnTo>
                    <a:pt x="0" y="1465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06725" y="5854665"/>
              <a:ext cx="635" cy="26034"/>
            </a:xfrm>
            <a:custGeom>
              <a:avLst/>
              <a:gdLst/>
              <a:ahLst/>
              <a:cxnLst/>
              <a:rect l="l" t="t" r="r" b="b"/>
              <a:pathLst>
                <a:path w="635" h="26035">
                  <a:moveTo>
                    <a:pt x="297" y="-17273"/>
                  </a:moveTo>
                  <a:lnTo>
                    <a:pt x="297" y="42841"/>
                  </a:lnTo>
                </a:path>
              </a:pathLst>
            </a:custGeom>
            <a:ln w="35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707180" y="5880232"/>
              <a:ext cx="7620" cy="125730"/>
            </a:xfrm>
            <a:custGeom>
              <a:avLst/>
              <a:gdLst/>
              <a:ahLst/>
              <a:cxnLst/>
              <a:rect l="l" t="t" r="r" b="b"/>
              <a:pathLst>
                <a:path w="7619" h="125729">
                  <a:moveTo>
                    <a:pt x="0" y="0"/>
                  </a:moveTo>
                  <a:lnTo>
                    <a:pt x="2990" y="46177"/>
                  </a:lnTo>
                  <a:lnTo>
                    <a:pt x="4762" y="74627"/>
                  </a:lnTo>
                  <a:lnTo>
                    <a:pt x="6011" y="97101"/>
                  </a:lnTo>
                  <a:lnTo>
                    <a:pt x="7435" y="125351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714616" y="6005584"/>
              <a:ext cx="3810" cy="103505"/>
            </a:xfrm>
            <a:custGeom>
              <a:avLst/>
              <a:gdLst/>
              <a:ahLst/>
              <a:cxnLst/>
              <a:rect l="l" t="t" r="r" b="b"/>
              <a:pathLst>
                <a:path w="3810" h="103504">
                  <a:moveTo>
                    <a:pt x="0" y="0"/>
                  </a:moveTo>
                  <a:lnTo>
                    <a:pt x="1361" y="27902"/>
                  </a:lnTo>
                  <a:lnTo>
                    <a:pt x="2171" y="47949"/>
                  </a:lnTo>
                  <a:lnTo>
                    <a:pt x="2749" y="69810"/>
                  </a:lnTo>
                  <a:lnTo>
                    <a:pt x="3415" y="103156"/>
                  </a:lnTo>
                </a:path>
              </a:pathLst>
            </a:custGeom>
            <a:ln w="31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718031" y="6108740"/>
              <a:ext cx="1270" cy="109220"/>
            </a:xfrm>
            <a:custGeom>
              <a:avLst/>
              <a:gdLst/>
              <a:ahLst/>
              <a:cxnLst/>
              <a:rect l="l" t="t" r="r" b="b"/>
              <a:pathLst>
                <a:path w="1269" h="109220">
                  <a:moveTo>
                    <a:pt x="528" y="-14654"/>
                  </a:moveTo>
                  <a:lnTo>
                    <a:pt x="528" y="123827"/>
                  </a:lnTo>
                </a:path>
              </a:pathLst>
            </a:custGeom>
            <a:ln w="30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718005" y="6217913"/>
              <a:ext cx="1270" cy="137795"/>
            </a:xfrm>
            <a:custGeom>
              <a:avLst/>
              <a:gdLst/>
              <a:ahLst/>
              <a:cxnLst/>
              <a:rect l="l" t="t" r="r" b="b"/>
              <a:pathLst>
                <a:path w="1269" h="137795">
                  <a:moveTo>
                    <a:pt x="538" y="-14297"/>
                  </a:moveTo>
                  <a:lnTo>
                    <a:pt x="538" y="151796"/>
                  </a:lnTo>
                </a:path>
              </a:pathLst>
            </a:custGeom>
            <a:ln w="29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722103" y="5919135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2601" y="17463"/>
                  </a:moveTo>
                  <a:lnTo>
                    <a:pt x="1971" y="15284"/>
                  </a:lnTo>
                  <a:lnTo>
                    <a:pt x="1340" y="13106"/>
                  </a:lnTo>
                </a:path>
                <a:path w="3175" h="17779">
                  <a:moveTo>
                    <a:pt x="1340" y="13106"/>
                  </a:moveTo>
                  <a:lnTo>
                    <a:pt x="79" y="874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722024" y="5899030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80" h="20320">
                  <a:moveTo>
                    <a:pt x="78" y="20104"/>
                  </a:moveTo>
                  <a:lnTo>
                    <a:pt x="0" y="11356"/>
                  </a:lnTo>
                  <a:lnTo>
                    <a:pt x="4723" y="0"/>
                  </a:lnTo>
                </a:path>
              </a:pathLst>
            </a:custGeom>
            <a:ln w="34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726748" y="5877091"/>
              <a:ext cx="16510" cy="22225"/>
            </a:xfrm>
            <a:custGeom>
              <a:avLst/>
              <a:gdLst/>
              <a:ahLst/>
              <a:cxnLst/>
              <a:rect l="l" t="t" r="r" b="b"/>
              <a:pathLst>
                <a:path w="16510" h="22225">
                  <a:moveTo>
                    <a:pt x="0" y="21938"/>
                  </a:moveTo>
                  <a:lnTo>
                    <a:pt x="2912" y="15208"/>
                  </a:lnTo>
                  <a:lnTo>
                    <a:pt x="5589" y="10679"/>
                  </a:lnTo>
                  <a:lnTo>
                    <a:pt x="9566" y="6295"/>
                  </a:lnTo>
                  <a:lnTo>
                    <a:pt x="16378" y="0"/>
                  </a:lnTo>
                </a:path>
              </a:pathLst>
            </a:custGeom>
            <a:ln w="33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743126" y="586096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0" y="16130"/>
                  </a:moveTo>
                  <a:lnTo>
                    <a:pt x="7011" y="9925"/>
                  </a:lnTo>
                  <a:lnTo>
                    <a:pt x="12388" y="6177"/>
                  </a:lnTo>
                  <a:lnTo>
                    <a:pt x="18865" y="3372"/>
                  </a:lnTo>
                  <a:lnTo>
                    <a:pt x="29178" y="0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772305" y="5856431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79">
                  <a:moveTo>
                    <a:pt x="0" y="4530"/>
                  </a:moveTo>
                  <a:lnTo>
                    <a:pt x="10429" y="1363"/>
                  </a:lnTo>
                  <a:lnTo>
                    <a:pt x="17717" y="0"/>
                  </a:lnTo>
                  <a:lnTo>
                    <a:pt x="25294" y="161"/>
                  </a:lnTo>
                  <a:lnTo>
                    <a:pt x="36591" y="1569"/>
                  </a:lnTo>
                </a:path>
              </a:pathLst>
            </a:custGeom>
            <a:ln w="33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808896" y="5858001"/>
              <a:ext cx="34925" cy="13335"/>
            </a:xfrm>
            <a:custGeom>
              <a:avLst/>
              <a:gdLst/>
              <a:ahLst/>
              <a:cxnLst/>
              <a:rect l="l" t="t" r="r" b="b"/>
              <a:pathLst>
                <a:path w="34925" h="13335">
                  <a:moveTo>
                    <a:pt x="0" y="0"/>
                  </a:moveTo>
                  <a:lnTo>
                    <a:pt x="11268" y="1661"/>
                  </a:lnTo>
                  <a:lnTo>
                    <a:pt x="18645" y="3591"/>
                  </a:lnTo>
                  <a:lnTo>
                    <a:pt x="25390" y="7029"/>
                  </a:lnTo>
                  <a:lnTo>
                    <a:pt x="34762" y="13213"/>
                  </a:lnTo>
                </a:path>
              </a:pathLst>
            </a:custGeom>
            <a:ln w="32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843658" y="5871215"/>
              <a:ext cx="23495" cy="27305"/>
            </a:xfrm>
            <a:custGeom>
              <a:avLst/>
              <a:gdLst/>
              <a:ahLst/>
              <a:cxnLst/>
              <a:rect l="l" t="t" r="r" b="b"/>
              <a:pathLst>
                <a:path w="23494" h="27304">
                  <a:moveTo>
                    <a:pt x="0" y="0"/>
                  </a:moveTo>
                  <a:lnTo>
                    <a:pt x="9186" y="6401"/>
                  </a:lnTo>
                  <a:lnTo>
                    <a:pt x="14634" y="11361"/>
                  </a:lnTo>
                  <a:lnTo>
                    <a:pt x="18491" y="17423"/>
                  </a:lnTo>
                  <a:lnTo>
                    <a:pt x="22905" y="27130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866563" y="5898346"/>
              <a:ext cx="6350" cy="35560"/>
            </a:xfrm>
            <a:custGeom>
              <a:avLst/>
              <a:gdLst/>
              <a:ahLst/>
              <a:cxnLst/>
              <a:rect l="l" t="t" r="r" b="b"/>
              <a:pathLst>
                <a:path w="6350" h="35560">
                  <a:moveTo>
                    <a:pt x="0" y="0"/>
                  </a:moveTo>
                  <a:lnTo>
                    <a:pt x="4103" y="9835"/>
                  </a:lnTo>
                  <a:lnTo>
                    <a:pt x="5792" y="16793"/>
                  </a:lnTo>
                  <a:lnTo>
                    <a:pt x="5354" y="24186"/>
                  </a:lnTo>
                  <a:lnTo>
                    <a:pt x="3078" y="35324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850784" y="5933671"/>
              <a:ext cx="19050" cy="35560"/>
            </a:xfrm>
            <a:custGeom>
              <a:avLst/>
              <a:gdLst/>
              <a:ahLst/>
              <a:cxnLst/>
              <a:rect l="l" t="t" r="r" b="b"/>
              <a:pathLst>
                <a:path w="19050" h="35560">
                  <a:moveTo>
                    <a:pt x="18857" y="0"/>
                  </a:moveTo>
                  <a:lnTo>
                    <a:pt x="16238" y="11135"/>
                  </a:lnTo>
                  <a:lnTo>
                    <a:pt x="13401" y="18505"/>
                  </a:lnTo>
                  <a:lnTo>
                    <a:pt x="8577" y="25401"/>
                  </a:lnTo>
                  <a:lnTo>
                    <a:pt x="0" y="35114"/>
                  </a:lnTo>
                </a:path>
              </a:pathLst>
            </a:custGeom>
            <a:ln w="32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816107" y="5968786"/>
              <a:ext cx="34925" cy="27305"/>
            </a:xfrm>
            <a:custGeom>
              <a:avLst/>
              <a:gdLst/>
              <a:ahLst/>
              <a:cxnLst/>
              <a:rect l="l" t="t" r="r" b="b"/>
              <a:pathLst>
                <a:path w="34925" h="27304">
                  <a:moveTo>
                    <a:pt x="34677" y="0"/>
                  </a:moveTo>
                  <a:lnTo>
                    <a:pt x="25852" y="9582"/>
                  </a:lnTo>
                  <a:lnTo>
                    <a:pt x="19298" y="15555"/>
                  </a:lnTo>
                  <a:lnTo>
                    <a:pt x="11764" y="20420"/>
                  </a:lnTo>
                  <a:lnTo>
                    <a:pt x="0" y="26678"/>
                  </a:lnTo>
                </a:path>
              </a:pathLst>
            </a:custGeom>
            <a:ln w="32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777591" y="5995464"/>
              <a:ext cx="38735" cy="14604"/>
            </a:xfrm>
            <a:custGeom>
              <a:avLst/>
              <a:gdLst/>
              <a:ahLst/>
              <a:cxnLst/>
              <a:rect l="l" t="t" r="r" b="b"/>
              <a:pathLst>
                <a:path w="38735" h="14604">
                  <a:moveTo>
                    <a:pt x="38515" y="0"/>
                  </a:moveTo>
                  <a:lnTo>
                    <a:pt x="26691" y="6069"/>
                  </a:lnTo>
                  <a:lnTo>
                    <a:pt x="18737" y="9610"/>
                  </a:lnTo>
                  <a:lnTo>
                    <a:pt x="11044" y="11989"/>
                  </a:lnTo>
                  <a:lnTo>
                    <a:pt x="0" y="14574"/>
                  </a:lnTo>
                </a:path>
              </a:pathLst>
            </a:custGeom>
            <a:ln w="32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747701" y="6010038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80" h="3810">
                  <a:moveTo>
                    <a:pt x="29890" y="0"/>
                  </a:moveTo>
                  <a:lnTo>
                    <a:pt x="18980" y="2409"/>
                  </a:lnTo>
                  <a:lnTo>
                    <a:pt x="12230" y="3561"/>
                  </a:lnTo>
                  <a:lnTo>
                    <a:pt x="6837" y="3770"/>
                  </a:lnTo>
                  <a:lnTo>
                    <a:pt x="0" y="3349"/>
                  </a:lnTo>
                </a:path>
              </a:pathLst>
            </a:custGeom>
            <a:ln w="32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9" name="object 299"/>
          <p:cNvGrpSpPr/>
          <p:nvPr/>
        </p:nvGrpSpPr>
        <p:grpSpPr>
          <a:xfrm>
            <a:off x="2144884" y="5870538"/>
            <a:ext cx="666115" cy="45720"/>
            <a:chOff x="2144884" y="5870538"/>
            <a:chExt cx="666115" cy="45720"/>
          </a:xfrm>
        </p:grpSpPr>
        <p:sp>
          <p:nvSpPr>
            <p:cNvPr id="300" name="object 300"/>
            <p:cNvSpPr/>
            <p:nvPr/>
          </p:nvSpPr>
          <p:spPr>
            <a:xfrm>
              <a:off x="2183803" y="58945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178279" y="5893621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5523" y="945"/>
                  </a:moveTo>
                  <a:lnTo>
                    <a:pt x="2659" y="716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162662" y="5888380"/>
              <a:ext cx="15875" cy="5715"/>
            </a:xfrm>
            <a:custGeom>
              <a:avLst/>
              <a:gdLst/>
              <a:ahLst/>
              <a:cxnLst/>
              <a:rect l="l" t="t" r="r" b="b"/>
              <a:pathLst>
                <a:path w="15875" h="5714">
                  <a:moveTo>
                    <a:pt x="15617" y="5240"/>
                  </a:moveTo>
                  <a:lnTo>
                    <a:pt x="500" y="565"/>
                  </a:lnTo>
                  <a:lnTo>
                    <a:pt x="0" y="0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162161" y="5887814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5">
                  <a:moveTo>
                    <a:pt x="500" y="565"/>
                  </a:moveTo>
                  <a:lnTo>
                    <a:pt x="0" y="0"/>
                  </a:lnTo>
                  <a:lnTo>
                    <a:pt x="5474" y="261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167635" y="5888076"/>
              <a:ext cx="65405" cy="2540"/>
            </a:xfrm>
            <a:custGeom>
              <a:avLst/>
              <a:gdLst/>
              <a:ahLst/>
              <a:cxnLst/>
              <a:rect l="l" t="t" r="r" b="b"/>
              <a:pathLst>
                <a:path w="65405" h="2539">
                  <a:moveTo>
                    <a:pt x="0" y="0"/>
                  </a:moveTo>
                  <a:lnTo>
                    <a:pt x="21875" y="896"/>
                  </a:lnTo>
                  <a:lnTo>
                    <a:pt x="35958" y="1410"/>
                  </a:lnTo>
                  <a:lnTo>
                    <a:pt x="48362" y="1736"/>
                  </a:lnTo>
                  <a:lnTo>
                    <a:pt x="65198" y="2069"/>
                  </a:lnTo>
                </a:path>
              </a:pathLst>
            </a:custGeom>
            <a:ln w="34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232834" y="5890076"/>
              <a:ext cx="66675" cy="635"/>
            </a:xfrm>
            <a:custGeom>
              <a:avLst/>
              <a:gdLst/>
              <a:ahLst/>
              <a:cxnLst/>
              <a:rect l="l" t="t" r="r" b="b"/>
              <a:pathLst>
                <a:path w="66675" h="635">
                  <a:moveTo>
                    <a:pt x="-16513" y="230"/>
                  </a:moveTo>
                  <a:lnTo>
                    <a:pt x="83091" y="230"/>
                  </a:lnTo>
                </a:path>
              </a:pathLst>
            </a:custGeom>
            <a:ln w="33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299412" y="5886934"/>
              <a:ext cx="179070" cy="3175"/>
            </a:xfrm>
            <a:custGeom>
              <a:avLst/>
              <a:gdLst/>
              <a:ahLst/>
              <a:cxnLst/>
              <a:rect l="l" t="t" r="r" b="b"/>
              <a:pathLst>
                <a:path w="179069" h="3175">
                  <a:moveTo>
                    <a:pt x="0" y="3141"/>
                  </a:moveTo>
                  <a:lnTo>
                    <a:pt x="75447" y="1320"/>
                  </a:lnTo>
                  <a:lnTo>
                    <a:pt x="119243" y="386"/>
                  </a:lnTo>
                  <a:lnTo>
                    <a:pt x="148167" y="44"/>
                  </a:lnTo>
                  <a:lnTo>
                    <a:pt x="179002" y="0"/>
                  </a:lnTo>
                </a:path>
              </a:pathLst>
            </a:custGeom>
            <a:ln w="30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478415" y="5886934"/>
              <a:ext cx="99695" cy="1270"/>
            </a:xfrm>
            <a:custGeom>
              <a:avLst/>
              <a:gdLst/>
              <a:ahLst/>
              <a:cxnLst/>
              <a:rect l="l" t="t" r="r" b="b"/>
              <a:pathLst>
                <a:path w="99694" h="1270">
                  <a:moveTo>
                    <a:pt x="-14740" y="588"/>
                  </a:moveTo>
                  <a:lnTo>
                    <a:pt x="113828" y="588"/>
                  </a:lnTo>
                </a:path>
              </a:pathLst>
            </a:custGeom>
            <a:ln w="30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577503" y="5888111"/>
              <a:ext cx="91440" cy="3175"/>
            </a:xfrm>
            <a:custGeom>
              <a:avLst/>
              <a:gdLst/>
              <a:ahLst/>
              <a:cxnLst/>
              <a:rect l="l" t="t" r="r" b="b"/>
              <a:pathLst>
                <a:path w="91439" h="3175">
                  <a:moveTo>
                    <a:pt x="0" y="0"/>
                  </a:moveTo>
                  <a:lnTo>
                    <a:pt x="29124" y="702"/>
                  </a:lnTo>
                  <a:lnTo>
                    <a:pt x="48337" y="1233"/>
                  </a:lnTo>
                  <a:lnTo>
                    <a:pt x="66194" y="1860"/>
                  </a:lnTo>
                  <a:lnTo>
                    <a:pt x="91247" y="2849"/>
                  </a:lnTo>
                </a:path>
              </a:pathLst>
            </a:custGeom>
            <a:ln w="28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668751" y="5890961"/>
              <a:ext cx="71120" cy="3175"/>
            </a:xfrm>
            <a:custGeom>
              <a:avLst/>
              <a:gdLst/>
              <a:ahLst/>
              <a:cxnLst/>
              <a:rect l="l" t="t" r="r" b="b"/>
              <a:pathLst>
                <a:path w="71119" h="3175">
                  <a:moveTo>
                    <a:pt x="0" y="0"/>
                  </a:moveTo>
                  <a:lnTo>
                    <a:pt x="24737" y="994"/>
                  </a:lnTo>
                  <a:lnTo>
                    <a:pt x="40376" y="1651"/>
                  </a:lnTo>
                  <a:lnTo>
                    <a:pt x="53572" y="2264"/>
                  </a:lnTo>
                  <a:lnTo>
                    <a:pt x="70979" y="3127"/>
                  </a:lnTo>
                </a:path>
              </a:pathLst>
            </a:custGeom>
            <a:ln w="29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739730" y="5894088"/>
              <a:ext cx="42545" cy="3175"/>
            </a:xfrm>
            <a:custGeom>
              <a:avLst/>
              <a:gdLst/>
              <a:ahLst/>
              <a:cxnLst/>
              <a:rect l="l" t="t" r="r" b="b"/>
              <a:pathLst>
                <a:path w="42544" h="3175">
                  <a:moveTo>
                    <a:pt x="0" y="0"/>
                  </a:moveTo>
                  <a:lnTo>
                    <a:pt x="16956" y="853"/>
                  </a:lnTo>
                  <a:lnTo>
                    <a:pt x="27000" y="1404"/>
                  </a:lnTo>
                  <a:lnTo>
                    <a:pt x="34083" y="1891"/>
                  </a:lnTo>
                  <a:lnTo>
                    <a:pt x="42157" y="2554"/>
                  </a:lnTo>
                </a:path>
              </a:pathLst>
            </a:custGeom>
            <a:ln w="29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781888" y="5896643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4">
                  <a:moveTo>
                    <a:pt x="0" y="0"/>
                  </a:moveTo>
                  <a:lnTo>
                    <a:pt x="13182" y="1106"/>
                  </a:lnTo>
                  <a:lnTo>
                    <a:pt x="11703" y="1687"/>
                  </a:lnTo>
                </a:path>
              </a:pathLst>
            </a:custGeom>
            <a:ln w="31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780841" y="5898330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5" h="635">
                  <a:moveTo>
                    <a:pt x="12749" y="0"/>
                  </a:moveTo>
                  <a:lnTo>
                    <a:pt x="11270" y="581"/>
                  </a:lnTo>
                  <a:lnTo>
                    <a:pt x="0" y="122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753607" y="5895956"/>
              <a:ext cx="27305" cy="2540"/>
            </a:xfrm>
            <a:custGeom>
              <a:avLst/>
              <a:gdLst/>
              <a:ahLst/>
              <a:cxnLst/>
              <a:rect l="l" t="t" r="r" b="b"/>
              <a:pathLst>
                <a:path w="27305" h="2539">
                  <a:moveTo>
                    <a:pt x="27234" y="2496"/>
                  </a:moveTo>
                  <a:lnTo>
                    <a:pt x="20469" y="2199"/>
                  </a:lnTo>
                  <a:lnTo>
                    <a:pt x="15377" y="1840"/>
                  </a:lnTo>
                  <a:lnTo>
                    <a:pt x="9405" y="1185"/>
                  </a:lnTo>
                  <a:lnTo>
                    <a:pt x="0" y="0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722141" y="5888311"/>
              <a:ext cx="31750" cy="8255"/>
            </a:xfrm>
            <a:custGeom>
              <a:avLst/>
              <a:gdLst/>
              <a:ahLst/>
              <a:cxnLst/>
              <a:rect l="l" t="t" r="r" b="b"/>
              <a:pathLst>
                <a:path w="31750" h="8254">
                  <a:moveTo>
                    <a:pt x="31465" y="7645"/>
                  </a:moveTo>
                  <a:lnTo>
                    <a:pt x="21994" y="6379"/>
                  </a:lnTo>
                  <a:lnTo>
                    <a:pt x="15559" y="5161"/>
                  </a:lnTo>
                  <a:lnTo>
                    <a:pt x="9211" y="3274"/>
                  </a:lnTo>
                  <a:lnTo>
                    <a:pt x="0" y="0"/>
                  </a:lnTo>
                </a:path>
              </a:pathLst>
            </a:custGeom>
            <a:ln w="33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5" name="object 315"/>
          <p:cNvGrpSpPr/>
          <p:nvPr/>
        </p:nvGrpSpPr>
        <p:grpSpPr>
          <a:xfrm>
            <a:off x="2578194" y="5759761"/>
            <a:ext cx="231140" cy="254635"/>
            <a:chOff x="2578194" y="5759761"/>
            <a:chExt cx="231140" cy="254635"/>
          </a:xfrm>
        </p:grpSpPr>
        <p:sp>
          <p:nvSpPr>
            <p:cNvPr id="316" name="object 316"/>
            <p:cNvSpPr/>
            <p:nvPr/>
          </p:nvSpPr>
          <p:spPr>
            <a:xfrm>
              <a:off x="2629340" y="578527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1261" y="458"/>
                  </a:moveTo>
                  <a:lnTo>
                    <a:pt x="630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608043" y="5777814"/>
              <a:ext cx="21590" cy="7620"/>
            </a:xfrm>
            <a:custGeom>
              <a:avLst/>
              <a:gdLst/>
              <a:ahLst/>
              <a:cxnLst/>
              <a:rect l="l" t="t" r="r" b="b"/>
              <a:pathLst>
                <a:path w="21589" h="7620">
                  <a:moveTo>
                    <a:pt x="21297" y="7462"/>
                  </a:moveTo>
                  <a:lnTo>
                    <a:pt x="3792" y="884"/>
                  </a:lnTo>
                  <a:lnTo>
                    <a:pt x="0" y="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603897" y="577693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4145" y="884"/>
                  </a:moveTo>
                  <a:lnTo>
                    <a:pt x="353" y="0"/>
                  </a:lnTo>
                  <a:lnTo>
                    <a:pt x="0" y="1890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603543" y="5778820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353" y="0"/>
                  </a:moveTo>
                  <a:lnTo>
                    <a:pt x="0" y="1891"/>
                  </a:lnTo>
                  <a:lnTo>
                    <a:pt x="5659" y="7711"/>
                  </a:lnTo>
                </a:path>
              </a:pathLst>
            </a:custGeom>
            <a:ln w="34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609203" y="5786532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10">
                  <a:moveTo>
                    <a:pt x="0" y="0"/>
                  </a:moveTo>
                  <a:lnTo>
                    <a:pt x="5659" y="5821"/>
                  </a:lnTo>
                  <a:lnTo>
                    <a:pt x="18629" y="16153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627833" y="5802686"/>
              <a:ext cx="33655" cy="22860"/>
            </a:xfrm>
            <a:custGeom>
              <a:avLst/>
              <a:gdLst/>
              <a:ahLst/>
              <a:cxnLst/>
              <a:rect l="l" t="t" r="r" b="b"/>
              <a:pathLst>
                <a:path w="33655" h="22860">
                  <a:moveTo>
                    <a:pt x="0" y="0"/>
                  </a:moveTo>
                  <a:lnTo>
                    <a:pt x="7814" y="6163"/>
                  </a:lnTo>
                  <a:lnTo>
                    <a:pt x="13880" y="10562"/>
                  </a:lnTo>
                  <a:lnTo>
                    <a:pt x="21311" y="15308"/>
                  </a:lnTo>
                  <a:lnTo>
                    <a:pt x="33222" y="22510"/>
                  </a:lnTo>
                </a:path>
              </a:pathLst>
            </a:custGeom>
            <a:ln w="33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661055" y="5825196"/>
              <a:ext cx="44450" cy="23495"/>
            </a:xfrm>
            <a:custGeom>
              <a:avLst/>
              <a:gdLst/>
              <a:ahLst/>
              <a:cxnLst/>
              <a:rect l="l" t="t" r="r" b="b"/>
              <a:pathLst>
                <a:path w="44450" h="23495">
                  <a:moveTo>
                    <a:pt x="0" y="0"/>
                  </a:moveTo>
                  <a:lnTo>
                    <a:pt x="12083" y="7210"/>
                  </a:lnTo>
                  <a:lnTo>
                    <a:pt x="20724" y="12012"/>
                  </a:lnTo>
                  <a:lnTo>
                    <a:pt x="30074" y="16565"/>
                  </a:lnTo>
                  <a:lnTo>
                    <a:pt x="44283" y="23028"/>
                  </a:lnTo>
                </a:path>
              </a:pathLst>
            </a:custGeom>
            <a:ln w="32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705339" y="5848224"/>
              <a:ext cx="76200" cy="31750"/>
            </a:xfrm>
            <a:custGeom>
              <a:avLst/>
              <a:gdLst/>
              <a:ahLst/>
              <a:cxnLst/>
              <a:rect l="l" t="t" r="r" b="b"/>
              <a:pathLst>
                <a:path w="76200" h="31750">
                  <a:moveTo>
                    <a:pt x="0" y="0"/>
                  </a:moveTo>
                  <a:lnTo>
                    <a:pt x="37363" y="15410"/>
                  </a:lnTo>
                  <a:lnTo>
                    <a:pt x="57716" y="23834"/>
                  </a:lnTo>
                  <a:lnTo>
                    <a:pt x="68166" y="28232"/>
                  </a:lnTo>
                  <a:lnTo>
                    <a:pt x="75823" y="31563"/>
                  </a:lnTo>
                </a:path>
              </a:pathLst>
            </a:custGeom>
            <a:ln w="31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781163" y="5879787"/>
              <a:ext cx="12065" cy="9525"/>
            </a:xfrm>
            <a:custGeom>
              <a:avLst/>
              <a:gdLst/>
              <a:ahLst/>
              <a:cxnLst/>
              <a:rect l="l" t="t" r="r" b="b"/>
              <a:pathLst>
                <a:path w="12064" h="9525">
                  <a:moveTo>
                    <a:pt x="0" y="0"/>
                  </a:moveTo>
                  <a:lnTo>
                    <a:pt x="11505" y="5044"/>
                  </a:lnTo>
                  <a:lnTo>
                    <a:pt x="10043" y="9420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774947" y="5889208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10" h="10160">
                  <a:moveTo>
                    <a:pt x="16259" y="0"/>
                  </a:moveTo>
                  <a:lnTo>
                    <a:pt x="14797" y="4376"/>
                  </a:lnTo>
                  <a:lnTo>
                    <a:pt x="0" y="10029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736347" y="5899237"/>
              <a:ext cx="38735" cy="14604"/>
            </a:xfrm>
            <a:custGeom>
              <a:avLst/>
              <a:gdLst/>
              <a:ahLst/>
              <a:cxnLst/>
              <a:rect l="l" t="t" r="r" b="b"/>
              <a:pathLst>
                <a:path w="38735" h="14604">
                  <a:moveTo>
                    <a:pt x="38600" y="0"/>
                  </a:moveTo>
                  <a:lnTo>
                    <a:pt x="29673" y="3403"/>
                  </a:lnTo>
                  <a:lnTo>
                    <a:pt x="22677" y="6026"/>
                  </a:lnTo>
                  <a:lnTo>
                    <a:pt x="13992" y="9210"/>
                  </a:lnTo>
                  <a:lnTo>
                    <a:pt x="0" y="14294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685442" y="5913532"/>
              <a:ext cx="51435" cy="22225"/>
            </a:xfrm>
            <a:custGeom>
              <a:avLst/>
              <a:gdLst/>
              <a:ahLst/>
              <a:cxnLst/>
              <a:rect l="l" t="t" r="r" b="b"/>
              <a:pathLst>
                <a:path w="51435" h="22225">
                  <a:moveTo>
                    <a:pt x="50904" y="0"/>
                  </a:moveTo>
                  <a:lnTo>
                    <a:pt x="36719" y="5201"/>
                  </a:lnTo>
                  <a:lnTo>
                    <a:pt x="26688" y="9204"/>
                  </a:lnTo>
                  <a:lnTo>
                    <a:pt x="16039" y="14053"/>
                  </a:lnTo>
                  <a:lnTo>
                    <a:pt x="0" y="21790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634152" y="5935322"/>
              <a:ext cx="51435" cy="30480"/>
            </a:xfrm>
            <a:custGeom>
              <a:avLst/>
              <a:gdLst/>
              <a:ahLst/>
              <a:cxnLst/>
              <a:rect l="l" t="t" r="r" b="b"/>
              <a:pathLst>
                <a:path w="51435" h="30479">
                  <a:moveTo>
                    <a:pt x="51290" y="0"/>
                  </a:moveTo>
                  <a:lnTo>
                    <a:pt x="35244" y="7867"/>
                  </a:lnTo>
                  <a:lnTo>
                    <a:pt x="24553" y="13630"/>
                  </a:lnTo>
                  <a:lnTo>
                    <a:pt x="14407" y="20114"/>
                  </a:lnTo>
                  <a:lnTo>
                    <a:pt x="0" y="30147"/>
                  </a:lnTo>
                </a:path>
              </a:pathLst>
            </a:custGeom>
            <a:ln w="31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593849" y="5965470"/>
              <a:ext cx="40640" cy="33020"/>
            </a:xfrm>
            <a:custGeom>
              <a:avLst/>
              <a:gdLst/>
              <a:ahLst/>
              <a:cxnLst/>
              <a:rect l="l" t="t" r="r" b="b"/>
              <a:pathLst>
                <a:path w="40639" h="33020">
                  <a:moveTo>
                    <a:pt x="40302" y="0"/>
                  </a:moveTo>
                  <a:lnTo>
                    <a:pt x="26066" y="10073"/>
                  </a:lnTo>
                  <a:lnTo>
                    <a:pt x="17122" y="16843"/>
                  </a:lnTo>
                  <a:lnTo>
                    <a:pt x="9693" y="23381"/>
                  </a:lnTo>
                  <a:lnTo>
                    <a:pt x="0" y="32756"/>
                  </a:lnTo>
                </a:path>
              </a:pathLst>
            </a:custGeom>
            <a:ln w="31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0" name="object 33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113306" y="5766296"/>
            <a:ext cx="302497" cy="456277"/>
          </a:xfrm>
          <a:prstGeom prst="rect">
            <a:avLst/>
          </a:prstGeom>
        </p:spPr>
      </p:pic>
      <p:grpSp>
        <p:nvGrpSpPr>
          <p:cNvPr id="331" name="object 331"/>
          <p:cNvGrpSpPr/>
          <p:nvPr/>
        </p:nvGrpSpPr>
        <p:grpSpPr>
          <a:xfrm>
            <a:off x="3873580" y="5718206"/>
            <a:ext cx="320675" cy="47625"/>
            <a:chOff x="3873580" y="5718206"/>
            <a:chExt cx="320675" cy="47625"/>
          </a:xfrm>
        </p:grpSpPr>
        <p:sp>
          <p:nvSpPr>
            <p:cNvPr id="332" name="object 332"/>
            <p:cNvSpPr/>
            <p:nvPr/>
          </p:nvSpPr>
          <p:spPr>
            <a:xfrm>
              <a:off x="3873576" y="5729401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60" h="36829">
                  <a:moveTo>
                    <a:pt x="35382" y="1003"/>
                  </a:moveTo>
                  <a:lnTo>
                    <a:pt x="35153" y="1003"/>
                  </a:lnTo>
                  <a:lnTo>
                    <a:pt x="35153" y="0"/>
                  </a:lnTo>
                  <a:lnTo>
                    <a:pt x="0" y="0"/>
                  </a:lnTo>
                  <a:lnTo>
                    <a:pt x="0" y="35928"/>
                  </a:lnTo>
                  <a:lnTo>
                    <a:pt x="228" y="35928"/>
                  </a:lnTo>
                  <a:lnTo>
                    <a:pt x="228" y="36271"/>
                  </a:lnTo>
                  <a:lnTo>
                    <a:pt x="35382" y="36271"/>
                  </a:lnTo>
                  <a:lnTo>
                    <a:pt x="35382" y="1003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891101" y="5745576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0" y="1286"/>
                  </a:moveTo>
                  <a:lnTo>
                    <a:pt x="58" y="629"/>
                  </a:lnTo>
                  <a:lnTo>
                    <a:pt x="6105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897207" y="5744412"/>
              <a:ext cx="23495" cy="1270"/>
            </a:xfrm>
            <a:custGeom>
              <a:avLst/>
              <a:gdLst/>
              <a:ahLst/>
              <a:cxnLst/>
              <a:rect l="l" t="t" r="r" b="b"/>
              <a:pathLst>
                <a:path w="23495" h="1270">
                  <a:moveTo>
                    <a:pt x="0" y="1164"/>
                  </a:moveTo>
                  <a:lnTo>
                    <a:pt x="6046" y="535"/>
                  </a:lnTo>
                  <a:lnTo>
                    <a:pt x="23400" y="0"/>
                  </a:lnTo>
                </a:path>
              </a:pathLst>
            </a:custGeom>
            <a:ln w="34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920607" y="5740323"/>
              <a:ext cx="110489" cy="4445"/>
            </a:xfrm>
            <a:custGeom>
              <a:avLst/>
              <a:gdLst/>
              <a:ahLst/>
              <a:cxnLst/>
              <a:rect l="l" t="t" r="r" b="b"/>
              <a:pathLst>
                <a:path w="110489" h="4445">
                  <a:moveTo>
                    <a:pt x="0" y="4088"/>
                  </a:moveTo>
                  <a:lnTo>
                    <a:pt x="44296" y="2587"/>
                  </a:lnTo>
                  <a:lnTo>
                    <a:pt x="70568" y="1661"/>
                  </a:lnTo>
                  <a:lnTo>
                    <a:pt x="89169" y="926"/>
                  </a:lnTo>
                  <a:lnTo>
                    <a:pt x="110455" y="0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031063" y="5734725"/>
              <a:ext cx="116839" cy="5715"/>
            </a:xfrm>
            <a:custGeom>
              <a:avLst/>
              <a:gdLst/>
              <a:ahLst/>
              <a:cxnLst/>
              <a:rect l="l" t="t" r="r" b="b"/>
              <a:pathLst>
                <a:path w="116839" h="5714">
                  <a:moveTo>
                    <a:pt x="0" y="5598"/>
                  </a:moveTo>
                  <a:lnTo>
                    <a:pt x="56273" y="2866"/>
                  </a:lnTo>
                  <a:lnTo>
                    <a:pt x="87144" y="1373"/>
                  </a:lnTo>
                  <a:lnTo>
                    <a:pt x="103514" y="592"/>
                  </a:lnTo>
                  <a:lnTo>
                    <a:pt x="116286" y="0"/>
                  </a:lnTo>
                </a:path>
              </a:pathLst>
            </a:custGeom>
            <a:ln w="30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147350" y="5733827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70">
                  <a:moveTo>
                    <a:pt x="0" y="897"/>
                  </a:moveTo>
                  <a:lnTo>
                    <a:pt x="19475" y="0"/>
                  </a:lnTo>
                  <a:lnTo>
                    <a:pt x="24815" y="671"/>
                  </a:lnTo>
                </a:path>
              </a:pathLst>
            </a:custGeom>
            <a:ln w="31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170460" y="5734498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1705" y="0"/>
                  </a:moveTo>
                  <a:lnTo>
                    <a:pt x="7046" y="671"/>
                  </a:lnTo>
                  <a:lnTo>
                    <a:pt x="0" y="2917"/>
                  </a:lnTo>
                </a:path>
              </a:pathLst>
            </a:custGeom>
            <a:ln w="32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149529" y="5737416"/>
              <a:ext cx="20955" cy="5715"/>
            </a:xfrm>
            <a:custGeom>
              <a:avLst/>
              <a:gdLst/>
              <a:ahLst/>
              <a:cxnLst/>
              <a:rect l="l" t="t" r="r" b="b"/>
              <a:pathLst>
                <a:path w="20954" h="5714">
                  <a:moveTo>
                    <a:pt x="20931" y="0"/>
                  </a:moveTo>
                  <a:lnTo>
                    <a:pt x="13884" y="2246"/>
                  </a:lnTo>
                  <a:lnTo>
                    <a:pt x="0" y="5475"/>
                  </a:lnTo>
                </a:path>
              </a:pathLst>
            </a:custGeom>
            <a:ln w="34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0" name="object 340"/>
          <p:cNvGrpSpPr/>
          <p:nvPr/>
        </p:nvGrpSpPr>
        <p:grpSpPr>
          <a:xfrm>
            <a:off x="3908835" y="5836789"/>
            <a:ext cx="281940" cy="50165"/>
            <a:chOff x="3908835" y="5836789"/>
            <a:chExt cx="281940" cy="50165"/>
          </a:xfrm>
        </p:grpSpPr>
        <p:sp>
          <p:nvSpPr>
            <p:cNvPr id="341" name="object 341"/>
            <p:cNvSpPr/>
            <p:nvPr/>
          </p:nvSpPr>
          <p:spPr>
            <a:xfrm>
              <a:off x="3927183" y="586904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925066" y="586904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117" y="0"/>
                  </a:moveTo>
                  <a:lnTo>
                    <a:pt x="0" y="0"/>
                  </a:lnTo>
                  <a:lnTo>
                    <a:pt x="805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25871" y="5868474"/>
              <a:ext cx="73025" cy="635"/>
            </a:xfrm>
            <a:custGeom>
              <a:avLst/>
              <a:gdLst/>
              <a:ahLst/>
              <a:cxnLst/>
              <a:rect l="l" t="t" r="r" b="b"/>
              <a:pathLst>
                <a:path w="73025" h="635">
                  <a:moveTo>
                    <a:pt x="-17035" y="286"/>
                  </a:moveTo>
                  <a:lnTo>
                    <a:pt x="89684" y="286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98519" y="5866155"/>
              <a:ext cx="54610" cy="2540"/>
            </a:xfrm>
            <a:custGeom>
              <a:avLst/>
              <a:gdLst/>
              <a:ahLst/>
              <a:cxnLst/>
              <a:rect l="l" t="t" r="r" b="b"/>
              <a:pathLst>
                <a:path w="54610" h="2539">
                  <a:moveTo>
                    <a:pt x="0" y="2319"/>
                  </a:moveTo>
                  <a:lnTo>
                    <a:pt x="14902" y="1960"/>
                  </a:lnTo>
                  <a:lnTo>
                    <a:pt x="25495" y="1599"/>
                  </a:lnTo>
                  <a:lnTo>
                    <a:pt x="36841" y="1018"/>
                  </a:lnTo>
                  <a:lnTo>
                    <a:pt x="54002" y="0"/>
                  </a:lnTo>
                </a:path>
              </a:pathLst>
            </a:custGeom>
            <a:ln w="32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052522" y="5861979"/>
              <a:ext cx="55244" cy="4445"/>
            </a:xfrm>
            <a:custGeom>
              <a:avLst/>
              <a:gdLst/>
              <a:ahLst/>
              <a:cxnLst/>
              <a:rect l="l" t="t" r="r" b="b"/>
              <a:pathLst>
                <a:path w="55245" h="4445">
                  <a:moveTo>
                    <a:pt x="0" y="4175"/>
                  </a:moveTo>
                  <a:lnTo>
                    <a:pt x="17177" y="3128"/>
                  </a:lnTo>
                  <a:lnTo>
                    <a:pt x="28636" y="2344"/>
                  </a:lnTo>
                  <a:lnTo>
                    <a:pt x="39535" y="1432"/>
                  </a:lnTo>
                  <a:lnTo>
                    <a:pt x="55033" y="0"/>
                  </a:lnTo>
                </a:path>
              </a:pathLst>
            </a:custGeom>
            <a:ln w="31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107556" y="5857485"/>
              <a:ext cx="42545" cy="5080"/>
            </a:xfrm>
            <a:custGeom>
              <a:avLst/>
              <a:gdLst/>
              <a:ahLst/>
              <a:cxnLst/>
              <a:rect l="l" t="t" r="r" b="b"/>
              <a:pathLst>
                <a:path w="42545" h="5079">
                  <a:moveTo>
                    <a:pt x="0" y="4494"/>
                  </a:moveTo>
                  <a:lnTo>
                    <a:pt x="15301" y="3057"/>
                  </a:lnTo>
                  <a:lnTo>
                    <a:pt x="24824" y="2109"/>
                  </a:lnTo>
                  <a:lnTo>
                    <a:pt x="32548" y="1231"/>
                  </a:lnTo>
                  <a:lnTo>
                    <a:pt x="42453" y="0"/>
                  </a:lnTo>
                </a:path>
              </a:pathLst>
            </a:custGeom>
            <a:ln w="31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150009" y="5853721"/>
              <a:ext cx="24765" cy="3810"/>
            </a:xfrm>
            <a:custGeom>
              <a:avLst/>
              <a:gdLst/>
              <a:ahLst/>
              <a:cxnLst/>
              <a:rect l="l" t="t" r="r" b="b"/>
              <a:pathLst>
                <a:path w="24764" h="3810">
                  <a:moveTo>
                    <a:pt x="0" y="3763"/>
                  </a:moveTo>
                  <a:lnTo>
                    <a:pt x="15196" y="1419"/>
                  </a:lnTo>
                  <a:lnTo>
                    <a:pt x="22561" y="274"/>
                  </a:lnTo>
                  <a:lnTo>
                    <a:pt x="24166" y="0"/>
                  </a:lnTo>
                  <a:lnTo>
                    <a:pt x="22080" y="268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138158" y="5853990"/>
              <a:ext cx="34290" cy="6985"/>
            </a:xfrm>
            <a:custGeom>
              <a:avLst/>
              <a:gdLst/>
              <a:ahLst/>
              <a:cxnLst/>
              <a:rect l="l" t="t" r="r" b="b"/>
              <a:pathLst>
                <a:path w="34289" h="6985">
                  <a:moveTo>
                    <a:pt x="33931" y="0"/>
                  </a:moveTo>
                  <a:lnTo>
                    <a:pt x="20157" y="2626"/>
                  </a:lnTo>
                  <a:lnTo>
                    <a:pt x="12031" y="4190"/>
                  </a:lnTo>
                  <a:lnTo>
                    <a:pt x="6372" y="5309"/>
                  </a:lnTo>
                  <a:lnTo>
                    <a:pt x="0" y="6603"/>
                  </a:lnTo>
                </a:path>
              </a:pathLst>
            </a:custGeom>
            <a:ln w="34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9" name="object 349"/>
          <p:cNvGrpSpPr/>
          <p:nvPr/>
        </p:nvGrpSpPr>
        <p:grpSpPr>
          <a:xfrm>
            <a:off x="3940303" y="5951430"/>
            <a:ext cx="342900" cy="50165"/>
            <a:chOff x="3940303" y="5951430"/>
            <a:chExt cx="342900" cy="50165"/>
          </a:xfrm>
        </p:grpSpPr>
        <p:sp>
          <p:nvSpPr>
            <p:cNvPr id="350" name="object 350"/>
            <p:cNvSpPr/>
            <p:nvPr/>
          </p:nvSpPr>
          <p:spPr>
            <a:xfrm>
              <a:off x="3969108" y="5975627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-17462" y="114"/>
                  </a:moveTo>
                  <a:lnTo>
                    <a:pt x="1941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963930" y="5975856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5177" y="0"/>
                  </a:moveTo>
                  <a:lnTo>
                    <a:pt x="3228" y="229"/>
                  </a:lnTo>
                  <a:lnTo>
                    <a:pt x="0" y="120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959132" y="597705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798" y="0"/>
                  </a:moveTo>
                  <a:lnTo>
                    <a:pt x="1569" y="973"/>
                  </a:lnTo>
                  <a:lnTo>
                    <a:pt x="0" y="2517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957563" y="5979575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1569" y="0"/>
                  </a:moveTo>
                  <a:lnTo>
                    <a:pt x="0" y="1544"/>
                  </a:lnTo>
                  <a:lnTo>
                    <a:pt x="4294" y="293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961858" y="5982506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4">
                  <a:moveTo>
                    <a:pt x="0" y="0"/>
                  </a:moveTo>
                  <a:lnTo>
                    <a:pt x="4294" y="1385"/>
                  </a:lnTo>
                  <a:lnTo>
                    <a:pt x="17839" y="1573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979698" y="5982591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4" h="1904">
                  <a:moveTo>
                    <a:pt x="0" y="1488"/>
                  </a:moveTo>
                  <a:lnTo>
                    <a:pt x="8201" y="1570"/>
                  </a:lnTo>
                  <a:lnTo>
                    <a:pt x="14811" y="1442"/>
                  </a:lnTo>
                  <a:lnTo>
                    <a:pt x="23319" y="965"/>
                  </a:lnTo>
                  <a:lnTo>
                    <a:pt x="37214" y="0"/>
                  </a:lnTo>
                </a:path>
              </a:pathLst>
            </a:custGeom>
            <a:ln w="34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016912" y="5972391"/>
              <a:ext cx="121285" cy="10795"/>
            </a:xfrm>
            <a:custGeom>
              <a:avLst/>
              <a:gdLst/>
              <a:ahLst/>
              <a:cxnLst/>
              <a:rect l="l" t="t" r="r" b="b"/>
              <a:pathLst>
                <a:path w="121285" h="10795">
                  <a:moveTo>
                    <a:pt x="0" y="10200"/>
                  </a:moveTo>
                  <a:lnTo>
                    <a:pt x="50791" y="5862"/>
                  </a:lnTo>
                  <a:lnTo>
                    <a:pt x="80312" y="3354"/>
                  </a:lnTo>
                  <a:lnTo>
                    <a:pt x="99890" y="1719"/>
                  </a:lnTo>
                  <a:lnTo>
                    <a:pt x="120858" y="0"/>
                  </a:lnTo>
                </a:path>
              </a:pathLst>
            </a:custGeom>
            <a:ln w="32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137771" y="5968209"/>
              <a:ext cx="61594" cy="4445"/>
            </a:xfrm>
            <a:custGeom>
              <a:avLst/>
              <a:gdLst/>
              <a:ahLst/>
              <a:cxnLst/>
              <a:rect l="l" t="t" r="r" b="b"/>
              <a:pathLst>
                <a:path w="61595" h="4445">
                  <a:moveTo>
                    <a:pt x="0" y="4181"/>
                  </a:moveTo>
                  <a:lnTo>
                    <a:pt x="20034" y="2556"/>
                  </a:lnTo>
                  <a:lnTo>
                    <a:pt x="33081" y="1579"/>
                  </a:lnTo>
                  <a:lnTo>
                    <a:pt x="44872" y="858"/>
                  </a:lnTo>
                  <a:lnTo>
                    <a:pt x="61138" y="0"/>
                  </a:lnTo>
                </a:path>
              </a:pathLst>
            </a:custGeom>
            <a:ln w="31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198909" y="5967014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79" h="1270">
                  <a:moveTo>
                    <a:pt x="0" y="1194"/>
                  </a:moveTo>
                  <a:lnTo>
                    <a:pt x="15982" y="386"/>
                  </a:lnTo>
                  <a:lnTo>
                    <a:pt x="25790" y="18"/>
                  </a:lnTo>
                  <a:lnTo>
                    <a:pt x="33455" y="0"/>
                  </a:lnTo>
                  <a:lnTo>
                    <a:pt x="43009" y="242"/>
                  </a:lnTo>
                </a:path>
              </a:pathLst>
            </a:custGeom>
            <a:ln w="30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241918" y="5967257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39">
                  <a:moveTo>
                    <a:pt x="0" y="0"/>
                  </a:moveTo>
                  <a:lnTo>
                    <a:pt x="15790" y="458"/>
                  </a:lnTo>
                  <a:lnTo>
                    <a:pt x="20011" y="2034"/>
                  </a:lnTo>
                </a:path>
              </a:pathLst>
            </a:custGeom>
            <a:ln w="31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261113" y="5969292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816" y="0"/>
                  </a:moveTo>
                  <a:lnTo>
                    <a:pt x="5036" y="1575"/>
                  </a:lnTo>
                  <a:lnTo>
                    <a:pt x="0" y="3169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1" name="object 3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896268" y="5727878"/>
            <a:ext cx="323833" cy="181148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327448" y="5729999"/>
            <a:ext cx="249035" cy="394519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82728" y="5620320"/>
            <a:ext cx="259815" cy="258472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344850" y="5652388"/>
            <a:ext cx="400002" cy="467242"/>
          </a:xfrm>
          <a:prstGeom prst="rect">
            <a:avLst/>
          </a:prstGeom>
        </p:spPr>
      </p:pic>
      <p:grpSp>
        <p:nvGrpSpPr>
          <p:cNvPr id="365" name="object 365"/>
          <p:cNvGrpSpPr/>
          <p:nvPr/>
        </p:nvGrpSpPr>
        <p:grpSpPr>
          <a:xfrm>
            <a:off x="798557" y="7633694"/>
            <a:ext cx="41275" cy="37465"/>
            <a:chOff x="798557" y="7633694"/>
            <a:chExt cx="41275" cy="37465"/>
          </a:xfrm>
        </p:grpSpPr>
        <p:sp>
          <p:nvSpPr>
            <p:cNvPr id="366" name="object 366"/>
            <p:cNvSpPr/>
            <p:nvPr/>
          </p:nvSpPr>
          <p:spPr>
            <a:xfrm>
              <a:off x="822117" y="765324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15987" y="7651124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130" y="2116"/>
                  </a:moveTo>
                  <a:lnTo>
                    <a:pt x="2122" y="628"/>
                  </a:lnTo>
                  <a:lnTo>
                    <a:pt x="0" y="0"/>
                  </a:lnTo>
                </a:path>
              </a:pathLst>
            </a:custGeom>
            <a:ln w="34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8" name="object 368"/>
          <p:cNvGrpSpPr/>
          <p:nvPr/>
        </p:nvGrpSpPr>
        <p:grpSpPr>
          <a:xfrm>
            <a:off x="1343571" y="7302560"/>
            <a:ext cx="1393825" cy="471805"/>
            <a:chOff x="1343571" y="7302560"/>
            <a:chExt cx="1393825" cy="471805"/>
          </a:xfrm>
        </p:grpSpPr>
        <p:sp>
          <p:nvSpPr>
            <p:cNvPr id="369" name="object 369"/>
            <p:cNvSpPr/>
            <p:nvPr/>
          </p:nvSpPr>
          <p:spPr>
            <a:xfrm>
              <a:off x="1389699" y="739955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687" y="0"/>
                  </a:moveTo>
                  <a:lnTo>
                    <a:pt x="34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363693" y="7399553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09">
                  <a:moveTo>
                    <a:pt x="26006" y="0"/>
                  </a:moveTo>
                  <a:lnTo>
                    <a:pt x="12695" y="1467"/>
                  </a:lnTo>
                  <a:lnTo>
                    <a:pt x="5549" y="2295"/>
                  </a:lnTo>
                  <a:lnTo>
                    <a:pt x="2130" y="2791"/>
                  </a:lnTo>
                  <a:lnTo>
                    <a:pt x="0" y="3261"/>
                  </a:lnTo>
                </a:path>
              </a:pathLst>
            </a:custGeom>
            <a:ln w="34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360628" y="7402814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59" h="1270">
                  <a:moveTo>
                    <a:pt x="3065" y="0"/>
                  </a:moveTo>
                  <a:lnTo>
                    <a:pt x="0" y="743"/>
                  </a:lnTo>
                  <a:lnTo>
                    <a:pt x="9855" y="999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370483" y="7401226"/>
              <a:ext cx="46990" cy="3175"/>
            </a:xfrm>
            <a:custGeom>
              <a:avLst/>
              <a:gdLst/>
              <a:ahLst/>
              <a:cxnLst/>
              <a:rect l="l" t="t" r="r" b="b"/>
              <a:pathLst>
                <a:path w="46990" h="3175">
                  <a:moveTo>
                    <a:pt x="0" y="2586"/>
                  </a:moveTo>
                  <a:lnTo>
                    <a:pt x="6275" y="2690"/>
                  </a:lnTo>
                  <a:lnTo>
                    <a:pt x="13248" y="2455"/>
                  </a:lnTo>
                  <a:lnTo>
                    <a:pt x="25309" y="1639"/>
                  </a:lnTo>
                  <a:lnTo>
                    <a:pt x="46853" y="0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417337" y="7391380"/>
              <a:ext cx="100330" cy="10160"/>
            </a:xfrm>
            <a:custGeom>
              <a:avLst/>
              <a:gdLst/>
              <a:ahLst/>
              <a:cxnLst/>
              <a:rect l="l" t="t" r="r" b="b"/>
              <a:pathLst>
                <a:path w="100330" h="10159">
                  <a:moveTo>
                    <a:pt x="0" y="9845"/>
                  </a:moveTo>
                  <a:lnTo>
                    <a:pt x="22371" y="8093"/>
                  </a:lnTo>
                  <a:lnTo>
                    <a:pt x="40231" y="6483"/>
                  </a:lnTo>
                  <a:lnTo>
                    <a:pt x="62941" y="4093"/>
                  </a:lnTo>
                  <a:lnTo>
                    <a:pt x="99864" y="0"/>
                  </a:lnTo>
                </a:path>
              </a:pathLst>
            </a:custGeom>
            <a:ln w="33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517201" y="7374472"/>
              <a:ext cx="137160" cy="17145"/>
            </a:xfrm>
            <a:custGeom>
              <a:avLst/>
              <a:gdLst/>
              <a:ahLst/>
              <a:cxnLst/>
              <a:rect l="l" t="t" r="r" b="b"/>
              <a:pathLst>
                <a:path w="137160" h="17145">
                  <a:moveTo>
                    <a:pt x="0" y="16908"/>
                  </a:moveTo>
                  <a:lnTo>
                    <a:pt x="37505" y="12704"/>
                  </a:lnTo>
                  <a:lnTo>
                    <a:pt x="64293" y="9542"/>
                  </a:lnTo>
                  <a:lnTo>
                    <a:pt x="93221" y="5835"/>
                  </a:lnTo>
                  <a:lnTo>
                    <a:pt x="137148" y="0"/>
                  </a:lnTo>
                </a:path>
              </a:pathLst>
            </a:custGeom>
            <a:ln w="30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654350" y="7354718"/>
              <a:ext cx="141605" cy="20320"/>
            </a:xfrm>
            <a:custGeom>
              <a:avLst/>
              <a:gdLst/>
              <a:ahLst/>
              <a:cxnLst/>
              <a:rect l="l" t="t" r="r" b="b"/>
              <a:pathLst>
                <a:path w="141605" h="20320">
                  <a:moveTo>
                    <a:pt x="0" y="19753"/>
                  </a:moveTo>
                  <a:lnTo>
                    <a:pt x="43989" y="13874"/>
                  </a:lnTo>
                  <a:lnTo>
                    <a:pt x="73361" y="9856"/>
                  </a:lnTo>
                  <a:lnTo>
                    <a:pt x="101353" y="5849"/>
                  </a:lnTo>
                  <a:lnTo>
                    <a:pt x="141203" y="0"/>
                  </a:lnTo>
                </a:path>
              </a:pathLst>
            </a:custGeom>
            <a:ln w="27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795553" y="7337028"/>
              <a:ext cx="112395" cy="17780"/>
            </a:xfrm>
            <a:custGeom>
              <a:avLst/>
              <a:gdLst/>
              <a:ahLst/>
              <a:cxnLst/>
              <a:rect l="l" t="t" r="r" b="b"/>
              <a:pathLst>
                <a:path w="112394" h="17779">
                  <a:moveTo>
                    <a:pt x="0" y="17690"/>
                  </a:moveTo>
                  <a:lnTo>
                    <a:pt x="39398" y="11873"/>
                  </a:lnTo>
                  <a:lnTo>
                    <a:pt x="64232" y="8092"/>
                  </a:lnTo>
                  <a:lnTo>
                    <a:pt x="85032" y="4687"/>
                  </a:lnTo>
                  <a:lnTo>
                    <a:pt x="112328" y="0"/>
                  </a:lnTo>
                </a:path>
              </a:pathLst>
            </a:custGeom>
            <a:ln w="25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907882" y="7324731"/>
              <a:ext cx="65405" cy="12700"/>
            </a:xfrm>
            <a:custGeom>
              <a:avLst/>
              <a:gdLst/>
              <a:ahLst/>
              <a:cxnLst/>
              <a:rect l="l" t="t" r="r" b="b"/>
              <a:pathLst>
                <a:path w="65405" h="12700">
                  <a:moveTo>
                    <a:pt x="0" y="12296"/>
                  </a:moveTo>
                  <a:lnTo>
                    <a:pt x="26562" y="7694"/>
                  </a:lnTo>
                  <a:lnTo>
                    <a:pt x="42221" y="4878"/>
                  </a:lnTo>
                  <a:lnTo>
                    <a:pt x="53104" y="2698"/>
                  </a:lnTo>
                  <a:lnTo>
                    <a:pt x="65335" y="0"/>
                  </a:lnTo>
                </a:path>
              </a:pathLst>
            </a:custGeom>
            <a:ln w="26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973217" y="7319501"/>
              <a:ext cx="20320" cy="5715"/>
            </a:xfrm>
            <a:custGeom>
              <a:avLst/>
              <a:gdLst/>
              <a:ahLst/>
              <a:cxnLst/>
              <a:rect l="l" t="t" r="r" b="b"/>
              <a:pathLst>
                <a:path w="20319" h="5715">
                  <a:moveTo>
                    <a:pt x="0" y="5229"/>
                  </a:moveTo>
                  <a:lnTo>
                    <a:pt x="19928" y="773"/>
                  </a:lnTo>
                  <a:lnTo>
                    <a:pt x="18034" y="0"/>
                  </a:lnTo>
                </a:path>
              </a:pathLst>
            </a:custGeom>
            <a:ln w="29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972142" y="7318728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5" h="3809">
                  <a:moveTo>
                    <a:pt x="19109" y="773"/>
                  </a:moveTo>
                  <a:lnTo>
                    <a:pt x="17216" y="0"/>
                  </a:lnTo>
                  <a:lnTo>
                    <a:pt x="0" y="3323"/>
                  </a:lnTo>
                </a:path>
              </a:pathLst>
            </a:custGeom>
            <a:ln w="32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931677" y="7322051"/>
              <a:ext cx="40640" cy="9525"/>
            </a:xfrm>
            <a:custGeom>
              <a:avLst/>
              <a:gdLst/>
              <a:ahLst/>
              <a:cxnLst/>
              <a:rect l="l" t="t" r="r" b="b"/>
              <a:pathLst>
                <a:path w="40639" h="9525">
                  <a:moveTo>
                    <a:pt x="40465" y="0"/>
                  </a:moveTo>
                  <a:lnTo>
                    <a:pt x="30149" y="2015"/>
                  </a:lnTo>
                  <a:lnTo>
                    <a:pt x="22495" y="3663"/>
                  </a:lnTo>
                  <a:lnTo>
                    <a:pt x="13710" y="5823"/>
                  </a:lnTo>
                  <a:lnTo>
                    <a:pt x="0" y="9373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669459" y="7364467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5381" y="2061"/>
                  </a:moveTo>
                  <a:lnTo>
                    <a:pt x="4693" y="1832"/>
                  </a:lnTo>
                  <a:lnTo>
                    <a:pt x="4005" y="1603"/>
                  </a:lnTo>
                </a:path>
                <a:path w="5714" h="2540">
                  <a:moveTo>
                    <a:pt x="4005" y="1603"/>
                  </a:moveTo>
                  <a:lnTo>
                    <a:pt x="2629" y="11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663625" y="7363322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5833" y="1144"/>
                  </a:moveTo>
                  <a:lnTo>
                    <a:pt x="3203" y="0"/>
                  </a:lnTo>
                  <a:lnTo>
                    <a:pt x="0" y="1695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658111" y="7365018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5">
                  <a:moveTo>
                    <a:pt x="5514" y="0"/>
                  </a:moveTo>
                  <a:lnTo>
                    <a:pt x="2311" y="1695"/>
                  </a:lnTo>
                  <a:lnTo>
                    <a:pt x="0" y="10626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655259" y="7375644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2852" y="0"/>
                  </a:moveTo>
                  <a:lnTo>
                    <a:pt x="1507" y="5483"/>
                  </a:lnTo>
                  <a:lnTo>
                    <a:pt x="762" y="10376"/>
                  </a:lnTo>
                  <a:lnTo>
                    <a:pt x="348" y="17440"/>
                  </a:lnTo>
                  <a:lnTo>
                    <a:pt x="0" y="29432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654889" y="7405076"/>
              <a:ext cx="1270" cy="52705"/>
            </a:xfrm>
            <a:custGeom>
              <a:avLst/>
              <a:gdLst/>
              <a:ahLst/>
              <a:cxnLst/>
              <a:rect l="l" t="t" r="r" b="b"/>
              <a:pathLst>
                <a:path w="1269" h="52704">
                  <a:moveTo>
                    <a:pt x="328" y="-16908"/>
                  </a:moveTo>
                  <a:lnTo>
                    <a:pt x="328" y="69479"/>
                  </a:lnTo>
                </a:path>
              </a:pathLst>
            </a:custGeom>
            <a:ln w="34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655545" y="7457647"/>
              <a:ext cx="7620" cy="217804"/>
            </a:xfrm>
            <a:custGeom>
              <a:avLst/>
              <a:gdLst/>
              <a:ahLst/>
              <a:cxnLst/>
              <a:rect l="l" t="t" r="r" b="b"/>
              <a:pathLst>
                <a:path w="7619" h="217804">
                  <a:moveTo>
                    <a:pt x="0" y="0"/>
                  </a:moveTo>
                  <a:lnTo>
                    <a:pt x="3419" y="108594"/>
                  </a:lnTo>
                  <a:lnTo>
                    <a:pt x="5321" y="167475"/>
                  </a:lnTo>
                  <a:lnTo>
                    <a:pt x="6393" y="197059"/>
                  </a:lnTo>
                  <a:lnTo>
                    <a:pt x="7322" y="217760"/>
                  </a:lnTo>
                </a:path>
              </a:pathLst>
            </a:custGeom>
            <a:ln w="30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662868" y="7675407"/>
              <a:ext cx="3810" cy="50165"/>
            </a:xfrm>
            <a:custGeom>
              <a:avLst/>
              <a:gdLst/>
              <a:ahLst/>
              <a:cxnLst/>
              <a:rect l="l" t="t" r="r" b="b"/>
              <a:pathLst>
                <a:path w="3810" h="50165">
                  <a:moveTo>
                    <a:pt x="0" y="0"/>
                  </a:moveTo>
                  <a:lnTo>
                    <a:pt x="865" y="18078"/>
                  </a:lnTo>
                  <a:lnTo>
                    <a:pt x="1494" y="29302"/>
                  </a:lnTo>
                  <a:lnTo>
                    <a:pt x="2196" y="38351"/>
                  </a:lnTo>
                  <a:lnTo>
                    <a:pt x="3277" y="49902"/>
                  </a:lnTo>
                </a:path>
              </a:pathLst>
            </a:custGeom>
            <a:ln w="30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666145" y="7725310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80" h="26034">
                  <a:moveTo>
                    <a:pt x="0" y="0"/>
                  </a:moveTo>
                  <a:lnTo>
                    <a:pt x="1099" y="11176"/>
                  </a:lnTo>
                  <a:lnTo>
                    <a:pt x="1930" y="17605"/>
                  </a:lnTo>
                  <a:lnTo>
                    <a:pt x="2911" y="21719"/>
                  </a:lnTo>
                  <a:lnTo>
                    <a:pt x="4459" y="25951"/>
                  </a:lnTo>
                </a:path>
              </a:pathLst>
            </a:custGeom>
            <a:ln w="31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670605" y="7751261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4">
                  <a:moveTo>
                    <a:pt x="0" y="0"/>
                  </a:moveTo>
                  <a:lnTo>
                    <a:pt x="2628" y="6801"/>
                  </a:lnTo>
                  <a:lnTo>
                    <a:pt x="6498" y="2670"/>
                  </a:lnTo>
                </a:path>
              </a:pathLst>
            </a:custGeom>
            <a:ln w="32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953696" y="7571056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-17462" y="2063"/>
                  </a:moveTo>
                  <a:lnTo>
                    <a:pt x="17806" y="2063"/>
                  </a:lnTo>
                </a:path>
              </a:pathLst>
            </a:custGeom>
            <a:ln w="39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950745" y="7559038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5">
                  <a:moveTo>
                    <a:pt x="2950" y="12017"/>
                  </a:moveTo>
                  <a:lnTo>
                    <a:pt x="2606" y="78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942561" y="7542226"/>
              <a:ext cx="8255" cy="17145"/>
            </a:xfrm>
            <a:custGeom>
              <a:avLst/>
              <a:gdLst/>
              <a:ahLst/>
              <a:cxnLst/>
              <a:rect l="l" t="t" r="r" b="b"/>
              <a:pathLst>
                <a:path w="8255" h="17145">
                  <a:moveTo>
                    <a:pt x="8183" y="16811"/>
                  </a:moveTo>
                  <a:lnTo>
                    <a:pt x="5577" y="8922"/>
                  </a:lnTo>
                  <a:lnTo>
                    <a:pt x="0" y="0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928839" y="7526767"/>
              <a:ext cx="13970" cy="15875"/>
            </a:xfrm>
            <a:custGeom>
              <a:avLst/>
              <a:gdLst/>
              <a:ahLst/>
              <a:cxnLst/>
              <a:rect l="l" t="t" r="r" b="b"/>
              <a:pathLst>
                <a:path w="13969" h="15875">
                  <a:moveTo>
                    <a:pt x="13721" y="15459"/>
                  </a:moveTo>
                  <a:lnTo>
                    <a:pt x="8144" y="6536"/>
                  </a:lnTo>
                  <a:lnTo>
                    <a:pt x="0" y="0"/>
                  </a:lnTo>
                </a:path>
              </a:pathLst>
            </a:custGeom>
            <a:ln w="33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910302" y="7520231"/>
              <a:ext cx="19050" cy="6985"/>
            </a:xfrm>
            <a:custGeom>
              <a:avLst/>
              <a:gdLst/>
              <a:ahLst/>
              <a:cxnLst/>
              <a:rect l="l" t="t" r="r" b="b"/>
              <a:pathLst>
                <a:path w="19050" h="6984">
                  <a:moveTo>
                    <a:pt x="18537" y="6536"/>
                  </a:moveTo>
                  <a:lnTo>
                    <a:pt x="10392" y="0"/>
                  </a:lnTo>
                  <a:lnTo>
                    <a:pt x="0" y="787"/>
                  </a:lnTo>
                </a:path>
              </a:pathLst>
            </a:custGeom>
            <a:ln w="33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889506" y="7521018"/>
              <a:ext cx="20955" cy="11430"/>
            </a:xfrm>
            <a:custGeom>
              <a:avLst/>
              <a:gdLst/>
              <a:ahLst/>
              <a:cxnLst/>
              <a:rect l="l" t="t" r="r" b="b"/>
              <a:pathLst>
                <a:path w="20955" h="11429">
                  <a:moveTo>
                    <a:pt x="20796" y="0"/>
                  </a:moveTo>
                  <a:lnTo>
                    <a:pt x="10403" y="786"/>
                  </a:lnTo>
                  <a:lnTo>
                    <a:pt x="0" y="11095"/>
                  </a:lnTo>
                </a:path>
              </a:pathLst>
            </a:custGeom>
            <a:ln w="33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871643" y="7532114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4" h="29209">
                  <a:moveTo>
                    <a:pt x="17862" y="0"/>
                  </a:moveTo>
                  <a:lnTo>
                    <a:pt x="11731" y="6249"/>
                  </a:lnTo>
                  <a:lnTo>
                    <a:pt x="7827" y="11342"/>
                  </a:lnTo>
                  <a:lnTo>
                    <a:pt x="4475" y="17988"/>
                  </a:lnTo>
                  <a:lnTo>
                    <a:pt x="0" y="28894"/>
                  </a:lnTo>
                </a:path>
              </a:pathLst>
            </a:custGeom>
            <a:ln w="33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863259" y="7561008"/>
              <a:ext cx="8890" cy="40005"/>
            </a:xfrm>
            <a:custGeom>
              <a:avLst/>
              <a:gdLst/>
              <a:ahLst/>
              <a:cxnLst/>
              <a:rect l="l" t="t" r="r" b="b"/>
              <a:pathLst>
                <a:path w="8889" h="40004">
                  <a:moveTo>
                    <a:pt x="8383" y="0"/>
                  </a:moveTo>
                  <a:lnTo>
                    <a:pt x="4056" y="11077"/>
                  </a:lnTo>
                  <a:lnTo>
                    <a:pt x="1740" y="18919"/>
                  </a:lnTo>
                  <a:lnTo>
                    <a:pt x="650" y="27259"/>
                  </a:lnTo>
                  <a:lnTo>
                    <a:pt x="0" y="39831"/>
                  </a:lnTo>
                </a:path>
              </a:pathLst>
            </a:custGeom>
            <a:ln w="33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862827" y="7600840"/>
              <a:ext cx="6350" cy="39370"/>
            </a:xfrm>
            <a:custGeom>
              <a:avLst/>
              <a:gdLst/>
              <a:ahLst/>
              <a:cxnLst/>
              <a:rect l="l" t="t" r="r" b="b"/>
              <a:pathLst>
                <a:path w="6350" h="39370">
                  <a:moveTo>
                    <a:pt x="432" y="0"/>
                  </a:moveTo>
                  <a:lnTo>
                    <a:pt x="0" y="12560"/>
                  </a:lnTo>
                  <a:lnTo>
                    <a:pt x="437" y="20817"/>
                  </a:lnTo>
                  <a:lnTo>
                    <a:pt x="2268" y="28431"/>
                  </a:lnTo>
                  <a:lnTo>
                    <a:pt x="6016" y="39065"/>
                  </a:lnTo>
                </a:path>
              </a:pathLst>
            </a:custGeom>
            <a:ln w="32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868843" y="7639906"/>
              <a:ext cx="20320" cy="26670"/>
            </a:xfrm>
            <a:custGeom>
              <a:avLst/>
              <a:gdLst/>
              <a:ahLst/>
              <a:cxnLst/>
              <a:rect l="l" t="t" r="r" b="b"/>
              <a:pathLst>
                <a:path w="20319" h="26670">
                  <a:moveTo>
                    <a:pt x="0" y="0"/>
                  </a:moveTo>
                  <a:lnTo>
                    <a:pt x="3971" y="10437"/>
                  </a:lnTo>
                  <a:lnTo>
                    <a:pt x="7371" y="16675"/>
                  </a:lnTo>
                  <a:lnTo>
                    <a:pt x="12068" y="21194"/>
                  </a:lnTo>
                  <a:lnTo>
                    <a:pt x="19929" y="26478"/>
                  </a:lnTo>
                </a:path>
              </a:pathLst>
            </a:custGeom>
            <a:ln w="32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888773" y="7666384"/>
              <a:ext cx="31115" cy="7620"/>
            </a:xfrm>
            <a:custGeom>
              <a:avLst/>
              <a:gdLst/>
              <a:ahLst/>
              <a:cxnLst/>
              <a:rect l="l" t="t" r="r" b="b"/>
              <a:pathLst>
                <a:path w="31114" h="7620">
                  <a:moveTo>
                    <a:pt x="0" y="0"/>
                  </a:moveTo>
                  <a:lnTo>
                    <a:pt x="8034" y="4952"/>
                  </a:lnTo>
                  <a:lnTo>
                    <a:pt x="13944" y="7152"/>
                  </a:lnTo>
                  <a:lnTo>
                    <a:pt x="20636" y="7094"/>
                  </a:lnTo>
                  <a:lnTo>
                    <a:pt x="31018" y="5272"/>
                  </a:lnTo>
                </a:path>
              </a:pathLst>
            </a:custGeom>
            <a:ln w="32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919792" y="7654367"/>
              <a:ext cx="34290" cy="17780"/>
            </a:xfrm>
            <a:custGeom>
              <a:avLst/>
              <a:gdLst/>
              <a:ahLst/>
              <a:cxnLst/>
              <a:rect l="l" t="t" r="r" b="b"/>
              <a:pathLst>
                <a:path w="34289" h="17779">
                  <a:moveTo>
                    <a:pt x="0" y="17289"/>
                  </a:moveTo>
                  <a:lnTo>
                    <a:pt x="10426" y="15115"/>
                  </a:lnTo>
                  <a:lnTo>
                    <a:pt x="17426" y="12589"/>
                  </a:lnTo>
                  <a:lnTo>
                    <a:pt x="24170" y="8091"/>
                  </a:lnTo>
                  <a:lnTo>
                    <a:pt x="33831" y="0"/>
                  </a:lnTo>
                </a:path>
              </a:pathLst>
            </a:custGeom>
            <a:ln w="33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953623" y="7621694"/>
              <a:ext cx="27940" cy="33020"/>
            </a:xfrm>
            <a:custGeom>
              <a:avLst/>
              <a:gdLst/>
              <a:ahLst/>
              <a:cxnLst/>
              <a:rect l="l" t="t" r="r" b="b"/>
              <a:pathLst>
                <a:path w="27939" h="33020">
                  <a:moveTo>
                    <a:pt x="0" y="32672"/>
                  </a:moveTo>
                  <a:lnTo>
                    <a:pt x="9566" y="24340"/>
                  </a:lnTo>
                  <a:lnTo>
                    <a:pt x="15650" y="18159"/>
                  </a:lnTo>
                  <a:lnTo>
                    <a:pt x="20857" y="11067"/>
                  </a:lnTo>
                  <a:lnTo>
                    <a:pt x="27793" y="0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981416" y="7586647"/>
              <a:ext cx="17145" cy="35560"/>
            </a:xfrm>
            <a:custGeom>
              <a:avLst/>
              <a:gdLst/>
              <a:ahLst/>
              <a:cxnLst/>
              <a:rect l="l" t="t" r="r" b="b"/>
              <a:pathLst>
                <a:path w="17144" h="35559">
                  <a:moveTo>
                    <a:pt x="0" y="35047"/>
                  </a:moveTo>
                  <a:lnTo>
                    <a:pt x="6765" y="23943"/>
                  </a:lnTo>
                  <a:lnTo>
                    <a:pt x="10780" y="16591"/>
                  </a:lnTo>
                  <a:lnTo>
                    <a:pt x="13629" y="9705"/>
                  </a:lnTo>
                  <a:lnTo>
                    <a:pt x="16896" y="0"/>
                  </a:lnTo>
                </a:path>
              </a:pathLst>
            </a:custGeom>
            <a:ln w="32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998313" y="7560771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4" h="26034">
                  <a:moveTo>
                    <a:pt x="0" y="25875"/>
                  </a:moveTo>
                  <a:lnTo>
                    <a:pt x="3082" y="16313"/>
                  </a:lnTo>
                  <a:lnTo>
                    <a:pt x="4636" y="10430"/>
                  </a:lnTo>
                  <a:lnTo>
                    <a:pt x="5135" y="5801"/>
                  </a:lnTo>
                  <a:lnTo>
                    <a:pt x="5053" y="0"/>
                  </a:lnTo>
                </a:path>
              </a:pathLst>
            </a:custGeom>
            <a:ln w="32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999559" y="7551177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3807" y="9593"/>
                  </a:moveTo>
                  <a:lnTo>
                    <a:pt x="3521" y="0"/>
                  </a:lnTo>
                  <a:lnTo>
                    <a:pt x="0" y="455"/>
                  </a:lnTo>
                </a:path>
              </a:pathLst>
            </a:custGeom>
            <a:ln w="32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992156" y="7551632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19" h="10795">
                  <a:moveTo>
                    <a:pt x="7402" y="0"/>
                  </a:moveTo>
                  <a:lnTo>
                    <a:pt x="3881" y="454"/>
                  </a:lnTo>
                  <a:lnTo>
                    <a:pt x="0" y="10540"/>
                  </a:lnTo>
                </a:path>
              </a:pathLst>
            </a:custGeom>
            <a:ln w="33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987331" y="7562172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80" h="26034">
                  <a:moveTo>
                    <a:pt x="4824" y="0"/>
                  </a:moveTo>
                  <a:lnTo>
                    <a:pt x="2566" y="6074"/>
                  </a:lnTo>
                  <a:lnTo>
                    <a:pt x="1310" y="10778"/>
                  </a:lnTo>
                  <a:lnTo>
                    <a:pt x="606" y="16520"/>
                  </a:lnTo>
                  <a:lnTo>
                    <a:pt x="0" y="25711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986852" y="7587884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20">
                  <a:moveTo>
                    <a:pt x="478" y="0"/>
                  </a:moveTo>
                  <a:lnTo>
                    <a:pt x="0" y="9297"/>
                  </a:lnTo>
                  <a:lnTo>
                    <a:pt x="188" y="15782"/>
                  </a:lnTo>
                  <a:lnTo>
                    <a:pt x="1357" y="22503"/>
                  </a:lnTo>
                  <a:lnTo>
                    <a:pt x="3820" y="32506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990673" y="7620390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69" h="30479">
                  <a:moveTo>
                    <a:pt x="0" y="0"/>
                  </a:moveTo>
                  <a:lnTo>
                    <a:pt x="2628" y="9961"/>
                  </a:lnTo>
                  <a:lnTo>
                    <a:pt x="4954" y="16393"/>
                  </a:lnTo>
                  <a:lnTo>
                    <a:pt x="8283" y="22095"/>
                  </a:lnTo>
                  <a:lnTo>
                    <a:pt x="13921" y="29866"/>
                  </a:lnTo>
                </a:path>
              </a:pathLst>
            </a:custGeom>
            <a:ln w="33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2004594" y="7650257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5">
                  <a:moveTo>
                    <a:pt x="0" y="0"/>
                  </a:moveTo>
                  <a:lnTo>
                    <a:pt x="5771" y="7589"/>
                  </a:lnTo>
                  <a:lnTo>
                    <a:pt x="10037" y="12020"/>
                  </a:lnTo>
                  <a:lnTo>
                    <a:pt x="14904" y="15005"/>
                  </a:lnTo>
                  <a:lnTo>
                    <a:pt x="22481" y="18254"/>
                  </a:lnTo>
                </a:path>
              </a:pathLst>
            </a:custGeom>
            <a:ln w="32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2027075" y="7668512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5" h="4445">
                  <a:moveTo>
                    <a:pt x="0" y="0"/>
                  </a:moveTo>
                  <a:lnTo>
                    <a:pt x="7650" y="2985"/>
                  </a:lnTo>
                  <a:lnTo>
                    <a:pt x="13033" y="4122"/>
                  </a:lnTo>
                  <a:lnTo>
                    <a:pt x="18700" y="3538"/>
                  </a:lnTo>
                  <a:lnTo>
                    <a:pt x="27199" y="1361"/>
                  </a:lnTo>
                </a:path>
              </a:pathLst>
            </a:custGeom>
            <a:ln w="32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2054275" y="7653844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69" h="16509">
                  <a:moveTo>
                    <a:pt x="0" y="16028"/>
                  </a:moveTo>
                  <a:lnTo>
                    <a:pt x="8485" y="13579"/>
                  </a:lnTo>
                  <a:lnTo>
                    <a:pt x="14053" y="11093"/>
                  </a:lnTo>
                  <a:lnTo>
                    <a:pt x="19169" y="7068"/>
                  </a:lnTo>
                  <a:lnTo>
                    <a:pt x="26299" y="0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2080575" y="7624547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19" h="29845">
                  <a:moveTo>
                    <a:pt x="0" y="29297"/>
                  </a:moveTo>
                  <a:lnTo>
                    <a:pt x="7032" y="22021"/>
                  </a:lnTo>
                  <a:lnTo>
                    <a:pt x="11466" y="16544"/>
                  </a:lnTo>
                  <a:lnTo>
                    <a:pt x="15183" y="10119"/>
                  </a:lnTo>
                  <a:lnTo>
                    <a:pt x="20062" y="0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2100637" y="7589911"/>
              <a:ext cx="13335" cy="34925"/>
            </a:xfrm>
            <a:custGeom>
              <a:avLst/>
              <a:gdLst/>
              <a:ahLst/>
              <a:cxnLst/>
              <a:rect l="l" t="t" r="r" b="b"/>
              <a:pathLst>
                <a:path w="13335" h="34925">
                  <a:moveTo>
                    <a:pt x="0" y="34635"/>
                  </a:moveTo>
                  <a:lnTo>
                    <a:pt x="4765" y="24433"/>
                  </a:lnTo>
                  <a:lnTo>
                    <a:pt x="7686" y="17424"/>
                  </a:lnTo>
                  <a:lnTo>
                    <a:pt x="9963" y="10362"/>
                  </a:lnTo>
                  <a:lnTo>
                    <a:pt x="12794" y="0"/>
                  </a:lnTo>
                </a:path>
              </a:pathLst>
            </a:custGeom>
            <a:ln w="32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2113432" y="7559252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0" y="30659"/>
                  </a:moveTo>
                  <a:lnTo>
                    <a:pt x="2729" y="20358"/>
                  </a:lnTo>
                  <a:lnTo>
                    <a:pt x="4291" y="13731"/>
                  </a:lnTo>
                  <a:lnTo>
                    <a:pt x="5273" y="7903"/>
                  </a:lnTo>
                  <a:lnTo>
                    <a:pt x="6263" y="0"/>
                  </a:lnTo>
                </a:path>
              </a:pathLst>
            </a:custGeom>
            <a:ln w="32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119696" y="7539459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5" h="20320">
                  <a:moveTo>
                    <a:pt x="0" y="19792"/>
                  </a:moveTo>
                  <a:lnTo>
                    <a:pt x="1586" y="6593"/>
                  </a:lnTo>
                  <a:lnTo>
                    <a:pt x="987" y="0"/>
                  </a:lnTo>
                </a:path>
              </a:pathLst>
            </a:custGeom>
            <a:ln w="32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119154" y="753286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4">
                  <a:moveTo>
                    <a:pt x="1528" y="6592"/>
                  </a:moveTo>
                  <a:lnTo>
                    <a:pt x="929" y="0"/>
                  </a:lnTo>
                  <a:lnTo>
                    <a:pt x="0" y="2265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118225" y="7535132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69" h="13334">
                  <a:moveTo>
                    <a:pt x="929" y="0"/>
                  </a:moveTo>
                  <a:lnTo>
                    <a:pt x="0" y="2264"/>
                  </a:lnTo>
                  <a:lnTo>
                    <a:pt x="89" y="13297"/>
                  </a:lnTo>
                </a:path>
              </a:pathLst>
            </a:custGeom>
            <a:ln w="34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2118315" y="7548430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0" y="0"/>
                  </a:moveTo>
                  <a:lnTo>
                    <a:pt x="99" y="6646"/>
                  </a:lnTo>
                  <a:lnTo>
                    <a:pt x="457" y="11801"/>
                  </a:lnTo>
                  <a:lnTo>
                    <a:pt x="1367" y="18109"/>
                  </a:lnTo>
                  <a:lnTo>
                    <a:pt x="3120" y="28216"/>
                  </a:lnTo>
                </a:path>
              </a:pathLst>
            </a:custGeom>
            <a:ln w="34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121436" y="7576647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60" h="36195">
                  <a:moveTo>
                    <a:pt x="0" y="0"/>
                  </a:moveTo>
                  <a:lnTo>
                    <a:pt x="1857" y="10224"/>
                  </a:lnTo>
                  <a:lnTo>
                    <a:pt x="3490" y="17352"/>
                  </a:lnTo>
                  <a:lnTo>
                    <a:pt x="5811" y="24732"/>
                  </a:lnTo>
                  <a:lnTo>
                    <a:pt x="9734" y="35712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131171" y="7612359"/>
              <a:ext cx="17780" cy="33655"/>
            </a:xfrm>
            <a:custGeom>
              <a:avLst/>
              <a:gdLst/>
              <a:ahLst/>
              <a:cxnLst/>
              <a:rect l="l" t="t" r="r" b="b"/>
              <a:pathLst>
                <a:path w="17780" h="33654">
                  <a:moveTo>
                    <a:pt x="0" y="0"/>
                  </a:moveTo>
                  <a:lnTo>
                    <a:pt x="4039" y="10942"/>
                  </a:lnTo>
                  <a:lnTo>
                    <a:pt x="7173" y="18056"/>
                  </a:lnTo>
                  <a:lnTo>
                    <a:pt x="11011" y="24462"/>
                  </a:lnTo>
                  <a:lnTo>
                    <a:pt x="17163" y="33280"/>
                  </a:lnTo>
                </a:path>
              </a:pathLst>
            </a:custGeom>
            <a:ln w="32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148334" y="7645640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4" h="22225">
                  <a:moveTo>
                    <a:pt x="0" y="0"/>
                  </a:moveTo>
                  <a:lnTo>
                    <a:pt x="6248" y="8636"/>
                  </a:lnTo>
                  <a:lnTo>
                    <a:pt x="10762" y="13771"/>
                  </a:lnTo>
                  <a:lnTo>
                    <a:pt x="15731" y="17435"/>
                  </a:lnTo>
                  <a:lnTo>
                    <a:pt x="23343" y="21658"/>
                  </a:lnTo>
                </a:path>
              </a:pathLst>
            </a:custGeom>
            <a:ln w="32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171677" y="7667298"/>
              <a:ext cx="26670" cy="5715"/>
            </a:xfrm>
            <a:custGeom>
              <a:avLst/>
              <a:gdLst/>
              <a:ahLst/>
              <a:cxnLst/>
              <a:rect l="l" t="t" r="r" b="b"/>
              <a:pathLst>
                <a:path w="26669" h="5715">
                  <a:moveTo>
                    <a:pt x="0" y="0"/>
                  </a:moveTo>
                  <a:lnTo>
                    <a:pt x="7655" y="3939"/>
                  </a:lnTo>
                  <a:lnTo>
                    <a:pt x="12930" y="5616"/>
                  </a:lnTo>
                  <a:lnTo>
                    <a:pt x="18277" y="5356"/>
                  </a:lnTo>
                  <a:lnTo>
                    <a:pt x="26145" y="3488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197823" y="7654274"/>
              <a:ext cx="24130" cy="16510"/>
            </a:xfrm>
            <a:custGeom>
              <a:avLst/>
              <a:gdLst/>
              <a:ahLst/>
              <a:cxnLst/>
              <a:rect l="l" t="t" r="r" b="b"/>
              <a:pathLst>
                <a:path w="24130" h="16509">
                  <a:moveTo>
                    <a:pt x="0" y="16513"/>
                  </a:moveTo>
                  <a:lnTo>
                    <a:pt x="7833" y="14333"/>
                  </a:lnTo>
                  <a:lnTo>
                    <a:pt x="12938" y="11886"/>
                  </a:lnTo>
                  <a:lnTo>
                    <a:pt x="17559" y="7625"/>
                  </a:lnTo>
                  <a:lnTo>
                    <a:pt x="23940" y="0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2221763" y="7622056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80" h="32384">
                  <a:moveTo>
                    <a:pt x="0" y="32218"/>
                  </a:moveTo>
                  <a:lnTo>
                    <a:pt x="6283" y="24347"/>
                  </a:lnTo>
                  <a:lnTo>
                    <a:pt x="10222" y="18367"/>
                  </a:lnTo>
                  <a:lnTo>
                    <a:pt x="13476" y="11258"/>
                  </a:lnTo>
                  <a:lnTo>
                    <a:pt x="17705" y="0"/>
                  </a:lnTo>
                </a:path>
              </a:pathLst>
            </a:custGeom>
            <a:ln w="33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2239469" y="7583822"/>
              <a:ext cx="10160" cy="38735"/>
            </a:xfrm>
            <a:custGeom>
              <a:avLst/>
              <a:gdLst/>
              <a:ahLst/>
              <a:cxnLst/>
              <a:rect l="l" t="t" r="r" b="b"/>
              <a:pathLst>
                <a:path w="10160" h="38734">
                  <a:moveTo>
                    <a:pt x="0" y="38233"/>
                  </a:moveTo>
                  <a:lnTo>
                    <a:pt x="4107" y="26881"/>
                  </a:lnTo>
                  <a:lnTo>
                    <a:pt x="6507" y="19114"/>
                  </a:lnTo>
                  <a:lnTo>
                    <a:pt x="8128" y="11348"/>
                  </a:lnTo>
                  <a:lnTo>
                    <a:pt x="9898" y="0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2249367" y="7550637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4">
                  <a:moveTo>
                    <a:pt x="0" y="33185"/>
                  </a:moveTo>
                  <a:lnTo>
                    <a:pt x="1651" y="21915"/>
                  </a:lnTo>
                  <a:lnTo>
                    <a:pt x="2447" y="14702"/>
                  </a:lnTo>
                  <a:lnTo>
                    <a:pt x="2606" y="8434"/>
                  </a:lnTo>
                  <a:lnTo>
                    <a:pt x="2350" y="0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2248740" y="7529794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2977" y="20842"/>
                  </a:moveTo>
                  <a:lnTo>
                    <a:pt x="2456" y="6770"/>
                  </a:lnTo>
                  <a:lnTo>
                    <a:pt x="0" y="0"/>
                  </a:lnTo>
                </a:path>
              </a:pathLst>
            </a:custGeom>
            <a:ln w="32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243513" y="7523024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227" y="6770"/>
                  </a:moveTo>
                  <a:lnTo>
                    <a:pt x="2770" y="0"/>
                  </a:lnTo>
                  <a:lnTo>
                    <a:pt x="0" y="2639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239333" y="7525663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4" h="15240">
                  <a:moveTo>
                    <a:pt x="4179" y="0"/>
                  </a:moveTo>
                  <a:lnTo>
                    <a:pt x="1408" y="2640"/>
                  </a:lnTo>
                  <a:lnTo>
                    <a:pt x="0" y="14694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238200" y="7540357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69" h="31750">
                  <a:moveTo>
                    <a:pt x="1132" y="0"/>
                  </a:moveTo>
                  <a:lnTo>
                    <a:pt x="330" y="7271"/>
                  </a:lnTo>
                  <a:lnTo>
                    <a:pt x="0" y="12972"/>
                  </a:lnTo>
                  <a:lnTo>
                    <a:pt x="84" y="20049"/>
                  </a:lnTo>
                  <a:lnTo>
                    <a:pt x="526" y="31451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238726" y="7571809"/>
              <a:ext cx="4445" cy="42545"/>
            </a:xfrm>
            <a:custGeom>
              <a:avLst/>
              <a:gdLst/>
              <a:ahLst/>
              <a:cxnLst/>
              <a:rect l="l" t="t" r="r" b="b"/>
              <a:pathLst>
                <a:path w="4444" h="42545">
                  <a:moveTo>
                    <a:pt x="0" y="0"/>
                  </a:moveTo>
                  <a:lnTo>
                    <a:pt x="511" y="11567"/>
                  </a:lnTo>
                  <a:lnTo>
                    <a:pt x="1081" y="19805"/>
                  </a:lnTo>
                  <a:lnTo>
                    <a:pt x="2070" y="28656"/>
                  </a:lnTo>
                  <a:lnTo>
                    <a:pt x="3837" y="42065"/>
                  </a:lnTo>
                </a:path>
              </a:pathLst>
            </a:custGeom>
            <a:ln w="33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242564" y="7613875"/>
              <a:ext cx="8255" cy="42545"/>
            </a:xfrm>
            <a:custGeom>
              <a:avLst/>
              <a:gdLst/>
              <a:ahLst/>
              <a:cxnLst/>
              <a:rect l="l" t="t" r="r" b="b"/>
              <a:pathLst>
                <a:path w="8255" h="42545">
                  <a:moveTo>
                    <a:pt x="0" y="0"/>
                  </a:moveTo>
                  <a:lnTo>
                    <a:pt x="1835" y="13413"/>
                  </a:lnTo>
                  <a:lnTo>
                    <a:pt x="3301" y="22299"/>
                  </a:lnTo>
                  <a:lnTo>
                    <a:pt x="5168" y="30633"/>
                  </a:lnTo>
                  <a:lnTo>
                    <a:pt x="8205" y="42388"/>
                  </a:lnTo>
                </a:path>
              </a:pathLst>
            </a:custGeom>
            <a:ln w="32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250769" y="7656263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5" h="32384">
                  <a:moveTo>
                    <a:pt x="0" y="0"/>
                  </a:moveTo>
                  <a:lnTo>
                    <a:pt x="3127" y="11589"/>
                  </a:lnTo>
                  <a:lnTo>
                    <a:pt x="5635" y="18764"/>
                  </a:lnTo>
                  <a:lnTo>
                    <a:pt x="8840" y="24505"/>
                  </a:lnTo>
                  <a:lnTo>
                    <a:pt x="14062" y="31793"/>
                  </a:lnTo>
                </a:path>
              </a:pathLst>
            </a:custGeom>
            <a:ln w="32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264832" y="7688057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4" h="15240">
                  <a:moveTo>
                    <a:pt x="0" y="0"/>
                  </a:moveTo>
                  <a:lnTo>
                    <a:pt x="8892" y="12072"/>
                  </a:lnTo>
                  <a:lnTo>
                    <a:pt x="18032" y="15104"/>
                  </a:lnTo>
                </a:path>
              </a:pathLst>
            </a:custGeom>
            <a:ln w="32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6" name="object 4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40701" y="7357017"/>
              <a:ext cx="396465" cy="371968"/>
            </a:xfrm>
            <a:prstGeom prst="rect">
              <a:avLst/>
            </a:prstGeom>
          </p:spPr>
        </p:pic>
      </p:grpSp>
      <p:pic>
        <p:nvPicPr>
          <p:cNvPr id="437" name="object 43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97779" y="7368737"/>
            <a:ext cx="67445" cy="370760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937201" y="7467768"/>
            <a:ext cx="190344" cy="249993"/>
          </a:xfrm>
          <a:prstGeom prst="rect">
            <a:avLst/>
          </a:prstGeom>
        </p:spPr>
      </p:pic>
      <p:grpSp>
        <p:nvGrpSpPr>
          <p:cNvPr id="439" name="object 439"/>
          <p:cNvGrpSpPr/>
          <p:nvPr/>
        </p:nvGrpSpPr>
        <p:grpSpPr>
          <a:xfrm>
            <a:off x="3169195" y="7505457"/>
            <a:ext cx="180340" cy="581660"/>
            <a:chOff x="3169195" y="7505457"/>
            <a:chExt cx="180340" cy="581660"/>
          </a:xfrm>
        </p:grpSpPr>
        <p:sp>
          <p:nvSpPr>
            <p:cNvPr id="440" name="object 440"/>
            <p:cNvSpPr/>
            <p:nvPr/>
          </p:nvSpPr>
          <p:spPr>
            <a:xfrm>
              <a:off x="3298374" y="756098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375" y="688"/>
                  </a:moveTo>
                  <a:lnTo>
                    <a:pt x="687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278913" y="7546217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40">
                  <a:moveTo>
                    <a:pt x="19460" y="14767"/>
                  </a:moveTo>
                  <a:lnTo>
                    <a:pt x="9156" y="6863"/>
                  </a:lnTo>
                  <a:lnTo>
                    <a:pt x="0" y="0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256920" y="7532223"/>
              <a:ext cx="22225" cy="14604"/>
            </a:xfrm>
            <a:custGeom>
              <a:avLst/>
              <a:gdLst/>
              <a:ahLst/>
              <a:cxnLst/>
              <a:rect l="l" t="t" r="r" b="b"/>
              <a:pathLst>
                <a:path w="22225" h="14604">
                  <a:moveTo>
                    <a:pt x="21993" y="13994"/>
                  </a:moveTo>
                  <a:lnTo>
                    <a:pt x="16499" y="9914"/>
                  </a:lnTo>
                  <a:lnTo>
                    <a:pt x="12377" y="7097"/>
                  </a:lnTo>
                  <a:lnTo>
                    <a:pt x="7564" y="4229"/>
                  </a:lnTo>
                  <a:lnTo>
                    <a:pt x="0" y="0"/>
                  </a:lnTo>
                </a:path>
              </a:pathLst>
            </a:custGeom>
            <a:ln w="34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230734" y="7523089"/>
              <a:ext cx="26670" cy="9525"/>
            </a:xfrm>
            <a:custGeom>
              <a:avLst/>
              <a:gdLst/>
              <a:ahLst/>
              <a:cxnLst/>
              <a:rect l="l" t="t" r="r" b="b"/>
              <a:pathLst>
                <a:path w="26670" h="9525">
                  <a:moveTo>
                    <a:pt x="26185" y="9133"/>
                  </a:moveTo>
                  <a:lnTo>
                    <a:pt x="18554" y="4979"/>
                  </a:lnTo>
                  <a:lnTo>
                    <a:pt x="13283" y="2643"/>
                  </a:lnTo>
                  <a:lnTo>
                    <a:pt x="7917" y="1269"/>
                  </a:lnTo>
                  <a:lnTo>
                    <a:pt x="0" y="0"/>
                  </a:lnTo>
                </a:path>
              </a:pathLst>
            </a:custGeom>
            <a:ln w="33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206576" y="7522038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158" y="1050"/>
                  </a:moveTo>
                  <a:lnTo>
                    <a:pt x="16273" y="0"/>
                  </a:lnTo>
                  <a:lnTo>
                    <a:pt x="11128" y="151"/>
                  </a:lnTo>
                  <a:lnTo>
                    <a:pt x="6458" y="1956"/>
                  </a:lnTo>
                  <a:lnTo>
                    <a:pt x="0" y="5867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190225" y="7527906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10" h="21590">
                  <a:moveTo>
                    <a:pt x="16350" y="0"/>
                  </a:moveTo>
                  <a:lnTo>
                    <a:pt x="10013" y="4167"/>
                  </a:lnTo>
                  <a:lnTo>
                    <a:pt x="6198" y="7767"/>
                  </a:lnTo>
                  <a:lnTo>
                    <a:pt x="3371" y="12789"/>
                  </a:lnTo>
                  <a:lnTo>
                    <a:pt x="0" y="21223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185891" y="7549130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4" h="31750">
                  <a:moveTo>
                    <a:pt x="4334" y="0"/>
                  </a:moveTo>
                  <a:lnTo>
                    <a:pt x="1196" y="8589"/>
                  </a:lnTo>
                  <a:lnTo>
                    <a:pt x="0" y="14704"/>
                  </a:lnTo>
                  <a:lnTo>
                    <a:pt x="610" y="21271"/>
                  </a:lnTo>
                  <a:lnTo>
                    <a:pt x="2893" y="31215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188784" y="7580345"/>
              <a:ext cx="19050" cy="30480"/>
            </a:xfrm>
            <a:custGeom>
              <a:avLst/>
              <a:gdLst/>
              <a:ahLst/>
              <a:cxnLst/>
              <a:rect l="l" t="t" r="r" b="b"/>
              <a:pathLst>
                <a:path w="19050" h="30479">
                  <a:moveTo>
                    <a:pt x="0" y="0"/>
                  </a:moveTo>
                  <a:lnTo>
                    <a:pt x="2593" y="9929"/>
                  </a:lnTo>
                  <a:lnTo>
                    <a:pt x="5378" y="16392"/>
                  </a:lnTo>
                  <a:lnTo>
                    <a:pt x="10083" y="22226"/>
                  </a:lnTo>
                  <a:lnTo>
                    <a:pt x="18436" y="30268"/>
                  </a:lnTo>
                </a:path>
              </a:pathLst>
            </a:custGeom>
            <a:ln w="33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207221" y="7610613"/>
              <a:ext cx="34290" cy="20320"/>
            </a:xfrm>
            <a:custGeom>
              <a:avLst/>
              <a:gdLst/>
              <a:ahLst/>
              <a:cxnLst/>
              <a:rect l="l" t="t" r="r" b="b"/>
              <a:pathLst>
                <a:path w="34289" h="20320">
                  <a:moveTo>
                    <a:pt x="0" y="0"/>
                  </a:moveTo>
                  <a:lnTo>
                    <a:pt x="8592" y="7882"/>
                  </a:lnTo>
                  <a:lnTo>
                    <a:pt x="14967" y="12598"/>
                  </a:lnTo>
                  <a:lnTo>
                    <a:pt x="22287" y="16024"/>
                  </a:lnTo>
                  <a:lnTo>
                    <a:pt x="33711" y="20040"/>
                  </a:lnTo>
                </a:path>
              </a:pathLst>
            </a:custGeom>
            <a:ln w="32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240932" y="7630654"/>
              <a:ext cx="37465" cy="6350"/>
            </a:xfrm>
            <a:custGeom>
              <a:avLst/>
              <a:gdLst/>
              <a:ahLst/>
              <a:cxnLst/>
              <a:rect l="l" t="t" r="r" b="b"/>
              <a:pathLst>
                <a:path w="37464" h="6350">
                  <a:moveTo>
                    <a:pt x="0" y="0"/>
                  </a:moveTo>
                  <a:lnTo>
                    <a:pt x="11480" y="3798"/>
                  </a:lnTo>
                  <a:lnTo>
                    <a:pt x="19194" y="5701"/>
                  </a:lnTo>
                  <a:lnTo>
                    <a:pt x="26640" y="6282"/>
                  </a:lnTo>
                  <a:lnTo>
                    <a:pt x="37315" y="6113"/>
                  </a:lnTo>
                </a:path>
              </a:pathLst>
            </a:custGeom>
            <a:ln w="32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278248" y="7631862"/>
              <a:ext cx="29845" cy="5080"/>
            </a:xfrm>
            <a:custGeom>
              <a:avLst/>
              <a:gdLst/>
              <a:ahLst/>
              <a:cxnLst/>
              <a:rect l="l" t="t" r="r" b="b"/>
              <a:pathLst>
                <a:path w="29845" h="5079">
                  <a:moveTo>
                    <a:pt x="0" y="4905"/>
                  </a:moveTo>
                  <a:lnTo>
                    <a:pt x="10555" y="4564"/>
                  </a:lnTo>
                  <a:lnTo>
                    <a:pt x="17159" y="3939"/>
                  </a:lnTo>
                  <a:lnTo>
                    <a:pt x="22587" y="2571"/>
                  </a:lnTo>
                  <a:lnTo>
                    <a:pt x="29616" y="0"/>
                  </a:lnTo>
                </a:path>
              </a:pathLst>
            </a:custGeom>
            <a:ln w="32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307865" y="7625032"/>
              <a:ext cx="17145" cy="6985"/>
            </a:xfrm>
            <a:custGeom>
              <a:avLst/>
              <a:gdLst/>
              <a:ahLst/>
              <a:cxnLst/>
              <a:rect l="l" t="t" r="r" b="b"/>
              <a:pathLst>
                <a:path w="17145" h="6984">
                  <a:moveTo>
                    <a:pt x="0" y="6829"/>
                  </a:moveTo>
                  <a:lnTo>
                    <a:pt x="11673" y="2394"/>
                  </a:lnTo>
                  <a:lnTo>
                    <a:pt x="16790" y="0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324655" y="762263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2393"/>
                  </a:moveTo>
                  <a:lnTo>
                    <a:pt x="5117" y="0"/>
                  </a:lnTo>
                  <a:lnTo>
                    <a:pt x="6211" y="5881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330867" y="7628519"/>
              <a:ext cx="1270" cy="24765"/>
            </a:xfrm>
            <a:custGeom>
              <a:avLst/>
              <a:gdLst/>
              <a:ahLst/>
              <a:cxnLst/>
              <a:rect l="l" t="t" r="r" b="b"/>
              <a:pathLst>
                <a:path w="1270" h="24765">
                  <a:moveTo>
                    <a:pt x="0" y="0"/>
                  </a:moveTo>
                  <a:lnTo>
                    <a:pt x="1094" y="5881"/>
                  </a:lnTo>
                  <a:lnTo>
                    <a:pt x="673" y="24264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327641" y="7652784"/>
              <a:ext cx="4445" cy="124460"/>
            </a:xfrm>
            <a:custGeom>
              <a:avLst/>
              <a:gdLst/>
              <a:ahLst/>
              <a:cxnLst/>
              <a:rect l="l" t="t" r="r" b="b"/>
              <a:pathLst>
                <a:path w="4445" h="124459">
                  <a:moveTo>
                    <a:pt x="3898" y="0"/>
                  </a:moveTo>
                  <a:lnTo>
                    <a:pt x="2593" y="47919"/>
                  </a:lnTo>
                  <a:lnTo>
                    <a:pt x="1752" y="76811"/>
                  </a:lnTo>
                  <a:lnTo>
                    <a:pt x="1009" y="98302"/>
                  </a:lnTo>
                  <a:lnTo>
                    <a:pt x="0" y="124018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322515" y="7776802"/>
              <a:ext cx="5715" cy="88265"/>
            </a:xfrm>
            <a:custGeom>
              <a:avLst/>
              <a:gdLst/>
              <a:ahLst/>
              <a:cxnLst/>
              <a:rect l="l" t="t" r="r" b="b"/>
              <a:pathLst>
                <a:path w="5714" h="88265">
                  <a:moveTo>
                    <a:pt x="5126" y="0"/>
                  </a:moveTo>
                  <a:lnTo>
                    <a:pt x="4098" y="25153"/>
                  </a:lnTo>
                  <a:lnTo>
                    <a:pt x="3221" y="42705"/>
                  </a:lnTo>
                  <a:lnTo>
                    <a:pt x="2015" y="60905"/>
                  </a:lnTo>
                  <a:lnTo>
                    <a:pt x="0" y="88004"/>
                  </a:lnTo>
                </a:path>
              </a:pathLst>
            </a:custGeom>
            <a:ln w="31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313083" y="7864807"/>
              <a:ext cx="9525" cy="86360"/>
            </a:xfrm>
            <a:custGeom>
              <a:avLst/>
              <a:gdLst/>
              <a:ahLst/>
              <a:cxnLst/>
              <a:rect l="l" t="t" r="r" b="b"/>
              <a:pathLst>
                <a:path w="9525" h="86359">
                  <a:moveTo>
                    <a:pt x="9431" y="0"/>
                  </a:moveTo>
                  <a:lnTo>
                    <a:pt x="7348" y="27071"/>
                  </a:lnTo>
                  <a:lnTo>
                    <a:pt x="5672" y="45082"/>
                  </a:lnTo>
                  <a:lnTo>
                    <a:pt x="3517" y="62119"/>
                  </a:lnTo>
                  <a:lnTo>
                    <a:pt x="0" y="86271"/>
                  </a:lnTo>
                </a:path>
              </a:pathLst>
            </a:custGeom>
            <a:ln w="29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298547" y="7951079"/>
              <a:ext cx="14604" cy="68580"/>
            </a:xfrm>
            <a:custGeom>
              <a:avLst/>
              <a:gdLst/>
              <a:ahLst/>
              <a:cxnLst/>
              <a:rect l="l" t="t" r="r" b="b"/>
              <a:pathLst>
                <a:path w="14604" h="68579">
                  <a:moveTo>
                    <a:pt x="14536" y="0"/>
                  </a:moveTo>
                  <a:lnTo>
                    <a:pt x="10938" y="23871"/>
                  </a:lnTo>
                  <a:lnTo>
                    <a:pt x="8225" y="38949"/>
                  </a:lnTo>
                  <a:lnTo>
                    <a:pt x="5033" y="51642"/>
                  </a:lnTo>
                  <a:lnTo>
                    <a:pt x="0" y="68359"/>
                  </a:lnTo>
                </a:path>
              </a:pathLst>
            </a:custGeom>
            <a:ln w="29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279338" y="8019438"/>
              <a:ext cx="19685" cy="40640"/>
            </a:xfrm>
            <a:custGeom>
              <a:avLst/>
              <a:gdLst/>
              <a:ahLst/>
              <a:cxnLst/>
              <a:rect l="l" t="t" r="r" b="b"/>
              <a:pathLst>
                <a:path w="19685" h="40640">
                  <a:moveTo>
                    <a:pt x="19208" y="0"/>
                  </a:moveTo>
                  <a:lnTo>
                    <a:pt x="14101" y="16281"/>
                  </a:lnTo>
                  <a:lnTo>
                    <a:pt x="10398" y="25926"/>
                  </a:lnTo>
                  <a:lnTo>
                    <a:pt x="6298" y="32729"/>
                  </a:lnTo>
                  <a:lnTo>
                    <a:pt x="0" y="40488"/>
                  </a:lnTo>
                </a:path>
              </a:pathLst>
            </a:custGeom>
            <a:ln w="30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256091" y="8059926"/>
              <a:ext cx="23495" cy="11430"/>
            </a:xfrm>
            <a:custGeom>
              <a:avLst/>
              <a:gdLst/>
              <a:ahLst/>
              <a:cxnLst/>
              <a:rect l="l" t="t" r="r" b="b"/>
              <a:pathLst>
                <a:path w="23495" h="11429">
                  <a:moveTo>
                    <a:pt x="23247" y="0"/>
                  </a:moveTo>
                  <a:lnTo>
                    <a:pt x="16886" y="7275"/>
                  </a:lnTo>
                  <a:lnTo>
                    <a:pt x="12344" y="10697"/>
                  </a:lnTo>
                  <a:lnTo>
                    <a:pt x="7441" y="11165"/>
                  </a:lnTo>
                  <a:lnTo>
                    <a:pt x="0" y="9575"/>
                  </a:lnTo>
                </a:path>
              </a:pathLst>
            </a:custGeom>
            <a:ln w="31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230157" y="804928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33" y="20213"/>
                  </a:moveTo>
                  <a:lnTo>
                    <a:pt x="18449" y="18158"/>
                  </a:lnTo>
                  <a:lnTo>
                    <a:pt x="13253" y="15367"/>
                  </a:lnTo>
                  <a:lnTo>
                    <a:pt x="7914" y="9946"/>
                  </a:lnTo>
                  <a:lnTo>
                    <a:pt x="0" y="0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206657" y="8006140"/>
              <a:ext cx="23495" cy="43180"/>
            </a:xfrm>
            <a:custGeom>
              <a:avLst/>
              <a:gdLst/>
              <a:ahLst/>
              <a:cxnLst/>
              <a:rect l="l" t="t" r="r" b="b"/>
              <a:pathLst>
                <a:path w="23494" h="43179">
                  <a:moveTo>
                    <a:pt x="23499" y="43147"/>
                  </a:moveTo>
                  <a:lnTo>
                    <a:pt x="15623" y="32843"/>
                  </a:lnTo>
                  <a:lnTo>
                    <a:pt x="10550" y="24913"/>
                  </a:lnTo>
                  <a:lnTo>
                    <a:pt x="6076" y="15314"/>
                  </a:lnTo>
                  <a:lnTo>
                    <a:pt x="0" y="0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193396" y="7951291"/>
              <a:ext cx="13335" cy="55244"/>
            </a:xfrm>
            <a:custGeom>
              <a:avLst/>
              <a:gdLst/>
              <a:ahLst/>
              <a:cxnLst/>
              <a:rect l="l" t="t" r="r" b="b"/>
              <a:pathLst>
                <a:path w="13335" h="55245">
                  <a:moveTo>
                    <a:pt x="13260" y="54849"/>
                  </a:moveTo>
                  <a:lnTo>
                    <a:pt x="7344" y="39351"/>
                  </a:lnTo>
                  <a:lnTo>
                    <a:pt x="3990" y="28472"/>
                  </a:lnTo>
                  <a:lnTo>
                    <a:pt x="1956" y="17069"/>
                  </a:lnTo>
                  <a:lnTo>
                    <a:pt x="0" y="0"/>
                  </a:lnTo>
                </a:path>
              </a:pathLst>
            </a:custGeom>
            <a:ln w="32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191577" y="7894957"/>
              <a:ext cx="6350" cy="56515"/>
            </a:xfrm>
            <a:custGeom>
              <a:avLst/>
              <a:gdLst/>
              <a:ahLst/>
              <a:cxnLst/>
              <a:rect l="l" t="t" r="r" b="b"/>
              <a:pathLst>
                <a:path w="6350" h="56515">
                  <a:moveTo>
                    <a:pt x="1819" y="56334"/>
                  </a:moveTo>
                  <a:lnTo>
                    <a:pt x="134" y="39242"/>
                  </a:lnTo>
                  <a:lnTo>
                    <a:pt x="0" y="27677"/>
                  </a:lnTo>
                  <a:lnTo>
                    <a:pt x="1801" y="16356"/>
                  </a:lnTo>
                  <a:lnTo>
                    <a:pt x="5924" y="0"/>
                  </a:lnTo>
                </a:path>
              </a:pathLst>
            </a:custGeom>
            <a:ln w="31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197501" y="7842747"/>
              <a:ext cx="25400" cy="52705"/>
            </a:xfrm>
            <a:custGeom>
              <a:avLst/>
              <a:gdLst/>
              <a:ahLst/>
              <a:cxnLst/>
              <a:rect l="l" t="t" r="r" b="b"/>
              <a:pathLst>
                <a:path w="25400" h="52704">
                  <a:moveTo>
                    <a:pt x="0" y="52209"/>
                  </a:moveTo>
                  <a:lnTo>
                    <a:pt x="4446" y="35916"/>
                  </a:lnTo>
                  <a:lnTo>
                    <a:pt x="8509" y="25047"/>
                  </a:lnTo>
                  <a:lnTo>
                    <a:pt x="14515" y="14706"/>
                  </a:lnTo>
                  <a:lnTo>
                    <a:pt x="24785" y="0"/>
                  </a:lnTo>
                </a:path>
              </a:pathLst>
            </a:custGeom>
            <a:ln w="31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222287" y="7800734"/>
              <a:ext cx="37465" cy="42545"/>
            </a:xfrm>
            <a:custGeom>
              <a:avLst/>
              <a:gdLst/>
              <a:ahLst/>
              <a:cxnLst/>
              <a:rect l="l" t="t" r="r" b="b"/>
              <a:pathLst>
                <a:path w="37464" h="42545">
                  <a:moveTo>
                    <a:pt x="0" y="42012"/>
                  </a:moveTo>
                  <a:lnTo>
                    <a:pt x="10467" y="27465"/>
                  </a:lnTo>
                  <a:lnTo>
                    <a:pt x="17854" y="18240"/>
                  </a:lnTo>
                  <a:lnTo>
                    <a:pt x="25668" y="10398"/>
                  </a:lnTo>
                  <a:lnTo>
                    <a:pt x="37416" y="0"/>
                  </a:lnTo>
                </a:path>
              </a:pathLst>
            </a:custGeom>
            <a:ln w="31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6" name="object 46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456340" y="7546138"/>
            <a:ext cx="166128" cy="506954"/>
          </a:xfrm>
          <a:prstGeom prst="rect">
            <a:avLst/>
          </a:prstGeom>
        </p:spPr>
      </p:pic>
      <p:grpSp>
        <p:nvGrpSpPr>
          <p:cNvPr id="467" name="object 467"/>
          <p:cNvGrpSpPr/>
          <p:nvPr/>
        </p:nvGrpSpPr>
        <p:grpSpPr>
          <a:xfrm>
            <a:off x="3827454" y="7528238"/>
            <a:ext cx="36195" cy="39370"/>
            <a:chOff x="3827454" y="7528238"/>
            <a:chExt cx="36195" cy="39370"/>
          </a:xfrm>
        </p:grpSpPr>
        <p:sp>
          <p:nvSpPr>
            <p:cNvPr id="468" name="object 468"/>
            <p:cNvSpPr/>
            <p:nvPr/>
          </p:nvSpPr>
          <p:spPr>
            <a:xfrm>
              <a:off x="3845275" y="754897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576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844875" y="7545658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399" y="3317"/>
                  </a:moveTo>
                  <a:lnTo>
                    <a:pt x="0" y="0"/>
                  </a:lnTo>
                  <a:lnTo>
                    <a:pt x="114" y="461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844990" y="7546120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0" y="0"/>
                  </a:moveTo>
                  <a:lnTo>
                    <a:pt x="114" y="461"/>
                  </a:lnTo>
                  <a:lnTo>
                    <a:pt x="794" y="4054"/>
                  </a:lnTo>
                </a:path>
              </a:pathLst>
            </a:custGeom>
            <a:ln w="34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1" name="object 471"/>
          <p:cNvGrpSpPr/>
          <p:nvPr/>
        </p:nvGrpSpPr>
        <p:grpSpPr>
          <a:xfrm>
            <a:off x="3831447" y="7700369"/>
            <a:ext cx="41910" cy="40005"/>
            <a:chOff x="3831447" y="7700369"/>
            <a:chExt cx="41910" cy="40005"/>
          </a:xfrm>
        </p:grpSpPr>
        <p:sp>
          <p:nvSpPr>
            <p:cNvPr id="472" name="object 472"/>
            <p:cNvSpPr/>
            <p:nvPr/>
          </p:nvSpPr>
          <p:spPr>
            <a:xfrm>
              <a:off x="3855553" y="772154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852006" y="772154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3546" y="0"/>
                  </a:moveTo>
                  <a:lnTo>
                    <a:pt x="970" y="916"/>
                  </a:lnTo>
                  <a:lnTo>
                    <a:pt x="0" y="111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848837" y="7717759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169" y="3894"/>
                  </a:moveTo>
                  <a:lnTo>
                    <a:pt x="2199" y="3089"/>
                  </a:lnTo>
                  <a:lnTo>
                    <a:pt x="0" y="0"/>
                  </a:lnTo>
                </a:path>
              </a:pathLst>
            </a:custGeom>
            <a:ln w="34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5" name="object 475"/>
          <p:cNvGrpSpPr/>
          <p:nvPr/>
        </p:nvGrpSpPr>
        <p:grpSpPr>
          <a:xfrm>
            <a:off x="1808397" y="7780044"/>
            <a:ext cx="1117600" cy="52069"/>
            <a:chOff x="1808397" y="7780044"/>
            <a:chExt cx="1117600" cy="52069"/>
          </a:xfrm>
        </p:grpSpPr>
        <p:sp>
          <p:nvSpPr>
            <p:cNvPr id="476" name="object 476"/>
            <p:cNvSpPr/>
            <p:nvPr/>
          </p:nvSpPr>
          <p:spPr>
            <a:xfrm>
              <a:off x="1838864" y="781461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825576" y="7814611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>
                  <a:moveTo>
                    <a:pt x="13287" y="0"/>
                  </a:moveTo>
                  <a:lnTo>
                    <a:pt x="1162" y="0"/>
                  </a:lnTo>
                  <a:lnTo>
                    <a:pt x="0" y="0"/>
                  </a:lnTo>
                </a:path>
              </a:pathLst>
            </a:custGeom>
            <a:ln w="34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825576" y="7808545"/>
              <a:ext cx="63500" cy="6350"/>
            </a:xfrm>
            <a:custGeom>
              <a:avLst/>
              <a:gdLst/>
              <a:ahLst/>
              <a:cxnLst/>
              <a:rect l="l" t="t" r="r" b="b"/>
              <a:pathLst>
                <a:path w="63500" h="6350">
                  <a:moveTo>
                    <a:pt x="0" y="6066"/>
                  </a:moveTo>
                  <a:lnTo>
                    <a:pt x="21992" y="3781"/>
                  </a:lnTo>
                  <a:lnTo>
                    <a:pt x="35901" y="2387"/>
                  </a:lnTo>
                  <a:lnTo>
                    <a:pt x="47649" y="1316"/>
                  </a:lnTo>
                  <a:lnTo>
                    <a:pt x="63157" y="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888733" y="7804371"/>
              <a:ext cx="60960" cy="4445"/>
            </a:xfrm>
            <a:custGeom>
              <a:avLst/>
              <a:gdLst/>
              <a:ahLst/>
              <a:cxnLst/>
              <a:rect l="l" t="t" r="r" b="b"/>
              <a:pathLst>
                <a:path w="60960" h="4445">
                  <a:moveTo>
                    <a:pt x="0" y="4173"/>
                  </a:moveTo>
                  <a:lnTo>
                    <a:pt x="15465" y="2885"/>
                  </a:lnTo>
                  <a:lnTo>
                    <a:pt x="26922" y="2021"/>
                  </a:lnTo>
                  <a:lnTo>
                    <a:pt x="40041" y="1190"/>
                  </a:lnTo>
                  <a:lnTo>
                    <a:pt x="60493" y="0"/>
                  </a:lnTo>
                </a:path>
              </a:pathLst>
            </a:custGeom>
            <a:ln w="33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949227" y="7801077"/>
              <a:ext cx="75565" cy="3810"/>
            </a:xfrm>
            <a:custGeom>
              <a:avLst/>
              <a:gdLst/>
              <a:ahLst/>
              <a:cxnLst/>
              <a:rect l="l" t="t" r="r" b="b"/>
              <a:pathLst>
                <a:path w="75564" h="3809">
                  <a:moveTo>
                    <a:pt x="0" y="3294"/>
                  </a:moveTo>
                  <a:lnTo>
                    <a:pt x="20682" y="2117"/>
                  </a:lnTo>
                  <a:lnTo>
                    <a:pt x="35411" y="1382"/>
                  </a:lnTo>
                  <a:lnTo>
                    <a:pt x="51240" y="779"/>
                  </a:lnTo>
                  <a:lnTo>
                    <a:pt x="75219" y="0"/>
                  </a:lnTo>
                </a:path>
              </a:pathLst>
            </a:custGeom>
            <a:ln w="31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024446" y="7795544"/>
              <a:ext cx="259079" cy="5715"/>
            </a:xfrm>
            <a:custGeom>
              <a:avLst/>
              <a:gdLst/>
              <a:ahLst/>
              <a:cxnLst/>
              <a:rect l="l" t="t" r="r" b="b"/>
              <a:pathLst>
                <a:path w="259080" h="5715">
                  <a:moveTo>
                    <a:pt x="0" y="5532"/>
                  </a:moveTo>
                  <a:lnTo>
                    <a:pt x="126029" y="2717"/>
                  </a:lnTo>
                  <a:lnTo>
                    <a:pt x="195009" y="1202"/>
                  </a:lnTo>
                  <a:lnTo>
                    <a:pt x="231213" y="469"/>
                  </a:lnTo>
                  <a:lnTo>
                    <a:pt x="258915" y="0"/>
                  </a:lnTo>
                </a:path>
              </a:pathLst>
            </a:custGeom>
            <a:ln w="29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283362" y="7794924"/>
              <a:ext cx="80010" cy="635"/>
            </a:xfrm>
            <a:custGeom>
              <a:avLst/>
              <a:gdLst/>
              <a:ahLst/>
              <a:cxnLst/>
              <a:rect l="l" t="t" r="r" b="b"/>
              <a:pathLst>
                <a:path w="80010" h="634">
                  <a:moveTo>
                    <a:pt x="-14791" y="310"/>
                  </a:moveTo>
                  <a:lnTo>
                    <a:pt x="94561" y="310"/>
                  </a:lnTo>
                </a:path>
              </a:pathLst>
            </a:custGeom>
            <a:ln w="30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363132" y="7794983"/>
              <a:ext cx="73025" cy="1905"/>
            </a:xfrm>
            <a:custGeom>
              <a:avLst/>
              <a:gdLst/>
              <a:ahLst/>
              <a:cxnLst/>
              <a:rect l="l" t="t" r="r" b="b"/>
              <a:pathLst>
                <a:path w="73025" h="1904">
                  <a:moveTo>
                    <a:pt x="0" y="0"/>
                  </a:moveTo>
                  <a:lnTo>
                    <a:pt x="22349" y="87"/>
                  </a:lnTo>
                  <a:lnTo>
                    <a:pt x="37365" y="255"/>
                  </a:lnTo>
                  <a:lnTo>
                    <a:pt x="51858" y="628"/>
                  </a:lnTo>
                  <a:lnTo>
                    <a:pt x="72638" y="1331"/>
                  </a:lnTo>
                </a:path>
              </a:pathLst>
            </a:custGeom>
            <a:ln w="29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435771" y="7796315"/>
              <a:ext cx="144145" cy="6985"/>
            </a:xfrm>
            <a:custGeom>
              <a:avLst/>
              <a:gdLst/>
              <a:ahLst/>
              <a:cxnLst/>
              <a:rect l="l" t="t" r="r" b="b"/>
              <a:pathLst>
                <a:path w="144144" h="6984">
                  <a:moveTo>
                    <a:pt x="0" y="0"/>
                  </a:moveTo>
                  <a:lnTo>
                    <a:pt x="61638" y="2924"/>
                  </a:lnTo>
                  <a:lnTo>
                    <a:pt x="97148" y="4598"/>
                  </a:lnTo>
                  <a:lnTo>
                    <a:pt x="119997" y="5651"/>
                  </a:lnTo>
                  <a:lnTo>
                    <a:pt x="143651" y="6711"/>
                  </a:lnTo>
                </a:path>
              </a:pathLst>
            </a:custGeom>
            <a:ln w="30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579423" y="7803026"/>
              <a:ext cx="78105" cy="3175"/>
            </a:xfrm>
            <a:custGeom>
              <a:avLst/>
              <a:gdLst/>
              <a:ahLst/>
              <a:cxnLst/>
              <a:rect l="l" t="t" r="r" b="b"/>
              <a:pathLst>
                <a:path w="78105" h="3175">
                  <a:moveTo>
                    <a:pt x="0" y="0"/>
                  </a:moveTo>
                  <a:lnTo>
                    <a:pt x="22627" y="999"/>
                  </a:lnTo>
                  <a:lnTo>
                    <a:pt x="38286" y="1620"/>
                  </a:lnTo>
                  <a:lnTo>
                    <a:pt x="54282" y="2123"/>
                  </a:lnTo>
                  <a:lnTo>
                    <a:pt x="77919" y="2768"/>
                  </a:lnTo>
                </a:path>
              </a:pathLst>
            </a:custGeom>
            <a:ln w="30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657342" y="7805794"/>
              <a:ext cx="78740" cy="1905"/>
            </a:xfrm>
            <a:custGeom>
              <a:avLst/>
              <a:gdLst/>
              <a:ahLst/>
              <a:cxnLst/>
              <a:rect l="l" t="t" r="r" b="b"/>
              <a:pathLst>
                <a:path w="78739" h="1904">
                  <a:moveTo>
                    <a:pt x="0" y="0"/>
                  </a:moveTo>
                  <a:lnTo>
                    <a:pt x="23643" y="624"/>
                  </a:lnTo>
                  <a:lnTo>
                    <a:pt x="39677" y="984"/>
                  </a:lnTo>
                  <a:lnTo>
                    <a:pt x="55441" y="1219"/>
                  </a:lnTo>
                  <a:lnTo>
                    <a:pt x="78271" y="1464"/>
                  </a:lnTo>
                </a:path>
              </a:pathLst>
            </a:custGeom>
            <a:ln w="30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735614" y="7807126"/>
              <a:ext cx="127000" cy="635"/>
            </a:xfrm>
            <a:custGeom>
              <a:avLst/>
              <a:gdLst/>
              <a:ahLst/>
              <a:cxnLst/>
              <a:rect l="l" t="t" r="r" b="b"/>
              <a:pathLst>
                <a:path w="127000" h="634">
                  <a:moveTo>
                    <a:pt x="-15157" y="134"/>
                  </a:moveTo>
                  <a:lnTo>
                    <a:pt x="141690" y="134"/>
                  </a:lnTo>
                </a:path>
              </a:pathLst>
            </a:custGeom>
            <a:ln w="30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862148" y="7805788"/>
              <a:ext cx="45720" cy="1905"/>
            </a:xfrm>
            <a:custGeom>
              <a:avLst/>
              <a:gdLst/>
              <a:ahLst/>
              <a:cxnLst/>
              <a:rect l="l" t="t" r="r" b="b"/>
              <a:pathLst>
                <a:path w="45719" h="1904">
                  <a:moveTo>
                    <a:pt x="0" y="1338"/>
                  </a:moveTo>
                  <a:lnTo>
                    <a:pt x="25821" y="716"/>
                  </a:lnTo>
                  <a:lnTo>
                    <a:pt x="39173" y="370"/>
                  </a:lnTo>
                  <a:lnTo>
                    <a:pt x="44324" y="173"/>
                  </a:lnTo>
                  <a:lnTo>
                    <a:pt x="45545" y="0"/>
                  </a:lnTo>
                </a:path>
              </a:pathLst>
            </a:custGeom>
            <a:ln w="32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903381" y="7805381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4311" y="406"/>
                  </a:moveTo>
                  <a:lnTo>
                    <a:pt x="5216" y="135"/>
                  </a:lnTo>
                  <a:lnTo>
                    <a:pt x="0" y="0"/>
                  </a:lnTo>
                </a:path>
              </a:pathLst>
            </a:custGeom>
            <a:ln w="33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0" name="object 490"/>
          <p:cNvGrpSpPr/>
          <p:nvPr/>
        </p:nvGrpSpPr>
        <p:grpSpPr>
          <a:xfrm>
            <a:off x="3869393" y="7781307"/>
            <a:ext cx="348615" cy="52705"/>
            <a:chOff x="3869393" y="7781307"/>
            <a:chExt cx="348615" cy="52705"/>
          </a:xfrm>
        </p:grpSpPr>
        <p:sp>
          <p:nvSpPr>
            <p:cNvPr id="491" name="object 491"/>
            <p:cNvSpPr/>
            <p:nvPr/>
          </p:nvSpPr>
          <p:spPr>
            <a:xfrm>
              <a:off x="3932066" y="779948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2637" y="114"/>
                  </a:moveTo>
                  <a:lnTo>
                    <a:pt x="1318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895530" y="7798380"/>
              <a:ext cx="36830" cy="1270"/>
            </a:xfrm>
            <a:custGeom>
              <a:avLst/>
              <a:gdLst/>
              <a:ahLst/>
              <a:cxnLst/>
              <a:rect l="l" t="t" r="r" b="b"/>
              <a:pathLst>
                <a:path w="36829" h="1270">
                  <a:moveTo>
                    <a:pt x="36535" y="1104"/>
                  </a:moveTo>
                  <a:lnTo>
                    <a:pt x="18687" y="444"/>
                  </a:lnTo>
                  <a:lnTo>
                    <a:pt x="8932" y="110"/>
                  </a:lnTo>
                  <a:lnTo>
                    <a:pt x="3844" y="0"/>
                  </a:lnTo>
                  <a:lnTo>
                    <a:pt x="0" y="11"/>
                  </a:lnTo>
                </a:path>
              </a:pathLst>
            </a:custGeom>
            <a:ln w="34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888108" y="7798391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70">
                  <a:moveTo>
                    <a:pt x="7422" y="0"/>
                  </a:moveTo>
                  <a:lnTo>
                    <a:pt x="1601" y="51"/>
                  </a:lnTo>
                  <a:lnTo>
                    <a:pt x="0" y="1173"/>
                  </a:lnTo>
                </a:path>
              </a:pathLst>
            </a:custGeom>
            <a:ln w="34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886506" y="7799565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09">
                  <a:moveTo>
                    <a:pt x="1601" y="0"/>
                  </a:moveTo>
                  <a:lnTo>
                    <a:pt x="0" y="1121"/>
                  </a:lnTo>
                  <a:lnTo>
                    <a:pt x="4877" y="3407"/>
                  </a:lnTo>
                </a:path>
              </a:pathLst>
            </a:custGeom>
            <a:ln w="34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891384" y="7802972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0"/>
                  </a:moveTo>
                  <a:lnTo>
                    <a:pt x="4876" y="2285"/>
                  </a:lnTo>
                  <a:lnTo>
                    <a:pt x="18248" y="5201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909632" y="7808174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5">
                  <a:moveTo>
                    <a:pt x="0" y="0"/>
                  </a:moveTo>
                  <a:lnTo>
                    <a:pt x="8089" y="1722"/>
                  </a:lnTo>
                  <a:lnTo>
                    <a:pt x="14576" y="2846"/>
                  </a:lnTo>
                  <a:lnTo>
                    <a:pt x="22872" y="3869"/>
                  </a:lnTo>
                  <a:lnTo>
                    <a:pt x="36387" y="5285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946020" y="7813459"/>
              <a:ext cx="55880" cy="3810"/>
            </a:xfrm>
            <a:custGeom>
              <a:avLst/>
              <a:gdLst/>
              <a:ahLst/>
              <a:cxnLst/>
              <a:rect l="l" t="t" r="r" b="b"/>
              <a:pathLst>
                <a:path w="55879" h="3809">
                  <a:moveTo>
                    <a:pt x="0" y="0"/>
                  </a:moveTo>
                  <a:lnTo>
                    <a:pt x="13817" y="1384"/>
                  </a:lnTo>
                  <a:lnTo>
                    <a:pt x="24233" y="2185"/>
                  </a:lnTo>
                  <a:lnTo>
                    <a:pt x="36474" y="2708"/>
                  </a:lnTo>
                  <a:lnTo>
                    <a:pt x="55770" y="3259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001790" y="7816719"/>
              <a:ext cx="69850" cy="1270"/>
            </a:xfrm>
            <a:custGeom>
              <a:avLst/>
              <a:gdLst/>
              <a:ahLst/>
              <a:cxnLst/>
              <a:rect l="l" t="t" r="r" b="b"/>
              <a:pathLst>
                <a:path w="69850" h="1270">
                  <a:moveTo>
                    <a:pt x="-16074" y="347"/>
                  </a:moveTo>
                  <a:lnTo>
                    <a:pt x="85301" y="347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071018" y="7814871"/>
              <a:ext cx="67310" cy="2540"/>
            </a:xfrm>
            <a:custGeom>
              <a:avLst/>
              <a:gdLst/>
              <a:ahLst/>
              <a:cxnLst/>
              <a:rect l="l" t="t" r="r" b="b"/>
              <a:pathLst>
                <a:path w="67310" h="2540">
                  <a:moveTo>
                    <a:pt x="0" y="2078"/>
                  </a:moveTo>
                  <a:lnTo>
                    <a:pt x="21560" y="1676"/>
                  </a:lnTo>
                  <a:lnTo>
                    <a:pt x="35708" y="1326"/>
                  </a:lnTo>
                  <a:lnTo>
                    <a:pt x="48709" y="832"/>
                  </a:lnTo>
                  <a:lnTo>
                    <a:pt x="66828" y="0"/>
                  </a:lnTo>
                </a:path>
              </a:pathLst>
            </a:custGeom>
            <a:ln w="30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37846" y="7812043"/>
              <a:ext cx="46990" cy="3175"/>
            </a:xfrm>
            <a:custGeom>
              <a:avLst/>
              <a:gdLst/>
              <a:ahLst/>
              <a:cxnLst/>
              <a:rect l="l" t="t" r="r" b="b"/>
              <a:pathLst>
                <a:path w="46989" h="3175">
                  <a:moveTo>
                    <a:pt x="0" y="2827"/>
                  </a:moveTo>
                  <a:lnTo>
                    <a:pt x="17804" y="1984"/>
                  </a:lnTo>
                  <a:lnTo>
                    <a:pt x="28602" y="1408"/>
                  </a:lnTo>
                  <a:lnTo>
                    <a:pt x="36773" y="835"/>
                  </a:lnTo>
                  <a:lnTo>
                    <a:pt x="46693" y="0"/>
                  </a:lnTo>
                </a:path>
              </a:pathLst>
            </a:custGeom>
            <a:ln w="30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84539" y="7809552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40">
                  <a:moveTo>
                    <a:pt x="0" y="2491"/>
                  </a:moveTo>
                  <a:lnTo>
                    <a:pt x="16338" y="1084"/>
                  </a:lnTo>
                  <a:lnTo>
                    <a:pt x="17224" y="0"/>
                  </a:lnTo>
                </a:path>
              </a:pathLst>
            </a:custGeom>
            <a:ln w="31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2" name="object 5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74058" y="8343457"/>
            <a:ext cx="251053" cy="333332"/>
          </a:xfrm>
          <a:prstGeom prst="rect">
            <a:avLst/>
          </a:prstGeom>
        </p:spPr>
      </p:pic>
      <p:grpSp>
        <p:nvGrpSpPr>
          <p:cNvPr id="503" name="object 503"/>
          <p:cNvGrpSpPr/>
          <p:nvPr/>
        </p:nvGrpSpPr>
        <p:grpSpPr>
          <a:xfrm>
            <a:off x="1827454" y="8394589"/>
            <a:ext cx="680085" cy="318135"/>
            <a:chOff x="1827454" y="8394589"/>
            <a:chExt cx="680085" cy="318135"/>
          </a:xfrm>
        </p:grpSpPr>
        <p:pic>
          <p:nvPicPr>
            <p:cNvPr id="504" name="object 50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27454" y="8492005"/>
              <a:ext cx="218560" cy="220646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79440" y="8394589"/>
              <a:ext cx="428058" cy="295740"/>
            </a:xfrm>
            <a:prstGeom prst="rect">
              <a:avLst/>
            </a:prstGeom>
          </p:spPr>
        </p:pic>
      </p:grpSp>
      <p:grpSp>
        <p:nvGrpSpPr>
          <p:cNvPr id="506" name="object 506"/>
          <p:cNvGrpSpPr/>
          <p:nvPr/>
        </p:nvGrpSpPr>
        <p:grpSpPr>
          <a:xfrm>
            <a:off x="2526557" y="8429943"/>
            <a:ext cx="280035" cy="240665"/>
            <a:chOff x="2526557" y="8429943"/>
            <a:chExt cx="280035" cy="240665"/>
          </a:xfrm>
        </p:grpSpPr>
        <p:sp>
          <p:nvSpPr>
            <p:cNvPr id="507" name="object 507"/>
            <p:cNvSpPr/>
            <p:nvPr/>
          </p:nvSpPr>
          <p:spPr>
            <a:xfrm>
              <a:off x="2586282" y="8474028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458" y="3325"/>
                  </a:moveTo>
                  <a:lnTo>
                    <a:pt x="229" y="16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582708" y="8452781"/>
              <a:ext cx="3810" cy="21590"/>
            </a:xfrm>
            <a:custGeom>
              <a:avLst/>
              <a:gdLst/>
              <a:ahLst/>
              <a:cxnLst/>
              <a:rect l="l" t="t" r="r" b="b"/>
              <a:pathLst>
                <a:path w="3810" h="21590">
                  <a:moveTo>
                    <a:pt x="3574" y="21246"/>
                  </a:moveTo>
                  <a:lnTo>
                    <a:pt x="827" y="5746"/>
                  </a:lnTo>
                  <a:lnTo>
                    <a:pt x="0" y="0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581880" y="8447034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827" y="5746"/>
                  </a:moveTo>
                  <a:lnTo>
                    <a:pt x="0" y="0"/>
                  </a:lnTo>
                  <a:lnTo>
                    <a:pt x="2466" y="324"/>
                  </a:lnTo>
                </a:path>
              </a:pathLst>
            </a:custGeom>
            <a:ln w="34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584347" y="8447359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0" y="0"/>
                  </a:moveTo>
                  <a:lnTo>
                    <a:pt x="2466" y="324"/>
                  </a:lnTo>
                  <a:lnTo>
                    <a:pt x="8398" y="10196"/>
                  </a:lnTo>
                </a:path>
              </a:pathLst>
            </a:custGeom>
            <a:ln w="34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592745" y="8457555"/>
              <a:ext cx="13335" cy="29209"/>
            </a:xfrm>
            <a:custGeom>
              <a:avLst/>
              <a:gdLst/>
              <a:ahLst/>
              <a:cxnLst/>
              <a:rect l="l" t="t" r="r" b="b"/>
              <a:pathLst>
                <a:path w="13335" h="29209">
                  <a:moveTo>
                    <a:pt x="0" y="0"/>
                  </a:moveTo>
                  <a:lnTo>
                    <a:pt x="3543" y="6007"/>
                  </a:lnTo>
                  <a:lnTo>
                    <a:pt x="6101" y="11039"/>
                  </a:lnTo>
                  <a:lnTo>
                    <a:pt x="8913" y="17823"/>
                  </a:lnTo>
                  <a:lnTo>
                    <a:pt x="13219" y="29087"/>
                  </a:lnTo>
                </a:path>
              </a:pathLst>
            </a:custGeom>
            <a:ln w="34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605964" y="8486642"/>
              <a:ext cx="13335" cy="45085"/>
            </a:xfrm>
            <a:custGeom>
              <a:avLst/>
              <a:gdLst/>
              <a:ahLst/>
              <a:cxnLst/>
              <a:rect l="l" t="t" r="r" b="b"/>
              <a:pathLst>
                <a:path w="13335" h="45084">
                  <a:moveTo>
                    <a:pt x="0" y="0"/>
                  </a:moveTo>
                  <a:lnTo>
                    <a:pt x="4307" y="11503"/>
                  </a:lnTo>
                  <a:lnTo>
                    <a:pt x="7130" y="19969"/>
                  </a:lnTo>
                  <a:lnTo>
                    <a:pt x="9719" y="29566"/>
                  </a:lnTo>
                  <a:lnTo>
                    <a:pt x="13322" y="44463"/>
                  </a:lnTo>
                </a:path>
              </a:pathLst>
            </a:custGeom>
            <a:ln w="33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619286" y="8531106"/>
              <a:ext cx="10160" cy="50800"/>
            </a:xfrm>
            <a:custGeom>
              <a:avLst/>
              <a:gdLst/>
              <a:ahLst/>
              <a:cxnLst/>
              <a:rect l="l" t="t" r="r" b="b"/>
              <a:pathLst>
                <a:path w="10160" h="50800">
                  <a:moveTo>
                    <a:pt x="0" y="0"/>
                  </a:moveTo>
                  <a:lnTo>
                    <a:pt x="3547" y="14986"/>
                  </a:lnTo>
                  <a:lnTo>
                    <a:pt x="5747" y="25214"/>
                  </a:lnTo>
                  <a:lnTo>
                    <a:pt x="7515" y="35391"/>
                  </a:lnTo>
                  <a:lnTo>
                    <a:pt x="9766" y="50227"/>
                  </a:lnTo>
                </a:path>
              </a:pathLst>
            </a:custGeom>
            <a:ln w="32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629053" y="8581334"/>
              <a:ext cx="5715" cy="44450"/>
            </a:xfrm>
            <a:custGeom>
              <a:avLst/>
              <a:gdLst/>
              <a:ahLst/>
              <a:cxnLst/>
              <a:rect l="l" t="t" r="r" b="b"/>
              <a:pathLst>
                <a:path w="5714" h="44450">
                  <a:moveTo>
                    <a:pt x="0" y="0"/>
                  </a:moveTo>
                  <a:lnTo>
                    <a:pt x="2185" y="14741"/>
                  </a:lnTo>
                  <a:lnTo>
                    <a:pt x="3488" y="24251"/>
                  </a:lnTo>
                  <a:lnTo>
                    <a:pt x="4425" y="32668"/>
                  </a:lnTo>
                  <a:lnTo>
                    <a:pt x="5514" y="44129"/>
                  </a:lnTo>
                </a:path>
              </a:pathLst>
            </a:custGeom>
            <a:ln w="31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634567" y="8625463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0" y="0"/>
                  </a:moveTo>
                  <a:lnTo>
                    <a:pt x="1037" y="11219"/>
                  </a:lnTo>
                  <a:lnTo>
                    <a:pt x="1609" y="17945"/>
                  </a:lnTo>
                  <a:lnTo>
                    <a:pt x="1922" y="22865"/>
                  </a:lnTo>
                  <a:lnTo>
                    <a:pt x="2179" y="28666"/>
                  </a:lnTo>
                </a:path>
              </a:pathLst>
            </a:custGeom>
            <a:ln w="31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557595" y="857983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72"/>
                  </a:moveTo>
                  <a:lnTo>
                    <a:pt x="18838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546813" y="8575688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4" h="4445">
                  <a:moveTo>
                    <a:pt x="10781" y="4147"/>
                  </a:moveTo>
                  <a:lnTo>
                    <a:pt x="2999" y="1342"/>
                  </a:lnTo>
                  <a:lnTo>
                    <a:pt x="0" y="0"/>
                  </a:lnTo>
                </a:path>
              </a:pathLst>
            </a:custGeom>
            <a:ln w="34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543814" y="8573352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4" h="2540">
                  <a:moveTo>
                    <a:pt x="2999" y="2336"/>
                  </a:moveTo>
                  <a:lnTo>
                    <a:pt x="0" y="993"/>
                  </a:lnTo>
                  <a:lnTo>
                    <a:pt x="4449" y="0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548263" y="8564013"/>
              <a:ext cx="130810" cy="9525"/>
            </a:xfrm>
            <a:custGeom>
              <a:avLst/>
              <a:gdLst/>
              <a:ahLst/>
              <a:cxnLst/>
              <a:rect l="l" t="t" r="r" b="b"/>
              <a:pathLst>
                <a:path w="130810" h="9525">
                  <a:moveTo>
                    <a:pt x="0" y="9338"/>
                  </a:moveTo>
                  <a:lnTo>
                    <a:pt x="56572" y="5574"/>
                  </a:lnTo>
                  <a:lnTo>
                    <a:pt x="89007" y="3346"/>
                  </a:lnTo>
                  <a:lnTo>
                    <a:pt x="109523" y="1780"/>
                  </a:lnTo>
                  <a:lnTo>
                    <a:pt x="130339" y="0"/>
                  </a:lnTo>
                </a:path>
              </a:pathLst>
            </a:custGeom>
            <a:ln w="32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678603" y="8558295"/>
              <a:ext cx="59690" cy="5715"/>
            </a:xfrm>
            <a:custGeom>
              <a:avLst/>
              <a:gdLst/>
              <a:ahLst/>
              <a:cxnLst/>
              <a:rect l="l" t="t" r="r" b="b"/>
              <a:pathLst>
                <a:path w="59689" h="5715">
                  <a:moveTo>
                    <a:pt x="0" y="5717"/>
                  </a:moveTo>
                  <a:lnTo>
                    <a:pt x="19712" y="3993"/>
                  </a:lnTo>
                  <a:lnTo>
                    <a:pt x="32499" y="2823"/>
                  </a:lnTo>
                  <a:lnTo>
                    <a:pt x="43955" y="1671"/>
                  </a:lnTo>
                  <a:lnTo>
                    <a:pt x="59674" y="0"/>
                  </a:lnTo>
                </a:path>
              </a:pathLst>
            </a:custGeom>
            <a:ln w="31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738278" y="8552292"/>
              <a:ext cx="51435" cy="6350"/>
            </a:xfrm>
            <a:custGeom>
              <a:avLst/>
              <a:gdLst/>
              <a:ahLst/>
              <a:cxnLst/>
              <a:rect l="l" t="t" r="r" b="b"/>
              <a:pathLst>
                <a:path w="51435" h="6350">
                  <a:moveTo>
                    <a:pt x="0" y="6003"/>
                  </a:moveTo>
                  <a:lnTo>
                    <a:pt x="29929" y="2446"/>
                  </a:lnTo>
                  <a:lnTo>
                    <a:pt x="45254" y="635"/>
                  </a:lnTo>
                  <a:lnTo>
                    <a:pt x="50790" y="7"/>
                  </a:lnTo>
                  <a:lnTo>
                    <a:pt x="51350" y="0"/>
                  </a:lnTo>
                </a:path>
              </a:pathLst>
            </a:custGeom>
            <a:ln w="31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783256" y="8552292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4">
                  <a:moveTo>
                    <a:pt x="-16691" y="76"/>
                  </a:moveTo>
                  <a:lnTo>
                    <a:pt x="23063" y="76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3" name="object 523"/>
          <p:cNvGrpSpPr/>
          <p:nvPr/>
        </p:nvGrpSpPr>
        <p:grpSpPr>
          <a:xfrm>
            <a:off x="2802312" y="8499908"/>
            <a:ext cx="259715" cy="192405"/>
            <a:chOff x="2802312" y="8499908"/>
            <a:chExt cx="259715" cy="192405"/>
          </a:xfrm>
        </p:grpSpPr>
        <p:sp>
          <p:nvSpPr>
            <p:cNvPr id="524" name="object 524"/>
            <p:cNvSpPr/>
            <p:nvPr/>
          </p:nvSpPr>
          <p:spPr>
            <a:xfrm>
              <a:off x="2875468" y="857417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875239" y="857440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229" y="0"/>
                  </a:moveTo>
                  <a:lnTo>
                    <a:pt x="0" y="229"/>
                  </a:lnTo>
                  <a:lnTo>
                    <a:pt x="1090" y="154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876329" y="857595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0" y="0"/>
                  </a:moveTo>
                  <a:lnTo>
                    <a:pt x="1090" y="1316"/>
                  </a:lnTo>
                  <a:lnTo>
                    <a:pt x="6357" y="306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882687" y="8579012"/>
              <a:ext cx="17780" cy="3175"/>
            </a:xfrm>
            <a:custGeom>
              <a:avLst/>
              <a:gdLst/>
              <a:ahLst/>
              <a:cxnLst/>
              <a:rect l="l" t="t" r="r" b="b"/>
              <a:pathLst>
                <a:path w="17780" h="3175">
                  <a:moveTo>
                    <a:pt x="0" y="0"/>
                  </a:moveTo>
                  <a:lnTo>
                    <a:pt x="5267" y="1742"/>
                  </a:lnTo>
                  <a:lnTo>
                    <a:pt x="17414" y="2842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900101" y="8581186"/>
              <a:ext cx="31750" cy="1905"/>
            </a:xfrm>
            <a:custGeom>
              <a:avLst/>
              <a:gdLst/>
              <a:ahLst/>
              <a:cxnLst/>
              <a:rect l="l" t="t" r="r" b="b"/>
              <a:pathLst>
                <a:path w="31750" h="1904">
                  <a:moveTo>
                    <a:pt x="0" y="668"/>
                  </a:moveTo>
                  <a:lnTo>
                    <a:pt x="7319" y="1276"/>
                  </a:lnTo>
                  <a:lnTo>
                    <a:pt x="13001" y="1409"/>
                  </a:lnTo>
                  <a:lnTo>
                    <a:pt x="19966" y="1005"/>
                  </a:lnTo>
                  <a:lnTo>
                    <a:pt x="31131" y="0"/>
                  </a:lnTo>
                </a:path>
              </a:pathLst>
            </a:custGeom>
            <a:ln w="34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931232" y="8574778"/>
              <a:ext cx="40640" cy="6985"/>
            </a:xfrm>
            <a:custGeom>
              <a:avLst/>
              <a:gdLst/>
              <a:ahLst/>
              <a:cxnLst/>
              <a:rect l="l" t="t" r="r" b="b"/>
              <a:pathLst>
                <a:path w="40639" h="6984">
                  <a:moveTo>
                    <a:pt x="0" y="6408"/>
                  </a:moveTo>
                  <a:lnTo>
                    <a:pt x="11309" y="5313"/>
                  </a:lnTo>
                  <a:lnTo>
                    <a:pt x="19288" y="4281"/>
                  </a:lnTo>
                  <a:lnTo>
                    <a:pt x="27722" y="2710"/>
                  </a:lnTo>
                  <a:lnTo>
                    <a:pt x="40400" y="0"/>
                  </a:lnTo>
                </a:path>
              </a:pathLst>
            </a:custGeom>
            <a:ln w="33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971633" y="8563730"/>
              <a:ext cx="38100" cy="11430"/>
            </a:xfrm>
            <a:custGeom>
              <a:avLst/>
              <a:gdLst/>
              <a:ahLst/>
              <a:cxnLst/>
              <a:rect l="l" t="t" r="r" b="b"/>
              <a:pathLst>
                <a:path w="38100" h="11429">
                  <a:moveTo>
                    <a:pt x="0" y="11048"/>
                  </a:moveTo>
                  <a:lnTo>
                    <a:pt x="12634" y="8265"/>
                  </a:lnTo>
                  <a:lnTo>
                    <a:pt x="20765" y="6186"/>
                  </a:lnTo>
                  <a:lnTo>
                    <a:pt x="27920" y="3776"/>
                  </a:lnTo>
                  <a:lnTo>
                    <a:pt x="37625" y="0"/>
                  </a:lnTo>
                </a:path>
              </a:pathLst>
            </a:custGeom>
            <a:ln w="32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009259" y="8550181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5" h="13970">
                  <a:moveTo>
                    <a:pt x="0" y="13548"/>
                  </a:moveTo>
                  <a:lnTo>
                    <a:pt x="16209" y="7141"/>
                  </a:lnTo>
                  <a:lnTo>
                    <a:pt x="20590" y="0"/>
                  </a:lnTo>
                </a:path>
              </a:pathLst>
            </a:custGeom>
            <a:ln w="32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024802" y="8536301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70">
                  <a:moveTo>
                    <a:pt x="5047" y="13880"/>
                  </a:moveTo>
                  <a:lnTo>
                    <a:pt x="9427" y="6739"/>
                  </a:lnTo>
                  <a:lnTo>
                    <a:pt x="0" y="0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995386" y="8524530"/>
              <a:ext cx="29845" cy="12065"/>
            </a:xfrm>
            <a:custGeom>
              <a:avLst/>
              <a:gdLst/>
              <a:ahLst/>
              <a:cxnLst/>
              <a:rect l="l" t="t" r="r" b="b"/>
              <a:pathLst>
                <a:path w="29844" h="12065">
                  <a:moveTo>
                    <a:pt x="29415" y="11770"/>
                  </a:moveTo>
                  <a:lnTo>
                    <a:pt x="23653" y="7795"/>
                  </a:lnTo>
                  <a:lnTo>
                    <a:pt x="18668" y="5244"/>
                  </a:lnTo>
                  <a:lnTo>
                    <a:pt x="11703" y="3014"/>
                  </a:lnTo>
                  <a:lnTo>
                    <a:pt x="0" y="0"/>
                  </a:lnTo>
                </a:path>
              </a:pathLst>
            </a:custGeom>
            <a:ln w="33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950433" y="8517515"/>
              <a:ext cx="45085" cy="7620"/>
            </a:xfrm>
            <a:custGeom>
              <a:avLst/>
              <a:gdLst/>
              <a:ahLst/>
              <a:cxnLst/>
              <a:rect l="l" t="t" r="r" b="b"/>
              <a:pathLst>
                <a:path w="45085" h="7620">
                  <a:moveTo>
                    <a:pt x="44953" y="7015"/>
                  </a:moveTo>
                  <a:lnTo>
                    <a:pt x="33007" y="4074"/>
                  </a:lnTo>
                  <a:lnTo>
                    <a:pt x="24342" y="2364"/>
                  </a:lnTo>
                  <a:lnTo>
                    <a:pt x="14744" y="1224"/>
                  </a:lnTo>
                  <a:lnTo>
                    <a:pt x="0" y="0"/>
                  </a:lnTo>
                </a:path>
              </a:pathLst>
            </a:custGeom>
            <a:ln w="33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901153" y="8516134"/>
              <a:ext cx="49530" cy="2540"/>
            </a:xfrm>
            <a:custGeom>
              <a:avLst/>
              <a:gdLst/>
              <a:ahLst/>
              <a:cxnLst/>
              <a:rect l="l" t="t" r="r" b="b"/>
              <a:pathLst>
                <a:path w="49530" h="2540">
                  <a:moveTo>
                    <a:pt x="49280" y="1381"/>
                  </a:moveTo>
                  <a:lnTo>
                    <a:pt x="34467" y="279"/>
                  </a:lnTo>
                  <a:lnTo>
                    <a:pt x="24396" y="0"/>
                  </a:lnTo>
                  <a:lnTo>
                    <a:pt x="14447" y="621"/>
                  </a:lnTo>
                  <a:lnTo>
                    <a:pt x="0" y="2223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858129" y="8518357"/>
              <a:ext cx="43180" cy="12065"/>
            </a:xfrm>
            <a:custGeom>
              <a:avLst/>
              <a:gdLst/>
              <a:ahLst/>
              <a:cxnLst/>
              <a:rect l="l" t="t" r="r" b="b"/>
              <a:pathLst>
                <a:path w="43180" h="12065">
                  <a:moveTo>
                    <a:pt x="43023" y="0"/>
                  </a:moveTo>
                  <a:lnTo>
                    <a:pt x="28673" y="1768"/>
                  </a:lnTo>
                  <a:lnTo>
                    <a:pt x="19408" y="3561"/>
                  </a:lnTo>
                  <a:lnTo>
                    <a:pt x="11195" y="6462"/>
                  </a:lnTo>
                  <a:lnTo>
                    <a:pt x="0" y="11555"/>
                  </a:lnTo>
                </a:path>
              </a:pathLst>
            </a:custGeom>
            <a:ln w="31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829056" y="8529912"/>
              <a:ext cx="29209" cy="23495"/>
            </a:xfrm>
            <a:custGeom>
              <a:avLst/>
              <a:gdLst/>
              <a:ahLst/>
              <a:cxnLst/>
              <a:rect l="l" t="t" r="r" b="b"/>
              <a:pathLst>
                <a:path w="29210" h="23495">
                  <a:moveTo>
                    <a:pt x="29073" y="0"/>
                  </a:moveTo>
                  <a:lnTo>
                    <a:pt x="18096" y="5270"/>
                  </a:lnTo>
                  <a:lnTo>
                    <a:pt x="11408" y="9421"/>
                  </a:lnTo>
                  <a:lnTo>
                    <a:pt x="6285" y="14605"/>
                  </a:lnTo>
                  <a:lnTo>
                    <a:pt x="0" y="22976"/>
                  </a:lnTo>
                </a:path>
              </a:pathLst>
            </a:custGeom>
            <a:ln w="31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818717" y="8552889"/>
              <a:ext cx="10795" cy="31750"/>
            </a:xfrm>
            <a:custGeom>
              <a:avLst/>
              <a:gdLst/>
              <a:ahLst/>
              <a:cxnLst/>
              <a:rect l="l" t="t" r="r" b="b"/>
              <a:pathLst>
                <a:path w="10794" h="31750">
                  <a:moveTo>
                    <a:pt x="10338" y="0"/>
                  </a:moveTo>
                  <a:lnTo>
                    <a:pt x="4346" y="8505"/>
                  </a:lnTo>
                  <a:lnTo>
                    <a:pt x="1271" y="14624"/>
                  </a:lnTo>
                  <a:lnTo>
                    <a:pt x="146" y="21312"/>
                  </a:lnTo>
                  <a:lnTo>
                    <a:pt x="0" y="31525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818717" y="8584415"/>
              <a:ext cx="13335" cy="34925"/>
            </a:xfrm>
            <a:custGeom>
              <a:avLst/>
              <a:gdLst/>
              <a:ahLst/>
              <a:cxnLst/>
              <a:rect l="l" t="t" r="r" b="b"/>
              <a:pathLst>
                <a:path w="13335" h="34925">
                  <a:moveTo>
                    <a:pt x="0" y="0"/>
                  </a:moveTo>
                  <a:lnTo>
                    <a:pt x="223" y="10259"/>
                  </a:lnTo>
                  <a:lnTo>
                    <a:pt x="1686" y="17273"/>
                  </a:lnTo>
                  <a:lnTo>
                    <a:pt x="5638" y="24277"/>
                  </a:lnTo>
                  <a:lnTo>
                    <a:pt x="13329" y="34506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832047" y="8618921"/>
              <a:ext cx="35560" cy="30480"/>
            </a:xfrm>
            <a:custGeom>
              <a:avLst/>
              <a:gdLst/>
              <a:ahLst/>
              <a:cxnLst/>
              <a:rect l="l" t="t" r="r" b="b"/>
              <a:pathLst>
                <a:path w="35560" h="30479">
                  <a:moveTo>
                    <a:pt x="0" y="0"/>
                  </a:moveTo>
                  <a:lnTo>
                    <a:pt x="8036" y="10160"/>
                  </a:lnTo>
                  <a:lnTo>
                    <a:pt x="14409" y="16692"/>
                  </a:lnTo>
                  <a:lnTo>
                    <a:pt x="22442" y="22425"/>
                  </a:lnTo>
                  <a:lnTo>
                    <a:pt x="35460" y="30188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867507" y="8649110"/>
              <a:ext cx="51435" cy="20320"/>
            </a:xfrm>
            <a:custGeom>
              <a:avLst/>
              <a:gdLst/>
              <a:ahLst/>
              <a:cxnLst/>
              <a:rect l="l" t="t" r="r" b="b"/>
              <a:pathLst>
                <a:path w="51435" h="20320">
                  <a:moveTo>
                    <a:pt x="0" y="0"/>
                  </a:moveTo>
                  <a:lnTo>
                    <a:pt x="13259" y="7600"/>
                  </a:lnTo>
                  <a:lnTo>
                    <a:pt x="22981" y="12190"/>
                  </a:lnTo>
                  <a:lnTo>
                    <a:pt x="33938" y="15619"/>
                  </a:lnTo>
                  <a:lnTo>
                    <a:pt x="50901" y="19737"/>
                  </a:lnTo>
                </a:path>
              </a:pathLst>
            </a:custGeom>
            <a:ln w="32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2918409" y="8668848"/>
              <a:ext cx="55880" cy="7620"/>
            </a:xfrm>
            <a:custGeom>
              <a:avLst/>
              <a:gdLst/>
              <a:ahLst/>
              <a:cxnLst/>
              <a:rect l="l" t="t" r="r" b="b"/>
              <a:pathLst>
                <a:path w="55880" h="7620">
                  <a:moveTo>
                    <a:pt x="0" y="0"/>
                  </a:moveTo>
                  <a:lnTo>
                    <a:pt x="17041" y="3919"/>
                  </a:lnTo>
                  <a:lnTo>
                    <a:pt x="28542" y="5959"/>
                  </a:lnTo>
                  <a:lnTo>
                    <a:pt x="39742" y="6779"/>
                  </a:lnTo>
                  <a:lnTo>
                    <a:pt x="55880" y="7039"/>
                  </a:lnTo>
                </a:path>
              </a:pathLst>
            </a:custGeom>
            <a:ln w="31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974289" y="8671041"/>
              <a:ext cx="46355" cy="5080"/>
            </a:xfrm>
            <a:custGeom>
              <a:avLst/>
              <a:gdLst/>
              <a:ahLst/>
              <a:cxnLst/>
              <a:rect l="l" t="t" r="r" b="b"/>
              <a:pathLst>
                <a:path w="46355" h="5079">
                  <a:moveTo>
                    <a:pt x="0" y="4846"/>
                  </a:moveTo>
                  <a:lnTo>
                    <a:pt x="15981" y="4920"/>
                  </a:lnTo>
                  <a:lnTo>
                    <a:pt x="26090" y="4440"/>
                  </a:lnTo>
                  <a:lnTo>
                    <a:pt x="34629" y="2951"/>
                  </a:lnTo>
                  <a:lnTo>
                    <a:pt x="45901" y="0"/>
                  </a:lnTo>
                </a:path>
              </a:pathLst>
            </a:custGeom>
            <a:ln w="31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020191" y="8658730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0" y="12310"/>
                  </a:moveTo>
                  <a:lnTo>
                    <a:pt x="10958" y="9242"/>
                  </a:lnTo>
                  <a:lnTo>
                    <a:pt x="17300" y="6937"/>
                  </a:lnTo>
                  <a:lnTo>
                    <a:pt x="21445" y="4241"/>
                  </a:lnTo>
                  <a:lnTo>
                    <a:pt x="25814" y="0"/>
                  </a:lnTo>
                </a:path>
              </a:pathLst>
            </a:custGeom>
            <a:ln w="31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5" name="object 545"/>
          <p:cNvGrpSpPr/>
          <p:nvPr/>
        </p:nvGrpSpPr>
        <p:grpSpPr>
          <a:xfrm>
            <a:off x="3172303" y="8507402"/>
            <a:ext cx="570865" cy="208279"/>
            <a:chOff x="3172303" y="8507402"/>
            <a:chExt cx="570865" cy="208279"/>
          </a:xfrm>
        </p:grpSpPr>
        <p:pic>
          <p:nvPicPr>
            <p:cNvPr id="546" name="object 54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72303" y="8507402"/>
              <a:ext cx="308755" cy="208260"/>
            </a:xfrm>
            <a:prstGeom prst="rect">
              <a:avLst/>
            </a:prstGeom>
          </p:spPr>
        </p:pic>
        <p:pic>
          <p:nvPicPr>
            <p:cNvPr id="547" name="object 5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522398" y="8517483"/>
              <a:ext cx="220643" cy="194114"/>
            </a:xfrm>
            <a:prstGeom prst="rect">
              <a:avLst/>
            </a:prstGeom>
          </p:spPr>
        </p:pic>
      </p:grpSp>
      <p:pic>
        <p:nvPicPr>
          <p:cNvPr id="548" name="object 54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787574" y="8518683"/>
            <a:ext cx="195071" cy="191149"/>
          </a:xfrm>
          <a:prstGeom prst="rect">
            <a:avLst/>
          </a:prstGeom>
        </p:spPr>
      </p:pic>
      <p:pic>
        <p:nvPicPr>
          <p:cNvPr id="549" name="object 54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029970" y="8418086"/>
            <a:ext cx="246577" cy="298690"/>
          </a:xfrm>
          <a:prstGeom prst="rect">
            <a:avLst/>
          </a:prstGeom>
        </p:spPr>
      </p:pic>
      <p:grpSp>
        <p:nvGrpSpPr>
          <p:cNvPr id="550" name="object 550"/>
          <p:cNvGrpSpPr/>
          <p:nvPr/>
        </p:nvGrpSpPr>
        <p:grpSpPr>
          <a:xfrm>
            <a:off x="4872179" y="8475765"/>
            <a:ext cx="752475" cy="283210"/>
            <a:chOff x="4872179" y="8475765"/>
            <a:chExt cx="752475" cy="283210"/>
          </a:xfrm>
        </p:grpSpPr>
        <p:pic>
          <p:nvPicPr>
            <p:cNvPr id="551" name="object 55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72179" y="8475765"/>
              <a:ext cx="480012" cy="283025"/>
            </a:xfrm>
            <a:prstGeom prst="rect">
              <a:avLst/>
            </a:prstGeom>
          </p:spPr>
        </p:pic>
        <p:pic>
          <p:nvPicPr>
            <p:cNvPr id="552" name="object 55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86039" y="8592608"/>
              <a:ext cx="67545" cy="124041"/>
            </a:xfrm>
            <a:prstGeom prst="rect">
              <a:avLst/>
            </a:prstGeom>
          </p:spPr>
        </p:pic>
        <p:sp>
          <p:nvSpPr>
            <p:cNvPr id="553" name="object 553"/>
            <p:cNvSpPr/>
            <p:nvPr/>
          </p:nvSpPr>
          <p:spPr>
            <a:xfrm>
              <a:off x="5437933" y="853132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7" y="6069"/>
                  </a:moveTo>
                  <a:lnTo>
                    <a:pt x="5351" y="5381"/>
                  </a:lnTo>
                  <a:lnTo>
                    <a:pt x="4606" y="4693"/>
                  </a:lnTo>
                </a:path>
                <a:path w="6350" h="6350">
                  <a:moveTo>
                    <a:pt x="4606" y="4693"/>
                  </a:moveTo>
                  <a:lnTo>
                    <a:pt x="3116" y="331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433363" y="8524524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4569" y="6804"/>
                  </a:moveTo>
                  <a:lnTo>
                    <a:pt x="1453" y="3486"/>
                  </a:lnTo>
                  <a:lnTo>
                    <a:pt x="0" y="0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431911" y="8520932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09">
                  <a:moveTo>
                    <a:pt x="1452" y="3592"/>
                  </a:moveTo>
                  <a:lnTo>
                    <a:pt x="0" y="106"/>
                  </a:lnTo>
                  <a:lnTo>
                    <a:pt x="4950" y="0"/>
                  </a:lnTo>
                </a:path>
              </a:pathLst>
            </a:custGeom>
            <a:ln w="34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6" name="object 55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495494" y="8548595"/>
              <a:ext cx="128864" cy="161741"/>
            </a:xfrm>
            <a:prstGeom prst="rect">
              <a:avLst/>
            </a:prstGeom>
          </p:spPr>
        </p:pic>
      </p:grpSp>
      <p:pic>
        <p:nvPicPr>
          <p:cNvPr id="557" name="object 55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692708" y="8443286"/>
            <a:ext cx="272841" cy="326411"/>
          </a:xfrm>
          <a:prstGeom prst="rect">
            <a:avLst/>
          </a:prstGeom>
        </p:spPr>
      </p:pic>
      <p:grpSp>
        <p:nvGrpSpPr>
          <p:cNvPr id="558" name="object 558"/>
          <p:cNvGrpSpPr/>
          <p:nvPr/>
        </p:nvGrpSpPr>
        <p:grpSpPr>
          <a:xfrm>
            <a:off x="6566132" y="8557463"/>
            <a:ext cx="46990" cy="143510"/>
            <a:chOff x="6566132" y="8557463"/>
            <a:chExt cx="46990" cy="143510"/>
          </a:xfrm>
        </p:grpSpPr>
        <p:sp>
          <p:nvSpPr>
            <p:cNvPr id="559" name="object 559"/>
            <p:cNvSpPr/>
            <p:nvPr/>
          </p:nvSpPr>
          <p:spPr>
            <a:xfrm>
              <a:off x="6590315" y="857492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5037" y="0"/>
                  </a:moveTo>
                  <a:lnTo>
                    <a:pt x="4349" y="630"/>
                  </a:lnTo>
                  <a:lnTo>
                    <a:pt x="3661" y="1261"/>
                  </a:lnTo>
                </a:path>
                <a:path w="5079" h="7620">
                  <a:moveTo>
                    <a:pt x="3661" y="1261"/>
                  </a:moveTo>
                  <a:lnTo>
                    <a:pt x="2285" y="2523"/>
                  </a:lnTo>
                  <a:lnTo>
                    <a:pt x="0" y="741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585941" y="8582344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40">
                  <a:moveTo>
                    <a:pt x="4373" y="0"/>
                  </a:moveTo>
                  <a:lnTo>
                    <a:pt x="2087" y="4895"/>
                  </a:lnTo>
                  <a:lnTo>
                    <a:pt x="0" y="15223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583316" y="8597568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2625" y="0"/>
                  </a:moveTo>
                  <a:lnTo>
                    <a:pt x="1410" y="6208"/>
                  </a:lnTo>
                  <a:lnTo>
                    <a:pt x="731" y="10937"/>
                  </a:lnTo>
                  <a:lnTo>
                    <a:pt x="343" y="16582"/>
                  </a:lnTo>
                  <a:lnTo>
                    <a:pt x="0" y="25534"/>
                  </a:lnTo>
                </a:path>
              </a:pathLst>
            </a:custGeom>
            <a:ln w="34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582962" y="8623103"/>
              <a:ext cx="1270" cy="32384"/>
            </a:xfrm>
            <a:custGeom>
              <a:avLst/>
              <a:gdLst/>
              <a:ahLst/>
              <a:cxnLst/>
              <a:rect l="l" t="t" r="r" b="b"/>
              <a:pathLst>
                <a:path w="1270" h="32384">
                  <a:moveTo>
                    <a:pt x="376" y="-16830"/>
                  </a:moveTo>
                  <a:lnTo>
                    <a:pt x="376" y="48605"/>
                  </a:lnTo>
                </a:path>
              </a:pathLst>
            </a:custGeom>
            <a:ln w="34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583715" y="8654877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0" y="0"/>
                  </a:moveTo>
                  <a:lnTo>
                    <a:pt x="571" y="9778"/>
                  </a:lnTo>
                  <a:lnTo>
                    <a:pt x="1060" y="16100"/>
                  </a:lnTo>
                  <a:lnTo>
                    <a:pt x="1732" y="21721"/>
                  </a:lnTo>
                  <a:lnTo>
                    <a:pt x="2857" y="29396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4" name="object 564"/>
          <p:cNvGrpSpPr/>
          <p:nvPr/>
        </p:nvGrpSpPr>
        <p:grpSpPr>
          <a:xfrm>
            <a:off x="6579958" y="8458265"/>
            <a:ext cx="42545" cy="49530"/>
            <a:chOff x="6579958" y="8458265"/>
            <a:chExt cx="42545" cy="49530"/>
          </a:xfrm>
        </p:grpSpPr>
        <p:sp>
          <p:nvSpPr>
            <p:cNvPr id="565" name="object 565"/>
            <p:cNvSpPr/>
            <p:nvPr/>
          </p:nvSpPr>
          <p:spPr>
            <a:xfrm>
              <a:off x="6598522" y="848310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3" y="7012"/>
                  </a:moveTo>
                  <a:lnTo>
                    <a:pt x="2432" y="6038"/>
                  </a:lnTo>
                  <a:lnTo>
                    <a:pt x="2030" y="5063"/>
                  </a:lnTo>
                </a:path>
                <a:path w="3175" h="7620">
                  <a:moveTo>
                    <a:pt x="2030" y="5063"/>
                  </a:moveTo>
                  <a:lnTo>
                    <a:pt x="1228" y="3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597294" y="8477756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1227" y="5343"/>
                  </a:moveTo>
                  <a:lnTo>
                    <a:pt x="0" y="2230"/>
                  </a:lnTo>
                  <a:lnTo>
                    <a:pt x="1435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598730" y="8475527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0" y="2229"/>
                  </a:moveTo>
                  <a:lnTo>
                    <a:pt x="1435" y="0"/>
                  </a:lnTo>
                  <a:lnTo>
                    <a:pt x="6076" y="428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8" name="object 56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690771" y="8498265"/>
            <a:ext cx="213926" cy="231057"/>
          </a:xfrm>
          <a:prstGeom prst="rect">
            <a:avLst/>
          </a:prstGeom>
        </p:spPr>
      </p:pic>
      <p:grpSp>
        <p:nvGrpSpPr>
          <p:cNvPr id="569" name="object 569"/>
          <p:cNvGrpSpPr/>
          <p:nvPr/>
        </p:nvGrpSpPr>
        <p:grpSpPr>
          <a:xfrm>
            <a:off x="7257324" y="8424499"/>
            <a:ext cx="511809" cy="307340"/>
            <a:chOff x="7257324" y="8424499"/>
            <a:chExt cx="511809" cy="307340"/>
          </a:xfrm>
        </p:grpSpPr>
        <p:pic>
          <p:nvPicPr>
            <p:cNvPr id="570" name="object 5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57324" y="8424499"/>
              <a:ext cx="363052" cy="278744"/>
            </a:xfrm>
            <a:prstGeom prst="rect">
              <a:avLst/>
            </a:prstGeom>
          </p:spPr>
        </p:pic>
        <p:pic>
          <p:nvPicPr>
            <p:cNvPr id="571" name="object 5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46607" y="8549375"/>
              <a:ext cx="122011" cy="182268"/>
            </a:xfrm>
            <a:prstGeom prst="rect">
              <a:avLst/>
            </a:prstGeom>
          </p:spPr>
        </p:pic>
      </p:grpSp>
      <p:pic>
        <p:nvPicPr>
          <p:cNvPr id="572" name="object 57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842284" y="8530594"/>
            <a:ext cx="201643" cy="196188"/>
          </a:xfrm>
          <a:prstGeom prst="rect">
            <a:avLst/>
          </a:prstGeom>
        </p:spPr>
      </p:pic>
      <p:pic>
        <p:nvPicPr>
          <p:cNvPr id="573" name="object 57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118074" y="8544993"/>
            <a:ext cx="214860" cy="198980"/>
          </a:xfrm>
          <a:prstGeom prst="rect">
            <a:avLst/>
          </a:prstGeom>
        </p:spPr>
      </p:pic>
      <p:grpSp>
        <p:nvGrpSpPr>
          <p:cNvPr id="574" name="object 574"/>
          <p:cNvGrpSpPr/>
          <p:nvPr/>
        </p:nvGrpSpPr>
        <p:grpSpPr>
          <a:xfrm>
            <a:off x="8774776" y="8461893"/>
            <a:ext cx="560070" cy="403225"/>
            <a:chOff x="8774776" y="8461893"/>
            <a:chExt cx="560070" cy="403225"/>
          </a:xfrm>
        </p:grpSpPr>
        <p:sp>
          <p:nvSpPr>
            <p:cNvPr id="575" name="object 575"/>
            <p:cNvSpPr/>
            <p:nvPr/>
          </p:nvSpPr>
          <p:spPr>
            <a:xfrm>
              <a:off x="8888989" y="858728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8888645" y="8579670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-17462" y="3809"/>
                  </a:moveTo>
                  <a:lnTo>
                    <a:pt x="17806" y="3809"/>
                  </a:lnTo>
                </a:path>
              </a:pathLst>
            </a:custGeom>
            <a:ln w="42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8885923" y="8559812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2721" y="19857"/>
                  </a:moveTo>
                  <a:lnTo>
                    <a:pt x="2377" y="13386"/>
                  </a:lnTo>
                  <a:lnTo>
                    <a:pt x="0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8877910" y="8529886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8013" y="29926"/>
                  </a:moveTo>
                  <a:lnTo>
                    <a:pt x="6550" y="21928"/>
                  </a:lnTo>
                  <a:lnTo>
                    <a:pt x="5228" y="16145"/>
                  </a:lnTo>
                  <a:lnTo>
                    <a:pt x="3295" y="9770"/>
                  </a:lnTo>
                  <a:lnTo>
                    <a:pt x="0" y="0"/>
                  </a:lnTo>
                </a:path>
              </a:pathLst>
            </a:custGeom>
            <a:ln w="34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8862784" y="849932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5125" y="30561"/>
                  </a:moveTo>
                  <a:lnTo>
                    <a:pt x="11718" y="20780"/>
                  </a:lnTo>
                  <a:lnTo>
                    <a:pt x="9007" y="14337"/>
                  </a:lnTo>
                  <a:lnTo>
                    <a:pt x="5574" y="8365"/>
                  </a:lnTo>
                  <a:lnTo>
                    <a:pt x="0" y="0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8841488" y="8480848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21296" y="18476"/>
                  </a:moveTo>
                  <a:lnTo>
                    <a:pt x="15625" y="10300"/>
                  </a:lnTo>
                  <a:lnTo>
                    <a:pt x="11516" y="5650"/>
                  </a:lnTo>
                  <a:lnTo>
                    <a:pt x="6973" y="2794"/>
                  </a:lnTo>
                  <a:lnTo>
                    <a:pt x="0" y="0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8819293" y="8478340"/>
              <a:ext cx="22225" cy="9525"/>
            </a:xfrm>
            <a:custGeom>
              <a:avLst/>
              <a:gdLst/>
              <a:ahLst/>
              <a:cxnLst/>
              <a:rect l="l" t="t" r="r" b="b"/>
              <a:pathLst>
                <a:path w="22225" h="9525">
                  <a:moveTo>
                    <a:pt x="22195" y="2508"/>
                  </a:moveTo>
                  <a:lnTo>
                    <a:pt x="15208" y="106"/>
                  </a:lnTo>
                  <a:lnTo>
                    <a:pt x="10566" y="0"/>
                  </a:lnTo>
                  <a:lnTo>
                    <a:pt x="6191" y="2811"/>
                  </a:lnTo>
                  <a:lnTo>
                    <a:pt x="0" y="9166"/>
                  </a:lnTo>
                </a:path>
              </a:pathLst>
            </a:custGeom>
            <a:ln w="32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8802353" y="8487506"/>
              <a:ext cx="17145" cy="41275"/>
            </a:xfrm>
            <a:custGeom>
              <a:avLst/>
              <a:gdLst/>
              <a:ahLst/>
              <a:cxnLst/>
              <a:rect l="l" t="t" r="r" b="b"/>
              <a:pathLst>
                <a:path w="17145" h="41275">
                  <a:moveTo>
                    <a:pt x="16940" y="0"/>
                  </a:moveTo>
                  <a:lnTo>
                    <a:pt x="10831" y="6890"/>
                  </a:lnTo>
                  <a:lnTo>
                    <a:pt x="7030" y="13449"/>
                  </a:lnTo>
                  <a:lnTo>
                    <a:pt x="3949" y="23515"/>
                  </a:lnTo>
                  <a:lnTo>
                    <a:pt x="0" y="40923"/>
                  </a:lnTo>
                </a:path>
              </a:pathLst>
            </a:custGeom>
            <a:ln w="33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8793134" y="8528429"/>
              <a:ext cx="9525" cy="74295"/>
            </a:xfrm>
            <a:custGeom>
              <a:avLst/>
              <a:gdLst/>
              <a:ahLst/>
              <a:cxnLst/>
              <a:rect l="l" t="t" r="r" b="b"/>
              <a:pathLst>
                <a:path w="9525" h="74295">
                  <a:moveTo>
                    <a:pt x="9218" y="0"/>
                  </a:moveTo>
                  <a:lnTo>
                    <a:pt x="5388" y="17924"/>
                  </a:lnTo>
                  <a:lnTo>
                    <a:pt x="3152" y="31605"/>
                  </a:lnTo>
                  <a:lnTo>
                    <a:pt x="1643" y="47980"/>
                  </a:lnTo>
                  <a:lnTo>
                    <a:pt x="0" y="73983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8790408" y="8602413"/>
              <a:ext cx="3175" cy="93345"/>
            </a:xfrm>
            <a:custGeom>
              <a:avLst/>
              <a:gdLst/>
              <a:ahLst/>
              <a:cxnLst/>
              <a:rect l="l" t="t" r="r" b="b"/>
              <a:pathLst>
                <a:path w="3175" h="93345">
                  <a:moveTo>
                    <a:pt x="2726" y="0"/>
                  </a:moveTo>
                  <a:lnTo>
                    <a:pt x="1184" y="26298"/>
                  </a:lnTo>
                  <a:lnTo>
                    <a:pt x="385" y="44747"/>
                  </a:lnTo>
                  <a:lnTo>
                    <a:pt x="76" y="64060"/>
                  </a:lnTo>
                  <a:lnTo>
                    <a:pt x="0" y="92950"/>
                  </a:lnTo>
                </a:path>
              </a:pathLst>
            </a:custGeom>
            <a:ln w="31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790389" y="8695363"/>
              <a:ext cx="1270" cy="90170"/>
            </a:xfrm>
            <a:custGeom>
              <a:avLst/>
              <a:gdLst/>
              <a:ahLst/>
              <a:cxnLst/>
              <a:rect l="l" t="t" r="r" b="b"/>
              <a:pathLst>
                <a:path w="1270" h="90170">
                  <a:moveTo>
                    <a:pt x="503" y="-14807"/>
                  </a:moveTo>
                  <a:lnTo>
                    <a:pt x="503" y="104582"/>
                  </a:lnTo>
                </a:path>
              </a:pathLst>
            </a:custGeom>
            <a:ln w="30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791395" y="8785139"/>
              <a:ext cx="3175" cy="66040"/>
            </a:xfrm>
            <a:custGeom>
              <a:avLst/>
              <a:gdLst/>
              <a:ahLst/>
              <a:cxnLst/>
              <a:rect l="l" t="t" r="r" b="b"/>
              <a:pathLst>
                <a:path w="3175" h="66040">
                  <a:moveTo>
                    <a:pt x="0" y="0"/>
                  </a:moveTo>
                  <a:lnTo>
                    <a:pt x="632" y="24081"/>
                  </a:lnTo>
                  <a:lnTo>
                    <a:pt x="1127" y="38922"/>
                  </a:lnTo>
                  <a:lnTo>
                    <a:pt x="1740" y="50655"/>
                  </a:lnTo>
                  <a:lnTo>
                    <a:pt x="2729" y="65412"/>
                  </a:lnTo>
                </a:path>
              </a:pathLst>
            </a:custGeom>
            <a:ln w="29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800819" y="8632654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5" h="6350">
                  <a:moveTo>
                    <a:pt x="5610" y="6069"/>
                  </a:moveTo>
                  <a:lnTo>
                    <a:pt x="4922" y="5381"/>
                  </a:lnTo>
                  <a:lnTo>
                    <a:pt x="4234" y="4693"/>
                  </a:lnTo>
                </a:path>
                <a:path w="5715" h="6350">
                  <a:moveTo>
                    <a:pt x="4234" y="4693"/>
                  </a:moveTo>
                  <a:lnTo>
                    <a:pt x="2858" y="331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796764" y="8625506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4054" y="7148"/>
                  </a:moveTo>
                  <a:lnTo>
                    <a:pt x="1196" y="3830"/>
                  </a:lnTo>
                  <a:lnTo>
                    <a:pt x="0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795568" y="8617815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4">
                  <a:moveTo>
                    <a:pt x="1196" y="7690"/>
                  </a:moveTo>
                  <a:lnTo>
                    <a:pt x="0" y="3859"/>
                  </a:lnTo>
                  <a:lnTo>
                    <a:pt x="6620" y="0"/>
                  </a:lnTo>
                </a:path>
              </a:pathLst>
            </a:custGeom>
            <a:ln w="34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802189" y="8610113"/>
              <a:ext cx="27940" cy="8255"/>
            </a:xfrm>
            <a:custGeom>
              <a:avLst/>
              <a:gdLst/>
              <a:ahLst/>
              <a:cxnLst/>
              <a:rect l="l" t="t" r="r" b="b"/>
              <a:pathLst>
                <a:path w="27940" h="8254">
                  <a:moveTo>
                    <a:pt x="0" y="7702"/>
                  </a:moveTo>
                  <a:lnTo>
                    <a:pt x="4154" y="5411"/>
                  </a:lnTo>
                  <a:lnTo>
                    <a:pt x="8409" y="3845"/>
                  </a:lnTo>
                  <a:lnTo>
                    <a:pt x="15349" y="2282"/>
                  </a:lnTo>
                  <a:lnTo>
                    <a:pt x="27556" y="0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829745" y="8602808"/>
              <a:ext cx="55880" cy="7620"/>
            </a:xfrm>
            <a:custGeom>
              <a:avLst/>
              <a:gdLst/>
              <a:ahLst/>
              <a:cxnLst/>
              <a:rect l="l" t="t" r="r" b="b"/>
              <a:pathLst>
                <a:path w="55879" h="7620">
                  <a:moveTo>
                    <a:pt x="0" y="7304"/>
                  </a:moveTo>
                  <a:lnTo>
                    <a:pt x="12643" y="5029"/>
                  </a:lnTo>
                  <a:lnTo>
                    <a:pt x="22639" y="3509"/>
                  </a:lnTo>
                  <a:lnTo>
                    <a:pt x="35192" y="2061"/>
                  </a:lnTo>
                  <a:lnTo>
                    <a:pt x="55503" y="0"/>
                  </a:lnTo>
                </a:path>
              </a:pathLst>
            </a:custGeom>
            <a:ln w="34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8885249" y="8597036"/>
              <a:ext cx="73025" cy="6350"/>
            </a:xfrm>
            <a:custGeom>
              <a:avLst/>
              <a:gdLst/>
              <a:ahLst/>
              <a:cxnLst/>
              <a:rect l="l" t="t" r="r" b="b"/>
              <a:pathLst>
                <a:path w="73025" h="6350">
                  <a:moveTo>
                    <a:pt x="0" y="5771"/>
                  </a:moveTo>
                  <a:lnTo>
                    <a:pt x="20584" y="3734"/>
                  </a:lnTo>
                  <a:lnTo>
                    <a:pt x="35044" y="2453"/>
                  </a:lnTo>
                  <a:lnTo>
                    <a:pt x="50220" y="1389"/>
                  </a:lnTo>
                  <a:lnTo>
                    <a:pt x="72949" y="0"/>
                  </a:lnTo>
                </a:path>
              </a:pathLst>
            </a:custGeom>
            <a:ln w="32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958199" y="8595030"/>
              <a:ext cx="67310" cy="2540"/>
            </a:xfrm>
            <a:custGeom>
              <a:avLst/>
              <a:gdLst/>
              <a:ahLst/>
              <a:cxnLst/>
              <a:rect l="l" t="t" r="r" b="b"/>
              <a:pathLst>
                <a:path w="67309" h="2540">
                  <a:moveTo>
                    <a:pt x="0" y="2005"/>
                  </a:moveTo>
                  <a:lnTo>
                    <a:pt x="22637" y="680"/>
                  </a:lnTo>
                  <a:lnTo>
                    <a:pt x="37164" y="63"/>
                  </a:lnTo>
                  <a:lnTo>
                    <a:pt x="49863" y="0"/>
                  </a:lnTo>
                  <a:lnTo>
                    <a:pt x="67019" y="331"/>
                  </a:lnTo>
                </a:path>
              </a:pathLst>
            </a:custGeom>
            <a:ln w="30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9025218" y="8595362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0" y="0"/>
                  </a:moveTo>
                  <a:lnTo>
                    <a:pt x="16695" y="451"/>
                  </a:lnTo>
                  <a:lnTo>
                    <a:pt x="26171" y="1229"/>
                  </a:lnTo>
                  <a:lnTo>
                    <a:pt x="31948" y="2898"/>
                  </a:lnTo>
                  <a:lnTo>
                    <a:pt x="37546" y="6022"/>
                  </a:lnTo>
                </a:path>
              </a:pathLst>
            </a:custGeom>
            <a:ln w="30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9060245" y="8601384"/>
              <a:ext cx="8890" cy="16510"/>
            </a:xfrm>
            <a:custGeom>
              <a:avLst/>
              <a:gdLst/>
              <a:ahLst/>
              <a:cxnLst/>
              <a:rect l="l" t="t" r="r" b="b"/>
              <a:pathLst>
                <a:path w="8890" h="16509">
                  <a:moveTo>
                    <a:pt x="2519" y="0"/>
                  </a:moveTo>
                  <a:lnTo>
                    <a:pt x="7491" y="3286"/>
                  </a:lnTo>
                  <a:lnTo>
                    <a:pt x="8886" y="6095"/>
                  </a:lnTo>
                  <a:lnTo>
                    <a:pt x="6468" y="9966"/>
                  </a:lnTo>
                  <a:lnTo>
                    <a:pt x="0" y="16441"/>
                  </a:lnTo>
                </a:path>
              </a:pathLst>
            </a:custGeom>
            <a:ln w="31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9025795" y="8617826"/>
              <a:ext cx="34925" cy="26670"/>
            </a:xfrm>
            <a:custGeom>
              <a:avLst/>
              <a:gdLst/>
              <a:ahLst/>
              <a:cxnLst/>
              <a:rect l="l" t="t" r="r" b="b"/>
              <a:pathLst>
                <a:path w="34925" h="26670">
                  <a:moveTo>
                    <a:pt x="34450" y="0"/>
                  </a:moveTo>
                  <a:lnTo>
                    <a:pt x="27483" y="6632"/>
                  </a:lnTo>
                  <a:lnTo>
                    <a:pt x="21572" y="11609"/>
                  </a:lnTo>
                  <a:lnTo>
                    <a:pt x="13488" y="17418"/>
                  </a:lnTo>
                  <a:lnTo>
                    <a:pt x="0" y="26550"/>
                  </a:lnTo>
                </a:path>
              </a:pathLst>
            </a:custGeom>
            <a:ln w="33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980411" y="8644376"/>
              <a:ext cx="45720" cy="32384"/>
            </a:xfrm>
            <a:custGeom>
              <a:avLst/>
              <a:gdLst/>
              <a:ahLst/>
              <a:cxnLst/>
              <a:rect l="l" t="t" r="r" b="b"/>
              <a:pathLst>
                <a:path w="45720" h="32384">
                  <a:moveTo>
                    <a:pt x="45384" y="0"/>
                  </a:moveTo>
                  <a:lnTo>
                    <a:pt x="31725" y="9217"/>
                  </a:lnTo>
                  <a:lnTo>
                    <a:pt x="22445" y="15625"/>
                  </a:lnTo>
                  <a:lnTo>
                    <a:pt x="13288" y="22227"/>
                  </a:lnTo>
                  <a:lnTo>
                    <a:pt x="0" y="32025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948384" y="8676402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79">
                  <a:moveTo>
                    <a:pt x="32026" y="0"/>
                  </a:moveTo>
                  <a:lnTo>
                    <a:pt x="18947" y="9773"/>
                  </a:lnTo>
                  <a:lnTo>
                    <a:pt x="11251" y="16198"/>
                  </a:lnTo>
                  <a:lnTo>
                    <a:pt x="5936" y="22127"/>
                  </a:lnTo>
                  <a:lnTo>
                    <a:pt x="0" y="30411"/>
                  </a:lnTo>
                </a:path>
              </a:pathLst>
            </a:custGeom>
            <a:ln w="31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941065" y="8706813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90">
                  <a:moveTo>
                    <a:pt x="7318" y="0"/>
                  </a:moveTo>
                  <a:lnTo>
                    <a:pt x="1873" y="8144"/>
                  </a:lnTo>
                  <a:lnTo>
                    <a:pt x="0" y="13097"/>
                  </a:lnTo>
                  <a:lnTo>
                    <a:pt x="1645" y="16875"/>
                  </a:lnTo>
                  <a:lnTo>
                    <a:pt x="6757" y="21491"/>
                  </a:lnTo>
                </a:path>
              </a:pathLst>
            </a:custGeom>
            <a:ln w="31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947823" y="8728305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4">
                  <a:moveTo>
                    <a:pt x="0" y="0"/>
                  </a:moveTo>
                  <a:lnTo>
                    <a:pt x="5665" y="4372"/>
                  </a:lnTo>
                  <a:lnTo>
                    <a:pt x="11191" y="6444"/>
                  </a:lnTo>
                  <a:lnTo>
                    <a:pt x="19851" y="6766"/>
                  </a:lnTo>
                  <a:lnTo>
                    <a:pt x="34918" y="5891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8982742" y="8721910"/>
              <a:ext cx="57785" cy="12700"/>
            </a:xfrm>
            <a:custGeom>
              <a:avLst/>
              <a:gdLst/>
              <a:ahLst/>
              <a:cxnLst/>
              <a:rect l="l" t="t" r="r" b="b"/>
              <a:pathLst>
                <a:path w="57784" h="12700">
                  <a:moveTo>
                    <a:pt x="0" y="12286"/>
                  </a:moveTo>
                  <a:lnTo>
                    <a:pt x="15420" y="11127"/>
                  </a:lnTo>
                  <a:lnTo>
                    <a:pt x="26553" y="9461"/>
                  </a:lnTo>
                  <a:lnTo>
                    <a:pt x="38789" y="6136"/>
                  </a:lnTo>
                  <a:lnTo>
                    <a:pt x="57523" y="0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9040265" y="8694550"/>
              <a:ext cx="57785" cy="27940"/>
            </a:xfrm>
            <a:custGeom>
              <a:avLst/>
              <a:gdLst/>
              <a:ahLst/>
              <a:cxnLst/>
              <a:rect l="l" t="t" r="r" b="b"/>
              <a:pathLst>
                <a:path w="57784" h="27940">
                  <a:moveTo>
                    <a:pt x="0" y="27359"/>
                  </a:moveTo>
                  <a:lnTo>
                    <a:pt x="18734" y="20987"/>
                  </a:lnTo>
                  <a:lnTo>
                    <a:pt x="30972" y="16013"/>
                  </a:lnTo>
                  <a:lnTo>
                    <a:pt x="42109" y="9872"/>
                  </a:lnTo>
                  <a:lnTo>
                    <a:pt x="57539" y="0"/>
                  </a:lnTo>
                </a:path>
              </a:pathLst>
            </a:custGeom>
            <a:ln w="31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9097804" y="8659119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59">
                  <a:moveTo>
                    <a:pt x="0" y="35431"/>
                  </a:moveTo>
                  <a:lnTo>
                    <a:pt x="15103" y="25432"/>
                  </a:lnTo>
                  <a:lnTo>
                    <a:pt x="23954" y="18408"/>
                  </a:lnTo>
                  <a:lnTo>
                    <a:pt x="29988" y="11038"/>
                  </a:lnTo>
                  <a:lnTo>
                    <a:pt x="36641" y="0"/>
                  </a:lnTo>
                </a:path>
              </a:pathLst>
            </a:custGeom>
            <a:ln w="30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9134445" y="8624456"/>
              <a:ext cx="8890" cy="34925"/>
            </a:xfrm>
            <a:custGeom>
              <a:avLst/>
              <a:gdLst/>
              <a:ahLst/>
              <a:cxnLst/>
              <a:rect l="l" t="t" r="r" b="b"/>
              <a:pathLst>
                <a:path w="8890" h="34925">
                  <a:moveTo>
                    <a:pt x="0" y="34663"/>
                  </a:moveTo>
                  <a:lnTo>
                    <a:pt x="6127" y="23636"/>
                  </a:lnTo>
                  <a:lnTo>
                    <a:pt x="8488" y="16350"/>
                  </a:lnTo>
                  <a:lnTo>
                    <a:pt x="7369" y="9555"/>
                  </a:lnTo>
                  <a:lnTo>
                    <a:pt x="3057" y="0"/>
                  </a:lnTo>
                </a:path>
              </a:pathLst>
            </a:custGeom>
            <a:ln w="31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9107855" y="8598513"/>
              <a:ext cx="29845" cy="26034"/>
            </a:xfrm>
            <a:custGeom>
              <a:avLst/>
              <a:gdLst/>
              <a:ahLst/>
              <a:cxnLst/>
              <a:rect l="l" t="t" r="r" b="b"/>
              <a:pathLst>
                <a:path w="29845" h="26034">
                  <a:moveTo>
                    <a:pt x="29647" y="25943"/>
                  </a:moveTo>
                  <a:lnTo>
                    <a:pt x="24824" y="16524"/>
                  </a:lnTo>
                  <a:lnTo>
                    <a:pt x="20128" y="10682"/>
                  </a:lnTo>
                  <a:lnTo>
                    <a:pt x="12780" y="5984"/>
                  </a:lnTo>
                  <a:lnTo>
                    <a:pt x="0" y="0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9061136" y="8586899"/>
              <a:ext cx="46990" cy="12065"/>
            </a:xfrm>
            <a:custGeom>
              <a:avLst/>
              <a:gdLst/>
              <a:ahLst/>
              <a:cxnLst/>
              <a:rect l="l" t="t" r="r" b="b"/>
              <a:pathLst>
                <a:path w="46990" h="12065">
                  <a:moveTo>
                    <a:pt x="46718" y="11614"/>
                  </a:moveTo>
                  <a:lnTo>
                    <a:pt x="33671" y="5853"/>
                  </a:lnTo>
                  <a:lnTo>
                    <a:pt x="24455" y="2723"/>
                  </a:lnTo>
                  <a:lnTo>
                    <a:pt x="14691" y="1135"/>
                  </a:lnTo>
                  <a:lnTo>
                    <a:pt x="0" y="0"/>
                  </a:lnTo>
                </a:path>
              </a:pathLst>
            </a:custGeom>
            <a:ln w="32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9017470" y="8585948"/>
              <a:ext cx="43815" cy="3810"/>
            </a:xfrm>
            <a:custGeom>
              <a:avLst/>
              <a:gdLst/>
              <a:ahLst/>
              <a:cxnLst/>
              <a:rect l="l" t="t" r="r" b="b"/>
              <a:pathLst>
                <a:path w="43815" h="3809">
                  <a:moveTo>
                    <a:pt x="43666" y="950"/>
                  </a:moveTo>
                  <a:lnTo>
                    <a:pt x="29022" y="37"/>
                  </a:lnTo>
                  <a:lnTo>
                    <a:pt x="19592" y="0"/>
                  </a:lnTo>
                  <a:lnTo>
                    <a:pt x="11282" y="1080"/>
                  </a:lnTo>
                  <a:lnTo>
                    <a:pt x="0" y="3517"/>
                  </a:lnTo>
                </a:path>
              </a:pathLst>
            </a:custGeom>
            <a:ln w="32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9201618" y="862735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9190629" y="862437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0989" y="2976"/>
                  </a:moveTo>
                  <a:lnTo>
                    <a:pt x="4743" y="1200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9181489" y="8623174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40">
                  <a:moveTo>
                    <a:pt x="9139" y="1199"/>
                  </a:moveTo>
                  <a:lnTo>
                    <a:pt x="4395" y="0"/>
                  </a:lnTo>
                  <a:lnTo>
                    <a:pt x="0" y="2059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9177094" y="8625234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59">
                  <a:moveTo>
                    <a:pt x="4395" y="0"/>
                  </a:moveTo>
                  <a:lnTo>
                    <a:pt x="0" y="2059"/>
                  </a:lnTo>
                  <a:lnTo>
                    <a:pt x="5" y="9640"/>
                  </a:lnTo>
                </a:path>
              </a:pathLst>
            </a:custGeom>
            <a:ln w="34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9177099" y="8634874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5" h="20954">
                  <a:moveTo>
                    <a:pt x="0" y="0"/>
                  </a:moveTo>
                  <a:lnTo>
                    <a:pt x="5" y="7580"/>
                  </a:lnTo>
                  <a:lnTo>
                    <a:pt x="5640" y="20467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9182740" y="8655342"/>
              <a:ext cx="27940" cy="57150"/>
            </a:xfrm>
            <a:custGeom>
              <a:avLst/>
              <a:gdLst/>
              <a:ahLst/>
              <a:cxnLst/>
              <a:rect l="l" t="t" r="r" b="b"/>
              <a:pathLst>
                <a:path w="27940" h="57150">
                  <a:moveTo>
                    <a:pt x="0" y="0"/>
                  </a:moveTo>
                  <a:lnTo>
                    <a:pt x="12393" y="25490"/>
                  </a:lnTo>
                  <a:lnTo>
                    <a:pt x="19416" y="39922"/>
                  </a:lnTo>
                  <a:lnTo>
                    <a:pt x="23674" y="48640"/>
                  </a:lnTo>
                  <a:lnTo>
                    <a:pt x="27768" y="56984"/>
                  </a:lnTo>
                </a:path>
              </a:pathLst>
            </a:custGeom>
            <a:ln w="33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9210509" y="8712327"/>
              <a:ext cx="8890" cy="20955"/>
            </a:xfrm>
            <a:custGeom>
              <a:avLst/>
              <a:gdLst/>
              <a:ahLst/>
              <a:cxnLst/>
              <a:rect l="l" t="t" r="r" b="b"/>
              <a:pathLst>
                <a:path w="8890" h="20954">
                  <a:moveTo>
                    <a:pt x="0" y="0"/>
                  </a:moveTo>
                  <a:lnTo>
                    <a:pt x="6508" y="13251"/>
                  </a:lnTo>
                  <a:lnTo>
                    <a:pt x="8704" y="20687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9218615" y="873301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598" y="0"/>
                  </a:moveTo>
                  <a:lnTo>
                    <a:pt x="2795" y="7435"/>
                  </a:lnTo>
                  <a:lnTo>
                    <a:pt x="0" y="5271"/>
                  </a:lnTo>
                </a:path>
              </a:pathLst>
            </a:custGeom>
            <a:ln w="33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9209872" y="8723491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90" h="15240">
                  <a:moveTo>
                    <a:pt x="8743" y="14794"/>
                  </a:moveTo>
                  <a:lnTo>
                    <a:pt x="5948" y="12631"/>
                  </a:lnTo>
                  <a:lnTo>
                    <a:pt x="0" y="0"/>
                  </a:lnTo>
                </a:path>
              </a:pathLst>
            </a:custGeom>
            <a:ln w="33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9199436" y="8690370"/>
              <a:ext cx="10795" cy="33655"/>
            </a:xfrm>
            <a:custGeom>
              <a:avLst/>
              <a:gdLst/>
              <a:ahLst/>
              <a:cxnLst/>
              <a:rect l="l" t="t" r="r" b="b"/>
              <a:pathLst>
                <a:path w="10795" h="33654">
                  <a:moveTo>
                    <a:pt x="10435" y="33121"/>
                  </a:moveTo>
                  <a:lnTo>
                    <a:pt x="6927" y="25498"/>
                  </a:lnTo>
                  <a:lnTo>
                    <a:pt x="4670" y="19507"/>
                  </a:lnTo>
                  <a:lnTo>
                    <a:pt x="2687" y="12043"/>
                  </a:lnTo>
                  <a:lnTo>
                    <a:pt x="0" y="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9195638" y="8647314"/>
              <a:ext cx="3810" cy="43180"/>
            </a:xfrm>
            <a:custGeom>
              <a:avLst/>
              <a:gdLst/>
              <a:ahLst/>
              <a:cxnLst/>
              <a:rect l="l" t="t" r="r" b="b"/>
              <a:pathLst>
                <a:path w="3809" h="43179">
                  <a:moveTo>
                    <a:pt x="3797" y="43056"/>
                  </a:moveTo>
                  <a:lnTo>
                    <a:pt x="1226" y="30857"/>
                  </a:lnTo>
                  <a:lnTo>
                    <a:pt x="54" y="22306"/>
                  </a:lnTo>
                  <a:lnTo>
                    <a:pt x="0" y="13366"/>
                  </a:lnTo>
                  <a:lnTo>
                    <a:pt x="779" y="0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9196418" y="8605758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5" h="41909">
                  <a:moveTo>
                    <a:pt x="0" y="41555"/>
                  </a:moveTo>
                  <a:lnTo>
                    <a:pt x="1011" y="28213"/>
                  </a:lnTo>
                  <a:lnTo>
                    <a:pt x="2582" y="19437"/>
                  </a:lnTo>
                  <a:lnTo>
                    <a:pt x="5823" y="11331"/>
                  </a:lnTo>
                  <a:lnTo>
                    <a:pt x="11844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9208262" y="8575086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5" h="31115">
                  <a:moveTo>
                    <a:pt x="0" y="30671"/>
                  </a:moveTo>
                  <a:lnTo>
                    <a:pt x="6294" y="19510"/>
                  </a:lnTo>
                  <a:lnTo>
                    <a:pt x="11450" y="12594"/>
                  </a:lnTo>
                  <a:lnTo>
                    <a:pt x="18220" y="7049"/>
                  </a:lnTo>
                  <a:lnTo>
                    <a:pt x="29357" y="0"/>
                  </a:lnTo>
                </a:path>
              </a:pathLst>
            </a:custGeom>
            <a:ln w="32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9237619" y="8561149"/>
              <a:ext cx="41275" cy="13970"/>
            </a:xfrm>
            <a:custGeom>
              <a:avLst/>
              <a:gdLst/>
              <a:ahLst/>
              <a:cxnLst/>
              <a:rect l="l" t="t" r="r" b="b"/>
              <a:pathLst>
                <a:path w="41275" h="13970">
                  <a:moveTo>
                    <a:pt x="0" y="13937"/>
                  </a:moveTo>
                  <a:lnTo>
                    <a:pt x="11320" y="7148"/>
                  </a:lnTo>
                  <a:lnTo>
                    <a:pt x="19379" y="3434"/>
                  </a:lnTo>
                  <a:lnTo>
                    <a:pt x="28033" y="1487"/>
                  </a:lnTo>
                  <a:lnTo>
                    <a:pt x="41141" y="0"/>
                  </a:lnTo>
                </a:path>
              </a:pathLst>
            </a:custGeom>
            <a:ln w="32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9278761" y="8559670"/>
              <a:ext cx="40005" cy="3810"/>
            </a:xfrm>
            <a:custGeom>
              <a:avLst/>
              <a:gdLst/>
              <a:ahLst/>
              <a:cxnLst/>
              <a:rect l="l" t="t" r="r" b="b"/>
              <a:pathLst>
                <a:path w="40004" h="3809">
                  <a:moveTo>
                    <a:pt x="0" y="1479"/>
                  </a:moveTo>
                  <a:lnTo>
                    <a:pt x="13083" y="236"/>
                  </a:lnTo>
                  <a:lnTo>
                    <a:pt x="21574" y="0"/>
                  </a:lnTo>
                  <a:lnTo>
                    <a:pt x="29187" y="929"/>
                  </a:lnTo>
                  <a:lnTo>
                    <a:pt x="39638" y="3183"/>
                  </a:lnTo>
                </a:path>
              </a:pathLst>
            </a:custGeom>
            <a:ln w="32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3" name="object 62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58428" y="9291053"/>
            <a:ext cx="191220" cy="156047"/>
          </a:xfrm>
          <a:prstGeom prst="rect">
            <a:avLst/>
          </a:prstGeom>
        </p:spPr>
      </p:pic>
      <p:pic>
        <p:nvPicPr>
          <p:cNvPr id="624" name="object 62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308900" y="9201077"/>
            <a:ext cx="181156" cy="306634"/>
          </a:xfrm>
          <a:prstGeom prst="rect">
            <a:avLst/>
          </a:prstGeom>
        </p:spPr>
      </p:pic>
      <p:pic>
        <p:nvPicPr>
          <p:cNvPr id="625" name="object 62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987468" y="9285537"/>
            <a:ext cx="186012" cy="414039"/>
          </a:xfrm>
          <a:prstGeom prst="rect">
            <a:avLst/>
          </a:prstGeom>
        </p:spPr>
      </p:pic>
      <p:grpSp>
        <p:nvGrpSpPr>
          <p:cNvPr id="626" name="object 626"/>
          <p:cNvGrpSpPr/>
          <p:nvPr/>
        </p:nvGrpSpPr>
        <p:grpSpPr>
          <a:xfrm>
            <a:off x="2211079" y="9277815"/>
            <a:ext cx="162560" cy="193040"/>
            <a:chOff x="2211079" y="9277815"/>
            <a:chExt cx="162560" cy="193040"/>
          </a:xfrm>
        </p:grpSpPr>
        <p:sp>
          <p:nvSpPr>
            <p:cNvPr id="627" name="object 627"/>
            <p:cNvSpPr/>
            <p:nvPr/>
          </p:nvSpPr>
          <p:spPr>
            <a:xfrm>
              <a:off x="2274289" y="931047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2264815" y="9310472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9473" y="0"/>
                  </a:moveTo>
                  <a:lnTo>
                    <a:pt x="4316" y="0"/>
                  </a:lnTo>
                  <a:lnTo>
                    <a:pt x="0" y="688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2254534" y="9311161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4" h="5715">
                  <a:moveTo>
                    <a:pt x="10281" y="0"/>
                  </a:moveTo>
                  <a:lnTo>
                    <a:pt x="5965" y="688"/>
                  </a:lnTo>
                  <a:lnTo>
                    <a:pt x="0" y="5557"/>
                  </a:lnTo>
                </a:path>
              </a:pathLst>
            </a:custGeom>
            <a:ln w="34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2242716" y="9316718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09">
                  <a:moveTo>
                    <a:pt x="11817" y="0"/>
                  </a:moveTo>
                  <a:lnTo>
                    <a:pt x="5852" y="4869"/>
                  </a:lnTo>
                  <a:lnTo>
                    <a:pt x="0" y="16398"/>
                  </a:lnTo>
                </a:path>
              </a:pathLst>
            </a:custGeom>
            <a:ln w="34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2233435" y="9333117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9280" y="0"/>
                  </a:moveTo>
                  <a:lnTo>
                    <a:pt x="5843" y="6935"/>
                  </a:lnTo>
                  <a:lnTo>
                    <a:pt x="3731" y="12249"/>
                  </a:lnTo>
                  <a:lnTo>
                    <a:pt x="2073" y="18642"/>
                  </a:lnTo>
                  <a:lnTo>
                    <a:pt x="0" y="28817"/>
                  </a:lnTo>
                </a:path>
              </a:pathLst>
            </a:custGeom>
            <a:ln w="34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2230662" y="9361935"/>
              <a:ext cx="3175" cy="36195"/>
            </a:xfrm>
            <a:custGeom>
              <a:avLst/>
              <a:gdLst/>
              <a:ahLst/>
              <a:cxnLst/>
              <a:rect l="l" t="t" r="r" b="b"/>
              <a:pathLst>
                <a:path w="3175" h="36195">
                  <a:moveTo>
                    <a:pt x="2772" y="0"/>
                  </a:moveTo>
                  <a:lnTo>
                    <a:pt x="818" y="10284"/>
                  </a:lnTo>
                  <a:lnTo>
                    <a:pt x="0" y="17440"/>
                  </a:lnTo>
                  <a:lnTo>
                    <a:pt x="164" y="24822"/>
                  </a:lnTo>
                  <a:lnTo>
                    <a:pt x="1162" y="35786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2231825" y="9397722"/>
              <a:ext cx="10795" cy="33020"/>
            </a:xfrm>
            <a:custGeom>
              <a:avLst/>
              <a:gdLst/>
              <a:ahLst/>
              <a:cxnLst/>
              <a:rect l="l" t="t" r="r" b="b"/>
              <a:pathLst>
                <a:path w="10794" h="33020">
                  <a:moveTo>
                    <a:pt x="0" y="0"/>
                  </a:moveTo>
                  <a:lnTo>
                    <a:pt x="1191" y="10912"/>
                  </a:lnTo>
                  <a:lnTo>
                    <a:pt x="2712" y="17932"/>
                  </a:lnTo>
                  <a:lnTo>
                    <a:pt x="5572" y="24103"/>
                  </a:lnTo>
                  <a:lnTo>
                    <a:pt x="10783" y="32469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2242609" y="9430191"/>
              <a:ext cx="24765" cy="19685"/>
            </a:xfrm>
            <a:custGeom>
              <a:avLst/>
              <a:gdLst/>
              <a:ahLst/>
              <a:cxnLst/>
              <a:rect l="l" t="t" r="r" b="b"/>
              <a:pathLst>
                <a:path w="24764" h="19684">
                  <a:moveTo>
                    <a:pt x="0" y="0"/>
                  </a:moveTo>
                  <a:lnTo>
                    <a:pt x="5427" y="8164"/>
                  </a:lnTo>
                  <a:lnTo>
                    <a:pt x="9801" y="12925"/>
                  </a:lnTo>
                  <a:lnTo>
                    <a:pt x="15431" y="16117"/>
                  </a:lnTo>
                  <a:lnTo>
                    <a:pt x="24624" y="19577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2267234" y="9449768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5" h="4445">
                  <a:moveTo>
                    <a:pt x="0" y="0"/>
                  </a:moveTo>
                  <a:lnTo>
                    <a:pt x="9334" y="3168"/>
                  </a:lnTo>
                  <a:lnTo>
                    <a:pt x="15952" y="4329"/>
                  </a:lnTo>
                  <a:lnTo>
                    <a:pt x="23007" y="3574"/>
                  </a:lnTo>
                  <a:lnTo>
                    <a:pt x="33657" y="999"/>
                  </a:lnTo>
                </a:path>
              </a:pathLst>
            </a:custGeom>
            <a:ln w="32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2300891" y="9431842"/>
              <a:ext cx="32384" cy="19050"/>
            </a:xfrm>
            <a:custGeom>
              <a:avLst/>
              <a:gdLst/>
              <a:ahLst/>
              <a:cxnLst/>
              <a:rect l="l" t="t" r="r" b="b"/>
              <a:pathLst>
                <a:path w="32385" h="19050">
                  <a:moveTo>
                    <a:pt x="0" y="18925"/>
                  </a:moveTo>
                  <a:lnTo>
                    <a:pt x="10627" y="16038"/>
                  </a:lnTo>
                  <a:lnTo>
                    <a:pt x="17527" y="13105"/>
                  </a:lnTo>
                  <a:lnTo>
                    <a:pt x="23724" y="8350"/>
                  </a:lnTo>
                  <a:lnTo>
                    <a:pt x="32239" y="0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2333131" y="9397075"/>
              <a:ext cx="19685" cy="34925"/>
            </a:xfrm>
            <a:custGeom>
              <a:avLst/>
              <a:gdLst/>
              <a:ahLst/>
              <a:cxnLst/>
              <a:rect l="l" t="t" r="r" b="b"/>
              <a:pathLst>
                <a:path w="19685" h="34925">
                  <a:moveTo>
                    <a:pt x="0" y="34766"/>
                  </a:moveTo>
                  <a:lnTo>
                    <a:pt x="8318" y="26168"/>
                  </a:lnTo>
                  <a:lnTo>
                    <a:pt x="13139" y="19680"/>
                  </a:lnTo>
                  <a:lnTo>
                    <a:pt x="16304" y="12044"/>
                  </a:lnTo>
                  <a:lnTo>
                    <a:pt x="19659" y="0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2352070" y="9356309"/>
              <a:ext cx="5080" cy="41275"/>
            </a:xfrm>
            <a:custGeom>
              <a:avLst/>
              <a:gdLst/>
              <a:ahLst/>
              <a:cxnLst/>
              <a:rect l="l" t="t" r="r" b="b"/>
              <a:pathLst>
                <a:path w="5080" h="41275">
                  <a:moveTo>
                    <a:pt x="719" y="40766"/>
                  </a:moveTo>
                  <a:lnTo>
                    <a:pt x="3755" y="28628"/>
                  </a:lnTo>
                  <a:lnTo>
                    <a:pt x="4692" y="20336"/>
                  </a:lnTo>
                  <a:lnTo>
                    <a:pt x="3463" y="12067"/>
                  </a:lnTo>
                  <a:lnTo>
                    <a:pt x="0" y="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2329124" y="9321142"/>
              <a:ext cx="23495" cy="35560"/>
            </a:xfrm>
            <a:custGeom>
              <a:avLst/>
              <a:gdLst/>
              <a:ahLst/>
              <a:cxnLst/>
              <a:rect l="l" t="t" r="r" b="b"/>
              <a:pathLst>
                <a:path w="23494" h="35559">
                  <a:moveTo>
                    <a:pt x="22945" y="35166"/>
                  </a:moveTo>
                  <a:lnTo>
                    <a:pt x="19135" y="23186"/>
                  </a:lnTo>
                  <a:lnTo>
                    <a:pt x="15474" y="15530"/>
                  </a:lnTo>
                  <a:lnTo>
                    <a:pt x="9813" y="8900"/>
                  </a:lnTo>
                  <a:lnTo>
                    <a:pt x="0" y="0"/>
                  </a:lnTo>
                </a:path>
              </a:pathLst>
            </a:custGeom>
            <a:ln w="32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2292136" y="9299573"/>
              <a:ext cx="37465" cy="21590"/>
            </a:xfrm>
            <a:custGeom>
              <a:avLst/>
              <a:gdLst/>
              <a:ahLst/>
              <a:cxnLst/>
              <a:rect l="l" t="t" r="r" b="b"/>
              <a:pathLst>
                <a:path w="37464" h="21590">
                  <a:moveTo>
                    <a:pt x="36987" y="21569"/>
                  </a:moveTo>
                  <a:lnTo>
                    <a:pt x="26955" y="12881"/>
                  </a:lnTo>
                  <a:lnTo>
                    <a:pt x="19757" y="7738"/>
                  </a:lnTo>
                  <a:lnTo>
                    <a:pt x="11928" y="4119"/>
                  </a:lnTo>
                  <a:lnTo>
                    <a:pt x="0" y="0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2255173" y="9293932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5">
                  <a:moveTo>
                    <a:pt x="36963" y="5640"/>
                  </a:moveTo>
                  <a:lnTo>
                    <a:pt x="25035" y="1789"/>
                  </a:lnTo>
                  <a:lnTo>
                    <a:pt x="17208" y="46"/>
                  </a:lnTo>
                  <a:lnTo>
                    <a:pt x="10018" y="0"/>
                  </a:lnTo>
                  <a:lnTo>
                    <a:pt x="0" y="1236"/>
                  </a:lnTo>
                </a:path>
              </a:pathLst>
            </a:custGeom>
            <a:ln w="32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2232957" y="9295169"/>
              <a:ext cx="22225" cy="12065"/>
            </a:xfrm>
            <a:custGeom>
              <a:avLst/>
              <a:gdLst/>
              <a:ahLst/>
              <a:cxnLst/>
              <a:rect l="l" t="t" r="r" b="b"/>
              <a:pathLst>
                <a:path w="22225" h="12065">
                  <a:moveTo>
                    <a:pt x="22216" y="0"/>
                  </a:moveTo>
                  <a:lnTo>
                    <a:pt x="5431" y="2319"/>
                  </a:lnTo>
                  <a:lnTo>
                    <a:pt x="0" y="11541"/>
                  </a:lnTo>
                </a:path>
              </a:pathLst>
            </a:custGeom>
            <a:ln w="32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227525" y="9306710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4" h="19684">
                  <a:moveTo>
                    <a:pt x="5431" y="0"/>
                  </a:moveTo>
                  <a:lnTo>
                    <a:pt x="0" y="9221"/>
                  </a:lnTo>
                  <a:lnTo>
                    <a:pt x="3962" y="19422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4" name="object 644"/>
          <p:cNvGrpSpPr/>
          <p:nvPr/>
        </p:nvGrpSpPr>
        <p:grpSpPr>
          <a:xfrm>
            <a:off x="2372435" y="9260580"/>
            <a:ext cx="180975" cy="227329"/>
            <a:chOff x="2372435" y="9260580"/>
            <a:chExt cx="180975" cy="227329"/>
          </a:xfrm>
        </p:grpSpPr>
        <p:sp>
          <p:nvSpPr>
            <p:cNvPr id="645" name="object 645"/>
            <p:cNvSpPr/>
            <p:nvPr/>
          </p:nvSpPr>
          <p:spPr>
            <a:xfrm>
              <a:off x="2521101" y="930862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2517118" y="9304530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5">
                  <a:moveTo>
                    <a:pt x="3982" y="4097"/>
                  </a:moveTo>
                  <a:lnTo>
                    <a:pt x="3638" y="375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2505356" y="9294919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59">
                  <a:moveTo>
                    <a:pt x="11761" y="9611"/>
                  </a:moveTo>
                  <a:lnTo>
                    <a:pt x="8122" y="5857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2484654" y="9283721"/>
              <a:ext cx="20955" cy="11430"/>
            </a:xfrm>
            <a:custGeom>
              <a:avLst/>
              <a:gdLst/>
              <a:ahLst/>
              <a:cxnLst/>
              <a:rect l="l" t="t" r="r" b="b"/>
              <a:pathLst>
                <a:path w="20955" h="11429">
                  <a:moveTo>
                    <a:pt x="20702" y="11197"/>
                  </a:moveTo>
                  <a:lnTo>
                    <a:pt x="12579" y="5339"/>
                  </a:lnTo>
                  <a:lnTo>
                    <a:pt x="0" y="0"/>
                  </a:lnTo>
                </a:path>
              </a:pathLst>
            </a:custGeom>
            <a:ln w="34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2457448" y="9277594"/>
              <a:ext cx="27305" cy="6350"/>
            </a:xfrm>
            <a:custGeom>
              <a:avLst/>
              <a:gdLst/>
              <a:ahLst/>
              <a:cxnLst/>
              <a:rect l="l" t="t" r="r" b="b"/>
              <a:pathLst>
                <a:path w="27305" h="6350">
                  <a:moveTo>
                    <a:pt x="27205" y="6126"/>
                  </a:moveTo>
                  <a:lnTo>
                    <a:pt x="19704" y="3027"/>
                  </a:lnTo>
                  <a:lnTo>
                    <a:pt x="14370" y="1355"/>
                  </a:lnTo>
                  <a:lnTo>
                    <a:pt x="8652" y="538"/>
                  </a:lnTo>
                  <a:lnTo>
                    <a:pt x="0" y="0"/>
                  </a:lnTo>
                </a:path>
              </a:pathLst>
            </a:custGeom>
            <a:ln w="33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2430621" y="9277223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5" h="5079">
                  <a:moveTo>
                    <a:pt x="26826" y="371"/>
                  </a:moveTo>
                  <a:lnTo>
                    <a:pt x="18180" y="0"/>
                  </a:lnTo>
                  <a:lnTo>
                    <a:pt x="12503" y="344"/>
                  </a:lnTo>
                  <a:lnTo>
                    <a:pt x="7282" y="1827"/>
                  </a:lnTo>
                  <a:lnTo>
                    <a:pt x="0" y="4870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2412888" y="9282093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80" h="15875">
                  <a:moveTo>
                    <a:pt x="17733" y="0"/>
                  </a:moveTo>
                  <a:lnTo>
                    <a:pt x="5532" y="5284"/>
                  </a:lnTo>
                  <a:lnTo>
                    <a:pt x="0" y="15273"/>
                  </a:lnTo>
                </a:path>
              </a:pathLst>
            </a:custGeom>
            <a:ln w="33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2407355" y="9297366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5533" y="0"/>
                  </a:moveTo>
                  <a:lnTo>
                    <a:pt x="0" y="9989"/>
                  </a:lnTo>
                  <a:lnTo>
                    <a:pt x="3952" y="22380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2411307" y="9319747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4" h="25400">
                  <a:moveTo>
                    <a:pt x="0" y="0"/>
                  </a:moveTo>
                  <a:lnTo>
                    <a:pt x="2488" y="7362"/>
                  </a:lnTo>
                  <a:lnTo>
                    <a:pt x="5084" y="12428"/>
                  </a:lnTo>
                  <a:lnTo>
                    <a:pt x="9378" y="17547"/>
                  </a:lnTo>
                  <a:lnTo>
                    <a:pt x="16959" y="25071"/>
                  </a:lnTo>
                </a:path>
              </a:pathLst>
            </a:custGeom>
            <a:ln w="33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2428267" y="9344818"/>
              <a:ext cx="31750" cy="24130"/>
            </a:xfrm>
            <a:custGeom>
              <a:avLst/>
              <a:gdLst/>
              <a:ahLst/>
              <a:cxnLst/>
              <a:rect l="l" t="t" r="r" b="b"/>
              <a:pathLst>
                <a:path w="31750" h="24129">
                  <a:moveTo>
                    <a:pt x="0" y="0"/>
                  </a:moveTo>
                  <a:lnTo>
                    <a:pt x="7812" y="7507"/>
                  </a:lnTo>
                  <a:lnTo>
                    <a:pt x="13720" y="12514"/>
                  </a:lnTo>
                  <a:lnTo>
                    <a:pt x="20699" y="17277"/>
                  </a:lnTo>
                  <a:lnTo>
                    <a:pt x="31721" y="24049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2459989" y="9368868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30" h="21590">
                  <a:moveTo>
                    <a:pt x="0" y="0"/>
                  </a:moveTo>
                  <a:lnTo>
                    <a:pt x="11098" y="6728"/>
                  </a:lnTo>
                  <a:lnTo>
                    <a:pt x="18606" y="11190"/>
                  </a:lnTo>
                  <a:lnTo>
                    <a:pt x="25954" y="15381"/>
                  </a:lnTo>
                  <a:lnTo>
                    <a:pt x="36568" y="21299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2496558" y="9390167"/>
              <a:ext cx="29209" cy="19685"/>
            </a:xfrm>
            <a:custGeom>
              <a:avLst/>
              <a:gdLst/>
              <a:ahLst/>
              <a:cxnLst/>
              <a:rect l="l" t="t" r="r" b="b"/>
              <a:pathLst>
                <a:path w="29210" h="19684">
                  <a:moveTo>
                    <a:pt x="0" y="0"/>
                  </a:moveTo>
                  <a:lnTo>
                    <a:pt x="10496" y="5885"/>
                  </a:lnTo>
                  <a:lnTo>
                    <a:pt x="17013" y="9851"/>
                  </a:lnTo>
                  <a:lnTo>
                    <a:pt x="22268" y="13701"/>
                  </a:lnTo>
                  <a:lnTo>
                    <a:pt x="28978" y="19240"/>
                  </a:lnTo>
                </a:path>
              </a:pathLst>
            </a:custGeom>
            <a:ln w="32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2525536" y="9409408"/>
              <a:ext cx="11430" cy="19050"/>
            </a:xfrm>
            <a:custGeom>
              <a:avLst/>
              <a:gdLst/>
              <a:ahLst/>
              <a:cxnLst/>
              <a:rect l="l" t="t" r="r" b="b"/>
              <a:pathLst>
                <a:path w="11430" h="19050">
                  <a:moveTo>
                    <a:pt x="0" y="0"/>
                  </a:moveTo>
                  <a:lnTo>
                    <a:pt x="11123" y="9312"/>
                  </a:lnTo>
                  <a:lnTo>
                    <a:pt x="10674" y="18422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2523007" y="9427831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5">
                  <a:moveTo>
                    <a:pt x="13203" y="0"/>
                  </a:moveTo>
                  <a:lnTo>
                    <a:pt x="12754" y="9110"/>
                  </a:lnTo>
                  <a:lnTo>
                    <a:pt x="0" y="17846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2489239" y="9445678"/>
              <a:ext cx="34290" cy="15240"/>
            </a:xfrm>
            <a:custGeom>
              <a:avLst/>
              <a:gdLst/>
              <a:ahLst/>
              <a:cxnLst/>
              <a:rect l="l" t="t" r="r" b="b"/>
              <a:pathLst>
                <a:path w="34289" h="15240">
                  <a:moveTo>
                    <a:pt x="33768" y="0"/>
                  </a:moveTo>
                  <a:lnTo>
                    <a:pt x="26066" y="5146"/>
                  </a:lnTo>
                  <a:lnTo>
                    <a:pt x="19981" y="8406"/>
                  </a:lnTo>
                  <a:lnTo>
                    <a:pt x="12348" y="11170"/>
                  </a:lnTo>
                  <a:lnTo>
                    <a:pt x="0" y="14829"/>
                  </a:lnTo>
                </a:path>
              </a:pathLst>
            </a:custGeom>
            <a:ln w="33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2446222" y="9460507"/>
              <a:ext cx="43180" cy="8890"/>
            </a:xfrm>
            <a:custGeom>
              <a:avLst/>
              <a:gdLst/>
              <a:ahLst/>
              <a:cxnLst/>
              <a:rect l="l" t="t" r="r" b="b"/>
              <a:pathLst>
                <a:path w="43180" h="8890">
                  <a:moveTo>
                    <a:pt x="43016" y="0"/>
                  </a:moveTo>
                  <a:lnTo>
                    <a:pt x="30524" y="3563"/>
                  </a:lnTo>
                  <a:lnTo>
                    <a:pt x="21879" y="5663"/>
                  </a:lnTo>
                  <a:lnTo>
                    <a:pt x="13048" y="7119"/>
                  </a:lnTo>
                  <a:lnTo>
                    <a:pt x="0" y="8752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2408052" y="9469260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40">
                  <a:moveTo>
                    <a:pt x="38170" y="0"/>
                  </a:moveTo>
                  <a:lnTo>
                    <a:pt x="25197" y="1510"/>
                  </a:lnTo>
                  <a:lnTo>
                    <a:pt x="16896" y="2107"/>
                  </a:lnTo>
                  <a:lnTo>
                    <a:pt x="9690" y="1876"/>
                  </a:lnTo>
                  <a:lnTo>
                    <a:pt x="0" y="901"/>
                  </a:lnTo>
                </a:path>
              </a:pathLst>
            </a:custGeom>
            <a:ln w="32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2388568" y="9461540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90">
                  <a:moveTo>
                    <a:pt x="19484" y="8621"/>
                  </a:moveTo>
                  <a:lnTo>
                    <a:pt x="3316" y="6863"/>
                  </a:lnTo>
                  <a:lnTo>
                    <a:pt x="0" y="0"/>
                  </a:lnTo>
                </a:path>
              </a:pathLst>
            </a:custGeom>
            <a:ln w="32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3" name="object 663"/>
          <p:cNvGrpSpPr/>
          <p:nvPr/>
        </p:nvGrpSpPr>
        <p:grpSpPr>
          <a:xfrm>
            <a:off x="2558070" y="9248313"/>
            <a:ext cx="217170" cy="229235"/>
            <a:chOff x="2558070" y="9248313"/>
            <a:chExt cx="217170" cy="229235"/>
          </a:xfrm>
        </p:grpSpPr>
        <p:sp>
          <p:nvSpPr>
            <p:cNvPr id="664" name="object 664"/>
            <p:cNvSpPr/>
            <p:nvPr/>
          </p:nvSpPr>
          <p:spPr>
            <a:xfrm>
              <a:off x="2724960" y="92848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137" y="11393"/>
                  </a:moveTo>
                  <a:lnTo>
                    <a:pt x="9933" y="9902"/>
                  </a:lnTo>
                  <a:lnTo>
                    <a:pt x="8729" y="8411"/>
                  </a:lnTo>
                </a:path>
                <a:path w="11430" h="11429">
                  <a:moveTo>
                    <a:pt x="8729" y="8411"/>
                  </a:moveTo>
                  <a:lnTo>
                    <a:pt x="6321" y="54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2707967" y="9273928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4" h="11429">
                  <a:moveTo>
                    <a:pt x="16992" y="10891"/>
                  </a:moveTo>
                  <a:lnTo>
                    <a:pt x="10670" y="5461"/>
                  </a:lnTo>
                  <a:lnTo>
                    <a:pt x="0" y="0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2683940" y="9266375"/>
              <a:ext cx="24130" cy="7620"/>
            </a:xfrm>
            <a:custGeom>
              <a:avLst/>
              <a:gdLst/>
              <a:ahLst/>
              <a:cxnLst/>
              <a:rect l="l" t="t" r="r" b="b"/>
              <a:pathLst>
                <a:path w="24130" h="7620">
                  <a:moveTo>
                    <a:pt x="24027" y="7552"/>
                  </a:moveTo>
                  <a:lnTo>
                    <a:pt x="13356" y="2090"/>
                  </a:lnTo>
                  <a:lnTo>
                    <a:pt x="0" y="0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2657193" y="9265056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5" h="3809">
                  <a:moveTo>
                    <a:pt x="26746" y="1319"/>
                  </a:moveTo>
                  <a:lnTo>
                    <a:pt x="18815" y="175"/>
                  </a:lnTo>
                  <a:lnTo>
                    <a:pt x="13385" y="0"/>
                  </a:lnTo>
                  <a:lnTo>
                    <a:pt x="7949" y="980"/>
                  </a:lnTo>
                  <a:lnTo>
                    <a:pt x="0" y="3301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2634256" y="9268357"/>
              <a:ext cx="23495" cy="13970"/>
            </a:xfrm>
            <a:custGeom>
              <a:avLst/>
              <a:gdLst/>
              <a:ahLst/>
              <a:cxnLst/>
              <a:rect l="l" t="t" r="r" b="b"/>
              <a:pathLst>
                <a:path w="23494" h="13970">
                  <a:moveTo>
                    <a:pt x="22936" y="0"/>
                  </a:moveTo>
                  <a:lnTo>
                    <a:pt x="15046" y="2499"/>
                  </a:lnTo>
                  <a:lnTo>
                    <a:pt x="10026" y="4727"/>
                  </a:lnTo>
                  <a:lnTo>
                    <a:pt x="5728" y="7937"/>
                  </a:lnTo>
                  <a:lnTo>
                    <a:pt x="0" y="13385"/>
                  </a:lnTo>
                </a:path>
              </a:pathLst>
            </a:custGeom>
            <a:ln w="33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2622144" y="9281743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90">
                  <a:moveTo>
                    <a:pt x="12112" y="0"/>
                  </a:moveTo>
                  <a:lnTo>
                    <a:pt x="2566" y="9313"/>
                  </a:lnTo>
                  <a:lnTo>
                    <a:pt x="0" y="21529"/>
                  </a:lnTo>
                </a:path>
              </a:pathLst>
            </a:custGeom>
            <a:ln w="33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2620700" y="9303272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4" h="25400">
                  <a:moveTo>
                    <a:pt x="1443" y="0"/>
                  </a:moveTo>
                  <a:lnTo>
                    <a:pt x="60" y="7267"/>
                  </a:lnTo>
                  <a:lnTo>
                    <a:pt x="0" y="12322"/>
                  </a:lnTo>
                  <a:lnTo>
                    <a:pt x="1623" y="17536"/>
                  </a:lnTo>
                  <a:lnTo>
                    <a:pt x="5291" y="25279"/>
                  </a:lnTo>
                </a:path>
              </a:pathLst>
            </a:custGeom>
            <a:ln w="33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2625992" y="9328551"/>
              <a:ext cx="21590" cy="25400"/>
            </a:xfrm>
            <a:custGeom>
              <a:avLst/>
              <a:gdLst/>
              <a:ahLst/>
              <a:cxnLst/>
              <a:rect l="l" t="t" r="r" b="b"/>
              <a:pathLst>
                <a:path w="21589" h="25400">
                  <a:moveTo>
                    <a:pt x="0" y="0"/>
                  </a:moveTo>
                  <a:lnTo>
                    <a:pt x="3944" y="7743"/>
                  </a:lnTo>
                  <a:lnTo>
                    <a:pt x="7503" y="12965"/>
                  </a:lnTo>
                  <a:lnTo>
                    <a:pt x="12696" y="18042"/>
                  </a:lnTo>
                  <a:lnTo>
                    <a:pt x="21541" y="25350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2647534" y="9353902"/>
              <a:ext cx="34925" cy="23495"/>
            </a:xfrm>
            <a:custGeom>
              <a:avLst/>
              <a:gdLst/>
              <a:ahLst/>
              <a:cxnLst/>
              <a:rect l="l" t="t" r="r" b="b"/>
              <a:pathLst>
                <a:path w="34925" h="23495">
                  <a:moveTo>
                    <a:pt x="0" y="0"/>
                  </a:moveTo>
                  <a:lnTo>
                    <a:pt x="9050" y="7275"/>
                  </a:lnTo>
                  <a:lnTo>
                    <a:pt x="15678" y="12124"/>
                  </a:lnTo>
                  <a:lnTo>
                    <a:pt x="23133" y="16726"/>
                  </a:lnTo>
                  <a:lnTo>
                    <a:pt x="34666" y="23262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2682200" y="9377165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4">
                  <a:moveTo>
                    <a:pt x="0" y="0"/>
                  </a:moveTo>
                  <a:lnTo>
                    <a:pt x="11583" y="6497"/>
                  </a:lnTo>
                  <a:lnTo>
                    <a:pt x="19397" y="10823"/>
                  </a:lnTo>
                  <a:lnTo>
                    <a:pt x="26998" y="14922"/>
                  </a:lnTo>
                  <a:lnTo>
                    <a:pt x="37943" y="20739"/>
                  </a:lnTo>
                </a:path>
              </a:pathLst>
            </a:custGeom>
            <a:ln w="32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2720143" y="9397904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10797" y="5782"/>
                  </a:lnTo>
                  <a:lnTo>
                    <a:pt x="17364" y="9638"/>
                  </a:lnTo>
                  <a:lnTo>
                    <a:pt x="22373" y="13305"/>
                  </a:lnTo>
                  <a:lnTo>
                    <a:pt x="28495" y="18519"/>
                  </a:lnTo>
                </a:path>
              </a:pathLst>
            </a:custGeom>
            <a:ln w="32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2748639" y="9416423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5">
                  <a:moveTo>
                    <a:pt x="0" y="0"/>
                  </a:moveTo>
                  <a:lnTo>
                    <a:pt x="10091" y="8753"/>
                  </a:lnTo>
                  <a:lnTo>
                    <a:pt x="6680" y="16685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734774" y="9433108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5" h="14604">
                  <a:moveTo>
                    <a:pt x="20545" y="0"/>
                  </a:moveTo>
                  <a:lnTo>
                    <a:pt x="17134" y="7930"/>
                  </a:lnTo>
                  <a:lnTo>
                    <a:pt x="0" y="14016"/>
                  </a:lnTo>
                </a:path>
              </a:pathLst>
            </a:custGeom>
            <a:ln w="33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692002" y="9447125"/>
              <a:ext cx="43180" cy="9525"/>
            </a:xfrm>
            <a:custGeom>
              <a:avLst/>
              <a:gdLst/>
              <a:ahLst/>
              <a:cxnLst/>
              <a:rect l="l" t="t" r="r" b="b"/>
              <a:pathLst>
                <a:path w="43180" h="9525">
                  <a:moveTo>
                    <a:pt x="42772" y="0"/>
                  </a:moveTo>
                  <a:lnTo>
                    <a:pt x="32466" y="3572"/>
                  </a:lnTo>
                  <a:lnTo>
                    <a:pt x="24575" y="5755"/>
                  </a:lnTo>
                  <a:lnTo>
                    <a:pt x="15089" y="7443"/>
                  </a:lnTo>
                  <a:lnTo>
                    <a:pt x="0" y="9528"/>
                  </a:lnTo>
                </a:path>
              </a:pathLst>
            </a:custGeom>
            <a:ln w="33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2641130" y="9456654"/>
              <a:ext cx="51435" cy="4445"/>
            </a:xfrm>
            <a:custGeom>
              <a:avLst/>
              <a:gdLst/>
              <a:ahLst/>
              <a:cxnLst/>
              <a:rect l="l" t="t" r="r" b="b"/>
              <a:pathLst>
                <a:path w="51435" h="4445">
                  <a:moveTo>
                    <a:pt x="50871" y="0"/>
                  </a:moveTo>
                  <a:lnTo>
                    <a:pt x="35655" y="1998"/>
                  </a:lnTo>
                  <a:lnTo>
                    <a:pt x="25284" y="3072"/>
                  </a:lnTo>
                  <a:lnTo>
                    <a:pt x="14988" y="3590"/>
                  </a:lnTo>
                  <a:lnTo>
                    <a:pt x="0" y="3919"/>
                  </a:lnTo>
                </a:path>
              </a:pathLst>
            </a:custGeom>
            <a:ln w="32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2598251" y="9458375"/>
              <a:ext cx="43180" cy="2540"/>
            </a:xfrm>
            <a:custGeom>
              <a:avLst/>
              <a:gdLst/>
              <a:ahLst/>
              <a:cxnLst/>
              <a:rect l="l" t="t" r="r" b="b"/>
              <a:pathLst>
                <a:path w="43180" h="2540">
                  <a:moveTo>
                    <a:pt x="42878" y="2198"/>
                  </a:moveTo>
                  <a:lnTo>
                    <a:pt x="28014" y="2432"/>
                  </a:lnTo>
                  <a:lnTo>
                    <a:pt x="18593" y="2281"/>
                  </a:lnTo>
                  <a:lnTo>
                    <a:pt x="10595" y="1539"/>
                  </a:lnTo>
                  <a:lnTo>
                    <a:pt x="0" y="0"/>
                  </a:lnTo>
                </a:path>
              </a:pathLst>
            </a:custGeom>
            <a:ln w="31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2574018" y="9451190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20">
                  <a:moveTo>
                    <a:pt x="24233" y="7184"/>
                  </a:moveTo>
                  <a:lnTo>
                    <a:pt x="6588" y="4509"/>
                  </a:lnTo>
                  <a:lnTo>
                    <a:pt x="0" y="0"/>
                  </a:lnTo>
                </a:path>
              </a:pathLst>
            </a:custGeom>
            <a:ln w="31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1" name="object 681"/>
          <p:cNvGrpSpPr/>
          <p:nvPr/>
        </p:nvGrpSpPr>
        <p:grpSpPr>
          <a:xfrm>
            <a:off x="2842093" y="9307563"/>
            <a:ext cx="52705" cy="153035"/>
            <a:chOff x="2842093" y="9307563"/>
            <a:chExt cx="52705" cy="153035"/>
          </a:xfrm>
        </p:grpSpPr>
        <p:sp>
          <p:nvSpPr>
            <p:cNvPr id="682" name="object 682"/>
            <p:cNvSpPr/>
            <p:nvPr/>
          </p:nvSpPr>
          <p:spPr>
            <a:xfrm>
              <a:off x="2843492" y="9307575"/>
              <a:ext cx="39370" cy="35560"/>
            </a:xfrm>
            <a:custGeom>
              <a:avLst/>
              <a:gdLst/>
              <a:ahLst/>
              <a:cxnLst/>
              <a:rect l="l" t="t" r="r" b="b"/>
              <a:pathLst>
                <a:path w="39369" h="35559">
                  <a:moveTo>
                    <a:pt x="39154" y="228"/>
                  </a:moveTo>
                  <a:lnTo>
                    <a:pt x="37782" y="228"/>
                  </a:lnTo>
                  <a:lnTo>
                    <a:pt x="37782" y="0"/>
                  </a:lnTo>
                  <a:lnTo>
                    <a:pt x="0" y="0"/>
                  </a:lnTo>
                  <a:lnTo>
                    <a:pt x="0" y="35153"/>
                  </a:lnTo>
                  <a:lnTo>
                    <a:pt x="2857" y="35153"/>
                  </a:lnTo>
                  <a:lnTo>
                    <a:pt x="2857" y="35382"/>
                  </a:lnTo>
                  <a:lnTo>
                    <a:pt x="39154" y="35382"/>
                  </a:lnTo>
                  <a:lnTo>
                    <a:pt x="39154" y="228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2859472" y="9325084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482" y="0"/>
                  </a:moveTo>
                  <a:lnTo>
                    <a:pt x="0" y="58"/>
                  </a:lnTo>
                  <a:lnTo>
                    <a:pt x="401" y="3926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2859874" y="9329011"/>
              <a:ext cx="8890" cy="41275"/>
            </a:xfrm>
            <a:custGeom>
              <a:avLst/>
              <a:gdLst/>
              <a:ahLst/>
              <a:cxnLst/>
              <a:rect l="l" t="t" r="r" b="b"/>
              <a:pathLst>
                <a:path w="8889" h="41275">
                  <a:moveTo>
                    <a:pt x="0" y="0"/>
                  </a:moveTo>
                  <a:lnTo>
                    <a:pt x="3131" y="14263"/>
                  </a:lnTo>
                  <a:lnTo>
                    <a:pt x="5073" y="23317"/>
                  </a:lnTo>
                  <a:lnTo>
                    <a:pt x="6636" y="31031"/>
                  </a:lnTo>
                  <a:lnTo>
                    <a:pt x="8628" y="41276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2868503" y="9370287"/>
              <a:ext cx="6350" cy="37465"/>
            </a:xfrm>
            <a:custGeom>
              <a:avLst/>
              <a:gdLst/>
              <a:ahLst/>
              <a:cxnLst/>
              <a:rect l="l" t="t" r="r" b="b"/>
              <a:pathLst>
                <a:path w="6350" h="37465">
                  <a:moveTo>
                    <a:pt x="0" y="0"/>
                  </a:moveTo>
                  <a:lnTo>
                    <a:pt x="1948" y="10182"/>
                  </a:lnTo>
                  <a:lnTo>
                    <a:pt x="3204" y="17461"/>
                  </a:lnTo>
                  <a:lnTo>
                    <a:pt x="4315" y="25334"/>
                  </a:lnTo>
                  <a:lnTo>
                    <a:pt x="5827" y="37296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2874330" y="9407583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4" h="36829">
                  <a:moveTo>
                    <a:pt x="0" y="0"/>
                  </a:moveTo>
                  <a:lnTo>
                    <a:pt x="1480" y="11949"/>
                  </a:lnTo>
                  <a:lnTo>
                    <a:pt x="2375" y="19732"/>
                  </a:lnTo>
                  <a:lnTo>
                    <a:pt x="3045" y="26769"/>
                  </a:lnTo>
                  <a:lnTo>
                    <a:pt x="3852" y="36478"/>
                  </a:lnTo>
                </a:path>
              </a:pathLst>
            </a:custGeom>
            <a:ln w="32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7" name="object 687"/>
          <p:cNvGrpSpPr/>
          <p:nvPr/>
        </p:nvGrpSpPr>
        <p:grpSpPr>
          <a:xfrm>
            <a:off x="2824041" y="9187343"/>
            <a:ext cx="50800" cy="38735"/>
            <a:chOff x="2824041" y="9187343"/>
            <a:chExt cx="50800" cy="38735"/>
          </a:xfrm>
        </p:grpSpPr>
        <p:sp>
          <p:nvSpPr>
            <p:cNvPr id="688" name="object 688"/>
            <p:cNvSpPr/>
            <p:nvPr/>
          </p:nvSpPr>
          <p:spPr>
            <a:xfrm>
              <a:off x="2848403" y="9205963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40">
                  <a:moveTo>
                    <a:pt x="8531" y="2433"/>
                  </a:moveTo>
                  <a:lnTo>
                    <a:pt x="7499" y="2147"/>
                  </a:lnTo>
                  <a:lnTo>
                    <a:pt x="6467" y="1860"/>
                  </a:lnTo>
                </a:path>
                <a:path w="8889" h="2540">
                  <a:moveTo>
                    <a:pt x="6467" y="1860"/>
                  </a:moveTo>
                  <a:lnTo>
                    <a:pt x="4403" y="1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841375" y="9204677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4">
                  <a:moveTo>
                    <a:pt x="7027" y="1286"/>
                  </a:moveTo>
                  <a:lnTo>
                    <a:pt x="2624" y="0"/>
                  </a:lnTo>
                  <a:lnTo>
                    <a:pt x="0" y="434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0" name="object 690"/>
          <p:cNvGrpSpPr/>
          <p:nvPr/>
        </p:nvGrpSpPr>
        <p:grpSpPr>
          <a:xfrm>
            <a:off x="2963647" y="9181382"/>
            <a:ext cx="546735" cy="360680"/>
            <a:chOff x="2963647" y="9181382"/>
            <a:chExt cx="546735" cy="360680"/>
          </a:xfrm>
        </p:grpSpPr>
        <p:pic>
          <p:nvPicPr>
            <p:cNvPr id="691" name="object 6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63647" y="9186952"/>
              <a:ext cx="214485" cy="355029"/>
            </a:xfrm>
            <a:prstGeom prst="rect">
              <a:avLst/>
            </a:prstGeom>
          </p:spPr>
        </p:pic>
        <p:pic>
          <p:nvPicPr>
            <p:cNvPr id="692" name="object 69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22324" y="9181382"/>
              <a:ext cx="287671" cy="348100"/>
            </a:xfrm>
            <a:prstGeom prst="rect">
              <a:avLst/>
            </a:prstGeom>
          </p:spPr>
        </p:pic>
      </p:grpSp>
      <p:pic>
        <p:nvPicPr>
          <p:cNvPr id="693" name="object 69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063244" y="9285999"/>
            <a:ext cx="188165" cy="250085"/>
          </a:xfrm>
          <a:prstGeom prst="rect">
            <a:avLst/>
          </a:prstGeom>
        </p:spPr>
      </p:pic>
      <p:grpSp>
        <p:nvGrpSpPr>
          <p:cNvPr id="694" name="object 694"/>
          <p:cNvGrpSpPr/>
          <p:nvPr/>
        </p:nvGrpSpPr>
        <p:grpSpPr>
          <a:xfrm>
            <a:off x="4334582" y="9110766"/>
            <a:ext cx="807085" cy="393065"/>
            <a:chOff x="4334582" y="9110766"/>
            <a:chExt cx="807085" cy="393065"/>
          </a:xfrm>
        </p:grpSpPr>
        <p:sp>
          <p:nvSpPr>
            <p:cNvPr id="695" name="object 695"/>
            <p:cNvSpPr/>
            <p:nvPr/>
          </p:nvSpPr>
          <p:spPr>
            <a:xfrm>
              <a:off x="4453846" y="9324590"/>
              <a:ext cx="14604" cy="13970"/>
            </a:xfrm>
            <a:custGeom>
              <a:avLst/>
              <a:gdLst/>
              <a:ahLst/>
              <a:cxnLst/>
              <a:rect l="l" t="t" r="r" b="b"/>
              <a:pathLst>
                <a:path w="14604" h="13970">
                  <a:moveTo>
                    <a:pt x="14488" y="13653"/>
                  </a:moveTo>
                  <a:lnTo>
                    <a:pt x="12997" y="11761"/>
                  </a:lnTo>
                  <a:lnTo>
                    <a:pt x="11507" y="9869"/>
                  </a:lnTo>
                </a:path>
                <a:path w="14604" h="13970">
                  <a:moveTo>
                    <a:pt x="11507" y="9869"/>
                  </a:moveTo>
                  <a:lnTo>
                    <a:pt x="8525" y="60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431304" y="9314161"/>
              <a:ext cx="22860" cy="10795"/>
            </a:xfrm>
            <a:custGeom>
              <a:avLst/>
              <a:gdLst/>
              <a:ahLst/>
              <a:cxnLst/>
              <a:rect l="l" t="t" r="r" b="b"/>
              <a:pathLst>
                <a:path w="22860" h="10795">
                  <a:moveTo>
                    <a:pt x="22541" y="10429"/>
                  </a:moveTo>
                  <a:lnTo>
                    <a:pt x="14015" y="4344"/>
                  </a:lnTo>
                  <a:lnTo>
                    <a:pt x="0" y="0"/>
                  </a:lnTo>
                </a:path>
              </a:pathLst>
            </a:custGeom>
            <a:ln w="34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401440" y="9310660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09">
                  <a:moveTo>
                    <a:pt x="29864" y="3500"/>
                  </a:moveTo>
                  <a:lnTo>
                    <a:pt x="21513" y="1025"/>
                  </a:lnTo>
                  <a:lnTo>
                    <a:pt x="15619" y="0"/>
                  </a:lnTo>
                  <a:lnTo>
                    <a:pt x="9381" y="240"/>
                  </a:lnTo>
                  <a:lnTo>
                    <a:pt x="0" y="1567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373004" y="9312228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70">
                  <a:moveTo>
                    <a:pt x="28435" y="0"/>
                  </a:moveTo>
                  <a:lnTo>
                    <a:pt x="19076" y="1573"/>
                  </a:lnTo>
                  <a:lnTo>
                    <a:pt x="12995" y="3544"/>
                  </a:lnTo>
                  <a:lnTo>
                    <a:pt x="7524" y="7213"/>
                  </a:lnTo>
                  <a:lnTo>
                    <a:pt x="0" y="13881"/>
                  </a:lnTo>
                </a:path>
              </a:pathLst>
            </a:custGeom>
            <a:ln w="33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355075" y="9326109"/>
              <a:ext cx="18415" cy="29845"/>
            </a:xfrm>
            <a:custGeom>
              <a:avLst/>
              <a:gdLst/>
              <a:ahLst/>
              <a:cxnLst/>
              <a:rect l="l" t="t" r="r" b="b"/>
              <a:pathLst>
                <a:path w="18414" h="29845">
                  <a:moveTo>
                    <a:pt x="17929" y="0"/>
                  </a:moveTo>
                  <a:lnTo>
                    <a:pt x="10568" y="6916"/>
                  </a:lnTo>
                  <a:lnTo>
                    <a:pt x="6247" y="12326"/>
                  </a:lnTo>
                  <a:lnTo>
                    <a:pt x="3284" y="19024"/>
                  </a:lnTo>
                  <a:lnTo>
                    <a:pt x="0" y="29803"/>
                  </a:lnTo>
                </a:path>
              </a:pathLst>
            </a:custGeom>
            <a:ln w="33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351023" y="9355913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4051" y="0"/>
                  </a:moveTo>
                  <a:lnTo>
                    <a:pt x="1041" y="10877"/>
                  </a:lnTo>
                  <a:lnTo>
                    <a:pt x="0" y="18264"/>
                  </a:lnTo>
                  <a:lnTo>
                    <a:pt x="892" y="25545"/>
                  </a:lnTo>
                  <a:lnTo>
                    <a:pt x="3686" y="36105"/>
                  </a:lnTo>
                </a:path>
              </a:pathLst>
            </a:custGeom>
            <a:ln w="32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354709" y="9392019"/>
              <a:ext cx="19685" cy="28575"/>
            </a:xfrm>
            <a:custGeom>
              <a:avLst/>
              <a:gdLst/>
              <a:ahLst/>
              <a:cxnLst/>
              <a:rect l="l" t="t" r="r" b="b"/>
              <a:pathLst>
                <a:path w="19685" h="28575">
                  <a:moveTo>
                    <a:pt x="0" y="0"/>
                  </a:moveTo>
                  <a:lnTo>
                    <a:pt x="3105" y="10440"/>
                  </a:lnTo>
                  <a:lnTo>
                    <a:pt x="6183" y="16881"/>
                  </a:lnTo>
                  <a:lnTo>
                    <a:pt x="11072" y="21987"/>
                  </a:lnTo>
                  <a:lnTo>
                    <a:pt x="19610" y="28424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374320" y="9420443"/>
              <a:ext cx="34290" cy="10795"/>
            </a:xfrm>
            <a:custGeom>
              <a:avLst/>
              <a:gdLst/>
              <a:ahLst/>
              <a:cxnLst/>
              <a:rect l="l" t="t" r="r" b="b"/>
              <a:pathLst>
                <a:path w="34289" h="10795">
                  <a:moveTo>
                    <a:pt x="0" y="0"/>
                  </a:moveTo>
                  <a:lnTo>
                    <a:pt x="8759" y="6151"/>
                  </a:lnTo>
                  <a:lnTo>
                    <a:pt x="15198" y="9256"/>
                  </a:lnTo>
                  <a:lnTo>
                    <a:pt x="22482" y="10264"/>
                  </a:lnTo>
                  <a:lnTo>
                    <a:pt x="33779" y="10124"/>
                  </a:lnTo>
                </a:path>
              </a:pathLst>
            </a:custGeom>
            <a:ln w="32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408099" y="9419049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29" h="12065">
                  <a:moveTo>
                    <a:pt x="0" y="11518"/>
                  </a:moveTo>
                  <a:lnTo>
                    <a:pt x="11337" y="11041"/>
                  </a:lnTo>
                  <a:lnTo>
                    <a:pt x="18909" y="9682"/>
                  </a:lnTo>
                  <a:lnTo>
                    <a:pt x="26129" y="6361"/>
                  </a:lnTo>
                  <a:lnTo>
                    <a:pt x="36410" y="0"/>
                  </a:lnTo>
                </a:path>
              </a:pathLst>
            </a:custGeom>
            <a:ln w="32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444510" y="9392381"/>
              <a:ext cx="28575" cy="26670"/>
            </a:xfrm>
            <a:custGeom>
              <a:avLst/>
              <a:gdLst/>
              <a:ahLst/>
              <a:cxnLst/>
              <a:rect l="l" t="t" r="r" b="b"/>
              <a:pathLst>
                <a:path w="28575" h="26670">
                  <a:moveTo>
                    <a:pt x="0" y="26668"/>
                  </a:moveTo>
                  <a:lnTo>
                    <a:pt x="10149" y="20069"/>
                  </a:lnTo>
                  <a:lnTo>
                    <a:pt x="16448" y="15092"/>
                  </a:lnTo>
                  <a:lnTo>
                    <a:pt x="21521" y="9236"/>
                  </a:lnTo>
                  <a:lnTo>
                    <a:pt x="27993" y="0"/>
                  </a:lnTo>
                </a:path>
              </a:pathLst>
            </a:custGeom>
            <a:ln w="32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472503" y="9362203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0" y="30178"/>
                  </a:moveTo>
                  <a:lnTo>
                    <a:pt x="6244" y="20886"/>
                  </a:lnTo>
                  <a:lnTo>
                    <a:pt x="9725" y="14646"/>
                  </a:lnTo>
                  <a:lnTo>
                    <a:pt x="11701" y="8626"/>
                  </a:lnTo>
                  <a:lnTo>
                    <a:pt x="13434" y="0"/>
                  </a:lnTo>
                </a:path>
              </a:pathLst>
            </a:custGeom>
            <a:ln w="32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485540" y="9339546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397" y="22657"/>
                  </a:moveTo>
                  <a:lnTo>
                    <a:pt x="3104" y="8158"/>
                  </a:lnTo>
                  <a:lnTo>
                    <a:pt x="0" y="0"/>
                  </a:lnTo>
                </a:path>
              </a:pathLst>
            </a:custGeom>
            <a:ln w="32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477656" y="933138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7884" y="8159"/>
                  </a:moveTo>
                  <a:lnTo>
                    <a:pt x="4779" y="0"/>
                  </a:lnTo>
                  <a:lnTo>
                    <a:pt x="0" y="3440"/>
                  </a:lnTo>
                </a:path>
              </a:pathLst>
            </a:custGeom>
            <a:ln w="33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471503" y="9334827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5">
                  <a:moveTo>
                    <a:pt x="6152" y="0"/>
                  </a:moveTo>
                  <a:lnTo>
                    <a:pt x="1373" y="3440"/>
                  </a:lnTo>
                  <a:lnTo>
                    <a:pt x="0" y="18057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470788" y="9352884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5" h="34925">
                  <a:moveTo>
                    <a:pt x="715" y="0"/>
                  </a:moveTo>
                  <a:lnTo>
                    <a:pt x="0" y="8758"/>
                  </a:lnTo>
                  <a:lnTo>
                    <a:pt x="144" y="15257"/>
                  </a:lnTo>
                  <a:lnTo>
                    <a:pt x="1492" y="22715"/>
                  </a:lnTo>
                  <a:lnTo>
                    <a:pt x="4389" y="34354"/>
                  </a:lnTo>
                </a:path>
              </a:pathLst>
            </a:custGeom>
            <a:ln w="34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475178" y="9387239"/>
              <a:ext cx="17780" cy="38100"/>
            </a:xfrm>
            <a:custGeom>
              <a:avLst/>
              <a:gdLst/>
              <a:ahLst/>
              <a:cxnLst/>
              <a:rect l="l" t="t" r="r" b="b"/>
              <a:pathLst>
                <a:path w="17779" h="38100">
                  <a:moveTo>
                    <a:pt x="0" y="0"/>
                  </a:moveTo>
                  <a:lnTo>
                    <a:pt x="3113" y="11690"/>
                  </a:lnTo>
                  <a:lnTo>
                    <a:pt x="5984" y="19507"/>
                  </a:lnTo>
                  <a:lnTo>
                    <a:pt x="10259" y="26979"/>
                  </a:lnTo>
                  <a:lnTo>
                    <a:pt x="17588" y="37636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492766" y="9424875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0" y="0"/>
                  </a:moveTo>
                  <a:lnTo>
                    <a:pt x="7547" y="10506"/>
                  </a:lnTo>
                  <a:lnTo>
                    <a:pt x="13350" y="16931"/>
                  </a:lnTo>
                  <a:lnTo>
                    <a:pt x="20369" y="21904"/>
                  </a:lnTo>
                  <a:lnTo>
                    <a:pt x="31562" y="28056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524328" y="9452932"/>
              <a:ext cx="40640" cy="9525"/>
            </a:xfrm>
            <a:custGeom>
              <a:avLst/>
              <a:gdLst/>
              <a:ahLst/>
              <a:cxnLst/>
              <a:rect l="l" t="t" r="r" b="b"/>
              <a:pathLst>
                <a:path w="40639" h="9525">
                  <a:moveTo>
                    <a:pt x="0" y="0"/>
                  </a:moveTo>
                  <a:lnTo>
                    <a:pt x="11334" y="5838"/>
                  </a:lnTo>
                  <a:lnTo>
                    <a:pt x="19342" y="8620"/>
                  </a:lnTo>
                  <a:lnTo>
                    <a:pt x="27833" y="9097"/>
                  </a:lnTo>
                  <a:lnTo>
                    <a:pt x="40612" y="8021"/>
                  </a:lnTo>
                </a:path>
              </a:pathLst>
            </a:custGeom>
            <a:ln w="32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564940" y="9441860"/>
              <a:ext cx="41910" cy="19685"/>
            </a:xfrm>
            <a:custGeom>
              <a:avLst/>
              <a:gdLst/>
              <a:ahLst/>
              <a:cxnLst/>
              <a:rect l="l" t="t" r="r" b="b"/>
              <a:pathLst>
                <a:path w="41910" h="19684">
                  <a:moveTo>
                    <a:pt x="0" y="19093"/>
                  </a:moveTo>
                  <a:lnTo>
                    <a:pt x="12790" y="17594"/>
                  </a:lnTo>
                  <a:lnTo>
                    <a:pt x="21357" y="15105"/>
                  </a:lnTo>
                  <a:lnTo>
                    <a:pt x="29576" y="9837"/>
                  </a:lnTo>
                  <a:lnTo>
                    <a:pt x="41321" y="0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606262" y="9394309"/>
              <a:ext cx="34290" cy="47625"/>
            </a:xfrm>
            <a:custGeom>
              <a:avLst/>
              <a:gdLst/>
              <a:ahLst/>
              <a:cxnLst/>
              <a:rect l="l" t="t" r="r" b="b"/>
              <a:pathLst>
                <a:path w="34289" h="47625">
                  <a:moveTo>
                    <a:pt x="0" y="47551"/>
                  </a:moveTo>
                  <a:lnTo>
                    <a:pt x="11628" y="37269"/>
                  </a:lnTo>
                  <a:lnTo>
                    <a:pt x="19035" y="28889"/>
                  </a:lnTo>
                  <a:lnTo>
                    <a:pt x="25400" y="17951"/>
                  </a:lnTo>
                  <a:lnTo>
                    <a:pt x="33901" y="0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640163" y="9323963"/>
              <a:ext cx="20955" cy="70485"/>
            </a:xfrm>
            <a:custGeom>
              <a:avLst/>
              <a:gdLst/>
              <a:ahLst/>
              <a:cxnLst/>
              <a:rect l="l" t="t" r="r" b="b"/>
              <a:pathLst>
                <a:path w="20954" h="70484">
                  <a:moveTo>
                    <a:pt x="0" y="70346"/>
                  </a:moveTo>
                  <a:lnTo>
                    <a:pt x="8294" y="52038"/>
                  </a:lnTo>
                  <a:lnTo>
                    <a:pt x="13218" y="38607"/>
                  </a:lnTo>
                  <a:lnTo>
                    <a:pt x="16713" y="23460"/>
                  </a:lnTo>
                  <a:lnTo>
                    <a:pt x="20723" y="0"/>
                  </a:lnTo>
                </a:path>
              </a:pathLst>
            </a:custGeom>
            <a:ln w="31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660886" y="9245145"/>
              <a:ext cx="6350" cy="79375"/>
            </a:xfrm>
            <a:custGeom>
              <a:avLst/>
              <a:gdLst/>
              <a:ahLst/>
              <a:cxnLst/>
              <a:rect l="l" t="t" r="r" b="b"/>
              <a:pathLst>
                <a:path w="6350" h="79375">
                  <a:moveTo>
                    <a:pt x="0" y="78817"/>
                  </a:moveTo>
                  <a:lnTo>
                    <a:pt x="3777" y="55225"/>
                  </a:lnTo>
                  <a:lnTo>
                    <a:pt x="5649" y="39151"/>
                  </a:lnTo>
                  <a:lnTo>
                    <a:pt x="6166" y="23205"/>
                  </a:lnTo>
                  <a:lnTo>
                    <a:pt x="5881" y="0"/>
                  </a:lnTo>
                </a:path>
              </a:pathLst>
            </a:custGeom>
            <a:ln w="30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660855" y="9178067"/>
              <a:ext cx="6350" cy="67310"/>
            </a:xfrm>
            <a:custGeom>
              <a:avLst/>
              <a:gdLst/>
              <a:ahLst/>
              <a:cxnLst/>
              <a:rect l="l" t="t" r="r" b="b"/>
              <a:pathLst>
                <a:path w="6350" h="67309">
                  <a:moveTo>
                    <a:pt x="5912" y="67078"/>
                  </a:moveTo>
                  <a:lnTo>
                    <a:pt x="5442" y="44055"/>
                  </a:lnTo>
                  <a:lnTo>
                    <a:pt x="4670" y="29393"/>
                  </a:lnTo>
                  <a:lnTo>
                    <a:pt x="3040" y="16804"/>
                  </a:lnTo>
                  <a:lnTo>
                    <a:pt x="0" y="0"/>
                  </a:lnTo>
                </a:path>
              </a:pathLst>
            </a:custGeom>
            <a:ln w="30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648427" y="9138287"/>
              <a:ext cx="12700" cy="40005"/>
            </a:xfrm>
            <a:custGeom>
              <a:avLst/>
              <a:gdLst/>
              <a:ahLst/>
              <a:cxnLst/>
              <a:rect l="l" t="t" r="r" b="b"/>
              <a:pathLst>
                <a:path w="12700" h="40004">
                  <a:moveTo>
                    <a:pt x="12427" y="39780"/>
                  </a:moveTo>
                  <a:lnTo>
                    <a:pt x="9285" y="23402"/>
                  </a:lnTo>
                  <a:lnTo>
                    <a:pt x="6942" y="13798"/>
                  </a:lnTo>
                  <a:lnTo>
                    <a:pt x="4236" y="7241"/>
                  </a:lnTo>
                  <a:lnTo>
                    <a:pt x="0" y="0"/>
                  </a:lnTo>
                </a:path>
              </a:pathLst>
            </a:custGeom>
            <a:ln w="30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634952" y="9126518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5">
                  <a:moveTo>
                    <a:pt x="13475" y="11768"/>
                  </a:moveTo>
                  <a:lnTo>
                    <a:pt x="6288" y="0"/>
                  </a:lnTo>
                  <a:lnTo>
                    <a:pt x="0" y="8215"/>
                  </a:lnTo>
                </a:path>
              </a:pathLst>
            </a:custGeom>
            <a:ln w="31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625247" y="9134734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59">
                  <a:moveTo>
                    <a:pt x="9704" y="0"/>
                  </a:moveTo>
                  <a:lnTo>
                    <a:pt x="6015" y="5168"/>
                  </a:lnTo>
                  <a:lnTo>
                    <a:pt x="3774" y="10537"/>
                  </a:lnTo>
                  <a:lnTo>
                    <a:pt x="2072" y="19388"/>
                  </a:lnTo>
                  <a:lnTo>
                    <a:pt x="0" y="35002"/>
                  </a:lnTo>
                </a:path>
              </a:pathLst>
            </a:custGeom>
            <a:ln w="33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622490" y="9169737"/>
              <a:ext cx="3175" cy="66040"/>
            </a:xfrm>
            <a:custGeom>
              <a:avLst/>
              <a:gdLst/>
              <a:ahLst/>
              <a:cxnLst/>
              <a:rect l="l" t="t" r="r" b="b"/>
              <a:pathLst>
                <a:path w="3175" h="66040">
                  <a:moveTo>
                    <a:pt x="2757" y="0"/>
                  </a:moveTo>
                  <a:lnTo>
                    <a:pt x="812" y="16094"/>
                  </a:lnTo>
                  <a:lnTo>
                    <a:pt x="0" y="28301"/>
                  </a:lnTo>
                  <a:lnTo>
                    <a:pt x="174" y="42782"/>
                  </a:lnTo>
                  <a:lnTo>
                    <a:pt x="1188" y="65694"/>
                  </a:lnTo>
                </a:path>
              </a:pathLst>
            </a:custGeom>
            <a:ln w="33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623678" y="9235431"/>
              <a:ext cx="8890" cy="81280"/>
            </a:xfrm>
            <a:custGeom>
              <a:avLst/>
              <a:gdLst/>
              <a:ahLst/>
              <a:cxnLst/>
              <a:rect l="l" t="t" r="r" b="b"/>
              <a:pathLst>
                <a:path w="8889" h="81279">
                  <a:moveTo>
                    <a:pt x="0" y="0"/>
                  </a:moveTo>
                  <a:lnTo>
                    <a:pt x="1173" y="23148"/>
                  </a:lnTo>
                  <a:lnTo>
                    <a:pt x="2467" y="39286"/>
                  </a:lnTo>
                  <a:lnTo>
                    <a:pt x="4691" y="55992"/>
                  </a:lnTo>
                  <a:lnTo>
                    <a:pt x="8659" y="80847"/>
                  </a:lnTo>
                </a:path>
              </a:pathLst>
            </a:custGeom>
            <a:ln w="31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632337" y="9316279"/>
              <a:ext cx="18415" cy="76200"/>
            </a:xfrm>
            <a:custGeom>
              <a:avLst/>
              <a:gdLst/>
              <a:ahLst/>
              <a:cxnLst/>
              <a:rect l="l" t="t" r="r" b="b"/>
              <a:pathLst>
                <a:path w="18414" h="76200">
                  <a:moveTo>
                    <a:pt x="0" y="0"/>
                  </a:moveTo>
                  <a:lnTo>
                    <a:pt x="4114" y="24774"/>
                  </a:lnTo>
                  <a:lnTo>
                    <a:pt x="7367" y="40919"/>
                  </a:lnTo>
                  <a:lnTo>
                    <a:pt x="11451" y="55534"/>
                  </a:lnTo>
                  <a:lnTo>
                    <a:pt x="18060" y="75716"/>
                  </a:lnTo>
                </a:path>
              </a:pathLst>
            </a:custGeom>
            <a:ln w="30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650398" y="9391995"/>
              <a:ext cx="26034" cy="53340"/>
            </a:xfrm>
            <a:custGeom>
              <a:avLst/>
              <a:gdLst/>
              <a:ahLst/>
              <a:cxnLst/>
              <a:rect l="l" t="t" r="r" b="b"/>
              <a:pathLst>
                <a:path w="26035" h="53340">
                  <a:moveTo>
                    <a:pt x="0" y="0"/>
                  </a:moveTo>
                  <a:lnTo>
                    <a:pt x="6730" y="19825"/>
                  </a:lnTo>
                  <a:lnTo>
                    <a:pt x="11666" y="31939"/>
                  </a:lnTo>
                  <a:lnTo>
                    <a:pt x="17233" y="41297"/>
                  </a:lnTo>
                  <a:lnTo>
                    <a:pt x="25853" y="52855"/>
                  </a:lnTo>
                </a:path>
              </a:pathLst>
            </a:custGeom>
            <a:ln w="29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676251" y="9444851"/>
              <a:ext cx="29845" cy="20320"/>
            </a:xfrm>
            <a:custGeom>
              <a:avLst/>
              <a:gdLst/>
              <a:ahLst/>
              <a:cxnLst/>
              <a:rect l="l" t="t" r="r" b="b"/>
              <a:pathLst>
                <a:path w="29845" h="20320">
                  <a:moveTo>
                    <a:pt x="0" y="0"/>
                  </a:moveTo>
                  <a:lnTo>
                    <a:pt x="8680" y="11046"/>
                  </a:lnTo>
                  <a:lnTo>
                    <a:pt x="14666" y="16824"/>
                  </a:lnTo>
                  <a:lnTo>
                    <a:pt x="20743" y="19219"/>
                  </a:lnTo>
                  <a:lnTo>
                    <a:pt x="29693" y="20118"/>
                  </a:lnTo>
                </a:path>
              </a:pathLst>
            </a:custGeom>
            <a:ln w="30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705945" y="9450155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40">
                  <a:moveTo>
                    <a:pt x="0" y="14814"/>
                  </a:moveTo>
                  <a:lnTo>
                    <a:pt x="8933" y="15166"/>
                  </a:lnTo>
                  <a:lnTo>
                    <a:pt x="14887" y="13741"/>
                  </a:lnTo>
                  <a:lnTo>
                    <a:pt x="20543" y="9148"/>
                  </a:lnTo>
                  <a:lnTo>
                    <a:pt x="28580" y="0"/>
                  </a:lnTo>
                </a:path>
              </a:pathLst>
            </a:custGeom>
            <a:ln w="32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734525" y="9407239"/>
              <a:ext cx="22860" cy="43180"/>
            </a:xfrm>
            <a:custGeom>
              <a:avLst/>
              <a:gdLst/>
              <a:ahLst/>
              <a:cxnLst/>
              <a:rect l="l" t="t" r="r" b="b"/>
              <a:pathLst>
                <a:path w="22860" h="43179">
                  <a:moveTo>
                    <a:pt x="0" y="42915"/>
                  </a:moveTo>
                  <a:lnTo>
                    <a:pt x="7945" y="33328"/>
                  </a:lnTo>
                  <a:lnTo>
                    <a:pt x="12968" y="25662"/>
                  </a:lnTo>
                  <a:lnTo>
                    <a:pt x="17204" y="15894"/>
                  </a:lnTo>
                  <a:lnTo>
                    <a:pt x="22789" y="0"/>
                  </a:lnTo>
                </a:path>
              </a:pathLst>
            </a:custGeom>
            <a:ln w="33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757315" y="9351544"/>
              <a:ext cx="13970" cy="55880"/>
            </a:xfrm>
            <a:custGeom>
              <a:avLst/>
              <a:gdLst/>
              <a:ahLst/>
              <a:cxnLst/>
              <a:rect l="l" t="t" r="r" b="b"/>
              <a:pathLst>
                <a:path w="13970" h="55879">
                  <a:moveTo>
                    <a:pt x="0" y="55694"/>
                  </a:moveTo>
                  <a:lnTo>
                    <a:pt x="5442" y="39600"/>
                  </a:lnTo>
                  <a:lnTo>
                    <a:pt x="8681" y="28434"/>
                  </a:lnTo>
                  <a:lnTo>
                    <a:pt x="10997" y="16974"/>
                  </a:lnTo>
                  <a:lnTo>
                    <a:pt x="13673" y="0"/>
                  </a:lnTo>
                </a:path>
              </a:pathLst>
            </a:custGeom>
            <a:ln w="32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770988" y="9301254"/>
              <a:ext cx="5080" cy="50800"/>
            </a:xfrm>
            <a:custGeom>
              <a:avLst/>
              <a:gdLst/>
              <a:ahLst/>
              <a:cxnLst/>
              <a:rect l="l" t="t" r="r" b="b"/>
              <a:pathLst>
                <a:path w="5079" h="50800">
                  <a:moveTo>
                    <a:pt x="0" y="50290"/>
                  </a:moveTo>
                  <a:lnTo>
                    <a:pt x="2535" y="33400"/>
                  </a:lnTo>
                  <a:lnTo>
                    <a:pt x="3871" y="22531"/>
                  </a:lnTo>
                  <a:lnTo>
                    <a:pt x="4449" y="12969"/>
                  </a:lnTo>
                  <a:lnTo>
                    <a:pt x="4710" y="0"/>
                  </a:lnTo>
                </a:path>
              </a:pathLst>
            </a:custGeom>
            <a:ln w="31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774041" y="9269415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4">
                  <a:moveTo>
                    <a:pt x="1658" y="31838"/>
                  </a:moveTo>
                  <a:lnTo>
                    <a:pt x="1820" y="19156"/>
                  </a:lnTo>
                  <a:lnTo>
                    <a:pt x="1701" y="11613"/>
                  </a:lnTo>
                  <a:lnTo>
                    <a:pt x="1146" y="6222"/>
                  </a:lnTo>
                  <a:lnTo>
                    <a:pt x="0" y="0"/>
                  </a:lnTo>
                </a:path>
              </a:pathLst>
            </a:custGeom>
            <a:ln w="31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769387" y="9259238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4653" y="10176"/>
                  </a:moveTo>
                  <a:lnTo>
                    <a:pt x="2662" y="0"/>
                  </a:lnTo>
                  <a:lnTo>
                    <a:pt x="0" y="3605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764506" y="9262844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4880" y="0"/>
                  </a:moveTo>
                  <a:lnTo>
                    <a:pt x="2217" y="3605"/>
                  </a:lnTo>
                  <a:lnTo>
                    <a:pt x="0" y="20112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762503" y="9282957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40">
                  <a:moveTo>
                    <a:pt x="2003" y="0"/>
                  </a:moveTo>
                  <a:lnTo>
                    <a:pt x="728" y="9918"/>
                  </a:lnTo>
                  <a:lnTo>
                    <a:pt x="116" y="17450"/>
                  </a:lnTo>
                  <a:lnTo>
                    <a:pt x="0" y="26399"/>
                  </a:lnTo>
                  <a:lnTo>
                    <a:pt x="210" y="40568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762714" y="9323525"/>
              <a:ext cx="5080" cy="47625"/>
            </a:xfrm>
            <a:custGeom>
              <a:avLst/>
              <a:gdLst/>
              <a:ahLst/>
              <a:cxnLst/>
              <a:rect l="l" t="t" r="r" b="b"/>
              <a:pathLst>
                <a:path w="5079" h="47625">
                  <a:moveTo>
                    <a:pt x="0" y="0"/>
                  </a:moveTo>
                  <a:lnTo>
                    <a:pt x="313" y="14276"/>
                  </a:lnTo>
                  <a:lnTo>
                    <a:pt x="919" y="23977"/>
                  </a:lnTo>
                  <a:lnTo>
                    <a:pt x="2267" y="33553"/>
                  </a:lnTo>
                  <a:lnTo>
                    <a:pt x="4809" y="4745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767523" y="9370976"/>
              <a:ext cx="14604" cy="40005"/>
            </a:xfrm>
            <a:custGeom>
              <a:avLst/>
              <a:gdLst/>
              <a:ahLst/>
              <a:cxnLst/>
              <a:rect l="l" t="t" r="r" b="b"/>
              <a:pathLst>
                <a:path w="14604" h="40004">
                  <a:moveTo>
                    <a:pt x="0" y="0"/>
                  </a:moveTo>
                  <a:lnTo>
                    <a:pt x="2686" y="13773"/>
                  </a:lnTo>
                  <a:lnTo>
                    <a:pt x="5048" y="22477"/>
                  </a:lnTo>
                  <a:lnTo>
                    <a:pt x="8406" y="29815"/>
                  </a:lnTo>
                  <a:lnTo>
                    <a:pt x="14080" y="39488"/>
                  </a:lnTo>
                </a:path>
              </a:pathLst>
            </a:custGeom>
            <a:ln w="32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781604" y="9410464"/>
              <a:ext cx="24130" cy="20320"/>
            </a:xfrm>
            <a:custGeom>
              <a:avLst/>
              <a:gdLst/>
              <a:ahLst/>
              <a:cxnLst/>
              <a:rect l="l" t="t" r="r" b="b"/>
              <a:pathLst>
                <a:path w="24129" h="20320">
                  <a:moveTo>
                    <a:pt x="0" y="0"/>
                  </a:moveTo>
                  <a:lnTo>
                    <a:pt x="5826" y="9368"/>
                  </a:lnTo>
                  <a:lnTo>
                    <a:pt x="10249" y="14568"/>
                  </a:lnTo>
                  <a:lnTo>
                    <a:pt x="15503" y="17471"/>
                  </a:lnTo>
                  <a:lnTo>
                    <a:pt x="23821" y="19947"/>
                  </a:lnTo>
                </a:path>
              </a:pathLst>
            </a:custGeom>
            <a:ln w="32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805426" y="9425145"/>
              <a:ext cx="28575" cy="7620"/>
            </a:xfrm>
            <a:custGeom>
              <a:avLst/>
              <a:gdLst/>
              <a:ahLst/>
              <a:cxnLst/>
              <a:rect l="l" t="t" r="r" b="b"/>
              <a:pathLst>
                <a:path w="28575" h="7620">
                  <a:moveTo>
                    <a:pt x="0" y="5266"/>
                  </a:moveTo>
                  <a:lnTo>
                    <a:pt x="8386" y="7347"/>
                  </a:lnTo>
                  <a:lnTo>
                    <a:pt x="14120" y="7492"/>
                  </a:lnTo>
                  <a:lnTo>
                    <a:pt x="19845" y="5208"/>
                  </a:lnTo>
                  <a:lnTo>
                    <a:pt x="28206" y="0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833633" y="9397760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4" h="27940">
                  <a:moveTo>
                    <a:pt x="0" y="27385"/>
                  </a:moveTo>
                  <a:lnTo>
                    <a:pt x="8300" y="21831"/>
                  </a:lnTo>
                  <a:lnTo>
                    <a:pt x="13597" y="17127"/>
                  </a:lnTo>
                  <a:lnTo>
                    <a:pt x="18169" y="10706"/>
                  </a:lnTo>
                  <a:lnTo>
                    <a:pt x="24293" y="0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857926" y="9359352"/>
              <a:ext cx="15240" cy="38735"/>
            </a:xfrm>
            <a:custGeom>
              <a:avLst/>
              <a:gdLst/>
              <a:ahLst/>
              <a:cxnLst/>
              <a:rect l="l" t="t" r="r" b="b"/>
              <a:pathLst>
                <a:path w="15239" h="38734">
                  <a:moveTo>
                    <a:pt x="0" y="38407"/>
                  </a:moveTo>
                  <a:lnTo>
                    <a:pt x="5981" y="27529"/>
                  </a:lnTo>
                  <a:lnTo>
                    <a:pt x="9556" y="19902"/>
                  </a:lnTo>
                  <a:lnTo>
                    <a:pt x="12146" y="11926"/>
                  </a:lnTo>
                  <a:lnTo>
                    <a:pt x="15176" y="0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873102" y="9323522"/>
              <a:ext cx="5715" cy="36195"/>
            </a:xfrm>
            <a:custGeom>
              <a:avLst/>
              <a:gdLst/>
              <a:ahLst/>
              <a:cxnLst/>
              <a:rect l="l" t="t" r="r" b="b"/>
              <a:pathLst>
                <a:path w="5714" h="36195">
                  <a:moveTo>
                    <a:pt x="0" y="35830"/>
                  </a:moveTo>
                  <a:lnTo>
                    <a:pt x="2875" y="23944"/>
                  </a:lnTo>
                  <a:lnTo>
                    <a:pt x="4385" y="16250"/>
                  </a:lnTo>
                  <a:lnTo>
                    <a:pt x="5026" y="9388"/>
                  </a:lnTo>
                  <a:lnTo>
                    <a:pt x="5295" y="0"/>
                  </a:lnTo>
                </a:path>
              </a:pathLst>
            </a:custGeom>
            <a:ln w="32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876411" y="9301433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39" h="22225">
                  <a:moveTo>
                    <a:pt x="1986" y="22088"/>
                  </a:moveTo>
                  <a:lnTo>
                    <a:pt x="2318" y="6393"/>
                  </a:lnTo>
                  <a:lnTo>
                    <a:pt x="0" y="0"/>
                  </a:lnTo>
                </a:path>
              </a:pathLst>
            </a:custGeom>
            <a:ln w="32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871715" y="9295040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4696" y="6393"/>
                  </a:moveTo>
                  <a:lnTo>
                    <a:pt x="2378" y="0"/>
                  </a:lnTo>
                  <a:lnTo>
                    <a:pt x="0" y="5606"/>
                  </a:lnTo>
                </a:path>
              </a:pathLst>
            </a:custGeom>
            <a:ln w="33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868912" y="9300647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2802" y="0"/>
                  </a:moveTo>
                  <a:lnTo>
                    <a:pt x="424" y="5606"/>
                  </a:lnTo>
                  <a:lnTo>
                    <a:pt x="0" y="22636"/>
                  </a:lnTo>
                </a:path>
              </a:pathLst>
            </a:custGeom>
            <a:ln w="34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868722" y="9323283"/>
              <a:ext cx="3810" cy="40640"/>
            </a:xfrm>
            <a:custGeom>
              <a:avLst/>
              <a:gdLst/>
              <a:ahLst/>
              <a:cxnLst/>
              <a:rect l="l" t="t" r="r" b="b"/>
              <a:pathLst>
                <a:path w="3810" h="40640">
                  <a:moveTo>
                    <a:pt x="189" y="0"/>
                  </a:moveTo>
                  <a:lnTo>
                    <a:pt x="0" y="10212"/>
                  </a:lnTo>
                  <a:lnTo>
                    <a:pt x="260" y="17838"/>
                  </a:lnTo>
                  <a:lnTo>
                    <a:pt x="1262" y="26677"/>
                  </a:lnTo>
                  <a:lnTo>
                    <a:pt x="3298" y="40528"/>
                  </a:lnTo>
                </a:path>
              </a:pathLst>
            </a:custGeom>
            <a:ln w="34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872021" y="9363812"/>
              <a:ext cx="13335" cy="45720"/>
            </a:xfrm>
            <a:custGeom>
              <a:avLst/>
              <a:gdLst/>
              <a:ahLst/>
              <a:cxnLst/>
              <a:rect l="l" t="t" r="r" b="b"/>
              <a:pathLst>
                <a:path w="13335" h="45720">
                  <a:moveTo>
                    <a:pt x="0" y="0"/>
                  </a:moveTo>
                  <a:lnTo>
                    <a:pt x="2187" y="13931"/>
                  </a:lnTo>
                  <a:lnTo>
                    <a:pt x="4257" y="23332"/>
                  </a:lnTo>
                  <a:lnTo>
                    <a:pt x="7413" y="32484"/>
                  </a:lnTo>
                  <a:lnTo>
                    <a:pt x="12863" y="45667"/>
                  </a:lnTo>
                </a:path>
              </a:pathLst>
            </a:custGeom>
            <a:ln w="32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884884" y="9409479"/>
              <a:ext cx="24765" cy="37465"/>
            </a:xfrm>
            <a:custGeom>
              <a:avLst/>
              <a:gdLst/>
              <a:ahLst/>
              <a:cxnLst/>
              <a:rect l="l" t="t" r="r" b="b"/>
              <a:pathLst>
                <a:path w="24764" h="37465">
                  <a:moveTo>
                    <a:pt x="0" y="0"/>
                  </a:moveTo>
                  <a:lnTo>
                    <a:pt x="5626" y="13051"/>
                  </a:lnTo>
                  <a:lnTo>
                    <a:pt x="10018" y="21274"/>
                  </a:lnTo>
                  <a:lnTo>
                    <a:pt x="15440" y="28154"/>
                  </a:lnTo>
                  <a:lnTo>
                    <a:pt x="24159" y="37177"/>
                  </a:lnTo>
                </a:path>
              </a:pathLst>
            </a:custGeom>
            <a:ln w="32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909043" y="9446657"/>
              <a:ext cx="34290" cy="18415"/>
            </a:xfrm>
            <a:custGeom>
              <a:avLst/>
              <a:gdLst/>
              <a:ahLst/>
              <a:cxnLst/>
              <a:rect l="l" t="t" r="r" b="b"/>
              <a:pathLst>
                <a:path w="34289" h="18415">
                  <a:moveTo>
                    <a:pt x="0" y="0"/>
                  </a:moveTo>
                  <a:lnTo>
                    <a:pt x="8875" y="8726"/>
                  </a:lnTo>
                  <a:lnTo>
                    <a:pt x="15399" y="13527"/>
                  </a:lnTo>
                  <a:lnTo>
                    <a:pt x="22780" y="16106"/>
                  </a:lnTo>
                  <a:lnTo>
                    <a:pt x="34226" y="18167"/>
                  </a:lnTo>
                </a:path>
              </a:pathLst>
            </a:custGeom>
            <a:ln w="32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943270" y="9458384"/>
              <a:ext cx="39370" cy="8255"/>
            </a:xfrm>
            <a:custGeom>
              <a:avLst/>
              <a:gdLst/>
              <a:ahLst/>
              <a:cxnLst/>
              <a:rect l="l" t="t" r="r" b="b"/>
              <a:pathLst>
                <a:path w="39370" h="8254">
                  <a:moveTo>
                    <a:pt x="0" y="6439"/>
                  </a:moveTo>
                  <a:lnTo>
                    <a:pt x="11525" y="8116"/>
                  </a:lnTo>
                  <a:lnTo>
                    <a:pt x="19459" y="8003"/>
                  </a:lnTo>
                  <a:lnTo>
                    <a:pt x="27483" y="5499"/>
                  </a:lnTo>
                  <a:lnTo>
                    <a:pt x="39281" y="0"/>
                  </a:lnTo>
                </a:path>
              </a:pathLst>
            </a:custGeom>
            <a:ln w="32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982552" y="9429140"/>
              <a:ext cx="34925" cy="29845"/>
            </a:xfrm>
            <a:custGeom>
              <a:avLst/>
              <a:gdLst/>
              <a:ahLst/>
              <a:cxnLst/>
              <a:rect l="l" t="t" r="r" b="b"/>
              <a:pathLst>
                <a:path w="34925" h="29845">
                  <a:moveTo>
                    <a:pt x="0" y="29243"/>
                  </a:moveTo>
                  <a:lnTo>
                    <a:pt x="11722" y="23387"/>
                  </a:lnTo>
                  <a:lnTo>
                    <a:pt x="19214" y="18389"/>
                  </a:lnTo>
                  <a:lnTo>
                    <a:pt x="25703" y="11507"/>
                  </a:lnTo>
                  <a:lnTo>
                    <a:pt x="34416" y="0"/>
                  </a:lnTo>
                </a:path>
              </a:pathLst>
            </a:custGeom>
            <a:ln w="32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5016969" y="9384938"/>
              <a:ext cx="20955" cy="44450"/>
            </a:xfrm>
            <a:custGeom>
              <a:avLst/>
              <a:gdLst/>
              <a:ahLst/>
              <a:cxnLst/>
              <a:rect l="l" t="t" r="r" b="b"/>
              <a:pathLst>
                <a:path w="20954" h="44450">
                  <a:moveTo>
                    <a:pt x="0" y="44201"/>
                  </a:moveTo>
                  <a:lnTo>
                    <a:pt x="8499" y="32461"/>
                  </a:lnTo>
                  <a:lnTo>
                    <a:pt x="13495" y="23943"/>
                  </a:lnTo>
                  <a:lnTo>
                    <a:pt x="16935" y="14504"/>
                  </a:lnTo>
                  <a:lnTo>
                    <a:pt x="20766" y="0"/>
                  </a:lnTo>
                </a:path>
              </a:pathLst>
            </a:custGeom>
            <a:ln w="32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5037735" y="9337072"/>
              <a:ext cx="5080" cy="48260"/>
            </a:xfrm>
            <a:custGeom>
              <a:avLst/>
              <a:gdLst/>
              <a:ahLst/>
              <a:cxnLst/>
              <a:rect l="l" t="t" r="r" b="b"/>
              <a:pathLst>
                <a:path w="5079" h="48259">
                  <a:moveTo>
                    <a:pt x="0" y="47866"/>
                  </a:moveTo>
                  <a:lnTo>
                    <a:pt x="3554" y="33305"/>
                  </a:lnTo>
                  <a:lnTo>
                    <a:pt x="5065" y="23466"/>
                  </a:lnTo>
                  <a:lnTo>
                    <a:pt x="4825" y="13859"/>
                  </a:lnTo>
                  <a:lnTo>
                    <a:pt x="3128" y="0"/>
                  </a:lnTo>
                </a:path>
              </a:pathLst>
            </a:custGeom>
            <a:ln w="31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5027373" y="9296769"/>
              <a:ext cx="13970" cy="40640"/>
            </a:xfrm>
            <a:custGeom>
              <a:avLst/>
              <a:gdLst/>
              <a:ahLst/>
              <a:cxnLst/>
              <a:rect l="l" t="t" r="r" b="b"/>
              <a:pathLst>
                <a:path w="13970" h="40640">
                  <a:moveTo>
                    <a:pt x="13490" y="40302"/>
                  </a:moveTo>
                  <a:lnTo>
                    <a:pt x="11533" y="26561"/>
                  </a:lnTo>
                  <a:lnTo>
                    <a:pt x="9476" y="17782"/>
                  </a:lnTo>
                  <a:lnTo>
                    <a:pt x="6053" y="10188"/>
                  </a:lnTo>
                  <a:lnTo>
                    <a:pt x="0" y="0"/>
                  </a:lnTo>
                </a:path>
              </a:pathLst>
            </a:custGeom>
            <a:ln w="31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5003017" y="9271221"/>
              <a:ext cx="24765" cy="26034"/>
            </a:xfrm>
            <a:custGeom>
              <a:avLst/>
              <a:gdLst/>
              <a:ahLst/>
              <a:cxnLst/>
              <a:rect l="l" t="t" r="r" b="b"/>
              <a:pathLst>
                <a:path w="24764" h="26034">
                  <a:moveTo>
                    <a:pt x="24356" y="25547"/>
                  </a:moveTo>
                  <a:lnTo>
                    <a:pt x="18133" y="15590"/>
                  </a:lnTo>
                  <a:lnTo>
                    <a:pt x="13522" y="9609"/>
                  </a:lnTo>
                  <a:lnTo>
                    <a:pt x="8238" y="5211"/>
                  </a:lnTo>
                  <a:lnTo>
                    <a:pt x="0" y="0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975769" y="9263123"/>
              <a:ext cx="27305" cy="8255"/>
            </a:xfrm>
            <a:custGeom>
              <a:avLst/>
              <a:gdLst/>
              <a:ahLst/>
              <a:cxnLst/>
              <a:rect l="l" t="t" r="r" b="b"/>
              <a:pathLst>
                <a:path w="27304" h="8254">
                  <a:moveTo>
                    <a:pt x="27247" y="8098"/>
                  </a:moveTo>
                  <a:lnTo>
                    <a:pt x="18964" y="3164"/>
                  </a:lnTo>
                  <a:lnTo>
                    <a:pt x="13364" y="708"/>
                  </a:lnTo>
                  <a:lnTo>
                    <a:pt x="7894" y="0"/>
                  </a:lnTo>
                  <a:lnTo>
                    <a:pt x="0" y="308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952962" y="9263431"/>
              <a:ext cx="22860" cy="11430"/>
            </a:xfrm>
            <a:custGeom>
              <a:avLst/>
              <a:gdLst/>
              <a:ahLst/>
              <a:cxnLst/>
              <a:rect l="l" t="t" r="r" b="b"/>
              <a:pathLst>
                <a:path w="22860" h="11429">
                  <a:moveTo>
                    <a:pt x="22806" y="0"/>
                  </a:moveTo>
                  <a:lnTo>
                    <a:pt x="14980" y="607"/>
                  </a:lnTo>
                  <a:lnTo>
                    <a:pt x="9996" y="1992"/>
                  </a:lnTo>
                  <a:lnTo>
                    <a:pt x="5715" y="5218"/>
                  </a:lnTo>
                  <a:lnTo>
                    <a:pt x="0" y="11350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939110" y="9274782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5">
                  <a:moveTo>
                    <a:pt x="13852" y="0"/>
                  </a:moveTo>
                  <a:lnTo>
                    <a:pt x="8276" y="6419"/>
                  </a:lnTo>
                  <a:lnTo>
                    <a:pt x="4974" y="11659"/>
                  </a:lnTo>
                  <a:lnTo>
                    <a:pt x="2649" y="18510"/>
                  </a:lnTo>
                  <a:lnTo>
                    <a:pt x="0" y="29761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935518" y="9304543"/>
              <a:ext cx="3810" cy="44450"/>
            </a:xfrm>
            <a:custGeom>
              <a:avLst/>
              <a:gdLst/>
              <a:ahLst/>
              <a:cxnLst/>
              <a:rect l="l" t="t" r="r" b="b"/>
              <a:pathLst>
                <a:path w="3810" h="44450">
                  <a:moveTo>
                    <a:pt x="3591" y="0"/>
                  </a:moveTo>
                  <a:lnTo>
                    <a:pt x="1115" y="11471"/>
                  </a:lnTo>
                  <a:lnTo>
                    <a:pt x="4" y="19864"/>
                  </a:lnTo>
                  <a:lnTo>
                    <a:pt x="0" y="29291"/>
                  </a:lnTo>
                  <a:lnTo>
                    <a:pt x="845" y="43866"/>
                  </a:lnTo>
                </a:path>
              </a:pathLst>
            </a:custGeom>
            <a:ln w="33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936363" y="9348410"/>
              <a:ext cx="10160" cy="50165"/>
            </a:xfrm>
            <a:custGeom>
              <a:avLst/>
              <a:gdLst/>
              <a:ahLst/>
              <a:cxnLst/>
              <a:rect l="l" t="t" r="r" b="b"/>
              <a:pathLst>
                <a:path w="10160" h="50165">
                  <a:moveTo>
                    <a:pt x="0" y="0"/>
                  </a:moveTo>
                  <a:lnTo>
                    <a:pt x="1039" y="14667"/>
                  </a:lnTo>
                  <a:lnTo>
                    <a:pt x="2396" y="24743"/>
                  </a:lnTo>
                  <a:lnTo>
                    <a:pt x="4981" y="34899"/>
                  </a:lnTo>
                  <a:lnTo>
                    <a:pt x="9704" y="49802"/>
                  </a:lnTo>
                </a:path>
              </a:pathLst>
            </a:custGeom>
            <a:ln w="32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946068" y="9398212"/>
              <a:ext cx="22860" cy="45085"/>
            </a:xfrm>
            <a:custGeom>
              <a:avLst/>
              <a:gdLst/>
              <a:ahLst/>
              <a:cxnLst/>
              <a:rect l="l" t="t" r="r" b="b"/>
              <a:pathLst>
                <a:path w="22860" h="45084">
                  <a:moveTo>
                    <a:pt x="0" y="0"/>
                  </a:moveTo>
                  <a:lnTo>
                    <a:pt x="4923" y="14826"/>
                  </a:lnTo>
                  <a:lnTo>
                    <a:pt x="8911" y="24452"/>
                  </a:lnTo>
                  <a:lnTo>
                    <a:pt x="14076" y="33091"/>
                  </a:lnTo>
                  <a:lnTo>
                    <a:pt x="22531" y="44958"/>
                  </a:lnTo>
                </a:path>
              </a:pathLst>
            </a:custGeom>
            <a:ln w="31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968600" y="9443170"/>
              <a:ext cx="34290" cy="31115"/>
            </a:xfrm>
            <a:custGeom>
              <a:avLst/>
              <a:gdLst/>
              <a:ahLst/>
              <a:cxnLst/>
              <a:rect l="l" t="t" r="r" b="b"/>
              <a:pathLst>
                <a:path w="34289" h="31115">
                  <a:moveTo>
                    <a:pt x="0" y="0"/>
                  </a:moveTo>
                  <a:lnTo>
                    <a:pt x="8636" y="11648"/>
                  </a:lnTo>
                  <a:lnTo>
                    <a:pt x="15074" y="18756"/>
                  </a:lnTo>
                  <a:lnTo>
                    <a:pt x="22517" y="24227"/>
                  </a:lnTo>
                  <a:lnTo>
                    <a:pt x="34168" y="30965"/>
                  </a:lnTo>
                </a:path>
              </a:pathLst>
            </a:custGeom>
            <a:ln w="31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002769" y="9474136"/>
              <a:ext cx="41275" cy="12700"/>
            </a:xfrm>
            <a:custGeom>
              <a:avLst/>
              <a:gdLst/>
              <a:ahLst/>
              <a:cxnLst/>
              <a:rect l="l" t="t" r="r" b="b"/>
              <a:pathLst>
                <a:path w="41275" h="12700">
                  <a:moveTo>
                    <a:pt x="0" y="0"/>
                  </a:moveTo>
                  <a:lnTo>
                    <a:pt x="11761" y="6451"/>
                  </a:lnTo>
                  <a:lnTo>
                    <a:pt x="19978" y="9920"/>
                  </a:lnTo>
                  <a:lnTo>
                    <a:pt x="28519" y="11594"/>
                  </a:lnTo>
                  <a:lnTo>
                    <a:pt x="41250" y="12660"/>
                  </a:lnTo>
                </a:path>
              </a:pathLst>
            </a:custGeom>
            <a:ln w="31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5044019" y="9482770"/>
              <a:ext cx="39370" cy="5080"/>
            </a:xfrm>
            <a:custGeom>
              <a:avLst/>
              <a:gdLst/>
              <a:ahLst/>
              <a:cxnLst/>
              <a:rect l="l" t="t" r="r" b="b"/>
              <a:pathLst>
                <a:path w="39370" h="5079">
                  <a:moveTo>
                    <a:pt x="0" y="4026"/>
                  </a:moveTo>
                  <a:lnTo>
                    <a:pt x="12693" y="4832"/>
                  </a:lnTo>
                  <a:lnTo>
                    <a:pt x="20971" y="4681"/>
                  </a:lnTo>
                  <a:lnTo>
                    <a:pt x="28475" y="3196"/>
                  </a:lnTo>
                  <a:lnTo>
                    <a:pt x="38848" y="0"/>
                  </a:lnTo>
                </a:path>
              </a:pathLst>
            </a:custGeom>
            <a:ln w="32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082867" y="9468615"/>
              <a:ext cx="27940" cy="14604"/>
            </a:xfrm>
            <a:custGeom>
              <a:avLst/>
              <a:gdLst/>
              <a:ahLst/>
              <a:cxnLst/>
              <a:rect l="l" t="t" r="r" b="b"/>
              <a:pathLst>
                <a:path w="27939" h="14604">
                  <a:moveTo>
                    <a:pt x="0" y="14154"/>
                  </a:moveTo>
                  <a:lnTo>
                    <a:pt x="10193" y="10799"/>
                  </a:lnTo>
                  <a:lnTo>
                    <a:pt x="16442" y="8207"/>
                  </a:lnTo>
                  <a:lnTo>
                    <a:pt x="21314" y="5049"/>
                  </a:lnTo>
                  <a:lnTo>
                    <a:pt x="27376" y="0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110244" y="9451955"/>
              <a:ext cx="12700" cy="17145"/>
            </a:xfrm>
            <a:custGeom>
              <a:avLst/>
              <a:gdLst/>
              <a:ahLst/>
              <a:cxnLst/>
              <a:rect l="l" t="t" r="r" b="b"/>
              <a:pathLst>
                <a:path w="12700" h="17145">
                  <a:moveTo>
                    <a:pt x="0" y="16660"/>
                  </a:moveTo>
                  <a:lnTo>
                    <a:pt x="10016" y="8077"/>
                  </a:lnTo>
                  <a:lnTo>
                    <a:pt x="12129" y="0"/>
                  </a:lnTo>
                </a:path>
              </a:pathLst>
            </a:custGeom>
            <a:ln w="32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121263" y="9438434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70">
                  <a:moveTo>
                    <a:pt x="1110" y="13521"/>
                  </a:moveTo>
                  <a:lnTo>
                    <a:pt x="3223" y="5444"/>
                  </a:lnTo>
                  <a:lnTo>
                    <a:pt x="0" y="0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5112866" y="9430541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396" y="7892"/>
                  </a:moveTo>
                  <a:lnTo>
                    <a:pt x="5173" y="2447"/>
                  </a:lnTo>
                  <a:lnTo>
                    <a:pt x="0" y="0"/>
                  </a:lnTo>
                </a:path>
              </a:pathLst>
            </a:custGeom>
            <a:ln w="33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7" name="object 767"/>
          <p:cNvGrpSpPr/>
          <p:nvPr/>
        </p:nvGrpSpPr>
        <p:grpSpPr>
          <a:xfrm>
            <a:off x="5148652" y="9229247"/>
            <a:ext cx="189865" cy="256540"/>
            <a:chOff x="5148652" y="9229247"/>
            <a:chExt cx="189865" cy="256540"/>
          </a:xfrm>
        </p:grpSpPr>
        <p:sp>
          <p:nvSpPr>
            <p:cNvPr id="768" name="object 768"/>
            <p:cNvSpPr/>
            <p:nvPr/>
          </p:nvSpPr>
          <p:spPr>
            <a:xfrm>
              <a:off x="5290170" y="9325860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-17462" y="2063"/>
                  </a:moveTo>
                  <a:lnTo>
                    <a:pt x="17691" y="2063"/>
                  </a:lnTo>
                </a:path>
              </a:pathLst>
            </a:custGeom>
            <a:ln w="39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290400" y="9312007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70">
                  <a:moveTo>
                    <a:pt x="0" y="13852"/>
                  </a:moveTo>
                  <a:lnTo>
                    <a:pt x="229" y="9724"/>
                  </a:lnTo>
                  <a:lnTo>
                    <a:pt x="7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290338" y="9289701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59">
                  <a:moveTo>
                    <a:pt x="805" y="22306"/>
                  </a:moveTo>
                  <a:lnTo>
                    <a:pt x="1320" y="12582"/>
                  </a:lnTo>
                  <a:lnTo>
                    <a:pt x="0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282161" y="9266006"/>
              <a:ext cx="8255" cy="24130"/>
            </a:xfrm>
            <a:custGeom>
              <a:avLst/>
              <a:gdLst/>
              <a:ahLst/>
              <a:cxnLst/>
              <a:rect l="l" t="t" r="r" b="b"/>
              <a:pathLst>
                <a:path w="8254" h="24129">
                  <a:moveTo>
                    <a:pt x="8177" y="23694"/>
                  </a:moveTo>
                  <a:lnTo>
                    <a:pt x="6856" y="11112"/>
                  </a:lnTo>
                  <a:lnTo>
                    <a:pt x="0" y="0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261765" y="9249818"/>
              <a:ext cx="20955" cy="16510"/>
            </a:xfrm>
            <a:custGeom>
              <a:avLst/>
              <a:gdLst/>
              <a:ahLst/>
              <a:cxnLst/>
              <a:rect l="l" t="t" r="r" b="b"/>
              <a:pathLst>
                <a:path w="20954" h="16509">
                  <a:moveTo>
                    <a:pt x="20396" y="16187"/>
                  </a:moveTo>
                  <a:lnTo>
                    <a:pt x="16220" y="9683"/>
                  </a:lnTo>
                  <a:lnTo>
                    <a:pt x="12704" y="5829"/>
                  </a:lnTo>
                  <a:lnTo>
                    <a:pt x="7934" y="3107"/>
                  </a:lnTo>
                  <a:lnTo>
                    <a:pt x="0" y="0"/>
                  </a:lnTo>
                </a:path>
              </a:pathLst>
            </a:custGeom>
            <a:ln w="33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230675" y="9245926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31089" y="3892"/>
                  </a:moveTo>
                  <a:lnTo>
                    <a:pt x="22988" y="1026"/>
                  </a:lnTo>
                  <a:lnTo>
                    <a:pt x="17048" y="0"/>
                  </a:lnTo>
                  <a:lnTo>
                    <a:pt x="10357" y="746"/>
                  </a:lnTo>
                  <a:lnTo>
                    <a:pt x="0" y="3202"/>
                  </a:lnTo>
                </a:path>
              </a:pathLst>
            </a:custGeom>
            <a:ln w="33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197240" y="9249129"/>
              <a:ext cx="33655" cy="17145"/>
            </a:xfrm>
            <a:custGeom>
              <a:avLst/>
              <a:gdLst/>
              <a:ahLst/>
              <a:cxnLst/>
              <a:rect l="l" t="t" r="r" b="b"/>
              <a:pathLst>
                <a:path w="33654" h="17145">
                  <a:moveTo>
                    <a:pt x="33434" y="0"/>
                  </a:moveTo>
                  <a:lnTo>
                    <a:pt x="23040" y="2728"/>
                  </a:lnTo>
                  <a:lnTo>
                    <a:pt x="16092" y="5383"/>
                  </a:lnTo>
                  <a:lnTo>
                    <a:pt x="9457" y="9536"/>
                  </a:lnTo>
                  <a:lnTo>
                    <a:pt x="0" y="16759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172503" y="9265888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4" h="29209">
                  <a:moveTo>
                    <a:pt x="24737" y="0"/>
                  </a:moveTo>
                  <a:lnTo>
                    <a:pt x="15415" y="7414"/>
                  </a:lnTo>
                  <a:lnTo>
                    <a:pt x="9731" y="12910"/>
                  </a:lnTo>
                  <a:lnTo>
                    <a:pt x="5366" y="19209"/>
                  </a:lnTo>
                  <a:lnTo>
                    <a:pt x="0" y="29032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5164906" y="9294920"/>
              <a:ext cx="7620" cy="34290"/>
            </a:xfrm>
            <a:custGeom>
              <a:avLst/>
              <a:gdLst/>
              <a:ahLst/>
              <a:cxnLst/>
              <a:rect l="l" t="t" r="r" b="b"/>
              <a:pathLst>
                <a:path w="7620" h="34290">
                  <a:moveTo>
                    <a:pt x="7596" y="0"/>
                  </a:moveTo>
                  <a:lnTo>
                    <a:pt x="2520" y="9901"/>
                  </a:lnTo>
                  <a:lnTo>
                    <a:pt x="181" y="16746"/>
                  </a:lnTo>
                  <a:lnTo>
                    <a:pt x="0" y="23722"/>
                  </a:lnTo>
                  <a:lnTo>
                    <a:pt x="1393" y="34021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166299" y="9328942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79" h="33020">
                  <a:moveTo>
                    <a:pt x="0" y="0"/>
                  </a:moveTo>
                  <a:lnTo>
                    <a:pt x="1759" y="10276"/>
                  </a:lnTo>
                  <a:lnTo>
                    <a:pt x="4141" y="17093"/>
                  </a:lnTo>
                  <a:lnTo>
                    <a:pt x="8762" y="23504"/>
                  </a:lnTo>
                  <a:lnTo>
                    <a:pt x="17237" y="32562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183537" y="9361504"/>
              <a:ext cx="37465" cy="27940"/>
            </a:xfrm>
            <a:custGeom>
              <a:avLst/>
              <a:gdLst/>
              <a:ahLst/>
              <a:cxnLst/>
              <a:rect l="l" t="t" r="r" b="b"/>
              <a:pathLst>
                <a:path w="37464" h="27940">
                  <a:moveTo>
                    <a:pt x="0" y="0"/>
                  </a:moveTo>
                  <a:lnTo>
                    <a:pt x="8784" y="8978"/>
                  </a:lnTo>
                  <a:lnTo>
                    <a:pt x="15568" y="14827"/>
                  </a:lnTo>
                  <a:lnTo>
                    <a:pt x="23822" y="20120"/>
                  </a:lnTo>
                  <a:lnTo>
                    <a:pt x="37017" y="27428"/>
                  </a:lnTo>
                </a:path>
              </a:pathLst>
            </a:custGeom>
            <a:ln w="32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220555" y="9388932"/>
              <a:ext cx="83185" cy="40640"/>
            </a:xfrm>
            <a:custGeom>
              <a:avLst/>
              <a:gdLst/>
              <a:ahLst/>
              <a:cxnLst/>
              <a:rect l="l" t="t" r="r" b="b"/>
              <a:pathLst>
                <a:path w="83185" h="40640">
                  <a:moveTo>
                    <a:pt x="0" y="0"/>
                  </a:moveTo>
                  <a:lnTo>
                    <a:pt x="39249" y="18581"/>
                  </a:lnTo>
                  <a:lnTo>
                    <a:pt x="60937" y="28973"/>
                  </a:lnTo>
                  <a:lnTo>
                    <a:pt x="72808" y="34954"/>
                  </a:lnTo>
                  <a:lnTo>
                    <a:pt x="82606" y="40302"/>
                  </a:lnTo>
                </a:path>
              </a:pathLst>
            </a:custGeom>
            <a:ln w="31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303161" y="9429235"/>
              <a:ext cx="17145" cy="15875"/>
            </a:xfrm>
            <a:custGeom>
              <a:avLst/>
              <a:gdLst/>
              <a:ahLst/>
              <a:cxnLst/>
              <a:rect l="l" t="t" r="r" b="b"/>
              <a:pathLst>
                <a:path w="17145" h="15875">
                  <a:moveTo>
                    <a:pt x="0" y="0"/>
                  </a:moveTo>
                  <a:lnTo>
                    <a:pt x="15123" y="8388"/>
                  </a:lnTo>
                  <a:lnTo>
                    <a:pt x="16852" y="15363"/>
                  </a:lnTo>
                </a:path>
              </a:pathLst>
            </a:custGeom>
            <a:ln w="31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310876" y="9444598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9137" y="0"/>
                  </a:moveTo>
                  <a:lnTo>
                    <a:pt x="10867" y="6974"/>
                  </a:lnTo>
                  <a:lnTo>
                    <a:pt x="0" y="12416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280031" y="9457014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4" h="8890">
                  <a:moveTo>
                    <a:pt x="30845" y="0"/>
                  </a:moveTo>
                  <a:lnTo>
                    <a:pt x="24251" y="3195"/>
                  </a:lnTo>
                  <a:lnTo>
                    <a:pt x="18839" y="5157"/>
                  </a:lnTo>
                  <a:lnTo>
                    <a:pt x="11719" y="6692"/>
                  </a:lnTo>
                  <a:lnTo>
                    <a:pt x="0" y="8608"/>
                  </a:lnTo>
                </a:path>
              </a:pathLst>
            </a:custGeom>
            <a:ln w="34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235089" y="9465622"/>
              <a:ext cx="45085" cy="3810"/>
            </a:xfrm>
            <a:custGeom>
              <a:avLst/>
              <a:gdLst/>
              <a:ahLst/>
              <a:cxnLst/>
              <a:rect l="l" t="t" r="r" b="b"/>
              <a:pathLst>
                <a:path w="45085" h="3809">
                  <a:moveTo>
                    <a:pt x="44941" y="0"/>
                  </a:moveTo>
                  <a:lnTo>
                    <a:pt x="33000" y="1834"/>
                  </a:lnTo>
                  <a:lnTo>
                    <a:pt x="24339" y="2802"/>
                  </a:lnTo>
                  <a:lnTo>
                    <a:pt x="14743" y="3225"/>
                  </a:lnTo>
                  <a:lnTo>
                    <a:pt x="0" y="3423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185349" y="9467197"/>
              <a:ext cx="50165" cy="2540"/>
            </a:xfrm>
            <a:custGeom>
              <a:avLst/>
              <a:gdLst/>
              <a:ahLst/>
              <a:cxnLst/>
              <a:rect l="l" t="t" r="r" b="b"/>
              <a:pathLst>
                <a:path w="50164" h="2540">
                  <a:moveTo>
                    <a:pt x="49739" y="1848"/>
                  </a:moveTo>
                  <a:lnTo>
                    <a:pt x="34921" y="1965"/>
                  </a:lnTo>
                  <a:lnTo>
                    <a:pt x="24800" y="1811"/>
                  </a:lnTo>
                  <a:lnTo>
                    <a:pt x="14714" y="1214"/>
                  </a:lnTo>
                  <a:lnTo>
                    <a:pt x="0" y="0"/>
                  </a:lnTo>
                </a:path>
              </a:pathLst>
            </a:custGeom>
            <a:ln w="32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5" name="object 785"/>
          <p:cNvGrpSpPr/>
          <p:nvPr/>
        </p:nvGrpSpPr>
        <p:grpSpPr>
          <a:xfrm>
            <a:off x="5739508" y="9157545"/>
            <a:ext cx="481965" cy="495300"/>
            <a:chOff x="5739508" y="9157545"/>
            <a:chExt cx="481965" cy="495300"/>
          </a:xfrm>
        </p:grpSpPr>
        <p:pic>
          <p:nvPicPr>
            <p:cNvPr id="786" name="object 78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39508" y="9278507"/>
              <a:ext cx="185795" cy="181490"/>
            </a:xfrm>
            <a:prstGeom prst="rect">
              <a:avLst/>
            </a:prstGeom>
          </p:spPr>
        </p:pic>
        <p:pic>
          <p:nvPicPr>
            <p:cNvPr id="787" name="object 7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50455" y="9157545"/>
              <a:ext cx="83696" cy="102946"/>
            </a:xfrm>
            <a:prstGeom prst="rect">
              <a:avLst/>
            </a:prstGeom>
          </p:spPr>
        </p:pic>
        <p:sp>
          <p:nvSpPr>
            <p:cNvPr id="788" name="object 788"/>
            <p:cNvSpPr/>
            <p:nvPr/>
          </p:nvSpPr>
          <p:spPr>
            <a:xfrm>
              <a:off x="5971658" y="9243407"/>
              <a:ext cx="41275" cy="284480"/>
            </a:xfrm>
            <a:custGeom>
              <a:avLst/>
              <a:gdLst/>
              <a:ahLst/>
              <a:cxnLst/>
              <a:rect l="l" t="t" r="r" b="b"/>
              <a:pathLst>
                <a:path w="41275" h="284479">
                  <a:moveTo>
                    <a:pt x="0" y="0"/>
                  </a:moveTo>
                  <a:lnTo>
                    <a:pt x="20347" y="139679"/>
                  </a:lnTo>
                  <a:lnTo>
                    <a:pt x="31393" y="215861"/>
                  </a:lnTo>
                  <a:lnTo>
                    <a:pt x="36973" y="255205"/>
                  </a:lnTo>
                  <a:lnTo>
                    <a:pt x="40924" y="284373"/>
                  </a:lnTo>
                </a:path>
              </a:pathLst>
            </a:custGeom>
            <a:ln w="28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6012583" y="9527780"/>
              <a:ext cx="9525" cy="72390"/>
            </a:xfrm>
            <a:custGeom>
              <a:avLst/>
              <a:gdLst/>
              <a:ahLst/>
              <a:cxnLst/>
              <a:rect l="l" t="t" r="r" b="b"/>
              <a:pathLst>
                <a:path w="9525" h="72390">
                  <a:moveTo>
                    <a:pt x="0" y="0"/>
                  </a:moveTo>
                  <a:lnTo>
                    <a:pt x="3451" y="25847"/>
                  </a:lnTo>
                  <a:lnTo>
                    <a:pt x="5536" y="41953"/>
                  </a:lnTo>
                  <a:lnTo>
                    <a:pt x="7094" y="55057"/>
                  </a:lnTo>
                  <a:lnTo>
                    <a:pt x="8967" y="71901"/>
                  </a:lnTo>
                </a:path>
              </a:pathLst>
            </a:custGeom>
            <a:ln w="28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6021551" y="9599682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10" h="38100">
                  <a:moveTo>
                    <a:pt x="0" y="0"/>
                  </a:moveTo>
                  <a:lnTo>
                    <a:pt x="1788" y="16310"/>
                  </a:lnTo>
                  <a:lnTo>
                    <a:pt x="2755" y="25680"/>
                  </a:lnTo>
                  <a:lnTo>
                    <a:pt x="3235" y="31647"/>
                  </a:lnTo>
                  <a:lnTo>
                    <a:pt x="3561" y="37751"/>
                  </a:lnTo>
                </a:path>
              </a:pathLst>
            </a:custGeom>
            <a:ln w="29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1" name="object 7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93055" y="9332171"/>
              <a:ext cx="228001" cy="74572"/>
            </a:xfrm>
            <a:prstGeom prst="rect">
              <a:avLst/>
            </a:prstGeom>
          </p:spPr>
        </p:pic>
      </p:grpSp>
      <p:grpSp>
        <p:nvGrpSpPr>
          <p:cNvPr id="792" name="object 792"/>
          <p:cNvGrpSpPr/>
          <p:nvPr/>
        </p:nvGrpSpPr>
        <p:grpSpPr>
          <a:xfrm>
            <a:off x="6722058" y="9189597"/>
            <a:ext cx="57785" cy="247015"/>
            <a:chOff x="6722058" y="9189597"/>
            <a:chExt cx="57785" cy="247015"/>
          </a:xfrm>
        </p:grpSpPr>
        <p:sp>
          <p:nvSpPr>
            <p:cNvPr id="793" name="object 793"/>
            <p:cNvSpPr/>
            <p:nvPr/>
          </p:nvSpPr>
          <p:spPr>
            <a:xfrm>
              <a:off x="6757576" y="9294482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5896" y="229"/>
                  </a:moveTo>
                  <a:lnTo>
                    <a:pt x="5093" y="172"/>
                  </a:lnTo>
                  <a:lnTo>
                    <a:pt x="4291" y="114"/>
                  </a:lnTo>
                </a:path>
                <a:path w="6350" h="3175">
                  <a:moveTo>
                    <a:pt x="4291" y="114"/>
                  </a:moveTo>
                  <a:lnTo>
                    <a:pt x="2685" y="0"/>
                  </a:lnTo>
                  <a:lnTo>
                    <a:pt x="0" y="295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6752316" y="9297435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4">
                  <a:moveTo>
                    <a:pt x="5259" y="0"/>
                  </a:moveTo>
                  <a:lnTo>
                    <a:pt x="2573" y="2953"/>
                  </a:lnTo>
                  <a:lnTo>
                    <a:pt x="0" y="12883"/>
                  </a:lnTo>
                </a:path>
              </a:pathLst>
            </a:custGeom>
            <a:ln w="34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6748016" y="9310319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40">
                  <a:moveTo>
                    <a:pt x="4300" y="0"/>
                  </a:moveTo>
                  <a:lnTo>
                    <a:pt x="2785" y="6018"/>
                  </a:lnTo>
                  <a:lnTo>
                    <a:pt x="1832" y="10905"/>
                  </a:lnTo>
                  <a:lnTo>
                    <a:pt x="1038" y="17254"/>
                  </a:lnTo>
                  <a:lnTo>
                    <a:pt x="0" y="27658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6745214" y="9337978"/>
              <a:ext cx="3175" cy="40640"/>
            </a:xfrm>
            <a:custGeom>
              <a:avLst/>
              <a:gdLst/>
              <a:ahLst/>
              <a:cxnLst/>
              <a:rect l="l" t="t" r="r" b="b"/>
              <a:pathLst>
                <a:path w="3175" h="40640">
                  <a:moveTo>
                    <a:pt x="2801" y="0"/>
                  </a:moveTo>
                  <a:lnTo>
                    <a:pt x="1787" y="10598"/>
                  </a:lnTo>
                  <a:lnTo>
                    <a:pt x="1157" y="18304"/>
                  </a:lnTo>
                  <a:lnTo>
                    <a:pt x="648" y="26873"/>
                  </a:lnTo>
                  <a:lnTo>
                    <a:pt x="0" y="40061"/>
                  </a:lnTo>
                </a:path>
              </a:pathLst>
            </a:custGeom>
            <a:ln w="33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6743404" y="9378040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09">
                  <a:moveTo>
                    <a:pt x="1810" y="0"/>
                  </a:moveTo>
                  <a:lnTo>
                    <a:pt x="1176" y="13216"/>
                  </a:lnTo>
                  <a:lnTo>
                    <a:pt x="776" y="21983"/>
                  </a:lnTo>
                  <a:lnTo>
                    <a:pt x="441" y="30225"/>
                  </a:lnTo>
                  <a:lnTo>
                    <a:pt x="0" y="41866"/>
                  </a:lnTo>
                </a:path>
              </a:pathLst>
            </a:custGeom>
            <a:ln w="32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6750098" y="922181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866" y="3095"/>
                  </a:moveTo>
                  <a:lnTo>
                    <a:pt x="1433" y="15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6739268" y="9206806"/>
              <a:ext cx="11430" cy="15240"/>
            </a:xfrm>
            <a:custGeom>
              <a:avLst/>
              <a:gdLst/>
              <a:ahLst/>
              <a:cxnLst/>
              <a:rect l="l" t="t" r="r" b="b"/>
              <a:pathLst>
                <a:path w="11429" h="15240">
                  <a:moveTo>
                    <a:pt x="10830" y="15006"/>
                  </a:moveTo>
                  <a:lnTo>
                    <a:pt x="1517" y="2599"/>
                  </a:lnTo>
                  <a:lnTo>
                    <a:pt x="0" y="0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0" name="object 80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847332" y="9113591"/>
            <a:ext cx="192357" cy="380891"/>
          </a:xfrm>
          <a:prstGeom prst="rect">
            <a:avLst/>
          </a:prstGeom>
        </p:spPr>
      </p:pic>
      <p:pic>
        <p:nvPicPr>
          <p:cNvPr id="801" name="object 80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093388" y="9223689"/>
            <a:ext cx="202185" cy="187423"/>
          </a:xfrm>
          <a:prstGeom prst="rect">
            <a:avLst/>
          </a:prstGeom>
        </p:spPr>
      </p:pic>
      <p:pic>
        <p:nvPicPr>
          <p:cNvPr id="802" name="object 80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771078" y="9111792"/>
            <a:ext cx="1981227" cy="720977"/>
          </a:xfrm>
          <a:prstGeom prst="rect">
            <a:avLst/>
          </a:prstGeom>
        </p:spPr>
      </p:pic>
      <p:pic>
        <p:nvPicPr>
          <p:cNvPr id="803" name="object 80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9826300" y="9149522"/>
            <a:ext cx="83688" cy="353112"/>
          </a:xfrm>
          <a:prstGeom prst="rect">
            <a:avLst/>
          </a:prstGeom>
        </p:spPr>
      </p:pic>
      <p:grpSp>
        <p:nvGrpSpPr>
          <p:cNvPr id="804" name="object 804"/>
          <p:cNvGrpSpPr/>
          <p:nvPr/>
        </p:nvGrpSpPr>
        <p:grpSpPr>
          <a:xfrm>
            <a:off x="1128765" y="10109439"/>
            <a:ext cx="568960" cy="267970"/>
            <a:chOff x="1128765" y="10109439"/>
            <a:chExt cx="568960" cy="267970"/>
          </a:xfrm>
        </p:grpSpPr>
        <p:pic>
          <p:nvPicPr>
            <p:cNvPr id="805" name="object 80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28765" y="10109439"/>
              <a:ext cx="187161" cy="267961"/>
            </a:xfrm>
            <a:prstGeom prst="rect">
              <a:avLst/>
            </a:prstGeom>
          </p:spPr>
        </p:pic>
        <p:pic>
          <p:nvPicPr>
            <p:cNvPr id="806" name="object 80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42147" y="10152345"/>
              <a:ext cx="148539" cy="168763"/>
            </a:xfrm>
            <a:prstGeom prst="rect">
              <a:avLst/>
            </a:prstGeom>
          </p:spPr>
        </p:pic>
        <p:pic>
          <p:nvPicPr>
            <p:cNvPr id="807" name="object 80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31565" y="10184304"/>
              <a:ext cx="165709" cy="190985"/>
            </a:xfrm>
            <a:prstGeom prst="rect">
              <a:avLst/>
            </a:prstGeom>
          </p:spPr>
        </p:pic>
      </p:grpSp>
      <p:grpSp>
        <p:nvGrpSpPr>
          <p:cNvPr id="808" name="object 808"/>
          <p:cNvGrpSpPr/>
          <p:nvPr/>
        </p:nvGrpSpPr>
        <p:grpSpPr>
          <a:xfrm>
            <a:off x="1818221" y="10087500"/>
            <a:ext cx="54610" cy="234315"/>
            <a:chOff x="1818221" y="10087500"/>
            <a:chExt cx="54610" cy="234315"/>
          </a:xfrm>
        </p:grpSpPr>
        <p:sp>
          <p:nvSpPr>
            <p:cNvPr id="809" name="object 809"/>
            <p:cNvSpPr/>
            <p:nvPr/>
          </p:nvSpPr>
          <p:spPr>
            <a:xfrm>
              <a:off x="1837248" y="102067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458" y="601"/>
                  </a:moveTo>
                </a:path>
                <a:path w="635" h="634">
                  <a:moveTo>
                    <a:pt x="458" y="486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1836218" y="102064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1029" y="372"/>
                  </a:moveTo>
                  <a:lnTo>
                    <a:pt x="570" y="0"/>
                  </a:lnTo>
                  <a:lnTo>
                    <a:pt x="0" y="109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1835648" y="1020750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5">
                  <a:moveTo>
                    <a:pt x="570" y="0"/>
                  </a:moveTo>
                  <a:lnTo>
                    <a:pt x="0" y="1090"/>
                  </a:lnTo>
                  <a:lnTo>
                    <a:pt x="459" y="5289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1836107" y="10212796"/>
              <a:ext cx="5715" cy="36830"/>
            </a:xfrm>
            <a:custGeom>
              <a:avLst/>
              <a:gdLst/>
              <a:ahLst/>
              <a:cxnLst/>
              <a:rect l="l" t="t" r="r" b="b"/>
              <a:pathLst>
                <a:path w="5714" h="36829">
                  <a:moveTo>
                    <a:pt x="0" y="0"/>
                  </a:moveTo>
                  <a:lnTo>
                    <a:pt x="2111" y="13426"/>
                  </a:lnTo>
                  <a:lnTo>
                    <a:pt x="3368" y="21704"/>
                  </a:lnTo>
                  <a:lnTo>
                    <a:pt x="4269" y="28258"/>
                  </a:lnTo>
                  <a:lnTo>
                    <a:pt x="5311" y="36510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1841419" y="10249306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0" y="0"/>
                  </a:moveTo>
                  <a:lnTo>
                    <a:pt x="1000" y="8132"/>
                  </a:lnTo>
                  <a:lnTo>
                    <a:pt x="1606" y="13847"/>
                  </a:lnTo>
                  <a:lnTo>
                    <a:pt x="2064" y="19849"/>
                  </a:lnTo>
                  <a:lnTo>
                    <a:pt x="2618" y="28843"/>
                  </a:lnTo>
                </a:path>
              </a:pathLst>
            </a:custGeom>
            <a:ln w="33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1844037" y="10278150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69" h="27304">
                  <a:moveTo>
                    <a:pt x="0" y="0"/>
                  </a:moveTo>
                  <a:lnTo>
                    <a:pt x="530" y="8964"/>
                  </a:lnTo>
                  <a:lnTo>
                    <a:pt x="823" y="14756"/>
                  </a:lnTo>
                  <a:lnTo>
                    <a:pt x="982" y="19901"/>
                  </a:lnTo>
                  <a:lnTo>
                    <a:pt x="1111" y="26922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1853708" y="1012784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1261" y="1490"/>
                  </a:moveTo>
                  <a:lnTo>
                    <a:pt x="630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1843583" y="10113739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4">
                  <a:moveTo>
                    <a:pt x="10124" y="14101"/>
                  </a:moveTo>
                  <a:lnTo>
                    <a:pt x="2971" y="4543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1840611" y="10107020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971" y="6718"/>
                  </a:moveTo>
                  <a:lnTo>
                    <a:pt x="0" y="2175"/>
                  </a:lnTo>
                  <a:lnTo>
                    <a:pt x="2278" y="0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1842890" y="10104637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40">
                  <a:moveTo>
                    <a:pt x="0" y="2382"/>
                  </a:moveTo>
                  <a:lnTo>
                    <a:pt x="2278" y="207"/>
                  </a:lnTo>
                  <a:lnTo>
                    <a:pt x="8010" y="0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" name="object 819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937678" y="10149228"/>
            <a:ext cx="188069" cy="182883"/>
          </a:xfrm>
          <a:prstGeom prst="rect">
            <a:avLst/>
          </a:prstGeom>
        </p:spPr>
      </p:pic>
      <p:pic>
        <p:nvPicPr>
          <p:cNvPr id="820" name="object 820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239424" y="10027604"/>
            <a:ext cx="325835" cy="319424"/>
          </a:xfrm>
          <a:prstGeom prst="rect">
            <a:avLst/>
          </a:prstGeom>
        </p:spPr>
      </p:pic>
      <p:pic>
        <p:nvPicPr>
          <p:cNvPr id="821" name="object 821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610134" y="10128467"/>
            <a:ext cx="241894" cy="222393"/>
          </a:xfrm>
          <a:prstGeom prst="rect">
            <a:avLst/>
          </a:prstGeom>
        </p:spPr>
      </p:pic>
      <p:pic>
        <p:nvPicPr>
          <p:cNvPr id="822" name="object 822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899198" y="10116024"/>
            <a:ext cx="203361" cy="225632"/>
          </a:xfrm>
          <a:prstGeom prst="rect">
            <a:avLst/>
          </a:prstGeom>
        </p:spPr>
      </p:pic>
      <p:grpSp>
        <p:nvGrpSpPr>
          <p:cNvPr id="823" name="object 823"/>
          <p:cNvGrpSpPr/>
          <p:nvPr/>
        </p:nvGrpSpPr>
        <p:grpSpPr>
          <a:xfrm>
            <a:off x="3267861" y="10315374"/>
            <a:ext cx="60960" cy="45085"/>
            <a:chOff x="3267861" y="10315374"/>
            <a:chExt cx="60960" cy="45085"/>
          </a:xfrm>
        </p:grpSpPr>
        <p:sp>
          <p:nvSpPr>
            <p:cNvPr id="824" name="object 824"/>
            <p:cNvSpPr/>
            <p:nvPr/>
          </p:nvSpPr>
          <p:spPr>
            <a:xfrm>
              <a:off x="3309746" y="1034214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724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285245" y="10332758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500" y="9387"/>
                  </a:moveTo>
                  <a:lnTo>
                    <a:pt x="17256" y="6243"/>
                  </a:lnTo>
                  <a:lnTo>
                    <a:pt x="12289" y="4217"/>
                  </a:lnTo>
                  <a:lnTo>
                    <a:pt x="7303" y="2429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6" name="object 826"/>
          <p:cNvGrpSpPr/>
          <p:nvPr/>
        </p:nvGrpSpPr>
        <p:grpSpPr>
          <a:xfrm>
            <a:off x="953469" y="11512409"/>
            <a:ext cx="5080" cy="34925"/>
            <a:chOff x="953469" y="11512409"/>
            <a:chExt cx="5080" cy="34925"/>
          </a:xfrm>
        </p:grpSpPr>
        <p:sp>
          <p:nvSpPr>
            <p:cNvPr id="827" name="object 827"/>
            <p:cNvSpPr/>
            <p:nvPr/>
          </p:nvSpPr>
          <p:spPr>
            <a:xfrm>
              <a:off x="957964" y="1152987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953469" y="1152987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4494" y="0"/>
                  </a:moveTo>
                  <a:lnTo>
                    <a:pt x="2489" y="0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9" name="object 82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595434" y="11070989"/>
            <a:ext cx="458252" cy="496374"/>
          </a:xfrm>
          <a:prstGeom prst="rect">
            <a:avLst/>
          </a:prstGeom>
        </p:spPr>
      </p:pic>
      <p:pic>
        <p:nvPicPr>
          <p:cNvPr id="830" name="object 83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114010" y="11335314"/>
            <a:ext cx="200149" cy="227081"/>
          </a:xfrm>
          <a:prstGeom prst="rect">
            <a:avLst/>
          </a:prstGeom>
        </p:spPr>
      </p:pic>
      <p:grpSp>
        <p:nvGrpSpPr>
          <p:cNvPr id="831" name="object 831"/>
          <p:cNvGrpSpPr/>
          <p:nvPr/>
        </p:nvGrpSpPr>
        <p:grpSpPr>
          <a:xfrm>
            <a:off x="2360065" y="11164607"/>
            <a:ext cx="509905" cy="469900"/>
            <a:chOff x="2360065" y="11164607"/>
            <a:chExt cx="509905" cy="469900"/>
          </a:xfrm>
        </p:grpSpPr>
        <p:pic>
          <p:nvPicPr>
            <p:cNvPr id="832" name="object 83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360065" y="11164607"/>
              <a:ext cx="286106" cy="469478"/>
            </a:xfrm>
            <a:prstGeom prst="rect">
              <a:avLst/>
            </a:prstGeom>
          </p:spPr>
        </p:pic>
        <p:pic>
          <p:nvPicPr>
            <p:cNvPr id="833" name="object 83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688780" y="11340456"/>
              <a:ext cx="180957" cy="241710"/>
            </a:xfrm>
            <a:prstGeom prst="rect">
              <a:avLst/>
            </a:prstGeom>
          </p:spPr>
        </p:pic>
      </p:grpSp>
      <p:pic>
        <p:nvPicPr>
          <p:cNvPr id="834" name="object 83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2919590" y="11368580"/>
            <a:ext cx="200121" cy="193898"/>
          </a:xfrm>
          <a:prstGeom prst="rect">
            <a:avLst/>
          </a:prstGeom>
        </p:spPr>
      </p:pic>
      <p:grpSp>
        <p:nvGrpSpPr>
          <p:cNvPr id="835" name="object 835"/>
          <p:cNvGrpSpPr/>
          <p:nvPr/>
        </p:nvGrpSpPr>
        <p:grpSpPr>
          <a:xfrm>
            <a:off x="3208548" y="11235763"/>
            <a:ext cx="438784" cy="377825"/>
            <a:chOff x="3208548" y="11235763"/>
            <a:chExt cx="438784" cy="377825"/>
          </a:xfrm>
        </p:grpSpPr>
        <p:sp>
          <p:nvSpPr>
            <p:cNvPr id="836" name="object 836"/>
            <p:cNvSpPr/>
            <p:nvPr/>
          </p:nvSpPr>
          <p:spPr>
            <a:xfrm>
              <a:off x="3389109" y="1125370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206" y="716"/>
                  </a:moveTo>
                </a:path>
                <a:path w="2539" h="1270">
                  <a:moveTo>
                    <a:pt x="2092" y="601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383587" y="11253215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5521" y="486"/>
                  </a:moveTo>
                  <a:lnTo>
                    <a:pt x="3544" y="0"/>
                  </a:lnTo>
                  <a:lnTo>
                    <a:pt x="0" y="1291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376490" y="11254507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096" y="0"/>
                  </a:moveTo>
                  <a:lnTo>
                    <a:pt x="3552" y="1292"/>
                  </a:lnTo>
                  <a:lnTo>
                    <a:pt x="0" y="9245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371613" y="11263752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79" h="27304">
                  <a:moveTo>
                    <a:pt x="4877" y="0"/>
                  </a:moveTo>
                  <a:lnTo>
                    <a:pt x="2802" y="4891"/>
                  </a:lnTo>
                  <a:lnTo>
                    <a:pt x="1603" y="9311"/>
                  </a:lnTo>
                  <a:lnTo>
                    <a:pt x="821" y="15767"/>
                  </a:lnTo>
                  <a:lnTo>
                    <a:pt x="0" y="26771"/>
                  </a:lnTo>
                </a:path>
              </a:pathLst>
            </a:custGeom>
            <a:ln w="34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370764" y="11290523"/>
              <a:ext cx="2540" cy="48260"/>
            </a:xfrm>
            <a:custGeom>
              <a:avLst/>
              <a:gdLst/>
              <a:ahLst/>
              <a:cxnLst/>
              <a:rect l="l" t="t" r="r" b="b"/>
              <a:pathLst>
                <a:path w="2539" h="48259">
                  <a:moveTo>
                    <a:pt x="848" y="0"/>
                  </a:moveTo>
                  <a:lnTo>
                    <a:pt x="121" y="11336"/>
                  </a:lnTo>
                  <a:lnTo>
                    <a:pt x="0" y="20122"/>
                  </a:lnTo>
                  <a:lnTo>
                    <a:pt x="592" y="30864"/>
                  </a:lnTo>
                  <a:lnTo>
                    <a:pt x="2007" y="48069"/>
                  </a:lnTo>
                </a:path>
              </a:pathLst>
            </a:custGeom>
            <a:ln w="33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372772" y="11338592"/>
              <a:ext cx="7620" cy="64769"/>
            </a:xfrm>
            <a:custGeom>
              <a:avLst/>
              <a:gdLst/>
              <a:ahLst/>
              <a:cxnLst/>
              <a:rect l="l" t="t" r="r" b="b"/>
              <a:pathLst>
                <a:path w="7620" h="64770">
                  <a:moveTo>
                    <a:pt x="0" y="0"/>
                  </a:moveTo>
                  <a:lnTo>
                    <a:pt x="1515" y="17458"/>
                  </a:lnTo>
                  <a:lnTo>
                    <a:pt x="2808" y="29982"/>
                  </a:lnTo>
                  <a:lnTo>
                    <a:pt x="4588" y="43604"/>
                  </a:lnTo>
                  <a:lnTo>
                    <a:pt x="7564" y="64358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380337" y="11402951"/>
              <a:ext cx="11430" cy="68580"/>
            </a:xfrm>
            <a:custGeom>
              <a:avLst/>
              <a:gdLst/>
              <a:ahLst/>
              <a:cxnLst/>
              <a:rect l="l" t="t" r="r" b="b"/>
              <a:pathLst>
                <a:path w="11429" h="68579">
                  <a:moveTo>
                    <a:pt x="0" y="0"/>
                  </a:moveTo>
                  <a:lnTo>
                    <a:pt x="3036" y="20819"/>
                  </a:lnTo>
                  <a:lnTo>
                    <a:pt x="5237" y="34901"/>
                  </a:lnTo>
                  <a:lnTo>
                    <a:pt x="7673" y="48672"/>
                  </a:lnTo>
                  <a:lnTo>
                    <a:pt x="11414" y="68559"/>
                  </a:lnTo>
                </a:path>
              </a:pathLst>
            </a:custGeom>
            <a:ln w="31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391751" y="11471510"/>
              <a:ext cx="12700" cy="57785"/>
            </a:xfrm>
            <a:custGeom>
              <a:avLst/>
              <a:gdLst/>
              <a:ahLst/>
              <a:cxnLst/>
              <a:rect l="l" t="t" r="r" b="b"/>
              <a:pathLst>
                <a:path w="12700" h="57784">
                  <a:moveTo>
                    <a:pt x="0" y="0"/>
                  </a:moveTo>
                  <a:lnTo>
                    <a:pt x="3755" y="19714"/>
                  </a:lnTo>
                  <a:lnTo>
                    <a:pt x="6291" y="32274"/>
                  </a:lnTo>
                  <a:lnTo>
                    <a:pt x="8766" y="43070"/>
                  </a:lnTo>
                  <a:lnTo>
                    <a:pt x="12336" y="57490"/>
                  </a:lnTo>
                </a:path>
              </a:pathLst>
            </a:custGeom>
            <a:ln w="30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404087" y="11529001"/>
              <a:ext cx="10795" cy="35560"/>
            </a:xfrm>
            <a:custGeom>
              <a:avLst/>
              <a:gdLst/>
              <a:ahLst/>
              <a:cxnLst/>
              <a:rect l="l" t="t" r="r" b="b"/>
              <a:pathLst>
                <a:path w="10795" h="35559">
                  <a:moveTo>
                    <a:pt x="0" y="0"/>
                  </a:moveTo>
                  <a:lnTo>
                    <a:pt x="3536" y="14075"/>
                  </a:lnTo>
                  <a:lnTo>
                    <a:pt x="5780" y="22459"/>
                  </a:lnTo>
                  <a:lnTo>
                    <a:pt x="7688" y="28473"/>
                  </a:lnTo>
                  <a:lnTo>
                    <a:pt x="10221" y="35440"/>
                  </a:lnTo>
                </a:path>
              </a:pathLst>
            </a:custGeom>
            <a:ln w="30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414308" y="11564441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29">
                  <a:moveTo>
                    <a:pt x="0" y="0"/>
                  </a:moveTo>
                  <a:lnTo>
                    <a:pt x="4217" y="11402"/>
                  </a:lnTo>
                  <a:lnTo>
                    <a:pt x="5132" y="8356"/>
                  </a:lnTo>
                </a:path>
              </a:pathLst>
            </a:custGeom>
            <a:ln w="31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415160" y="11553842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4" h="19050">
                  <a:moveTo>
                    <a:pt x="4280" y="18955"/>
                  </a:moveTo>
                  <a:lnTo>
                    <a:pt x="5194" y="15909"/>
                  </a:lnTo>
                  <a:lnTo>
                    <a:pt x="0" y="0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397379" y="11514764"/>
              <a:ext cx="17780" cy="39370"/>
            </a:xfrm>
            <a:custGeom>
              <a:avLst/>
              <a:gdLst/>
              <a:ahLst/>
              <a:cxnLst/>
              <a:rect l="l" t="t" r="r" b="b"/>
              <a:pathLst>
                <a:path w="17779" h="39370">
                  <a:moveTo>
                    <a:pt x="17781" y="39077"/>
                  </a:moveTo>
                  <a:lnTo>
                    <a:pt x="14581" y="29518"/>
                  </a:lnTo>
                  <a:lnTo>
                    <a:pt x="11662" y="22260"/>
                  </a:lnTo>
                  <a:lnTo>
                    <a:pt x="7357" y="13642"/>
                  </a:lnTo>
                  <a:lnTo>
                    <a:pt x="0" y="0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366253" y="11469680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4">
                  <a:moveTo>
                    <a:pt x="31125" y="45084"/>
                  </a:moveTo>
                  <a:lnTo>
                    <a:pt x="23559" y="31348"/>
                  </a:lnTo>
                  <a:lnTo>
                    <a:pt x="17795" y="22072"/>
                  </a:lnTo>
                  <a:lnTo>
                    <a:pt x="10914" y="13032"/>
                  </a:lnTo>
                  <a:lnTo>
                    <a:pt x="0" y="0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326176" y="11432887"/>
              <a:ext cx="40640" cy="36830"/>
            </a:xfrm>
            <a:custGeom>
              <a:avLst/>
              <a:gdLst/>
              <a:ahLst/>
              <a:cxnLst/>
              <a:rect l="l" t="t" r="r" b="b"/>
              <a:pathLst>
                <a:path w="40639" h="36829">
                  <a:moveTo>
                    <a:pt x="40076" y="36792"/>
                  </a:moveTo>
                  <a:lnTo>
                    <a:pt x="29022" y="23888"/>
                  </a:lnTo>
                  <a:lnTo>
                    <a:pt x="21162" y="15755"/>
                  </a:lnTo>
                  <a:lnTo>
                    <a:pt x="12741" y="8942"/>
                  </a:lnTo>
                  <a:lnTo>
                    <a:pt x="0" y="0"/>
                  </a:lnTo>
                </a:path>
              </a:pathLst>
            </a:custGeom>
            <a:ln w="31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284364" y="11413390"/>
              <a:ext cx="41910" cy="19685"/>
            </a:xfrm>
            <a:custGeom>
              <a:avLst/>
              <a:gdLst/>
              <a:ahLst/>
              <a:cxnLst/>
              <a:rect l="l" t="t" r="r" b="b"/>
              <a:pathLst>
                <a:path w="41910" h="19684">
                  <a:moveTo>
                    <a:pt x="41812" y="19497"/>
                  </a:moveTo>
                  <a:lnTo>
                    <a:pt x="29044" y="10825"/>
                  </a:lnTo>
                  <a:lnTo>
                    <a:pt x="20432" y="5903"/>
                  </a:lnTo>
                  <a:lnTo>
                    <a:pt x="12058" y="2904"/>
                  </a:lnTo>
                  <a:lnTo>
                    <a:pt x="0" y="0"/>
                  </a:lnTo>
                </a:path>
              </a:pathLst>
            </a:custGeom>
            <a:ln w="31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249442" y="11410165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5">
                  <a:moveTo>
                    <a:pt x="34922" y="3225"/>
                  </a:moveTo>
                  <a:lnTo>
                    <a:pt x="22971" y="655"/>
                  </a:lnTo>
                  <a:lnTo>
                    <a:pt x="15350" y="0"/>
                  </a:lnTo>
                  <a:lnTo>
                    <a:pt x="8784" y="1440"/>
                  </a:lnTo>
                  <a:lnTo>
                    <a:pt x="0" y="5159"/>
                  </a:lnTo>
                </a:path>
              </a:pathLst>
            </a:custGeom>
            <a:ln w="31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229209" y="11415324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19" h="23495">
                  <a:moveTo>
                    <a:pt x="20232" y="0"/>
                  </a:moveTo>
                  <a:lnTo>
                    <a:pt x="11677" y="4047"/>
                  </a:lnTo>
                  <a:lnTo>
                    <a:pt x="6718" y="7791"/>
                  </a:lnTo>
                  <a:lnTo>
                    <a:pt x="3457" y="13388"/>
                  </a:lnTo>
                  <a:lnTo>
                    <a:pt x="0" y="22992"/>
                  </a:lnTo>
                </a:path>
              </a:pathLst>
            </a:custGeom>
            <a:ln w="32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225048" y="11438316"/>
              <a:ext cx="4445" cy="39370"/>
            </a:xfrm>
            <a:custGeom>
              <a:avLst/>
              <a:gdLst/>
              <a:ahLst/>
              <a:cxnLst/>
              <a:rect l="l" t="t" r="r" b="b"/>
              <a:pathLst>
                <a:path w="4444" h="39370">
                  <a:moveTo>
                    <a:pt x="4161" y="0"/>
                  </a:moveTo>
                  <a:lnTo>
                    <a:pt x="1023" y="9852"/>
                  </a:lnTo>
                  <a:lnTo>
                    <a:pt x="0" y="17189"/>
                  </a:lnTo>
                  <a:lnTo>
                    <a:pt x="1112" y="25656"/>
                  </a:lnTo>
                  <a:lnTo>
                    <a:pt x="4382" y="38900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229431" y="11477217"/>
              <a:ext cx="24130" cy="45085"/>
            </a:xfrm>
            <a:custGeom>
              <a:avLst/>
              <a:gdLst/>
              <a:ahLst/>
              <a:cxnLst/>
              <a:rect l="l" t="t" r="r" b="b"/>
              <a:pathLst>
                <a:path w="24129" h="45084">
                  <a:moveTo>
                    <a:pt x="0" y="0"/>
                  </a:moveTo>
                  <a:lnTo>
                    <a:pt x="3634" y="13338"/>
                  </a:lnTo>
                  <a:lnTo>
                    <a:pt x="7299" y="22466"/>
                  </a:lnTo>
                  <a:lnTo>
                    <a:pt x="13204" y="31595"/>
                  </a:lnTo>
                  <a:lnTo>
                    <a:pt x="23557" y="44938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252988" y="11522155"/>
              <a:ext cx="45720" cy="38735"/>
            </a:xfrm>
            <a:custGeom>
              <a:avLst/>
              <a:gdLst/>
              <a:ahLst/>
              <a:cxnLst/>
              <a:rect l="l" t="t" r="r" b="b"/>
              <a:pathLst>
                <a:path w="45720" h="38734">
                  <a:moveTo>
                    <a:pt x="0" y="0"/>
                  </a:moveTo>
                  <a:lnTo>
                    <a:pt x="10697" y="13244"/>
                  </a:lnTo>
                  <a:lnTo>
                    <a:pt x="19012" y="21686"/>
                  </a:lnTo>
                  <a:lnTo>
                    <a:pt x="29219" y="28948"/>
                  </a:lnTo>
                  <a:lnTo>
                    <a:pt x="45591" y="38655"/>
                  </a:lnTo>
                </a:path>
              </a:pathLst>
            </a:custGeom>
            <a:ln w="32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298580" y="11560810"/>
              <a:ext cx="62865" cy="22225"/>
            </a:xfrm>
            <a:custGeom>
              <a:avLst/>
              <a:gdLst/>
              <a:ahLst/>
              <a:cxnLst/>
              <a:rect l="l" t="t" r="r" b="b"/>
              <a:pathLst>
                <a:path w="62864" h="22225">
                  <a:moveTo>
                    <a:pt x="0" y="0"/>
                  </a:moveTo>
                  <a:lnTo>
                    <a:pt x="16632" y="9446"/>
                  </a:lnTo>
                  <a:lnTo>
                    <a:pt x="28660" y="14888"/>
                  </a:lnTo>
                  <a:lnTo>
                    <a:pt x="41917" y="18388"/>
                  </a:lnTo>
                  <a:lnTo>
                    <a:pt x="62240" y="22012"/>
                  </a:lnTo>
                </a:path>
              </a:pathLst>
            </a:custGeom>
            <a:ln w="31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360820" y="11582823"/>
              <a:ext cx="69850" cy="4445"/>
            </a:xfrm>
            <a:custGeom>
              <a:avLst/>
              <a:gdLst/>
              <a:ahLst/>
              <a:cxnLst/>
              <a:rect l="l" t="t" r="r" b="b"/>
              <a:pathLst>
                <a:path w="69850" h="4445">
                  <a:moveTo>
                    <a:pt x="0" y="0"/>
                  </a:moveTo>
                  <a:lnTo>
                    <a:pt x="20435" y="3289"/>
                  </a:lnTo>
                  <a:lnTo>
                    <a:pt x="34482" y="4451"/>
                  </a:lnTo>
                  <a:lnTo>
                    <a:pt x="48655" y="3544"/>
                  </a:lnTo>
                  <a:lnTo>
                    <a:pt x="69464" y="629"/>
                  </a:lnTo>
                </a:path>
              </a:pathLst>
            </a:custGeom>
            <a:ln w="31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430285" y="11564444"/>
              <a:ext cx="64135" cy="19050"/>
            </a:xfrm>
            <a:custGeom>
              <a:avLst/>
              <a:gdLst/>
              <a:ahLst/>
              <a:cxnLst/>
              <a:rect l="l" t="t" r="r" b="b"/>
              <a:pathLst>
                <a:path w="64135" h="19050">
                  <a:moveTo>
                    <a:pt x="0" y="19008"/>
                  </a:moveTo>
                  <a:lnTo>
                    <a:pt x="20716" y="15785"/>
                  </a:lnTo>
                  <a:lnTo>
                    <a:pt x="34243" y="12731"/>
                  </a:lnTo>
                  <a:lnTo>
                    <a:pt x="46540" y="8063"/>
                  </a:lnTo>
                  <a:lnTo>
                    <a:pt x="63564" y="0"/>
                  </a:lnTo>
                </a:path>
              </a:pathLst>
            </a:custGeom>
            <a:ln w="30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3493849" y="11532074"/>
              <a:ext cx="45085" cy="32384"/>
            </a:xfrm>
            <a:custGeom>
              <a:avLst/>
              <a:gdLst/>
              <a:ahLst/>
              <a:cxnLst/>
              <a:rect l="l" t="t" r="r" b="b"/>
              <a:pathLst>
                <a:path w="45085" h="32384">
                  <a:moveTo>
                    <a:pt x="0" y="32370"/>
                  </a:moveTo>
                  <a:lnTo>
                    <a:pt x="16732" y="24097"/>
                  </a:lnTo>
                  <a:lnTo>
                    <a:pt x="26988" y="17968"/>
                  </a:lnTo>
                  <a:lnTo>
                    <a:pt x="34977" y="10947"/>
                  </a:lnTo>
                  <a:lnTo>
                    <a:pt x="44910" y="0"/>
                  </a:lnTo>
                </a:path>
              </a:pathLst>
            </a:custGeom>
            <a:ln w="30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3538759" y="11494219"/>
              <a:ext cx="20955" cy="38100"/>
            </a:xfrm>
            <a:custGeom>
              <a:avLst/>
              <a:gdLst/>
              <a:ahLst/>
              <a:cxnLst/>
              <a:rect l="l" t="t" r="r" b="b"/>
              <a:pathLst>
                <a:path w="20954" h="38100">
                  <a:moveTo>
                    <a:pt x="0" y="37855"/>
                  </a:moveTo>
                  <a:lnTo>
                    <a:pt x="9554" y="26821"/>
                  </a:lnTo>
                  <a:lnTo>
                    <a:pt x="14894" y="19200"/>
                  </a:lnTo>
                  <a:lnTo>
                    <a:pt x="17962" y="11443"/>
                  </a:lnTo>
                  <a:lnTo>
                    <a:pt x="20698" y="0"/>
                  </a:lnTo>
                </a:path>
              </a:pathLst>
            </a:custGeom>
            <a:ln w="31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3559024" y="11459066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59">
                  <a:moveTo>
                    <a:pt x="433" y="35152"/>
                  </a:moveTo>
                  <a:lnTo>
                    <a:pt x="2838" y="23751"/>
                  </a:lnTo>
                  <a:lnTo>
                    <a:pt x="3595" y="16289"/>
                  </a:lnTo>
                  <a:lnTo>
                    <a:pt x="2662" y="9471"/>
                  </a:lnTo>
                  <a:lnTo>
                    <a:pt x="0" y="0"/>
                  </a:lnTo>
                </a:path>
              </a:pathLst>
            </a:custGeom>
            <a:ln w="31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545381" y="11433846"/>
              <a:ext cx="13970" cy="25400"/>
            </a:xfrm>
            <a:custGeom>
              <a:avLst/>
              <a:gdLst/>
              <a:ahLst/>
              <a:cxnLst/>
              <a:rect l="l" t="t" r="r" b="b"/>
              <a:pathLst>
                <a:path w="13970" h="25400">
                  <a:moveTo>
                    <a:pt x="13642" y="25220"/>
                  </a:moveTo>
                  <a:lnTo>
                    <a:pt x="10774" y="15903"/>
                  </a:lnTo>
                  <a:lnTo>
                    <a:pt x="8396" y="10171"/>
                  </a:lnTo>
                  <a:lnTo>
                    <a:pt x="5231" y="5658"/>
                  </a:lnTo>
                  <a:lnTo>
                    <a:pt x="0" y="0"/>
                  </a:lnTo>
                </a:path>
              </a:pathLst>
            </a:custGeom>
            <a:ln w="32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528183" y="11424489"/>
              <a:ext cx="17780" cy="9525"/>
            </a:xfrm>
            <a:custGeom>
              <a:avLst/>
              <a:gdLst/>
              <a:ahLst/>
              <a:cxnLst/>
              <a:rect l="l" t="t" r="r" b="b"/>
              <a:pathLst>
                <a:path w="17779" h="9525">
                  <a:moveTo>
                    <a:pt x="17198" y="9357"/>
                  </a:moveTo>
                  <a:lnTo>
                    <a:pt x="8276" y="0"/>
                  </a:lnTo>
                  <a:lnTo>
                    <a:pt x="0" y="403"/>
                  </a:lnTo>
                </a:path>
              </a:pathLst>
            </a:custGeom>
            <a:ln w="32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517379" y="11424892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0803" y="0"/>
                  </a:moveTo>
                  <a:lnTo>
                    <a:pt x="2526" y="403"/>
                  </a:lnTo>
                  <a:lnTo>
                    <a:pt x="0" y="11328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515703" y="11436221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1676" y="0"/>
                  </a:moveTo>
                  <a:lnTo>
                    <a:pt x="282" y="6610"/>
                  </a:lnTo>
                  <a:lnTo>
                    <a:pt x="0" y="11918"/>
                  </a:lnTo>
                  <a:lnTo>
                    <a:pt x="992" y="18717"/>
                  </a:lnTo>
                  <a:lnTo>
                    <a:pt x="3424" y="29801"/>
                  </a:lnTo>
                </a:path>
              </a:pathLst>
            </a:custGeom>
            <a:ln w="33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519128" y="11466022"/>
              <a:ext cx="12700" cy="41275"/>
            </a:xfrm>
            <a:custGeom>
              <a:avLst/>
              <a:gdLst/>
              <a:ahLst/>
              <a:cxnLst/>
              <a:rect l="l" t="t" r="r" b="b"/>
              <a:pathLst>
                <a:path w="12700" h="41275">
                  <a:moveTo>
                    <a:pt x="0" y="0"/>
                  </a:moveTo>
                  <a:lnTo>
                    <a:pt x="2594" y="11257"/>
                  </a:lnTo>
                  <a:lnTo>
                    <a:pt x="4722" y="19275"/>
                  </a:lnTo>
                  <a:lnTo>
                    <a:pt x="7522" y="27891"/>
                  </a:lnTo>
                  <a:lnTo>
                    <a:pt x="12131" y="40945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531260" y="11506968"/>
              <a:ext cx="16510" cy="41910"/>
            </a:xfrm>
            <a:custGeom>
              <a:avLst/>
              <a:gdLst/>
              <a:ahLst/>
              <a:cxnLst/>
              <a:rect l="l" t="t" r="r" b="b"/>
              <a:pathLst>
                <a:path w="16510" h="41909">
                  <a:moveTo>
                    <a:pt x="0" y="0"/>
                  </a:moveTo>
                  <a:lnTo>
                    <a:pt x="4672" y="13065"/>
                  </a:lnTo>
                  <a:lnTo>
                    <a:pt x="7916" y="21761"/>
                  </a:lnTo>
                  <a:lnTo>
                    <a:pt x="11252" y="29994"/>
                  </a:lnTo>
                  <a:lnTo>
                    <a:pt x="16198" y="41673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547458" y="11548641"/>
              <a:ext cx="16510" cy="32384"/>
            </a:xfrm>
            <a:custGeom>
              <a:avLst/>
              <a:gdLst/>
              <a:ahLst/>
              <a:cxnLst/>
              <a:rect l="l" t="t" r="r" b="b"/>
              <a:pathLst>
                <a:path w="16510" h="32384">
                  <a:moveTo>
                    <a:pt x="0" y="0"/>
                  </a:moveTo>
                  <a:lnTo>
                    <a:pt x="4950" y="11527"/>
                  </a:lnTo>
                  <a:lnTo>
                    <a:pt x="8315" y="18700"/>
                  </a:lnTo>
                  <a:lnTo>
                    <a:pt x="11640" y="24517"/>
                  </a:lnTo>
                  <a:lnTo>
                    <a:pt x="16467" y="31977"/>
                  </a:lnTo>
                </a:path>
              </a:pathLst>
            </a:custGeom>
            <a:ln w="32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563926" y="11580619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70" h="17145">
                  <a:moveTo>
                    <a:pt x="0" y="0"/>
                  </a:moveTo>
                  <a:lnTo>
                    <a:pt x="8124" y="12372"/>
                  </a:lnTo>
                  <a:lnTo>
                    <a:pt x="13876" y="16529"/>
                  </a:lnTo>
                </a:path>
              </a:pathLst>
            </a:custGeom>
            <a:ln w="32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615793" y="11339027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4436" y="16716"/>
                  </a:moveTo>
                  <a:lnTo>
                    <a:pt x="3805" y="14422"/>
                  </a:lnTo>
                  <a:lnTo>
                    <a:pt x="3175" y="12129"/>
                  </a:lnTo>
                </a:path>
                <a:path w="4445" h="17145">
                  <a:moveTo>
                    <a:pt x="3175" y="12129"/>
                  </a:moveTo>
                  <a:lnTo>
                    <a:pt x="1913" y="75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613567" y="11324735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4">
                  <a:moveTo>
                    <a:pt x="2225" y="14292"/>
                  </a:moveTo>
                  <a:lnTo>
                    <a:pt x="311" y="6749"/>
                  </a:lnTo>
                  <a:lnTo>
                    <a:pt x="0" y="0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613255" y="11316602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311" y="8132"/>
                  </a:moveTo>
                  <a:lnTo>
                    <a:pt x="0" y="1384"/>
                  </a:lnTo>
                  <a:lnTo>
                    <a:pt x="3875" y="0"/>
                  </a:lnTo>
                </a:path>
              </a:pathLst>
            </a:custGeom>
            <a:ln w="33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617131" y="11315218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1383"/>
                  </a:moveTo>
                  <a:lnTo>
                    <a:pt x="3874" y="0"/>
                  </a:lnTo>
                  <a:lnTo>
                    <a:pt x="12652" y="2907"/>
                  </a:lnTo>
                </a:path>
              </a:pathLst>
            </a:custGeom>
            <a:ln w="34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4" name="object 874"/>
          <p:cNvGrpSpPr/>
          <p:nvPr/>
        </p:nvGrpSpPr>
        <p:grpSpPr>
          <a:xfrm>
            <a:off x="3629887" y="11377134"/>
            <a:ext cx="222885" cy="202565"/>
            <a:chOff x="3629887" y="11377134"/>
            <a:chExt cx="222885" cy="202565"/>
          </a:xfrm>
        </p:grpSpPr>
        <p:sp>
          <p:nvSpPr>
            <p:cNvPr id="875" name="object 875"/>
            <p:cNvSpPr/>
            <p:nvPr/>
          </p:nvSpPr>
          <p:spPr>
            <a:xfrm>
              <a:off x="3835122" y="1139841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1261" y="114"/>
                  </a:moveTo>
                  <a:lnTo>
                    <a:pt x="630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798255" y="11395061"/>
              <a:ext cx="37465" cy="3810"/>
            </a:xfrm>
            <a:custGeom>
              <a:avLst/>
              <a:gdLst/>
              <a:ahLst/>
              <a:cxnLst/>
              <a:rect l="l" t="t" r="r" b="b"/>
              <a:pathLst>
                <a:path w="37464" h="3809">
                  <a:moveTo>
                    <a:pt x="36867" y="3348"/>
                  </a:moveTo>
                  <a:lnTo>
                    <a:pt x="25818" y="2167"/>
                  </a:lnTo>
                  <a:lnTo>
                    <a:pt x="18294" y="1425"/>
                  </a:lnTo>
                  <a:lnTo>
                    <a:pt x="10840" y="807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754389" y="11394072"/>
              <a:ext cx="44450" cy="1270"/>
            </a:xfrm>
            <a:custGeom>
              <a:avLst/>
              <a:gdLst/>
              <a:ahLst/>
              <a:cxnLst/>
              <a:rect l="l" t="t" r="r" b="b"/>
              <a:pathLst>
                <a:path w="44450" h="1270">
                  <a:moveTo>
                    <a:pt x="43865" y="988"/>
                  </a:moveTo>
                  <a:lnTo>
                    <a:pt x="32915" y="236"/>
                  </a:lnTo>
                  <a:lnTo>
                    <a:pt x="24696" y="0"/>
                  </a:lnTo>
                  <a:lnTo>
                    <a:pt x="15095" y="294"/>
                  </a:lnTo>
                  <a:lnTo>
                    <a:pt x="0" y="1132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3703718" y="11395205"/>
              <a:ext cx="50800" cy="8890"/>
            </a:xfrm>
            <a:custGeom>
              <a:avLst/>
              <a:gdLst/>
              <a:ahLst/>
              <a:cxnLst/>
              <a:rect l="l" t="t" r="r" b="b"/>
              <a:pathLst>
                <a:path w="50800" h="8890">
                  <a:moveTo>
                    <a:pt x="50671" y="0"/>
                  </a:moveTo>
                  <a:lnTo>
                    <a:pt x="35469" y="971"/>
                  </a:lnTo>
                  <a:lnTo>
                    <a:pt x="25124" y="2197"/>
                  </a:lnTo>
                  <a:lnTo>
                    <a:pt x="14884" y="4490"/>
                  </a:lnTo>
                  <a:lnTo>
                    <a:pt x="0" y="8661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662378" y="11403866"/>
              <a:ext cx="41910" cy="22225"/>
            </a:xfrm>
            <a:custGeom>
              <a:avLst/>
              <a:gdLst/>
              <a:ahLst/>
              <a:cxnLst/>
              <a:rect l="l" t="t" r="r" b="b"/>
              <a:pathLst>
                <a:path w="41910" h="22225">
                  <a:moveTo>
                    <a:pt x="41340" y="0"/>
                  </a:moveTo>
                  <a:lnTo>
                    <a:pt x="26601" y="4380"/>
                  </a:lnTo>
                  <a:lnTo>
                    <a:pt x="17381" y="8137"/>
                  </a:lnTo>
                  <a:lnTo>
                    <a:pt x="9806" y="13338"/>
                  </a:lnTo>
                  <a:lnTo>
                    <a:pt x="0" y="22051"/>
                  </a:lnTo>
                </a:path>
              </a:pathLst>
            </a:custGeom>
            <a:ln w="31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3646026" y="11425918"/>
              <a:ext cx="16510" cy="36195"/>
            </a:xfrm>
            <a:custGeom>
              <a:avLst/>
              <a:gdLst/>
              <a:ahLst/>
              <a:cxnLst/>
              <a:rect l="l" t="t" r="r" b="b"/>
              <a:pathLst>
                <a:path w="16510" h="36195">
                  <a:moveTo>
                    <a:pt x="16351" y="0"/>
                  </a:moveTo>
                  <a:lnTo>
                    <a:pt x="6935" y="8924"/>
                  </a:lnTo>
                  <a:lnTo>
                    <a:pt x="2093" y="15611"/>
                  </a:lnTo>
                  <a:lnTo>
                    <a:pt x="292" y="23401"/>
                  </a:lnTo>
                  <a:lnTo>
                    <a:pt x="0" y="35635"/>
                  </a:lnTo>
                </a:path>
              </a:pathLst>
            </a:custGeom>
            <a:ln w="31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3646026" y="11461553"/>
              <a:ext cx="19050" cy="42545"/>
            </a:xfrm>
            <a:custGeom>
              <a:avLst/>
              <a:gdLst/>
              <a:ahLst/>
              <a:cxnLst/>
              <a:rect l="l" t="t" r="r" b="b"/>
              <a:pathLst>
                <a:path w="19050" h="42545">
                  <a:moveTo>
                    <a:pt x="0" y="0"/>
                  </a:moveTo>
                  <a:lnTo>
                    <a:pt x="254" y="12334"/>
                  </a:lnTo>
                  <a:lnTo>
                    <a:pt x="2284" y="20829"/>
                  </a:lnTo>
                  <a:lnTo>
                    <a:pt x="7839" y="29429"/>
                  </a:lnTo>
                  <a:lnTo>
                    <a:pt x="18670" y="42080"/>
                  </a:lnTo>
                </a:path>
              </a:pathLst>
            </a:custGeom>
            <a:ln w="32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3664696" y="11503634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70" h="37465">
                  <a:moveTo>
                    <a:pt x="0" y="0"/>
                  </a:moveTo>
                  <a:lnTo>
                    <a:pt x="11348" y="12576"/>
                  </a:lnTo>
                  <a:lnTo>
                    <a:pt x="20531" y="20659"/>
                  </a:lnTo>
                  <a:lnTo>
                    <a:pt x="32407" y="27750"/>
                  </a:lnTo>
                  <a:lnTo>
                    <a:pt x="51835" y="37352"/>
                  </a:lnTo>
                </a:path>
              </a:pathLst>
            </a:custGeom>
            <a:ln w="32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3716531" y="11540987"/>
              <a:ext cx="72390" cy="22860"/>
            </a:xfrm>
            <a:custGeom>
              <a:avLst/>
              <a:gdLst/>
              <a:ahLst/>
              <a:cxnLst/>
              <a:rect l="l" t="t" r="r" b="b"/>
              <a:pathLst>
                <a:path w="72389" h="22859">
                  <a:moveTo>
                    <a:pt x="0" y="0"/>
                  </a:moveTo>
                  <a:lnTo>
                    <a:pt x="19748" y="9369"/>
                  </a:lnTo>
                  <a:lnTo>
                    <a:pt x="33868" y="14827"/>
                  </a:lnTo>
                  <a:lnTo>
                    <a:pt x="49142" y="18478"/>
                  </a:lnTo>
                  <a:lnTo>
                    <a:pt x="72354" y="22423"/>
                  </a:lnTo>
                </a:path>
              </a:pathLst>
            </a:custGeom>
            <a:ln w="31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4" name="object 884"/>
          <p:cNvGrpSpPr/>
          <p:nvPr/>
        </p:nvGrpSpPr>
        <p:grpSpPr>
          <a:xfrm>
            <a:off x="3913745" y="11203531"/>
            <a:ext cx="793750" cy="384175"/>
            <a:chOff x="3913745" y="11203531"/>
            <a:chExt cx="793750" cy="384175"/>
          </a:xfrm>
        </p:grpSpPr>
        <p:pic>
          <p:nvPicPr>
            <p:cNvPr id="885" name="object 88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913745" y="11203531"/>
              <a:ext cx="322543" cy="352914"/>
            </a:xfrm>
            <a:prstGeom prst="rect">
              <a:avLst/>
            </a:prstGeom>
          </p:spPr>
        </p:pic>
        <p:pic>
          <p:nvPicPr>
            <p:cNvPr id="886" name="object 88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256273" y="11347178"/>
              <a:ext cx="199987" cy="217776"/>
            </a:xfrm>
            <a:prstGeom prst="rect">
              <a:avLst/>
            </a:prstGeom>
          </p:spPr>
        </p:pic>
        <p:pic>
          <p:nvPicPr>
            <p:cNvPr id="887" name="object 88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92348" y="11353516"/>
              <a:ext cx="214833" cy="233941"/>
            </a:xfrm>
            <a:prstGeom prst="rect">
              <a:avLst/>
            </a:prstGeom>
          </p:spPr>
        </p:pic>
      </p:grpSp>
      <p:pic>
        <p:nvPicPr>
          <p:cNvPr id="888" name="object 88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4787862" y="11308032"/>
            <a:ext cx="69515" cy="69676"/>
          </a:xfrm>
          <a:prstGeom prst="rect">
            <a:avLst/>
          </a:prstGeom>
        </p:spPr>
      </p:pic>
      <p:grpSp>
        <p:nvGrpSpPr>
          <p:cNvPr id="889" name="object 889"/>
          <p:cNvGrpSpPr/>
          <p:nvPr/>
        </p:nvGrpSpPr>
        <p:grpSpPr>
          <a:xfrm>
            <a:off x="4789951" y="11539430"/>
            <a:ext cx="41275" cy="45085"/>
            <a:chOff x="4789951" y="11539430"/>
            <a:chExt cx="41275" cy="45085"/>
          </a:xfrm>
        </p:grpSpPr>
        <p:sp>
          <p:nvSpPr>
            <p:cNvPr id="890" name="object 890"/>
            <p:cNvSpPr/>
            <p:nvPr/>
          </p:nvSpPr>
          <p:spPr>
            <a:xfrm>
              <a:off x="4812319" y="1155689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1261" y="0"/>
                  </a:moveTo>
                  <a:lnTo>
                    <a:pt x="630" y="974"/>
                  </a:lnTo>
                  <a:lnTo>
                    <a:pt x="0" y="194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807346" y="11558841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4972" y="0"/>
                  </a:moveTo>
                  <a:lnTo>
                    <a:pt x="571" y="7260"/>
                  </a:lnTo>
                  <a:lnTo>
                    <a:pt x="0" y="8230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807346" y="11558419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90">
                  <a:moveTo>
                    <a:pt x="0" y="8652"/>
                  </a:moveTo>
                  <a:lnTo>
                    <a:pt x="2255" y="4302"/>
                  </a:lnTo>
                  <a:lnTo>
                    <a:pt x="5360" y="0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3" name="object 893"/>
          <p:cNvGrpSpPr/>
          <p:nvPr/>
        </p:nvGrpSpPr>
        <p:grpSpPr>
          <a:xfrm>
            <a:off x="4886932" y="11433275"/>
            <a:ext cx="136525" cy="54610"/>
            <a:chOff x="4886932" y="11433275"/>
            <a:chExt cx="136525" cy="54610"/>
          </a:xfrm>
        </p:grpSpPr>
        <p:sp>
          <p:nvSpPr>
            <p:cNvPr id="894" name="object 894"/>
            <p:cNvSpPr/>
            <p:nvPr/>
          </p:nvSpPr>
          <p:spPr>
            <a:xfrm>
              <a:off x="4904395" y="11465847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70" h="4445">
                  <a:moveTo>
                    <a:pt x="0" y="3981"/>
                  </a:moveTo>
                  <a:lnTo>
                    <a:pt x="802" y="3579"/>
                  </a:lnTo>
                  <a:lnTo>
                    <a:pt x="1605" y="3178"/>
                  </a:lnTo>
                </a:path>
                <a:path w="13970" h="4445">
                  <a:moveTo>
                    <a:pt x="1605" y="3178"/>
                  </a:moveTo>
                  <a:lnTo>
                    <a:pt x="3210" y="2375"/>
                  </a:lnTo>
                  <a:lnTo>
                    <a:pt x="1369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918088" y="11459582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0" y="6264"/>
                  </a:moveTo>
                  <a:lnTo>
                    <a:pt x="6413" y="4830"/>
                  </a:lnTo>
                  <a:lnTo>
                    <a:pt x="11997" y="3700"/>
                  </a:lnTo>
                  <a:lnTo>
                    <a:pt x="19852" y="2285"/>
                  </a:lnTo>
                  <a:lnTo>
                    <a:pt x="33080" y="0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951169" y="11450093"/>
              <a:ext cx="55880" cy="9525"/>
            </a:xfrm>
            <a:custGeom>
              <a:avLst/>
              <a:gdLst/>
              <a:ahLst/>
              <a:cxnLst/>
              <a:rect l="l" t="t" r="r" b="b"/>
              <a:pathLst>
                <a:path w="55879" h="9525">
                  <a:moveTo>
                    <a:pt x="0" y="9489"/>
                  </a:moveTo>
                  <a:lnTo>
                    <a:pt x="13574" y="7153"/>
                  </a:lnTo>
                  <a:lnTo>
                    <a:pt x="23856" y="5385"/>
                  </a:lnTo>
                  <a:lnTo>
                    <a:pt x="36028" y="3298"/>
                  </a:lnTo>
                  <a:lnTo>
                    <a:pt x="55272" y="0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7" name="object 897"/>
          <p:cNvSpPr/>
          <p:nvPr/>
        </p:nvSpPr>
        <p:spPr>
          <a:xfrm>
            <a:off x="1830201" y="11809079"/>
            <a:ext cx="3331845" cy="0"/>
          </a:xfrm>
          <a:custGeom>
            <a:avLst/>
            <a:gdLst/>
            <a:ahLst/>
            <a:cxnLst/>
            <a:rect l="l" t="t" r="r" b="b"/>
            <a:pathLst>
              <a:path w="3331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3331845">
                <a:moveTo>
                  <a:pt x="4233" y="0"/>
                </a:moveTo>
                <a:lnTo>
                  <a:pt x="1925504" y="0"/>
                </a:lnTo>
                <a:lnTo>
                  <a:pt x="2912533" y="0"/>
                </a:lnTo>
                <a:lnTo>
                  <a:pt x="3277261" y="0"/>
                </a:lnTo>
                <a:lnTo>
                  <a:pt x="3331633" y="0"/>
                </a:lnTo>
              </a:path>
            </a:pathLst>
          </a:custGeom>
          <a:ln w="2534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8" name="object 898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056698" y="12267518"/>
            <a:ext cx="316182" cy="402663"/>
          </a:xfrm>
          <a:prstGeom prst="rect">
            <a:avLst/>
          </a:prstGeom>
        </p:spPr>
      </p:pic>
      <p:pic>
        <p:nvPicPr>
          <p:cNvPr id="899" name="object 899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800604" y="12404623"/>
            <a:ext cx="210850" cy="269597"/>
          </a:xfrm>
          <a:prstGeom prst="rect">
            <a:avLst/>
          </a:prstGeom>
        </p:spPr>
      </p:pic>
      <p:grpSp>
        <p:nvGrpSpPr>
          <p:cNvPr id="900" name="object 900"/>
          <p:cNvGrpSpPr/>
          <p:nvPr/>
        </p:nvGrpSpPr>
        <p:grpSpPr>
          <a:xfrm>
            <a:off x="2109933" y="12308196"/>
            <a:ext cx="379730" cy="305435"/>
            <a:chOff x="2109933" y="12308196"/>
            <a:chExt cx="379730" cy="305435"/>
          </a:xfrm>
        </p:grpSpPr>
        <p:sp>
          <p:nvSpPr>
            <p:cNvPr id="901" name="object 901"/>
            <p:cNvSpPr/>
            <p:nvPr/>
          </p:nvSpPr>
          <p:spPr>
            <a:xfrm>
              <a:off x="2159697" y="123449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490" y="1490"/>
                  </a:moveTo>
                  <a:lnTo>
                    <a:pt x="745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2147198" y="12331887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4">
                  <a:moveTo>
                    <a:pt x="12498" y="13101"/>
                  </a:moveTo>
                  <a:lnTo>
                    <a:pt x="3858" y="4230"/>
                  </a:lnTo>
                  <a:lnTo>
                    <a:pt x="0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2141192" y="12326486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6005" y="5401"/>
                  </a:moveTo>
                  <a:lnTo>
                    <a:pt x="2147" y="1170"/>
                  </a:lnTo>
                  <a:lnTo>
                    <a:pt x="0" y="0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2139045" y="12325314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147" y="1171"/>
                  </a:moveTo>
                  <a:lnTo>
                    <a:pt x="0" y="0"/>
                  </a:lnTo>
                  <a:lnTo>
                    <a:pt x="1857" y="6258"/>
                  </a:lnTo>
                </a:path>
              </a:pathLst>
            </a:custGeom>
            <a:ln w="34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2140903" y="12331573"/>
              <a:ext cx="7620" cy="22860"/>
            </a:xfrm>
            <a:custGeom>
              <a:avLst/>
              <a:gdLst/>
              <a:ahLst/>
              <a:cxnLst/>
              <a:rect l="l" t="t" r="r" b="b"/>
              <a:pathLst>
                <a:path w="7619" h="22859">
                  <a:moveTo>
                    <a:pt x="0" y="0"/>
                  </a:moveTo>
                  <a:lnTo>
                    <a:pt x="1857" y="6258"/>
                  </a:lnTo>
                  <a:lnTo>
                    <a:pt x="7300" y="22717"/>
                  </a:lnTo>
                </a:path>
              </a:pathLst>
            </a:custGeom>
            <a:ln w="34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2148203" y="12354291"/>
              <a:ext cx="12700" cy="43180"/>
            </a:xfrm>
            <a:custGeom>
              <a:avLst/>
              <a:gdLst/>
              <a:ahLst/>
              <a:cxnLst/>
              <a:rect l="l" t="t" r="r" b="b"/>
              <a:pathLst>
                <a:path w="12700" h="43179">
                  <a:moveTo>
                    <a:pt x="0" y="0"/>
                  </a:moveTo>
                  <a:lnTo>
                    <a:pt x="3256" y="9927"/>
                  </a:lnTo>
                  <a:lnTo>
                    <a:pt x="5638" y="17693"/>
                  </a:lnTo>
                  <a:lnTo>
                    <a:pt x="8315" y="27309"/>
                  </a:lnTo>
                  <a:lnTo>
                    <a:pt x="12454" y="42788"/>
                  </a:lnTo>
                </a:path>
              </a:pathLst>
            </a:custGeom>
            <a:ln w="34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2160657" y="1239708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69" h="58420">
                  <a:moveTo>
                    <a:pt x="0" y="0"/>
                  </a:moveTo>
                  <a:lnTo>
                    <a:pt x="4154" y="15717"/>
                  </a:lnTo>
                  <a:lnTo>
                    <a:pt x="6938" y="27004"/>
                  </a:lnTo>
                  <a:lnTo>
                    <a:pt x="9611" y="39307"/>
                  </a:lnTo>
                  <a:lnTo>
                    <a:pt x="13433" y="58067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2174091" y="12455148"/>
              <a:ext cx="11430" cy="62230"/>
            </a:xfrm>
            <a:custGeom>
              <a:avLst/>
              <a:gdLst/>
              <a:ahLst/>
              <a:cxnLst/>
              <a:rect l="l" t="t" r="r" b="b"/>
              <a:pathLst>
                <a:path w="11430" h="62229">
                  <a:moveTo>
                    <a:pt x="0" y="0"/>
                  </a:moveTo>
                  <a:lnTo>
                    <a:pt x="3783" y="18818"/>
                  </a:lnTo>
                  <a:lnTo>
                    <a:pt x="6192" y="31528"/>
                  </a:lnTo>
                  <a:lnTo>
                    <a:pt x="8257" y="43924"/>
                  </a:lnTo>
                  <a:lnTo>
                    <a:pt x="11013" y="61800"/>
                  </a:lnTo>
                </a:path>
              </a:pathLst>
            </a:custGeom>
            <a:ln w="31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2185104" y="12516948"/>
              <a:ext cx="7620" cy="51435"/>
            </a:xfrm>
            <a:custGeom>
              <a:avLst/>
              <a:gdLst/>
              <a:ahLst/>
              <a:cxnLst/>
              <a:rect l="l" t="t" r="r" b="b"/>
              <a:pathLst>
                <a:path w="7619" h="51434">
                  <a:moveTo>
                    <a:pt x="0" y="0"/>
                  </a:moveTo>
                  <a:lnTo>
                    <a:pt x="2692" y="17707"/>
                  </a:lnTo>
                  <a:lnTo>
                    <a:pt x="4320" y="28927"/>
                  </a:lnTo>
                  <a:lnTo>
                    <a:pt x="5538" y="38445"/>
                  </a:lnTo>
                  <a:lnTo>
                    <a:pt x="7005" y="51047"/>
                  </a:lnTo>
                </a:path>
              </a:pathLst>
            </a:custGeom>
            <a:ln w="31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2192109" y="12567995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0" y="0"/>
                  </a:moveTo>
                  <a:lnTo>
                    <a:pt x="1402" y="12266"/>
                  </a:lnTo>
                  <a:lnTo>
                    <a:pt x="2170" y="19431"/>
                  </a:lnTo>
                  <a:lnTo>
                    <a:pt x="2576" y="24265"/>
                  </a:lnTo>
                  <a:lnTo>
                    <a:pt x="2889" y="29536"/>
                  </a:lnTo>
                </a:path>
              </a:pathLst>
            </a:custGeom>
            <a:ln w="31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2135158" y="1245271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2131181" y="12451254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3977" y="1459"/>
                  </a:moveTo>
                  <a:lnTo>
                    <a:pt x="2716" y="11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2127842" y="12448594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338" y="2660"/>
                  </a:moveTo>
                  <a:lnTo>
                    <a:pt x="622" y="1544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2127219" y="12445742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5" h="3175">
                  <a:moveTo>
                    <a:pt x="622" y="2851"/>
                  </a:moveTo>
                  <a:lnTo>
                    <a:pt x="0" y="1307"/>
                  </a:lnTo>
                  <a:lnTo>
                    <a:pt x="7713" y="0"/>
                  </a:lnTo>
                </a:path>
              </a:pathLst>
            </a:custGeom>
            <a:ln w="34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2134933" y="12443543"/>
              <a:ext cx="28575" cy="2540"/>
            </a:xfrm>
            <a:custGeom>
              <a:avLst/>
              <a:gdLst/>
              <a:ahLst/>
              <a:cxnLst/>
              <a:rect l="l" t="t" r="r" b="b"/>
              <a:pathLst>
                <a:path w="28575" h="2540">
                  <a:moveTo>
                    <a:pt x="0" y="2199"/>
                  </a:moveTo>
                  <a:lnTo>
                    <a:pt x="4783" y="1429"/>
                  </a:lnTo>
                  <a:lnTo>
                    <a:pt x="9339" y="944"/>
                  </a:lnTo>
                  <a:lnTo>
                    <a:pt x="16334" y="536"/>
                  </a:lnTo>
                  <a:lnTo>
                    <a:pt x="28434" y="0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2163367" y="12442030"/>
              <a:ext cx="55244" cy="1905"/>
            </a:xfrm>
            <a:custGeom>
              <a:avLst/>
              <a:gdLst/>
              <a:ahLst/>
              <a:cxnLst/>
              <a:rect l="l" t="t" r="r" b="b"/>
              <a:pathLst>
                <a:path w="55244" h="1904">
                  <a:moveTo>
                    <a:pt x="0" y="1513"/>
                  </a:moveTo>
                  <a:lnTo>
                    <a:pt x="12508" y="987"/>
                  </a:lnTo>
                  <a:lnTo>
                    <a:pt x="22371" y="654"/>
                  </a:lnTo>
                  <a:lnTo>
                    <a:pt x="34709" y="372"/>
                  </a:lnTo>
                  <a:lnTo>
                    <a:pt x="54646" y="0"/>
                  </a:lnTo>
                </a:path>
              </a:pathLst>
            </a:custGeom>
            <a:ln w="33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2218014" y="12440092"/>
              <a:ext cx="145415" cy="2540"/>
            </a:xfrm>
            <a:custGeom>
              <a:avLst/>
              <a:gdLst/>
              <a:ahLst/>
              <a:cxnLst/>
              <a:rect l="l" t="t" r="r" b="b"/>
              <a:pathLst>
                <a:path w="145414" h="2540">
                  <a:moveTo>
                    <a:pt x="0" y="1937"/>
                  </a:moveTo>
                  <a:lnTo>
                    <a:pt x="65447" y="983"/>
                  </a:lnTo>
                  <a:lnTo>
                    <a:pt x="102397" y="463"/>
                  </a:lnTo>
                  <a:lnTo>
                    <a:pt x="124473" y="195"/>
                  </a:lnTo>
                  <a:lnTo>
                    <a:pt x="145296" y="0"/>
                  </a:lnTo>
                </a:path>
              </a:pathLst>
            </a:custGeom>
            <a:ln w="30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2363310" y="12439852"/>
              <a:ext cx="52705" cy="635"/>
            </a:xfrm>
            <a:custGeom>
              <a:avLst/>
              <a:gdLst/>
              <a:ahLst/>
              <a:cxnLst/>
              <a:rect l="l" t="t" r="r" b="b"/>
              <a:pathLst>
                <a:path w="52705" h="634">
                  <a:moveTo>
                    <a:pt x="-15110" y="119"/>
                  </a:moveTo>
                  <a:lnTo>
                    <a:pt x="67235" y="119"/>
                  </a:lnTo>
                </a:path>
              </a:pathLst>
            </a:custGeom>
            <a:ln w="30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2415436" y="12439942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5" h="1270">
                  <a:moveTo>
                    <a:pt x="0" y="0"/>
                  </a:moveTo>
                  <a:lnTo>
                    <a:pt x="19143" y="144"/>
                  </a:lnTo>
                  <a:lnTo>
                    <a:pt x="20583" y="1172"/>
                  </a:lnTo>
                </a:path>
              </a:pathLst>
            </a:custGeom>
            <a:ln w="30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2422990" y="12441114"/>
              <a:ext cx="14604" cy="3810"/>
            </a:xfrm>
            <a:custGeom>
              <a:avLst/>
              <a:gdLst/>
              <a:ahLst/>
              <a:cxnLst/>
              <a:rect l="l" t="t" r="r" b="b"/>
              <a:pathLst>
                <a:path w="14605" h="3809">
                  <a:moveTo>
                    <a:pt x="13029" y="0"/>
                  </a:moveTo>
                  <a:lnTo>
                    <a:pt x="14469" y="1027"/>
                  </a:lnTo>
                  <a:lnTo>
                    <a:pt x="0" y="3491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2384217" y="12444606"/>
              <a:ext cx="39370" cy="7620"/>
            </a:xfrm>
            <a:custGeom>
              <a:avLst/>
              <a:gdLst/>
              <a:ahLst/>
              <a:cxnLst/>
              <a:rect l="l" t="t" r="r" b="b"/>
              <a:pathLst>
                <a:path w="39369" h="7620">
                  <a:moveTo>
                    <a:pt x="38772" y="0"/>
                  </a:moveTo>
                  <a:lnTo>
                    <a:pt x="30027" y="1502"/>
                  </a:lnTo>
                  <a:lnTo>
                    <a:pt x="23073" y="2782"/>
                  </a:lnTo>
                  <a:lnTo>
                    <a:pt x="14276" y="4542"/>
                  </a:lnTo>
                  <a:lnTo>
                    <a:pt x="0" y="7484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2335221" y="12452090"/>
              <a:ext cx="49530" cy="13970"/>
            </a:xfrm>
            <a:custGeom>
              <a:avLst/>
              <a:gdLst/>
              <a:ahLst/>
              <a:cxnLst/>
              <a:rect l="l" t="t" r="r" b="b"/>
              <a:pathLst>
                <a:path w="49530" h="13970">
                  <a:moveTo>
                    <a:pt x="48996" y="0"/>
                  </a:moveTo>
                  <a:lnTo>
                    <a:pt x="34560" y="3036"/>
                  </a:lnTo>
                  <a:lnTo>
                    <a:pt x="24644" y="5464"/>
                  </a:lnTo>
                  <a:lnTo>
                    <a:pt x="14655" y="8555"/>
                  </a:lnTo>
                  <a:lnTo>
                    <a:pt x="0" y="13585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2292706" y="12465676"/>
              <a:ext cx="42545" cy="20955"/>
            </a:xfrm>
            <a:custGeom>
              <a:avLst/>
              <a:gdLst/>
              <a:ahLst/>
              <a:cxnLst/>
              <a:rect l="l" t="t" r="r" b="b"/>
              <a:pathLst>
                <a:path w="42544" h="20954">
                  <a:moveTo>
                    <a:pt x="42514" y="0"/>
                  </a:moveTo>
                  <a:lnTo>
                    <a:pt x="27960" y="5137"/>
                  </a:lnTo>
                  <a:lnTo>
                    <a:pt x="18680" y="8982"/>
                  </a:lnTo>
                  <a:lnTo>
                    <a:pt x="10688" y="13454"/>
                  </a:lnTo>
                  <a:lnTo>
                    <a:pt x="0" y="20473"/>
                  </a:lnTo>
                </a:path>
              </a:pathLst>
            </a:custGeom>
            <a:ln w="31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2269040" y="12486149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30" h="26034">
                  <a:moveTo>
                    <a:pt x="23665" y="0"/>
                  </a:moveTo>
                  <a:lnTo>
                    <a:pt x="13271" y="7096"/>
                  </a:lnTo>
                  <a:lnTo>
                    <a:pt x="7341" y="12113"/>
                  </a:lnTo>
                  <a:lnTo>
                    <a:pt x="3657" y="17439"/>
                  </a:lnTo>
                  <a:lnTo>
                    <a:pt x="0" y="25458"/>
                  </a:lnTo>
                </a:path>
              </a:pathLst>
            </a:custGeom>
            <a:ln w="31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2264830" y="12511608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4" h="26034">
                  <a:moveTo>
                    <a:pt x="4210" y="0"/>
                  </a:moveTo>
                  <a:lnTo>
                    <a:pt x="944" y="8019"/>
                  </a:lnTo>
                  <a:lnTo>
                    <a:pt x="0" y="13345"/>
                  </a:lnTo>
                  <a:lnTo>
                    <a:pt x="1507" y="18365"/>
                  </a:lnTo>
                  <a:lnTo>
                    <a:pt x="5595" y="25467"/>
                  </a:lnTo>
                </a:path>
              </a:pathLst>
            </a:custGeom>
            <a:ln w="32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2270426" y="12537075"/>
              <a:ext cx="26034" cy="19685"/>
            </a:xfrm>
            <a:custGeom>
              <a:avLst/>
              <a:gdLst/>
              <a:ahLst/>
              <a:cxnLst/>
              <a:rect l="l" t="t" r="r" b="b"/>
              <a:pathLst>
                <a:path w="26035" h="19684">
                  <a:moveTo>
                    <a:pt x="0" y="0"/>
                  </a:moveTo>
                  <a:lnTo>
                    <a:pt x="4465" y="7005"/>
                  </a:lnTo>
                  <a:lnTo>
                    <a:pt x="8612" y="11350"/>
                  </a:lnTo>
                  <a:lnTo>
                    <a:pt x="14832" y="14844"/>
                  </a:lnTo>
                  <a:lnTo>
                    <a:pt x="25518" y="19295"/>
                  </a:lnTo>
                </a:path>
              </a:pathLst>
            </a:custGeom>
            <a:ln w="33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2295945" y="12556371"/>
              <a:ext cx="43180" cy="8255"/>
            </a:xfrm>
            <a:custGeom>
              <a:avLst/>
              <a:gdLst/>
              <a:ahLst/>
              <a:cxnLst/>
              <a:rect l="l" t="t" r="r" b="b"/>
              <a:pathLst>
                <a:path w="43180" h="8254">
                  <a:moveTo>
                    <a:pt x="0" y="0"/>
                  </a:moveTo>
                  <a:lnTo>
                    <a:pt x="10959" y="4270"/>
                  </a:lnTo>
                  <a:lnTo>
                    <a:pt x="19096" y="6498"/>
                  </a:lnTo>
                  <a:lnTo>
                    <a:pt x="28442" y="7404"/>
                  </a:lnTo>
                  <a:lnTo>
                    <a:pt x="43034" y="7712"/>
                  </a:lnTo>
                </a:path>
              </a:pathLst>
            </a:custGeom>
            <a:ln w="33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2338979" y="12557105"/>
              <a:ext cx="49530" cy="7620"/>
            </a:xfrm>
            <a:custGeom>
              <a:avLst/>
              <a:gdLst/>
              <a:ahLst/>
              <a:cxnLst/>
              <a:rect l="l" t="t" r="r" b="b"/>
              <a:pathLst>
                <a:path w="49530" h="7620">
                  <a:moveTo>
                    <a:pt x="0" y="6978"/>
                  </a:moveTo>
                  <a:lnTo>
                    <a:pt x="14687" y="7057"/>
                  </a:lnTo>
                  <a:lnTo>
                    <a:pt x="24703" y="6356"/>
                  </a:lnTo>
                  <a:lnTo>
                    <a:pt x="34654" y="4222"/>
                  </a:lnTo>
                  <a:lnTo>
                    <a:pt x="49150" y="0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2388130" y="12537184"/>
              <a:ext cx="41910" cy="20320"/>
            </a:xfrm>
            <a:custGeom>
              <a:avLst/>
              <a:gdLst/>
              <a:ahLst/>
              <a:cxnLst/>
              <a:rect l="l" t="t" r="r" b="b"/>
              <a:pathLst>
                <a:path w="41910" h="20320">
                  <a:moveTo>
                    <a:pt x="0" y="19921"/>
                  </a:moveTo>
                  <a:lnTo>
                    <a:pt x="14374" y="15497"/>
                  </a:lnTo>
                  <a:lnTo>
                    <a:pt x="23478" y="11947"/>
                  </a:lnTo>
                  <a:lnTo>
                    <a:pt x="31191" y="7404"/>
                  </a:lnTo>
                  <a:lnTo>
                    <a:pt x="41394" y="0"/>
                  </a:lnTo>
                </a:path>
              </a:pathLst>
            </a:custGeom>
            <a:ln w="31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2429525" y="12510154"/>
              <a:ext cx="24765" cy="27305"/>
            </a:xfrm>
            <a:custGeom>
              <a:avLst/>
              <a:gdLst/>
              <a:ahLst/>
              <a:cxnLst/>
              <a:rect l="l" t="t" r="r" b="b"/>
              <a:pathLst>
                <a:path w="24764" h="27304">
                  <a:moveTo>
                    <a:pt x="0" y="27030"/>
                  </a:moveTo>
                  <a:lnTo>
                    <a:pt x="9935" y="19515"/>
                  </a:lnTo>
                  <a:lnTo>
                    <a:pt x="15773" y="14194"/>
                  </a:lnTo>
                  <a:lnTo>
                    <a:pt x="19787" y="8534"/>
                  </a:lnTo>
                  <a:lnTo>
                    <a:pt x="24251" y="0"/>
                  </a:lnTo>
                </a:path>
              </a:pathLst>
            </a:custGeom>
            <a:ln w="31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2453776" y="12483920"/>
              <a:ext cx="6985" cy="26670"/>
            </a:xfrm>
            <a:custGeom>
              <a:avLst/>
              <a:gdLst/>
              <a:ahLst/>
              <a:cxnLst/>
              <a:rect l="l" t="t" r="r" b="b"/>
              <a:pathLst>
                <a:path w="6985" h="26670">
                  <a:moveTo>
                    <a:pt x="0" y="26234"/>
                  </a:moveTo>
                  <a:lnTo>
                    <a:pt x="4180" y="17712"/>
                  </a:lnTo>
                  <a:lnTo>
                    <a:pt x="6215" y="12139"/>
                  </a:lnTo>
                  <a:lnTo>
                    <a:pt x="6679" y="7054"/>
                  </a:lnTo>
                  <a:lnTo>
                    <a:pt x="6151" y="0"/>
                  </a:lnTo>
                </a:path>
              </a:pathLst>
            </a:custGeom>
            <a:ln w="32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2453326" y="12465908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5" h="18415">
                  <a:moveTo>
                    <a:pt x="6601" y="18011"/>
                  </a:moveTo>
                  <a:lnTo>
                    <a:pt x="5490" y="6197"/>
                  </a:lnTo>
                  <a:lnTo>
                    <a:pt x="0" y="0"/>
                  </a:lnTo>
                </a:path>
              </a:pathLst>
            </a:custGeom>
            <a:ln w="32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2442187" y="12459712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11138" y="6196"/>
                  </a:moveTo>
                  <a:lnTo>
                    <a:pt x="5648" y="0"/>
                  </a:lnTo>
                  <a:lnTo>
                    <a:pt x="0" y="3486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2435052" y="12463198"/>
              <a:ext cx="7620" cy="17145"/>
            </a:xfrm>
            <a:custGeom>
              <a:avLst/>
              <a:gdLst/>
              <a:ahLst/>
              <a:cxnLst/>
              <a:rect l="l" t="t" r="r" b="b"/>
              <a:pathLst>
                <a:path w="7619" h="17145">
                  <a:moveTo>
                    <a:pt x="7135" y="0"/>
                  </a:moveTo>
                  <a:lnTo>
                    <a:pt x="1486" y="3487"/>
                  </a:lnTo>
                  <a:lnTo>
                    <a:pt x="0" y="16625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2434238" y="12479824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10" h="33020">
                  <a:moveTo>
                    <a:pt x="814" y="0"/>
                  </a:moveTo>
                  <a:lnTo>
                    <a:pt x="15" y="7902"/>
                  </a:lnTo>
                  <a:lnTo>
                    <a:pt x="0" y="13958"/>
                  </a:lnTo>
                  <a:lnTo>
                    <a:pt x="993" y="21245"/>
                  </a:lnTo>
                  <a:lnTo>
                    <a:pt x="3221" y="32842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2437459" y="12512667"/>
              <a:ext cx="13335" cy="40640"/>
            </a:xfrm>
            <a:custGeom>
              <a:avLst/>
              <a:gdLst/>
              <a:ahLst/>
              <a:cxnLst/>
              <a:rect l="l" t="t" r="r" b="b"/>
              <a:pathLst>
                <a:path w="13335" h="40640">
                  <a:moveTo>
                    <a:pt x="0" y="0"/>
                  </a:moveTo>
                  <a:lnTo>
                    <a:pt x="2395" y="11714"/>
                  </a:lnTo>
                  <a:lnTo>
                    <a:pt x="4559" y="19819"/>
                  </a:lnTo>
                  <a:lnTo>
                    <a:pt x="7721" y="28097"/>
                  </a:lnTo>
                  <a:lnTo>
                    <a:pt x="13111" y="40327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2450570" y="12552994"/>
              <a:ext cx="22860" cy="36195"/>
            </a:xfrm>
            <a:custGeom>
              <a:avLst/>
              <a:gdLst/>
              <a:ahLst/>
              <a:cxnLst/>
              <a:rect l="l" t="t" r="r" b="b"/>
              <a:pathLst>
                <a:path w="22860" h="36195">
                  <a:moveTo>
                    <a:pt x="0" y="0"/>
                  </a:moveTo>
                  <a:lnTo>
                    <a:pt x="5534" y="12160"/>
                  </a:lnTo>
                  <a:lnTo>
                    <a:pt x="9704" y="19954"/>
                  </a:lnTo>
                  <a:lnTo>
                    <a:pt x="14606" y="26747"/>
                  </a:lnTo>
                  <a:lnTo>
                    <a:pt x="22331" y="35906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8" name="object 938"/>
          <p:cNvGrpSpPr/>
          <p:nvPr/>
        </p:nvGrpSpPr>
        <p:grpSpPr>
          <a:xfrm>
            <a:off x="2473117" y="12331541"/>
            <a:ext cx="786130" cy="401955"/>
            <a:chOff x="2473117" y="12331541"/>
            <a:chExt cx="786130" cy="401955"/>
          </a:xfrm>
        </p:grpSpPr>
        <p:sp>
          <p:nvSpPr>
            <p:cNvPr id="939" name="object 939"/>
            <p:cNvSpPr/>
            <p:nvPr/>
          </p:nvSpPr>
          <p:spPr>
            <a:xfrm>
              <a:off x="2572604" y="12361584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135" y="11162"/>
                  </a:moveTo>
                  <a:lnTo>
                    <a:pt x="9702" y="9672"/>
                  </a:lnTo>
                  <a:lnTo>
                    <a:pt x="8268" y="8182"/>
                  </a:lnTo>
                </a:path>
                <a:path w="11430" h="11429">
                  <a:moveTo>
                    <a:pt x="8268" y="8182"/>
                  </a:moveTo>
                  <a:lnTo>
                    <a:pt x="5401" y="52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2561941" y="12352468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4" h="9525">
                  <a:moveTo>
                    <a:pt x="10662" y="9115"/>
                  </a:moveTo>
                  <a:lnTo>
                    <a:pt x="5260" y="3914"/>
                  </a:lnTo>
                  <a:lnTo>
                    <a:pt x="0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2554596" y="12348553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5">
                  <a:moveTo>
                    <a:pt x="7345" y="3915"/>
                  </a:moveTo>
                  <a:lnTo>
                    <a:pt x="2084" y="0"/>
                  </a:lnTo>
                  <a:lnTo>
                    <a:pt x="0" y="3378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2552511" y="12351931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5">
                  <a:moveTo>
                    <a:pt x="2084" y="0"/>
                  </a:moveTo>
                  <a:lnTo>
                    <a:pt x="0" y="3378"/>
                  </a:lnTo>
                  <a:lnTo>
                    <a:pt x="2592" y="18105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2555104" y="12370036"/>
              <a:ext cx="20320" cy="100330"/>
            </a:xfrm>
            <a:custGeom>
              <a:avLst/>
              <a:gdLst/>
              <a:ahLst/>
              <a:cxnLst/>
              <a:rect l="l" t="t" r="r" b="b"/>
              <a:pathLst>
                <a:path w="20319" h="100329">
                  <a:moveTo>
                    <a:pt x="0" y="0"/>
                  </a:moveTo>
                  <a:lnTo>
                    <a:pt x="7977" y="39079"/>
                  </a:lnTo>
                  <a:lnTo>
                    <a:pt x="12707" y="62498"/>
                  </a:lnTo>
                  <a:lnTo>
                    <a:pt x="16052" y="79611"/>
                  </a:lnTo>
                  <a:lnTo>
                    <a:pt x="19875" y="99771"/>
                  </a:lnTo>
                </a:path>
              </a:pathLst>
            </a:custGeom>
            <a:ln w="33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574980" y="12469808"/>
              <a:ext cx="11430" cy="66675"/>
            </a:xfrm>
            <a:custGeom>
              <a:avLst/>
              <a:gdLst/>
              <a:ahLst/>
              <a:cxnLst/>
              <a:rect l="l" t="t" r="r" b="b"/>
              <a:pathLst>
                <a:path w="11430" h="66675">
                  <a:moveTo>
                    <a:pt x="0" y="0"/>
                  </a:moveTo>
                  <a:lnTo>
                    <a:pt x="3688" y="19641"/>
                  </a:lnTo>
                  <a:lnTo>
                    <a:pt x="6085" y="33123"/>
                  </a:lnTo>
                  <a:lnTo>
                    <a:pt x="8242" y="46689"/>
                  </a:lnTo>
                  <a:lnTo>
                    <a:pt x="11210" y="66579"/>
                  </a:lnTo>
                </a:path>
              </a:pathLst>
            </a:custGeom>
            <a:ln w="31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2586191" y="12536387"/>
              <a:ext cx="13335" cy="99695"/>
            </a:xfrm>
            <a:custGeom>
              <a:avLst/>
              <a:gdLst/>
              <a:ahLst/>
              <a:cxnLst/>
              <a:rect l="l" t="t" r="r" b="b"/>
              <a:pathLst>
                <a:path w="13335" h="99695">
                  <a:moveTo>
                    <a:pt x="0" y="0"/>
                  </a:moveTo>
                  <a:lnTo>
                    <a:pt x="6601" y="49563"/>
                  </a:lnTo>
                  <a:lnTo>
                    <a:pt x="10164" y="76427"/>
                  </a:lnTo>
                  <a:lnTo>
                    <a:pt x="11917" y="89902"/>
                  </a:lnTo>
                  <a:lnTo>
                    <a:pt x="13085" y="99296"/>
                  </a:lnTo>
                </a:path>
              </a:pathLst>
            </a:custGeom>
            <a:ln w="30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2599276" y="12635684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40">
                  <a:moveTo>
                    <a:pt x="0" y="0"/>
                  </a:moveTo>
                  <a:lnTo>
                    <a:pt x="1713" y="13942"/>
                  </a:lnTo>
                  <a:lnTo>
                    <a:pt x="2543" y="15200"/>
                  </a:lnTo>
                </a:path>
              </a:pathLst>
            </a:custGeom>
            <a:ln w="31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535923" y="12514895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4">
                  <a:moveTo>
                    <a:pt x="6536" y="458"/>
                  </a:moveTo>
                  <a:lnTo>
                    <a:pt x="3268" y="2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500384" y="12510747"/>
              <a:ext cx="35560" cy="4445"/>
            </a:xfrm>
            <a:custGeom>
              <a:avLst/>
              <a:gdLst/>
              <a:ahLst/>
              <a:cxnLst/>
              <a:rect l="l" t="t" r="r" b="b"/>
              <a:pathLst>
                <a:path w="35560" h="4445">
                  <a:moveTo>
                    <a:pt x="35539" y="4147"/>
                  </a:moveTo>
                  <a:lnTo>
                    <a:pt x="19964" y="2538"/>
                  </a:lnTo>
                  <a:lnTo>
                    <a:pt x="11071" y="1569"/>
                  </a:lnTo>
                  <a:lnTo>
                    <a:pt x="5526" y="853"/>
                  </a:lnTo>
                  <a:lnTo>
                    <a:pt x="0" y="0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2490794" y="12508233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40">
                  <a:moveTo>
                    <a:pt x="9589" y="2514"/>
                  </a:moveTo>
                  <a:lnTo>
                    <a:pt x="751" y="1113"/>
                  </a:lnTo>
                  <a:lnTo>
                    <a:pt x="0" y="0"/>
                  </a:lnTo>
                </a:path>
              </a:pathLst>
            </a:custGeom>
            <a:ln w="33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2490042" y="12506502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4">
                  <a:moveTo>
                    <a:pt x="751" y="1730"/>
                  </a:moveTo>
                  <a:lnTo>
                    <a:pt x="0" y="615"/>
                  </a:lnTo>
                  <a:lnTo>
                    <a:pt x="13213" y="0"/>
                  </a:lnTo>
                </a:path>
              </a:pathLst>
            </a:custGeom>
            <a:ln w="33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2503255" y="12501535"/>
              <a:ext cx="170815" cy="5080"/>
            </a:xfrm>
            <a:custGeom>
              <a:avLst/>
              <a:gdLst/>
              <a:ahLst/>
              <a:cxnLst/>
              <a:rect l="l" t="t" r="r" b="b"/>
              <a:pathLst>
                <a:path w="170814" h="5079">
                  <a:moveTo>
                    <a:pt x="0" y="4967"/>
                  </a:moveTo>
                  <a:lnTo>
                    <a:pt x="81501" y="2763"/>
                  </a:lnTo>
                  <a:lnTo>
                    <a:pt x="126435" y="1512"/>
                  </a:lnTo>
                  <a:lnTo>
                    <a:pt x="150792" y="746"/>
                  </a:lnTo>
                  <a:lnTo>
                    <a:pt x="170561" y="0"/>
                  </a:lnTo>
                </a:path>
              </a:pathLst>
            </a:custGeom>
            <a:ln w="31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2673817" y="12498132"/>
              <a:ext cx="71755" cy="3810"/>
            </a:xfrm>
            <a:custGeom>
              <a:avLst/>
              <a:gdLst/>
              <a:ahLst/>
              <a:cxnLst/>
              <a:rect l="l" t="t" r="r" b="b"/>
              <a:pathLst>
                <a:path w="71755" h="3809">
                  <a:moveTo>
                    <a:pt x="0" y="3402"/>
                  </a:moveTo>
                  <a:lnTo>
                    <a:pt x="38903" y="1686"/>
                  </a:lnTo>
                  <a:lnTo>
                    <a:pt x="59330" y="760"/>
                  </a:lnTo>
                  <a:lnTo>
                    <a:pt x="67993" y="304"/>
                  </a:lnTo>
                  <a:lnTo>
                    <a:pt x="71605" y="0"/>
                  </a:lnTo>
                </a:path>
              </a:pathLst>
            </a:custGeom>
            <a:ln w="31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2744687" y="12497618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735" y="514"/>
                  </a:moveTo>
                  <a:lnTo>
                    <a:pt x="5167" y="68"/>
                  </a:lnTo>
                  <a:lnTo>
                    <a:pt x="0" y="0"/>
                  </a:lnTo>
                </a:path>
              </a:pathLst>
            </a:custGeom>
            <a:ln w="32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2730421" y="12497550"/>
              <a:ext cx="14604" cy="635"/>
            </a:xfrm>
            <a:custGeom>
              <a:avLst/>
              <a:gdLst/>
              <a:ahLst/>
              <a:cxnLst/>
              <a:rect l="l" t="t" r="r" b="b"/>
              <a:pathLst>
                <a:path w="14605" h="634">
                  <a:moveTo>
                    <a:pt x="14265" y="68"/>
                  </a:moveTo>
                  <a:lnTo>
                    <a:pt x="9098" y="0"/>
                  </a:lnTo>
                  <a:lnTo>
                    <a:pt x="0" y="44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2797685" y="12549129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5" h="8890">
                  <a:moveTo>
                    <a:pt x="8212" y="0"/>
                  </a:moveTo>
                  <a:lnTo>
                    <a:pt x="6893" y="1203"/>
                  </a:lnTo>
                  <a:lnTo>
                    <a:pt x="5575" y="2407"/>
                  </a:lnTo>
                </a:path>
                <a:path w="8255" h="8890">
                  <a:moveTo>
                    <a:pt x="5575" y="2407"/>
                  </a:moveTo>
                  <a:lnTo>
                    <a:pt x="2937" y="4815"/>
                  </a:lnTo>
                  <a:lnTo>
                    <a:pt x="0" y="884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2794747" y="12557974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2937" y="0"/>
                  </a:moveTo>
                  <a:lnTo>
                    <a:pt x="0" y="4029"/>
                  </a:lnTo>
                  <a:lnTo>
                    <a:pt x="3068" y="8176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2797816" y="12566150"/>
              <a:ext cx="15875" cy="6350"/>
            </a:xfrm>
            <a:custGeom>
              <a:avLst/>
              <a:gdLst/>
              <a:ahLst/>
              <a:cxnLst/>
              <a:rect l="l" t="t" r="r" b="b"/>
              <a:pathLst>
                <a:path w="15875" h="6350">
                  <a:moveTo>
                    <a:pt x="0" y="0"/>
                  </a:moveTo>
                  <a:lnTo>
                    <a:pt x="3068" y="4147"/>
                  </a:lnTo>
                  <a:lnTo>
                    <a:pt x="15383" y="6291"/>
                  </a:lnTo>
                </a:path>
              </a:pathLst>
            </a:custGeom>
            <a:ln w="34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2813200" y="12572441"/>
              <a:ext cx="33020" cy="1905"/>
            </a:xfrm>
            <a:custGeom>
              <a:avLst/>
              <a:gdLst/>
              <a:ahLst/>
              <a:cxnLst/>
              <a:rect l="l" t="t" r="r" b="b"/>
              <a:pathLst>
                <a:path w="33019" h="1904">
                  <a:moveTo>
                    <a:pt x="0" y="0"/>
                  </a:moveTo>
                  <a:lnTo>
                    <a:pt x="7434" y="1211"/>
                  </a:lnTo>
                  <a:lnTo>
                    <a:pt x="13297" y="1651"/>
                  </a:lnTo>
                  <a:lnTo>
                    <a:pt x="20632" y="1353"/>
                  </a:lnTo>
                  <a:lnTo>
                    <a:pt x="32487" y="35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2845688" y="12564952"/>
              <a:ext cx="41275" cy="8255"/>
            </a:xfrm>
            <a:custGeom>
              <a:avLst/>
              <a:gdLst/>
              <a:ahLst/>
              <a:cxnLst/>
              <a:rect l="l" t="t" r="r" b="b"/>
              <a:pathLst>
                <a:path w="41275" h="8254">
                  <a:moveTo>
                    <a:pt x="0" y="7839"/>
                  </a:moveTo>
                  <a:lnTo>
                    <a:pt x="11988" y="6708"/>
                  </a:lnTo>
                  <a:lnTo>
                    <a:pt x="20258" y="5515"/>
                  </a:lnTo>
                  <a:lnTo>
                    <a:pt x="28655" y="3523"/>
                  </a:lnTo>
                  <a:lnTo>
                    <a:pt x="41027" y="0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2886715" y="12550414"/>
              <a:ext cx="34290" cy="14604"/>
            </a:xfrm>
            <a:custGeom>
              <a:avLst/>
              <a:gdLst/>
              <a:ahLst/>
              <a:cxnLst/>
              <a:rect l="l" t="t" r="r" b="b"/>
              <a:pathLst>
                <a:path w="34289" h="14604">
                  <a:moveTo>
                    <a:pt x="0" y="14537"/>
                  </a:moveTo>
                  <a:lnTo>
                    <a:pt x="12265" y="10908"/>
                  </a:lnTo>
                  <a:lnTo>
                    <a:pt x="19917" y="8184"/>
                  </a:lnTo>
                  <a:lnTo>
                    <a:pt x="26166" y="5002"/>
                  </a:lnTo>
                  <a:lnTo>
                    <a:pt x="34219" y="0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2920934" y="12532853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69" h="17779">
                  <a:moveTo>
                    <a:pt x="0" y="17561"/>
                  </a:moveTo>
                  <a:lnTo>
                    <a:pt x="13365" y="9072"/>
                  </a:lnTo>
                  <a:lnTo>
                    <a:pt x="13827" y="0"/>
                  </a:lnTo>
                </a:path>
              </a:pathLst>
            </a:custGeom>
            <a:ln w="32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2922829" y="12515783"/>
              <a:ext cx="12700" cy="17145"/>
            </a:xfrm>
            <a:custGeom>
              <a:avLst/>
              <a:gdLst/>
              <a:ahLst/>
              <a:cxnLst/>
              <a:rect l="l" t="t" r="r" b="b"/>
              <a:pathLst>
                <a:path w="12700" h="17145">
                  <a:moveTo>
                    <a:pt x="11932" y="17069"/>
                  </a:moveTo>
                  <a:lnTo>
                    <a:pt x="12394" y="7997"/>
                  </a:lnTo>
                  <a:lnTo>
                    <a:pt x="0" y="0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2890398" y="12503053"/>
              <a:ext cx="33020" cy="13335"/>
            </a:xfrm>
            <a:custGeom>
              <a:avLst/>
              <a:gdLst/>
              <a:ahLst/>
              <a:cxnLst/>
              <a:rect l="l" t="t" r="r" b="b"/>
              <a:pathLst>
                <a:path w="33019" h="13334">
                  <a:moveTo>
                    <a:pt x="32430" y="12730"/>
                  </a:moveTo>
                  <a:lnTo>
                    <a:pt x="24952" y="8032"/>
                  </a:lnTo>
                  <a:lnTo>
                    <a:pt x="19081" y="5141"/>
                  </a:lnTo>
                  <a:lnTo>
                    <a:pt x="11777" y="2861"/>
                  </a:lnTo>
                  <a:lnTo>
                    <a:pt x="0" y="0"/>
                  </a:lnTo>
                </a:path>
              </a:pathLst>
            </a:custGeom>
            <a:ln w="33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2849493" y="12498878"/>
              <a:ext cx="41275" cy="4445"/>
            </a:xfrm>
            <a:custGeom>
              <a:avLst/>
              <a:gdLst/>
              <a:ahLst/>
              <a:cxnLst/>
              <a:rect l="l" t="t" r="r" b="b"/>
              <a:pathLst>
                <a:path w="41275" h="4445">
                  <a:moveTo>
                    <a:pt x="40904" y="4174"/>
                  </a:moveTo>
                  <a:lnTo>
                    <a:pt x="28995" y="1457"/>
                  </a:lnTo>
                  <a:lnTo>
                    <a:pt x="20764" y="177"/>
                  </a:lnTo>
                  <a:lnTo>
                    <a:pt x="12377" y="0"/>
                  </a:lnTo>
                  <a:lnTo>
                    <a:pt x="0" y="588"/>
                  </a:lnTo>
                </a:path>
              </a:pathLst>
            </a:custGeom>
            <a:ln w="33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2812757" y="12499466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36735" y="0"/>
                  </a:moveTo>
                  <a:lnTo>
                    <a:pt x="24423" y="786"/>
                  </a:lnTo>
                  <a:lnTo>
                    <a:pt x="16492" y="1993"/>
                  </a:lnTo>
                  <a:lnTo>
                    <a:pt x="9499" y="4472"/>
                  </a:lnTo>
                  <a:lnTo>
                    <a:pt x="0" y="9073"/>
                  </a:lnTo>
                </a:path>
              </a:pathLst>
            </a:custGeom>
            <a:ln w="32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2790457" y="12508540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59">
                  <a:moveTo>
                    <a:pt x="22300" y="0"/>
                  </a:moveTo>
                  <a:lnTo>
                    <a:pt x="13026" y="4812"/>
                  </a:lnTo>
                  <a:lnTo>
                    <a:pt x="7612" y="8765"/>
                  </a:lnTo>
                  <a:lnTo>
                    <a:pt x="3967" y="13974"/>
                  </a:lnTo>
                  <a:lnTo>
                    <a:pt x="0" y="22552"/>
                  </a:lnTo>
                </a:path>
              </a:pathLst>
            </a:custGeom>
            <a:ln w="32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2785491" y="12531092"/>
              <a:ext cx="5080" cy="33655"/>
            </a:xfrm>
            <a:custGeom>
              <a:avLst/>
              <a:gdLst/>
              <a:ahLst/>
              <a:cxnLst/>
              <a:rect l="l" t="t" r="r" b="b"/>
              <a:pathLst>
                <a:path w="5080" h="33654">
                  <a:moveTo>
                    <a:pt x="4965" y="0"/>
                  </a:moveTo>
                  <a:lnTo>
                    <a:pt x="1329" y="8742"/>
                  </a:lnTo>
                  <a:lnTo>
                    <a:pt x="0" y="15099"/>
                  </a:lnTo>
                  <a:lnTo>
                    <a:pt x="871" y="22169"/>
                  </a:lnTo>
                  <a:lnTo>
                    <a:pt x="3839" y="33051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2789331" y="12564144"/>
              <a:ext cx="21590" cy="36195"/>
            </a:xfrm>
            <a:custGeom>
              <a:avLst/>
              <a:gdLst/>
              <a:ahLst/>
              <a:cxnLst/>
              <a:rect l="l" t="t" r="r" b="b"/>
              <a:pathLst>
                <a:path w="21589" h="36195">
                  <a:moveTo>
                    <a:pt x="0" y="0"/>
                  </a:moveTo>
                  <a:lnTo>
                    <a:pt x="3318" y="10920"/>
                  </a:lnTo>
                  <a:lnTo>
                    <a:pt x="6642" y="18270"/>
                  </a:lnTo>
                  <a:lnTo>
                    <a:pt x="11970" y="25386"/>
                  </a:lnTo>
                  <a:lnTo>
                    <a:pt x="21298" y="35606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2810629" y="12599750"/>
              <a:ext cx="39370" cy="29209"/>
            </a:xfrm>
            <a:custGeom>
              <a:avLst/>
              <a:gdLst/>
              <a:ahLst/>
              <a:cxnLst/>
              <a:rect l="l" t="t" r="r" b="b"/>
              <a:pathLst>
                <a:path w="39369" h="29209">
                  <a:moveTo>
                    <a:pt x="0" y="0"/>
                  </a:moveTo>
                  <a:lnTo>
                    <a:pt x="9601" y="10117"/>
                  </a:lnTo>
                  <a:lnTo>
                    <a:pt x="16845" y="16510"/>
                  </a:lnTo>
                  <a:lnTo>
                    <a:pt x="25372" y="21897"/>
                  </a:lnTo>
                  <a:lnTo>
                    <a:pt x="38820" y="28999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849449" y="12628749"/>
              <a:ext cx="45085" cy="16510"/>
            </a:xfrm>
            <a:custGeom>
              <a:avLst/>
              <a:gdLst/>
              <a:ahLst/>
              <a:cxnLst/>
              <a:rect l="l" t="t" r="r" b="b"/>
              <a:pathLst>
                <a:path w="45085" h="16509">
                  <a:moveTo>
                    <a:pt x="0" y="0"/>
                  </a:moveTo>
                  <a:lnTo>
                    <a:pt x="13545" y="6904"/>
                  </a:lnTo>
                  <a:lnTo>
                    <a:pt x="22756" y="10913"/>
                  </a:lnTo>
                  <a:lnTo>
                    <a:pt x="31859" y="13562"/>
                  </a:lnTo>
                  <a:lnTo>
                    <a:pt x="45080" y="16389"/>
                  </a:lnTo>
                </a:path>
              </a:pathLst>
            </a:custGeom>
            <a:ln w="32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2978521" y="12564463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17462" y="2465"/>
                  </a:moveTo>
                  <a:lnTo>
                    <a:pt x="17462" y="2465"/>
                  </a:lnTo>
                </a:path>
              </a:pathLst>
            </a:custGeom>
            <a:ln w="4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2978521" y="1253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740"/>
                  </a:moveTo>
                  <a:lnTo>
                    <a:pt x="0" y="17277"/>
                  </a:lnTo>
                  <a:lnTo>
                    <a:pt x="0" y="10025"/>
                  </a:lnTo>
                  <a:lnTo>
                    <a:pt x="0" y="5195"/>
                  </a:lnTo>
                  <a:lnTo>
                    <a:pt x="0" y="0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2978521" y="12521619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5" h="13334">
                  <a:moveTo>
                    <a:pt x="0" y="13103"/>
                  </a:moveTo>
                  <a:lnTo>
                    <a:pt x="0" y="4694"/>
                  </a:lnTo>
                  <a:lnTo>
                    <a:pt x="1720" y="0"/>
                  </a:lnTo>
                </a:path>
              </a:pathLst>
            </a:custGeom>
            <a:ln w="33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2980241" y="1251692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0" y="4694"/>
                  </a:moveTo>
                  <a:lnTo>
                    <a:pt x="1720" y="0"/>
                  </a:lnTo>
                  <a:lnTo>
                    <a:pt x="5580" y="3599"/>
                  </a:lnTo>
                </a:path>
              </a:pathLst>
            </a:custGeom>
            <a:ln w="33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2985821" y="12520524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5">
                  <a:moveTo>
                    <a:pt x="0" y="0"/>
                  </a:moveTo>
                  <a:lnTo>
                    <a:pt x="3860" y="3599"/>
                  </a:lnTo>
                  <a:lnTo>
                    <a:pt x="9552" y="17081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2995374" y="12537606"/>
              <a:ext cx="12065" cy="34290"/>
            </a:xfrm>
            <a:custGeom>
              <a:avLst/>
              <a:gdLst/>
              <a:ahLst/>
              <a:cxnLst/>
              <a:rect l="l" t="t" r="r" b="b"/>
              <a:pathLst>
                <a:path w="12064" h="34290">
                  <a:moveTo>
                    <a:pt x="0" y="0"/>
                  </a:moveTo>
                  <a:lnTo>
                    <a:pt x="3384" y="8115"/>
                  </a:lnTo>
                  <a:lnTo>
                    <a:pt x="5730" y="14364"/>
                  </a:lnTo>
                  <a:lnTo>
                    <a:pt x="8132" y="21934"/>
                  </a:lnTo>
                  <a:lnTo>
                    <a:pt x="11685" y="34014"/>
                  </a:lnTo>
                </a:path>
              </a:pathLst>
            </a:custGeom>
            <a:ln w="34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007060" y="12571621"/>
              <a:ext cx="10795" cy="42545"/>
            </a:xfrm>
            <a:custGeom>
              <a:avLst/>
              <a:gdLst/>
              <a:ahLst/>
              <a:cxnLst/>
              <a:rect l="l" t="t" r="r" b="b"/>
              <a:pathLst>
                <a:path w="10794" h="42545">
                  <a:moveTo>
                    <a:pt x="0" y="0"/>
                  </a:moveTo>
                  <a:lnTo>
                    <a:pt x="3539" y="12211"/>
                  </a:lnTo>
                  <a:lnTo>
                    <a:pt x="5842" y="20691"/>
                  </a:lnTo>
                  <a:lnTo>
                    <a:pt x="7918" y="29410"/>
                  </a:lnTo>
                  <a:lnTo>
                    <a:pt x="10778" y="42337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017839" y="12613959"/>
              <a:ext cx="7620" cy="38735"/>
            </a:xfrm>
            <a:custGeom>
              <a:avLst/>
              <a:gdLst/>
              <a:ahLst/>
              <a:cxnLst/>
              <a:rect l="l" t="t" r="r" b="b"/>
              <a:pathLst>
                <a:path w="7619" h="38734">
                  <a:moveTo>
                    <a:pt x="0" y="0"/>
                  </a:moveTo>
                  <a:lnTo>
                    <a:pt x="2808" y="12860"/>
                  </a:lnTo>
                  <a:lnTo>
                    <a:pt x="4519" y="21117"/>
                  </a:lnTo>
                  <a:lnTo>
                    <a:pt x="5832" y="28341"/>
                  </a:lnTo>
                  <a:lnTo>
                    <a:pt x="7444" y="38106"/>
                  </a:lnTo>
                </a:path>
              </a:pathLst>
            </a:custGeom>
            <a:ln w="32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025284" y="12652066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0" y="0"/>
                  </a:moveTo>
                  <a:lnTo>
                    <a:pt x="2659" y="16301"/>
                  </a:lnTo>
                  <a:lnTo>
                    <a:pt x="3336" y="23218"/>
                  </a:lnTo>
                </a:path>
              </a:pathLst>
            </a:custGeom>
            <a:ln w="32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028448" y="12675284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171" y="0"/>
                  </a:moveTo>
                  <a:lnTo>
                    <a:pt x="849" y="6916"/>
                  </a:lnTo>
                  <a:lnTo>
                    <a:pt x="0" y="2316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026170" y="1265773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2278" y="19863"/>
                  </a:moveTo>
                  <a:lnTo>
                    <a:pt x="1429" y="15262"/>
                  </a:lnTo>
                  <a:lnTo>
                    <a:pt x="0" y="0"/>
                  </a:lnTo>
                </a:path>
              </a:pathLst>
            </a:custGeom>
            <a:ln w="34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024984" y="12620047"/>
              <a:ext cx="1270" cy="38100"/>
            </a:xfrm>
            <a:custGeom>
              <a:avLst/>
              <a:gdLst/>
              <a:ahLst/>
              <a:cxnLst/>
              <a:rect l="l" t="t" r="r" b="b"/>
              <a:pathLst>
                <a:path w="1269" h="38100">
                  <a:moveTo>
                    <a:pt x="1186" y="37689"/>
                  </a:moveTo>
                  <a:lnTo>
                    <a:pt x="368" y="28515"/>
                  </a:lnTo>
                  <a:lnTo>
                    <a:pt x="1" y="21531"/>
                  </a:lnTo>
                  <a:lnTo>
                    <a:pt x="0" y="13203"/>
                  </a:lnTo>
                  <a:lnTo>
                    <a:pt x="280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025264" y="12575356"/>
              <a:ext cx="5080" cy="45085"/>
            </a:xfrm>
            <a:custGeom>
              <a:avLst/>
              <a:gdLst/>
              <a:ahLst/>
              <a:cxnLst/>
              <a:rect l="l" t="t" r="r" b="b"/>
              <a:pathLst>
                <a:path w="5080" h="45084">
                  <a:moveTo>
                    <a:pt x="0" y="44691"/>
                  </a:moveTo>
                  <a:lnTo>
                    <a:pt x="367" y="31378"/>
                  </a:lnTo>
                  <a:lnTo>
                    <a:pt x="981" y="22285"/>
                  </a:lnTo>
                  <a:lnTo>
                    <a:pt x="2282" y="13222"/>
                  </a:lnTo>
                  <a:lnTo>
                    <a:pt x="4712" y="0"/>
                  </a:lnTo>
                </a:path>
              </a:pathLst>
            </a:custGeom>
            <a:ln w="33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3029976" y="12537028"/>
              <a:ext cx="12700" cy="38735"/>
            </a:xfrm>
            <a:custGeom>
              <a:avLst/>
              <a:gdLst/>
              <a:ahLst/>
              <a:cxnLst/>
              <a:rect l="l" t="t" r="r" b="b"/>
              <a:pathLst>
                <a:path w="12700" h="38734">
                  <a:moveTo>
                    <a:pt x="0" y="38327"/>
                  </a:moveTo>
                  <a:lnTo>
                    <a:pt x="2547" y="25204"/>
                  </a:lnTo>
                  <a:lnTo>
                    <a:pt x="4668" y="16837"/>
                  </a:lnTo>
                  <a:lnTo>
                    <a:pt x="7507" y="9633"/>
                  </a:lnTo>
                  <a:lnTo>
                    <a:pt x="12210" y="0"/>
                  </a:lnTo>
                </a:path>
              </a:pathLst>
            </a:custGeom>
            <a:ln w="32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042186" y="12513797"/>
              <a:ext cx="19050" cy="23495"/>
            </a:xfrm>
            <a:custGeom>
              <a:avLst/>
              <a:gdLst/>
              <a:ahLst/>
              <a:cxnLst/>
              <a:rect l="l" t="t" r="r" b="b"/>
              <a:pathLst>
                <a:path w="19050" h="23495">
                  <a:moveTo>
                    <a:pt x="0" y="23231"/>
                  </a:moveTo>
                  <a:lnTo>
                    <a:pt x="4807" y="13832"/>
                  </a:lnTo>
                  <a:lnTo>
                    <a:pt x="8379" y="8280"/>
                  </a:lnTo>
                  <a:lnTo>
                    <a:pt x="12489" y="4395"/>
                  </a:lnTo>
                  <a:lnTo>
                    <a:pt x="18909" y="0"/>
                  </a:lnTo>
                </a:path>
              </a:pathLst>
            </a:custGeom>
            <a:ln w="32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061096" y="12508087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4" h="5715">
                  <a:moveTo>
                    <a:pt x="0" y="5710"/>
                  </a:moveTo>
                  <a:lnTo>
                    <a:pt x="6482" y="1636"/>
                  </a:lnTo>
                  <a:lnTo>
                    <a:pt x="11028" y="0"/>
                  </a:lnTo>
                  <a:lnTo>
                    <a:pt x="15783" y="551"/>
                  </a:lnTo>
                  <a:lnTo>
                    <a:pt x="22893" y="3041"/>
                  </a:lnTo>
                </a:path>
              </a:pathLst>
            </a:custGeom>
            <a:ln w="32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083990" y="12511128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4">
                  <a:moveTo>
                    <a:pt x="0" y="0"/>
                  </a:moveTo>
                  <a:lnTo>
                    <a:pt x="7105" y="2838"/>
                  </a:lnTo>
                  <a:lnTo>
                    <a:pt x="11824" y="5832"/>
                  </a:lnTo>
                  <a:lnTo>
                    <a:pt x="16271" y="10825"/>
                  </a:lnTo>
                  <a:lnTo>
                    <a:pt x="22561" y="19660"/>
                  </a:lnTo>
                </a:path>
              </a:pathLst>
            </a:custGeom>
            <a:ln w="33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106552" y="12530789"/>
              <a:ext cx="17780" cy="36830"/>
            </a:xfrm>
            <a:custGeom>
              <a:avLst/>
              <a:gdLst/>
              <a:ahLst/>
              <a:cxnLst/>
              <a:rect l="l" t="t" r="r" b="b"/>
              <a:pathLst>
                <a:path w="17780" h="36829">
                  <a:moveTo>
                    <a:pt x="0" y="0"/>
                  </a:moveTo>
                  <a:lnTo>
                    <a:pt x="6215" y="9101"/>
                  </a:lnTo>
                  <a:lnTo>
                    <a:pt x="10139" y="15960"/>
                  </a:lnTo>
                  <a:lnTo>
                    <a:pt x="13438" y="24016"/>
                  </a:lnTo>
                  <a:lnTo>
                    <a:pt x="17778" y="36714"/>
                  </a:lnTo>
                </a:path>
              </a:pathLst>
            </a:custGeom>
            <a:ln w="33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124330" y="12567503"/>
              <a:ext cx="10795" cy="43815"/>
            </a:xfrm>
            <a:custGeom>
              <a:avLst/>
              <a:gdLst/>
              <a:ahLst/>
              <a:cxnLst/>
              <a:rect l="l" t="t" r="r" b="b"/>
              <a:pathLst>
                <a:path w="10794" h="43815">
                  <a:moveTo>
                    <a:pt x="0" y="0"/>
                  </a:moveTo>
                  <a:lnTo>
                    <a:pt x="4224" y="12802"/>
                  </a:lnTo>
                  <a:lnTo>
                    <a:pt x="6716" y="21599"/>
                  </a:lnTo>
                  <a:lnTo>
                    <a:pt x="8451" y="30464"/>
                  </a:lnTo>
                  <a:lnTo>
                    <a:pt x="10403" y="43475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134733" y="12610978"/>
              <a:ext cx="3175" cy="38735"/>
            </a:xfrm>
            <a:custGeom>
              <a:avLst/>
              <a:gdLst/>
              <a:ahLst/>
              <a:cxnLst/>
              <a:rect l="l" t="t" r="r" b="b"/>
              <a:pathLst>
                <a:path w="3175" h="38734">
                  <a:moveTo>
                    <a:pt x="0" y="0"/>
                  </a:moveTo>
                  <a:lnTo>
                    <a:pt x="1839" y="12933"/>
                  </a:lnTo>
                  <a:lnTo>
                    <a:pt x="2782" y="21254"/>
                  </a:lnTo>
                  <a:lnTo>
                    <a:pt x="3126" y="28572"/>
                  </a:lnTo>
                  <a:lnTo>
                    <a:pt x="3168" y="38496"/>
                  </a:lnTo>
                </a:path>
              </a:pathLst>
            </a:custGeom>
            <a:ln w="32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136123" y="1264947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1779" y="0"/>
                  </a:moveTo>
                  <a:lnTo>
                    <a:pt x="1765" y="16573"/>
                  </a:lnTo>
                  <a:lnTo>
                    <a:pt x="0" y="24568"/>
                  </a:lnTo>
                </a:path>
              </a:pathLst>
            </a:custGeom>
            <a:ln w="32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131937" y="12674043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4185" y="0"/>
                  </a:moveTo>
                  <a:lnTo>
                    <a:pt x="2420" y="7994"/>
                  </a:lnTo>
                  <a:lnTo>
                    <a:pt x="0" y="4470"/>
                  </a:lnTo>
                </a:path>
              </a:pathLst>
            </a:custGeom>
            <a:ln w="32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127477" y="12660932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80" h="17779">
                  <a:moveTo>
                    <a:pt x="4459" y="17581"/>
                  </a:moveTo>
                  <a:lnTo>
                    <a:pt x="2039" y="14057"/>
                  </a:lnTo>
                  <a:lnTo>
                    <a:pt x="0" y="0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125733" y="12625815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59">
                  <a:moveTo>
                    <a:pt x="1743" y="35117"/>
                  </a:moveTo>
                  <a:lnTo>
                    <a:pt x="574" y="26660"/>
                  </a:lnTo>
                  <a:lnTo>
                    <a:pt x="37" y="20184"/>
                  </a:lnTo>
                  <a:lnTo>
                    <a:pt x="0" y="12394"/>
                  </a:lnTo>
                  <a:lnTo>
                    <a:pt x="330" y="0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126063" y="12582840"/>
              <a:ext cx="5080" cy="43180"/>
            </a:xfrm>
            <a:custGeom>
              <a:avLst/>
              <a:gdLst/>
              <a:ahLst/>
              <a:cxnLst/>
              <a:rect l="l" t="t" r="r" b="b"/>
              <a:pathLst>
                <a:path w="5080" h="43179">
                  <a:moveTo>
                    <a:pt x="0" y="42974"/>
                  </a:moveTo>
                  <a:lnTo>
                    <a:pt x="427" y="30457"/>
                  </a:lnTo>
                  <a:lnTo>
                    <a:pt x="1072" y="21808"/>
                  </a:lnTo>
                  <a:lnTo>
                    <a:pt x="2386" y="12999"/>
                  </a:lnTo>
                  <a:lnTo>
                    <a:pt x="4822" y="0"/>
                  </a:lnTo>
                </a:path>
              </a:pathLst>
            </a:custGeom>
            <a:ln w="33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130886" y="12544316"/>
              <a:ext cx="12065" cy="38735"/>
            </a:xfrm>
            <a:custGeom>
              <a:avLst/>
              <a:gdLst/>
              <a:ahLst/>
              <a:cxnLst/>
              <a:rect l="l" t="t" r="r" b="b"/>
              <a:pathLst>
                <a:path w="12064" h="38734">
                  <a:moveTo>
                    <a:pt x="0" y="38524"/>
                  </a:moveTo>
                  <a:lnTo>
                    <a:pt x="2542" y="25594"/>
                  </a:lnTo>
                  <a:lnTo>
                    <a:pt x="4610" y="17271"/>
                  </a:lnTo>
                  <a:lnTo>
                    <a:pt x="7299" y="9944"/>
                  </a:lnTo>
                  <a:lnTo>
                    <a:pt x="11708" y="0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3142594" y="12519209"/>
              <a:ext cx="18415" cy="25400"/>
            </a:xfrm>
            <a:custGeom>
              <a:avLst/>
              <a:gdLst/>
              <a:ahLst/>
              <a:cxnLst/>
              <a:rect l="l" t="t" r="r" b="b"/>
              <a:pathLst>
                <a:path w="18414" h="25400">
                  <a:moveTo>
                    <a:pt x="0" y="25106"/>
                  </a:moveTo>
                  <a:lnTo>
                    <a:pt x="4505" y="15372"/>
                  </a:lnTo>
                  <a:lnTo>
                    <a:pt x="7870" y="9512"/>
                  </a:lnTo>
                  <a:lnTo>
                    <a:pt x="11770" y="5173"/>
                  </a:lnTo>
                  <a:lnTo>
                    <a:pt x="17881" y="0"/>
                  </a:lnTo>
                </a:path>
              </a:pathLst>
            </a:custGeom>
            <a:ln w="32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3160476" y="12510710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90">
                  <a:moveTo>
                    <a:pt x="0" y="8498"/>
                  </a:moveTo>
                  <a:lnTo>
                    <a:pt x="10367" y="0"/>
                  </a:lnTo>
                  <a:lnTo>
                    <a:pt x="22119" y="1424"/>
                  </a:lnTo>
                </a:path>
              </a:pathLst>
            </a:custGeom>
            <a:ln w="32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182595" y="12512135"/>
              <a:ext cx="22860" cy="12700"/>
            </a:xfrm>
            <a:custGeom>
              <a:avLst/>
              <a:gdLst/>
              <a:ahLst/>
              <a:cxnLst/>
              <a:rect l="l" t="t" r="r" b="b"/>
              <a:pathLst>
                <a:path w="22860" h="12700">
                  <a:moveTo>
                    <a:pt x="0" y="0"/>
                  </a:moveTo>
                  <a:lnTo>
                    <a:pt x="6963" y="994"/>
                  </a:lnTo>
                  <a:lnTo>
                    <a:pt x="11641" y="2611"/>
                  </a:lnTo>
                  <a:lnTo>
                    <a:pt x="16153" y="6008"/>
                  </a:lnTo>
                  <a:lnTo>
                    <a:pt x="22621" y="12343"/>
                  </a:lnTo>
                </a:path>
              </a:pathLst>
            </a:custGeom>
            <a:ln w="33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3205217" y="12524478"/>
              <a:ext cx="19685" cy="29209"/>
            </a:xfrm>
            <a:custGeom>
              <a:avLst/>
              <a:gdLst/>
              <a:ahLst/>
              <a:cxnLst/>
              <a:rect l="l" t="t" r="r" b="b"/>
              <a:pathLst>
                <a:path w="19685" h="29209">
                  <a:moveTo>
                    <a:pt x="0" y="0"/>
                  </a:moveTo>
                  <a:lnTo>
                    <a:pt x="6414" y="6597"/>
                  </a:lnTo>
                  <a:lnTo>
                    <a:pt x="10552" y="11828"/>
                  </a:lnTo>
                  <a:lnTo>
                    <a:pt x="14213" y="18424"/>
                  </a:lnTo>
                  <a:lnTo>
                    <a:pt x="19196" y="29113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3224414" y="12553592"/>
              <a:ext cx="13335" cy="40640"/>
            </a:xfrm>
            <a:custGeom>
              <a:avLst/>
              <a:gdLst/>
              <a:ahLst/>
              <a:cxnLst/>
              <a:rect l="l" t="t" r="r" b="b"/>
              <a:pathLst>
                <a:path w="13335" h="40640">
                  <a:moveTo>
                    <a:pt x="0" y="0"/>
                  </a:moveTo>
                  <a:lnTo>
                    <a:pt x="4882" y="10864"/>
                  </a:lnTo>
                  <a:lnTo>
                    <a:pt x="7833" y="18687"/>
                  </a:lnTo>
                  <a:lnTo>
                    <a:pt x="10044" y="27250"/>
                  </a:lnTo>
                  <a:lnTo>
                    <a:pt x="12708" y="40334"/>
                  </a:lnTo>
                </a:path>
              </a:pathLst>
            </a:custGeom>
            <a:ln w="33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3237122" y="12593927"/>
              <a:ext cx="5715" cy="44450"/>
            </a:xfrm>
            <a:custGeom>
              <a:avLst/>
              <a:gdLst/>
              <a:ahLst/>
              <a:cxnLst/>
              <a:rect l="l" t="t" r="r" b="b"/>
              <a:pathLst>
                <a:path w="5714" h="44450">
                  <a:moveTo>
                    <a:pt x="0" y="0"/>
                  </a:moveTo>
                  <a:lnTo>
                    <a:pt x="2547" y="13141"/>
                  </a:lnTo>
                  <a:lnTo>
                    <a:pt x="3943" y="22110"/>
                  </a:lnTo>
                  <a:lnTo>
                    <a:pt x="4682" y="31033"/>
                  </a:lnTo>
                  <a:lnTo>
                    <a:pt x="5256" y="44042"/>
                  </a:lnTo>
                </a:path>
              </a:pathLst>
            </a:custGeom>
            <a:ln w="32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3241817" y="12637969"/>
              <a:ext cx="1270" cy="39370"/>
            </a:xfrm>
            <a:custGeom>
              <a:avLst/>
              <a:gdLst/>
              <a:ahLst/>
              <a:cxnLst/>
              <a:rect l="l" t="t" r="r" b="b"/>
              <a:pathLst>
                <a:path w="1269" h="39370">
                  <a:moveTo>
                    <a:pt x="573" y="-16108"/>
                  </a:moveTo>
                  <a:lnTo>
                    <a:pt x="573" y="55384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3239601" y="12677246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2215" y="0"/>
                  </a:moveTo>
                  <a:lnTo>
                    <a:pt x="1372" y="10207"/>
                  </a:lnTo>
                  <a:lnTo>
                    <a:pt x="860" y="16512"/>
                  </a:lnTo>
                  <a:lnTo>
                    <a:pt x="472" y="21527"/>
                  </a:lnTo>
                  <a:lnTo>
                    <a:pt x="0" y="27863"/>
                  </a:lnTo>
                </a:path>
              </a:pathLst>
            </a:custGeom>
            <a:ln w="32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3238823" y="12705109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778" y="0"/>
                  </a:moveTo>
                  <a:lnTo>
                    <a:pt x="0" y="10490"/>
                  </a:lnTo>
                  <a:lnTo>
                    <a:pt x="2458" y="11696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6" name="object 1006"/>
          <p:cNvGrpSpPr/>
          <p:nvPr/>
        </p:nvGrpSpPr>
        <p:grpSpPr>
          <a:xfrm>
            <a:off x="3259130" y="12516481"/>
            <a:ext cx="207645" cy="219075"/>
            <a:chOff x="3259130" y="12516481"/>
            <a:chExt cx="207645" cy="219075"/>
          </a:xfrm>
        </p:grpSpPr>
        <p:sp>
          <p:nvSpPr>
            <p:cNvPr id="1007" name="object 1007"/>
            <p:cNvSpPr/>
            <p:nvPr/>
          </p:nvSpPr>
          <p:spPr>
            <a:xfrm>
              <a:off x="3330522" y="1258579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330522" y="1258436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429"/>
                  </a:moveTo>
                  <a:lnTo>
                    <a:pt x="458" y="111"/>
                  </a:lnTo>
                  <a:lnTo>
                    <a:pt x="1546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332069" y="12584362"/>
              <a:ext cx="19685" cy="5715"/>
            </a:xfrm>
            <a:custGeom>
              <a:avLst/>
              <a:gdLst/>
              <a:ahLst/>
              <a:cxnLst/>
              <a:rect l="l" t="t" r="r" b="b"/>
              <a:pathLst>
                <a:path w="19685" h="5715">
                  <a:moveTo>
                    <a:pt x="0" y="0"/>
                  </a:moveTo>
                  <a:lnTo>
                    <a:pt x="9964" y="2794"/>
                  </a:lnTo>
                  <a:lnTo>
                    <a:pt x="19361" y="5351"/>
                  </a:lnTo>
                </a:path>
              </a:pathLst>
            </a:custGeom>
            <a:ln w="34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351431" y="12589714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0" y="0"/>
                  </a:moveTo>
                  <a:lnTo>
                    <a:pt x="9397" y="2557"/>
                  </a:lnTo>
                  <a:lnTo>
                    <a:pt x="23466" y="4826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374897" y="12594540"/>
              <a:ext cx="29209" cy="2540"/>
            </a:xfrm>
            <a:custGeom>
              <a:avLst/>
              <a:gdLst/>
              <a:ahLst/>
              <a:cxnLst/>
              <a:rect l="l" t="t" r="r" b="b"/>
              <a:pathLst>
                <a:path w="29210" h="2540">
                  <a:moveTo>
                    <a:pt x="0" y="0"/>
                  </a:moveTo>
                  <a:lnTo>
                    <a:pt x="8369" y="1312"/>
                  </a:lnTo>
                  <a:lnTo>
                    <a:pt x="14196" y="1990"/>
                  </a:lnTo>
                  <a:lnTo>
                    <a:pt x="20215" y="2250"/>
                  </a:lnTo>
                  <a:lnTo>
                    <a:pt x="29160" y="2309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404057" y="12593515"/>
              <a:ext cx="26670" cy="3810"/>
            </a:xfrm>
            <a:custGeom>
              <a:avLst/>
              <a:gdLst/>
              <a:ahLst/>
              <a:cxnLst/>
              <a:rect l="l" t="t" r="r" b="b"/>
              <a:pathLst>
                <a:path w="26670" h="3809">
                  <a:moveTo>
                    <a:pt x="0" y="3334"/>
                  </a:moveTo>
                  <a:lnTo>
                    <a:pt x="8900" y="3305"/>
                  </a:lnTo>
                  <a:lnTo>
                    <a:pt x="14613" y="2948"/>
                  </a:lnTo>
                  <a:lnTo>
                    <a:pt x="19610" y="1950"/>
                  </a:lnTo>
                  <a:lnTo>
                    <a:pt x="26363" y="0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430420" y="12583279"/>
              <a:ext cx="15240" cy="10795"/>
            </a:xfrm>
            <a:custGeom>
              <a:avLst/>
              <a:gdLst/>
              <a:ahLst/>
              <a:cxnLst/>
              <a:rect l="l" t="t" r="r" b="b"/>
              <a:pathLst>
                <a:path w="15239" h="10795">
                  <a:moveTo>
                    <a:pt x="0" y="10236"/>
                  </a:moveTo>
                  <a:lnTo>
                    <a:pt x="11271" y="6860"/>
                  </a:lnTo>
                  <a:lnTo>
                    <a:pt x="15164" y="0"/>
                  </a:lnTo>
                </a:path>
              </a:pathLst>
            </a:custGeom>
            <a:ln w="33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3444566" y="12567672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79" h="15875">
                  <a:moveTo>
                    <a:pt x="1017" y="15606"/>
                  </a:moveTo>
                  <a:lnTo>
                    <a:pt x="4910" y="8745"/>
                  </a:lnTo>
                  <a:lnTo>
                    <a:pt x="0" y="0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3425901" y="12550671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5">
                  <a:moveTo>
                    <a:pt x="18665" y="17001"/>
                  </a:moveTo>
                  <a:lnTo>
                    <a:pt x="13755" y="8256"/>
                  </a:lnTo>
                  <a:lnTo>
                    <a:pt x="0" y="0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3392224" y="12537295"/>
              <a:ext cx="34290" cy="13970"/>
            </a:xfrm>
            <a:custGeom>
              <a:avLst/>
              <a:gdLst/>
              <a:ahLst/>
              <a:cxnLst/>
              <a:rect l="l" t="t" r="r" b="b"/>
              <a:pathLst>
                <a:path w="34289" h="13970">
                  <a:moveTo>
                    <a:pt x="33676" y="13376"/>
                  </a:moveTo>
                  <a:lnTo>
                    <a:pt x="25413" y="8523"/>
                  </a:lnTo>
                  <a:lnTo>
                    <a:pt x="19150" y="5512"/>
                  </a:lnTo>
                  <a:lnTo>
                    <a:pt x="11731" y="3089"/>
                  </a:lnTo>
                  <a:lnTo>
                    <a:pt x="0" y="0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350950" y="12532981"/>
              <a:ext cx="41275" cy="4445"/>
            </a:xfrm>
            <a:custGeom>
              <a:avLst/>
              <a:gdLst/>
              <a:ahLst/>
              <a:cxnLst/>
              <a:rect l="l" t="t" r="r" b="b"/>
              <a:pathLst>
                <a:path w="41275" h="4445">
                  <a:moveTo>
                    <a:pt x="41274" y="4313"/>
                  </a:moveTo>
                  <a:lnTo>
                    <a:pt x="29423" y="1379"/>
                  </a:lnTo>
                  <a:lnTo>
                    <a:pt x="21174" y="48"/>
                  </a:lnTo>
                  <a:lnTo>
                    <a:pt x="12656" y="0"/>
                  </a:lnTo>
                  <a:lnTo>
                    <a:pt x="0" y="916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3312146" y="12533898"/>
              <a:ext cx="39370" cy="12700"/>
            </a:xfrm>
            <a:custGeom>
              <a:avLst/>
              <a:gdLst/>
              <a:ahLst/>
              <a:cxnLst/>
              <a:rect l="l" t="t" r="r" b="b"/>
              <a:pathLst>
                <a:path w="39370" h="12700">
                  <a:moveTo>
                    <a:pt x="38803" y="0"/>
                  </a:moveTo>
                  <a:lnTo>
                    <a:pt x="26186" y="1163"/>
                  </a:lnTo>
                  <a:lnTo>
                    <a:pt x="17938" y="2844"/>
                  </a:lnTo>
                  <a:lnTo>
                    <a:pt x="10422" y="6208"/>
                  </a:lnTo>
                  <a:lnTo>
                    <a:pt x="0" y="12417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3284723" y="12546316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5">
                  <a:moveTo>
                    <a:pt x="27423" y="0"/>
                  </a:moveTo>
                  <a:lnTo>
                    <a:pt x="17178" y="6479"/>
                  </a:lnTo>
                  <a:lnTo>
                    <a:pt x="10907" y="11733"/>
                  </a:lnTo>
                  <a:lnTo>
                    <a:pt x="6037" y="18547"/>
                  </a:lnTo>
                  <a:lnTo>
                    <a:pt x="0" y="29705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3275365" y="12576021"/>
              <a:ext cx="9525" cy="42545"/>
            </a:xfrm>
            <a:custGeom>
              <a:avLst/>
              <a:gdLst/>
              <a:ahLst/>
              <a:cxnLst/>
              <a:rect l="l" t="t" r="r" b="b"/>
              <a:pathLst>
                <a:path w="9525" h="42545">
                  <a:moveTo>
                    <a:pt x="9358" y="0"/>
                  </a:moveTo>
                  <a:lnTo>
                    <a:pt x="3609" y="11354"/>
                  </a:lnTo>
                  <a:lnTo>
                    <a:pt x="768" y="19545"/>
                  </a:lnTo>
                  <a:lnTo>
                    <a:pt x="0" y="28536"/>
                  </a:lnTo>
                  <a:lnTo>
                    <a:pt x="472" y="42292"/>
                  </a:lnTo>
                </a:path>
              </a:pathLst>
            </a:custGeom>
            <a:ln w="32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3275837" y="12618314"/>
              <a:ext cx="14604" cy="44450"/>
            </a:xfrm>
            <a:custGeom>
              <a:avLst/>
              <a:gdLst/>
              <a:ahLst/>
              <a:cxnLst/>
              <a:rect l="l" t="t" r="r" b="b"/>
              <a:pathLst>
                <a:path w="14604" h="44450">
                  <a:moveTo>
                    <a:pt x="0" y="0"/>
                  </a:moveTo>
                  <a:lnTo>
                    <a:pt x="837" y="13790"/>
                  </a:lnTo>
                  <a:lnTo>
                    <a:pt x="2622" y="23015"/>
                  </a:lnTo>
                  <a:lnTo>
                    <a:pt x="6711" y="31841"/>
                  </a:lnTo>
                  <a:lnTo>
                    <a:pt x="14459" y="44433"/>
                  </a:lnTo>
                </a:path>
              </a:pathLst>
            </a:custGeom>
            <a:ln w="32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3290296" y="12662747"/>
              <a:ext cx="38100" cy="35560"/>
            </a:xfrm>
            <a:custGeom>
              <a:avLst/>
              <a:gdLst/>
              <a:ahLst/>
              <a:cxnLst/>
              <a:rect l="l" t="t" r="r" b="b"/>
              <a:pathLst>
                <a:path w="38100" h="35559">
                  <a:moveTo>
                    <a:pt x="0" y="0"/>
                  </a:moveTo>
                  <a:lnTo>
                    <a:pt x="8109" y="12449"/>
                  </a:lnTo>
                  <a:lnTo>
                    <a:pt x="14724" y="20270"/>
                  </a:lnTo>
                  <a:lnTo>
                    <a:pt x="23367" y="26767"/>
                  </a:lnTo>
                  <a:lnTo>
                    <a:pt x="37558" y="35245"/>
                  </a:lnTo>
                </a:path>
              </a:pathLst>
            </a:custGeom>
            <a:ln w="32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3327854" y="12697993"/>
              <a:ext cx="53975" cy="18415"/>
            </a:xfrm>
            <a:custGeom>
              <a:avLst/>
              <a:gdLst/>
              <a:ahLst/>
              <a:cxnLst/>
              <a:rect l="l" t="t" r="r" b="b"/>
              <a:pathLst>
                <a:path w="53975" h="18415">
                  <a:moveTo>
                    <a:pt x="0" y="0"/>
                  </a:moveTo>
                  <a:lnTo>
                    <a:pt x="14445" y="8210"/>
                  </a:lnTo>
                  <a:lnTo>
                    <a:pt x="24864" y="12839"/>
                  </a:lnTo>
                  <a:lnTo>
                    <a:pt x="36304" y="15588"/>
                  </a:lnTo>
                  <a:lnTo>
                    <a:pt x="53807" y="18160"/>
                  </a:lnTo>
                </a:path>
              </a:pathLst>
            </a:custGeom>
            <a:ln w="31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3381662" y="12716153"/>
              <a:ext cx="55244" cy="3175"/>
            </a:xfrm>
            <a:custGeom>
              <a:avLst/>
              <a:gdLst/>
              <a:ahLst/>
              <a:cxnLst/>
              <a:rect l="l" t="t" r="r" b="b"/>
              <a:pathLst>
                <a:path w="55245" h="3175">
                  <a:moveTo>
                    <a:pt x="0" y="0"/>
                  </a:moveTo>
                  <a:lnTo>
                    <a:pt x="17522" y="2290"/>
                  </a:lnTo>
                  <a:lnTo>
                    <a:pt x="29093" y="3065"/>
                  </a:lnTo>
                  <a:lnTo>
                    <a:pt x="39873" y="2338"/>
                  </a:lnTo>
                  <a:lnTo>
                    <a:pt x="55018" y="119"/>
                  </a:lnTo>
                </a:path>
              </a:pathLst>
            </a:custGeom>
            <a:ln w="31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5" name="object 102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535093" y="12381072"/>
            <a:ext cx="477910" cy="352015"/>
          </a:xfrm>
          <a:prstGeom prst="rect">
            <a:avLst/>
          </a:prstGeom>
        </p:spPr>
      </p:pic>
      <p:pic>
        <p:nvPicPr>
          <p:cNvPr id="1026" name="object 1026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4530239" y="12394245"/>
            <a:ext cx="481795" cy="324546"/>
          </a:xfrm>
          <a:prstGeom prst="rect">
            <a:avLst/>
          </a:prstGeom>
        </p:spPr>
      </p:pic>
      <p:grpSp>
        <p:nvGrpSpPr>
          <p:cNvPr id="1027" name="object 1027"/>
          <p:cNvGrpSpPr/>
          <p:nvPr/>
        </p:nvGrpSpPr>
        <p:grpSpPr>
          <a:xfrm>
            <a:off x="5053638" y="12391121"/>
            <a:ext cx="535305" cy="335915"/>
            <a:chOff x="5053638" y="12391121"/>
            <a:chExt cx="535305" cy="335915"/>
          </a:xfrm>
        </p:grpSpPr>
        <p:sp>
          <p:nvSpPr>
            <p:cNvPr id="1028" name="object 1028"/>
            <p:cNvSpPr/>
            <p:nvPr/>
          </p:nvSpPr>
          <p:spPr>
            <a:xfrm>
              <a:off x="5074634" y="1253253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633" y="830"/>
                  </a:moveTo>
                </a:path>
                <a:path w="1904" h="1270">
                  <a:moveTo>
                    <a:pt x="1518" y="716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5072119" y="12531935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514" y="601"/>
                  </a:moveTo>
                  <a:lnTo>
                    <a:pt x="1110" y="0"/>
                  </a:lnTo>
                  <a:lnTo>
                    <a:pt x="0" y="1723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5071008" y="12533658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110" y="0"/>
                  </a:moveTo>
                  <a:lnTo>
                    <a:pt x="0" y="1723"/>
                  </a:lnTo>
                  <a:lnTo>
                    <a:pt x="1224" y="9128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5072233" y="12542786"/>
              <a:ext cx="11430" cy="54610"/>
            </a:xfrm>
            <a:custGeom>
              <a:avLst/>
              <a:gdLst/>
              <a:ahLst/>
              <a:cxnLst/>
              <a:rect l="l" t="t" r="r" b="b"/>
              <a:pathLst>
                <a:path w="11429" h="54609">
                  <a:moveTo>
                    <a:pt x="0" y="0"/>
                  </a:moveTo>
                  <a:lnTo>
                    <a:pt x="4293" y="20766"/>
                  </a:lnTo>
                  <a:lnTo>
                    <a:pt x="6860" y="33353"/>
                  </a:lnTo>
                  <a:lnTo>
                    <a:pt x="8726" y="42857"/>
                  </a:lnTo>
                  <a:lnTo>
                    <a:pt x="10912" y="54377"/>
                  </a:lnTo>
                </a:path>
              </a:pathLst>
            </a:custGeom>
            <a:ln w="34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5083146" y="12597164"/>
              <a:ext cx="6985" cy="38735"/>
            </a:xfrm>
            <a:custGeom>
              <a:avLst/>
              <a:gdLst/>
              <a:ahLst/>
              <a:cxnLst/>
              <a:rect l="l" t="t" r="r" b="b"/>
              <a:pathLst>
                <a:path w="6985" h="38734">
                  <a:moveTo>
                    <a:pt x="0" y="0"/>
                  </a:moveTo>
                  <a:lnTo>
                    <a:pt x="2114" y="11271"/>
                  </a:lnTo>
                  <a:lnTo>
                    <a:pt x="3482" y="19031"/>
                  </a:lnTo>
                  <a:lnTo>
                    <a:pt x="4700" y="26883"/>
                  </a:lnTo>
                  <a:lnTo>
                    <a:pt x="6363" y="38430"/>
                  </a:lnTo>
                </a:path>
              </a:pathLst>
            </a:custGeom>
            <a:ln w="33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5089509" y="12635595"/>
              <a:ext cx="5080" cy="33655"/>
            </a:xfrm>
            <a:custGeom>
              <a:avLst/>
              <a:gdLst/>
              <a:ahLst/>
              <a:cxnLst/>
              <a:rect l="l" t="t" r="r" b="b"/>
              <a:pathLst>
                <a:path w="5079" h="33654">
                  <a:moveTo>
                    <a:pt x="0" y="0"/>
                  </a:moveTo>
                  <a:lnTo>
                    <a:pt x="1634" y="11469"/>
                  </a:lnTo>
                  <a:lnTo>
                    <a:pt x="2647" y="18779"/>
                  </a:lnTo>
                  <a:lnTo>
                    <a:pt x="3462" y="25068"/>
                  </a:lnTo>
                  <a:lnTo>
                    <a:pt x="4499" y="33474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5129566" y="1247622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90" y="1605"/>
                  </a:moveTo>
                  <a:lnTo>
                    <a:pt x="745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5118068" y="12463293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4" h="13334">
                  <a:moveTo>
                    <a:pt x="11497" y="12927"/>
                  </a:moveTo>
                  <a:lnTo>
                    <a:pt x="3545" y="3657"/>
                  </a:lnTo>
                  <a:lnTo>
                    <a:pt x="0" y="0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5114524" y="1245963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544" y="3657"/>
                  </a:moveTo>
                  <a:lnTo>
                    <a:pt x="0" y="0"/>
                  </a:lnTo>
                  <a:lnTo>
                    <a:pt x="231" y="1455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7" name="object 103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169531" y="12391121"/>
              <a:ext cx="419247" cy="335618"/>
            </a:xfrm>
            <a:prstGeom prst="rect">
              <a:avLst/>
            </a:prstGeom>
          </p:spPr>
        </p:pic>
      </p:grpSp>
      <p:grpSp>
        <p:nvGrpSpPr>
          <p:cNvPr id="1038" name="object 1038"/>
          <p:cNvGrpSpPr/>
          <p:nvPr/>
        </p:nvGrpSpPr>
        <p:grpSpPr>
          <a:xfrm>
            <a:off x="6131514" y="12413036"/>
            <a:ext cx="45085" cy="238125"/>
            <a:chOff x="6131514" y="12413036"/>
            <a:chExt cx="45085" cy="238125"/>
          </a:xfrm>
        </p:grpSpPr>
        <p:sp>
          <p:nvSpPr>
            <p:cNvPr id="1039" name="object 1039"/>
            <p:cNvSpPr/>
            <p:nvPr/>
          </p:nvSpPr>
          <p:spPr>
            <a:xfrm>
              <a:off x="6158081" y="125242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458" y="114"/>
                  </a:moveTo>
                  <a:lnTo>
                    <a:pt x="229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6155905" y="12524131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00"/>
                  </a:moveTo>
                  <a:lnTo>
                    <a:pt x="19638" y="100"/>
                  </a:lnTo>
                </a:path>
              </a:pathLst>
            </a:custGeom>
            <a:ln w="35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6152188" y="12524333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5">
                  <a:moveTo>
                    <a:pt x="3716" y="0"/>
                  </a:moveTo>
                  <a:lnTo>
                    <a:pt x="1999" y="200"/>
                  </a:lnTo>
                  <a:lnTo>
                    <a:pt x="0" y="4298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6149333" y="12528632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2855" y="0"/>
                  </a:moveTo>
                  <a:lnTo>
                    <a:pt x="855" y="4097"/>
                  </a:lnTo>
                  <a:lnTo>
                    <a:pt x="0" y="14704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6148703" y="12543336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629" y="0"/>
                  </a:moveTo>
                  <a:lnTo>
                    <a:pt x="149" y="6383"/>
                  </a:lnTo>
                  <a:lnTo>
                    <a:pt x="0" y="11294"/>
                  </a:lnTo>
                  <a:lnTo>
                    <a:pt x="189" y="17236"/>
                  </a:lnTo>
                  <a:lnTo>
                    <a:pt x="726" y="26713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6149429" y="12570050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10" h="33654">
                  <a:moveTo>
                    <a:pt x="0" y="0"/>
                  </a:moveTo>
                  <a:lnTo>
                    <a:pt x="590" y="9585"/>
                  </a:lnTo>
                  <a:lnTo>
                    <a:pt x="1154" y="16285"/>
                  </a:lnTo>
                  <a:lnTo>
                    <a:pt x="2022" y="23252"/>
                  </a:lnTo>
                  <a:lnTo>
                    <a:pt x="3524" y="33642"/>
                  </a:lnTo>
                </a:path>
              </a:pathLst>
            </a:custGeom>
            <a:ln w="33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6152954" y="12603692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0" y="0"/>
                  </a:moveTo>
                  <a:lnTo>
                    <a:pt x="1539" y="10347"/>
                  </a:lnTo>
                  <a:lnTo>
                    <a:pt x="2671" y="17021"/>
                  </a:lnTo>
                  <a:lnTo>
                    <a:pt x="3952" y="22923"/>
                  </a:lnTo>
                  <a:lnTo>
                    <a:pt x="5938" y="30957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6158425" y="1246692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6152670" y="12435592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5755" y="31329"/>
                  </a:moveTo>
                  <a:lnTo>
                    <a:pt x="2897" y="16327"/>
                  </a:lnTo>
                  <a:lnTo>
                    <a:pt x="1345" y="8063"/>
                  </a:lnTo>
                  <a:lnTo>
                    <a:pt x="559" y="3600"/>
                  </a:lnTo>
                  <a:lnTo>
                    <a:pt x="0" y="0"/>
                  </a:lnTo>
                </a:path>
              </a:pathLst>
            </a:custGeom>
            <a:ln w="34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6151835" y="1243006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835" y="5529"/>
                  </a:moveTo>
                  <a:lnTo>
                    <a:pt x="0" y="0"/>
                  </a:lnTo>
                  <a:lnTo>
                    <a:pt x="1711" y="700"/>
                  </a:lnTo>
                </a:path>
              </a:pathLst>
            </a:custGeom>
            <a:ln w="34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9" name="object 1049"/>
          <p:cNvGrpSpPr/>
          <p:nvPr/>
        </p:nvGrpSpPr>
        <p:grpSpPr>
          <a:xfrm>
            <a:off x="6192311" y="12485647"/>
            <a:ext cx="219075" cy="205104"/>
            <a:chOff x="6192311" y="12485647"/>
            <a:chExt cx="219075" cy="205104"/>
          </a:xfrm>
        </p:grpSpPr>
        <p:sp>
          <p:nvSpPr>
            <p:cNvPr id="1050" name="object 1050"/>
            <p:cNvSpPr/>
            <p:nvPr/>
          </p:nvSpPr>
          <p:spPr>
            <a:xfrm>
              <a:off x="6363827" y="12529188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29">
                  <a:moveTo>
                    <a:pt x="5613" y="10934"/>
                  </a:moveTo>
                  <a:lnTo>
                    <a:pt x="5154" y="9444"/>
                  </a:lnTo>
                  <a:lnTo>
                    <a:pt x="4696" y="7953"/>
                  </a:lnTo>
                </a:path>
                <a:path w="5714" h="11429">
                  <a:moveTo>
                    <a:pt x="4696" y="7953"/>
                  </a:moveTo>
                  <a:lnTo>
                    <a:pt x="3778" y="497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6351722" y="12518409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105" y="10779"/>
                  </a:moveTo>
                  <a:lnTo>
                    <a:pt x="8326" y="5808"/>
                  </a:lnTo>
                  <a:lnTo>
                    <a:pt x="0" y="0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6331100" y="12507992"/>
              <a:ext cx="20955" cy="10795"/>
            </a:xfrm>
            <a:custGeom>
              <a:avLst/>
              <a:gdLst/>
              <a:ahLst/>
              <a:cxnLst/>
              <a:rect l="l" t="t" r="r" b="b"/>
              <a:pathLst>
                <a:path w="20954" h="10795">
                  <a:moveTo>
                    <a:pt x="20621" y="10417"/>
                  </a:moveTo>
                  <a:lnTo>
                    <a:pt x="12296" y="4608"/>
                  </a:lnTo>
                  <a:lnTo>
                    <a:pt x="0" y="0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6304641" y="12502678"/>
              <a:ext cx="26670" cy="5715"/>
            </a:xfrm>
            <a:custGeom>
              <a:avLst/>
              <a:gdLst/>
              <a:ahLst/>
              <a:cxnLst/>
              <a:rect l="l" t="t" r="r" b="b"/>
              <a:pathLst>
                <a:path w="26670" h="5715">
                  <a:moveTo>
                    <a:pt x="26458" y="5314"/>
                  </a:moveTo>
                  <a:lnTo>
                    <a:pt x="19128" y="2639"/>
                  </a:lnTo>
                  <a:lnTo>
                    <a:pt x="13929" y="1193"/>
                  </a:lnTo>
                  <a:lnTo>
                    <a:pt x="8379" y="480"/>
                  </a:lnTo>
                  <a:lnTo>
                    <a:pt x="0" y="0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6277668" y="12502322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26973" y="355"/>
                  </a:moveTo>
                  <a:lnTo>
                    <a:pt x="18585" y="0"/>
                  </a:lnTo>
                  <a:lnTo>
                    <a:pt x="12979" y="159"/>
                  </a:lnTo>
                  <a:lnTo>
                    <a:pt x="7627" y="1084"/>
                  </a:lnTo>
                  <a:lnTo>
                    <a:pt x="0" y="3025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6256360" y="12505348"/>
              <a:ext cx="21590" cy="10795"/>
            </a:xfrm>
            <a:custGeom>
              <a:avLst/>
              <a:gdLst/>
              <a:ahLst/>
              <a:cxnLst/>
              <a:rect l="l" t="t" r="r" b="b"/>
              <a:pathLst>
                <a:path w="21589" h="10795">
                  <a:moveTo>
                    <a:pt x="21308" y="0"/>
                  </a:moveTo>
                  <a:lnTo>
                    <a:pt x="8497" y="3376"/>
                  </a:lnTo>
                  <a:lnTo>
                    <a:pt x="0" y="10604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6246399" y="12515952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5">
                  <a:moveTo>
                    <a:pt x="9961" y="0"/>
                  </a:moveTo>
                  <a:lnTo>
                    <a:pt x="1464" y="7227"/>
                  </a:lnTo>
                  <a:lnTo>
                    <a:pt x="0" y="17116"/>
                  </a:lnTo>
                </a:path>
              </a:pathLst>
            </a:custGeom>
            <a:ln w="33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6244934" y="12533069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90">
                  <a:moveTo>
                    <a:pt x="1464" y="0"/>
                  </a:moveTo>
                  <a:lnTo>
                    <a:pt x="0" y="9888"/>
                  </a:lnTo>
                  <a:lnTo>
                    <a:pt x="7208" y="21087"/>
                  </a:lnTo>
                </a:path>
              </a:pathLst>
            </a:custGeom>
            <a:ln w="33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6252143" y="12554156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60" h="21590">
                  <a:moveTo>
                    <a:pt x="0" y="0"/>
                  </a:moveTo>
                  <a:lnTo>
                    <a:pt x="4404" y="6633"/>
                  </a:lnTo>
                  <a:lnTo>
                    <a:pt x="8203" y="11075"/>
                  </a:lnTo>
                  <a:lnTo>
                    <a:pt x="13493" y="15332"/>
                  </a:lnTo>
                  <a:lnTo>
                    <a:pt x="22373" y="21414"/>
                  </a:lnTo>
                </a:path>
              </a:pathLst>
            </a:custGeom>
            <a:ln w="33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6274517" y="12575570"/>
              <a:ext cx="35560" cy="19050"/>
            </a:xfrm>
            <a:custGeom>
              <a:avLst/>
              <a:gdLst/>
              <a:ahLst/>
              <a:cxnLst/>
              <a:rect l="l" t="t" r="r" b="b"/>
              <a:pathLst>
                <a:path w="35560" h="19050">
                  <a:moveTo>
                    <a:pt x="0" y="0"/>
                  </a:moveTo>
                  <a:lnTo>
                    <a:pt x="9079" y="6038"/>
                  </a:lnTo>
                  <a:lnTo>
                    <a:pt x="15763" y="10001"/>
                  </a:lnTo>
                  <a:lnTo>
                    <a:pt x="23345" y="13643"/>
                  </a:lnTo>
                  <a:lnTo>
                    <a:pt x="35118" y="18719"/>
                  </a:lnTo>
                </a:path>
              </a:pathLst>
            </a:custGeom>
            <a:ln w="33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6309635" y="12594290"/>
              <a:ext cx="39370" cy="16510"/>
            </a:xfrm>
            <a:custGeom>
              <a:avLst/>
              <a:gdLst/>
              <a:ahLst/>
              <a:cxnLst/>
              <a:rect l="l" t="t" r="r" b="b"/>
              <a:pathLst>
                <a:path w="39370" h="16509">
                  <a:moveTo>
                    <a:pt x="0" y="0"/>
                  </a:moveTo>
                  <a:lnTo>
                    <a:pt x="11830" y="5035"/>
                  </a:lnTo>
                  <a:lnTo>
                    <a:pt x="19821" y="8391"/>
                  </a:lnTo>
                  <a:lnTo>
                    <a:pt x="27613" y="11578"/>
                  </a:lnTo>
                  <a:lnTo>
                    <a:pt x="38850" y="16105"/>
                  </a:lnTo>
                </a:path>
              </a:pathLst>
            </a:custGeom>
            <a:ln w="32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6348485" y="12610396"/>
              <a:ext cx="31750" cy="15875"/>
            </a:xfrm>
            <a:custGeom>
              <a:avLst/>
              <a:gdLst/>
              <a:ahLst/>
              <a:cxnLst/>
              <a:rect l="l" t="t" r="r" b="b"/>
              <a:pathLst>
                <a:path w="31750" h="15875">
                  <a:moveTo>
                    <a:pt x="0" y="0"/>
                  </a:moveTo>
                  <a:lnTo>
                    <a:pt x="11119" y="4515"/>
                  </a:lnTo>
                  <a:lnTo>
                    <a:pt x="18088" y="7621"/>
                  </a:lnTo>
                  <a:lnTo>
                    <a:pt x="23845" y="10757"/>
                  </a:lnTo>
                  <a:lnTo>
                    <a:pt x="31325" y="15364"/>
                  </a:lnTo>
                </a:path>
              </a:pathLst>
            </a:custGeom>
            <a:ln w="32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6379810" y="12625760"/>
              <a:ext cx="13970" cy="16510"/>
            </a:xfrm>
            <a:custGeom>
              <a:avLst/>
              <a:gdLst/>
              <a:ahLst/>
              <a:cxnLst/>
              <a:rect l="l" t="t" r="r" b="b"/>
              <a:pathLst>
                <a:path w="13970" h="16509">
                  <a:moveTo>
                    <a:pt x="0" y="0"/>
                  </a:moveTo>
                  <a:lnTo>
                    <a:pt x="12427" y="7763"/>
                  </a:lnTo>
                  <a:lnTo>
                    <a:pt x="13486" y="15881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6382418" y="12641642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40">
                  <a:moveTo>
                    <a:pt x="10879" y="0"/>
                  </a:moveTo>
                  <a:lnTo>
                    <a:pt x="11938" y="8118"/>
                  </a:lnTo>
                  <a:lnTo>
                    <a:pt x="0" y="14982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6348504" y="12656625"/>
              <a:ext cx="34290" cy="11430"/>
            </a:xfrm>
            <a:custGeom>
              <a:avLst/>
              <a:gdLst/>
              <a:ahLst/>
              <a:cxnLst/>
              <a:rect l="l" t="t" r="r" b="b"/>
              <a:pathLst>
                <a:path w="34289" h="11429">
                  <a:moveTo>
                    <a:pt x="33914" y="0"/>
                  </a:moveTo>
                  <a:lnTo>
                    <a:pt x="26668" y="4035"/>
                  </a:lnTo>
                  <a:lnTo>
                    <a:pt x="20720" y="6544"/>
                  </a:lnTo>
                  <a:lnTo>
                    <a:pt x="12891" y="8574"/>
                  </a:lnTo>
                  <a:lnTo>
                    <a:pt x="0" y="11171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6300243" y="12667796"/>
              <a:ext cx="48260" cy="5715"/>
            </a:xfrm>
            <a:custGeom>
              <a:avLst/>
              <a:gdLst/>
              <a:ahLst/>
              <a:cxnLst/>
              <a:rect l="l" t="t" r="r" b="b"/>
              <a:pathLst>
                <a:path w="48260" h="5715">
                  <a:moveTo>
                    <a:pt x="48260" y="0"/>
                  </a:moveTo>
                  <a:lnTo>
                    <a:pt x="35145" y="2509"/>
                  </a:lnTo>
                  <a:lnTo>
                    <a:pt x="25746" y="3923"/>
                  </a:lnTo>
                  <a:lnTo>
                    <a:pt x="15539" y="4762"/>
                  </a:lnTo>
                  <a:lnTo>
                    <a:pt x="0" y="5546"/>
                  </a:lnTo>
                </a:path>
              </a:pathLst>
            </a:custGeom>
            <a:ln w="33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6249551" y="12673343"/>
              <a:ext cx="50800" cy="1270"/>
            </a:xfrm>
            <a:custGeom>
              <a:avLst/>
              <a:gdLst/>
              <a:ahLst/>
              <a:cxnLst/>
              <a:rect l="l" t="t" r="r" b="b"/>
              <a:pathLst>
                <a:path w="50800" h="1270">
                  <a:moveTo>
                    <a:pt x="50692" y="0"/>
                  </a:moveTo>
                  <a:lnTo>
                    <a:pt x="35115" y="698"/>
                  </a:lnTo>
                  <a:lnTo>
                    <a:pt x="24642" y="938"/>
                  </a:lnTo>
                  <a:lnTo>
                    <a:pt x="14521" y="727"/>
                  </a:lnTo>
                  <a:lnTo>
                    <a:pt x="0" y="70"/>
                  </a:lnTo>
                </a:path>
              </a:pathLst>
            </a:custGeom>
            <a:ln w="32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6208194" y="12669762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09">
                  <a:moveTo>
                    <a:pt x="41356" y="3651"/>
                  </a:moveTo>
                  <a:lnTo>
                    <a:pt x="26981" y="2936"/>
                  </a:lnTo>
                  <a:lnTo>
                    <a:pt x="17881" y="2317"/>
                  </a:lnTo>
                  <a:lnTo>
                    <a:pt x="10179" y="1452"/>
                  </a:lnTo>
                  <a:lnTo>
                    <a:pt x="0" y="0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8" name="object 1068"/>
          <p:cNvGrpSpPr/>
          <p:nvPr/>
        </p:nvGrpSpPr>
        <p:grpSpPr>
          <a:xfrm>
            <a:off x="6829907" y="12389019"/>
            <a:ext cx="304800" cy="309880"/>
            <a:chOff x="6829907" y="12389019"/>
            <a:chExt cx="304800" cy="309880"/>
          </a:xfrm>
        </p:grpSpPr>
        <p:pic>
          <p:nvPicPr>
            <p:cNvPr id="1069" name="object 106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829907" y="12487980"/>
              <a:ext cx="201624" cy="191710"/>
            </a:xfrm>
            <a:prstGeom prst="rect">
              <a:avLst/>
            </a:prstGeom>
          </p:spPr>
        </p:pic>
        <p:pic>
          <p:nvPicPr>
            <p:cNvPr id="1070" name="object 107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053203" y="12389019"/>
              <a:ext cx="81234" cy="309412"/>
            </a:xfrm>
            <a:prstGeom prst="rect">
              <a:avLst/>
            </a:prstGeom>
          </p:spPr>
        </p:pic>
      </p:grpSp>
      <p:pic>
        <p:nvPicPr>
          <p:cNvPr id="1071" name="object 1071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7196192" y="12475554"/>
            <a:ext cx="304601" cy="242024"/>
          </a:xfrm>
          <a:prstGeom prst="rect">
            <a:avLst/>
          </a:prstGeom>
        </p:spPr>
      </p:pic>
      <p:grpSp>
        <p:nvGrpSpPr>
          <p:cNvPr id="1072" name="object 1072"/>
          <p:cNvGrpSpPr/>
          <p:nvPr/>
        </p:nvGrpSpPr>
        <p:grpSpPr>
          <a:xfrm>
            <a:off x="7549149" y="12515119"/>
            <a:ext cx="516255" cy="516255"/>
            <a:chOff x="7549149" y="12515119"/>
            <a:chExt cx="516255" cy="516255"/>
          </a:xfrm>
        </p:grpSpPr>
        <p:sp>
          <p:nvSpPr>
            <p:cNvPr id="1073" name="object 1073"/>
            <p:cNvSpPr/>
            <p:nvPr/>
          </p:nvSpPr>
          <p:spPr>
            <a:xfrm>
              <a:off x="7723417" y="12554039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72"/>
                  </a:moveTo>
                  <a:lnTo>
                    <a:pt x="1895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7690220" y="12543306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4" h="10795">
                  <a:moveTo>
                    <a:pt x="33197" y="10733"/>
                  </a:moveTo>
                  <a:lnTo>
                    <a:pt x="22271" y="7181"/>
                  </a:lnTo>
                  <a:lnTo>
                    <a:pt x="15171" y="4879"/>
                  </a:lnTo>
                  <a:lnTo>
                    <a:pt x="8784" y="2820"/>
                  </a:lnTo>
                  <a:lnTo>
                    <a:pt x="0" y="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7657099" y="12534740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4" h="8890">
                  <a:moveTo>
                    <a:pt x="33121" y="8566"/>
                  </a:moveTo>
                  <a:lnTo>
                    <a:pt x="24337" y="5779"/>
                  </a:lnTo>
                  <a:lnTo>
                    <a:pt x="17959" y="3957"/>
                  </a:lnTo>
                  <a:lnTo>
                    <a:pt x="10882" y="2299"/>
                  </a:lnTo>
                  <a:lnTo>
                    <a:pt x="0" y="0"/>
                  </a:lnTo>
                </a:path>
              </a:pathLst>
            </a:custGeom>
            <a:ln w="33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7620386" y="1253165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713" y="3084"/>
                  </a:moveTo>
                  <a:lnTo>
                    <a:pt x="25774" y="894"/>
                  </a:lnTo>
                  <a:lnTo>
                    <a:pt x="18304" y="0"/>
                  </a:lnTo>
                  <a:lnTo>
                    <a:pt x="10860" y="253"/>
                  </a:lnTo>
                  <a:lnTo>
                    <a:pt x="0" y="1508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7588673" y="12533163"/>
              <a:ext cx="31750" cy="13970"/>
            </a:xfrm>
            <a:custGeom>
              <a:avLst/>
              <a:gdLst/>
              <a:ahLst/>
              <a:cxnLst/>
              <a:rect l="l" t="t" r="r" b="b"/>
              <a:pathLst>
                <a:path w="31750" h="13970">
                  <a:moveTo>
                    <a:pt x="31712" y="0"/>
                  </a:moveTo>
                  <a:lnTo>
                    <a:pt x="20931" y="1492"/>
                  </a:lnTo>
                  <a:lnTo>
                    <a:pt x="14033" y="3411"/>
                  </a:lnTo>
                  <a:lnTo>
                    <a:pt x="8047" y="7035"/>
                  </a:lnTo>
                  <a:lnTo>
                    <a:pt x="0" y="13644"/>
                  </a:lnTo>
                </a:path>
              </a:pathLst>
            </a:custGeom>
            <a:ln w="32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7569745" y="12546807"/>
              <a:ext cx="19050" cy="30480"/>
            </a:xfrm>
            <a:custGeom>
              <a:avLst/>
              <a:gdLst/>
              <a:ahLst/>
              <a:cxnLst/>
              <a:rect l="l" t="t" r="r" b="b"/>
              <a:pathLst>
                <a:path w="19050" h="30479">
                  <a:moveTo>
                    <a:pt x="18928" y="0"/>
                  </a:moveTo>
                  <a:lnTo>
                    <a:pt x="11080" y="6867"/>
                  </a:lnTo>
                  <a:lnTo>
                    <a:pt x="6493" y="12306"/>
                  </a:lnTo>
                  <a:lnTo>
                    <a:pt x="3391" y="19148"/>
                  </a:lnTo>
                  <a:lnTo>
                    <a:pt x="0" y="30229"/>
                  </a:lnTo>
                </a:path>
              </a:pathLst>
            </a:custGeom>
            <a:ln w="32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7565556" y="12577037"/>
              <a:ext cx="4445" cy="40005"/>
            </a:xfrm>
            <a:custGeom>
              <a:avLst/>
              <a:gdLst/>
              <a:ahLst/>
              <a:cxnLst/>
              <a:rect l="l" t="t" r="r" b="b"/>
              <a:pathLst>
                <a:path w="4445" h="40004">
                  <a:moveTo>
                    <a:pt x="4188" y="0"/>
                  </a:moveTo>
                  <a:lnTo>
                    <a:pt x="1085" y="11224"/>
                  </a:lnTo>
                  <a:lnTo>
                    <a:pt x="0" y="19070"/>
                  </a:lnTo>
                  <a:lnTo>
                    <a:pt x="884" y="27231"/>
                  </a:lnTo>
                  <a:lnTo>
                    <a:pt x="3693" y="39403"/>
                  </a:lnTo>
                </a:path>
              </a:pathLst>
            </a:custGeom>
            <a:ln w="32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7569249" y="12616440"/>
              <a:ext cx="19685" cy="36830"/>
            </a:xfrm>
            <a:custGeom>
              <a:avLst/>
              <a:gdLst/>
              <a:ahLst/>
              <a:cxnLst/>
              <a:rect l="l" t="t" r="r" b="b"/>
              <a:pathLst>
                <a:path w="19684" h="36829">
                  <a:moveTo>
                    <a:pt x="0" y="0"/>
                  </a:moveTo>
                  <a:lnTo>
                    <a:pt x="3120" y="12122"/>
                  </a:lnTo>
                  <a:lnTo>
                    <a:pt x="6183" y="19945"/>
                  </a:lnTo>
                  <a:lnTo>
                    <a:pt x="11012" y="26872"/>
                  </a:lnTo>
                  <a:lnTo>
                    <a:pt x="19425" y="36307"/>
                  </a:lnTo>
                </a:path>
              </a:pathLst>
            </a:custGeom>
            <a:ln w="32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7588675" y="12652748"/>
              <a:ext cx="34925" cy="22225"/>
            </a:xfrm>
            <a:custGeom>
              <a:avLst/>
              <a:gdLst/>
              <a:ahLst/>
              <a:cxnLst/>
              <a:rect l="l" t="t" r="r" b="b"/>
              <a:pathLst>
                <a:path w="34925" h="22225">
                  <a:moveTo>
                    <a:pt x="0" y="0"/>
                  </a:moveTo>
                  <a:lnTo>
                    <a:pt x="8646" y="9211"/>
                  </a:lnTo>
                  <a:lnTo>
                    <a:pt x="15102" y="14576"/>
                  </a:lnTo>
                  <a:lnTo>
                    <a:pt x="22584" y="18157"/>
                  </a:lnTo>
                  <a:lnTo>
                    <a:pt x="34308" y="22020"/>
                  </a:lnTo>
                </a:path>
              </a:pathLst>
            </a:custGeom>
            <a:ln w="32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7622984" y="12674768"/>
              <a:ext cx="40005" cy="5080"/>
            </a:xfrm>
            <a:custGeom>
              <a:avLst/>
              <a:gdLst/>
              <a:ahLst/>
              <a:cxnLst/>
              <a:rect l="l" t="t" r="r" b="b"/>
              <a:pathLst>
                <a:path w="40004" h="5079">
                  <a:moveTo>
                    <a:pt x="0" y="0"/>
                  </a:moveTo>
                  <a:lnTo>
                    <a:pt x="11810" y="3530"/>
                  </a:lnTo>
                  <a:lnTo>
                    <a:pt x="19893" y="4789"/>
                  </a:lnTo>
                  <a:lnTo>
                    <a:pt x="27982" y="3848"/>
                  </a:lnTo>
                  <a:lnTo>
                    <a:pt x="39808" y="782"/>
                  </a:lnTo>
                </a:path>
              </a:pathLst>
            </a:custGeom>
            <a:ln w="32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7662793" y="12655471"/>
              <a:ext cx="34925" cy="20320"/>
            </a:xfrm>
            <a:custGeom>
              <a:avLst/>
              <a:gdLst/>
              <a:ahLst/>
              <a:cxnLst/>
              <a:rect l="l" t="t" r="r" b="b"/>
              <a:pathLst>
                <a:path w="34925" h="20320">
                  <a:moveTo>
                    <a:pt x="0" y="20080"/>
                  </a:moveTo>
                  <a:lnTo>
                    <a:pt x="11749" y="16688"/>
                  </a:lnTo>
                  <a:lnTo>
                    <a:pt x="19301" y="13465"/>
                  </a:lnTo>
                  <a:lnTo>
                    <a:pt x="25931" y="8530"/>
                  </a:lnTo>
                  <a:lnTo>
                    <a:pt x="34911" y="0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7697704" y="12623515"/>
              <a:ext cx="23495" cy="32384"/>
            </a:xfrm>
            <a:custGeom>
              <a:avLst/>
              <a:gdLst/>
              <a:ahLst/>
              <a:cxnLst/>
              <a:rect l="l" t="t" r="r" b="b"/>
              <a:pathLst>
                <a:path w="23495" h="32384">
                  <a:moveTo>
                    <a:pt x="0" y="31956"/>
                  </a:moveTo>
                  <a:lnTo>
                    <a:pt x="8792" y="23240"/>
                  </a:lnTo>
                  <a:lnTo>
                    <a:pt x="14111" y="17005"/>
                  </a:lnTo>
                  <a:lnTo>
                    <a:pt x="18106" y="10257"/>
                  </a:lnTo>
                  <a:lnTo>
                    <a:pt x="22927" y="0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7720631" y="12591810"/>
              <a:ext cx="8890" cy="31750"/>
            </a:xfrm>
            <a:custGeom>
              <a:avLst/>
              <a:gdLst/>
              <a:ahLst/>
              <a:cxnLst/>
              <a:rect l="l" t="t" r="r" b="b"/>
              <a:pathLst>
                <a:path w="8890" h="31750">
                  <a:moveTo>
                    <a:pt x="0" y="31705"/>
                  </a:moveTo>
                  <a:lnTo>
                    <a:pt x="4599" y="21451"/>
                  </a:lnTo>
                  <a:lnTo>
                    <a:pt x="7044" y="14730"/>
                  </a:lnTo>
                  <a:lnTo>
                    <a:pt x="8157" y="8570"/>
                  </a:lnTo>
                  <a:lnTo>
                    <a:pt x="8757" y="0"/>
                  </a:lnTo>
                </a:path>
              </a:pathLst>
            </a:custGeom>
            <a:ln w="32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7726070" y="12570734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5" h="21590">
                  <a:moveTo>
                    <a:pt x="3318" y="21076"/>
                  </a:moveTo>
                  <a:lnTo>
                    <a:pt x="4141" y="6719"/>
                  </a:lnTo>
                  <a:lnTo>
                    <a:pt x="0" y="0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7716093" y="12564014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4">
                  <a:moveTo>
                    <a:pt x="9976" y="6719"/>
                  </a:moveTo>
                  <a:lnTo>
                    <a:pt x="5835" y="0"/>
                  </a:lnTo>
                  <a:lnTo>
                    <a:pt x="0" y="3892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7706878" y="1256790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5">
                  <a:moveTo>
                    <a:pt x="9214" y="0"/>
                  </a:moveTo>
                  <a:lnTo>
                    <a:pt x="3378" y="3892"/>
                  </a:lnTo>
                  <a:lnTo>
                    <a:pt x="0" y="18278"/>
                  </a:lnTo>
                </a:path>
              </a:pathLst>
            </a:custGeom>
            <a:ln w="33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7704270" y="12586185"/>
              <a:ext cx="3175" cy="34290"/>
            </a:xfrm>
            <a:custGeom>
              <a:avLst/>
              <a:gdLst/>
              <a:ahLst/>
              <a:cxnLst/>
              <a:rect l="l" t="t" r="r" b="b"/>
              <a:pathLst>
                <a:path w="3175" h="34290">
                  <a:moveTo>
                    <a:pt x="2608" y="0"/>
                  </a:moveTo>
                  <a:lnTo>
                    <a:pt x="698" y="8622"/>
                  </a:lnTo>
                  <a:lnTo>
                    <a:pt x="0" y="15031"/>
                  </a:lnTo>
                  <a:lnTo>
                    <a:pt x="458" y="22408"/>
                  </a:lnTo>
                  <a:lnTo>
                    <a:pt x="2017" y="33933"/>
                  </a:lnTo>
                </a:path>
              </a:pathLst>
            </a:custGeom>
            <a:ln w="34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7706287" y="12620118"/>
              <a:ext cx="12700" cy="38100"/>
            </a:xfrm>
            <a:custGeom>
              <a:avLst/>
              <a:gdLst/>
              <a:ahLst/>
              <a:cxnLst/>
              <a:rect l="l" t="t" r="r" b="b"/>
              <a:pathLst>
                <a:path w="12700" h="38100">
                  <a:moveTo>
                    <a:pt x="0" y="0"/>
                  </a:moveTo>
                  <a:lnTo>
                    <a:pt x="1766" y="11587"/>
                  </a:lnTo>
                  <a:lnTo>
                    <a:pt x="3679" y="19398"/>
                  </a:lnTo>
                  <a:lnTo>
                    <a:pt x="6927" y="26988"/>
                  </a:lnTo>
                  <a:lnTo>
                    <a:pt x="12703" y="37909"/>
                  </a:lnTo>
                </a:path>
              </a:pathLst>
            </a:custGeom>
            <a:ln w="33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7718990" y="12658028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0" y="0"/>
                  </a:moveTo>
                  <a:lnTo>
                    <a:pt x="6001" y="10803"/>
                  </a:lnTo>
                  <a:lnTo>
                    <a:pt x="10828" y="17565"/>
                  </a:lnTo>
                  <a:lnTo>
                    <a:pt x="17027" y="23131"/>
                  </a:lnTo>
                  <a:lnTo>
                    <a:pt x="27141" y="30346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7746132" y="12688375"/>
              <a:ext cx="38735" cy="13970"/>
            </a:xfrm>
            <a:custGeom>
              <a:avLst/>
              <a:gdLst/>
              <a:ahLst/>
              <a:cxnLst/>
              <a:rect l="l" t="t" r="r" b="b"/>
              <a:pathLst>
                <a:path w="38734" h="13970">
                  <a:moveTo>
                    <a:pt x="0" y="0"/>
                  </a:moveTo>
                  <a:lnTo>
                    <a:pt x="10293" y="6950"/>
                  </a:lnTo>
                  <a:lnTo>
                    <a:pt x="17745" y="10658"/>
                  </a:lnTo>
                  <a:lnTo>
                    <a:pt x="25974" y="12377"/>
                  </a:lnTo>
                  <a:lnTo>
                    <a:pt x="38599" y="13360"/>
                  </a:lnTo>
                </a:path>
              </a:pathLst>
            </a:custGeom>
            <a:ln w="32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7784732" y="12692497"/>
              <a:ext cx="41910" cy="10160"/>
            </a:xfrm>
            <a:custGeom>
              <a:avLst/>
              <a:gdLst/>
              <a:ahLst/>
              <a:cxnLst/>
              <a:rect l="l" t="t" r="r" b="b"/>
              <a:pathLst>
                <a:path w="41909" h="10159">
                  <a:moveTo>
                    <a:pt x="0" y="9238"/>
                  </a:moveTo>
                  <a:lnTo>
                    <a:pt x="12668" y="9867"/>
                  </a:lnTo>
                  <a:lnTo>
                    <a:pt x="21200" y="9115"/>
                  </a:lnTo>
                  <a:lnTo>
                    <a:pt x="29472" y="6114"/>
                  </a:lnTo>
                  <a:lnTo>
                    <a:pt x="41363" y="0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7826095" y="12663102"/>
              <a:ext cx="34925" cy="29845"/>
            </a:xfrm>
            <a:custGeom>
              <a:avLst/>
              <a:gdLst/>
              <a:ahLst/>
              <a:cxnLst/>
              <a:rect l="l" t="t" r="r" b="b"/>
              <a:pathLst>
                <a:path w="34925" h="29845">
                  <a:moveTo>
                    <a:pt x="0" y="29394"/>
                  </a:moveTo>
                  <a:lnTo>
                    <a:pt x="11785" y="22964"/>
                  </a:lnTo>
                  <a:lnTo>
                    <a:pt x="19317" y="17759"/>
                  </a:lnTo>
                  <a:lnTo>
                    <a:pt x="25842" y="11023"/>
                  </a:lnTo>
                  <a:lnTo>
                    <a:pt x="34601" y="0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7860697" y="12624838"/>
              <a:ext cx="22225" cy="38735"/>
            </a:xfrm>
            <a:custGeom>
              <a:avLst/>
              <a:gdLst/>
              <a:ahLst/>
              <a:cxnLst/>
              <a:rect l="l" t="t" r="r" b="b"/>
              <a:pathLst>
                <a:path w="22225" h="38734">
                  <a:moveTo>
                    <a:pt x="0" y="38264"/>
                  </a:moveTo>
                  <a:lnTo>
                    <a:pt x="8559" y="27102"/>
                  </a:lnTo>
                  <a:lnTo>
                    <a:pt x="13683" y="19395"/>
                  </a:lnTo>
                  <a:lnTo>
                    <a:pt x="17415" y="11557"/>
                  </a:lnTo>
                  <a:lnTo>
                    <a:pt x="21800" y="0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7882497" y="12591209"/>
              <a:ext cx="8255" cy="33655"/>
            </a:xfrm>
            <a:custGeom>
              <a:avLst/>
              <a:gdLst/>
              <a:ahLst/>
              <a:cxnLst/>
              <a:rect l="l" t="t" r="r" b="b"/>
              <a:pathLst>
                <a:path w="8254" h="33654">
                  <a:moveTo>
                    <a:pt x="0" y="33628"/>
                  </a:moveTo>
                  <a:lnTo>
                    <a:pt x="4163" y="22144"/>
                  </a:lnTo>
                  <a:lnTo>
                    <a:pt x="6347" y="14813"/>
                  </a:lnTo>
                  <a:lnTo>
                    <a:pt x="7267" y="8482"/>
                  </a:lnTo>
                  <a:lnTo>
                    <a:pt x="7640" y="0"/>
                  </a:lnTo>
                </a:path>
              </a:pathLst>
            </a:custGeom>
            <a:ln w="32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7886623" y="12573616"/>
              <a:ext cx="4445" cy="17780"/>
            </a:xfrm>
            <a:custGeom>
              <a:avLst/>
              <a:gdLst/>
              <a:ahLst/>
              <a:cxnLst/>
              <a:rect l="l" t="t" r="r" b="b"/>
              <a:pathLst>
                <a:path w="4445" h="17779">
                  <a:moveTo>
                    <a:pt x="3514" y="17593"/>
                  </a:moveTo>
                  <a:lnTo>
                    <a:pt x="3965" y="3447"/>
                  </a:lnTo>
                  <a:lnTo>
                    <a:pt x="0" y="0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7878162" y="12570168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90">
                  <a:moveTo>
                    <a:pt x="8460" y="3447"/>
                  </a:moveTo>
                  <a:lnTo>
                    <a:pt x="4495" y="0"/>
                  </a:lnTo>
                  <a:lnTo>
                    <a:pt x="0" y="8305"/>
                  </a:lnTo>
                </a:path>
              </a:pathLst>
            </a:custGeom>
            <a:ln w="33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7873694" y="12578473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4468" y="0"/>
                  </a:moveTo>
                  <a:lnTo>
                    <a:pt x="1869" y="5065"/>
                  </a:lnTo>
                  <a:lnTo>
                    <a:pt x="538" y="9383"/>
                  </a:lnTo>
                  <a:lnTo>
                    <a:pt x="54" y="15319"/>
                  </a:lnTo>
                  <a:lnTo>
                    <a:pt x="0" y="25238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7873694" y="12603712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90" h="36195">
                  <a:moveTo>
                    <a:pt x="0" y="0"/>
                  </a:moveTo>
                  <a:lnTo>
                    <a:pt x="148" y="10081"/>
                  </a:lnTo>
                  <a:lnTo>
                    <a:pt x="1082" y="17152"/>
                  </a:lnTo>
                  <a:lnTo>
                    <a:pt x="3599" y="24551"/>
                  </a:lnTo>
                  <a:lnTo>
                    <a:pt x="8495" y="35617"/>
                  </a:lnTo>
                </a:path>
              </a:pathLst>
            </a:custGeom>
            <a:ln w="33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7882189" y="12639330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70" h="33020">
                  <a:moveTo>
                    <a:pt x="0" y="0"/>
                  </a:moveTo>
                  <a:lnTo>
                    <a:pt x="5180" y="11022"/>
                  </a:lnTo>
                  <a:lnTo>
                    <a:pt x="9685" y="18118"/>
                  </a:lnTo>
                  <a:lnTo>
                    <a:pt x="16017" y="24367"/>
                  </a:lnTo>
                  <a:lnTo>
                    <a:pt x="26675" y="32849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7908864" y="12672180"/>
              <a:ext cx="42545" cy="19050"/>
            </a:xfrm>
            <a:custGeom>
              <a:avLst/>
              <a:gdLst/>
              <a:ahLst/>
              <a:cxnLst/>
              <a:rect l="l" t="t" r="r" b="b"/>
              <a:pathLst>
                <a:path w="42545" h="19050">
                  <a:moveTo>
                    <a:pt x="0" y="0"/>
                  </a:moveTo>
                  <a:lnTo>
                    <a:pt x="10899" y="8261"/>
                  </a:lnTo>
                  <a:lnTo>
                    <a:pt x="18925" y="12970"/>
                  </a:lnTo>
                  <a:lnTo>
                    <a:pt x="28030" y="15886"/>
                  </a:lnTo>
                  <a:lnTo>
                    <a:pt x="42167" y="18767"/>
                  </a:lnTo>
                </a:path>
              </a:pathLst>
            </a:custGeom>
            <a:ln w="32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7951032" y="12688095"/>
              <a:ext cx="46355" cy="6350"/>
            </a:xfrm>
            <a:custGeom>
              <a:avLst/>
              <a:gdLst/>
              <a:ahLst/>
              <a:cxnLst/>
              <a:rect l="l" t="t" r="r" b="b"/>
              <a:pathLst>
                <a:path w="46354" h="6350">
                  <a:moveTo>
                    <a:pt x="0" y="2853"/>
                  </a:moveTo>
                  <a:lnTo>
                    <a:pt x="14194" y="5396"/>
                  </a:lnTo>
                  <a:lnTo>
                    <a:pt x="23699" y="5947"/>
                  </a:lnTo>
                  <a:lnTo>
                    <a:pt x="32813" y="4237"/>
                  </a:lnTo>
                  <a:lnTo>
                    <a:pt x="45830" y="0"/>
                  </a:lnTo>
                </a:path>
              </a:pathLst>
            </a:custGeom>
            <a:ln w="32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7996863" y="12662525"/>
              <a:ext cx="35560" cy="26034"/>
            </a:xfrm>
            <a:custGeom>
              <a:avLst/>
              <a:gdLst/>
              <a:ahLst/>
              <a:cxnLst/>
              <a:rect l="l" t="t" r="r" b="b"/>
              <a:pathLst>
                <a:path w="35559" h="26034">
                  <a:moveTo>
                    <a:pt x="0" y="25569"/>
                  </a:moveTo>
                  <a:lnTo>
                    <a:pt x="12855" y="20976"/>
                  </a:lnTo>
                  <a:lnTo>
                    <a:pt x="20832" y="16782"/>
                  </a:lnTo>
                  <a:lnTo>
                    <a:pt x="27255" y="10588"/>
                  </a:lnTo>
                  <a:lnTo>
                    <a:pt x="35447" y="0"/>
                  </a:lnTo>
                </a:path>
              </a:pathLst>
            </a:custGeom>
            <a:ln w="31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8032310" y="12620922"/>
              <a:ext cx="15875" cy="41910"/>
            </a:xfrm>
            <a:custGeom>
              <a:avLst/>
              <a:gdLst/>
              <a:ahLst/>
              <a:cxnLst/>
              <a:rect l="l" t="t" r="r" b="b"/>
              <a:pathLst>
                <a:path w="15875" h="41909">
                  <a:moveTo>
                    <a:pt x="0" y="41602"/>
                  </a:moveTo>
                  <a:lnTo>
                    <a:pt x="7881" y="30763"/>
                  </a:lnTo>
                  <a:lnTo>
                    <a:pt x="12131" y="22816"/>
                  </a:lnTo>
                  <a:lnTo>
                    <a:pt x="14210" y="13862"/>
                  </a:lnTo>
                  <a:lnTo>
                    <a:pt x="15579" y="0"/>
                  </a:lnTo>
                </a:path>
              </a:pathLst>
            </a:custGeom>
            <a:ln w="32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8043310" y="12577136"/>
              <a:ext cx="5715" cy="43815"/>
            </a:xfrm>
            <a:custGeom>
              <a:avLst/>
              <a:gdLst/>
              <a:ahLst/>
              <a:cxnLst/>
              <a:rect l="l" t="t" r="r" b="b"/>
              <a:pathLst>
                <a:path w="5715" h="43815">
                  <a:moveTo>
                    <a:pt x="4579" y="43786"/>
                  </a:moveTo>
                  <a:lnTo>
                    <a:pt x="5634" y="29890"/>
                  </a:lnTo>
                  <a:lnTo>
                    <a:pt x="5508" y="20697"/>
                  </a:lnTo>
                  <a:lnTo>
                    <a:pt x="3773" y="12102"/>
                  </a:lnTo>
                  <a:lnTo>
                    <a:pt x="0" y="0"/>
                  </a:lnTo>
                </a:path>
              </a:pathLst>
            </a:custGeom>
            <a:ln w="32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8026863" y="12547019"/>
              <a:ext cx="16510" cy="30480"/>
            </a:xfrm>
            <a:custGeom>
              <a:avLst/>
              <a:gdLst/>
              <a:ahLst/>
              <a:cxnLst/>
              <a:rect l="l" t="t" r="r" b="b"/>
              <a:pathLst>
                <a:path w="16509" h="30479">
                  <a:moveTo>
                    <a:pt x="16447" y="30116"/>
                  </a:moveTo>
                  <a:lnTo>
                    <a:pt x="12487" y="18228"/>
                  </a:lnTo>
                  <a:lnTo>
                    <a:pt x="9454" y="11128"/>
                  </a:lnTo>
                  <a:lnTo>
                    <a:pt x="5806" y="5993"/>
                  </a:lnTo>
                  <a:lnTo>
                    <a:pt x="0" y="0"/>
                  </a:lnTo>
                </a:path>
              </a:pathLst>
            </a:custGeom>
            <a:ln w="32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8008112" y="12537200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8750" y="9818"/>
                  </a:moveTo>
                  <a:lnTo>
                    <a:pt x="8886" y="0"/>
                  </a:lnTo>
                  <a:lnTo>
                    <a:pt x="0" y="6627"/>
                  </a:lnTo>
                </a:path>
              </a:pathLst>
            </a:custGeom>
            <a:ln w="32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7993594" y="12543828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4" h="31750">
                  <a:moveTo>
                    <a:pt x="14518" y="0"/>
                  </a:moveTo>
                  <a:lnTo>
                    <a:pt x="9293" y="4223"/>
                  </a:lnTo>
                  <a:lnTo>
                    <a:pt x="6038" y="8937"/>
                  </a:lnTo>
                  <a:lnTo>
                    <a:pt x="3394" y="17118"/>
                  </a:lnTo>
                  <a:lnTo>
                    <a:pt x="0" y="31742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7985840" y="12575570"/>
              <a:ext cx="8255" cy="66040"/>
            </a:xfrm>
            <a:custGeom>
              <a:avLst/>
              <a:gdLst/>
              <a:ahLst/>
              <a:cxnLst/>
              <a:rect l="l" t="t" r="r" b="b"/>
              <a:pathLst>
                <a:path w="8254" h="66040">
                  <a:moveTo>
                    <a:pt x="7753" y="0"/>
                  </a:moveTo>
                  <a:lnTo>
                    <a:pt x="4464" y="15149"/>
                  </a:lnTo>
                  <a:lnTo>
                    <a:pt x="2560" y="27017"/>
                  </a:lnTo>
                  <a:lnTo>
                    <a:pt x="1314" y="41739"/>
                  </a:lnTo>
                  <a:lnTo>
                    <a:pt x="0" y="65451"/>
                  </a:lnTo>
                </a:path>
              </a:pathLst>
            </a:custGeom>
            <a:ln w="33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7983945" y="12641022"/>
              <a:ext cx="1905" cy="88900"/>
            </a:xfrm>
            <a:custGeom>
              <a:avLst/>
              <a:gdLst/>
              <a:ahLst/>
              <a:cxnLst/>
              <a:rect l="l" t="t" r="r" b="b"/>
              <a:pathLst>
                <a:path w="1904" h="88900">
                  <a:moveTo>
                    <a:pt x="1895" y="0"/>
                  </a:moveTo>
                  <a:lnTo>
                    <a:pt x="676" y="24069"/>
                  </a:lnTo>
                  <a:lnTo>
                    <a:pt x="96" y="41290"/>
                  </a:lnTo>
                  <a:lnTo>
                    <a:pt x="0" y="59942"/>
                  </a:lnTo>
                  <a:lnTo>
                    <a:pt x="231" y="88303"/>
                  </a:lnTo>
                </a:path>
              </a:pathLst>
            </a:custGeom>
            <a:ln w="31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7984176" y="12729325"/>
              <a:ext cx="1905" cy="95250"/>
            </a:xfrm>
            <a:custGeom>
              <a:avLst/>
              <a:gdLst/>
              <a:ahLst/>
              <a:cxnLst/>
              <a:rect l="l" t="t" r="r" b="b"/>
              <a:pathLst>
                <a:path w="1904" h="95250">
                  <a:moveTo>
                    <a:pt x="0" y="0"/>
                  </a:moveTo>
                  <a:lnTo>
                    <a:pt x="284" y="28465"/>
                  </a:lnTo>
                  <a:lnTo>
                    <a:pt x="559" y="47848"/>
                  </a:lnTo>
                  <a:lnTo>
                    <a:pt x="989" y="67054"/>
                  </a:lnTo>
                  <a:lnTo>
                    <a:pt x="1734" y="94988"/>
                  </a:lnTo>
                </a:path>
              </a:pathLst>
            </a:custGeom>
            <a:ln w="30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7985774" y="12824313"/>
              <a:ext cx="1270" cy="85725"/>
            </a:xfrm>
            <a:custGeom>
              <a:avLst/>
              <a:gdLst/>
              <a:ahLst/>
              <a:cxnLst/>
              <a:rect l="l" t="t" r="r" b="b"/>
              <a:pathLst>
                <a:path w="1270" h="85725">
                  <a:moveTo>
                    <a:pt x="538" y="-14584"/>
                  </a:moveTo>
                  <a:lnTo>
                    <a:pt x="538" y="99935"/>
                  </a:lnTo>
                </a:path>
              </a:pathLst>
            </a:custGeom>
            <a:ln w="30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7978917" y="12909664"/>
              <a:ext cx="6985" cy="63500"/>
            </a:xfrm>
            <a:custGeom>
              <a:avLst/>
              <a:gdLst/>
              <a:ahLst/>
              <a:cxnLst/>
              <a:rect l="l" t="t" r="r" b="b"/>
              <a:pathLst>
                <a:path w="6984" h="63500">
                  <a:moveTo>
                    <a:pt x="6856" y="0"/>
                  </a:moveTo>
                  <a:lnTo>
                    <a:pt x="5954" y="22542"/>
                  </a:lnTo>
                  <a:lnTo>
                    <a:pt x="4939" y="36610"/>
                  </a:lnTo>
                  <a:lnTo>
                    <a:pt x="3168" y="48102"/>
                  </a:lnTo>
                  <a:lnTo>
                    <a:pt x="0" y="62915"/>
                  </a:lnTo>
                </a:path>
              </a:pathLst>
            </a:custGeom>
            <a:ln w="29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7963350" y="12972580"/>
              <a:ext cx="15875" cy="34925"/>
            </a:xfrm>
            <a:custGeom>
              <a:avLst/>
              <a:gdLst/>
              <a:ahLst/>
              <a:cxnLst/>
              <a:rect l="l" t="t" r="r" b="b"/>
              <a:pathLst>
                <a:path w="15875" h="34925">
                  <a:moveTo>
                    <a:pt x="15567" y="0"/>
                  </a:moveTo>
                  <a:lnTo>
                    <a:pt x="12262" y="14366"/>
                  </a:lnTo>
                  <a:lnTo>
                    <a:pt x="9539" y="22730"/>
                  </a:lnTo>
                  <a:lnTo>
                    <a:pt x="5938" y="28313"/>
                  </a:lnTo>
                  <a:lnTo>
                    <a:pt x="0" y="34331"/>
                  </a:lnTo>
                </a:path>
              </a:pathLst>
            </a:custGeom>
            <a:ln w="30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7938576" y="13006911"/>
              <a:ext cx="25400" cy="8255"/>
            </a:xfrm>
            <a:custGeom>
              <a:avLst/>
              <a:gdLst/>
              <a:ahLst/>
              <a:cxnLst/>
              <a:rect l="l" t="t" r="r" b="b"/>
              <a:pathLst>
                <a:path w="25400" h="8255">
                  <a:moveTo>
                    <a:pt x="24774" y="0"/>
                  </a:moveTo>
                  <a:lnTo>
                    <a:pt x="18692" y="5563"/>
                  </a:lnTo>
                  <a:lnTo>
                    <a:pt x="14084" y="7965"/>
                  </a:lnTo>
                  <a:lnTo>
                    <a:pt x="8627" y="7698"/>
                  </a:lnTo>
                  <a:lnTo>
                    <a:pt x="0" y="5255"/>
                  </a:lnTo>
                </a:path>
              </a:pathLst>
            </a:custGeom>
            <a:ln w="31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7906561" y="12991108"/>
              <a:ext cx="32384" cy="21590"/>
            </a:xfrm>
            <a:custGeom>
              <a:avLst/>
              <a:gdLst/>
              <a:ahLst/>
              <a:cxnLst/>
              <a:rect l="l" t="t" r="r" b="b"/>
              <a:pathLst>
                <a:path w="32384" h="21590">
                  <a:moveTo>
                    <a:pt x="32015" y="21058"/>
                  </a:moveTo>
                  <a:lnTo>
                    <a:pt x="23273" y="18203"/>
                  </a:lnTo>
                  <a:lnTo>
                    <a:pt x="17024" y="15057"/>
                  </a:lnTo>
                  <a:lnTo>
                    <a:pt x="10267" y="9648"/>
                  </a:lnTo>
                  <a:lnTo>
                    <a:pt x="0" y="0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7871860" y="12949169"/>
              <a:ext cx="34925" cy="42545"/>
            </a:xfrm>
            <a:custGeom>
              <a:avLst/>
              <a:gdLst/>
              <a:ahLst/>
              <a:cxnLst/>
              <a:rect l="l" t="t" r="r" b="b"/>
              <a:pathLst>
                <a:path w="34925" h="42545">
                  <a:moveTo>
                    <a:pt x="34700" y="41938"/>
                  </a:moveTo>
                  <a:lnTo>
                    <a:pt x="24390" y="31964"/>
                  </a:lnTo>
                  <a:lnTo>
                    <a:pt x="17339" y="24270"/>
                  </a:lnTo>
                  <a:lnTo>
                    <a:pt x="10293" y="14926"/>
                  </a:lnTo>
                  <a:lnTo>
                    <a:pt x="0" y="0"/>
                  </a:lnTo>
                </a:path>
              </a:pathLst>
            </a:custGeom>
            <a:ln w="33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7842044" y="12896062"/>
              <a:ext cx="29845" cy="53340"/>
            </a:xfrm>
            <a:custGeom>
              <a:avLst/>
              <a:gdLst/>
              <a:ahLst/>
              <a:cxnLst/>
              <a:rect l="l" t="t" r="r" b="b"/>
              <a:pathLst>
                <a:path w="29845" h="53340">
                  <a:moveTo>
                    <a:pt x="29816" y="53107"/>
                  </a:moveTo>
                  <a:lnTo>
                    <a:pt x="19599" y="38006"/>
                  </a:lnTo>
                  <a:lnTo>
                    <a:pt x="13087" y="27440"/>
                  </a:lnTo>
                  <a:lnTo>
                    <a:pt x="7486" y="16431"/>
                  </a:lnTo>
                  <a:lnTo>
                    <a:pt x="0" y="0"/>
                  </a:lnTo>
                </a:path>
              </a:pathLst>
            </a:custGeom>
            <a:ln w="32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7826660" y="12843636"/>
              <a:ext cx="15875" cy="52705"/>
            </a:xfrm>
            <a:custGeom>
              <a:avLst/>
              <a:gdLst/>
              <a:ahLst/>
              <a:cxnLst/>
              <a:rect l="l" t="t" r="r" b="b"/>
              <a:pathLst>
                <a:path w="15875" h="52704">
                  <a:moveTo>
                    <a:pt x="15383" y="52425"/>
                  </a:moveTo>
                  <a:lnTo>
                    <a:pt x="8122" y="36005"/>
                  </a:lnTo>
                  <a:lnTo>
                    <a:pt x="4099" y="25070"/>
                  </a:lnTo>
                  <a:lnTo>
                    <a:pt x="1872" y="14707"/>
                  </a:lnTo>
                  <a:lnTo>
                    <a:pt x="0" y="0"/>
                  </a:lnTo>
                </a:path>
              </a:pathLst>
            </a:custGeom>
            <a:ln w="31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7825148" y="12800151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5">
                  <a:moveTo>
                    <a:pt x="1511" y="43484"/>
                  </a:moveTo>
                  <a:lnTo>
                    <a:pt x="0" y="28917"/>
                  </a:lnTo>
                  <a:lnTo>
                    <a:pt x="297" y="19531"/>
                  </a:lnTo>
                  <a:lnTo>
                    <a:pt x="3124" y="11251"/>
                  </a:lnTo>
                  <a:lnTo>
                    <a:pt x="9202" y="0"/>
                  </a:lnTo>
                </a:path>
              </a:pathLst>
            </a:custGeom>
            <a:ln w="31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7834351" y="12769137"/>
              <a:ext cx="34290" cy="31115"/>
            </a:xfrm>
            <a:custGeom>
              <a:avLst/>
              <a:gdLst/>
              <a:ahLst/>
              <a:cxnLst/>
              <a:rect l="l" t="t" r="r" b="b"/>
              <a:pathLst>
                <a:path w="34290" h="31115">
                  <a:moveTo>
                    <a:pt x="0" y="31014"/>
                  </a:moveTo>
                  <a:lnTo>
                    <a:pt x="6490" y="19957"/>
                  </a:lnTo>
                  <a:lnTo>
                    <a:pt x="12204" y="13040"/>
                  </a:lnTo>
                  <a:lnTo>
                    <a:pt x="20336" y="7357"/>
                  </a:lnTo>
                  <a:lnTo>
                    <a:pt x="34083" y="0"/>
                  </a:lnTo>
                </a:path>
              </a:pathLst>
            </a:custGeom>
            <a:ln w="31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7868434" y="12751362"/>
              <a:ext cx="53340" cy="17780"/>
            </a:xfrm>
            <a:custGeom>
              <a:avLst/>
              <a:gdLst/>
              <a:ahLst/>
              <a:cxnLst/>
              <a:rect l="l" t="t" r="r" b="b"/>
              <a:pathLst>
                <a:path w="53340" h="17779">
                  <a:moveTo>
                    <a:pt x="0" y="17774"/>
                  </a:moveTo>
                  <a:lnTo>
                    <a:pt x="14047" y="10624"/>
                  </a:lnTo>
                  <a:lnTo>
                    <a:pt x="24284" y="6389"/>
                  </a:lnTo>
                  <a:lnTo>
                    <a:pt x="35709" y="3403"/>
                  </a:lnTo>
                  <a:lnTo>
                    <a:pt x="53322" y="0"/>
                  </a:lnTo>
                </a:path>
              </a:pathLst>
            </a:custGeom>
            <a:ln w="32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7921757" y="12745153"/>
              <a:ext cx="57150" cy="6350"/>
            </a:xfrm>
            <a:custGeom>
              <a:avLst/>
              <a:gdLst/>
              <a:ahLst/>
              <a:cxnLst/>
              <a:rect l="l" t="t" r="r" b="b"/>
              <a:pathLst>
                <a:path w="57150" h="6350">
                  <a:moveTo>
                    <a:pt x="0" y="6208"/>
                  </a:moveTo>
                  <a:lnTo>
                    <a:pt x="17670" y="2986"/>
                  </a:lnTo>
                  <a:lnTo>
                    <a:pt x="29498" y="1265"/>
                  </a:lnTo>
                  <a:lnTo>
                    <a:pt x="40831" y="464"/>
                  </a:lnTo>
                  <a:lnTo>
                    <a:pt x="57012" y="0"/>
                  </a:lnTo>
                </a:path>
              </a:pathLst>
            </a:custGeom>
            <a:ln w="31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5" name="object 112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8149402" y="12518914"/>
            <a:ext cx="218291" cy="242915"/>
          </a:xfrm>
          <a:prstGeom prst="rect">
            <a:avLst/>
          </a:prstGeom>
        </p:spPr>
      </p:pic>
      <p:grpSp>
        <p:nvGrpSpPr>
          <p:cNvPr id="1126" name="object 1126"/>
          <p:cNvGrpSpPr/>
          <p:nvPr/>
        </p:nvGrpSpPr>
        <p:grpSpPr>
          <a:xfrm>
            <a:off x="8665491" y="12351950"/>
            <a:ext cx="353695" cy="593090"/>
            <a:chOff x="8665491" y="12351950"/>
            <a:chExt cx="353695" cy="593090"/>
          </a:xfrm>
        </p:grpSpPr>
        <p:sp>
          <p:nvSpPr>
            <p:cNvPr id="1127" name="object 1127"/>
            <p:cNvSpPr/>
            <p:nvPr/>
          </p:nvSpPr>
          <p:spPr>
            <a:xfrm>
              <a:off x="8809432" y="1246484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60"/>
                  </a:moveTo>
                  <a:lnTo>
                    <a:pt x="17462" y="86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8808716" y="12448830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09">
                  <a:moveTo>
                    <a:pt x="716" y="16018"/>
                  </a:moveTo>
                  <a:lnTo>
                    <a:pt x="486" y="4971"/>
                  </a:lnTo>
                  <a:lnTo>
                    <a:pt x="0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8806966" y="12434840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1750" y="13989"/>
                  </a:moveTo>
                  <a:lnTo>
                    <a:pt x="178" y="1773"/>
                  </a:lnTo>
                  <a:lnTo>
                    <a:pt x="0" y="0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8806788" y="1243306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242" y="886"/>
                  </a:moveTo>
                  <a:lnTo>
                    <a:pt x="17548" y="886"/>
                  </a:lnTo>
                </a:path>
              </a:pathLst>
            </a:custGeom>
            <a:ln w="36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8807093" y="1243308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306" y="15"/>
                  </a:lnTo>
                  <a:lnTo>
                    <a:pt x="785" y="779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8807878" y="1243281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0" y="1044"/>
                  </a:moveTo>
                  <a:lnTo>
                    <a:pt x="479" y="1809"/>
                  </a:lnTo>
                  <a:lnTo>
                    <a:pt x="448" y="0"/>
                  </a:lnTo>
                </a:path>
              </a:pathLst>
            </a:custGeom>
            <a:ln w="34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8806847" y="12425126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1479" y="7691"/>
                  </a:moveTo>
                  <a:lnTo>
                    <a:pt x="1448" y="5881"/>
                  </a:lnTo>
                  <a:lnTo>
                    <a:pt x="0" y="0"/>
                  </a:lnTo>
                </a:path>
              </a:pathLst>
            </a:custGeom>
            <a:ln w="34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8800859" y="12410051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40">
                  <a:moveTo>
                    <a:pt x="5987" y="15074"/>
                  </a:moveTo>
                  <a:lnTo>
                    <a:pt x="4537" y="9192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8788147" y="12391280"/>
              <a:ext cx="13335" cy="19050"/>
            </a:xfrm>
            <a:custGeom>
              <a:avLst/>
              <a:gdLst/>
              <a:ahLst/>
              <a:cxnLst/>
              <a:rect l="l" t="t" r="r" b="b"/>
              <a:pathLst>
                <a:path w="13334" h="19050">
                  <a:moveTo>
                    <a:pt x="12712" y="18771"/>
                  </a:moveTo>
                  <a:lnTo>
                    <a:pt x="8174" y="9580"/>
                  </a:lnTo>
                  <a:lnTo>
                    <a:pt x="0" y="0"/>
                  </a:lnTo>
                </a:path>
              </a:pathLst>
            </a:custGeom>
            <a:ln w="34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8769427" y="12375178"/>
              <a:ext cx="19050" cy="16510"/>
            </a:xfrm>
            <a:custGeom>
              <a:avLst/>
              <a:gdLst/>
              <a:ahLst/>
              <a:cxnLst/>
              <a:rect l="l" t="t" r="r" b="b"/>
              <a:pathLst>
                <a:path w="19050" h="16509">
                  <a:moveTo>
                    <a:pt x="18719" y="16101"/>
                  </a:moveTo>
                  <a:lnTo>
                    <a:pt x="10544" y="6521"/>
                  </a:lnTo>
                  <a:lnTo>
                    <a:pt x="0" y="0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8746701" y="12368657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59" h="6984">
                  <a:moveTo>
                    <a:pt x="22725" y="6521"/>
                  </a:moveTo>
                  <a:lnTo>
                    <a:pt x="12180" y="0"/>
                  </a:lnTo>
                  <a:lnTo>
                    <a:pt x="0" y="2198"/>
                  </a:lnTo>
                </a:path>
              </a:pathLst>
            </a:custGeom>
            <a:ln w="33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8724360" y="12370855"/>
              <a:ext cx="22860" cy="19050"/>
            </a:xfrm>
            <a:custGeom>
              <a:avLst/>
              <a:gdLst/>
              <a:ahLst/>
              <a:cxnLst/>
              <a:rect l="l" t="t" r="r" b="b"/>
              <a:pathLst>
                <a:path w="22859" h="19050">
                  <a:moveTo>
                    <a:pt x="22341" y="0"/>
                  </a:moveTo>
                  <a:lnTo>
                    <a:pt x="15140" y="1529"/>
                  </a:lnTo>
                  <a:lnTo>
                    <a:pt x="10413" y="3989"/>
                  </a:lnTo>
                  <a:lnTo>
                    <a:pt x="6064" y="9136"/>
                  </a:lnTo>
                  <a:lnTo>
                    <a:pt x="0" y="18725"/>
                  </a:lnTo>
                </a:path>
              </a:pathLst>
            </a:custGeom>
            <a:ln w="33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8708138" y="12389581"/>
              <a:ext cx="16510" cy="50800"/>
            </a:xfrm>
            <a:custGeom>
              <a:avLst/>
              <a:gdLst/>
              <a:ahLst/>
              <a:cxnLst/>
              <a:rect l="l" t="t" r="r" b="b"/>
              <a:pathLst>
                <a:path w="16509" h="50800">
                  <a:moveTo>
                    <a:pt x="16222" y="0"/>
                  </a:moveTo>
                  <a:lnTo>
                    <a:pt x="10253" y="10085"/>
                  </a:lnTo>
                  <a:lnTo>
                    <a:pt x="6573" y="18701"/>
                  </a:lnTo>
                  <a:lnTo>
                    <a:pt x="3662" y="30580"/>
                  </a:lnTo>
                  <a:lnTo>
                    <a:pt x="0" y="50449"/>
                  </a:lnTo>
                </a:path>
              </a:pathLst>
            </a:custGeom>
            <a:ln w="33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8700813" y="12440031"/>
              <a:ext cx="7620" cy="82550"/>
            </a:xfrm>
            <a:custGeom>
              <a:avLst/>
              <a:gdLst/>
              <a:ahLst/>
              <a:cxnLst/>
              <a:rect l="l" t="t" r="r" b="b"/>
              <a:pathLst>
                <a:path w="7620" h="82550">
                  <a:moveTo>
                    <a:pt x="7325" y="0"/>
                  </a:moveTo>
                  <a:lnTo>
                    <a:pt x="3801" y="20370"/>
                  </a:lnTo>
                  <a:lnTo>
                    <a:pt x="1864" y="35757"/>
                  </a:lnTo>
                  <a:lnTo>
                    <a:pt x="826" y="53896"/>
                  </a:lnTo>
                  <a:lnTo>
                    <a:pt x="0" y="82525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8700138" y="12522557"/>
              <a:ext cx="3175" cy="104139"/>
            </a:xfrm>
            <a:custGeom>
              <a:avLst/>
              <a:gdLst/>
              <a:ahLst/>
              <a:cxnLst/>
              <a:rect l="l" t="t" r="r" b="b"/>
              <a:pathLst>
                <a:path w="3175" h="104140">
                  <a:moveTo>
                    <a:pt x="675" y="0"/>
                  </a:moveTo>
                  <a:lnTo>
                    <a:pt x="0" y="28964"/>
                  </a:lnTo>
                  <a:lnTo>
                    <a:pt x="17" y="49448"/>
                  </a:lnTo>
                  <a:lnTo>
                    <a:pt x="945" y="71198"/>
                  </a:lnTo>
                  <a:lnTo>
                    <a:pt x="3003" y="103962"/>
                  </a:lnTo>
                </a:path>
              </a:pathLst>
            </a:custGeom>
            <a:ln w="30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703141" y="12626520"/>
              <a:ext cx="17780" cy="199390"/>
            </a:xfrm>
            <a:custGeom>
              <a:avLst/>
              <a:gdLst/>
              <a:ahLst/>
              <a:cxnLst/>
              <a:rect l="l" t="t" r="r" b="b"/>
              <a:pathLst>
                <a:path w="17779" h="199390">
                  <a:moveTo>
                    <a:pt x="0" y="0"/>
                  </a:moveTo>
                  <a:lnTo>
                    <a:pt x="8363" y="92510"/>
                  </a:lnTo>
                  <a:lnTo>
                    <a:pt x="12952" y="144054"/>
                  </a:lnTo>
                  <a:lnTo>
                    <a:pt x="15388" y="173269"/>
                  </a:lnTo>
                  <a:lnTo>
                    <a:pt x="17292" y="198792"/>
                  </a:lnTo>
                </a:path>
              </a:pathLst>
            </a:custGeom>
            <a:ln w="28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720434" y="12825312"/>
              <a:ext cx="2540" cy="64135"/>
            </a:xfrm>
            <a:custGeom>
              <a:avLst/>
              <a:gdLst/>
              <a:ahLst/>
              <a:cxnLst/>
              <a:rect l="l" t="t" r="r" b="b"/>
              <a:pathLst>
                <a:path w="2540" h="64134">
                  <a:moveTo>
                    <a:pt x="0" y="0"/>
                  </a:moveTo>
                  <a:lnTo>
                    <a:pt x="1657" y="23412"/>
                  </a:lnTo>
                  <a:lnTo>
                    <a:pt x="2364" y="37852"/>
                  </a:lnTo>
                  <a:lnTo>
                    <a:pt x="2262" y="49294"/>
                  </a:lnTo>
                  <a:lnTo>
                    <a:pt x="1488" y="63711"/>
                  </a:lnTo>
                </a:path>
              </a:pathLst>
            </a:custGeom>
            <a:ln w="28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8714736" y="12889024"/>
              <a:ext cx="7620" cy="31750"/>
            </a:xfrm>
            <a:custGeom>
              <a:avLst/>
              <a:gdLst/>
              <a:ahLst/>
              <a:cxnLst/>
              <a:rect l="l" t="t" r="r" b="b"/>
              <a:pathLst>
                <a:path w="7620" h="31750">
                  <a:moveTo>
                    <a:pt x="7186" y="0"/>
                  </a:moveTo>
                  <a:lnTo>
                    <a:pt x="6277" y="13917"/>
                  </a:lnTo>
                  <a:lnTo>
                    <a:pt x="5225" y="21864"/>
                  </a:lnTo>
                  <a:lnTo>
                    <a:pt x="3357" y="26815"/>
                  </a:lnTo>
                  <a:lnTo>
                    <a:pt x="0" y="31749"/>
                  </a:lnTo>
                </a:path>
              </a:pathLst>
            </a:custGeom>
            <a:ln w="30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8701306" y="12920773"/>
              <a:ext cx="13970" cy="8255"/>
            </a:xfrm>
            <a:custGeom>
              <a:avLst/>
              <a:gdLst/>
              <a:ahLst/>
              <a:cxnLst/>
              <a:rect l="l" t="t" r="r" b="b"/>
              <a:pathLst>
                <a:path w="13970" h="8254">
                  <a:moveTo>
                    <a:pt x="13430" y="0"/>
                  </a:moveTo>
                  <a:lnTo>
                    <a:pt x="7661" y="7888"/>
                  </a:lnTo>
                  <a:lnTo>
                    <a:pt x="0" y="225"/>
                  </a:lnTo>
                </a:path>
              </a:pathLst>
            </a:custGeom>
            <a:ln w="32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8687169" y="12897740"/>
              <a:ext cx="14604" cy="23495"/>
            </a:xfrm>
            <a:custGeom>
              <a:avLst/>
              <a:gdLst/>
              <a:ahLst/>
              <a:cxnLst/>
              <a:rect l="l" t="t" r="r" b="b"/>
              <a:pathLst>
                <a:path w="14604" h="23495">
                  <a:moveTo>
                    <a:pt x="14136" y="23258"/>
                  </a:moveTo>
                  <a:lnTo>
                    <a:pt x="9606" y="18584"/>
                  </a:lnTo>
                  <a:lnTo>
                    <a:pt x="6623" y="14603"/>
                  </a:lnTo>
                  <a:lnTo>
                    <a:pt x="3863" y="9135"/>
                  </a:lnTo>
                  <a:lnTo>
                    <a:pt x="0" y="0"/>
                  </a:lnTo>
                </a:path>
              </a:pathLst>
            </a:custGeom>
            <a:ln w="33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8685366" y="12583949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3981" y="4209"/>
                  </a:moveTo>
                  <a:lnTo>
                    <a:pt x="3579" y="3808"/>
                  </a:lnTo>
                  <a:lnTo>
                    <a:pt x="3178" y="3406"/>
                  </a:lnTo>
                </a:path>
                <a:path w="4445" h="4445">
                  <a:moveTo>
                    <a:pt x="3178" y="3406"/>
                  </a:moveTo>
                  <a:lnTo>
                    <a:pt x="2375" y="26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8682885" y="12577628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480" y="6320"/>
                  </a:moveTo>
                  <a:lnTo>
                    <a:pt x="106" y="3716"/>
                  </a:lnTo>
                  <a:lnTo>
                    <a:pt x="0" y="0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8682780" y="12570260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20">
                  <a:moveTo>
                    <a:pt x="105" y="7367"/>
                  </a:moveTo>
                  <a:lnTo>
                    <a:pt x="0" y="3650"/>
                  </a:lnTo>
                  <a:lnTo>
                    <a:pt x="10232" y="0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8693012" y="12563650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4">
                  <a:moveTo>
                    <a:pt x="0" y="6610"/>
                  </a:moveTo>
                  <a:lnTo>
                    <a:pt x="6260" y="4453"/>
                  </a:lnTo>
                  <a:lnTo>
                    <a:pt x="11713" y="3045"/>
                  </a:lnTo>
                  <a:lnTo>
                    <a:pt x="19388" y="1767"/>
                  </a:lnTo>
                  <a:lnTo>
                    <a:pt x="32313" y="0"/>
                  </a:lnTo>
                </a:path>
              </a:pathLst>
            </a:custGeom>
            <a:ln w="34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8725326" y="12558673"/>
              <a:ext cx="57150" cy="5080"/>
            </a:xfrm>
            <a:custGeom>
              <a:avLst/>
              <a:gdLst/>
              <a:ahLst/>
              <a:cxnLst/>
              <a:rect l="l" t="t" r="r" b="b"/>
              <a:pathLst>
                <a:path w="57150" h="5079">
                  <a:moveTo>
                    <a:pt x="0" y="4976"/>
                  </a:moveTo>
                  <a:lnTo>
                    <a:pt x="13303" y="3233"/>
                  </a:lnTo>
                  <a:lnTo>
                    <a:pt x="23627" y="2134"/>
                  </a:lnTo>
                  <a:lnTo>
                    <a:pt x="36274" y="1212"/>
                  </a:lnTo>
                  <a:lnTo>
                    <a:pt x="56543" y="0"/>
                  </a:lnTo>
                </a:path>
              </a:pathLst>
            </a:custGeom>
            <a:ln w="33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8781869" y="12555772"/>
              <a:ext cx="75565" cy="3175"/>
            </a:xfrm>
            <a:custGeom>
              <a:avLst/>
              <a:gdLst/>
              <a:ahLst/>
              <a:cxnLst/>
              <a:rect l="l" t="t" r="r" b="b"/>
              <a:pathLst>
                <a:path w="75565" h="3175">
                  <a:moveTo>
                    <a:pt x="0" y="2901"/>
                  </a:moveTo>
                  <a:lnTo>
                    <a:pt x="20558" y="1721"/>
                  </a:lnTo>
                  <a:lnTo>
                    <a:pt x="35230" y="1025"/>
                  </a:lnTo>
                  <a:lnTo>
                    <a:pt x="51054" y="542"/>
                  </a:lnTo>
                  <a:lnTo>
                    <a:pt x="75067" y="0"/>
                  </a:lnTo>
                </a:path>
              </a:pathLst>
            </a:custGeom>
            <a:ln w="32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8856937" y="12554898"/>
              <a:ext cx="74930" cy="1270"/>
            </a:xfrm>
            <a:custGeom>
              <a:avLst/>
              <a:gdLst/>
              <a:ahLst/>
              <a:cxnLst/>
              <a:rect l="l" t="t" r="r" b="b"/>
              <a:pathLst>
                <a:path w="74929" h="1270">
                  <a:moveTo>
                    <a:pt x="-15391" y="436"/>
                  </a:moveTo>
                  <a:lnTo>
                    <a:pt x="90321" y="436"/>
                  </a:lnTo>
                </a:path>
              </a:pathLst>
            </a:custGeom>
            <a:ln w="31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8931867" y="12554898"/>
              <a:ext cx="53340" cy="1270"/>
            </a:xfrm>
            <a:custGeom>
              <a:avLst/>
              <a:gdLst/>
              <a:ahLst/>
              <a:cxnLst/>
              <a:rect l="l" t="t" r="r" b="b"/>
              <a:pathLst>
                <a:path w="53340" h="1270">
                  <a:moveTo>
                    <a:pt x="0" y="0"/>
                  </a:moveTo>
                  <a:lnTo>
                    <a:pt x="20134" y="21"/>
                  </a:lnTo>
                  <a:lnTo>
                    <a:pt x="32354" y="129"/>
                  </a:lnTo>
                  <a:lnTo>
                    <a:pt x="41616" y="414"/>
                  </a:lnTo>
                  <a:lnTo>
                    <a:pt x="52877" y="968"/>
                  </a:lnTo>
                </a:path>
              </a:pathLst>
            </a:custGeom>
            <a:ln w="30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8984744" y="12555867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0" y="0"/>
                  </a:moveTo>
                  <a:lnTo>
                    <a:pt x="18550" y="957"/>
                  </a:lnTo>
                  <a:lnTo>
                    <a:pt x="16335" y="3060"/>
                  </a:lnTo>
                </a:path>
              </a:pathLst>
            </a:custGeom>
            <a:ln w="30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8923165" y="12558927"/>
              <a:ext cx="78105" cy="24130"/>
            </a:xfrm>
            <a:custGeom>
              <a:avLst/>
              <a:gdLst/>
              <a:ahLst/>
              <a:cxnLst/>
              <a:rect l="l" t="t" r="r" b="b"/>
              <a:pathLst>
                <a:path w="78104" h="24129">
                  <a:moveTo>
                    <a:pt x="77914" y="0"/>
                  </a:moveTo>
                  <a:lnTo>
                    <a:pt x="51841" y="7134"/>
                  </a:lnTo>
                  <a:lnTo>
                    <a:pt x="35034" y="12002"/>
                  </a:lnTo>
                  <a:lnTo>
                    <a:pt x="20188" y="16847"/>
                  </a:lnTo>
                  <a:lnTo>
                    <a:pt x="0" y="2391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8857633" y="12582837"/>
              <a:ext cx="66040" cy="29845"/>
            </a:xfrm>
            <a:custGeom>
              <a:avLst/>
              <a:gdLst/>
              <a:ahLst/>
              <a:cxnLst/>
              <a:rect l="l" t="t" r="r" b="b"/>
              <a:pathLst>
                <a:path w="66040" h="29845">
                  <a:moveTo>
                    <a:pt x="65532" y="0"/>
                  </a:moveTo>
                  <a:lnTo>
                    <a:pt x="45536" y="7153"/>
                  </a:lnTo>
                  <a:lnTo>
                    <a:pt x="32045" y="12630"/>
                  </a:lnTo>
                  <a:lnTo>
                    <a:pt x="18914" y="19217"/>
                  </a:lnTo>
                  <a:lnTo>
                    <a:pt x="0" y="29698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8806862" y="12612535"/>
              <a:ext cx="50800" cy="36830"/>
            </a:xfrm>
            <a:custGeom>
              <a:avLst/>
              <a:gdLst/>
              <a:ahLst/>
              <a:cxnLst/>
              <a:rect l="l" t="t" r="r" b="b"/>
              <a:pathLst>
                <a:path w="50800" h="36829">
                  <a:moveTo>
                    <a:pt x="50770" y="0"/>
                  </a:moveTo>
                  <a:lnTo>
                    <a:pt x="32087" y="10586"/>
                  </a:lnTo>
                  <a:lnTo>
                    <a:pt x="20571" y="17920"/>
                  </a:lnTo>
                  <a:lnTo>
                    <a:pt x="11461" y="25423"/>
                  </a:lnTo>
                  <a:lnTo>
                    <a:pt x="0" y="36521"/>
                  </a:lnTo>
                </a:path>
              </a:pathLst>
            </a:custGeom>
            <a:ln w="30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8787521" y="12649056"/>
              <a:ext cx="19685" cy="34925"/>
            </a:xfrm>
            <a:custGeom>
              <a:avLst/>
              <a:gdLst/>
              <a:ahLst/>
              <a:cxnLst/>
              <a:rect l="l" t="t" r="r" b="b"/>
              <a:pathLst>
                <a:path w="19684" h="34925">
                  <a:moveTo>
                    <a:pt x="19341" y="0"/>
                  </a:moveTo>
                  <a:lnTo>
                    <a:pt x="8371" y="11065"/>
                  </a:lnTo>
                  <a:lnTo>
                    <a:pt x="2699" y="18348"/>
                  </a:lnTo>
                  <a:lnTo>
                    <a:pt x="513" y="25082"/>
                  </a:lnTo>
                  <a:lnTo>
                    <a:pt x="0" y="34503"/>
                  </a:lnTo>
                </a:path>
              </a:pathLst>
            </a:custGeom>
            <a:ln w="30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8787521" y="12683560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79" h="25400">
                  <a:moveTo>
                    <a:pt x="0" y="0"/>
                  </a:moveTo>
                  <a:lnTo>
                    <a:pt x="58" y="9274"/>
                  </a:lnTo>
                  <a:lnTo>
                    <a:pt x="1877" y="14984"/>
                  </a:lnTo>
                  <a:lnTo>
                    <a:pt x="7074" y="19489"/>
                  </a:lnTo>
                  <a:lnTo>
                    <a:pt x="17270" y="25144"/>
                  </a:lnTo>
                </a:path>
              </a:pathLst>
            </a:custGeom>
            <a:ln w="31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8804791" y="12708705"/>
              <a:ext cx="46990" cy="9525"/>
            </a:xfrm>
            <a:custGeom>
              <a:avLst/>
              <a:gdLst/>
              <a:ahLst/>
              <a:cxnLst/>
              <a:rect l="l" t="t" r="r" b="b"/>
              <a:pathLst>
                <a:path w="46990" h="9525">
                  <a:moveTo>
                    <a:pt x="0" y="0"/>
                  </a:moveTo>
                  <a:lnTo>
                    <a:pt x="10653" y="5400"/>
                  </a:lnTo>
                  <a:lnTo>
                    <a:pt x="19056" y="8125"/>
                  </a:lnTo>
                  <a:lnTo>
                    <a:pt x="29575" y="9005"/>
                  </a:lnTo>
                  <a:lnTo>
                    <a:pt x="46577" y="8873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8851369" y="12705962"/>
              <a:ext cx="58419" cy="12065"/>
            </a:xfrm>
            <a:custGeom>
              <a:avLst/>
              <a:gdLst/>
              <a:ahLst/>
              <a:cxnLst/>
              <a:rect l="l" t="t" r="r" b="b"/>
              <a:pathLst>
                <a:path w="58420" h="12065">
                  <a:moveTo>
                    <a:pt x="0" y="11616"/>
                  </a:moveTo>
                  <a:lnTo>
                    <a:pt x="17178" y="11163"/>
                  </a:lnTo>
                  <a:lnTo>
                    <a:pt x="28932" y="9802"/>
                  </a:lnTo>
                  <a:lnTo>
                    <a:pt x="40686" y="6444"/>
                  </a:lnTo>
                  <a:lnTo>
                    <a:pt x="57867" y="0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8909236" y="12675503"/>
              <a:ext cx="49530" cy="30480"/>
            </a:xfrm>
            <a:custGeom>
              <a:avLst/>
              <a:gdLst/>
              <a:ahLst/>
              <a:cxnLst/>
              <a:rect l="l" t="t" r="r" b="b"/>
              <a:pathLst>
                <a:path w="49529" h="30479">
                  <a:moveTo>
                    <a:pt x="0" y="30458"/>
                  </a:moveTo>
                  <a:lnTo>
                    <a:pt x="17046" y="23719"/>
                  </a:lnTo>
                  <a:lnTo>
                    <a:pt x="27859" y="18300"/>
                  </a:lnTo>
                  <a:lnTo>
                    <a:pt x="37059" y="11345"/>
                  </a:lnTo>
                  <a:lnTo>
                    <a:pt x="49262" y="0"/>
                  </a:lnTo>
                </a:path>
              </a:pathLst>
            </a:custGeom>
            <a:ln w="31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8958498" y="12634700"/>
              <a:ext cx="28575" cy="41275"/>
            </a:xfrm>
            <a:custGeom>
              <a:avLst/>
              <a:gdLst/>
              <a:ahLst/>
              <a:cxnLst/>
              <a:rect l="l" t="t" r="r" b="b"/>
              <a:pathLst>
                <a:path w="28575" h="41275">
                  <a:moveTo>
                    <a:pt x="0" y="40803"/>
                  </a:moveTo>
                  <a:lnTo>
                    <a:pt x="11875" y="29295"/>
                  </a:lnTo>
                  <a:lnTo>
                    <a:pt x="18785" y="21209"/>
                  </a:lnTo>
                  <a:lnTo>
                    <a:pt x="23384" y="12719"/>
                  </a:lnTo>
                  <a:lnTo>
                    <a:pt x="28329" y="0"/>
                  </a:lnTo>
                </a:path>
              </a:pathLst>
            </a:custGeom>
            <a:ln w="31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8986827" y="12595744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4" h="39370">
                  <a:moveTo>
                    <a:pt x="0" y="38955"/>
                  </a:moveTo>
                  <a:lnTo>
                    <a:pt x="4577" y="26264"/>
                  </a:lnTo>
                  <a:lnTo>
                    <a:pt x="6606" y="17976"/>
                  </a:lnTo>
                  <a:lnTo>
                    <a:pt x="6541" y="10439"/>
                  </a:lnTo>
                  <a:lnTo>
                    <a:pt x="4835" y="0"/>
                  </a:lnTo>
                </a:path>
              </a:pathLst>
            </a:custGeom>
            <a:ln w="31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8979231" y="12568904"/>
              <a:ext cx="12700" cy="27305"/>
            </a:xfrm>
            <a:custGeom>
              <a:avLst/>
              <a:gdLst/>
              <a:ahLst/>
              <a:cxnLst/>
              <a:rect l="l" t="t" r="r" b="b"/>
              <a:pathLst>
                <a:path w="12700" h="27304">
                  <a:moveTo>
                    <a:pt x="12431" y="26840"/>
                  </a:moveTo>
                  <a:lnTo>
                    <a:pt x="10454" y="16589"/>
                  </a:lnTo>
                  <a:lnTo>
                    <a:pt x="8501" y="10377"/>
                  </a:lnTo>
                  <a:lnTo>
                    <a:pt x="5404" y="5686"/>
                  </a:lnTo>
                  <a:lnTo>
                    <a:pt x="0" y="0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8959957" y="12559542"/>
              <a:ext cx="19685" cy="9525"/>
            </a:xfrm>
            <a:custGeom>
              <a:avLst/>
              <a:gdLst/>
              <a:ahLst/>
              <a:cxnLst/>
              <a:rect l="l" t="t" r="r" b="b"/>
              <a:pathLst>
                <a:path w="19684" h="9525">
                  <a:moveTo>
                    <a:pt x="19274" y="9362"/>
                  </a:moveTo>
                  <a:lnTo>
                    <a:pt x="10012" y="0"/>
                  </a:lnTo>
                  <a:lnTo>
                    <a:pt x="0" y="2547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8943723" y="12562089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09" h="17145">
                  <a:moveTo>
                    <a:pt x="16233" y="0"/>
                  </a:moveTo>
                  <a:lnTo>
                    <a:pt x="6219" y="2547"/>
                  </a:lnTo>
                  <a:lnTo>
                    <a:pt x="0" y="17060"/>
                  </a:lnTo>
                </a:path>
              </a:pathLst>
            </a:custGeom>
            <a:ln w="33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8937917" y="12579150"/>
              <a:ext cx="6350" cy="37465"/>
            </a:xfrm>
            <a:custGeom>
              <a:avLst/>
              <a:gdLst/>
              <a:ahLst/>
              <a:cxnLst/>
              <a:rect l="l" t="t" r="r" b="b"/>
              <a:pathLst>
                <a:path w="6350" h="37465">
                  <a:moveTo>
                    <a:pt x="5806" y="0"/>
                  </a:moveTo>
                  <a:lnTo>
                    <a:pt x="2222" y="8743"/>
                  </a:lnTo>
                  <a:lnTo>
                    <a:pt x="457" y="15525"/>
                  </a:lnTo>
                  <a:lnTo>
                    <a:pt x="0" y="23828"/>
                  </a:lnTo>
                  <a:lnTo>
                    <a:pt x="335" y="37133"/>
                  </a:lnTo>
                </a:path>
              </a:pathLst>
            </a:custGeom>
            <a:ln w="33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8938252" y="12616283"/>
              <a:ext cx="10160" cy="46990"/>
            </a:xfrm>
            <a:custGeom>
              <a:avLst/>
              <a:gdLst/>
              <a:ahLst/>
              <a:cxnLst/>
              <a:rect l="l" t="t" r="r" b="b"/>
              <a:pathLst>
                <a:path w="10159" h="46990">
                  <a:moveTo>
                    <a:pt x="0" y="0"/>
                  </a:moveTo>
                  <a:lnTo>
                    <a:pt x="570" y="13450"/>
                  </a:lnTo>
                  <a:lnTo>
                    <a:pt x="1757" y="22773"/>
                  </a:lnTo>
                  <a:lnTo>
                    <a:pt x="4459" y="32324"/>
                  </a:lnTo>
                  <a:lnTo>
                    <a:pt x="9572" y="46459"/>
                  </a:lnTo>
                </a:path>
              </a:pathLst>
            </a:custGeom>
            <a:ln w="33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8947825" y="12662743"/>
              <a:ext cx="22860" cy="42545"/>
            </a:xfrm>
            <a:custGeom>
              <a:avLst/>
              <a:gdLst/>
              <a:ahLst/>
              <a:cxnLst/>
              <a:rect l="l" t="t" r="r" b="b"/>
              <a:pathLst>
                <a:path w="22859" h="42545">
                  <a:moveTo>
                    <a:pt x="0" y="0"/>
                  </a:moveTo>
                  <a:lnTo>
                    <a:pt x="5311" y="14068"/>
                  </a:lnTo>
                  <a:lnTo>
                    <a:pt x="9400" y="23155"/>
                  </a:lnTo>
                  <a:lnTo>
                    <a:pt x="14354" y="31216"/>
                  </a:lnTo>
                  <a:lnTo>
                    <a:pt x="22259" y="42209"/>
                  </a:lnTo>
                </a:path>
              </a:pathLst>
            </a:custGeom>
            <a:ln w="32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2" name="object 1172"/>
          <p:cNvGrpSpPr/>
          <p:nvPr/>
        </p:nvGrpSpPr>
        <p:grpSpPr>
          <a:xfrm>
            <a:off x="9028500" y="12403149"/>
            <a:ext cx="566420" cy="410845"/>
            <a:chOff x="9028500" y="12403149"/>
            <a:chExt cx="566420" cy="410845"/>
          </a:xfrm>
        </p:grpSpPr>
        <p:sp>
          <p:nvSpPr>
            <p:cNvPr id="1173" name="object 1173"/>
            <p:cNvSpPr/>
            <p:nvPr/>
          </p:nvSpPr>
          <p:spPr>
            <a:xfrm>
              <a:off x="9098513" y="1244711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376" y="688"/>
                  </a:moveTo>
                  <a:lnTo>
                    <a:pt x="688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9062561" y="12424649"/>
              <a:ext cx="36195" cy="22860"/>
            </a:xfrm>
            <a:custGeom>
              <a:avLst/>
              <a:gdLst/>
              <a:ahLst/>
              <a:cxnLst/>
              <a:rect l="l" t="t" r="r" b="b"/>
              <a:pathLst>
                <a:path w="36195" h="22859">
                  <a:moveTo>
                    <a:pt x="35951" y="22466"/>
                  </a:moveTo>
                  <a:lnTo>
                    <a:pt x="19588" y="12074"/>
                  </a:lnTo>
                  <a:lnTo>
                    <a:pt x="10388" y="6270"/>
                  </a:lnTo>
                  <a:lnTo>
                    <a:pt x="4982" y="2947"/>
                  </a:lnTo>
                  <a:lnTo>
                    <a:pt x="0" y="0"/>
                  </a:lnTo>
                </a:path>
              </a:pathLst>
            </a:custGeom>
            <a:ln w="34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9050058" y="12420034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12503" y="4615"/>
                  </a:moveTo>
                  <a:lnTo>
                    <a:pt x="4643" y="0"/>
                  </a:lnTo>
                  <a:lnTo>
                    <a:pt x="0" y="2506"/>
                  </a:lnTo>
                </a:path>
              </a:pathLst>
            </a:custGeom>
            <a:ln w="33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9045415" y="12422541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79">
                  <a:moveTo>
                    <a:pt x="4643" y="0"/>
                  </a:moveTo>
                  <a:lnTo>
                    <a:pt x="0" y="2506"/>
                  </a:lnTo>
                  <a:lnTo>
                    <a:pt x="952" y="17453"/>
                  </a:lnTo>
                </a:path>
              </a:pathLst>
            </a:custGeom>
            <a:ln w="33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9046368" y="12439994"/>
              <a:ext cx="6985" cy="43180"/>
            </a:xfrm>
            <a:custGeom>
              <a:avLst/>
              <a:gdLst/>
              <a:ahLst/>
              <a:cxnLst/>
              <a:rect l="l" t="t" r="r" b="b"/>
              <a:pathLst>
                <a:path w="6984" h="43179">
                  <a:moveTo>
                    <a:pt x="0" y="0"/>
                  </a:moveTo>
                  <a:lnTo>
                    <a:pt x="639" y="9080"/>
                  </a:lnTo>
                  <a:lnTo>
                    <a:pt x="1544" y="16592"/>
                  </a:lnTo>
                  <a:lnTo>
                    <a:pt x="3337" y="26573"/>
                  </a:lnTo>
                  <a:lnTo>
                    <a:pt x="6641" y="43060"/>
                  </a:lnTo>
                </a:path>
              </a:pathLst>
            </a:custGeom>
            <a:ln w="34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9053009" y="12483055"/>
              <a:ext cx="13970" cy="65405"/>
            </a:xfrm>
            <a:custGeom>
              <a:avLst/>
              <a:gdLst/>
              <a:ahLst/>
              <a:cxnLst/>
              <a:rect l="l" t="t" r="r" b="b"/>
              <a:pathLst>
                <a:path w="13970" h="65404">
                  <a:moveTo>
                    <a:pt x="0" y="0"/>
                  </a:moveTo>
                  <a:lnTo>
                    <a:pt x="3409" y="16833"/>
                  </a:lnTo>
                  <a:lnTo>
                    <a:pt x="5940" y="29236"/>
                  </a:lnTo>
                  <a:lnTo>
                    <a:pt x="8849" y="43320"/>
                  </a:lnTo>
                  <a:lnTo>
                    <a:pt x="13390" y="65200"/>
                  </a:lnTo>
                </a:path>
              </a:pathLst>
            </a:custGeom>
            <a:ln w="33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9066400" y="12548256"/>
              <a:ext cx="14604" cy="76200"/>
            </a:xfrm>
            <a:custGeom>
              <a:avLst/>
              <a:gdLst/>
              <a:ahLst/>
              <a:cxnLst/>
              <a:rect l="l" t="t" r="r" b="b"/>
              <a:pathLst>
                <a:path w="14604" h="76200">
                  <a:moveTo>
                    <a:pt x="0" y="0"/>
                  </a:moveTo>
                  <a:lnTo>
                    <a:pt x="4557" y="22051"/>
                  </a:lnTo>
                  <a:lnTo>
                    <a:pt x="7574" y="37333"/>
                  </a:lnTo>
                  <a:lnTo>
                    <a:pt x="10401" y="52986"/>
                  </a:lnTo>
                  <a:lnTo>
                    <a:pt x="14386" y="76147"/>
                  </a:lnTo>
                </a:path>
              </a:pathLst>
            </a:custGeom>
            <a:ln w="31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9080787" y="12624403"/>
              <a:ext cx="10795" cy="73025"/>
            </a:xfrm>
            <a:custGeom>
              <a:avLst/>
              <a:gdLst/>
              <a:ahLst/>
              <a:cxnLst/>
              <a:rect l="l" t="t" r="r" b="b"/>
              <a:pathLst>
                <a:path w="10795" h="73025">
                  <a:moveTo>
                    <a:pt x="0" y="0"/>
                  </a:moveTo>
                  <a:lnTo>
                    <a:pt x="3927" y="23111"/>
                  </a:lnTo>
                  <a:lnTo>
                    <a:pt x="6346" y="38420"/>
                  </a:lnTo>
                  <a:lnTo>
                    <a:pt x="8255" y="52769"/>
                  </a:lnTo>
                  <a:lnTo>
                    <a:pt x="10654" y="73004"/>
                  </a:lnTo>
                </a:path>
              </a:pathLst>
            </a:custGeom>
            <a:ln w="30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9091441" y="12697407"/>
              <a:ext cx="5080" cy="57150"/>
            </a:xfrm>
            <a:custGeom>
              <a:avLst/>
              <a:gdLst/>
              <a:ahLst/>
              <a:cxnLst/>
              <a:rect l="l" t="t" r="r" b="b"/>
              <a:pathLst>
                <a:path w="5079" h="57150">
                  <a:moveTo>
                    <a:pt x="0" y="0"/>
                  </a:moveTo>
                  <a:lnTo>
                    <a:pt x="2306" y="19982"/>
                  </a:lnTo>
                  <a:lnTo>
                    <a:pt x="3573" y="32568"/>
                  </a:lnTo>
                  <a:lnTo>
                    <a:pt x="4245" y="43090"/>
                  </a:lnTo>
                  <a:lnTo>
                    <a:pt x="4771" y="56881"/>
                  </a:lnTo>
                </a:path>
              </a:pathLst>
            </a:custGeom>
            <a:ln w="30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9095718" y="12754288"/>
              <a:ext cx="1270" cy="33655"/>
            </a:xfrm>
            <a:custGeom>
              <a:avLst/>
              <a:gdLst/>
              <a:ahLst/>
              <a:cxnLst/>
              <a:rect l="l" t="t" r="r" b="b"/>
              <a:pathLst>
                <a:path w="1270" h="33654">
                  <a:moveTo>
                    <a:pt x="517" y="-15411"/>
                  </a:moveTo>
                  <a:lnTo>
                    <a:pt x="517" y="48682"/>
                  </a:lnTo>
                </a:path>
              </a:pathLst>
            </a:custGeom>
            <a:ln w="31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9092364" y="12787559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09" h="10795">
                  <a:moveTo>
                    <a:pt x="3354" y="0"/>
                  </a:moveTo>
                  <a:lnTo>
                    <a:pt x="2056" y="10332"/>
                  </a:lnTo>
                  <a:lnTo>
                    <a:pt x="0" y="9888"/>
                  </a:lnTo>
                </a:path>
              </a:pathLst>
            </a:custGeom>
            <a:ln w="32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4" name="object 118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159460" y="12508793"/>
              <a:ext cx="435052" cy="266150"/>
            </a:xfrm>
            <a:prstGeom prst="rect">
              <a:avLst/>
            </a:prstGeom>
          </p:spPr>
        </p:pic>
      </p:grpSp>
      <p:grpSp>
        <p:nvGrpSpPr>
          <p:cNvPr id="1185" name="object 1185"/>
          <p:cNvGrpSpPr/>
          <p:nvPr/>
        </p:nvGrpSpPr>
        <p:grpSpPr>
          <a:xfrm>
            <a:off x="8849422" y="12861783"/>
            <a:ext cx="821690" cy="52705"/>
            <a:chOff x="8849422" y="12861783"/>
            <a:chExt cx="821690" cy="52705"/>
          </a:xfrm>
        </p:grpSpPr>
        <p:sp>
          <p:nvSpPr>
            <p:cNvPr id="1186" name="object 1186"/>
            <p:cNvSpPr/>
            <p:nvPr/>
          </p:nvSpPr>
          <p:spPr>
            <a:xfrm>
              <a:off x="8886174" y="1289583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064" y="803"/>
                  </a:moveTo>
                  <a:lnTo>
                    <a:pt x="1032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8870361" y="12889142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4">
                  <a:moveTo>
                    <a:pt x="15812" y="6692"/>
                  </a:moveTo>
                  <a:lnTo>
                    <a:pt x="3796" y="2058"/>
                  </a:lnTo>
                  <a:lnTo>
                    <a:pt x="0" y="0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8866565" y="12885463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3795" y="3678"/>
                  </a:moveTo>
                  <a:lnTo>
                    <a:pt x="0" y="1621"/>
                  </a:lnTo>
                  <a:lnTo>
                    <a:pt x="9479" y="0"/>
                  </a:lnTo>
                </a:path>
              </a:pathLst>
            </a:custGeom>
            <a:ln w="34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8876044" y="12882266"/>
              <a:ext cx="48260" cy="3810"/>
            </a:xfrm>
            <a:custGeom>
              <a:avLst/>
              <a:gdLst/>
              <a:ahLst/>
              <a:cxnLst/>
              <a:rect l="l" t="t" r="r" b="b"/>
              <a:pathLst>
                <a:path w="48259" h="3809">
                  <a:moveTo>
                    <a:pt x="0" y="3196"/>
                  </a:moveTo>
                  <a:lnTo>
                    <a:pt x="6081" y="2234"/>
                  </a:lnTo>
                  <a:lnTo>
                    <a:pt x="13110" y="1580"/>
                  </a:lnTo>
                  <a:lnTo>
                    <a:pt x="25588" y="935"/>
                  </a:lnTo>
                  <a:lnTo>
                    <a:pt x="48015" y="0"/>
                  </a:lnTo>
                </a:path>
              </a:pathLst>
            </a:custGeom>
            <a:ln w="34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8924060" y="12879281"/>
              <a:ext cx="99060" cy="3175"/>
            </a:xfrm>
            <a:custGeom>
              <a:avLst/>
              <a:gdLst/>
              <a:ahLst/>
              <a:cxnLst/>
              <a:rect l="l" t="t" r="r" b="b"/>
              <a:pathLst>
                <a:path w="99059" h="3175">
                  <a:moveTo>
                    <a:pt x="0" y="2985"/>
                  </a:moveTo>
                  <a:lnTo>
                    <a:pt x="23224" y="2052"/>
                  </a:lnTo>
                  <a:lnTo>
                    <a:pt x="41284" y="1431"/>
                  </a:lnTo>
                  <a:lnTo>
                    <a:pt x="63465" y="840"/>
                  </a:lnTo>
                  <a:lnTo>
                    <a:pt x="99054" y="0"/>
                  </a:lnTo>
                </a:path>
              </a:pathLst>
            </a:custGeom>
            <a:ln w="33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9023114" y="12876980"/>
              <a:ext cx="135890" cy="2540"/>
            </a:xfrm>
            <a:custGeom>
              <a:avLst/>
              <a:gdLst/>
              <a:ahLst/>
              <a:cxnLst/>
              <a:rect l="l" t="t" r="r" b="b"/>
              <a:pathLst>
                <a:path w="135890" h="2540">
                  <a:moveTo>
                    <a:pt x="0" y="2301"/>
                  </a:moveTo>
                  <a:lnTo>
                    <a:pt x="36156" y="1471"/>
                  </a:lnTo>
                  <a:lnTo>
                    <a:pt x="62311" y="955"/>
                  </a:lnTo>
                  <a:lnTo>
                    <a:pt x="91157" y="536"/>
                  </a:lnTo>
                  <a:lnTo>
                    <a:pt x="135386" y="0"/>
                  </a:lnTo>
                </a:path>
              </a:pathLst>
            </a:custGeom>
            <a:ln w="30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9158500" y="12875987"/>
              <a:ext cx="153670" cy="1270"/>
            </a:xfrm>
            <a:custGeom>
              <a:avLst/>
              <a:gdLst/>
              <a:ahLst/>
              <a:cxnLst/>
              <a:rect l="l" t="t" r="r" b="b"/>
              <a:pathLst>
                <a:path w="153670" h="1270">
                  <a:moveTo>
                    <a:pt x="-13830" y="496"/>
                  </a:moveTo>
                  <a:lnTo>
                    <a:pt x="167276" y="496"/>
                  </a:lnTo>
                </a:path>
              </a:pathLst>
            </a:custGeom>
            <a:ln w="28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9311946" y="12875941"/>
              <a:ext cx="149225" cy="1270"/>
            </a:xfrm>
            <a:custGeom>
              <a:avLst/>
              <a:gdLst/>
              <a:ahLst/>
              <a:cxnLst/>
              <a:rect l="l" t="t" r="r" b="b"/>
              <a:pathLst>
                <a:path w="149225" h="1270">
                  <a:moveTo>
                    <a:pt x="-12970" y="382"/>
                  </a:moveTo>
                  <a:lnTo>
                    <a:pt x="162141" y="382"/>
                  </a:lnTo>
                </a:path>
              </a:pathLst>
            </a:custGeom>
            <a:ln w="26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9461118" y="12876706"/>
              <a:ext cx="121920" cy="1905"/>
            </a:xfrm>
            <a:custGeom>
              <a:avLst/>
              <a:gdLst/>
              <a:ahLst/>
              <a:cxnLst/>
              <a:rect l="l" t="t" r="r" b="b"/>
              <a:pathLst>
                <a:path w="121920" h="1904">
                  <a:moveTo>
                    <a:pt x="0" y="0"/>
                  </a:moveTo>
                  <a:lnTo>
                    <a:pt x="41610" y="491"/>
                  </a:lnTo>
                  <a:lnTo>
                    <a:pt x="68152" y="853"/>
                  </a:lnTo>
                  <a:lnTo>
                    <a:pt x="91031" y="1262"/>
                  </a:lnTo>
                  <a:lnTo>
                    <a:pt x="121650" y="1899"/>
                  </a:lnTo>
                </a:path>
              </a:pathLst>
            </a:custGeom>
            <a:ln w="25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9582768" y="12878605"/>
              <a:ext cx="75565" cy="2540"/>
            </a:xfrm>
            <a:custGeom>
              <a:avLst/>
              <a:gdLst/>
              <a:ahLst/>
              <a:cxnLst/>
              <a:rect l="l" t="t" r="r" b="b"/>
              <a:pathLst>
                <a:path w="75565" h="2540">
                  <a:moveTo>
                    <a:pt x="0" y="0"/>
                  </a:moveTo>
                  <a:lnTo>
                    <a:pt x="29890" y="637"/>
                  </a:lnTo>
                  <a:lnTo>
                    <a:pt x="47662" y="1054"/>
                  </a:lnTo>
                  <a:lnTo>
                    <a:pt x="60343" y="1436"/>
                  </a:lnTo>
                  <a:lnTo>
                    <a:pt x="74962" y="1968"/>
                  </a:lnTo>
                </a:path>
              </a:pathLst>
            </a:custGeom>
            <a:ln w="26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6" name="object 1196"/>
          <p:cNvGrpSpPr/>
          <p:nvPr/>
        </p:nvGrpSpPr>
        <p:grpSpPr>
          <a:xfrm>
            <a:off x="1120745" y="13250802"/>
            <a:ext cx="50800" cy="167005"/>
            <a:chOff x="1120745" y="13250802"/>
            <a:chExt cx="50800" cy="167005"/>
          </a:xfrm>
        </p:grpSpPr>
        <p:sp>
          <p:nvSpPr>
            <p:cNvPr id="1197" name="object 1197"/>
            <p:cNvSpPr/>
            <p:nvPr/>
          </p:nvSpPr>
          <p:spPr>
            <a:xfrm>
              <a:off x="1138207" y="1326741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1138207" y="13268216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69" h="12700">
                  <a:moveTo>
                    <a:pt x="0" y="0"/>
                  </a:moveTo>
                  <a:lnTo>
                    <a:pt x="0" y="6239"/>
                  </a:lnTo>
                  <a:lnTo>
                    <a:pt x="802" y="12622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1139010" y="13280838"/>
              <a:ext cx="15875" cy="120650"/>
            </a:xfrm>
            <a:custGeom>
              <a:avLst/>
              <a:gdLst/>
              <a:ahLst/>
              <a:cxnLst/>
              <a:rect l="l" t="t" r="r" b="b"/>
              <a:pathLst>
                <a:path w="15875" h="120650">
                  <a:moveTo>
                    <a:pt x="0" y="0"/>
                  </a:moveTo>
                  <a:lnTo>
                    <a:pt x="7796" y="60773"/>
                  </a:lnTo>
                  <a:lnTo>
                    <a:pt x="12021" y="93534"/>
                  </a:lnTo>
                  <a:lnTo>
                    <a:pt x="14139" y="109536"/>
                  </a:lnTo>
                  <a:lnTo>
                    <a:pt x="15613" y="120032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0" name="object 1200"/>
          <p:cNvGrpSpPr/>
          <p:nvPr/>
        </p:nvGrpSpPr>
        <p:grpSpPr>
          <a:xfrm>
            <a:off x="1147104" y="13113002"/>
            <a:ext cx="36830" cy="47625"/>
            <a:chOff x="1147104" y="13113002"/>
            <a:chExt cx="36830" cy="47625"/>
          </a:xfrm>
        </p:grpSpPr>
        <p:sp>
          <p:nvSpPr>
            <p:cNvPr id="1201" name="object 1201"/>
            <p:cNvSpPr/>
            <p:nvPr/>
          </p:nvSpPr>
          <p:spPr>
            <a:xfrm>
              <a:off x="1165748" y="1314156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1164489" y="13132895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69" h="8890">
                  <a:moveTo>
                    <a:pt x="1258" y="8666"/>
                  </a:moveTo>
                  <a:lnTo>
                    <a:pt x="0" y="2201"/>
                  </a:lnTo>
                  <a:lnTo>
                    <a:pt x="58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1164548" y="13130306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0" y="2588"/>
                  </a:moveTo>
                  <a:lnTo>
                    <a:pt x="58" y="389"/>
                  </a:lnTo>
                  <a:lnTo>
                    <a:pt x="759" y="0"/>
                  </a:lnTo>
                </a:path>
              </a:pathLst>
            </a:custGeom>
            <a:ln w="34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4" name="object 1204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221928" y="13249843"/>
            <a:ext cx="190519" cy="222136"/>
          </a:xfrm>
          <a:prstGeom prst="rect">
            <a:avLst/>
          </a:prstGeom>
        </p:spPr>
      </p:pic>
      <p:grpSp>
        <p:nvGrpSpPr>
          <p:cNvPr id="1205" name="object 1205"/>
          <p:cNvGrpSpPr/>
          <p:nvPr/>
        </p:nvGrpSpPr>
        <p:grpSpPr>
          <a:xfrm>
            <a:off x="1914083" y="13282578"/>
            <a:ext cx="443865" cy="187325"/>
            <a:chOff x="1914083" y="13282578"/>
            <a:chExt cx="443865" cy="187325"/>
          </a:xfrm>
        </p:grpSpPr>
        <p:pic>
          <p:nvPicPr>
            <p:cNvPr id="1206" name="object 12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914083" y="13282578"/>
              <a:ext cx="197018" cy="187082"/>
            </a:xfrm>
            <a:prstGeom prst="rect">
              <a:avLst/>
            </a:prstGeom>
          </p:spPr>
        </p:pic>
        <p:pic>
          <p:nvPicPr>
            <p:cNvPr id="1207" name="object 120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154319" y="13286135"/>
              <a:ext cx="203337" cy="161550"/>
            </a:xfrm>
            <a:prstGeom prst="rect">
              <a:avLst/>
            </a:prstGeom>
          </p:spPr>
        </p:pic>
      </p:grpSp>
      <p:grpSp>
        <p:nvGrpSpPr>
          <p:cNvPr id="1208" name="object 1208"/>
          <p:cNvGrpSpPr/>
          <p:nvPr/>
        </p:nvGrpSpPr>
        <p:grpSpPr>
          <a:xfrm>
            <a:off x="2411796" y="13170782"/>
            <a:ext cx="180340" cy="327660"/>
            <a:chOff x="2411796" y="13170782"/>
            <a:chExt cx="180340" cy="327660"/>
          </a:xfrm>
        </p:grpSpPr>
        <p:pic>
          <p:nvPicPr>
            <p:cNvPr id="1209" name="object 120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411796" y="13185623"/>
              <a:ext cx="84573" cy="308078"/>
            </a:xfrm>
            <a:prstGeom prst="rect">
              <a:avLst/>
            </a:prstGeom>
          </p:spPr>
        </p:pic>
        <p:sp>
          <p:nvSpPr>
            <p:cNvPr id="1210" name="object 1210"/>
            <p:cNvSpPr/>
            <p:nvPr/>
          </p:nvSpPr>
          <p:spPr>
            <a:xfrm>
              <a:off x="2558117" y="13223162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80">
                  <a:moveTo>
                    <a:pt x="1605" y="4471"/>
                  </a:moveTo>
                  <a:lnTo>
                    <a:pt x="802" y="2235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2550026" y="13197168"/>
              <a:ext cx="8255" cy="26034"/>
            </a:xfrm>
            <a:custGeom>
              <a:avLst/>
              <a:gdLst/>
              <a:ahLst/>
              <a:cxnLst/>
              <a:rect l="l" t="t" r="r" b="b"/>
              <a:pathLst>
                <a:path w="8255" h="26034">
                  <a:moveTo>
                    <a:pt x="8090" y="25993"/>
                  </a:moveTo>
                  <a:lnTo>
                    <a:pt x="4426" y="14875"/>
                  </a:lnTo>
                  <a:lnTo>
                    <a:pt x="2362" y="8461"/>
                  </a:lnTo>
                  <a:lnTo>
                    <a:pt x="1140" y="4315"/>
                  </a:lnTo>
                  <a:lnTo>
                    <a:pt x="0" y="0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2548224" y="1318901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5">
                  <a:moveTo>
                    <a:pt x="1802" y="8152"/>
                  </a:moveTo>
                  <a:lnTo>
                    <a:pt x="0" y="1203"/>
                  </a:lnTo>
                  <a:lnTo>
                    <a:pt x="192" y="0"/>
                  </a:lnTo>
                </a:path>
              </a:pathLst>
            </a:custGeom>
            <a:ln w="34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2548416" y="1318781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0" y="1201"/>
                  </a:moveTo>
                  <a:lnTo>
                    <a:pt x="192" y="0"/>
                  </a:lnTo>
                  <a:lnTo>
                    <a:pt x="2339" y="9666"/>
                  </a:lnTo>
                </a:path>
              </a:pathLst>
            </a:custGeom>
            <a:ln w="34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2550756" y="13197479"/>
              <a:ext cx="5080" cy="31750"/>
            </a:xfrm>
            <a:custGeom>
              <a:avLst/>
              <a:gdLst/>
              <a:ahLst/>
              <a:cxnLst/>
              <a:rect l="l" t="t" r="r" b="b"/>
              <a:pathLst>
                <a:path w="5080" h="31750">
                  <a:moveTo>
                    <a:pt x="0" y="0"/>
                  </a:moveTo>
                  <a:lnTo>
                    <a:pt x="1285" y="5925"/>
                  </a:lnTo>
                  <a:lnTo>
                    <a:pt x="2228" y="11160"/>
                  </a:lnTo>
                  <a:lnTo>
                    <a:pt x="3293" y="18639"/>
                  </a:lnTo>
                  <a:lnTo>
                    <a:pt x="4943" y="31297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2555700" y="13228777"/>
              <a:ext cx="5715" cy="52069"/>
            </a:xfrm>
            <a:custGeom>
              <a:avLst/>
              <a:gdLst/>
              <a:ahLst/>
              <a:cxnLst/>
              <a:rect l="l" t="t" r="r" b="b"/>
              <a:pathLst>
                <a:path w="5714" h="52069">
                  <a:moveTo>
                    <a:pt x="0" y="0"/>
                  </a:moveTo>
                  <a:lnTo>
                    <a:pt x="1656" y="12982"/>
                  </a:lnTo>
                  <a:lnTo>
                    <a:pt x="2762" y="22733"/>
                  </a:lnTo>
                  <a:lnTo>
                    <a:pt x="3818" y="34134"/>
                  </a:lnTo>
                  <a:lnTo>
                    <a:pt x="5324" y="52068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2561024" y="13280845"/>
              <a:ext cx="4445" cy="64135"/>
            </a:xfrm>
            <a:custGeom>
              <a:avLst/>
              <a:gdLst/>
              <a:ahLst/>
              <a:cxnLst/>
              <a:rect l="l" t="t" r="r" b="b"/>
              <a:pathLst>
                <a:path w="4444" h="64134">
                  <a:moveTo>
                    <a:pt x="0" y="0"/>
                  </a:moveTo>
                  <a:lnTo>
                    <a:pt x="1486" y="18115"/>
                  </a:lnTo>
                  <a:lnTo>
                    <a:pt x="2412" y="30795"/>
                  </a:lnTo>
                  <a:lnTo>
                    <a:pt x="3166" y="44014"/>
                  </a:lnTo>
                  <a:lnTo>
                    <a:pt x="4135" y="63751"/>
                  </a:lnTo>
                </a:path>
              </a:pathLst>
            </a:custGeom>
            <a:ln w="32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2565160" y="13344596"/>
              <a:ext cx="2540" cy="62865"/>
            </a:xfrm>
            <a:custGeom>
              <a:avLst/>
              <a:gdLst/>
              <a:ahLst/>
              <a:cxnLst/>
              <a:rect l="l" t="t" r="r" b="b"/>
              <a:pathLst>
                <a:path w="2539" h="62865">
                  <a:moveTo>
                    <a:pt x="0" y="0"/>
                  </a:moveTo>
                  <a:lnTo>
                    <a:pt x="942" y="19717"/>
                  </a:lnTo>
                  <a:lnTo>
                    <a:pt x="1511" y="32813"/>
                  </a:lnTo>
                  <a:lnTo>
                    <a:pt x="1937" y="45156"/>
                  </a:lnTo>
                  <a:lnTo>
                    <a:pt x="2447" y="62619"/>
                  </a:lnTo>
                </a:path>
              </a:pathLst>
            </a:custGeom>
            <a:ln w="31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2567607" y="13407215"/>
              <a:ext cx="3175" cy="48895"/>
            </a:xfrm>
            <a:custGeom>
              <a:avLst/>
              <a:gdLst/>
              <a:ahLst/>
              <a:cxnLst/>
              <a:rect l="l" t="t" r="r" b="b"/>
              <a:pathLst>
                <a:path w="3175" h="48894">
                  <a:moveTo>
                    <a:pt x="0" y="0"/>
                  </a:moveTo>
                  <a:lnTo>
                    <a:pt x="516" y="17242"/>
                  </a:lnTo>
                  <a:lnTo>
                    <a:pt x="984" y="28040"/>
                  </a:lnTo>
                  <a:lnTo>
                    <a:pt x="1668" y="36939"/>
                  </a:lnTo>
                  <a:lnTo>
                    <a:pt x="2835" y="48485"/>
                  </a:lnTo>
                </a:path>
              </a:pathLst>
            </a:custGeom>
            <a:ln w="30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2570443" y="13455701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4" h="27305">
                  <a:moveTo>
                    <a:pt x="0" y="0"/>
                  </a:moveTo>
                  <a:lnTo>
                    <a:pt x="1208" y="11208"/>
                  </a:lnTo>
                  <a:lnTo>
                    <a:pt x="2185" y="17749"/>
                  </a:lnTo>
                  <a:lnTo>
                    <a:pt x="3446" y="22147"/>
                  </a:lnTo>
                  <a:lnTo>
                    <a:pt x="5507" y="26927"/>
                  </a:lnTo>
                </a:path>
              </a:pathLst>
            </a:custGeom>
            <a:ln w="31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0" name="object 1220"/>
          <p:cNvGrpSpPr/>
          <p:nvPr/>
        </p:nvGrpSpPr>
        <p:grpSpPr>
          <a:xfrm>
            <a:off x="2666614" y="13267011"/>
            <a:ext cx="246379" cy="219075"/>
            <a:chOff x="2666614" y="13267011"/>
            <a:chExt cx="246379" cy="219075"/>
          </a:xfrm>
        </p:grpSpPr>
        <p:sp>
          <p:nvSpPr>
            <p:cNvPr id="1221" name="object 1221"/>
            <p:cNvSpPr/>
            <p:nvPr/>
          </p:nvSpPr>
          <p:spPr>
            <a:xfrm>
              <a:off x="2701573" y="1336100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2701573" y="1336003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0" y="973"/>
                  </a:moveTo>
                  <a:lnTo>
                    <a:pt x="0" y="74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2702032" y="1335848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5">
                  <a:moveTo>
                    <a:pt x="0" y="1544"/>
                  </a:moveTo>
                  <a:lnTo>
                    <a:pt x="458" y="799"/>
                  </a:lnTo>
                  <a:lnTo>
                    <a:pt x="4354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2706386" y="13354849"/>
              <a:ext cx="48260" cy="3810"/>
            </a:xfrm>
            <a:custGeom>
              <a:avLst/>
              <a:gdLst/>
              <a:ahLst/>
              <a:cxnLst/>
              <a:rect l="l" t="t" r="r" b="b"/>
              <a:pathLst>
                <a:path w="48260" h="3809">
                  <a:moveTo>
                    <a:pt x="0" y="3636"/>
                  </a:moveTo>
                  <a:lnTo>
                    <a:pt x="16113" y="2470"/>
                  </a:lnTo>
                  <a:lnTo>
                    <a:pt x="26506" y="1703"/>
                  </a:lnTo>
                  <a:lnTo>
                    <a:pt x="35701" y="993"/>
                  </a:lnTo>
                  <a:lnTo>
                    <a:pt x="48215" y="0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2754602" y="13349598"/>
              <a:ext cx="46990" cy="5715"/>
            </a:xfrm>
            <a:custGeom>
              <a:avLst/>
              <a:gdLst/>
              <a:ahLst/>
              <a:cxnLst/>
              <a:rect l="l" t="t" r="r" b="b"/>
              <a:pathLst>
                <a:path w="46989" h="5715">
                  <a:moveTo>
                    <a:pt x="0" y="5250"/>
                  </a:moveTo>
                  <a:lnTo>
                    <a:pt x="12489" y="4232"/>
                  </a:lnTo>
                  <a:lnTo>
                    <a:pt x="21502" y="3345"/>
                  </a:lnTo>
                  <a:lnTo>
                    <a:pt x="31407" y="2099"/>
                  </a:lnTo>
                  <a:lnTo>
                    <a:pt x="46568" y="0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2801171" y="13340862"/>
              <a:ext cx="48260" cy="8890"/>
            </a:xfrm>
            <a:custGeom>
              <a:avLst/>
              <a:gdLst/>
              <a:ahLst/>
              <a:cxnLst/>
              <a:rect l="l" t="t" r="r" b="b"/>
              <a:pathLst>
                <a:path w="48260" h="8890">
                  <a:moveTo>
                    <a:pt x="0" y="8735"/>
                  </a:moveTo>
                  <a:lnTo>
                    <a:pt x="15180" y="6582"/>
                  </a:lnTo>
                  <a:lnTo>
                    <a:pt x="25221" y="4954"/>
                  </a:lnTo>
                  <a:lnTo>
                    <a:pt x="34603" y="3033"/>
                  </a:lnTo>
                  <a:lnTo>
                    <a:pt x="47811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2848982" y="13329096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5">
                  <a:moveTo>
                    <a:pt x="0" y="11766"/>
                  </a:moveTo>
                  <a:lnTo>
                    <a:pt x="13004" y="8685"/>
                  </a:lnTo>
                  <a:lnTo>
                    <a:pt x="20964" y="6433"/>
                  </a:lnTo>
                  <a:lnTo>
                    <a:pt x="27142" y="3905"/>
                  </a:lnTo>
                  <a:lnTo>
                    <a:pt x="34803" y="0"/>
                  </a:lnTo>
                </a:path>
              </a:pathLst>
            </a:custGeom>
            <a:ln w="31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2883785" y="13315242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0" y="13853"/>
                  </a:moveTo>
                  <a:lnTo>
                    <a:pt x="12651" y="7236"/>
                  </a:lnTo>
                  <a:lnTo>
                    <a:pt x="11739" y="0"/>
                  </a:lnTo>
                </a:path>
              </a:pathLst>
            </a:custGeom>
            <a:ln w="32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2880444" y="13301035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15081" y="14206"/>
                  </a:moveTo>
                  <a:lnTo>
                    <a:pt x="14169" y="6971"/>
                  </a:lnTo>
                  <a:lnTo>
                    <a:pt x="0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2842835" y="13289142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5">
                  <a:moveTo>
                    <a:pt x="37608" y="11893"/>
                  </a:moveTo>
                  <a:lnTo>
                    <a:pt x="29050" y="7787"/>
                  </a:lnTo>
                  <a:lnTo>
                    <a:pt x="22280" y="5179"/>
                  </a:lnTo>
                  <a:lnTo>
                    <a:pt x="13772" y="2955"/>
                  </a:lnTo>
                  <a:lnTo>
                    <a:pt x="0" y="0"/>
                  </a:lnTo>
                </a:path>
              </a:pathLst>
            </a:custGeom>
            <a:ln w="34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2792861" y="13283526"/>
              <a:ext cx="50165" cy="5715"/>
            </a:xfrm>
            <a:custGeom>
              <a:avLst/>
              <a:gdLst/>
              <a:ahLst/>
              <a:cxnLst/>
              <a:rect l="l" t="t" r="r" b="b"/>
              <a:pathLst>
                <a:path w="50164" h="5715">
                  <a:moveTo>
                    <a:pt x="49973" y="5615"/>
                  </a:moveTo>
                  <a:lnTo>
                    <a:pt x="36008" y="2756"/>
                  </a:lnTo>
                  <a:lnTo>
                    <a:pt x="26147" y="1219"/>
                  </a:lnTo>
                  <a:lnTo>
                    <a:pt x="15706" y="475"/>
                  </a:lnTo>
                  <a:lnTo>
                    <a:pt x="0" y="0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2743101" y="13283224"/>
              <a:ext cx="50165" cy="5715"/>
            </a:xfrm>
            <a:custGeom>
              <a:avLst/>
              <a:gdLst/>
              <a:ahLst/>
              <a:cxnLst/>
              <a:rect l="l" t="t" r="r" b="b"/>
              <a:pathLst>
                <a:path w="50164" h="5715">
                  <a:moveTo>
                    <a:pt x="49760" y="302"/>
                  </a:moveTo>
                  <a:lnTo>
                    <a:pt x="34057" y="0"/>
                  </a:lnTo>
                  <a:lnTo>
                    <a:pt x="23639" y="462"/>
                  </a:lnTo>
                  <a:lnTo>
                    <a:pt x="13841" y="2196"/>
                  </a:lnTo>
                  <a:lnTo>
                    <a:pt x="0" y="5708"/>
                  </a:lnTo>
                </a:path>
              </a:pathLst>
            </a:custGeom>
            <a:ln w="32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2704534" y="13288932"/>
              <a:ext cx="38735" cy="19685"/>
            </a:xfrm>
            <a:custGeom>
              <a:avLst/>
              <a:gdLst/>
              <a:ahLst/>
              <a:cxnLst/>
              <a:rect l="l" t="t" r="r" b="b"/>
              <a:pathLst>
                <a:path w="38735" h="19684">
                  <a:moveTo>
                    <a:pt x="38566" y="0"/>
                  </a:moveTo>
                  <a:lnTo>
                    <a:pt x="24899" y="3733"/>
                  </a:lnTo>
                  <a:lnTo>
                    <a:pt x="16326" y="7015"/>
                  </a:lnTo>
                  <a:lnTo>
                    <a:pt x="9231" y="11679"/>
                  </a:lnTo>
                  <a:lnTo>
                    <a:pt x="0" y="19560"/>
                  </a:lnTo>
                </a:path>
              </a:pathLst>
            </a:custGeom>
            <a:ln w="31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2685170" y="13308492"/>
              <a:ext cx="19685" cy="33655"/>
            </a:xfrm>
            <a:custGeom>
              <a:avLst/>
              <a:gdLst/>
              <a:ahLst/>
              <a:cxnLst/>
              <a:rect l="l" t="t" r="r" b="b"/>
              <a:pathLst>
                <a:path w="19685" h="33655">
                  <a:moveTo>
                    <a:pt x="19364" y="0"/>
                  </a:moveTo>
                  <a:lnTo>
                    <a:pt x="10432" y="8092"/>
                  </a:lnTo>
                  <a:lnTo>
                    <a:pt x="5438" y="14246"/>
                  </a:lnTo>
                  <a:lnTo>
                    <a:pt x="2565" y="21572"/>
                  </a:lnTo>
                  <a:lnTo>
                    <a:pt x="0" y="33179"/>
                  </a:lnTo>
                </a:path>
              </a:pathLst>
            </a:custGeom>
            <a:ln w="32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2682852" y="13341672"/>
              <a:ext cx="8255" cy="42545"/>
            </a:xfrm>
            <a:custGeom>
              <a:avLst/>
              <a:gdLst/>
              <a:ahLst/>
              <a:cxnLst/>
              <a:rect l="l" t="t" r="r" b="b"/>
              <a:pathLst>
                <a:path w="8255" h="42544">
                  <a:moveTo>
                    <a:pt x="2317" y="0"/>
                  </a:moveTo>
                  <a:lnTo>
                    <a:pt x="142" y="11750"/>
                  </a:lnTo>
                  <a:lnTo>
                    <a:pt x="0" y="20078"/>
                  </a:lnTo>
                  <a:lnTo>
                    <a:pt x="2416" y="28953"/>
                  </a:lnTo>
                  <a:lnTo>
                    <a:pt x="7916" y="42344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2690769" y="13384016"/>
              <a:ext cx="33020" cy="42545"/>
            </a:xfrm>
            <a:custGeom>
              <a:avLst/>
              <a:gdLst/>
              <a:ahLst/>
              <a:cxnLst/>
              <a:rect l="l" t="t" r="r" b="b"/>
              <a:pathLst>
                <a:path w="33019" h="42544">
                  <a:moveTo>
                    <a:pt x="0" y="0"/>
                  </a:moveTo>
                  <a:lnTo>
                    <a:pt x="5918" y="13389"/>
                  </a:lnTo>
                  <a:lnTo>
                    <a:pt x="11267" y="22252"/>
                  </a:lnTo>
                  <a:lnTo>
                    <a:pt x="19085" y="30550"/>
                  </a:lnTo>
                  <a:lnTo>
                    <a:pt x="32409" y="42242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2723178" y="13426259"/>
              <a:ext cx="55880" cy="31750"/>
            </a:xfrm>
            <a:custGeom>
              <a:avLst/>
              <a:gdLst/>
              <a:ahLst/>
              <a:cxnLst/>
              <a:rect l="l" t="t" r="r" b="b"/>
              <a:pathLst>
                <a:path w="55880" h="31750">
                  <a:moveTo>
                    <a:pt x="0" y="0"/>
                  </a:moveTo>
                  <a:lnTo>
                    <a:pt x="13684" y="11526"/>
                  </a:lnTo>
                  <a:lnTo>
                    <a:pt x="24026" y="18669"/>
                  </a:lnTo>
                  <a:lnTo>
                    <a:pt x="36225" y="24399"/>
                  </a:lnTo>
                  <a:lnTo>
                    <a:pt x="55484" y="31686"/>
                  </a:lnTo>
                </a:path>
              </a:pathLst>
            </a:custGeom>
            <a:ln w="31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2778663" y="13457945"/>
              <a:ext cx="69850" cy="12700"/>
            </a:xfrm>
            <a:custGeom>
              <a:avLst/>
              <a:gdLst/>
              <a:ahLst/>
              <a:cxnLst/>
              <a:rect l="l" t="t" r="r" b="b"/>
              <a:pathLst>
                <a:path w="69850" h="12700">
                  <a:moveTo>
                    <a:pt x="0" y="0"/>
                  </a:moveTo>
                  <a:lnTo>
                    <a:pt x="19480" y="6982"/>
                  </a:lnTo>
                  <a:lnTo>
                    <a:pt x="33233" y="10579"/>
                  </a:lnTo>
                  <a:lnTo>
                    <a:pt x="47789" y="11933"/>
                  </a:lnTo>
                  <a:lnTo>
                    <a:pt x="69683" y="12186"/>
                  </a:lnTo>
                </a:path>
              </a:pathLst>
            </a:custGeom>
            <a:ln w="31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9" name="object 1239"/>
          <p:cNvGrpSpPr/>
          <p:nvPr/>
        </p:nvGrpSpPr>
        <p:grpSpPr>
          <a:xfrm>
            <a:off x="2926054" y="13173192"/>
            <a:ext cx="264160" cy="328295"/>
            <a:chOff x="2926054" y="13173192"/>
            <a:chExt cx="264160" cy="328295"/>
          </a:xfrm>
        </p:grpSpPr>
        <p:sp>
          <p:nvSpPr>
            <p:cNvPr id="1240" name="object 1240"/>
            <p:cNvSpPr/>
            <p:nvPr/>
          </p:nvSpPr>
          <p:spPr>
            <a:xfrm>
              <a:off x="3131391" y="1319464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6242" y="4466"/>
                  </a:moveTo>
                  <a:lnTo>
                    <a:pt x="5669" y="4009"/>
                  </a:lnTo>
                  <a:lnTo>
                    <a:pt x="5096" y="3550"/>
                  </a:lnTo>
                </a:path>
                <a:path w="6350" h="5080">
                  <a:moveTo>
                    <a:pt x="5096" y="3550"/>
                  </a:moveTo>
                  <a:lnTo>
                    <a:pt x="3949" y="26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3122699" y="13191192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09">
                  <a:moveTo>
                    <a:pt x="8692" y="3454"/>
                  </a:moveTo>
                  <a:lnTo>
                    <a:pt x="4742" y="821"/>
                  </a:lnTo>
                  <a:lnTo>
                    <a:pt x="0" y="0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3115143" y="13190370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19" h="7619">
                  <a:moveTo>
                    <a:pt x="7555" y="821"/>
                  </a:moveTo>
                  <a:lnTo>
                    <a:pt x="2812" y="0"/>
                  </a:lnTo>
                  <a:lnTo>
                    <a:pt x="0" y="7534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112914" y="1319790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69">
                  <a:moveTo>
                    <a:pt x="2228" y="0"/>
                  </a:moveTo>
                  <a:lnTo>
                    <a:pt x="631" y="4654"/>
                  </a:lnTo>
                  <a:lnTo>
                    <a:pt x="0" y="8982"/>
                  </a:lnTo>
                  <a:lnTo>
                    <a:pt x="244" y="15481"/>
                  </a:lnTo>
                  <a:lnTo>
                    <a:pt x="1276" y="26651"/>
                  </a:lnTo>
                </a:path>
              </a:pathLst>
            </a:custGeom>
            <a:ln w="34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3114190" y="13224556"/>
              <a:ext cx="8255" cy="48260"/>
            </a:xfrm>
            <a:custGeom>
              <a:avLst/>
              <a:gdLst/>
              <a:ahLst/>
              <a:cxnLst/>
              <a:rect l="l" t="t" r="r" b="b"/>
              <a:pathLst>
                <a:path w="8255" h="48259">
                  <a:moveTo>
                    <a:pt x="0" y="0"/>
                  </a:moveTo>
                  <a:lnTo>
                    <a:pt x="1173" y="11498"/>
                  </a:lnTo>
                  <a:lnTo>
                    <a:pt x="2411" y="20300"/>
                  </a:lnTo>
                  <a:lnTo>
                    <a:pt x="4476" y="30878"/>
                  </a:lnTo>
                  <a:lnTo>
                    <a:pt x="8130" y="47705"/>
                  </a:lnTo>
                </a:path>
              </a:pathLst>
            </a:custGeom>
            <a:ln w="33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122320" y="13272261"/>
              <a:ext cx="14604" cy="60960"/>
            </a:xfrm>
            <a:custGeom>
              <a:avLst/>
              <a:gdLst/>
              <a:ahLst/>
              <a:cxnLst/>
              <a:rect l="l" t="t" r="r" b="b"/>
              <a:pathLst>
                <a:path w="14605" h="60959">
                  <a:moveTo>
                    <a:pt x="0" y="0"/>
                  </a:moveTo>
                  <a:lnTo>
                    <a:pt x="3752" y="17030"/>
                  </a:lnTo>
                  <a:lnTo>
                    <a:pt x="6505" y="29037"/>
                  </a:lnTo>
                  <a:lnTo>
                    <a:pt x="9612" y="41715"/>
                  </a:lnTo>
                  <a:lnTo>
                    <a:pt x="14425" y="60763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136746" y="13333025"/>
              <a:ext cx="16510" cy="60325"/>
            </a:xfrm>
            <a:custGeom>
              <a:avLst/>
              <a:gdLst/>
              <a:ahLst/>
              <a:cxnLst/>
              <a:rect l="l" t="t" r="r" b="b"/>
              <a:pathLst>
                <a:path w="16510" h="60325">
                  <a:moveTo>
                    <a:pt x="0" y="0"/>
                  </a:moveTo>
                  <a:lnTo>
                    <a:pt x="4835" y="19035"/>
                  </a:lnTo>
                  <a:lnTo>
                    <a:pt x="8102" y="31635"/>
                  </a:lnTo>
                  <a:lnTo>
                    <a:pt x="11290" y="43427"/>
                  </a:lnTo>
                  <a:lnTo>
                    <a:pt x="15888" y="60041"/>
                  </a:lnTo>
                </a:path>
              </a:pathLst>
            </a:custGeom>
            <a:ln w="31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152634" y="13393066"/>
              <a:ext cx="13335" cy="45085"/>
            </a:xfrm>
            <a:custGeom>
              <a:avLst/>
              <a:gdLst/>
              <a:ahLst/>
              <a:cxnLst/>
              <a:rect l="l" t="t" r="r" b="b"/>
              <a:pathLst>
                <a:path w="13335" h="45084">
                  <a:moveTo>
                    <a:pt x="0" y="0"/>
                  </a:moveTo>
                  <a:lnTo>
                    <a:pt x="4554" y="16380"/>
                  </a:lnTo>
                  <a:lnTo>
                    <a:pt x="7436" y="26536"/>
                  </a:lnTo>
                  <a:lnTo>
                    <a:pt x="9875" y="34695"/>
                  </a:lnTo>
                  <a:lnTo>
                    <a:pt x="13099" y="45084"/>
                  </a:lnTo>
                </a:path>
              </a:pathLst>
            </a:custGeom>
            <a:ln w="30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165733" y="13438150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90">
                  <a:moveTo>
                    <a:pt x="0" y="0"/>
                  </a:moveTo>
                  <a:lnTo>
                    <a:pt x="5366" y="17214"/>
                  </a:lnTo>
                  <a:lnTo>
                    <a:pt x="7218" y="21474"/>
                  </a:lnTo>
                </a:path>
              </a:pathLst>
            </a:custGeom>
            <a:ln w="31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153990" y="13429701"/>
              <a:ext cx="19050" cy="30480"/>
            </a:xfrm>
            <a:custGeom>
              <a:avLst/>
              <a:gdLst/>
              <a:ahLst/>
              <a:cxnLst/>
              <a:rect l="l" t="t" r="r" b="b"/>
              <a:pathLst>
                <a:path w="19050" h="30480">
                  <a:moveTo>
                    <a:pt x="18961" y="29923"/>
                  </a:moveTo>
                  <a:lnTo>
                    <a:pt x="15109" y="22521"/>
                  </a:lnTo>
                  <a:lnTo>
                    <a:pt x="11850" y="16937"/>
                  </a:lnTo>
                  <a:lnTo>
                    <a:pt x="7406" y="10365"/>
                  </a:lnTo>
                  <a:lnTo>
                    <a:pt x="0" y="0"/>
                  </a:lnTo>
                </a:path>
              </a:pathLst>
            </a:custGeom>
            <a:ln w="34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120529" y="13391903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5" h="38100">
                  <a:moveTo>
                    <a:pt x="33461" y="37797"/>
                  </a:moveTo>
                  <a:lnTo>
                    <a:pt x="25828" y="27309"/>
                  </a:lnTo>
                  <a:lnTo>
                    <a:pt x="19798" y="19876"/>
                  </a:lnTo>
                  <a:lnTo>
                    <a:pt x="12234" y="11954"/>
                  </a:lnTo>
                  <a:lnTo>
                    <a:pt x="0" y="0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074558" y="13355895"/>
              <a:ext cx="46355" cy="36195"/>
            </a:xfrm>
            <a:custGeom>
              <a:avLst/>
              <a:gdLst/>
              <a:ahLst/>
              <a:cxnLst/>
              <a:rect l="l" t="t" r="r" b="b"/>
              <a:pathLst>
                <a:path w="46355" h="36194">
                  <a:moveTo>
                    <a:pt x="45971" y="36008"/>
                  </a:moveTo>
                  <a:lnTo>
                    <a:pt x="33541" y="24082"/>
                  </a:lnTo>
                  <a:lnTo>
                    <a:pt x="24609" y="16356"/>
                  </a:lnTo>
                  <a:lnTo>
                    <a:pt x="14865" y="9453"/>
                  </a:lnTo>
                  <a:lnTo>
                    <a:pt x="0" y="0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024401" y="13333592"/>
              <a:ext cx="50165" cy="22860"/>
            </a:xfrm>
            <a:custGeom>
              <a:avLst/>
              <a:gdLst/>
              <a:ahLst/>
              <a:cxnLst/>
              <a:rect l="l" t="t" r="r" b="b"/>
              <a:pathLst>
                <a:path w="50164" h="22859">
                  <a:moveTo>
                    <a:pt x="50156" y="22302"/>
                  </a:moveTo>
                  <a:lnTo>
                    <a:pt x="35226" y="13062"/>
                  </a:lnTo>
                  <a:lnTo>
                    <a:pt x="25024" y="7659"/>
                  </a:lnTo>
                  <a:lnTo>
                    <a:pt x="14849" y="4002"/>
                  </a:lnTo>
                  <a:lnTo>
                    <a:pt x="0" y="0"/>
                  </a:lnTo>
                </a:path>
              </a:pathLst>
            </a:custGeom>
            <a:ln w="31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2979585" y="13328674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5" h="5080">
                  <a:moveTo>
                    <a:pt x="44815" y="4917"/>
                  </a:moveTo>
                  <a:lnTo>
                    <a:pt x="30049" y="1259"/>
                  </a:lnTo>
                  <a:lnTo>
                    <a:pt x="20458" y="0"/>
                  </a:lnTo>
                  <a:lnTo>
                    <a:pt x="11842" y="1105"/>
                  </a:lnTo>
                  <a:lnTo>
                    <a:pt x="0" y="4539"/>
                  </a:lnTo>
                </a:path>
              </a:pathLst>
            </a:custGeom>
            <a:ln w="31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2950139" y="13333214"/>
              <a:ext cx="29845" cy="23495"/>
            </a:xfrm>
            <a:custGeom>
              <a:avLst/>
              <a:gdLst/>
              <a:ahLst/>
              <a:cxnLst/>
              <a:rect l="l" t="t" r="r" b="b"/>
              <a:pathLst>
                <a:path w="29844" h="23494">
                  <a:moveTo>
                    <a:pt x="29445" y="0"/>
                  </a:moveTo>
                  <a:lnTo>
                    <a:pt x="17843" y="3806"/>
                  </a:lnTo>
                  <a:lnTo>
                    <a:pt x="10908" y="7521"/>
                  </a:lnTo>
                  <a:lnTo>
                    <a:pt x="5880" y="13348"/>
                  </a:lnTo>
                  <a:lnTo>
                    <a:pt x="0" y="23488"/>
                  </a:lnTo>
                </a:path>
              </a:pathLst>
            </a:custGeom>
            <a:ln w="31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2942272" y="13356703"/>
              <a:ext cx="8255" cy="40640"/>
            </a:xfrm>
            <a:custGeom>
              <a:avLst/>
              <a:gdLst/>
              <a:ahLst/>
              <a:cxnLst/>
              <a:rect l="l" t="t" r="r" b="b"/>
              <a:pathLst>
                <a:path w="8255" h="40640">
                  <a:moveTo>
                    <a:pt x="7866" y="0"/>
                  </a:moveTo>
                  <a:lnTo>
                    <a:pt x="2366" y="10404"/>
                  </a:lnTo>
                  <a:lnTo>
                    <a:pt x="0" y="18086"/>
                  </a:lnTo>
                  <a:lnTo>
                    <a:pt x="288" y="26836"/>
                  </a:lnTo>
                  <a:lnTo>
                    <a:pt x="2751" y="40447"/>
                  </a:lnTo>
                </a:path>
              </a:pathLst>
            </a:custGeom>
            <a:ln w="32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2945024" y="13397150"/>
              <a:ext cx="23495" cy="43815"/>
            </a:xfrm>
            <a:custGeom>
              <a:avLst/>
              <a:gdLst/>
              <a:ahLst/>
              <a:cxnLst/>
              <a:rect l="l" t="t" r="r" b="b"/>
              <a:pathLst>
                <a:path w="23494" h="43815">
                  <a:moveTo>
                    <a:pt x="0" y="0"/>
                  </a:moveTo>
                  <a:lnTo>
                    <a:pt x="2906" y="13658"/>
                  </a:lnTo>
                  <a:lnTo>
                    <a:pt x="6296" y="22741"/>
                  </a:lnTo>
                  <a:lnTo>
                    <a:pt x="12349" y="31327"/>
                  </a:lnTo>
                  <a:lnTo>
                    <a:pt x="23245" y="43493"/>
                  </a:lnTo>
                </a:path>
              </a:pathLst>
            </a:custGeom>
            <a:ln w="32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2968269" y="13440643"/>
              <a:ext cx="46990" cy="32384"/>
            </a:xfrm>
            <a:custGeom>
              <a:avLst/>
              <a:gdLst/>
              <a:ahLst/>
              <a:cxnLst/>
              <a:rect l="l" t="t" r="r" b="b"/>
              <a:pathLst>
                <a:path w="46989" h="32384">
                  <a:moveTo>
                    <a:pt x="0" y="0"/>
                  </a:moveTo>
                  <a:lnTo>
                    <a:pt x="11263" y="11990"/>
                  </a:lnTo>
                  <a:lnTo>
                    <a:pt x="19888" y="19343"/>
                  </a:lnTo>
                  <a:lnTo>
                    <a:pt x="30260" y="25081"/>
                  </a:lnTo>
                  <a:lnTo>
                    <a:pt x="46762" y="32224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015032" y="13472868"/>
              <a:ext cx="57785" cy="12700"/>
            </a:xfrm>
            <a:custGeom>
              <a:avLst/>
              <a:gdLst/>
              <a:ahLst/>
              <a:cxnLst/>
              <a:rect l="l" t="t" r="r" b="b"/>
              <a:pathLst>
                <a:path w="57785" h="12700">
                  <a:moveTo>
                    <a:pt x="0" y="0"/>
                  </a:moveTo>
                  <a:lnTo>
                    <a:pt x="16667" y="6836"/>
                  </a:lnTo>
                  <a:lnTo>
                    <a:pt x="28195" y="10429"/>
                  </a:lnTo>
                  <a:lnTo>
                    <a:pt x="39958" y="11963"/>
                  </a:lnTo>
                  <a:lnTo>
                    <a:pt x="57333" y="12622"/>
                  </a:lnTo>
                </a:path>
              </a:pathLst>
            </a:custGeom>
            <a:ln w="31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072365" y="13475909"/>
              <a:ext cx="51435" cy="10160"/>
            </a:xfrm>
            <a:custGeom>
              <a:avLst/>
              <a:gdLst/>
              <a:ahLst/>
              <a:cxnLst/>
              <a:rect l="l" t="t" r="r" b="b"/>
              <a:pathLst>
                <a:path w="51435" h="10159">
                  <a:moveTo>
                    <a:pt x="0" y="9580"/>
                  </a:moveTo>
                  <a:lnTo>
                    <a:pt x="17281" y="9893"/>
                  </a:lnTo>
                  <a:lnTo>
                    <a:pt x="28391" y="8999"/>
                  </a:lnTo>
                  <a:lnTo>
                    <a:pt x="38146" y="6001"/>
                  </a:lnTo>
                  <a:lnTo>
                    <a:pt x="51361" y="0"/>
                  </a:lnTo>
                </a:path>
              </a:pathLst>
            </a:custGeom>
            <a:ln w="31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0" name="object 1260"/>
          <p:cNvGrpSpPr/>
          <p:nvPr/>
        </p:nvGrpSpPr>
        <p:grpSpPr>
          <a:xfrm>
            <a:off x="3802747" y="13287376"/>
            <a:ext cx="479425" cy="208915"/>
            <a:chOff x="3802747" y="13287376"/>
            <a:chExt cx="479425" cy="208915"/>
          </a:xfrm>
        </p:grpSpPr>
        <p:pic>
          <p:nvPicPr>
            <p:cNvPr id="1261" name="object 126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02747" y="13287376"/>
              <a:ext cx="218467" cy="208835"/>
            </a:xfrm>
            <a:prstGeom prst="rect">
              <a:avLst/>
            </a:prstGeom>
          </p:spPr>
        </p:pic>
        <p:pic>
          <p:nvPicPr>
            <p:cNvPr id="1262" name="object 126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055967" y="13301172"/>
              <a:ext cx="226142" cy="178412"/>
            </a:xfrm>
            <a:prstGeom prst="rect">
              <a:avLst/>
            </a:prstGeom>
          </p:spPr>
        </p:pic>
      </p:grpSp>
      <p:pic>
        <p:nvPicPr>
          <p:cNvPr id="1263" name="object 126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335911" y="13275622"/>
            <a:ext cx="251715" cy="214260"/>
          </a:xfrm>
          <a:prstGeom prst="rect">
            <a:avLst/>
          </a:prstGeom>
        </p:spPr>
      </p:pic>
      <p:pic>
        <p:nvPicPr>
          <p:cNvPr id="1264" name="object 126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650706" y="13120701"/>
            <a:ext cx="491727" cy="370921"/>
          </a:xfrm>
          <a:prstGeom prst="rect">
            <a:avLst/>
          </a:prstGeom>
        </p:spPr>
      </p:pic>
      <p:grpSp>
        <p:nvGrpSpPr>
          <p:cNvPr id="1265" name="object 1265"/>
          <p:cNvGrpSpPr/>
          <p:nvPr/>
        </p:nvGrpSpPr>
        <p:grpSpPr>
          <a:xfrm>
            <a:off x="5206587" y="13081595"/>
            <a:ext cx="523875" cy="397510"/>
            <a:chOff x="5206587" y="13081595"/>
            <a:chExt cx="523875" cy="397510"/>
          </a:xfrm>
        </p:grpSpPr>
        <p:pic>
          <p:nvPicPr>
            <p:cNvPr id="1266" name="object 126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206587" y="13281464"/>
              <a:ext cx="217541" cy="174243"/>
            </a:xfrm>
            <a:prstGeom prst="rect">
              <a:avLst/>
            </a:prstGeom>
          </p:spPr>
        </p:pic>
        <p:pic>
          <p:nvPicPr>
            <p:cNvPr id="1267" name="object 126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458841" y="13081595"/>
              <a:ext cx="271248" cy="397266"/>
            </a:xfrm>
            <a:prstGeom prst="rect">
              <a:avLst/>
            </a:prstGeom>
          </p:spPr>
        </p:pic>
      </p:grpSp>
      <p:pic>
        <p:nvPicPr>
          <p:cNvPr id="1268" name="object 1268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800118" y="13269461"/>
            <a:ext cx="66810" cy="167904"/>
          </a:xfrm>
          <a:prstGeom prst="rect">
            <a:avLst/>
          </a:prstGeom>
        </p:spPr>
      </p:pic>
      <p:grpSp>
        <p:nvGrpSpPr>
          <p:cNvPr id="1269" name="object 1269"/>
          <p:cNvGrpSpPr/>
          <p:nvPr/>
        </p:nvGrpSpPr>
        <p:grpSpPr>
          <a:xfrm>
            <a:off x="5812861" y="13175848"/>
            <a:ext cx="43815" cy="45720"/>
            <a:chOff x="5812861" y="13175848"/>
            <a:chExt cx="43815" cy="45720"/>
          </a:xfrm>
        </p:grpSpPr>
        <p:sp>
          <p:nvSpPr>
            <p:cNvPr id="1270" name="object 1270"/>
            <p:cNvSpPr/>
            <p:nvPr/>
          </p:nvSpPr>
          <p:spPr>
            <a:xfrm>
              <a:off x="5831596" y="13196746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462" y="6869"/>
                  </a:moveTo>
                  <a:lnTo>
                    <a:pt x="2946" y="5951"/>
                  </a:lnTo>
                  <a:lnTo>
                    <a:pt x="2430" y="5035"/>
                  </a:lnTo>
                </a:path>
                <a:path w="3810" h="6984">
                  <a:moveTo>
                    <a:pt x="2430" y="5035"/>
                  </a:moveTo>
                  <a:lnTo>
                    <a:pt x="1398" y="32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5830197" y="13193323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399" y="3423"/>
                  </a:moveTo>
                  <a:lnTo>
                    <a:pt x="0" y="221"/>
                  </a:lnTo>
                  <a:lnTo>
                    <a:pt x="1234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5831432" y="13193101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4">
                  <a:moveTo>
                    <a:pt x="0" y="221"/>
                  </a:moveTo>
                  <a:lnTo>
                    <a:pt x="1234" y="0"/>
                  </a:lnTo>
                  <a:lnTo>
                    <a:pt x="7554" y="6759"/>
                  </a:lnTo>
                </a:path>
              </a:pathLst>
            </a:custGeom>
            <a:ln w="34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3" name="object 1273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927134" y="13299084"/>
            <a:ext cx="191077" cy="143716"/>
          </a:xfrm>
          <a:prstGeom prst="rect">
            <a:avLst/>
          </a:prstGeom>
        </p:spPr>
      </p:pic>
      <p:grpSp>
        <p:nvGrpSpPr>
          <p:cNvPr id="1274" name="object 1274"/>
          <p:cNvGrpSpPr/>
          <p:nvPr/>
        </p:nvGrpSpPr>
        <p:grpSpPr>
          <a:xfrm>
            <a:off x="6192042" y="13124515"/>
            <a:ext cx="864235" cy="318135"/>
            <a:chOff x="6192042" y="13124515"/>
            <a:chExt cx="864235" cy="318135"/>
          </a:xfrm>
        </p:grpSpPr>
        <p:pic>
          <p:nvPicPr>
            <p:cNvPr id="1275" name="object 127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192042" y="13124515"/>
              <a:ext cx="403421" cy="310535"/>
            </a:xfrm>
            <a:prstGeom prst="rect">
              <a:avLst/>
            </a:prstGeom>
          </p:spPr>
        </p:pic>
        <p:pic>
          <p:nvPicPr>
            <p:cNvPr id="1276" name="object 127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639043" y="13240841"/>
              <a:ext cx="417148" cy="201745"/>
            </a:xfrm>
            <a:prstGeom prst="rect">
              <a:avLst/>
            </a:prstGeom>
          </p:spPr>
        </p:pic>
      </p:grpSp>
      <p:grpSp>
        <p:nvGrpSpPr>
          <p:cNvPr id="1277" name="object 1277"/>
          <p:cNvGrpSpPr/>
          <p:nvPr/>
        </p:nvGrpSpPr>
        <p:grpSpPr>
          <a:xfrm>
            <a:off x="7161806" y="13397253"/>
            <a:ext cx="44450" cy="55880"/>
            <a:chOff x="7161806" y="13397253"/>
            <a:chExt cx="44450" cy="55880"/>
          </a:xfrm>
        </p:grpSpPr>
        <p:sp>
          <p:nvSpPr>
            <p:cNvPr id="1278" name="object 1278"/>
            <p:cNvSpPr/>
            <p:nvPr/>
          </p:nvSpPr>
          <p:spPr>
            <a:xfrm>
              <a:off x="7179268" y="13424889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0" y="10648"/>
                  </a:moveTo>
                  <a:lnTo>
                    <a:pt x="975" y="9273"/>
                  </a:lnTo>
                  <a:lnTo>
                    <a:pt x="1949" y="7897"/>
                  </a:lnTo>
                </a:path>
                <a:path w="6350" h="10794">
                  <a:moveTo>
                    <a:pt x="1949" y="7897"/>
                  </a:moveTo>
                  <a:lnTo>
                    <a:pt x="3898" y="5145"/>
                  </a:lnTo>
                  <a:lnTo>
                    <a:pt x="598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7185249" y="13414513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4">
                  <a:moveTo>
                    <a:pt x="0" y="10376"/>
                  </a:moveTo>
                  <a:lnTo>
                    <a:pt x="2081" y="5232"/>
                  </a:lnTo>
                  <a:lnTo>
                    <a:pt x="314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0" name="object 1280"/>
          <p:cNvGrpSpPr/>
          <p:nvPr/>
        </p:nvGrpSpPr>
        <p:grpSpPr>
          <a:xfrm>
            <a:off x="474517" y="7501100"/>
            <a:ext cx="55244" cy="185420"/>
            <a:chOff x="474517" y="7501100"/>
            <a:chExt cx="55244" cy="185420"/>
          </a:xfrm>
        </p:grpSpPr>
        <p:sp>
          <p:nvSpPr>
            <p:cNvPr id="1281" name="object 1281"/>
            <p:cNvSpPr/>
            <p:nvPr/>
          </p:nvSpPr>
          <p:spPr>
            <a:xfrm>
              <a:off x="511406" y="754183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506428" y="7537422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978" y="4409"/>
                  </a:moveTo>
                  <a:lnTo>
                    <a:pt x="2002" y="2232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501824" y="7531916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604" y="5505"/>
                  </a:moveTo>
                  <a:lnTo>
                    <a:pt x="2601" y="3274"/>
                  </a:lnTo>
                  <a:lnTo>
                    <a:pt x="0" y="0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493348" y="7520176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90" h="12065">
                  <a:moveTo>
                    <a:pt x="8475" y="11739"/>
                  </a:moveTo>
                  <a:lnTo>
                    <a:pt x="1370" y="1854"/>
                  </a:lnTo>
                  <a:lnTo>
                    <a:pt x="0" y="0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491739" y="751832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608" y="1854"/>
                  </a:moveTo>
                  <a:lnTo>
                    <a:pt x="238" y="0"/>
                  </a:lnTo>
                  <a:lnTo>
                    <a:pt x="0" y="2606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491739" y="7520929"/>
              <a:ext cx="10160" cy="110489"/>
            </a:xfrm>
            <a:custGeom>
              <a:avLst/>
              <a:gdLst/>
              <a:ahLst/>
              <a:cxnLst/>
              <a:rect l="l" t="t" r="r" b="b"/>
              <a:pathLst>
                <a:path w="10159" h="110490">
                  <a:moveTo>
                    <a:pt x="0" y="0"/>
                  </a:moveTo>
                  <a:lnTo>
                    <a:pt x="4792" y="51918"/>
                  </a:lnTo>
                  <a:lnTo>
                    <a:pt x="7446" y="80710"/>
                  </a:lnTo>
                  <a:lnTo>
                    <a:pt x="8912" y="96715"/>
                  </a:lnTo>
                  <a:lnTo>
                    <a:pt x="10139" y="110271"/>
                  </a:lnTo>
                </a:path>
              </a:pathLst>
            </a:custGeom>
            <a:ln w="33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501879" y="7631201"/>
              <a:ext cx="5080" cy="39370"/>
            </a:xfrm>
            <a:custGeom>
              <a:avLst/>
              <a:gdLst/>
              <a:ahLst/>
              <a:cxnLst/>
              <a:rect l="l" t="t" r="r" b="b"/>
              <a:pathLst>
                <a:path w="5079" h="39370">
                  <a:moveTo>
                    <a:pt x="0" y="0"/>
                  </a:moveTo>
                  <a:lnTo>
                    <a:pt x="1141" y="12439"/>
                  </a:lnTo>
                  <a:lnTo>
                    <a:pt x="2005" y="20629"/>
                  </a:lnTo>
                  <a:lnTo>
                    <a:pt x="3026" y="28210"/>
                  </a:lnTo>
                  <a:lnTo>
                    <a:pt x="4640" y="38821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8" name="object 1288"/>
          <p:cNvGrpSpPr/>
          <p:nvPr/>
        </p:nvGrpSpPr>
        <p:grpSpPr>
          <a:xfrm>
            <a:off x="600978" y="7475614"/>
            <a:ext cx="60960" cy="219075"/>
            <a:chOff x="600978" y="7475614"/>
            <a:chExt cx="60960" cy="219075"/>
          </a:xfrm>
        </p:grpSpPr>
        <p:sp>
          <p:nvSpPr>
            <p:cNvPr id="1289" name="object 1289"/>
            <p:cNvSpPr/>
            <p:nvPr/>
          </p:nvSpPr>
          <p:spPr>
            <a:xfrm>
              <a:off x="618441" y="751758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618670" y="7494409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5">
                  <a:moveTo>
                    <a:pt x="0" y="23173"/>
                  </a:moveTo>
                  <a:lnTo>
                    <a:pt x="5708" y="10641"/>
                  </a:lnTo>
                  <a:lnTo>
                    <a:pt x="8749" y="4050"/>
                  </a:lnTo>
                  <a:lnTo>
                    <a:pt x="10145" y="1227"/>
                  </a:lnTo>
                  <a:lnTo>
                    <a:pt x="10921" y="0"/>
                  </a:lnTo>
                </a:path>
              </a:pathLst>
            </a:custGeom>
            <a:ln w="34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629592" y="74928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537"/>
                  </a:moveTo>
                  <a:lnTo>
                    <a:pt x="1075" y="0"/>
                  </a:lnTo>
                  <a:lnTo>
                    <a:pt x="1634" y="1853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631226" y="7494725"/>
              <a:ext cx="2540" cy="61594"/>
            </a:xfrm>
            <a:custGeom>
              <a:avLst/>
              <a:gdLst/>
              <a:ahLst/>
              <a:cxnLst/>
              <a:rect l="l" t="t" r="r" b="b"/>
              <a:pathLst>
                <a:path w="2540" h="61595">
                  <a:moveTo>
                    <a:pt x="0" y="0"/>
                  </a:moveTo>
                  <a:lnTo>
                    <a:pt x="777" y="24875"/>
                  </a:lnTo>
                  <a:lnTo>
                    <a:pt x="1252" y="39527"/>
                  </a:lnTo>
                  <a:lnTo>
                    <a:pt x="1620" y="49679"/>
                  </a:lnTo>
                  <a:lnTo>
                    <a:pt x="2074" y="61055"/>
                  </a:lnTo>
                </a:path>
              </a:pathLst>
            </a:custGeom>
            <a:ln w="34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633301" y="7555781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40" h="40640">
                  <a:moveTo>
                    <a:pt x="0" y="0"/>
                  </a:moveTo>
                  <a:lnTo>
                    <a:pt x="460" y="11051"/>
                  </a:lnTo>
                  <a:lnTo>
                    <a:pt x="868" y="18934"/>
                  </a:lnTo>
                  <a:lnTo>
                    <a:pt x="1454" y="27425"/>
                  </a:lnTo>
                  <a:lnTo>
                    <a:pt x="2447" y="40304"/>
                  </a:lnTo>
                </a:path>
              </a:pathLst>
            </a:custGeom>
            <a:ln w="33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635748" y="7596086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5" h="43815">
                  <a:moveTo>
                    <a:pt x="0" y="0"/>
                  </a:moveTo>
                  <a:lnTo>
                    <a:pt x="1021" y="12927"/>
                  </a:lnTo>
                  <a:lnTo>
                    <a:pt x="1811" y="21755"/>
                  </a:lnTo>
                  <a:lnTo>
                    <a:pt x="2774" y="30552"/>
                  </a:lnTo>
                  <a:lnTo>
                    <a:pt x="4313" y="43385"/>
                  </a:lnTo>
                </a:path>
              </a:pathLst>
            </a:custGeom>
            <a:ln w="32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640062" y="7639472"/>
              <a:ext cx="5715" cy="38735"/>
            </a:xfrm>
            <a:custGeom>
              <a:avLst/>
              <a:gdLst/>
              <a:ahLst/>
              <a:cxnLst/>
              <a:rect l="l" t="t" r="r" b="b"/>
              <a:pathLst>
                <a:path w="5715" h="38734">
                  <a:moveTo>
                    <a:pt x="0" y="0"/>
                  </a:moveTo>
                  <a:lnTo>
                    <a:pt x="1559" y="12760"/>
                  </a:lnTo>
                  <a:lnTo>
                    <a:pt x="2665" y="21045"/>
                  </a:lnTo>
                  <a:lnTo>
                    <a:pt x="3845" y="28483"/>
                  </a:lnTo>
                  <a:lnTo>
                    <a:pt x="5627" y="38703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6" name="object 1296"/>
          <p:cNvGrpSpPr/>
          <p:nvPr/>
        </p:nvGrpSpPr>
        <p:grpSpPr>
          <a:xfrm>
            <a:off x="439558" y="11336680"/>
            <a:ext cx="393065" cy="278130"/>
            <a:chOff x="439558" y="11336680"/>
            <a:chExt cx="393065" cy="278130"/>
          </a:xfrm>
        </p:grpSpPr>
        <p:sp>
          <p:nvSpPr>
            <p:cNvPr id="1297" name="object 1297"/>
            <p:cNvSpPr/>
            <p:nvPr/>
          </p:nvSpPr>
          <p:spPr>
            <a:xfrm>
              <a:off x="482479" y="1135414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472859" y="11354142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9620" y="0"/>
                  </a:moveTo>
                  <a:lnTo>
                    <a:pt x="3038" y="0"/>
                  </a:lnTo>
                  <a:lnTo>
                    <a:pt x="0" y="0"/>
                  </a:lnTo>
                </a:path>
              </a:pathLst>
            </a:custGeom>
            <a:ln w="34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466660" y="11354142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6198" y="0"/>
                  </a:moveTo>
                  <a:lnTo>
                    <a:pt x="3159" y="0"/>
                  </a:lnTo>
                  <a:lnTo>
                    <a:pt x="0" y="916"/>
                  </a:lnTo>
                </a:path>
              </a:pathLst>
            </a:custGeom>
            <a:ln w="34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461239" y="11355059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5">
                  <a:moveTo>
                    <a:pt x="5420" y="0"/>
                  </a:moveTo>
                  <a:lnTo>
                    <a:pt x="2260" y="916"/>
                  </a:lnTo>
                  <a:lnTo>
                    <a:pt x="0" y="5154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457903" y="11360214"/>
              <a:ext cx="3810" cy="14604"/>
            </a:xfrm>
            <a:custGeom>
              <a:avLst/>
              <a:gdLst/>
              <a:ahLst/>
              <a:cxnLst/>
              <a:rect l="l" t="t" r="r" b="b"/>
              <a:pathLst>
                <a:path w="3809" h="14604">
                  <a:moveTo>
                    <a:pt x="3336" y="0"/>
                  </a:moveTo>
                  <a:lnTo>
                    <a:pt x="1075" y="4237"/>
                  </a:lnTo>
                  <a:lnTo>
                    <a:pt x="0" y="14051"/>
                  </a:lnTo>
                </a:path>
              </a:pathLst>
            </a:custGeom>
            <a:ln w="34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456733" y="11374266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1170" y="0"/>
                  </a:moveTo>
                  <a:lnTo>
                    <a:pt x="547" y="5933"/>
                  </a:lnTo>
                  <a:lnTo>
                    <a:pt x="217" y="10668"/>
                  </a:lnTo>
                  <a:lnTo>
                    <a:pt x="71" y="16684"/>
                  </a:lnTo>
                  <a:lnTo>
                    <a:pt x="0" y="26462"/>
                  </a:lnTo>
                </a:path>
              </a:pathLst>
            </a:custGeom>
            <a:ln w="34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456733" y="11400728"/>
              <a:ext cx="1905" cy="84455"/>
            </a:xfrm>
            <a:custGeom>
              <a:avLst/>
              <a:gdLst/>
              <a:ahLst/>
              <a:cxnLst/>
              <a:rect l="l" t="t" r="r" b="b"/>
              <a:pathLst>
                <a:path w="1904" h="84454">
                  <a:moveTo>
                    <a:pt x="0" y="0"/>
                  </a:moveTo>
                  <a:lnTo>
                    <a:pt x="502" y="35785"/>
                  </a:lnTo>
                  <a:lnTo>
                    <a:pt x="825" y="56489"/>
                  </a:lnTo>
                  <a:lnTo>
                    <a:pt x="1108" y="70011"/>
                  </a:lnTo>
                  <a:lnTo>
                    <a:pt x="1492" y="84249"/>
                  </a:lnTo>
                </a:path>
              </a:pathLst>
            </a:custGeom>
            <a:ln w="32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4" name="object 130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4914" y="11352981"/>
              <a:ext cx="307484" cy="261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5553" y="148348"/>
            <a:ext cx="365760" cy="494030"/>
            <a:chOff x="555553" y="148348"/>
            <a:chExt cx="365760" cy="494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553" y="148348"/>
              <a:ext cx="206337" cy="4937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457" y="415522"/>
              <a:ext cx="130553" cy="2167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8230" y="405196"/>
            <a:ext cx="223037" cy="2383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418" y="243797"/>
            <a:ext cx="254201" cy="4165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59735" y="369821"/>
            <a:ext cx="72390" cy="257175"/>
            <a:chOff x="1659735" y="369821"/>
            <a:chExt cx="72390" cy="257175"/>
          </a:xfrm>
        </p:grpSpPr>
        <p:sp>
          <p:nvSpPr>
            <p:cNvPr id="8" name="object 8"/>
            <p:cNvSpPr/>
            <p:nvPr/>
          </p:nvSpPr>
          <p:spPr>
            <a:xfrm>
              <a:off x="1680524" y="47255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175" y="0"/>
                  </a:moveTo>
                  <a:lnTo>
                    <a:pt x="1946" y="0"/>
                  </a:lnTo>
                  <a:lnTo>
                    <a:pt x="1717" y="0"/>
                  </a:lnTo>
                </a:path>
                <a:path w="2539" h="1270">
                  <a:moveTo>
                    <a:pt x="1717" y="0"/>
                  </a:moveTo>
                  <a:lnTo>
                    <a:pt x="1258" y="0"/>
                  </a:lnTo>
                  <a:lnTo>
                    <a:pt x="0" y="1145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8181" y="473702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343" y="0"/>
                  </a:moveTo>
                  <a:lnTo>
                    <a:pt x="1084" y="1147"/>
                  </a:lnTo>
                  <a:lnTo>
                    <a:pt x="0" y="6243"/>
                  </a:lnTo>
                </a:path>
              </a:pathLst>
            </a:custGeom>
            <a:ln w="348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7096" y="479945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69" h="15875">
                  <a:moveTo>
                    <a:pt x="1085" y="0"/>
                  </a:moveTo>
                  <a:lnTo>
                    <a:pt x="0" y="5097"/>
                  </a:lnTo>
                  <a:lnTo>
                    <a:pt x="488" y="15853"/>
                  </a:lnTo>
                </a:path>
              </a:pathLst>
            </a:custGeom>
            <a:ln w="347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7585" y="495799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0" y="0"/>
                  </a:moveTo>
                  <a:lnTo>
                    <a:pt x="321" y="6461"/>
                  </a:lnTo>
                  <a:lnTo>
                    <a:pt x="736" y="11352"/>
                  </a:lnTo>
                  <a:lnTo>
                    <a:pt x="1521" y="17134"/>
                  </a:lnTo>
                  <a:lnTo>
                    <a:pt x="2955" y="26271"/>
                  </a:lnTo>
                </a:path>
              </a:pathLst>
            </a:custGeom>
            <a:ln w="342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0540" y="522070"/>
              <a:ext cx="12065" cy="66040"/>
            </a:xfrm>
            <a:custGeom>
              <a:avLst/>
              <a:gdLst/>
              <a:ahLst/>
              <a:cxnLst/>
              <a:rect l="l" t="t" r="r" b="b"/>
              <a:pathLst>
                <a:path w="12064" h="66040">
                  <a:moveTo>
                    <a:pt x="0" y="0"/>
                  </a:moveTo>
                  <a:lnTo>
                    <a:pt x="5239" y="29458"/>
                  </a:lnTo>
                  <a:lnTo>
                    <a:pt x="8227" y="46105"/>
                  </a:lnTo>
                  <a:lnTo>
                    <a:pt x="10079" y="56083"/>
                  </a:lnTo>
                  <a:lnTo>
                    <a:pt x="11913" y="65538"/>
                  </a:lnTo>
                </a:path>
              </a:pathLst>
            </a:custGeom>
            <a:ln w="330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2453" y="587609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59">
                  <a:moveTo>
                    <a:pt x="0" y="0"/>
                  </a:moveTo>
                  <a:lnTo>
                    <a:pt x="2928" y="14986"/>
                  </a:lnTo>
                  <a:lnTo>
                    <a:pt x="6500" y="22742"/>
                  </a:lnTo>
                </a:path>
              </a:pathLst>
            </a:custGeom>
            <a:ln w="327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7208" y="41087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014" y="4640"/>
                  </a:moveTo>
                  <a:lnTo>
                    <a:pt x="6269" y="4295"/>
                  </a:lnTo>
                  <a:lnTo>
                    <a:pt x="5524" y="3951"/>
                  </a:lnTo>
                </a:path>
                <a:path w="7619" h="5079">
                  <a:moveTo>
                    <a:pt x="5524" y="3951"/>
                  </a:moveTo>
                  <a:lnTo>
                    <a:pt x="4033" y="32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8630" y="403007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577" y="7866"/>
                  </a:moveTo>
                  <a:lnTo>
                    <a:pt x="4543" y="4601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1797" y="394361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6832" y="8645"/>
                  </a:moveTo>
                  <a:lnTo>
                    <a:pt x="2289" y="4044"/>
                  </a:lnTo>
                  <a:lnTo>
                    <a:pt x="0" y="0"/>
                  </a:lnTo>
                </a:path>
              </a:pathLst>
            </a:custGeom>
            <a:ln w="3430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89508" y="386895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2289" y="7466"/>
                  </a:moveTo>
                  <a:lnTo>
                    <a:pt x="0" y="3421"/>
                  </a:lnTo>
                  <a:lnTo>
                    <a:pt x="3204" y="0"/>
                  </a:lnTo>
                </a:path>
              </a:pathLst>
            </a:custGeom>
            <a:ln w="341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802547" y="435516"/>
            <a:ext cx="525780" cy="200660"/>
            <a:chOff x="1802547" y="435516"/>
            <a:chExt cx="525780" cy="2006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2547" y="435516"/>
              <a:ext cx="249972" cy="1996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9353" y="438421"/>
              <a:ext cx="248415" cy="197543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5178" y="235309"/>
            <a:ext cx="233506" cy="40042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77360" y="423502"/>
            <a:ext cx="218295" cy="2238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78387" y="398915"/>
            <a:ext cx="205584" cy="2306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71259" y="399477"/>
            <a:ext cx="113037" cy="1015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49747" y="567962"/>
            <a:ext cx="109993" cy="6832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47533" y="836576"/>
            <a:ext cx="2713990" cy="0"/>
          </a:xfrm>
          <a:custGeom>
            <a:avLst/>
            <a:gdLst/>
            <a:ahLst/>
            <a:cxnLst/>
            <a:rect l="l" t="t" r="r" b="b"/>
            <a:pathLst>
              <a:path w="27139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713990">
                <a:moveTo>
                  <a:pt x="4233" y="0"/>
                </a:moveTo>
                <a:lnTo>
                  <a:pt x="1568185" y="0"/>
                </a:lnTo>
                <a:lnTo>
                  <a:pt x="2371725" y="0"/>
                </a:lnTo>
                <a:lnTo>
                  <a:pt x="2668852" y="0"/>
                </a:lnTo>
                <a:lnTo>
                  <a:pt x="2713566" y="0"/>
                </a:lnTo>
              </a:path>
            </a:pathLst>
          </a:custGeom>
          <a:ln w="30618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29444" y="1446793"/>
            <a:ext cx="829310" cy="524510"/>
            <a:chOff x="229444" y="1446793"/>
            <a:chExt cx="829310" cy="524510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444" y="1446793"/>
              <a:ext cx="416044" cy="5058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660" y="1729540"/>
              <a:ext cx="148752" cy="211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658" y="1738969"/>
              <a:ext cx="192036" cy="23219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106156" y="1775687"/>
            <a:ext cx="43180" cy="163195"/>
            <a:chOff x="1106156" y="1775687"/>
            <a:chExt cx="43180" cy="163195"/>
          </a:xfrm>
        </p:grpSpPr>
        <p:sp>
          <p:nvSpPr>
            <p:cNvPr id="32" name="object 32"/>
            <p:cNvSpPr/>
            <p:nvPr/>
          </p:nvSpPr>
          <p:spPr>
            <a:xfrm>
              <a:off x="1131057" y="179671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9941" y="1793115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1116" y="3602"/>
                  </a:moveTo>
                  <a:lnTo>
                    <a:pt x="428" y="684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9941" y="179311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0" y="0"/>
                  </a:moveTo>
                  <a:lnTo>
                    <a:pt x="599" y="10200"/>
                  </a:lnTo>
                  <a:lnTo>
                    <a:pt x="977" y="16572"/>
                  </a:lnTo>
                  <a:lnTo>
                    <a:pt x="1294" y="21791"/>
                  </a:lnTo>
                  <a:lnTo>
                    <a:pt x="1711" y="28531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1652" y="1821647"/>
              <a:ext cx="635" cy="26034"/>
            </a:xfrm>
            <a:custGeom>
              <a:avLst/>
              <a:gdLst/>
              <a:ahLst/>
              <a:cxnLst/>
              <a:rect l="l" t="t" r="r" b="b"/>
              <a:pathLst>
                <a:path w="634" h="26035">
                  <a:moveTo>
                    <a:pt x="279" y="-17058"/>
                  </a:moveTo>
                  <a:lnTo>
                    <a:pt x="279" y="42618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9900" y="184720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10">
                  <a:moveTo>
                    <a:pt x="2056" y="0"/>
                  </a:moveTo>
                  <a:lnTo>
                    <a:pt x="1805" y="8535"/>
                  </a:lnTo>
                  <a:lnTo>
                    <a:pt x="1508" y="14396"/>
                  </a:lnTo>
                  <a:lnTo>
                    <a:pt x="970" y="20301"/>
                  </a:lnTo>
                  <a:lnTo>
                    <a:pt x="0" y="28962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6255" y="1876169"/>
              <a:ext cx="3810" cy="27305"/>
            </a:xfrm>
            <a:custGeom>
              <a:avLst/>
              <a:gdLst/>
              <a:ahLst/>
              <a:cxnLst/>
              <a:rect l="l" t="t" r="r" b="b"/>
              <a:pathLst>
                <a:path w="3809" h="27305">
                  <a:moveTo>
                    <a:pt x="3644" y="0"/>
                  </a:moveTo>
                  <a:lnTo>
                    <a:pt x="2649" y="8626"/>
                  </a:lnTo>
                  <a:lnTo>
                    <a:pt x="1937" y="14281"/>
                  </a:lnTo>
                  <a:lnTo>
                    <a:pt x="1168" y="19468"/>
                  </a:lnTo>
                  <a:lnTo>
                    <a:pt x="0" y="26687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2737" y="190285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5">
                  <a:moveTo>
                    <a:pt x="3518" y="0"/>
                  </a:moveTo>
                  <a:lnTo>
                    <a:pt x="1542" y="12093"/>
                  </a:lnTo>
                  <a:lnTo>
                    <a:pt x="0" y="19345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129786" y="1670110"/>
            <a:ext cx="39370" cy="40640"/>
            <a:chOff x="1129786" y="1670110"/>
            <a:chExt cx="39370" cy="40640"/>
          </a:xfrm>
        </p:grpSpPr>
        <p:sp>
          <p:nvSpPr>
            <p:cNvPr id="40" name="object 40"/>
            <p:cNvSpPr/>
            <p:nvPr/>
          </p:nvSpPr>
          <p:spPr>
            <a:xfrm>
              <a:off x="1151092" y="169273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7229" y="1687553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3862" y="5180"/>
                  </a:moveTo>
                  <a:lnTo>
                    <a:pt x="1457" y="2316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154954" y="1598943"/>
            <a:ext cx="545465" cy="372110"/>
            <a:chOff x="1154954" y="1598943"/>
            <a:chExt cx="545465" cy="372110"/>
          </a:xfrm>
        </p:grpSpPr>
        <p:sp>
          <p:nvSpPr>
            <p:cNvPr id="43" name="object 43"/>
            <p:cNvSpPr/>
            <p:nvPr/>
          </p:nvSpPr>
          <p:spPr>
            <a:xfrm>
              <a:off x="1311070" y="161640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04458" y="1616405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5">
                  <a:moveTo>
                    <a:pt x="6612" y="0"/>
                  </a:moveTo>
                  <a:lnTo>
                    <a:pt x="3230" y="2293"/>
                  </a:lnTo>
                  <a:lnTo>
                    <a:pt x="0" y="567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98335" y="162207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6123" y="0"/>
                  </a:moveTo>
                  <a:lnTo>
                    <a:pt x="2892" y="3376"/>
                  </a:lnTo>
                  <a:lnTo>
                    <a:pt x="0" y="11190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94077" y="1633266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4" h="22225">
                  <a:moveTo>
                    <a:pt x="4257" y="0"/>
                  </a:moveTo>
                  <a:lnTo>
                    <a:pt x="1364" y="7813"/>
                  </a:lnTo>
                  <a:lnTo>
                    <a:pt x="0" y="22216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92786" y="165548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5" h="36830">
                  <a:moveTo>
                    <a:pt x="1291" y="0"/>
                  </a:moveTo>
                  <a:lnTo>
                    <a:pt x="504" y="8675"/>
                  </a:lnTo>
                  <a:lnTo>
                    <a:pt x="112" y="15395"/>
                  </a:lnTo>
                  <a:lnTo>
                    <a:pt x="0" y="23603"/>
                  </a:lnTo>
                  <a:lnTo>
                    <a:pt x="49" y="36744"/>
                  </a:lnTo>
                </a:path>
              </a:pathLst>
            </a:custGeom>
            <a:ln w="33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2835" y="1692226"/>
              <a:ext cx="1270" cy="52069"/>
            </a:xfrm>
            <a:custGeom>
              <a:avLst/>
              <a:gdLst/>
              <a:ahLst/>
              <a:cxnLst/>
              <a:rect l="l" t="t" r="r" b="b"/>
              <a:pathLst>
                <a:path w="1269" h="52069">
                  <a:moveTo>
                    <a:pt x="0" y="0"/>
                  </a:moveTo>
                  <a:lnTo>
                    <a:pt x="84" y="13371"/>
                  </a:lnTo>
                  <a:lnTo>
                    <a:pt x="219" y="23193"/>
                  </a:lnTo>
                  <a:lnTo>
                    <a:pt x="501" y="34296"/>
                  </a:lnTo>
                  <a:lnTo>
                    <a:pt x="1025" y="51508"/>
                  </a:lnTo>
                </a:path>
              </a:pathLst>
            </a:custGeom>
            <a:ln w="33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93860" y="1743735"/>
              <a:ext cx="4445" cy="121285"/>
            </a:xfrm>
            <a:custGeom>
              <a:avLst/>
              <a:gdLst/>
              <a:ahLst/>
              <a:cxnLst/>
              <a:rect l="l" t="t" r="r" b="b"/>
              <a:pathLst>
                <a:path w="4444" h="121285">
                  <a:moveTo>
                    <a:pt x="0" y="0"/>
                  </a:moveTo>
                  <a:lnTo>
                    <a:pt x="1763" y="53950"/>
                  </a:lnTo>
                  <a:lnTo>
                    <a:pt x="2797" y="84514"/>
                  </a:lnTo>
                  <a:lnTo>
                    <a:pt x="3506" y="103013"/>
                  </a:lnTo>
                  <a:lnTo>
                    <a:pt x="4291" y="120771"/>
                  </a:lnTo>
                </a:path>
              </a:pathLst>
            </a:custGeom>
            <a:ln w="31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8152" y="1864507"/>
              <a:ext cx="3810" cy="48260"/>
            </a:xfrm>
            <a:custGeom>
              <a:avLst/>
              <a:gdLst/>
              <a:ahLst/>
              <a:cxnLst/>
              <a:rect l="l" t="t" r="r" b="b"/>
              <a:pathLst>
                <a:path w="3809" h="48260">
                  <a:moveTo>
                    <a:pt x="0" y="0"/>
                  </a:moveTo>
                  <a:lnTo>
                    <a:pt x="768" y="16618"/>
                  </a:lnTo>
                  <a:lnTo>
                    <a:pt x="1357" y="27141"/>
                  </a:lnTo>
                  <a:lnTo>
                    <a:pt x="2068" y="36055"/>
                  </a:lnTo>
                  <a:lnTo>
                    <a:pt x="3201" y="47844"/>
                  </a:lnTo>
                </a:path>
              </a:pathLst>
            </a:custGeom>
            <a:ln w="31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01353" y="1912351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4" h="29210">
                  <a:moveTo>
                    <a:pt x="0" y="0"/>
                  </a:moveTo>
                  <a:lnTo>
                    <a:pt x="1146" y="11490"/>
                  </a:lnTo>
                  <a:lnTo>
                    <a:pt x="1953" y="18317"/>
                  </a:lnTo>
                  <a:lnTo>
                    <a:pt x="2802" y="23177"/>
                  </a:lnTo>
                  <a:lnTo>
                    <a:pt x="4076" y="28768"/>
                  </a:lnTo>
                </a:path>
              </a:pathLst>
            </a:custGeom>
            <a:ln w="31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05430" y="1941119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0" y="0"/>
                  </a:moveTo>
                  <a:lnTo>
                    <a:pt x="2152" y="9138"/>
                  </a:lnTo>
                  <a:lnTo>
                    <a:pt x="3771" y="8683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09202" y="1941002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89">
                  <a:moveTo>
                    <a:pt x="0" y="8800"/>
                  </a:moveTo>
                  <a:lnTo>
                    <a:pt x="1619" y="8345"/>
                  </a:lnTo>
                  <a:lnTo>
                    <a:pt x="1992" y="0"/>
                  </a:lnTo>
                </a:path>
              </a:pathLst>
            </a:custGeom>
            <a:ln w="33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08962" y="1918853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232" y="22149"/>
                  </a:moveTo>
                  <a:lnTo>
                    <a:pt x="2605" y="13803"/>
                  </a:lnTo>
                  <a:lnTo>
                    <a:pt x="0" y="0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00272" y="1890282"/>
              <a:ext cx="8890" cy="28575"/>
            </a:xfrm>
            <a:custGeom>
              <a:avLst/>
              <a:gdLst/>
              <a:ahLst/>
              <a:cxnLst/>
              <a:rect l="l" t="t" r="r" b="b"/>
              <a:pathLst>
                <a:path w="8890" h="28575">
                  <a:moveTo>
                    <a:pt x="8689" y="28571"/>
                  </a:moveTo>
                  <a:lnTo>
                    <a:pt x="7088" y="20360"/>
                  </a:lnTo>
                  <a:lnTo>
                    <a:pt x="5649" y="14646"/>
                  </a:lnTo>
                  <a:lnTo>
                    <a:pt x="3558" y="8753"/>
                  </a:lnTo>
                  <a:lnTo>
                    <a:pt x="0" y="0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84838" y="1863583"/>
              <a:ext cx="15875" cy="27305"/>
            </a:xfrm>
            <a:custGeom>
              <a:avLst/>
              <a:gdLst/>
              <a:ahLst/>
              <a:cxnLst/>
              <a:rect l="l" t="t" r="r" b="b"/>
              <a:pathLst>
                <a:path w="15875" h="27305">
                  <a:moveTo>
                    <a:pt x="15433" y="26698"/>
                  </a:moveTo>
                  <a:lnTo>
                    <a:pt x="11770" y="17974"/>
                  </a:lnTo>
                  <a:lnTo>
                    <a:pt x="8941" y="12285"/>
                  </a:lnTo>
                  <a:lnTo>
                    <a:pt x="5500" y="7128"/>
                  </a:lnTo>
                  <a:lnTo>
                    <a:pt x="0" y="0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63646" y="1844811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21192" y="18772"/>
                  </a:moveTo>
                  <a:lnTo>
                    <a:pt x="15602" y="11767"/>
                  </a:lnTo>
                  <a:lnTo>
                    <a:pt x="11531" y="7477"/>
                  </a:lnTo>
                  <a:lnTo>
                    <a:pt x="6992" y="4141"/>
                  </a:lnTo>
                  <a:lnTo>
                    <a:pt x="0" y="0"/>
                  </a:lnTo>
                </a:path>
              </a:pathLst>
            </a:custGeom>
            <a:ln w="33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38996" y="1837052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5" h="8255">
                  <a:moveTo>
                    <a:pt x="24649" y="7759"/>
                  </a:moveTo>
                  <a:lnTo>
                    <a:pt x="17602" y="3790"/>
                  </a:lnTo>
                  <a:lnTo>
                    <a:pt x="12686" y="1658"/>
                  </a:lnTo>
                  <a:lnTo>
                    <a:pt x="7588" y="637"/>
                  </a:lnTo>
                  <a:lnTo>
                    <a:pt x="0" y="0"/>
                  </a:lnTo>
                </a:path>
              </a:pathLst>
            </a:custGeom>
            <a:ln w="33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4473" y="1836133"/>
              <a:ext cx="24765" cy="5080"/>
            </a:xfrm>
            <a:custGeom>
              <a:avLst/>
              <a:gdLst/>
              <a:ahLst/>
              <a:cxnLst/>
              <a:rect l="l" t="t" r="r" b="b"/>
              <a:pathLst>
                <a:path w="24765" h="5080">
                  <a:moveTo>
                    <a:pt x="24523" y="918"/>
                  </a:moveTo>
                  <a:lnTo>
                    <a:pt x="11716" y="0"/>
                  </a:lnTo>
                  <a:lnTo>
                    <a:pt x="0" y="5026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93500" y="1841160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90" h="15239">
                  <a:moveTo>
                    <a:pt x="20973" y="0"/>
                  </a:moveTo>
                  <a:lnTo>
                    <a:pt x="14055" y="3058"/>
                  </a:lnTo>
                  <a:lnTo>
                    <a:pt x="9564" y="5617"/>
                  </a:lnTo>
                  <a:lnTo>
                    <a:pt x="5534" y="9059"/>
                  </a:lnTo>
                  <a:lnTo>
                    <a:pt x="0" y="14770"/>
                  </a:lnTo>
                </a:path>
              </a:pathLst>
            </a:custGeom>
            <a:ln w="33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78593" y="1855930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40" h="22860">
                  <a:moveTo>
                    <a:pt x="14906" y="0"/>
                  </a:moveTo>
                  <a:lnTo>
                    <a:pt x="9466" y="5828"/>
                  </a:lnTo>
                  <a:lnTo>
                    <a:pt x="6100" y="10096"/>
                  </a:lnTo>
                  <a:lnTo>
                    <a:pt x="3410" y="14893"/>
                  </a:lnTo>
                  <a:lnTo>
                    <a:pt x="0" y="22312"/>
                  </a:lnTo>
                </a:path>
              </a:pathLst>
            </a:custGeom>
            <a:ln w="33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72267" y="1878243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5">
                  <a:moveTo>
                    <a:pt x="6326" y="0"/>
                  </a:moveTo>
                  <a:lnTo>
                    <a:pt x="3049" y="7471"/>
                  </a:lnTo>
                  <a:lnTo>
                    <a:pt x="1298" y="12628"/>
                  </a:lnTo>
                  <a:lnTo>
                    <a:pt x="479" y="17873"/>
                  </a:lnTo>
                  <a:lnTo>
                    <a:pt x="0" y="25606"/>
                  </a:lnTo>
                </a:path>
              </a:pathLst>
            </a:custGeom>
            <a:ln w="33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71590" y="1903850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30">
                  <a:moveTo>
                    <a:pt x="677" y="0"/>
                  </a:moveTo>
                  <a:lnTo>
                    <a:pt x="0" y="13035"/>
                  </a:lnTo>
                  <a:lnTo>
                    <a:pt x="5245" y="23950"/>
                  </a:lnTo>
                </a:path>
              </a:pathLst>
            </a:custGeom>
            <a:ln w="33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76835" y="1927800"/>
              <a:ext cx="17145" cy="17780"/>
            </a:xfrm>
            <a:custGeom>
              <a:avLst/>
              <a:gdLst/>
              <a:ahLst/>
              <a:cxnLst/>
              <a:rect l="l" t="t" r="r" b="b"/>
              <a:pathLst>
                <a:path w="17144" h="17780">
                  <a:moveTo>
                    <a:pt x="0" y="0"/>
                  </a:moveTo>
                  <a:lnTo>
                    <a:pt x="5245" y="10914"/>
                  </a:lnTo>
                  <a:lnTo>
                    <a:pt x="16961" y="17557"/>
                  </a:lnTo>
                </a:path>
              </a:pathLst>
            </a:custGeom>
            <a:ln w="33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3797" y="1945358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09" h="8255">
                  <a:moveTo>
                    <a:pt x="0" y="0"/>
                  </a:moveTo>
                  <a:lnTo>
                    <a:pt x="7042" y="3862"/>
                  </a:lnTo>
                  <a:lnTo>
                    <a:pt x="12401" y="5994"/>
                  </a:lnTo>
                  <a:lnTo>
                    <a:pt x="18788" y="7154"/>
                  </a:lnTo>
                  <a:lnTo>
                    <a:pt x="28915" y="8102"/>
                  </a:lnTo>
                </a:path>
              </a:pathLst>
            </a:custGeom>
            <a:ln w="33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22712" y="1951478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4" h="3175">
                  <a:moveTo>
                    <a:pt x="0" y="1982"/>
                  </a:moveTo>
                  <a:lnTo>
                    <a:pt x="10232" y="2772"/>
                  </a:lnTo>
                  <a:lnTo>
                    <a:pt x="17363" y="2828"/>
                  </a:lnTo>
                  <a:lnTo>
                    <a:pt x="24740" y="1966"/>
                  </a:lnTo>
                  <a:lnTo>
                    <a:pt x="35712" y="0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58425" y="1941575"/>
              <a:ext cx="34290" cy="10160"/>
            </a:xfrm>
            <a:custGeom>
              <a:avLst/>
              <a:gdLst/>
              <a:ahLst/>
              <a:cxnLst/>
              <a:rect l="l" t="t" r="r" b="b"/>
              <a:pathLst>
                <a:path w="34290" h="10160">
                  <a:moveTo>
                    <a:pt x="0" y="9903"/>
                  </a:moveTo>
                  <a:lnTo>
                    <a:pt x="10945" y="7812"/>
                  </a:lnTo>
                  <a:lnTo>
                    <a:pt x="18140" y="6084"/>
                  </a:lnTo>
                  <a:lnTo>
                    <a:pt x="24776" y="3789"/>
                  </a:lnTo>
                  <a:lnTo>
                    <a:pt x="34043" y="0"/>
                  </a:lnTo>
                </a:path>
              </a:pathLst>
            </a:custGeom>
            <a:ln w="32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92468" y="1928047"/>
              <a:ext cx="25400" cy="13970"/>
            </a:xfrm>
            <a:custGeom>
              <a:avLst/>
              <a:gdLst/>
              <a:ahLst/>
              <a:cxnLst/>
              <a:rect l="l" t="t" r="r" b="b"/>
              <a:pathLst>
                <a:path w="25400" h="13969">
                  <a:moveTo>
                    <a:pt x="0" y="13527"/>
                  </a:moveTo>
                  <a:lnTo>
                    <a:pt x="9131" y="9681"/>
                  </a:lnTo>
                  <a:lnTo>
                    <a:pt x="14817" y="6990"/>
                  </a:lnTo>
                  <a:lnTo>
                    <a:pt x="19434" y="4185"/>
                  </a:lnTo>
                  <a:lnTo>
                    <a:pt x="25360" y="0"/>
                  </a:lnTo>
                </a:path>
              </a:pathLst>
            </a:custGeom>
            <a:ln w="32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6883" y="1758986"/>
              <a:ext cx="178752" cy="2088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457" y="1764204"/>
              <a:ext cx="106636" cy="195423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185720" y="1575409"/>
            <a:ext cx="429870" cy="35168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61136" y="1753709"/>
            <a:ext cx="221759" cy="201569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3255038" y="1568311"/>
            <a:ext cx="981710" cy="544195"/>
            <a:chOff x="3255038" y="1568311"/>
            <a:chExt cx="981710" cy="544195"/>
          </a:xfrm>
        </p:grpSpPr>
        <p:sp>
          <p:nvSpPr>
            <p:cNvPr id="74" name="object 74"/>
            <p:cNvSpPr/>
            <p:nvPr/>
          </p:nvSpPr>
          <p:spPr>
            <a:xfrm>
              <a:off x="3452838" y="1627925"/>
              <a:ext cx="17780" cy="20955"/>
            </a:xfrm>
            <a:custGeom>
              <a:avLst/>
              <a:gdLst/>
              <a:ahLst/>
              <a:cxnLst/>
              <a:rect l="l" t="t" r="r" b="b"/>
              <a:pathLst>
                <a:path w="17779" h="20955">
                  <a:moveTo>
                    <a:pt x="17637" y="20755"/>
                  </a:moveTo>
                  <a:lnTo>
                    <a:pt x="15802" y="18174"/>
                  </a:lnTo>
                  <a:lnTo>
                    <a:pt x="13968" y="15594"/>
                  </a:lnTo>
                </a:path>
                <a:path w="17779" h="20955">
                  <a:moveTo>
                    <a:pt x="13968" y="15594"/>
                  </a:moveTo>
                  <a:lnTo>
                    <a:pt x="10299" y="1043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26580" y="1606081"/>
              <a:ext cx="26670" cy="22225"/>
            </a:xfrm>
            <a:custGeom>
              <a:avLst/>
              <a:gdLst/>
              <a:ahLst/>
              <a:cxnLst/>
              <a:rect l="l" t="t" r="r" b="b"/>
              <a:pathLst>
                <a:path w="26670" h="22225">
                  <a:moveTo>
                    <a:pt x="26258" y="21843"/>
                  </a:moveTo>
                  <a:lnTo>
                    <a:pt x="20054" y="15632"/>
                  </a:lnTo>
                  <a:lnTo>
                    <a:pt x="15251" y="11286"/>
                  </a:lnTo>
                  <a:lnTo>
                    <a:pt x="9387" y="6758"/>
                  </a:lnTo>
                  <a:lnTo>
                    <a:pt x="0" y="0"/>
                  </a:lnTo>
                </a:path>
              </a:pathLst>
            </a:custGeom>
            <a:ln w="34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391265" y="1588851"/>
              <a:ext cx="35560" cy="17780"/>
            </a:xfrm>
            <a:custGeom>
              <a:avLst/>
              <a:gdLst/>
              <a:ahLst/>
              <a:cxnLst/>
              <a:rect l="l" t="t" r="r" b="b"/>
              <a:pathLst>
                <a:path w="35560" h="17780">
                  <a:moveTo>
                    <a:pt x="35314" y="17229"/>
                  </a:moveTo>
                  <a:lnTo>
                    <a:pt x="25785" y="10542"/>
                  </a:lnTo>
                  <a:lnTo>
                    <a:pt x="18930" y="6519"/>
                  </a:lnTo>
                  <a:lnTo>
                    <a:pt x="11439" y="3543"/>
                  </a:lnTo>
                  <a:lnTo>
                    <a:pt x="0" y="0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353276" y="1584597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5">
                  <a:moveTo>
                    <a:pt x="37989" y="4254"/>
                  </a:moveTo>
                  <a:lnTo>
                    <a:pt x="26508" y="993"/>
                  </a:lnTo>
                  <a:lnTo>
                    <a:pt x="18724" y="0"/>
                  </a:lnTo>
                  <a:lnTo>
                    <a:pt x="11075" y="1356"/>
                  </a:lnTo>
                  <a:lnTo>
                    <a:pt x="0" y="5146"/>
                  </a:lnTo>
                </a:path>
              </a:pathLst>
            </a:custGeom>
            <a:ln w="32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321295" y="1589744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4">
                  <a:moveTo>
                    <a:pt x="31980" y="0"/>
                  </a:moveTo>
                  <a:lnTo>
                    <a:pt x="20999" y="4273"/>
                  </a:lnTo>
                  <a:lnTo>
                    <a:pt x="14007" y="9010"/>
                  </a:lnTo>
                  <a:lnTo>
                    <a:pt x="8007" y="17192"/>
                  </a:lnTo>
                  <a:lnTo>
                    <a:pt x="0" y="31800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302161" y="1621544"/>
              <a:ext cx="19685" cy="69850"/>
            </a:xfrm>
            <a:custGeom>
              <a:avLst/>
              <a:gdLst/>
              <a:ahLst/>
              <a:cxnLst/>
              <a:rect l="l" t="t" r="r" b="b"/>
              <a:pathLst>
                <a:path w="19685" h="69850">
                  <a:moveTo>
                    <a:pt x="19133" y="0"/>
                  </a:moveTo>
                  <a:lnTo>
                    <a:pt x="11327" y="15193"/>
                  </a:lnTo>
                  <a:lnTo>
                    <a:pt x="6732" y="27470"/>
                  </a:lnTo>
                  <a:lnTo>
                    <a:pt x="3554" y="43322"/>
                  </a:lnTo>
                  <a:lnTo>
                    <a:pt x="0" y="69241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96958" y="1690785"/>
              <a:ext cx="5715" cy="100330"/>
            </a:xfrm>
            <a:custGeom>
              <a:avLst/>
              <a:gdLst/>
              <a:ahLst/>
              <a:cxnLst/>
              <a:rect l="l" t="t" r="r" b="b"/>
              <a:pathLst>
                <a:path w="5714" h="100330">
                  <a:moveTo>
                    <a:pt x="5202" y="0"/>
                  </a:moveTo>
                  <a:lnTo>
                    <a:pt x="1875" y="26402"/>
                  </a:lnTo>
                  <a:lnTo>
                    <a:pt x="285" y="45641"/>
                  </a:lnTo>
                  <a:lnTo>
                    <a:pt x="0" y="67112"/>
                  </a:lnTo>
                  <a:lnTo>
                    <a:pt x="586" y="100210"/>
                  </a:lnTo>
                </a:path>
              </a:pathLst>
            </a:custGeom>
            <a:ln w="31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297545" y="1790996"/>
              <a:ext cx="6350" cy="111760"/>
            </a:xfrm>
            <a:custGeom>
              <a:avLst/>
              <a:gdLst/>
              <a:ahLst/>
              <a:cxnLst/>
              <a:rect l="l" t="t" r="r" b="b"/>
              <a:pathLst>
                <a:path w="6350" h="111760">
                  <a:moveTo>
                    <a:pt x="0" y="0"/>
                  </a:moveTo>
                  <a:lnTo>
                    <a:pt x="756" y="33272"/>
                  </a:lnTo>
                  <a:lnTo>
                    <a:pt x="1662" y="55966"/>
                  </a:lnTo>
                  <a:lnTo>
                    <a:pt x="3304" y="78525"/>
                  </a:lnTo>
                  <a:lnTo>
                    <a:pt x="6270" y="111391"/>
                  </a:lnTo>
                </a:path>
              </a:pathLst>
            </a:custGeom>
            <a:ln w="29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03815" y="1902387"/>
              <a:ext cx="10795" cy="99060"/>
            </a:xfrm>
            <a:custGeom>
              <a:avLst/>
              <a:gdLst/>
              <a:ahLst/>
              <a:cxnLst/>
              <a:rect l="l" t="t" r="r" b="b"/>
              <a:pathLst>
                <a:path w="10795" h="99060">
                  <a:moveTo>
                    <a:pt x="0" y="0"/>
                  </a:moveTo>
                  <a:lnTo>
                    <a:pt x="3036" y="32666"/>
                  </a:lnTo>
                  <a:lnTo>
                    <a:pt x="5174" y="53818"/>
                  </a:lnTo>
                  <a:lnTo>
                    <a:pt x="7424" y="72692"/>
                  </a:lnTo>
                  <a:lnTo>
                    <a:pt x="10800" y="98527"/>
                  </a:lnTo>
                </a:path>
              </a:pathLst>
            </a:custGeom>
            <a:ln w="28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314615" y="2000915"/>
              <a:ext cx="10160" cy="67945"/>
            </a:xfrm>
            <a:custGeom>
              <a:avLst/>
              <a:gdLst/>
              <a:ahLst/>
              <a:cxnLst/>
              <a:rect l="l" t="t" r="r" b="b"/>
              <a:pathLst>
                <a:path w="10160" h="67944">
                  <a:moveTo>
                    <a:pt x="0" y="0"/>
                  </a:moveTo>
                  <a:lnTo>
                    <a:pt x="3359" y="25348"/>
                  </a:lnTo>
                  <a:lnTo>
                    <a:pt x="5496" y="40821"/>
                  </a:lnTo>
                  <a:lnTo>
                    <a:pt x="7325" y="52739"/>
                  </a:lnTo>
                  <a:lnTo>
                    <a:pt x="9762" y="67423"/>
                  </a:lnTo>
                </a:path>
              </a:pathLst>
            </a:custGeom>
            <a:ln w="28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324377" y="2068338"/>
              <a:ext cx="6350" cy="29209"/>
            </a:xfrm>
            <a:custGeom>
              <a:avLst/>
              <a:gdLst/>
              <a:ahLst/>
              <a:cxnLst/>
              <a:rect l="l" t="t" r="r" b="b"/>
              <a:pathLst>
                <a:path w="6350" h="29210">
                  <a:moveTo>
                    <a:pt x="0" y="0"/>
                  </a:moveTo>
                  <a:lnTo>
                    <a:pt x="2374" y="14085"/>
                  </a:lnTo>
                  <a:lnTo>
                    <a:pt x="3764" y="21816"/>
                  </a:lnTo>
                  <a:lnTo>
                    <a:pt x="4709" y="25924"/>
                  </a:lnTo>
                  <a:lnTo>
                    <a:pt x="5749" y="29141"/>
                  </a:lnTo>
                </a:path>
              </a:pathLst>
            </a:custGeom>
            <a:ln w="29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275166" y="1868825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6925" y="3520"/>
                  </a:moveTo>
                  <a:lnTo>
                    <a:pt x="5893" y="3119"/>
                  </a:lnTo>
                  <a:lnTo>
                    <a:pt x="4862" y="2718"/>
                  </a:lnTo>
                </a:path>
                <a:path w="6985" h="3810">
                  <a:moveTo>
                    <a:pt x="4862" y="2718"/>
                  </a:moveTo>
                  <a:lnTo>
                    <a:pt x="2797" y="19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272368" y="186416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797" y="4662"/>
                  </a:moveTo>
                  <a:lnTo>
                    <a:pt x="0" y="2745"/>
                  </a:lnTo>
                  <a:lnTo>
                    <a:pt x="2698" y="0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75067" y="1857448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5">
                  <a:moveTo>
                    <a:pt x="0" y="6714"/>
                  </a:moveTo>
                  <a:lnTo>
                    <a:pt x="2698" y="3967"/>
                  </a:lnTo>
                  <a:lnTo>
                    <a:pt x="15507" y="0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290575" y="1849019"/>
              <a:ext cx="35560" cy="8890"/>
            </a:xfrm>
            <a:custGeom>
              <a:avLst/>
              <a:gdLst/>
              <a:ahLst/>
              <a:cxnLst/>
              <a:rect l="l" t="t" r="r" b="b"/>
              <a:pathLst>
                <a:path w="35560" h="8889">
                  <a:moveTo>
                    <a:pt x="0" y="8428"/>
                  </a:moveTo>
                  <a:lnTo>
                    <a:pt x="7756" y="6064"/>
                  </a:lnTo>
                  <a:lnTo>
                    <a:pt x="14018" y="4398"/>
                  </a:lnTo>
                  <a:lnTo>
                    <a:pt x="22093" y="2640"/>
                  </a:lnTo>
                  <a:lnTo>
                    <a:pt x="35291" y="0"/>
                  </a:lnTo>
                </a:path>
              </a:pathLst>
            </a:custGeom>
            <a:ln w="34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25866" y="1841076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5" h="8255">
                  <a:moveTo>
                    <a:pt x="0" y="7942"/>
                  </a:moveTo>
                  <a:lnTo>
                    <a:pt x="13403" y="5309"/>
                  </a:lnTo>
                  <a:lnTo>
                    <a:pt x="22919" y="3604"/>
                  </a:lnTo>
                  <a:lnTo>
                    <a:pt x="33090" y="2083"/>
                  </a:lnTo>
                  <a:lnTo>
                    <a:pt x="48460" y="0"/>
                  </a:lnTo>
                </a:path>
              </a:pathLst>
            </a:custGeom>
            <a:ln w="33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374327" y="1836515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80">
                  <a:moveTo>
                    <a:pt x="0" y="4560"/>
                  </a:moveTo>
                  <a:lnTo>
                    <a:pt x="15350" y="2530"/>
                  </a:lnTo>
                  <a:lnTo>
                    <a:pt x="25384" y="1378"/>
                  </a:lnTo>
                  <a:lnTo>
                    <a:pt x="34526" y="677"/>
                  </a:lnTo>
                  <a:lnTo>
                    <a:pt x="47203" y="0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421531" y="1835940"/>
              <a:ext cx="33655" cy="3175"/>
            </a:xfrm>
            <a:custGeom>
              <a:avLst/>
              <a:gdLst/>
              <a:ahLst/>
              <a:cxnLst/>
              <a:rect l="l" t="t" r="r" b="b"/>
              <a:pathLst>
                <a:path w="33654" h="3175">
                  <a:moveTo>
                    <a:pt x="0" y="574"/>
                  </a:moveTo>
                  <a:lnTo>
                    <a:pt x="12463" y="0"/>
                  </a:lnTo>
                  <a:lnTo>
                    <a:pt x="20115" y="18"/>
                  </a:lnTo>
                  <a:lnTo>
                    <a:pt x="26105" y="820"/>
                  </a:lnTo>
                  <a:lnTo>
                    <a:pt x="33578" y="2593"/>
                  </a:lnTo>
                </a:path>
              </a:pathLst>
            </a:custGeom>
            <a:ln w="31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455110" y="1838534"/>
              <a:ext cx="15875" cy="11430"/>
            </a:xfrm>
            <a:custGeom>
              <a:avLst/>
              <a:gdLst/>
              <a:ahLst/>
              <a:cxnLst/>
              <a:rect l="l" t="t" r="r" b="b"/>
              <a:pathLst>
                <a:path w="15875" h="11430">
                  <a:moveTo>
                    <a:pt x="0" y="0"/>
                  </a:moveTo>
                  <a:lnTo>
                    <a:pt x="12353" y="3096"/>
                  </a:lnTo>
                  <a:lnTo>
                    <a:pt x="15366" y="10983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469181" y="1849517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5">
                  <a:moveTo>
                    <a:pt x="1295" y="0"/>
                  </a:moveTo>
                  <a:lnTo>
                    <a:pt x="4307" y="7886"/>
                  </a:lnTo>
                  <a:lnTo>
                    <a:pt x="0" y="20813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445424" y="1870330"/>
              <a:ext cx="24130" cy="60960"/>
            </a:xfrm>
            <a:custGeom>
              <a:avLst/>
              <a:gdLst/>
              <a:ahLst/>
              <a:cxnLst/>
              <a:rect l="l" t="t" r="r" b="b"/>
              <a:pathLst>
                <a:path w="24129" h="60960">
                  <a:moveTo>
                    <a:pt x="23756" y="0"/>
                  </a:moveTo>
                  <a:lnTo>
                    <a:pt x="12681" y="26205"/>
                  </a:lnTo>
                  <a:lnTo>
                    <a:pt x="6515" y="41226"/>
                  </a:lnTo>
                  <a:lnTo>
                    <a:pt x="3030" y="50719"/>
                  </a:lnTo>
                  <a:lnTo>
                    <a:pt x="0" y="60341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41532" y="1930672"/>
              <a:ext cx="4445" cy="27305"/>
            </a:xfrm>
            <a:custGeom>
              <a:avLst/>
              <a:gdLst/>
              <a:ahLst/>
              <a:cxnLst/>
              <a:rect l="l" t="t" r="r" b="b"/>
              <a:pathLst>
                <a:path w="4445" h="27305">
                  <a:moveTo>
                    <a:pt x="3892" y="0"/>
                  </a:moveTo>
                  <a:lnTo>
                    <a:pt x="1190" y="9098"/>
                  </a:lnTo>
                  <a:lnTo>
                    <a:pt x="0" y="14930"/>
                  </a:lnTo>
                  <a:lnTo>
                    <a:pt x="61" y="20012"/>
                  </a:lnTo>
                  <a:lnTo>
                    <a:pt x="1115" y="26865"/>
                  </a:lnTo>
                </a:path>
              </a:pathLst>
            </a:custGeom>
            <a:ln w="32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442647" y="1957537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4">
                  <a:moveTo>
                    <a:pt x="0" y="0"/>
                  </a:moveTo>
                  <a:lnTo>
                    <a:pt x="1949" y="11436"/>
                  </a:lnTo>
                  <a:lnTo>
                    <a:pt x="11332" y="16724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53979" y="1974262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4">
                  <a:moveTo>
                    <a:pt x="0" y="0"/>
                  </a:moveTo>
                  <a:lnTo>
                    <a:pt x="5662" y="3000"/>
                  </a:lnTo>
                  <a:lnTo>
                    <a:pt x="10109" y="4176"/>
                  </a:lnTo>
                  <a:lnTo>
                    <a:pt x="15645" y="3683"/>
                  </a:lnTo>
                  <a:lnTo>
                    <a:pt x="24575" y="1679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478555" y="1960805"/>
              <a:ext cx="31115" cy="15240"/>
            </a:xfrm>
            <a:custGeom>
              <a:avLst/>
              <a:gdLst/>
              <a:ahLst/>
              <a:cxnLst/>
              <a:rect l="l" t="t" r="r" b="b"/>
              <a:pathLst>
                <a:path w="31114" h="15239">
                  <a:moveTo>
                    <a:pt x="0" y="15136"/>
                  </a:moveTo>
                  <a:lnTo>
                    <a:pt x="9022" y="12870"/>
                  </a:lnTo>
                  <a:lnTo>
                    <a:pt x="15211" y="10538"/>
                  </a:lnTo>
                  <a:lnTo>
                    <a:pt x="21429" y="6720"/>
                  </a:lnTo>
                  <a:lnTo>
                    <a:pt x="30540" y="0"/>
                  </a:lnTo>
                </a:path>
              </a:pathLst>
            </a:custGeom>
            <a:ln w="33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509095" y="1932791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70" h="28575">
                  <a:moveTo>
                    <a:pt x="0" y="28014"/>
                  </a:moveTo>
                  <a:lnTo>
                    <a:pt x="9045" y="21093"/>
                  </a:lnTo>
                  <a:lnTo>
                    <a:pt x="14802" y="15867"/>
                  </a:lnTo>
                  <a:lnTo>
                    <a:pt x="19739" y="9712"/>
                  </a:lnTo>
                  <a:lnTo>
                    <a:pt x="26324" y="0"/>
                  </a:lnTo>
                </a:path>
              </a:pathLst>
            </a:custGeom>
            <a:ln w="33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535420" y="1898798"/>
              <a:ext cx="14604" cy="34290"/>
            </a:xfrm>
            <a:custGeom>
              <a:avLst/>
              <a:gdLst/>
              <a:ahLst/>
              <a:cxnLst/>
              <a:rect l="l" t="t" r="r" b="b"/>
              <a:pathLst>
                <a:path w="14604" h="34289">
                  <a:moveTo>
                    <a:pt x="0" y="33992"/>
                  </a:moveTo>
                  <a:lnTo>
                    <a:pt x="6398" y="24186"/>
                  </a:lnTo>
                  <a:lnTo>
                    <a:pt x="10026" y="17377"/>
                  </a:lnTo>
                  <a:lnTo>
                    <a:pt x="12230" y="10377"/>
                  </a:lnTo>
                  <a:lnTo>
                    <a:pt x="14357" y="0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46744" y="1866975"/>
              <a:ext cx="5715" cy="32384"/>
            </a:xfrm>
            <a:custGeom>
              <a:avLst/>
              <a:gdLst/>
              <a:ahLst/>
              <a:cxnLst/>
              <a:rect l="l" t="t" r="r" b="b"/>
              <a:pathLst>
                <a:path w="5714" h="32385">
                  <a:moveTo>
                    <a:pt x="3033" y="31823"/>
                  </a:moveTo>
                  <a:lnTo>
                    <a:pt x="4887" y="21480"/>
                  </a:lnTo>
                  <a:lnTo>
                    <a:pt x="5190" y="14717"/>
                  </a:lnTo>
                  <a:lnTo>
                    <a:pt x="3655" y="8551"/>
                  </a:lnTo>
                  <a:lnTo>
                    <a:pt x="0" y="0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26473" y="184423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20271" y="22742"/>
                  </a:moveTo>
                  <a:lnTo>
                    <a:pt x="16346" y="14332"/>
                  </a:lnTo>
                  <a:lnTo>
                    <a:pt x="12926" y="9159"/>
                  </a:lnTo>
                  <a:lnTo>
                    <a:pt x="8111" y="5093"/>
                  </a:lnTo>
                  <a:lnTo>
                    <a:pt x="0" y="0"/>
                  </a:lnTo>
                </a:path>
              </a:pathLst>
            </a:custGeom>
            <a:ln w="32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496608" y="1835155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29864" y="9077"/>
                  </a:moveTo>
                  <a:lnTo>
                    <a:pt x="21603" y="4198"/>
                  </a:lnTo>
                  <a:lnTo>
                    <a:pt x="15739" y="1626"/>
                  </a:lnTo>
                  <a:lnTo>
                    <a:pt x="9471" y="510"/>
                  </a:lnTo>
                  <a:lnTo>
                    <a:pt x="0" y="0"/>
                  </a:lnTo>
                </a:path>
              </a:pathLst>
            </a:custGeom>
            <a:ln w="33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67611" y="1834864"/>
              <a:ext cx="29209" cy="5715"/>
            </a:xfrm>
            <a:custGeom>
              <a:avLst/>
              <a:gdLst/>
              <a:ahLst/>
              <a:cxnLst/>
              <a:rect l="l" t="t" r="r" b="b"/>
              <a:pathLst>
                <a:path w="29210" h="5714">
                  <a:moveTo>
                    <a:pt x="28997" y="290"/>
                  </a:moveTo>
                  <a:lnTo>
                    <a:pt x="19539" y="0"/>
                  </a:lnTo>
                  <a:lnTo>
                    <a:pt x="13366" y="423"/>
                  </a:lnTo>
                  <a:lnTo>
                    <a:pt x="7759" y="2029"/>
                  </a:lnTo>
                  <a:lnTo>
                    <a:pt x="0" y="5285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449672" y="1840150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4" h="15239">
                  <a:moveTo>
                    <a:pt x="17939" y="0"/>
                  </a:moveTo>
                  <a:lnTo>
                    <a:pt x="4950" y="5650"/>
                  </a:lnTo>
                  <a:lnTo>
                    <a:pt x="0" y="14763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44721" y="1854913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80">
                  <a:moveTo>
                    <a:pt x="4950" y="0"/>
                  </a:moveTo>
                  <a:lnTo>
                    <a:pt x="0" y="9113"/>
                  </a:lnTo>
                  <a:lnTo>
                    <a:pt x="1899" y="17345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609273" y="173506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802" y="2178"/>
                  </a:moveTo>
                  <a:lnTo>
                    <a:pt x="401" y="1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599117" y="1711063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60" h="24130">
                  <a:moveTo>
                    <a:pt x="10155" y="24003"/>
                  </a:moveTo>
                  <a:lnTo>
                    <a:pt x="6228" y="15095"/>
                  </a:lnTo>
                  <a:lnTo>
                    <a:pt x="3862" y="9626"/>
                  </a:lnTo>
                  <a:lnTo>
                    <a:pt x="2103" y="5344"/>
                  </a:lnTo>
                  <a:lnTo>
                    <a:pt x="0" y="0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593439" y="1694693"/>
              <a:ext cx="5715" cy="16510"/>
            </a:xfrm>
            <a:custGeom>
              <a:avLst/>
              <a:gdLst/>
              <a:ahLst/>
              <a:cxnLst/>
              <a:rect l="l" t="t" r="r" b="b"/>
              <a:pathLst>
                <a:path w="5714" h="16510">
                  <a:moveTo>
                    <a:pt x="5678" y="16370"/>
                  </a:moveTo>
                  <a:lnTo>
                    <a:pt x="2221" y="7535"/>
                  </a:lnTo>
                  <a:lnTo>
                    <a:pt x="0" y="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591218" y="1686193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89">
                  <a:moveTo>
                    <a:pt x="2221" y="8500"/>
                  </a:moveTo>
                  <a:lnTo>
                    <a:pt x="0" y="964"/>
                  </a:lnTo>
                  <a:lnTo>
                    <a:pt x="283" y="0"/>
                  </a:lnTo>
                </a:path>
              </a:pathLst>
            </a:custGeom>
            <a:ln w="33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591501" y="1685228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0" y="964"/>
                  </a:moveTo>
                  <a:lnTo>
                    <a:pt x="283" y="0"/>
                  </a:lnTo>
                  <a:lnTo>
                    <a:pt x="2545" y="9251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594047" y="1694480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80">
                  <a:moveTo>
                    <a:pt x="0" y="0"/>
                  </a:moveTo>
                  <a:lnTo>
                    <a:pt x="1356" y="5679"/>
                  </a:lnTo>
                  <a:lnTo>
                    <a:pt x="2369" y="10747"/>
                  </a:lnTo>
                  <a:lnTo>
                    <a:pt x="3542" y="18057"/>
                  </a:lnTo>
                  <a:lnTo>
                    <a:pt x="5380" y="30467"/>
                  </a:lnTo>
                </a:path>
              </a:pathLst>
            </a:custGeom>
            <a:ln w="34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599427" y="1724948"/>
              <a:ext cx="6350" cy="52705"/>
            </a:xfrm>
            <a:custGeom>
              <a:avLst/>
              <a:gdLst/>
              <a:ahLst/>
              <a:cxnLst/>
              <a:rect l="l" t="t" r="r" b="b"/>
              <a:pathLst>
                <a:path w="6350" h="52705">
                  <a:moveTo>
                    <a:pt x="0" y="0"/>
                  </a:moveTo>
                  <a:lnTo>
                    <a:pt x="1847" y="12756"/>
                  </a:lnTo>
                  <a:lnTo>
                    <a:pt x="3086" y="22490"/>
                  </a:lnTo>
                  <a:lnTo>
                    <a:pt x="4278" y="34134"/>
                  </a:lnTo>
                  <a:lnTo>
                    <a:pt x="5983" y="52622"/>
                  </a:lnTo>
                </a:path>
              </a:pathLst>
            </a:custGeom>
            <a:ln w="33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605411" y="1777570"/>
              <a:ext cx="5715" cy="66675"/>
            </a:xfrm>
            <a:custGeom>
              <a:avLst/>
              <a:gdLst/>
              <a:ahLst/>
              <a:cxnLst/>
              <a:rect l="l" t="t" r="r" b="b"/>
              <a:pathLst>
                <a:path w="5714" h="66675">
                  <a:moveTo>
                    <a:pt x="0" y="0"/>
                  </a:moveTo>
                  <a:lnTo>
                    <a:pt x="1692" y="18704"/>
                  </a:lnTo>
                  <a:lnTo>
                    <a:pt x="2795" y="31867"/>
                  </a:lnTo>
                  <a:lnTo>
                    <a:pt x="3794" y="45721"/>
                  </a:lnTo>
                  <a:lnTo>
                    <a:pt x="5174" y="66501"/>
                  </a:lnTo>
                </a:path>
              </a:pathLst>
            </a:custGeom>
            <a:ln w="32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610586" y="1844071"/>
              <a:ext cx="8255" cy="118110"/>
            </a:xfrm>
            <a:custGeom>
              <a:avLst/>
              <a:gdLst/>
              <a:ahLst/>
              <a:cxnLst/>
              <a:rect l="l" t="t" r="r" b="b"/>
              <a:pathLst>
                <a:path w="8254" h="118110">
                  <a:moveTo>
                    <a:pt x="0" y="0"/>
                  </a:moveTo>
                  <a:lnTo>
                    <a:pt x="3397" y="56576"/>
                  </a:lnTo>
                  <a:lnTo>
                    <a:pt x="5338" y="87724"/>
                  </a:lnTo>
                  <a:lnTo>
                    <a:pt x="6554" y="104501"/>
                  </a:lnTo>
                  <a:lnTo>
                    <a:pt x="7771" y="117968"/>
                  </a:lnTo>
                </a:path>
              </a:pathLst>
            </a:custGeom>
            <a:ln w="30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618357" y="1962040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79" h="29210">
                  <a:moveTo>
                    <a:pt x="0" y="0"/>
                  </a:moveTo>
                  <a:lnTo>
                    <a:pt x="1166" y="12079"/>
                  </a:lnTo>
                  <a:lnTo>
                    <a:pt x="2030" y="19143"/>
                  </a:lnTo>
                  <a:lnTo>
                    <a:pt x="3016" y="23925"/>
                  </a:lnTo>
                  <a:lnTo>
                    <a:pt x="4552" y="29160"/>
                  </a:lnTo>
                </a:path>
              </a:pathLst>
            </a:custGeom>
            <a:ln w="31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622909" y="1991200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89">
                  <a:moveTo>
                    <a:pt x="0" y="0"/>
                  </a:moveTo>
                  <a:lnTo>
                    <a:pt x="2604" y="8494"/>
                  </a:lnTo>
                  <a:lnTo>
                    <a:pt x="4774" y="5636"/>
                  </a:lnTo>
                </a:path>
              </a:pathLst>
            </a:custGeom>
            <a:ln w="32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627684" y="1982080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39">
                  <a:moveTo>
                    <a:pt x="0" y="14756"/>
                  </a:moveTo>
                  <a:lnTo>
                    <a:pt x="2170" y="11898"/>
                  </a:lnTo>
                  <a:lnTo>
                    <a:pt x="4125" y="0"/>
                  </a:lnTo>
                </a:path>
              </a:pathLst>
            </a:custGeom>
            <a:ln w="33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631810" y="1953621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28459"/>
                  </a:moveTo>
                  <a:lnTo>
                    <a:pt x="1153" y="21321"/>
                  </a:lnTo>
                  <a:lnTo>
                    <a:pt x="1894" y="15977"/>
                  </a:lnTo>
                  <a:lnTo>
                    <a:pt x="2545" y="9759"/>
                  </a:lnTo>
                  <a:lnTo>
                    <a:pt x="3425" y="0"/>
                  </a:lnTo>
                </a:path>
              </a:pathLst>
            </a:custGeom>
            <a:ln w="34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76874" y="175636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677103" y="1710808"/>
              <a:ext cx="3175" cy="45720"/>
            </a:xfrm>
            <a:custGeom>
              <a:avLst/>
              <a:gdLst/>
              <a:ahLst/>
              <a:cxnLst/>
              <a:rect l="l" t="t" r="r" b="b"/>
              <a:pathLst>
                <a:path w="3175" h="45719">
                  <a:moveTo>
                    <a:pt x="0" y="45555"/>
                  </a:moveTo>
                  <a:lnTo>
                    <a:pt x="1328" y="25853"/>
                  </a:lnTo>
                  <a:lnTo>
                    <a:pt x="2046" y="14540"/>
                  </a:lnTo>
                  <a:lnTo>
                    <a:pt x="2402" y="7346"/>
                  </a:lnTo>
                  <a:lnTo>
                    <a:pt x="2644" y="0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79747" y="1688965"/>
              <a:ext cx="635" cy="22225"/>
            </a:xfrm>
            <a:custGeom>
              <a:avLst/>
              <a:gdLst/>
              <a:ahLst/>
              <a:cxnLst/>
              <a:rect l="l" t="t" r="r" b="b"/>
              <a:pathLst>
                <a:path w="635" h="22225">
                  <a:moveTo>
                    <a:pt x="259" y="-16844"/>
                  </a:moveTo>
                  <a:lnTo>
                    <a:pt x="259" y="38687"/>
                  </a:lnTo>
                </a:path>
              </a:pathLst>
            </a:custGeom>
            <a:ln w="34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80202" y="1673127"/>
              <a:ext cx="635" cy="15875"/>
            </a:xfrm>
            <a:custGeom>
              <a:avLst/>
              <a:gdLst/>
              <a:ahLst/>
              <a:cxnLst/>
              <a:rect l="l" t="t" r="r" b="b"/>
              <a:pathLst>
                <a:path w="635" h="15875">
                  <a:moveTo>
                    <a:pt x="-16754" y="7918"/>
                  </a:moveTo>
                  <a:lnTo>
                    <a:pt x="16979" y="7918"/>
                  </a:lnTo>
                </a:path>
              </a:pathLst>
            </a:custGeom>
            <a:ln w="49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679609" y="1667338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593" y="5788"/>
                  </a:moveTo>
                  <a:lnTo>
                    <a:pt x="368" y="0"/>
                  </a:lnTo>
                  <a:lnTo>
                    <a:pt x="0" y="2221"/>
                  </a:lnTo>
                </a:path>
              </a:pathLst>
            </a:custGeom>
            <a:ln w="33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678585" y="1669560"/>
              <a:ext cx="1270" cy="50800"/>
            </a:xfrm>
            <a:custGeom>
              <a:avLst/>
              <a:gdLst/>
              <a:ahLst/>
              <a:cxnLst/>
              <a:rect l="l" t="t" r="r" b="b"/>
              <a:pathLst>
                <a:path w="1270" h="50800">
                  <a:moveTo>
                    <a:pt x="1023" y="0"/>
                  </a:moveTo>
                  <a:lnTo>
                    <a:pt x="423" y="16079"/>
                  </a:lnTo>
                  <a:lnTo>
                    <a:pt x="116" y="26671"/>
                  </a:lnTo>
                  <a:lnTo>
                    <a:pt x="7" y="36481"/>
                  </a:lnTo>
                  <a:lnTo>
                    <a:pt x="0" y="50220"/>
                  </a:lnTo>
                </a:path>
              </a:pathLst>
            </a:custGeom>
            <a:ln w="34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678585" y="1719780"/>
              <a:ext cx="1270" cy="53975"/>
            </a:xfrm>
            <a:custGeom>
              <a:avLst/>
              <a:gdLst/>
              <a:ahLst/>
              <a:cxnLst/>
              <a:rect l="l" t="t" r="r" b="b"/>
              <a:pathLst>
                <a:path w="1270" h="53975">
                  <a:moveTo>
                    <a:pt x="338" y="-16713"/>
                  </a:moveTo>
                  <a:lnTo>
                    <a:pt x="338" y="70594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679263" y="1773661"/>
              <a:ext cx="2540" cy="64135"/>
            </a:xfrm>
            <a:custGeom>
              <a:avLst/>
              <a:gdLst/>
              <a:ahLst/>
              <a:cxnLst/>
              <a:rect l="l" t="t" r="r" b="b"/>
              <a:pathLst>
                <a:path w="2539" h="64135">
                  <a:moveTo>
                    <a:pt x="0" y="0"/>
                  </a:moveTo>
                  <a:lnTo>
                    <a:pt x="402" y="18347"/>
                  </a:lnTo>
                  <a:lnTo>
                    <a:pt x="738" y="31085"/>
                  </a:lnTo>
                  <a:lnTo>
                    <a:pt x="1188" y="44173"/>
                  </a:lnTo>
                  <a:lnTo>
                    <a:pt x="1935" y="63572"/>
                  </a:lnTo>
                </a:path>
              </a:pathLst>
            </a:custGeom>
            <a:ln w="32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681198" y="1837233"/>
              <a:ext cx="3810" cy="62230"/>
            </a:xfrm>
            <a:custGeom>
              <a:avLst/>
              <a:gdLst/>
              <a:ahLst/>
              <a:cxnLst/>
              <a:rect l="l" t="t" r="r" b="b"/>
              <a:pathLst>
                <a:path w="3810" h="62230">
                  <a:moveTo>
                    <a:pt x="0" y="0"/>
                  </a:moveTo>
                  <a:lnTo>
                    <a:pt x="766" y="19368"/>
                  </a:lnTo>
                  <a:lnTo>
                    <a:pt x="1353" y="32245"/>
                  </a:lnTo>
                  <a:lnTo>
                    <a:pt x="2059" y="44406"/>
                  </a:lnTo>
                  <a:lnTo>
                    <a:pt x="3182" y="61632"/>
                  </a:lnTo>
                </a:path>
              </a:pathLst>
            </a:custGeom>
            <a:ln w="31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684381" y="1898866"/>
              <a:ext cx="5080" cy="49530"/>
            </a:xfrm>
            <a:custGeom>
              <a:avLst/>
              <a:gdLst/>
              <a:ahLst/>
              <a:cxnLst/>
              <a:rect l="l" t="t" r="r" b="b"/>
              <a:pathLst>
                <a:path w="5079" h="49530">
                  <a:moveTo>
                    <a:pt x="0" y="0"/>
                  </a:moveTo>
                  <a:lnTo>
                    <a:pt x="1146" y="17031"/>
                  </a:lnTo>
                  <a:lnTo>
                    <a:pt x="2009" y="27831"/>
                  </a:lnTo>
                  <a:lnTo>
                    <a:pt x="3021" y="37013"/>
                  </a:lnTo>
                  <a:lnTo>
                    <a:pt x="4616" y="49186"/>
                  </a:lnTo>
                </a:path>
              </a:pathLst>
            </a:custGeom>
            <a:ln w="30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688998" y="1948053"/>
              <a:ext cx="5715" cy="31115"/>
            </a:xfrm>
            <a:custGeom>
              <a:avLst/>
              <a:gdLst/>
              <a:ahLst/>
              <a:cxnLst/>
              <a:rect l="l" t="t" r="r" b="b"/>
              <a:pathLst>
                <a:path w="5714" h="31114">
                  <a:moveTo>
                    <a:pt x="0" y="0"/>
                  </a:moveTo>
                  <a:lnTo>
                    <a:pt x="1612" y="11889"/>
                  </a:lnTo>
                  <a:lnTo>
                    <a:pt x="2744" y="19080"/>
                  </a:lnTo>
                  <a:lnTo>
                    <a:pt x="3933" y="24476"/>
                  </a:lnTo>
                  <a:lnTo>
                    <a:pt x="5714" y="30982"/>
                  </a:lnTo>
                </a:path>
              </a:pathLst>
            </a:custGeom>
            <a:ln w="31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694712" y="1979035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4" h="13335">
                  <a:moveTo>
                    <a:pt x="0" y="0"/>
                  </a:moveTo>
                  <a:lnTo>
                    <a:pt x="3007" y="10706"/>
                  </a:lnTo>
                  <a:lnTo>
                    <a:pt x="5489" y="12763"/>
                  </a:lnTo>
                </a:path>
              </a:pathLst>
            </a:custGeom>
            <a:ln w="32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00202" y="198800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3793"/>
                  </a:moveTo>
                  <a:lnTo>
                    <a:pt x="2482" y="5850"/>
                  </a:lnTo>
                  <a:lnTo>
                    <a:pt x="4949" y="0"/>
                  </a:lnTo>
                </a:path>
              </a:pathLst>
            </a:custGeom>
            <a:ln w="33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05151" y="1972481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4" h="15875">
                  <a:moveTo>
                    <a:pt x="0" y="15524"/>
                  </a:moveTo>
                  <a:lnTo>
                    <a:pt x="2467" y="9673"/>
                  </a:lnTo>
                  <a:lnTo>
                    <a:pt x="5089" y="0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754929" y="186387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-17462" y="860"/>
                  </a:moveTo>
                  <a:lnTo>
                    <a:pt x="17691" y="860"/>
                  </a:lnTo>
                </a:path>
              </a:pathLst>
            </a:custGeom>
            <a:ln w="36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755159" y="184492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46"/>
                  </a:moveTo>
                  <a:lnTo>
                    <a:pt x="1258" y="1671"/>
                  </a:lnTo>
                  <a:lnTo>
                    <a:pt x="1615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756774" y="1843253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1671"/>
                  </a:moveTo>
                  <a:lnTo>
                    <a:pt x="357" y="0"/>
                  </a:lnTo>
                  <a:lnTo>
                    <a:pt x="905" y="3525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57679" y="1846778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70" h="13335">
                  <a:moveTo>
                    <a:pt x="0" y="0"/>
                  </a:moveTo>
                  <a:lnTo>
                    <a:pt x="548" y="3525"/>
                  </a:lnTo>
                  <a:lnTo>
                    <a:pt x="1033" y="13189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758713" y="1859967"/>
              <a:ext cx="4445" cy="59690"/>
            </a:xfrm>
            <a:custGeom>
              <a:avLst/>
              <a:gdLst/>
              <a:ahLst/>
              <a:cxnLst/>
              <a:rect l="l" t="t" r="r" b="b"/>
              <a:pathLst>
                <a:path w="4445" h="59689">
                  <a:moveTo>
                    <a:pt x="0" y="0"/>
                  </a:moveTo>
                  <a:lnTo>
                    <a:pt x="1189" y="23643"/>
                  </a:lnTo>
                  <a:lnTo>
                    <a:pt x="1985" y="37695"/>
                  </a:lnTo>
                  <a:lnTo>
                    <a:pt x="2747" y="47708"/>
                  </a:lnTo>
                  <a:lnTo>
                    <a:pt x="3835" y="59235"/>
                  </a:lnTo>
                </a:path>
              </a:pathLst>
            </a:custGeom>
            <a:ln w="33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62549" y="1919203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30">
                  <a:moveTo>
                    <a:pt x="0" y="0"/>
                  </a:moveTo>
                  <a:lnTo>
                    <a:pt x="1122" y="11171"/>
                  </a:lnTo>
                  <a:lnTo>
                    <a:pt x="2131" y="18696"/>
                  </a:lnTo>
                  <a:lnTo>
                    <a:pt x="3596" y="25995"/>
                  </a:lnTo>
                  <a:lnTo>
                    <a:pt x="6089" y="36490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68639" y="1955693"/>
              <a:ext cx="11430" cy="30480"/>
            </a:xfrm>
            <a:custGeom>
              <a:avLst/>
              <a:gdLst/>
              <a:ahLst/>
              <a:cxnLst/>
              <a:rect l="l" t="t" r="r" b="b"/>
              <a:pathLst>
                <a:path w="11429" h="30480">
                  <a:moveTo>
                    <a:pt x="0" y="0"/>
                  </a:moveTo>
                  <a:lnTo>
                    <a:pt x="2572" y="10391"/>
                  </a:lnTo>
                  <a:lnTo>
                    <a:pt x="4597" y="16972"/>
                  </a:lnTo>
                  <a:lnTo>
                    <a:pt x="7123" y="22546"/>
                  </a:lnTo>
                  <a:lnTo>
                    <a:pt x="11200" y="29919"/>
                  </a:lnTo>
                </a:path>
              </a:pathLst>
            </a:custGeom>
            <a:ln w="32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779839" y="1985613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0" y="0"/>
                  </a:moveTo>
                  <a:lnTo>
                    <a:pt x="6937" y="12278"/>
                  </a:lnTo>
                  <a:lnTo>
                    <a:pt x="16550" y="16362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796390" y="2000377"/>
              <a:ext cx="20955" cy="5715"/>
            </a:xfrm>
            <a:custGeom>
              <a:avLst/>
              <a:gdLst/>
              <a:ahLst/>
              <a:cxnLst/>
              <a:rect l="l" t="t" r="r" b="b"/>
              <a:pathLst>
                <a:path w="20954" h="5714">
                  <a:moveTo>
                    <a:pt x="0" y="1599"/>
                  </a:moveTo>
                  <a:lnTo>
                    <a:pt x="9614" y="5683"/>
                  </a:lnTo>
                  <a:lnTo>
                    <a:pt x="20514" y="0"/>
                  </a:lnTo>
                </a:path>
              </a:pathLst>
            </a:custGeom>
            <a:ln w="33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16905" y="1981246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0" y="19130"/>
                  </a:moveTo>
                  <a:lnTo>
                    <a:pt x="6448" y="15634"/>
                  </a:lnTo>
                  <a:lnTo>
                    <a:pt x="10715" y="12476"/>
                  </a:lnTo>
                  <a:lnTo>
                    <a:pt x="14705" y="7862"/>
                  </a:lnTo>
                  <a:lnTo>
                    <a:pt x="20323" y="0"/>
                  </a:lnTo>
                </a:path>
              </a:pathLst>
            </a:custGeom>
            <a:ln w="33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37229" y="1950408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39" h="31114">
                  <a:moveTo>
                    <a:pt x="0" y="30838"/>
                  </a:moveTo>
                  <a:lnTo>
                    <a:pt x="5530" y="22792"/>
                  </a:lnTo>
                  <a:lnTo>
                    <a:pt x="8905" y="16898"/>
                  </a:lnTo>
                  <a:lnTo>
                    <a:pt x="11501" y="10264"/>
                  </a:lnTo>
                  <a:lnTo>
                    <a:pt x="14697" y="0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851926" y="1915786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5" h="34925">
                  <a:moveTo>
                    <a:pt x="0" y="34621"/>
                  </a:moveTo>
                  <a:lnTo>
                    <a:pt x="3018" y="24296"/>
                  </a:lnTo>
                  <a:lnTo>
                    <a:pt x="4371" y="17248"/>
                  </a:lnTo>
                  <a:lnTo>
                    <a:pt x="4370" y="10231"/>
                  </a:lnTo>
                  <a:lnTo>
                    <a:pt x="3328" y="0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44203" y="1884733"/>
              <a:ext cx="11430" cy="31115"/>
            </a:xfrm>
            <a:custGeom>
              <a:avLst/>
              <a:gdLst/>
              <a:ahLst/>
              <a:cxnLst/>
              <a:rect l="l" t="t" r="r" b="b"/>
              <a:pathLst>
                <a:path w="11429" h="31114">
                  <a:moveTo>
                    <a:pt x="11051" y="31053"/>
                  </a:moveTo>
                  <a:lnTo>
                    <a:pt x="9784" y="20876"/>
                  </a:lnTo>
                  <a:lnTo>
                    <a:pt x="8210" y="14249"/>
                  </a:lnTo>
                  <a:lnTo>
                    <a:pt x="5294" y="8261"/>
                  </a:lnTo>
                  <a:lnTo>
                    <a:pt x="0" y="0"/>
                  </a:lnTo>
                </a:path>
              </a:pathLst>
            </a:custGeom>
            <a:ln w="32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21855" y="1862836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22348" y="21896"/>
                  </a:moveTo>
                  <a:lnTo>
                    <a:pt x="16877" y="13777"/>
                  </a:lnTo>
                  <a:lnTo>
                    <a:pt x="12725" y="8790"/>
                  </a:lnTo>
                  <a:lnTo>
                    <a:pt x="7798" y="4882"/>
                  </a:lnTo>
                  <a:lnTo>
                    <a:pt x="0" y="0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795076" y="1853125"/>
              <a:ext cx="27305" cy="10160"/>
            </a:xfrm>
            <a:custGeom>
              <a:avLst/>
              <a:gdLst/>
              <a:ahLst/>
              <a:cxnLst/>
              <a:rect l="l" t="t" r="r" b="b"/>
              <a:pathLst>
                <a:path w="27304" h="10160">
                  <a:moveTo>
                    <a:pt x="26778" y="9711"/>
                  </a:moveTo>
                  <a:lnTo>
                    <a:pt x="18911" y="5018"/>
                  </a:lnTo>
                  <a:lnTo>
                    <a:pt x="13499" y="2442"/>
                  </a:lnTo>
                  <a:lnTo>
                    <a:pt x="8032" y="1073"/>
                  </a:lnTo>
                  <a:lnTo>
                    <a:pt x="0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71062" y="1851486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4">
                  <a:moveTo>
                    <a:pt x="24013" y="1638"/>
                  </a:moveTo>
                  <a:lnTo>
                    <a:pt x="10478" y="0"/>
                  </a:lnTo>
                  <a:lnTo>
                    <a:pt x="0" y="4350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756250" y="1855837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4">
                  <a:moveTo>
                    <a:pt x="14811" y="0"/>
                  </a:moveTo>
                  <a:lnTo>
                    <a:pt x="4333" y="4349"/>
                  </a:lnTo>
                  <a:lnTo>
                    <a:pt x="0" y="11924"/>
                  </a:lnTo>
                </a:path>
              </a:pathLst>
            </a:custGeom>
            <a:ln w="33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907809" y="186623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-17462" y="802"/>
                  </a:moveTo>
                  <a:lnTo>
                    <a:pt x="17691" y="802"/>
                  </a:lnTo>
                </a:path>
              </a:pathLst>
            </a:custGeom>
            <a:ln w="36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905921" y="1860152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887" y="6085"/>
                  </a:moveTo>
                  <a:lnTo>
                    <a:pt x="629" y="255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904678" y="1859897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80">
                  <a:moveTo>
                    <a:pt x="1243" y="255"/>
                  </a:moveTo>
                  <a:lnTo>
                    <a:pt x="614" y="0"/>
                  </a:lnTo>
                  <a:lnTo>
                    <a:pt x="0" y="4628"/>
                  </a:lnTo>
                </a:path>
              </a:pathLst>
            </a:custGeom>
            <a:ln w="34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903989" y="1864525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70" h="15239">
                  <a:moveTo>
                    <a:pt x="689" y="0"/>
                  </a:moveTo>
                  <a:lnTo>
                    <a:pt x="74" y="4628"/>
                  </a:lnTo>
                  <a:lnTo>
                    <a:pt x="0" y="14656"/>
                  </a:lnTo>
                </a:path>
              </a:pathLst>
            </a:custGeom>
            <a:ln w="34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903914" y="1879182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4">
                  <a:moveTo>
                    <a:pt x="74" y="0"/>
                  </a:moveTo>
                  <a:lnTo>
                    <a:pt x="0" y="10028"/>
                  </a:lnTo>
                  <a:lnTo>
                    <a:pt x="1506" y="23173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905420" y="1902355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69">
                  <a:moveTo>
                    <a:pt x="0" y="0"/>
                  </a:moveTo>
                  <a:lnTo>
                    <a:pt x="942" y="7800"/>
                  </a:lnTo>
                  <a:lnTo>
                    <a:pt x="1887" y="13114"/>
                  </a:lnTo>
                  <a:lnTo>
                    <a:pt x="3403" y="18383"/>
                  </a:lnTo>
                  <a:lnTo>
                    <a:pt x="6059" y="26050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911480" y="1928405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0" y="0"/>
                  </a:moveTo>
                  <a:lnTo>
                    <a:pt x="4552" y="12906"/>
                  </a:lnTo>
                  <a:lnTo>
                    <a:pt x="12371" y="21966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23852" y="1950372"/>
              <a:ext cx="19050" cy="11430"/>
            </a:xfrm>
            <a:custGeom>
              <a:avLst/>
              <a:gdLst/>
              <a:ahLst/>
              <a:cxnLst/>
              <a:rect l="l" t="t" r="r" b="b"/>
              <a:pathLst>
                <a:path w="19050" h="11430">
                  <a:moveTo>
                    <a:pt x="0" y="0"/>
                  </a:moveTo>
                  <a:lnTo>
                    <a:pt x="7818" y="9061"/>
                  </a:lnTo>
                  <a:lnTo>
                    <a:pt x="18828" y="11174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942680" y="1957522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60" h="6350">
                  <a:moveTo>
                    <a:pt x="0" y="4024"/>
                  </a:moveTo>
                  <a:lnTo>
                    <a:pt x="11009" y="6137"/>
                  </a:lnTo>
                  <a:lnTo>
                    <a:pt x="22359" y="0"/>
                  </a:lnTo>
                </a:path>
              </a:pathLst>
            </a:custGeom>
            <a:ln w="33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965040" y="1939145"/>
              <a:ext cx="20320" cy="18415"/>
            </a:xfrm>
            <a:custGeom>
              <a:avLst/>
              <a:gdLst/>
              <a:ahLst/>
              <a:cxnLst/>
              <a:rect l="l" t="t" r="r" b="b"/>
              <a:pathLst>
                <a:path w="20320" h="18414">
                  <a:moveTo>
                    <a:pt x="0" y="18377"/>
                  </a:moveTo>
                  <a:lnTo>
                    <a:pt x="6700" y="14637"/>
                  </a:lnTo>
                  <a:lnTo>
                    <a:pt x="11040" y="11476"/>
                  </a:lnTo>
                  <a:lnTo>
                    <a:pt x="14915" y="7171"/>
                  </a:lnTo>
                  <a:lnTo>
                    <a:pt x="20222" y="0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985262" y="1913442"/>
              <a:ext cx="13970" cy="26034"/>
            </a:xfrm>
            <a:custGeom>
              <a:avLst/>
              <a:gdLst/>
              <a:ahLst/>
              <a:cxnLst/>
              <a:rect l="l" t="t" r="r" b="b"/>
              <a:pathLst>
                <a:path w="13970" h="26035">
                  <a:moveTo>
                    <a:pt x="0" y="25702"/>
                  </a:moveTo>
                  <a:lnTo>
                    <a:pt x="5207" y="18415"/>
                  </a:lnTo>
                  <a:lnTo>
                    <a:pt x="8391" y="13309"/>
                  </a:lnTo>
                  <a:lnTo>
                    <a:pt x="10853" y="7973"/>
                  </a:lnTo>
                  <a:lnTo>
                    <a:pt x="13898" y="0"/>
                  </a:lnTo>
                </a:path>
              </a:pathLst>
            </a:custGeom>
            <a:ln w="33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999160" y="1889157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24285"/>
                  </a:moveTo>
                  <a:lnTo>
                    <a:pt x="5027" y="10822"/>
                  </a:lnTo>
                  <a:lnTo>
                    <a:pt x="5945" y="0"/>
                  </a:lnTo>
                </a:path>
              </a:pathLst>
            </a:custGeom>
            <a:ln w="33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003943" y="1872383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4">
                  <a:moveTo>
                    <a:pt x="1163" y="16774"/>
                  </a:moveTo>
                  <a:lnTo>
                    <a:pt x="2081" y="5950"/>
                  </a:lnTo>
                  <a:lnTo>
                    <a:pt x="0" y="0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998652" y="1866433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291" y="5950"/>
                  </a:moveTo>
                  <a:lnTo>
                    <a:pt x="3209" y="0"/>
                  </a:lnTo>
                  <a:lnTo>
                    <a:pt x="0" y="382"/>
                  </a:lnTo>
                </a:path>
              </a:pathLst>
            </a:custGeom>
            <a:ln w="33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994313" y="1866816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4338" y="0"/>
                  </a:moveTo>
                  <a:lnTo>
                    <a:pt x="1129" y="382"/>
                  </a:lnTo>
                  <a:lnTo>
                    <a:pt x="0" y="7112"/>
                  </a:lnTo>
                </a:path>
              </a:pathLst>
            </a:custGeom>
            <a:ln w="34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93183" y="1873929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4">
                  <a:moveTo>
                    <a:pt x="1129" y="0"/>
                  </a:moveTo>
                  <a:lnTo>
                    <a:pt x="0" y="6730"/>
                  </a:lnTo>
                  <a:lnTo>
                    <a:pt x="2997" y="18106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96180" y="1892035"/>
              <a:ext cx="10795" cy="24765"/>
            </a:xfrm>
            <a:custGeom>
              <a:avLst/>
              <a:gdLst/>
              <a:ahLst/>
              <a:cxnLst/>
              <a:rect l="l" t="t" r="r" b="b"/>
              <a:pathLst>
                <a:path w="10795" h="24764">
                  <a:moveTo>
                    <a:pt x="0" y="0"/>
                  </a:moveTo>
                  <a:lnTo>
                    <a:pt x="1850" y="6784"/>
                  </a:lnTo>
                  <a:lnTo>
                    <a:pt x="3567" y="11618"/>
                  </a:lnTo>
                  <a:lnTo>
                    <a:pt x="6139" y="16817"/>
                  </a:lnTo>
                  <a:lnTo>
                    <a:pt x="10558" y="24696"/>
                  </a:lnTo>
                </a:path>
              </a:pathLst>
            </a:custGeom>
            <a:ln w="34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006739" y="1916732"/>
              <a:ext cx="19050" cy="25400"/>
            </a:xfrm>
            <a:custGeom>
              <a:avLst/>
              <a:gdLst/>
              <a:ahLst/>
              <a:cxnLst/>
              <a:rect l="l" t="t" r="r" b="b"/>
              <a:pathLst>
                <a:path w="19050" h="25400">
                  <a:moveTo>
                    <a:pt x="0" y="0"/>
                  </a:moveTo>
                  <a:lnTo>
                    <a:pt x="4544" y="7884"/>
                  </a:lnTo>
                  <a:lnTo>
                    <a:pt x="8002" y="13118"/>
                  </a:lnTo>
                  <a:lnTo>
                    <a:pt x="12120" y="18048"/>
                  </a:lnTo>
                  <a:lnTo>
                    <a:pt x="18648" y="25018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025387" y="1941751"/>
              <a:ext cx="25400" cy="19685"/>
            </a:xfrm>
            <a:custGeom>
              <a:avLst/>
              <a:gdLst/>
              <a:ahLst/>
              <a:cxnLst/>
              <a:rect l="l" t="t" r="r" b="b"/>
              <a:pathLst>
                <a:path w="25400" h="19685">
                  <a:moveTo>
                    <a:pt x="0" y="0"/>
                  </a:moveTo>
                  <a:lnTo>
                    <a:pt x="6624" y="6879"/>
                  </a:lnTo>
                  <a:lnTo>
                    <a:pt x="11421" y="11167"/>
                  </a:lnTo>
                  <a:lnTo>
                    <a:pt x="16720" y="14661"/>
                  </a:lnTo>
                  <a:lnTo>
                    <a:pt x="24852" y="19156"/>
                  </a:lnTo>
                </a:path>
              </a:pathLst>
            </a:custGeom>
            <a:ln w="33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50240" y="1960908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39" h="9525">
                  <a:moveTo>
                    <a:pt x="0" y="0"/>
                  </a:moveTo>
                  <a:lnTo>
                    <a:pt x="8173" y="4338"/>
                  </a:lnTo>
                  <a:lnTo>
                    <a:pt x="13768" y="6738"/>
                  </a:lnTo>
                  <a:lnTo>
                    <a:pt x="19366" y="8060"/>
                  </a:lnTo>
                  <a:lnTo>
                    <a:pt x="27551" y="916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77791" y="1967034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70" h="4444">
                  <a:moveTo>
                    <a:pt x="0" y="3033"/>
                  </a:moveTo>
                  <a:lnTo>
                    <a:pt x="8164" y="3944"/>
                  </a:lnTo>
                  <a:lnTo>
                    <a:pt x="13618" y="3931"/>
                  </a:lnTo>
                  <a:lnTo>
                    <a:pt x="18822" y="2711"/>
                  </a:lnTo>
                  <a:lnTo>
                    <a:pt x="26235" y="0"/>
                  </a:lnTo>
                </a:path>
              </a:pathLst>
            </a:custGeom>
            <a:ln w="33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104027" y="1951570"/>
              <a:ext cx="21590" cy="15875"/>
            </a:xfrm>
            <a:custGeom>
              <a:avLst/>
              <a:gdLst/>
              <a:ahLst/>
              <a:cxnLst/>
              <a:rect l="l" t="t" r="r" b="b"/>
              <a:pathLst>
                <a:path w="21589" h="15875">
                  <a:moveTo>
                    <a:pt x="0" y="15464"/>
                  </a:moveTo>
                  <a:lnTo>
                    <a:pt x="7335" y="12558"/>
                  </a:lnTo>
                  <a:lnTo>
                    <a:pt x="11997" y="9979"/>
                  </a:lnTo>
                  <a:lnTo>
                    <a:pt x="15980" y="6276"/>
                  </a:lnTo>
                  <a:lnTo>
                    <a:pt x="21279" y="0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25306" y="1926080"/>
              <a:ext cx="12700" cy="26034"/>
            </a:xfrm>
            <a:custGeom>
              <a:avLst/>
              <a:gdLst/>
              <a:ahLst/>
              <a:cxnLst/>
              <a:rect l="l" t="t" r="r" b="b"/>
              <a:pathLst>
                <a:path w="12700" h="26035">
                  <a:moveTo>
                    <a:pt x="0" y="25489"/>
                  </a:moveTo>
                  <a:lnTo>
                    <a:pt x="5161" y="19056"/>
                  </a:lnTo>
                  <a:lnTo>
                    <a:pt x="8185" y="14256"/>
                  </a:lnTo>
                  <a:lnTo>
                    <a:pt x="10243" y="8700"/>
                  </a:lnTo>
                  <a:lnTo>
                    <a:pt x="12510" y="0"/>
                  </a:lnTo>
                </a:path>
              </a:pathLst>
            </a:custGeom>
            <a:ln w="33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137816" y="1895529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0" y="30551"/>
                  </a:moveTo>
                  <a:lnTo>
                    <a:pt x="2079" y="21771"/>
                  </a:lnTo>
                  <a:lnTo>
                    <a:pt x="2828" y="15662"/>
                  </a:lnTo>
                  <a:lnTo>
                    <a:pt x="2298" y="9360"/>
                  </a:lnTo>
                  <a:lnTo>
                    <a:pt x="539" y="0"/>
                  </a:lnTo>
                </a:path>
              </a:pathLst>
            </a:custGeom>
            <a:ln w="33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126413" y="1866366"/>
              <a:ext cx="12065" cy="29209"/>
            </a:xfrm>
            <a:custGeom>
              <a:avLst/>
              <a:gdLst/>
              <a:ahLst/>
              <a:cxnLst/>
              <a:rect l="l" t="t" r="r" b="b"/>
              <a:pathLst>
                <a:path w="12064" h="29210">
                  <a:moveTo>
                    <a:pt x="11942" y="29162"/>
                  </a:moveTo>
                  <a:lnTo>
                    <a:pt x="9988" y="19823"/>
                  </a:lnTo>
                  <a:lnTo>
                    <a:pt x="8093" y="13672"/>
                  </a:lnTo>
                  <a:lnTo>
                    <a:pt x="5137" y="7976"/>
                  </a:lnTo>
                  <a:lnTo>
                    <a:pt x="0" y="0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106553" y="1844471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19860" y="21894"/>
                  </a:moveTo>
                  <a:lnTo>
                    <a:pt x="14599" y="14032"/>
                  </a:lnTo>
                  <a:lnTo>
                    <a:pt x="10776" y="9130"/>
                  </a:lnTo>
                  <a:lnTo>
                    <a:pt x="6531" y="5137"/>
                  </a:lnTo>
                  <a:lnTo>
                    <a:pt x="0" y="0"/>
                  </a:lnTo>
                </a:path>
              </a:pathLst>
            </a:custGeom>
            <a:ln w="32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085655" y="1833264"/>
              <a:ext cx="20955" cy="11430"/>
            </a:xfrm>
            <a:custGeom>
              <a:avLst/>
              <a:gdLst/>
              <a:ahLst/>
              <a:cxnLst/>
              <a:rect l="l" t="t" r="r" b="b"/>
              <a:pathLst>
                <a:path w="20954" h="11430">
                  <a:moveTo>
                    <a:pt x="20897" y="11207"/>
                  </a:moveTo>
                  <a:lnTo>
                    <a:pt x="9838" y="2682"/>
                  </a:lnTo>
                  <a:lnTo>
                    <a:pt x="0" y="0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069310" y="1830581"/>
              <a:ext cx="16510" cy="3810"/>
            </a:xfrm>
            <a:custGeom>
              <a:avLst/>
              <a:gdLst/>
              <a:ahLst/>
              <a:cxnLst/>
              <a:rect l="l" t="t" r="r" b="b"/>
              <a:pathLst>
                <a:path w="16510" h="3810">
                  <a:moveTo>
                    <a:pt x="16345" y="2682"/>
                  </a:moveTo>
                  <a:lnTo>
                    <a:pt x="6505" y="0"/>
                  </a:lnTo>
                  <a:lnTo>
                    <a:pt x="0" y="3185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061381" y="1833767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928" y="0"/>
                  </a:moveTo>
                  <a:lnTo>
                    <a:pt x="1423" y="3185"/>
                  </a:lnTo>
                  <a:lnTo>
                    <a:pt x="0" y="9771"/>
                  </a:lnTo>
                </a:path>
              </a:pathLst>
            </a:custGeom>
            <a:ln w="33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191280" y="185508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462" y="0"/>
                  </a:moveTo>
                  <a:lnTo>
                    <a:pt x="2947" y="286"/>
                  </a:lnTo>
                  <a:lnTo>
                    <a:pt x="2430" y="573"/>
                  </a:lnTo>
                </a:path>
                <a:path w="3810" h="2539">
                  <a:moveTo>
                    <a:pt x="2430" y="573"/>
                  </a:moveTo>
                  <a:lnTo>
                    <a:pt x="1399" y="1147"/>
                  </a:lnTo>
                  <a:lnTo>
                    <a:pt x="0" y="208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189625" y="1857173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654" y="0"/>
                  </a:moveTo>
                  <a:lnTo>
                    <a:pt x="256" y="942"/>
                  </a:lnTo>
                  <a:lnTo>
                    <a:pt x="0" y="3635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189369" y="186080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255" y="0"/>
                  </a:moveTo>
                  <a:lnTo>
                    <a:pt x="0" y="2692"/>
                  </a:lnTo>
                  <a:lnTo>
                    <a:pt x="1368" y="8506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190738" y="1869315"/>
              <a:ext cx="8255" cy="39370"/>
            </a:xfrm>
            <a:custGeom>
              <a:avLst/>
              <a:gdLst/>
              <a:ahLst/>
              <a:cxnLst/>
              <a:rect l="l" t="t" r="r" b="b"/>
              <a:pathLst>
                <a:path w="8254" h="39369">
                  <a:moveTo>
                    <a:pt x="0" y="0"/>
                  </a:moveTo>
                  <a:lnTo>
                    <a:pt x="3223" y="14864"/>
                  </a:lnTo>
                  <a:lnTo>
                    <a:pt x="5110" y="23858"/>
                  </a:lnTo>
                  <a:lnTo>
                    <a:pt x="6391" y="30617"/>
                  </a:lnTo>
                  <a:lnTo>
                    <a:pt x="7799" y="38777"/>
                  </a:lnTo>
                </a:path>
              </a:pathLst>
            </a:custGeom>
            <a:ln w="34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198537" y="1908092"/>
              <a:ext cx="13335" cy="80645"/>
            </a:xfrm>
            <a:custGeom>
              <a:avLst/>
              <a:gdLst/>
              <a:ahLst/>
              <a:cxnLst/>
              <a:rect l="l" t="t" r="r" b="b"/>
              <a:pathLst>
                <a:path w="13335" h="80644">
                  <a:moveTo>
                    <a:pt x="0" y="0"/>
                  </a:moveTo>
                  <a:lnTo>
                    <a:pt x="6631" y="41205"/>
                  </a:lnTo>
                  <a:lnTo>
                    <a:pt x="10202" y="63311"/>
                  </a:lnTo>
                  <a:lnTo>
                    <a:pt x="11934" y="73851"/>
                  </a:lnTo>
                  <a:lnTo>
                    <a:pt x="13052" y="80359"/>
                  </a:lnTo>
                </a:path>
              </a:pathLst>
            </a:custGeom>
            <a:ln w="33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211589" y="1988452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5">
                  <a:moveTo>
                    <a:pt x="0" y="0"/>
                  </a:moveTo>
                  <a:lnTo>
                    <a:pt x="1624" y="9336"/>
                  </a:lnTo>
                  <a:lnTo>
                    <a:pt x="2907" y="13081"/>
                  </a:lnTo>
                </a:path>
              </a:pathLst>
            </a:custGeom>
            <a:ln w="33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17728" y="180001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1032" y="1032"/>
                  </a:moveTo>
                  <a:lnTo>
                    <a:pt x="516" y="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212926" y="1794636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802" y="5374"/>
                  </a:moveTo>
                  <a:lnTo>
                    <a:pt x="742" y="1316"/>
                  </a:lnTo>
                  <a:lnTo>
                    <a:pt x="0" y="0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4294084" y="1820140"/>
            <a:ext cx="389890" cy="518795"/>
            <a:chOff x="4294084" y="1820140"/>
            <a:chExt cx="389890" cy="518795"/>
          </a:xfrm>
        </p:grpSpPr>
        <p:pic>
          <p:nvPicPr>
            <p:cNvPr id="189" name="object 1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4084" y="1820140"/>
              <a:ext cx="167412" cy="19505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8727" y="1846788"/>
              <a:ext cx="194841" cy="491744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183811" y="1832904"/>
            <a:ext cx="167398" cy="288239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12662" y="1856766"/>
            <a:ext cx="178751" cy="192249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37935" y="1746185"/>
            <a:ext cx="340078" cy="333128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38455" y="1887285"/>
            <a:ext cx="212052" cy="176115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6287577" y="1895246"/>
            <a:ext cx="170815" cy="170815"/>
            <a:chOff x="6287577" y="1895246"/>
            <a:chExt cx="170815" cy="170815"/>
          </a:xfrm>
        </p:grpSpPr>
        <p:sp>
          <p:nvSpPr>
            <p:cNvPr id="196" name="object 196"/>
            <p:cNvSpPr/>
            <p:nvPr/>
          </p:nvSpPr>
          <p:spPr>
            <a:xfrm>
              <a:off x="6310604" y="1936792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5152" y="1603"/>
                  </a:moveTo>
                  <a:lnTo>
                    <a:pt x="4464" y="1373"/>
                  </a:lnTo>
                  <a:lnTo>
                    <a:pt x="3776" y="1144"/>
                  </a:lnTo>
                </a:path>
                <a:path w="5714" h="1905">
                  <a:moveTo>
                    <a:pt x="3776" y="1144"/>
                  </a:moveTo>
                  <a:lnTo>
                    <a:pt x="2400" y="6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06547" y="1936107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39">
                  <a:moveTo>
                    <a:pt x="4057" y="685"/>
                  </a:moveTo>
                  <a:lnTo>
                    <a:pt x="1656" y="0"/>
                  </a:lnTo>
                  <a:lnTo>
                    <a:pt x="0" y="2495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304890" y="1938602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60">
                  <a:moveTo>
                    <a:pt x="1656" y="0"/>
                  </a:moveTo>
                  <a:lnTo>
                    <a:pt x="0" y="2495"/>
                  </a:lnTo>
                  <a:lnTo>
                    <a:pt x="519" y="9647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305409" y="1948249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80">
                  <a:moveTo>
                    <a:pt x="0" y="0"/>
                  </a:moveTo>
                  <a:lnTo>
                    <a:pt x="519" y="7151"/>
                  </a:lnTo>
                  <a:lnTo>
                    <a:pt x="3224" y="17774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308633" y="1966024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0" y="0"/>
                  </a:moveTo>
                  <a:lnTo>
                    <a:pt x="9644" y="32485"/>
                  </a:lnTo>
                  <a:lnTo>
                    <a:pt x="14744" y="49819"/>
                  </a:lnTo>
                  <a:lnTo>
                    <a:pt x="16996" y="57856"/>
                  </a:lnTo>
                  <a:lnTo>
                    <a:pt x="18096" y="62452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326729" y="2028476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5">
                  <a:moveTo>
                    <a:pt x="0" y="0"/>
                  </a:moveTo>
                  <a:lnTo>
                    <a:pt x="1452" y="6436"/>
                  </a:lnTo>
                  <a:lnTo>
                    <a:pt x="927" y="7728"/>
                  </a:lnTo>
                </a:path>
              </a:pathLst>
            </a:custGeom>
            <a:ln w="33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325104" y="2032815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552" y="3390"/>
                  </a:moveTo>
                  <a:lnTo>
                    <a:pt x="2027" y="4682"/>
                  </a:lnTo>
                  <a:lnTo>
                    <a:pt x="0" y="0"/>
                  </a:lnTo>
                </a:path>
              </a:pathLst>
            </a:custGeom>
            <a:ln w="34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320614" y="2018268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79" h="14605">
                  <a:moveTo>
                    <a:pt x="4489" y="14546"/>
                  </a:moveTo>
                  <a:lnTo>
                    <a:pt x="2462" y="9863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316775" y="1995609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3838" y="22659"/>
                  </a:moveTo>
                  <a:lnTo>
                    <a:pt x="1376" y="12795"/>
                  </a:lnTo>
                  <a:lnTo>
                    <a:pt x="0" y="0"/>
                  </a:lnTo>
                </a:path>
              </a:pathLst>
            </a:custGeom>
            <a:ln w="34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315856" y="1969563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919" y="26045"/>
                  </a:moveTo>
                  <a:lnTo>
                    <a:pt x="159" y="18441"/>
                  </a:lnTo>
                  <a:lnTo>
                    <a:pt x="0" y="13193"/>
                  </a:lnTo>
                  <a:lnTo>
                    <a:pt x="526" y="7860"/>
                  </a:lnTo>
                  <a:lnTo>
                    <a:pt x="1822" y="0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317678" y="1945141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89" h="24764">
                  <a:moveTo>
                    <a:pt x="0" y="24421"/>
                  </a:moveTo>
                  <a:lnTo>
                    <a:pt x="1414" y="16586"/>
                  </a:lnTo>
                  <a:lnTo>
                    <a:pt x="2772" y="11431"/>
                  </a:lnTo>
                  <a:lnTo>
                    <a:pt x="4871" y="6665"/>
                  </a:lnTo>
                  <a:lnTo>
                    <a:pt x="8509" y="0"/>
                  </a:lnTo>
                </a:path>
              </a:pathLst>
            </a:custGeom>
            <a:ln w="33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326187" y="1926437"/>
              <a:ext cx="15875" cy="19050"/>
            </a:xfrm>
            <a:custGeom>
              <a:avLst/>
              <a:gdLst/>
              <a:ahLst/>
              <a:cxnLst/>
              <a:rect l="l" t="t" r="r" b="b"/>
              <a:pathLst>
                <a:path w="15875" h="19050">
                  <a:moveTo>
                    <a:pt x="0" y="18704"/>
                  </a:moveTo>
                  <a:lnTo>
                    <a:pt x="6230" y="7532"/>
                  </a:lnTo>
                  <a:lnTo>
                    <a:pt x="15596" y="0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341784" y="1915446"/>
              <a:ext cx="20955" cy="11430"/>
            </a:xfrm>
            <a:custGeom>
              <a:avLst/>
              <a:gdLst/>
              <a:ahLst/>
              <a:cxnLst/>
              <a:rect l="l" t="t" r="r" b="b"/>
              <a:pathLst>
                <a:path w="20954" h="11430">
                  <a:moveTo>
                    <a:pt x="0" y="10990"/>
                  </a:moveTo>
                  <a:lnTo>
                    <a:pt x="9366" y="3457"/>
                  </a:lnTo>
                  <a:lnTo>
                    <a:pt x="20691" y="0"/>
                  </a:lnTo>
                </a:path>
              </a:pathLst>
            </a:custGeom>
            <a:ln w="33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362476" y="1911987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5" h="3810">
                  <a:moveTo>
                    <a:pt x="0" y="3458"/>
                  </a:moveTo>
                  <a:lnTo>
                    <a:pt x="11325" y="0"/>
                  </a:lnTo>
                  <a:lnTo>
                    <a:pt x="22904" y="756"/>
                  </a:lnTo>
                </a:path>
              </a:pathLst>
            </a:custGeom>
            <a:ln w="33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385381" y="1912744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0"/>
                  </a:moveTo>
                  <a:lnTo>
                    <a:pt x="11579" y="756"/>
                  </a:lnTo>
                  <a:lnTo>
                    <a:pt x="21595" y="5893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406976" y="1918637"/>
              <a:ext cx="17780" cy="14604"/>
            </a:xfrm>
            <a:custGeom>
              <a:avLst/>
              <a:gdLst/>
              <a:ahLst/>
              <a:cxnLst/>
              <a:rect l="l" t="t" r="r" b="b"/>
              <a:pathLst>
                <a:path w="17779" h="14605">
                  <a:moveTo>
                    <a:pt x="0" y="0"/>
                  </a:moveTo>
                  <a:lnTo>
                    <a:pt x="10015" y="5136"/>
                  </a:lnTo>
                  <a:lnTo>
                    <a:pt x="17257" y="14093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424233" y="1932731"/>
              <a:ext cx="11430" cy="20320"/>
            </a:xfrm>
            <a:custGeom>
              <a:avLst/>
              <a:gdLst/>
              <a:ahLst/>
              <a:cxnLst/>
              <a:rect l="l" t="t" r="r" b="b"/>
              <a:pathLst>
                <a:path w="11429" h="20319">
                  <a:moveTo>
                    <a:pt x="0" y="0"/>
                  </a:moveTo>
                  <a:lnTo>
                    <a:pt x="7241" y="8957"/>
                  </a:lnTo>
                  <a:lnTo>
                    <a:pt x="11204" y="20261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435438" y="1952993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79" h="24130">
                  <a:moveTo>
                    <a:pt x="0" y="0"/>
                  </a:moveTo>
                  <a:lnTo>
                    <a:pt x="3962" y="11303"/>
                  </a:lnTo>
                  <a:lnTo>
                    <a:pt x="4909" y="23539"/>
                  </a:lnTo>
                </a:path>
              </a:pathLst>
            </a:custGeom>
            <a:ln w="33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440295" y="1976532"/>
              <a:ext cx="1270" cy="24765"/>
            </a:xfrm>
            <a:custGeom>
              <a:avLst/>
              <a:gdLst/>
              <a:ahLst/>
              <a:cxnLst/>
              <a:rect l="l" t="t" r="r" b="b"/>
              <a:pathLst>
                <a:path w="1270" h="24764">
                  <a:moveTo>
                    <a:pt x="51" y="0"/>
                  </a:moveTo>
                  <a:lnTo>
                    <a:pt x="999" y="12235"/>
                  </a:lnTo>
                  <a:lnTo>
                    <a:pt x="0" y="24227"/>
                  </a:lnTo>
                </a:path>
              </a:pathLst>
            </a:custGeom>
            <a:ln w="33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437301" y="2000759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994" y="0"/>
                  </a:moveTo>
                  <a:lnTo>
                    <a:pt x="1994" y="11991"/>
                  </a:lnTo>
                  <a:lnTo>
                    <a:pt x="0" y="22133"/>
                  </a:lnTo>
                </a:path>
              </a:pathLst>
            </a:custGeom>
            <a:ln w="33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433373" y="2022893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4">
                  <a:moveTo>
                    <a:pt x="3927" y="0"/>
                  </a:moveTo>
                  <a:lnTo>
                    <a:pt x="1932" y="10142"/>
                  </a:lnTo>
                  <a:lnTo>
                    <a:pt x="0" y="16971"/>
                  </a:lnTo>
                </a:path>
              </a:pathLst>
            </a:custGeom>
            <a:ln w="33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431441" y="2039864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1932" y="0"/>
                  </a:moveTo>
                  <a:lnTo>
                    <a:pt x="0" y="6829"/>
                  </a:lnTo>
                  <a:lnTo>
                    <a:pt x="756" y="9061"/>
                  </a:lnTo>
                </a:path>
              </a:pathLst>
            </a:custGeom>
            <a:ln w="33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6454860" y="1894560"/>
            <a:ext cx="167005" cy="175895"/>
            <a:chOff x="6454860" y="1894560"/>
            <a:chExt cx="167005" cy="175895"/>
          </a:xfrm>
        </p:grpSpPr>
        <p:sp>
          <p:nvSpPr>
            <p:cNvPr id="219" name="object 219"/>
            <p:cNvSpPr/>
            <p:nvPr/>
          </p:nvSpPr>
          <p:spPr>
            <a:xfrm>
              <a:off x="6598688" y="1920215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69">
                  <a:moveTo>
                    <a:pt x="5274" y="917"/>
                  </a:moveTo>
                  <a:lnTo>
                    <a:pt x="2637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562163" y="191297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525" y="7235"/>
                  </a:moveTo>
                  <a:lnTo>
                    <a:pt x="22378" y="4161"/>
                  </a:lnTo>
                  <a:lnTo>
                    <a:pt x="13857" y="2383"/>
                  </a:lnTo>
                  <a:lnTo>
                    <a:pt x="7539" y="1222"/>
                  </a:lnTo>
                  <a:lnTo>
                    <a:pt x="0" y="0"/>
                  </a:lnTo>
                </a:path>
              </a:pathLst>
            </a:custGeom>
            <a:ln w="34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536332" y="1911441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4" h="1905">
                  <a:moveTo>
                    <a:pt x="25830" y="1537"/>
                  </a:moveTo>
                  <a:lnTo>
                    <a:pt x="18458" y="421"/>
                  </a:lnTo>
                  <a:lnTo>
                    <a:pt x="13310" y="0"/>
                  </a:lnTo>
                  <a:lnTo>
                    <a:pt x="7964" y="228"/>
                  </a:lnTo>
                  <a:lnTo>
                    <a:pt x="0" y="1061"/>
                  </a:lnTo>
                </a:path>
              </a:pathLst>
            </a:custGeom>
            <a:ln w="33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510110" y="1912503"/>
              <a:ext cx="26670" cy="8255"/>
            </a:xfrm>
            <a:custGeom>
              <a:avLst/>
              <a:gdLst/>
              <a:ahLst/>
              <a:cxnLst/>
              <a:rect l="l" t="t" r="r" b="b"/>
              <a:pathLst>
                <a:path w="26670" h="8255">
                  <a:moveTo>
                    <a:pt x="26221" y="0"/>
                  </a:moveTo>
                  <a:lnTo>
                    <a:pt x="18250" y="969"/>
                  </a:lnTo>
                  <a:lnTo>
                    <a:pt x="12862" y="2148"/>
                  </a:lnTo>
                  <a:lnTo>
                    <a:pt x="7598" y="4309"/>
                  </a:lnTo>
                  <a:lnTo>
                    <a:pt x="0" y="8222"/>
                  </a:lnTo>
                </a:path>
              </a:pathLst>
            </a:custGeom>
            <a:ln w="33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487901" y="19207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225" h="19050">
                  <a:moveTo>
                    <a:pt x="22208" y="0"/>
                  </a:moveTo>
                  <a:lnTo>
                    <a:pt x="14672" y="4075"/>
                  </a:lnTo>
                  <a:lnTo>
                    <a:pt x="9847" y="7375"/>
                  </a:lnTo>
                  <a:lnTo>
                    <a:pt x="5650" y="11646"/>
                  </a:lnTo>
                  <a:lnTo>
                    <a:pt x="0" y="18636"/>
                  </a:lnTo>
                </a:path>
              </a:pathLst>
            </a:custGeom>
            <a:ln w="33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474457" y="1939362"/>
              <a:ext cx="13970" cy="27305"/>
            </a:xfrm>
            <a:custGeom>
              <a:avLst/>
              <a:gdLst/>
              <a:ahLst/>
              <a:cxnLst/>
              <a:rect l="l" t="t" r="r" b="b"/>
              <a:pathLst>
                <a:path w="13970" h="27305">
                  <a:moveTo>
                    <a:pt x="13444" y="0"/>
                  </a:moveTo>
                  <a:lnTo>
                    <a:pt x="7930" y="7122"/>
                  </a:lnTo>
                  <a:lnTo>
                    <a:pt x="4692" y="12325"/>
                  </a:lnTo>
                  <a:lnTo>
                    <a:pt x="2469" y="18154"/>
                  </a:lnTo>
                  <a:lnTo>
                    <a:pt x="0" y="27154"/>
                  </a:lnTo>
                </a:path>
              </a:pathLst>
            </a:custGeom>
            <a:ln w="33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471411" y="1966517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3046" y="0"/>
                  </a:moveTo>
                  <a:lnTo>
                    <a:pt x="782" y="9055"/>
                  </a:lnTo>
                  <a:lnTo>
                    <a:pt x="0" y="15266"/>
                  </a:lnTo>
                  <a:lnTo>
                    <a:pt x="671" y="21507"/>
                  </a:lnTo>
                  <a:lnTo>
                    <a:pt x="2772" y="30652"/>
                  </a:lnTo>
                </a:path>
              </a:pathLst>
            </a:custGeom>
            <a:ln w="33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474184" y="1997169"/>
              <a:ext cx="15875" cy="27940"/>
            </a:xfrm>
            <a:custGeom>
              <a:avLst/>
              <a:gdLst/>
              <a:ahLst/>
              <a:cxnLst/>
              <a:rect l="l" t="t" r="r" b="b"/>
              <a:pathLst>
                <a:path w="15875" h="27939">
                  <a:moveTo>
                    <a:pt x="0" y="0"/>
                  </a:moveTo>
                  <a:lnTo>
                    <a:pt x="2344" y="9099"/>
                  </a:lnTo>
                  <a:lnTo>
                    <a:pt x="4720" y="15028"/>
                  </a:lnTo>
                  <a:lnTo>
                    <a:pt x="8563" y="20392"/>
                  </a:lnTo>
                  <a:lnTo>
                    <a:pt x="15309" y="27796"/>
                  </a:lnTo>
                </a:path>
              </a:pathLst>
            </a:custGeom>
            <a:ln w="33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489493" y="2024966"/>
              <a:ext cx="29209" cy="19685"/>
            </a:xfrm>
            <a:custGeom>
              <a:avLst/>
              <a:gdLst/>
              <a:ahLst/>
              <a:cxnLst/>
              <a:rect l="l" t="t" r="r" b="b"/>
              <a:pathLst>
                <a:path w="29209" h="19685">
                  <a:moveTo>
                    <a:pt x="0" y="0"/>
                  </a:moveTo>
                  <a:lnTo>
                    <a:pt x="6959" y="7275"/>
                  </a:lnTo>
                  <a:lnTo>
                    <a:pt x="12294" y="11738"/>
                  </a:lnTo>
                  <a:lnTo>
                    <a:pt x="18719" y="15224"/>
                  </a:lnTo>
                  <a:lnTo>
                    <a:pt x="28949" y="19566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518443" y="2044532"/>
              <a:ext cx="34290" cy="9525"/>
            </a:xfrm>
            <a:custGeom>
              <a:avLst/>
              <a:gdLst/>
              <a:ahLst/>
              <a:cxnLst/>
              <a:rect l="l" t="t" r="r" b="b"/>
              <a:pathLst>
                <a:path w="34290" h="9525">
                  <a:moveTo>
                    <a:pt x="0" y="0"/>
                  </a:moveTo>
                  <a:lnTo>
                    <a:pt x="10305" y="4178"/>
                  </a:lnTo>
                  <a:lnTo>
                    <a:pt x="17261" y="6515"/>
                  </a:lnTo>
                  <a:lnTo>
                    <a:pt x="24035" y="7860"/>
                  </a:lnTo>
                  <a:lnTo>
                    <a:pt x="33797" y="9063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6630809" y="1861819"/>
            <a:ext cx="448309" cy="217170"/>
            <a:chOff x="6630809" y="1861819"/>
            <a:chExt cx="448309" cy="217170"/>
          </a:xfrm>
        </p:grpSpPr>
        <p:sp>
          <p:nvSpPr>
            <p:cNvPr id="230" name="object 230"/>
            <p:cNvSpPr/>
            <p:nvPr/>
          </p:nvSpPr>
          <p:spPr>
            <a:xfrm>
              <a:off x="6694792" y="1951905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238" y="0"/>
                  </a:moveTo>
                  <a:lnTo>
                    <a:pt x="4607" y="286"/>
                  </a:lnTo>
                  <a:lnTo>
                    <a:pt x="3977" y="573"/>
                  </a:lnTo>
                </a:path>
                <a:path w="5715" h="3175">
                  <a:moveTo>
                    <a:pt x="3977" y="573"/>
                  </a:moveTo>
                  <a:lnTo>
                    <a:pt x="2716" y="1147"/>
                  </a:lnTo>
                  <a:lnTo>
                    <a:pt x="0" y="277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692076" y="1954683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2716" y="0"/>
                  </a:moveTo>
                  <a:lnTo>
                    <a:pt x="0" y="1630"/>
                  </a:lnTo>
                  <a:lnTo>
                    <a:pt x="65" y="4032"/>
                  </a:lnTo>
                </a:path>
              </a:pathLst>
            </a:custGeom>
            <a:ln w="34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692141" y="1958716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80">
                  <a:moveTo>
                    <a:pt x="0" y="0"/>
                  </a:moveTo>
                  <a:lnTo>
                    <a:pt x="65" y="2402"/>
                  </a:lnTo>
                  <a:lnTo>
                    <a:pt x="6915" y="4723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699057" y="1963439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0" y="0"/>
                  </a:moveTo>
                  <a:lnTo>
                    <a:pt x="6849" y="2322"/>
                  </a:lnTo>
                  <a:lnTo>
                    <a:pt x="21759" y="3087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720816" y="1964904"/>
              <a:ext cx="34290" cy="2540"/>
            </a:xfrm>
            <a:custGeom>
              <a:avLst/>
              <a:gdLst/>
              <a:ahLst/>
              <a:cxnLst/>
              <a:rect l="l" t="t" r="r" b="b"/>
              <a:pathLst>
                <a:path w="34290" h="2539">
                  <a:moveTo>
                    <a:pt x="0" y="1623"/>
                  </a:moveTo>
                  <a:lnTo>
                    <a:pt x="8913" y="2028"/>
                  </a:lnTo>
                  <a:lnTo>
                    <a:pt x="15396" y="1994"/>
                  </a:lnTo>
                  <a:lnTo>
                    <a:pt x="22608" y="1368"/>
                  </a:lnTo>
                  <a:lnTo>
                    <a:pt x="33709" y="0"/>
                  </a:lnTo>
                </a:path>
              </a:pathLst>
            </a:custGeom>
            <a:ln w="34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754525" y="1957172"/>
              <a:ext cx="35560" cy="8255"/>
            </a:xfrm>
            <a:custGeom>
              <a:avLst/>
              <a:gdLst/>
              <a:ahLst/>
              <a:cxnLst/>
              <a:rect l="l" t="t" r="r" b="b"/>
              <a:pathLst>
                <a:path w="35559" h="8255">
                  <a:moveTo>
                    <a:pt x="0" y="7731"/>
                  </a:moveTo>
                  <a:lnTo>
                    <a:pt x="11122" y="6267"/>
                  </a:lnTo>
                  <a:lnTo>
                    <a:pt x="18478" y="4973"/>
                  </a:lnTo>
                  <a:lnTo>
                    <a:pt x="25352" y="3126"/>
                  </a:lnTo>
                  <a:lnTo>
                    <a:pt x="35028" y="0"/>
                  </a:lnTo>
                </a:path>
              </a:pathLst>
            </a:custGeom>
            <a:ln w="33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789553" y="1944660"/>
              <a:ext cx="24765" cy="12700"/>
            </a:xfrm>
            <a:custGeom>
              <a:avLst/>
              <a:gdLst/>
              <a:ahLst/>
              <a:cxnLst/>
              <a:rect l="l" t="t" r="r" b="b"/>
              <a:pathLst>
                <a:path w="24765" h="12700">
                  <a:moveTo>
                    <a:pt x="0" y="12512"/>
                  </a:moveTo>
                  <a:lnTo>
                    <a:pt x="9512" y="9311"/>
                  </a:lnTo>
                  <a:lnTo>
                    <a:pt x="15244" y="6941"/>
                  </a:lnTo>
                  <a:lnTo>
                    <a:pt x="19502" y="4228"/>
                  </a:lnTo>
                  <a:lnTo>
                    <a:pt x="24590" y="0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814144" y="1929558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90" h="15239">
                  <a:moveTo>
                    <a:pt x="0" y="15102"/>
                  </a:moveTo>
                  <a:lnTo>
                    <a:pt x="8363" y="7932"/>
                  </a:lnTo>
                  <a:lnTo>
                    <a:pt x="6978" y="0"/>
                  </a:lnTo>
                </a:path>
              </a:pathLst>
            </a:custGeom>
            <a:ln w="32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808830" y="1914434"/>
              <a:ext cx="12700" cy="15240"/>
            </a:xfrm>
            <a:custGeom>
              <a:avLst/>
              <a:gdLst/>
              <a:ahLst/>
              <a:cxnLst/>
              <a:rect l="l" t="t" r="r" b="b"/>
              <a:pathLst>
                <a:path w="12700" h="15239">
                  <a:moveTo>
                    <a:pt x="12292" y="15123"/>
                  </a:moveTo>
                  <a:lnTo>
                    <a:pt x="10908" y="7190"/>
                  </a:lnTo>
                  <a:lnTo>
                    <a:pt x="0" y="0"/>
                  </a:lnTo>
                </a:path>
              </a:pathLst>
            </a:custGeom>
            <a:ln w="33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780865" y="1902314"/>
              <a:ext cx="28575" cy="12700"/>
            </a:xfrm>
            <a:custGeom>
              <a:avLst/>
              <a:gdLst/>
              <a:ahLst/>
              <a:cxnLst/>
              <a:rect l="l" t="t" r="r" b="b"/>
              <a:pathLst>
                <a:path w="28575" h="12700">
                  <a:moveTo>
                    <a:pt x="27965" y="12119"/>
                  </a:moveTo>
                  <a:lnTo>
                    <a:pt x="21392" y="7885"/>
                  </a:lnTo>
                  <a:lnTo>
                    <a:pt x="16288" y="5211"/>
                  </a:lnTo>
                  <a:lnTo>
                    <a:pt x="10031" y="2961"/>
                  </a:lnTo>
                  <a:lnTo>
                    <a:pt x="0" y="0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744913" y="1895780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35952" y="6534"/>
                  </a:moveTo>
                  <a:lnTo>
                    <a:pt x="25796" y="3660"/>
                  </a:lnTo>
                  <a:lnTo>
                    <a:pt x="18665" y="2021"/>
                  </a:lnTo>
                  <a:lnTo>
                    <a:pt x="11190" y="1005"/>
                  </a:lnTo>
                  <a:lnTo>
                    <a:pt x="0" y="0"/>
                  </a:lnTo>
                </a:path>
              </a:pathLst>
            </a:custGeom>
            <a:ln w="33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708788" y="1894780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6124" y="1000"/>
                  </a:moveTo>
                  <a:lnTo>
                    <a:pt x="24931" y="122"/>
                  </a:lnTo>
                  <a:lnTo>
                    <a:pt x="17437" y="0"/>
                  </a:lnTo>
                  <a:lnTo>
                    <a:pt x="10255" y="784"/>
                  </a:lnTo>
                  <a:lnTo>
                    <a:pt x="0" y="2630"/>
                  </a:lnTo>
                </a:path>
              </a:pathLst>
            </a:custGeom>
            <a:ln w="32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678790" y="1897410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29997" y="0"/>
                  </a:moveTo>
                  <a:lnTo>
                    <a:pt x="19837" y="2004"/>
                  </a:lnTo>
                  <a:lnTo>
                    <a:pt x="13325" y="3903"/>
                  </a:lnTo>
                  <a:lnTo>
                    <a:pt x="7650" y="6803"/>
                  </a:lnTo>
                  <a:lnTo>
                    <a:pt x="0" y="11814"/>
                  </a:lnTo>
                </a:path>
              </a:pathLst>
            </a:custGeom>
            <a:ln w="32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658577" y="1909224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20213" y="0"/>
                  </a:moveTo>
                  <a:lnTo>
                    <a:pt x="12715" y="5170"/>
                  </a:lnTo>
                  <a:lnTo>
                    <a:pt x="8110" y="9192"/>
                  </a:lnTo>
                  <a:lnTo>
                    <a:pt x="4503" y="14133"/>
                  </a:lnTo>
                  <a:lnTo>
                    <a:pt x="0" y="22062"/>
                  </a:lnTo>
                </a:path>
              </a:pathLst>
            </a:custGeom>
            <a:ln w="32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648888" y="1931286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59" h="30480">
                  <a:moveTo>
                    <a:pt x="9688" y="0"/>
                  </a:moveTo>
                  <a:lnTo>
                    <a:pt x="5349" y="8053"/>
                  </a:lnTo>
                  <a:lnTo>
                    <a:pt x="2893" y="13864"/>
                  </a:lnTo>
                  <a:lnTo>
                    <a:pt x="1413" y="20247"/>
                  </a:lnTo>
                  <a:lnTo>
                    <a:pt x="0" y="30015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647347" y="1961302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5">
                  <a:moveTo>
                    <a:pt x="1541" y="0"/>
                  </a:moveTo>
                  <a:lnTo>
                    <a:pt x="297" y="9817"/>
                  </a:lnTo>
                  <a:lnTo>
                    <a:pt x="0" y="16541"/>
                  </a:lnTo>
                  <a:lnTo>
                    <a:pt x="754" y="23276"/>
                  </a:lnTo>
                  <a:lnTo>
                    <a:pt x="2666" y="33130"/>
                  </a:lnTo>
                </a:path>
              </a:pathLst>
            </a:custGeom>
            <a:ln w="33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650014" y="1994433"/>
              <a:ext cx="13335" cy="31115"/>
            </a:xfrm>
            <a:custGeom>
              <a:avLst/>
              <a:gdLst/>
              <a:ahLst/>
              <a:cxnLst/>
              <a:rect l="l" t="t" r="r" b="b"/>
              <a:pathLst>
                <a:path w="13334" h="31114">
                  <a:moveTo>
                    <a:pt x="0" y="0"/>
                  </a:moveTo>
                  <a:lnTo>
                    <a:pt x="2101" y="9821"/>
                  </a:lnTo>
                  <a:lnTo>
                    <a:pt x="4184" y="16327"/>
                  </a:lnTo>
                  <a:lnTo>
                    <a:pt x="7490" y="22427"/>
                  </a:lnTo>
                  <a:lnTo>
                    <a:pt x="13264" y="31028"/>
                  </a:lnTo>
                </a:path>
              </a:pathLst>
            </a:custGeom>
            <a:ln w="32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663278" y="2025461"/>
              <a:ext cx="26670" cy="24130"/>
            </a:xfrm>
            <a:custGeom>
              <a:avLst/>
              <a:gdLst/>
              <a:ahLst/>
              <a:cxnLst/>
              <a:rect l="l" t="t" r="r" b="b"/>
              <a:pathLst>
                <a:path w="26670" h="24130">
                  <a:moveTo>
                    <a:pt x="0" y="0"/>
                  </a:moveTo>
                  <a:lnTo>
                    <a:pt x="5978" y="8490"/>
                  </a:lnTo>
                  <a:lnTo>
                    <a:pt x="10713" y="13815"/>
                  </a:lnTo>
                  <a:lnTo>
                    <a:pt x="16672" y="18218"/>
                  </a:lnTo>
                  <a:lnTo>
                    <a:pt x="26323" y="23945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689601" y="2049406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4">
                  <a:moveTo>
                    <a:pt x="0" y="0"/>
                  </a:moveTo>
                  <a:lnTo>
                    <a:pt x="9832" y="5535"/>
                  </a:lnTo>
                  <a:lnTo>
                    <a:pt x="17064" y="8599"/>
                  </a:lnTo>
                  <a:lnTo>
                    <a:pt x="25253" y="10288"/>
                  </a:lnTo>
                  <a:lnTo>
                    <a:pt x="37959" y="11700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727561" y="2059288"/>
              <a:ext cx="43815" cy="3810"/>
            </a:xfrm>
            <a:custGeom>
              <a:avLst/>
              <a:gdLst/>
              <a:ahLst/>
              <a:cxnLst/>
              <a:rect l="l" t="t" r="r" b="b"/>
              <a:pathLst>
                <a:path w="43815" h="3810">
                  <a:moveTo>
                    <a:pt x="0" y="1819"/>
                  </a:moveTo>
                  <a:lnTo>
                    <a:pt x="12788" y="3019"/>
                  </a:lnTo>
                  <a:lnTo>
                    <a:pt x="21550" y="3230"/>
                  </a:lnTo>
                  <a:lnTo>
                    <a:pt x="30336" y="2280"/>
                  </a:lnTo>
                  <a:lnTo>
                    <a:pt x="43196" y="0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66298" y="1861819"/>
              <a:ext cx="212629" cy="193104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7362553" y="1847180"/>
            <a:ext cx="48260" cy="61594"/>
            <a:chOff x="7362553" y="1847180"/>
            <a:chExt cx="48260" cy="61594"/>
          </a:xfrm>
        </p:grpSpPr>
        <p:sp>
          <p:nvSpPr>
            <p:cNvPr id="252" name="object 252"/>
            <p:cNvSpPr/>
            <p:nvPr/>
          </p:nvSpPr>
          <p:spPr>
            <a:xfrm>
              <a:off x="7380016" y="189076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380245" y="1880979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60">
                  <a:moveTo>
                    <a:pt x="0" y="9786"/>
                  </a:moveTo>
                  <a:lnTo>
                    <a:pt x="1258" y="3999"/>
                  </a:lnTo>
                  <a:lnTo>
                    <a:pt x="2232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382478" y="1873039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5">
                  <a:moveTo>
                    <a:pt x="0" y="7940"/>
                  </a:moveTo>
                  <a:lnTo>
                    <a:pt x="972" y="3940"/>
                  </a:lnTo>
                  <a:lnTo>
                    <a:pt x="2818" y="0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385296" y="1866740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0" y="6298"/>
                  </a:moveTo>
                  <a:lnTo>
                    <a:pt x="1844" y="2359"/>
                  </a:lnTo>
                  <a:lnTo>
                    <a:pt x="4064" y="0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389361" y="1864381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39">
                  <a:moveTo>
                    <a:pt x="0" y="2358"/>
                  </a:moveTo>
                  <a:lnTo>
                    <a:pt x="2219" y="0"/>
                  </a:lnTo>
                  <a:lnTo>
                    <a:pt x="4196" y="378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7385070" y="1935733"/>
            <a:ext cx="46990" cy="55880"/>
            <a:chOff x="7385070" y="1935733"/>
            <a:chExt cx="46990" cy="55880"/>
          </a:xfrm>
        </p:grpSpPr>
        <p:sp>
          <p:nvSpPr>
            <p:cNvPr id="258" name="object 258"/>
            <p:cNvSpPr/>
            <p:nvPr/>
          </p:nvSpPr>
          <p:spPr>
            <a:xfrm>
              <a:off x="7402532" y="197344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402991" y="197012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0" y="3319"/>
                  </a:moveTo>
                  <a:lnTo>
                    <a:pt x="2058" y="1602"/>
                  </a:lnTo>
                  <a:lnTo>
                    <a:pt x="3489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406481" y="196601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0" y="4104"/>
                  </a:moveTo>
                  <a:lnTo>
                    <a:pt x="1431" y="2502"/>
                  </a:lnTo>
                  <a:lnTo>
                    <a:pt x="3002" y="0"/>
                  </a:lnTo>
                </a:path>
              </a:pathLst>
            </a:custGeom>
            <a:ln w="34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409484" y="1960709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0" y="5308"/>
                  </a:moveTo>
                  <a:lnTo>
                    <a:pt x="1570" y="2806"/>
                  </a:lnTo>
                  <a:lnTo>
                    <a:pt x="2737" y="0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412221" y="1955672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0" y="5036"/>
                  </a:moveTo>
                  <a:lnTo>
                    <a:pt x="1167" y="2230"/>
                  </a:lnTo>
                  <a:lnTo>
                    <a:pt x="1641" y="0"/>
                  </a:lnTo>
                </a:path>
              </a:pathLst>
            </a:custGeom>
            <a:ln w="34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7413597" y="1953013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266" y="2659"/>
                  </a:moveTo>
                  <a:lnTo>
                    <a:pt x="740" y="429"/>
                  </a:lnTo>
                  <a:lnTo>
                    <a:pt x="0" y="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4" name="object 264"/>
          <p:cNvGrpSpPr/>
          <p:nvPr/>
        </p:nvGrpSpPr>
        <p:grpSpPr>
          <a:xfrm>
            <a:off x="482637" y="2557406"/>
            <a:ext cx="40005" cy="152400"/>
            <a:chOff x="482637" y="2557406"/>
            <a:chExt cx="40005" cy="152400"/>
          </a:xfrm>
        </p:grpSpPr>
        <p:sp>
          <p:nvSpPr>
            <p:cNvPr id="265" name="object 265"/>
            <p:cNvSpPr/>
            <p:nvPr/>
          </p:nvSpPr>
          <p:spPr>
            <a:xfrm>
              <a:off x="499856" y="257486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00086" y="257486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1258" y="916"/>
                  </a:lnTo>
                  <a:lnTo>
                    <a:pt x="2002" y="251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02088" y="2577388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0" y="0"/>
                  </a:moveTo>
                  <a:lnTo>
                    <a:pt x="743" y="1603"/>
                  </a:lnTo>
                  <a:lnTo>
                    <a:pt x="1386" y="5408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03474" y="2582797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0" y="0"/>
                  </a:moveTo>
                  <a:lnTo>
                    <a:pt x="642" y="3806"/>
                  </a:lnTo>
                  <a:lnTo>
                    <a:pt x="1032" y="10643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04507" y="2593440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4" h="18414">
                  <a:moveTo>
                    <a:pt x="204" y="-17230"/>
                  </a:moveTo>
                  <a:lnTo>
                    <a:pt x="204" y="35068"/>
                  </a:lnTo>
                </a:path>
              </a:pathLst>
            </a:custGeom>
            <a:ln w="34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04204" y="2611278"/>
              <a:ext cx="1270" cy="81915"/>
            </a:xfrm>
            <a:custGeom>
              <a:avLst/>
              <a:gdLst/>
              <a:ahLst/>
              <a:cxnLst/>
              <a:rect l="l" t="t" r="r" b="b"/>
              <a:pathLst>
                <a:path w="1270" h="81914">
                  <a:moveTo>
                    <a:pt x="355" y="-16612"/>
                  </a:moveTo>
                  <a:lnTo>
                    <a:pt x="355" y="97921"/>
                  </a:lnTo>
                </a:path>
              </a:pathLst>
            </a:custGeom>
            <a:ln w="33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474138" y="2466076"/>
            <a:ext cx="36830" cy="48895"/>
            <a:chOff x="474138" y="2466076"/>
            <a:chExt cx="36830" cy="48895"/>
          </a:xfrm>
        </p:grpSpPr>
        <p:sp>
          <p:nvSpPr>
            <p:cNvPr id="272" name="object 272"/>
            <p:cNvSpPr/>
            <p:nvPr/>
          </p:nvSpPr>
          <p:spPr>
            <a:xfrm>
              <a:off x="491600" y="24975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91600" y="2489527"/>
              <a:ext cx="635" cy="8255"/>
            </a:xfrm>
            <a:custGeom>
              <a:avLst/>
              <a:gdLst/>
              <a:ahLst/>
              <a:cxnLst/>
              <a:rect l="l" t="t" r="r" b="b"/>
              <a:pathLst>
                <a:path w="634" h="8255">
                  <a:moveTo>
                    <a:pt x="0" y="7981"/>
                  </a:moveTo>
                  <a:lnTo>
                    <a:pt x="0" y="3117"/>
                  </a:lnTo>
                  <a:lnTo>
                    <a:pt x="458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92059" y="2483416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0" y="6110"/>
                  </a:moveTo>
                  <a:lnTo>
                    <a:pt x="458" y="2992"/>
                  </a:lnTo>
                  <a:lnTo>
                    <a:pt x="1258" y="0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5" name="object 27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2654" y="2448575"/>
            <a:ext cx="87315" cy="373693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12050" y="2435812"/>
            <a:ext cx="83477" cy="84707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47706" y="2538641"/>
            <a:ext cx="216810" cy="246486"/>
          </a:xfrm>
          <a:prstGeom prst="rect">
            <a:avLst/>
          </a:prstGeom>
        </p:spPr>
      </p:pic>
      <p:grpSp>
        <p:nvGrpSpPr>
          <p:cNvPr id="278" name="object 278"/>
          <p:cNvGrpSpPr/>
          <p:nvPr/>
        </p:nvGrpSpPr>
        <p:grpSpPr>
          <a:xfrm>
            <a:off x="2076531" y="2607062"/>
            <a:ext cx="52069" cy="110489"/>
            <a:chOff x="2076531" y="2607062"/>
            <a:chExt cx="52069" cy="110489"/>
          </a:xfrm>
        </p:grpSpPr>
        <p:sp>
          <p:nvSpPr>
            <p:cNvPr id="279" name="object 279"/>
            <p:cNvSpPr/>
            <p:nvPr/>
          </p:nvSpPr>
          <p:spPr>
            <a:xfrm>
              <a:off x="2093994" y="263815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094223" y="262854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9610"/>
                  </a:moveTo>
                  <a:lnTo>
                    <a:pt x="1258" y="2916"/>
                  </a:lnTo>
                  <a:lnTo>
                    <a:pt x="2231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096455" y="2624985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0" y="3559"/>
                  </a:moveTo>
                  <a:lnTo>
                    <a:pt x="973" y="643"/>
                  </a:lnTo>
                  <a:lnTo>
                    <a:pt x="2359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098815" y="2624340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0" y="644"/>
                  </a:moveTo>
                  <a:lnTo>
                    <a:pt x="1386" y="0"/>
                  </a:lnTo>
                  <a:lnTo>
                    <a:pt x="3035" y="4013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101850" y="2628354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0"/>
                  </a:moveTo>
                  <a:lnTo>
                    <a:pt x="1648" y="4012"/>
                  </a:lnTo>
                  <a:lnTo>
                    <a:pt x="3167" y="12571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105018" y="2640925"/>
              <a:ext cx="5715" cy="41275"/>
            </a:xfrm>
            <a:custGeom>
              <a:avLst/>
              <a:gdLst/>
              <a:ahLst/>
              <a:cxnLst/>
              <a:rect l="l" t="t" r="r" b="b"/>
              <a:pathLst>
                <a:path w="5714" h="41275">
                  <a:moveTo>
                    <a:pt x="0" y="0"/>
                  </a:moveTo>
                  <a:lnTo>
                    <a:pt x="2559" y="17922"/>
                  </a:lnTo>
                  <a:lnTo>
                    <a:pt x="3971" y="28174"/>
                  </a:lnTo>
                  <a:lnTo>
                    <a:pt x="4737" y="34605"/>
                  </a:lnTo>
                  <a:lnTo>
                    <a:pt x="5360" y="41065"/>
                  </a:lnTo>
                </a:path>
              </a:pathLst>
            </a:custGeom>
            <a:ln w="33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110362" y="268199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16" y="0"/>
                  </a:moveTo>
                  <a:lnTo>
                    <a:pt x="975" y="10344"/>
                  </a:lnTo>
                  <a:lnTo>
                    <a:pt x="0" y="18727"/>
                  </a:lnTo>
                </a:path>
              </a:pathLst>
            </a:custGeom>
            <a:ln w="33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6" name="object 286"/>
          <p:cNvGrpSpPr/>
          <p:nvPr/>
        </p:nvGrpSpPr>
        <p:grpSpPr>
          <a:xfrm>
            <a:off x="2097078" y="2487972"/>
            <a:ext cx="241300" cy="288290"/>
            <a:chOff x="2097078" y="2487972"/>
            <a:chExt cx="241300" cy="288290"/>
          </a:xfrm>
        </p:grpSpPr>
        <p:sp>
          <p:nvSpPr>
            <p:cNvPr id="287" name="object 287"/>
            <p:cNvSpPr/>
            <p:nvPr/>
          </p:nvSpPr>
          <p:spPr>
            <a:xfrm>
              <a:off x="2115407" y="251471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2604" y="7614"/>
                  </a:moveTo>
                  <a:lnTo>
                    <a:pt x="2202" y="6581"/>
                  </a:lnTo>
                  <a:lnTo>
                    <a:pt x="1801" y="5550"/>
                  </a:lnTo>
                </a:path>
                <a:path w="3175" h="7619">
                  <a:moveTo>
                    <a:pt x="1801" y="5550"/>
                  </a:moveTo>
                  <a:lnTo>
                    <a:pt x="998" y="34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114408" y="2508715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998" y="6000"/>
                  </a:moveTo>
                  <a:lnTo>
                    <a:pt x="0" y="2514"/>
                  </a:lnTo>
                  <a:lnTo>
                    <a:pt x="345" y="0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114753" y="250521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0" y="3497"/>
                  </a:moveTo>
                  <a:lnTo>
                    <a:pt x="345" y="982"/>
                  </a:lnTo>
                  <a:lnTo>
                    <a:pt x="3387" y="0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8370" y="2573319"/>
              <a:ext cx="179732" cy="202920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33987" y="2503580"/>
            <a:ext cx="354257" cy="294649"/>
          </a:xfrm>
          <a:prstGeom prst="rect">
            <a:avLst/>
          </a:prstGeom>
        </p:spPr>
      </p:pic>
      <p:grpSp>
        <p:nvGrpSpPr>
          <p:cNvPr id="292" name="object 292"/>
          <p:cNvGrpSpPr/>
          <p:nvPr/>
        </p:nvGrpSpPr>
        <p:grpSpPr>
          <a:xfrm>
            <a:off x="3253026" y="2521543"/>
            <a:ext cx="179705" cy="281305"/>
            <a:chOff x="3253026" y="2521543"/>
            <a:chExt cx="179705" cy="281305"/>
          </a:xfrm>
        </p:grpSpPr>
        <p:pic>
          <p:nvPicPr>
            <p:cNvPr id="293" name="object 29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3026" y="2533773"/>
              <a:ext cx="83668" cy="251860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57924" y="2521543"/>
              <a:ext cx="74232" cy="280739"/>
            </a:xfrm>
            <a:prstGeom prst="rect">
              <a:avLst/>
            </a:prstGeom>
          </p:spPr>
        </p:pic>
      </p:grpSp>
      <p:pic>
        <p:nvPicPr>
          <p:cNvPr id="295" name="object 29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904165" y="2619015"/>
            <a:ext cx="203700" cy="162951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152997" y="2627741"/>
            <a:ext cx="194060" cy="180047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98089" y="2488143"/>
            <a:ext cx="202894" cy="317895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088738" y="2498699"/>
            <a:ext cx="1820649" cy="321641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003312" y="2389058"/>
            <a:ext cx="147800" cy="149306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5696" y="3384520"/>
            <a:ext cx="74672" cy="119822"/>
          </a:xfrm>
          <a:prstGeom prst="rect">
            <a:avLst/>
          </a:prstGeom>
        </p:spPr>
      </p:pic>
      <p:grpSp>
        <p:nvGrpSpPr>
          <p:cNvPr id="301" name="object 301"/>
          <p:cNvGrpSpPr/>
          <p:nvPr/>
        </p:nvGrpSpPr>
        <p:grpSpPr>
          <a:xfrm>
            <a:off x="512019" y="3279990"/>
            <a:ext cx="36830" cy="48260"/>
            <a:chOff x="512019" y="3279990"/>
            <a:chExt cx="36830" cy="48260"/>
          </a:xfrm>
        </p:grpSpPr>
        <p:sp>
          <p:nvSpPr>
            <p:cNvPr id="302" name="object 302"/>
            <p:cNvSpPr/>
            <p:nvPr/>
          </p:nvSpPr>
          <p:spPr>
            <a:xfrm>
              <a:off x="531379" y="331070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9376" y="3297348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40" h="13970">
                  <a:moveTo>
                    <a:pt x="2002" y="13358"/>
                  </a:moveTo>
                  <a:lnTo>
                    <a:pt x="458" y="3402"/>
                  </a:lnTo>
                  <a:lnTo>
                    <a:pt x="0" y="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4" name="object 304"/>
          <p:cNvGrpSpPr/>
          <p:nvPr/>
        </p:nvGrpSpPr>
        <p:grpSpPr>
          <a:xfrm>
            <a:off x="609234" y="3439362"/>
            <a:ext cx="37465" cy="59055"/>
            <a:chOff x="609234" y="3439362"/>
            <a:chExt cx="37465" cy="59055"/>
          </a:xfrm>
        </p:grpSpPr>
        <p:sp>
          <p:nvSpPr>
            <p:cNvPr id="305" name="object 305"/>
            <p:cNvSpPr/>
            <p:nvPr/>
          </p:nvSpPr>
          <p:spPr>
            <a:xfrm>
              <a:off x="626697" y="345602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26697" y="3456711"/>
              <a:ext cx="635" cy="15875"/>
            </a:xfrm>
            <a:custGeom>
              <a:avLst/>
              <a:gdLst/>
              <a:ahLst/>
              <a:cxnLst/>
              <a:rect l="l" t="t" r="r" b="b"/>
              <a:pathLst>
                <a:path w="634" h="15875">
                  <a:moveTo>
                    <a:pt x="-17349" y="7773"/>
                  </a:moveTo>
                  <a:lnTo>
                    <a:pt x="17807" y="7773"/>
                  </a:lnTo>
                </a:path>
              </a:pathLst>
            </a:custGeom>
            <a:ln w="50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27155" y="3472259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0" y="0"/>
                  </a:moveTo>
                  <a:lnTo>
                    <a:pt x="458" y="4388"/>
                  </a:lnTo>
                  <a:lnTo>
                    <a:pt x="1717" y="8811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8" name="object 308"/>
          <p:cNvGrpSpPr/>
          <p:nvPr/>
        </p:nvGrpSpPr>
        <p:grpSpPr>
          <a:xfrm>
            <a:off x="597161" y="3286161"/>
            <a:ext cx="45085" cy="48260"/>
            <a:chOff x="597161" y="3286161"/>
            <a:chExt cx="45085" cy="48260"/>
          </a:xfrm>
        </p:grpSpPr>
        <p:sp>
          <p:nvSpPr>
            <p:cNvPr id="309" name="object 309"/>
            <p:cNvSpPr/>
            <p:nvPr/>
          </p:nvSpPr>
          <p:spPr>
            <a:xfrm>
              <a:off x="624101" y="33161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20239" y="331238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3862" y="3806"/>
                  </a:moveTo>
                  <a:lnTo>
                    <a:pt x="1515" y="1860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14480" y="3303480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758" y="8903"/>
                  </a:moveTo>
                  <a:lnTo>
                    <a:pt x="1113" y="2212"/>
                  </a:lnTo>
                  <a:lnTo>
                    <a:pt x="0" y="0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2" name="object 31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87641" y="3231529"/>
            <a:ext cx="118979" cy="321492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08782" y="3285700"/>
            <a:ext cx="123439" cy="113246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10279" y="3359056"/>
            <a:ext cx="236974" cy="230188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134864" y="3392666"/>
            <a:ext cx="321698" cy="194645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516803" y="3320947"/>
            <a:ext cx="235157" cy="304519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114989" y="3467142"/>
            <a:ext cx="316324" cy="130690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640206" y="3332597"/>
            <a:ext cx="214462" cy="310912"/>
          </a:xfrm>
          <a:prstGeom prst="rect">
            <a:avLst/>
          </a:prstGeom>
        </p:spPr>
      </p:pic>
      <p:grpSp>
        <p:nvGrpSpPr>
          <p:cNvPr id="319" name="object 319"/>
          <p:cNvGrpSpPr/>
          <p:nvPr/>
        </p:nvGrpSpPr>
        <p:grpSpPr>
          <a:xfrm>
            <a:off x="3915624" y="3565954"/>
            <a:ext cx="39370" cy="40640"/>
            <a:chOff x="3915624" y="3565954"/>
            <a:chExt cx="39370" cy="40640"/>
          </a:xfrm>
        </p:grpSpPr>
        <p:sp>
          <p:nvSpPr>
            <p:cNvPr id="320" name="object 320"/>
            <p:cNvSpPr/>
            <p:nvPr/>
          </p:nvSpPr>
          <p:spPr>
            <a:xfrm>
              <a:off x="3936966" y="35884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33934" y="358575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31" y="2659"/>
                  </a:moveTo>
                  <a:lnTo>
                    <a:pt x="914" y="830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33019" y="358335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914" y="2403"/>
                  </a:moveTo>
                  <a:lnTo>
                    <a:pt x="0" y="1573"/>
                  </a:lnTo>
                  <a:lnTo>
                    <a:pt x="496" y="0"/>
                  </a:lnTo>
                </a:path>
              </a:pathLst>
            </a:custGeom>
            <a:ln w="34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3" name="object 32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157869" y="3173614"/>
            <a:ext cx="185336" cy="131486"/>
          </a:xfrm>
          <a:prstGeom prst="rect">
            <a:avLst/>
          </a:prstGeom>
        </p:spPr>
      </p:pic>
      <p:grpSp>
        <p:nvGrpSpPr>
          <p:cNvPr id="324" name="object 324"/>
          <p:cNvGrpSpPr/>
          <p:nvPr/>
        </p:nvGrpSpPr>
        <p:grpSpPr>
          <a:xfrm>
            <a:off x="393080" y="4212999"/>
            <a:ext cx="60960" cy="68580"/>
            <a:chOff x="393080" y="4212999"/>
            <a:chExt cx="60960" cy="68580"/>
          </a:xfrm>
        </p:grpSpPr>
        <p:sp>
          <p:nvSpPr>
            <p:cNvPr id="325" name="object 325"/>
            <p:cNvSpPr/>
            <p:nvPr/>
          </p:nvSpPr>
          <p:spPr>
            <a:xfrm>
              <a:off x="410542" y="423262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11460" y="4230848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4" h="1904">
                  <a:moveTo>
                    <a:pt x="0" y="1773"/>
                  </a:moveTo>
                  <a:lnTo>
                    <a:pt x="5035" y="514"/>
                  </a:lnTo>
                  <a:lnTo>
                    <a:pt x="8124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19584" y="4230334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70">
                  <a:moveTo>
                    <a:pt x="0" y="513"/>
                  </a:moveTo>
                  <a:lnTo>
                    <a:pt x="3089" y="0"/>
                  </a:lnTo>
                  <a:lnTo>
                    <a:pt x="6375" y="789"/>
                  </a:lnTo>
                </a:path>
              </a:pathLst>
            </a:custGeom>
            <a:ln w="34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5960" y="4231123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79">
                  <a:moveTo>
                    <a:pt x="0" y="0"/>
                  </a:moveTo>
                  <a:lnTo>
                    <a:pt x="3285" y="789"/>
                  </a:lnTo>
                  <a:lnTo>
                    <a:pt x="5675" y="4578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31635" y="4235701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29">
                  <a:moveTo>
                    <a:pt x="0" y="0"/>
                  </a:moveTo>
                  <a:lnTo>
                    <a:pt x="2389" y="3788"/>
                  </a:lnTo>
                  <a:lnTo>
                    <a:pt x="3556" y="11164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35192" y="4246865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0" y="0"/>
                  </a:moveTo>
                  <a:lnTo>
                    <a:pt x="1166" y="7375"/>
                  </a:lnTo>
                  <a:lnTo>
                    <a:pt x="1304" y="17109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1" name="object 331"/>
          <p:cNvGrpSpPr/>
          <p:nvPr/>
        </p:nvGrpSpPr>
        <p:grpSpPr>
          <a:xfrm>
            <a:off x="404338" y="4101188"/>
            <a:ext cx="35560" cy="36830"/>
            <a:chOff x="404338" y="4101188"/>
            <a:chExt cx="35560" cy="36830"/>
          </a:xfrm>
        </p:grpSpPr>
        <p:sp>
          <p:nvSpPr>
            <p:cNvPr id="332" name="object 332"/>
            <p:cNvSpPr/>
            <p:nvPr/>
          </p:nvSpPr>
          <p:spPr>
            <a:xfrm>
              <a:off x="421800" y="412003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21800" y="411863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48" y="700"/>
                  </a:moveTo>
                  <a:lnTo>
                    <a:pt x="17678" y="700"/>
                  </a:lnTo>
                </a:path>
              </a:pathLst>
            </a:custGeom>
            <a:ln w="36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4" name="object 334"/>
          <p:cNvGrpSpPr/>
          <p:nvPr/>
        </p:nvGrpSpPr>
        <p:grpSpPr>
          <a:xfrm>
            <a:off x="500274" y="4164572"/>
            <a:ext cx="45720" cy="120650"/>
            <a:chOff x="500274" y="4164572"/>
            <a:chExt cx="45720" cy="120650"/>
          </a:xfrm>
        </p:grpSpPr>
        <p:sp>
          <p:nvSpPr>
            <p:cNvPr id="335" name="object 335"/>
            <p:cNvSpPr/>
            <p:nvPr/>
          </p:nvSpPr>
          <p:spPr>
            <a:xfrm>
              <a:off x="519255" y="418106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577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17997" y="4181979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5">
                  <a:moveTo>
                    <a:pt x="1258" y="0"/>
                  </a:moveTo>
                  <a:lnTo>
                    <a:pt x="399" y="5493"/>
                  </a:lnTo>
                  <a:lnTo>
                    <a:pt x="0" y="10359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17597" y="4192339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4" h="13335">
                  <a:moveTo>
                    <a:pt x="-17323" y="6436"/>
                  </a:moveTo>
                  <a:lnTo>
                    <a:pt x="17947" y="6436"/>
                  </a:lnTo>
                </a:path>
              </a:pathLst>
            </a:custGeom>
            <a:ln w="47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18221" y="420521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40" h="19050">
                  <a:moveTo>
                    <a:pt x="0" y="0"/>
                  </a:moveTo>
                  <a:lnTo>
                    <a:pt x="624" y="8007"/>
                  </a:lnTo>
                  <a:lnTo>
                    <a:pt x="2079" y="18621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20301" y="4223833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0" y="0"/>
                  </a:moveTo>
                  <a:lnTo>
                    <a:pt x="1455" y="10614"/>
                  </a:lnTo>
                  <a:lnTo>
                    <a:pt x="3840" y="22514"/>
                  </a:lnTo>
                </a:path>
              </a:pathLst>
            </a:custGeom>
            <a:ln w="33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24142" y="4246348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79" h="22225">
                  <a:moveTo>
                    <a:pt x="0" y="0"/>
                  </a:moveTo>
                  <a:lnTo>
                    <a:pt x="2385" y="11900"/>
                  </a:lnTo>
                  <a:lnTo>
                    <a:pt x="4782" y="21789"/>
                  </a:lnTo>
                </a:path>
              </a:pathLst>
            </a:custGeom>
            <a:ln w="33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1" name="object 341"/>
          <p:cNvGrpSpPr/>
          <p:nvPr/>
        </p:nvGrpSpPr>
        <p:grpSpPr>
          <a:xfrm>
            <a:off x="543979" y="4089118"/>
            <a:ext cx="36195" cy="40005"/>
            <a:chOff x="543979" y="4089118"/>
            <a:chExt cx="36195" cy="40005"/>
          </a:xfrm>
        </p:grpSpPr>
        <p:sp>
          <p:nvSpPr>
            <p:cNvPr id="342" name="object 342"/>
            <p:cNvSpPr/>
            <p:nvPr/>
          </p:nvSpPr>
          <p:spPr>
            <a:xfrm>
              <a:off x="562036" y="41114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61407" y="4106545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629" y="4891"/>
                  </a:moveTo>
                  <a:lnTo>
                    <a:pt x="0" y="1744"/>
                  </a:lnTo>
                  <a:lnTo>
                    <a:pt x="201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4" name="object 344"/>
          <p:cNvGrpSpPr/>
          <p:nvPr/>
        </p:nvGrpSpPr>
        <p:grpSpPr>
          <a:xfrm>
            <a:off x="624216" y="4193622"/>
            <a:ext cx="40640" cy="79375"/>
            <a:chOff x="624216" y="4193622"/>
            <a:chExt cx="40640" cy="79375"/>
          </a:xfrm>
        </p:grpSpPr>
        <p:sp>
          <p:nvSpPr>
            <p:cNvPr id="345" name="object 345"/>
            <p:cNvSpPr/>
            <p:nvPr/>
          </p:nvSpPr>
          <p:spPr>
            <a:xfrm>
              <a:off x="646847" y="421108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45101" y="4211084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745" y="0"/>
                  </a:moveTo>
                  <a:lnTo>
                    <a:pt x="657" y="1375"/>
                  </a:lnTo>
                  <a:lnTo>
                    <a:pt x="0" y="4067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43664" y="4215152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436" y="0"/>
                  </a:moveTo>
                  <a:lnTo>
                    <a:pt x="779" y="2690"/>
                  </a:lnTo>
                  <a:lnTo>
                    <a:pt x="0" y="8297"/>
                  </a:lnTo>
                </a:path>
              </a:pathLst>
            </a:custGeom>
            <a:ln w="34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41339" y="4223449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40" h="32385">
                  <a:moveTo>
                    <a:pt x="2325" y="0"/>
                  </a:moveTo>
                  <a:lnTo>
                    <a:pt x="1165" y="13457"/>
                  </a:lnTo>
                  <a:lnTo>
                    <a:pt x="537" y="21317"/>
                  </a:lnTo>
                  <a:lnTo>
                    <a:pt x="221" y="26614"/>
                  </a:lnTo>
                  <a:lnTo>
                    <a:pt x="0" y="32384"/>
                  </a:lnTo>
                </a:path>
              </a:pathLst>
            </a:custGeom>
            <a:ln w="34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9" name="object 349"/>
          <p:cNvGrpSpPr/>
          <p:nvPr/>
        </p:nvGrpSpPr>
        <p:grpSpPr>
          <a:xfrm>
            <a:off x="632980" y="4038513"/>
            <a:ext cx="175260" cy="373380"/>
            <a:chOff x="632980" y="4038513"/>
            <a:chExt cx="175260" cy="373380"/>
          </a:xfrm>
        </p:grpSpPr>
        <p:sp>
          <p:nvSpPr>
            <p:cNvPr id="350" name="object 350"/>
            <p:cNvSpPr/>
            <p:nvPr/>
          </p:nvSpPr>
          <p:spPr>
            <a:xfrm>
              <a:off x="657354" y="41043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54635" y="409975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718" y="4637"/>
                  </a:moveTo>
                  <a:lnTo>
                    <a:pt x="1171" y="2402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50282" y="4087771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4">
                  <a:moveTo>
                    <a:pt x="4353" y="11981"/>
                  </a:moveTo>
                  <a:lnTo>
                    <a:pt x="823" y="2930"/>
                  </a:lnTo>
                  <a:lnTo>
                    <a:pt x="0" y="0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0800" y="4038513"/>
              <a:ext cx="107086" cy="373214"/>
            </a:xfrm>
            <a:prstGeom prst="rect">
              <a:avLst/>
            </a:prstGeom>
          </p:spPr>
        </p:pic>
      </p:grpSp>
      <p:pic>
        <p:nvPicPr>
          <p:cNvPr id="354" name="object 35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280431" y="4120818"/>
            <a:ext cx="133026" cy="133323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21706" y="4180639"/>
            <a:ext cx="223670" cy="231129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953679" y="4151734"/>
            <a:ext cx="354854" cy="232309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414659" y="4156866"/>
            <a:ext cx="181836" cy="404670"/>
          </a:xfrm>
          <a:prstGeom prst="rect">
            <a:avLst/>
          </a:prstGeom>
        </p:spPr>
      </p:pic>
      <p:pic>
        <p:nvPicPr>
          <p:cNvPr id="358" name="object 35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815394" y="4166443"/>
            <a:ext cx="430872" cy="321434"/>
          </a:xfrm>
          <a:prstGeom prst="rect">
            <a:avLst/>
          </a:prstGeom>
        </p:spPr>
      </p:pic>
      <p:grpSp>
        <p:nvGrpSpPr>
          <p:cNvPr id="359" name="object 359"/>
          <p:cNvGrpSpPr/>
          <p:nvPr/>
        </p:nvGrpSpPr>
        <p:grpSpPr>
          <a:xfrm>
            <a:off x="3371667" y="4164333"/>
            <a:ext cx="54610" cy="266065"/>
            <a:chOff x="3371667" y="4164333"/>
            <a:chExt cx="54610" cy="266065"/>
          </a:xfrm>
        </p:grpSpPr>
        <p:sp>
          <p:nvSpPr>
            <p:cNvPr id="360" name="object 360"/>
            <p:cNvSpPr/>
            <p:nvPr/>
          </p:nvSpPr>
          <p:spPr>
            <a:xfrm>
              <a:off x="3398425" y="421444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398654" y="4186400"/>
              <a:ext cx="7620" cy="28575"/>
            </a:xfrm>
            <a:custGeom>
              <a:avLst/>
              <a:gdLst/>
              <a:ahLst/>
              <a:cxnLst/>
              <a:rect l="l" t="t" r="r" b="b"/>
              <a:pathLst>
                <a:path w="7620" h="28575">
                  <a:moveTo>
                    <a:pt x="0" y="28040"/>
                  </a:moveTo>
                  <a:lnTo>
                    <a:pt x="3393" y="14635"/>
                  </a:lnTo>
                  <a:lnTo>
                    <a:pt x="5271" y="7246"/>
                  </a:lnTo>
                  <a:lnTo>
                    <a:pt x="6304" y="3243"/>
                  </a:lnTo>
                  <a:lnTo>
                    <a:pt x="7163" y="0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405818" y="4181412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0" y="4988"/>
                  </a:moveTo>
                  <a:lnTo>
                    <a:pt x="1329" y="0"/>
                  </a:lnTo>
                  <a:lnTo>
                    <a:pt x="2104" y="184"/>
                  </a:lnTo>
                </a:path>
              </a:pathLst>
            </a:custGeom>
            <a:ln w="34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407922" y="4181596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89">
                  <a:moveTo>
                    <a:pt x="0" y="0"/>
                  </a:moveTo>
                  <a:lnTo>
                    <a:pt x="774" y="184"/>
                  </a:lnTo>
                  <a:lnTo>
                    <a:pt x="777" y="889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407250" y="4190487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1450" y="0"/>
                  </a:moveTo>
                  <a:lnTo>
                    <a:pt x="1429" y="5314"/>
                  </a:lnTo>
                  <a:lnTo>
                    <a:pt x="1271" y="9862"/>
                  </a:lnTo>
                  <a:lnTo>
                    <a:pt x="840" y="16146"/>
                  </a:lnTo>
                  <a:lnTo>
                    <a:pt x="0" y="26664"/>
                  </a:lnTo>
                </a:path>
              </a:pathLst>
            </a:custGeom>
            <a:ln w="34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390643" y="4217151"/>
              <a:ext cx="17145" cy="146050"/>
            </a:xfrm>
            <a:custGeom>
              <a:avLst/>
              <a:gdLst/>
              <a:ahLst/>
              <a:cxnLst/>
              <a:rect l="l" t="t" r="r" b="b"/>
              <a:pathLst>
                <a:path w="17145" h="146050">
                  <a:moveTo>
                    <a:pt x="16606" y="0"/>
                  </a:moveTo>
                  <a:lnTo>
                    <a:pt x="8283" y="71902"/>
                  </a:lnTo>
                  <a:lnTo>
                    <a:pt x="3779" y="111064"/>
                  </a:lnTo>
                  <a:lnTo>
                    <a:pt x="1537" y="131159"/>
                  </a:lnTo>
                  <a:lnTo>
                    <a:pt x="0" y="145862"/>
                  </a:lnTo>
                </a:path>
              </a:pathLst>
            </a:custGeom>
            <a:ln w="31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388084" y="4363014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2559" y="0"/>
                  </a:moveTo>
                  <a:lnTo>
                    <a:pt x="1241" y="12969"/>
                  </a:lnTo>
                  <a:lnTo>
                    <a:pt x="535" y="20932"/>
                  </a:lnTo>
                  <a:lnTo>
                    <a:pt x="201" y="27163"/>
                  </a:lnTo>
                  <a:lnTo>
                    <a:pt x="0" y="34938"/>
                  </a:lnTo>
                </a:path>
              </a:pathLst>
            </a:custGeom>
            <a:ln w="31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387797" y="4397953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10">
                  <a:moveTo>
                    <a:pt x="286" y="0"/>
                  </a:moveTo>
                  <a:lnTo>
                    <a:pt x="0" y="12853"/>
                  </a:lnTo>
                  <a:lnTo>
                    <a:pt x="2497" y="16012"/>
                  </a:lnTo>
                </a:path>
              </a:pathLst>
            </a:custGeom>
            <a:ln w="32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8" name="object 3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482094" y="4201307"/>
            <a:ext cx="174013" cy="216954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885350" y="4057431"/>
            <a:ext cx="100822" cy="111629"/>
          </a:xfrm>
          <a:prstGeom prst="rect">
            <a:avLst/>
          </a:prstGeom>
        </p:spPr>
      </p:pic>
      <p:grpSp>
        <p:nvGrpSpPr>
          <p:cNvPr id="370" name="object 370"/>
          <p:cNvGrpSpPr/>
          <p:nvPr/>
        </p:nvGrpSpPr>
        <p:grpSpPr>
          <a:xfrm>
            <a:off x="243243" y="5138595"/>
            <a:ext cx="754380" cy="389255"/>
            <a:chOff x="243243" y="5138595"/>
            <a:chExt cx="754380" cy="389255"/>
          </a:xfrm>
        </p:grpSpPr>
        <p:sp>
          <p:nvSpPr>
            <p:cNvPr id="371" name="object 371"/>
            <p:cNvSpPr/>
            <p:nvPr/>
          </p:nvSpPr>
          <p:spPr>
            <a:xfrm>
              <a:off x="300276" y="518455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687" y="0"/>
                  </a:moveTo>
                  <a:lnTo>
                    <a:pt x="34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46890" y="5167455"/>
              <a:ext cx="70485" cy="34925"/>
            </a:xfrm>
            <a:custGeom>
              <a:avLst/>
              <a:gdLst/>
              <a:ahLst/>
              <a:cxnLst/>
              <a:rect l="l" t="t" r="r" b="b"/>
              <a:pathLst>
                <a:path w="70485" h="34925">
                  <a:moveTo>
                    <a:pt x="0" y="34433"/>
                  </a:moveTo>
                  <a:lnTo>
                    <a:pt x="70488" y="34433"/>
                  </a:lnTo>
                  <a:lnTo>
                    <a:pt x="70488" y="0"/>
                  </a:lnTo>
                  <a:lnTo>
                    <a:pt x="0" y="0"/>
                  </a:lnTo>
                  <a:lnTo>
                    <a:pt x="0" y="34433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60284" y="5184787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3707" y="0"/>
                  </a:moveTo>
                  <a:lnTo>
                    <a:pt x="0" y="229"/>
                  </a:lnTo>
                  <a:lnTo>
                    <a:pt x="6354" y="514"/>
                  </a:lnTo>
                </a:path>
              </a:pathLst>
            </a:custGeom>
            <a:ln w="34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49399" y="5168002"/>
              <a:ext cx="64135" cy="34925"/>
            </a:xfrm>
            <a:custGeom>
              <a:avLst/>
              <a:gdLst/>
              <a:ahLst/>
              <a:cxnLst/>
              <a:rect l="l" t="t" r="r" b="b"/>
              <a:pathLst>
                <a:path w="64135" h="34925">
                  <a:moveTo>
                    <a:pt x="0" y="34745"/>
                  </a:moveTo>
                  <a:lnTo>
                    <a:pt x="63508" y="34745"/>
                  </a:lnTo>
                  <a:lnTo>
                    <a:pt x="63508" y="0"/>
                  </a:lnTo>
                  <a:lnTo>
                    <a:pt x="0" y="0"/>
                  </a:lnTo>
                  <a:lnTo>
                    <a:pt x="0" y="34745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95668" y="5183051"/>
              <a:ext cx="63500" cy="2540"/>
            </a:xfrm>
            <a:custGeom>
              <a:avLst/>
              <a:gdLst/>
              <a:ahLst/>
              <a:cxnLst/>
              <a:rect l="l" t="t" r="r" b="b"/>
              <a:pathLst>
                <a:path w="63500" h="2539">
                  <a:moveTo>
                    <a:pt x="0" y="2191"/>
                  </a:moveTo>
                  <a:lnTo>
                    <a:pt x="13745" y="1963"/>
                  </a:lnTo>
                  <a:lnTo>
                    <a:pt x="24937" y="1659"/>
                  </a:lnTo>
                  <a:lnTo>
                    <a:pt x="39522" y="1073"/>
                  </a:lnTo>
                  <a:lnTo>
                    <a:pt x="63450" y="0"/>
                  </a:lnTo>
                </a:path>
              </a:pathLst>
            </a:custGeom>
            <a:ln w="34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59118" y="5177949"/>
              <a:ext cx="96520" cy="5715"/>
            </a:xfrm>
            <a:custGeom>
              <a:avLst/>
              <a:gdLst/>
              <a:ahLst/>
              <a:cxnLst/>
              <a:rect l="l" t="t" r="r" b="b"/>
              <a:pathLst>
                <a:path w="96520" h="5714">
                  <a:moveTo>
                    <a:pt x="0" y="5102"/>
                  </a:moveTo>
                  <a:lnTo>
                    <a:pt x="24438" y="3983"/>
                  </a:lnTo>
                  <a:lnTo>
                    <a:pt x="42598" y="3079"/>
                  </a:lnTo>
                  <a:lnTo>
                    <a:pt x="63492" y="1911"/>
                  </a:lnTo>
                  <a:lnTo>
                    <a:pt x="96132" y="0"/>
                  </a:lnTo>
                </a:path>
              </a:pathLst>
            </a:custGeom>
            <a:ln w="32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55251" y="5157837"/>
              <a:ext cx="334010" cy="20320"/>
            </a:xfrm>
            <a:custGeom>
              <a:avLst/>
              <a:gdLst/>
              <a:ahLst/>
              <a:cxnLst/>
              <a:rect l="l" t="t" r="r" b="b"/>
              <a:pathLst>
                <a:path w="334009" h="20320">
                  <a:moveTo>
                    <a:pt x="0" y="20111"/>
                  </a:moveTo>
                  <a:lnTo>
                    <a:pt x="168630" y="9772"/>
                  </a:lnTo>
                  <a:lnTo>
                    <a:pt x="259577" y="4231"/>
                  </a:lnTo>
                  <a:lnTo>
                    <a:pt x="304103" y="1602"/>
                  </a:lnTo>
                  <a:lnTo>
                    <a:pt x="333470" y="0"/>
                  </a:lnTo>
                </a:path>
              </a:pathLst>
            </a:custGeom>
            <a:ln w="27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88722" y="5153477"/>
              <a:ext cx="102235" cy="4445"/>
            </a:xfrm>
            <a:custGeom>
              <a:avLst/>
              <a:gdLst/>
              <a:ahLst/>
              <a:cxnLst/>
              <a:rect l="l" t="t" r="r" b="b"/>
              <a:pathLst>
                <a:path w="102234" h="4445">
                  <a:moveTo>
                    <a:pt x="0" y="4360"/>
                  </a:moveTo>
                  <a:lnTo>
                    <a:pt x="54117" y="1928"/>
                  </a:lnTo>
                  <a:lnTo>
                    <a:pt x="82786" y="664"/>
                  </a:lnTo>
                  <a:lnTo>
                    <a:pt x="95574" y="157"/>
                  </a:lnTo>
                  <a:lnTo>
                    <a:pt x="102048" y="0"/>
                  </a:lnTo>
                </a:path>
              </a:pathLst>
            </a:custGeom>
            <a:ln w="29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54187" y="520320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458" y="114"/>
                  </a:moveTo>
                  <a:lnTo>
                    <a:pt x="229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48579" y="5202807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-17434" y="401"/>
                  </a:moveTo>
                  <a:lnTo>
                    <a:pt x="23041" y="401"/>
                  </a:lnTo>
                </a:path>
              </a:pathLst>
            </a:custGeom>
            <a:ln w="35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43718" y="5203609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861" y="0"/>
                  </a:moveTo>
                  <a:lnTo>
                    <a:pt x="2688" y="803"/>
                  </a:lnTo>
                  <a:lnTo>
                    <a:pt x="0" y="555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38420" y="5209159"/>
              <a:ext cx="5715" cy="16510"/>
            </a:xfrm>
            <a:custGeom>
              <a:avLst/>
              <a:gdLst/>
              <a:ahLst/>
              <a:cxnLst/>
              <a:rect l="l" t="t" r="r" b="b"/>
              <a:pathLst>
                <a:path w="5715" h="16510">
                  <a:moveTo>
                    <a:pt x="5297" y="0"/>
                  </a:moveTo>
                  <a:lnTo>
                    <a:pt x="2608" y="4746"/>
                  </a:lnTo>
                  <a:lnTo>
                    <a:pt x="0" y="16061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33929" y="5225220"/>
              <a:ext cx="5080" cy="31115"/>
            </a:xfrm>
            <a:custGeom>
              <a:avLst/>
              <a:gdLst/>
              <a:ahLst/>
              <a:cxnLst/>
              <a:rect l="l" t="t" r="r" b="b"/>
              <a:pathLst>
                <a:path w="5079" h="31114">
                  <a:moveTo>
                    <a:pt x="4491" y="0"/>
                  </a:moveTo>
                  <a:lnTo>
                    <a:pt x="2954" y="6841"/>
                  </a:lnTo>
                  <a:lnTo>
                    <a:pt x="1973" y="12307"/>
                  </a:lnTo>
                  <a:lnTo>
                    <a:pt x="1129" y="19264"/>
                  </a:lnTo>
                  <a:lnTo>
                    <a:pt x="0" y="30579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30679" y="5255800"/>
              <a:ext cx="3810" cy="45720"/>
            </a:xfrm>
            <a:custGeom>
              <a:avLst/>
              <a:gdLst/>
              <a:ahLst/>
              <a:cxnLst/>
              <a:rect l="l" t="t" r="r" b="b"/>
              <a:pathLst>
                <a:path w="3809" h="45720">
                  <a:moveTo>
                    <a:pt x="3249" y="0"/>
                  </a:moveTo>
                  <a:lnTo>
                    <a:pt x="2139" y="11550"/>
                  </a:lnTo>
                  <a:lnTo>
                    <a:pt x="1431" y="20152"/>
                  </a:lnTo>
                  <a:lnTo>
                    <a:pt x="819" y="30083"/>
                  </a:lnTo>
                  <a:lnTo>
                    <a:pt x="0" y="45619"/>
                  </a:lnTo>
                </a:path>
              </a:pathLst>
            </a:custGeom>
            <a:ln w="33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28418" y="5301419"/>
              <a:ext cx="2540" cy="56515"/>
            </a:xfrm>
            <a:custGeom>
              <a:avLst/>
              <a:gdLst/>
              <a:ahLst/>
              <a:cxnLst/>
              <a:rect l="l" t="t" r="r" b="b"/>
              <a:pathLst>
                <a:path w="2540" h="56514">
                  <a:moveTo>
                    <a:pt x="2261" y="0"/>
                  </a:moveTo>
                  <a:lnTo>
                    <a:pt x="1457" y="15700"/>
                  </a:lnTo>
                  <a:lnTo>
                    <a:pt x="953" y="26780"/>
                  </a:lnTo>
                  <a:lnTo>
                    <a:pt x="538" y="38499"/>
                  </a:lnTo>
                  <a:lnTo>
                    <a:pt x="0" y="56119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27733" y="5357539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342" y="-15879"/>
                  </a:moveTo>
                  <a:lnTo>
                    <a:pt x="342" y="73240"/>
                  </a:lnTo>
                </a:path>
              </a:pathLst>
            </a:custGeom>
            <a:ln w="32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2777" y="5227413"/>
              <a:ext cx="167238" cy="251186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6749" y="5358720"/>
              <a:ext cx="170269" cy="168560"/>
            </a:xfrm>
            <a:prstGeom prst="rect">
              <a:avLst/>
            </a:prstGeom>
          </p:spPr>
        </p:pic>
      </p:grpSp>
      <p:pic>
        <p:nvPicPr>
          <p:cNvPr id="389" name="object 38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106067" y="5335640"/>
            <a:ext cx="353671" cy="204606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951691" y="5369870"/>
            <a:ext cx="193539" cy="219751"/>
          </a:xfrm>
          <a:prstGeom prst="rect">
            <a:avLst/>
          </a:prstGeom>
        </p:spPr>
      </p:pic>
      <p:grpSp>
        <p:nvGrpSpPr>
          <p:cNvPr id="391" name="object 391"/>
          <p:cNvGrpSpPr/>
          <p:nvPr/>
        </p:nvGrpSpPr>
        <p:grpSpPr>
          <a:xfrm>
            <a:off x="2252060" y="5394845"/>
            <a:ext cx="429895" cy="198120"/>
            <a:chOff x="2252060" y="5394845"/>
            <a:chExt cx="429895" cy="198120"/>
          </a:xfrm>
        </p:grpSpPr>
        <p:pic>
          <p:nvPicPr>
            <p:cNvPr id="392" name="object 3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52060" y="5394845"/>
              <a:ext cx="214282" cy="180368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502606" y="5404008"/>
              <a:ext cx="179196" cy="188960"/>
            </a:xfrm>
            <a:prstGeom prst="rect">
              <a:avLst/>
            </a:prstGeom>
          </p:spPr>
        </p:pic>
      </p:grpSp>
      <p:grpSp>
        <p:nvGrpSpPr>
          <p:cNvPr id="394" name="object 394"/>
          <p:cNvGrpSpPr/>
          <p:nvPr/>
        </p:nvGrpSpPr>
        <p:grpSpPr>
          <a:xfrm>
            <a:off x="2760640" y="5299799"/>
            <a:ext cx="421640" cy="325120"/>
            <a:chOff x="2760640" y="5299799"/>
            <a:chExt cx="421640" cy="325120"/>
          </a:xfrm>
        </p:grpSpPr>
        <p:pic>
          <p:nvPicPr>
            <p:cNvPr id="395" name="object 3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60640" y="5299799"/>
              <a:ext cx="184176" cy="324821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65632" y="5431846"/>
              <a:ext cx="216430" cy="172577"/>
            </a:xfrm>
            <a:prstGeom prst="rect">
              <a:avLst/>
            </a:prstGeom>
          </p:spPr>
        </p:pic>
      </p:grpSp>
      <p:pic>
        <p:nvPicPr>
          <p:cNvPr id="397" name="object 39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240273" y="5415698"/>
            <a:ext cx="173519" cy="184345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471789" y="5372277"/>
            <a:ext cx="351121" cy="19850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872391" y="5344171"/>
            <a:ext cx="189788" cy="251698"/>
          </a:xfrm>
          <a:prstGeom prst="rect">
            <a:avLst/>
          </a:prstGeom>
        </p:spPr>
      </p:pic>
      <p:grpSp>
        <p:nvGrpSpPr>
          <p:cNvPr id="400" name="object 400"/>
          <p:cNvGrpSpPr/>
          <p:nvPr/>
        </p:nvGrpSpPr>
        <p:grpSpPr>
          <a:xfrm>
            <a:off x="4515733" y="5398552"/>
            <a:ext cx="655320" cy="200660"/>
            <a:chOff x="4515733" y="5398552"/>
            <a:chExt cx="655320" cy="200660"/>
          </a:xfrm>
        </p:grpSpPr>
        <p:sp>
          <p:nvSpPr>
            <p:cNvPr id="401" name="object 401"/>
            <p:cNvSpPr/>
            <p:nvPr/>
          </p:nvSpPr>
          <p:spPr>
            <a:xfrm>
              <a:off x="4643334" y="547687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641443" y="5473159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890" y="3720"/>
                  </a:moveTo>
                  <a:lnTo>
                    <a:pt x="1661" y="2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635776" y="5467210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666" y="5948"/>
                  </a:moveTo>
                  <a:lnTo>
                    <a:pt x="4005" y="3374"/>
                  </a:lnTo>
                  <a:lnTo>
                    <a:pt x="0" y="0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624834" y="5460936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0942" y="6274"/>
                  </a:moveTo>
                  <a:lnTo>
                    <a:pt x="6937" y="2899"/>
                  </a:lnTo>
                  <a:lnTo>
                    <a:pt x="0" y="0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608829" y="5457089"/>
              <a:ext cx="16510" cy="4445"/>
            </a:xfrm>
            <a:custGeom>
              <a:avLst/>
              <a:gdLst/>
              <a:ahLst/>
              <a:cxnLst/>
              <a:rect l="l" t="t" r="r" b="b"/>
              <a:pathLst>
                <a:path w="16510" h="4445">
                  <a:moveTo>
                    <a:pt x="16004" y="3847"/>
                  </a:moveTo>
                  <a:lnTo>
                    <a:pt x="9067" y="948"/>
                  </a:lnTo>
                  <a:lnTo>
                    <a:pt x="0" y="0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90344" y="5456140"/>
              <a:ext cx="19050" cy="2540"/>
            </a:xfrm>
            <a:custGeom>
              <a:avLst/>
              <a:gdLst/>
              <a:ahLst/>
              <a:cxnLst/>
              <a:rect l="l" t="t" r="r" b="b"/>
              <a:pathLst>
                <a:path w="19050" h="2539">
                  <a:moveTo>
                    <a:pt x="18484" y="948"/>
                  </a:moveTo>
                  <a:lnTo>
                    <a:pt x="9417" y="0"/>
                  </a:lnTo>
                  <a:lnTo>
                    <a:pt x="0" y="2248"/>
                  </a:lnTo>
                </a:path>
              </a:pathLst>
            </a:custGeom>
            <a:ln w="34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572244" y="5458389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4">
                  <a:moveTo>
                    <a:pt x="18099" y="0"/>
                  </a:moveTo>
                  <a:lnTo>
                    <a:pt x="8681" y="2247"/>
                  </a:lnTo>
                  <a:lnTo>
                    <a:pt x="0" y="7976"/>
                  </a:lnTo>
                </a:path>
              </a:pathLst>
            </a:custGeom>
            <a:ln w="33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556447" y="5466365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4">
                  <a:moveTo>
                    <a:pt x="15797" y="0"/>
                  </a:moveTo>
                  <a:lnTo>
                    <a:pt x="7115" y="5728"/>
                  </a:lnTo>
                  <a:lnTo>
                    <a:pt x="0" y="14600"/>
                  </a:lnTo>
                </a:path>
              </a:pathLst>
            </a:custGeom>
            <a:ln w="33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543876" y="5480966"/>
              <a:ext cx="12700" cy="20320"/>
            </a:xfrm>
            <a:custGeom>
              <a:avLst/>
              <a:gdLst/>
              <a:ahLst/>
              <a:cxnLst/>
              <a:rect l="l" t="t" r="r" b="b"/>
              <a:pathLst>
                <a:path w="12700" h="20320">
                  <a:moveTo>
                    <a:pt x="12570" y="0"/>
                  </a:moveTo>
                  <a:lnTo>
                    <a:pt x="5455" y="8873"/>
                  </a:lnTo>
                  <a:lnTo>
                    <a:pt x="0" y="20204"/>
                  </a:lnTo>
                </a:path>
              </a:pathLst>
            </a:custGeom>
            <a:ln w="33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535431" y="5501170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89" h="24129">
                  <a:moveTo>
                    <a:pt x="8445" y="0"/>
                  </a:moveTo>
                  <a:lnTo>
                    <a:pt x="5244" y="6749"/>
                  </a:lnTo>
                  <a:lnTo>
                    <a:pt x="3298" y="11498"/>
                  </a:lnTo>
                  <a:lnTo>
                    <a:pt x="1813" y="16496"/>
                  </a:lnTo>
                  <a:lnTo>
                    <a:pt x="0" y="23993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532441" y="5525163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2990" y="0"/>
                  </a:moveTo>
                  <a:lnTo>
                    <a:pt x="0" y="12661"/>
                  </a:lnTo>
                  <a:lnTo>
                    <a:pt x="1114" y="24134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533555" y="5549297"/>
              <a:ext cx="6985" cy="19685"/>
            </a:xfrm>
            <a:custGeom>
              <a:avLst/>
              <a:gdLst/>
              <a:ahLst/>
              <a:cxnLst/>
              <a:rect l="l" t="t" r="r" b="b"/>
              <a:pathLst>
                <a:path w="6985" h="19685">
                  <a:moveTo>
                    <a:pt x="0" y="0"/>
                  </a:moveTo>
                  <a:lnTo>
                    <a:pt x="1114" y="11473"/>
                  </a:lnTo>
                  <a:lnTo>
                    <a:pt x="6896" y="19590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540452" y="5568888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5" h="11429">
                  <a:moveTo>
                    <a:pt x="0" y="0"/>
                  </a:moveTo>
                  <a:lnTo>
                    <a:pt x="5782" y="8117"/>
                  </a:lnTo>
                  <a:lnTo>
                    <a:pt x="16723" y="10990"/>
                  </a:lnTo>
                </a:path>
              </a:pathLst>
            </a:custGeom>
            <a:ln w="33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557176" y="5578423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5" h="3810">
                  <a:moveTo>
                    <a:pt x="0" y="1454"/>
                  </a:moveTo>
                  <a:lnTo>
                    <a:pt x="6556" y="3048"/>
                  </a:lnTo>
                  <a:lnTo>
                    <a:pt x="11422" y="3428"/>
                  </a:lnTo>
                  <a:lnTo>
                    <a:pt x="17010" y="2457"/>
                  </a:lnTo>
                  <a:lnTo>
                    <a:pt x="25733" y="0"/>
                  </a:lnTo>
                </a:path>
              </a:pathLst>
            </a:custGeom>
            <a:ln w="33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582909" y="5562655"/>
              <a:ext cx="30480" cy="15875"/>
            </a:xfrm>
            <a:custGeom>
              <a:avLst/>
              <a:gdLst/>
              <a:ahLst/>
              <a:cxnLst/>
              <a:rect l="l" t="t" r="r" b="b"/>
              <a:pathLst>
                <a:path w="30479" h="15875">
                  <a:moveTo>
                    <a:pt x="0" y="15768"/>
                  </a:moveTo>
                  <a:lnTo>
                    <a:pt x="8795" y="13086"/>
                  </a:lnTo>
                  <a:lnTo>
                    <a:pt x="14893" y="10550"/>
                  </a:lnTo>
                  <a:lnTo>
                    <a:pt x="21142" y="6681"/>
                  </a:lnTo>
                  <a:lnTo>
                    <a:pt x="30393" y="0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613302" y="553511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37"/>
                  </a:moveTo>
                  <a:lnTo>
                    <a:pt x="9227" y="20672"/>
                  </a:lnTo>
                  <a:lnTo>
                    <a:pt x="15318" y="15515"/>
                  </a:lnTo>
                  <a:lnTo>
                    <a:pt x="20986" y="9485"/>
                  </a:lnTo>
                  <a:lnTo>
                    <a:pt x="28943" y="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642246" y="5502987"/>
              <a:ext cx="21590" cy="32384"/>
            </a:xfrm>
            <a:custGeom>
              <a:avLst/>
              <a:gdLst/>
              <a:ahLst/>
              <a:cxnLst/>
              <a:rect l="l" t="t" r="r" b="b"/>
              <a:pathLst>
                <a:path w="21589" h="32385">
                  <a:moveTo>
                    <a:pt x="0" y="32131"/>
                  </a:moveTo>
                  <a:lnTo>
                    <a:pt x="7842" y="22574"/>
                  </a:lnTo>
                  <a:lnTo>
                    <a:pt x="12706" y="16041"/>
                  </a:lnTo>
                  <a:lnTo>
                    <a:pt x="16616" y="9521"/>
                  </a:lnTo>
                  <a:lnTo>
                    <a:pt x="21595" y="0"/>
                  </a:lnTo>
                </a:path>
              </a:pathLst>
            </a:custGeom>
            <a:ln w="32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663842" y="5474935"/>
              <a:ext cx="11430" cy="28575"/>
            </a:xfrm>
            <a:custGeom>
              <a:avLst/>
              <a:gdLst/>
              <a:ahLst/>
              <a:cxnLst/>
              <a:rect l="l" t="t" r="r" b="b"/>
              <a:pathLst>
                <a:path w="11429" h="28575">
                  <a:moveTo>
                    <a:pt x="0" y="28051"/>
                  </a:moveTo>
                  <a:lnTo>
                    <a:pt x="4811" y="18594"/>
                  </a:lnTo>
                  <a:lnTo>
                    <a:pt x="7545" y="12519"/>
                  </a:lnTo>
                  <a:lnTo>
                    <a:pt x="9216" y="7198"/>
                  </a:lnTo>
                  <a:lnTo>
                    <a:pt x="10841" y="0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674684" y="5457011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4">
                  <a:moveTo>
                    <a:pt x="0" y="17924"/>
                  </a:moveTo>
                  <a:lnTo>
                    <a:pt x="2588" y="5907"/>
                  </a:lnTo>
                  <a:lnTo>
                    <a:pt x="237" y="0"/>
                  </a:lnTo>
                </a:path>
              </a:pathLst>
            </a:custGeom>
            <a:ln w="32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667764" y="5451104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157" y="5906"/>
                  </a:moveTo>
                  <a:lnTo>
                    <a:pt x="4807" y="0"/>
                  </a:lnTo>
                  <a:lnTo>
                    <a:pt x="0" y="1323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658611" y="545242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52" y="0"/>
                  </a:moveTo>
                  <a:lnTo>
                    <a:pt x="4345" y="1323"/>
                  </a:lnTo>
                  <a:lnTo>
                    <a:pt x="0" y="9084"/>
                  </a:lnTo>
                </a:path>
              </a:pathLst>
            </a:custGeom>
            <a:ln w="34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654025" y="5461512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4586" y="0"/>
                  </a:moveTo>
                  <a:lnTo>
                    <a:pt x="241" y="7761"/>
                  </a:lnTo>
                  <a:lnTo>
                    <a:pt x="0" y="19788"/>
                  </a:lnTo>
                </a:path>
              </a:pathLst>
            </a:custGeom>
            <a:ln w="34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653970" y="5481301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4" h="25400">
                  <a:moveTo>
                    <a:pt x="54" y="0"/>
                  </a:moveTo>
                  <a:lnTo>
                    <a:pt x="0" y="7162"/>
                  </a:lnTo>
                  <a:lnTo>
                    <a:pt x="520" y="12191"/>
                  </a:lnTo>
                  <a:lnTo>
                    <a:pt x="2101" y="17465"/>
                  </a:lnTo>
                  <a:lnTo>
                    <a:pt x="5228" y="25363"/>
                  </a:lnTo>
                </a:path>
              </a:pathLst>
            </a:custGeom>
            <a:ln w="33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659198" y="5506664"/>
              <a:ext cx="16510" cy="24765"/>
            </a:xfrm>
            <a:custGeom>
              <a:avLst/>
              <a:gdLst/>
              <a:ahLst/>
              <a:cxnLst/>
              <a:rect l="l" t="t" r="r" b="b"/>
              <a:pathLst>
                <a:path w="16510" h="24764">
                  <a:moveTo>
                    <a:pt x="0" y="0"/>
                  </a:moveTo>
                  <a:lnTo>
                    <a:pt x="3302" y="7883"/>
                  </a:lnTo>
                  <a:lnTo>
                    <a:pt x="6113" y="13060"/>
                  </a:lnTo>
                  <a:lnTo>
                    <a:pt x="9971" y="17822"/>
                  </a:lnTo>
                  <a:lnTo>
                    <a:pt x="16414" y="24463"/>
                  </a:lnTo>
                </a:path>
              </a:pathLst>
            </a:custGeom>
            <a:ln w="33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675613" y="5531128"/>
              <a:ext cx="27305" cy="17780"/>
            </a:xfrm>
            <a:custGeom>
              <a:avLst/>
              <a:gdLst/>
              <a:ahLst/>
              <a:cxnLst/>
              <a:rect l="l" t="t" r="r" b="b"/>
              <a:pathLst>
                <a:path w="27304" h="17779">
                  <a:moveTo>
                    <a:pt x="0" y="0"/>
                  </a:moveTo>
                  <a:lnTo>
                    <a:pt x="6605" y="6532"/>
                  </a:lnTo>
                  <a:lnTo>
                    <a:pt x="11593" y="10536"/>
                  </a:lnTo>
                  <a:lnTo>
                    <a:pt x="17474" y="13652"/>
                  </a:lnTo>
                  <a:lnTo>
                    <a:pt x="26754" y="17525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702368" y="5548653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89" h="6350">
                  <a:moveTo>
                    <a:pt x="0" y="0"/>
                  </a:moveTo>
                  <a:lnTo>
                    <a:pt x="9397" y="3697"/>
                  </a:lnTo>
                  <a:lnTo>
                    <a:pt x="16096" y="5584"/>
                  </a:lnTo>
                  <a:lnTo>
                    <a:pt x="23308" y="6252"/>
                  </a:lnTo>
                  <a:lnTo>
                    <a:pt x="34242" y="6291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736610" y="5548087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5" h="6985">
                  <a:moveTo>
                    <a:pt x="0" y="6856"/>
                  </a:moveTo>
                  <a:lnTo>
                    <a:pt x="10962" y="6689"/>
                  </a:lnTo>
                  <a:lnTo>
                    <a:pt x="18370" y="5919"/>
                  </a:lnTo>
                  <a:lnTo>
                    <a:pt x="25602" y="3903"/>
                  </a:lnTo>
                  <a:lnTo>
                    <a:pt x="36038" y="0"/>
                  </a:lnTo>
                </a:path>
              </a:pathLst>
            </a:custGeom>
            <a:ln w="32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772649" y="5529216"/>
              <a:ext cx="30480" cy="19050"/>
            </a:xfrm>
            <a:custGeom>
              <a:avLst/>
              <a:gdLst/>
              <a:ahLst/>
              <a:cxnLst/>
              <a:rect l="l" t="t" r="r" b="b"/>
              <a:pathLst>
                <a:path w="30479" h="19050">
                  <a:moveTo>
                    <a:pt x="0" y="18871"/>
                  </a:moveTo>
                  <a:lnTo>
                    <a:pt x="10345" y="14780"/>
                  </a:lnTo>
                  <a:lnTo>
                    <a:pt x="16945" y="11451"/>
                  </a:lnTo>
                  <a:lnTo>
                    <a:pt x="22637" y="7114"/>
                  </a:lnTo>
                  <a:lnTo>
                    <a:pt x="30257" y="0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802907" y="5502965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70">
                  <a:moveTo>
                    <a:pt x="0" y="26250"/>
                  </a:moveTo>
                  <a:lnTo>
                    <a:pt x="7440" y="19020"/>
                  </a:lnTo>
                  <a:lnTo>
                    <a:pt x="11873" y="13876"/>
                  </a:lnTo>
                  <a:lnTo>
                    <a:pt x="15057" y="8356"/>
                  </a:lnTo>
                  <a:lnTo>
                    <a:pt x="18750" y="0"/>
                  </a:lnTo>
                </a:path>
              </a:pathLst>
            </a:custGeom>
            <a:ln w="32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821657" y="5476664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70">
                  <a:moveTo>
                    <a:pt x="0" y="26300"/>
                  </a:moveTo>
                  <a:lnTo>
                    <a:pt x="3470" y="17943"/>
                  </a:lnTo>
                  <a:lnTo>
                    <a:pt x="5097" y="12417"/>
                  </a:lnTo>
                  <a:lnTo>
                    <a:pt x="5303" y="7258"/>
                  </a:lnTo>
                  <a:lnTo>
                    <a:pt x="4513" y="0"/>
                  </a:lnTo>
                </a:path>
              </a:pathLst>
            </a:custGeom>
            <a:ln w="32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817002" y="5456766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9168" y="19898"/>
                  </a:moveTo>
                  <a:lnTo>
                    <a:pt x="7637" y="7724"/>
                  </a:lnTo>
                  <a:lnTo>
                    <a:pt x="0" y="0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800014" y="5446127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6987" y="10639"/>
                  </a:moveTo>
                  <a:lnTo>
                    <a:pt x="9350" y="2916"/>
                  </a:lnTo>
                  <a:lnTo>
                    <a:pt x="0" y="0"/>
                  </a:lnTo>
                </a:path>
              </a:pathLst>
            </a:custGeom>
            <a:ln w="33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784604" y="5443211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15875" h="3175">
                  <a:moveTo>
                    <a:pt x="15409" y="2916"/>
                  </a:moveTo>
                  <a:lnTo>
                    <a:pt x="6059" y="0"/>
                  </a:lnTo>
                  <a:lnTo>
                    <a:pt x="0" y="619"/>
                  </a:lnTo>
                </a:path>
              </a:pathLst>
            </a:custGeom>
            <a:ln w="33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778545" y="5443830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6059" y="0"/>
                  </a:moveTo>
                  <a:lnTo>
                    <a:pt x="0" y="618"/>
                  </a:lnTo>
                  <a:lnTo>
                    <a:pt x="1615" y="2992"/>
                  </a:lnTo>
                </a:path>
              </a:pathLst>
            </a:custGeom>
            <a:ln w="33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780160" y="5446823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0" y="0"/>
                  </a:moveTo>
                  <a:lnTo>
                    <a:pt x="1615" y="2374"/>
                  </a:lnTo>
                  <a:lnTo>
                    <a:pt x="12347" y="4415"/>
                  </a:lnTo>
                </a:path>
              </a:pathLst>
            </a:custGeom>
            <a:ln w="34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792508" y="5451238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0" y="0"/>
                  </a:moveTo>
                  <a:lnTo>
                    <a:pt x="6454" y="1192"/>
                  </a:lnTo>
                  <a:lnTo>
                    <a:pt x="11393" y="1882"/>
                  </a:lnTo>
                  <a:lnTo>
                    <a:pt x="17323" y="2336"/>
                  </a:lnTo>
                  <a:lnTo>
                    <a:pt x="26753" y="2816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819262" y="5454054"/>
              <a:ext cx="58419" cy="635"/>
            </a:xfrm>
            <a:custGeom>
              <a:avLst/>
              <a:gdLst/>
              <a:ahLst/>
              <a:cxnLst/>
              <a:rect l="l" t="t" r="r" b="b"/>
              <a:pathLst>
                <a:path w="58420" h="635">
                  <a:moveTo>
                    <a:pt x="-16500" y="133"/>
                  </a:moveTo>
                  <a:lnTo>
                    <a:pt x="74455" y="133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877218" y="5454321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39" h="3175">
                  <a:moveTo>
                    <a:pt x="0" y="0"/>
                  </a:moveTo>
                  <a:lnTo>
                    <a:pt x="10652" y="37"/>
                  </a:lnTo>
                  <a:lnTo>
                    <a:pt x="14961" y="3100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892179" y="5457421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0" y="0"/>
                  </a:moveTo>
                  <a:lnTo>
                    <a:pt x="4309" y="3062"/>
                  </a:lnTo>
                  <a:lnTo>
                    <a:pt x="3011" y="10523"/>
                  </a:lnTo>
                </a:path>
              </a:pathLst>
            </a:custGeom>
            <a:ln w="33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890480" y="5467945"/>
              <a:ext cx="5080" cy="18415"/>
            </a:xfrm>
            <a:custGeom>
              <a:avLst/>
              <a:gdLst/>
              <a:ahLst/>
              <a:cxnLst/>
              <a:rect l="l" t="t" r="r" b="b"/>
              <a:pathLst>
                <a:path w="5079" h="18414">
                  <a:moveTo>
                    <a:pt x="4710" y="0"/>
                  </a:moveTo>
                  <a:lnTo>
                    <a:pt x="3412" y="7460"/>
                  </a:lnTo>
                  <a:lnTo>
                    <a:pt x="0" y="18155"/>
                  </a:lnTo>
                </a:path>
              </a:pathLst>
            </a:custGeom>
            <a:ln w="34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886631" y="5486100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3848" y="0"/>
                  </a:moveTo>
                  <a:lnTo>
                    <a:pt x="436" y="10696"/>
                  </a:lnTo>
                  <a:lnTo>
                    <a:pt x="0" y="22540"/>
                  </a:lnTo>
                </a:path>
              </a:pathLst>
            </a:custGeom>
            <a:ln w="34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886194" y="5508641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4" h="20954">
                  <a:moveTo>
                    <a:pt x="436" y="0"/>
                  </a:moveTo>
                  <a:lnTo>
                    <a:pt x="0" y="11845"/>
                  </a:lnTo>
                  <a:lnTo>
                    <a:pt x="5690" y="20931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891885" y="5529572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0" y="0"/>
                  </a:moveTo>
                  <a:lnTo>
                    <a:pt x="5690" y="9086"/>
                  </a:lnTo>
                  <a:lnTo>
                    <a:pt x="18516" y="13190"/>
                  </a:lnTo>
                </a:path>
              </a:pathLst>
            </a:custGeom>
            <a:ln w="33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910401" y="5542763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10">
                  <a:moveTo>
                    <a:pt x="0" y="0"/>
                  </a:moveTo>
                  <a:lnTo>
                    <a:pt x="7706" y="2339"/>
                  </a:lnTo>
                  <a:lnTo>
                    <a:pt x="13557" y="3319"/>
                  </a:lnTo>
                  <a:lnTo>
                    <a:pt x="20505" y="3120"/>
                  </a:lnTo>
                  <a:lnTo>
                    <a:pt x="31505" y="1922"/>
                  </a:lnTo>
                </a:path>
              </a:pathLst>
            </a:custGeom>
            <a:ln w="33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941906" y="5533860"/>
              <a:ext cx="40640" cy="11430"/>
            </a:xfrm>
            <a:custGeom>
              <a:avLst/>
              <a:gdLst/>
              <a:ahLst/>
              <a:cxnLst/>
              <a:rect l="l" t="t" r="r" b="b"/>
              <a:pathLst>
                <a:path w="40639" h="11429">
                  <a:moveTo>
                    <a:pt x="0" y="10824"/>
                  </a:moveTo>
                  <a:lnTo>
                    <a:pt x="11141" y="9428"/>
                  </a:lnTo>
                  <a:lnTo>
                    <a:pt x="19084" y="7835"/>
                  </a:lnTo>
                  <a:lnTo>
                    <a:pt x="27636" y="5030"/>
                  </a:lnTo>
                  <a:lnTo>
                    <a:pt x="40603" y="0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982509" y="5512565"/>
              <a:ext cx="42545" cy="21590"/>
            </a:xfrm>
            <a:custGeom>
              <a:avLst/>
              <a:gdLst/>
              <a:ahLst/>
              <a:cxnLst/>
              <a:rect l="l" t="t" r="r" b="b"/>
              <a:pathLst>
                <a:path w="42545" h="21589">
                  <a:moveTo>
                    <a:pt x="0" y="21294"/>
                  </a:moveTo>
                  <a:lnTo>
                    <a:pt x="12994" y="16100"/>
                  </a:lnTo>
                  <a:lnTo>
                    <a:pt x="21739" y="12150"/>
                  </a:lnTo>
                  <a:lnTo>
                    <a:pt x="30208" y="7449"/>
                  </a:lnTo>
                  <a:lnTo>
                    <a:pt x="42374" y="0"/>
                  </a:lnTo>
                </a:path>
              </a:pathLst>
            </a:custGeom>
            <a:ln w="32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024884" y="5485713"/>
              <a:ext cx="34925" cy="27305"/>
            </a:xfrm>
            <a:custGeom>
              <a:avLst/>
              <a:gdLst/>
              <a:ahLst/>
              <a:cxnLst/>
              <a:rect l="l" t="t" r="r" b="b"/>
              <a:pathLst>
                <a:path w="34925" h="27304">
                  <a:moveTo>
                    <a:pt x="0" y="26852"/>
                  </a:moveTo>
                  <a:lnTo>
                    <a:pt x="12046" y="19316"/>
                  </a:lnTo>
                  <a:lnTo>
                    <a:pt x="19682" y="14007"/>
                  </a:lnTo>
                  <a:lnTo>
                    <a:pt x="26166" y="8407"/>
                  </a:lnTo>
                  <a:lnTo>
                    <a:pt x="34757" y="0"/>
                  </a:lnTo>
                </a:path>
              </a:pathLst>
            </a:custGeom>
            <a:ln w="32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059641" y="5458160"/>
              <a:ext cx="19685" cy="27940"/>
            </a:xfrm>
            <a:custGeom>
              <a:avLst/>
              <a:gdLst/>
              <a:ahLst/>
              <a:cxnLst/>
              <a:rect l="l" t="t" r="r" b="b"/>
              <a:pathLst>
                <a:path w="19685" h="27939">
                  <a:moveTo>
                    <a:pt x="0" y="27552"/>
                  </a:moveTo>
                  <a:lnTo>
                    <a:pt x="8350" y="19134"/>
                  </a:lnTo>
                  <a:lnTo>
                    <a:pt x="13152" y="13457"/>
                  </a:lnTo>
                  <a:lnTo>
                    <a:pt x="16221" y="7940"/>
                  </a:lnTo>
                  <a:lnTo>
                    <a:pt x="19374" y="0"/>
                  </a:lnTo>
                </a:path>
              </a:pathLst>
            </a:custGeom>
            <a:ln w="32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079016" y="5434742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23417"/>
                  </a:moveTo>
                  <a:lnTo>
                    <a:pt x="5067" y="10066"/>
                  </a:lnTo>
                  <a:lnTo>
                    <a:pt x="751" y="0"/>
                  </a:lnTo>
                </a:path>
              </a:pathLst>
            </a:custGeom>
            <a:ln w="32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063167" y="5419608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6600" y="15133"/>
                  </a:moveTo>
                  <a:lnTo>
                    <a:pt x="12285" y="5067"/>
                  </a:lnTo>
                  <a:lnTo>
                    <a:pt x="0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035559" y="5415358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608" y="4250"/>
                  </a:moveTo>
                  <a:lnTo>
                    <a:pt x="20266" y="1347"/>
                  </a:lnTo>
                  <a:lnTo>
                    <a:pt x="14943" y="34"/>
                  </a:lnTo>
                  <a:lnTo>
                    <a:pt x="9050" y="0"/>
                  </a:lnTo>
                  <a:lnTo>
                    <a:pt x="0" y="933"/>
                  </a:lnTo>
                </a:path>
              </a:pathLst>
            </a:custGeom>
            <a:ln w="33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006549" y="5416291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10" h="10160">
                  <a:moveTo>
                    <a:pt x="29010" y="0"/>
                  </a:moveTo>
                  <a:lnTo>
                    <a:pt x="19937" y="1144"/>
                  </a:lnTo>
                  <a:lnTo>
                    <a:pt x="13891" y="2583"/>
                  </a:lnTo>
                  <a:lnTo>
                    <a:pt x="8152" y="5271"/>
                  </a:lnTo>
                  <a:lnTo>
                    <a:pt x="0" y="10159"/>
                  </a:lnTo>
                </a:path>
              </a:pathLst>
            </a:custGeom>
            <a:ln w="33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983912" y="5426450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636" y="0"/>
                  </a:moveTo>
                  <a:lnTo>
                    <a:pt x="14584" y="5078"/>
                  </a:lnTo>
                  <a:lnTo>
                    <a:pt x="9542" y="9102"/>
                  </a:lnTo>
                  <a:lnTo>
                    <a:pt x="5387" y="14169"/>
                  </a:lnTo>
                  <a:lnTo>
                    <a:pt x="0" y="22378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973187" y="5448828"/>
              <a:ext cx="10795" cy="31750"/>
            </a:xfrm>
            <a:custGeom>
              <a:avLst/>
              <a:gdLst/>
              <a:ahLst/>
              <a:cxnLst/>
              <a:rect l="l" t="t" r="r" b="b"/>
              <a:pathLst>
                <a:path w="10795" h="31750">
                  <a:moveTo>
                    <a:pt x="10724" y="0"/>
                  </a:moveTo>
                  <a:lnTo>
                    <a:pt x="5522" y="8346"/>
                  </a:lnTo>
                  <a:lnTo>
                    <a:pt x="2671" y="14379"/>
                  </a:lnTo>
                  <a:lnTo>
                    <a:pt x="1165" y="21023"/>
                  </a:lnTo>
                  <a:lnTo>
                    <a:pt x="0" y="31205"/>
                  </a:lnTo>
                </a:path>
              </a:pathLst>
            </a:custGeom>
            <a:ln w="32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972279" y="5480034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5" h="34925">
                  <a:moveTo>
                    <a:pt x="908" y="0"/>
                  </a:moveTo>
                  <a:lnTo>
                    <a:pt x="0" y="10230"/>
                  </a:lnTo>
                  <a:lnTo>
                    <a:pt x="296" y="17216"/>
                  </a:lnTo>
                  <a:lnTo>
                    <a:pt x="2337" y="24174"/>
                  </a:lnTo>
                  <a:lnTo>
                    <a:pt x="6663" y="34322"/>
                  </a:lnTo>
                </a:path>
              </a:pathLst>
            </a:custGeom>
            <a:ln w="32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978942" y="5514357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79">
                  <a:moveTo>
                    <a:pt x="0" y="0"/>
                  </a:moveTo>
                  <a:lnTo>
                    <a:pt x="4616" y="10081"/>
                  </a:lnTo>
                  <a:lnTo>
                    <a:pt x="8698" y="16569"/>
                  </a:lnTo>
                  <a:lnTo>
                    <a:pt x="14534" y="22278"/>
                  </a:lnTo>
                  <a:lnTo>
                    <a:pt x="24412" y="30022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003355" y="5544379"/>
              <a:ext cx="40005" cy="19685"/>
            </a:xfrm>
            <a:custGeom>
              <a:avLst/>
              <a:gdLst/>
              <a:ahLst/>
              <a:cxnLst/>
              <a:rect l="l" t="t" r="r" b="b"/>
              <a:pathLst>
                <a:path w="40004" h="19685">
                  <a:moveTo>
                    <a:pt x="0" y="0"/>
                  </a:moveTo>
                  <a:lnTo>
                    <a:pt x="10113" y="7582"/>
                  </a:lnTo>
                  <a:lnTo>
                    <a:pt x="17597" y="12154"/>
                  </a:lnTo>
                  <a:lnTo>
                    <a:pt x="26153" y="15556"/>
                  </a:lnTo>
                  <a:lnTo>
                    <a:pt x="39483" y="19629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042838" y="5564009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0" y="0"/>
                  </a:moveTo>
                  <a:lnTo>
                    <a:pt x="13401" y="3883"/>
                  </a:lnTo>
                  <a:lnTo>
                    <a:pt x="22460" y="5954"/>
                  </a:lnTo>
                  <a:lnTo>
                    <a:pt x="31308" y="6912"/>
                  </a:lnTo>
                  <a:lnTo>
                    <a:pt x="44078" y="7457"/>
                  </a:lnTo>
                </a:path>
              </a:pathLst>
            </a:custGeom>
            <a:ln w="32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086917" y="556868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2777"/>
                  </a:moveTo>
                  <a:lnTo>
                    <a:pt x="12654" y="3162"/>
                  </a:lnTo>
                  <a:lnTo>
                    <a:pt x="20694" y="3001"/>
                  </a:lnTo>
                  <a:lnTo>
                    <a:pt x="27560" y="2033"/>
                  </a:lnTo>
                  <a:lnTo>
                    <a:pt x="36692" y="0"/>
                  </a:lnTo>
                </a:path>
              </a:pathLst>
            </a:custGeom>
            <a:ln w="32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123609" y="5559640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60" h="9525">
                  <a:moveTo>
                    <a:pt x="0" y="9049"/>
                  </a:moveTo>
                  <a:lnTo>
                    <a:pt x="15214" y="5510"/>
                  </a:lnTo>
                  <a:lnTo>
                    <a:pt x="22335" y="0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145944" y="5548760"/>
              <a:ext cx="8255" cy="11430"/>
            </a:xfrm>
            <a:custGeom>
              <a:avLst/>
              <a:gdLst/>
              <a:ahLst/>
              <a:cxnLst/>
              <a:rect l="l" t="t" r="r" b="b"/>
              <a:pathLst>
                <a:path w="8254" h="11429">
                  <a:moveTo>
                    <a:pt x="0" y="10879"/>
                  </a:moveTo>
                  <a:lnTo>
                    <a:pt x="7121" y="5370"/>
                  </a:lnTo>
                  <a:lnTo>
                    <a:pt x="7958" y="0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2" name="object 462"/>
          <p:cNvGrpSpPr/>
          <p:nvPr/>
        </p:nvGrpSpPr>
        <p:grpSpPr>
          <a:xfrm>
            <a:off x="5514735" y="5269611"/>
            <a:ext cx="723900" cy="319405"/>
            <a:chOff x="5514735" y="5269611"/>
            <a:chExt cx="723900" cy="319405"/>
          </a:xfrm>
        </p:grpSpPr>
        <p:pic>
          <p:nvPicPr>
            <p:cNvPr id="463" name="object 46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14735" y="5407367"/>
              <a:ext cx="253396" cy="167641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10786" y="5269611"/>
              <a:ext cx="427602" cy="319120"/>
            </a:xfrm>
            <a:prstGeom prst="rect">
              <a:avLst/>
            </a:prstGeom>
          </p:spPr>
        </p:pic>
      </p:grpSp>
      <p:grpSp>
        <p:nvGrpSpPr>
          <p:cNvPr id="465" name="object 465"/>
          <p:cNvGrpSpPr/>
          <p:nvPr/>
        </p:nvGrpSpPr>
        <p:grpSpPr>
          <a:xfrm>
            <a:off x="6598192" y="5388777"/>
            <a:ext cx="563880" cy="474345"/>
            <a:chOff x="6598192" y="5388777"/>
            <a:chExt cx="563880" cy="474345"/>
          </a:xfrm>
        </p:grpSpPr>
        <p:pic>
          <p:nvPicPr>
            <p:cNvPr id="466" name="object 46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98192" y="5429112"/>
              <a:ext cx="170788" cy="433688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795899" y="5414359"/>
              <a:ext cx="189704" cy="162415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15247" y="5388777"/>
              <a:ext cx="146497" cy="189556"/>
            </a:xfrm>
            <a:prstGeom prst="rect">
              <a:avLst/>
            </a:prstGeom>
          </p:spPr>
        </p:pic>
      </p:grpSp>
      <p:grpSp>
        <p:nvGrpSpPr>
          <p:cNvPr id="469" name="object 469"/>
          <p:cNvGrpSpPr/>
          <p:nvPr/>
        </p:nvGrpSpPr>
        <p:grpSpPr>
          <a:xfrm>
            <a:off x="7215827" y="5360525"/>
            <a:ext cx="394970" cy="464820"/>
            <a:chOff x="7215827" y="5360525"/>
            <a:chExt cx="394970" cy="464820"/>
          </a:xfrm>
        </p:grpSpPr>
        <p:pic>
          <p:nvPicPr>
            <p:cNvPr id="470" name="object 47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215827" y="5360525"/>
              <a:ext cx="172430" cy="464502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29744" y="5376489"/>
              <a:ext cx="180570" cy="171701"/>
            </a:xfrm>
            <a:prstGeom prst="rect">
              <a:avLst/>
            </a:prstGeom>
          </p:spPr>
        </p:pic>
      </p:grpSp>
      <p:grpSp>
        <p:nvGrpSpPr>
          <p:cNvPr id="472" name="object 472"/>
          <p:cNvGrpSpPr/>
          <p:nvPr/>
        </p:nvGrpSpPr>
        <p:grpSpPr>
          <a:xfrm>
            <a:off x="7708977" y="5272456"/>
            <a:ext cx="275590" cy="268605"/>
            <a:chOff x="7708977" y="5272456"/>
            <a:chExt cx="275590" cy="268605"/>
          </a:xfrm>
        </p:grpSpPr>
        <p:pic>
          <p:nvPicPr>
            <p:cNvPr id="473" name="object 47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708977" y="5354407"/>
              <a:ext cx="171467" cy="164592"/>
            </a:xfrm>
            <a:prstGeom prst="rect">
              <a:avLst/>
            </a:prstGeom>
          </p:spPr>
        </p:pic>
        <p:sp>
          <p:nvSpPr>
            <p:cNvPr id="474" name="object 474"/>
            <p:cNvSpPr/>
            <p:nvPr/>
          </p:nvSpPr>
          <p:spPr>
            <a:xfrm>
              <a:off x="7924905" y="540459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1375"/>
                  </a:moveTo>
                  <a:lnTo>
                    <a:pt x="573" y="687"/>
                  </a:lnTo>
                  <a:lnTo>
                    <a:pt x="114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926052" y="5397621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0" y="6975"/>
                  </a:moveTo>
                  <a:lnTo>
                    <a:pt x="4917" y="1257"/>
                  </a:lnTo>
                  <a:lnTo>
                    <a:pt x="7091" y="0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933144" y="5396364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0" y="1256"/>
                  </a:moveTo>
                  <a:lnTo>
                    <a:pt x="2174" y="0"/>
                  </a:lnTo>
                  <a:lnTo>
                    <a:pt x="3843" y="3299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936987" y="5399663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0"/>
                  </a:moveTo>
                  <a:lnTo>
                    <a:pt x="1668" y="3299"/>
                  </a:lnTo>
                  <a:lnTo>
                    <a:pt x="2550" y="12569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939537" y="5412232"/>
              <a:ext cx="1270" cy="24130"/>
            </a:xfrm>
            <a:custGeom>
              <a:avLst/>
              <a:gdLst/>
              <a:ahLst/>
              <a:cxnLst/>
              <a:rect l="l" t="t" r="r" b="b"/>
              <a:pathLst>
                <a:path w="1270" h="24129">
                  <a:moveTo>
                    <a:pt x="0" y="0"/>
                  </a:moveTo>
                  <a:lnTo>
                    <a:pt x="881" y="9269"/>
                  </a:lnTo>
                  <a:lnTo>
                    <a:pt x="944" y="23919"/>
                  </a:lnTo>
                </a:path>
              </a:pathLst>
            </a:custGeom>
            <a:ln w="34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939338" y="5436152"/>
              <a:ext cx="1270" cy="32384"/>
            </a:xfrm>
            <a:custGeom>
              <a:avLst/>
              <a:gdLst/>
              <a:ahLst/>
              <a:cxnLst/>
              <a:rect l="l" t="t" r="r" b="b"/>
              <a:pathLst>
                <a:path w="1270" h="32385">
                  <a:moveTo>
                    <a:pt x="1144" y="0"/>
                  </a:moveTo>
                  <a:lnTo>
                    <a:pt x="1161" y="8740"/>
                  </a:lnTo>
                  <a:lnTo>
                    <a:pt x="1048" y="14978"/>
                  </a:lnTo>
                  <a:lnTo>
                    <a:pt x="697" y="21705"/>
                  </a:lnTo>
                  <a:lnTo>
                    <a:pt x="0" y="31914"/>
                  </a:lnTo>
                </a:path>
              </a:pathLst>
            </a:custGeom>
            <a:ln w="33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936019" y="5468066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09" h="32385">
                  <a:moveTo>
                    <a:pt x="3319" y="0"/>
                  </a:moveTo>
                  <a:lnTo>
                    <a:pt x="2587" y="10214"/>
                  </a:lnTo>
                  <a:lnTo>
                    <a:pt x="1998" y="16983"/>
                  </a:lnTo>
                  <a:lnTo>
                    <a:pt x="1239" y="23333"/>
                  </a:lnTo>
                  <a:lnTo>
                    <a:pt x="0" y="32291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931944" y="5500358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4074" y="0"/>
                  </a:moveTo>
                  <a:lnTo>
                    <a:pt x="1963" y="15029"/>
                  </a:lnTo>
                  <a:lnTo>
                    <a:pt x="0" y="24123"/>
                  </a:lnTo>
                </a:path>
              </a:pathLst>
            </a:custGeom>
            <a:ln w="32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961038" y="5294734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5896" y="5409"/>
                  </a:moveTo>
                  <a:lnTo>
                    <a:pt x="5093" y="4664"/>
                  </a:lnTo>
                  <a:lnTo>
                    <a:pt x="4291" y="3919"/>
                  </a:lnTo>
                </a:path>
                <a:path w="6350" h="5714">
                  <a:moveTo>
                    <a:pt x="4291" y="3919"/>
                  </a:moveTo>
                  <a:lnTo>
                    <a:pt x="2685" y="24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7953856" y="5289702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182" y="5032"/>
                  </a:moveTo>
                  <a:lnTo>
                    <a:pt x="36" y="34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4" name="object 48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037575" y="5232107"/>
            <a:ext cx="244786" cy="345141"/>
          </a:xfrm>
          <a:prstGeom prst="rect">
            <a:avLst/>
          </a:prstGeom>
        </p:spPr>
      </p:pic>
      <p:grpSp>
        <p:nvGrpSpPr>
          <p:cNvPr id="485" name="object 485"/>
          <p:cNvGrpSpPr/>
          <p:nvPr/>
        </p:nvGrpSpPr>
        <p:grpSpPr>
          <a:xfrm>
            <a:off x="8331700" y="5315325"/>
            <a:ext cx="353060" cy="232410"/>
            <a:chOff x="8331700" y="5315325"/>
            <a:chExt cx="353060" cy="232410"/>
          </a:xfrm>
        </p:grpSpPr>
        <p:pic>
          <p:nvPicPr>
            <p:cNvPr id="486" name="object 48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331700" y="5321835"/>
              <a:ext cx="165131" cy="225356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520720" y="5315325"/>
              <a:ext cx="163419" cy="219433"/>
            </a:xfrm>
            <a:prstGeom prst="rect">
              <a:avLst/>
            </a:prstGeom>
          </p:spPr>
        </p:pic>
      </p:grpSp>
      <p:pic>
        <p:nvPicPr>
          <p:cNvPr id="488" name="object 4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739173" y="5312997"/>
            <a:ext cx="211907" cy="196359"/>
          </a:xfrm>
          <a:prstGeom prst="rect">
            <a:avLst/>
          </a:prstGeom>
        </p:spPr>
      </p:pic>
      <p:pic>
        <p:nvPicPr>
          <p:cNvPr id="489" name="object 4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9061494" y="5444051"/>
            <a:ext cx="146276" cy="170022"/>
          </a:xfrm>
          <a:prstGeom prst="rect">
            <a:avLst/>
          </a:prstGeom>
        </p:spPr>
      </p:pic>
      <p:pic>
        <p:nvPicPr>
          <p:cNvPr id="490" name="object 49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66219" y="6080660"/>
            <a:ext cx="174421" cy="253403"/>
          </a:xfrm>
          <a:prstGeom prst="rect">
            <a:avLst/>
          </a:prstGeom>
        </p:spPr>
      </p:pic>
      <p:grpSp>
        <p:nvGrpSpPr>
          <p:cNvPr id="491" name="object 491"/>
          <p:cNvGrpSpPr/>
          <p:nvPr/>
        </p:nvGrpSpPr>
        <p:grpSpPr>
          <a:xfrm>
            <a:off x="689674" y="6079228"/>
            <a:ext cx="222250" cy="233679"/>
            <a:chOff x="689674" y="6079228"/>
            <a:chExt cx="222250" cy="233679"/>
          </a:xfrm>
        </p:grpSpPr>
        <p:sp>
          <p:nvSpPr>
            <p:cNvPr id="492" name="object 492"/>
            <p:cNvSpPr/>
            <p:nvPr/>
          </p:nvSpPr>
          <p:spPr>
            <a:xfrm>
              <a:off x="735702" y="613776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29951" y="6137766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5750" y="0"/>
                  </a:moveTo>
                  <a:lnTo>
                    <a:pt x="2144" y="458"/>
                  </a:lnTo>
                  <a:lnTo>
                    <a:pt x="0" y="1661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25627" y="6139427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4">
                  <a:moveTo>
                    <a:pt x="4323" y="0"/>
                  </a:moveTo>
                  <a:lnTo>
                    <a:pt x="2179" y="1203"/>
                  </a:lnTo>
                  <a:lnTo>
                    <a:pt x="0" y="5096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21916" y="6144524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29">
                  <a:moveTo>
                    <a:pt x="3711" y="0"/>
                  </a:moveTo>
                  <a:lnTo>
                    <a:pt x="1532" y="3892"/>
                  </a:lnTo>
                  <a:lnTo>
                    <a:pt x="0" y="11401"/>
                  </a:lnTo>
                </a:path>
              </a:pathLst>
            </a:custGeom>
            <a:ln w="34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19676" y="615592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5">
                  <a:moveTo>
                    <a:pt x="2240" y="0"/>
                  </a:moveTo>
                  <a:lnTo>
                    <a:pt x="708" y="7508"/>
                  </a:lnTo>
                  <a:lnTo>
                    <a:pt x="0" y="19298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18929" y="6175224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746" y="0"/>
                  </a:moveTo>
                  <a:lnTo>
                    <a:pt x="336" y="7057"/>
                  </a:lnTo>
                  <a:lnTo>
                    <a:pt x="122" y="12250"/>
                  </a:lnTo>
                  <a:lnTo>
                    <a:pt x="33" y="18132"/>
                  </a:lnTo>
                  <a:lnTo>
                    <a:pt x="0" y="27261"/>
                  </a:lnTo>
                </a:path>
              </a:pathLst>
            </a:custGeom>
            <a:ln w="34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18929" y="6202486"/>
              <a:ext cx="1270" cy="60960"/>
            </a:xfrm>
            <a:custGeom>
              <a:avLst/>
              <a:gdLst/>
              <a:ahLst/>
              <a:cxnLst/>
              <a:rect l="l" t="t" r="r" b="b"/>
              <a:pathLst>
                <a:path w="1270" h="60960">
                  <a:moveTo>
                    <a:pt x="359" y="-16534"/>
                  </a:moveTo>
                  <a:lnTo>
                    <a:pt x="359" y="77466"/>
                  </a:lnTo>
                </a:path>
              </a:pathLst>
            </a:custGeom>
            <a:ln w="33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0642" y="61060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07689" y="6099791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952" y="6222"/>
                  </a:moveTo>
                  <a:lnTo>
                    <a:pt x="550" y="1758"/>
                  </a:lnTo>
                  <a:lnTo>
                    <a:pt x="0" y="0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07045" y="609660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644" y="3191"/>
                  </a:moveTo>
                  <a:lnTo>
                    <a:pt x="93" y="1433"/>
                  </a:lnTo>
                  <a:lnTo>
                    <a:pt x="0" y="0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2" name="object 50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76426" y="6130811"/>
              <a:ext cx="135106" cy="181493"/>
            </a:xfrm>
            <a:prstGeom prst="rect">
              <a:avLst/>
            </a:prstGeom>
          </p:spPr>
        </p:pic>
      </p:grpSp>
      <p:grpSp>
        <p:nvGrpSpPr>
          <p:cNvPr id="503" name="object 503"/>
          <p:cNvGrpSpPr/>
          <p:nvPr/>
        </p:nvGrpSpPr>
        <p:grpSpPr>
          <a:xfrm>
            <a:off x="981794" y="6102839"/>
            <a:ext cx="380365" cy="239395"/>
            <a:chOff x="981794" y="6102839"/>
            <a:chExt cx="380365" cy="239395"/>
          </a:xfrm>
        </p:grpSpPr>
        <p:pic>
          <p:nvPicPr>
            <p:cNvPr id="504" name="object 50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81794" y="6102839"/>
              <a:ext cx="159604" cy="239342"/>
            </a:xfrm>
            <a:prstGeom prst="rect">
              <a:avLst/>
            </a:prstGeom>
          </p:spPr>
        </p:pic>
        <p:pic>
          <p:nvPicPr>
            <p:cNvPr id="505" name="object 5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166724" y="6120523"/>
              <a:ext cx="195286" cy="213095"/>
            </a:xfrm>
            <a:prstGeom prst="rect">
              <a:avLst/>
            </a:prstGeom>
          </p:spPr>
        </p:pic>
      </p:grpSp>
      <p:grpSp>
        <p:nvGrpSpPr>
          <p:cNvPr id="506" name="object 506"/>
          <p:cNvGrpSpPr/>
          <p:nvPr/>
        </p:nvGrpSpPr>
        <p:grpSpPr>
          <a:xfrm>
            <a:off x="1880686" y="6037744"/>
            <a:ext cx="584200" cy="317500"/>
            <a:chOff x="1880686" y="6037744"/>
            <a:chExt cx="584200" cy="317500"/>
          </a:xfrm>
        </p:grpSpPr>
        <p:pic>
          <p:nvPicPr>
            <p:cNvPr id="507" name="object 50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880686" y="6037744"/>
              <a:ext cx="359586" cy="287875"/>
            </a:xfrm>
            <a:prstGeom prst="rect">
              <a:avLst/>
            </a:prstGeom>
          </p:spPr>
        </p:pic>
        <p:pic>
          <p:nvPicPr>
            <p:cNvPr id="508" name="object 50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271252" y="6152904"/>
              <a:ext cx="193318" cy="201775"/>
            </a:xfrm>
            <a:prstGeom prst="rect">
              <a:avLst/>
            </a:prstGeom>
          </p:spPr>
        </p:pic>
      </p:grpSp>
      <p:pic>
        <p:nvPicPr>
          <p:cNvPr id="509" name="object 50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537669" y="6130495"/>
            <a:ext cx="149694" cy="427270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148496" y="6004022"/>
            <a:ext cx="168140" cy="326670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394034" y="6128148"/>
            <a:ext cx="192082" cy="214049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027682" y="6102990"/>
            <a:ext cx="154781" cy="207964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256252" y="6135243"/>
            <a:ext cx="158520" cy="184720"/>
          </a:xfrm>
          <a:prstGeom prst="rect">
            <a:avLst/>
          </a:prstGeom>
        </p:spPr>
      </p:pic>
      <p:pic>
        <p:nvPicPr>
          <p:cNvPr id="514" name="object 514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461733" y="6012850"/>
            <a:ext cx="165973" cy="303419"/>
          </a:xfrm>
          <a:prstGeom prst="rect">
            <a:avLst/>
          </a:prstGeom>
        </p:spPr>
      </p:pic>
      <p:pic>
        <p:nvPicPr>
          <p:cNvPr id="515" name="object 515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991240" y="5996756"/>
            <a:ext cx="211964" cy="295574"/>
          </a:xfrm>
          <a:prstGeom prst="rect">
            <a:avLst/>
          </a:prstGeom>
        </p:spPr>
      </p:pic>
      <p:pic>
        <p:nvPicPr>
          <p:cNvPr id="516" name="object 516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259173" y="6095944"/>
            <a:ext cx="178968" cy="178511"/>
          </a:xfrm>
          <a:prstGeom prst="rect">
            <a:avLst/>
          </a:prstGeom>
        </p:spPr>
      </p:pic>
      <p:pic>
        <p:nvPicPr>
          <p:cNvPr id="517" name="object 517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506201" y="6102796"/>
            <a:ext cx="146182" cy="170566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729102" y="6073694"/>
            <a:ext cx="181264" cy="222345"/>
          </a:xfrm>
          <a:prstGeom prst="rect">
            <a:avLst/>
          </a:prstGeom>
        </p:spPr>
      </p:pic>
      <p:grpSp>
        <p:nvGrpSpPr>
          <p:cNvPr id="519" name="object 519"/>
          <p:cNvGrpSpPr/>
          <p:nvPr/>
        </p:nvGrpSpPr>
        <p:grpSpPr>
          <a:xfrm>
            <a:off x="6440953" y="6094564"/>
            <a:ext cx="626745" cy="403860"/>
            <a:chOff x="6440953" y="6094564"/>
            <a:chExt cx="626745" cy="403860"/>
          </a:xfrm>
        </p:grpSpPr>
        <p:pic>
          <p:nvPicPr>
            <p:cNvPr id="520" name="object 52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440953" y="6129708"/>
              <a:ext cx="203738" cy="181425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679743" y="6094564"/>
              <a:ext cx="387499" cy="403549"/>
            </a:xfrm>
            <a:prstGeom prst="rect">
              <a:avLst/>
            </a:prstGeom>
          </p:spPr>
        </p:pic>
      </p:grpSp>
      <p:pic>
        <p:nvPicPr>
          <p:cNvPr id="522" name="object 522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7442315" y="5989798"/>
            <a:ext cx="459466" cy="334326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7988915" y="6097909"/>
            <a:ext cx="160106" cy="194095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8210792" y="6007322"/>
            <a:ext cx="335597" cy="294611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8724775" y="6017591"/>
            <a:ext cx="206935" cy="258093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9007892" y="6071422"/>
            <a:ext cx="141336" cy="192212"/>
          </a:xfrm>
          <a:prstGeom prst="rect">
            <a:avLst/>
          </a:prstGeom>
        </p:spPr>
      </p:pic>
      <p:grpSp>
        <p:nvGrpSpPr>
          <p:cNvPr id="527" name="object 527"/>
          <p:cNvGrpSpPr/>
          <p:nvPr/>
        </p:nvGrpSpPr>
        <p:grpSpPr>
          <a:xfrm>
            <a:off x="9192317" y="5904467"/>
            <a:ext cx="55244" cy="371475"/>
            <a:chOff x="9192317" y="5904467"/>
            <a:chExt cx="55244" cy="371475"/>
          </a:xfrm>
        </p:grpSpPr>
        <p:sp>
          <p:nvSpPr>
            <p:cNvPr id="528" name="object 528"/>
            <p:cNvSpPr/>
            <p:nvPr/>
          </p:nvSpPr>
          <p:spPr>
            <a:xfrm>
              <a:off x="9216983" y="593003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9212606" y="592388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4377" y="6150"/>
                  </a:moveTo>
                  <a:lnTo>
                    <a:pt x="1571" y="2086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9210329" y="592180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77" y="2085"/>
                  </a:moveTo>
                  <a:lnTo>
                    <a:pt x="705" y="0"/>
                  </a:lnTo>
                  <a:lnTo>
                    <a:pt x="0" y="1574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9209622" y="5923376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5">
                  <a:moveTo>
                    <a:pt x="706" y="0"/>
                  </a:moveTo>
                  <a:lnTo>
                    <a:pt x="0" y="1575"/>
                  </a:lnTo>
                  <a:lnTo>
                    <a:pt x="1132" y="10759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9210755" y="5934135"/>
              <a:ext cx="10160" cy="74930"/>
            </a:xfrm>
            <a:custGeom>
              <a:avLst/>
              <a:gdLst/>
              <a:ahLst/>
              <a:cxnLst/>
              <a:rect l="l" t="t" r="r" b="b"/>
              <a:pathLst>
                <a:path w="10159" h="74929">
                  <a:moveTo>
                    <a:pt x="0" y="0"/>
                  </a:moveTo>
                  <a:lnTo>
                    <a:pt x="3845" y="27121"/>
                  </a:lnTo>
                  <a:lnTo>
                    <a:pt x="6145" y="43958"/>
                  </a:lnTo>
                  <a:lnTo>
                    <a:pt x="7817" y="57530"/>
                  </a:lnTo>
                  <a:lnTo>
                    <a:pt x="9779" y="74855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9220534" y="6008990"/>
              <a:ext cx="6350" cy="60960"/>
            </a:xfrm>
            <a:custGeom>
              <a:avLst/>
              <a:gdLst/>
              <a:ahLst/>
              <a:cxnLst/>
              <a:rect l="l" t="t" r="r" b="b"/>
              <a:pathLst>
                <a:path w="6350" h="60960">
                  <a:moveTo>
                    <a:pt x="0" y="0"/>
                  </a:moveTo>
                  <a:lnTo>
                    <a:pt x="1897" y="17101"/>
                  </a:lnTo>
                  <a:lnTo>
                    <a:pt x="3126" y="29114"/>
                  </a:lnTo>
                  <a:lnTo>
                    <a:pt x="4222" y="41721"/>
                  </a:lnTo>
                  <a:lnTo>
                    <a:pt x="5722" y="60603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9226256" y="6069594"/>
              <a:ext cx="3810" cy="63500"/>
            </a:xfrm>
            <a:custGeom>
              <a:avLst/>
              <a:gdLst/>
              <a:ahLst/>
              <a:cxnLst/>
              <a:rect l="l" t="t" r="r" b="b"/>
              <a:pathLst>
                <a:path w="3809" h="63500">
                  <a:moveTo>
                    <a:pt x="0" y="0"/>
                  </a:moveTo>
                  <a:lnTo>
                    <a:pt x="1468" y="18919"/>
                  </a:lnTo>
                  <a:lnTo>
                    <a:pt x="2348" y="31787"/>
                  </a:lnTo>
                  <a:lnTo>
                    <a:pt x="2989" y="44510"/>
                  </a:lnTo>
                  <a:lnTo>
                    <a:pt x="3743" y="62992"/>
                  </a:lnTo>
                </a:path>
              </a:pathLst>
            </a:custGeom>
            <a:ln w="31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9230000" y="6132586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4" h="57785">
                  <a:moveTo>
                    <a:pt x="0" y="0"/>
                  </a:moveTo>
                  <a:lnTo>
                    <a:pt x="715" y="18395"/>
                  </a:lnTo>
                  <a:lnTo>
                    <a:pt x="1088" y="30510"/>
                  </a:lnTo>
                  <a:lnTo>
                    <a:pt x="1237" y="41731"/>
                  </a:lnTo>
                  <a:lnTo>
                    <a:pt x="1282" y="57442"/>
                  </a:lnTo>
                </a:path>
              </a:pathLst>
            </a:custGeom>
            <a:ln w="31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9230626" y="6190028"/>
              <a:ext cx="1270" cy="70485"/>
            </a:xfrm>
            <a:custGeom>
              <a:avLst/>
              <a:gdLst/>
              <a:ahLst/>
              <a:cxnLst/>
              <a:rect l="l" t="t" r="r" b="b"/>
              <a:pathLst>
                <a:path w="1270" h="70485">
                  <a:moveTo>
                    <a:pt x="328" y="-15882"/>
                  </a:moveTo>
                  <a:lnTo>
                    <a:pt x="328" y="85848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7" name="object 537"/>
          <p:cNvGrpSpPr/>
          <p:nvPr/>
        </p:nvGrpSpPr>
        <p:grpSpPr>
          <a:xfrm>
            <a:off x="9311695" y="6037522"/>
            <a:ext cx="399415" cy="234950"/>
            <a:chOff x="9311695" y="6037522"/>
            <a:chExt cx="399415" cy="234950"/>
          </a:xfrm>
        </p:grpSpPr>
        <p:pic>
          <p:nvPicPr>
            <p:cNvPr id="538" name="object 53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311695" y="6044142"/>
              <a:ext cx="182216" cy="222449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513589" y="6037522"/>
              <a:ext cx="197215" cy="234864"/>
            </a:xfrm>
            <a:prstGeom prst="rect">
              <a:avLst/>
            </a:prstGeom>
          </p:spPr>
        </p:pic>
      </p:grpSp>
      <p:grpSp>
        <p:nvGrpSpPr>
          <p:cNvPr id="540" name="object 540"/>
          <p:cNvGrpSpPr/>
          <p:nvPr/>
        </p:nvGrpSpPr>
        <p:grpSpPr>
          <a:xfrm>
            <a:off x="9812480" y="6224980"/>
            <a:ext cx="38100" cy="38100"/>
            <a:chOff x="9812480" y="6224980"/>
            <a:chExt cx="38100" cy="38100"/>
          </a:xfrm>
        </p:grpSpPr>
        <p:sp>
          <p:nvSpPr>
            <p:cNvPr id="541" name="object 541"/>
            <p:cNvSpPr/>
            <p:nvPr/>
          </p:nvSpPr>
          <p:spPr>
            <a:xfrm>
              <a:off x="9832652" y="624498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9829933" y="624243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718" y="2548"/>
                  </a:moveTo>
                  <a:lnTo>
                    <a:pt x="1172" y="1460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3" name="object 543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31116" y="7329999"/>
            <a:ext cx="307375" cy="332531"/>
          </a:xfrm>
          <a:prstGeom prst="rect">
            <a:avLst/>
          </a:prstGeom>
        </p:spPr>
      </p:pic>
      <p:grpSp>
        <p:nvGrpSpPr>
          <p:cNvPr id="544" name="object 544"/>
          <p:cNvGrpSpPr/>
          <p:nvPr/>
        </p:nvGrpSpPr>
        <p:grpSpPr>
          <a:xfrm>
            <a:off x="895107" y="7412608"/>
            <a:ext cx="473709" cy="238760"/>
            <a:chOff x="895107" y="7412608"/>
            <a:chExt cx="473709" cy="238760"/>
          </a:xfrm>
        </p:grpSpPr>
        <p:pic>
          <p:nvPicPr>
            <p:cNvPr id="545" name="object 54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95107" y="7464120"/>
              <a:ext cx="161377" cy="186825"/>
            </a:xfrm>
            <a:prstGeom prst="rect">
              <a:avLst/>
            </a:prstGeom>
          </p:spPr>
        </p:pic>
        <p:pic>
          <p:nvPicPr>
            <p:cNvPr id="546" name="object 54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098583" y="7412608"/>
              <a:ext cx="270180" cy="238527"/>
            </a:xfrm>
            <a:prstGeom prst="rect">
              <a:avLst/>
            </a:prstGeom>
          </p:spPr>
        </p:pic>
      </p:grpSp>
      <p:grpSp>
        <p:nvGrpSpPr>
          <p:cNvPr id="547" name="object 547"/>
          <p:cNvGrpSpPr/>
          <p:nvPr/>
        </p:nvGrpSpPr>
        <p:grpSpPr>
          <a:xfrm>
            <a:off x="1415310" y="7417998"/>
            <a:ext cx="591820" cy="230504"/>
            <a:chOff x="1415310" y="7417998"/>
            <a:chExt cx="591820" cy="230504"/>
          </a:xfrm>
        </p:grpSpPr>
        <p:pic>
          <p:nvPicPr>
            <p:cNvPr id="548" name="object 54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415310" y="7417998"/>
              <a:ext cx="188239" cy="229936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633356" y="7420518"/>
              <a:ext cx="143830" cy="210843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820669" y="7427075"/>
              <a:ext cx="185897" cy="209998"/>
            </a:xfrm>
            <a:prstGeom prst="rect">
              <a:avLst/>
            </a:prstGeom>
          </p:spPr>
        </p:pic>
      </p:grpSp>
      <p:pic>
        <p:nvPicPr>
          <p:cNvPr id="551" name="object 551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076531" y="7410708"/>
            <a:ext cx="184716" cy="179920"/>
          </a:xfrm>
          <a:prstGeom prst="rect">
            <a:avLst/>
          </a:prstGeom>
        </p:spPr>
      </p:pic>
      <p:pic>
        <p:nvPicPr>
          <p:cNvPr id="552" name="object 552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2491952" y="7591397"/>
            <a:ext cx="106601" cy="101195"/>
          </a:xfrm>
          <a:prstGeom prst="rect">
            <a:avLst/>
          </a:prstGeom>
        </p:spPr>
      </p:pic>
      <p:grpSp>
        <p:nvGrpSpPr>
          <p:cNvPr id="553" name="object 553"/>
          <p:cNvGrpSpPr/>
          <p:nvPr/>
        </p:nvGrpSpPr>
        <p:grpSpPr>
          <a:xfrm>
            <a:off x="3055691" y="7511837"/>
            <a:ext cx="62230" cy="142240"/>
            <a:chOff x="3055691" y="7511837"/>
            <a:chExt cx="62230" cy="142240"/>
          </a:xfrm>
        </p:grpSpPr>
        <p:sp>
          <p:nvSpPr>
            <p:cNvPr id="554" name="object 554"/>
            <p:cNvSpPr/>
            <p:nvPr/>
          </p:nvSpPr>
          <p:spPr>
            <a:xfrm>
              <a:off x="3091103" y="752930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9359" y="0"/>
                  </a:moveTo>
                  <a:lnTo>
                    <a:pt x="8040" y="917"/>
                  </a:lnTo>
                  <a:lnTo>
                    <a:pt x="6722" y="1834"/>
                  </a:lnTo>
                </a:path>
                <a:path w="9525" h="11429">
                  <a:moveTo>
                    <a:pt x="6722" y="1834"/>
                  </a:moveTo>
                  <a:lnTo>
                    <a:pt x="4084" y="3669"/>
                  </a:lnTo>
                  <a:lnTo>
                    <a:pt x="0" y="1122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083041" y="7540527"/>
              <a:ext cx="8255" cy="21590"/>
            </a:xfrm>
            <a:custGeom>
              <a:avLst/>
              <a:gdLst/>
              <a:ahLst/>
              <a:cxnLst/>
              <a:rect l="l" t="t" r="r" b="b"/>
              <a:pathLst>
                <a:path w="8255" h="21590">
                  <a:moveTo>
                    <a:pt x="8061" y="0"/>
                  </a:moveTo>
                  <a:lnTo>
                    <a:pt x="3976" y="7557"/>
                  </a:lnTo>
                  <a:lnTo>
                    <a:pt x="0" y="20999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076363" y="7561526"/>
              <a:ext cx="6985" cy="29209"/>
            </a:xfrm>
            <a:custGeom>
              <a:avLst/>
              <a:gdLst/>
              <a:ahLst/>
              <a:cxnLst/>
              <a:rect l="l" t="t" r="r" b="b"/>
              <a:pathLst>
                <a:path w="6985" h="29209">
                  <a:moveTo>
                    <a:pt x="6678" y="0"/>
                  </a:moveTo>
                  <a:lnTo>
                    <a:pt x="4337" y="8008"/>
                  </a:lnTo>
                  <a:lnTo>
                    <a:pt x="2861" y="13662"/>
                  </a:lnTo>
                  <a:lnTo>
                    <a:pt x="1624" y="19647"/>
                  </a:lnTo>
                  <a:lnTo>
                    <a:pt x="0" y="28650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072944" y="7590177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40">
                  <a:moveTo>
                    <a:pt x="3418" y="0"/>
                  </a:moveTo>
                  <a:lnTo>
                    <a:pt x="1845" y="8990"/>
                  </a:lnTo>
                  <a:lnTo>
                    <a:pt x="965" y="14892"/>
                  </a:lnTo>
                  <a:lnTo>
                    <a:pt x="456" y="20319"/>
                  </a:lnTo>
                  <a:lnTo>
                    <a:pt x="0" y="27887"/>
                  </a:lnTo>
                </a:path>
              </a:pathLst>
            </a:custGeom>
            <a:ln w="33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072227" y="761806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716" y="0"/>
                  </a:moveTo>
                  <a:lnTo>
                    <a:pt x="0" y="12679"/>
                  </a:lnTo>
                  <a:lnTo>
                    <a:pt x="2084" y="18946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9" name="object 559"/>
          <p:cNvGrpSpPr/>
          <p:nvPr/>
        </p:nvGrpSpPr>
        <p:grpSpPr>
          <a:xfrm>
            <a:off x="3087503" y="7331763"/>
            <a:ext cx="316865" cy="504825"/>
            <a:chOff x="3087503" y="7331763"/>
            <a:chExt cx="316865" cy="504825"/>
          </a:xfrm>
        </p:grpSpPr>
        <p:sp>
          <p:nvSpPr>
            <p:cNvPr id="560" name="object 560"/>
            <p:cNvSpPr/>
            <p:nvPr/>
          </p:nvSpPr>
          <p:spPr>
            <a:xfrm>
              <a:off x="3104965" y="738502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104965" y="7371779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4" h="13334">
                  <a:moveTo>
                    <a:pt x="0" y="13247"/>
                  </a:moveTo>
                  <a:lnTo>
                    <a:pt x="2063" y="4771"/>
                  </a:lnTo>
                  <a:lnTo>
                    <a:pt x="415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109116" y="7363836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5" h="8254">
                  <a:moveTo>
                    <a:pt x="0" y="7942"/>
                  </a:moveTo>
                  <a:lnTo>
                    <a:pt x="2086" y="3171"/>
                  </a:lnTo>
                  <a:lnTo>
                    <a:pt x="7670" y="0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116787" y="7360260"/>
              <a:ext cx="12065" cy="3810"/>
            </a:xfrm>
            <a:custGeom>
              <a:avLst/>
              <a:gdLst/>
              <a:ahLst/>
              <a:cxnLst/>
              <a:rect l="l" t="t" r="r" b="b"/>
              <a:pathLst>
                <a:path w="12064" h="3809">
                  <a:moveTo>
                    <a:pt x="0" y="3575"/>
                  </a:moveTo>
                  <a:lnTo>
                    <a:pt x="5584" y="404"/>
                  </a:lnTo>
                  <a:lnTo>
                    <a:pt x="11729" y="0"/>
                  </a:lnTo>
                </a:path>
              </a:pathLst>
            </a:custGeom>
            <a:ln w="34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4" name="object 56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182129" y="7331763"/>
              <a:ext cx="221872" cy="504560"/>
            </a:xfrm>
            <a:prstGeom prst="rect">
              <a:avLst/>
            </a:prstGeom>
          </p:spPr>
        </p:pic>
      </p:grpSp>
      <p:pic>
        <p:nvPicPr>
          <p:cNvPr id="565" name="object 56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918574" y="7442961"/>
            <a:ext cx="179708" cy="209708"/>
          </a:xfrm>
          <a:prstGeom prst="rect">
            <a:avLst/>
          </a:prstGeom>
        </p:spPr>
      </p:pic>
      <p:grpSp>
        <p:nvGrpSpPr>
          <p:cNvPr id="566" name="object 566"/>
          <p:cNvGrpSpPr/>
          <p:nvPr/>
        </p:nvGrpSpPr>
        <p:grpSpPr>
          <a:xfrm>
            <a:off x="4127680" y="7281728"/>
            <a:ext cx="865505" cy="377190"/>
            <a:chOff x="4127680" y="7281728"/>
            <a:chExt cx="865505" cy="377190"/>
          </a:xfrm>
        </p:grpSpPr>
        <p:sp>
          <p:nvSpPr>
            <p:cNvPr id="567" name="object 567"/>
            <p:cNvSpPr/>
            <p:nvPr/>
          </p:nvSpPr>
          <p:spPr>
            <a:xfrm>
              <a:off x="4248448" y="749067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72"/>
                  </a:moveTo>
                  <a:lnTo>
                    <a:pt x="19297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241463" y="7488070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984" y="2606"/>
                  </a:moveTo>
                  <a:lnTo>
                    <a:pt x="5149" y="22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213296" y="7475039"/>
              <a:ext cx="28575" cy="13335"/>
            </a:xfrm>
            <a:custGeom>
              <a:avLst/>
              <a:gdLst/>
              <a:ahLst/>
              <a:cxnLst/>
              <a:rect l="l" t="t" r="r" b="b"/>
              <a:pathLst>
                <a:path w="28575" h="13334">
                  <a:moveTo>
                    <a:pt x="28167" y="13030"/>
                  </a:moveTo>
                  <a:lnTo>
                    <a:pt x="16821" y="7309"/>
                  </a:lnTo>
                  <a:lnTo>
                    <a:pt x="10105" y="4045"/>
                  </a:lnTo>
                  <a:lnTo>
                    <a:pt x="5378" y="2015"/>
                  </a:lnTo>
                  <a:lnTo>
                    <a:pt x="0" y="0"/>
                  </a:lnTo>
                </a:path>
              </a:pathLst>
            </a:custGeom>
            <a:ln w="34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194295" y="7471817"/>
              <a:ext cx="19050" cy="3810"/>
            </a:xfrm>
            <a:custGeom>
              <a:avLst/>
              <a:gdLst/>
              <a:ahLst/>
              <a:cxnLst/>
              <a:rect l="l" t="t" r="r" b="b"/>
              <a:pathLst>
                <a:path w="19050" h="3809">
                  <a:moveTo>
                    <a:pt x="19000" y="3222"/>
                  </a:moveTo>
                  <a:lnTo>
                    <a:pt x="10220" y="0"/>
                  </a:lnTo>
                  <a:lnTo>
                    <a:pt x="0" y="1850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174007" y="7473667"/>
              <a:ext cx="20320" cy="11430"/>
            </a:xfrm>
            <a:custGeom>
              <a:avLst/>
              <a:gdLst/>
              <a:ahLst/>
              <a:cxnLst/>
              <a:rect l="l" t="t" r="r" b="b"/>
              <a:pathLst>
                <a:path w="20320" h="11429">
                  <a:moveTo>
                    <a:pt x="20288" y="0"/>
                  </a:moveTo>
                  <a:lnTo>
                    <a:pt x="10068" y="1849"/>
                  </a:lnTo>
                  <a:lnTo>
                    <a:pt x="0" y="11313"/>
                  </a:lnTo>
                </a:path>
              </a:pathLst>
            </a:custGeom>
            <a:ln w="33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156226" y="7484980"/>
              <a:ext cx="17780" cy="26034"/>
            </a:xfrm>
            <a:custGeom>
              <a:avLst/>
              <a:gdLst/>
              <a:ahLst/>
              <a:cxnLst/>
              <a:rect l="l" t="t" r="r" b="b"/>
              <a:pathLst>
                <a:path w="17779" h="26034">
                  <a:moveTo>
                    <a:pt x="17780" y="0"/>
                  </a:moveTo>
                  <a:lnTo>
                    <a:pt x="11838" y="5727"/>
                  </a:lnTo>
                  <a:lnTo>
                    <a:pt x="8006" y="10328"/>
                  </a:lnTo>
                  <a:lnTo>
                    <a:pt x="4615" y="16225"/>
                  </a:lnTo>
                  <a:lnTo>
                    <a:pt x="0" y="25841"/>
                  </a:lnTo>
                </a:path>
              </a:pathLst>
            </a:custGeom>
            <a:ln w="33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145832" y="7510822"/>
              <a:ext cx="10795" cy="34925"/>
            </a:xfrm>
            <a:custGeom>
              <a:avLst/>
              <a:gdLst/>
              <a:ahLst/>
              <a:cxnLst/>
              <a:rect l="l" t="t" r="r" b="b"/>
              <a:pathLst>
                <a:path w="10795" h="34925">
                  <a:moveTo>
                    <a:pt x="10393" y="0"/>
                  </a:moveTo>
                  <a:lnTo>
                    <a:pt x="5894" y="9755"/>
                  </a:lnTo>
                  <a:lnTo>
                    <a:pt x="3311" y="16629"/>
                  </a:lnTo>
                  <a:lnTo>
                    <a:pt x="1671" y="23879"/>
                  </a:lnTo>
                  <a:lnTo>
                    <a:pt x="0" y="34766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144057" y="7545588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10" h="32384">
                  <a:moveTo>
                    <a:pt x="1775" y="0"/>
                  </a:moveTo>
                  <a:lnTo>
                    <a:pt x="296" y="10848"/>
                  </a:lnTo>
                  <a:lnTo>
                    <a:pt x="0" y="17837"/>
                  </a:lnTo>
                  <a:lnTo>
                    <a:pt x="1063" y="24001"/>
                  </a:lnTo>
                  <a:lnTo>
                    <a:pt x="3665" y="32376"/>
                  </a:lnTo>
                </a:path>
              </a:pathLst>
            </a:custGeom>
            <a:ln w="32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147722" y="7577964"/>
              <a:ext cx="16510" cy="19050"/>
            </a:xfrm>
            <a:custGeom>
              <a:avLst/>
              <a:gdLst/>
              <a:ahLst/>
              <a:cxnLst/>
              <a:rect l="l" t="t" r="r" b="b"/>
              <a:pathLst>
                <a:path w="16510" h="19050">
                  <a:moveTo>
                    <a:pt x="0" y="0"/>
                  </a:moveTo>
                  <a:lnTo>
                    <a:pt x="4572" y="13988"/>
                  </a:lnTo>
                  <a:lnTo>
                    <a:pt x="16323" y="18531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164046" y="7595444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5">
                  <a:moveTo>
                    <a:pt x="0" y="1051"/>
                  </a:moveTo>
                  <a:lnTo>
                    <a:pt x="7031" y="3590"/>
                  </a:lnTo>
                  <a:lnTo>
                    <a:pt x="12183" y="4327"/>
                  </a:lnTo>
                  <a:lnTo>
                    <a:pt x="17983" y="3163"/>
                  </a:lnTo>
                  <a:lnTo>
                    <a:pt x="26958" y="0"/>
                  </a:lnTo>
                </a:path>
              </a:pathLst>
            </a:custGeom>
            <a:ln w="33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191004" y="7577637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17807"/>
                  </a:moveTo>
                  <a:lnTo>
                    <a:pt x="8996" y="14382"/>
                  </a:lnTo>
                  <a:lnTo>
                    <a:pt x="14948" y="11385"/>
                  </a:lnTo>
                  <a:lnTo>
                    <a:pt x="20514" y="7148"/>
                  </a:lnTo>
                  <a:lnTo>
                    <a:pt x="28352" y="0"/>
                  </a:lnTo>
                </a:path>
              </a:pathLst>
            </a:custGeom>
            <a:ln w="33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219357" y="7552499"/>
              <a:ext cx="20955" cy="25400"/>
            </a:xfrm>
            <a:custGeom>
              <a:avLst/>
              <a:gdLst/>
              <a:ahLst/>
              <a:cxnLst/>
              <a:rect l="l" t="t" r="r" b="b"/>
              <a:pathLst>
                <a:path w="20954" h="25400">
                  <a:moveTo>
                    <a:pt x="0" y="25137"/>
                  </a:moveTo>
                  <a:lnTo>
                    <a:pt x="7722" y="17874"/>
                  </a:lnTo>
                  <a:lnTo>
                    <a:pt x="12474" y="12835"/>
                  </a:lnTo>
                  <a:lnTo>
                    <a:pt x="16219" y="7662"/>
                  </a:lnTo>
                  <a:lnTo>
                    <a:pt x="20915" y="0"/>
                  </a:lnTo>
                </a:path>
              </a:pathLst>
            </a:custGeom>
            <a:ln w="32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240273" y="7530438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0" y="22061"/>
                  </a:moveTo>
                  <a:lnTo>
                    <a:pt x="7768" y="9136"/>
                  </a:lnTo>
                  <a:lnTo>
                    <a:pt x="9172" y="0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247408" y="7520250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5">
                  <a:moveTo>
                    <a:pt x="2037" y="10187"/>
                  </a:moveTo>
                  <a:lnTo>
                    <a:pt x="3442" y="1051"/>
                  </a:lnTo>
                  <a:lnTo>
                    <a:pt x="0" y="0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238680" y="7519199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727" y="1051"/>
                  </a:moveTo>
                  <a:lnTo>
                    <a:pt x="5285" y="0"/>
                  </a:lnTo>
                  <a:lnTo>
                    <a:pt x="0" y="7959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229857" y="7527158"/>
              <a:ext cx="8890" cy="23495"/>
            </a:xfrm>
            <a:custGeom>
              <a:avLst/>
              <a:gdLst/>
              <a:ahLst/>
              <a:cxnLst/>
              <a:rect l="l" t="t" r="r" b="b"/>
              <a:pathLst>
                <a:path w="8889" h="23495">
                  <a:moveTo>
                    <a:pt x="8822" y="0"/>
                  </a:moveTo>
                  <a:lnTo>
                    <a:pt x="3537" y="7959"/>
                  </a:lnTo>
                  <a:lnTo>
                    <a:pt x="0" y="23030"/>
                  </a:lnTo>
                </a:path>
              </a:pathLst>
            </a:custGeom>
            <a:ln w="34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226933" y="7550189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2924" y="0"/>
                  </a:moveTo>
                  <a:lnTo>
                    <a:pt x="900" y="8989"/>
                  </a:lnTo>
                  <a:lnTo>
                    <a:pt x="0" y="15399"/>
                  </a:lnTo>
                  <a:lnTo>
                    <a:pt x="20" y="22302"/>
                  </a:lnTo>
                  <a:lnTo>
                    <a:pt x="757" y="32772"/>
                  </a:lnTo>
                </a:path>
              </a:pathLst>
            </a:custGeom>
            <a:ln w="33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227691" y="7582961"/>
              <a:ext cx="9525" cy="32384"/>
            </a:xfrm>
            <a:custGeom>
              <a:avLst/>
              <a:gdLst/>
              <a:ahLst/>
              <a:cxnLst/>
              <a:rect l="l" t="t" r="r" b="b"/>
              <a:pathLst>
                <a:path w="9525" h="32384">
                  <a:moveTo>
                    <a:pt x="0" y="0"/>
                  </a:moveTo>
                  <a:lnTo>
                    <a:pt x="910" y="10458"/>
                  </a:lnTo>
                  <a:lnTo>
                    <a:pt x="2144" y="17292"/>
                  </a:lnTo>
                  <a:lnTo>
                    <a:pt x="4535" y="23511"/>
                  </a:lnTo>
                  <a:lnTo>
                    <a:pt x="8922" y="32129"/>
                  </a:lnTo>
                </a:path>
              </a:pathLst>
            </a:custGeom>
            <a:ln w="33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236613" y="7615091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89" h="20954">
                  <a:moveTo>
                    <a:pt x="0" y="0"/>
                  </a:moveTo>
                  <a:lnTo>
                    <a:pt x="4584" y="8443"/>
                  </a:lnTo>
                  <a:lnTo>
                    <a:pt x="8360" y="13437"/>
                  </a:lnTo>
                  <a:lnTo>
                    <a:pt x="13352" y="16944"/>
                  </a:lnTo>
                  <a:lnTo>
                    <a:pt x="21582" y="20927"/>
                  </a:lnTo>
                </a:path>
              </a:pathLst>
            </a:custGeom>
            <a:ln w="32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258195" y="7636018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0" y="0"/>
                  </a:moveTo>
                  <a:lnTo>
                    <a:pt x="8404" y="3678"/>
                  </a:lnTo>
                  <a:lnTo>
                    <a:pt x="14614" y="5060"/>
                  </a:lnTo>
                  <a:lnTo>
                    <a:pt x="21700" y="4284"/>
                  </a:lnTo>
                  <a:lnTo>
                    <a:pt x="32729" y="1491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290925" y="7616159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90">
                  <a:moveTo>
                    <a:pt x="0" y="21350"/>
                  </a:moveTo>
                  <a:lnTo>
                    <a:pt x="11124" y="18199"/>
                  </a:lnTo>
                  <a:lnTo>
                    <a:pt x="18877" y="14925"/>
                  </a:lnTo>
                  <a:lnTo>
                    <a:pt x="26901" y="9526"/>
                  </a:lnTo>
                  <a:lnTo>
                    <a:pt x="38835" y="0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329761" y="7573862"/>
              <a:ext cx="38100" cy="42545"/>
            </a:xfrm>
            <a:custGeom>
              <a:avLst/>
              <a:gdLst/>
              <a:ahLst/>
              <a:cxnLst/>
              <a:rect l="l" t="t" r="r" b="b"/>
              <a:pathLst>
                <a:path w="38100" h="42545">
                  <a:moveTo>
                    <a:pt x="0" y="42296"/>
                  </a:moveTo>
                  <a:lnTo>
                    <a:pt x="11917" y="32442"/>
                  </a:lnTo>
                  <a:lnTo>
                    <a:pt x="19825" y="24752"/>
                  </a:lnTo>
                  <a:lnTo>
                    <a:pt x="27266" y="15259"/>
                  </a:lnTo>
                  <a:lnTo>
                    <a:pt x="37780" y="0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367541" y="7515081"/>
              <a:ext cx="30480" cy="59055"/>
            </a:xfrm>
            <a:custGeom>
              <a:avLst/>
              <a:gdLst/>
              <a:ahLst/>
              <a:cxnLst/>
              <a:rect l="l" t="t" r="r" b="b"/>
              <a:pathLst>
                <a:path w="30479" h="59054">
                  <a:moveTo>
                    <a:pt x="0" y="58780"/>
                  </a:moveTo>
                  <a:lnTo>
                    <a:pt x="10395" y="43263"/>
                  </a:lnTo>
                  <a:lnTo>
                    <a:pt x="16998" y="31967"/>
                  </a:lnTo>
                  <a:lnTo>
                    <a:pt x="22634" y="19383"/>
                  </a:lnTo>
                  <a:lnTo>
                    <a:pt x="30128" y="0"/>
                  </a:lnTo>
                </a:path>
              </a:pathLst>
            </a:custGeom>
            <a:ln w="31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397670" y="7447191"/>
              <a:ext cx="19050" cy="67945"/>
            </a:xfrm>
            <a:custGeom>
              <a:avLst/>
              <a:gdLst/>
              <a:ahLst/>
              <a:cxnLst/>
              <a:rect l="l" t="t" r="r" b="b"/>
              <a:pathLst>
                <a:path w="19050" h="67945">
                  <a:moveTo>
                    <a:pt x="0" y="67890"/>
                  </a:moveTo>
                  <a:lnTo>
                    <a:pt x="7319" y="48364"/>
                  </a:lnTo>
                  <a:lnTo>
                    <a:pt x="11739" y="34783"/>
                  </a:lnTo>
                  <a:lnTo>
                    <a:pt x="15041" y="20783"/>
                  </a:lnTo>
                  <a:lnTo>
                    <a:pt x="19006" y="0"/>
                  </a:lnTo>
                </a:path>
              </a:pathLst>
            </a:custGeom>
            <a:ln w="31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416677" y="7381964"/>
              <a:ext cx="8255" cy="65405"/>
            </a:xfrm>
            <a:custGeom>
              <a:avLst/>
              <a:gdLst/>
              <a:ahLst/>
              <a:cxnLst/>
              <a:rect l="l" t="t" r="r" b="b"/>
              <a:pathLst>
                <a:path w="8254" h="65404">
                  <a:moveTo>
                    <a:pt x="0" y="65227"/>
                  </a:moveTo>
                  <a:lnTo>
                    <a:pt x="3793" y="44485"/>
                  </a:lnTo>
                  <a:lnTo>
                    <a:pt x="5891" y="30776"/>
                  </a:lnTo>
                  <a:lnTo>
                    <a:pt x="7043" y="17986"/>
                  </a:lnTo>
                  <a:lnTo>
                    <a:pt x="7999" y="0"/>
                  </a:lnTo>
                </a:path>
              </a:pathLst>
            </a:custGeom>
            <a:ln w="30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424407" y="7332169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5">
                  <a:moveTo>
                    <a:pt x="269" y="49795"/>
                  </a:moveTo>
                  <a:lnTo>
                    <a:pt x="1096" y="32049"/>
                  </a:lnTo>
                  <a:lnTo>
                    <a:pt x="1344" y="20946"/>
                  </a:lnTo>
                  <a:lnTo>
                    <a:pt x="987" y="11819"/>
                  </a:lnTo>
                  <a:lnTo>
                    <a:pt x="0" y="0"/>
                  </a:lnTo>
                </a:path>
              </a:pathLst>
            </a:custGeom>
            <a:ln w="30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419558" y="7305273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79" h="27304">
                  <a:moveTo>
                    <a:pt x="4849" y="26896"/>
                  </a:moveTo>
                  <a:lnTo>
                    <a:pt x="3790" y="15433"/>
                  </a:lnTo>
                  <a:lnTo>
                    <a:pt x="2932" y="8811"/>
                  </a:lnTo>
                  <a:lnTo>
                    <a:pt x="1820" y="4507"/>
                  </a:lnTo>
                  <a:lnTo>
                    <a:pt x="0" y="0"/>
                  </a:lnTo>
                </a:path>
              </a:pathLst>
            </a:custGeom>
            <a:ln w="31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412868" y="7298008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6689" y="7264"/>
                  </a:moveTo>
                  <a:lnTo>
                    <a:pt x="3587" y="0"/>
                  </a:lnTo>
                  <a:lnTo>
                    <a:pt x="0" y="6687"/>
                  </a:lnTo>
                </a:path>
              </a:pathLst>
            </a:custGeom>
            <a:ln w="32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406408" y="7304695"/>
              <a:ext cx="6985" cy="26670"/>
            </a:xfrm>
            <a:custGeom>
              <a:avLst/>
              <a:gdLst/>
              <a:ahLst/>
              <a:cxnLst/>
              <a:rect l="l" t="t" r="r" b="b"/>
              <a:pathLst>
                <a:path w="6985" h="26670">
                  <a:moveTo>
                    <a:pt x="6460" y="0"/>
                  </a:moveTo>
                  <a:lnTo>
                    <a:pt x="4341" y="4171"/>
                  </a:lnTo>
                  <a:lnTo>
                    <a:pt x="2962" y="8293"/>
                  </a:lnTo>
                  <a:lnTo>
                    <a:pt x="1716" y="14826"/>
                  </a:lnTo>
                  <a:lnTo>
                    <a:pt x="0" y="26228"/>
                  </a:lnTo>
                </a:path>
              </a:pathLst>
            </a:custGeom>
            <a:ln w="33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402621" y="7330924"/>
              <a:ext cx="3810" cy="48895"/>
            </a:xfrm>
            <a:custGeom>
              <a:avLst/>
              <a:gdLst/>
              <a:ahLst/>
              <a:cxnLst/>
              <a:rect l="l" t="t" r="r" b="b"/>
              <a:pathLst>
                <a:path w="3810" h="48895">
                  <a:moveTo>
                    <a:pt x="3786" y="0"/>
                  </a:moveTo>
                  <a:lnTo>
                    <a:pt x="2111" y="11750"/>
                  </a:lnTo>
                  <a:lnTo>
                    <a:pt x="1158" y="20724"/>
                  </a:lnTo>
                  <a:lnTo>
                    <a:pt x="573" y="31474"/>
                  </a:lnTo>
                  <a:lnTo>
                    <a:pt x="0" y="48552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401992" y="7379476"/>
              <a:ext cx="1270" cy="62230"/>
            </a:xfrm>
            <a:custGeom>
              <a:avLst/>
              <a:gdLst/>
              <a:ahLst/>
              <a:cxnLst/>
              <a:rect l="l" t="t" r="r" b="b"/>
              <a:pathLst>
                <a:path w="1270" h="62229">
                  <a:moveTo>
                    <a:pt x="537" y="-16277"/>
                  </a:moveTo>
                  <a:lnTo>
                    <a:pt x="537" y="78325"/>
                  </a:lnTo>
                </a:path>
              </a:pathLst>
            </a:custGeom>
            <a:ln w="33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403067" y="7441524"/>
              <a:ext cx="5715" cy="64135"/>
            </a:xfrm>
            <a:custGeom>
              <a:avLst/>
              <a:gdLst/>
              <a:ahLst/>
              <a:cxnLst/>
              <a:rect l="l" t="t" r="r" b="b"/>
              <a:pathLst>
                <a:path w="5714" h="64134">
                  <a:moveTo>
                    <a:pt x="0" y="0"/>
                  </a:moveTo>
                  <a:lnTo>
                    <a:pt x="847" y="19584"/>
                  </a:lnTo>
                  <a:lnTo>
                    <a:pt x="1679" y="32783"/>
                  </a:lnTo>
                  <a:lnTo>
                    <a:pt x="2990" y="45601"/>
                  </a:lnTo>
                  <a:lnTo>
                    <a:pt x="5274" y="64043"/>
                  </a:lnTo>
                </a:path>
              </a:pathLst>
            </a:custGeom>
            <a:ln w="31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408342" y="7505567"/>
              <a:ext cx="11430" cy="54610"/>
            </a:xfrm>
            <a:custGeom>
              <a:avLst/>
              <a:gdLst/>
              <a:ahLst/>
              <a:cxnLst/>
              <a:rect l="l" t="t" r="r" b="b"/>
              <a:pathLst>
                <a:path w="11429" h="54609">
                  <a:moveTo>
                    <a:pt x="0" y="0"/>
                  </a:moveTo>
                  <a:lnTo>
                    <a:pt x="2374" y="18284"/>
                  </a:lnTo>
                  <a:lnTo>
                    <a:pt x="4313" y="30010"/>
                  </a:lnTo>
                  <a:lnTo>
                    <a:pt x="6851" y="40245"/>
                  </a:lnTo>
                  <a:lnTo>
                    <a:pt x="11020" y="54056"/>
                  </a:lnTo>
                </a:path>
              </a:pathLst>
            </a:custGeom>
            <a:ln w="30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419363" y="7559624"/>
              <a:ext cx="17780" cy="35560"/>
            </a:xfrm>
            <a:custGeom>
              <a:avLst/>
              <a:gdLst/>
              <a:ahLst/>
              <a:cxnLst/>
              <a:rect l="l" t="t" r="r" b="b"/>
              <a:pathLst>
                <a:path w="17779" h="35559">
                  <a:moveTo>
                    <a:pt x="0" y="0"/>
                  </a:moveTo>
                  <a:lnTo>
                    <a:pt x="4269" y="13517"/>
                  </a:lnTo>
                  <a:lnTo>
                    <a:pt x="7511" y="21695"/>
                  </a:lnTo>
                  <a:lnTo>
                    <a:pt x="11364" y="27840"/>
                  </a:lnTo>
                  <a:lnTo>
                    <a:pt x="17463" y="35257"/>
                  </a:lnTo>
                </a:path>
              </a:pathLst>
            </a:custGeom>
            <a:ln w="31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436827" y="7594881"/>
              <a:ext cx="23495" cy="12700"/>
            </a:xfrm>
            <a:custGeom>
              <a:avLst/>
              <a:gdLst/>
              <a:ahLst/>
              <a:cxnLst/>
              <a:rect l="l" t="t" r="r" b="b"/>
              <a:pathLst>
                <a:path w="23495" h="12700">
                  <a:moveTo>
                    <a:pt x="0" y="0"/>
                  </a:moveTo>
                  <a:lnTo>
                    <a:pt x="6191" y="7063"/>
                  </a:lnTo>
                  <a:lnTo>
                    <a:pt x="10687" y="10736"/>
                  </a:lnTo>
                  <a:lnTo>
                    <a:pt x="15679" y="12204"/>
                  </a:lnTo>
                  <a:lnTo>
                    <a:pt x="23354" y="12654"/>
                  </a:lnTo>
                </a:path>
              </a:pathLst>
            </a:custGeom>
            <a:ln w="32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460181" y="7598503"/>
              <a:ext cx="26670" cy="9525"/>
            </a:xfrm>
            <a:custGeom>
              <a:avLst/>
              <a:gdLst/>
              <a:ahLst/>
              <a:cxnLst/>
              <a:rect l="l" t="t" r="r" b="b"/>
              <a:pathLst>
                <a:path w="26670" h="9525">
                  <a:moveTo>
                    <a:pt x="0" y="9032"/>
                  </a:moveTo>
                  <a:lnTo>
                    <a:pt x="7721" y="9143"/>
                  </a:lnTo>
                  <a:lnTo>
                    <a:pt x="13038" y="8239"/>
                  </a:lnTo>
                  <a:lnTo>
                    <a:pt x="18420" y="5474"/>
                  </a:lnTo>
                  <a:lnTo>
                    <a:pt x="26337" y="0"/>
                  </a:lnTo>
                </a:path>
              </a:pathLst>
            </a:custGeom>
            <a:ln w="33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486518" y="7572389"/>
              <a:ext cx="25400" cy="26670"/>
            </a:xfrm>
            <a:custGeom>
              <a:avLst/>
              <a:gdLst/>
              <a:ahLst/>
              <a:cxnLst/>
              <a:rect l="l" t="t" r="r" b="b"/>
              <a:pathLst>
                <a:path w="25400" h="26670">
                  <a:moveTo>
                    <a:pt x="0" y="26113"/>
                  </a:moveTo>
                  <a:lnTo>
                    <a:pt x="7900" y="20372"/>
                  </a:lnTo>
                  <a:lnTo>
                    <a:pt x="13171" y="15738"/>
                  </a:lnTo>
                  <a:lnTo>
                    <a:pt x="18186" y="9763"/>
                  </a:lnTo>
                  <a:lnTo>
                    <a:pt x="25320" y="0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511838" y="7535916"/>
              <a:ext cx="21590" cy="36830"/>
            </a:xfrm>
            <a:custGeom>
              <a:avLst/>
              <a:gdLst/>
              <a:ahLst/>
              <a:cxnLst/>
              <a:rect l="l" t="t" r="r" b="b"/>
              <a:pathLst>
                <a:path w="21589" h="36829">
                  <a:moveTo>
                    <a:pt x="0" y="36472"/>
                  </a:moveTo>
                  <a:lnTo>
                    <a:pt x="7071" y="26547"/>
                  </a:lnTo>
                  <a:lnTo>
                    <a:pt x="11656" y="19439"/>
                  </a:lnTo>
                  <a:lnTo>
                    <a:pt x="15758" y="11730"/>
                  </a:lnTo>
                  <a:lnTo>
                    <a:pt x="21381" y="0"/>
                  </a:lnTo>
                </a:path>
              </a:pathLst>
            </a:custGeom>
            <a:ln w="32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533220" y="7498239"/>
              <a:ext cx="15240" cy="38100"/>
            </a:xfrm>
            <a:custGeom>
              <a:avLst/>
              <a:gdLst/>
              <a:ahLst/>
              <a:cxnLst/>
              <a:rect l="l" t="t" r="r" b="b"/>
              <a:pathLst>
                <a:path w="15239" h="38100">
                  <a:moveTo>
                    <a:pt x="0" y="37676"/>
                  </a:moveTo>
                  <a:lnTo>
                    <a:pt x="5526" y="25927"/>
                  </a:lnTo>
                  <a:lnTo>
                    <a:pt x="8952" y="18086"/>
                  </a:lnTo>
                  <a:lnTo>
                    <a:pt x="11703" y="10621"/>
                  </a:lnTo>
                  <a:lnTo>
                    <a:pt x="15204" y="0"/>
                  </a:lnTo>
                </a:path>
              </a:pathLst>
            </a:custGeom>
            <a:ln w="32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548424" y="7468087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0" y="30151"/>
                  </a:moveTo>
                  <a:lnTo>
                    <a:pt x="3389" y="19647"/>
                  </a:lnTo>
                  <a:lnTo>
                    <a:pt x="5360" y="13005"/>
                  </a:lnTo>
                  <a:lnTo>
                    <a:pt x="6671" y="7398"/>
                  </a:lnTo>
                  <a:lnTo>
                    <a:pt x="8078" y="0"/>
                  </a:lnTo>
                </a:path>
              </a:pathLst>
            </a:custGeom>
            <a:ln w="32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556503" y="7450369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0" y="17718"/>
                  </a:moveTo>
                  <a:lnTo>
                    <a:pt x="2276" y="5401"/>
                  </a:lnTo>
                  <a:lnTo>
                    <a:pt x="1920" y="0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556140" y="7444968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5">
                  <a:moveTo>
                    <a:pt x="2283" y="5401"/>
                  </a:moveTo>
                  <a:lnTo>
                    <a:pt x="1925" y="0"/>
                  </a:lnTo>
                  <a:lnTo>
                    <a:pt x="0" y="3261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552013" y="7448230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4">
                  <a:moveTo>
                    <a:pt x="4126" y="0"/>
                  </a:moveTo>
                  <a:lnTo>
                    <a:pt x="2200" y="3262"/>
                  </a:lnTo>
                  <a:lnTo>
                    <a:pt x="0" y="14535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548936" y="7462765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3076" y="0"/>
                  </a:moveTo>
                  <a:lnTo>
                    <a:pt x="1790" y="6785"/>
                  </a:lnTo>
                  <a:lnTo>
                    <a:pt x="1041" y="12010"/>
                  </a:lnTo>
                  <a:lnTo>
                    <a:pt x="540" y="18339"/>
                  </a:lnTo>
                  <a:lnTo>
                    <a:pt x="0" y="28439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548414" y="7491205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5">
                  <a:moveTo>
                    <a:pt x="522" y="0"/>
                  </a:moveTo>
                  <a:lnTo>
                    <a:pt x="46" y="10214"/>
                  </a:lnTo>
                  <a:lnTo>
                    <a:pt x="0" y="17345"/>
                  </a:lnTo>
                  <a:lnTo>
                    <a:pt x="484" y="24744"/>
                  </a:lnTo>
                  <a:lnTo>
                    <a:pt x="1600" y="35766"/>
                  </a:lnTo>
                </a:path>
              </a:pathLst>
            </a:custGeom>
            <a:ln w="33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550014" y="7526971"/>
              <a:ext cx="8890" cy="34290"/>
            </a:xfrm>
            <a:custGeom>
              <a:avLst/>
              <a:gdLst/>
              <a:ahLst/>
              <a:cxnLst/>
              <a:rect l="l" t="t" r="r" b="b"/>
              <a:pathLst>
                <a:path w="8889" h="34290">
                  <a:moveTo>
                    <a:pt x="0" y="0"/>
                  </a:moveTo>
                  <a:lnTo>
                    <a:pt x="1232" y="10994"/>
                  </a:lnTo>
                  <a:lnTo>
                    <a:pt x="2532" y="18204"/>
                  </a:lnTo>
                  <a:lnTo>
                    <a:pt x="4700" y="24818"/>
                  </a:lnTo>
                  <a:lnTo>
                    <a:pt x="8537" y="34028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558551" y="7561000"/>
              <a:ext cx="17780" cy="24765"/>
            </a:xfrm>
            <a:custGeom>
              <a:avLst/>
              <a:gdLst/>
              <a:ahLst/>
              <a:cxnLst/>
              <a:rect l="l" t="t" r="r" b="b"/>
              <a:pathLst>
                <a:path w="17779" h="24765">
                  <a:moveTo>
                    <a:pt x="0" y="0"/>
                  </a:moveTo>
                  <a:lnTo>
                    <a:pt x="3974" y="9055"/>
                  </a:lnTo>
                  <a:lnTo>
                    <a:pt x="7108" y="14591"/>
                  </a:lnTo>
                  <a:lnTo>
                    <a:pt x="11031" y="18873"/>
                  </a:lnTo>
                  <a:lnTo>
                    <a:pt x="17370" y="24165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575922" y="7585166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4">
                  <a:moveTo>
                    <a:pt x="0" y="0"/>
                  </a:moveTo>
                  <a:lnTo>
                    <a:pt x="6450" y="5038"/>
                  </a:lnTo>
                  <a:lnTo>
                    <a:pt x="11151" y="7543"/>
                  </a:lnTo>
                  <a:lnTo>
                    <a:pt x="16398" y="8255"/>
                  </a:lnTo>
                  <a:lnTo>
                    <a:pt x="24488" y="7917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600410" y="7582191"/>
              <a:ext cx="28575" cy="11430"/>
            </a:xfrm>
            <a:custGeom>
              <a:avLst/>
              <a:gdLst/>
              <a:ahLst/>
              <a:cxnLst/>
              <a:rect l="l" t="t" r="r" b="b"/>
              <a:pathLst>
                <a:path w="28575" h="11429">
                  <a:moveTo>
                    <a:pt x="0" y="10892"/>
                  </a:moveTo>
                  <a:lnTo>
                    <a:pt x="8146" y="10259"/>
                  </a:lnTo>
                  <a:lnTo>
                    <a:pt x="13794" y="8914"/>
                  </a:lnTo>
                  <a:lnTo>
                    <a:pt x="19580" y="5834"/>
                  </a:lnTo>
                  <a:lnTo>
                    <a:pt x="28144" y="0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628555" y="755545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26739"/>
                  </a:moveTo>
                  <a:lnTo>
                    <a:pt x="8543" y="20656"/>
                  </a:lnTo>
                  <a:lnTo>
                    <a:pt x="14186" y="15843"/>
                  </a:lnTo>
                  <a:lnTo>
                    <a:pt x="19443" y="9793"/>
                  </a:lnTo>
                  <a:lnTo>
                    <a:pt x="26830" y="0"/>
                  </a:lnTo>
                </a:path>
              </a:pathLst>
            </a:custGeom>
            <a:ln w="33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655386" y="7521058"/>
              <a:ext cx="21590" cy="34925"/>
            </a:xfrm>
            <a:custGeom>
              <a:avLst/>
              <a:gdLst/>
              <a:ahLst/>
              <a:cxnLst/>
              <a:rect l="l" t="t" r="r" b="b"/>
              <a:pathLst>
                <a:path w="21589" h="34925">
                  <a:moveTo>
                    <a:pt x="0" y="34393"/>
                  </a:moveTo>
                  <a:lnTo>
                    <a:pt x="7301" y="24480"/>
                  </a:lnTo>
                  <a:lnTo>
                    <a:pt x="11959" y="17593"/>
                  </a:lnTo>
                  <a:lnTo>
                    <a:pt x="15974" y="10508"/>
                  </a:lnTo>
                  <a:lnTo>
                    <a:pt x="21349" y="0"/>
                  </a:lnTo>
                </a:path>
              </a:pathLst>
            </a:custGeom>
            <a:ln w="32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676735" y="7489523"/>
              <a:ext cx="13970" cy="31750"/>
            </a:xfrm>
            <a:custGeom>
              <a:avLst/>
              <a:gdLst/>
              <a:ahLst/>
              <a:cxnLst/>
              <a:rect l="l" t="t" r="r" b="b"/>
              <a:pathLst>
                <a:path w="13970" h="31750">
                  <a:moveTo>
                    <a:pt x="0" y="31534"/>
                  </a:moveTo>
                  <a:lnTo>
                    <a:pt x="5256" y="21071"/>
                  </a:lnTo>
                  <a:lnTo>
                    <a:pt x="8441" y="14298"/>
                  </a:lnTo>
                  <a:lnTo>
                    <a:pt x="10846" y="8260"/>
                  </a:lnTo>
                  <a:lnTo>
                    <a:pt x="13760" y="0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690496" y="7468509"/>
              <a:ext cx="6350" cy="21590"/>
            </a:xfrm>
            <a:custGeom>
              <a:avLst/>
              <a:gdLst/>
              <a:ahLst/>
              <a:cxnLst/>
              <a:rect l="l" t="t" r="r" b="b"/>
              <a:pathLst>
                <a:path w="6350" h="21590">
                  <a:moveTo>
                    <a:pt x="0" y="21014"/>
                  </a:moveTo>
                  <a:lnTo>
                    <a:pt x="4798" y="7205"/>
                  </a:lnTo>
                  <a:lnTo>
                    <a:pt x="6070" y="0"/>
                  </a:lnTo>
                </a:path>
              </a:pathLst>
            </a:custGeom>
            <a:ln w="32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696567" y="7461303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0" y="7205"/>
                  </a:moveTo>
                  <a:lnTo>
                    <a:pt x="1271" y="0"/>
                  </a:lnTo>
                  <a:lnTo>
                    <a:pt x="100" y="691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692765" y="7461995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59">
                  <a:moveTo>
                    <a:pt x="3901" y="0"/>
                  </a:moveTo>
                  <a:lnTo>
                    <a:pt x="2730" y="692"/>
                  </a:lnTo>
                  <a:lnTo>
                    <a:pt x="0" y="9644"/>
                  </a:lnTo>
                </a:path>
              </a:pathLst>
            </a:custGeom>
            <a:ln w="34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686937" y="7471639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5">
                  <a:moveTo>
                    <a:pt x="5828" y="0"/>
                  </a:moveTo>
                  <a:lnTo>
                    <a:pt x="3097" y="8951"/>
                  </a:lnTo>
                  <a:lnTo>
                    <a:pt x="0" y="24527"/>
                  </a:lnTo>
                </a:path>
              </a:pathLst>
            </a:custGeom>
            <a:ln w="34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681830" y="7496166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4" h="34925">
                  <a:moveTo>
                    <a:pt x="5107" y="0"/>
                  </a:moveTo>
                  <a:lnTo>
                    <a:pt x="3284" y="9302"/>
                  </a:lnTo>
                  <a:lnTo>
                    <a:pt x="2145" y="16009"/>
                  </a:lnTo>
                  <a:lnTo>
                    <a:pt x="1209" y="23367"/>
                  </a:lnTo>
                  <a:lnTo>
                    <a:pt x="0" y="34622"/>
                  </a:lnTo>
                </a:path>
              </a:pathLst>
            </a:custGeom>
            <a:ln w="33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680216" y="7530789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4">
                  <a:moveTo>
                    <a:pt x="1613" y="0"/>
                  </a:moveTo>
                  <a:lnTo>
                    <a:pt x="470" y="11310"/>
                  </a:lnTo>
                  <a:lnTo>
                    <a:pt x="0" y="19059"/>
                  </a:lnTo>
                  <a:lnTo>
                    <a:pt x="122" y="26827"/>
                  </a:lnTo>
                  <a:lnTo>
                    <a:pt x="757" y="38196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680974" y="7568985"/>
              <a:ext cx="7620" cy="34925"/>
            </a:xfrm>
            <a:custGeom>
              <a:avLst/>
              <a:gdLst/>
              <a:ahLst/>
              <a:cxnLst/>
              <a:rect l="l" t="t" r="r" b="b"/>
              <a:pathLst>
                <a:path w="7620" h="34925">
                  <a:moveTo>
                    <a:pt x="0" y="0"/>
                  </a:moveTo>
                  <a:lnTo>
                    <a:pt x="761" y="11311"/>
                  </a:lnTo>
                  <a:lnTo>
                    <a:pt x="1770" y="18682"/>
                  </a:lnTo>
                  <a:lnTo>
                    <a:pt x="3706" y="25353"/>
                  </a:lnTo>
                  <a:lnTo>
                    <a:pt x="7247" y="34566"/>
                  </a:lnTo>
                </a:path>
              </a:pathLst>
            </a:custGeom>
            <a:ln w="32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688221" y="7603552"/>
              <a:ext cx="17145" cy="24765"/>
            </a:xfrm>
            <a:custGeom>
              <a:avLst/>
              <a:gdLst/>
              <a:ahLst/>
              <a:cxnLst/>
              <a:rect l="l" t="t" r="r" b="b"/>
              <a:pathLst>
                <a:path w="17145" h="24765">
                  <a:moveTo>
                    <a:pt x="0" y="0"/>
                  </a:moveTo>
                  <a:lnTo>
                    <a:pt x="3692" y="9057"/>
                  </a:lnTo>
                  <a:lnTo>
                    <a:pt x="6688" y="14644"/>
                  </a:lnTo>
                  <a:lnTo>
                    <a:pt x="10575" y="19070"/>
                  </a:lnTo>
                  <a:lnTo>
                    <a:pt x="16942" y="24646"/>
                  </a:lnTo>
                </a:path>
              </a:pathLst>
            </a:custGeom>
            <a:ln w="32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705163" y="7628199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4" h="12065">
                  <a:moveTo>
                    <a:pt x="0" y="0"/>
                  </a:moveTo>
                  <a:lnTo>
                    <a:pt x="6482" y="5378"/>
                  </a:lnTo>
                  <a:lnTo>
                    <a:pt x="11176" y="8422"/>
                  </a:lnTo>
                  <a:lnTo>
                    <a:pt x="16363" y="10255"/>
                  </a:lnTo>
                  <a:lnTo>
                    <a:pt x="24322" y="12003"/>
                  </a:lnTo>
                </a:path>
              </a:pathLst>
            </a:custGeom>
            <a:ln w="32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729486" y="7640094"/>
              <a:ext cx="27305" cy="2540"/>
            </a:xfrm>
            <a:custGeom>
              <a:avLst/>
              <a:gdLst/>
              <a:ahLst/>
              <a:cxnLst/>
              <a:rect l="l" t="t" r="r" b="b"/>
              <a:pathLst>
                <a:path w="27304" h="2540">
                  <a:moveTo>
                    <a:pt x="0" y="108"/>
                  </a:moveTo>
                  <a:lnTo>
                    <a:pt x="8001" y="1667"/>
                  </a:lnTo>
                  <a:lnTo>
                    <a:pt x="13483" y="2176"/>
                  </a:lnTo>
                  <a:lnTo>
                    <a:pt x="18980" y="1623"/>
                  </a:lnTo>
                  <a:lnTo>
                    <a:pt x="27026" y="0"/>
                  </a:lnTo>
                </a:path>
              </a:pathLst>
            </a:custGeom>
            <a:ln w="33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756513" y="7632095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0" y="7998"/>
                  </a:moveTo>
                  <a:lnTo>
                    <a:pt x="13553" y="5115"/>
                  </a:lnTo>
                  <a:lnTo>
                    <a:pt x="22664" y="0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0" name="object 63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17128" y="7441466"/>
              <a:ext cx="175549" cy="215429"/>
            </a:xfrm>
            <a:prstGeom prst="rect">
              <a:avLst/>
            </a:prstGeom>
          </p:spPr>
        </p:pic>
      </p:grpSp>
      <p:pic>
        <p:nvPicPr>
          <p:cNvPr id="631" name="object 631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064532" y="7414438"/>
            <a:ext cx="200674" cy="239036"/>
          </a:xfrm>
          <a:prstGeom prst="rect">
            <a:avLst/>
          </a:prstGeom>
        </p:spPr>
      </p:pic>
      <p:grpSp>
        <p:nvGrpSpPr>
          <p:cNvPr id="632" name="object 632"/>
          <p:cNvGrpSpPr/>
          <p:nvPr/>
        </p:nvGrpSpPr>
        <p:grpSpPr>
          <a:xfrm>
            <a:off x="5749499" y="7402529"/>
            <a:ext cx="633730" cy="215900"/>
            <a:chOff x="5749499" y="7402529"/>
            <a:chExt cx="633730" cy="215900"/>
          </a:xfrm>
        </p:grpSpPr>
        <p:sp>
          <p:nvSpPr>
            <p:cNvPr id="633" name="object 633"/>
            <p:cNvSpPr/>
            <p:nvPr/>
          </p:nvSpPr>
          <p:spPr>
            <a:xfrm>
              <a:off x="5863323" y="7465982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13370" y="12279"/>
                  </a:moveTo>
                  <a:lnTo>
                    <a:pt x="11822" y="10616"/>
                  </a:lnTo>
                  <a:lnTo>
                    <a:pt x="10274" y="8953"/>
                  </a:lnTo>
                </a:path>
                <a:path w="13970" h="12700">
                  <a:moveTo>
                    <a:pt x="10274" y="8953"/>
                  </a:moveTo>
                  <a:lnTo>
                    <a:pt x="7178" y="56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845360" y="7455062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4" h="11429">
                  <a:moveTo>
                    <a:pt x="17962" y="10920"/>
                  </a:moveTo>
                  <a:lnTo>
                    <a:pt x="10784" y="5291"/>
                  </a:lnTo>
                  <a:lnTo>
                    <a:pt x="0" y="0"/>
                  </a:lnTo>
                </a:path>
              </a:pathLst>
            </a:custGeom>
            <a:ln w="34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822122" y="7448463"/>
              <a:ext cx="23495" cy="6985"/>
            </a:xfrm>
            <a:custGeom>
              <a:avLst/>
              <a:gdLst/>
              <a:ahLst/>
              <a:cxnLst/>
              <a:rect l="l" t="t" r="r" b="b"/>
              <a:pathLst>
                <a:path w="23495" h="6984">
                  <a:moveTo>
                    <a:pt x="23238" y="6599"/>
                  </a:moveTo>
                  <a:lnTo>
                    <a:pt x="12453" y="1309"/>
                  </a:lnTo>
                  <a:lnTo>
                    <a:pt x="0" y="0"/>
                  </a:lnTo>
                </a:path>
              </a:pathLst>
            </a:custGeom>
            <a:ln w="33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798266" y="7447153"/>
              <a:ext cx="24130" cy="5715"/>
            </a:xfrm>
            <a:custGeom>
              <a:avLst/>
              <a:gdLst/>
              <a:ahLst/>
              <a:cxnLst/>
              <a:rect l="l" t="t" r="r" b="b"/>
              <a:pathLst>
                <a:path w="24129" h="5715">
                  <a:moveTo>
                    <a:pt x="23855" y="1309"/>
                  </a:moveTo>
                  <a:lnTo>
                    <a:pt x="11401" y="0"/>
                  </a:lnTo>
                  <a:lnTo>
                    <a:pt x="0" y="5637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778953" y="7452791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5">
                  <a:moveTo>
                    <a:pt x="19313" y="0"/>
                  </a:moveTo>
                  <a:lnTo>
                    <a:pt x="12598" y="3457"/>
                  </a:lnTo>
                  <a:lnTo>
                    <a:pt x="8348" y="6516"/>
                  </a:lnTo>
                  <a:lnTo>
                    <a:pt x="4752" y="10894"/>
                  </a:lnTo>
                  <a:lnTo>
                    <a:pt x="0" y="18305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768153" y="7471096"/>
              <a:ext cx="10795" cy="29845"/>
            </a:xfrm>
            <a:custGeom>
              <a:avLst/>
              <a:gdLst/>
              <a:ahLst/>
              <a:cxnLst/>
              <a:rect l="l" t="t" r="r" b="b"/>
              <a:pathLst>
                <a:path w="10795" h="29845">
                  <a:moveTo>
                    <a:pt x="10799" y="0"/>
                  </a:moveTo>
                  <a:lnTo>
                    <a:pt x="6180" y="7588"/>
                  </a:lnTo>
                  <a:lnTo>
                    <a:pt x="3515" y="13210"/>
                  </a:lnTo>
                  <a:lnTo>
                    <a:pt x="1792" y="19649"/>
                  </a:lnTo>
                  <a:lnTo>
                    <a:pt x="0" y="29686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766065" y="7500783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4">
                  <a:moveTo>
                    <a:pt x="2087" y="0"/>
                  </a:moveTo>
                  <a:lnTo>
                    <a:pt x="473" y="10090"/>
                  </a:lnTo>
                  <a:lnTo>
                    <a:pt x="0" y="16898"/>
                  </a:lnTo>
                  <a:lnTo>
                    <a:pt x="726" y="23524"/>
                  </a:lnTo>
                  <a:lnTo>
                    <a:pt x="2710" y="33068"/>
                  </a:lnTo>
                </a:path>
              </a:pathLst>
            </a:custGeom>
            <a:ln w="33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768776" y="7533851"/>
              <a:ext cx="13970" cy="27305"/>
            </a:xfrm>
            <a:custGeom>
              <a:avLst/>
              <a:gdLst/>
              <a:ahLst/>
              <a:cxnLst/>
              <a:rect l="l" t="t" r="r" b="b"/>
              <a:pathLst>
                <a:path w="13970" h="27304">
                  <a:moveTo>
                    <a:pt x="0" y="0"/>
                  </a:moveTo>
                  <a:lnTo>
                    <a:pt x="2188" y="9445"/>
                  </a:lnTo>
                  <a:lnTo>
                    <a:pt x="4346" y="15382"/>
                  </a:lnTo>
                  <a:lnTo>
                    <a:pt x="7758" y="20321"/>
                  </a:lnTo>
                  <a:lnTo>
                    <a:pt x="13709" y="26772"/>
                  </a:lnTo>
                </a:path>
              </a:pathLst>
            </a:custGeom>
            <a:ln w="32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782486" y="7560623"/>
              <a:ext cx="25400" cy="12700"/>
            </a:xfrm>
            <a:custGeom>
              <a:avLst/>
              <a:gdLst/>
              <a:ahLst/>
              <a:cxnLst/>
              <a:rect l="l" t="t" r="r" b="b"/>
              <a:pathLst>
                <a:path w="25400" h="12700">
                  <a:moveTo>
                    <a:pt x="0" y="0"/>
                  </a:moveTo>
                  <a:lnTo>
                    <a:pt x="6127" y="6224"/>
                  </a:lnTo>
                  <a:lnTo>
                    <a:pt x="10770" y="9576"/>
                  </a:lnTo>
                  <a:lnTo>
                    <a:pt x="16272" y="11206"/>
                  </a:lnTo>
                  <a:lnTo>
                    <a:pt x="24974" y="12263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807460" y="7566428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79" h="7620">
                  <a:moveTo>
                    <a:pt x="0" y="6459"/>
                  </a:moveTo>
                  <a:lnTo>
                    <a:pt x="8778" y="7223"/>
                  </a:lnTo>
                  <a:lnTo>
                    <a:pt x="14825" y="6805"/>
                  </a:lnTo>
                  <a:lnTo>
                    <a:pt x="20949" y="4599"/>
                  </a:lnTo>
                  <a:lnTo>
                    <a:pt x="29959" y="0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837419" y="7543389"/>
              <a:ext cx="27940" cy="23495"/>
            </a:xfrm>
            <a:custGeom>
              <a:avLst/>
              <a:gdLst/>
              <a:ahLst/>
              <a:cxnLst/>
              <a:rect l="l" t="t" r="r" b="b"/>
              <a:pathLst>
                <a:path w="27939" h="23495">
                  <a:moveTo>
                    <a:pt x="0" y="23038"/>
                  </a:moveTo>
                  <a:lnTo>
                    <a:pt x="8968" y="18180"/>
                  </a:lnTo>
                  <a:lnTo>
                    <a:pt x="14805" y="14161"/>
                  </a:lnTo>
                  <a:lnTo>
                    <a:pt x="20072" y="8820"/>
                  </a:lnTo>
                  <a:lnTo>
                    <a:pt x="27331" y="0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864751" y="7512079"/>
              <a:ext cx="19685" cy="31750"/>
            </a:xfrm>
            <a:custGeom>
              <a:avLst/>
              <a:gdLst/>
              <a:ahLst/>
              <a:cxnLst/>
              <a:rect l="l" t="t" r="r" b="b"/>
              <a:pathLst>
                <a:path w="19685" h="31750">
                  <a:moveTo>
                    <a:pt x="0" y="31309"/>
                  </a:moveTo>
                  <a:lnTo>
                    <a:pt x="7135" y="22359"/>
                  </a:lnTo>
                  <a:lnTo>
                    <a:pt x="11531" y="16115"/>
                  </a:lnTo>
                  <a:lnTo>
                    <a:pt x="15004" y="9640"/>
                  </a:lnTo>
                  <a:lnTo>
                    <a:pt x="19369" y="0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884120" y="7483265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0" y="28813"/>
                  </a:moveTo>
                  <a:lnTo>
                    <a:pt x="4209" y="19212"/>
                  </a:lnTo>
                  <a:lnTo>
                    <a:pt x="6594" y="13011"/>
                  </a:lnTo>
                  <a:lnTo>
                    <a:pt x="8035" y="7507"/>
                  </a:lnTo>
                  <a:lnTo>
                    <a:pt x="9415" y="0"/>
                  </a:lnTo>
                </a:path>
              </a:pathLst>
            </a:custGeom>
            <a:ln w="32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893536" y="746428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982"/>
                  </a:moveTo>
                  <a:lnTo>
                    <a:pt x="2192" y="6436"/>
                  </a:lnTo>
                  <a:lnTo>
                    <a:pt x="376" y="0"/>
                  </a:lnTo>
                </a:path>
              </a:pathLst>
            </a:custGeom>
            <a:ln w="32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888170" y="7457847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5742" y="6436"/>
                  </a:moveTo>
                  <a:lnTo>
                    <a:pt x="3925" y="0"/>
                  </a:lnTo>
                  <a:lnTo>
                    <a:pt x="0" y="1069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880358" y="7458916"/>
              <a:ext cx="8255" cy="10795"/>
            </a:xfrm>
            <a:custGeom>
              <a:avLst/>
              <a:gdLst/>
              <a:ahLst/>
              <a:cxnLst/>
              <a:rect l="l" t="t" r="r" b="b"/>
              <a:pathLst>
                <a:path w="8254" h="10795">
                  <a:moveTo>
                    <a:pt x="7811" y="0"/>
                  </a:moveTo>
                  <a:lnTo>
                    <a:pt x="3886" y="1070"/>
                  </a:lnTo>
                  <a:lnTo>
                    <a:pt x="0" y="10757"/>
                  </a:lnTo>
                </a:path>
              </a:pathLst>
            </a:custGeom>
            <a:ln w="34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874368" y="7469674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5989" y="0"/>
                  </a:moveTo>
                  <a:lnTo>
                    <a:pt x="3709" y="5853"/>
                  </a:lnTo>
                  <a:lnTo>
                    <a:pt x="2326" y="10497"/>
                  </a:lnTo>
                  <a:lnTo>
                    <a:pt x="1276" y="16357"/>
                  </a:lnTo>
                  <a:lnTo>
                    <a:pt x="0" y="25855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872840" y="7495530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90">
                  <a:moveTo>
                    <a:pt x="1527" y="0"/>
                  </a:moveTo>
                  <a:lnTo>
                    <a:pt x="350" y="9630"/>
                  </a:lnTo>
                  <a:lnTo>
                    <a:pt x="0" y="16411"/>
                  </a:lnTo>
                  <a:lnTo>
                    <a:pt x="512" y="23559"/>
                  </a:lnTo>
                  <a:lnTo>
                    <a:pt x="1925" y="34286"/>
                  </a:lnTo>
                </a:path>
              </a:pathLst>
            </a:custGeom>
            <a:ln w="33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874766" y="7529816"/>
              <a:ext cx="10795" cy="33020"/>
            </a:xfrm>
            <a:custGeom>
              <a:avLst/>
              <a:gdLst/>
              <a:ahLst/>
              <a:cxnLst/>
              <a:rect l="l" t="t" r="r" b="b"/>
              <a:pathLst>
                <a:path w="10795" h="33020">
                  <a:moveTo>
                    <a:pt x="0" y="0"/>
                  </a:moveTo>
                  <a:lnTo>
                    <a:pt x="1573" y="10700"/>
                  </a:lnTo>
                  <a:lnTo>
                    <a:pt x="3209" y="17659"/>
                  </a:lnTo>
                  <a:lnTo>
                    <a:pt x="5907" y="23933"/>
                  </a:lnTo>
                  <a:lnTo>
                    <a:pt x="10668" y="32574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885434" y="7562391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90">
                  <a:moveTo>
                    <a:pt x="0" y="0"/>
                  </a:moveTo>
                  <a:lnTo>
                    <a:pt x="4938" y="8468"/>
                  </a:lnTo>
                  <a:lnTo>
                    <a:pt x="8876" y="13537"/>
                  </a:lnTo>
                  <a:lnTo>
                    <a:pt x="13876" y="17229"/>
                  </a:lnTo>
                  <a:lnTo>
                    <a:pt x="22001" y="21564"/>
                  </a:lnTo>
                </a:path>
              </a:pathLst>
            </a:custGeom>
            <a:ln w="32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907436" y="7583955"/>
              <a:ext cx="32384" cy="6350"/>
            </a:xfrm>
            <a:custGeom>
              <a:avLst/>
              <a:gdLst/>
              <a:ahLst/>
              <a:cxnLst/>
              <a:rect l="l" t="t" r="r" b="b"/>
              <a:pathLst>
                <a:path w="32385" h="6350">
                  <a:moveTo>
                    <a:pt x="0" y="0"/>
                  </a:moveTo>
                  <a:lnTo>
                    <a:pt x="8284" y="4059"/>
                  </a:lnTo>
                  <a:lnTo>
                    <a:pt x="14397" y="5816"/>
                  </a:lnTo>
                  <a:lnTo>
                    <a:pt x="21356" y="5633"/>
                  </a:lnTo>
                  <a:lnTo>
                    <a:pt x="32176" y="3875"/>
                  </a:lnTo>
                </a:path>
              </a:pathLst>
            </a:custGeom>
            <a:ln w="32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939612" y="7571849"/>
              <a:ext cx="37465" cy="16510"/>
            </a:xfrm>
            <a:custGeom>
              <a:avLst/>
              <a:gdLst/>
              <a:ahLst/>
              <a:cxnLst/>
              <a:rect l="l" t="t" r="r" b="b"/>
              <a:pathLst>
                <a:path w="37464" h="16509">
                  <a:moveTo>
                    <a:pt x="0" y="15981"/>
                  </a:moveTo>
                  <a:lnTo>
                    <a:pt x="10899" y="13913"/>
                  </a:lnTo>
                  <a:lnTo>
                    <a:pt x="18410" y="11559"/>
                  </a:lnTo>
                  <a:lnTo>
                    <a:pt x="26023" y="7420"/>
                  </a:lnTo>
                  <a:lnTo>
                    <a:pt x="37228" y="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976841" y="7540081"/>
              <a:ext cx="34290" cy="32384"/>
            </a:xfrm>
            <a:custGeom>
              <a:avLst/>
              <a:gdLst/>
              <a:ahLst/>
              <a:cxnLst/>
              <a:rect l="l" t="t" r="r" b="b"/>
              <a:pathLst>
                <a:path w="34289" h="32384">
                  <a:moveTo>
                    <a:pt x="0" y="31767"/>
                  </a:moveTo>
                  <a:lnTo>
                    <a:pt x="11153" y="24099"/>
                  </a:lnTo>
                  <a:lnTo>
                    <a:pt x="18403" y="18234"/>
                  </a:lnTo>
                  <a:lnTo>
                    <a:pt x="24927" y="11194"/>
                  </a:lnTo>
                  <a:lnTo>
                    <a:pt x="33906" y="0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6010748" y="7500853"/>
              <a:ext cx="23495" cy="39370"/>
            </a:xfrm>
            <a:custGeom>
              <a:avLst/>
              <a:gdLst/>
              <a:ahLst/>
              <a:cxnLst/>
              <a:rect l="l" t="t" r="r" b="b"/>
              <a:pathLst>
                <a:path w="23495" h="39370">
                  <a:moveTo>
                    <a:pt x="0" y="39227"/>
                  </a:moveTo>
                  <a:lnTo>
                    <a:pt x="8813" y="27917"/>
                  </a:lnTo>
                  <a:lnTo>
                    <a:pt x="14180" y="20060"/>
                  </a:lnTo>
                  <a:lnTo>
                    <a:pt x="18288" y="11980"/>
                  </a:lnTo>
                  <a:lnTo>
                    <a:pt x="23324" y="0"/>
                  </a:lnTo>
                </a:path>
              </a:pathLst>
            </a:custGeom>
            <a:ln w="32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6034072" y="7464348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89" h="36829">
                  <a:moveTo>
                    <a:pt x="0" y="36504"/>
                  </a:moveTo>
                  <a:lnTo>
                    <a:pt x="4800" y="24566"/>
                  </a:lnTo>
                  <a:lnTo>
                    <a:pt x="7267" y="16784"/>
                  </a:lnTo>
                  <a:lnTo>
                    <a:pt x="8178" y="9736"/>
                  </a:lnTo>
                  <a:lnTo>
                    <a:pt x="8313" y="0"/>
                  </a:lnTo>
                </a:path>
              </a:pathLst>
            </a:custGeom>
            <a:ln w="32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6035201" y="7438660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20" h="26034">
                  <a:moveTo>
                    <a:pt x="7184" y="25688"/>
                  </a:moveTo>
                  <a:lnTo>
                    <a:pt x="7077" y="16120"/>
                  </a:lnTo>
                  <a:lnTo>
                    <a:pt x="6293" y="10255"/>
                  </a:lnTo>
                  <a:lnTo>
                    <a:pt x="4158" y="5684"/>
                  </a:lnTo>
                  <a:lnTo>
                    <a:pt x="0" y="0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6018018" y="7427344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17182" y="11316"/>
                  </a:moveTo>
                  <a:lnTo>
                    <a:pt x="9988" y="1923"/>
                  </a:lnTo>
                  <a:lnTo>
                    <a:pt x="0" y="0"/>
                  </a:lnTo>
                </a:path>
              </a:pathLst>
            </a:custGeom>
            <a:ln w="32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6000129" y="7425421"/>
              <a:ext cx="18415" cy="3810"/>
            </a:xfrm>
            <a:custGeom>
              <a:avLst/>
              <a:gdLst/>
              <a:ahLst/>
              <a:cxnLst/>
              <a:rect l="l" t="t" r="r" b="b"/>
              <a:pathLst>
                <a:path w="18414" h="3809">
                  <a:moveTo>
                    <a:pt x="17889" y="1923"/>
                  </a:moveTo>
                  <a:lnTo>
                    <a:pt x="7900" y="0"/>
                  </a:lnTo>
                  <a:lnTo>
                    <a:pt x="0" y="3689"/>
                  </a:lnTo>
                </a:path>
              </a:pathLst>
            </a:custGeom>
            <a:ln w="33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991216" y="7429110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8913" y="0"/>
                  </a:moveTo>
                  <a:lnTo>
                    <a:pt x="1012" y="3689"/>
                  </a:lnTo>
                  <a:lnTo>
                    <a:pt x="0" y="10027"/>
                  </a:lnTo>
                </a:path>
              </a:pathLst>
            </a:custGeom>
            <a:ln w="33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990203" y="7439138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4" h="12700">
                  <a:moveTo>
                    <a:pt x="1013" y="0"/>
                  </a:moveTo>
                  <a:lnTo>
                    <a:pt x="0" y="6337"/>
                  </a:lnTo>
                  <a:lnTo>
                    <a:pt x="8130" y="12194"/>
                  </a:lnTo>
                </a:path>
              </a:pathLst>
            </a:custGeom>
            <a:ln w="33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998333" y="7451332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4956" y="3438"/>
                  </a:lnTo>
                  <a:lnTo>
                    <a:pt x="9164" y="5543"/>
                  </a:lnTo>
                  <a:lnTo>
                    <a:pt x="14925" y="7176"/>
                  </a:lnTo>
                  <a:lnTo>
                    <a:pt x="24537" y="9202"/>
                  </a:lnTo>
                </a:path>
              </a:pathLst>
            </a:custGeom>
            <a:ln w="34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6022870" y="7460535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0"/>
                  </a:moveTo>
                  <a:lnTo>
                    <a:pt x="9788" y="1941"/>
                  </a:lnTo>
                  <a:lnTo>
                    <a:pt x="16780" y="2987"/>
                  </a:lnTo>
                  <a:lnTo>
                    <a:pt x="24330" y="3496"/>
                  </a:lnTo>
                  <a:lnTo>
                    <a:pt x="35795" y="3827"/>
                  </a:lnTo>
                </a:path>
              </a:pathLst>
            </a:custGeom>
            <a:ln w="33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6058666" y="7464362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60" h="634">
                  <a:moveTo>
                    <a:pt x="-16457" y="190"/>
                  </a:moveTo>
                  <a:lnTo>
                    <a:pt x="51405" y="19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6093613" y="7464200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40">
                  <a:moveTo>
                    <a:pt x="0" y="322"/>
                  </a:moveTo>
                  <a:lnTo>
                    <a:pt x="15560" y="0"/>
                  </a:lnTo>
                  <a:lnTo>
                    <a:pt x="23917" y="2085"/>
                  </a:lnTo>
                </a:path>
              </a:pathLst>
            </a:custGeom>
            <a:ln w="32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6117531" y="7466286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90">
                  <a:moveTo>
                    <a:pt x="0" y="0"/>
                  </a:moveTo>
                  <a:lnTo>
                    <a:pt x="8357" y="2085"/>
                  </a:lnTo>
                  <a:lnTo>
                    <a:pt x="9166" y="8872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6124149" y="747515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2549" y="0"/>
                  </a:moveTo>
                  <a:lnTo>
                    <a:pt x="3359" y="6786"/>
                  </a:lnTo>
                  <a:lnTo>
                    <a:pt x="0" y="17867"/>
                  </a:lnTo>
                </a:path>
              </a:pathLst>
            </a:custGeom>
            <a:ln w="33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6119374" y="7493026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79" h="24129">
                  <a:moveTo>
                    <a:pt x="4774" y="0"/>
                  </a:moveTo>
                  <a:lnTo>
                    <a:pt x="1415" y="11082"/>
                  </a:lnTo>
                  <a:lnTo>
                    <a:pt x="0" y="23778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117959" y="7516804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5" h="23495">
                  <a:moveTo>
                    <a:pt x="1415" y="0"/>
                  </a:moveTo>
                  <a:lnTo>
                    <a:pt x="0" y="12695"/>
                  </a:lnTo>
                  <a:lnTo>
                    <a:pt x="3870" y="23317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121829" y="7540121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09">
                  <a:moveTo>
                    <a:pt x="0" y="0"/>
                  </a:moveTo>
                  <a:lnTo>
                    <a:pt x="3870" y="10621"/>
                  </a:lnTo>
                  <a:lnTo>
                    <a:pt x="14510" y="16398"/>
                  </a:lnTo>
                </a:path>
              </a:pathLst>
            </a:custGeom>
            <a:ln w="33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6136340" y="7556520"/>
              <a:ext cx="26034" cy="5715"/>
            </a:xfrm>
            <a:custGeom>
              <a:avLst/>
              <a:gdLst/>
              <a:ahLst/>
              <a:cxnLst/>
              <a:rect l="l" t="t" r="r" b="b"/>
              <a:pathLst>
                <a:path w="26035" h="5715">
                  <a:moveTo>
                    <a:pt x="0" y="0"/>
                  </a:moveTo>
                  <a:lnTo>
                    <a:pt x="6391" y="3331"/>
                  </a:lnTo>
                  <a:lnTo>
                    <a:pt x="11229" y="4993"/>
                  </a:lnTo>
                  <a:lnTo>
                    <a:pt x="16952" y="5480"/>
                  </a:lnTo>
                  <a:lnTo>
                    <a:pt x="25995" y="5288"/>
                  </a:lnTo>
                </a:path>
              </a:pathLst>
            </a:custGeom>
            <a:ln w="33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162335" y="7551917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59">
                  <a:moveTo>
                    <a:pt x="0" y="9890"/>
                  </a:moveTo>
                  <a:lnTo>
                    <a:pt x="9202" y="9461"/>
                  </a:lnTo>
                  <a:lnTo>
                    <a:pt x="16038" y="8288"/>
                  </a:lnTo>
                  <a:lnTo>
                    <a:pt x="23900" y="5443"/>
                  </a:lnTo>
                  <a:lnTo>
                    <a:pt x="36178" y="0"/>
                  </a:lnTo>
                </a:path>
              </a:pathLst>
            </a:custGeom>
            <a:ln w="33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198514" y="7527067"/>
              <a:ext cx="41910" cy="25400"/>
            </a:xfrm>
            <a:custGeom>
              <a:avLst/>
              <a:gdLst/>
              <a:ahLst/>
              <a:cxnLst/>
              <a:rect l="l" t="t" r="r" b="b"/>
              <a:pathLst>
                <a:path w="41910" h="25400">
                  <a:moveTo>
                    <a:pt x="0" y="24849"/>
                  </a:moveTo>
                  <a:lnTo>
                    <a:pt x="12367" y="19172"/>
                  </a:lnTo>
                  <a:lnTo>
                    <a:pt x="20848" y="14690"/>
                  </a:lnTo>
                  <a:lnTo>
                    <a:pt x="29368" y="9076"/>
                  </a:lnTo>
                  <a:lnTo>
                    <a:pt x="41848" y="0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240362" y="7494588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5" h="33020">
                  <a:moveTo>
                    <a:pt x="0" y="32478"/>
                  </a:moveTo>
                  <a:lnTo>
                    <a:pt x="12387" y="23282"/>
                  </a:lnTo>
                  <a:lnTo>
                    <a:pt x="20263" y="16833"/>
                  </a:lnTo>
                  <a:lnTo>
                    <a:pt x="26997" y="10087"/>
                  </a:lnTo>
                  <a:lnTo>
                    <a:pt x="35962" y="0"/>
                  </a:lnTo>
                </a:path>
              </a:pathLst>
            </a:custGeom>
            <a:ln w="32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6276325" y="7462448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4" h="32384">
                  <a:moveTo>
                    <a:pt x="0" y="32140"/>
                  </a:moveTo>
                  <a:lnTo>
                    <a:pt x="8730" y="22057"/>
                  </a:lnTo>
                  <a:lnTo>
                    <a:pt x="13821" y="15348"/>
                  </a:lnTo>
                  <a:lnTo>
                    <a:pt x="17235" y="9000"/>
                  </a:lnTo>
                  <a:lnTo>
                    <a:pt x="20935" y="0"/>
                  </a:lnTo>
                </a:path>
              </a:pathLst>
            </a:custGeom>
            <a:ln w="31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6297260" y="7436990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4">
                  <a:moveTo>
                    <a:pt x="0" y="25458"/>
                  </a:moveTo>
                  <a:lnTo>
                    <a:pt x="3406" y="16562"/>
                  </a:lnTo>
                  <a:lnTo>
                    <a:pt x="4765" y="10945"/>
                  </a:lnTo>
                  <a:lnTo>
                    <a:pt x="4277" y="6219"/>
                  </a:lnTo>
                  <a:lnTo>
                    <a:pt x="2145" y="0"/>
                  </a:lnTo>
                </a:path>
              </a:pathLst>
            </a:custGeom>
            <a:ln w="32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6283221" y="7422526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183" y="14463"/>
                  </a:moveTo>
                  <a:lnTo>
                    <a:pt x="12332" y="4112"/>
                  </a:lnTo>
                  <a:lnTo>
                    <a:pt x="0" y="0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254563" y="7419329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10" h="3809">
                  <a:moveTo>
                    <a:pt x="28657" y="3197"/>
                  </a:moveTo>
                  <a:lnTo>
                    <a:pt x="21273" y="869"/>
                  </a:lnTo>
                  <a:lnTo>
                    <a:pt x="15826" y="0"/>
                  </a:lnTo>
                  <a:lnTo>
                    <a:pt x="9630" y="503"/>
                  </a:lnTo>
                  <a:lnTo>
                    <a:pt x="0" y="2296"/>
                  </a:lnTo>
                </a:path>
              </a:pathLst>
            </a:custGeom>
            <a:ln w="33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6222641" y="7421625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5" h="12700">
                  <a:moveTo>
                    <a:pt x="31922" y="0"/>
                  </a:moveTo>
                  <a:lnTo>
                    <a:pt x="22240" y="2005"/>
                  </a:lnTo>
                  <a:lnTo>
                    <a:pt x="15688" y="3994"/>
                  </a:lnTo>
                  <a:lnTo>
                    <a:pt x="9272" y="7157"/>
                  </a:lnTo>
                  <a:lnTo>
                    <a:pt x="0" y="12682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195581" y="7434308"/>
              <a:ext cx="27305" cy="24130"/>
            </a:xfrm>
            <a:custGeom>
              <a:avLst/>
              <a:gdLst/>
              <a:ahLst/>
              <a:cxnLst/>
              <a:rect l="l" t="t" r="r" b="b"/>
              <a:pathLst>
                <a:path w="27304" h="24129">
                  <a:moveTo>
                    <a:pt x="27059" y="0"/>
                  </a:moveTo>
                  <a:lnTo>
                    <a:pt x="17863" y="5699"/>
                  </a:lnTo>
                  <a:lnTo>
                    <a:pt x="11979" y="10083"/>
                  </a:lnTo>
                  <a:lnTo>
                    <a:pt x="6870" y="15386"/>
                  </a:lnTo>
                  <a:lnTo>
                    <a:pt x="0" y="23845"/>
                  </a:lnTo>
                </a:path>
              </a:pathLst>
            </a:custGeom>
            <a:ln w="32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6178318" y="7458153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4">
                  <a:moveTo>
                    <a:pt x="17263" y="0"/>
                  </a:moveTo>
                  <a:lnTo>
                    <a:pt x="10545" y="8589"/>
                  </a:lnTo>
                  <a:lnTo>
                    <a:pt x="6508" y="14808"/>
                  </a:lnTo>
                  <a:lnTo>
                    <a:pt x="3532" y="21677"/>
                  </a:lnTo>
                  <a:lnTo>
                    <a:pt x="0" y="32216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173432" y="7490370"/>
              <a:ext cx="5080" cy="36830"/>
            </a:xfrm>
            <a:custGeom>
              <a:avLst/>
              <a:gdLst/>
              <a:ahLst/>
              <a:cxnLst/>
              <a:rect l="l" t="t" r="r" b="b"/>
              <a:pathLst>
                <a:path w="5079" h="36829">
                  <a:moveTo>
                    <a:pt x="4886" y="0"/>
                  </a:moveTo>
                  <a:lnTo>
                    <a:pt x="1563" y="10606"/>
                  </a:lnTo>
                  <a:lnTo>
                    <a:pt x="54" y="17943"/>
                  </a:lnTo>
                  <a:lnTo>
                    <a:pt x="0" y="25432"/>
                  </a:lnTo>
                  <a:lnTo>
                    <a:pt x="1038" y="36495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6174470" y="7526866"/>
              <a:ext cx="12700" cy="34925"/>
            </a:xfrm>
            <a:custGeom>
              <a:avLst/>
              <a:gdLst/>
              <a:ahLst/>
              <a:cxnLst/>
              <a:rect l="l" t="t" r="r" b="b"/>
              <a:pathLst>
                <a:path w="12700" h="34925">
                  <a:moveTo>
                    <a:pt x="0" y="0"/>
                  </a:moveTo>
                  <a:lnTo>
                    <a:pt x="1289" y="11029"/>
                  </a:lnTo>
                  <a:lnTo>
                    <a:pt x="2998" y="18283"/>
                  </a:lnTo>
                  <a:lnTo>
                    <a:pt x="6275" y="24982"/>
                  </a:lnTo>
                  <a:lnTo>
                    <a:pt x="12273" y="34346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6186743" y="7561212"/>
              <a:ext cx="28575" cy="26034"/>
            </a:xfrm>
            <a:custGeom>
              <a:avLst/>
              <a:gdLst/>
              <a:ahLst/>
              <a:cxnLst/>
              <a:rect l="l" t="t" r="r" b="b"/>
              <a:pathLst>
                <a:path w="28575" h="26034">
                  <a:moveTo>
                    <a:pt x="0" y="0"/>
                  </a:moveTo>
                  <a:lnTo>
                    <a:pt x="6249" y="9226"/>
                  </a:lnTo>
                  <a:lnTo>
                    <a:pt x="11290" y="14962"/>
                  </a:lnTo>
                  <a:lnTo>
                    <a:pt x="17785" y="19601"/>
                  </a:lnTo>
                  <a:lnTo>
                    <a:pt x="28397" y="25537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6215141" y="7586750"/>
              <a:ext cx="41275" cy="13335"/>
            </a:xfrm>
            <a:custGeom>
              <a:avLst/>
              <a:gdLst/>
              <a:ahLst/>
              <a:cxnLst/>
              <a:rect l="l" t="t" r="r" b="b"/>
              <a:pathLst>
                <a:path w="41275" h="13334">
                  <a:moveTo>
                    <a:pt x="0" y="0"/>
                  </a:moveTo>
                  <a:lnTo>
                    <a:pt x="10812" y="5736"/>
                  </a:lnTo>
                  <a:lnTo>
                    <a:pt x="18708" y="8979"/>
                  </a:lnTo>
                  <a:lnTo>
                    <a:pt x="27550" y="10926"/>
                  </a:lnTo>
                  <a:lnTo>
                    <a:pt x="41202" y="12774"/>
                  </a:lnTo>
                </a:path>
              </a:pathLst>
            </a:custGeom>
            <a:ln w="32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6256344" y="7599082"/>
              <a:ext cx="46355" cy="3175"/>
            </a:xfrm>
            <a:custGeom>
              <a:avLst/>
              <a:gdLst/>
              <a:ahLst/>
              <a:cxnLst/>
              <a:rect l="l" t="t" r="r" b="b"/>
              <a:pathLst>
                <a:path w="46354" h="3175">
                  <a:moveTo>
                    <a:pt x="0" y="441"/>
                  </a:moveTo>
                  <a:lnTo>
                    <a:pt x="13722" y="2083"/>
                  </a:lnTo>
                  <a:lnTo>
                    <a:pt x="23062" y="2584"/>
                  </a:lnTo>
                  <a:lnTo>
                    <a:pt x="32307" y="1904"/>
                  </a:lnTo>
                  <a:lnTo>
                    <a:pt x="45746" y="0"/>
                  </a:lnTo>
                </a:path>
              </a:pathLst>
            </a:custGeom>
            <a:ln w="32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6302090" y="7589213"/>
              <a:ext cx="38735" cy="10160"/>
            </a:xfrm>
            <a:custGeom>
              <a:avLst/>
              <a:gdLst/>
              <a:ahLst/>
              <a:cxnLst/>
              <a:rect l="l" t="t" r="r" b="b"/>
              <a:pathLst>
                <a:path w="38735" h="10159">
                  <a:moveTo>
                    <a:pt x="0" y="9869"/>
                  </a:moveTo>
                  <a:lnTo>
                    <a:pt x="13322" y="7817"/>
                  </a:lnTo>
                  <a:lnTo>
                    <a:pt x="21750" y="6106"/>
                  </a:lnTo>
                  <a:lnTo>
                    <a:pt x="28873" y="3808"/>
                  </a:lnTo>
                  <a:lnTo>
                    <a:pt x="38279" y="0"/>
                  </a:lnTo>
                </a:path>
              </a:pathLst>
            </a:custGeom>
            <a:ln w="32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6340370" y="7576257"/>
              <a:ext cx="20955" cy="13335"/>
            </a:xfrm>
            <a:custGeom>
              <a:avLst/>
              <a:gdLst/>
              <a:ahLst/>
              <a:cxnLst/>
              <a:rect l="l" t="t" r="r" b="b"/>
              <a:pathLst>
                <a:path w="20954" h="13334">
                  <a:moveTo>
                    <a:pt x="0" y="12955"/>
                  </a:moveTo>
                  <a:lnTo>
                    <a:pt x="15659" y="6459"/>
                  </a:lnTo>
                  <a:lnTo>
                    <a:pt x="20871" y="0"/>
                  </a:lnTo>
                </a:path>
              </a:pathLst>
            </a:custGeom>
            <a:ln w="32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6359626" y="7566824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5" h="9525">
                  <a:moveTo>
                    <a:pt x="1615" y="9433"/>
                  </a:moveTo>
                  <a:lnTo>
                    <a:pt x="6827" y="2974"/>
                  </a:lnTo>
                  <a:lnTo>
                    <a:pt x="0" y="0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1" name="object 691"/>
          <p:cNvGrpSpPr/>
          <p:nvPr/>
        </p:nvGrpSpPr>
        <p:grpSpPr>
          <a:xfrm>
            <a:off x="6818225" y="7373353"/>
            <a:ext cx="675005" cy="245110"/>
            <a:chOff x="6818225" y="7373353"/>
            <a:chExt cx="675005" cy="245110"/>
          </a:xfrm>
        </p:grpSpPr>
        <p:pic>
          <p:nvPicPr>
            <p:cNvPr id="692" name="object 69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818225" y="7430265"/>
              <a:ext cx="236951" cy="187606"/>
            </a:xfrm>
            <a:prstGeom prst="rect">
              <a:avLst/>
            </a:prstGeom>
          </p:spPr>
        </p:pic>
        <p:pic>
          <p:nvPicPr>
            <p:cNvPr id="693" name="object 69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083273" y="7373353"/>
              <a:ext cx="409633" cy="242254"/>
            </a:xfrm>
            <a:prstGeom prst="rect">
              <a:avLst/>
            </a:prstGeom>
          </p:spPr>
        </p:pic>
      </p:grpSp>
      <p:pic>
        <p:nvPicPr>
          <p:cNvPr id="694" name="object 694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7560677" y="7415474"/>
            <a:ext cx="70217" cy="191126"/>
          </a:xfrm>
          <a:prstGeom prst="rect">
            <a:avLst/>
          </a:prstGeom>
        </p:spPr>
      </p:pic>
      <p:grpSp>
        <p:nvGrpSpPr>
          <p:cNvPr id="695" name="object 695"/>
          <p:cNvGrpSpPr/>
          <p:nvPr/>
        </p:nvGrpSpPr>
        <p:grpSpPr>
          <a:xfrm>
            <a:off x="7625829" y="7302717"/>
            <a:ext cx="37465" cy="43815"/>
            <a:chOff x="7625829" y="7302717"/>
            <a:chExt cx="37465" cy="43815"/>
          </a:xfrm>
        </p:grpSpPr>
        <p:sp>
          <p:nvSpPr>
            <p:cNvPr id="696" name="object 696"/>
            <p:cNvSpPr/>
            <p:nvPr/>
          </p:nvSpPr>
          <p:spPr>
            <a:xfrm>
              <a:off x="7645591" y="732868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860"/>
                  </a:moveTo>
                  <a:lnTo>
                    <a:pt x="17577" y="86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7643188" y="7320076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90">
                  <a:moveTo>
                    <a:pt x="2402" y="8604"/>
                  </a:moveTo>
                  <a:lnTo>
                    <a:pt x="626" y="1916"/>
                  </a:lnTo>
                  <a:lnTo>
                    <a:pt x="0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8" name="object 698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7722024" y="7368413"/>
            <a:ext cx="205024" cy="435554"/>
          </a:xfrm>
          <a:prstGeom prst="rect">
            <a:avLst/>
          </a:prstGeom>
        </p:spPr>
      </p:pic>
      <p:pic>
        <p:nvPicPr>
          <p:cNvPr id="699" name="object 69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8021059" y="7346422"/>
            <a:ext cx="194339" cy="217088"/>
          </a:xfrm>
          <a:prstGeom prst="rect">
            <a:avLst/>
          </a:prstGeom>
        </p:spPr>
      </p:pic>
      <p:grpSp>
        <p:nvGrpSpPr>
          <p:cNvPr id="700" name="object 700"/>
          <p:cNvGrpSpPr/>
          <p:nvPr/>
        </p:nvGrpSpPr>
        <p:grpSpPr>
          <a:xfrm>
            <a:off x="8294616" y="7236073"/>
            <a:ext cx="447675" cy="312420"/>
            <a:chOff x="8294616" y="7236073"/>
            <a:chExt cx="447675" cy="312420"/>
          </a:xfrm>
        </p:grpSpPr>
        <p:pic>
          <p:nvPicPr>
            <p:cNvPr id="701" name="object 70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294616" y="7339608"/>
              <a:ext cx="216565" cy="201517"/>
            </a:xfrm>
            <a:prstGeom prst="rect">
              <a:avLst/>
            </a:prstGeom>
          </p:spPr>
        </p:pic>
        <p:pic>
          <p:nvPicPr>
            <p:cNvPr id="702" name="object 70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546190" y="7236073"/>
              <a:ext cx="195845" cy="312371"/>
            </a:xfrm>
            <a:prstGeom prst="rect">
              <a:avLst/>
            </a:prstGeom>
          </p:spPr>
        </p:pic>
      </p:grpSp>
      <p:pic>
        <p:nvPicPr>
          <p:cNvPr id="703" name="object 703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9113845" y="7207112"/>
            <a:ext cx="357469" cy="328303"/>
          </a:xfrm>
          <a:prstGeom prst="rect">
            <a:avLst/>
          </a:prstGeom>
        </p:spPr>
      </p:pic>
      <p:pic>
        <p:nvPicPr>
          <p:cNvPr id="704" name="object 704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27331" y="8110800"/>
            <a:ext cx="372835" cy="285148"/>
          </a:xfrm>
          <a:prstGeom prst="rect">
            <a:avLst/>
          </a:prstGeom>
        </p:spPr>
      </p:pic>
      <p:pic>
        <p:nvPicPr>
          <p:cNvPr id="705" name="object 705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866769" y="8223677"/>
            <a:ext cx="172825" cy="165129"/>
          </a:xfrm>
          <a:prstGeom prst="rect">
            <a:avLst/>
          </a:prstGeom>
        </p:spPr>
      </p:pic>
      <p:pic>
        <p:nvPicPr>
          <p:cNvPr id="706" name="object 706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643123" y="8232839"/>
            <a:ext cx="157035" cy="178907"/>
          </a:xfrm>
          <a:prstGeom prst="rect">
            <a:avLst/>
          </a:prstGeom>
        </p:spPr>
      </p:pic>
      <p:pic>
        <p:nvPicPr>
          <p:cNvPr id="707" name="object 70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857567" y="8225186"/>
            <a:ext cx="162397" cy="200047"/>
          </a:xfrm>
          <a:prstGeom prst="rect">
            <a:avLst/>
          </a:prstGeom>
        </p:spPr>
      </p:pic>
      <p:pic>
        <p:nvPicPr>
          <p:cNvPr id="708" name="object 70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101080" y="8233144"/>
            <a:ext cx="168953" cy="174328"/>
          </a:xfrm>
          <a:prstGeom prst="rect">
            <a:avLst/>
          </a:prstGeom>
        </p:spPr>
      </p:pic>
      <p:pic>
        <p:nvPicPr>
          <p:cNvPr id="709" name="object 70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320892" y="8195052"/>
            <a:ext cx="86275" cy="203068"/>
          </a:xfrm>
          <a:prstGeom prst="rect">
            <a:avLst/>
          </a:prstGeom>
        </p:spPr>
      </p:pic>
      <p:pic>
        <p:nvPicPr>
          <p:cNvPr id="710" name="object 710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2479538" y="8143306"/>
            <a:ext cx="488653" cy="266333"/>
          </a:xfrm>
          <a:prstGeom prst="rect">
            <a:avLst/>
          </a:prstGeom>
        </p:spPr>
      </p:pic>
      <p:grpSp>
        <p:nvGrpSpPr>
          <p:cNvPr id="711" name="object 711"/>
          <p:cNvGrpSpPr/>
          <p:nvPr/>
        </p:nvGrpSpPr>
        <p:grpSpPr>
          <a:xfrm>
            <a:off x="3013282" y="8106396"/>
            <a:ext cx="60960" cy="292735"/>
            <a:chOff x="3013282" y="8106396"/>
            <a:chExt cx="60960" cy="292735"/>
          </a:xfrm>
        </p:grpSpPr>
        <p:sp>
          <p:nvSpPr>
            <p:cNvPr id="712" name="object 712"/>
            <p:cNvSpPr/>
            <p:nvPr/>
          </p:nvSpPr>
          <p:spPr>
            <a:xfrm>
              <a:off x="3031298" y="819003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577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030669" y="8165363"/>
              <a:ext cx="635" cy="24765"/>
            </a:xfrm>
            <a:custGeom>
              <a:avLst/>
              <a:gdLst/>
              <a:ahLst/>
              <a:cxnLst/>
              <a:rect l="l" t="t" r="r" b="b"/>
              <a:pathLst>
                <a:path w="635" h="24765">
                  <a:moveTo>
                    <a:pt x="629" y="24667"/>
                  </a:moveTo>
                  <a:lnTo>
                    <a:pt x="0" y="10176"/>
                  </a:lnTo>
                  <a:lnTo>
                    <a:pt x="316" y="0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030985" y="8145016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5" h="20954">
                  <a:moveTo>
                    <a:pt x="0" y="20347"/>
                  </a:moveTo>
                  <a:lnTo>
                    <a:pt x="316" y="10171"/>
                  </a:lnTo>
                  <a:lnTo>
                    <a:pt x="1539" y="0"/>
                  </a:lnTo>
                </a:path>
              </a:pathLst>
            </a:custGeom>
            <a:ln w="34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032524" y="8129044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10" h="16509">
                  <a:moveTo>
                    <a:pt x="0" y="15971"/>
                  </a:moveTo>
                  <a:lnTo>
                    <a:pt x="1222" y="5799"/>
                  </a:lnTo>
                  <a:lnTo>
                    <a:pt x="3259" y="0"/>
                  </a:lnTo>
                </a:path>
              </a:pathLst>
            </a:custGeom>
            <a:ln w="33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035783" y="8123244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4" h="6350">
                  <a:moveTo>
                    <a:pt x="0" y="5800"/>
                  </a:moveTo>
                  <a:lnTo>
                    <a:pt x="2036" y="0"/>
                  </a:lnTo>
                  <a:lnTo>
                    <a:pt x="4126" y="3307"/>
                  </a:lnTo>
                </a:path>
              </a:pathLst>
            </a:custGeom>
            <a:ln w="33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039909" y="8126552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0" y="0"/>
                  </a:moveTo>
                  <a:lnTo>
                    <a:pt x="2090" y="3307"/>
                  </a:lnTo>
                  <a:lnTo>
                    <a:pt x="3801" y="18755"/>
                  </a:lnTo>
                </a:path>
              </a:pathLst>
            </a:custGeom>
            <a:ln w="34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043711" y="8145307"/>
              <a:ext cx="3175" cy="41275"/>
            </a:xfrm>
            <a:custGeom>
              <a:avLst/>
              <a:gdLst/>
              <a:ahLst/>
              <a:cxnLst/>
              <a:rect l="l" t="t" r="r" b="b"/>
              <a:pathLst>
                <a:path w="3175" h="41275">
                  <a:moveTo>
                    <a:pt x="0" y="0"/>
                  </a:moveTo>
                  <a:lnTo>
                    <a:pt x="1007" y="9327"/>
                  </a:lnTo>
                  <a:lnTo>
                    <a:pt x="1648" y="16695"/>
                  </a:lnTo>
                  <a:lnTo>
                    <a:pt x="2193" y="25934"/>
                  </a:lnTo>
                  <a:lnTo>
                    <a:pt x="2919" y="40878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046630" y="8186185"/>
              <a:ext cx="8890" cy="187325"/>
            </a:xfrm>
            <a:custGeom>
              <a:avLst/>
              <a:gdLst/>
              <a:ahLst/>
              <a:cxnLst/>
              <a:rect l="l" t="t" r="r" b="b"/>
              <a:pathLst>
                <a:path w="8889" h="187325">
                  <a:moveTo>
                    <a:pt x="0" y="0"/>
                  </a:moveTo>
                  <a:lnTo>
                    <a:pt x="4534" y="102903"/>
                  </a:lnTo>
                  <a:lnTo>
                    <a:pt x="6918" y="156682"/>
                  </a:lnTo>
                  <a:lnTo>
                    <a:pt x="7937" y="178864"/>
                  </a:lnTo>
                  <a:lnTo>
                    <a:pt x="8377" y="186981"/>
                  </a:lnTo>
                </a:path>
              </a:pathLst>
            </a:custGeom>
            <a:ln w="31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3055007" y="8373167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0" y="0"/>
                  </a:moveTo>
                  <a:lnTo>
                    <a:pt x="548" y="9235"/>
                  </a:lnTo>
                  <a:lnTo>
                    <a:pt x="2437" y="8625"/>
                  </a:lnTo>
                </a:path>
              </a:pathLst>
            </a:custGeom>
            <a:ln w="32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1" name="object 721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3136715" y="8210420"/>
            <a:ext cx="192548" cy="184743"/>
          </a:xfrm>
          <a:prstGeom prst="rect">
            <a:avLst/>
          </a:prstGeom>
        </p:spPr>
      </p:pic>
      <p:pic>
        <p:nvPicPr>
          <p:cNvPr id="722" name="object 722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438333" y="8190195"/>
            <a:ext cx="201013" cy="211199"/>
          </a:xfrm>
          <a:prstGeom prst="rect">
            <a:avLst/>
          </a:prstGeom>
        </p:spPr>
      </p:pic>
      <p:pic>
        <p:nvPicPr>
          <p:cNvPr id="723" name="object 72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900577" y="8397495"/>
            <a:ext cx="117489" cy="134233"/>
          </a:xfrm>
          <a:prstGeom prst="rect">
            <a:avLst/>
          </a:prstGeom>
        </p:spPr>
      </p:pic>
      <p:pic>
        <p:nvPicPr>
          <p:cNvPr id="724" name="object 72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304782" y="8203749"/>
            <a:ext cx="228893" cy="198526"/>
          </a:xfrm>
          <a:prstGeom prst="rect">
            <a:avLst/>
          </a:prstGeom>
        </p:spPr>
      </p:pic>
      <p:pic>
        <p:nvPicPr>
          <p:cNvPr id="725" name="object 72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585041" y="8203948"/>
            <a:ext cx="147364" cy="179324"/>
          </a:xfrm>
          <a:prstGeom prst="rect">
            <a:avLst/>
          </a:prstGeom>
        </p:spPr>
      </p:pic>
      <p:grpSp>
        <p:nvGrpSpPr>
          <p:cNvPr id="726" name="object 726"/>
          <p:cNvGrpSpPr/>
          <p:nvPr/>
        </p:nvGrpSpPr>
        <p:grpSpPr>
          <a:xfrm>
            <a:off x="4853764" y="8088646"/>
            <a:ext cx="434340" cy="279400"/>
            <a:chOff x="4853764" y="8088646"/>
            <a:chExt cx="434340" cy="279400"/>
          </a:xfrm>
        </p:grpSpPr>
        <p:pic>
          <p:nvPicPr>
            <p:cNvPr id="727" name="object 72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853764" y="8212121"/>
              <a:ext cx="154467" cy="151431"/>
            </a:xfrm>
            <a:prstGeom prst="rect">
              <a:avLst/>
            </a:prstGeom>
          </p:spPr>
        </p:pic>
        <p:pic>
          <p:nvPicPr>
            <p:cNvPr id="728" name="object 728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038934" y="8088646"/>
              <a:ext cx="248903" cy="278967"/>
            </a:xfrm>
            <a:prstGeom prst="rect">
              <a:avLst/>
            </a:prstGeom>
          </p:spPr>
        </p:pic>
      </p:grpSp>
      <p:pic>
        <p:nvPicPr>
          <p:cNvPr id="729" name="object 729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5875714" y="8200063"/>
            <a:ext cx="142682" cy="173178"/>
          </a:xfrm>
          <a:prstGeom prst="rect">
            <a:avLst/>
          </a:prstGeom>
        </p:spPr>
      </p:pic>
      <p:pic>
        <p:nvPicPr>
          <p:cNvPr id="730" name="object 730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6088269" y="8093170"/>
            <a:ext cx="264537" cy="325572"/>
          </a:xfrm>
          <a:prstGeom prst="rect">
            <a:avLst/>
          </a:prstGeom>
        </p:spPr>
      </p:pic>
      <p:pic>
        <p:nvPicPr>
          <p:cNvPr id="731" name="object 73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6700238" y="8138664"/>
            <a:ext cx="409752" cy="251084"/>
          </a:xfrm>
          <a:prstGeom prst="rect">
            <a:avLst/>
          </a:prstGeom>
        </p:spPr>
      </p:pic>
      <p:pic>
        <p:nvPicPr>
          <p:cNvPr id="732" name="object 732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7202173" y="8197174"/>
            <a:ext cx="191228" cy="175220"/>
          </a:xfrm>
          <a:prstGeom prst="rect">
            <a:avLst/>
          </a:prstGeom>
        </p:spPr>
      </p:pic>
      <p:pic>
        <p:nvPicPr>
          <p:cNvPr id="733" name="object 733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7439491" y="8182680"/>
            <a:ext cx="321219" cy="204778"/>
          </a:xfrm>
          <a:prstGeom prst="rect">
            <a:avLst/>
          </a:prstGeom>
        </p:spPr>
      </p:pic>
      <p:grpSp>
        <p:nvGrpSpPr>
          <p:cNvPr id="734" name="object 734"/>
          <p:cNvGrpSpPr/>
          <p:nvPr/>
        </p:nvGrpSpPr>
        <p:grpSpPr>
          <a:xfrm>
            <a:off x="8074287" y="8039420"/>
            <a:ext cx="429895" cy="403860"/>
            <a:chOff x="8074287" y="8039420"/>
            <a:chExt cx="429895" cy="403860"/>
          </a:xfrm>
        </p:grpSpPr>
        <p:pic>
          <p:nvPicPr>
            <p:cNvPr id="735" name="object 73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074287" y="8039420"/>
              <a:ext cx="185095" cy="403655"/>
            </a:xfrm>
            <a:prstGeom prst="rect">
              <a:avLst/>
            </a:prstGeom>
          </p:spPr>
        </p:pic>
        <p:pic>
          <p:nvPicPr>
            <p:cNvPr id="736" name="object 73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280750" y="8205213"/>
              <a:ext cx="223176" cy="218073"/>
            </a:xfrm>
            <a:prstGeom prst="rect">
              <a:avLst/>
            </a:prstGeom>
          </p:spPr>
        </p:pic>
      </p:grpSp>
      <p:pic>
        <p:nvPicPr>
          <p:cNvPr id="737" name="object 73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8557709" y="8236722"/>
            <a:ext cx="103671" cy="187442"/>
          </a:xfrm>
          <a:prstGeom prst="rect">
            <a:avLst/>
          </a:prstGeom>
        </p:spPr>
      </p:pic>
      <p:grpSp>
        <p:nvGrpSpPr>
          <p:cNvPr id="738" name="object 738"/>
          <p:cNvGrpSpPr/>
          <p:nvPr/>
        </p:nvGrpSpPr>
        <p:grpSpPr>
          <a:xfrm>
            <a:off x="8711545" y="8249531"/>
            <a:ext cx="1081405" cy="290195"/>
            <a:chOff x="8711545" y="8249531"/>
            <a:chExt cx="1081405" cy="290195"/>
          </a:xfrm>
        </p:grpSpPr>
        <p:pic>
          <p:nvPicPr>
            <p:cNvPr id="739" name="object 73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711545" y="8276462"/>
              <a:ext cx="153142" cy="149365"/>
            </a:xfrm>
            <a:prstGeom prst="rect">
              <a:avLst/>
            </a:prstGeom>
          </p:spPr>
        </p:pic>
        <p:pic>
          <p:nvPicPr>
            <p:cNvPr id="740" name="object 74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895854" y="8251241"/>
              <a:ext cx="469564" cy="188781"/>
            </a:xfrm>
            <a:prstGeom prst="rect">
              <a:avLst/>
            </a:prstGeom>
          </p:spPr>
        </p:pic>
        <p:pic>
          <p:nvPicPr>
            <p:cNvPr id="741" name="object 74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392945" y="8249531"/>
              <a:ext cx="225471" cy="194803"/>
            </a:xfrm>
            <a:prstGeom prst="rect">
              <a:avLst/>
            </a:prstGeom>
          </p:spPr>
        </p:pic>
        <p:pic>
          <p:nvPicPr>
            <p:cNvPr id="742" name="object 74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646596" y="8429019"/>
              <a:ext cx="146227" cy="110618"/>
            </a:xfrm>
            <a:prstGeom prst="rect">
              <a:avLst/>
            </a:prstGeom>
          </p:spPr>
        </p:pic>
      </p:grpSp>
      <p:grpSp>
        <p:nvGrpSpPr>
          <p:cNvPr id="743" name="object 743"/>
          <p:cNvGrpSpPr/>
          <p:nvPr/>
        </p:nvGrpSpPr>
        <p:grpSpPr>
          <a:xfrm>
            <a:off x="547977" y="8795634"/>
            <a:ext cx="555625" cy="314960"/>
            <a:chOff x="547977" y="8795634"/>
            <a:chExt cx="555625" cy="314960"/>
          </a:xfrm>
        </p:grpSpPr>
        <p:pic>
          <p:nvPicPr>
            <p:cNvPr id="744" name="object 74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47977" y="8872932"/>
              <a:ext cx="321052" cy="237077"/>
            </a:xfrm>
            <a:prstGeom prst="rect">
              <a:avLst/>
            </a:prstGeom>
          </p:spPr>
        </p:pic>
        <p:pic>
          <p:nvPicPr>
            <p:cNvPr id="745" name="object 74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901943" y="8795634"/>
              <a:ext cx="201627" cy="290223"/>
            </a:xfrm>
            <a:prstGeom prst="rect">
              <a:avLst/>
            </a:prstGeom>
          </p:spPr>
        </p:pic>
      </p:grpSp>
      <p:grpSp>
        <p:nvGrpSpPr>
          <p:cNvPr id="746" name="object 746"/>
          <p:cNvGrpSpPr/>
          <p:nvPr/>
        </p:nvGrpSpPr>
        <p:grpSpPr>
          <a:xfrm>
            <a:off x="1141137" y="8925138"/>
            <a:ext cx="52705" cy="140970"/>
            <a:chOff x="1141137" y="8925138"/>
            <a:chExt cx="52705" cy="140970"/>
          </a:xfrm>
        </p:grpSpPr>
        <p:sp>
          <p:nvSpPr>
            <p:cNvPr id="747" name="object 747"/>
            <p:cNvSpPr/>
            <p:nvPr/>
          </p:nvSpPr>
          <p:spPr>
            <a:xfrm>
              <a:off x="1163297" y="8942600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3034" y="0"/>
                  </a:moveTo>
                  <a:lnTo>
                    <a:pt x="2690" y="0"/>
                  </a:lnTo>
                  <a:lnTo>
                    <a:pt x="2346" y="0"/>
                  </a:lnTo>
                </a:path>
                <a:path w="3175" h="634">
                  <a:moveTo>
                    <a:pt x="2346" y="0"/>
                  </a:moveTo>
                  <a:lnTo>
                    <a:pt x="1658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1160067" y="8943059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230" y="0"/>
                  </a:moveTo>
                  <a:lnTo>
                    <a:pt x="1571" y="458"/>
                  </a:lnTo>
                  <a:lnTo>
                    <a:pt x="0" y="2864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1158496" y="8945923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5" h="8890">
                  <a:moveTo>
                    <a:pt x="1571" y="0"/>
                  </a:moveTo>
                  <a:lnTo>
                    <a:pt x="0" y="2406"/>
                  </a:lnTo>
                  <a:lnTo>
                    <a:pt x="333" y="8357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1158829" y="8954281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0" y="0"/>
                  </a:moveTo>
                  <a:lnTo>
                    <a:pt x="332" y="5951"/>
                  </a:lnTo>
                  <a:lnTo>
                    <a:pt x="2643" y="16278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1161472" y="8970559"/>
              <a:ext cx="11430" cy="52705"/>
            </a:xfrm>
            <a:custGeom>
              <a:avLst/>
              <a:gdLst/>
              <a:ahLst/>
              <a:cxnLst/>
              <a:rect l="l" t="t" r="r" b="b"/>
              <a:pathLst>
                <a:path w="11430" h="52704">
                  <a:moveTo>
                    <a:pt x="0" y="0"/>
                  </a:moveTo>
                  <a:lnTo>
                    <a:pt x="5020" y="22179"/>
                  </a:lnTo>
                  <a:lnTo>
                    <a:pt x="7867" y="35061"/>
                  </a:lnTo>
                  <a:lnTo>
                    <a:pt x="9595" y="43586"/>
                  </a:lnTo>
                  <a:lnTo>
                    <a:pt x="11262" y="52695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1172735" y="9023254"/>
              <a:ext cx="4445" cy="26034"/>
            </a:xfrm>
            <a:custGeom>
              <a:avLst/>
              <a:gdLst/>
              <a:ahLst/>
              <a:cxnLst/>
              <a:rect l="l" t="t" r="r" b="b"/>
              <a:pathLst>
                <a:path w="4444" h="26034">
                  <a:moveTo>
                    <a:pt x="0" y="0"/>
                  </a:moveTo>
                  <a:lnTo>
                    <a:pt x="1556" y="8688"/>
                  </a:lnTo>
                  <a:lnTo>
                    <a:pt x="2514" y="14272"/>
                  </a:lnTo>
                  <a:lnTo>
                    <a:pt x="3269" y="19170"/>
                  </a:lnTo>
                  <a:lnTo>
                    <a:pt x="4215" y="25802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3" name="object 753"/>
          <p:cNvGrpSpPr/>
          <p:nvPr/>
        </p:nvGrpSpPr>
        <p:grpSpPr>
          <a:xfrm>
            <a:off x="1175978" y="8787017"/>
            <a:ext cx="494030" cy="324485"/>
            <a:chOff x="1175978" y="8787017"/>
            <a:chExt cx="494030" cy="324485"/>
          </a:xfrm>
        </p:grpSpPr>
        <p:sp>
          <p:nvSpPr>
            <p:cNvPr id="754" name="object 754"/>
            <p:cNvSpPr/>
            <p:nvPr/>
          </p:nvSpPr>
          <p:spPr>
            <a:xfrm>
              <a:off x="1193987" y="887367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8"/>
                  </a:moveTo>
                  <a:lnTo>
                    <a:pt x="17577" y="68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1193358" y="8862520"/>
              <a:ext cx="635" cy="11430"/>
            </a:xfrm>
            <a:custGeom>
              <a:avLst/>
              <a:gdLst/>
              <a:ahLst/>
              <a:cxnLst/>
              <a:rect l="l" t="t" r="r" b="b"/>
              <a:pathLst>
                <a:path w="634" h="11429">
                  <a:moveTo>
                    <a:pt x="629" y="11153"/>
                  </a:moveTo>
                  <a:lnTo>
                    <a:pt x="0" y="3142"/>
                  </a:lnTo>
                  <a:lnTo>
                    <a:pt x="430" y="0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1193788" y="885937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3142"/>
                  </a:moveTo>
                  <a:lnTo>
                    <a:pt x="430" y="0"/>
                  </a:lnTo>
                  <a:lnTo>
                    <a:pt x="2255" y="1239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7" name="object 757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231640" y="8909375"/>
              <a:ext cx="162453" cy="187940"/>
            </a:xfrm>
            <a:prstGeom prst="rect">
              <a:avLst/>
            </a:prstGeom>
          </p:spPr>
        </p:pic>
        <p:pic>
          <p:nvPicPr>
            <p:cNvPr id="758" name="object 758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423572" y="8787017"/>
              <a:ext cx="246035" cy="324053"/>
            </a:xfrm>
            <a:prstGeom prst="rect">
              <a:avLst/>
            </a:prstGeom>
          </p:spPr>
        </p:pic>
      </p:grpSp>
      <p:grpSp>
        <p:nvGrpSpPr>
          <p:cNvPr id="759" name="object 759"/>
          <p:cNvGrpSpPr/>
          <p:nvPr/>
        </p:nvGrpSpPr>
        <p:grpSpPr>
          <a:xfrm>
            <a:off x="2248272" y="8918382"/>
            <a:ext cx="85090" cy="167005"/>
            <a:chOff x="2248272" y="8918382"/>
            <a:chExt cx="85090" cy="167005"/>
          </a:xfrm>
        </p:grpSpPr>
        <p:sp>
          <p:nvSpPr>
            <p:cNvPr id="760" name="object 760"/>
            <p:cNvSpPr/>
            <p:nvPr/>
          </p:nvSpPr>
          <p:spPr>
            <a:xfrm>
              <a:off x="2313911" y="893584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14"/>
                  </a:moveTo>
                  <a:lnTo>
                    <a:pt x="1895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2306094" y="8936074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5" h="4445">
                  <a:moveTo>
                    <a:pt x="7817" y="0"/>
                  </a:moveTo>
                  <a:lnTo>
                    <a:pt x="6327" y="229"/>
                  </a:lnTo>
                  <a:lnTo>
                    <a:pt x="0" y="406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2292254" y="8940144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69" h="13334">
                  <a:moveTo>
                    <a:pt x="13839" y="0"/>
                  </a:moveTo>
                  <a:lnTo>
                    <a:pt x="7512" y="3840"/>
                  </a:lnTo>
                  <a:lnTo>
                    <a:pt x="0" y="12965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2278758" y="8953109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69" h="23495">
                  <a:moveTo>
                    <a:pt x="13495" y="0"/>
                  </a:moveTo>
                  <a:lnTo>
                    <a:pt x="9059" y="5498"/>
                  </a:lnTo>
                  <a:lnTo>
                    <a:pt x="6174" y="9769"/>
                  </a:lnTo>
                  <a:lnTo>
                    <a:pt x="3576" y="15009"/>
                  </a:lnTo>
                  <a:lnTo>
                    <a:pt x="0" y="23412"/>
                  </a:lnTo>
                </a:path>
              </a:pathLst>
            </a:custGeom>
            <a:ln w="34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2269460" y="8976521"/>
              <a:ext cx="9525" cy="31750"/>
            </a:xfrm>
            <a:custGeom>
              <a:avLst/>
              <a:gdLst/>
              <a:ahLst/>
              <a:cxnLst/>
              <a:rect l="l" t="t" r="r" b="b"/>
              <a:pathLst>
                <a:path w="9525" h="31750">
                  <a:moveTo>
                    <a:pt x="9298" y="0"/>
                  </a:moveTo>
                  <a:lnTo>
                    <a:pt x="5786" y="8530"/>
                  </a:lnTo>
                  <a:lnTo>
                    <a:pt x="3648" y="14657"/>
                  </a:lnTo>
                  <a:lnTo>
                    <a:pt x="2009" y="21336"/>
                  </a:lnTo>
                  <a:lnTo>
                    <a:pt x="0" y="31523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2265312" y="9008045"/>
              <a:ext cx="4445" cy="34290"/>
            </a:xfrm>
            <a:custGeom>
              <a:avLst/>
              <a:gdLst/>
              <a:ahLst/>
              <a:cxnLst/>
              <a:rect l="l" t="t" r="r" b="b"/>
              <a:pathLst>
                <a:path w="4444" h="34290">
                  <a:moveTo>
                    <a:pt x="4148" y="0"/>
                  </a:moveTo>
                  <a:lnTo>
                    <a:pt x="2218" y="10220"/>
                  </a:lnTo>
                  <a:lnTo>
                    <a:pt x="1143" y="17137"/>
                  </a:lnTo>
                  <a:lnTo>
                    <a:pt x="533" y="23907"/>
                  </a:lnTo>
                  <a:lnTo>
                    <a:pt x="0" y="33690"/>
                  </a:lnTo>
                </a:path>
              </a:pathLst>
            </a:custGeom>
            <a:ln w="33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264681" y="9041735"/>
              <a:ext cx="635" cy="27305"/>
            </a:xfrm>
            <a:custGeom>
              <a:avLst/>
              <a:gdLst/>
              <a:ahLst/>
              <a:cxnLst/>
              <a:rect l="l" t="t" r="r" b="b"/>
              <a:pathLst>
                <a:path w="635" h="27304">
                  <a:moveTo>
                    <a:pt x="631" y="0"/>
                  </a:moveTo>
                  <a:lnTo>
                    <a:pt x="161" y="9681"/>
                  </a:lnTo>
                  <a:lnTo>
                    <a:pt x="0" y="15744"/>
                  </a:lnTo>
                  <a:lnTo>
                    <a:pt x="141" y="20742"/>
                  </a:lnTo>
                  <a:lnTo>
                    <a:pt x="583" y="27225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7" name="object 767"/>
          <p:cNvGrpSpPr/>
          <p:nvPr/>
        </p:nvGrpSpPr>
        <p:grpSpPr>
          <a:xfrm>
            <a:off x="2286567" y="8811052"/>
            <a:ext cx="53340" cy="44450"/>
            <a:chOff x="2286567" y="8811052"/>
            <a:chExt cx="53340" cy="44450"/>
          </a:xfrm>
        </p:grpSpPr>
        <p:sp>
          <p:nvSpPr>
            <p:cNvPr id="768" name="object 768"/>
            <p:cNvSpPr/>
            <p:nvPr/>
          </p:nvSpPr>
          <p:spPr>
            <a:xfrm>
              <a:off x="2321010" y="882851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60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303960" y="8828744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4" h="9525">
                  <a:moveTo>
                    <a:pt x="17050" y="0"/>
                  </a:moveTo>
                  <a:lnTo>
                    <a:pt x="5711" y="6075"/>
                  </a:lnTo>
                  <a:lnTo>
                    <a:pt x="0" y="9357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0" name="object 770"/>
          <p:cNvGrpSpPr/>
          <p:nvPr/>
        </p:nvGrpSpPr>
        <p:grpSpPr>
          <a:xfrm>
            <a:off x="2324722" y="8902466"/>
            <a:ext cx="264160" cy="216535"/>
            <a:chOff x="2324722" y="8902466"/>
            <a:chExt cx="264160" cy="216535"/>
          </a:xfrm>
        </p:grpSpPr>
        <p:sp>
          <p:nvSpPr>
            <p:cNvPr id="771" name="object 771"/>
            <p:cNvSpPr/>
            <p:nvPr/>
          </p:nvSpPr>
          <p:spPr>
            <a:xfrm>
              <a:off x="2571335" y="894150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569500" y="893889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834" y="2606"/>
                  </a:moveTo>
                  <a:lnTo>
                    <a:pt x="1834" y="22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562516" y="893297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6984" y="5922"/>
                  </a:moveTo>
                  <a:lnTo>
                    <a:pt x="5149" y="3658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548297" y="8925780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5" h="7620">
                  <a:moveTo>
                    <a:pt x="14218" y="7196"/>
                  </a:moveTo>
                  <a:lnTo>
                    <a:pt x="9068" y="3537"/>
                  </a:lnTo>
                  <a:lnTo>
                    <a:pt x="0" y="0"/>
                  </a:lnTo>
                </a:path>
              </a:pathLst>
            </a:custGeom>
            <a:ln w="34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2526533" y="8920540"/>
              <a:ext cx="22225" cy="5715"/>
            </a:xfrm>
            <a:custGeom>
              <a:avLst/>
              <a:gdLst/>
              <a:ahLst/>
              <a:cxnLst/>
              <a:rect l="l" t="t" r="r" b="b"/>
              <a:pathLst>
                <a:path w="22225" h="5715">
                  <a:moveTo>
                    <a:pt x="21764" y="5239"/>
                  </a:moveTo>
                  <a:lnTo>
                    <a:pt x="12695" y="1702"/>
                  </a:lnTo>
                  <a:lnTo>
                    <a:pt x="0" y="0"/>
                  </a:lnTo>
                </a:path>
              </a:pathLst>
            </a:custGeom>
            <a:ln w="34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2499127" y="8919345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39" h="1904">
                  <a:moveTo>
                    <a:pt x="27406" y="1195"/>
                  </a:moveTo>
                  <a:lnTo>
                    <a:pt x="19836" y="248"/>
                  </a:lnTo>
                  <a:lnTo>
                    <a:pt x="14458" y="0"/>
                  </a:lnTo>
                  <a:lnTo>
                    <a:pt x="8702" y="511"/>
                  </a:lnTo>
                  <a:lnTo>
                    <a:pt x="0" y="1843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471029" y="8921188"/>
              <a:ext cx="28575" cy="10160"/>
            </a:xfrm>
            <a:custGeom>
              <a:avLst/>
              <a:gdLst/>
              <a:ahLst/>
              <a:cxnLst/>
              <a:rect l="l" t="t" r="r" b="b"/>
              <a:pathLst>
                <a:path w="28575" h="10159">
                  <a:moveTo>
                    <a:pt x="28097" y="0"/>
                  </a:moveTo>
                  <a:lnTo>
                    <a:pt x="19383" y="1470"/>
                  </a:lnTo>
                  <a:lnTo>
                    <a:pt x="13552" y="2954"/>
                  </a:lnTo>
                  <a:lnTo>
                    <a:pt x="7969" y="5344"/>
                  </a:lnTo>
                  <a:lnTo>
                    <a:pt x="0" y="9535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2448385" y="8930724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79">
                  <a:moveTo>
                    <a:pt x="22644" y="0"/>
                  </a:moveTo>
                  <a:lnTo>
                    <a:pt x="14760" y="4314"/>
                  </a:lnTo>
                  <a:lnTo>
                    <a:pt x="9773" y="7573"/>
                  </a:lnTo>
                  <a:lnTo>
                    <a:pt x="5560" y="11413"/>
                  </a:lnTo>
                  <a:lnTo>
                    <a:pt x="0" y="17473"/>
                  </a:lnTo>
                </a:path>
              </a:pathLst>
            </a:custGeom>
            <a:ln w="33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2436691" y="8948198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90">
                  <a:moveTo>
                    <a:pt x="11693" y="0"/>
                  </a:moveTo>
                  <a:lnTo>
                    <a:pt x="2436" y="10287"/>
                  </a:lnTo>
                  <a:lnTo>
                    <a:pt x="0" y="21087"/>
                  </a:lnTo>
                </a:path>
              </a:pathLst>
            </a:custGeom>
            <a:ln w="33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2434255" y="8969285"/>
              <a:ext cx="6350" cy="20320"/>
            </a:xfrm>
            <a:custGeom>
              <a:avLst/>
              <a:gdLst/>
              <a:ahLst/>
              <a:cxnLst/>
              <a:rect l="l" t="t" r="r" b="b"/>
              <a:pathLst>
                <a:path w="6350" h="20320">
                  <a:moveTo>
                    <a:pt x="2436" y="0"/>
                  </a:moveTo>
                  <a:lnTo>
                    <a:pt x="0" y="10799"/>
                  </a:lnTo>
                  <a:lnTo>
                    <a:pt x="5727" y="19956"/>
                  </a:lnTo>
                </a:path>
              </a:pathLst>
            </a:custGeom>
            <a:ln w="33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2439982" y="898924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0"/>
                  </a:moveTo>
                  <a:lnTo>
                    <a:pt x="5728" y="9156"/>
                  </a:lnTo>
                  <a:lnTo>
                    <a:pt x="18209" y="15873"/>
                  </a:lnTo>
                </a:path>
              </a:pathLst>
            </a:custGeom>
            <a:ln w="33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2458192" y="9005115"/>
              <a:ext cx="29209" cy="11430"/>
            </a:xfrm>
            <a:custGeom>
              <a:avLst/>
              <a:gdLst/>
              <a:ahLst/>
              <a:cxnLst/>
              <a:rect l="l" t="t" r="r" b="b"/>
              <a:pathLst>
                <a:path w="29210" h="11429">
                  <a:moveTo>
                    <a:pt x="0" y="0"/>
                  </a:moveTo>
                  <a:lnTo>
                    <a:pt x="7474" y="3953"/>
                  </a:lnTo>
                  <a:lnTo>
                    <a:pt x="12985" y="6436"/>
                  </a:lnTo>
                  <a:lnTo>
                    <a:pt x="19252" y="8498"/>
                  </a:lnTo>
                  <a:lnTo>
                    <a:pt x="28992" y="11186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2487185" y="9016302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90">
                  <a:moveTo>
                    <a:pt x="0" y="0"/>
                  </a:moveTo>
                  <a:lnTo>
                    <a:pt x="9782" y="2643"/>
                  </a:lnTo>
                  <a:lnTo>
                    <a:pt x="16342" y="4387"/>
                  </a:lnTo>
                  <a:lnTo>
                    <a:pt x="22652" y="6009"/>
                  </a:lnTo>
                  <a:lnTo>
                    <a:pt x="31682" y="8286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2518867" y="9024588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4">
                  <a:moveTo>
                    <a:pt x="0" y="0"/>
                  </a:moveTo>
                  <a:lnTo>
                    <a:pt x="8915" y="2272"/>
                  </a:lnTo>
                  <a:lnTo>
                    <a:pt x="14428" y="3869"/>
                  </a:lnTo>
                  <a:lnTo>
                    <a:pt x="18827" y="5546"/>
                  </a:lnTo>
                  <a:lnTo>
                    <a:pt x="24398" y="8057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2543265" y="9032646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0" y="0"/>
                  </a:moveTo>
                  <a:lnTo>
                    <a:pt x="9226" y="4240"/>
                  </a:lnTo>
                  <a:lnTo>
                    <a:pt x="7433" y="10400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534605" y="9043047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10" h="13970">
                  <a:moveTo>
                    <a:pt x="16093" y="0"/>
                  </a:moveTo>
                  <a:lnTo>
                    <a:pt x="14300" y="6160"/>
                  </a:lnTo>
                  <a:lnTo>
                    <a:pt x="0" y="13900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497187" y="9056947"/>
              <a:ext cx="37465" cy="15875"/>
            </a:xfrm>
            <a:custGeom>
              <a:avLst/>
              <a:gdLst/>
              <a:ahLst/>
              <a:cxnLst/>
              <a:rect l="l" t="t" r="r" b="b"/>
              <a:pathLst>
                <a:path w="37464" h="15875">
                  <a:moveTo>
                    <a:pt x="37417" y="0"/>
                  </a:moveTo>
                  <a:lnTo>
                    <a:pt x="28788" y="4598"/>
                  </a:lnTo>
                  <a:lnTo>
                    <a:pt x="22014" y="7755"/>
                  </a:lnTo>
                  <a:lnTo>
                    <a:pt x="13587" y="10932"/>
                  </a:lnTo>
                  <a:lnTo>
                    <a:pt x="0" y="15592"/>
                  </a:lnTo>
                </a:path>
              </a:pathLst>
            </a:custGeom>
            <a:ln w="34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448352" y="9072540"/>
              <a:ext cx="48895" cy="14604"/>
            </a:xfrm>
            <a:custGeom>
              <a:avLst/>
              <a:gdLst/>
              <a:ahLst/>
              <a:cxnLst/>
              <a:rect l="l" t="t" r="r" b="b"/>
              <a:pathLst>
                <a:path w="48894" h="14604">
                  <a:moveTo>
                    <a:pt x="48835" y="0"/>
                  </a:moveTo>
                  <a:lnTo>
                    <a:pt x="35068" y="4639"/>
                  </a:lnTo>
                  <a:lnTo>
                    <a:pt x="25393" y="7673"/>
                  </a:lnTo>
                  <a:lnTo>
                    <a:pt x="15229" y="10440"/>
                  </a:lnTo>
                  <a:lnTo>
                    <a:pt x="0" y="14280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400133" y="9086820"/>
              <a:ext cx="48260" cy="10160"/>
            </a:xfrm>
            <a:custGeom>
              <a:avLst/>
              <a:gdLst/>
              <a:ahLst/>
              <a:cxnLst/>
              <a:rect l="l" t="t" r="r" b="b"/>
              <a:pathLst>
                <a:path w="48260" h="10159">
                  <a:moveTo>
                    <a:pt x="48219" y="0"/>
                  </a:moveTo>
                  <a:lnTo>
                    <a:pt x="32999" y="3774"/>
                  </a:lnTo>
                  <a:lnTo>
                    <a:pt x="22903" y="6085"/>
                  </a:lnTo>
                  <a:lnTo>
                    <a:pt x="13410" y="7882"/>
                  </a:lnTo>
                  <a:lnTo>
                    <a:pt x="0" y="10112"/>
                  </a:lnTo>
                </a:path>
              </a:pathLst>
            </a:custGeom>
            <a:ln w="31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362400" y="9096933"/>
              <a:ext cx="38100" cy="5080"/>
            </a:xfrm>
            <a:custGeom>
              <a:avLst/>
              <a:gdLst/>
              <a:ahLst/>
              <a:cxnLst/>
              <a:rect l="l" t="t" r="r" b="b"/>
              <a:pathLst>
                <a:path w="38100" h="5079">
                  <a:moveTo>
                    <a:pt x="37733" y="0"/>
                  </a:moveTo>
                  <a:lnTo>
                    <a:pt x="24487" y="2145"/>
                  </a:lnTo>
                  <a:lnTo>
                    <a:pt x="16141" y="3354"/>
                  </a:lnTo>
                  <a:lnTo>
                    <a:pt x="9157" y="4068"/>
                  </a:lnTo>
                  <a:lnTo>
                    <a:pt x="0" y="4731"/>
                  </a:lnTo>
                </a:path>
              </a:pathLst>
            </a:custGeom>
            <a:ln w="31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340816" y="9100728"/>
              <a:ext cx="21590" cy="2540"/>
            </a:xfrm>
            <a:custGeom>
              <a:avLst/>
              <a:gdLst/>
              <a:ahLst/>
              <a:cxnLst/>
              <a:rect l="l" t="t" r="r" b="b"/>
              <a:pathLst>
                <a:path w="21589" h="2540">
                  <a:moveTo>
                    <a:pt x="21583" y="936"/>
                  </a:moveTo>
                  <a:lnTo>
                    <a:pt x="6350" y="1983"/>
                  </a:lnTo>
                  <a:lnTo>
                    <a:pt x="0" y="0"/>
                  </a:lnTo>
                </a:path>
              </a:pathLst>
            </a:custGeom>
            <a:ln w="32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2" name="object 792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3177191" y="8999661"/>
            <a:ext cx="183785" cy="208896"/>
          </a:xfrm>
          <a:prstGeom prst="rect">
            <a:avLst/>
          </a:prstGeom>
        </p:spPr>
      </p:pic>
      <p:grpSp>
        <p:nvGrpSpPr>
          <p:cNvPr id="793" name="object 793"/>
          <p:cNvGrpSpPr/>
          <p:nvPr/>
        </p:nvGrpSpPr>
        <p:grpSpPr>
          <a:xfrm>
            <a:off x="3415312" y="9027507"/>
            <a:ext cx="47625" cy="153035"/>
            <a:chOff x="3415312" y="9027507"/>
            <a:chExt cx="47625" cy="153035"/>
          </a:xfrm>
        </p:grpSpPr>
        <p:sp>
          <p:nvSpPr>
            <p:cNvPr id="794" name="object 794"/>
            <p:cNvSpPr/>
            <p:nvPr/>
          </p:nvSpPr>
          <p:spPr>
            <a:xfrm>
              <a:off x="3444155" y="904594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441207" y="9045319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2947" y="629"/>
                  </a:moveTo>
                  <a:lnTo>
                    <a:pt x="2145" y="3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437063" y="9044919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144" y="399"/>
                  </a:moveTo>
                  <a:lnTo>
                    <a:pt x="1999" y="0"/>
                  </a:lnTo>
                  <a:lnTo>
                    <a:pt x="0" y="1347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433985" y="9046267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3077" y="0"/>
                  </a:moveTo>
                  <a:lnTo>
                    <a:pt x="1078" y="1347"/>
                  </a:lnTo>
                  <a:lnTo>
                    <a:pt x="0" y="7144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432664" y="9053412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1321" y="0"/>
                  </a:moveTo>
                  <a:lnTo>
                    <a:pt x="242" y="5796"/>
                  </a:lnTo>
                  <a:lnTo>
                    <a:pt x="0" y="16740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432421" y="9070152"/>
              <a:ext cx="635" cy="25400"/>
            </a:xfrm>
            <a:custGeom>
              <a:avLst/>
              <a:gdLst/>
              <a:ahLst/>
              <a:cxnLst/>
              <a:rect l="l" t="t" r="r" b="b"/>
              <a:pathLst>
                <a:path w="635" h="25400">
                  <a:moveTo>
                    <a:pt x="145" y="-17108"/>
                  </a:moveTo>
                  <a:lnTo>
                    <a:pt x="145" y="42497"/>
                  </a:lnTo>
                </a:path>
              </a:pathLst>
            </a:custGeom>
            <a:ln w="34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432713" y="9095541"/>
              <a:ext cx="2540" cy="68580"/>
            </a:xfrm>
            <a:custGeom>
              <a:avLst/>
              <a:gdLst/>
              <a:ahLst/>
              <a:cxnLst/>
              <a:rect l="l" t="t" r="r" b="b"/>
              <a:pathLst>
                <a:path w="2539" h="68579">
                  <a:moveTo>
                    <a:pt x="0" y="0"/>
                  </a:moveTo>
                  <a:lnTo>
                    <a:pt x="1139" y="36716"/>
                  </a:lnTo>
                  <a:lnTo>
                    <a:pt x="1740" y="56052"/>
                  </a:lnTo>
                  <a:lnTo>
                    <a:pt x="2001" y="64392"/>
                  </a:lnTo>
                  <a:lnTo>
                    <a:pt x="2120" y="68123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1" name="object 801"/>
          <p:cNvGrpSpPr/>
          <p:nvPr/>
        </p:nvGrpSpPr>
        <p:grpSpPr>
          <a:xfrm>
            <a:off x="3435001" y="8910203"/>
            <a:ext cx="40005" cy="48895"/>
            <a:chOff x="3435001" y="8910203"/>
            <a:chExt cx="40005" cy="48895"/>
          </a:xfrm>
        </p:grpSpPr>
        <p:sp>
          <p:nvSpPr>
            <p:cNvPr id="802" name="object 802"/>
            <p:cNvSpPr/>
            <p:nvPr/>
          </p:nvSpPr>
          <p:spPr>
            <a:xfrm>
              <a:off x="3452463" y="894150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452463" y="8932407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0" y="9098"/>
                  </a:moveTo>
                  <a:lnTo>
                    <a:pt x="0" y="3312"/>
                  </a:lnTo>
                  <a:lnTo>
                    <a:pt x="917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453381" y="8927502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0" y="4905"/>
                  </a:moveTo>
                  <a:lnTo>
                    <a:pt x="917" y="1592"/>
                  </a:lnTo>
                  <a:lnTo>
                    <a:pt x="4237" y="0"/>
                  </a:lnTo>
                </a:path>
              </a:pathLst>
            </a:custGeom>
            <a:ln w="34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5" name="object 805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541711" y="8876399"/>
            <a:ext cx="325001" cy="331716"/>
          </a:xfrm>
          <a:prstGeom prst="rect">
            <a:avLst/>
          </a:prstGeom>
        </p:spPr>
      </p:pic>
      <p:pic>
        <p:nvPicPr>
          <p:cNvPr id="806" name="object 806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958131" y="8978976"/>
            <a:ext cx="187658" cy="201214"/>
          </a:xfrm>
          <a:prstGeom prst="rect">
            <a:avLst/>
          </a:prstGeom>
        </p:spPr>
      </p:pic>
      <p:pic>
        <p:nvPicPr>
          <p:cNvPr id="807" name="object 807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4194093" y="9012472"/>
            <a:ext cx="138104" cy="200989"/>
          </a:xfrm>
          <a:prstGeom prst="rect">
            <a:avLst/>
          </a:prstGeom>
        </p:spPr>
      </p:pic>
      <p:pic>
        <p:nvPicPr>
          <p:cNvPr id="808" name="object 808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940694" y="8892160"/>
            <a:ext cx="331825" cy="355896"/>
          </a:xfrm>
          <a:prstGeom prst="rect">
            <a:avLst/>
          </a:prstGeom>
        </p:spPr>
      </p:pic>
      <p:grpSp>
        <p:nvGrpSpPr>
          <p:cNvPr id="809" name="object 809"/>
          <p:cNvGrpSpPr/>
          <p:nvPr/>
        </p:nvGrpSpPr>
        <p:grpSpPr>
          <a:xfrm>
            <a:off x="5338359" y="8993772"/>
            <a:ext cx="367030" cy="239395"/>
            <a:chOff x="5338359" y="8993772"/>
            <a:chExt cx="367030" cy="239395"/>
          </a:xfrm>
        </p:grpSpPr>
        <p:pic>
          <p:nvPicPr>
            <p:cNvPr id="810" name="object 81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338359" y="9002801"/>
              <a:ext cx="162649" cy="218342"/>
            </a:xfrm>
            <a:prstGeom prst="rect">
              <a:avLst/>
            </a:prstGeom>
          </p:spPr>
        </p:pic>
        <p:pic>
          <p:nvPicPr>
            <p:cNvPr id="811" name="object 81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540365" y="8993772"/>
              <a:ext cx="164634" cy="239380"/>
            </a:xfrm>
            <a:prstGeom prst="rect">
              <a:avLst/>
            </a:prstGeom>
          </p:spPr>
        </p:pic>
      </p:grpSp>
      <p:grpSp>
        <p:nvGrpSpPr>
          <p:cNvPr id="812" name="object 812"/>
          <p:cNvGrpSpPr/>
          <p:nvPr/>
        </p:nvGrpSpPr>
        <p:grpSpPr>
          <a:xfrm>
            <a:off x="6167421" y="8996565"/>
            <a:ext cx="379095" cy="241935"/>
            <a:chOff x="6167421" y="8996565"/>
            <a:chExt cx="379095" cy="241935"/>
          </a:xfrm>
        </p:grpSpPr>
        <p:pic>
          <p:nvPicPr>
            <p:cNvPr id="813" name="object 81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167421" y="9050719"/>
              <a:ext cx="143812" cy="187605"/>
            </a:xfrm>
            <a:prstGeom prst="rect">
              <a:avLst/>
            </a:prstGeom>
          </p:spPr>
        </p:pic>
        <p:pic>
          <p:nvPicPr>
            <p:cNvPr id="814" name="object 81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333569" y="8996565"/>
              <a:ext cx="212931" cy="233500"/>
            </a:xfrm>
            <a:prstGeom prst="rect">
              <a:avLst/>
            </a:prstGeom>
          </p:spPr>
        </p:pic>
      </p:grpSp>
      <p:grpSp>
        <p:nvGrpSpPr>
          <p:cNvPr id="815" name="object 815"/>
          <p:cNvGrpSpPr/>
          <p:nvPr/>
        </p:nvGrpSpPr>
        <p:grpSpPr>
          <a:xfrm>
            <a:off x="7000725" y="8914212"/>
            <a:ext cx="307340" cy="527685"/>
            <a:chOff x="7000725" y="8914212"/>
            <a:chExt cx="307340" cy="527685"/>
          </a:xfrm>
        </p:grpSpPr>
        <p:sp>
          <p:nvSpPr>
            <p:cNvPr id="816" name="object 816"/>
            <p:cNvSpPr/>
            <p:nvPr/>
          </p:nvSpPr>
          <p:spPr>
            <a:xfrm>
              <a:off x="7220872" y="8996265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783" y="4127"/>
                  </a:moveTo>
                  <a:lnTo>
                    <a:pt x="1891" y="20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7186057" y="8958792"/>
              <a:ext cx="34925" cy="38100"/>
            </a:xfrm>
            <a:custGeom>
              <a:avLst/>
              <a:gdLst/>
              <a:ahLst/>
              <a:cxnLst/>
              <a:rect l="l" t="t" r="r" b="b"/>
              <a:pathLst>
                <a:path w="34925" h="38100">
                  <a:moveTo>
                    <a:pt x="34814" y="37472"/>
                  </a:moveTo>
                  <a:lnTo>
                    <a:pt x="21813" y="22852"/>
                  </a:lnTo>
                  <a:lnTo>
                    <a:pt x="13853" y="14075"/>
                  </a:lnTo>
                  <a:lnTo>
                    <a:pt x="7670" y="7628"/>
                  </a:lnTo>
                  <a:lnTo>
                    <a:pt x="0" y="0"/>
                  </a:lnTo>
                </a:path>
              </a:pathLst>
            </a:custGeom>
            <a:ln w="34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7158542" y="8937790"/>
              <a:ext cx="27940" cy="21590"/>
            </a:xfrm>
            <a:custGeom>
              <a:avLst/>
              <a:gdLst/>
              <a:ahLst/>
              <a:cxnLst/>
              <a:rect l="l" t="t" r="r" b="b"/>
              <a:pathLst>
                <a:path w="27940" h="21590">
                  <a:moveTo>
                    <a:pt x="27514" y="21001"/>
                  </a:moveTo>
                  <a:lnTo>
                    <a:pt x="19957" y="13630"/>
                  </a:lnTo>
                  <a:lnTo>
                    <a:pt x="14572" y="8985"/>
                  </a:lnTo>
                  <a:lnTo>
                    <a:pt x="8780" y="5098"/>
                  </a:lnTo>
                  <a:lnTo>
                    <a:pt x="0" y="0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7128295" y="8930606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79" h="7620">
                  <a:moveTo>
                    <a:pt x="30247" y="7184"/>
                  </a:moveTo>
                  <a:lnTo>
                    <a:pt x="21425" y="2325"/>
                  </a:lnTo>
                  <a:lnTo>
                    <a:pt x="15333" y="109"/>
                  </a:lnTo>
                  <a:lnTo>
                    <a:pt x="9137" y="0"/>
                  </a:lnTo>
                  <a:lnTo>
                    <a:pt x="0" y="1460"/>
                  </a:lnTo>
                </a:path>
              </a:pathLst>
            </a:custGeom>
            <a:ln w="32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7099134" y="8932066"/>
              <a:ext cx="29209" cy="23495"/>
            </a:xfrm>
            <a:custGeom>
              <a:avLst/>
              <a:gdLst/>
              <a:ahLst/>
              <a:cxnLst/>
              <a:rect l="l" t="t" r="r" b="b"/>
              <a:pathLst>
                <a:path w="29209" h="23495">
                  <a:moveTo>
                    <a:pt x="29160" y="0"/>
                  </a:moveTo>
                  <a:lnTo>
                    <a:pt x="20040" y="1908"/>
                  </a:lnTo>
                  <a:lnTo>
                    <a:pt x="13962" y="4928"/>
                  </a:lnTo>
                  <a:lnTo>
                    <a:pt x="8193" y="11207"/>
                  </a:lnTo>
                  <a:lnTo>
                    <a:pt x="0" y="22890"/>
                  </a:lnTo>
                </a:path>
              </a:pathLst>
            </a:custGeom>
            <a:ln w="32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7073405" y="8954956"/>
              <a:ext cx="26034" cy="60960"/>
            </a:xfrm>
            <a:custGeom>
              <a:avLst/>
              <a:gdLst/>
              <a:ahLst/>
              <a:cxnLst/>
              <a:rect l="l" t="t" r="r" b="b"/>
              <a:pathLst>
                <a:path w="26034" h="60959">
                  <a:moveTo>
                    <a:pt x="25729" y="0"/>
                  </a:moveTo>
                  <a:lnTo>
                    <a:pt x="17589" y="12270"/>
                  </a:lnTo>
                  <a:lnTo>
                    <a:pt x="12195" y="22666"/>
                  </a:lnTo>
                  <a:lnTo>
                    <a:pt x="7136" y="36860"/>
                  </a:lnTo>
                  <a:lnTo>
                    <a:pt x="0" y="60528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7051691" y="9015485"/>
              <a:ext cx="22225" cy="94615"/>
            </a:xfrm>
            <a:custGeom>
              <a:avLst/>
              <a:gdLst/>
              <a:ahLst/>
              <a:cxnLst/>
              <a:rect l="l" t="t" r="r" b="b"/>
              <a:pathLst>
                <a:path w="22225" h="94615">
                  <a:moveTo>
                    <a:pt x="21713" y="0"/>
                  </a:moveTo>
                  <a:lnTo>
                    <a:pt x="14639" y="24193"/>
                  </a:lnTo>
                  <a:lnTo>
                    <a:pt x="10019" y="42065"/>
                  </a:lnTo>
                  <a:lnTo>
                    <a:pt x="5818" y="62443"/>
                  </a:lnTo>
                  <a:lnTo>
                    <a:pt x="0" y="94154"/>
                  </a:lnTo>
                </a:path>
              </a:pathLst>
            </a:custGeom>
            <a:ln w="31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7034807" y="9109640"/>
              <a:ext cx="17145" cy="109220"/>
            </a:xfrm>
            <a:custGeom>
              <a:avLst/>
              <a:gdLst/>
              <a:ahLst/>
              <a:cxnLst/>
              <a:rect l="l" t="t" r="r" b="b"/>
              <a:pathLst>
                <a:path w="17145" h="109220">
                  <a:moveTo>
                    <a:pt x="16884" y="0"/>
                  </a:moveTo>
                  <a:lnTo>
                    <a:pt x="11140" y="31942"/>
                  </a:lnTo>
                  <a:lnTo>
                    <a:pt x="7467" y="53943"/>
                  </a:lnTo>
                  <a:lnTo>
                    <a:pt x="4281" y="76220"/>
                  </a:lnTo>
                  <a:lnTo>
                    <a:pt x="0" y="108992"/>
                  </a:lnTo>
                </a:path>
              </a:pathLst>
            </a:custGeom>
            <a:ln w="29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7023217" y="9218633"/>
              <a:ext cx="12065" cy="100965"/>
            </a:xfrm>
            <a:custGeom>
              <a:avLst/>
              <a:gdLst/>
              <a:ahLst/>
              <a:cxnLst/>
              <a:rect l="l" t="t" r="r" b="b"/>
              <a:pathLst>
                <a:path w="12065" h="100965">
                  <a:moveTo>
                    <a:pt x="11589" y="0"/>
                  </a:moveTo>
                  <a:lnTo>
                    <a:pt x="7391" y="32638"/>
                  </a:lnTo>
                  <a:lnTo>
                    <a:pt x="4784" y="53984"/>
                  </a:lnTo>
                  <a:lnTo>
                    <a:pt x="2682" y="73457"/>
                  </a:lnTo>
                  <a:lnTo>
                    <a:pt x="0" y="100476"/>
                  </a:lnTo>
                </a:path>
              </a:pathLst>
            </a:custGeom>
            <a:ln w="28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7016932" y="9319109"/>
              <a:ext cx="6350" cy="73025"/>
            </a:xfrm>
            <a:custGeom>
              <a:avLst/>
              <a:gdLst/>
              <a:ahLst/>
              <a:cxnLst/>
              <a:rect l="l" t="t" r="r" b="b"/>
              <a:pathLst>
                <a:path w="6350" h="73025">
                  <a:moveTo>
                    <a:pt x="6284" y="0"/>
                  </a:moveTo>
                  <a:lnTo>
                    <a:pt x="3684" y="26584"/>
                  </a:lnTo>
                  <a:lnTo>
                    <a:pt x="2162" y="43015"/>
                  </a:lnTo>
                  <a:lnTo>
                    <a:pt x="1131" y="56102"/>
                  </a:lnTo>
                  <a:lnTo>
                    <a:pt x="0" y="72659"/>
                  </a:lnTo>
                </a:path>
              </a:pathLst>
            </a:custGeom>
            <a:ln w="28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7015460" y="939176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59">
                  <a:moveTo>
                    <a:pt x="1472" y="0"/>
                  </a:moveTo>
                  <a:lnTo>
                    <a:pt x="427" y="15970"/>
                  </a:lnTo>
                  <a:lnTo>
                    <a:pt x="0" y="24957"/>
                  </a:lnTo>
                  <a:lnTo>
                    <a:pt x="119" y="30254"/>
                  </a:lnTo>
                  <a:lnTo>
                    <a:pt x="713" y="35159"/>
                  </a:lnTo>
                </a:path>
              </a:pathLst>
            </a:custGeom>
            <a:ln w="29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7042391" y="916960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636" y="2661"/>
                  </a:moveTo>
                  <a:lnTo>
                    <a:pt x="3235" y="2375"/>
                  </a:lnTo>
                  <a:lnTo>
                    <a:pt x="2833" y="2089"/>
                  </a:lnTo>
                </a:path>
                <a:path w="3809" h="3175">
                  <a:moveTo>
                    <a:pt x="2833" y="2089"/>
                  </a:moveTo>
                  <a:lnTo>
                    <a:pt x="2030" y="1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7040360" y="9166291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2030" y="3317"/>
                  </a:moveTo>
                  <a:lnTo>
                    <a:pt x="0" y="1801"/>
                  </a:lnTo>
                  <a:lnTo>
                    <a:pt x="896" y="0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7041256" y="9163083"/>
              <a:ext cx="12065" cy="3810"/>
            </a:xfrm>
            <a:custGeom>
              <a:avLst/>
              <a:gdLst/>
              <a:ahLst/>
              <a:cxnLst/>
              <a:rect l="l" t="t" r="r" b="b"/>
              <a:pathLst>
                <a:path w="12065" h="3809">
                  <a:moveTo>
                    <a:pt x="0" y="3207"/>
                  </a:moveTo>
                  <a:lnTo>
                    <a:pt x="895" y="1406"/>
                  </a:lnTo>
                  <a:lnTo>
                    <a:pt x="11496" y="0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7052753" y="9160686"/>
              <a:ext cx="34290" cy="2540"/>
            </a:xfrm>
            <a:custGeom>
              <a:avLst/>
              <a:gdLst/>
              <a:ahLst/>
              <a:cxnLst/>
              <a:rect l="l" t="t" r="r" b="b"/>
              <a:pathLst>
                <a:path w="34290" h="2540">
                  <a:moveTo>
                    <a:pt x="0" y="2397"/>
                  </a:moveTo>
                  <a:lnTo>
                    <a:pt x="6496" y="1568"/>
                  </a:lnTo>
                  <a:lnTo>
                    <a:pt x="12212" y="1042"/>
                  </a:lnTo>
                  <a:lnTo>
                    <a:pt x="20342" y="594"/>
                  </a:lnTo>
                  <a:lnTo>
                    <a:pt x="34081" y="0"/>
                  </a:lnTo>
                </a:path>
              </a:pathLst>
            </a:custGeom>
            <a:ln w="34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7086835" y="9157638"/>
              <a:ext cx="118745" cy="3175"/>
            </a:xfrm>
            <a:custGeom>
              <a:avLst/>
              <a:gdLst/>
              <a:ahLst/>
              <a:cxnLst/>
              <a:rect l="l" t="t" r="r" b="b"/>
              <a:pathLst>
                <a:path w="118745" h="3175">
                  <a:moveTo>
                    <a:pt x="0" y="3047"/>
                  </a:moveTo>
                  <a:lnTo>
                    <a:pt x="51564" y="1540"/>
                  </a:lnTo>
                  <a:lnTo>
                    <a:pt x="81116" y="721"/>
                  </a:lnTo>
                  <a:lnTo>
                    <a:pt x="99787" y="302"/>
                  </a:lnTo>
                  <a:lnTo>
                    <a:pt x="118702" y="0"/>
                  </a:lnTo>
                </a:path>
              </a:pathLst>
            </a:custGeom>
            <a:ln w="32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7205538" y="9157236"/>
              <a:ext cx="50800" cy="635"/>
            </a:xfrm>
            <a:custGeom>
              <a:avLst/>
              <a:gdLst/>
              <a:ahLst/>
              <a:cxnLst/>
              <a:rect l="l" t="t" r="r" b="b"/>
              <a:pathLst>
                <a:path w="50800" h="634">
                  <a:moveTo>
                    <a:pt x="-15515" y="200"/>
                  </a:moveTo>
                  <a:lnTo>
                    <a:pt x="65744" y="200"/>
                  </a:lnTo>
                </a:path>
              </a:pathLst>
            </a:custGeom>
            <a:ln w="31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7255767" y="9157290"/>
              <a:ext cx="24130" cy="1270"/>
            </a:xfrm>
            <a:custGeom>
              <a:avLst/>
              <a:gdLst/>
              <a:ahLst/>
              <a:cxnLst/>
              <a:rect l="l" t="t" r="r" b="b"/>
              <a:pathLst>
                <a:path w="24129" h="1270">
                  <a:moveTo>
                    <a:pt x="0" y="0"/>
                  </a:moveTo>
                  <a:lnTo>
                    <a:pt x="19899" y="106"/>
                  </a:lnTo>
                  <a:lnTo>
                    <a:pt x="24083" y="946"/>
                  </a:lnTo>
                </a:path>
              </a:pathLst>
            </a:custGeom>
            <a:ln w="31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7272676" y="9158236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7173" y="0"/>
                  </a:moveTo>
                  <a:lnTo>
                    <a:pt x="11357" y="840"/>
                  </a:lnTo>
                  <a:lnTo>
                    <a:pt x="0" y="2859"/>
                  </a:lnTo>
                </a:path>
              </a:pathLst>
            </a:custGeom>
            <a:ln w="32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7239838" y="9161096"/>
              <a:ext cx="33020" cy="6985"/>
            </a:xfrm>
            <a:custGeom>
              <a:avLst/>
              <a:gdLst/>
              <a:ahLst/>
              <a:cxnLst/>
              <a:rect l="l" t="t" r="r" b="b"/>
              <a:pathLst>
                <a:path w="33020" h="6984">
                  <a:moveTo>
                    <a:pt x="32838" y="0"/>
                  </a:moveTo>
                  <a:lnTo>
                    <a:pt x="25936" y="1238"/>
                  </a:lnTo>
                  <a:lnTo>
                    <a:pt x="20214" y="2337"/>
                  </a:lnTo>
                  <a:lnTo>
                    <a:pt x="12595" y="3916"/>
                  </a:lnTo>
                  <a:lnTo>
                    <a:pt x="0" y="6591"/>
                  </a:lnTo>
                </a:path>
              </a:pathLst>
            </a:custGeom>
            <a:ln w="34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7194435" y="9167688"/>
              <a:ext cx="45720" cy="12700"/>
            </a:xfrm>
            <a:custGeom>
              <a:avLst/>
              <a:gdLst/>
              <a:ahLst/>
              <a:cxnLst/>
              <a:rect l="l" t="t" r="r" b="b"/>
              <a:pathLst>
                <a:path w="45720" h="12700">
                  <a:moveTo>
                    <a:pt x="45403" y="0"/>
                  </a:moveTo>
                  <a:lnTo>
                    <a:pt x="32611" y="2762"/>
                  </a:lnTo>
                  <a:lnTo>
                    <a:pt x="23618" y="4946"/>
                  </a:lnTo>
                  <a:lnTo>
                    <a:pt x="14166" y="7692"/>
                  </a:lnTo>
                  <a:lnTo>
                    <a:pt x="0" y="12135"/>
                  </a:lnTo>
                </a:path>
              </a:pathLst>
            </a:custGeom>
            <a:ln w="33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7151406" y="9179823"/>
              <a:ext cx="43180" cy="17780"/>
            </a:xfrm>
            <a:custGeom>
              <a:avLst/>
              <a:gdLst/>
              <a:ahLst/>
              <a:cxnLst/>
              <a:rect l="l" t="t" r="r" b="b"/>
              <a:pathLst>
                <a:path w="43179" h="17779">
                  <a:moveTo>
                    <a:pt x="43028" y="0"/>
                  </a:moveTo>
                  <a:lnTo>
                    <a:pt x="28898" y="4531"/>
                  </a:lnTo>
                  <a:lnTo>
                    <a:pt x="19706" y="7894"/>
                  </a:lnTo>
                  <a:lnTo>
                    <a:pt x="11418" y="11756"/>
                  </a:lnTo>
                  <a:lnTo>
                    <a:pt x="0" y="17783"/>
                  </a:lnTo>
                </a:path>
              </a:pathLst>
            </a:custGeom>
            <a:ln w="32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7123979" y="9197607"/>
              <a:ext cx="27940" cy="20955"/>
            </a:xfrm>
            <a:custGeom>
              <a:avLst/>
              <a:gdLst/>
              <a:ahLst/>
              <a:cxnLst/>
              <a:rect l="l" t="t" r="r" b="b"/>
              <a:pathLst>
                <a:path w="27940" h="20954">
                  <a:moveTo>
                    <a:pt x="27427" y="0"/>
                  </a:moveTo>
                  <a:lnTo>
                    <a:pt x="16253" y="6072"/>
                  </a:lnTo>
                  <a:lnTo>
                    <a:pt x="9671" y="10256"/>
                  </a:lnTo>
                  <a:lnTo>
                    <a:pt x="5110" y="14494"/>
                  </a:lnTo>
                  <a:lnTo>
                    <a:pt x="0" y="20729"/>
                  </a:lnTo>
                </a:path>
              </a:pathLst>
            </a:custGeom>
            <a:ln w="31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7115656" y="9218336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90" h="19050">
                  <a:moveTo>
                    <a:pt x="8322" y="0"/>
                  </a:moveTo>
                  <a:lnTo>
                    <a:pt x="0" y="10509"/>
                  </a:lnTo>
                  <a:lnTo>
                    <a:pt x="4278" y="18539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7119934" y="9236876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5">
                  <a:moveTo>
                    <a:pt x="0" y="0"/>
                  </a:moveTo>
                  <a:lnTo>
                    <a:pt x="4277" y="8030"/>
                  </a:lnTo>
                  <a:lnTo>
                    <a:pt x="18764" y="10523"/>
                  </a:lnTo>
                </a:path>
              </a:pathLst>
            </a:custGeom>
            <a:ln w="33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7138699" y="9244908"/>
              <a:ext cx="34925" cy="4445"/>
            </a:xfrm>
            <a:custGeom>
              <a:avLst/>
              <a:gdLst/>
              <a:ahLst/>
              <a:cxnLst/>
              <a:rect l="l" t="t" r="r" b="b"/>
              <a:pathLst>
                <a:path w="34925" h="4445">
                  <a:moveTo>
                    <a:pt x="0" y="2491"/>
                  </a:moveTo>
                  <a:lnTo>
                    <a:pt x="8687" y="3854"/>
                  </a:lnTo>
                  <a:lnTo>
                    <a:pt x="15167" y="4049"/>
                  </a:lnTo>
                  <a:lnTo>
                    <a:pt x="22665" y="2842"/>
                  </a:lnTo>
                  <a:lnTo>
                    <a:pt x="34407" y="0"/>
                  </a:lnTo>
                </a:path>
              </a:pathLst>
            </a:custGeom>
            <a:ln w="33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7173106" y="9228109"/>
              <a:ext cx="40640" cy="17145"/>
            </a:xfrm>
            <a:custGeom>
              <a:avLst/>
              <a:gdLst/>
              <a:ahLst/>
              <a:cxnLst/>
              <a:rect l="l" t="t" r="r" b="b"/>
              <a:pathLst>
                <a:path w="40640" h="17145">
                  <a:moveTo>
                    <a:pt x="0" y="16798"/>
                  </a:moveTo>
                  <a:lnTo>
                    <a:pt x="11830" y="13733"/>
                  </a:lnTo>
                  <a:lnTo>
                    <a:pt x="19947" y="10961"/>
                  </a:lnTo>
                  <a:lnTo>
                    <a:pt x="28106" y="6908"/>
                  </a:lnTo>
                  <a:lnTo>
                    <a:pt x="40064" y="0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7213170" y="9201119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0" y="26989"/>
                  </a:moveTo>
                  <a:lnTo>
                    <a:pt x="11890" y="19921"/>
                  </a:lnTo>
                  <a:lnTo>
                    <a:pt x="19577" y="14753"/>
                  </a:lnTo>
                  <a:lnTo>
                    <a:pt x="26413" y="8956"/>
                  </a:lnTo>
                  <a:lnTo>
                    <a:pt x="35749" y="0"/>
                  </a:lnTo>
                </a:path>
              </a:pathLst>
            </a:custGeom>
            <a:ln w="32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7248920" y="9172414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09">
                  <a:moveTo>
                    <a:pt x="0" y="28704"/>
                  </a:moveTo>
                  <a:lnTo>
                    <a:pt x="9155" y="19720"/>
                  </a:lnTo>
                  <a:lnTo>
                    <a:pt x="14725" y="13736"/>
                  </a:lnTo>
                  <a:lnTo>
                    <a:pt x="18976" y="8059"/>
                  </a:lnTo>
                  <a:lnTo>
                    <a:pt x="24173" y="0"/>
                  </a:lnTo>
                </a:path>
              </a:pathLst>
            </a:custGeom>
            <a:ln w="32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7273093" y="9150276"/>
              <a:ext cx="10795" cy="22225"/>
            </a:xfrm>
            <a:custGeom>
              <a:avLst/>
              <a:gdLst/>
              <a:ahLst/>
              <a:cxnLst/>
              <a:rect l="l" t="t" r="r" b="b"/>
              <a:pathLst>
                <a:path w="10795" h="22225">
                  <a:moveTo>
                    <a:pt x="0" y="22138"/>
                  </a:moveTo>
                  <a:lnTo>
                    <a:pt x="8568" y="8607"/>
                  </a:lnTo>
                  <a:lnTo>
                    <a:pt x="10648" y="0"/>
                  </a:lnTo>
                </a:path>
              </a:pathLst>
            </a:custGeom>
            <a:ln w="32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7283701" y="9141495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90">
                  <a:moveTo>
                    <a:pt x="41" y="8780"/>
                  </a:moveTo>
                  <a:lnTo>
                    <a:pt x="2123" y="173"/>
                  </a:lnTo>
                  <a:lnTo>
                    <a:pt x="0" y="0"/>
                  </a:lnTo>
                </a:path>
              </a:pathLst>
            </a:custGeom>
            <a:ln w="33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7277675" y="9141322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6025" y="173"/>
                  </a:moveTo>
                  <a:lnTo>
                    <a:pt x="3902" y="0"/>
                  </a:lnTo>
                  <a:lnTo>
                    <a:pt x="0" y="8760"/>
                  </a:lnTo>
                </a:path>
              </a:pathLst>
            </a:custGeom>
            <a:ln w="33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7270660" y="9150082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20" h="24765">
                  <a:moveTo>
                    <a:pt x="7015" y="0"/>
                  </a:moveTo>
                  <a:lnTo>
                    <a:pt x="4710" y="5310"/>
                  </a:lnTo>
                  <a:lnTo>
                    <a:pt x="3212" y="9627"/>
                  </a:lnTo>
                  <a:lnTo>
                    <a:pt x="1861" y="15246"/>
                  </a:lnTo>
                  <a:lnTo>
                    <a:pt x="0" y="24459"/>
                  </a:lnTo>
                </a:path>
              </a:pathLst>
            </a:custGeom>
            <a:ln w="34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7267192" y="9174542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09" h="33654">
                  <a:moveTo>
                    <a:pt x="3468" y="0"/>
                  </a:moveTo>
                  <a:lnTo>
                    <a:pt x="1661" y="9354"/>
                  </a:lnTo>
                  <a:lnTo>
                    <a:pt x="698" y="15963"/>
                  </a:lnTo>
                  <a:lnTo>
                    <a:pt x="253" y="22969"/>
                  </a:lnTo>
                  <a:lnTo>
                    <a:pt x="0" y="33514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7267032" y="9208056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159" y="0"/>
                  </a:moveTo>
                  <a:lnTo>
                    <a:pt x="0" y="10535"/>
                  </a:lnTo>
                  <a:lnTo>
                    <a:pt x="209" y="17480"/>
                  </a:lnTo>
                  <a:lnTo>
                    <a:pt x="1025" y="23923"/>
                  </a:lnTo>
                  <a:lnTo>
                    <a:pt x="2684" y="32954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7269716" y="924101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0"/>
                  </a:moveTo>
                  <a:lnTo>
                    <a:pt x="1749" y="8891"/>
                  </a:lnTo>
                  <a:lnTo>
                    <a:pt x="3205" y="14362"/>
                  </a:lnTo>
                  <a:lnTo>
                    <a:pt x="5151" y="18669"/>
                  </a:lnTo>
                  <a:lnTo>
                    <a:pt x="8373" y="24067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7278090" y="9265079"/>
              <a:ext cx="13335" cy="9525"/>
            </a:xfrm>
            <a:custGeom>
              <a:avLst/>
              <a:gdLst/>
              <a:ahLst/>
              <a:cxnLst/>
              <a:rect l="l" t="t" r="r" b="b"/>
              <a:pathLst>
                <a:path w="13334" h="9525">
                  <a:moveTo>
                    <a:pt x="0" y="0"/>
                  </a:moveTo>
                  <a:lnTo>
                    <a:pt x="5496" y="8928"/>
                  </a:lnTo>
                  <a:lnTo>
                    <a:pt x="12931" y="9189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3" name="object 853"/>
          <p:cNvGrpSpPr/>
          <p:nvPr/>
        </p:nvGrpSpPr>
        <p:grpSpPr>
          <a:xfrm>
            <a:off x="7357756" y="8916174"/>
            <a:ext cx="55880" cy="366395"/>
            <a:chOff x="7357756" y="8916174"/>
            <a:chExt cx="55880" cy="366395"/>
          </a:xfrm>
        </p:grpSpPr>
        <p:sp>
          <p:nvSpPr>
            <p:cNvPr id="854" name="object 854"/>
            <p:cNvSpPr/>
            <p:nvPr/>
          </p:nvSpPr>
          <p:spPr>
            <a:xfrm>
              <a:off x="7393942" y="894677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834" y="1835"/>
                  </a:moveTo>
                  <a:lnTo>
                    <a:pt x="916" y="91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7381502" y="893559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440" y="11179"/>
                  </a:moveTo>
                  <a:lnTo>
                    <a:pt x="3516" y="2255"/>
                  </a:lnTo>
                  <a:lnTo>
                    <a:pt x="0" y="0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7376477" y="8933336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5025" y="2254"/>
                  </a:moveTo>
                  <a:lnTo>
                    <a:pt x="1509" y="0"/>
                  </a:lnTo>
                  <a:lnTo>
                    <a:pt x="0" y="4302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7374968" y="893763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1509" y="0"/>
                  </a:moveTo>
                  <a:lnTo>
                    <a:pt x="0" y="4303"/>
                  </a:lnTo>
                  <a:lnTo>
                    <a:pt x="973" y="18811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7375941" y="8956450"/>
              <a:ext cx="8255" cy="97155"/>
            </a:xfrm>
            <a:custGeom>
              <a:avLst/>
              <a:gdLst/>
              <a:ahLst/>
              <a:cxnLst/>
              <a:rect l="l" t="t" r="r" b="b"/>
              <a:pathLst>
                <a:path w="8254" h="97154">
                  <a:moveTo>
                    <a:pt x="0" y="0"/>
                  </a:moveTo>
                  <a:lnTo>
                    <a:pt x="3223" y="37774"/>
                  </a:lnTo>
                  <a:lnTo>
                    <a:pt x="5110" y="60478"/>
                  </a:lnTo>
                  <a:lnTo>
                    <a:pt x="6393" y="77211"/>
                  </a:lnTo>
                  <a:lnTo>
                    <a:pt x="7804" y="97076"/>
                  </a:lnTo>
                </a:path>
              </a:pathLst>
            </a:custGeom>
            <a:ln w="33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7383745" y="9053526"/>
              <a:ext cx="3810" cy="67310"/>
            </a:xfrm>
            <a:custGeom>
              <a:avLst/>
              <a:gdLst/>
              <a:ahLst/>
              <a:cxnLst/>
              <a:rect l="l" t="t" r="r" b="b"/>
              <a:pathLst>
                <a:path w="3809" h="67309">
                  <a:moveTo>
                    <a:pt x="0" y="0"/>
                  </a:moveTo>
                  <a:lnTo>
                    <a:pt x="1345" y="19390"/>
                  </a:lnTo>
                  <a:lnTo>
                    <a:pt x="2175" y="32801"/>
                  </a:lnTo>
                  <a:lnTo>
                    <a:pt x="2832" y="46486"/>
                  </a:lnTo>
                  <a:lnTo>
                    <a:pt x="3661" y="66698"/>
                  </a:lnTo>
                </a:path>
              </a:pathLst>
            </a:custGeom>
            <a:ln w="31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7387407" y="9120224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0" y="0"/>
                  </a:moveTo>
                  <a:lnTo>
                    <a:pt x="798" y="20158"/>
                  </a:lnTo>
                  <a:lnTo>
                    <a:pt x="1242" y="33466"/>
                  </a:lnTo>
                  <a:lnTo>
                    <a:pt x="1491" y="45854"/>
                  </a:lnTo>
                  <a:lnTo>
                    <a:pt x="1705" y="63251"/>
                  </a:lnTo>
                </a:path>
              </a:pathLst>
            </a:custGeom>
            <a:ln w="31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7389106" y="9183475"/>
              <a:ext cx="635" cy="48260"/>
            </a:xfrm>
            <a:custGeom>
              <a:avLst/>
              <a:gdLst/>
              <a:ahLst/>
              <a:cxnLst/>
              <a:rect l="l" t="t" r="r" b="b"/>
              <a:pathLst>
                <a:path w="634" h="48259">
                  <a:moveTo>
                    <a:pt x="128" y="-15416"/>
                  </a:moveTo>
                  <a:lnTo>
                    <a:pt x="128" y="63522"/>
                  </a:lnTo>
                </a:path>
              </a:pathLst>
            </a:custGeom>
            <a:ln w="31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7388159" y="9231582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946" y="0"/>
                  </a:moveTo>
                  <a:lnTo>
                    <a:pt x="740" y="11067"/>
                  </a:lnTo>
                  <a:lnTo>
                    <a:pt x="572" y="17536"/>
                  </a:lnTo>
                  <a:lnTo>
                    <a:pt x="355" y="21907"/>
                  </a:lnTo>
                  <a:lnTo>
                    <a:pt x="0" y="26682"/>
                  </a:lnTo>
                </a:path>
              </a:pathLst>
            </a:custGeom>
            <a:ln w="31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7387552" y="9258264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606" y="0"/>
                  </a:moveTo>
                  <a:lnTo>
                    <a:pt x="0" y="7748"/>
                  </a:lnTo>
                  <a:lnTo>
                    <a:pt x="1611" y="4338"/>
                  </a:lnTo>
                </a:path>
              </a:pathLst>
            </a:custGeom>
            <a:ln w="32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7389164" y="9249771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5" h="13334">
                  <a:moveTo>
                    <a:pt x="0" y="12830"/>
                  </a:moveTo>
                  <a:lnTo>
                    <a:pt x="1610" y="9421"/>
                  </a:lnTo>
                  <a:lnTo>
                    <a:pt x="4292" y="0"/>
                  </a:lnTo>
                </a:path>
              </a:pathLst>
            </a:custGeom>
            <a:ln w="33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5" name="object 865"/>
          <p:cNvGrpSpPr/>
          <p:nvPr/>
        </p:nvGrpSpPr>
        <p:grpSpPr>
          <a:xfrm>
            <a:off x="7482067" y="9063242"/>
            <a:ext cx="417830" cy="222250"/>
            <a:chOff x="7482067" y="9063242"/>
            <a:chExt cx="417830" cy="222250"/>
          </a:xfrm>
        </p:grpSpPr>
        <p:pic>
          <p:nvPicPr>
            <p:cNvPr id="866" name="object 86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482067" y="9063301"/>
              <a:ext cx="137089" cy="210680"/>
            </a:xfrm>
            <a:prstGeom prst="rect">
              <a:avLst/>
            </a:prstGeom>
          </p:spPr>
        </p:pic>
        <p:pic>
          <p:nvPicPr>
            <p:cNvPr id="867" name="object 86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7659015" y="9063242"/>
              <a:ext cx="240651" cy="222185"/>
            </a:xfrm>
            <a:prstGeom prst="rect">
              <a:avLst/>
            </a:prstGeom>
          </p:spPr>
        </p:pic>
      </p:grpSp>
      <p:grpSp>
        <p:nvGrpSpPr>
          <p:cNvPr id="868" name="object 868"/>
          <p:cNvGrpSpPr/>
          <p:nvPr/>
        </p:nvGrpSpPr>
        <p:grpSpPr>
          <a:xfrm>
            <a:off x="8339001" y="9207021"/>
            <a:ext cx="48260" cy="66040"/>
            <a:chOff x="8339001" y="9207021"/>
            <a:chExt cx="48260" cy="66040"/>
          </a:xfrm>
        </p:grpSpPr>
        <p:sp>
          <p:nvSpPr>
            <p:cNvPr id="869" name="object 869"/>
            <p:cNvSpPr/>
            <p:nvPr/>
          </p:nvSpPr>
          <p:spPr>
            <a:xfrm>
              <a:off x="8356463" y="925535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8356463" y="9242752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5" h="12700">
                  <a:moveTo>
                    <a:pt x="0" y="12601"/>
                  </a:moveTo>
                  <a:lnTo>
                    <a:pt x="3547" y="3275"/>
                  </a:lnTo>
                  <a:lnTo>
                    <a:pt x="5207" y="0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8361671" y="9229679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4" h="13334">
                  <a:moveTo>
                    <a:pt x="0" y="13072"/>
                  </a:moveTo>
                  <a:lnTo>
                    <a:pt x="5057" y="2859"/>
                  </a:lnTo>
                  <a:lnTo>
                    <a:pt x="6487" y="0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8368158" y="922425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5426"/>
                  </a:moveTo>
                  <a:lnTo>
                    <a:pt x="1430" y="2567"/>
                  </a:lnTo>
                  <a:lnTo>
                    <a:pt x="1702" y="0"/>
                  </a:lnTo>
                </a:path>
              </a:pathLst>
            </a:custGeom>
            <a:ln w="34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3" name="object 873"/>
          <p:cNvGrpSpPr/>
          <p:nvPr/>
        </p:nvGrpSpPr>
        <p:grpSpPr>
          <a:xfrm>
            <a:off x="595207" y="9957149"/>
            <a:ext cx="484505" cy="398145"/>
            <a:chOff x="595207" y="9957149"/>
            <a:chExt cx="484505" cy="398145"/>
          </a:xfrm>
        </p:grpSpPr>
        <p:pic>
          <p:nvPicPr>
            <p:cNvPr id="874" name="object 87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95207" y="9957149"/>
              <a:ext cx="343933" cy="349188"/>
            </a:xfrm>
            <a:prstGeom prst="rect">
              <a:avLst/>
            </a:prstGeom>
          </p:spPr>
        </p:pic>
        <p:pic>
          <p:nvPicPr>
            <p:cNvPr id="875" name="object 875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962566" y="10152812"/>
              <a:ext cx="117124" cy="201878"/>
            </a:xfrm>
            <a:prstGeom prst="rect">
              <a:avLst/>
            </a:prstGeom>
          </p:spPr>
        </p:pic>
      </p:grpSp>
      <p:grpSp>
        <p:nvGrpSpPr>
          <p:cNvPr id="876" name="object 876"/>
          <p:cNvGrpSpPr/>
          <p:nvPr/>
        </p:nvGrpSpPr>
        <p:grpSpPr>
          <a:xfrm>
            <a:off x="1431048" y="10107867"/>
            <a:ext cx="450850" cy="218440"/>
            <a:chOff x="1431048" y="10107867"/>
            <a:chExt cx="450850" cy="218440"/>
          </a:xfrm>
        </p:grpSpPr>
        <p:sp>
          <p:nvSpPr>
            <p:cNvPr id="877" name="object 877"/>
            <p:cNvSpPr/>
            <p:nvPr/>
          </p:nvSpPr>
          <p:spPr>
            <a:xfrm>
              <a:off x="1453672" y="1021329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453672" y="10213180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5" h="634">
                  <a:moveTo>
                    <a:pt x="0" y="114"/>
                  </a:moveTo>
                  <a:lnTo>
                    <a:pt x="516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458832" y="10210056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0" y="3124"/>
                  </a:moveTo>
                  <a:lnTo>
                    <a:pt x="5101" y="3009"/>
                  </a:lnTo>
                  <a:lnTo>
                    <a:pt x="18511" y="0"/>
                  </a:lnTo>
                </a:path>
              </a:pathLst>
            </a:custGeom>
            <a:ln w="34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477344" y="10199351"/>
              <a:ext cx="34290" cy="10795"/>
            </a:xfrm>
            <a:custGeom>
              <a:avLst/>
              <a:gdLst/>
              <a:ahLst/>
              <a:cxnLst/>
              <a:rect l="l" t="t" r="r" b="b"/>
              <a:pathLst>
                <a:path w="34290" h="10795">
                  <a:moveTo>
                    <a:pt x="0" y="10704"/>
                  </a:moveTo>
                  <a:lnTo>
                    <a:pt x="8071" y="8844"/>
                  </a:lnTo>
                  <a:lnTo>
                    <a:pt x="14286" y="7109"/>
                  </a:lnTo>
                  <a:lnTo>
                    <a:pt x="21814" y="4496"/>
                  </a:lnTo>
                  <a:lnTo>
                    <a:pt x="33828" y="0"/>
                  </a:lnTo>
                </a:path>
              </a:pathLst>
            </a:custGeom>
            <a:ln w="34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511172" y="10180523"/>
              <a:ext cx="41275" cy="19050"/>
            </a:xfrm>
            <a:custGeom>
              <a:avLst/>
              <a:gdLst/>
              <a:ahLst/>
              <a:cxnLst/>
              <a:rect l="l" t="t" r="r" b="b"/>
              <a:pathLst>
                <a:path w="41275" h="19050">
                  <a:moveTo>
                    <a:pt x="0" y="18828"/>
                  </a:moveTo>
                  <a:lnTo>
                    <a:pt x="12129" y="14205"/>
                  </a:lnTo>
                  <a:lnTo>
                    <a:pt x="20464" y="10703"/>
                  </a:lnTo>
                  <a:lnTo>
                    <a:pt x="28868" y="6556"/>
                  </a:lnTo>
                  <a:lnTo>
                    <a:pt x="41203" y="0"/>
                  </a:lnTo>
                </a:path>
              </a:pathLst>
            </a:custGeom>
            <a:ln w="33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552376" y="10158508"/>
              <a:ext cx="34925" cy="22225"/>
            </a:xfrm>
            <a:custGeom>
              <a:avLst/>
              <a:gdLst/>
              <a:ahLst/>
              <a:cxnLst/>
              <a:rect l="l" t="t" r="r" b="b"/>
              <a:pathLst>
                <a:path w="34925" h="22225">
                  <a:moveTo>
                    <a:pt x="0" y="22014"/>
                  </a:moveTo>
                  <a:lnTo>
                    <a:pt x="12236" y="15408"/>
                  </a:lnTo>
                  <a:lnTo>
                    <a:pt x="19945" y="10913"/>
                  </a:lnTo>
                  <a:lnTo>
                    <a:pt x="26393" y="6465"/>
                  </a:lnTo>
                  <a:lnTo>
                    <a:pt x="34849" y="0"/>
                  </a:lnTo>
                </a:path>
              </a:pathLst>
            </a:custGeom>
            <a:ln w="32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587225" y="10139634"/>
              <a:ext cx="15875" cy="19050"/>
            </a:xfrm>
            <a:custGeom>
              <a:avLst/>
              <a:gdLst/>
              <a:ahLst/>
              <a:cxnLst/>
              <a:rect l="l" t="t" r="r" b="b"/>
              <a:pathLst>
                <a:path w="15875" h="19050">
                  <a:moveTo>
                    <a:pt x="0" y="18874"/>
                  </a:moveTo>
                  <a:lnTo>
                    <a:pt x="14063" y="7993"/>
                  </a:lnTo>
                  <a:lnTo>
                    <a:pt x="15545" y="0"/>
                  </a:lnTo>
                </a:path>
              </a:pathLst>
            </a:custGeom>
            <a:ln w="32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593088" y="10127909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30" h="12065">
                  <a:moveTo>
                    <a:pt x="9682" y="11724"/>
                  </a:moveTo>
                  <a:lnTo>
                    <a:pt x="11164" y="3732"/>
                  </a:lnTo>
                  <a:lnTo>
                    <a:pt x="0" y="0"/>
                  </a:lnTo>
                </a:path>
              </a:pathLst>
            </a:custGeom>
            <a:ln w="32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563431" y="10124842"/>
              <a:ext cx="29845" cy="3175"/>
            </a:xfrm>
            <a:custGeom>
              <a:avLst/>
              <a:gdLst/>
              <a:ahLst/>
              <a:cxnLst/>
              <a:rect l="l" t="t" r="r" b="b"/>
              <a:pathLst>
                <a:path w="29844" h="3175">
                  <a:moveTo>
                    <a:pt x="29657" y="3066"/>
                  </a:moveTo>
                  <a:lnTo>
                    <a:pt x="22914" y="934"/>
                  </a:lnTo>
                  <a:lnTo>
                    <a:pt x="17577" y="0"/>
                  </a:lnTo>
                  <a:lnTo>
                    <a:pt x="10865" y="62"/>
                  </a:lnTo>
                  <a:lnTo>
                    <a:pt x="0" y="921"/>
                  </a:lnTo>
                </a:path>
              </a:pathLst>
            </a:custGeom>
            <a:ln w="33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1525427" y="10125763"/>
              <a:ext cx="38100" cy="7620"/>
            </a:xfrm>
            <a:custGeom>
              <a:avLst/>
              <a:gdLst/>
              <a:ahLst/>
              <a:cxnLst/>
              <a:rect l="l" t="t" r="r" b="b"/>
              <a:pathLst>
                <a:path w="38100" h="7620">
                  <a:moveTo>
                    <a:pt x="38003" y="0"/>
                  </a:moveTo>
                  <a:lnTo>
                    <a:pt x="27007" y="1008"/>
                  </a:lnTo>
                  <a:lnTo>
                    <a:pt x="19383" y="2121"/>
                  </a:lnTo>
                  <a:lnTo>
                    <a:pt x="11568" y="4034"/>
                  </a:lnTo>
                  <a:lnTo>
                    <a:pt x="0" y="7448"/>
                  </a:lnTo>
                </a:path>
              </a:pathLst>
            </a:custGeom>
            <a:ln w="33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489974" y="10133211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59" h="15240">
                  <a:moveTo>
                    <a:pt x="35453" y="0"/>
                  </a:moveTo>
                  <a:lnTo>
                    <a:pt x="23924" y="3533"/>
                  </a:lnTo>
                  <a:lnTo>
                    <a:pt x="16388" y="6290"/>
                  </a:lnTo>
                  <a:lnTo>
                    <a:pt x="9521" y="9688"/>
                  </a:lnTo>
                  <a:lnTo>
                    <a:pt x="0" y="1515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1463774" y="10148362"/>
              <a:ext cx="26670" cy="22225"/>
            </a:xfrm>
            <a:custGeom>
              <a:avLst/>
              <a:gdLst/>
              <a:ahLst/>
              <a:cxnLst/>
              <a:rect l="l" t="t" r="r" b="b"/>
              <a:pathLst>
                <a:path w="26669" h="22225">
                  <a:moveTo>
                    <a:pt x="26199" y="0"/>
                  </a:moveTo>
                  <a:lnTo>
                    <a:pt x="16821" y="5564"/>
                  </a:lnTo>
                  <a:lnTo>
                    <a:pt x="10967" y="9684"/>
                  </a:lnTo>
                  <a:lnTo>
                    <a:pt x="6178" y="14400"/>
                  </a:lnTo>
                  <a:lnTo>
                    <a:pt x="0" y="21751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1449868" y="10170113"/>
              <a:ext cx="13970" cy="27305"/>
            </a:xfrm>
            <a:custGeom>
              <a:avLst/>
              <a:gdLst/>
              <a:ahLst/>
              <a:cxnLst/>
              <a:rect l="l" t="t" r="r" b="b"/>
              <a:pathLst>
                <a:path w="13969" h="27304">
                  <a:moveTo>
                    <a:pt x="13906" y="0"/>
                  </a:moveTo>
                  <a:lnTo>
                    <a:pt x="7920" y="7432"/>
                  </a:lnTo>
                  <a:lnTo>
                    <a:pt x="4476" y="12721"/>
                  </a:lnTo>
                  <a:lnTo>
                    <a:pt x="2270" y="18398"/>
                  </a:lnTo>
                  <a:lnTo>
                    <a:pt x="0" y="26992"/>
                  </a:lnTo>
                </a:path>
              </a:pathLst>
            </a:custGeom>
            <a:ln w="32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1447542" y="10197106"/>
              <a:ext cx="5715" cy="32384"/>
            </a:xfrm>
            <a:custGeom>
              <a:avLst/>
              <a:gdLst/>
              <a:ahLst/>
              <a:cxnLst/>
              <a:rect l="l" t="t" r="r" b="b"/>
              <a:pathLst>
                <a:path w="5715" h="32384">
                  <a:moveTo>
                    <a:pt x="2325" y="0"/>
                  </a:moveTo>
                  <a:lnTo>
                    <a:pt x="324" y="8670"/>
                  </a:lnTo>
                  <a:lnTo>
                    <a:pt x="0" y="14876"/>
                  </a:lnTo>
                  <a:lnTo>
                    <a:pt x="1662" y="21601"/>
                  </a:lnTo>
                  <a:lnTo>
                    <a:pt x="5621" y="31832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453163" y="10228938"/>
              <a:ext cx="24130" cy="33655"/>
            </a:xfrm>
            <a:custGeom>
              <a:avLst/>
              <a:gdLst/>
              <a:ahLst/>
              <a:cxnLst/>
              <a:rect l="l" t="t" r="r" b="b"/>
              <a:pathLst>
                <a:path w="24130" h="33654">
                  <a:moveTo>
                    <a:pt x="0" y="0"/>
                  </a:moveTo>
                  <a:lnTo>
                    <a:pt x="4284" y="10256"/>
                  </a:lnTo>
                  <a:lnTo>
                    <a:pt x="8226" y="17163"/>
                  </a:lnTo>
                  <a:lnTo>
                    <a:pt x="14088" y="23859"/>
                  </a:lnTo>
                  <a:lnTo>
                    <a:pt x="24133" y="33483"/>
                  </a:lnTo>
                </a:path>
              </a:pathLst>
            </a:custGeom>
            <a:ln w="33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477297" y="10262421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09" h="27940">
                  <a:moveTo>
                    <a:pt x="0" y="0"/>
                  </a:moveTo>
                  <a:lnTo>
                    <a:pt x="10316" y="9531"/>
                  </a:lnTo>
                  <a:lnTo>
                    <a:pt x="18080" y="15584"/>
                  </a:lnTo>
                  <a:lnTo>
                    <a:pt x="27184" y="20743"/>
                  </a:lnTo>
                  <a:lnTo>
                    <a:pt x="41521" y="27599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518818" y="10290020"/>
              <a:ext cx="50800" cy="16510"/>
            </a:xfrm>
            <a:custGeom>
              <a:avLst/>
              <a:gdLst/>
              <a:ahLst/>
              <a:cxnLst/>
              <a:rect l="l" t="t" r="r" b="b"/>
              <a:pathLst>
                <a:path w="50800" h="16509">
                  <a:moveTo>
                    <a:pt x="0" y="0"/>
                  </a:moveTo>
                  <a:lnTo>
                    <a:pt x="14475" y="6678"/>
                  </a:lnTo>
                  <a:lnTo>
                    <a:pt x="24555" y="10599"/>
                  </a:lnTo>
                  <a:lnTo>
                    <a:pt x="34966" y="13289"/>
                  </a:lnTo>
                  <a:lnTo>
                    <a:pt x="50437" y="16274"/>
                  </a:lnTo>
                </a:path>
              </a:pathLst>
            </a:custGeom>
            <a:ln w="32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569256" y="10306295"/>
              <a:ext cx="48260" cy="4445"/>
            </a:xfrm>
            <a:custGeom>
              <a:avLst/>
              <a:gdLst/>
              <a:ahLst/>
              <a:cxnLst/>
              <a:rect l="l" t="t" r="r" b="b"/>
              <a:pathLst>
                <a:path w="48259" h="4445">
                  <a:moveTo>
                    <a:pt x="0" y="0"/>
                  </a:moveTo>
                  <a:lnTo>
                    <a:pt x="15432" y="2781"/>
                  </a:lnTo>
                  <a:lnTo>
                    <a:pt x="25572" y="4045"/>
                  </a:lnTo>
                  <a:lnTo>
                    <a:pt x="34914" y="4097"/>
                  </a:lnTo>
                  <a:lnTo>
                    <a:pt x="47956" y="3238"/>
                  </a:lnTo>
                </a:path>
              </a:pathLst>
            </a:custGeom>
            <a:ln w="31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617212" y="10301861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4">
                  <a:moveTo>
                    <a:pt x="0" y="7672"/>
                  </a:moveTo>
                  <a:lnTo>
                    <a:pt x="12848" y="6643"/>
                  </a:lnTo>
                  <a:lnTo>
                    <a:pt x="20840" y="5501"/>
                  </a:lnTo>
                  <a:lnTo>
                    <a:pt x="27314" y="3526"/>
                  </a:lnTo>
                  <a:lnTo>
                    <a:pt x="35607" y="0"/>
                  </a:lnTo>
                </a:path>
              </a:pathLst>
            </a:custGeom>
            <a:ln w="31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652820" y="10287893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70">
                  <a:moveTo>
                    <a:pt x="0" y="13967"/>
                  </a:moveTo>
                  <a:lnTo>
                    <a:pt x="13754" y="7910"/>
                  </a:lnTo>
                  <a:lnTo>
                    <a:pt x="18853" y="0"/>
                  </a:lnTo>
                </a:path>
              </a:pathLst>
            </a:custGeom>
            <a:ln w="32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678002" y="1017493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945" y="830"/>
                  </a:moveTo>
                </a:path>
                <a:path w="1269" h="1270">
                  <a:moveTo>
                    <a:pt x="830" y="716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677286" y="1017353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716" y="1401"/>
                  </a:moveTo>
                  <a:lnTo>
                    <a:pt x="0" y="799"/>
                  </a:lnTo>
                  <a:lnTo>
                    <a:pt x="548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677834" y="10172734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80" h="1270">
                  <a:moveTo>
                    <a:pt x="0" y="799"/>
                  </a:moveTo>
                  <a:lnTo>
                    <a:pt x="548" y="0"/>
                  </a:lnTo>
                  <a:lnTo>
                    <a:pt x="5063" y="1170"/>
                  </a:lnTo>
                </a:path>
              </a:pathLst>
            </a:custGeom>
            <a:ln w="34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1682898" y="10173904"/>
              <a:ext cx="15240" cy="6985"/>
            </a:xfrm>
            <a:custGeom>
              <a:avLst/>
              <a:gdLst/>
              <a:ahLst/>
              <a:cxnLst/>
              <a:rect l="l" t="t" r="r" b="b"/>
              <a:pathLst>
                <a:path w="15239" h="6984">
                  <a:moveTo>
                    <a:pt x="0" y="0"/>
                  </a:moveTo>
                  <a:lnTo>
                    <a:pt x="4515" y="1169"/>
                  </a:lnTo>
                  <a:lnTo>
                    <a:pt x="14879" y="6849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1697777" y="10180754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69" h="16509">
                  <a:moveTo>
                    <a:pt x="0" y="0"/>
                  </a:moveTo>
                  <a:lnTo>
                    <a:pt x="6238" y="3445"/>
                  </a:lnTo>
                  <a:lnTo>
                    <a:pt x="11043" y="6260"/>
                  </a:lnTo>
                  <a:lnTo>
                    <a:pt x="16868" y="9946"/>
                  </a:lnTo>
                  <a:lnTo>
                    <a:pt x="26165" y="16003"/>
                  </a:lnTo>
                </a:path>
              </a:pathLst>
            </a:custGeom>
            <a:ln w="34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723943" y="10196758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29">
                  <a:moveTo>
                    <a:pt x="0" y="0"/>
                  </a:moveTo>
                  <a:lnTo>
                    <a:pt x="9436" y="6182"/>
                  </a:lnTo>
                  <a:lnTo>
                    <a:pt x="16232" y="10750"/>
                  </a:lnTo>
                  <a:lnTo>
                    <a:pt x="23672" y="15957"/>
                  </a:lnTo>
                  <a:lnTo>
                    <a:pt x="35042" y="24059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758985" y="10220818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0" y="0"/>
                  </a:moveTo>
                  <a:lnTo>
                    <a:pt x="11415" y="8164"/>
                  </a:lnTo>
                  <a:lnTo>
                    <a:pt x="19171" y="13805"/>
                  </a:lnTo>
                  <a:lnTo>
                    <a:pt x="26824" y="19548"/>
                  </a:lnTo>
                  <a:lnTo>
                    <a:pt x="37931" y="28019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796917" y="10248838"/>
              <a:ext cx="33655" cy="26670"/>
            </a:xfrm>
            <a:custGeom>
              <a:avLst/>
              <a:gdLst/>
              <a:ahLst/>
              <a:cxnLst/>
              <a:rect l="l" t="t" r="r" b="b"/>
              <a:pathLst>
                <a:path w="33655" h="26670">
                  <a:moveTo>
                    <a:pt x="0" y="0"/>
                  </a:moveTo>
                  <a:lnTo>
                    <a:pt x="11034" y="8449"/>
                  </a:lnTo>
                  <a:lnTo>
                    <a:pt x="18183" y="14033"/>
                  </a:lnTo>
                  <a:lnTo>
                    <a:pt x="24570" y="19242"/>
                  </a:lnTo>
                  <a:lnTo>
                    <a:pt x="33319" y="26567"/>
                  </a:lnTo>
                </a:path>
              </a:pathLst>
            </a:custGeom>
            <a:ln w="32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830236" y="10275405"/>
              <a:ext cx="23495" cy="20320"/>
            </a:xfrm>
            <a:custGeom>
              <a:avLst/>
              <a:gdLst/>
              <a:ahLst/>
              <a:cxnLst/>
              <a:rect l="l" t="t" r="r" b="b"/>
              <a:pathLst>
                <a:path w="23494" h="20320">
                  <a:moveTo>
                    <a:pt x="0" y="0"/>
                  </a:moveTo>
                  <a:lnTo>
                    <a:pt x="8587" y="7226"/>
                  </a:lnTo>
                  <a:lnTo>
                    <a:pt x="13847" y="11748"/>
                  </a:lnTo>
                  <a:lnTo>
                    <a:pt x="17935" y="15467"/>
                  </a:lnTo>
                  <a:lnTo>
                    <a:pt x="23010" y="20287"/>
                  </a:lnTo>
                </a:path>
              </a:pathLst>
            </a:custGeom>
            <a:ln w="32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853246" y="10295692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5">
                  <a:moveTo>
                    <a:pt x="0" y="0"/>
                  </a:moveTo>
                  <a:lnTo>
                    <a:pt x="8382" y="8004"/>
                  </a:lnTo>
                  <a:lnTo>
                    <a:pt x="9850" y="10290"/>
                  </a:lnTo>
                </a:path>
              </a:pathLst>
            </a:custGeom>
            <a:ln w="32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859259" y="10303503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3837" y="2479"/>
                  </a:moveTo>
                  <a:lnTo>
                    <a:pt x="5305" y="4766"/>
                  </a:lnTo>
                  <a:lnTo>
                    <a:pt x="0" y="0"/>
                  </a:lnTo>
                </a:path>
              </a:pathLst>
            </a:custGeom>
            <a:ln w="33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845970" y="10289024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4">
                  <a:moveTo>
                    <a:pt x="13289" y="14478"/>
                  </a:moveTo>
                  <a:lnTo>
                    <a:pt x="7983" y="9712"/>
                  </a:lnTo>
                  <a:lnTo>
                    <a:pt x="0" y="0"/>
                  </a:lnTo>
                </a:path>
              </a:pathLst>
            </a:custGeom>
            <a:ln w="34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824552" y="1016942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0" y="1834"/>
                  </a:moveTo>
                  <a:lnTo>
                    <a:pt x="229" y="917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825010" y="10157361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80" h="12065">
                  <a:moveTo>
                    <a:pt x="0" y="12067"/>
                  </a:moveTo>
                  <a:lnTo>
                    <a:pt x="3434" y="3373"/>
                  </a:lnTo>
                  <a:lnTo>
                    <a:pt x="5034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830044" y="10153395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0" y="3966"/>
                  </a:moveTo>
                  <a:lnTo>
                    <a:pt x="1599" y="592"/>
                  </a:lnTo>
                  <a:lnTo>
                    <a:pt x="707" y="0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822367" y="10152802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4">
                  <a:moveTo>
                    <a:pt x="8385" y="592"/>
                  </a:moveTo>
                  <a:lnTo>
                    <a:pt x="7493" y="0"/>
                  </a:lnTo>
                  <a:lnTo>
                    <a:pt x="0" y="6508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764450" y="10159311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7" y="0"/>
                  </a:moveTo>
                  <a:lnTo>
                    <a:pt x="36150" y="19212"/>
                  </a:lnTo>
                  <a:lnTo>
                    <a:pt x="22861" y="30847"/>
                  </a:lnTo>
                  <a:lnTo>
                    <a:pt x="12621" y="39612"/>
                  </a:lnTo>
                  <a:lnTo>
                    <a:pt x="0" y="50216"/>
                  </a:lnTo>
                </a:path>
              </a:pathLst>
            </a:custGeom>
            <a:ln w="33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1722399" y="10209527"/>
              <a:ext cx="42545" cy="34290"/>
            </a:xfrm>
            <a:custGeom>
              <a:avLst/>
              <a:gdLst/>
              <a:ahLst/>
              <a:cxnLst/>
              <a:rect l="l" t="t" r="r" b="b"/>
              <a:pathLst>
                <a:path w="42544" h="34290">
                  <a:moveTo>
                    <a:pt x="42050" y="0"/>
                  </a:moveTo>
                  <a:lnTo>
                    <a:pt x="29677" y="10349"/>
                  </a:lnTo>
                  <a:lnTo>
                    <a:pt x="21172" y="17331"/>
                  </a:lnTo>
                  <a:lnTo>
                    <a:pt x="12594" y="24125"/>
                  </a:lnTo>
                  <a:lnTo>
                    <a:pt x="0" y="33911"/>
                  </a:lnTo>
                </a:path>
              </a:pathLst>
            </a:custGeom>
            <a:ln w="32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1666713" y="10243438"/>
              <a:ext cx="55880" cy="42545"/>
            </a:xfrm>
            <a:custGeom>
              <a:avLst/>
              <a:gdLst/>
              <a:ahLst/>
              <a:cxnLst/>
              <a:rect l="l" t="t" r="r" b="b"/>
              <a:pathLst>
                <a:path w="55880" h="42545">
                  <a:moveTo>
                    <a:pt x="55685" y="0"/>
                  </a:moveTo>
                  <a:lnTo>
                    <a:pt x="25926" y="22406"/>
                  </a:lnTo>
                  <a:lnTo>
                    <a:pt x="10206" y="34267"/>
                  </a:lnTo>
                  <a:lnTo>
                    <a:pt x="3304" y="39537"/>
                  </a:lnTo>
                  <a:lnTo>
                    <a:pt x="0" y="42169"/>
                  </a:lnTo>
                </a:path>
              </a:pathLst>
            </a:custGeom>
            <a:ln w="31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1662386" y="10285608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327" y="0"/>
                  </a:moveTo>
                  <a:lnTo>
                    <a:pt x="0" y="3506"/>
                  </a:lnTo>
                  <a:lnTo>
                    <a:pt x="4048" y="1420"/>
                  </a:lnTo>
                </a:path>
              </a:pathLst>
            </a:custGeom>
            <a:ln w="32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7" name="object 917"/>
          <p:cNvGrpSpPr/>
          <p:nvPr/>
        </p:nvGrpSpPr>
        <p:grpSpPr>
          <a:xfrm>
            <a:off x="1854364" y="10140834"/>
            <a:ext cx="674370" cy="427355"/>
            <a:chOff x="1854364" y="10140834"/>
            <a:chExt cx="674370" cy="427355"/>
          </a:xfrm>
        </p:grpSpPr>
        <p:sp>
          <p:nvSpPr>
            <p:cNvPr id="918" name="object 918"/>
            <p:cNvSpPr/>
            <p:nvPr/>
          </p:nvSpPr>
          <p:spPr>
            <a:xfrm>
              <a:off x="1988169" y="1019891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1983500" y="10192477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4">
                  <a:moveTo>
                    <a:pt x="4668" y="6442"/>
                  </a:moveTo>
                  <a:lnTo>
                    <a:pt x="3062" y="3519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973742" y="10184433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60" h="8254">
                  <a:moveTo>
                    <a:pt x="9758" y="8043"/>
                  </a:moveTo>
                  <a:lnTo>
                    <a:pt x="6695" y="4524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955927" y="10176444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4">
                  <a:moveTo>
                    <a:pt x="17814" y="7989"/>
                  </a:moveTo>
                  <a:lnTo>
                    <a:pt x="11119" y="3465"/>
                  </a:lnTo>
                  <a:lnTo>
                    <a:pt x="0" y="0"/>
                  </a:lnTo>
                </a:path>
              </a:pathLst>
            </a:custGeom>
            <a:ln w="34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931098" y="10172978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24828" y="3465"/>
                  </a:moveTo>
                  <a:lnTo>
                    <a:pt x="13709" y="0"/>
                  </a:lnTo>
                  <a:lnTo>
                    <a:pt x="0" y="699"/>
                  </a:lnTo>
                </a:path>
              </a:pathLst>
            </a:custGeom>
            <a:ln w="33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904150" y="10173677"/>
              <a:ext cx="27305" cy="7620"/>
            </a:xfrm>
            <a:custGeom>
              <a:avLst/>
              <a:gdLst/>
              <a:ahLst/>
              <a:cxnLst/>
              <a:rect l="l" t="t" r="r" b="b"/>
              <a:pathLst>
                <a:path w="27305" h="7620">
                  <a:moveTo>
                    <a:pt x="26948" y="0"/>
                  </a:moveTo>
                  <a:lnTo>
                    <a:pt x="18815" y="511"/>
                  </a:lnTo>
                  <a:lnTo>
                    <a:pt x="13297" y="1474"/>
                  </a:lnTo>
                  <a:lnTo>
                    <a:pt x="7867" y="3599"/>
                  </a:lnTo>
                  <a:lnTo>
                    <a:pt x="0" y="7601"/>
                  </a:lnTo>
                </a:path>
              </a:pathLst>
            </a:custGeom>
            <a:ln w="33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1881748" y="10181279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4">
                  <a:moveTo>
                    <a:pt x="22402" y="0"/>
                  </a:moveTo>
                  <a:lnTo>
                    <a:pt x="14605" y="4183"/>
                  </a:lnTo>
                  <a:lnTo>
                    <a:pt x="9672" y="7582"/>
                  </a:lnTo>
                  <a:lnTo>
                    <a:pt x="5504" y="11999"/>
                  </a:lnTo>
                  <a:lnTo>
                    <a:pt x="0" y="19238"/>
                  </a:lnTo>
                </a:path>
              </a:pathLst>
            </a:custGeom>
            <a:ln w="33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1871443" y="10200518"/>
              <a:ext cx="10795" cy="27305"/>
            </a:xfrm>
            <a:custGeom>
              <a:avLst/>
              <a:gdLst/>
              <a:ahLst/>
              <a:cxnLst/>
              <a:rect l="l" t="t" r="r" b="b"/>
              <a:pathLst>
                <a:path w="10794" h="27304">
                  <a:moveTo>
                    <a:pt x="10304" y="0"/>
                  </a:moveTo>
                  <a:lnTo>
                    <a:pt x="4989" y="7361"/>
                  </a:lnTo>
                  <a:lnTo>
                    <a:pt x="2144" y="12637"/>
                  </a:lnTo>
                  <a:lnTo>
                    <a:pt x="802" y="18370"/>
                  </a:lnTo>
                  <a:lnTo>
                    <a:pt x="0" y="27098"/>
                  </a:lnTo>
                </a:path>
              </a:pathLst>
            </a:custGeom>
            <a:ln w="33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1870905" y="10227616"/>
              <a:ext cx="7620" cy="28575"/>
            </a:xfrm>
            <a:custGeom>
              <a:avLst/>
              <a:gdLst/>
              <a:ahLst/>
              <a:cxnLst/>
              <a:rect l="l" t="t" r="r" b="b"/>
              <a:pathLst>
                <a:path w="7619" h="28575">
                  <a:moveTo>
                    <a:pt x="538" y="0"/>
                  </a:moveTo>
                  <a:lnTo>
                    <a:pt x="0" y="8745"/>
                  </a:lnTo>
                  <a:lnTo>
                    <a:pt x="508" y="14596"/>
                  </a:lnTo>
                  <a:lnTo>
                    <a:pt x="2683" y="20196"/>
                  </a:lnTo>
                  <a:lnTo>
                    <a:pt x="7145" y="28186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1878050" y="1025580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4" h="21590">
                  <a:moveTo>
                    <a:pt x="0" y="0"/>
                  </a:moveTo>
                  <a:lnTo>
                    <a:pt x="4716" y="7885"/>
                  </a:lnTo>
                  <a:lnTo>
                    <a:pt x="8679" y="12746"/>
                  </a:lnTo>
                  <a:lnTo>
                    <a:pt x="14039" y="16593"/>
                  </a:lnTo>
                  <a:lnTo>
                    <a:pt x="22947" y="21434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1900998" y="10277237"/>
              <a:ext cx="33655" cy="7620"/>
            </a:xfrm>
            <a:custGeom>
              <a:avLst/>
              <a:gdLst/>
              <a:ahLst/>
              <a:cxnLst/>
              <a:rect l="l" t="t" r="r" b="b"/>
              <a:pathLst>
                <a:path w="33655" h="7620">
                  <a:moveTo>
                    <a:pt x="0" y="0"/>
                  </a:moveTo>
                  <a:lnTo>
                    <a:pt x="9075" y="4617"/>
                  </a:lnTo>
                  <a:lnTo>
                    <a:pt x="15604" y="6902"/>
                  </a:lnTo>
                  <a:lnTo>
                    <a:pt x="22740" y="7525"/>
                  </a:lnTo>
                  <a:lnTo>
                    <a:pt x="33638" y="7156"/>
                  </a:lnTo>
                </a:path>
              </a:pathLst>
            </a:custGeom>
            <a:ln w="33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1934636" y="10274174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0" y="10220"/>
                  </a:moveTo>
                  <a:lnTo>
                    <a:pt x="10910" y="9580"/>
                  </a:lnTo>
                  <a:lnTo>
                    <a:pt x="18142" y="8302"/>
                  </a:lnTo>
                  <a:lnTo>
                    <a:pt x="24932" y="5428"/>
                  </a:lnTo>
                  <a:lnTo>
                    <a:pt x="34514" y="0"/>
                  </a:lnTo>
                </a:path>
              </a:pathLst>
            </a:custGeom>
            <a:ln w="32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1969150" y="10250982"/>
              <a:ext cx="26034" cy="23495"/>
            </a:xfrm>
            <a:custGeom>
              <a:avLst/>
              <a:gdLst/>
              <a:ahLst/>
              <a:cxnLst/>
              <a:rect l="l" t="t" r="r" b="b"/>
              <a:pathLst>
                <a:path w="26035" h="23495">
                  <a:moveTo>
                    <a:pt x="0" y="23191"/>
                  </a:moveTo>
                  <a:lnTo>
                    <a:pt x="9448" y="17560"/>
                  </a:lnTo>
                  <a:lnTo>
                    <a:pt x="15299" y="13267"/>
                  </a:lnTo>
                  <a:lnTo>
                    <a:pt x="19986" y="8138"/>
                  </a:lnTo>
                  <a:lnTo>
                    <a:pt x="25940" y="0"/>
                  </a:lnTo>
                </a:path>
              </a:pathLst>
            </a:custGeom>
            <a:ln w="32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1995091" y="10223729"/>
              <a:ext cx="12700" cy="27305"/>
            </a:xfrm>
            <a:custGeom>
              <a:avLst/>
              <a:gdLst/>
              <a:ahLst/>
              <a:cxnLst/>
              <a:rect l="l" t="t" r="r" b="b"/>
              <a:pathLst>
                <a:path w="12700" h="27304">
                  <a:moveTo>
                    <a:pt x="0" y="27252"/>
                  </a:moveTo>
                  <a:lnTo>
                    <a:pt x="5742" y="19050"/>
                  </a:lnTo>
                  <a:lnTo>
                    <a:pt x="8946" y="13477"/>
                  </a:lnTo>
                  <a:lnTo>
                    <a:pt x="10772" y="7978"/>
                  </a:lnTo>
                  <a:lnTo>
                    <a:pt x="12381" y="0"/>
                  </a:lnTo>
                </a:path>
              </a:pathLst>
            </a:custGeom>
            <a:ln w="32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2007352" y="10201080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120" y="22649"/>
                  </a:moveTo>
                  <a:lnTo>
                    <a:pt x="2637" y="9221"/>
                  </a:lnTo>
                  <a:lnTo>
                    <a:pt x="0" y="0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2000048" y="10189487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19" h="12065">
                  <a:moveTo>
                    <a:pt x="7304" y="11592"/>
                  </a:moveTo>
                  <a:lnTo>
                    <a:pt x="4666" y="2370"/>
                  </a:lnTo>
                  <a:lnTo>
                    <a:pt x="0" y="0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1992171" y="10187117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5" h="5079">
                  <a:moveTo>
                    <a:pt x="7876" y="2370"/>
                  </a:moveTo>
                  <a:lnTo>
                    <a:pt x="3209" y="0"/>
                  </a:lnTo>
                  <a:lnTo>
                    <a:pt x="0" y="4874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1988962" y="10191992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10" h="15875">
                  <a:moveTo>
                    <a:pt x="3209" y="0"/>
                  </a:moveTo>
                  <a:lnTo>
                    <a:pt x="0" y="4874"/>
                  </a:lnTo>
                  <a:lnTo>
                    <a:pt x="865" y="15798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1989827" y="10207790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5">
                  <a:moveTo>
                    <a:pt x="0" y="0"/>
                  </a:moveTo>
                  <a:lnTo>
                    <a:pt x="865" y="10924"/>
                  </a:lnTo>
                  <a:lnTo>
                    <a:pt x="6230" y="24589"/>
                  </a:lnTo>
                </a:path>
              </a:pathLst>
            </a:custGeom>
            <a:ln w="34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1996057" y="1023238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0" y="0"/>
                  </a:moveTo>
                  <a:lnTo>
                    <a:pt x="3223" y="8099"/>
                  </a:lnTo>
                  <a:lnTo>
                    <a:pt x="5670" y="13547"/>
                  </a:lnTo>
                  <a:lnTo>
                    <a:pt x="8574" y="18817"/>
                  </a:lnTo>
                  <a:lnTo>
                    <a:pt x="13170" y="26383"/>
                  </a:lnTo>
                </a:path>
              </a:pathLst>
            </a:custGeom>
            <a:ln w="33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2009228" y="10258764"/>
              <a:ext cx="17780" cy="20955"/>
            </a:xfrm>
            <a:custGeom>
              <a:avLst/>
              <a:gdLst/>
              <a:ahLst/>
              <a:cxnLst/>
              <a:rect l="l" t="t" r="r" b="b"/>
              <a:pathLst>
                <a:path w="17780" h="20954">
                  <a:moveTo>
                    <a:pt x="0" y="0"/>
                  </a:moveTo>
                  <a:lnTo>
                    <a:pt x="4663" y="7478"/>
                  </a:lnTo>
                  <a:lnTo>
                    <a:pt x="8033" y="12137"/>
                  </a:lnTo>
                  <a:lnTo>
                    <a:pt x="11746" y="15927"/>
                  </a:lnTo>
                  <a:lnTo>
                    <a:pt x="17435" y="20798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9" name="object 93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2086288" y="10140834"/>
              <a:ext cx="238286" cy="185518"/>
            </a:xfrm>
            <a:prstGeom prst="rect">
              <a:avLst/>
            </a:prstGeom>
          </p:spPr>
        </p:pic>
        <p:pic>
          <p:nvPicPr>
            <p:cNvPr id="940" name="object 94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2365710" y="10145407"/>
              <a:ext cx="163021" cy="422359"/>
            </a:xfrm>
            <a:prstGeom prst="rect">
              <a:avLst/>
            </a:prstGeom>
          </p:spPr>
        </p:pic>
      </p:grpSp>
      <p:grpSp>
        <p:nvGrpSpPr>
          <p:cNvPr id="941" name="object 941"/>
          <p:cNvGrpSpPr/>
          <p:nvPr/>
        </p:nvGrpSpPr>
        <p:grpSpPr>
          <a:xfrm>
            <a:off x="2590717" y="10002577"/>
            <a:ext cx="57785" cy="320675"/>
            <a:chOff x="2590717" y="10002577"/>
            <a:chExt cx="57785" cy="320675"/>
          </a:xfrm>
        </p:grpSpPr>
        <p:sp>
          <p:nvSpPr>
            <p:cNvPr id="942" name="object 942"/>
            <p:cNvSpPr/>
            <p:nvPr/>
          </p:nvSpPr>
          <p:spPr>
            <a:xfrm>
              <a:off x="2620359" y="1002583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1261" y="573"/>
                  </a:moveTo>
                  <a:lnTo>
                    <a:pt x="630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2612467" y="10021284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5" h="5079">
                  <a:moveTo>
                    <a:pt x="7892" y="4548"/>
                  </a:moveTo>
                  <a:lnTo>
                    <a:pt x="2115" y="1401"/>
                  </a:lnTo>
                  <a:lnTo>
                    <a:pt x="0" y="0"/>
                  </a:lnTo>
                </a:path>
              </a:pathLst>
            </a:custGeom>
            <a:ln w="34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609189" y="10019883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277" y="1400"/>
                  </a:moveTo>
                  <a:lnTo>
                    <a:pt x="1161" y="0"/>
                  </a:lnTo>
                  <a:lnTo>
                    <a:pt x="0" y="2633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2608027" y="10022517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1161" y="0"/>
                  </a:moveTo>
                  <a:lnTo>
                    <a:pt x="0" y="2633"/>
                  </a:lnTo>
                  <a:lnTo>
                    <a:pt x="635" y="13792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2608662" y="10036309"/>
              <a:ext cx="16510" cy="205104"/>
            </a:xfrm>
            <a:custGeom>
              <a:avLst/>
              <a:gdLst/>
              <a:ahLst/>
              <a:cxnLst/>
              <a:rect l="l" t="t" r="r" b="b"/>
              <a:pathLst>
                <a:path w="16510" h="205104">
                  <a:moveTo>
                    <a:pt x="0" y="0"/>
                  </a:moveTo>
                  <a:lnTo>
                    <a:pt x="8099" y="103115"/>
                  </a:lnTo>
                  <a:lnTo>
                    <a:pt x="12488" y="158811"/>
                  </a:lnTo>
                  <a:lnTo>
                    <a:pt x="14690" y="186278"/>
                  </a:lnTo>
                  <a:lnTo>
                    <a:pt x="16224" y="204707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624887" y="10241017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4" h="43815">
                  <a:moveTo>
                    <a:pt x="0" y="0"/>
                  </a:moveTo>
                  <a:lnTo>
                    <a:pt x="1346" y="15913"/>
                  </a:lnTo>
                  <a:lnTo>
                    <a:pt x="2229" y="25769"/>
                  </a:lnTo>
                  <a:lnTo>
                    <a:pt x="3041" y="33662"/>
                  </a:lnTo>
                  <a:lnTo>
                    <a:pt x="4173" y="43688"/>
                  </a:lnTo>
                </a:path>
              </a:pathLst>
            </a:custGeom>
            <a:ln w="31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629060" y="10284706"/>
              <a:ext cx="3810" cy="22225"/>
            </a:xfrm>
            <a:custGeom>
              <a:avLst/>
              <a:gdLst/>
              <a:ahLst/>
              <a:cxnLst/>
              <a:rect l="l" t="t" r="r" b="b"/>
              <a:pathLst>
                <a:path w="3810" h="22225">
                  <a:moveTo>
                    <a:pt x="0" y="0"/>
                  </a:moveTo>
                  <a:lnTo>
                    <a:pt x="1896" y="16611"/>
                  </a:lnTo>
                  <a:lnTo>
                    <a:pt x="3347" y="22160"/>
                  </a:lnTo>
                </a:path>
              </a:pathLst>
            </a:custGeom>
            <a:ln w="31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9" name="object 949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2704071" y="10113424"/>
            <a:ext cx="199234" cy="192277"/>
          </a:xfrm>
          <a:prstGeom prst="rect">
            <a:avLst/>
          </a:prstGeom>
        </p:spPr>
      </p:pic>
      <p:pic>
        <p:nvPicPr>
          <p:cNvPr id="950" name="object 950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29798" y="10223602"/>
            <a:ext cx="68648" cy="110115"/>
          </a:xfrm>
          <a:prstGeom prst="rect">
            <a:avLst/>
          </a:prstGeom>
        </p:spPr>
      </p:pic>
      <p:pic>
        <p:nvPicPr>
          <p:cNvPr id="951" name="object 951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581335" y="10018337"/>
            <a:ext cx="340814" cy="330733"/>
          </a:xfrm>
          <a:prstGeom prst="rect">
            <a:avLst/>
          </a:prstGeom>
        </p:spPr>
      </p:pic>
      <p:pic>
        <p:nvPicPr>
          <p:cNvPr id="952" name="object 952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3977611" y="10139143"/>
            <a:ext cx="218330" cy="209707"/>
          </a:xfrm>
          <a:prstGeom prst="rect">
            <a:avLst/>
          </a:prstGeom>
        </p:spPr>
      </p:pic>
      <p:pic>
        <p:nvPicPr>
          <p:cNvPr id="953" name="object 953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608859" y="10123540"/>
            <a:ext cx="230022" cy="155023"/>
          </a:xfrm>
          <a:prstGeom prst="rect">
            <a:avLst/>
          </a:prstGeom>
        </p:spPr>
      </p:pic>
      <p:pic>
        <p:nvPicPr>
          <p:cNvPr id="954" name="object 954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4892226" y="9957321"/>
            <a:ext cx="219348" cy="311385"/>
          </a:xfrm>
          <a:prstGeom prst="rect">
            <a:avLst/>
          </a:prstGeom>
        </p:spPr>
      </p:pic>
      <p:pic>
        <p:nvPicPr>
          <p:cNvPr id="955" name="object 955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5176518" y="10093666"/>
            <a:ext cx="136613" cy="186527"/>
          </a:xfrm>
          <a:prstGeom prst="rect">
            <a:avLst/>
          </a:prstGeom>
        </p:spPr>
      </p:pic>
      <p:pic>
        <p:nvPicPr>
          <p:cNvPr id="956" name="object 956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5378888" y="10069357"/>
            <a:ext cx="151420" cy="205110"/>
          </a:xfrm>
          <a:prstGeom prst="rect">
            <a:avLst/>
          </a:prstGeom>
        </p:spPr>
      </p:pic>
      <p:pic>
        <p:nvPicPr>
          <p:cNvPr id="957" name="object 957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590539" y="10083830"/>
            <a:ext cx="189956" cy="206786"/>
          </a:xfrm>
          <a:prstGeom prst="rect">
            <a:avLst/>
          </a:prstGeom>
        </p:spPr>
      </p:pic>
      <p:pic>
        <p:nvPicPr>
          <p:cNvPr id="958" name="object 958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6262834" y="10095872"/>
            <a:ext cx="210304" cy="285753"/>
          </a:xfrm>
          <a:prstGeom prst="rect">
            <a:avLst/>
          </a:prstGeom>
        </p:spPr>
      </p:pic>
      <p:pic>
        <p:nvPicPr>
          <p:cNvPr id="959" name="object 959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6542219" y="10155332"/>
            <a:ext cx="401603" cy="209401"/>
          </a:xfrm>
          <a:prstGeom prst="rect">
            <a:avLst/>
          </a:prstGeom>
        </p:spPr>
      </p:pic>
      <p:grpSp>
        <p:nvGrpSpPr>
          <p:cNvPr id="960" name="object 960"/>
          <p:cNvGrpSpPr/>
          <p:nvPr/>
        </p:nvGrpSpPr>
        <p:grpSpPr>
          <a:xfrm>
            <a:off x="7023699" y="10012069"/>
            <a:ext cx="752475" cy="347980"/>
            <a:chOff x="7023699" y="10012069"/>
            <a:chExt cx="752475" cy="347980"/>
          </a:xfrm>
        </p:grpSpPr>
        <p:sp>
          <p:nvSpPr>
            <p:cNvPr id="961" name="object 961"/>
            <p:cNvSpPr/>
            <p:nvPr/>
          </p:nvSpPr>
          <p:spPr>
            <a:xfrm>
              <a:off x="7059820" y="10057020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2719" y="12166"/>
                  </a:moveTo>
                  <a:lnTo>
                    <a:pt x="2318" y="10733"/>
                  </a:lnTo>
                  <a:lnTo>
                    <a:pt x="1916" y="9300"/>
                  </a:lnTo>
                </a:path>
                <a:path w="3175" h="12700">
                  <a:moveTo>
                    <a:pt x="1916" y="9300"/>
                  </a:moveTo>
                  <a:lnTo>
                    <a:pt x="1113" y="64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7058707" y="10043352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70">
                  <a:moveTo>
                    <a:pt x="1113" y="13667"/>
                  </a:moveTo>
                  <a:lnTo>
                    <a:pt x="0" y="7232"/>
                  </a:lnTo>
                  <a:lnTo>
                    <a:pt x="890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7059597" y="10032607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0" y="10745"/>
                  </a:moveTo>
                  <a:lnTo>
                    <a:pt x="890" y="3512"/>
                  </a:lnTo>
                  <a:lnTo>
                    <a:pt x="4560" y="0"/>
                  </a:lnTo>
                </a:path>
              </a:pathLst>
            </a:custGeom>
            <a:ln w="34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7064157" y="10029094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3512"/>
                  </a:moveTo>
                  <a:lnTo>
                    <a:pt x="3669" y="0"/>
                  </a:lnTo>
                  <a:lnTo>
                    <a:pt x="9007" y="6027"/>
                  </a:lnTo>
                </a:path>
              </a:pathLst>
            </a:custGeom>
            <a:ln w="34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7073165" y="10035122"/>
              <a:ext cx="10160" cy="24765"/>
            </a:xfrm>
            <a:custGeom>
              <a:avLst/>
              <a:gdLst/>
              <a:ahLst/>
              <a:cxnLst/>
              <a:rect l="l" t="t" r="r" b="b"/>
              <a:pathLst>
                <a:path w="10159" h="24765">
                  <a:moveTo>
                    <a:pt x="0" y="0"/>
                  </a:moveTo>
                  <a:lnTo>
                    <a:pt x="3158" y="3775"/>
                  </a:lnTo>
                  <a:lnTo>
                    <a:pt x="5249" y="7600"/>
                  </a:lnTo>
                  <a:lnTo>
                    <a:pt x="7206" y="13784"/>
                  </a:lnTo>
                  <a:lnTo>
                    <a:pt x="9963" y="24635"/>
                  </a:lnTo>
                </a:path>
              </a:pathLst>
            </a:custGeom>
            <a:ln w="34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7083129" y="10059757"/>
              <a:ext cx="6985" cy="48260"/>
            </a:xfrm>
            <a:custGeom>
              <a:avLst/>
              <a:gdLst/>
              <a:ahLst/>
              <a:cxnLst/>
              <a:rect l="l" t="t" r="r" b="b"/>
              <a:pathLst>
                <a:path w="6984" h="48259">
                  <a:moveTo>
                    <a:pt x="0" y="0"/>
                  </a:moveTo>
                  <a:lnTo>
                    <a:pt x="2701" y="11213"/>
                  </a:lnTo>
                  <a:lnTo>
                    <a:pt x="4270" y="19936"/>
                  </a:lnTo>
                  <a:lnTo>
                    <a:pt x="5307" y="30652"/>
                  </a:lnTo>
                  <a:lnTo>
                    <a:pt x="6412" y="47849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7089542" y="10107607"/>
              <a:ext cx="1905" cy="64769"/>
            </a:xfrm>
            <a:custGeom>
              <a:avLst/>
              <a:gdLst/>
              <a:ahLst/>
              <a:cxnLst/>
              <a:rect l="l" t="t" r="r" b="b"/>
              <a:pathLst>
                <a:path w="1904" h="64770">
                  <a:moveTo>
                    <a:pt x="0" y="0"/>
                  </a:moveTo>
                  <a:lnTo>
                    <a:pt x="1014" y="17454"/>
                  </a:lnTo>
                  <a:lnTo>
                    <a:pt x="1409" y="29974"/>
                  </a:lnTo>
                  <a:lnTo>
                    <a:pt x="1237" y="43593"/>
                  </a:lnTo>
                  <a:lnTo>
                    <a:pt x="550" y="64343"/>
                  </a:lnTo>
                </a:path>
              </a:pathLst>
            </a:custGeom>
            <a:ln w="32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7084958" y="10171951"/>
              <a:ext cx="5715" cy="69850"/>
            </a:xfrm>
            <a:custGeom>
              <a:avLst/>
              <a:gdLst/>
              <a:ahLst/>
              <a:cxnLst/>
              <a:rect l="l" t="t" r="r" b="b"/>
              <a:pathLst>
                <a:path w="5715" h="69850">
                  <a:moveTo>
                    <a:pt x="5134" y="0"/>
                  </a:moveTo>
                  <a:lnTo>
                    <a:pt x="4358" y="20835"/>
                  </a:lnTo>
                  <a:lnTo>
                    <a:pt x="3565" y="35052"/>
                  </a:lnTo>
                  <a:lnTo>
                    <a:pt x="2272" y="49195"/>
                  </a:lnTo>
                  <a:lnTo>
                    <a:pt x="0" y="69808"/>
                  </a:lnTo>
                </a:path>
              </a:pathLst>
            </a:custGeom>
            <a:ln w="31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7075513" y="10241760"/>
              <a:ext cx="9525" cy="61594"/>
            </a:xfrm>
            <a:custGeom>
              <a:avLst/>
              <a:gdLst/>
              <a:ahLst/>
              <a:cxnLst/>
              <a:rect l="l" t="t" r="r" b="b"/>
              <a:pathLst>
                <a:path w="9525" h="61595">
                  <a:moveTo>
                    <a:pt x="9444" y="0"/>
                  </a:moveTo>
                  <a:lnTo>
                    <a:pt x="7104" y="20484"/>
                  </a:lnTo>
                  <a:lnTo>
                    <a:pt x="5340" y="33727"/>
                  </a:lnTo>
                  <a:lnTo>
                    <a:pt x="3267" y="45499"/>
                  </a:lnTo>
                  <a:lnTo>
                    <a:pt x="0" y="61575"/>
                  </a:lnTo>
                </a:path>
              </a:pathLst>
            </a:custGeom>
            <a:ln w="30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7065208" y="10303335"/>
              <a:ext cx="10795" cy="41275"/>
            </a:xfrm>
            <a:custGeom>
              <a:avLst/>
              <a:gdLst/>
              <a:ahLst/>
              <a:cxnLst/>
              <a:rect l="l" t="t" r="r" b="b"/>
              <a:pathLst>
                <a:path w="10795" h="41275">
                  <a:moveTo>
                    <a:pt x="10305" y="0"/>
                  </a:moveTo>
                  <a:lnTo>
                    <a:pt x="7024" y="15756"/>
                  </a:lnTo>
                  <a:lnTo>
                    <a:pt x="4857" y="25302"/>
                  </a:lnTo>
                  <a:lnTo>
                    <a:pt x="2837" y="32499"/>
                  </a:lnTo>
                  <a:lnTo>
                    <a:pt x="0" y="41212"/>
                  </a:lnTo>
                </a:path>
              </a:pathLst>
            </a:custGeom>
            <a:ln w="30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7043546" y="102040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7041142" y="1020099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404" y="3059"/>
                  </a:moveTo>
                  <a:lnTo>
                    <a:pt x="0" y="654"/>
                  </a:lnTo>
                  <a:lnTo>
                    <a:pt x="148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7041290" y="10200998"/>
              <a:ext cx="72390" cy="10160"/>
            </a:xfrm>
            <a:custGeom>
              <a:avLst/>
              <a:gdLst/>
              <a:ahLst/>
              <a:cxnLst/>
              <a:rect l="l" t="t" r="r" b="b"/>
              <a:pathLst>
                <a:path w="72390" h="10159">
                  <a:moveTo>
                    <a:pt x="0" y="0"/>
                  </a:moveTo>
                  <a:lnTo>
                    <a:pt x="26060" y="3986"/>
                  </a:lnTo>
                  <a:lnTo>
                    <a:pt x="42286" y="6315"/>
                  </a:lnTo>
                  <a:lnTo>
                    <a:pt x="55463" y="7886"/>
                  </a:lnTo>
                  <a:lnTo>
                    <a:pt x="72376" y="9597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7113667" y="10210596"/>
              <a:ext cx="64769" cy="4445"/>
            </a:xfrm>
            <a:custGeom>
              <a:avLst/>
              <a:gdLst/>
              <a:ahLst/>
              <a:cxnLst/>
              <a:rect l="l" t="t" r="r" b="b"/>
              <a:pathLst>
                <a:path w="64770" h="4445">
                  <a:moveTo>
                    <a:pt x="0" y="0"/>
                  </a:moveTo>
                  <a:lnTo>
                    <a:pt x="16787" y="1630"/>
                  </a:lnTo>
                  <a:lnTo>
                    <a:pt x="29081" y="2632"/>
                  </a:lnTo>
                  <a:lnTo>
                    <a:pt x="42909" y="3419"/>
                  </a:lnTo>
                  <a:lnTo>
                    <a:pt x="64300" y="4405"/>
                  </a:lnTo>
                </a:path>
              </a:pathLst>
            </a:custGeom>
            <a:ln w="32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7177967" y="10215002"/>
              <a:ext cx="71755" cy="1905"/>
            </a:xfrm>
            <a:custGeom>
              <a:avLst/>
              <a:gdLst/>
              <a:ahLst/>
              <a:cxnLst/>
              <a:rect l="l" t="t" r="r" b="b"/>
              <a:pathLst>
                <a:path w="71754" h="1904">
                  <a:moveTo>
                    <a:pt x="0" y="0"/>
                  </a:moveTo>
                  <a:lnTo>
                    <a:pt x="21498" y="935"/>
                  </a:lnTo>
                  <a:lnTo>
                    <a:pt x="36080" y="1373"/>
                  </a:lnTo>
                  <a:lnTo>
                    <a:pt x="50418" y="1428"/>
                  </a:lnTo>
                  <a:lnTo>
                    <a:pt x="71187" y="1213"/>
                  </a:lnTo>
                </a:path>
              </a:pathLst>
            </a:custGeom>
            <a:ln w="31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7249155" y="10212779"/>
              <a:ext cx="60960" cy="3810"/>
            </a:xfrm>
            <a:custGeom>
              <a:avLst/>
              <a:gdLst/>
              <a:ahLst/>
              <a:cxnLst/>
              <a:rect l="l" t="t" r="r" b="b"/>
              <a:pathLst>
                <a:path w="60959" h="3809">
                  <a:moveTo>
                    <a:pt x="0" y="3435"/>
                  </a:moveTo>
                  <a:lnTo>
                    <a:pt x="20601" y="3148"/>
                  </a:lnTo>
                  <a:lnTo>
                    <a:pt x="33764" y="2694"/>
                  </a:lnTo>
                  <a:lnTo>
                    <a:pt x="45158" y="1752"/>
                  </a:lnTo>
                  <a:lnTo>
                    <a:pt x="60448" y="0"/>
                  </a:lnTo>
                </a:path>
              </a:pathLst>
            </a:custGeom>
            <a:ln w="30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7309604" y="10204053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4" h="8890">
                  <a:moveTo>
                    <a:pt x="0" y="8726"/>
                  </a:moveTo>
                  <a:lnTo>
                    <a:pt x="14948" y="6891"/>
                  </a:lnTo>
                  <a:lnTo>
                    <a:pt x="23951" y="5371"/>
                  </a:lnTo>
                  <a:lnTo>
                    <a:pt x="30627" y="3346"/>
                  </a:lnTo>
                  <a:lnTo>
                    <a:pt x="38593" y="0"/>
                  </a:lnTo>
                </a:path>
              </a:pathLst>
            </a:custGeom>
            <a:ln w="30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7348197" y="10190839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4">
                  <a:moveTo>
                    <a:pt x="0" y="13213"/>
                  </a:moveTo>
                  <a:lnTo>
                    <a:pt x="13090" y="7505"/>
                  </a:lnTo>
                  <a:lnTo>
                    <a:pt x="13520" y="0"/>
                  </a:lnTo>
                </a:path>
              </a:pathLst>
            </a:custGeom>
            <a:ln w="31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7351812" y="10175526"/>
              <a:ext cx="10795" cy="15875"/>
            </a:xfrm>
            <a:custGeom>
              <a:avLst/>
              <a:gdLst/>
              <a:ahLst/>
              <a:cxnLst/>
              <a:rect l="l" t="t" r="r" b="b"/>
              <a:pathLst>
                <a:path w="10795" h="15875">
                  <a:moveTo>
                    <a:pt x="9905" y="15313"/>
                  </a:moveTo>
                  <a:lnTo>
                    <a:pt x="10335" y="7807"/>
                  </a:lnTo>
                  <a:lnTo>
                    <a:pt x="0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7323678" y="10161674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70">
                  <a:moveTo>
                    <a:pt x="28133" y="13851"/>
                  </a:moveTo>
                  <a:lnTo>
                    <a:pt x="21880" y="9244"/>
                  </a:lnTo>
                  <a:lnTo>
                    <a:pt x="16865" y="6265"/>
                  </a:lnTo>
                  <a:lnTo>
                    <a:pt x="10451" y="3616"/>
                  </a:lnTo>
                  <a:lnTo>
                    <a:pt x="0" y="0"/>
                  </a:lnTo>
                </a:path>
              </a:pathLst>
            </a:custGeom>
            <a:ln w="34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7284713" y="10154118"/>
              <a:ext cx="39370" cy="7620"/>
            </a:xfrm>
            <a:custGeom>
              <a:avLst/>
              <a:gdLst/>
              <a:ahLst/>
              <a:cxnLst/>
              <a:rect l="l" t="t" r="r" b="b"/>
              <a:pathLst>
                <a:path w="39370" h="7620">
                  <a:moveTo>
                    <a:pt x="38965" y="7556"/>
                  </a:moveTo>
                  <a:lnTo>
                    <a:pt x="28344" y="4037"/>
                  </a:lnTo>
                  <a:lnTo>
                    <a:pt x="20745" y="2077"/>
                  </a:lnTo>
                  <a:lnTo>
                    <a:pt x="12514" y="967"/>
                  </a:lnTo>
                  <a:lnTo>
                    <a:pt x="0" y="0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7243784" y="10153325"/>
              <a:ext cx="41275" cy="4445"/>
            </a:xfrm>
            <a:custGeom>
              <a:avLst/>
              <a:gdLst/>
              <a:ahLst/>
              <a:cxnLst/>
              <a:rect l="l" t="t" r="r" b="b"/>
              <a:pathLst>
                <a:path w="41275" h="4445">
                  <a:moveTo>
                    <a:pt x="40929" y="793"/>
                  </a:moveTo>
                  <a:lnTo>
                    <a:pt x="28383" y="0"/>
                  </a:lnTo>
                  <a:lnTo>
                    <a:pt x="19937" y="111"/>
                  </a:lnTo>
                  <a:lnTo>
                    <a:pt x="11755" y="1464"/>
                  </a:lnTo>
                  <a:lnTo>
                    <a:pt x="0" y="4399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7209237" y="10157724"/>
              <a:ext cx="34925" cy="17145"/>
            </a:xfrm>
            <a:custGeom>
              <a:avLst/>
              <a:gdLst/>
              <a:ahLst/>
              <a:cxnLst/>
              <a:rect l="l" t="t" r="r" b="b"/>
              <a:pathLst>
                <a:path w="34925" h="17145">
                  <a:moveTo>
                    <a:pt x="34546" y="0"/>
                  </a:moveTo>
                  <a:lnTo>
                    <a:pt x="22891" y="3143"/>
                  </a:lnTo>
                  <a:lnTo>
                    <a:pt x="15407" y="5963"/>
                  </a:lnTo>
                  <a:lnTo>
                    <a:pt x="8856" y="10055"/>
                  </a:lnTo>
                  <a:lnTo>
                    <a:pt x="0" y="17014"/>
                  </a:lnTo>
                </a:path>
              </a:pathLst>
            </a:custGeom>
            <a:ln w="32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7187150" y="10174738"/>
              <a:ext cx="22225" cy="29845"/>
            </a:xfrm>
            <a:custGeom>
              <a:avLst/>
              <a:gdLst/>
              <a:ahLst/>
              <a:cxnLst/>
              <a:rect l="l" t="t" r="r" b="b"/>
              <a:pathLst>
                <a:path w="22225" h="29845">
                  <a:moveTo>
                    <a:pt x="22087" y="0"/>
                  </a:moveTo>
                  <a:lnTo>
                    <a:pt x="13424" y="7151"/>
                  </a:lnTo>
                  <a:lnTo>
                    <a:pt x="8236" y="12597"/>
                  </a:lnTo>
                  <a:lnTo>
                    <a:pt x="4451" y="19093"/>
                  </a:lnTo>
                  <a:lnTo>
                    <a:pt x="0" y="29394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7181172" y="10204132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5978" y="0"/>
                  </a:moveTo>
                  <a:lnTo>
                    <a:pt x="1808" y="10433"/>
                  </a:lnTo>
                  <a:lnTo>
                    <a:pt x="0" y="17858"/>
                  </a:lnTo>
                  <a:lnTo>
                    <a:pt x="177" y="25825"/>
                  </a:lnTo>
                  <a:lnTo>
                    <a:pt x="1964" y="37886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7183136" y="10242019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5" h="40004">
                  <a:moveTo>
                    <a:pt x="0" y="0"/>
                  </a:moveTo>
                  <a:lnTo>
                    <a:pt x="2127" y="12085"/>
                  </a:lnTo>
                  <a:lnTo>
                    <a:pt x="4693" y="20225"/>
                  </a:lnTo>
                  <a:lnTo>
                    <a:pt x="9366" y="28118"/>
                  </a:lnTo>
                  <a:lnTo>
                    <a:pt x="17817" y="39465"/>
                  </a:lnTo>
                </a:path>
              </a:pathLst>
            </a:custGeom>
            <a:ln w="32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7200954" y="10281485"/>
              <a:ext cx="38100" cy="33655"/>
            </a:xfrm>
            <a:custGeom>
              <a:avLst/>
              <a:gdLst/>
              <a:ahLst/>
              <a:cxnLst/>
              <a:rect l="l" t="t" r="r" b="b"/>
              <a:pathLst>
                <a:path w="38100" h="33654">
                  <a:moveTo>
                    <a:pt x="0" y="0"/>
                  </a:moveTo>
                  <a:lnTo>
                    <a:pt x="8766" y="11251"/>
                  </a:lnTo>
                  <a:lnTo>
                    <a:pt x="15650" y="18472"/>
                  </a:lnTo>
                  <a:lnTo>
                    <a:pt x="24214" y="24788"/>
                  </a:lnTo>
                  <a:lnTo>
                    <a:pt x="38025" y="33321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7238979" y="10314807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90">
                  <a:moveTo>
                    <a:pt x="0" y="0"/>
                  </a:moveTo>
                  <a:lnTo>
                    <a:pt x="14001" y="8348"/>
                  </a:lnTo>
                  <a:lnTo>
                    <a:pt x="23903" y="13368"/>
                  </a:lnTo>
                  <a:lnTo>
                    <a:pt x="34415" y="17074"/>
                  </a:lnTo>
                  <a:lnTo>
                    <a:pt x="50248" y="21480"/>
                  </a:lnTo>
                </a:path>
              </a:pathLst>
            </a:custGeom>
            <a:ln w="32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7289228" y="10336287"/>
              <a:ext cx="48895" cy="7620"/>
            </a:xfrm>
            <a:custGeom>
              <a:avLst/>
              <a:gdLst/>
              <a:ahLst/>
              <a:cxnLst/>
              <a:rect l="l" t="t" r="r" b="b"/>
              <a:pathLst>
                <a:path w="48895" h="7620">
                  <a:moveTo>
                    <a:pt x="0" y="0"/>
                  </a:moveTo>
                  <a:lnTo>
                    <a:pt x="15811" y="4183"/>
                  </a:lnTo>
                  <a:lnTo>
                    <a:pt x="26169" y="6333"/>
                  </a:lnTo>
                  <a:lnTo>
                    <a:pt x="35653" y="7131"/>
                  </a:lnTo>
                  <a:lnTo>
                    <a:pt x="48841" y="7257"/>
                  </a:lnTo>
                </a:path>
              </a:pathLst>
            </a:custGeom>
            <a:ln w="31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7338070" y="10337666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59" h="6350">
                  <a:moveTo>
                    <a:pt x="0" y="5878"/>
                  </a:moveTo>
                  <a:lnTo>
                    <a:pt x="12971" y="5799"/>
                  </a:lnTo>
                  <a:lnTo>
                    <a:pt x="20939" y="5160"/>
                  </a:lnTo>
                  <a:lnTo>
                    <a:pt x="27181" y="3410"/>
                  </a:lnTo>
                  <a:lnTo>
                    <a:pt x="34978" y="0"/>
                  </a:lnTo>
                </a:path>
              </a:pathLst>
            </a:custGeom>
            <a:ln w="31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7373049" y="10320740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09" h="17145">
                  <a:moveTo>
                    <a:pt x="0" y="16926"/>
                  </a:moveTo>
                  <a:lnTo>
                    <a:pt x="12889" y="11024"/>
                  </a:lnTo>
                  <a:lnTo>
                    <a:pt x="16436" y="0"/>
                  </a:lnTo>
                </a:path>
              </a:pathLst>
            </a:custGeom>
            <a:ln w="32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7431803" y="1020706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7431803" y="10202081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0" y="4978"/>
                  </a:moveTo>
                  <a:lnTo>
                    <a:pt x="916" y="1885"/>
                  </a:lnTo>
                  <a:lnTo>
                    <a:pt x="1946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7433750" y="1020019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1885"/>
                  </a:moveTo>
                  <a:lnTo>
                    <a:pt x="1029" y="0"/>
                  </a:lnTo>
                  <a:lnTo>
                    <a:pt x="3090" y="62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7436840" y="1020081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0"/>
                  </a:moveTo>
                  <a:lnTo>
                    <a:pt x="2060" y="620"/>
                  </a:lnTo>
                  <a:lnTo>
                    <a:pt x="4861" y="7588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7441702" y="10208404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5" h="20954">
                  <a:moveTo>
                    <a:pt x="0" y="0"/>
                  </a:moveTo>
                  <a:lnTo>
                    <a:pt x="2801" y="6968"/>
                  </a:lnTo>
                  <a:lnTo>
                    <a:pt x="5612" y="20804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7447314" y="10229208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79" h="32384">
                  <a:moveTo>
                    <a:pt x="0" y="0"/>
                  </a:moveTo>
                  <a:lnTo>
                    <a:pt x="1659" y="8279"/>
                  </a:lnTo>
                  <a:lnTo>
                    <a:pt x="2732" y="14352"/>
                  </a:lnTo>
                  <a:lnTo>
                    <a:pt x="3689" y="21200"/>
                  </a:lnTo>
                  <a:lnTo>
                    <a:pt x="4997" y="31806"/>
                  </a:lnTo>
                </a:path>
              </a:pathLst>
            </a:custGeom>
            <a:ln w="34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7452311" y="10261015"/>
              <a:ext cx="3810" cy="34925"/>
            </a:xfrm>
            <a:custGeom>
              <a:avLst/>
              <a:gdLst/>
              <a:ahLst/>
              <a:cxnLst/>
              <a:rect l="l" t="t" r="r" b="b"/>
              <a:pathLst>
                <a:path w="3809" h="34925">
                  <a:moveTo>
                    <a:pt x="0" y="0"/>
                  </a:moveTo>
                  <a:lnTo>
                    <a:pt x="1286" y="10650"/>
                  </a:lnTo>
                  <a:lnTo>
                    <a:pt x="2088" y="17813"/>
                  </a:lnTo>
                  <a:lnTo>
                    <a:pt x="2745" y="24737"/>
                  </a:lnTo>
                  <a:lnTo>
                    <a:pt x="3591" y="34675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7455902" y="10295690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40" h="43179">
                  <a:moveTo>
                    <a:pt x="0" y="0"/>
                  </a:moveTo>
                  <a:lnTo>
                    <a:pt x="1441" y="22845"/>
                  </a:lnTo>
                  <a:lnTo>
                    <a:pt x="2172" y="34903"/>
                  </a:lnTo>
                  <a:lnTo>
                    <a:pt x="2417" y="40175"/>
                  </a:lnTo>
                  <a:lnTo>
                    <a:pt x="2401" y="42660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7457794" y="10335572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4" h="6350">
                  <a:moveTo>
                    <a:pt x="510" y="2778"/>
                  </a:moveTo>
                  <a:lnTo>
                    <a:pt x="416" y="6010"/>
                  </a:lnTo>
                  <a:lnTo>
                    <a:pt x="0" y="0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7457377" y="10315601"/>
              <a:ext cx="635" cy="20320"/>
            </a:xfrm>
            <a:custGeom>
              <a:avLst/>
              <a:gdLst/>
              <a:ahLst/>
              <a:cxnLst/>
              <a:rect l="l" t="t" r="r" b="b"/>
              <a:pathLst>
                <a:path w="634" h="20320">
                  <a:moveTo>
                    <a:pt x="208" y="-17268"/>
                  </a:moveTo>
                  <a:lnTo>
                    <a:pt x="208" y="37239"/>
                  </a:lnTo>
                </a:path>
              </a:pathLst>
            </a:custGeom>
            <a:ln w="34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7457598" y="10282989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32611"/>
                  </a:moveTo>
                  <a:lnTo>
                    <a:pt x="151" y="24250"/>
                  </a:lnTo>
                  <a:lnTo>
                    <a:pt x="385" y="18066"/>
                  </a:lnTo>
                  <a:lnTo>
                    <a:pt x="865" y="11001"/>
                  </a:lnTo>
                  <a:lnTo>
                    <a:pt x="1757" y="0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7459355" y="10245247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0" y="37741"/>
                  </a:moveTo>
                  <a:lnTo>
                    <a:pt x="953" y="26660"/>
                  </a:lnTo>
                  <a:lnTo>
                    <a:pt x="1869" y="19034"/>
                  </a:lnTo>
                  <a:lnTo>
                    <a:pt x="3283" y="11327"/>
                  </a:lnTo>
                  <a:lnTo>
                    <a:pt x="5734" y="0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7465089" y="10210598"/>
              <a:ext cx="12065" cy="34925"/>
            </a:xfrm>
            <a:custGeom>
              <a:avLst/>
              <a:gdLst/>
              <a:ahLst/>
              <a:cxnLst/>
              <a:rect l="l" t="t" r="r" b="b"/>
              <a:pathLst>
                <a:path w="12065" h="34925">
                  <a:moveTo>
                    <a:pt x="0" y="34649"/>
                  </a:moveTo>
                  <a:lnTo>
                    <a:pt x="2549" y="23370"/>
                  </a:lnTo>
                  <a:lnTo>
                    <a:pt x="4650" y="16001"/>
                  </a:lnTo>
                  <a:lnTo>
                    <a:pt x="7431" y="9294"/>
                  </a:lnTo>
                  <a:lnTo>
                    <a:pt x="12017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7477107" y="10184911"/>
              <a:ext cx="19685" cy="26034"/>
            </a:xfrm>
            <a:custGeom>
              <a:avLst/>
              <a:gdLst/>
              <a:ahLst/>
              <a:cxnLst/>
              <a:rect l="l" t="t" r="r" b="b"/>
              <a:pathLst>
                <a:path w="19684" h="26034">
                  <a:moveTo>
                    <a:pt x="0" y="25686"/>
                  </a:moveTo>
                  <a:lnTo>
                    <a:pt x="4704" y="16532"/>
                  </a:lnTo>
                  <a:lnTo>
                    <a:pt x="8313" y="10805"/>
                  </a:lnTo>
                  <a:lnTo>
                    <a:pt x="12666" y="6097"/>
                  </a:lnTo>
                  <a:lnTo>
                    <a:pt x="19598" y="0"/>
                  </a:lnTo>
                </a:path>
              </a:pathLst>
            </a:custGeom>
            <a:ln w="32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7496705" y="10170627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14284"/>
                  </a:moveTo>
                  <a:lnTo>
                    <a:pt x="7020" y="8365"/>
                  </a:lnTo>
                  <a:lnTo>
                    <a:pt x="11988" y="4903"/>
                  </a:lnTo>
                  <a:lnTo>
                    <a:pt x="17271" y="2562"/>
                  </a:lnTo>
                  <a:lnTo>
                    <a:pt x="25233" y="0"/>
                  </a:lnTo>
                </a:path>
              </a:pathLst>
            </a:custGeom>
            <a:ln w="32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7521939" y="10167310"/>
              <a:ext cx="26670" cy="3810"/>
            </a:xfrm>
            <a:custGeom>
              <a:avLst/>
              <a:gdLst/>
              <a:ahLst/>
              <a:cxnLst/>
              <a:rect l="l" t="t" r="r" b="b"/>
              <a:pathLst>
                <a:path w="26670" h="3809">
                  <a:moveTo>
                    <a:pt x="0" y="3316"/>
                  </a:moveTo>
                  <a:lnTo>
                    <a:pt x="7981" y="952"/>
                  </a:lnTo>
                  <a:lnTo>
                    <a:pt x="13398" y="0"/>
                  </a:lnTo>
                  <a:lnTo>
                    <a:pt x="18734" y="309"/>
                  </a:lnTo>
                  <a:lnTo>
                    <a:pt x="26468" y="1732"/>
                  </a:lnTo>
                </a:path>
              </a:pathLst>
            </a:custGeom>
            <a:ln w="33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7548408" y="10169042"/>
              <a:ext cx="23495" cy="12700"/>
            </a:xfrm>
            <a:custGeom>
              <a:avLst/>
              <a:gdLst/>
              <a:ahLst/>
              <a:cxnLst/>
              <a:rect l="l" t="t" r="r" b="b"/>
              <a:pathLst>
                <a:path w="23495" h="12700">
                  <a:moveTo>
                    <a:pt x="0" y="0"/>
                  </a:moveTo>
                  <a:lnTo>
                    <a:pt x="7685" y="1641"/>
                  </a:lnTo>
                  <a:lnTo>
                    <a:pt x="12674" y="3482"/>
                  </a:lnTo>
                  <a:lnTo>
                    <a:pt x="17152" y="6687"/>
                  </a:lnTo>
                  <a:lnTo>
                    <a:pt x="23304" y="12420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7571712" y="10181462"/>
              <a:ext cx="16510" cy="26034"/>
            </a:xfrm>
            <a:custGeom>
              <a:avLst/>
              <a:gdLst/>
              <a:ahLst/>
              <a:cxnLst/>
              <a:rect l="l" t="t" r="r" b="b"/>
              <a:pathLst>
                <a:path w="16509" h="26034">
                  <a:moveTo>
                    <a:pt x="0" y="0"/>
                  </a:moveTo>
                  <a:lnTo>
                    <a:pt x="6039" y="5939"/>
                  </a:lnTo>
                  <a:lnTo>
                    <a:pt x="9736" y="10587"/>
                  </a:lnTo>
                  <a:lnTo>
                    <a:pt x="12605" y="16345"/>
                  </a:lnTo>
                  <a:lnTo>
                    <a:pt x="16162" y="25616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7587874" y="10207079"/>
              <a:ext cx="7620" cy="34925"/>
            </a:xfrm>
            <a:custGeom>
              <a:avLst/>
              <a:gdLst/>
              <a:ahLst/>
              <a:cxnLst/>
              <a:rect l="l" t="t" r="r" b="b"/>
              <a:pathLst>
                <a:path w="7620" h="34925">
                  <a:moveTo>
                    <a:pt x="0" y="0"/>
                  </a:moveTo>
                  <a:lnTo>
                    <a:pt x="3420" y="9406"/>
                  </a:lnTo>
                  <a:lnTo>
                    <a:pt x="5332" y="16119"/>
                  </a:lnTo>
                  <a:lnTo>
                    <a:pt x="6431" y="23355"/>
                  </a:lnTo>
                  <a:lnTo>
                    <a:pt x="7411" y="34335"/>
                  </a:lnTo>
                </a:path>
              </a:pathLst>
            </a:custGeom>
            <a:ln w="33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7594587" y="10241415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5">
                  <a:moveTo>
                    <a:pt x="699" y="0"/>
                  </a:moveTo>
                  <a:lnTo>
                    <a:pt x="1552" y="11001"/>
                  </a:lnTo>
                  <a:lnTo>
                    <a:pt x="1764" y="18392"/>
                  </a:lnTo>
                  <a:lnTo>
                    <a:pt x="1268" y="25524"/>
                  </a:lnTo>
                  <a:lnTo>
                    <a:pt x="0" y="35748"/>
                  </a:lnTo>
                </a:path>
              </a:pathLst>
            </a:custGeom>
            <a:ln w="32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7587577" y="10277163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20" h="29209">
                  <a:moveTo>
                    <a:pt x="7009" y="0"/>
                  </a:moveTo>
                  <a:lnTo>
                    <a:pt x="5642" y="10121"/>
                  </a:lnTo>
                  <a:lnTo>
                    <a:pt x="4456" y="16532"/>
                  </a:lnTo>
                  <a:lnTo>
                    <a:pt x="2794" y="21966"/>
                  </a:lnTo>
                  <a:lnTo>
                    <a:pt x="0" y="29157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7578092" y="10306321"/>
              <a:ext cx="9525" cy="17780"/>
            </a:xfrm>
            <a:custGeom>
              <a:avLst/>
              <a:gdLst/>
              <a:ahLst/>
              <a:cxnLst/>
              <a:rect l="l" t="t" r="r" b="b"/>
              <a:pathLst>
                <a:path w="9525" h="17779">
                  <a:moveTo>
                    <a:pt x="9485" y="0"/>
                  </a:moveTo>
                  <a:lnTo>
                    <a:pt x="4711" y="11974"/>
                  </a:lnTo>
                  <a:lnTo>
                    <a:pt x="0" y="17195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4" name="object 1014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7650341" y="10154069"/>
              <a:ext cx="125407" cy="165079"/>
            </a:xfrm>
            <a:prstGeom prst="rect">
              <a:avLst/>
            </a:prstGeom>
          </p:spPr>
        </p:pic>
      </p:grpSp>
      <p:grpSp>
        <p:nvGrpSpPr>
          <p:cNvPr id="1015" name="object 1015"/>
          <p:cNvGrpSpPr/>
          <p:nvPr/>
        </p:nvGrpSpPr>
        <p:grpSpPr>
          <a:xfrm>
            <a:off x="7842163" y="10085605"/>
            <a:ext cx="493395" cy="267970"/>
            <a:chOff x="7842163" y="10085605"/>
            <a:chExt cx="493395" cy="267970"/>
          </a:xfrm>
        </p:grpSpPr>
        <p:pic>
          <p:nvPicPr>
            <p:cNvPr id="1016" name="object 1016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842163" y="10136325"/>
              <a:ext cx="183765" cy="209328"/>
            </a:xfrm>
            <a:prstGeom prst="rect">
              <a:avLst/>
            </a:prstGeom>
          </p:spPr>
        </p:pic>
        <p:pic>
          <p:nvPicPr>
            <p:cNvPr id="1017" name="object 1017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068801" y="10085605"/>
              <a:ext cx="266185" cy="267856"/>
            </a:xfrm>
            <a:prstGeom prst="rect">
              <a:avLst/>
            </a:prstGeom>
          </p:spPr>
        </p:pic>
      </p:grpSp>
      <p:pic>
        <p:nvPicPr>
          <p:cNvPr id="1018" name="object 1018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839941" y="10123402"/>
            <a:ext cx="362576" cy="209098"/>
          </a:xfrm>
          <a:prstGeom prst="rect">
            <a:avLst/>
          </a:prstGeom>
        </p:spPr>
      </p:pic>
      <p:pic>
        <p:nvPicPr>
          <p:cNvPr id="1019" name="object 1019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9296048" y="10117268"/>
            <a:ext cx="178318" cy="199515"/>
          </a:xfrm>
          <a:prstGeom prst="rect">
            <a:avLst/>
          </a:prstGeom>
        </p:spPr>
      </p:pic>
      <p:pic>
        <p:nvPicPr>
          <p:cNvPr id="1020" name="object 1020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624681" y="10789324"/>
            <a:ext cx="152134" cy="406858"/>
          </a:xfrm>
          <a:prstGeom prst="rect">
            <a:avLst/>
          </a:prstGeom>
        </p:spPr>
      </p:pic>
      <p:pic>
        <p:nvPicPr>
          <p:cNvPr id="1021" name="object 1021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826531" y="10971892"/>
            <a:ext cx="200346" cy="234013"/>
          </a:xfrm>
          <a:prstGeom prst="rect">
            <a:avLst/>
          </a:prstGeom>
        </p:spPr>
      </p:pic>
      <p:pic>
        <p:nvPicPr>
          <p:cNvPr id="1022" name="object 1022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1588000" y="10952394"/>
            <a:ext cx="240625" cy="227939"/>
          </a:xfrm>
          <a:prstGeom prst="rect">
            <a:avLst/>
          </a:prstGeom>
        </p:spPr>
      </p:pic>
      <p:pic>
        <p:nvPicPr>
          <p:cNvPr id="1023" name="object 1023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1882433" y="10989171"/>
            <a:ext cx="171117" cy="200057"/>
          </a:xfrm>
          <a:prstGeom prst="rect">
            <a:avLst/>
          </a:prstGeom>
        </p:spPr>
      </p:pic>
      <p:pic>
        <p:nvPicPr>
          <p:cNvPr id="1024" name="object 1024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2107064" y="10956985"/>
            <a:ext cx="170759" cy="209999"/>
          </a:xfrm>
          <a:prstGeom prst="rect">
            <a:avLst/>
          </a:prstGeom>
        </p:spPr>
      </p:pic>
      <p:pic>
        <p:nvPicPr>
          <p:cNvPr id="1025" name="object 1025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2377984" y="10923641"/>
            <a:ext cx="166184" cy="232092"/>
          </a:xfrm>
          <a:prstGeom prst="rect">
            <a:avLst/>
          </a:prstGeom>
        </p:spPr>
      </p:pic>
      <p:pic>
        <p:nvPicPr>
          <p:cNvPr id="1026" name="object 1026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2615201" y="10975388"/>
            <a:ext cx="208140" cy="222440"/>
          </a:xfrm>
          <a:prstGeom prst="rect">
            <a:avLst/>
          </a:prstGeom>
        </p:spPr>
      </p:pic>
      <p:pic>
        <p:nvPicPr>
          <p:cNvPr id="1027" name="object 1027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2870682" y="10981866"/>
            <a:ext cx="140530" cy="210005"/>
          </a:xfrm>
          <a:prstGeom prst="rect">
            <a:avLst/>
          </a:prstGeom>
        </p:spPr>
      </p:pic>
      <p:pic>
        <p:nvPicPr>
          <p:cNvPr id="1028" name="object 1028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3108581" y="10869748"/>
            <a:ext cx="236893" cy="347989"/>
          </a:xfrm>
          <a:prstGeom prst="rect">
            <a:avLst/>
          </a:prstGeom>
        </p:spPr>
      </p:pic>
      <p:pic>
        <p:nvPicPr>
          <p:cNvPr id="1029" name="object 1029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3401990" y="10885164"/>
            <a:ext cx="500819" cy="356768"/>
          </a:xfrm>
          <a:prstGeom prst="rect">
            <a:avLst/>
          </a:prstGeom>
        </p:spPr>
      </p:pic>
      <p:pic>
        <p:nvPicPr>
          <p:cNvPr id="1030" name="object 1030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4650875" y="10838862"/>
            <a:ext cx="481157" cy="334930"/>
          </a:xfrm>
          <a:prstGeom prst="rect">
            <a:avLst/>
          </a:prstGeom>
        </p:spPr>
      </p:pic>
      <p:grpSp>
        <p:nvGrpSpPr>
          <p:cNvPr id="1031" name="object 1031"/>
          <p:cNvGrpSpPr/>
          <p:nvPr/>
        </p:nvGrpSpPr>
        <p:grpSpPr>
          <a:xfrm>
            <a:off x="811431" y="11664098"/>
            <a:ext cx="403225" cy="479425"/>
            <a:chOff x="811431" y="11664098"/>
            <a:chExt cx="403225" cy="479425"/>
          </a:xfrm>
        </p:grpSpPr>
        <p:pic>
          <p:nvPicPr>
            <p:cNvPr id="1032" name="object 1032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811431" y="11790016"/>
              <a:ext cx="206495" cy="192735"/>
            </a:xfrm>
            <a:prstGeom prst="rect">
              <a:avLst/>
            </a:prstGeom>
          </p:spPr>
        </p:pic>
        <p:pic>
          <p:nvPicPr>
            <p:cNvPr id="1033" name="object 1033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979227" y="11664098"/>
              <a:ext cx="235145" cy="479240"/>
            </a:xfrm>
            <a:prstGeom prst="rect">
              <a:avLst/>
            </a:prstGeom>
          </p:spPr>
        </p:pic>
      </p:grpSp>
      <p:pic>
        <p:nvPicPr>
          <p:cNvPr id="1034" name="object 1034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2006844" y="11689298"/>
            <a:ext cx="270480" cy="332722"/>
          </a:xfrm>
          <a:prstGeom prst="rect">
            <a:avLst/>
          </a:prstGeom>
        </p:spPr>
      </p:pic>
      <p:pic>
        <p:nvPicPr>
          <p:cNvPr id="1035" name="object 1035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2340792" y="11811992"/>
            <a:ext cx="189946" cy="223250"/>
          </a:xfrm>
          <a:prstGeom prst="rect">
            <a:avLst/>
          </a:prstGeom>
        </p:spPr>
      </p:pic>
      <p:grpSp>
        <p:nvGrpSpPr>
          <p:cNvPr id="1036" name="object 1036"/>
          <p:cNvGrpSpPr/>
          <p:nvPr/>
        </p:nvGrpSpPr>
        <p:grpSpPr>
          <a:xfrm>
            <a:off x="3073805" y="11793018"/>
            <a:ext cx="57150" cy="163195"/>
            <a:chOff x="3073805" y="11793018"/>
            <a:chExt cx="57150" cy="163195"/>
          </a:xfrm>
        </p:grpSpPr>
        <p:sp>
          <p:nvSpPr>
            <p:cNvPr id="1037" name="object 1037"/>
            <p:cNvSpPr/>
            <p:nvPr/>
          </p:nvSpPr>
          <p:spPr>
            <a:xfrm>
              <a:off x="3106179" y="11810481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60" h="634">
                  <a:moveTo>
                    <a:pt x="10044" y="0"/>
                  </a:moveTo>
                  <a:lnTo>
                    <a:pt x="8496" y="0"/>
                  </a:lnTo>
                  <a:lnTo>
                    <a:pt x="6948" y="0"/>
                  </a:lnTo>
                </a:path>
                <a:path w="10160" h="634">
                  <a:moveTo>
                    <a:pt x="6948" y="0"/>
                  </a:moveTo>
                  <a:lnTo>
                    <a:pt x="3852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099234" y="11810940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6944" y="0"/>
                  </a:moveTo>
                  <a:lnTo>
                    <a:pt x="3091" y="458"/>
                  </a:lnTo>
                  <a:lnTo>
                    <a:pt x="0" y="4469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094414" y="11815409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80" h="14604">
                  <a:moveTo>
                    <a:pt x="4820" y="0"/>
                  </a:moveTo>
                  <a:lnTo>
                    <a:pt x="1728" y="4010"/>
                  </a:lnTo>
                  <a:lnTo>
                    <a:pt x="0" y="14482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092120" y="11829892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2293" y="0"/>
                  </a:moveTo>
                  <a:lnTo>
                    <a:pt x="1285" y="6330"/>
                  </a:lnTo>
                  <a:lnTo>
                    <a:pt x="710" y="11376"/>
                  </a:lnTo>
                  <a:lnTo>
                    <a:pt x="353" y="17778"/>
                  </a:lnTo>
                  <a:lnTo>
                    <a:pt x="0" y="28178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090204" y="11858071"/>
              <a:ext cx="2540" cy="81280"/>
            </a:xfrm>
            <a:custGeom>
              <a:avLst/>
              <a:gdLst/>
              <a:ahLst/>
              <a:cxnLst/>
              <a:rect l="l" t="t" r="r" b="b"/>
              <a:pathLst>
                <a:path w="2539" h="81279">
                  <a:moveTo>
                    <a:pt x="1915" y="0"/>
                  </a:moveTo>
                  <a:lnTo>
                    <a:pt x="1588" y="35729"/>
                  </a:lnTo>
                  <a:lnTo>
                    <a:pt x="1279" y="56092"/>
                  </a:lnTo>
                  <a:lnTo>
                    <a:pt x="809" y="68697"/>
                  </a:lnTo>
                  <a:lnTo>
                    <a:pt x="0" y="81151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2" name="object 1042"/>
          <p:cNvGrpSpPr/>
          <p:nvPr/>
        </p:nvGrpSpPr>
        <p:grpSpPr>
          <a:xfrm>
            <a:off x="3110019" y="11679228"/>
            <a:ext cx="55880" cy="66675"/>
            <a:chOff x="3110019" y="11679228"/>
            <a:chExt cx="55880" cy="66675"/>
          </a:xfrm>
        </p:grpSpPr>
        <p:sp>
          <p:nvSpPr>
            <p:cNvPr id="1043" name="object 1043"/>
            <p:cNvSpPr/>
            <p:nvPr/>
          </p:nvSpPr>
          <p:spPr>
            <a:xfrm>
              <a:off x="3127481" y="11725856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0" y="2063"/>
                  </a:moveTo>
                  <a:lnTo>
                    <a:pt x="630" y="1031"/>
                  </a:lnTo>
                  <a:lnTo>
                    <a:pt x="126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3128743" y="11707693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0" y="18163"/>
                  </a:moveTo>
                  <a:lnTo>
                    <a:pt x="5547" y="5687"/>
                  </a:lnTo>
                  <a:lnTo>
                    <a:pt x="7520" y="0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3136263" y="11699167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90">
                  <a:moveTo>
                    <a:pt x="0" y="8525"/>
                  </a:moveTo>
                  <a:lnTo>
                    <a:pt x="1973" y="2837"/>
                  </a:lnTo>
                  <a:lnTo>
                    <a:pt x="5428" y="0"/>
                  </a:lnTo>
                </a:path>
              </a:pathLst>
            </a:custGeom>
            <a:ln w="34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3141691" y="11696329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0" y="2837"/>
                  </a:moveTo>
                  <a:lnTo>
                    <a:pt x="3455" y="0"/>
                  </a:lnTo>
                  <a:lnTo>
                    <a:pt x="7014" y="513"/>
                  </a:lnTo>
                </a:path>
              </a:pathLst>
            </a:custGeom>
            <a:ln w="34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47" name="object 1047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3272834" y="11772931"/>
            <a:ext cx="176781" cy="247935"/>
          </a:xfrm>
          <a:prstGeom prst="rect">
            <a:avLst/>
          </a:prstGeom>
        </p:spPr>
      </p:pic>
      <p:pic>
        <p:nvPicPr>
          <p:cNvPr id="1048" name="object 1048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3726995" y="11610633"/>
            <a:ext cx="343949" cy="406949"/>
          </a:xfrm>
          <a:prstGeom prst="rect">
            <a:avLst/>
          </a:prstGeom>
        </p:spPr>
      </p:pic>
      <p:grpSp>
        <p:nvGrpSpPr>
          <p:cNvPr id="1049" name="object 1049"/>
          <p:cNvGrpSpPr/>
          <p:nvPr/>
        </p:nvGrpSpPr>
        <p:grpSpPr>
          <a:xfrm>
            <a:off x="4152513" y="11686353"/>
            <a:ext cx="123825" cy="325120"/>
            <a:chOff x="4152513" y="11686353"/>
            <a:chExt cx="123825" cy="325120"/>
          </a:xfrm>
        </p:grpSpPr>
        <p:sp>
          <p:nvSpPr>
            <p:cNvPr id="1050" name="object 1050"/>
            <p:cNvSpPr/>
            <p:nvPr/>
          </p:nvSpPr>
          <p:spPr>
            <a:xfrm>
              <a:off x="4169975" y="11745964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-17462" y="2235"/>
                  </a:moveTo>
                  <a:lnTo>
                    <a:pt x="17691" y="2235"/>
                  </a:lnTo>
                </a:path>
              </a:pathLst>
            </a:custGeom>
            <a:ln w="39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4170205" y="11712357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4">
                  <a:moveTo>
                    <a:pt x="0" y="33606"/>
                  </a:moveTo>
                  <a:lnTo>
                    <a:pt x="1193" y="15548"/>
                  </a:lnTo>
                  <a:lnTo>
                    <a:pt x="1827" y="6028"/>
                  </a:lnTo>
                  <a:lnTo>
                    <a:pt x="2116" y="1895"/>
                  </a:lnTo>
                  <a:lnTo>
                    <a:pt x="2272" y="0"/>
                  </a:lnTo>
                </a:path>
              </a:pathLst>
            </a:custGeom>
            <a:ln w="34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4172477" y="11709922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2435"/>
                  </a:moveTo>
                  <a:lnTo>
                    <a:pt x="214" y="0"/>
                  </a:lnTo>
                  <a:lnTo>
                    <a:pt x="1178" y="5422"/>
                  </a:lnTo>
                </a:path>
              </a:pathLst>
            </a:custGeom>
            <a:ln w="34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4173656" y="11715345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39" h="20954">
                  <a:moveTo>
                    <a:pt x="0" y="0"/>
                  </a:moveTo>
                  <a:lnTo>
                    <a:pt x="964" y="5422"/>
                  </a:lnTo>
                  <a:lnTo>
                    <a:pt x="2275" y="20391"/>
                  </a:lnTo>
                </a:path>
              </a:pathLst>
            </a:custGeom>
            <a:ln w="34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4175931" y="11735736"/>
              <a:ext cx="3175" cy="38735"/>
            </a:xfrm>
            <a:custGeom>
              <a:avLst/>
              <a:gdLst/>
              <a:ahLst/>
              <a:cxnLst/>
              <a:rect l="l" t="t" r="r" b="b"/>
              <a:pathLst>
                <a:path w="3175" h="38734">
                  <a:moveTo>
                    <a:pt x="0" y="0"/>
                  </a:moveTo>
                  <a:lnTo>
                    <a:pt x="779" y="9016"/>
                  </a:lnTo>
                  <a:lnTo>
                    <a:pt x="1313" y="15999"/>
                  </a:lnTo>
                  <a:lnTo>
                    <a:pt x="1852" y="24528"/>
                  </a:lnTo>
                  <a:lnTo>
                    <a:pt x="2642" y="38182"/>
                  </a:lnTo>
                </a:path>
              </a:pathLst>
            </a:custGeom>
            <a:ln w="34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4178574" y="11773919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4">
                  <a:moveTo>
                    <a:pt x="0" y="0"/>
                  </a:moveTo>
                  <a:lnTo>
                    <a:pt x="787" y="13855"/>
                  </a:lnTo>
                  <a:lnTo>
                    <a:pt x="1310" y="23796"/>
                  </a:lnTo>
                  <a:lnTo>
                    <a:pt x="1801" y="34612"/>
                  </a:lnTo>
                  <a:lnTo>
                    <a:pt x="2495" y="51092"/>
                  </a:lnTo>
                </a:path>
              </a:pathLst>
            </a:custGeom>
            <a:ln w="33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4181069" y="11825012"/>
              <a:ext cx="3175" cy="102870"/>
            </a:xfrm>
            <a:custGeom>
              <a:avLst/>
              <a:gdLst/>
              <a:ahLst/>
              <a:cxnLst/>
              <a:rect l="l" t="t" r="r" b="b"/>
              <a:pathLst>
                <a:path w="3175" h="102870">
                  <a:moveTo>
                    <a:pt x="0" y="0"/>
                  </a:moveTo>
                  <a:lnTo>
                    <a:pt x="1506" y="48016"/>
                  </a:lnTo>
                  <a:lnTo>
                    <a:pt x="2304" y="74715"/>
                  </a:lnTo>
                  <a:lnTo>
                    <a:pt x="2663" y="89721"/>
                  </a:lnTo>
                  <a:lnTo>
                    <a:pt x="2850" y="102660"/>
                  </a:lnTo>
                </a:path>
              </a:pathLst>
            </a:custGeom>
            <a:ln w="31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4183919" y="1192767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0" y="0"/>
                  </a:moveTo>
                  <a:lnTo>
                    <a:pt x="163" y="11802"/>
                  </a:lnTo>
                  <a:lnTo>
                    <a:pt x="367" y="18859"/>
                  </a:lnTo>
                  <a:lnTo>
                    <a:pt x="745" y="23979"/>
                  </a:lnTo>
                  <a:lnTo>
                    <a:pt x="1431" y="29973"/>
                  </a:lnTo>
                </a:path>
              </a:pathLst>
            </a:custGeom>
            <a:ln w="31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4185351" y="11957645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0" y="0"/>
                  </a:moveTo>
                  <a:lnTo>
                    <a:pt x="1180" y="9823"/>
                  </a:lnTo>
                  <a:lnTo>
                    <a:pt x="2740" y="9703"/>
                  </a:lnTo>
                </a:path>
              </a:pathLst>
            </a:custGeom>
            <a:ln w="32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4255422" y="1173023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576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4251116" y="11703800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4306" y="26433"/>
                  </a:moveTo>
                  <a:lnTo>
                    <a:pt x="1722" y="11107"/>
                  </a:lnTo>
                  <a:lnTo>
                    <a:pt x="419" y="3245"/>
                  </a:lnTo>
                  <a:lnTo>
                    <a:pt x="0" y="368"/>
                  </a:lnTo>
                  <a:lnTo>
                    <a:pt x="66" y="0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251183" y="11703800"/>
              <a:ext cx="3175" cy="39370"/>
            </a:xfrm>
            <a:custGeom>
              <a:avLst/>
              <a:gdLst/>
              <a:ahLst/>
              <a:cxnLst/>
              <a:rect l="l" t="t" r="r" b="b"/>
              <a:pathLst>
                <a:path w="3175" h="39370">
                  <a:moveTo>
                    <a:pt x="0" y="0"/>
                  </a:moveTo>
                  <a:lnTo>
                    <a:pt x="1161" y="11281"/>
                  </a:lnTo>
                  <a:lnTo>
                    <a:pt x="1855" y="19087"/>
                  </a:lnTo>
                  <a:lnTo>
                    <a:pt x="2356" y="27058"/>
                  </a:lnTo>
                  <a:lnTo>
                    <a:pt x="2941" y="38834"/>
                  </a:lnTo>
                </a:path>
              </a:pathLst>
            </a:custGeom>
            <a:ln w="34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254124" y="11742635"/>
              <a:ext cx="1270" cy="48260"/>
            </a:xfrm>
            <a:custGeom>
              <a:avLst/>
              <a:gdLst/>
              <a:ahLst/>
              <a:cxnLst/>
              <a:rect l="l" t="t" r="r" b="b"/>
              <a:pathLst>
                <a:path w="1270" h="48259">
                  <a:moveTo>
                    <a:pt x="0" y="0"/>
                  </a:moveTo>
                  <a:lnTo>
                    <a:pt x="557" y="11919"/>
                  </a:lnTo>
                  <a:lnTo>
                    <a:pt x="869" y="20889"/>
                  </a:lnTo>
                  <a:lnTo>
                    <a:pt x="1048" y="31408"/>
                  </a:lnTo>
                  <a:lnTo>
                    <a:pt x="1209" y="47972"/>
                  </a:lnTo>
                </a:path>
              </a:pathLst>
            </a:custGeom>
            <a:ln w="33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254416" y="11790608"/>
              <a:ext cx="1270" cy="167005"/>
            </a:xfrm>
            <a:custGeom>
              <a:avLst/>
              <a:gdLst/>
              <a:ahLst/>
              <a:cxnLst/>
              <a:rect l="l" t="t" r="r" b="b"/>
              <a:pathLst>
                <a:path w="1270" h="167004">
                  <a:moveTo>
                    <a:pt x="458" y="-15571"/>
                  </a:moveTo>
                  <a:lnTo>
                    <a:pt x="458" y="182564"/>
                  </a:lnTo>
                </a:path>
              </a:pathLst>
            </a:custGeom>
            <a:ln w="32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254541" y="11957601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70" h="28575">
                  <a:moveTo>
                    <a:pt x="0" y="0"/>
                  </a:moveTo>
                  <a:lnTo>
                    <a:pt x="152" y="11473"/>
                  </a:lnTo>
                  <a:lnTo>
                    <a:pt x="302" y="18270"/>
                  </a:lnTo>
                  <a:lnTo>
                    <a:pt x="539" y="23067"/>
                  </a:lnTo>
                  <a:lnTo>
                    <a:pt x="952" y="28537"/>
                  </a:lnTo>
                </a:path>
              </a:pathLst>
            </a:custGeom>
            <a:ln w="31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255493" y="11986139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0"/>
                  </a:moveTo>
                  <a:lnTo>
                    <a:pt x="707" y="8932"/>
                  </a:lnTo>
                  <a:lnTo>
                    <a:pt x="1683" y="8118"/>
                  </a:lnTo>
                </a:path>
              </a:pathLst>
            </a:custGeom>
            <a:ln w="32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257177" y="11985111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9146"/>
                  </a:moveTo>
                  <a:lnTo>
                    <a:pt x="975" y="8332"/>
                  </a:lnTo>
                  <a:lnTo>
                    <a:pt x="1800" y="0"/>
                  </a:lnTo>
                </a:path>
              </a:pathLst>
            </a:custGeom>
            <a:ln w="33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7" name="object 1067"/>
          <p:cNvGrpSpPr/>
          <p:nvPr/>
        </p:nvGrpSpPr>
        <p:grpSpPr>
          <a:xfrm>
            <a:off x="4732699" y="11693881"/>
            <a:ext cx="645795" cy="388620"/>
            <a:chOff x="4732699" y="11693881"/>
            <a:chExt cx="645795" cy="388620"/>
          </a:xfrm>
        </p:grpSpPr>
        <p:pic>
          <p:nvPicPr>
            <p:cNvPr id="1068" name="object 1068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732699" y="11854035"/>
              <a:ext cx="410431" cy="194540"/>
            </a:xfrm>
            <a:prstGeom prst="rect">
              <a:avLst/>
            </a:prstGeom>
          </p:spPr>
        </p:pic>
        <p:pic>
          <p:nvPicPr>
            <p:cNvPr id="1069" name="object 1069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5182438" y="11693881"/>
              <a:ext cx="195724" cy="388452"/>
            </a:xfrm>
            <a:prstGeom prst="rect">
              <a:avLst/>
            </a:prstGeom>
          </p:spPr>
        </p:pic>
      </p:grpSp>
      <p:pic>
        <p:nvPicPr>
          <p:cNvPr id="1070" name="object 1070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5850271" y="11670089"/>
            <a:ext cx="366584" cy="333516"/>
          </a:xfrm>
          <a:prstGeom prst="rect">
            <a:avLst/>
          </a:prstGeom>
        </p:spPr>
      </p:pic>
      <p:pic>
        <p:nvPicPr>
          <p:cNvPr id="1071" name="object 1071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6276219" y="11806572"/>
            <a:ext cx="167121" cy="216431"/>
          </a:xfrm>
          <a:prstGeom prst="rect">
            <a:avLst/>
          </a:prstGeom>
        </p:spPr>
      </p:pic>
      <p:pic>
        <p:nvPicPr>
          <p:cNvPr id="1072" name="object 1072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6505086" y="11719539"/>
            <a:ext cx="205764" cy="306592"/>
          </a:xfrm>
          <a:prstGeom prst="rect">
            <a:avLst/>
          </a:prstGeom>
        </p:spPr>
      </p:pic>
      <p:pic>
        <p:nvPicPr>
          <p:cNvPr id="1073" name="object 1073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6805696" y="11777157"/>
            <a:ext cx="193367" cy="238905"/>
          </a:xfrm>
          <a:prstGeom prst="rect">
            <a:avLst/>
          </a:prstGeom>
        </p:spPr>
      </p:pic>
      <p:grpSp>
        <p:nvGrpSpPr>
          <p:cNvPr id="1074" name="object 1074"/>
          <p:cNvGrpSpPr/>
          <p:nvPr/>
        </p:nvGrpSpPr>
        <p:grpSpPr>
          <a:xfrm>
            <a:off x="7054007" y="11813656"/>
            <a:ext cx="433070" cy="229235"/>
            <a:chOff x="7054007" y="11813656"/>
            <a:chExt cx="433070" cy="229235"/>
          </a:xfrm>
        </p:grpSpPr>
        <p:pic>
          <p:nvPicPr>
            <p:cNvPr id="1075" name="object 1075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7054007" y="11846165"/>
              <a:ext cx="137935" cy="188199"/>
            </a:xfrm>
            <a:prstGeom prst="rect">
              <a:avLst/>
            </a:prstGeom>
          </p:spPr>
        </p:pic>
        <p:pic>
          <p:nvPicPr>
            <p:cNvPr id="1076" name="object 1076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7216200" y="11813656"/>
              <a:ext cx="270395" cy="228951"/>
            </a:xfrm>
            <a:prstGeom prst="rect">
              <a:avLst/>
            </a:prstGeom>
          </p:spPr>
        </p:pic>
      </p:grpSp>
      <p:pic>
        <p:nvPicPr>
          <p:cNvPr id="1077" name="object 1077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7560163" y="11806976"/>
            <a:ext cx="203919" cy="294237"/>
          </a:xfrm>
          <a:prstGeom prst="rect">
            <a:avLst/>
          </a:prstGeom>
        </p:spPr>
      </p:pic>
      <p:pic>
        <p:nvPicPr>
          <p:cNvPr id="1078" name="object 1078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842995" y="12386959"/>
            <a:ext cx="344534" cy="416702"/>
          </a:xfrm>
          <a:prstGeom prst="rect">
            <a:avLst/>
          </a:prstGeom>
        </p:spPr>
      </p:pic>
      <p:grpSp>
        <p:nvGrpSpPr>
          <p:cNvPr id="1079" name="object 1079"/>
          <p:cNvGrpSpPr/>
          <p:nvPr/>
        </p:nvGrpSpPr>
        <p:grpSpPr>
          <a:xfrm>
            <a:off x="2023884" y="12453191"/>
            <a:ext cx="544830" cy="330200"/>
            <a:chOff x="2023884" y="12453191"/>
            <a:chExt cx="544830" cy="330200"/>
          </a:xfrm>
        </p:grpSpPr>
        <p:sp>
          <p:nvSpPr>
            <p:cNvPr id="1080" name="object 1080"/>
            <p:cNvSpPr/>
            <p:nvPr/>
          </p:nvSpPr>
          <p:spPr>
            <a:xfrm>
              <a:off x="2071134" y="1254822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806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2065411" y="12539414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5722" y="8813"/>
                  </a:moveTo>
                  <a:lnTo>
                    <a:pt x="2229" y="3719"/>
                  </a:lnTo>
                  <a:lnTo>
                    <a:pt x="0" y="0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2061504" y="12529608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4" h="10159">
                  <a:moveTo>
                    <a:pt x="3907" y="9805"/>
                  </a:moveTo>
                  <a:lnTo>
                    <a:pt x="1678" y="6086"/>
                  </a:lnTo>
                  <a:lnTo>
                    <a:pt x="0" y="0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2059825" y="12515243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4">
                  <a:moveTo>
                    <a:pt x="1678" y="14365"/>
                  </a:moveTo>
                  <a:lnTo>
                    <a:pt x="0" y="8279"/>
                  </a:lnTo>
                  <a:lnTo>
                    <a:pt x="2003" y="0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2061829" y="12497943"/>
              <a:ext cx="9525" cy="17780"/>
            </a:xfrm>
            <a:custGeom>
              <a:avLst/>
              <a:gdLst/>
              <a:ahLst/>
              <a:cxnLst/>
              <a:rect l="l" t="t" r="r" b="b"/>
              <a:pathLst>
                <a:path w="9525" h="17779">
                  <a:moveTo>
                    <a:pt x="0" y="17300"/>
                  </a:moveTo>
                  <a:lnTo>
                    <a:pt x="2003" y="9020"/>
                  </a:lnTo>
                  <a:lnTo>
                    <a:pt x="9433" y="0"/>
                  </a:lnTo>
                </a:path>
              </a:pathLst>
            </a:custGeom>
            <a:ln w="34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2071262" y="12481218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5" h="17145">
                  <a:moveTo>
                    <a:pt x="0" y="16724"/>
                  </a:moveTo>
                  <a:lnTo>
                    <a:pt x="4497" y="11389"/>
                  </a:lnTo>
                  <a:lnTo>
                    <a:pt x="8121" y="7868"/>
                  </a:lnTo>
                  <a:lnTo>
                    <a:pt x="12781" y="4594"/>
                  </a:lnTo>
                  <a:lnTo>
                    <a:pt x="20390" y="0"/>
                  </a:lnTo>
                </a:path>
              </a:pathLst>
            </a:custGeom>
            <a:ln w="33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2091653" y="12471068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4" h="10159">
                  <a:moveTo>
                    <a:pt x="0" y="10150"/>
                  </a:moveTo>
                  <a:lnTo>
                    <a:pt x="7750" y="5658"/>
                  </a:lnTo>
                  <a:lnTo>
                    <a:pt x="13404" y="3103"/>
                  </a:lnTo>
                  <a:lnTo>
                    <a:pt x="19724" y="1534"/>
                  </a:lnTo>
                  <a:lnTo>
                    <a:pt x="29473" y="0"/>
                  </a:lnTo>
                </a:path>
              </a:pathLst>
            </a:custGeom>
            <a:ln w="33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2121126" y="12469749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5" h="5715">
                  <a:moveTo>
                    <a:pt x="0" y="1318"/>
                  </a:moveTo>
                  <a:lnTo>
                    <a:pt x="9785" y="6"/>
                  </a:lnTo>
                  <a:lnTo>
                    <a:pt x="16356" y="0"/>
                  </a:lnTo>
                  <a:lnTo>
                    <a:pt x="22692" y="1686"/>
                  </a:lnTo>
                  <a:lnTo>
                    <a:pt x="31770" y="5453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2152897" y="12475202"/>
              <a:ext cx="25400" cy="22860"/>
            </a:xfrm>
            <a:custGeom>
              <a:avLst/>
              <a:gdLst/>
              <a:ahLst/>
              <a:cxnLst/>
              <a:rect l="l" t="t" r="r" b="b"/>
              <a:pathLst>
                <a:path w="25400" h="22859">
                  <a:moveTo>
                    <a:pt x="0" y="0"/>
                  </a:moveTo>
                  <a:lnTo>
                    <a:pt x="8973" y="4052"/>
                  </a:lnTo>
                  <a:lnTo>
                    <a:pt x="14573" y="7738"/>
                  </a:lnTo>
                  <a:lnTo>
                    <a:pt x="19148" y="13162"/>
                  </a:lnTo>
                  <a:lnTo>
                    <a:pt x="25045" y="22424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2177943" y="12497627"/>
              <a:ext cx="10795" cy="38100"/>
            </a:xfrm>
            <a:custGeom>
              <a:avLst/>
              <a:gdLst/>
              <a:ahLst/>
              <a:cxnLst/>
              <a:rect l="l" t="t" r="r" b="b"/>
              <a:pathLst>
                <a:path w="10794" h="38100">
                  <a:moveTo>
                    <a:pt x="0" y="0"/>
                  </a:moveTo>
                  <a:lnTo>
                    <a:pt x="5666" y="9505"/>
                  </a:lnTo>
                  <a:lnTo>
                    <a:pt x="8623" y="16634"/>
                  </a:lnTo>
                  <a:lnTo>
                    <a:pt x="9832" y="24949"/>
                  </a:lnTo>
                  <a:lnTo>
                    <a:pt x="10254" y="38016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2179845" y="12535643"/>
              <a:ext cx="8890" cy="46355"/>
            </a:xfrm>
            <a:custGeom>
              <a:avLst/>
              <a:gdLst/>
              <a:ahLst/>
              <a:cxnLst/>
              <a:rect l="l" t="t" r="r" b="b"/>
              <a:pathLst>
                <a:path w="8889" h="46354">
                  <a:moveTo>
                    <a:pt x="8352" y="0"/>
                  </a:moveTo>
                  <a:lnTo>
                    <a:pt x="8483" y="13196"/>
                  </a:lnTo>
                  <a:lnTo>
                    <a:pt x="7657" y="22420"/>
                  </a:lnTo>
                  <a:lnTo>
                    <a:pt x="5090" y="32017"/>
                  </a:lnTo>
                  <a:lnTo>
                    <a:pt x="0" y="46328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2155784" y="12581971"/>
              <a:ext cx="24130" cy="45720"/>
            </a:xfrm>
            <a:custGeom>
              <a:avLst/>
              <a:gdLst/>
              <a:ahLst/>
              <a:cxnLst/>
              <a:rect l="l" t="t" r="r" b="b"/>
              <a:pathLst>
                <a:path w="24130" h="45720">
                  <a:moveTo>
                    <a:pt x="24060" y="0"/>
                  </a:moveTo>
                  <a:lnTo>
                    <a:pt x="18724" y="14293"/>
                  </a:lnTo>
                  <a:lnTo>
                    <a:pt x="14439" y="23769"/>
                  </a:lnTo>
                  <a:lnTo>
                    <a:pt x="8950" y="32667"/>
                  </a:lnTo>
                  <a:lnTo>
                    <a:pt x="0" y="45228"/>
                  </a:lnTo>
                </a:path>
              </a:pathLst>
            </a:custGeom>
            <a:ln w="32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2122753" y="12627199"/>
              <a:ext cx="33655" cy="34925"/>
            </a:xfrm>
            <a:custGeom>
              <a:avLst/>
              <a:gdLst/>
              <a:ahLst/>
              <a:cxnLst/>
              <a:rect l="l" t="t" r="r" b="b"/>
              <a:pathLst>
                <a:path w="33655" h="34925">
                  <a:moveTo>
                    <a:pt x="33031" y="0"/>
                  </a:moveTo>
                  <a:lnTo>
                    <a:pt x="23940" y="12398"/>
                  </a:lnTo>
                  <a:lnTo>
                    <a:pt x="17470" y="20158"/>
                  </a:lnTo>
                  <a:lnTo>
                    <a:pt x="10522" y="26543"/>
                  </a:lnTo>
                  <a:lnTo>
                    <a:pt x="0" y="34818"/>
                  </a:lnTo>
                </a:path>
              </a:pathLst>
            </a:custGeom>
            <a:ln w="31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2088804" y="12662017"/>
              <a:ext cx="34290" cy="19050"/>
            </a:xfrm>
            <a:custGeom>
              <a:avLst/>
              <a:gdLst/>
              <a:ahLst/>
              <a:cxnLst/>
              <a:rect l="l" t="t" r="r" b="b"/>
              <a:pathLst>
                <a:path w="34289" h="19050">
                  <a:moveTo>
                    <a:pt x="33949" y="0"/>
                  </a:moveTo>
                  <a:lnTo>
                    <a:pt x="23412" y="8022"/>
                  </a:lnTo>
                  <a:lnTo>
                    <a:pt x="16364" y="12642"/>
                  </a:lnTo>
                  <a:lnTo>
                    <a:pt x="9620" y="15612"/>
                  </a:lnTo>
                  <a:lnTo>
                    <a:pt x="0" y="18681"/>
                  </a:lnTo>
                </a:path>
              </a:pathLst>
            </a:custGeom>
            <a:ln w="31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2061398" y="12680699"/>
              <a:ext cx="27940" cy="3810"/>
            </a:xfrm>
            <a:custGeom>
              <a:avLst/>
              <a:gdLst/>
              <a:ahLst/>
              <a:cxnLst/>
              <a:rect l="l" t="t" r="r" b="b"/>
              <a:pathLst>
                <a:path w="27939" h="3809">
                  <a:moveTo>
                    <a:pt x="27405" y="0"/>
                  </a:moveTo>
                  <a:lnTo>
                    <a:pt x="17887" y="2791"/>
                  </a:lnTo>
                  <a:lnTo>
                    <a:pt x="11859" y="3814"/>
                  </a:lnTo>
                  <a:lnTo>
                    <a:pt x="6753" y="3152"/>
                  </a:lnTo>
                  <a:lnTo>
                    <a:pt x="0" y="889"/>
                  </a:lnTo>
                </a:path>
              </a:pathLst>
            </a:custGeom>
            <a:ln w="32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2045391" y="12668062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10" h="13970">
                  <a:moveTo>
                    <a:pt x="16006" y="13526"/>
                  </a:moveTo>
                  <a:lnTo>
                    <a:pt x="4761" y="9476"/>
                  </a:lnTo>
                  <a:lnTo>
                    <a:pt x="0" y="0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2040630" y="12648446"/>
              <a:ext cx="5080" cy="19685"/>
            </a:xfrm>
            <a:custGeom>
              <a:avLst/>
              <a:gdLst/>
              <a:ahLst/>
              <a:cxnLst/>
              <a:rect l="l" t="t" r="r" b="b"/>
              <a:pathLst>
                <a:path w="5080" h="19684">
                  <a:moveTo>
                    <a:pt x="4761" y="19615"/>
                  </a:moveTo>
                  <a:lnTo>
                    <a:pt x="0" y="10138"/>
                  </a:lnTo>
                  <a:lnTo>
                    <a:pt x="2208" y="0"/>
                  </a:lnTo>
                </a:path>
              </a:pathLst>
            </a:custGeom>
            <a:ln w="33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2042839" y="12632049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30" h="16509">
                  <a:moveTo>
                    <a:pt x="0" y="16397"/>
                  </a:moveTo>
                  <a:lnTo>
                    <a:pt x="2208" y="6258"/>
                  </a:lnTo>
                  <a:lnTo>
                    <a:pt x="10901" y="0"/>
                  </a:lnTo>
                </a:path>
              </a:pathLst>
            </a:custGeom>
            <a:ln w="33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2053740" y="12625790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4" h="6350">
                  <a:moveTo>
                    <a:pt x="0" y="6258"/>
                  </a:moveTo>
                  <a:lnTo>
                    <a:pt x="8692" y="0"/>
                  </a:lnTo>
                  <a:lnTo>
                    <a:pt x="23226" y="1113"/>
                  </a:lnTo>
                </a:path>
              </a:pathLst>
            </a:custGeom>
            <a:ln w="33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2076966" y="12626904"/>
              <a:ext cx="34290" cy="10160"/>
            </a:xfrm>
            <a:custGeom>
              <a:avLst/>
              <a:gdLst/>
              <a:ahLst/>
              <a:cxnLst/>
              <a:rect l="l" t="t" r="r" b="b"/>
              <a:pathLst>
                <a:path w="34289" h="10159">
                  <a:moveTo>
                    <a:pt x="0" y="0"/>
                  </a:moveTo>
                  <a:lnTo>
                    <a:pt x="8703" y="782"/>
                  </a:lnTo>
                  <a:lnTo>
                    <a:pt x="15125" y="2079"/>
                  </a:lnTo>
                  <a:lnTo>
                    <a:pt x="22434" y="4826"/>
                  </a:lnTo>
                  <a:lnTo>
                    <a:pt x="33801" y="9955"/>
                  </a:lnTo>
                </a:path>
              </a:pathLst>
            </a:custGeom>
            <a:ln w="33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2110767" y="12636859"/>
              <a:ext cx="41275" cy="24130"/>
            </a:xfrm>
            <a:custGeom>
              <a:avLst/>
              <a:gdLst/>
              <a:ahLst/>
              <a:cxnLst/>
              <a:rect l="l" t="t" r="r" b="b"/>
              <a:pathLst>
                <a:path w="41275" h="24129">
                  <a:moveTo>
                    <a:pt x="0" y="0"/>
                  </a:moveTo>
                  <a:lnTo>
                    <a:pt x="11476" y="5347"/>
                  </a:lnTo>
                  <a:lnTo>
                    <a:pt x="19559" y="9622"/>
                  </a:lnTo>
                  <a:lnTo>
                    <a:pt x="28080" y="15069"/>
                  </a:lnTo>
                  <a:lnTo>
                    <a:pt x="40870" y="23931"/>
                  </a:lnTo>
                </a:path>
              </a:pathLst>
            </a:custGeom>
            <a:ln w="3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2151638" y="12660791"/>
              <a:ext cx="42545" cy="33020"/>
            </a:xfrm>
            <a:custGeom>
              <a:avLst/>
              <a:gdLst/>
              <a:ahLst/>
              <a:cxnLst/>
              <a:rect l="l" t="t" r="r" b="b"/>
              <a:pathLst>
                <a:path w="42544" h="33020">
                  <a:moveTo>
                    <a:pt x="0" y="0"/>
                  </a:moveTo>
                  <a:lnTo>
                    <a:pt x="12809" y="8997"/>
                  </a:lnTo>
                  <a:lnTo>
                    <a:pt x="21468" y="15388"/>
                  </a:lnTo>
                  <a:lnTo>
                    <a:pt x="29925" y="22226"/>
                  </a:lnTo>
                  <a:lnTo>
                    <a:pt x="42131" y="32563"/>
                  </a:lnTo>
                </a:path>
              </a:pathLst>
            </a:custGeom>
            <a:ln w="32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2193769" y="12693355"/>
              <a:ext cx="36195" cy="33020"/>
            </a:xfrm>
            <a:custGeom>
              <a:avLst/>
              <a:gdLst/>
              <a:ahLst/>
              <a:cxnLst/>
              <a:rect l="l" t="t" r="r" b="b"/>
              <a:pathLst>
                <a:path w="36194" h="33020">
                  <a:moveTo>
                    <a:pt x="0" y="0"/>
                  </a:moveTo>
                  <a:lnTo>
                    <a:pt x="12108" y="10343"/>
                  </a:lnTo>
                  <a:lnTo>
                    <a:pt x="19885" y="17226"/>
                  </a:lnTo>
                  <a:lnTo>
                    <a:pt x="26698" y="23741"/>
                  </a:lnTo>
                  <a:lnTo>
                    <a:pt x="35914" y="32979"/>
                  </a:lnTo>
                </a:path>
              </a:pathLst>
            </a:custGeom>
            <a:ln w="317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2229683" y="12726334"/>
              <a:ext cx="38100" cy="40640"/>
            </a:xfrm>
            <a:custGeom>
              <a:avLst/>
              <a:gdLst/>
              <a:ahLst/>
              <a:cxnLst/>
              <a:rect l="l" t="t" r="r" b="b"/>
              <a:pathLst>
                <a:path w="38100" h="40640">
                  <a:moveTo>
                    <a:pt x="0" y="0"/>
                  </a:moveTo>
                  <a:lnTo>
                    <a:pt x="19628" y="21157"/>
                  </a:lnTo>
                  <a:lnTo>
                    <a:pt x="30096" y="32422"/>
                  </a:lnTo>
                  <a:lnTo>
                    <a:pt x="34934" y="37586"/>
                  </a:lnTo>
                  <a:lnTo>
                    <a:pt x="37677" y="40442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2336719" y="12590310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41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2330280" y="12590540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40">
                  <a:moveTo>
                    <a:pt x="6439" y="0"/>
                  </a:moveTo>
                  <a:lnTo>
                    <a:pt x="4489" y="229"/>
                  </a:lnTo>
                  <a:lnTo>
                    <a:pt x="0" y="200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2322536" y="12592546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5" h="5079">
                  <a:moveTo>
                    <a:pt x="7743" y="0"/>
                  </a:moveTo>
                  <a:lnTo>
                    <a:pt x="3253" y="1775"/>
                  </a:lnTo>
                  <a:lnTo>
                    <a:pt x="0" y="4777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2319283" y="12597323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253" y="0"/>
                  </a:moveTo>
                  <a:lnTo>
                    <a:pt x="0" y="3001"/>
                  </a:lnTo>
                  <a:lnTo>
                    <a:pt x="2548" y="6677"/>
                  </a:lnTo>
                </a:path>
              </a:pathLst>
            </a:custGeom>
            <a:ln w="34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2321831" y="12604000"/>
              <a:ext cx="14604" cy="6985"/>
            </a:xfrm>
            <a:custGeom>
              <a:avLst/>
              <a:gdLst/>
              <a:ahLst/>
              <a:cxnLst/>
              <a:rect l="l" t="t" r="r" b="b"/>
              <a:pathLst>
                <a:path w="14605" h="6984">
                  <a:moveTo>
                    <a:pt x="0" y="0"/>
                  </a:moveTo>
                  <a:lnTo>
                    <a:pt x="2548" y="3675"/>
                  </a:lnTo>
                  <a:lnTo>
                    <a:pt x="14273" y="6828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2336105" y="12610828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19" h="5079">
                  <a:moveTo>
                    <a:pt x="0" y="0"/>
                  </a:moveTo>
                  <a:lnTo>
                    <a:pt x="7110" y="1850"/>
                  </a:lnTo>
                  <a:lnTo>
                    <a:pt x="12912" y="2982"/>
                  </a:lnTo>
                  <a:lnTo>
                    <a:pt x="20493" y="3857"/>
                  </a:lnTo>
                  <a:lnTo>
                    <a:pt x="32943" y="4940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2369048" y="12615768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0" y="0"/>
                  </a:moveTo>
                  <a:lnTo>
                    <a:pt x="12681" y="1029"/>
                  </a:lnTo>
                  <a:lnTo>
                    <a:pt x="21890" y="1538"/>
                  </a:lnTo>
                  <a:lnTo>
                    <a:pt x="32109" y="1675"/>
                  </a:lnTo>
                  <a:lnTo>
                    <a:pt x="47822" y="1589"/>
                  </a:lnTo>
                </a:path>
              </a:pathLst>
            </a:custGeom>
            <a:ln w="33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2416870" y="12615471"/>
              <a:ext cx="52705" cy="1905"/>
            </a:xfrm>
            <a:custGeom>
              <a:avLst/>
              <a:gdLst/>
              <a:ahLst/>
              <a:cxnLst/>
              <a:rect l="l" t="t" r="r" b="b"/>
              <a:pathLst>
                <a:path w="52705" h="1904">
                  <a:moveTo>
                    <a:pt x="0" y="1885"/>
                  </a:moveTo>
                  <a:lnTo>
                    <a:pt x="15780" y="1745"/>
                  </a:lnTo>
                  <a:lnTo>
                    <a:pt x="26475" y="1501"/>
                  </a:lnTo>
                  <a:lnTo>
                    <a:pt x="36975" y="979"/>
                  </a:lnTo>
                  <a:lnTo>
                    <a:pt x="52171" y="0"/>
                  </a:lnTo>
                </a:path>
              </a:pathLst>
            </a:custGeom>
            <a:ln w="32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2469042" y="12611676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09">
                  <a:moveTo>
                    <a:pt x="0" y="3795"/>
                  </a:moveTo>
                  <a:lnTo>
                    <a:pt x="15070" y="2786"/>
                  </a:lnTo>
                  <a:lnTo>
                    <a:pt x="24691" y="2054"/>
                  </a:lnTo>
                  <a:lnTo>
                    <a:pt x="32997" y="1244"/>
                  </a:lnTo>
                  <a:lnTo>
                    <a:pt x="44126" y="0"/>
                  </a:lnTo>
                </a:path>
              </a:pathLst>
            </a:custGeom>
            <a:ln w="31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2513169" y="12606439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5">
                  <a:moveTo>
                    <a:pt x="0" y="5236"/>
                  </a:moveTo>
                  <a:lnTo>
                    <a:pt x="21455" y="2323"/>
                  </a:lnTo>
                  <a:lnTo>
                    <a:pt x="32560" y="807"/>
                  </a:lnTo>
                  <a:lnTo>
                    <a:pt x="36872" y="196"/>
                  </a:lnTo>
                  <a:lnTo>
                    <a:pt x="37950" y="0"/>
                  </a:lnTo>
                </a:path>
              </a:pathLst>
            </a:custGeom>
            <a:ln w="32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2519645" y="12606439"/>
              <a:ext cx="31750" cy="5715"/>
            </a:xfrm>
            <a:custGeom>
              <a:avLst/>
              <a:gdLst/>
              <a:ahLst/>
              <a:cxnLst/>
              <a:rect l="l" t="t" r="r" b="b"/>
              <a:pathLst>
                <a:path w="31750" h="5715">
                  <a:moveTo>
                    <a:pt x="31474" y="0"/>
                  </a:moveTo>
                  <a:lnTo>
                    <a:pt x="17332" y="2647"/>
                  </a:lnTo>
                  <a:lnTo>
                    <a:pt x="9339" y="4111"/>
                  </a:lnTo>
                  <a:lnTo>
                    <a:pt x="4546" y="4916"/>
                  </a:lnTo>
                  <a:lnTo>
                    <a:pt x="0" y="5585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2473765" y="12545402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687"/>
                  </a:moveTo>
                  <a:lnTo>
                    <a:pt x="17462" y="68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2473049" y="12533789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69" h="12065">
                  <a:moveTo>
                    <a:pt x="716" y="11612"/>
                  </a:moveTo>
                  <a:lnTo>
                    <a:pt x="486" y="3601"/>
                  </a:lnTo>
                  <a:lnTo>
                    <a:pt x="0" y="0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2471561" y="12529366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487" y="4423"/>
                  </a:moveTo>
                  <a:lnTo>
                    <a:pt x="1001" y="822"/>
                  </a:lnTo>
                  <a:lnTo>
                    <a:pt x="0" y="0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2469237" y="12528543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323" y="822"/>
                  </a:moveTo>
                  <a:lnTo>
                    <a:pt x="1322" y="0"/>
                  </a:lnTo>
                  <a:lnTo>
                    <a:pt x="0" y="5888"/>
                  </a:lnTo>
                </a:path>
              </a:pathLst>
            </a:custGeom>
            <a:ln w="34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2466820" y="12534432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2417" y="0"/>
                  </a:moveTo>
                  <a:lnTo>
                    <a:pt x="1094" y="5888"/>
                  </a:lnTo>
                  <a:lnTo>
                    <a:pt x="0" y="19975"/>
                  </a:lnTo>
                </a:path>
              </a:pathLst>
            </a:custGeom>
            <a:ln w="34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2464975" y="12554408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5" h="35559">
                  <a:moveTo>
                    <a:pt x="1844" y="0"/>
                  </a:moveTo>
                  <a:lnTo>
                    <a:pt x="1200" y="8478"/>
                  </a:lnTo>
                  <a:lnTo>
                    <a:pt x="793" y="15001"/>
                  </a:lnTo>
                  <a:lnTo>
                    <a:pt x="450" y="22895"/>
                  </a:lnTo>
                  <a:lnTo>
                    <a:pt x="0" y="35487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2463895" y="12589895"/>
              <a:ext cx="1270" cy="46355"/>
            </a:xfrm>
            <a:custGeom>
              <a:avLst/>
              <a:gdLst/>
              <a:ahLst/>
              <a:cxnLst/>
              <a:rect l="l" t="t" r="r" b="b"/>
              <a:pathLst>
                <a:path w="1269" h="46354">
                  <a:moveTo>
                    <a:pt x="1080" y="0"/>
                  </a:moveTo>
                  <a:lnTo>
                    <a:pt x="642" y="12758"/>
                  </a:lnTo>
                  <a:lnTo>
                    <a:pt x="383" y="21817"/>
                  </a:lnTo>
                  <a:lnTo>
                    <a:pt x="203" y="31500"/>
                  </a:lnTo>
                  <a:lnTo>
                    <a:pt x="0" y="46133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2463564" y="12636029"/>
              <a:ext cx="635" cy="47625"/>
            </a:xfrm>
            <a:custGeom>
              <a:avLst/>
              <a:gdLst/>
              <a:ahLst/>
              <a:cxnLst/>
              <a:rect l="l" t="t" r="r" b="b"/>
              <a:pathLst>
                <a:path w="635" h="47625">
                  <a:moveTo>
                    <a:pt x="165" y="-16177"/>
                  </a:moveTo>
                  <a:lnTo>
                    <a:pt x="165" y="63473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2463564" y="12683325"/>
              <a:ext cx="1270" cy="38735"/>
            </a:xfrm>
            <a:custGeom>
              <a:avLst/>
              <a:gdLst/>
              <a:ahLst/>
              <a:cxnLst/>
              <a:rect l="l" t="t" r="r" b="b"/>
              <a:pathLst>
                <a:path w="1269" h="38734">
                  <a:moveTo>
                    <a:pt x="0" y="0"/>
                  </a:moveTo>
                  <a:lnTo>
                    <a:pt x="12" y="13291"/>
                  </a:lnTo>
                  <a:lnTo>
                    <a:pt x="94" y="21723"/>
                  </a:lnTo>
                  <a:lnTo>
                    <a:pt x="319" y="28896"/>
                  </a:lnTo>
                  <a:lnTo>
                    <a:pt x="756" y="38413"/>
                  </a:lnTo>
                </a:path>
              </a:pathLst>
            </a:custGeom>
            <a:ln w="31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2464321" y="12721738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0" y="0"/>
                  </a:moveTo>
                  <a:lnTo>
                    <a:pt x="755" y="15851"/>
                  </a:lnTo>
                  <a:lnTo>
                    <a:pt x="2613" y="23167"/>
                  </a:lnTo>
                </a:path>
              </a:pathLst>
            </a:custGeom>
            <a:ln w="32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5" name="object 1125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2619919" y="12466012"/>
            <a:ext cx="250955" cy="319154"/>
          </a:xfrm>
          <a:prstGeom prst="rect">
            <a:avLst/>
          </a:prstGeom>
        </p:spPr>
      </p:pic>
      <p:grpSp>
        <p:nvGrpSpPr>
          <p:cNvPr id="1126" name="object 1126"/>
          <p:cNvGrpSpPr/>
          <p:nvPr/>
        </p:nvGrpSpPr>
        <p:grpSpPr>
          <a:xfrm>
            <a:off x="3232203" y="12611127"/>
            <a:ext cx="309245" cy="170180"/>
            <a:chOff x="3232203" y="12611127"/>
            <a:chExt cx="309245" cy="170180"/>
          </a:xfrm>
        </p:grpSpPr>
        <p:sp>
          <p:nvSpPr>
            <p:cNvPr id="1127" name="object 1127"/>
            <p:cNvSpPr/>
            <p:nvPr/>
          </p:nvSpPr>
          <p:spPr>
            <a:xfrm>
              <a:off x="3272522" y="1262858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52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3260340" y="12628819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40">
                  <a:moveTo>
                    <a:pt x="12182" y="0"/>
                  </a:moveTo>
                  <a:lnTo>
                    <a:pt x="3605" y="1258"/>
                  </a:lnTo>
                  <a:lnTo>
                    <a:pt x="0" y="2461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3253924" y="12631280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415" y="0"/>
                  </a:moveTo>
                  <a:lnTo>
                    <a:pt x="2810" y="1203"/>
                  </a:lnTo>
                  <a:lnTo>
                    <a:pt x="0" y="3103"/>
                  </a:lnTo>
                </a:path>
              </a:pathLst>
            </a:custGeom>
            <a:ln w="34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3250288" y="12634383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5">
                  <a:moveTo>
                    <a:pt x="3636" y="0"/>
                  </a:moveTo>
                  <a:lnTo>
                    <a:pt x="826" y="1901"/>
                  </a:lnTo>
                  <a:lnTo>
                    <a:pt x="0" y="4064"/>
                  </a:lnTo>
                </a:path>
              </a:pathLst>
            </a:custGeom>
            <a:ln w="34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3249462" y="12638448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826" y="0"/>
                  </a:moveTo>
                  <a:lnTo>
                    <a:pt x="0" y="2162"/>
                  </a:lnTo>
                  <a:lnTo>
                    <a:pt x="3154" y="4497"/>
                  </a:lnTo>
                </a:path>
              </a:pathLst>
            </a:custGeom>
            <a:ln w="34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3252616" y="12642946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0" y="0"/>
                  </a:moveTo>
                  <a:lnTo>
                    <a:pt x="3154" y="2333"/>
                  </a:lnTo>
                  <a:lnTo>
                    <a:pt x="14300" y="4278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3266917" y="12647224"/>
              <a:ext cx="31750" cy="3175"/>
            </a:xfrm>
            <a:custGeom>
              <a:avLst/>
              <a:gdLst/>
              <a:ahLst/>
              <a:cxnLst/>
              <a:rect l="l" t="t" r="r" b="b"/>
              <a:pathLst>
                <a:path w="31750" h="3175">
                  <a:moveTo>
                    <a:pt x="0" y="0"/>
                  </a:moveTo>
                  <a:lnTo>
                    <a:pt x="6758" y="1139"/>
                  </a:lnTo>
                  <a:lnTo>
                    <a:pt x="12272" y="1828"/>
                  </a:lnTo>
                  <a:lnTo>
                    <a:pt x="19476" y="2344"/>
                  </a:lnTo>
                  <a:lnTo>
                    <a:pt x="31306" y="2965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3298224" y="12650190"/>
              <a:ext cx="46355" cy="1270"/>
            </a:xfrm>
            <a:custGeom>
              <a:avLst/>
              <a:gdLst/>
              <a:ahLst/>
              <a:cxnLst/>
              <a:rect l="l" t="t" r="r" b="b"/>
              <a:pathLst>
                <a:path w="46354" h="1270">
                  <a:moveTo>
                    <a:pt x="0" y="0"/>
                  </a:moveTo>
                  <a:lnTo>
                    <a:pt x="12057" y="583"/>
                  </a:lnTo>
                  <a:lnTo>
                    <a:pt x="20857" y="833"/>
                  </a:lnTo>
                  <a:lnTo>
                    <a:pt x="30699" y="800"/>
                  </a:lnTo>
                  <a:lnTo>
                    <a:pt x="45886" y="535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3344110" y="12648384"/>
              <a:ext cx="54610" cy="2540"/>
            </a:xfrm>
            <a:custGeom>
              <a:avLst/>
              <a:gdLst/>
              <a:ahLst/>
              <a:cxnLst/>
              <a:rect l="l" t="t" r="r" b="b"/>
              <a:pathLst>
                <a:path w="54610" h="2540">
                  <a:moveTo>
                    <a:pt x="0" y="2341"/>
                  </a:moveTo>
                  <a:lnTo>
                    <a:pt x="15313" y="2031"/>
                  </a:lnTo>
                  <a:lnTo>
                    <a:pt x="26042" y="1684"/>
                  </a:lnTo>
                  <a:lnTo>
                    <a:pt x="37246" y="1080"/>
                  </a:lnTo>
                  <a:lnTo>
                    <a:pt x="53988" y="0"/>
                  </a:lnTo>
                </a:path>
              </a:pathLst>
            </a:custGeom>
            <a:ln w="32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3398099" y="12644144"/>
              <a:ext cx="53340" cy="4445"/>
            </a:xfrm>
            <a:custGeom>
              <a:avLst/>
              <a:gdLst/>
              <a:ahLst/>
              <a:cxnLst/>
              <a:rect l="l" t="t" r="r" b="b"/>
              <a:pathLst>
                <a:path w="53339" h="4445">
                  <a:moveTo>
                    <a:pt x="0" y="4240"/>
                  </a:moveTo>
                  <a:lnTo>
                    <a:pt x="16728" y="3130"/>
                  </a:lnTo>
                  <a:lnTo>
                    <a:pt x="27845" y="2318"/>
                  </a:lnTo>
                  <a:lnTo>
                    <a:pt x="38335" y="1407"/>
                  </a:lnTo>
                  <a:lnTo>
                    <a:pt x="53184" y="0"/>
                  </a:lnTo>
                </a:path>
              </a:pathLst>
            </a:custGeom>
            <a:ln w="31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3451283" y="12639811"/>
              <a:ext cx="41910" cy="4445"/>
            </a:xfrm>
            <a:custGeom>
              <a:avLst/>
              <a:gdLst/>
              <a:ahLst/>
              <a:cxnLst/>
              <a:rect l="l" t="t" r="r" b="b"/>
              <a:pathLst>
                <a:path w="41910" h="4445">
                  <a:moveTo>
                    <a:pt x="0" y="4333"/>
                  </a:moveTo>
                  <a:lnTo>
                    <a:pt x="14665" y="2923"/>
                  </a:lnTo>
                  <a:lnTo>
                    <a:pt x="23869" y="2002"/>
                  </a:lnTo>
                  <a:lnTo>
                    <a:pt x="31493" y="1162"/>
                  </a:lnTo>
                  <a:lnTo>
                    <a:pt x="41422" y="0"/>
                  </a:lnTo>
                </a:path>
              </a:pathLst>
            </a:custGeom>
            <a:ln w="31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3492706" y="12636751"/>
              <a:ext cx="23495" cy="3175"/>
            </a:xfrm>
            <a:custGeom>
              <a:avLst/>
              <a:gdLst/>
              <a:ahLst/>
              <a:cxnLst/>
              <a:rect l="l" t="t" r="r" b="b"/>
              <a:pathLst>
                <a:path w="23495" h="3175">
                  <a:moveTo>
                    <a:pt x="0" y="3060"/>
                  </a:moveTo>
                  <a:lnTo>
                    <a:pt x="16500" y="1112"/>
                  </a:lnTo>
                  <a:lnTo>
                    <a:pt x="23328" y="0"/>
                  </a:lnTo>
                </a:path>
              </a:pathLst>
            </a:custGeom>
            <a:ln w="31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3516034" y="1263532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0" y="1424"/>
                  </a:moveTo>
                  <a:lnTo>
                    <a:pt x="6827" y="313"/>
                  </a:lnTo>
                  <a:lnTo>
                    <a:pt x="5331" y="0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3493478" y="12635278"/>
              <a:ext cx="27940" cy="635"/>
            </a:xfrm>
            <a:custGeom>
              <a:avLst/>
              <a:gdLst/>
              <a:ahLst/>
              <a:cxnLst/>
              <a:rect l="l" t="t" r="r" b="b"/>
              <a:pathLst>
                <a:path w="27939" h="634">
                  <a:moveTo>
                    <a:pt x="-17370" y="243"/>
                  </a:moveTo>
                  <a:lnTo>
                    <a:pt x="45258" y="243"/>
                  </a:lnTo>
                </a:path>
              </a:pathLst>
            </a:custGeom>
            <a:ln w="35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1" name="object 1141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3277112" y="12694439"/>
              <a:ext cx="263743" cy="86797"/>
            </a:xfrm>
            <a:prstGeom prst="rect">
              <a:avLst/>
            </a:prstGeom>
          </p:spPr>
        </p:pic>
      </p:grpSp>
      <p:pic>
        <p:nvPicPr>
          <p:cNvPr id="1142" name="object 1142"/>
          <p:cNvPicPr/>
          <p:nvPr/>
        </p:nvPicPr>
        <p:blipFill>
          <a:blip r:embed="rId215" cstate="print"/>
          <a:stretch>
            <a:fillRect/>
          </a:stretch>
        </p:blipFill>
        <p:spPr>
          <a:xfrm>
            <a:off x="3719071" y="12388287"/>
            <a:ext cx="314652" cy="381660"/>
          </a:xfrm>
          <a:prstGeom prst="rect">
            <a:avLst/>
          </a:prstGeom>
        </p:spPr>
      </p:pic>
      <p:grpSp>
        <p:nvGrpSpPr>
          <p:cNvPr id="1143" name="object 1143"/>
          <p:cNvGrpSpPr/>
          <p:nvPr/>
        </p:nvGrpSpPr>
        <p:grpSpPr>
          <a:xfrm>
            <a:off x="839444" y="13192810"/>
            <a:ext cx="201930" cy="221615"/>
            <a:chOff x="839444" y="13192810"/>
            <a:chExt cx="201930" cy="221615"/>
          </a:xfrm>
        </p:grpSpPr>
        <p:sp>
          <p:nvSpPr>
            <p:cNvPr id="1144" name="object 1144"/>
            <p:cNvSpPr/>
            <p:nvPr/>
          </p:nvSpPr>
          <p:spPr>
            <a:xfrm>
              <a:off x="1019635" y="13210272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4">
                  <a:moveTo>
                    <a:pt x="4094" y="0"/>
                  </a:moveTo>
                  <a:lnTo>
                    <a:pt x="3693" y="458"/>
                  </a:lnTo>
                  <a:lnTo>
                    <a:pt x="3292" y="917"/>
                  </a:lnTo>
                </a:path>
                <a:path w="4444" h="4444">
                  <a:moveTo>
                    <a:pt x="3292" y="917"/>
                  </a:moveTo>
                  <a:lnTo>
                    <a:pt x="2489" y="1833"/>
                  </a:lnTo>
                  <a:lnTo>
                    <a:pt x="0" y="412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1012425" y="1321439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210" y="0"/>
                  </a:moveTo>
                  <a:lnTo>
                    <a:pt x="4720" y="2288"/>
                  </a:lnTo>
                  <a:lnTo>
                    <a:pt x="0" y="463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969199" y="13219025"/>
              <a:ext cx="43815" cy="17780"/>
            </a:xfrm>
            <a:custGeom>
              <a:avLst/>
              <a:gdLst/>
              <a:ahLst/>
              <a:cxnLst/>
              <a:rect l="l" t="t" r="r" b="b"/>
              <a:pathLst>
                <a:path w="43815" h="17780">
                  <a:moveTo>
                    <a:pt x="43226" y="0"/>
                  </a:moveTo>
                  <a:lnTo>
                    <a:pt x="23712" y="7483"/>
                  </a:lnTo>
                  <a:lnTo>
                    <a:pt x="12704" y="11805"/>
                  </a:lnTo>
                  <a:lnTo>
                    <a:pt x="6151" y="14607"/>
                  </a:lnTo>
                  <a:lnTo>
                    <a:pt x="0" y="17533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947988" y="13236559"/>
              <a:ext cx="21590" cy="12700"/>
            </a:xfrm>
            <a:custGeom>
              <a:avLst/>
              <a:gdLst/>
              <a:ahLst/>
              <a:cxnLst/>
              <a:rect l="l" t="t" r="r" b="b"/>
              <a:pathLst>
                <a:path w="21590" h="12700">
                  <a:moveTo>
                    <a:pt x="21210" y="0"/>
                  </a:moveTo>
                  <a:lnTo>
                    <a:pt x="11474" y="4715"/>
                  </a:lnTo>
                  <a:lnTo>
                    <a:pt x="0" y="12664"/>
                  </a:lnTo>
                </a:path>
              </a:pathLst>
            </a:custGeom>
            <a:ln w="33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923805" y="13249223"/>
              <a:ext cx="24765" cy="19685"/>
            </a:xfrm>
            <a:custGeom>
              <a:avLst/>
              <a:gdLst/>
              <a:ahLst/>
              <a:cxnLst/>
              <a:rect l="l" t="t" r="r" b="b"/>
              <a:pathLst>
                <a:path w="24765" h="19684">
                  <a:moveTo>
                    <a:pt x="24183" y="0"/>
                  </a:moveTo>
                  <a:lnTo>
                    <a:pt x="17350" y="4771"/>
                  </a:lnTo>
                  <a:lnTo>
                    <a:pt x="12554" y="8368"/>
                  </a:lnTo>
                  <a:lnTo>
                    <a:pt x="7526" y="12595"/>
                  </a:lnTo>
                  <a:lnTo>
                    <a:pt x="0" y="19259"/>
                  </a:lnTo>
                </a:path>
              </a:pathLst>
            </a:custGeom>
            <a:ln w="33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898611" y="1326848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194" y="0"/>
                  </a:moveTo>
                  <a:lnTo>
                    <a:pt x="17651" y="6750"/>
                  </a:lnTo>
                  <a:lnTo>
                    <a:pt x="12513" y="11596"/>
                  </a:lnTo>
                  <a:lnTo>
                    <a:pt x="7416" y="16871"/>
                  </a:lnTo>
                  <a:lnTo>
                    <a:pt x="0" y="24913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876431" y="13293396"/>
              <a:ext cx="22225" cy="27940"/>
            </a:xfrm>
            <a:custGeom>
              <a:avLst/>
              <a:gdLst/>
              <a:ahLst/>
              <a:cxnLst/>
              <a:rect l="l" t="t" r="r" b="b"/>
              <a:pathLst>
                <a:path w="22225" h="27940">
                  <a:moveTo>
                    <a:pt x="22180" y="0"/>
                  </a:moveTo>
                  <a:lnTo>
                    <a:pt x="14810" y="8083"/>
                  </a:lnTo>
                  <a:lnTo>
                    <a:pt x="10043" y="13655"/>
                  </a:lnTo>
                  <a:lnTo>
                    <a:pt x="5799" y="19309"/>
                  </a:lnTo>
                  <a:lnTo>
                    <a:pt x="0" y="27633"/>
                  </a:lnTo>
                </a:path>
              </a:pathLst>
            </a:custGeom>
            <a:ln w="32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861310" y="13321030"/>
              <a:ext cx="15240" cy="26670"/>
            </a:xfrm>
            <a:custGeom>
              <a:avLst/>
              <a:gdLst/>
              <a:ahLst/>
              <a:cxnLst/>
              <a:rect l="l" t="t" r="r" b="b"/>
              <a:pathLst>
                <a:path w="15240" h="26669">
                  <a:moveTo>
                    <a:pt x="15121" y="0"/>
                  </a:moveTo>
                  <a:lnTo>
                    <a:pt x="9431" y="8309"/>
                  </a:lnTo>
                  <a:lnTo>
                    <a:pt x="5960" y="13855"/>
                  </a:lnTo>
                  <a:lnTo>
                    <a:pt x="3288" y="19136"/>
                  </a:lnTo>
                  <a:lnTo>
                    <a:pt x="0" y="26651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855883" y="13347681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5" h="22859">
                  <a:moveTo>
                    <a:pt x="5426" y="0"/>
                  </a:moveTo>
                  <a:lnTo>
                    <a:pt x="0" y="12617"/>
                  </a:lnTo>
                  <a:lnTo>
                    <a:pt x="757" y="22437"/>
                  </a:lnTo>
                </a:path>
              </a:pathLst>
            </a:custGeom>
            <a:ln w="32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856641" y="13370118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90" h="15875">
                  <a:moveTo>
                    <a:pt x="0" y="0"/>
                  </a:moveTo>
                  <a:lnTo>
                    <a:pt x="757" y="9819"/>
                  </a:lnTo>
                  <a:lnTo>
                    <a:pt x="8698" y="15786"/>
                  </a:lnTo>
                </a:path>
              </a:pathLst>
            </a:custGeom>
            <a:ln w="33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865339" y="13385905"/>
              <a:ext cx="25400" cy="8890"/>
            </a:xfrm>
            <a:custGeom>
              <a:avLst/>
              <a:gdLst/>
              <a:ahLst/>
              <a:cxnLst/>
              <a:rect l="l" t="t" r="r" b="b"/>
              <a:pathLst>
                <a:path w="25400" h="8890">
                  <a:moveTo>
                    <a:pt x="0" y="0"/>
                  </a:moveTo>
                  <a:lnTo>
                    <a:pt x="4860" y="3493"/>
                  </a:lnTo>
                  <a:lnTo>
                    <a:pt x="9105" y="5561"/>
                  </a:lnTo>
                  <a:lnTo>
                    <a:pt x="15099" y="7020"/>
                  </a:lnTo>
                  <a:lnTo>
                    <a:pt x="25202" y="8683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890542" y="13394588"/>
              <a:ext cx="40640" cy="3175"/>
            </a:xfrm>
            <a:custGeom>
              <a:avLst/>
              <a:gdLst/>
              <a:ahLst/>
              <a:cxnLst/>
              <a:rect l="l" t="t" r="r" b="b"/>
              <a:pathLst>
                <a:path w="40640" h="3175">
                  <a:moveTo>
                    <a:pt x="0" y="0"/>
                  </a:moveTo>
                  <a:lnTo>
                    <a:pt x="10343" y="1570"/>
                  </a:lnTo>
                  <a:lnTo>
                    <a:pt x="18017" y="2387"/>
                  </a:lnTo>
                  <a:lnTo>
                    <a:pt x="26824" y="2712"/>
                  </a:lnTo>
                  <a:lnTo>
                    <a:pt x="40568" y="2809"/>
                  </a:lnTo>
                </a:path>
              </a:pathLst>
            </a:custGeom>
            <a:ln w="33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931111" y="13395774"/>
              <a:ext cx="45085" cy="1905"/>
            </a:xfrm>
            <a:custGeom>
              <a:avLst/>
              <a:gdLst/>
              <a:ahLst/>
              <a:cxnLst/>
              <a:rect l="l" t="t" r="r" b="b"/>
              <a:pathLst>
                <a:path w="45084" h="1905">
                  <a:moveTo>
                    <a:pt x="0" y="1623"/>
                  </a:moveTo>
                  <a:lnTo>
                    <a:pt x="13811" y="1650"/>
                  </a:lnTo>
                  <a:lnTo>
                    <a:pt x="23089" y="1491"/>
                  </a:lnTo>
                  <a:lnTo>
                    <a:pt x="32043" y="991"/>
                  </a:lnTo>
                  <a:lnTo>
                    <a:pt x="44879" y="0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975991" y="13391407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30" h="4444">
                  <a:moveTo>
                    <a:pt x="0" y="4367"/>
                  </a:moveTo>
                  <a:lnTo>
                    <a:pt x="12709" y="3332"/>
                  </a:lnTo>
                  <a:lnTo>
                    <a:pt x="20773" y="2532"/>
                  </a:lnTo>
                  <a:lnTo>
                    <a:pt x="27638" y="1558"/>
                  </a:lnTo>
                  <a:lnTo>
                    <a:pt x="36748" y="0"/>
                  </a:lnTo>
                </a:path>
              </a:pathLst>
            </a:custGeom>
            <a:ln w="32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8" name="object 1158"/>
          <p:cNvGrpSpPr/>
          <p:nvPr/>
        </p:nvGrpSpPr>
        <p:grpSpPr>
          <a:xfrm>
            <a:off x="972007" y="13061550"/>
            <a:ext cx="210185" cy="520700"/>
            <a:chOff x="972007" y="13061550"/>
            <a:chExt cx="210185" cy="520700"/>
          </a:xfrm>
        </p:grpSpPr>
        <p:sp>
          <p:nvSpPr>
            <p:cNvPr id="1159" name="object 1159"/>
            <p:cNvSpPr/>
            <p:nvPr/>
          </p:nvSpPr>
          <p:spPr>
            <a:xfrm>
              <a:off x="999776" y="1310381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687" y="1376"/>
                  </a:moveTo>
                  <a:lnTo>
                    <a:pt x="343" y="6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992652" y="13089941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123" y="13875"/>
                  </a:moveTo>
                  <a:lnTo>
                    <a:pt x="2659" y="5176"/>
                  </a:lnTo>
                  <a:lnTo>
                    <a:pt x="0" y="0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989556" y="13081715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5">
                  <a:moveTo>
                    <a:pt x="3095" y="8225"/>
                  </a:moveTo>
                  <a:lnTo>
                    <a:pt x="436" y="3050"/>
                  </a:lnTo>
                  <a:lnTo>
                    <a:pt x="0" y="0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989120" y="13078663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436" y="3052"/>
                  </a:moveTo>
                  <a:lnTo>
                    <a:pt x="0" y="0"/>
                  </a:lnTo>
                  <a:lnTo>
                    <a:pt x="6767" y="3405"/>
                  </a:lnTo>
                </a:path>
              </a:pathLst>
            </a:custGeom>
            <a:ln w="34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995888" y="13082069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4" h="15875">
                  <a:moveTo>
                    <a:pt x="0" y="0"/>
                  </a:moveTo>
                  <a:lnTo>
                    <a:pt x="4171" y="2159"/>
                  </a:lnTo>
                  <a:lnTo>
                    <a:pt x="7993" y="4495"/>
                  </a:lnTo>
                  <a:lnTo>
                    <a:pt x="13654" y="8463"/>
                  </a:lnTo>
                  <a:lnTo>
                    <a:pt x="23341" y="15518"/>
                  </a:lnTo>
                </a:path>
              </a:pathLst>
            </a:custGeom>
            <a:ln w="34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1019229" y="13097587"/>
              <a:ext cx="40640" cy="33655"/>
            </a:xfrm>
            <a:custGeom>
              <a:avLst/>
              <a:gdLst/>
              <a:ahLst/>
              <a:cxnLst/>
              <a:rect l="l" t="t" r="r" b="b"/>
              <a:pathLst>
                <a:path w="40640" h="33655">
                  <a:moveTo>
                    <a:pt x="0" y="0"/>
                  </a:moveTo>
                  <a:lnTo>
                    <a:pt x="9947" y="7331"/>
                  </a:lnTo>
                  <a:lnTo>
                    <a:pt x="17431" y="13235"/>
                  </a:lnTo>
                  <a:lnTo>
                    <a:pt x="26203" y="20826"/>
                  </a:lnTo>
                  <a:lnTo>
                    <a:pt x="40012" y="33219"/>
                  </a:lnTo>
                </a:path>
              </a:pathLst>
            </a:custGeom>
            <a:ln w="34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1059242" y="13130807"/>
              <a:ext cx="46355" cy="50800"/>
            </a:xfrm>
            <a:custGeom>
              <a:avLst/>
              <a:gdLst/>
              <a:ahLst/>
              <a:cxnLst/>
              <a:rect l="l" t="t" r="r" b="b"/>
              <a:pathLst>
                <a:path w="46355" h="50800">
                  <a:moveTo>
                    <a:pt x="0" y="0"/>
                  </a:moveTo>
                  <a:lnTo>
                    <a:pt x="13908" y="12662"/>
                  </a:lnTo>
                  <a:lnTo>
                    <a:pt x="23373" y="22139"/>
                  </a:lnTo>
                  <a:lnTo>
                    <a:pt x="32741" y="33163"/>
                  </a:lnTo>
                  <a:lnTo>
                    <a:pt x="46358" y="50463"/>
                  </a:lnTo>
                </a:path>
              </a:pathLst>
            </a:custGeom>
            <a:ln w="32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1105600" y="13181271"/>
              <a:ext cx="39370" cy="66040"/>
            </a:xfrm>
            <a:custGeom>
              <a:avLst/>
              <a:gdLst/>
              <a:ahLst/>
              <a:cxnLst/>
              <a:rect l="l" t="t" r="r" b="b"/>
              <a:pathLst>
                <a:path w="39369" h="66040">
                  <a:moveTo>
                    <a:pt x="0" y="0"/>
                  </a:moveTo>
                  <a:lnTo>
                    <a:pt x="13501" y="17539"/>
                  </a:lnTo>
                  <a:lnTo>
                    <a:pt x="22065" y="30233"/>
                  </a:lnTo>
                  <a:lnTo>
                    <a:pt x="29348" y="44246"/>
                  </a:lnTo>
                  <a:lnTo>
                    <a:pt x="39008" y="65741"/>
                  </a:lnTo>
                </a:path>
              </a:pathLst>
            </a:custGeom>
            <a:ln w="31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1144609" y="13247012"/>
              <a:ext cx="20320" cy="77470"/>
            </a:xfrm>
            <a:custGeom>
              <a:avLst/>
              <a:gdLst/>
              <a:ahLst/>
              <a:cxnLst/>
              <a:rect l="l" t="t" r="r" b="b"/>
              <a:pathLst>
                <a:path w="20319" h="77469">
                  <a:moveTo>
                    <a:pt x="0" y="0"/>
                  </a:moveTo>
                  <a:lnTo>
                    <a:pt x="9361" y="21670"/>
                  </a:lnTo>
                  <a:lnTo>
                    <a:pt x="14560" y="36914"/>
                  </a:lnTo>
                  <a:lnTo>
                    <a:pt x="17467" y="52948"/>
                  </a:lnTo>
                  <a:lnTo>
                    <a:pt x="19951" y="76990"/>
                  </a:lnTo>
                </a:path>
              </a:pathLst>
            </a:custGeom>
            <a:ln w="30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1158416" y="13324003"/>
              <a:ext cx="8890" cy="80010"/>
            </a:xfrm>
            <a:custGeom>
              <a:avLst/>
              <a:gdLst/>
              <a:ahLst/>
              <a:cxnLst/>
              <a:rect l="l" t="t" r="r" b="b"/>
              <a:pathLst>
                <a:path w="8890" h="80009">
                  <a:moveTo>
                    <a:pt x="6144" y="0"/>
                  </a:moveTo>
                  <a:lnTo>
                    <a:pt x="8220" y="24088"/>
                  </a:lnTo>
                  <a:lnTo>
                    <a:pt x="8272" y="40446"/>
                  </a:lnTo>
                  <a:lnTo>
                    <a:pt x="5724" y="56568"/>
                  </a:lnTo>
                  <a:lnTo>
                    <a:pt x="0" y="79950"/>
                  </a:lnTo>
                </a:path>
              </a:pathLst>
            </a:custGeom>
            <a:ln w="30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1127643" y="13403953"/>
              <a:ext cx="31115" cy="71755"/>
            </a:xfrm>
            <a:custGeom>
              <a:avLst/>
              <a:gdLst/>
              <a:ahLst/>
              <a:cxnLst/>
              <a:rect l="l" t="t" r="r" b="b"/>
              <a:pathLst>
                <a:path w="31115" h="71755">
                  <a:moveTo>
                    <a:pt x="30773" y="0"/>
                  </a:moveTo>
                  <a:lnTo>
                    <a:pt x="24664" y="23247"/>
                  </a:lnTo>
                  <a:lnTo>
                    <a:pt x="19422" y="38430"/>
                  </a:lnTo>
                  <a:lnTo>
                    <a:pt x="12162" y="52239"/>
                  </a:lnTo>
                  <a:lnTo>
                    <a:pt x="0" y="71366"/>
                  </a:lnTo>
                </a:path>
              </a:pathLst>
            </a:custGeom>
            <a:ln w="30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1082291" y="13475319"/>
              <a:ext cx="45720" cy="52705"/>
            </a:xfrm>
            <a:custGeom>
              <a:avLst/>
              <a:gdLst/>
              <a:ahLst/>
              <a:cxnLst/>
              <a:rect l="l" t="t" r="r" b="b"/>
              <a:pathLst>
                <a:path w="45719" h="52705">
                  <a:moveTo>
                    <a:pt x="45351" y="0"/>
                  </a:moveTo>
                  <a:lnTo>
                    <a:pt x="32960" y="18830"/>
                  </a:lnTo>
                  <a:lnTo>
                    <a:pt x="24106" y="30567"/>
                  </a:lnTo>
                  <a:lnTo>
                    <a:pt x="14536" y="40122"/>
                  </a:lnTo>
                  <a:lnTo>
                    <a:pt x="0" y="52409"/>
                  </a:lnTo>
                </a:path>
              </a:pathLst>
            </a:custGeom>
            <a:ln w="30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1036359" y="13527728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32" y="0"/>
                  </a:moveTo>
                  <a:lnTo>
                    <a:pt x="31386" y="11926"/>
                  </a:lnTo>
                  <a:lnTo>
                    <a:pt x="21753" y="18965"/>
                  </a:lnTo>
                  <a:lnTo>
                    <a:pt x="12726" y="23872"/>
                  </a:lnTo>
                  <a:lnTo>
                    <a:pt x="0" y="29405"/>
                  </a:lnTo>
                </a:path>
              </a:pathLst>
            </a:custGeom>
            <a:ln w="30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1001274" y="13557134"/>
              <a:ext cx="35560" cy="9525"/>
            </a:xfrm>
            <a:custGeom>
              <a:avLst/>
              <a:gdLst/>
              <a:ahLst/>
              <a:cxnLst/>
              <a:rect l="l" t="t" r="r" b="b"/>
              <a:pathLst>
                <a:path w="35559" h="9525">
                  <a:moveTo>
                    <a:pt x="35084" y="0"/>
                  </a:moveTo>
                  <a:lnTo>
                    <a:pt x="22527" y="5214"/>
                  </a:lnTo>
                  <a:lnTo>
                    <a:pt x="14686" y="7893"/>
                  </a:lnTo>
                  <a:lnTo>
                    <a:pt x="8274" y="8883"/>
                  </a:lnTo>
                  <a:lnTo>
                    <a:pt x="0" y="9032"/>
                  </a:lnTo>
                </a:path>
              </a:pathLst>
            </a:custGeom>
            <a:ln w="31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3" name="object 1173"/>
          <p:cNvGrpSpPr/>
          <p:nvPr/>
        </p:nvGrpSpPr>
        <p:grpSpPr>
          <a:xfrm>
            <a:off x="2030878" y="13197949"/>
            <a:ext cx="560705" cy="318135"/>
            <a:chOff x="2030878" y="13197949"/>
            <a:chExt cx="560705" cy="318135"/>
          </a:xfrm>
        </p:grpSpPr>
        <p:pic>
          <p:nvPicPr>
            <p:cNvPr id="1174" name="object 117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030878" y="13197949"/>
              <a:ext cx="263860" cy="317622"/>
            </a:xfrm>
            <a:prstGeom prst="rect">
              <a:avLst/>
            </a:prstGeom>
          </p:spPr>
        </p:pic>
        <p:pic>
          <p:nvPicPr>
            <p:cNvPr id="1175" name="object 1175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318185" y="13201064"/>
              <a:ext cx="273254" cy="279515"/>
            </a:xfrm>
            <a:prstGeom prst="rect">
              <a:avLst/>
            </a:prstGeom>
          </p:spPr>
        </p:pic>
      </p:grpSp>
      <p:pic>
        <p:nvPicPr>
          <p:cNvPr id="1176" name="object 1176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727976" y="13168041"/>
            <a:ext cx="276617" cy="364386"/>
          </a:xfrm>
          <a:prstGeom prst="rect">
            <a:avLst/>
          </a:prstGeom>
        </p:spPr>
      </p:pic>
      <p:pic>
        <p:nvPicPr>
          <p:cNvPr id="1177" name="object 1177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3351965" y="13218833"/>
            <a:ext cx="377281" cy="381004"/>
          </a:xfrm>
          <a:prstGeom prst="rect">
            <a:avLst/>
          </a:prstGeom>
        </p:spPr>
      </p:pic>
      <p:grpSp>
        <p:nvGrpSpPr>
          <p:cNvPr id="1178" name="object 1178"/>
          <p:cNvGrpSpPr/>
          <p:nvPr/>
        </p:nvGrpSpPr>
        <p:grpSpPr>
          <a:xfrm>
            <a:off x="4174201" y="13270867"/>
            <a:ext cx="62865" cy="297180"/>
            <a:chOff x="4174201" y="13270867"/>
            <a:chExt cx="62865" cy="297180"/>
          </a:xfrm>
        </p:grpSpPr>
        <p:sp>
          <p:nvSpPr>
            <p:cNvPr id="1179" name="object 1179"/>
            <p:cNvSpPr/>
            <p:nvPr/>
          </p:nvSpPr>
          <p:spPr>
            <a:xfrm>
              <a:off x="4218937" y="132883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216962" y="13288559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1975" y="0"/>
                  </a:moveTo>
                  <a:lnTo>
                    <a:pt x="1401" y="229"/>
                  </a:lnTo>
                  <a:lnTo>
                    <a:pt x="0" y="372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213673" y="13292284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4">
                  <a:moveTo>
                    <a:pt x="3288" y="0"/>
                  </a:moveTo>
                  <a:lnTo>
                    <a:pt x="1887" y="3495"/>
                  </a:lnTo>
                  <a:lnTo>
                    <a:pt x="0" y="13225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209750" y="13305510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40">
                  <a:moveTo>
                    <a:pt x="3923" y="0"/>
                  </a:moveTo>
                  <a:lnTo>
                    <a:pt x="2800" y="5903"/>
                  </a:lnTo>
                  <a:lnTo>
                    <a:pt x="2017" y="10745"/>
                  </a:lnTo>
                  <a:lnTo>
                    <a:pt x="1206" y="17113"/>
                  </a:lnTo>
                  <a:lnTo>
                    <a:pt x="0" y="27595"/>
                  </a:lnTo>
                </a:path>
              </a:pathLst>
            </a:custGeom>
            <a:ln w="34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4205873" y="13333105"/>
              <a:ext cx="4445" cy="43180"/>
            </a:xfrm>
            <a:custGeom>
              <a:avLst/>
              <a:gdLst/>
              <a:ahLst/>
              <a:cxnLst/>
              <a:rect l="l" t="t" r="r" b="b"/>
              <a:pathLst>
                <a:path w="4445" h="43180">
                  <a:moveTo>
                    <a:pt x="3876" y="0"/>
                  </a:moveTo>
                  <a:lnTo>
                    <a:pt x="2670" y="10721"/>
                  </a:lnTo>
                  <a:lnTo>
                    <a:pt x="1864" y="18774"/>
                  </a:lnTo>
                  <a:lnTo>
                    <a:pt x="1095" y="28192"/>
                  </a:lnTo>
                  <a:lnTo>
                    <a:pt x="0" y="43005"/>
                  </a:lnTo>
                </a:path>
              </a:pathLst>
            </a:custGeom>
            <a:ln w="33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197984" y="13376110"/>
              <a:ext cx="8255" cy="109855"/>
            </a:xfrm>
            <a:custGeom>
              <a:avLst/>
              <a:gdLst/>
              <a:ahLst/>
              <a:cxnLst/>
              <a:rect l="l" t="t" r="r" b="b"/>
              <a:pathLst>
                <a:path w="8254" h="109855">
                  <a:moveTo>
                    <a:pt x="7888" y="0"/>
                  </a:moveTo>
                  <a:lnTo>
                    <a:pt x="4639" y="48635"/>
                  </a:lnTo>
                  <a:lnTo>
                    <a:pt x="2735" y="76256"/>
                  </a:lnTo>
                  <a:lnTo>
                    <a:pt x="1435" y="93131"/>
                  </a:lnTo>
                  <a:lnTo>
                    <a:pt x="0" y="109528"/>
                  </a:lnTo>
                </a:path>
              </a:pathLst>
            </a:custGeom>
            <a:ln w="31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4193543" y="13485638"/>
              <a:ext cx="4445" cy="43180"/>
            </a:xfrm>
            <a:custGeom>
              <a:avLst/>
              <a:gdLst/>
              <a:ahLst/>
              <a:cxnLst/>
              <a:rect l="l" t="t" r="r" b="b"/>
              <a:pathLst>
                <a:path w="4445" h="43180">
                  <a:moveTo>
                    <a:pt x="4441" y="0"/>
                  </a:moveTo>
                  <a:lnTo>
                    <a:pt x="3060" y="15355"/>
                  </a:lnTo>
                  <a:lnTo>
                    <a:pt x="2137" y="24944"/>
                  </a:lnTo>
                  <a:lnTo>
                    <a:pt x="1256" y="32788"/>
                  </a:lnTo>
                  <a:lnTo>
                    <a:pt x="0" y="42912"/>
                  </a:lnTo>
                </a:path>
              </a:pathLst>
            </a:custGeom>
            <a:ln w="31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4190091" y="13528550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4">
                  <a:moveTo>
                    <a:pt x="3452" y="0"/>
                  </a:moveTo>
                  <a:lnTo>
                    <a:pt x="1342" y="16805"/>
                  </a:lnTo>
                  <a:lnTo>
                    <a:pt x="0" y="23015"/>
                  </a:lnTo>
                </a:path>
              </a:pathLst>
            </a:custGeom>
            <a:ln w="31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87" name="object 1187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4372761" y="13255722"/>
            <a:ext cx="209304" cy="2482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507" y="318428"/>
            <a:ext cx="255270" cy="511175"/>
            <a:chOff x="467507" y="318428"/>
            <a:chExt cx="255270" cy="511175"/>
          </a:xfrm>
        </p:grpSpPr>
        <p:sp>
          <p:nvSpPr>
            <p:cNvPr id="3" name="object 3"/>
            <p:cNvSpPr/>
            <p:nvPr/>
          </p:nvSpPr>
          <p:spPr>
            <a:xfrm>
              <a:off x="594224" y="435182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59" h="36195">
                  <a:moveTo>
                    <a:pt x="0" y="36072"/>
                  </a:moveTo>
                  <a:lnTo>
                    <a:pt x="35154" y="36072"/>
                  </a:lnTo>
                  <a:lnTo>
                    <a:pt x="35154" y="0"/>
                  </a:lnTo>
                  <a:lnTo>
                    <a:pt x="0" y="0"/>
                  </a:lnTo>
                  <a:lnTo>
                    <a:pt x="0" y="3607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915" y="415497"/>
              <a:ext cx="10160" cy="37465"/>
            </a:xfrm>
            <a:custGeom>
              <a:avLst/>
              <a:gdLst/>
              <a:ahLst/>
              <a:cxnLst/>
              <a:rect l="l" t="t" r="r" b="b"/>
              <a:pathLst>
                <a:path w="10159" h="37465">
                  <a:moveTo>
                    <a:pt x="0" y="37148"/>
                  </a:moveTo>
                  <a:lnTo>
                    <a:pt x="3754" y="21983"/>
                  </a:lnTo>
                  <a:lnTo>
                    <a:pt x="6000" y="13059"/>
                  </a:lnTo>
                  <a:lnTo>
                    <a:pt x="7631" y="6892"/>
                  </a:lnTo>
                  <a:lnTo>
                    <a:pt x="9541" y="0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457" y="377682"/>
              <a:ext cx="10795" cy="38100"/>
            </a:xfrm>
            <a:custGeom>
              <a:avLst/>
              <a:gdLst/>
              <a:ahLst/>
              <a:cxnLst/>
              <a:rect l="l" t="t" r="r" b="b"/>
              <a:pathLst>
                <a:path w="10795" h="38100">
                  <a:moveTo>
                    <a:pt x="0" y="37814"/>
                  </a:moveTo>
                  <a:lnTo>
                    <a:pt x="5261" y="18675"/>
                  </a:lnTo>
                  <a:lnTo>
                    <a:pt x="8139" y="8356"/>
                  </a:lnTo>
                  <a:lnTo>
                    <a:pt x="9644" y="3313"/>
                  </a:lnTo>
                  <a:lnTo>
                    <a:pt x="10788" y="0"/>
                  </a:lnTo>
                </a:path>
              </a:pathLst>
            </a:custGeom>
            <a:ln w="33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246" y="372840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0" y="4841"/>
                  </a:moveTo>
                  <a:lnTo>
                    <a:pt x="1734" y="0"/>
                  </a:lnTo>
                  <a:lnTo>
                    <a:pt x="84" y="7526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202" y="380367"/>
              <a:ext cx="9525" cy="31750"/>
            </a:xfrm>
            <a:custGeom>
              <a:avLst/>
              <a:gdLst/>
              <a:ahLst/>
              <a:cxnLst/>
              <a:rect l="l" t="t" r="r" b="b"/>
              <a:pathLst>
                <a:path w="9525" h="31750">
                  <a:moveTo>
                    <a:pt x="9128" y="0"/>
                  </a:moveTo>
                  <a:lnTo>
                    <a:pt x="8057" y="4727"/>
                  </a:lnTo>
                  <a:lnTo>
                    <a:pt x="6749" y="9594"/>
                  </a:lnTo>
                  <a:lnTo>
                    <a:pt x="4349" y="17563"/>
                  </a:lnTo>
                  <a:lnTo>
                    <a:pt x="0" y="31596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2852" y="411964"/>
              <a:ext cx="20955" cy="64135"/>
            </a:xfrm>
            <a:custGeom>
              <a:avLst/>
              <a:gdLst/>
              <a:ahLst/>
              <a:cxnLst/>
              <a:rect l="l" t="t" r="r" b="b"/>
              <a:pathLst>
                <a:path w="20954" h="64134">
                  <a:moveTo>
                    <a:pt x="20349" y="0"/>
                  </a:moveTo>
                  <a:lnTo>
                    <a:pt x="15825" y="14534"/>
                  </a:lnTo>
                  <a:lnTo>
                    <a:pt x="12197" y="26020"/>
                  </a:lnTo>
                  <a:lnTo>
                    <a:pt x="7558" y="40435"/>
                  </a:lnTo>
                  <a:lnTo>
                    <a:pt x="0" y="63755"/>
                  </a:lnTo>
                </a:path>
              </a:pathLst>
            </a:custGeom>
            <a:ln w="34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605" y="475719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247" y="0"/>
                  </a:moveTo>
                  <a:lnTo>
                    <a:pt x="21550" y="23706"/>
                  </a:lnTo>
                  <a:lnTo>
                    <a:pt x="15938" y="40822"/>
                  </a:lnTo>
                  <a:lnTo>
                    <a:pt x="9668" y="59639"/>
                  </a:lnTo>
                  <a:lnTo>
                    <a:pt x="0" y="88451"/>
                  </a:lnTo>
                </a:path>
              </a:pathLst>
            </a:custGeom>
            <a:ln w="31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438" y="564171"/>
              <a:ext cx="61594" cy="179705"/>
            </a:xfrm>
            <a:custGeom>
              <a:avLst/>
              <a:gdLst/>
              <a:ahLst/>
              <a:cxnLst/>
              <a:rect l="l" t="t" r="r" b="b"/>
              <a:pathLst>
                <a:path w="61595" h="179704">
                  <a:moveTo>
                    <a:pt x="61167" y="0"/>
                  </a:moveTo>
                  <a:lnTo>
                    <a:pt x="32425" y="83880"/>
                  </a:lnTo>
                  <a:lnTo>
                    <a:pt x="16472" y="130529"/>
                  </a:lnTo>
                  <a:lnTo>
                    <a:pt x="7575" y="156766"/>
                  </a:lnTo>
                  <a:lnTo>
                    <a:pt x="0" y="179412"/>
                  </a:lnTo>
                </a:path>
              </a:pathLst>
            </a:custGeom>
            <a:ln w="28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3014" y="41133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0" y="35154"/>
                  </a:moveTo>
                  <a:lnTo>
                    <a:pt x="35383" y="35154"/>
                  </a:lnTo>
                  <a:lnTo>
                    <a:pt x="35383" y="0"/>
                  </a:lnTo>
                  <a:lnTo>
                    <a:pt x="0" y="0"/>
                  </a:lnTo>
                  <a:lnTo>
                    <a:pt x="0" y="35154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301" y="42701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176" y="1775"/>
                  </a:moveTo>
                  <a:lnTo>
                    <a:pt x="1717" y="15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781" y="421151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19" y="5867"/>
                  </a:moveTo>
                  <a:lnTo>
                    <a:pt x="2802" y="4320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7977" y="408632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5803" y="12518"/>
                  </a:moveTo>
                  <a:lnTo>
                    <a:pt x="3001" y="8196"/>
                  </a:lnTo>
                  <a:lnTo>
                    <a:pt x="0" y="0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158" y="389402"/>
              <a:ext cx="4445" cy="19685"/>
            </a:xfrm>
            <a:custGeom>
              <a:avLst/>
              <a:gdLst/>
              <a:ahLst/>
              <a:cxnLst/>
              <a:rect l="l" t="t" r="r" b="b"/>
              <a:pathLst>
                <a:path w="4445" h="19684">
                  <a:moveTo>
                    <a:pt x="3819" y="19229"/>
                  </a:moveTo>
                  <a:lnTo>
                    <a:pt x="817" y="11033"/>
                  </a:lnTo>
                  <a:lnTo>
                    <a:pt x="0" y="0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3340" y="367081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09" h="22860">
                  <a:moveTo>
                    <a:pt x="817" y="22321"/>
                  </a:moveTo>
                  <a:lnTo>
                    <a:pt x="0" y="11286"/>
                  </a:lnTo>
                  <a:lnTo>
                    <a:pt x="3499" y="0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840" y="347127"/>
              <a:ext cx="12065" cy="20320"/>
            </a:xfrm>
            <a:custGeom>
              <a:avLst/>
              <a:gdLst/>
              <a:ahLst/>
              <a:cxnLst/>
              <a:rect l="l" t="t" r="r" b="b"/>
              <a:pathLst>
                <a:path w="12065" h="20320">
                  <a:moveTo>
                    <a:pt x="0" y="19953"/>
                  </a:moveTo>
                  <a:lnTo>
                    <a:pt x="3499" y="8666"/>
                  </a:lnTo>
                  <a:lnTo>
                    <a:pt x="11973" y="0"/>
                  </a:lnTo>
                </a:path>
              </a:pathLst>
            </a:custGeom>
            <a:ln w="33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8814" y="336295"/>
              <a:ext cx="21590" cy="11430"/>
            </a:xfrm>
            <a:custGeom>
              <a:avLst/>
              <a:gdLst/>
              <a:ahLst/>
              <a:cxnLst/>
              <a:rect l="l" t="t" r="r" b="b"/>
              <a:pathLst>
                <a:path w="21590" h="11429">
                  <a:moveTo>
                    <a:pt x="0" y="10831"/>
                  </a:moveTo>
                  <a:lnTo>
                    <a:pt x="8474" y="2167"/>
                  </a:lnTo>
                  <a:lnTo>
                    <a:pt x="21108" y="0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922" y="335163"/>
              <a:ext cx="26670" cy="6985"/>
            </a:xfrm>
            <a:custGeom>
              <a:avLst/>
              <a:gdLst/>
              <a:ahLst/>
              <a:cxnLst/>
              <a:rect l="l" t="t" r="r" b="b"/>
              <a:pathLst>
                <a:path w="26670" h="6985">
                  <a:moveTo>
                    <a:pt x="0" y="1131"/>
                  </a:moveTo>
                  <a:lnTo>
                    <a:pt x="7519" y="0"/>
                  </a:lnTo>
                  <a:lnTo>
                    <a:pt x="12781" y="209"/>
                  </a:lnTo>
                  <a:lnTo>
                    <a:pt x="18264" y="2288"/>
                  </a:lnTo>
                  <a:lnTo>
                    <a:pt x="26447" y="6765"/>
                  </a:lnTo>
                </a:path>
              </a:pathLst>
            </a:custGeom>
            <a:ln w="33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6370" y="34192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0" y="0"/>
                  </a:moveTo>
                  <a:lnTo>
                    <a:pt x="8169" y="4816"/>
                  </a:lnTo>
                  <a:lnTo>
                    <a:pt x="13553" y="9277"/>
                  </a:lnTo>
                  <a:lnTo>
                    <a:pt x="18547" y="15954"/>
                  </a:lnTo>
                  <a:lnTo>
                    <a:pt x="25545" y="27416"/>
                  </a:lnTo>
                </a:path>
              </a:pathLst>
            </a:custGeom>
            <a:ln w="33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1916" y="369346"/>
              <a:ext cx="18415" cy="50800"/>
            </a:xfrm>
            <a:custGeom>
              <a:avLst/>
              <a:gdLst/>
              <a:ahLst/>
              <a:cxnLst/>
              <a:rect l="l" t="t" r="r" b="b"/>
              <a:pathLst>
                <a:path w="18415" h="50800">
                  <a:moveTo>
                    <a:pt x="0" y="0"/>
                  </a:moveTo>
                  <a:lnTo>
                    <a:pt x="6886" y="11821"/>
                  </a:lnTo>
                  <a:lnTo>
                    <a:pt x="11097" y="21011"/>
                  </a:lnTo>
                  <a:lnTo>
                    <a:pt x="14357" y="32296"/>
                  </a:lnTo>
                  <a:lnTo>
                    <a:pt x="18390" y="50400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0307" y="419746"/>
              <a:ext cx="6350" cy="69850"/>
            </a:xfrm>
            <a:custGeom>
              <a:avLst/>
              <a:gdLst/>
              <a:ahLst/>
              <a:cxnLst/>
              <a:rect l="l" t="t" r="r" b="b"/>
              <a:pathLst>
                <a:path w="6350" h="69850">
                  <a:moveTo>
                    <a:pt x="0" y="0"/>
                  </a:moveTo>
                  <a:lnTo>
                    <a:pt x="3820" y="18400"/>
                  </a:lnTo>
                  <a:lnTo>
                    <a:pt x="5596" y="31766"/>
                  </a:lnTo>
                  <a:lnTo>
                    <a:pt x="5780" y="46606"/>
                  </a:lnTo>
                  <a:lnTo>
                    <a:pt x="4822" y="69428"/>
                  </a:lnTo>
                </a:path>
              </a:pathLst>
            </a:custGeom>
            <a:ln w="32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2416" y="489174"/>
              <a:ext cx="13335" cy="80645"/>
            </a:xfrm>
            <a:custGeom>
              <a:avLst/>
              <a:gdLst/>
              <a:ahLst/>
              <a:cxnLst/>
              <a:rect l="l" t="t" r="r" b="b"/>
              <a:pathLst>
                <a:path w="13334" h="80645">
                  <a:moveTo>
                    <a:pt x="12713" y="0"/>
                  </a:moveTo>
                  <a:lnTo>
                    <a:pt x="11481" y="22990"/>
                  </a:lnTo>
                  <a:lnTo>
                    <a:pt x="9747" y="39011"/>
                  </a:lnTo>
                  <a:lnTo>
                    <a:pt x="6317" y="55585"/>
                  </a:lnTo>
                  <a:lnTo>
                    <a:pt x="0" y="80235"/>
                  </a:lnTo>
                </a:path>
              </a:pathLst>
            </a:custGeom>
            <a:ln w="31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3279" y="569410"/>
              <a:ext cx="29209" cy="80645"/>
            </a:xfrm>
            <a:custGeom>
              <a:avLst/>
              <a:gdLst/>
              <a:ahLst/>
              <a:cxnLst/>
              <a:rect l="l" t="t" r="r" b="b"/>
              <a:pathLst>
                <a:path w="29209" h="80645">
                  <a:moveTo>
                    <a:pt x="29137" y="0"/>
                  </a:moveTo>
                  <a:lnTo>
                    <a:pt x="22563" y="24649"/>
                  </a:lnTo>
                  <a:lnTo>
                    <a:pt x="17337" y="41224"/>
                  </a:lnTo>
                  <a:lnTo>
                    <a:pt x="10726" y="57247"/>
                  </a:lnTo>
                  <a:lnTo>
                    <a:pt x="0" y="80240"/>
                  </a:lnTo>
                </a:path>
              </a:pathLst>
            </a:custGeom>
            <a:ln w="30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2316" y="649650"/>
              <a:ext cx="41275" cy="69850"/>
            </a:xfrm>
            <a:custGeom>
              <a:avLst/>
              <a:gdLst/>
              <a:ahLst/>
              <a:cxnLst/>
              <a:rect l="l" t="t" r="r" b="b"/>
              <a:pathLst>
                <a:path w="41275" h="69850">
                  <a:moveTo>
                    <a:pt x="40963" y="0"/>
                  </a:moveTo>
                  <a:lnTo>
                    <a:pt x="30051" y="22829"/>
                  </a:lnTo>
                  <a:lnTo>
                    <a:pt x="22147" y="37700"/>
                  </a:lnTo>
                  <a:lnTo>
                    <a:pt x="13410" y="51151"/>
                  </a:lnTo>
                  <a:lnTo>
                    <a:pt x="0" y="69715"/>
                  </a:lnTo>
                </a:path>
              </a:pathLst>
            </a:custGeom>
            <a:ln w="29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6472" y="719365"/>
              <a:ext cx="46355" cy="52069"/>
            </a:xfrm>
            <a:custGeom>
              <a:avLst/>
              <a:gdLst/>
              <a:ahLst/>
              <a:cxnLst/>
              <a:rect l="l" t="t" r="r" b="b"/>
              <a:pathLst>
                <a:path w="46354" h="52070">
                  <a:moveTo>
                    <a:pt x="45844" y="0"/>
                  </a:moveTo>
                  <a:lnTo>
                    <a:pt x="32357" y="18286"/>
                  </a:lnTo>
                  <a:lnTo>
                    <a:pt x="23086" y="29789"/>
                  </a:lnTo>
                  <a:lnTo>
                    <a:pt x="13733" y="39375"/>
                  </a:lnTo>
                  <a:lnTo>
                    <a:pt x="0" y="51911"/>
                  </a:lnTo>
                </a:path>
              </a:pathLst>
            </a:custGeom>
            <a:ln w="29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924" y="771276"/>
              <a:ext cx="42545" cy="31115"/>
            </a:xfrm>
            <a:custGeom>
              <a:avLst/>
              <a:gdLst/>
              <a:ahLst/>
              <a:cxnLst/>
              <a:rect l="l" t="t" r="r" b="b"/>
              <a:pathLst>
                <a:path w="42545" h="31115">
                  <a:moveTo>
                    <a:pt x="42547" y="0"/>
                  </a:moveTo>
                  <a:lnTo>
                    <a:pt x="28865" y="12203"/>
                  </a:lnTo>
                  <a:lnTo>
                    <a:pt x="19873" y="19461"/>
                  </a:lnTo>
                  <a:lnTo>
                    <a:pt x="11580" y="24641"/>
                  </a:lnTo>
                  <a:lnTo>
                    <a:pt x="0" y="30616"/>
                  </a:lnTo>
                </a:path>
              </a:pathLst>
            </a:custGeom>
            <a:ln w="30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1719" y="801893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4" h="10795">
                  <a:moveTo>
                    <a:pt x="32205" y="0"/>
                  </a:moveTo>
                  <a:lnTo>
                    <a:pt x="20786" y="5659"/>
                  </a:lnTo>
                  <a:lnTo>
                    <a:pt x="13624" y="8635"/>
                  </a:lnTo>
                  <a:lnTo>
                    <a:pt x="7702" y="9910"/>
                  </a:lnTo>
                  <a:lnTo>
                    <a:pt x="0" y="10464"/>
                  </a:lnTo>
                </a:path>
              </a:pathLst>
            </a:custGeom>
            <a:ln w="31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3666" y="808429"/>
              <a:ext cx="18415" cy="5080"/>
            </a:xfrm>
            <a:custGeom>
              <a:avLst/>
              <a:gdLst/>
              <a:ahLst/>
              <a:cxnLst/>
              <a:rect l="l" t="t" r="r" b="b"/>
              <a:pathLst>
                <a:path w="18415" h="5080">
                  <a:moveTo>
                    <a:pt x="18052" y="3928"/>
                  </a:moveTo>
                  <a:lnTo>
                    <a:pt x="5253" y="4624"/>
                  </a:lnTo>
                  <a:lnTo>
                    <a:pt x="0" y="0"/>
                  </a:lnTo>
                </a:path>
              </a:pathLst>
            </a:custGeom>
            <a:ln w="32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73" y="507524"/>
            <a:ext cx="204207" cy="262066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21741" y="349141"/>
            <a:ext cx="393065" cy="586105"/>
            <a:chOff x="1021741" y="349141"/>
            <a:chExt cx="393065" cy="586105"/>
          </a:xfrm>
        </p:grpSpPr>
        <p:sp>
          <p:nvSpPr>
            <p:cNvPr id="32" name="object 32"/>
            <p:cNvSpPr/>
            <p:nvPr/>
          </p:nvSpPr>
          <p:spPr>
            <a:xfrm>
              <a:off x="1167833" y="46084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8"/>
                  </a:moveTo>
                  <a:lnTo>
                    <a:pt x="17462" y="22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6429" y="441173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5" h="19684">
                  <a:moveTo>
                    <a:pt x="1403" y="19667"/>
                  </a:moveTo>
                  <a:lnTo>
                    <a:pt x="1174" y="10039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2021" y="417721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4" h="23495">
                  <a:moveTo>
                    <a:pt x="4408" y="23451"/>
                  </a:moveTo>
                  <a:lnTo>
                    <a:pt x="3233" y="13411"/>
                  </a:lnTo>
                  <a:lnTo>
                    <a:pt x="0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53231" y="391879"/>
              <a:ext cx="8890" cy="26034"/>
            </a:xfrm>
            <a:custGeom>
              <a:avLst/>
              <a:gdLst/>
              <a:ahLst/>
              <a:cxnLst/>
              <a:rect l="l" t="t" r="r" b="b"/>
              <a:pathLst>
                <a:path w="8890" h="26034">
                  <a:moveTo>
                    <a:pt x="8789" y="25841"/>
                  </a:moveTo>
                  <a:lnTo>
                    <a:pt x="6833" y="17894"/>
                  </a:lnTo>
                  <a:lnTo>
                    <a:pt x="5266" y="12552"/>
                  </a:lnTo>
                  <a:lnTo>
                    <a:pt x="3262" y="7395"/>
                  </a:lnTo>
                  <a:lnTo>
                    <a:pt x="0" y="0"/>
                  </a:lnTo>
                </a:path>
              </a:pathLst>
            </a:custGeom>
            <a:ln w="33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0245" y="372617"/>
              <a:ext cx="13335" cy="19685"/>
            </a:xfrm>
            <a:custGeom>
              <a:avLst/>
              <a:gdLst/>
              <a:ahLst/>
              <a:cxnLst/>
              <a:rect l="l" t="t" r="r" b="b"/>
              <a:pathLst>
                <a:path w="13334" h="19685">
                  <a:moveTo>
                    <a:pt x="12985" y="19262"/>
                  </a:moveTo>
                  <a:lnTo>
                    <a:pt x="7429" y="6832"/>
                  </a:lnTo>
                  <a:lnTo>
                    <a:pt x="0" y="0"/>
                  </a:lnTo>
                </a:path>
              </a:pathLst>
            </a:custGeom>
            <a:ln w="33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4562" y="365786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5">
                  <a:moveTo>
                    <a:pt x="15683" y="6830"/>
                  </a:moveTo>
                  <a:lnTo>
                    <a:pt x="8253" y="0"/>
                  </a:lnTo>
                  <a:lnTo>
                    <a:pt x="0" y="384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8174" y="369627"/>
              <a:ext cx="16510" cy="23495"/>
            </a:xfrm>
            <a:custGeom>
              <a:avLst/>
              <a:gdLst/>
              <a:ahLst/>
              <a:cxnLst/>
              <a:rect l="l" t="t" r="r" b="b"/>
              <a:pathLst>
                <a:path w="16509" h="23495">
                  <a:moveTo>
                    <a:pt x="16387" y="0"/>
                  </a:moveTo>
                  <a:lnTo>
                    <a:pt x="11489" y="2520"/>
                  </a:lnTo>
                  <a:lnTo>
                    <a:pt x="8149" y="5760"/>
                  </a:lnTo>
                  <a:lnTo>
                    <a:pt x="4831" y="11880"/>
                  </a:lnTo>
                  <a:lnTo>
                    <a:pt x="0" y="23040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1934" y="392667"/>
              <a:ext cx="16510" cy="56515"/>
            </a:xfrm>
            <a:custGeom>
              <a:avLst/>
              <a:gdLst/>
              <a:ahLst/>
              <a:cxnLst/>
              <a:rect l="l" t="t" r="r" b="b"/>
              <a:pathLst>
                <a:path w="16509" h="56515">
                  <a:moveTo>
                    <a:pt x="16239" y="0"/>
                  </a:moveTo>
                  <a:lnTo>
                    <a:pt x="11410" y="11673"/>
                  </a:lnTo>
                  <a:lnTo>
                    <a:pt x="8109" y="21386"/>
                  </a:lnTo>
                  <a:lnTo>
                    <a:pt x="4813" y="34377"/>
                  </a:lnTo>
                  <a:lnTo>
                    <a:pt x="0" y="55888"/>
                  </a:lnTo>
                </a:path>
              </a:pathLst>
            </a:custGeom>
            <a:ln w="33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76037" y="448555"/>
              <a:ext cx="16510" cy="87630"/>
            </a:xfrm>
            <a:custGeom>
              <a:avLst/>
              <a:gdLst/>
              <a:ahLst/>
              <a:cxnLst/>
              <a:rect l="l" t="t" r="r" b="b"/>
              <a:pathLst>
                <a:path w="16509" h="87629">
                  <a:moveTo>
                    <a:pt x="15897" y="0"/>
                  </a:moveTo>
                  <a:lnTo>
                    <a:pt x="11089" y="22004"/>
                  </a:lnTo>
                  <a:lnTo>
                    <a:pt x="7831" y="38453"/>
                  </a:lnTo>
                  <a:lnTo>
                    <a:pt x="4631" y="57549"/>
                  </a:lnTo>
                  <a:lnTo>
                    <a:pt x="0" y="87493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61516" y="536049"/>
              <a:ext cx="14604" cy="107950"/>
            </a:xfrm>
            <a:custGeom>
              <a:avLst/>
              <a:gdLst/>
              <a:ahLst/>
              <a:cxnLst/>
              <a:rect l="l" t="t" r="r" b="b"/>
              <a:pathLst>
                <a:path w="14605" h="107950">
                  <a:moveTo>
                    <a:pt x="14521" y="0"/>
                  </a:moveTo>
                  <a:lnTo>
                    <a:pt x="9911" y="30258"/>
                  </a:lnTo>
                  <a:lnTo>
                    <a:pt x="6861" y="51542"/>
                  </a:lnTo>
                  <a:lnTo>
                    <a:pt x="4012" y="73929"/>
                  </a:lnTo>
                  <a:lnTo>
                    <a:pt x="0" y="107498"/>
                  </a:lnTo>
                </a:path>
              </a:pathLst>
            </a:custGeom>
            <a:ln w="30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50010" y="643548"/>
              <a:ext cx="12065" cy="108585"/>
            </a:xfrm>
            <a:custGeom>
              <a:avLst/>
              <a:gdLst/>
              <a:ahLst/>
              <a:cxnLst/>
              <a:rect l="l" t="t" r="r" b="b"/>
              <a:pathLst>
                <a:path w="12065" h="108584">
                  <a:moveTo>
                    <a:pt x="11505" y="0"/>
                  </a:moveTo>
                  <a:lnTo>
                    <a:pt x="7540" y="33584"/>
                  </a:lnTo>
                  <a:lnTo>
                    <a:pt x="5020" y="56078"/>
                  </a:lnTo>
                  <a:lnTo>
                    <a:pt x="2866" y="77651"/>
                  </a:lnTo>
                  <a:lnTo>
                    <a:pt x="0" y="108472"/>
                  </a:lnTo>
                </a:path>
              </a:pathLst>
            </a:custGeom>
            <a:ln w="28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42532" y="752020"/>
              <a:ext cx="7620" cy="89535"/>
            </a:xfrm>
            <a:custGeom>
              <a:avLst/>
              <a:gdLst/>
              <a:ahLst/>
              <a:cxnLst/>
              <a:rect l="l" t="t" r="r" b="b"/>
              <a:pathLst>
                <a:path w="7619" h="89534">
                  <a:moveTo>
                    <a:pt x="7478" y="0"/>
                  </a:moveTo>
                  <a:lnTo>
                    <a:pt x="4674" y="30522"/>
                  </a:lnTo>
                  <a:lnTo>
                    <a:pt x="2961" y="49996"/>
                  </a:lnTo>
                  <a:lnTo>
                    <a:pt x="1636" y="66792"/>
                  </a:lnTo>
                  <a:lnTo>
                    <a:pt x="0" y="89281"/>
                  </a:lnTo>
                </a:path>
              </a:pathLst>
            </a:custGeom>
            <a:ln w="28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7443" y="841302"/>
              <a:ext cx="5715" cy="78740"/>
            </a:xfrm>
            <a:custGeom>
              <a:avLst/>
              <a:gdLst/>
              <a:ahLst/>
              <a:cxnLst/>
              <a:rect l="l" t="t" r="r" b="b"/>
              <a:pathLst>
                <a:path w="5715" h="78740">
                  <a:moveTo>
                    <a:pt x="5088" y="0"/>
                  </a:moveTo>
                  <a:lnTo>
                    <a:pt x="2146" y="44199"/>
                  </a:lnTo>
                  <a:lnTo>
                    <a:pt x="635" y="67108"/>
                  </a:lnTo>
                  <a:lnTo>
                    <a:pt x="79" y="76083"/>
                  </a:lnTo>
                  <a:lnTo>
                    <a:pt x="0" y="78484"/>
                  </a:lnTo>
                </a:path>
              </a:pathLst>
            </a:custGeom>
            <a:ln w="30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9883" y="62145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1860" y="458"/>
                  </a:moveTo>
                  <a:lnTo>
                    <a:pt x="1573" y="458"/>
                  </a:lnTo>
                  <a:lnTo>
                    <a:pt x="1286" y="458"/>
                  </a:lnTo>
                </a:path>
                <a:path w="1905" h="634">
                  <a:moveTo>
                    <a:pt x="1286" y="458"/>
                  </a:moveTo>
                  <a:lnTo>
                    <a:pt x="713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9169" y="619627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713" y="1830"/>
                  </a:moveTo>
                  <a:lnTo>
                    <a:pt x="0" y="1372"/>
                  </a:lnTo>
                  <a:lnTo>
                    <a:pt x="3211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2381" y="615763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69" h="4445">
                  <a:moveTo>
                    <a:pt x="0" y="3863"/>
                  </a:moveTo>
                  <a:lnTo>
                    <a:pt x="3211" y="2489"/>
                  </a:lnTo>
                  <a:lnTo>
                    <a:pt x="13448" y="0"/>
                  </a:lnTo>
                </a:path>
              </a:pathLst>
            </a:custGeom>
            <a:ln w="34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5829" y="602150"/>
              <a:ext cx="64769" cy="13970"/>
            </a:xfrm>
            <a:custGeom>
              <a:avLst/>
              <a:gdLst/>
              <a:ahLst/>
              <a:cxnLst/>
              <a:rect l="l" t="t" r="r" b="b"/>
              <a:pathLst>
                <a:path w="64769" h="13970">
                  <a:moveTo>
                    <a:pt x="0" y="13613"/>
                  </a:moveTo>
                  <a:lnTo>
                    <a:pt x="25943" y="7946"/>
                  </a:lnTo>
                  <a:lnTo>
                    <a:pt x="41287" y="4639"/>
                  </a:lnTo>
                  <a:lnTo>
                    <a:pt x="52058" y="2416"/>
                  </a:lnTo>
                  <a:lnTo>
                    <a:pt x="64281" y="0"/>
                  </a:lnTo>
                </a:path>
              </a:pathLst>
            </a:custGeom>
            <a:ln w="33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0111" y="595224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5" h="6984">
                  <a:moveTo>
                    <a:pt x="0" y="6926"/>
                  </a:moveTo>
                  <a:lnTo>
                    <a:pt x="11802" y="4614"/>
                  </a:lnTo>
                  <a:lnTo>
                    <a:pt x="19625" y="3122"/>
                  </a:lnTo>
                  <a:lnTo>
                    <a:pt x="26970" y="1800"/>
                  </a:lnTo>
                  <a:lnTo>
                    <a:pt x="37337" y="0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57448" y="591658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09" h="3809">
                  <a:moveTo>
                    <a:pt x="0" y="3565"/>
                  </a:moveTo>
                  <a:lnTo>
                    <a:pt x="10235" y="1818"/>
                  </a:lnTo>
                  <a:lnTo>
                    <a:pt x="16666" y="864"/>
                  </a:lnTo>
                  <a:lnTo>
                    <a:pt x="22010" y="369"/>
                  </a:lnTo>
                  <a:lnTo>
                    <a:pt x="28983" y="0"/>
                  </a:lnTo>
                </a:path>
              </a:pathLst>
            </a:custGeom>
            <a:ln w="32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86431" y="591101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09" h="5079">
                  <a:moveTo>
                    <a:pt x="0" y="556"/>
                  </a:moveTo>
                  <a:lnTo>
                    <a:pt x="11591" y="0"/>
                  </a:lnTo>
                  <a:lnTo>
                    <a:pt x="16105" y="4516"/>
                  </a:lnTo>
                </a:path>
              </a:pathLst>
            </a:custGeom>
            <a:ln w="32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02537" y="595617"/>
              <a:ext cx="5080" cy="15240"/>
            </a:xfrm>
            <a:custGeom>
              <a:avLst/>
              <a:gdLst/>
              <a:ahLst/>
              <a:cxnLst/>
              <a:rect l="l" t="t" r="r" b="b"/>
              <a:pathLst>
                <a:path w="5080" h="15240">
                  <a:moveTo>
                    <a:pt x="0" y="0"/>
                  </a:moveTo>
                  <a:lnTo>
                    <a:pt x="4514" y="4516"/>
                  </a:lnTo>
                  <a:lnTo>
                    <a:pt x="2840" y="15144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98564" y="610762"/>
              <a:ext cx="6985" cy="27305"/>
            </a:xfrm>
            <a:custGeom>
              <a:avLst/>
              <a:gdLst/>
              <a:ahLst/>
              <a:cxnLst/>
              <a:rect l="l" t="t" r="r" b="b"/>
              <a:pathLst>
                <a:path w="6984" h="27304">
                  <a:moveTo>
                    <a:pt x="6813" y="0"/>
                  </a:moveTo>
                  <a:lnTo>
                    <a:pt x="5765" y="6397"/>
                  </a:lnTo>
                  <a:lnTo>
                    <a:pt x="4706" y="11329"/>
                  </a:lnTo>
                  <a:lnTo>
                    <a:pt x="2997" y="17315"/>
                  </a:lnTo>
                  <a:lnTo>
                    <a:pt x="0" y="26874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76426" y="637637"/>
              <a:ext cx="22225" cy="73660"/>
            </a:xfrm>
            <a:custGeom>
              <a:avLst/>
              <a:gdLst/>
              <a:ahLst/>
              <a:cxnLst/>
              <a:rect l="l" t="t" r="r" b="b"/>
              <a:pathLst>
                <a:path w="22225" h="73659">
                  <a:moveTo>
                    <a:pt x="22138" y="0"/>
                  </a:moveTo>
                  <a:lnTo>
                    <a:pt x="12225" y="32131"/>
                  </a:lnTo>
                  <a:lnTo>
                    <a:pt x="6615" y="50500"/>
                  </a:lnTo>
                  <a:lnTo>
                    <a:pt x="3232" y="61998"/>
                  </a:lnTo>
                  <a:lnTo>
                    <a:pt x="0" y="73519"/>
                  </a:lnTo>
                </a:path>
              </a:pathLst>
            </a:custGeom>
            <a:ln w="32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62358" y="711156"/>
              <a:ext cx="14604" cy="53340"/>
            </a:xfrm>
            <a:custGeom>
              <a:avLst/>
              <a:gdLst/>
              <a:ahLst/>
              <a:cxnLst/>
              <a:rect l="l" t="t" r="r" b="b"/>
              <a:pathLst>
                <a:path w="14605" h="53340">
                  <a:moveTo>
                    <a:pt x="14067" y="0"/>
                  </a:moveTo>
                  <a:lnTo>
                    <a:pt x="6804" y="26807"/>
                  </a:lnTo>
                  <a:lnTo>
                    <a:pt x="2918" y="41271"/>
                  </a:lnTo>
                  <a:lnTo>
                    <a:pt x="1089" y="48369"/>
                  </a:lnTo>
                  <a:lnTo>
                    <a:pt x="0" y="53075"/>
                  </a:lnTo>
                </a:path>
              </a:pathLst>
            </a:custGeom>
            <a:ln w="32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04930" y="515607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59" h="36195">
                  <a:moveTo>
                    <a:pt x="0" y="35957"/>
                  </a:moveTo>
                  <a:lnTo>
                    <a:pt x="35154" y="35957"/>
                  </a:lnTo>
                  <a:lnTo>
                    <a:pt x="35154" y="0"/>
                  </a:lnTo>
                  <a:lnTo>
                    <a:pt x="0" y="0"/>
                  </a:lnTo>
                  <a:lnTo>
                    <a:pt x="0" y="3595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1763" y="528116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629" y="4953"/>
                  </a:moveTo>
                  <a:lnTo>
                    <a:pt x="399" y="392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03964" y="500877"/>
              <a:ext cx="35560" cy="45085"/>
            </a:xfrm>
            <a:custGeom>
              <a:avLst/>
              <a:gdLst/>
              <a:ahLst/>
              <a:cxnLst/>
              <a:rect l="l" t="t" r="r" b="b"/>
              <a:pathLst>
                <a:path w="35559" h="45084">
                  <a:moveTo>
                    <a:pt x="0" y="44637"/>
                  </a:moveTo>
                  <a:lnTo>
                    <a:pt x="35229" y="44637"/>
                  </a:lnTo>
                  <a:lnTo>
                    <a:pt x="35229" y="0"/>
                  </a:lnTo>
                  <a:lnTo>
                    <a:pt x="0" y="0"/>
                  </a:lnTo>
                  <a:lnTo>
                    <a:pt x="0" y="4463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21794" y="507265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40" h="11429">
                  <a:moveTo>
                    <a:pt x="0" y="11011"/>
                  </a:moveTo>
                  <a:lnTo>
                    <a:pt x="430" y="5094"/>
                  </a:lnTo>
                  <a:lnTo>
                    <a:pt x="2448" y="0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24243" y="50023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029"/>
                  </a:moveTo>
                  <a:lnTo>
                    <a:pt x="2017" y="1936"/>
                  </a:lnTo>
                  <a:lnTo>
                    <a:pt x="4750" y="0"/>
                  </a:lnTo>
                </a:path>
              </a:pathLst>
            </a:custGeom>
            <a:ln w="34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714" y="511294"/>
              <a:ext cx="147869" cy="25786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490614" y="449277"/>
            <a:ext cx="61594" cy="247015"/>
            <a:chOff x="1490614" y="449277"/>
            <a:chExt cx="61594" cy="247015"/>
          </a:xfrm>
        </p:grpSpPr>
        <p:sp>
          <p:nvSpPr>
            <p:cNvPr id="63" name="object 63"/>
            <p:cNvSpPr/>
            <p:nvPr/>
          </p:nvSpPr>
          <p:spPr>
            <a:xfrm>
              <a:off x="1508461" y="5498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08061" y="550093"/>
              <a:ext cx="635" cy="12065"/>
            </a:xfrm>
            <a:custGeom>
              <a:avLst/>
              <a:gdLst/>
              <a:ahLst/>
              <a:cxnLst/>
              <a:rect l="l" t="t" r="r" b="b"/>
              <a:pathLst>
                <a:path w="634" h="12065">
                  <a:moveTo>
                    <a:pt x="-17447" y="5798"/>
                  </a:moveTo>
                  <a:lnTo>
                    <a:pt x="18020" y="5798"/>
                  </a:lnTo>
                </a:path>
              </a:pathLst>
            </a:custGeom>
            <a:ln w="46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08635" y="561689"/>
              <a:ext cx="3810" cy="49530"/>
            </a:xfrm>
            <a:custGeom>
              <a:avLst/>
              <a:gdLst/>
              <a:ahLst/>
              <a:cxnLst/>
              <a:rect l="l" t="t" r="r" b="b"/>
              <a:pathLst>
                <a:path w="3809" h="49529">
                  <a:moveTo>
                    <a:pt x="0" y="0"/>
                  </a:moveTo>
                  <a:lnTo>
                    <a:pt x="1524" y="18860"/>
                  </a:lnTo>
                  <a:lnTo>
                    <a:pt x="2380" y="30300"/>
                  </a:lnTo>
                  <a:lnTo>
                    <a:pt x="2882" y="38957"/>
                  </a:lnTo>
                  <a:lnTo>
                    <a:pt x="3342" y="49468"/>
                  </a:lnTo>
                </a:path>
              </a:pathLst>
            </a:custGeom>
            <a:ln w="34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11900" y="611158"/>
              <a:ext cx="635" cy="36195"/>
            </a:xfrm>
            <a:custGeom>
              <a:avLst/>
              <a:gdLst/>
              <a:ahLst/>
              <a:cxnLst/>
              <a:rect l="l" t="t" r="r" b="b"/>
              <a:pathLst>
                <a:path w="634" h="36195">
                  <a:moveTo>
                    <a:pt x="306" y="-16702"/>
                  </a:moveTo>
                  <a:lnTo>
                    <a:pt x="306" y="52396"/>
                  </a:lnTo>
                </a:path>
              </a:pathLst>
            </a:custGeom>
            <a:ln w="34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09351" y="646851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2549" y="0"/>
                  </a:moveTo>
                  <a:lnTo>
                    <a:pt x="2056" y="10853"/>
                  </a:lnTo>
                  <a:lnTo>
                    <a:pt x="1627" y="17896"/>
                  </a:lnTo>
                  <a:lnTo>
                    <a:pt x="1021" y="24212"/>
                  </a:lnTo>
                  <a:lnTo>
                    <a:pt x="0" y="32883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34730" y="48219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33183" y="47395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546" y="8242"/>
                  </a:moveTo>
                  <a:lnTo>
                    <a:pt x="0" y="3716"/>
                  </a:lnTo>
                  <a:lnTo>
                    <a:pt x="89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33273" y="466600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5" h="7620">
                  <a:moveTo>
                    <a:pt x="0" y="7354"/>
                  </a:moveTo>
                  <a:lnTo>
                    <a:pt x="89" y="3640"/>
                  </a:lnTo>
                  <a:lnTo>
                    <a:pt x="1511" y="0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628517" y="356086"/>
            <a:ext cx="271780" cy="416559"/>
            <a:chOff x="1628517" y="356086"/>
            <a:chExt cx="271780" cy="416559"/>
          </a:xfrm>
        </p:grpSpPr>
        <p:sp>
          <p:nvSpPr>
            <p:cNvPr id="72" name="object 72"/>
            <p:cNvSpPr/>
            <p:nvPr/>
          </p:nvSpPr>
          <p:spPr>
            <a:xfrm>
              <a:off x="1725137" y="38151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17898" y="375671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19" h="6350">
                  <a:moveTo>
                    <a:pt x="7238" y="5838"/>
                  </a:moveTo>
                  <a:lnTo>
                    <a:pt x="2598" y="2285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13247" y="37338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4651" y="2285"/>
                  </a:moveTo>
                  <a:lnTo>
                    <a:pt x="2052" y="0"/>
                  </a:lnTo>
                  <a:lnTo>
                    <a:pt x="0" y="2083"/>
                  </a:lnTo>
                </a:path>
              </a:pathLst>
            </a:custGeom>
            <a:ln w="34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0528" y="375470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2718" y="0"/>
                  </a:moveTo>
                  <a:lnTo>
                    <a:pt x="666" y="2082"/>
                  </a:lnTo>
                  <a:lnTo>
                    <a:pt x="0" y="14188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08251" y="389658"/>
              <a:ext cx="2540" cy="104139"/>
            </a:xfrm>
            <a:custGeom>
              <a:avLst/>
              <a:gdLst/>
              <a:ahLst/>
              <a:cxnLst/>
              <a:rect l="l" t="t" r="r" b="b"/>
              <a:pathLst>
                <a:path w="2539" h="104140">
                  <a:moveTo>
                    <a:pt x="2277" y="0"/>
                  </a:moveTo>
                  <a:lnTo>
                    <a:pt x="1817" y="38281"/>
                  </a:lnTo>
                  <a:lnTo>
                    <a:pt x="1427" y="61866"/>
                  </a:lnTo>
                  <a:lnTo>
                    <a:pt x="892" y="80496"/>
                  </a:lnTo>
                  <a:lnTo>
                    <a:pt x="0" y="103914"/>
                  </a:lnTo>
                </a:path>
              </a:pathLst>
            </a:custGeom>
            <a:ln w="33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03366" y="493572"/>
              <a:ext cx="5080" cy="82550"/>
            </a:xfrm>
            <a:custGeom>
              <a:avLst/>
              <a:gdLst/>
              <a:ahLst/>
              <a:cxnLst/>
              <a:rect l="l" t="t" r="r" b="b"/>
              <a:pathLst>
                <a:path w="5080" h="82550">
                  <a:moveTo>
                    <a:pt x="4884" y="0"/>
                  </a:moveTo>
                  <a:lnTo>
                    <a:pt x="3951" y="23079"/>
                  </a:lnTo>
                  <a:lnTo>
                    <a:pt x="3131" y="39350"/>
                  </a:lnTo>
                  <a:lnTo>
                    <a:pt x="1967" y="56531"/>
                  </a:lnTo>
                  <a:lnTo>
                    <a:pt x="0" y="82342"/>
                  </a:lnTo>
                </a:path>
              </a:pathLst>
            </a:custGeom>
            <a:ln w="31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96199" y="575915"/>
              <a:ext cx="7620" cy="82550"/>
            </a:xfrm>
            <a:custGeom>
              <a:avLst/>
              <a:gdLst/>
              <a:ahLst/>
              <a:cxnLst/>
              <a:rect l="l" t="t" r="r" b="b"/>
              <a:pathLst>
                <a:path w="7619" h="82550">
                  <a:moveTo>
                    <a:pt x="7166" y="0"/>
                  </a:moveTo>
                  <a:lnTo>
                    <a:pt x="5163" y="25806"/>
                  </a:lnTo>
                  <a:lnTo>
                    <a:pt x="3749" y="42955"/>
                  </a:lnTo>
                  <a:lnTo>
                    <a:pt x="2252" y="59138"/>
                  </a:lnTo>
                  <a:lnTo>
                    <a:pt x="0" y="82049"/>
                  </a:lnTo>
                </a:path>
              </a:pathLst>
            </a:custGeom>
            <a:ln w="30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89394" y="657964"/>
              <a:ext cx="6985" cy="64135"/>
            </a:xfrm>
            <a:custGeom>
              <a:avLst/>
              <a:gdLst/>
              <a:ahLst/>
              <a:cxnLst/>
              <a:rect l="l" t="t" r="r" b="b"/>
              <a:pathLst>
                <a:path w="6985" h="64134">
                  <a:moveTo>
                    <a:pt x="6805" y="0"/>
                  </a:moveTo>
                  <a:lnTo>
                    <a:pt x="4558" y="22628"/>
                  </a:lnTo>
                  <a:lnTo>
                    <a:pt x="3100" y="36842"/>
                  </a:lnTo>
                  <a:lnTo>
                    <a:pt x="1793" y="48645"/>
                  </a:lnTo>
                  <a:lnTo>
                    <a:pt x="0" y="64041"/>
                  </a:lnTo>
                </a:path>
              </a:pathLst>
            </a:custGeom>
            <a:ln w="29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84982" y="722005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4" h="34925">
                  <a:moveTo>
                    <a:pt x="4411" y="0"/>
                  </a:moveTo>
                  <a:lnTo>
                    <a:pt x="2655" y="14940"/>
                  </a:lnTo>
                  <a:lnTo>
                    <a:pt x="1610" y="23557"/>
                  </a:lnTo>
                  <a:lnTo>
                    <a:pt x="863" y="29123"/>
                  </a:lnTo>
                  <a:lnTo>
                    <a:pt x="0" y="34912"/>
                  </a:lnTo>
                </a:path>
              </a:pathLst>
            </a:custGeom>
            <a:ln w="30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47081" y="61505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02"/>
                  </a:moveTo>
                  <a:lnTo>
                    <a:pt x="17806" y="802"/>
                  </a:lnTo>
                </a:path>
              </a:pathLst>
            </a:custGeom>
            <a:ln w="36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46309" y="610423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772" y="4635"/>
                  </a:moveTo>
                  <a:lnTo>
                    <a:pt x="428" y="3029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45881" y="604046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428" y="6376"/>
                  </a:moveTo>
                  <a:lnTo>
                    <a:pt x="0" y="3345"/>
                  </a:lnTo>
                  <a:lnTo>
                    <a:pt x="2408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648290" y="597859"/>
              <a:ext cx="12065" cy="6350"/>
            </a:xfrm>
            <a:custGeom>
              <a:avLst/>
              <a:gdLst/>
              <a:ahLst/>
              <a:cxnLst/>
              <a:rect l="l" t="t" r="r" b="b"/>
              <a:pathLst>
                <a:path w="12064" h="6350">
                  <a:moveTo>
                    <a:pt x="0" y="6187"/>
                  </a:moveTo>
                  <a:lnTo>
                    <a:pt x="2408" y="2841"/>
                  </a:lnTo>
                  <a:lnTo>
                    <a:pt x="11603" y="0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59893" y="592633"/>
              <a:ext cx="27940" cy="5715"/>
            </a:xfrm>
            <a:custGeom>
              <a:avLst/>
              <a:gdLst/>
              <a:ahLst/>
              <a:cxnLst/>
              <a:rect l="l" t="t" r="r" b="b"/>
              <a:pathLst>
                <a:path w="27939" h="5715">
                  <a:moveTo>
                    <a:pt x="0" y="5226"/>
                  </a:moveTo>
                  <a:lnTo>
                    <a:pt x="5599" y="3545"/>
                  </a:lnTo>
                  <a:lnTo>
                    <a:pt x="10313" y="2441"/>
                  </a:lnTo>
                  <a:lnTo>
                    <a:pt x="16706" y="1422"/>
                  </a:lnTo>
                  <a:lnTo>
                    <a:pt x="27339" y="0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87233" y="588272"/>
              <a:ext cx="41910" cy="4445"/>
            </a:xfrm>
            <a:custGeom>
              <a:avLst/>
              <a:gdLst/>
              <a:ahLst/>
              <a:cxnLst/>
              <a:rect l="l" t="t" r="r" b="b"/>
              <a:pathLst>
                <a:path w="41910" h="4445">
                  <a:moveTo>
                    <a:pt x="0" y="4360"/>
                  </a:moveTo>
                  <a:lnTo>
                    <a:pt x="10860" y="2951"/>
                  </a:lnTo>
                  <a:lnTo>
                    <a:pt x="18841" y="2027"/>
                  </a:lnTo>
                  <a:lnTo>
                    <a:pt x="27866" y="1179"/>
                  </a:lnTo>
                  <a:lnTo>
                    <a:pt x="41859" y="0"/>
                  </a:lnTo>
                </a:path>
              </a:pathLst>
            </a:custGeom>
            <a:ln w="33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29093" y="581936"/>
              <a:ext cx="87630" cy="6350"/>
            </a:xfrm>
            <a:custGeom>
              <a:avLst/>
              <a:gdLst/>
              <a:ahLst/>
              <a:cxnLst/>
              <a:rect l="l" t="t" r="r" b="b"/>
              <a:pathLst>
                <a:path w="87630" h="6350">
                  <a:moveTo>
                    <a:pt x="0" y="6336"/>
                  </a:moveTo>
                  <a:lnTo>
                    <a:pt x="40679" y="3315"/>
                  </a:lnTo>
                  <a:lnTo>
                    <a:pt x="63356" y="1648"/>
                  </a:lnTo>
                  <a:lnTo>
                    <a:pt x="76236" y="741"/>
                  </a:lnTo>
                  <a:lnTo>
                    <a:pt x="87524" y="0"/>
                  </a:lnTo>
                </a:path>
              </a:pathLst>
            </a:custGeom>
            <a:ln w="32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16617" y="580714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5" h="1270">
                  <a:moveTo>
                    <a:pt x="0" y="1221"/>
                  </a:moveTo>
                  <a:lnTo>
                    <a:pt x="10340" y="559"/>
                  </a:lnTo>
                  <a:lnTo>
                    <a:pt x="16587" y="212"/>
                  </a:lnTo>
                  <a:lnTo>
                    <a:pt x="21262" y="63"/>
                  </a:lnTo>
                  <a:lnTo>
                    <a:pt x="26885" y="0"/>
                  </a:lnTo>
                </a:path>
              </a:pathLst>
            </a:custGeom>
            <a:ln w="32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843503" y="580635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4" h="3175">
                  <a:moveTo>
                    <a:pt x="0" y="79"/>
                  </a:moveTo>
                  <a:lnTo>
                    <a:pt x="9249" y="0"/>
                  </a:lnTo>
                  <a:lnTo>
                    <a:pt x="10257" y="3052"/>
                  </a:lnTo>
                </a:path>
              </a:pathLst>
            </a:custGeom>
            <a:ln w="32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50707" y="583688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4" h="11429">
                  <a:moveTo>
                    <a:pt x="3054" y="0"/>
                  </a:moveTo>
                  <a:lnTo>
                    <a:pt x="4062" y="3052"/>
                  </a:lnTo>
                  <a:lnTo>
                    <a:pt x="0" y="10907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40462" y="594596"/>
              <a:ext cx="10795" cy="20955"/>
            </a:xfrm>
            <a:custGeom>
              <a:avLst/>
              <a:gdLst/>
              <a:ahLst/>
              <a:cxnLst/>
              <a:rect l="l" t="t" r="r" b="b"/>
              <a:pathLst>
                <a:path w="10794" h="20954">
                  <a:moveTo>
                    <a:pt x="10245" y="0"/>
                  </a:moveTo>
                  <a:lnTo>
                    <a:pt x="6182" y="7856"/>
                  </a:lnTo>
                  <a:lnTo>
                    <a:pt x="0" y="20769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28017" y="615365"/>
              <a:ext cx="12700" cy="29845"/>
            </a:xfrm>
            <a:custGeom>
              <a:avLst/>
              <a:gdLst/>
              <a:ahLst/>
              <a:cxnLst/>
              <a:rect l="l" t="t" r="r" b="b"/>
              <a:pathLst>
                <a:path w="12700" h="29845">
                  <a:moveTo>
                    <a:pt x="12445" y="0"/>
                  </a:moveTo>
                  <a:lnTo>
                    <a:pt x="8773" y="7722"/>
                  </a:lnTo>
                  <a:lnTo>
                    <a:pt x="6252" y="13355"/>
                  </a:lnTo>
                  <a:lnTo>
                    <a:pt x="3717" y="19652"/>
                  </a:lnTo>
                  <a:lnTo>
                    <a:pt x="0" y="29364"/>
                  </a:lnTo>
                </a:path>
              </a:pathLst>
            </a:custGeom>
            <a:ln w="33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17361" y="644729"/>
              <a:ext cx="10795" cy="32384"/>
            </a:xfrm>
            <a:custGeom>
              <a:avLst/>
              <a:gdLst/>
              <a:ahLst/>
              <a:cxnLst/>
              <a:rect l="l" t="t" r="r" b="b"/>
              <a:pathLst>
                <a:path w="10794" h="32384">
                  <a:moveTo>
                    <a:pt x="10655" y="0"/>
                  </a:moveTo>
                  <a:lnTo>
                    <a:pt x="6966" y="9758"/>
                  </a:lnTo>
                  <a:lnTo>
                    <a:pt x="4626" y="16380"/>
                  </a:lnTo>
                  <a:lnTo>
                    <a:pt x="2637" y="22897"/>
                  </a:lnTo>
                  <a:lnTo>
                    <a:pt x="0" y="32342"/>
                  </a:lnTo>
                </a:path>
              </a:pathLst>
            </a:custGeom>
            <a:ln w="33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811175" y="677071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40">
                  <a:moveTo>
                    <a:pt x="6186" y="0"/>
                  </a:moveTo>
                  <a:lnTo>
                    <a:pt x="3618" y="9367"/>
                  </a:lnTo>
                  <a:lnTo>
                    <a:pt x="2117" y="15347"/>
                  </a:lnTo>
                  <a:lnTo>
                    <a:pt x="1105" y="20509"/>
                  </a:lnTo>
                  <a:lnTo>
                    <a:pt x="0" y="27424"/>
                  </a:lnTo>
                </a:path>
              </a:pathLst>
            </a:custGeom>
            <a:ln w="32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09381" y="704496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5" h="15875">
                  <a:moveTo>
                    <a:pt x="1793" y="0"/>
                  </a:moveTo>
                  <a:lnTo>
                    <a:pt x="0" y="11531"/>
                  </a:lnTo>
                  <a:lnTo>
                    <a:pt x="1675" y="15879"/>
                  </a:lnTo>
                </a:path>
              </a:pathLst>
            </a:custGeom>
            <a:ln w="32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74074" y="508201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266" y="6385"/>
                  </a:moveTo>
                  <a:lnTo>
                    <a:pt x="4578" y="5754"/>
                  </a:lnTo>
                  <a:lnTo>
                    <a:pt x="3890" y="5125"/>
                  </a:lnTo>
                </a:path>
                <a:path w="5714" h="6984">
                  <a:moveTo>
                    <a:pt x="3890" y="5125"/>
                  </a:moveTo>
                  <a:lnTo>
                    <a:pt x="2514" y="38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69759" y="499192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4314" y="9008"/>
                  </a:moveTo>
                  <a:lnTo>
                    <a:pt x="1799" y="5145"/>
                  </a:lnTo>
                  <a:lnTo>
                    <a:pt x="0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67959" y="49114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799" y="8047"/>
                  </a:moveTo>
                  <a:lnTo>
                    <a:pt x="0" y="2902"/>
                  </a:lnTo>
                  <a:lnTo>
                    <a:pt x="1436" y="0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69396" y="48824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2903"/>
                  </a:moveTo>
                  <a:lnTo>
                    <a:pt x="1436" y="0"/>
                  </a:lnTo>
                  <a:lnTo>
                    <a:pt x="5132" y="2314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74529" y="490556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5" h="8890">
                  <a:moveTo>
                    <a:pt x="0" y="0"/>
                  </a:moveTo>
                  <a:lnTo>
                    <a:pt x="3695" y="2313"/>
                  </a:lnTo>
                  <a:lnTo>
                    <a:pt x="7962" y="8394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1892488" y="519552"/>
            <a:ext cx="309880" cy="215900"/>
            <a:chOff x="1892488" y="519552"/>
            <a:chExt cx="309880" cy="215900"/>
          </a:xfrm>
        </p:grpSpPr>
        <p:sp>
          <p:nvSpPr>
            <p:cNvPr id="102" name="object 102"/>
            <p:cNvSpPr/>
            <p:nvPr/>
          </p:nvSpPr>
          <p:spPr>
            <a:xfrm>
              <a:off x="1976257" y="547802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40">
                  <a:moveTo>
                    <a:pt x="8158" y="2061"/>
                  </a:moveTo>
                  <a:lnTo>
                    <a:pt x="7184" y="1832"/>
                  </a:lnTo>
                  <a:lnTo>
                    <a:pt x="6209" y="1603"/>
                  </a:lnTo>
                </a:path>
                <a:path w="8255" h="2540">
                  <a:moveTo>
                    <a:pt x="6209" y="1603"/>
                  </a:moveTo>
                  <a:lnTo>
                    <a:pt x="4260" y="11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66390" y="546658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70">
                  <a:moveTo>
                    <a:pt x="9866" y="1144"/>
                  </a:moveTo>
                  <a:lnTo>
                    <a:pt x="5605" y="0"/>
                  </a:lnTo>
                  <a:lnTo>
                    <a:pt x="0" y="434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953629" y="547092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5" h="5079">
                  <a:moveTo>
                    <a:pt x="12761" y="0"/>
                  </a:moveTo>
                  <a:lnTo>
                    <a:pt x="7155" y="434"/>
                  </a:lnTo>
                  <a:lnTo>
                    <a:pt x="0" y="4928"/>
                  </a:lnTo>
                </a:path>
              </a:pathLst>
            </a:custGeom>
            <a:ln w="34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39047" y="552020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4">
                  <a:moveTo>
                    <a:pt x="14582" y="0"/>
                  </a:moveTo>
                  <a:lnTo>
                    <a:pt x="7426" y="4494"/>
                  </a:lnTo>
                  <a:lnTo>
                    <a:pt x="0" y="14436"/>
                  </a:lnTo>
                </a:path>
              </a:pathLst>
            </a:custGeom>
            <a:ln w="34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24938" y="566456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5" h="25400">
                  <a:moveTo>
                    <a:pt x="14109" y="0"/>
                  </a:moveTo>
                  <a:lnTo>
                    <a:pt x="9711" y="5987"/>
                  </a:lnTo>
                  <a:lnTo>
                    <a:pt x="6775" y="10623"/>
                  </a:lnTo>
                  <a:lnTo>
                    <a:pt x="3979" y="16283"/>
                  </a:lnTo>
                  <a:lnTo>
                    <a:pt x="0" y="25344"/>
                  </a:lnTo>
                </a:path>
              </a:pathLst>
            </a:custGeom>
            <a:ln w="33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13794" y="591801"/>
              <a:ext cx="11430" cy="34290"/>
            </a:xfrm>
            <a:custGeom>
              <a:avLst/>
              <a:gdLst/>
              <a:ahLst/>
              <a:cxnLst/>
              <a:rect l="l" t="t" r="r" b="b"/>
              <a:pathLst>
                <a:path w="11430" h="34290">
                  <a:moveTo>
                    <a:pt x="11143" y="0"/>
                  </a:moveTo>
                  <a:lnTo>
                    <a:pt x="7210" y="9191"/>
                  </a:lnTo>
                  <a:lnTo>
                    <a:pt x="4738" y="15764"/>
                  </a:lnTo>
                  <a:lnTo>
                    <a:pt x="2683" y="22877"/>
                  </a:lnTo>
                  <a:lnTo>
                    <a:pt x="0" y="33690"/>
                  </a:lnTo>
                </a:path>
              </a:pathLst>
            </a:custGeom>
            <a:ln w="33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08949" y="625492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59">
                  <a:moveTo>
                    <a:pt x="4845" y="0"/>
                  </a:moveTo>
                  <a:lnTo>
                    <a:pt x="2261" y="10837"/>
                  </a:lnTo>
                  <a:lnTo>
                    <a:pt x="894" y="18118"/>
                  </a:lnTo>
                  <a:lnTo>
                    <a:pt x="292" y="25142"/>
                  </a:lnTo>
                  <a:lnTo>
                    <a:pt x="0" y="35211"/>
                  </a:lnTo>
                </a:path>
              </a:pathLst>
            </a:custGeom>
            <a:ln w="32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908821" y="660703"/>
              <a:ext cx="6350" cy="28575"/>
            </a:xfrm>
            <a:custGeom>
              <a:avLst/>
              <a:gdLst/>
              <a:ahLst/>
              <a:cxnLst/>
              <a:rect l="l" t="t" r="r" b="b"/>
              <a:pathLst>
                <a:path w="6350" h="28575">
                  <a:moveTo>
                    <a:pt x="127" y="0"/>
                  </a:moveTo>
                  <a:lnTo>
                    <a:pt x="0" y="9960"/>
                  </a:lnTo>
                  <a:lnTo>
                    <a:pt x="553" y="16225"/>
                  </a:lnTo>
                  <a:lnTo>
                    <a:pt x="2322" y="21445"/>
                  </a:lnTo>
                  <a:lnTo>
                    <a:pt x="5844" y="28269"/>
                  </a:lnTo>
                </a:path>
              </a:pathLst>
            </a:custGeom>
            <a:ln w="32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14666" y="688973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4" h="13334">
                  <a:moveTo>
                    <a:pt x="0" y="0"/>
                  </a:moveTo>
                  <a:lnTo>
                    <a:pt x="6102" y="11346"/>
                  </a:lnTo>
                  <a:lnTo>
                    <a:pt x="17920" y="13292"/>
                  </a:lnTo>
                </a:path>
              </a:pathLst>
            </a:custGeom>
            <a:ln w="32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32587" y="696605"/>
              <a:ext cx="26670" cy="6985"/>
            </a:xfrm>
            <a:custGeom>
              <a:avLst/>
              <a:gdLst/>
              <a:ahLst/>
              <a:cxnLst/>
              <a:rect l="l" t="t" r="r" b="b"/>
              <a:pathLst>
                <a:path w="26669" h="6984">
                  <a:moveTo>
                    <a:pt x="0" y="5660"/>
                  </a:moveTo>
                  <a:lnTo>
                    <a:pt x="7056" y="6665"/>
                  </a:lnTo>
                  <a:lnTo>
                    <a:pt x="12133" y="6410"/>
                  </a:lnTo>
                  <a:lnTo>
                    <a:pt x="17680" y="4365"/>
                  </a:lnTo>
                  <a:lnTo>
                    <a:pt x="26151" y="0"/>
                  </a:lnTo>
                </a:path>
              </a:pathLst>
            </a:custGeom>
            <a:ln w="33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58739" y="674112"/>
              <a:ext cx="27305" cy="22860"/>
            </a:xfrm>
            <a:custGeom>
              <a:avLst/>
              <a:gdLst/>
              <a:ahLst/>
              <a:cxnLst/>
              <a:rect l="l" t="t" r="r" b="b"/>
              <a:pathLst>
                <a:path w="27305" h="22859">
                  <a:moveTo>
                    <a:pt x="0" y="22493"/>
                  </a:moveTo>
                  <a:lnTo>
                    <a:pt x="8479" y="17864"/>
                  </a:lnTo>
                  <a:lnTo>
                    <a:pt x="14087" y="13978"/>
                  </a:lnTo>
                  <a:lnTo>
                    <a:pt x="19326" y="8726"/>
                  </a:lnTo>
                  <a:lnTo>
                    <a:pt x="26701" y="0"/>
                  </a:lnTo>
                </a:path>
              </a:pathLst>
            </a:custGeom>
            <a:ln w="33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85440" y="640632"/>
              <a:ext cx="19050" cy="33655"/>
            </a:xfrm>
            <a:custGeom>
              <a:avLst/>
              <a:gdLst/>
              <a:ahLst/>
              <a:cxnLst/>
              <a:rect l="l" t="t" r="r" b="b"/>
              <a:pathLst>
                <a:path w="19050" h="33654">
                  <a:moveTo>
                    <a:pt x="0" y="33480"/>
                  </a:moveTo>
                  <a:lnTo>
                    <a:pt x="7249" y="24581"/>
                  </a:lnTo>
                  <a:lnTo>
                    <a:pt x="11617" y="18127"/>
                  </a:lnTo>
                  <a:lnTo>
                    <a:pt x="14858" y="10979"/>
                  </a:lnTo>
                  <a:lnTo>
                    <a:pt x="18730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04170" y="604344"/>
              <a:ext cx="5715" cy="36830"/>
            </a:xfrm>
            <a:custGeom>
              <a:avLst/>
              <a:gdLst/>
              <a:ahLst/>
              <a:cxnLst/>
              <a:rect l="l" t="t" r="r" b="b"/>
              <a:pathLst>
                <a:path w="5714" h="36829">
                  <a:moveTo>
                    <a:pt x="0" y="36287"/>
                  </a:moveTo>
                  <a:lnTo>
                    <a:pt x="3632" y="25263"/>
                  </a:lnTo>
                  <a:lnTo>
                    <a:pt x="5204" y="17808"/>
                  </a:lnTo>
                  <a:lnTo>
                    <a:pt x="5039" y="10521"/>
                  </a:lnTo>
                  <a:lnTo>
                    <a:pt x="3462" y="0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94073" y="573473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5">
                  <a:moveTo>
                    <a:pt x="13560" y="30870"/>
                  </a:moveTo>
                  <a:lnTo>
                    <a:pt x="11717" y="20434"/>
                  </a:lnTo>
                  <a:lnTo>
                    <a:pt x="9690" y="13739"/>
                  </a:lnTo>
                  <a:lnTo>
                    <a:pt x="6208" y="7892"/>
                  </a:lnTo>
                  <a:lnTo>
                    <a:pt x="0" y="0"/>
                  </a:lnTo>
                </a:path>
              </a:pathLst>
            </a:custGeom>
            <a:ln w="32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68643" y="552949"/>
              <a:ext cx="26034" cy="20955"/>
            </a:xfrm>
            <a:custGeom>
              <a:avLst/>
              <a:gdLst/>
              <a:ahLst/>
              <a:cxnLst/>
              <a:rect l="l" t="t" r="r" b="b"/>
              <a:pathLst>
                <a:path w="26035" h="20954">
                  <a:moveTo>
                    <a:pt x="25429" y="20524"/>
                  </a:moveTo>
                  <a:lnTo>
                    <a:pt x="19035" y="12793"/>
                  </a:lnTo>
                  <a:lnTo>
                    <a:pt x="14255" y="8077"/>
                  </a:lnTo>
                  <a:lnTo>
                    <a:pt x="8704" y="4455"/>
                  </a:lnTo>
                  <a:lnTo>
                    <a:pt x="0" y="0"/>
                  </a:lnTo>
                </a:path>
              </a:pathLst>
            </a:custGeom>
            <a:ln w="32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39524" y="543929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10" h="9525">
                  <a:moveTo>
                    <a:pt x="29118" y="9019"/>
                  </a:moveTo>
                  <a:lnTo>
                    <a:pt x="20356" y="4744"/>
                  </a:lnTo>
                  <a:lnTo>
                    <a:pt x="14402" y="2379"/>
                  </a:lnTo>
                  <a:lnTo>
                    <a:pt x="8526" y="1080"/>
                  </a:lnTo>
                  <a:lnTo>
                    <a:pt x="0" y="0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14981" y="542258"/>
              <a:ext cx="24765" cy="3175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543" y="1671"/>
                  </a:moveTo>
                  <a:lnTo>
                    <a:pt x="10193" y="0"/>
                  </a:lnTo>
                  <a:lnTo>
                    <a:pt x="0" y="3109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1456" y="55811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0" y="0"/>
                  </a:moveTo>
                  <a:lnTo>
                    <a:pt x="229" y="229"/>
                  </a:lnTo>
                  <a:lnTo>
                    <a:pt x="458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41915" y="55857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5">
                  <a:moveTo>
                    <a:pt x="0" y="0"/>
                  </a:moveTo>
                  <a:lnTo>
                    <a:pt x="3205" y="5498"/>
                  </a:lnTo>
                  <a:lnTo>
                    <a:pt x="5579" y="12051"/>
                  </a:lnTo>
                </a:path>
              </a:pathLst>
            </a:custGeom>
            <a:ln w="34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47495" y="570630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4" h="19050">
                  <a:moveTo>
                    <a:pt x="0" y="0"/>
                  </a:moveTo>
                  <a:lnTo>
                    <a:pt x="2374" y="6553"/>
                  </a:lnTo>
                  <a:lnTo>
                    <a:pt x="5261" y="18712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52756" y="589342"/>
              <a:ext cx="5715" cy="29209"/>
            </a:xfrm>
            <a:custGeom>
              <a:avLst/>
              <a:gdLst/>
              <a:ahLst/>
              <a:cxnLst/>
              <a:rect l="l" t="t" r="r" b="b"/>
              <a:pathLst>
                <a:path w="5714" h="29209">
                  <a:moveTo>
                    <a:pt x="0" y="0"/>
                  </a:moveTo>
                  <a:lnTo>
                    <a:pt x="1704" y="7295"/>
                  </a:lnTo>
                  <a:lnTo>
                    <a:pt x="2812" y="12767"/>
                  </a:lnTo>
                  <a:lnTo>
                    <a:pt x="3806" y="19153"/>
                  </a:lnTo>
                  <a:lnTo>
                    <a:pt x="5174" y="29188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7931" y="618531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59">
                  <a:moveTo>
                    <a:pt x="0" y="0"/>
                  </a:moveTo>
                  <a:lnTo>
                    <a:pt x="1338" y="10132"/>
                  </a:lnTo>
                  <a:lnTo>
                    <a:pt x="2129" y="17188"/>
                  </a:lnTo>
                  <a:lnTo>
                    <a:pt x="2685" y="24481"/>
                  </a:lnTo>
                  <a:lnTo>
                    <a:pt x="3316" y="35321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061247" y="653853"/>
              <a:ext cx="1270" cy="33655"/>
            </a:xfrm>
            <a:custGeom>
              <a:avLst/>
              <a:gdLst/>
              <a:ahLst/>
              <a:cxnLst/>
              <a:rect l="l" t="t" r="r" b="b"/>
              <a:pathLst>
                <a:path w="1269" h="33654">
                  <a:moveTo>
                    <a:pt x="0" y="0"/>
                  </a:moveTo>
                  <a:lnTo>
                    <a:pt x="589" y="10808"/>
                  </a:lnTo>
                  <a:lnTo>
                    <a:pt x="860" y="17878"/>
                  </a:lnTo>
                  <a:lnTo>
                    <a:pt x="877" y="24332"/>
                  </a:lnTo>
                  <a:lnTo>
                    <a:pt x="707" y="33289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060667" y="687142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5" h="23495">
                  <a:moveTo>
                    <a:pt x="1287" y="0"/>
                  </a:moveTo>
                  <a:lnTo>
                    <a:pt x="966" y="15000"/>
                  </a:lnTo>
                  <a:lnTo>
                    <a:pt x="0" y="23148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059134" y="710291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532" y="0"/>
                  </a:moveTo>
                  <a:lnTo>
                    <a:pt x="566" y="8146"/>
                  </a:lnTo>
                  <a:lnTo>
                    <a:pt x="0" y="6368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058567" y="702564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69" h="14604">
                  <a:moveTo>
                    <a:pt x="566" y="14095"/>
                  </a:moveTo>
                  <a:lnTo>
                    <a:pt x="0" y="12315"/>
                  </a:lnTo>
                  <a:lnTo>
                    <a:pt x="858" y="0"/>
                  </a:lnTo>
                </a:path>
              </a:pathLst>
            </a:custGeom>
            <a:ln w="33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059425" y="670171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20">
                  <a:moveTo>
                    <a:pt x="0" y="32393"/>
                  </a:moveTo>
                  <a:lnTo>
                    <a:pt x="549" y="24960"/>
                  </a:lnTo>
                  <a:lnTo>
                    <a:pt x="1181" y="19108"/>
                  </a:lnTo>
                  <a:lnTo>
                    <a:pt x="2297" y="11800"/>
                  </a:lnTo>
                  <a:lnTo>
                    <a:pt x="4301" y="0"/>
                  </a:lnTo>
                </a:path>
              </a:pathLst>
            </a:custGeom>
            <a:ln w="34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063727" y="628208"/>
              <a:ext cx="10160" cy="42545"/>
            </a:xfrm>
            <a:custGeom>
              <a:avLst/>
              <a:gdLst/>
              <a:ahLst/>
              <a:cxnLst/>
              <a:rect l="l" t="t" r="r" b="b"/>
              <a:pathLst>
                <a:path w="10160" h="42545">
                  <a:moveTo>
                    <a:pt x="0" y="41963"/>
                  </a:moveTo>
                  <a:lnTo>
                    <a:pt x="2091" y="30012"/>
                  </a:lnTo>
                  <a:lnTo>
                    <a:pt x="3819" y="21658"/>
                  </a:lnTo>
                  <a:lnTo>
                    <a:pt x="6111" y="12965"/>
                  </a:lnTo>
                  <a:lnTo>
                    <a:pt x="9894" y="0"/>
                  </a:lnTo>
                </a:path>
              </a:pathLst>
            </a:custGeom>
            <a:ln w="33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073621" y="587954"/>
              <a:ext cx="15875" cy="40640"/>
            </a:xfrm>
            <a:custGeom>
              <a:avLst/>
              <a:gdLst/>
              <a:ahLst/>
              <a:cxnLst/>
              <a:rect l="l" t="t" r="r" b="b"/>
              <a:pathLst>
                <a:path w="15875" h="40640">
                  <a:moveTo>
                    <a:pt x="0" y="40253"/>
                  </a:moveTo>
                  <a:lnTo>
                    <a:pt x="3869" y="27313"/>
                  </a:lnTo>
                  <a:lnTo>
                    <a:pt x="6769" y="18807"/>
                  </a:lnTo>
                  <a:lnTo>
                    <a:pt x="10146" y="10960"/>
                  </a:lnTo>
                  <a:lnTo>
                    <a:pt x="15450" y="0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089072" y="557617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0" y="30337"/>
                  </a:moveTo>
                  <a:lnTo>
                    <a:pt x="5365" y="19530"/>
                  </a:lnTo>
                  <a:lnTo>
                    <a:pt x="9175" y="12768"/>
                  </a:lnTo>
                  <a:lnTo>
                    <a:pt x="13248" y="7206"/>
                  </a:lnTo>
                  <a:lnTo>
                    <a:pt x="19404" y="0"/>
                  </a:lnTo>
                </a:path>
              </a:pathLst>
            </a:custGeom>
            <a:ln w="32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108476" y="540855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5" h="17145">
                  <a:moveTo>
                    <a:pt x="0" y="16761"/>
                  </a:moveTo>
                  <a:lnTo>
                    <a:pt x="6179" y="9766"/>
                  </a:lnTo>
                  <a:lnTo>
                    <a:pt x="10418" y="5689"/>
                  </a:lnTo>
                  <a:lnTo>
                    <a:pt x="14679" y="2957"/>
                  </a:lnTo>
                  <a:lnTo>
                    <a:pt x="20924" y="0"/>
                  </a:lnTo>
                </a:path>
              </a:pathLst>
            </a:custGeom>
            <a:ln w="32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129401" y="536063"/>
              <a:ext cx="19685" cy="5080"/>
            </a:xfrm>
            <a:custGeom>
              <a:avLst/>
              <a:gdLst/>
              <a:ahLst/>
              <a:cxnLst/>
              <a:rect l="l" t="t" r="r" b="b"/>
              <a:pathLst>
                <a:path w="19685" h="5079">
                  <a:moveTo>
                    <a:pt x="0" y="4791"/>
                  </a:moveTo>
                  <a:lnTo>
                    <a:pt x="10520" y="0"/>
                  </a:lnTo>
                  <a:lnTo>
                    <a:pt x="19494" y="1995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148895" y="538058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0" y="0"/>
                  </a:moveTo>
                  <a:lnTo>
                    <a:pt x="8974" y="1995"/>
                  </a:lnTo>
                  <a:lnTo>
                    <a:pt x="15847" y="8948"/>
                  </a:lnTo>
                </a:path>
              </a:pathLst>
            </a:custGeom>
            <a:ln w="33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164743" y="547006"/>
              <a:ext cx="12065" cy="17780"/>
            </a:xfrm>
            <a:custGeom>
              <a:avLst/>
              <a:gdLst/>
              <a:ahLst/>
              <a:cxnLst/>
              <a:rect l="l" t="t" r="r" b="b"/>
              <a:pathLst>
                <a:path w="12064" h="17779">
                  <a:moveTo>
                    <a:pt x="0" y="0"/>
                  </a:moveTo>
                  <a:lnTo>
                    <a:pt x="6873" y="6954"/>
                  </a:lnTo>
                  <a:lnTo>
                    <a:pt x="11636" y="17377"/>
                  </a:lnTo>
                </a:path>
              </a:pathLst>
            </a:custGeom>
            <a:ln w="33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176380" y="564384"/>
              <a:ext cx="6985" cy="24130"/>
            </a:xfrm>
            <a:custGeom>
              <a:avLst/>
              <a:gdLst/>
              <a:ahLst/>
              <a:cxnLst/>
              <a:rect l="l" t="t" r="r" b="b"/>
              <a:pathLst>
                <a:path w="6985" h="24129">
                  <a:moveTo>
                    <a:pt x="0" y="0"/>
                  </a:moveTo>
                  <a:lnTo>
                    <a:pt x="4763" y="10422"/>
                  </a:lnTo>
                  <a:lnTo>
                    <a:pt x="6911" y="23696"/>
                  </a:lnTo>
                </a:path>
              </a:pathLst>
            </a:custGeom>
            <a:ln w="33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83292" y="58808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1242" y="7912"/>
                  </a:lnTo>
                  <a:lnTo>
                    <a:pt x="1886" y="13521"/>
                  </a:lnTo>
                  <a:lnTo>
                    <a:pt x="2136" y="19503"/>
                  </a:lnTo>
                  <a:lnTo>
                    <a:pt x="2201" y="28531"/>
                  </a:lnTo>
                </a:path>
              </a:pathLst>
            </a:custGeom>
            <a:ln w="33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83972" y="616611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5">
                  <a:moveTo>
                    <a:pt x="1521" y="0"/>
                  </a:moveTo>
                  <a:lnTo>
                    <a:pt x="1527" y="9063"/>
                  </a:lnTo>
                  <a:lnTo>
                    <a:pt x="1370" y="15285"/>
                  </a:lnTo>
                  <a:lnTo>
                    <a:pt x="909" y="21547"/>
                  </a:lnTo>
                  <a:lnTo>
                    <a:pt x="0" y="30729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179148" y="647341"/>
              <a:ext cx="5080" cy="29845"/>
            </a:xfrm>
            <a:custGeom>
              <a:avLst/>
              <a:gdLst/>
              <a:ahLst/>
              <a:cxnLst/>
              <a:rect l="l" t="t" r="r" b="b"/>
              <a:pathLst>
                <a:path w="5080" h="29845">
                  <a:moveTo>
                    <a:pt x="4823" y="0"/>
                  </a:moveTo>
                  <a:lnTo>
                    <a:pt x="3862" y="9162"/>
                  </a:lnTo>
                  <a:lnTo>
                    <a:pt x="3039" y="15282"/>
                  </a:lnTo>
                  <a:lnTo>
                    <a:pt x="1903" y="21118"/>
                  </a:lnTo>
                  <a:lnTo>
                    <a:pt x="0" y="29429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172721" y="676771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5" h="23495">
                  <a:moveTo>
                    <a:pt x="6427" y="0"/>
                  </a:moveTo>
                  <a:lnTo>
                    <a:pt x="3177" y="13957"/>
                  </a:lnTo>
                  <a:lnTo>
                    <a:pt x="0" y="23161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2426133" y="525438"/>
            <a:ext cx="39370" cy="47625"/>
            <a:chOff x="2426133" y="525438"/>
            <a:chExt cx="39370" cy="47625"/>
          </a:xfrm>
        </p:grpSpPr>
        <p:sp>
          <p:nvSpPr>
            <p:cNvPr id="142" name="object 142"/>
            <p:cNvSpPr/>
            <p:nvPr/>
          </p:nvSpPr>
          <p:spPr>
            <a:xfrm>
              <a:off x="2447382" y="55529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444006" y="542756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10" h="12700">
                  <a:moveTo>
                    <a:pt x="3375" y="12538"/>
                  </a:moveTo>
                  <a:lnTo>
                    <a:pt x="102" y="0"/>
                  </a:lnTo>
                  <a:lnTo>
                    <a:pt x="0" y="947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443479" y="543703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526" y="0"/>
                  </a:moveTo>
                  <a:lnTo>
                    <a:pt x="424" y="945"/>
                  </a:lnTo>
                  <a:lnTo>
                    <a:pt x="0" y="6162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2426144" y="668252"/>
            <a:ext cx="43180" cy="40005"/>
            <a:chOff x="2426144" y="668252"/>
            <a:chExt cx="43180" cy="40005"/>
          </a:xfrm>
        </p:grpSpPr>
        <p:sp>
          <p:nvSpPr>
            <p:cNvPr id="146" name="object 146"/>
            <p:cNvSpPr/>
            <p:nvPr/>
          </p:nvSpPr>
          <p:spPr>
            <a:xfrm>
              <a:off x="2450905" y="68571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43515" y="68594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389" y="0"/>
                  </a:moveTo>
                  <a:lnTo>
                    <a:pt x="369" y="4489"/>
                  </a:lnTo>
                  <a:lnTo>
                    <a:pt x="0" y="4550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8" name="object 1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409" y="877002"/>
            <a:ext cx="305996" cy="66352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1183026" y="855464"/>
            <a:ext cx="1550670" cy="104775"/>
            <a:chOff x="1183026" y="855464"/>
            <a:chExt cx="1550670" cy="104775"/>
          </a:xfrm>
        </p:grpSpPr>
        <p:sp>
          <p:nvSpPr>
            <p:cNvPr id="150" name="object 150"/>
            <p:cNvSpPr/>
            <p:nvPr/>
          </p:nvSpPr>
          <p:spPr>
            <a:xfrm>
              <a:off x="1256052" y="94240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224218" y="941203"/>
              <a:ext cx="32384" cy="1270"/>
            </a:xfrm>
            <a:custGeom>
              <a:avLst/>
              <a:gdLst/>
              <a:ahLst/>
              <a:cxnLst/>
              <a:rect l="l" t="t" r="r" b="b"/>
              <a:pathLst>
                <a:path w="32384" h="1269">
                  <a:moveTo>
                    <a:pt x="31834" y="1202"/>
                  </a:moveTo>
                  <a:lnTo>
                    <a:pt x="18588" y="925"/>
                  </a:lnTo>
                  <a:lnTo>
                    <a:pt x="10856" y="708"/>
                  </a:lnTo>
                  <a:lnTo>
                    <a:pt x="5655" y="437"/>
                  </a:lnTo>
                  <a:lnTo>
                    <a:pt x="0" y="0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207492" y="938970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40">
                  <a:moveTo>
                    <a:pt x="16725" y="2232"/>
                  </a:moveTo>
                  <a:lnTo>
                    <a:pt x="7555" y="1488"/>
                  </a:lnTo>
                  <a:lnTo>
                    <a:pt x="0" y="0"/>
                  </a:lnTo>
                </a:path>
              </a:pathLst>
            </a:custGeom>
            <a:ln w="34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99937" y="935008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4">
                  <a:moveTo>
                    <a:pt x="7555" y="3961"/>
                  </a:moveTo>
                  <a:lnTo>
                    <a:pt x="0" y="2474"/>
                  </a:lnTo>
                  <a:lnTo>
                    <a:pt x="1030" y="0"/>
                  </a:lnTo>
                </a:path>
              </a:pathLst>
            </a:custGeom>
            <a:ln w="33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200967" y="928782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0" y="6225"/>
                  </a:moveTo>
                  <a:lnTo>
                    <a:pt x="1030" y="3751"/>
                  </a:lnTo>
                  <a:lnTo>
                    <a:pt x="18507" y="0"/>
                  </a:lnTo>
                </a:path>
              </a:pathLst>
            </a:custGeom>
            <a:ln w="34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219475" y="918971"/>
              <a:ext cx="65405" cy="10160"/>
            </a:xfrm>
            <a:custGeom>
              <a:avLst/>
              <a:gdLst/>
              <a:ahLst/>
              <a:cxnLst/>
              <a:rect l="l" t="t" r="r" b="b"/>
              <a:pathLst>
                <a:path w="65405" h="10159">
                  <a:moveTo>
                    <a:pt x="0" y="9811"/>
                  </a:moveTo>
                  <a:lnTo>
                    <a:pt x="10852" y="7547"/>
                  </a:lnTo>
                  <a:lnTo>
                    <a:pt x="21280" y="5770"/>
                  </a:lnTo>
                  <a:lnTo>
                    <a:pt x="37412" y="3561"/>
                  </a:lnTo>
                  <a:lnTo>
                    <a:pt x="65377" y="0"/>
                  </a:lnTo>
                </a:path>
              </a:pathLst>
            </a:custGeom>
            <a:ln w="34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284852" y="905254"/>
              <a:ext cx="136525" cy="13970"/>
            </a:xfrm>
            <a:custGeom>
              <a:avLst/>
              <a:gdLst/>
              <a:ahLst/>
              <a:cxnLst/>
              <a:rect l="l" t="t" r="r" b="b"/>
              <a:pathLst>
                <a:path w="136525" h="13969">
                  <a:moveTo>
                    <a:pt x="0" y="13716"/>
                  </a:moveTo>
                  <a:lnTo>
                    <a:pt x="29071" y="10093"/>
                  </a:lnTo>
                  <a:lnTo>
                    <a:pt x="52949" y="7457"/>
                  </a:lnTo>
                  <a:lnTo>
                    <a:pt x="84400" y="4521"/>
                  </a:lnTo>
                  <a:lnTo>
                    <a:pt x="136194" y="0"/>
                  </a:lnTo>
                </a:path>
              </a:pathLst>
            </a:custGeom>
            <a:ln w="32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421047" y="889683"/>
              <a:ext cx="210185" cy="15875"/>
            </a:xfrm>
            <a:custGeom>
              <a:avLst/>
              <a:gdLst/>
              <a:ahLst/>
              <a:cxnLst/>
              <a:rect l="l" t="t" r="r" b="b"/>
              <a:pathLst>
                <a:path w="210185" h="15875">
                  <a:moveTo>
                    <a:pt x="0" y="15571"/>
                  </a:moveTo>
                  <a:lnTo>
                    <a:pt x="52947" y="11021"/>
                  </a:lnTo>
                  <a:lnTo>
                    <a:pt x="92472" y="7883"/>
                  </a:lnTo>
                  <a:lnTo>
                    <a:pt x="138263" y="4695"/>
                  </a:lnTo>
                  <a:lnTo>
                    <a:pt x="210010" y="0"/>
                  </a:lnTo>
                </a:path>
              </a:pathLst>
            </a:custGeom>
            <a:ln w="29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631058" y="875785"/>
              <a:ext cx="260985" cy="13970"/>
            </a:xfrm>
            <a:custGeom>
              <a:avLst/>
              <a:gdLst/>
              <a:ahLst/>
              <a:cxnLst/>
              <a:rect l="l" t="t" r="r" b="b"/>
              <a:pathLst>
                <a:path w="260985" h="13969">
                  <a:moveTo>
                    <a:pt x="0" y="13898"/>
                  </a:moveTo>
                  <a:lnTo>
                    <a:pt x="72539" y="9229"/>
                  </a:lnTo>
                  <a:lnTo>
                    <a:pt x="123880" y="6225"/>
                  </a:lnTo>
                  <a:lnTo>
                    <a:pt x="178466" y="3583"/>
                  </a:lnTo>
                  <a:lnTo>
                    <a:pt x="260742" y="0"/>
                  </a:lnTo>
                </a:path>
              </a:pathLst>
            </a:custGeom>
            <a:ln w="26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891800" y="867742"/>
              <a:ext cx="275590" cy="8255"/>
            </a:xfrm>
            <a:custGeom>
              <a:avLst/>
              <a:gdLst/>
              <a:ahLst/>
              <a:cxnLst/>
              <a:rect l="l" t="t" r="r" b="b"/>
              <a:pathLst>
                <a:path w="275589" h="8255">
                  <a:moveTo>
                    <a:pt x="0" y="8042"/>
                  </a:moveTo>
                  <a:lnTo>
                    <a:pt x="82503" y="4552"/>
                  </a:lnTo>
                  <a:lnTo>
                    <a:pt x="138676" y="2550"/>
                  </a:lnTo>
                  <a:lnTo>
                    <a:pt x="194323" y="1284"/>
                  </a:lnTo>
                  <a:lnTo>
                    <a:pt x="275250" y="0"/>
                  </a:lnTo>
                </a:path>
              </a:pathLst>
            </a:custGeom>
            <a:ln w="2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167051" y="866218"/>
              <a:ext cx="248920" cy="1905"/>
            </a:xfrm>
            <a:custGeom>
              <a:avLst/>
              <a:gdLst/>
              <a:ahLst/>
              <a:cxnLst/>
              <a:rect l="l" t="t" r="r" b="b"/>
              <a:pathLst>
                <a:path w="248919" h="1905">
                  <a:moveTo>
                    <a:pt x="-10753" y="841"/>
                  </a:moveTo>
                  <a:lnTo>
                    <a:pt x="259184" y="841"/>
                  </a:lnTo>
                </a:path>
              </a:pathLst>
            </a:custGeom>
            <a:ln w="2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415482" y="867900"/>
              <a:ext cx="184150" cy="6985"/>
            </a:xfrm>
            <a:custGeom>
              <a:avLst/>
              <a:gdLst/>
              <a:ahLst/>
              <a:cxnLst/>
              <a:rect l="l" t="t" r="r" b="b"/>
              <a:pathLst>
                <a:path w="184150" h="6984">
                  <a:moveTo>
                    <a:pt x="0" y="0"/>
                  </a:moveTo>
                  <a:lnTo>
                    <a:pt x="65992" y="1354"/>
                  </a:lnTo>
                  <a:lnTo>
                    <a:pt x="107159" y="2513"/>
                  </a:lnTo>
                  <a:lnTo>
                    <a:pt x="140754" y="4115"/>
                  </a:lnTo>
                  <a:lnTo>
                    <a:pt x="184029" y="6798"/>
                  </a:lnTo>
                </a:path>
              </a:pathLst>
            </a:custGeom>
            <a:ln w="19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99511" y="874698"/>
              <a:ext cx="99695" cy="9525"/>
            </a:xfrm>
            <a:custGeom>
              <a:avLst/>
              <a:gdLst/>
              <a:ahLst/>
              <a:cxnLst/>
              <a:rect l="l" t="t" r="r" b="b"/>
              <a:pathLst>
                <a:path w="99694" h="9525">
                  <a:moveTo>
                    <a:pt x="0" y="0"/>
                  </a:moveTo>
                  <a:lnTo>
                    <a:pt x="41952" y="2718"/>
                  </a:lnTo>
                  <a:lnTo>
                    <a:pt x="66287" y="4568"/>
                  </a:lnTo>
                  <a:lnTo>
                    <a:pt x="82322" y="6399"/>
                  </a:lnTo>
                  <a:lnTo>
                    <a:pt x="99371" y="9061"/>
                  </a:lnTo>
                </a:path>
              </a:pathLst>
            </a:custGeom>
            <a:ln w="21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698883" y="883760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60" h="7619">
                  <a:moveTo>
                    <a:pt x="0" y="0"/>
                  </a:moveTo>
                  <a:lnTo>
                    <a:pt x="15732" y="2638"/>
                  </a:lnTo>
                  <a:lnTo>
                    <a:pt x="22550" y="4303"/>
                  </a:lnTo>
                  <a:lnTo>
                    <a:pt x="21870" y="5700"/>
                  </a:lnTo>
                  <a:lnTo>
                    <a:pt x="15107" y="7537"/>
                  </a:lnTo>
                </a:path>
              </a:pathLst>
            </a:custGeom>
            <a:ln w="23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666786" y="891297"/>
              <a:ext cx="47625" cy="4445"/>
            </a:xfrm>
            <a:custGeom>
              <a:avLst/>
              <a:gdLst/>
              <a:ahLst/>
              <a:cxnLst/>
              <a:rect l="l" t="t" r="r" b="b"/>
              <a:pathLst>
                <a:path w="47625" h="4444">
                  <a:moveTo>
                    <a:pt x="47205" y="0"/>
                  </a:moveTo>
                  <a:lnTo>
                    <a:pt x="39469" y="1786"/>
                  </a:lnTo>
                  <a:lnTo>
                    <a:pt x="31973" y="2828"/>
                  </a:lnTo>
                  <a:lnTo>
                    <a:pt x="20292" y="3526"/>
                  </a:lnTo>
                  <a:lnTo>
                    <a:pt x="0" y="4281"/>
                  </a:lnTo>
                </a:path>
              </a:pathLst>
            </a:custGeom>
            <a:ln w="25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5" name="object 1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478" y="1401376"/>
            <a:ext cx="185006" cy="37130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2811" y="1543789"/>
            <a:ext cx="204404" cy="205227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2143" y="1472118"/>
            <a:ext cx="176627" cy="244372"/>
          </a:xfrm>
          <a:prstGeom prst="rect">
            <a:avLst/>
          </a:prstGeom>
        </p:spPr>
      </p:pic>
      <p:grpSp>
        <p:nvGrpSpPr>
          <p:cNvPr id="168" name="object 168"/>
          <p:cNvGrpSpPr/>
          <p:nvPr/>
        </p:nvGrpSpPr>
        <p:grpSpPr>
          <a:xfrm>
            <a:off x="1796453" y="1444019"/>
            <a:ext cx="196215" cy="278130"/>
            <a:chOff x="1796453" y="1444019"/>
            <a:chExt cx="196215" cy="278130"/>
          </a:xfrm>
        </p:grpSpPr>
        <p:sp>
          <p:nvSpPr>
            <p:cNvPr id="169" name="object 169"/>
            <p:cNvSpPr/>
            <p:nvPr/>
          </p:nvSpPr>
          <p:spPr>
            <a:xfrm>
              <a:off x="1939383" y="153547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39613" y="1512664"/>
              <a:ext cx="7620" cy="22860"/>
            </a:xfrm>
            <a:custGeom>
              <a:avLst/>
              <a:gdLst/>
              <a:ahLst/>
              <a:cxnLst/>
              <a:rect l="l" t="t" r="r" b="b"/>
              <a:pathLst>
                <a:path w="7619" h="22859">
                  <a:moveTo>
                    <a:pt x="0" y="22807"/>
                  </a:moveTo>
                  <a:lnTo>
                    <a:pt x="4698" y="9520"/>
                  </a:lnTo>
                  <a:lnTo>
                    <a:pt x="7123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946737" y="149262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19">
                  <a:moveTo>
                    <a:pt x="0" y="20042"/>
                  </a:moveTo>
                  <a:lnTo>
                    <a:pt x="2425" y="10522"/>
                  </a:lnTo>
                  <a:lnTo>
                    <a:pt x="2265" y="0"/>
                  </a:lnTo>
                </a:path>
              </a:pathLst>
            </a:custGeom>
            <a:ln w="34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42608" y="1473782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6394" y="18838"/>
                  </a:moveTo>
                  <a:lnTo>
                    <a:pt x="6234" y="8316"/>
                  </a:lnTo>
                  <a:lnTo>
                    <a:pt x="0" y="0"/>
                  </a:lnTo>
                </a:path>
              </a:pathLst>
            </a:custGeom>
            <a:ln w="33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24002" y="1462739"/>
              <a:ext cx="19050" cy="11430"/>
            </a:xfrm>
            <a:custGeom>
              <a:avLst/>
              <a:gdLst/>
              <a:ahLst/>
              <a:cxnLst/>
              <a:rect l="l" t="t" r="r" b="b"/>
              <a:pathLst>
                <a:path w="19050" h="11430">
                  <a:moveTo>
                    <a:pt x="18605" y="11043"/>
                  </a:moveTo>
                  <a:lnTo>
                    <a:pt x="12371" y="2726"/>
                  </a:lnTo>
                  <a:lnTo>
                    <a:pt x="0" y="0"/>
                  </a:lnTo>
                </a:path>
              </a:pathLst>
            </a:custGeom>
            <a:ln w="33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896912" y="1460858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5" h="3809">
                  <a:moveTo>
                    <a:pt x="27090" y="1880"/>
                  </a:moveTo>
                  <a:lnTo>
                    <a:pt x="19708" y="367"/>
                  </a:lnTo>
                  <a:lnTo>
                    <a:pt x="14425" y="0"/>
                  </a:lnTo>
                  <a:lnTo>
                    <a:pt x="8702" y="902"/>
                  </a:lnTo>
                  <a:lnTo>
                    <a:pt x="0" y="3199"/>
                  </a:lnTo>
                </a:path>
              </a:pathLst>
            </a:custGeom>
            <a:ln w="33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869419" y="1464057"/>
              <a:ext cx="27940" cy="13970"/>
            </a:xfrm>
            <a:custGeom>
              <a:avLst/>
              <a:gdLst/>
              <a:ahLst/>
              <a:cxnLst/>
              <a:rect l="l" t="t" r="r" b="b"/>
              <a:pathLst>
                <a:path w="27939" h="13969">
                  <a:moveTo>
                    <a:pt x="27492" y="0"/>
                  </a:moveTo>
                  <a:lnTo>
                    <a:pt x="18783" y="2488"/>
                  </a:lnTo>
                  <a:lnTo>
                    <a:pt x="13016" y="4730"/>
                  </a:lnTo>
                  <a:lnTo>
                    <a:pt x="7614" y="7998"/>
                  </a:lnTo>
                  <a:lnTo>
                    <a:pt x="0" y="13564"/>
                  </a:lnTo>
                </a:path>
              </a:pathLst>
            </a:custGeom>
            <a:ln w="33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848730" y="1477622"/>
              <a:ext cx="20955" cy="22225"/>
            </a:xfrm>
            <a:custGeom>
              <a:avLst/>
              <a:gdLst/>
              <a:ahLst/>
              <a:cxnLst/>
              <a:rect l="l" t="t" r="r" b="b"/>
              <a:pathLst>
                <a:path w="20955" h="22225">
                  <a:moveTo>
                    <a:pt x="20689" y="0"/>
                  </a:moveTo>
                  <a:lnTo>
                    <a:pt x="13180" y="5695"/>
                  </a:lnTo>
                  <a:lnTo>
                    <a:pt x="8522" y="9873"/>
                  </a:lnTo>
                  <a:lnTo>
                    <a:pt x="4775" y="14587"/>
                  </a:lnTo>
                  <a:lnTo>
                    <a:pt x="0" y="21887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841101" y="1499509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5" h="25400">
                  <a:moveTo>
                    <a:pt x="7628" y="0"/>
                  </a:moveTo>
                  <a:lnTo>
                    <a:pt x="3058" y="7349"/>
                  </a:lnTo>
                  <a:lnTo>
                    <a:pt x="751" y="12408"/>
                  </a:lnTo>
                  <a:lnTo>
                    <a:pt x="0" y="17526"/>
                  </a:lnTo>
                  <a:lnTo>
                    <a:pt x="99" y="25051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841200" y="1524561"/>
              <a:ext cx="10160" cy="23495"/>
            </a:xfrm>
            <a:custGeom>
              <a:avLst/>
              <a:gdLst/>
              <a:ahLst/>
              <a:cxnLst/>
              <a:rect l="l" t="t" r="r" b="b"/>
              <a:pathLst>
                <a:path w="10160" h="23494">
                  <a:moveTo>
                    <a:pt x="0" y="0"/>
                  </a:moveTo>
                  <a:lnTo>
                    <a:pt x="385" y="12682"/>
                  </a:lnTo>
                  <a:lnTo>
                    <a:pt x="10035" y="22922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851235" y="1547483"/>
              <a:ext cx="26670" cy="18415"/>
            </a:xfrm>
            <a:custGeom>
              <a:avLst/>
              <a:gdLst/>
              <a:ahLst/>
              <a:cxnLst/>
              <a:rect l="l" t="t" r="r" b="b"/>
              <a:pathLst>
                <a:path w="26669" h="18415">
                  <a:moveTo>
                    <a:pt x="0" y="0"/>
                  </a:moveTo>
                  <a:lnTo>
                    <a:pt x="5841" y="6045"/>
                  </a:lnTo>
                  <a:lnTo>
                    <a:pt x="10548" y="9967"/>
                  </a:lnTo>
                  <a:lnTo>
                    <a:pt x="16603" y="13480"/>
                  </a:lnTo>
                  <a:lnTo>
                    <a:pt x="26491" y="18301"/>
                  </a:lnTo>
                </a:path>
              </a:pathLst>
            </a:custGeom>
            <a:ln w="33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877726" y="1565785"/>
              <a:ext cx="70485" cy="30480"/>
            </a:xfrm>
            <a:custGeom>
              <a:avLst/>
              <a:gdLst/>
              <a:ahLst/>
              <a:cxnLst/>
              <a:rect l="l" t="t" r="r" b="b"/>
              <a:pathLst>
                <a:path w="70485" h="30480">
                  <a:moveTo>
                    <a:pt x="0" y="0"/>
                  </a:moveTo>
                  <a:lnTo>
                    <a:pt x="31916" y="13055"/>
                  </a:lnTo>
                  <a:lnTo>
                    <a:pt x="49853" y="20572"/>
                  </a:lnTo>
                  <a:lnTo>
                    <a:pt x="60379" y="25399"/>
                  </a:lnTo>
                  <a:lnTo>
                    <a:pt x="70063" y="30386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947790" y="1596171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5">
                  <a:moveTo>
                    <a:pt x="0" y="0"/>
                  </a:moveTo>
                  <a:lnTo>
                    <a:pt x="8938" y="4797"/>
                  </a:lnTo>
                  <a:lnTo>
                    <a:pt x="14245" y="8304"/>
                  </a:lnTo>
                  <a:lnTo>
                    <a:pt x="18015" y="12236"/>
                  </a:lnTo>
                  <a:lnTo>
                    <a:pt x="22343" y="18312"/>
                  </a:lnTo>
                </a:path>
              </a:pathLst>
            </a:custGeom>
            <a:ln w="32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970133" y="161448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4">
                  <a:moveTo>
                    <a:pt x="0" y="0"/>
                  </a:moveTo>
                  <a:lnTo>
                    <a:pt x="4022" y="6154"/>
                  </a:lnTo>
                  <a:lnTo>
                    <a:pt x="5653" y="10641"/>
                  </a:lnTo>
                  <a:lnTo>
                    <a:pt x="5151" y="15654"/>
                  </a:lnTo>
                  <a:lnTo>
                    <a:pt x="2778" y="23386"/>
                  </a:lnTo>
                </a:path>
              </a:pathLst>
            </a:custGeom>
            <a:ln w="32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53646" y="1637870"/>
              <a:ext cx="19685" cy="26670"/>
            </a:xfrm>
            <a:custGeom>
              <a:avLst/>
              <a:gdLst/>
              <a:ahLst/>
              <a:cxnLst/>
              <a:rect l="l" t="t" r="r" b="b"/>
              <a:pathLst>
                <a:path w="19685" h="26669">
                  <a:moveTo>
                    <a:pt x="19265" y="0"/>
                  </a:moveTo>
                  <a:lnTo>
                    <a:pt x="16548" y="7779"/>
                  </a:lnTo>
                  <a:lnTo>
                    <a:pt x="13635" y="13119"/>
                  </a:lnTo>
                  <a:lnTo>
                    <a:pt x="8721" y="18492"/>
                  </a:lnTo>
                  <a:lnTo>
                    <a:pt x="0" y="26372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917594" y="1664242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4" h="23494">
                  <a:moveTo>
                    <a:pt x="36052" y="0"/>
                  </a:moveTo>
                  <a:lnTo>
                    <a:pt x="27068" y="7832"/>
                  </a:lnTo>
                  <a:lnTo>
                    <a:pt x="20318" y="12880"/>
                  </a:lnTo>
                  <a:lnTo>
                    <a:pt x="12422" y="17336"/>
                  </a:lnTo>
                  <a:lnTo>
                    <a:pt x="0" y="23394"/>
                  </a:lnTo>
                </a:path>
              </a:pathLst>
            </a:custGeom>
            <a:ln w="33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875642" y="1687637"/>
              <a:ext cx="42545" cy="14604"/>
            </a:xfrm>
            <a:custGeom>
              <a:avLst/>
              <a:gdLst/>
              <a:ahLst/>
              <a:cxnLst/>
              <a:rect l="l" t="t" r="r" b="b"/>
              <a:pathLst>
                <a:path w="42544" h="14605">
                  <a:moveTo>
                    <a:pt x="41951" y="0"/>
                  </a:moveTo>
                  <a:lnTo>
                    <a:pt x="29437" y="5918"/>
                  </a:lnTo>
                  <a:lnTo>
                    <a:pt x="20895" y="9401"/>
                  </a:lnTo>
                  <a:lnTo>
                    <a:pt x="12394" y="11807"/>
                  </a:lnTo>
                  <a:lnTo>
                    <a:pt x="0" y="14494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839480" y="170213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36161" y="0"/>
                  </a:moveTo>
                  <a:lnTo>
                    <a:pt x="23857" y="2482"/>
                  </a:lnTo>
                  <a:lnTo>
                    <a:pt x="15989" y="3454"/>
                  </a:lnTo>
                  <a:lnTo>
                    <a:pt x="9167" y="3045"/>
                  </a:lnTo>
                  <a:lnTo>
                    <a:pt x="0" y="1386"/>
                  </a:lnTo>
                </a:path>
              </a:pathLst>
            </a:custGeom>
            <a:ln w="32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818584" y="1690964"/>
              <a:ext cx="20955" cy="12700"/>
            </a:xfrm>
            <a:custGeom>
              <a:avLst/>
              <a:gdLst/>
              <a:ahLst/>
              <a:cxnLst/>
              <a:rect l="l" t="t" r="r" b="b"/>
              <a:pathLst>
                <a:path w="20955" h="12700">
                  <a:moveTo>
                    <a:pt x="20895" y="12553"/>
                  </a:moveTo>
                  <a:lnTo>
                    <a:pt x="5603" y="9565"/>
                  </a:lnTo>
                  <a:lnTo>
                    <a:pt x="0" y="0"/>
                  </a:lnTo>
                </a:path>
              </a:pathLst>
            </a:custGeom>
            <a:ln w="32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12981" y="1669763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5603" y="21201"/>
                  </a:moveTo>
                  <a:lnTo>
                    <a:pt x="0" y="11635"/>
                  </a:lnTo>
                  <a:lnTo>
                    <a:pt x="2584" y="0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9" name="object 189"/>
          <p:cNvGrpSpPr/>
          <p:nvPr/>
        </p:nvGrpSpPr>
        <p:grpSpPr>
          <a:xfrm>
            <a:off x="1970976" y="1475262"/>
            <a:ext cx="148590" cy="250190"/>
            <a:chOff x="1970976" y="1475262"/>
            <a:chExt cx="148590" cy="250190"/>
          </a:xfrm>
        </p:grpSpPr>
        <p:sp>
          <p:nvSpPr>
            <p:cNvPr id="190" name="object 190"/>
            <p:cNvSpPr/>
            <p:nvPr/>
          </p:nvSpPr>
          <p:spPr>
            <a:xfrm>
              <a:off x="2092493" y="15274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092722" y="1523972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0" y="3524"/>
                  </a:moveTo>
                  <a:lnTo>
                    <a:pt x="229" y="3180"/>
                  </a:lnTo>
                  <a:lnTo>
                    <a:pt x="13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094040" y="1515533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5" h="8890">
                  <a:moveTo>
                    <a:pt x="0" y="8439"/>
                  </a:moveTo>
                  <a:lnTo>
                    <a:pt x="1087" y="5259"/>
                  </a:lnTo>
                  <a:lnTo>
                    <a:pt x="1627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93643" y="1504791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4">
                  <a:moveTo>
                    <a:pt x="2023" y="10741"/>
                  </a:moveTo>
                  <a:lnTo>
                    <a:pt x="2563" y="5483"/>
                  </a:lnTo>
                  <a:lnTo>
                    <a:pt x="0" y="0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083808" y="1495834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9835" y="8956"/>
                  </a:moveTo>
                  <a:lnTo>
                    <a:pt x="7271" y="3472"/>
                  </a:lnTo>
                  <a:lnTo>
                    <a:pt x="0" y="0"/>
                  </a:lnTo>
                </a:path>
              </a:pathLst>
            </a:custGeom>
            <a:ln w="34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065802" y="1492361"/>
              <a:ext cx="18415" cy="3810"/>
            </a:xfrm>
            <a:custGeom>
              <a:avLst/>
              <a:gdLst/>
              <a:ahLst/>
              <a:cxnLst/>
              <a:rect l="l" t="t" r="r" b="b"/>
              <a:pathLst>
                <a:path w="18414" h="3809">
                  <a:moveTo>
                    <a:pt x="18006" y="3472"/>
                  </a:moveTo>
                  <a:lnTo>
                    <a:pt x="10734" y="0"/>
                  </a:lnTo>
                  <a:lnTo>
                    <a:pt x="0" y="644"/>
                  </a:lnTo>
                </a:path>
              </a:pathLst>
            </a:custGeom>
            <a:ln w="34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043529" y="1493005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60" h="6350">
                  <a:moveTo>
                    <a:pt x="22272" y="0"/>
                  </a:moveTo>
                  <a:lnTo>
                    <a:pt x="11538" y="643"/>
                  </a:lnTo>
                  <a:lnTo>
                    <a:pt x="0" y="6336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023078" y="1499341"/>
              <a:ext cx="20955" cy="15240"/>
            </a:xfrm>
            <a:custGeom>
              <a:avLst/>
              <a:gdLst/>
              <a:ahLst/>
              <a:cxnLst/>
              <a:rect l="l" t="t" r="r" b="b"/>
              <a:pathLst>
                <a:path w="20955" h="15240">
                  <a:moveTo>
                    <a:pt x="20451" y="0"/>
                  </a:moveTo>
                  <a:lnTo>
                    <a:pt x="13641" y="3438"/>
                  </a:lnTo>
                  <a:lnTo>
                    <a:pt x="9241" y="6165"/>
                  </a:lnTo>
                  <a:lnTo>
                    <a:pt x="5333" y="9603"/>
                  </a:lnTo>
                  <a:lnTo>
                    <a:pt x="0" y="15173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011941" y="1514515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30" h="20955">
                  <a:moveTo>
                    <a:pt x="11136" y="0"/>
                  </a:moveTo>
                  <a:lnTo>
                    <a:pt x="2223" y="9482"/>
                  </a:lnTo>
                  <a:lnTo>
                    <a:pt x="0" y="20903"/>
                  </a:lnTo>
                </a:path>
              </a:pathLst>
            </a:custGeom>
            <a:ln w="33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009718" y="1535418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4">
                  <a:moveTo>
                    <a:pt x="2223" y="0"/>
                  </a:moveTo>
                  <a:lnTo>
                    <a:pt x="0" y="11421"/>
                  </a:lnTo>
                  <a:lnTo>
                    <a:pt x="6148" y="23055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015867" y="1558474"/>
              <a:ext cx="19050" cy="24130"/>
            </a:xfrm>
            <a:custGeom>
              <a:avLst/>
              <a:gdLst/>
              <a:ahLst/>
              <a:cxnLst/>
              <a:rect l="l" t="t" r="r" b="b"/>
              <a:pathLst>
                <a:path w="19050" h="24130">
                  <a:moveTo>
                    <a:pt x="0" y="0"/>
                  </a:moveTo>
                  <a:lnTo>
                    <a:pt x="3754" y="6913"/>
                  </a:lnTo>
                  <a:lnTo>
                    <a:pt x="6976" y="11678"/>
                  </a:lnTo>
                  <a:lnTo>
                    <a:pt x="11441" y="16507"/>
                  </a:lnTo>
                  <a:lnTo>
                    <a:pt x="18921" y="23616"/>
                  </a:lnTo>
                </a:path>
              </a:pathLst>
            </a:custGeom>
            <a:ln w="33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034789" y="1582090"/>
              <a:ext cx="27305" cy="24130"/>
            </a:xfrm>
            <a:custGeom>
              <a:avLst/>
              <a:gdLst/>
              <a:ahLst/>
              <a:cxnLst/>
              <a:rect l="l" t="t" r="r" b="b"/>
              <a:pathLst>
                <a:path w="27305" h="24130">
                  <a:moveTo>
                    <a:pt x="0" y="0"/>
                  </a:moveTo>
                  <a:lnTo>
                    <a:pt x="7606" y="7115"/>
                  </a:lnTo>
                  <a:lnTo>
                    <a:pt x="12955" y="11992"/>
                  </a:lnTo>
                  <a:lnTo>
                    <a:pt x="18578" y="16885"/>
                  </a:lnTo>
                  <a:lnTo>
                    <a:pt x="27006" y="24048"/>
                  </a:lnTo>
                </a:path>
              </a:pathLst>
            </a:custGeom>
            <a:ln w="33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061795" y="1606139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4">
                  <a:moveTo>
                    <a:pt x="0" y="0"/>
                  </a:moveTo>
                  <a:lnTo>
                    <a:pt x="8395" y="7166"/>
                  </a:lnTo>
                  <a:lnTo>
                    <a:pt x="13790" y="12083"/>
                  </a:lnTo>
                  <a:lnTo>
                    <a:pt x="18520" y="17028"/>
                  </a:lnTo>
                  <a:lnTo>
                    <a:pt x="24921" y="24275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086717" y="1630414"/>
              <a:ext cx="13335" cy="24130"/>
            </a:xfrm>
            <a:custGeom>
              <a:avLst/>
              <a:gdLst/>
              <a:ahLst/>
              <a:cxnLst/>
              <a:rect l="l" t="t" r="r" b="b"/>
              <a:pathLst>
                <a:path w="13335" h="24130">
                  <a:moveTo>
                    <a:pt x="0" y="0"/>
                  </a:moveTo>
                  <a:lnTo>
                    <a:pt x="6219" y="7240"/>
                  </a:lnTo>
                  <a:lnTo>
                    <a:pt x="9677" y="12139"/>
                  </a:lnTo>
                  <a:lnTo>
                    <a:pt x="11619" y="16935"/>
                  </a:lnTo>
                  <a:lnTo>
                    <a:pt x="13292" y="23863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095622" y="1654278"/>
              <a:ext cx="7620" cy="22860"/>
            </a:xfrm>
            <a:custGeom>
              <a:avLst/>
              <a:gdLst/>
              <a:ahLst/>
              <a:cxnLst/>
              <a:rect l="l" t="t" r="r" b="b"/>
              <a:pathLst>
                <a:path w="7619" h="22860">
                  <a:moveTo>
                    <a:pt x="4388" y="0"/>
                  </a:moveTo>
                  <a:lnTo>
                    <a:pt x="6993" y="11654"/>
                  </a:lnTo>
                  <a:lnTo>
                    <a:pt x="0" y="22307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73562" y="1676585"/>
              <a:ext cx="22225" cy="18415"/>
            </a:xfrm>
            <a:custGeom>
              <a:avLst/>
              <a:gdLst/>
              <a:ahLst/>
              <a:cxnLst/>
              <a:rect l="l" t="t" r="r" b="b"/>
              <a:pathLst>
                <a:path w="22225" h="18414">
                  <a:moveTo>
                    <a:pt x="22059" y="0"/>
                  </a:moveTo>
                  <a:lnTo>
                    <a:pt x="17781" y="6280"/>
                  </a:lnTo>
                  <a:lnTo>
                    <a:pt x="14057" y="10293"/>
                  </a:lnTo>
                  <a:lnTo>
                    <a:pt x="8819" y="13764"/>
                  </a:lnTo>
                  <a:lnTo>
                    <a:pt x="0" y="18420"/>
                  </a:lnTo>
                </a:path>
              </a:pathLst>
            </a:custGeom>
            <a:ln w="33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040382" y="1695006"/>
              <a:ext cx="33655" cy="11430"/>
            </a:xfrm>
            <a:custGeom>
              <a:avLst/>
              <a:gdLst/>
              <a:ahLst/>
              <a:cxnLst/>
              <a:rect l="l" t="t" r="r" b="b"/>
              <a:pathLst>
                <a:path w="33655" h="11430">
                  <a:moveTo>
                    <a:pt x="33180" y="0"/>
                  </a:moveTo>
                  <a:lnTo>
                    <a:pt x="24186" y="4543"/>
                  </a:lnTo>
                  <a:lnTo>
                    <a:pt x="17732" y="7227"/>
                  </a:lnTo>
                  <a:lnTo>
                    <a:pt x="10707" y="9104"/>
                  </a:lnTo>
                  <a:lnTo>
                    <a:pt x="0" y="11226"/>
                  </a:lnTo>
                </a:path>
              </a:pathLst>
            </a:custGeom>
            <a:ln w="33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007440" y="1706233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19" h="3175">
                  <a:moveTo>
                    <a:pt x="32941" y="0"/>
                  </a:moveTo>
                  <a:lnTo>
                    <a:pt x="22238" y="1969"/>
                  </a:lnTo>
                  <a:lnTo>
                    <a:pt x="15238" y="2774"/>
                  </a:lnTo>
                  <a:lnTo>
                    <a:pt x="8855" y="2551"/>
                  </a:lnTo>
                  <a:lnTo>
                    <a:pt x="0" y="1432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87332" y="1696392"/>
              <a:ext cx="20320" cy="11430"/>
            </a:xfrm>
            <a:custGeom>
              <a:avLst/>
              <a:gdLst/>
              <a:ahLst/>
              <a:cxnLst/>
              <a:rect l="l" t="t" r="r" b="b"/>
              <a:pathLst>
                <a:path w="20319" h="11430">
                  <a:moveTo>
                    <a:pt x="20107" y="11272"/>
                  </a:moveTo>
                  <a:lnTo>
                    <a:pt x="5279" y="9244"/>
                  </a:lnTo>
                  <a:lnTo>
                    <a:pt x="0" y="0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9" name="object 209"/>
          <p:cNvGrpSpPr/>
          <p:nvPr/>
        </p:nvGrpSpPr>
        <p:grpSpPr>
          <a:xfrm>
            <a:off x="2132274" y="1494335"/>
            <a:ext cx="199390" cy="231140"/>
            <a:chOff x="2132274" y="1494335"/>
            <a:chExt cx="199390" cy="231140"/>
          </a:xfrm>
        </p:grpSpPr>
        <p:sp>
          <p:nvSpPr>
            <p:cNvPr id="210" name="object 210"/>
            <p:cNvSpPr/>
            <p:nvPr/>
          </p:nvSpPr>
          <p:spPr>
            <a:xfrm>
              <a:off x="2207960" y="157737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401"/>
                  </a:moveTo>
                  <a:lnTo>
                    <a:pt x="17577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207846" y="157817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14" y="0"/>
                  </a:moveTo>
                  <a:lnTo>
                    <a:pt x="0" y="803"/>
                  </a:lnTo>
                  <a:lnTo>
                    <a:pt x="1347" y="2604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209194" y="1580784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09">
                  <a:moveTo>
                    <a:pt x="0" y="0"/>
                  </a:moveTo>
                  <a:lnTo>
                    <a:pt x="1347" y="1801"/>
                  </a:lnTo>
                  <a:lnTo>
                    <a:pt x="7445" y="3487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216640" y="1584271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5">
                  <a:moveTo>
                    <a:pt x="0" y="0"/>
                  </a:moveTo>
                  <a:lnTo>
                    <a:pt x="6097" y="1685"/>
                  </a:lnTo>
                  <a:lnTo>
                    <a:pt x="17875" y="843"/>
                  </a:lnTo>
                </a:path>
              </a:pathLst>
            </a:custGeom>
            <a:ln w="34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234515" y="1580233"/>
              <a:ext cx="26670" cy="5080"/>
            </a:xfrm>
            <a:custGeom>
              <a:avLst/>
              <a:gdLst/>
              <a:ahLst/>
              <a:cxnLst/>
              <a:rect l="l" t="t" r="r" b="b"/>
              <a:pathLst>
                <a:path w="26669" h="5080">
                  <a:moveTo>
                    <a:pt x="0" y="4881"/>
                  </a:moveTo>
                  <a:lnTo>
                    <a:pt x="7041" y="4331"/>
                  </a:lnTo>
                  <a:lnTo>
                    <a:pt x="12162" y="3639"/>
                  </a:lnTo>
                  <a:lnTo>
                    <a:pt x="17861" y="2348"/>
                  </a:lnTo>
                  <a:lnTo>
                    <a:pt x="26635" y="0"/>
                  </a:lnTo>
                </a:path>
              </a:pathLst>
            </a:custGeom>
            <a:ln w="34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261150" y="1569680"/>
              <a:ext cx="27940" cy="10795"/>
            </a:xfrm>
            <a:custGeom>
              <a:avLst/>
              <a:gdLst/>
              <a:ahLst/>
              <a:cxnLst/>
              <a:rect l="l" t="t" r="r" b="b"/>
              <a:pathLst>
                <a:path w="27939" h="10794">
                  <a:moveTo>
                    <a:pt x="0" y="10552"/>
                  </a:moveTo>
                  <a:lnTo>
                    <a:pt x="8786" y="8115"/>
                  </a:lnTo>
                  <a:lnTo>
                    <a:pt x="14573" y="6203"/>
                  </a:lnTo>
                  <a:lnTo>
                    <a:pt x="19934" y="3828"/>
                  </a:lnTo>
                  <a:lnTo>
                    <a:pt x="27442" y="0"/>
                  </a:lnTo>
                </a:path>
              </a:pathLst>
            </a:custGeom>
            <a:ln w="33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288592" y="1555449"/>
              <a:ext cx="19685" cy="14604"/>
            </a:xfrm>
            <a:custGeom>
              <a:avLst/>
              <a:gdLst/>
              <a:ahLst/>
              <a:cxnLst/>
              <a:rect l="l" t="t" r="r" b="b"/>
              <a:pathLst>
                <a:path w="19685" h="14605">
                  <a:moveTo>
                    <a:pt x="0" y="14230"/>
                  </a:moveTo>
                  <a:lnTo>
                    <a:pt x="12584" y="7718"/>
                  </a:lnTo>
                  <a:lnTo>
                    <a:pt x="19501" y="0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308094" y="1539989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0" y="15460"/>
                  </a:moveTo>
                  <a:lnTo>
                    <a:pt x="6916" y="7742"/>
                  </a:lnTo>
                  <a:lnTo>
                    <a:pt x="5390" y="0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302587" y="1525709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5">
                  <a:moveTo>
                    <a:pt x="10897" y="14279"/>
                  </a:moveTo>
                  <a:lnTo>
                    <a:pt x="9371" y="6536"/>
                  </a:lnTo>
                  <a:lnTo>
                    <a:pt x="0" y="0"/>
                  </a:lnTo>
                </a:path>
              </a:pathLst>
            </a:custGeom>
            <a:ln w="33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278723" y="1515067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30" h="10794">
                  <a:moveTo>
                    <a:pt x="23864" y="10642"/>
                  </a:moveTo>
                  <a:lnTo>
                    <a:pt x="18219" y="6799"/>
                  </a:lnTo>
                  <a:lnTo>
                    <a:pt x="13852" y="4409"/>
                  </a:lnTo>
                  <a:lnTo>
                    <a:pt x="8525" y="2475"/>
                  </a:lnTo>
                  <a:lnTo>
                    <a:pt x="0" y="0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246992" y="1511112"/>
              <a:ext cx="31750" cy="4445"/>
            </a:xfrm>
            <a:custGeom>
              <a:avLst/>
              <a:gdLst/>
              <a:ahLst/>
              <a:cxnLst/>
              <a:rect l="l" t="t" r="r" b="b"/>
              <a:pathLst>
                <a:path w="31750" h="4444">
                  <a:moveTo>
                    <a:pt x="31730" y="3954"/>
                  </a:moveTo>
                  <a:lnTo>
                    <a:pt x="23082" y="1584"/>
                  </a:lnTo>
                  <a:lnTo>
                    <a:pt x="16894" y="387"/>
                  </a:lnTo>
                  <a:lnTo>
                    <a:pt x="10192" y="0"/>
                  </a:lnTo>
                  <a:lnTo>
                    <a:pt x="0" y="55"/>
                  </a:lnTo>
                </a:path>
              </a:pathLst>
            </a:custGeom>
            <a:ln w="33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212718" y="1511167"/>
              <a:ext cx="34290" cy="5715"/>
            </a:xfrm>
            <a:custGeom>
              <a:avLst/>
              <a:gdLst/>
              <a:ahLst/>
              <a:cxnLst/>
              <a:rect l="l" t="t" r="r" b="b"/>
              <a:pathLst>
                <a:path w="34289" h="5715">
                  <a:moveTo>
                    <a:pt x="34273" y="0"/>
                  </a:moveTo>
                  <a:lnTo>
                    <a:pt x="24041" y="197"/>
                  </a:lnTo>
                  <a:lnTo>
                    <a:pt x="17060" y="809"/>
                  </a:lnTo>
                  <a:lnTo>
                    <a:pt x="10118" y="2327"/>
                  </a:lnTo>
                  <a:lnTo>
                    <a:pt x="0" y="5243"/>
                  </a:lnTo>
                </a:path>
              </a:pathLst>
            </a:custGeom>
            <a:ln w="33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181670" y="1516410"/>
              <a:ext cx="31115" cy="16510"/>
            </a:xfrm>
            <a:custGeom>
              <a:avLst/>
              <a:gdLst/>
              <a:ahLst/>
              <a:cxnLst/>
              <a:rect l="l" t="t" r="r" b="b"/>
              <a:pathLst>
                <a:path w="31114" h="16509">
                  <a:moveTo>
                    <a:pt x="31047" y="0"/>
                  </a:moveTo>
                  <a:lnTo>
                    <a:pt x="20980" y="3083"/>
                  </a:lnTo>
                  <a:lnTo>
                    <a:pt x="14390" y="5778"/>
                  </a:lnTo>
                  <a:lnTo>
                    <a:pt x="8366" y="9586"/>
                  </a:lnTo>
                  <a:lnTo>
                    <a:pt x="0" y="16008"/>
                  </a:lnTo>
                </a:path>
              </a:pathLst>
            </a:custGeom>
            <a:ln w="32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159361" y="1532418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60" h="27305">
                  <a:moveTo>
                    <a:pt x="22309" y="0"/>
                  </a:moveTo>
                  <a:lnTo>
                    <a:pt x="14078" y="6593"/>
                  </a:lnTo>
                  <a:lnTo>
                    <a:pt x="9011" y="11604"/>
                  </a:lnTo>
                  <a:lnTo>
                    <a:pt x="5015" y="17567"/>
                  </a:lnTo>
                  <a:lnTo>
                    <a:pt x="0" y="27013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149477" y="1559432"/>
              <a:ext cx="10160" cy="34925"/>
            </a:xfrm>
            <a:custGeom>
              <a:avLst/>
              <a:gdLst/>
              <a:ahLst/>
              <a:cxnLst/>
              <a:rect l="l" t="t" r="r" b="b"/>
              <a:pathLst>
                <a:path w="10160" h="34925">
                  <a:moveTo>
                    <a:pt x="9883" y="0"/>
                  </a:moveTo>
                  <a:lnTo>
                    <a:pt x="5062" y="9569"/>
                  </a:lnTo>
                  <a:lnTo>
                    <a:pt x="2425" y="16395"/>
                  </a:lnTo>
                  <a:lnTo>
                    <a:pt x="1046" y="23749"/>
                  </a:lnTo>
                  <a:lnTo>
                    <a:pt x="0" y="34904"/>
                  </a:lnTo>
                </a:path>
              </a:pathLst>
            </a:custGeom>
            <a:ln w="32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148653" y="1594336"/>
              <a:ext cx="5715" cy="38100"/>
            </a:xfrm>
            <a:custGeom>
              <a:avLst/>
              <a:gdLst/>
              <a:ahLst/>
              <a:cxnLst/>
              <a:rect l="l" t="t" r="r" b="b"/>
              <a:pathLst>
                <a:path w="5714" h="38100">
                  <a:moveTo>
                    <a:pt x="824" y="0"/>
                  </a:moveTo>
                  <a:lnTo>
                    <a:pt x="0" y="11199"/>
                  </a:lnTo>
                  <a:lnTo>
                    <a:pt x="175" y="18864"/>
                  </a:lnTo>
                  <a:lnTo>
                    <a:pt x="1758" y="26535"/>
                  </a:lnTo>
                  <a:lnTo>
                    <a:pt x="5152" y="37751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153805" y="1632087"/>
              <a:ext cx="18415" cy="34925"/>
            </a:xfrm>
            <a:custGeom>
              <a:avLst/>
              <a:gdLst/>
              <a:ahLst/>
              <a:cxnLst/>
              <a:rect l="l" t="t" r="r" b="b"/>
              <a:pathLst>
                <a:path w="18414" h="34925">
                  <a:moveTo>
                    <a:pt x="0" y="0"/>
                  </a:moveTo>
                  <a:lnTo>
                    <a:pt x="3614" y="11169"/>
                  </a:lnTo>
                  <a:lnTo>
                    <a:pt x="6734" y="18514"/>
                  </a:lnTo>
                  <a:lnTo>
                    <a:pt x="11084" y="25297"/>
                  </a:lnTo>
                  <a:lnTo>
                    <a:pt x="18389" y="34777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172194" y="1666865"/>
              <a:ext cx="29845" cy="26034"/>
            </a:xfrm>
            <a:custGeom>
              <a:avLst/>
              <a:gdLst/>
              <a:ahLst/>
              <a:cxnLst/>
              <a:rect l="l" t="t" r="r" b="b"/>
              <a:pathLst>
                <a:path w="29844" h="26035">
                  <a:moveTo>
                    <a:pt x="0" y="0"/>
                  </a:moveTo>
                  <a:lnTo>
                    <a:pt x="7482" y="9338"/>
                  </a:lnTo>
                  <a:lnTo>
                    <a:pt x="13080" y="15130"/>
                  </a:lnTo>
                  <a:lnTo>
                    <a:pt x="19585" y="19789"/>
                  </a:lnTo>
                  <a:lnTo>
                    <a:pt x="29792" y="25725"/>
                  </a:lnTo>
                </a:path>
              </a:pathLst>
            </a:custGeom>
            <a:ln w="32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201987" y="1692591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4" h="13969">
                  <a:moveTo>
                    <a:pt x="0" y="0"/>
                  </a:moveTo>
                  <a:lnTo>
                    <a:pt x="10298" y="5742"/>
                  </a:lnTo>
                  <a:lnTo>
                    <a:pt x="17447" y="9047"/>
                  </a:lnTo>
                  <a:lnTo>
                    <a:pt x="24791" y="11164"/>
                  </a:lnTo>
                  <a:lnTo>
                    <a:pt x="35675" y="13344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237662" y="1705936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19" h="3175">
                  <a:moveTo>
                    <a:pt x="0" y="0"/>
                  </a:moveTo>
                  <a:lnTo>
                    <a:pt x="10841" y="2003"/>
                  </a:lnTo>
                  <a:lnTo>
                    <a:pt x="17886" y="2880"/>
                  </a:lnTo>
                  <a:lnTo>
                    <a:pt x="24223" y="2816"/>
                  </a:lnTo>
                  <a:lnTo>
                    <a:pt x="32940" y="1999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270603" y="1701135"/>
              <a:ext cx="24130" cy="6985"/>
            </a:xfrm>
            <a:custGeom>
              <a:avLst/>
              <a:gdLst/>
              <a:ahLst/>
              <a:cxnLst/>
              <a:rect l="l" t="t" r="r" b="b"/>
              <a:pathLst>
                <a:path w="24130" h="6985">
                  <a:moveTo>
                    <a:pt x="0" y="6800"/>
                  </a:moveTo>
                  <a:lnTo>
                    <a:pt x="14582" y="5294"/>
                  </a:lnTo>
                  <a:lnTo>
                    <a:pt x="24123" y="0"/>
                  </a:lnTo>
                </a:path>
              </a:pathLst>
            </a:custGeom>
            <a:ln w="32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1" name="object 2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0521" y="1486041"/>
            <a:ext cx="194530" cy="214545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8828" y="1350597"/>
            <a:ext cx="305645" cy="344799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72154" y="1487264"/>
            <a:ext cx="407826" cy="216592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43362" y="1398313"/>
            <a:ext cx="457685" cy="328742"/>
          </a:xfrm>
          <a:prstGeom prst="rect">
            <a:avLst/>
          </a:prstGeom>
        </p:spPr>
      </p:pic>
      <p:grpSp>
        <p:nvGrpSpPr>
          <p:cNvPr id="235" name="object 235"/>
          <p:cNvGrpSpPr/>
          <p:nvPr/>
        </p:nvGrpSpPr>
        <p:grpSpPr>
          <a:xfrm>
            <a:off x="4557053" y="1376389"/>
            <a:ext cx="453390" cy="345440"/>
            <a:chOff x="4557053" y="1376389"/>
            <a:chExt cx="453390" cy="345440"/>
          </a:xfrm>
        </p:grpSpPr>
        <p:pic>
          <p:nvPicPr>
            <p:cNvPr id="236" name="object 2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7053" y="1557904"/>
              <a:ext cx="189995" cy="16386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5026" y="1376389"/>
              <a:ext cx="234861" cy="339504"/>
            </a:xfrm>
            <a:prstGeom prst="rect">
              <a:avLst/>
            </a:prstGeom>
          </p:spPr>
        </p:pic>
      </p:grpSp>
      <p:pic>
        <p:nvPicPr>
          <p:cNvPr id="238" name="object 2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66842" y="1545034"/>
            <a:ext cx="205905" cy="195037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27290" y="1519040"/>
            <a:ext cx="368145" cy="200170"/>
          </a:xfrm>
          <a:prstGeom prst="rect">
            <a:avLst/>
          </a:prstGeom>
        </p:spPr>
      </p:pic>
      <p:grpSp>
        <p:nvGrpSpPr>
          <p:cNvPr id="240" name="object 240"/>
          <p:cNvGrpSpPr/>
          <p:nvPr/>
        </p:nvGrpSpPr>
        <p:grpSpPr>
          <a:xfrm>
            <a:off x="6291908" y="1386675"/>
            <a:ext cx="59690" cy="342265"/>
            <a:chOff x="6291908" y="1386675"/>
            <a:chExt cx="59690" cy="342265"/>
          </a:xfrm>
        </p:grpSpPr>
        <p:sp>
          <p:nvSpPr>
            <p:cNvPr id="241" name="object 241"/>
            <p:cNvSpPr/>
            <p:nvPr/>
          </p:nvSpPr>
          <p:spPr>
            <a:xfrm>
              <a:off x="6325284" y="144799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15"/>
                  </a:moveTo>
                  <a:lnTo>
                    <a:pt x="17691" y="515"/>
                  </a:lnTo>
                </a:path>
              </a:pathLst>
            </a:custGeom>
            <a:ln w="35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309315" y="1404081"/>
              <a:ext cx="16510" cy="44450"/>
            </a:xfrm>
            <a:custGeom>
              <a:avLst/>
              <a:gdLst/>
              <a:ahLst/>
              <a:cxnLst/>
              <a:rect l="l" t="t" r="r" b="b"/>
              <a:pathLst>
                <a:path w="16510" h="44450">
                  <a:moveTo>
                    <a:pt x="15969" y="43918"/>
                  </a:moveTo>
                  <a:lnTo>
                    <a:pt x="6727" y="17999"/>
                  </a:lnTo>
                  <a:lnTo>
                    <a:pt x="1983" y="4785"/>
                  </a:lnTo>
                  <a:lnTo>
                    <a:pt x="239" y="158"/>
                  </a:lnTo>
                  <a:lnTo>
                    <a:pt x="0" y="0"/>
                  </a:lnTo>
                </a:path>
              </a:pathLst>
            </a:custGeom>
            <a:ln w="33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309315" y="1404081"/>
              <a:ext cx="10160" cy="59690"/>
            </a:xfrm>
            <a:custGeom>
              <a:avLst/>
              <a:gdLst/>
              <a:ahLst/>
              <a:cxnLst/>
              <a:rect l="l" t="t" r="r" b="b"/>
              <a:pathLst>
                <a:path w="10160" h="59690">
                  <a:moveTo>
                    <a:pt x="0" y="0"/>
                  </a:moveTo>
                  <a:lnTo>
                    <a:pt x="3344" y="18369"/>
                  </a:lnTo>
                  <a:lnTo>
                    <a:pt x="5499" y="30658"/>
                  </a:lnTo>
                  <a:lnTo>
                    <a:pt x="7398" y="42414"/>
                  </a:lnTo>
                  <a:lnTo>
                    <a:pt x="9978" y="59187"/>
                  </a:lnTo>
                </a:path>
              </a:pathLst>
            </a:custGeom>
            <a:ln w="34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319293" y="1463268"/>
              <a:ext cx="8890" cy="64769"/>
            </a:xfrm>
            <a:custGeom>
              <a:avLst/>
              <a:gdLst/>
              <a:ahLst/>
              <a:cxnLst/>
              <a:rect l="l" t="t" r="r" b="b"/>
              <a:pathLst>
                <a:path w="8889" h="64769">
                  <a:moveTo>
                    <a:pt x="0" y="0"/>
                  </a:moveTo>
                  <a:lnTo>
                    <a:pt x="2554" y="16855"/>
                  </a:lnTo>
                  <a:lnTo>
                    <a:pt x="4275" y="29190"/>
                  </a:lnTo>
                  <a:lnTo>
                    <a:pt x="5945" y="43050"/>
                  </a:lnTo>
                  <a:lnTo>
                    <a:pt x="8347" y="64481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327641" y="1527750"/>
              <a:ext cx="6350" cy="73660"/>
            </a:xfrm>
            <a:custGeom>
              <a:avLst/>
              <a:gdLst/>
              <a:ahLst/>
              <a:cxnLst/>
              <a:rect l="l" t="t" r="r" b="b"/>
              <a:pathLst>
                <a:path w="6350" h="73659">
                  <a:moveTo>
                    <a:pt x="0" y="0"/>
                  </a:moveTo>
                  <a:lnTo>
                    <a:pt x="2370" y="21564"/>
                  </a:lnTo>
                  <a:lnTo>
                    <a:pt x="3822" y="36367"/>
                  </a:lnTo>
                  <a:lnTo>
                    <a:pt x="4950" y="51262"/>
                  </a:lnTo>
                  <a:lnTo>
                    <a:pt x="6349" y="73102"/>
                  </a:lnTo>
                </a:path>
              </a:pathLst>
            </a:custGeom>
            <a:ln w="31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333990" y="1600852"/>
              <a:ext cx="2540" cy="66675"/>
            </a:xfrm>
            <a:custGeom>
              <a:avLst/>
              <a:gdLst/>
              <a:ahLst/>
              <a:cxnLst/>
              <a:rect l="l" t="t" r="r" b="b"/>
              <a:pathLst>
                <a:path w="2539" h="66675">
                  <a:moveTo>
                    <a:pt x="0" y="0"/>
                  </a:moveTo>
                  <a:lnTo>
                    <a:pt x="1335" y="21733"/>
                  </a:lnTo>
                  <a:lnTo>
                    <a:pt x="2017" y="35883"/>
                  </a:lnTo>
                  <a:lnTo>
                    <a:pt x="2260" y="48663"/>
                  </a:lnTo>
                  <a:lnTo>
                    <a:pt x="2277" y="66288"/>
                  </a:lnTo>
                </a:path>
              </a:pathLst>
            </a:custGeom>
            <a:ln w="30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334693" y="166714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1574" y="0"/>
                  </a:moveTo>
                  <a:lnTo>
                    <a:pt x="1531" y="17315"/>
                  </a:lnTo>
                  <a:lnTo>
                    <a:pt x="1353" y="27934"/>
                  </a:lnTo>
                  <a:lnTo>
                    <a:pt x="891" y="36217"/>
                  </a:lnTo>
                  <a:lnTo>
                    <a:pt x="0" y="46526"/>
                  </a:lnTo>
                </a:path>
              </a:pathLst>
            </a:custGeom>
            <a:ln w="30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6178332" y="1530654"/>
            <a:ext cx="468630" cy="167005"/>
            <a:chOff x="6178332" y="1530654"/>
            <a:chExt cx="468630" cy="167005"/>
          </a:xfrm>
        </p:grpSpPr>
        <p:sp>
          <p:nvSpPr>
            <p:cNvPr id="249" name="object 249"/>
            <p:cNvSpPr/>
            <p:nvPr/>
          </p:nvSpPr>
          <p:spPr>
            <a:xfrm>
              <a:off x="6205568" y="1602843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69">
                  <a:moveTo>
                    <a:pt x="16371" y="803"/>
                  </a:moveTo>
                  <a:lnTo>
                    <a:pt x="14078" y="803"/>
                  </a:lnTo>
                  <a:lnTo>
                    <a:pt x="11785" y="803"/>
                  </a:lnTo>
                </a:path>
                <a:path w="16510" h="1269">
                  <a:moveTo>
                    <a:pt x="11785" y="803"/>
                  </a:moveTo>
                  <a:lnTo>
                    <a:pt x="7198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196865" y="1600125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703" y="2718"/>
                  </a:moveTo>
                  <a:lnTo>
                    <a:pt x="1504" y="1916"/>
                  </a:lnTo>
                  <a:lnTo>
                    <a:pt x="0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195360" y="1595692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70" h="4444">
                  <a:moveTo>
                    <a:pt x="1504" y="4433"/>
                  </a:moveTo>
                  <a:lnTo>
                    <a:pt x="0" y="2516"/>
                  </a:lnTo>
                  <a:lnTo>
                    <a:pt x="13552" y="0"/>
                  </a:lnTo>
                </a:path>
              </a:pathLst>
            </a:custGeom>
            <a:ln w="34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208913" y="1589837"/>
              <a:ext cx="46355" cy="6350"/>
            </a:xfrm>
            <a:custGeom>
              <a:avLst/>
              <a:gdLst/>
              <a:ahLst/>
              <a:cxnLst/>
              <a:rect l="l" t="t" r="r" b="b"/>
              <a:pathLst>
                <a:path w="46354" h="6350">
                  <a:moveTo>
                    <a:pt x="0" y="5855"/>
                  </a:moveTo>
                  <a:lnTo>
                    <a:pt x="8342" y="4348"/>
                  </a:lnTo>
                  <a:lnTo>
                    <a:pt x="15919" y="3235"/>
                  </a:lnTo>
                  <a:lnTo>
                    <a:pt x="27045" y="1969"/>
                  </a:lnTo>
                  <a:lnTo>
                    <a:pt x="46038" y="0"/>
                  </a:lnTo>
                </a:path>
              </a:pathLst>
            </a:custGeom>
            <a:ln w="34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254951" y="1566749"/>
              <a:ext cx="247015" cy="23495"/>
            </a:xfrm>
            <a:custGeom>
              <a:avLst/>
              <a:gdLst/>
              <a:ahLst/>
              <a:cxnLst/>
              <a:rect l="l" t="t" r="r" b="b"/>
              <a:pathLst>
                <a:path w="247014" h="23494">
                  <a:moveTo>
                    <a:pt x="0" y="23087"/>
                  </a:moveTo>
                  <a:lnTo>
                    <a:pt x="124000" y="11540"/>
                  </a:lnTo>
                  <a:lnTo>
                    <a:pt x="191020" y="5285"/>
                  </a:lnTo>
                  <a:lnTo>
                    <a:pt x="224178" y="2160"/>
                  </a:lnTo>
                  <a:lnTo>
                    <a:pt x="246592" y="0"/>
                  </a:lnTo>
                </a:path>
              </a:pathLst>
            </a:custGeom>
            <a:ln w="29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1255" y="1530654"/>
              <a:ext cx="245711" cy="166501"/>
            </a:xfrm>
            <a:prstGeom prst="rect">
              <a:avLst/>
            </a:prstGeom>
          </p:spPr>
        </p:pic>
      </p:grpSp>
      <p:grpSp>
        <p:nvGrpSpPr>
          <p:cNvPr id="255" name="object 255"/>
          <p:cNvGrpSpPr/>
          <p:nvPr/>
        </p:nvGrpSpPr>
        <p:grpSpPr>
          <a:xfrm>
            <a:off x="6728796" y="1483324"/>
            <a:ext cx="57785" cy="191135"/>
            <a:chOff x="6728796" y="1483324"/>
            <a:chExt cx="57785" cy="191135"/>
          </a:xfrm>
        </p:grpSpPr>
        <p:sp>
          <p:nvSpPr>
            <p:cNvPr id="256" name="object 256"/>
            <p:cNvSpPr/>
            <p:nvPr/>
          </p:nvSpPr>
          <p:spPr>
            <a:xfrm>
              <a:off x="6752339" y="15765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750792" y="157639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00"/>
                  </a:moveTo>
                  <a:lnTo>
                    <a:pt x="19009" y="100"/>
                  </a:lnTo>
                </a:path>
              </a:pathLst>
            </a:custGeom>
            <a:ln w="35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747846" y="157659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945" y="0"/>
                  </a:moveTo>
                  <a:lnTo>
                    <a:pt x="1628" y="200"/>
                  </a:lnTo>
                  <a:lnTo>
                    <a:pt x="0" y="3151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746178" y="1579750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1668" y="0"/>
                  </a:moveTo>
                  <a:lnTo>
                    <a:pt x="40" y="2950"/>
                  </a:lnTo>
                  <a:lnTo>
                    <a:pt x="0" y="10755"/>
                  </a:lnTo>
                </a:path>
              </a:pathLst>
            </a:custGeom>
            <a:ln w="34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746139" y="159050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4">
                  <a:moveTo>
                    <a:pt x="39" y="0"/>
                  </a:moveTo>
                  <a:lnTo>
                    <a:pt x="0" y="7804"/>
                  </a:lnTo>
                  <a:lnTo>
                    <a:pt x="1992" y="19448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748132" y="1609954"/>
              <a:ext cx="8890" cy="48260"/>
            </a:xfrm>
            <a:custGeom>
              <a:avLst/>
              <a:gdLst/>
              <a:ahLst/>
              <a:cxnLst/>
              <a:rect l="l" t="t" r="r" b="b"/>
              <a:pathLst>
                <a:path w="8890" h="48260">
                  <a:moveTo>
                    <a:pt x="0" y="0"/>
                  </a:moveTo>
                  <a:lnTo>
                    <a:pt x="3936" y="21863"/>
                  </a:lnTo>
                  <a:lnTo>
                    <a:pt x="6125" y="34121"/>
                  </a:lnTo>
                  <a:lnTo>
                    <a:pt x="7353" y="41246"/>
                  </a:lnTo>
                  <a:lnTo>
                    <a:pt x="8410" y="47712"/>
                  </a:lnTo>
                </a:path>
              </a:pathLst>
            </a:custGeom>
            <a:ln w="33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768965" y="153668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458"/>
                  </a:moveTo>
                  <a:lnTo>
                    <a:pt x="17577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764244" y="1520628"/>
              <a:ext cx="5080" cy="16510"/>
            </a:xfrm>
            <a:custGeom>
              <a:avLst/>
              <a:gdLst/>
              <a:ahLst/>
              <a:cxnLst/>
              <a:rect l="l" t="t" r="r" b="b"/>
              <a:pathLst>
                <a:path w="5079" h="16509">
                  <a:moveTo>
                    <a:pt x="4721" y="16052"/>
                  </a:moveTo>
                  <a:lnTo>
                    <a:pt x="1798" y="6201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762445" y="1509052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5">
                  <a:moveTo>
                    <a:pt x="1799" y="11576"/>
                  </a:moveTo>
                  <a:lnTo>
                    <a:pt x="0" y="5374"/>
                  </a:lnTo>
                  <a:lnTo>
                    <a:pt x="138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762584" y="150039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0" y="8652"/>
                  </a:moveTo>
                  <a:lnTo>
                    <a:pt x="139" y="3277"/>
                  </a:lnTo>
                  <a:lnTo>
                    <a:pt x="2562" y="0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6" name="object 266"/>
          <p:cNvGrpSpPr/>
          <p:nvPr/>
        </p:nvGrpSpPr>
        <p:grpSpPr>
          <a:xfrm>
            <a:off x="6867314" y="1476548"/>
            <a:ext cx="443230" cy="230504"/>
            <a:chOff x="6867314" y="1476548"/>
            <a:chExt cx="443230" cy="230504"/>
          </a:xfrm>
        </p:grpSpPr>
        <p:pic>
          <p:nvPicPr>
            <p:cNvPr id="267" name="object 2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7314" y="1493309"/>
              <a:ext cx="209670" cy="18186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5045" y="1476548"/>
              <a:ext cx="195371" cy="229899"/>
            </a:xfrm>
            <a:prstGeom prst="rect">
              <a:avLst/>
            </a:prstGeom>
          </p:spPr>
        </p:pic>
      </p:grpSp>
      <p:pic>
        <p:nvPicPr>
          <p:cNvPr id="269" name="object 26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66280" y="1520557"/>
            <a:ext cx="179065" cy="183899"/>
          </a:xfrm>
          <a:prstGeom prst="rect">
            <a:avLst/>
          </a:prstGeom>
        </p:spPr>
      </p:pic>
      <p:grpSp>
        <p:nvGrpSpPr>
          <p:cNvPr id="270" name="object 270"/>
          <p:cNvGrpSpPr/>
          <p:nvPr/>
        </p:nvGrpSpPr>
        <p:grpSpPr>
          <a:xfrm>
            <a:off x="8000706" y="1498723"/>
            <a:ext cx="439420" cy="221615"/>
            <a:chOff x="8000706" y="1498723"/>
            <a:chExt cx="439420" cy="221615"/>
          </a:xfrm>
        </p:grpSpPr>
        <p:pic>
          <p:nvPicPr>
            <p:cNvPr id="271" name="object 2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00706" y="1498723"/>
              <a:ext cx="178990" cy="22114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15809" y="1506617"/>
              <a:ext cx="223970" cy="209569"/>
            </a:xfrm>
            <a:prstGeom prst="rect">
              <a:avLst/>
            </a:prstGeom>
          </p:spPr>
        </p:pic>
      </p:grpSp>
      <p:pic>
        <p:nvPicPr>
          <p:cNvPr id="273" name="object 27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33099" y="1505957"/>
            <a:ext cx="349554" cy="210558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94402" y="2158760"/>
            <a:ext cx="262385" cy="175315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1726" y="2179757"/>
            <a:ext cx="195454" cy="183018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63802" y="2180961"/>
            <a:ext cx="95532" cy="201008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70316" y="2170678"/>
            <a:ext cx="186952" cy="216301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10533" y="2141703"/>
            <a:ext cx="195655" cy="237680"/>
          </a:xfrm>
          <a:prstGeom prst="rect">
            <a:avLst/>
          </a:prstGeom>
        </p:spPr>
      </p:pic>
      <p:grpSp>
        <p:nvGrpSpPr>
          <p:cNvPr id="279" name="object 279"/>
          <p:cNvGrpSpPr/>
          <p:nvPr/>
        </p:nvGrpSpPr>
        <p:grpSpPr>
          <a:xfrm>
            <a:off x="2234430" y="2139597"/>
            <a:ext cx="556260" cy="259715"/>
            <a:chOff x="2234430" y="2139597"/>
            <a:chExt cx="556260" cy="259715"/>
          </a:xfrm>
        </p:grpSpPr>
        <p:sp>
          <p:nvSpPr>
            <p:cNvPr id="280" name="object 280"/>
            <p:cNvSpPr/>
            <p:nvPr/>
          </p:nvSpPr>
          <p:spPr>
            <a:xfrm>
              <a:off x="2372189" y="2198706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5" h="8889">
                  <a:moveTo>
                    <a:pt x="7758" y="8388"/>
                  </a:moveTo>
                  <a:lnTo>
                    <a:pt x="6898" y="7414"/>
                  </a:lnTo>
                  <a:lnTo>
                    <a:pt x="6038" y="6439"/>
                  </a:lnTo>
                </a:path>
                <a:path w="8255" h="8889">
                  <a:moveTo>
                    <a:pt x="6038" y="6439"/>
                  </a:moveTo>
                  <a:lnTo>
                    <a:pt x="4318" y="44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359199" y="2189243"/>
              <a:ext cx="13335" cy="9525"/>
            </a:xfrm>
            <a:custGeom>
              <a:avLst/>
              <a:gdLst/>
              <a:ahLst/>
              <a:cxnLst/>
              <a:rect l="l" t="t" r="r" b="b"/>
              <a:pathLst>
                <a:path w="13335" h="9525">
                  <a:moveTo>
                    <a:pt x="12990" y="9463"/>
                  </a:moveTo>
                  <a:lnTo>
                    <a:pt x="8671" y="4973"/>
                  </a:lnTo>
                  <a:lnTo>
                    <a:pt x="0" y="0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337869" y="2183186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21329" y="6056"/>
                  </a:moveTo>
                  <a:lnTo>
                    <a:pt x="12658" y="1082"/>
                  </a:lnTo>
                  <a:lnTo>
                    <a:pt x="0" y="0"/>
                  </a:lnTo>
                </a:path>
              </a:pathLst>
            </a:custGeom>
            <a:ln w="34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310214" y="2182658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654" y="527"/>
                  </a:moveTo>
                  <a:lnTo>
                    <a:pt x="20102" y="0"/>
                  </a:lnTo>
                  <a:lnTo>
                    <a:pt x="14704" y="369"/>
                  </a:lnTo>
                  <a:lnTo>
                    <a:pt x="8867" y="2126"/>
                  </a:lnTo>
                  <a:lnTo>
                    <a:pt x="0" y="5763"/>
                  </a:lnTo>
                </a:path>
              </a:pathLst>
            </a:custGeom>
            <a:ln w="33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281683" y="2188421"/>
              <a:ext cx="28575" cy="21590"/>
            </a:xfrm>
            <a:custGeom>
              <a:avLst/>
              <a:gdLst/>
              <a:ahLst/>
              <a:cxnLst/>
              <a:rect l="l" t="t" r="r" b="b"/>
              <a:pathLst>
                <a:path w="28575" h="21589">
                  <a:moveTo>
                    <a:pt x="28531" y="0"/>
                  </a:moveTo>
                  <a:lnTo>
                    <a:pt x="19650" y="3885"/>
                  </a:lnTo>
                  <a:lnTo>
                    <a:pt x="13717" y="7389"/>
                  </a:lnTo>
                  <a:lnTo>
                    <a:pt x="8059" y="12497"/>
                  </a:lnTo>
                  <a:lnTo>
                    <a:pt x="0" y="21198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259552" y="2209620"/>
              <a:ext cx="22225" cy="35560"/>
            </a:xfrm>
            <a:custGeom>
              <a:avLst/>
              <a:gdLst/>
              <a:ahLst/>
              <a:cxnLst/>
              <a:rect l="l" t="t" r="r" b="b"/>
              <a:pathLst>
                <a:path w="22225" h="35560">
                  <a:moveTo>
                    <a:pt x="22130" y="0"/>
                  </a:moveTo>
                  <a:lnTo>
                    <a:pt x="14171" y="8922"/>
                  </a:lnTo>
                  <a:lnTo>
                    <a:pt x="9212" y="15575"/>
                  </a:lnTo>
                  <a:lnTo>
                    <a:pt x="5180" y="23268"/>
                  </a:lnTo>
                  <a:lnTo>
                    <a:pt x="0" y="35312"/>
                  </a:lnTo>
                </a:path>
              </a:pathLst>
            </a:custGeom>
            <a:ln w="32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250686" y="2244932"/>
              <a:ext cx="8890" cy="41275"/>
            </a:xfrm>
            <a:custGeom>
              <a:avLst/>
              <a:gdLst/>
              <a:ahLst/>
              <a:cxnLst/>
              <a:rect l="l" t="t" r="r" b="b"/>
              <a:pathLst>
                <a:path w="8889" h="41275">
                  <a:moveTo>
                    <a:pt x="8866" y="0"/>
                  </a:moveTo>
                  <a:lnTo>
                    <a:pt x="3892" y="12133"/>
                  </a:lnTo>
                  <a:lnTo>
                    <a:pt x="1311" y="20449"/>
                  </a:lnTo>
                  <a:lnTo>
                    <a:pt x="291" y="28789"/>
                  </a:lnTo>
                  <a:lnTo>
                    <a:pt x="0" y="40999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250661" y="2285932"/>
              <a:ext cx="8255" cy="36195"/>
            </a:xfrm>
            <a:custGeom>
              <a:avLst/>
              <a:gdLst/>
              <a:ahLst/>
              <a:cxnLst/>
              <a:rect l="l" t="t" r="r" b="b"/>
              <a:pathLst>
                <a:path w="8255" h="36194">
                  <a:moveTo>
                    <a:pt x="25" y="0"/>
                  </a:moveTo>
                  <a:lnTo>
                    <a:pt x="0" y="12129"/>
                  </a:lnTo>
                  <a:lnTo>
                    <a:pt x="838" y="19906"/>
                  </a:lnTo>
                  <a:lnTo>
                    <a:pt x="3303" y="26690"/>
                  </a:lnTo>
                  <a:lnTo>
                    <a:pt x="8157" y="35842"/>
                  </a:lnTo>
                </a:path>
              </a:pathLst>
            </a:custGeom>
            <a:ln w="32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258818" y="2321775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30" h="21589">
                  <a:moveTo>
                    <a:pt x="0" y="0"/>
                  </a:moveTo>
                  <a:lnTo>
                    <a:pt x="5099" y="8929"/>
                  </a:lnTo>
                  <a:lnTo>
                    <a:pt x="9280" y="14155"/>
                  </a:lnTo>
                  <a:lnTo>
                    <a:pt x="14778" y="17702"/>
                  </a:lnTo>
                  <a:lnTo>
                    <a:pt x="23826" y="21595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282645" y="2343370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5" h="5080">
                  <a:moveTo>
                    <a:pt x="0" y="0"/>
                  </a:moveTo>
                  <a:lnTo>
                    <a:pt x="9199" y="3586"/>
                  </a:lnTo>
                  <a:lnTo>
                    <a:pt x="15760" y="4990"/>
                  </a:lnTo>
                  <a:lnTo>
                    <a:pt x="22828" y="4399"/>
                  </a:lnTo>
                  <a:lnTo>
                    <a:pt x="33547" y="2000"/>
                  </a:lnTo>
                </a:path>
              </a:pathLst>
            </a:custGeom>
            <a:ln w="32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316193" y="2328071"/>
              <a:ext cx="33655" cy="17780"/>
            </a:xfrm>
            <a:custGeom>
              <a:avLst/>
              <a:gdLst/>
              <a:ahLst/>
              <a:cxnLst/>
              <a:rect l="l" t="t" r="r" b="b"/>
              <a:pathLst>
                <a:path w="33655" h="17780">
                  <a:moveTo>
                    <a:pt x="0" y="17299"/>
                  </a:moveTo>
                  <a:lnTo>
                    <a:pt x="10718" y="14599"/>
                  </a:lnTo>
                  <a:lnTo>
                    <a:pt x="17776" y="11897"/>
                  </a:lnTo>
                  <a:lnTo>
                    <a:pt x="24311" y="7571"/>
                  </a:lnTo>
                  <a:lnTo>
                    <a:pt x="33460" y="0"/>
                  </a:lnTo>
                </a:path>
              </a:pathLst>
            </a:custGeom>
            <a:ln w="32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349653" y="2297531"/>
              <a:ext cx="25400" cy="31115"/>
            </a:xfrm>
            <a:custGeom>
              <a:avLst/>
              <a:gdLst/>
              <a:ahLst/>
              <a:cxnLst/>
              <a:rect l="l" t="t" r="r" b="b"/>
              <a:pathLst>
                <a:path w="25400" h="31114">
                  <a:moveTo>
                    <a:pt x="0" y="30540"/>
                  </a:moveTo>
                  <a:lnTo>
                    <a:pt x="9014" y="22762"/>
                  </a:lnTo>
                  <a:lnTo>
                    <a:pt x="14614" y="16988"/>
                  </a:lnTo>
                  <a:lnTo>
                    <a:pt x="19133" y="10355"/>
                  </a:lnTo>
                  <a:lnTo>
                    <a:pt x="24907" y="0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374561" y="2262732"/>
              <a:ext cx="13335" cy="34925"/>
            </a:xfrm>
            <a:custGeom>
              <a:avLst/>
              <a:gdLst/>
              <a:ahLst/>
              <a:cxnLst/>
              <a:rect l="l" t="t" r="r" b="b"/>
              <a:pathLst>
                <a:path w="13335" h="34925">
                  <a:moveTo>
                    <a:pt x="0" y="34798"/>
                  </a:moveTo>
                  <a:lnTo>
                    <a:pt x="5588" y="24376"/>
                  </a:lnTo>
                  <a:lnTo>
                    <a:pt x="8811" y="17278"/>
                  </a:lnTo>
                  <a:lnTo>
                    <a:pt x="10891" y="10239"/>
                  </a:lnTo>
                  <a:lnTo>
                    <a:pt x="13052" y="0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387613" y="2232899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4">
                  <a:moveTo>
                    <a:pt x="0" y="29833"/>
                  </a:moveTo>
                  <a:lnTo>
                    <a:pt x="1991" y="19671"/>
                  </a:lnTo>
                  <a:lnTo>
                    <a:pt x="2884" y="13176"/>
                  </a:lnTo>
                  <a:lnTo>
                    <a:pt x="2884" y="7551"/>
                  </a:lnTo>
                  <a:lnTo>
                    <a:pt x="2199" y="0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383994" y="2215716"/>
              <a:ext cx="6350" cy="17780"/>
            </a:xfrm>
            <a:custGeom>
              <a:avLst/>
              <a:gdLst/>
              <a:ahLst/>
              <a:cxnLst/>
              <a:rect l="l" t="t" r="r" b="b"/>
              <a:pathLst>
                <a:path w="6350" h="17780">
                  <a:moveTo>
                    <a:pt x="5817" y="17182"/>
                  </a:moveTo>
                  <a:lnTo>
                    <a:pt x="4538" y="4588"/>
                  </a:lnTo>
                  <a:lnTo>
                    <a:pt x="0" y="0"/>
                  </a:lnTo>
                </a:path>
              </a:pathLst>
            </a:custGeom>
            <a:ln w="32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373710" y="2211128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4" h="5714">
                  <a:moveTo>
                    <a:pt x="10284" y="4588"/>
                  </a:moveTo>
                  <a:lnTo>
                    <a:pt x="5746" y="0"/>
                  </a:lnTo>
                  <a:lnTo>
                    <a:pt x="0" y="5230"/>
                  </a:lnTo>
                </a:path>
              </a:pathLst>
            </a:custGeom>
            <a:ln w="33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363195" y="2216359"/>
              <a:ext cx="10795" cy="19685"/>
            </a:xfrm>
            <a:custGeom>
              <a:avLst/>
              <a:gdLst/>
              <a:ahLst/>
              <a:cxnLst/>
              <a:rect l="l" t="t" r="r" b="b"/>
              <a:pathLst>
                <a:path w="10794" h="19685">
                  <a:moveTo>
                    <a:pt x="10515" y="0"/>
                  </a:moveTo>
                  <a:lnTo>
                    <a:pt x="4769" y="5231"/>
                  </a:lnTo>
                  <a:lnTo>
                    <a:pt x="0" y="19425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357255" y="2235784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89">
                  <a:moveTo>
                    <a:pt x="5939" y="0"/>
                  </a:moveTo>
                  <a:lnTo>
                    <a:pt x="3163" y="8515"/>
                  </a:lnTo>
                  <a:lnTo>
                    <a:pt x="1619" y="14897"/>
                  </a:lnTo>
                  <a:lnTo>
                    <a:pt x="750" y="22337"/>
                  </a:lnTo>
                  <a:lnTo>
                    <a:pt x="0" y="34024"/>
                  </a:lnTo>
                </a:path>
              </a:pathLst>
            </a:custGeom>
            <a:ln w="33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356649" y="2269808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4" h="40639">
                  <a:moveTo>
                    <a:pt x="606" y="0"/>
                  </a:moveTo>
                  <a:lnTo>
                    <a:pt x="0" y="11785"/>
                  </a:lnTo>
                  <a:lnTo>
                    <a:pt x="144" y="19920"/>
                  </a:lnTo>
                  <a:lnTo>
                    <a:pt x="1350" y="28187"/>
                  </a:lnTo>
                  <a:lnTo>
                    <a:pt x="3929" y="40373"/>
                  </a:lnTo>
                </a:path>
              </a:pathLst>
            </a:custGeom>
            <a:ln w="33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360579" y="2310182"/>
              <a:ext cx="14604" cy="36830"/>
            </a:xfrm>
            <a:custGeom>
              <a:avLst/>
              <a:gdLst/>
              <a:ahLst/>
              <a:cxnLst/>
              <a:rect l="l" t="t" r="r" b="b"/>
              <a:pathLst>
                <a:path w="14605" h="36830">
                  <a:moveTo>
                    <a:pt x="0" y="0"/>
                  </a:moveTo>
                  <a:lnTo>
                    <a:pt x="2752" y="12122"/>
                  </a:lnTo>
                  <a:lnTo>
                    <a:pt x="5169" y="19949"/>
                  </a:lnTo>
                  <a:lnTo>
                    <a:pt x="8601" y="26887"/>
                  </a:lnTo>
                  <a:lnTo>
                    <a:pt x="14396" y="36344"/>
                  </a:lnTo>
                </a:path>
              </a:pathLst>
            </a:custGeom>
            <a:ln w="32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374975" y="2346526"/>
              <a:ext cx="24765" cy="24130"/>
            </a:xfrm>
            <a:custGeom>
              <a:avLst/>
              <a:gdLst/>
              <a:ahLst/>
              <a:cxnLst/>
              <a:rect l="l" t="t" r="r" b="b"/>
              <a:pathLst>
                <a:path w="24764" h="24130">
                  <a:moveTo>
                    <a:pt x="0" y="0"/>
                  </a:moveTo>
                  <a:lnTo>
                    <a:pt x="5956" y="9263"/>
                  </a:lnTo>
                  <a:lnTo>
                    <a:pt x="10513" y="14844"/>
                  </a:lnTo>
                  <a:lnTo>
                    <a:pt x="15986" y="18989"/>
                  </a:lnTo>
                  <a:lnTo>
                    <a:pt x="24688" y="23941"/>
                  </a:lnTo>
                </a:path>
              </a:pathLst>
            </a:custGeom>
            <a:ln w="32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399663" y="2370467"/>
              <a:ext cx="33655" cy="7620"/>
            </a:xfrm>
            <a:custGeom>
              <a:avLst/>
              <a:gdLst/>
              <a:ahLst/>
              <a:cxnLst/>
              <a:rect l="l" t="t" r="r" b="b"/>
              <a:pathLst>
                <a:path w="33655" h="7619">
                  <a:moveTo>
                    <a:pt x="0" y="0"/>
                  </a:moveTo>
                  <a:lnTo>
                    <a:pt x="8835" y="4671"/>
                  </a:lnTo>
                  <a:lnTo>
                    <a:pt x="15243" y="6856"/>
                  </a:lnTo>
                  <a:lnTo>
                    <a:pt x="22339" y="7117"/>
                  </a:lnTo>
                  <a:lnTo>
                    <a:pt x="33239" y="6019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432903" y="2360490"/>
              <a:ext cx="39370" cy="16510"/>
            </a:xfrm>
            <a:custGeom>
              <a:avLst/>
              <a:gdLst/>
              <a:ahLst/>
              <a:cxnLst/>
              <a:rect l="l" t="t" r="r" b="b"/>
              <a:pathLst>
                <a:path w="39369" h="16510">
                  <a:moveTo>
                    <a:pt x="0" y="15996"/>
                  </a:moveTo>
                  <a:lnTo>
                    <a:pt x="10995" y="14554"/>
                  </a:lnTo>
                  <a:lnTo>
                    <a:pt x="18762" y="12407"/>
                  </a:lnTo>
                  <a:lnTo>
                    <a:pt x="26988" y="8056"/>
                  </a:lnTo>
                  <a:lnTo>
                    <a:pt x="39367" y="0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472270" y="2325806"/>
              <a:ext cx="38735" cy="34925"/>
            </a:xfrm>
            <a:custGeom>
              <a:avLst/>
              <a:gdLst/>
              <a:ahLst/>
              <a:cxnLst/>
              <a:rect l="l" t="t" r="r" b="b"/>
              <a:pathLst>
                <a:path w="38735" h="34925">
                  <a:moveTo>
                    <a:pt x="0" y="34684"/>
                  </a:moveTo>
                  <a:lnTo>
                    <a:pt x="12364" y="26336"/>
                  </a:lnTo>
                  <a:lnTo>
                    <a:pt x="20497" y="19940"/>
                  </a:lnTo>
                  <a:lnTo>
                    <a:pt x="28007" y="12245"/>
                  </a:lnTo>
                  <a:lnTo>
                    <a:pt x="38505" y="0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510776" y="2278827"/>
              <a:ext cx="29209" cy="46990"/>
            </a:xfrm>
            <a:custGeom>
              <a:avLst/>
              <a:gdLst/>
              <a:ahLst/>
              <a:cxnLst/>
              <a:rect l="l" t="t" r="r" b="b"/>
              <a:pathLst>
                <a:path w="29210" h="46989">
                  <a:moveTo>
                    <a:pt x="0" y="46978"/>
                  </a:moveTo>
                  <a:lnTo>
                    <a:pt x="10347" y="34540"/>
                  </a:lnTo>
                  <a:lnTo>
                    <a:pt x="16808" y="25501"/>
                  </a:lnTo>
                  <a:lnTo>
                    <a:pt x="22090" y="15455"/>
                  </a:lnTo>
                  <a:lnTo>
                    <a:pt x="28903" y="0"/>
                  </a:lnTo>
                </a:path>
              </a:pathLst>
            </a:custGeom>
            <a:ln w="31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539679" y="2228892"/>
              <a:ext cx="15875" cy="50165"/>
            </a:xfrm>
            <a:custGeom>
              <a:avLst/>
              <a:gdLst/>
              <a:ahLst/>
              <a:cxnLst/>
              <a:rect l="l" t="t" r="r" b="b"/>
              <a:pathLst>
                <a:path w="15875" h="50164">
                  <a:moveTo>
                    <a:pt x="0" y="49934"/>
                  </a:moveTo>
                  <a:lnTo>
                    <a:pt x="6600" y="34433"/>
                  </a:lnTo>
                  <a:lnTo>
                    <a:pt x="10388" y="24064"/>
                  </a:lnTo>
                  <a:lnTo>
                    <a:pt x="12795" y="14147"/>
                  </a:lnTo>
                  <a:lnTo>
                    <a:pt x="15249" y="0"/>
                  </a:lnTo>
                </a:path>
              </a:pathLst>
            </a:custGeom>
            <a:ln w="31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554340" y="2188232"/>
              <a:ext cx="3810" cy="41275"/>
            </a:xfrm>
            <a:custGeom>
              <a:avLst/>
              <a:gdLst/>
              <a:ahLst/>
              <a:cxnLst/>
              <a:rect l="l" t="t" r="r" b="b"/>
              <a:pathLst>
                <a:path w="3810" h="41275">
                  <a:moveTo>
                    <a:pt x="589" y="40660"/>
                  </a:moveTo>
                  <a:lnTo>
                    <a:pt x="2795" y="26658"/>
                  </a:lnTo>
                  <a:lnTo>
                    <a:pt x="3470" y="17755"/>
                  </a:lnTo>
                  <a:lnTo>
                    <a:pt x="2556" y="10140"/>
                  </a:lnTo>
                  <a:lnTo>
                    <a:pt x="0" y="0"/>
                  </a:lnTo>
                </a:path>
              </a:pathLst>
            </a:custGeom>
            <a:ln w="31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538454" y="2163376"/>
              <a:ext cx="16510" cy="25400"/>
            </a:xfrm>
            <a:custGeom>
              <a:avLst/>
              <a:gdLst/>
              <a:ahLst/>
              <a:cxnLst/>
              <a:rect l="l" t="t" r="r" b="b"/>
              <a:pathLst>
                <a:path w="16510" h="25400">
                  <a:moveTo>
                    <a:pt x="15885" y="24855"/>
                  </a:moveTo>
                  <a:lnTo>
                    <a:pt x="13089" y="14962"/>
                  </a:lnTo>
                  <a:lnTo>
                    <a:pt x="10503" y="9075"/>
                  </a:lnTo>
                  <a:lnTo>
                    <a:pt x="6636" y="4864"/>
                  </a:lnTo>
                  <a:lnTo>
                    <a:pt x="0" y="0"/>
                  </a:lnTo>
                </a:path>
              </a:pathLst>
            </a:custGeom>
            <a:ln w="32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514537" y="2156010"/>
              <a:ext cx="24130" cy="7620"/>
            </a:xfrm>
            <a:custGeom>
              <a:avLst/>
              <a:gdLst/>
              <a:ahLst/>
              <a:cxnLst/>
              <a:rect l="l" t="t" r="r" b="b"/>
              <a:pathLst>
                <a:path w="24130" h="7619">
                  <a:moveTo>
                    <a:pt x="23916" y="7365"/>
                  </a:moveTo>
                  <a:lnTo>
                    <a:pt x="17154" y="2782"/>
                  </a:lnTo>
                  <a:lnTo>
                    <a:pt x="12409" y="540"/>
                  </a:lnTo>
                  <a:lnTo>
                    <a:pt x="7438" y="0"/>
                  </a:lnTo>
                  <a:lnTo>
                    <a:pt x="0" y="517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492709" y="2156528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89">
                  <a:moveTo>
                    <a:pt x="21828" y="0"/>
                  </a:moveTo>
                  <a:lnTo>
                    <a:pt x="9268" y="1110"/>
                  </a:lnTo>
                  <a:lnTo>
                    <a:pt x="0" y="8588"/>
                  </a:lnTo>
                </a:path>
              </a:pathLst>
            </a:custGeom>
            <a:ln w="33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483440" y="2165116"/>
              <a:ext cx="9525" cy="17780"/>
            </a:xfrm>
            <a:custGeom>
              <a:avLst/>
              <a:gdLst/>
              <a:ahLst/>
              <a:cxnLst/>
              <a:rect l="l" t="t" r="r" b="b"/>
              <a:pathLst>
                <a:path w="9525" h="17780">
                  <a:moveTo>
                    <a:pt x="9268" y="0"/>
                  </a:moveTo>
                  <a:lnTo>
                    <a:pt x="0" y="7478"/>
                  </a:lnTo>
                  <a:lnTo>
                    <a:pt x="762" y="17664"/>
                  </a:lnTo>
                </a:path>
              </a:pathLst>
            </a:custGeom>
            <a:ln w="33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484203" y="2182781"/>
              <a:ext cx="12700" cy="19050"/>
            </a:xfrm>
            <a:custGeom>
              <a:avLst/>
              <a:gdLst/>
              <a:ahLst/>
              <a:cxnLst/>
              <a:rect l="l" t="t" r="r" b="b"/>
              <a:pathLst>
                <a:path w="12700" h="19050">
                  <a:moveTo>
                    <a:pt x="0" y="0"/>
                  </a:moveTo>
                  <a:lnTo>
                    <a:pt x="762" y="10186"/>
                  </a:lnTo>
                  <a:lnTo>
                    <a:pt x="12542" y="18980"/>
                  </a:lnTo>
                </a:path>
              </a:pathLst>
            </a:custGeom>
            <a:ln w="33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496745" y="2201761"/>
              <a:ext cx="29845" cy="14604"/>
            </a:xfrm>
            <a:custGeom>
              <a:avLst/>
              <a:gdLst/>
              <a:ahLst/>
              <a:cxnLst/>
              <a:rect l="l" t="t" r="r" b="b"/>
              <a:pathLst>
                <a:path w="29844" h="14605">
                  <a:moveTo>
                    <a:pt x="0" y="0"/>
                  </a:moveTo>
                  <a:lnTo>
                    <a:pt x="7086" y="5167"/>
                  </a:lnTo>
                  <a:lnTo>
                    <a:pt x="12517" y="8361"/>
                  </a:lnTo>
                  <a:lnTo>
                    <a:pt x="19054" y="10908"/>
                  </a:lnTo>
                  <a:lnTo>
                    <a:pt x="29460" y="14132"/>
                  </a:lnTo>
                </a:path>
              </a:pathLst>
            </a:custGeom>
            <a:ln w="33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526205" y="2215894"/>
              <a:ext cx="66040" cy="15240"/>
            </a:xfrm>
            <a:custGeom>
              <a:avLst/>
              <a:gdLst/>
              <a:ahLst/>
              <a:cxnLst/>
              <a:rect l="l" t="t" r="r" b="b"/>
              <a:pathLst>
                <a:path w="66039" h="15239">
                  <a:moveTo>
                    <a:pt x="0" y="0"/>
                  </a:moveTo>
                  <a:lnTo>
                    <a:pt x="30884" y="6560"/>
                  </a:lnTo>
                  <a:lnTo>
                    <a:pt x="48014" y="10295"/>
                  </a:lnTo>
                  <a:lnTo>
                    <a:pt x="57541" y="12596"/>
                  </a:lnTo>
                  <a:lnTo>
                    <a:pt x="65617" y="14858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591823" y="2230752"/>
              <a:ext cx="17780" cy="10795"/>
            </a:xfrm>
            <a:custGeom>
              <a:avLst/>
              <a:gdLst/>
              <a:ahLst/>
              <a:cxnLst/>
              <a:rect l="l" t="t" r="r" b="b"/>
              <a:pathLst>
                <a:path w="17780" h="10794">
                  <a:moveTo>
                    <a:pt x="0" y="0"/>
                  </a:moveTo>
                  <a:lnTo>
                    <a:pt x="12533" y="3608"/>
                  </a:lnTo>
                  <a:lnTo>
                    <a:pt x="17593" y="10600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609416" y="2241353"/>
              <a:ext cx="5080" cy="18415"/>
            </a:xfrm>
            <a:custGeom>
              <a:avLst/>
              <a:gdLst/>
              <a:ahLst/>
              <a:cxnLst/>
              <a:rect l="l" t="t" r="r" b="b"/>
              <a:pathLst>
                <a:path w="5080" h="18414">
                  <a:moveTo>
                    <a:pt x="0" y="0"/>
                  </a:moveTo>
                  <a:lnTo>
                    <a:pt x="5059" y="6991"/>
                  </a:lnTo>
                  <a:lnTo>
                    <a:pt x="4002" y="18181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608953" y="2259534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80" h="25400">
                  <a:moveTo>
                    <a:pt x="4465" y="0"/>
                  </a:moveTo>
                  <a:lnTo>
                    <a:pt x="3801" y="6687"/>
                  </a:lnTo>
                  <a:lnTo>
                    <a:pt x="3115" y="11537"/>
                  </a:lnTo>
                  <a:lnTo>
                    <a:pt x="1987" y="16911"/>
                  </a:lnTo>
                  <a:lnTo>
                    <a:pt x="0" y="25166"/>
                  </a:lnTo>
                </a:path>
              </a:pathLst>
            </a:custGeom>
            <a:ln w="33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605208" y="2284700"/>
              <a:ext cx="3810" cy="27305"/>
            </a:xfrm>
            <a:custGeom>
              <a:avLst/>
              <a:gdLst/>
              <a:ahLst/>
              <a:cxnLst/>
              <a:rect l="l" t="t" r="r" b="b"/>
              <a:pathLst>
                <a:path w="3810" h="27305">
                  <a:moveTo>
                    <a:pt x="3745" y="0"/>
                  </a:moveTo>
                  <a:lnTo>
                    <a:pt x="1769" y="8288"/>
                  </a:lnTo>
                  <a:lnTo>
                    <a:pt x="720" y="13893"/>
                  </a:lnTo>
                  <a:lnTo>
                    <a:pt x="247" y="19371"/>
                  </a:lnTo>
                  <a:lnTo>
                    <a:pt x="0" y="27282"/>
                  </a:lnTo>
                </a:path>
              </a:pathLst>
            </a:custGeom>
            <a:ln w="33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604871" y="231198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336" y="0"/>
                  </a:moveTo>
                  <a:lnTo>
                    <a:pt x="0" y="13303"/>
                  </a:lnTo>
                  <a:lnTo>
                    <a:pt x="5584" y="22745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610456" y="2334728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4" h="13969">
                  <a:moveTo>
                    <a:pt x="0" y="0"/>
                  </a:moveTo>
                  <a:lnTo>
                    <a:pt x="5584" y="9441"/>
                  </a:lnTo>
                  <a:lnTo>
                    <a:pt x="18108" y="13415"/>
                  </a:lnTo>
                </a:path>
              </a:pathLst>
            </a:custGeom>
            <a:ln w="33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628564" y="2348144"/>
              <a:ext cx="30480" cy="3175"/>
            </a:xfrm>
            <a:custGeom>
              <a:avLst/>
              <a:gdLst/>
              <a:ahLst/>
              <a:cxnLst/>
              <a:rect l="l" t="t" r="r" b="b"/>
              <a:pathLst>
                <a:path w="30480" h="3175">
                  <a:moveTo>
                    <a:pt x="0" y="0"/>
                  </a:moveTo>
                  <a:lnTo>
                    <a:pt x="7513" y="2248"/>
                  </a:lnTo>
                  <a:lnTo>
                    <a:pt x="13139" y="3088"/>
                  </a:lnTo>
                  <a:lnTo>
                    <a:pt x="19687" y="2598"/>
                  </a:lnTo>
                  <a:lnTo>
                    <a:pt x="29968" y="859"/>
                  </a:lnTo>
                </a:path>
              </a:pathLst>
            </a:custGeom>
            <a:ln w="33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658533" y="2336732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60" h="12700">
                  <a:moveTo>
                    <a:pt x="0" y="12271"/>
                  </a:moveTo>
                  <a:lnTo>
                    <a:pt x="10359" y="10328"/>
                  </a:lnTo>
                  <a:lnTo>
                    <a:pt x="17460" y="8402"/>
                  </a:lnTo>
                  <a:lnTo>
                    <a:pt x="24585" y="5342"/>
                  </a:lnTo>
                  <a:lnTo>
                    <a:pt x="35016" y="0"/>
                  </a:lnTo>
                </a:path>
              </a:pathLst>
            </a:custGeom>
            <a:ln w="33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693549" y="2314337"/>
              <a:ext cx="31115" cy="22860"/>
            </a:xfrm>
            <a:custGeom>
              <a:avLst/>
              <a:gdLst/>
              <a:ahLst/>
              <a:cxnLst/>
              <a:rect l="l" t="t" r="r" b="b"/>
              <a:pathLst>
                <a:path w="31114" h="22860">
                  <a:moveTo>
                    <a:pt x="0" y="22394"/>
                  </a:moveTo>
                  <a:lnTo>
                    <a:pt x="10370" y="16893"/>
                  </a:lnTo>
                  <a:lnTo>
                    <a:pt x="17067" y="12727"/>
                  </a:lnTo>
                  <a:lnTo>
                    <a:pt x="23007" y="7795"/>
                  </a:lnTo>
                  <a:lnTo>
                    <a:pt x="31107" y="0"/>
                  </a:lnTo>
                </a:path>
              </a:pathLst>
            </a:custGeom>
            <a:ln w="32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724656" y="2287368"/>
              <a:ext cx="21590" cy="27305"/>
            </a:xfrm>
            <a:custGeom>
              <a:avLst/>
              <a:gdLst/>
              <a:ahLst/>
              <a:cxnLst/>
              <a:rect l="l" t="t" r="r" b="b"/>
              <a:pathLst>
                <a:path w="21589" h="27305">
                  <a:moveTo>
                    <a:pt x="0" y="26968"/>
                  </a:moveTo>
                  <a:lnTo>
                    <a:pt x="7944" y="19101"/>
                  </a:lnTo>
                  <a:lnTo>
                    <a:pt x="12797" y="13669"/>
                  </a:lnTo>
                  <a:lnTo>
                    <a:pt x="16545" y="8145"/>
                  </a:lnTo>
                  <a:lnTo>
                    <a:pt x="21171" y="0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745828" y="2262800"/>
              <a:ext cx="10160" cy="24765"/>
            </a:xfrm>
            <a:custGeom>
              <a:avLst/>
              <a:gdLst/>
              <a:ahLst/>
              <a:cxnLst/>
              <a:rect l="l" t="t" r="r" b="b"/>
              <a:pathLst>
                <a:path w="10160" h="24764">
                  <a:moveTo>
                    <a:pt x="0" y="24568"/>
                  </a:moveTo>
                  <a:lnTo>
                    <a:pt x="4447" y="16461"/>
                  </a:lnTo>
                  <a:lnTo>
                    <a:pt x="6939" y="11199"/>
                  </a:lnTo>
                  <a:lnTo>
                    <a:pt x="8386" y="6480"/>
                  </a:lnTo>
                  <a:lnTo>
                    <a:pt x="9697" y="0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755525" y="2246600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10">
                  <a:moveTo>
                    <a:pt x="0" y="16199"/>
                  </a:moveTo>
                  <a:lnTo>
                    <a:pt x="2059" y="5362"/>
                  </a:lnTo>
                  <a:lnTo>
                    <a:pt x="193" y="0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750053" y="2241238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5665" y="5362"/>
                  </a:moveTo>
                  <a:lnTo>
                    <a:pt x="3799" y="0"/>
                  </a:lnTo>
                  <a:lnTo>
                    <a:pt x="0" y="2842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742552" y="2244080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501" y="0"/>
                  </a:moveTo>
                  <a:lnTo>
                    <a:pt x="3701" y="2842"/>
                  </a:lnTo>
                  <a:lnTo>
                    <a:pt x="0" y="13572"/>
                  </a:lnTo>
                </a:path>
              </a:pathLst>
            </a:custGeom>
            <a:ln w="34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736906" y="2257652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4" h="27939">
                  <a:moveTo>
                    <a:pt x="5645" y="0"/>
                  </a:moveTo>
                  <a:lnTo>
                    <a:pt x="3474" y="6466"/>
                  </a:lnTo>
                  <a:lnTo>
                    <a:pt x="2163" y="11492"/>
                  </a:lnTo>
                  <a:lnTo>
                    <a:pt x="1181" y="17664"/>
                  </a:lnTo>
                  <a:lnTo>
                    <a:pt x="0" y="27564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735219" y="2285217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5" h="36194">
                  <a:moveTo>
                    <a:pt x="1687" y="0"/>
                  </a:moveTo>
                  <a:lnTo>
                    <a:pt x="572" y="10028"/>
                  </a:lnTo>
                  <a:lnTo>
                    <a:pt x="53" y="17097"/>
                  </a:lnTo>
                  <a:lnTo>
                    <a:pt x="0" y="24564"/>
                  </a:lnTo>
                  <a:lnTo>
                    <a:pt x="278" y="35780"/>
                  </a:lnTo>
                </a:path>
              </a:pathLst>
            </a:custGeom>
            <a:ln w="33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735497" y="2320997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60">
                  <a:moveTo>
                    <a:pt x="0" y="0"/>
                  </a:moveTo>
                  <a:lnTo>
                    <a:pt x="350" y="11207"/>
                  </a:lnTo>
                  <a:lnTo>
                    <a:pt x="799" y="18612"/>
                  </a:lnTo>
                  <a:lnTo>
                    <a:pt x="1644" y="25513"/>
                  </a:lnTo>
                  <a:lnTo>
                    <a:pt x="3186" y="35214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738683" y="2356212"/>
              <a:ext cx="6985" cy="26670"/>
            </a:xfrm>
            <a:custGeom>
              <a:avLst/>
              <a:gdLst/>
              <a:ahLst/>
              <a:cxnLst/>
              <a:rect l="l" t="t" r="r" b="b"/>
              <a:pathLst>
                <a:path w="6985" h="26669">
                  <a:moveTo>
                    <a:pt x="0" y="0"/>
                  </a:moveTo>
                  <a:lnTo>
                    <a:pt x="1594" y="9560"/>
                  </a:lnTo>
                  <a:lnTo>
                    <a:pt x="2810" y="15477"/>
                  </a:lnTo>
                  <a:lnTo>
                    <a:pt x="4265" y="20207"/>
                  </a:lnTo>
                  <a:lnTo>
                    <a:pt x="6574" y="26208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772770" y="218498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764158" y="2174940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8611" y="10044"/>
                  </a:moveTo>
                  <a:lnTo>
                    <a:pt x="3113" y="4028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759933" y="2167460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19">
                  <a:moveTo>
                    <a:pt x="4225" y="7480"/>
                  </a:moveTo>
                  <a:lnTo>
                    <a:pt x="1112" y="3452"/>
                  </a:lnTo>
                  <a:lnTo>
                    <a:pt x="0" y="0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5" name="object 335"/>
          <p:cNvGrpSpPr/>
          <p:nvPr/>
        </p:nvGrpSpPr>
        <p:grpSpPr>
          <a:xfrm>
            <a:off x="2790777" y="2184809"/>
            <a:ext cx="212090" cy="180975"/>
            <a:chOff x="2790777" y="2184809"/>
            <a:chExt cx="212090" cy="180975"/>
          </a:xfrm>
        </p:grpSpPr>
        <p:sp>
          <p:nvSpPr>
            <p:cNvPr id="336" name="object 336"/>
            <p:cNvSpPr/>
            <p:nvPr/>
          </p:nvSpPr>
          <p:spPr>
            <a:xfrm>
              <a:off x="2930612" y="224030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032"/>
                  </a:moveTo>
                  <a:lnTo>
                    <a:pt x="17691" y="1032"/>
                  </a:lnTo>
                </a:path>
              </a:pathLst>
            </a:custGeom>
            <a:ln w="36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928148" y="2232807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2463" y="7499"/>
                  </a:moveTo>
                  <a:lnTo>
                    <a:pt x="2234" y="543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920048" y="2220483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5" h="12700">
                  <a:moveTo>
                    <a:pt x="8100" y="12324"/>
                  </a:moveTo>
                  <a:lnTo>
                    <a:pt x="5865" y="6889"/>
                  </a:lnTo>
                  <a:lnTo>
                    <a:pt x="0" y="0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903525" y="2207778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4" h="12700">
                  <a:moveTo>
                    <a:pt x="16522" y="12704"/>
                  </a:moveTo>
                  <a:lnTo>
                    <a:pt x="10656" y="5814"/>
                  </a:lnTo>
                  <a:lnTo>
                    <a:pt x="0" y="0"/>
                  </a:lnTo>
                </a:path>
              </a:pathLst>
            </a:custGeom>
            <a:ln w="34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878017" y="2201729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5" h="6350">
                  <a:moveTo>
                    <a:pt x="25508" y="6049"/>
                  </a:moveTo>
                  <a:lnTo>
                    <a:pt x="19115" y="2684"/>
                  </a:lnTo>
                  <a:lnTo>
                    <a:pt x="14327" y="932"/>
                  </a:lnTo>
                  <a:lnTo>
                    <a:pt x="8752" y="226"/>
                  </a:lnTo>
                  <a:lnTo>
                    <a:pt x="0" y="0"/>
                  </a:lnTo>
                </a:path>
              </a:pathLst>
            </a:custGeom>
            <a:ln w="33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847907" y="2201706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80" h="7619">
                  <a:moveTo>
                    <a:pt x="30109" y="22"/>
                  </a:moveTo>
                  <a:lnTo>
                    <a:pt x="21285" y="0"/>
                  </a:lnTo>
                  <a:lnTo>
                    <a:pt x="15207" y="724"/>
                  </a:lnTo>
                  <a:lnTo>
                    <a:pt x="9053" y="2854"/>
                  </a:lnTo>
                  <a:lnTo>
                    <a:pt x="0" y="7050"/>
                  </a:lnTo>
                </a:path>
              </a:pathLst>
            </a:custGeom>
            <a:ln w="33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821715" y="2208756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69" h="20955">
                  <a:moveTo>
                    <a:pt x="26192" y="0"/>
                  </a:moveTo>
                  <a:lnTo>
                    <a:pt x="17200" y="4411"/>
                  </a:lnTo>
                  <a:lnTo>
                    <a:pt x="11474" y="8059"/>
                  </a:lnTo>
                  <a:lnTo>
                    <a:pt x="6559" y="12903"/>
                  </a:lnTo>
                  <a:lnTo>
                    <a:pt x="0" y="20901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808432" y="2229658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80">
                  <a:moveTo>
                    <a:pt x="13282" y="0"/>
                  </a:moveTo>
                  <a:lnTo>
                    <a:pt x="6924" y="8141"/>
                  </a:lnTo>
                  <a:lnTo>
                    <a:pt x="3421" y="13986"/>
                  </a:lnTo>
                  <a:lnTo>
                    <a:pt x="1528" y="20352"/>
                  </a:lnTo>
                  <a:lnTo>
                    <a:pt x="0" y="30057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807191" y="2259716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1241" y="0"/>
                  </a:moveTo>
                  <a:lnTo>
                    <a:pt x="0" y="9706"/>
                  </a:lnTo>
                  <a:lnTo>
                    <a:pt x="117" y="16083"/>
                  </a:lnTo>
                  <a:lnTo>
                    <a:pt x="2071" y="21956"/>
                  </a:lnTo>
                  <a:lnTo>
                    <a:pt x="6341" y="30152"/>
                  </a:lnTo>
                </a:path>
              </a:pathLst>
            </a:custGeom>
            <a:ln w="32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13532" y="2289868"/>
              <a:ext cx="23495" cy="20320"/>
            </a:xfrm>
            <a:custGeom>
              <a:avLst/>
              <a:gdLst/>
              <a:ahLst/>
              <a:cxnLst/>
              <a:rect l="l" t="t" r="r" b="b"/>
              <a:pathLst>
                <a:path w="23494" h="20319">
                  <a:moveTo>
                    <a:pt x="0" y="0"/>
                  </a:moveTo>
                  <a:lnTo>
                    <a:pt x="4550" y="8040"/>
                  </a:lnTo>
                  <a:lnTo>
                    <a:pt x="8468" y="12823"/>
                  </a:lnTo>
                  <a:lnTo>
                    <a:pt x="13916" y="16242"/>
                  </a:lnTo>
                  <a:lnTo>
                    <a:pt x="23054" y="20188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836587" y="2310057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4">
                  <a:moveTo>
                    <a:pt x="0" y="0"/>
                  </a:moveTo>
                  <a:lnTo>
                    <a:pt x="9319" y="3687"/>
                  </a:lnTo>
                  <a:lnTo>
                    <a:pt x="16029" y="5292"/>
                  </a:lnTo>
                  <a:lnTo>
                    <a:pt x="23375" y="5153"/>
                  </a:lnTo>
                  <a:lnTo>
                    <a:pt x="34600" y="3609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871187" y="2300402"/>
              <a:ext cx="35560" cy="13335"/>
            </a:xfrm>
            <a:custGeom>
              <a:avLst/>
              <a:gdLst/>
              <a:ahLst/>
              <a:cxnLst/>
              <a:rect l="l" t="t" r="r" b="b"/>
              <a:pathLst>
                <a:path w="35560" h="13335">
                  <a:moveTo>
                    <a:pt x="0" y="13264"/>
                  </a:moveTo>
                  <a:lnTo>
                    <a:pt x="11233" y="11455"/>
                  </a:lnTo>
                  <a:lnTo>
                    <a:pt x="18644" y="9471"/>
                  </a:lnTo>
                  <a:lnTo>
                    <a:pt x="25531" y="6067"/>
                  </a:lnTo>
                  <a:lnTo>
                    <a:pt x="35193" y="0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906381" y="2275720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69" h="24764">
                  <a:moveTo>
                    <a:pt x="0" y="24682"/>
                  </a:moveTo>
                  <a:lnTo>
                    <a:pt x="9520" y="18436"/>
                  </a:lnTo>
                  <a:lnTo>
                    <a:pt x="15417" y="13784"/>
                  </a:lnTo>
                  <a:lnTo>
                    <a:pt x="20141" y="8409"/>
                  </a:lnTo>
                  <a:lnTo>
                    <a:pt x="26142" y="0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32523" y="2248514"/>
              <a:ext cx="13335" cy="27305"/>
            </a:xfrm>
            <a:custGeom>
              <a:avLst/>
              <a:gdLst/>
              <a:ahLst/>
              <a:cxnLst/>
              <a:rect l="l" t="t" r="r" b="b"/>
              <a:pathLst>
                <a:path w="13335" h="27305">
                  <a:moveTo>
                    <a:pt x="0" y="27205"/>
                  </a:moveTo>
                  <a:lnTo>
                    <a:pt x="5798" y="18755"/>
                  </a:lnTo>
                  <a:lnTo>
                    <a:pt x="9103" y="13105"/>
                  </a:lnTo>
                  <a:lnTo>
                    <a:pt x="11151" y="7703"/>
                  </a:lnTo>
                  <a:lnTo>
                    <a:pt x="13176" y="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45699" y="2227890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10" h="20955">
                  <a:moveTo>
                    <a:pt x="0" y="20624"/>
                  </a:moveTo>
                  <a:lnTo>
                    <a:pt x="3233" y="7684"/>
                  </a:lnTo>
                  <a:lnTo>
                    <a:pt x="1101" y="0"/>
                  </a:lnTo>
                </a:path>
              </a:pathLst>
            </a:custGeom>
            <a:ln w="32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40122" y="2220207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5" h="8255">
                  <a:moveTo>
                    <a:pt x="6678" y="7683"/>
                  </a:moveTo>
                  <a:lnTo>
                    <a:pt x="4546" y="0"/>
                  </a:lnTo>
                  <a:lnTo>
                    <a:pt x="0" y="1452"/>
                  </a:lnTo>
                </a:path>
              </a:pathLst>
            </a:custGeom>
            <a:ln w="33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32581" y="2221659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19" h="12064">
                  <a:moveTo>
                    <a:pt x="7541" y="0"/>
                  </a:moveTo>
                  <a:lnTo>
                    <a:pt x="2994" y="1454"/>
                  </a:lnTo>
                  <a:lnTo>
                    <a:pt x="0" y="11846"/>
                  </a:lnTo>
                </a:path>
              </a:pathLst>
            </a:custGeom>
            <a:ln w="33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30151" y="2233506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2429" y="0"/>
                  </a:moveTo>
                  <a:lnTo>
                    <a:pt x="722" y="6269"/>
                  </a:lnTo>
                  <a:lnTo>
                    <a:pt x="0" y="11183"/>
                  </a:lnTo>
                  <a:lnTo>
                    <a:pt x="125" y="17283"/>
                  </a:lnTo>
                  <a:lnTo>
                    <a:pt x="960" y="27112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931112" y="2260618"/>
              <a:ext cx="9525" cy="34925"/>
            </a:xfrm>
            <a:custGeom>
              <a:avLst/>
              <a:gdLst/>
              <a:ahLst/>
              <a:cxnLst/>
              <a:rect l="l" t="t" r="r" b="b"/>
              <a:pathLst>
                <a:path w="9525" h="34925">
                  <a:moveTo>
                    <a:pt x="0" y="0"/>
                  </a:moveTo>
                  <a:lnTo>
                    <a:pt x="998" y="9946"/>
                  </a:lnTo>
                  <a:lnTo>
                    <a:pt x="2265" y="16874"/>
                  </a:lnTo>
                  <a:lnTo>
                    <a:pt x="4642" y="24034"/>
                  </a:lnTo>
                  <a:lnTo>
                    <a:pt x="8970" y="34678"/>
                  </a:lnTo>
                </a:path>
              </a:pathLst>
            </a:custGeom>
            <a:ln w="33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940083" y="2295297"/>
              <a:ext cx="19685" cy="32384"/>
            </a:xfrm>
            <a:custGeom>
              <a:avLst/>
              <a:gdLst/>
              <a:ahLst/>
              <a:cxnLst/>
              <a:rect l="l" t="t" r="r" b="b"/>
              <a:pathLst>
                <a:path w="19685" h="32385">
                  <a:moveTo>
                    <a:pt x="0" y="0"/>
                  </a:moveTo>
                  <a:lnTo>
                    <a:pt x="4492" y="10601"/>
                  </a:lnTo>
                  <a:lnTo>
                    <a:pt x="8025" y="17471"/>
                  </a:lnTo>
                  <a:lnTo>
                    <a:pt x="12430" y="23612"/>
                  </a:lnTo>
                  <a:lnTo>
                    <a:pt x="19539" y="32026"/>
                  </a:lnTo>
                </a:path>
              </a:pathLst>
            </a:custGeom>
            <a:ln w="32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959622" y="2327323"/>
              <a:ext cx="26670" cy="22225"/>
            </a:xfrm>
            <a:custGeom>
              <a:avLst/>
              <a:gdLst/>
              <a:ahLst/>
              <a:cxnLst/>
              <a:rect l="l" t="t" r="r" b="b"/>
              <a:pathLst>
                <a:path w="26669" h="22225">
                  <a:moveTo>
                    <a:pt x="0" y="0"/>
                  </a:moveTo>
                  <a:lnTo>
                    <a:pt x="7218" y="8253"/>
                  </a:lnTo>
                  <a:lnTo>
                    <a:pt x="12396" y="13264"/>
                  </a:lnTo>
                  <a:lnTo>
                    <a:pt x="18027" y="17068"/>
                  </a:lnTo>
                  <a:lnTo>
                    <a:pt x="26605" y="21700"/>
                  </a:lnTo>
                </a:path>
              </a:pathLst>
            </a:custGeom>
            <a:ln w="32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7" name="object 35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081245" y="2062970"/>
            <a:ext cx="235485" cy="316240"/>
          </a:xfrm>
          <a:prstGeom prst="rect">
            <a:avLst/>
          </a:prstGeom>
        </p:spPr>
      </p:pic>
      <p:grpSp>
        <p:nvGrpSpPr>
          <p:cNvPr id="358" name="object 358"/>
          <p:cNvGrpSpPr/>
          <p:nvPr/>
        </p:nvGrpSpPr>
        <p:grpSpPr>
          <a:xfrm>
            <a:off x="3386966" y="2047419"/>
            <a:ext cx="560705" cy="353060"/>
            <a:chOff x="3386966" y="2047419"/>
            <a:chExt cx="560705" cy="353060"/>
          </a:xfrm>
        </p:grpSpPr>
        <p:sp>
          <p:nvSpPr>
            <p:cNvPr id="359" name="object 359"/>
            <p:cNvSpPr/>
            <p:nvPr/>
          </p:nvSpPr>
          <p:spPr>
            <a:xfrm>
              <a:off x="3404429" y="2098566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974"/>
                  </a:moveTo>
                  <a:lnTo>
                    <a:pt x="17462" y="97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404429" y="2079371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0" y="19194"/>
                  </a:moveTo>
                  <a:lnTo>
                    <a:pt x="0" y="6660"/>
                  </a:lnTo>
                  <a:lnTo>
                    <a:pt x="1032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405461" y="2068593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0" y="10777"/>
                  </a:moveTo>
                  <a:lnTo>
                    <a:pt x="1032" y="4116"/>
                  </a:lnTo>
                  <a:lnTo>
                    <a:pt x="4265" y="0"/>
                  </a:lnTo>
                </a:path>
              </a:pathLst>
            </a:custGeom>
            <a:ln w="34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409727" y="2064477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4">
                  <a:moveTo>
                    <a:pt x="0" y="4116"/>
                  </a:moveTo>
                  <a:lnTo>
                    <a:pt x="3233" y="0"/>
                  </a:lnTo>
                  <a:lnTo>
                    <a:pt x="7492" y="3929"/>
                  </a:lnTo>
                </a:path>
              </a:pathLst>
            </a:custGeom>
            <a:ln w="34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417219" y="2068407"/>
              <a:ext cx="8255" cy="19685"/>
            </a:xfrm>
            <a:custGeom>
              <a:avLst/>
              <a:gdLst/>
              <a:ahLst/>
              <a:cxnLst/>
              <a:rect l="l" t="t" r="r" b="b"/>
              <a:pathLst>
                <a:path w="8254" h="19685">
                  <a:moveTo>
                    <a:pt x="0" y="0"/>
                  </a:moveTo>
                  <a:lnTo>
                    <a:pt x="4259" y="3929"/>
                  </a:lnTo>
                  <a:lnTo>
                    <a:pt x="7780" y="19110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3425000" y="2087517"/>
              <a:ext cx="5080" cy="41275"/>
            </a:xfrm>
            <a:custGeom>
              <a:avLst/>
              <a:gdLst/>
              <a:ahLst/>
              <a:cxnLst/>
              <a:rect l="l" t="t" r="r" b="b"/>
              <a:pathLst>
                <a:path w="5079" h="41275">
                  <a:moveTo>
                    <a:pt x="0" y="0"/>
                  </a:moveTo>
                  <a:lnTo>
                    <a:pt x="2057" y="9178"/>
                  </a:lnTo>
                  <a:lnTo>
                    <a:pt x="3250" y="16493"/>
                  </a:lnTo>
                  <a:lnTo>
                    <a:pt x="4037" y="25776"/>
                  </a:lnTo>
                  <a:lnTo>
                    <a:pt x="4874" y="40856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429825" y="2128373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48" y="0"/>
                  </a:moveTo>
                  <a:lnTo>
                    <a:pt x="808" y="15343"/>
                  </a:lnTo>
                  <a:lnTo>
                    <a:pt x="1056" y="26462"/>
                  </a:lnTo>
                  <a:lnTo>
                    <a:pt x="788" y="38762"/>
                  </a:lnTo>
                  <a:lnTo>
                    <a:pt x="0" y="57647"/>
                  </a:lnTo>
                </a:path>
              </a:pathLst>
            </a:custGeom>
            <a:ln w="33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425249" y="2186021"/>
              <a:ext cx="5080" cy="63500"/>
            </a:xfrm>
            <a:custGeom>
              <a:avLst/>
              <a:gdLst/>
              <a:ahLst/>
              <a:cxnLst/>
              <a:rect l="l" t="t" r="r" b="b"/>
              <a:pathLst>
                <a:path w="5079" h="63500">
                  <a:moveTo>
                    <a:pt x="4576" y="0"/>
                  </a:moveTo>
                  <a:lnTo>
                    <a:pt x="3716" y="18973"/>
                  </a:lnTo>
                  <a:lnTo>
                    <a:pt x="2953" y="31887"/>
                  </a:lnTo>
                  <a:lnTo>
                    <a:pt x="1857" y="44671"/>
                  </a:lnTo>
                  <a:lnTo>
                    <a:pt x="0" y="63258"/>
                  </a:lnTo>
                </a:path>
              </a:pathLst>
            </a:custGeom>
            <a:ln w="31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418893" y="2249279"/>
              <a:ext cx="6350" cy="55244"/>
            </a:xfrm>
            <a:custGeom>
              <a:avLst/>
              <a:gdLst/>
              <a:ahLst/>
              <a:cxnLst/>
              <a:rect l="l" t="t" r="r" b="b"/>
              <a:pathLst>
                <a:path w="6350" h="55244">
                  <a:moveTo>
                    <a:pt x="6355" y="0"/>
                  </a:moveTo>
                  <a:lnTo>
                    <a:pt x="4470" y="18455"/>
                  </a:lnTo>
                  <a:lnTo>
                    <a:pt x="3179" y="30329"/>
                  </a:lnTo>
                  <a:lnTo>
                    <a:pt x="1888" y="40770"/>
                  </a:lnTo>
                  <a:lnTo>
                    <a:pt x="0" y="54926"/>
                  </a:lnTo>
                </a:path>
              </a:pathLst>
            </a:custGeom>
            <a:ln w="31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415450" y="2304206"/>
              <a:ext cx="3810" cy="36195"/>
            </a:xfrm>
            <a:custGeom>
              <a:avLst/>
              <a:gdLst/>
              <a:ahLst/>
              <a:cxnLst/>
              <a:rect l="l" t="t" r="r" b="b"/>
              <a:pathLst>
                <a:path w="3810" h="36194">
                  <a:moveTo>
                    <a:pt x="3443" y="0"/>
                  </a:moveTo>
                  <a:lnTo>
                    <a:pt x="1600" y="13860"/>
                  </a:lnTo>
                  <a:lnTo>
                    <a:pt x="627" y="22227"/>
                  </a:lnTo>
                  <a:lnTo>
                    <a:pt x="201" y="28472"/>
                  </a:lnTo>
                  <a:lnTo>
                    <a:pt x="0" y="35969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415187" y="2340175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4" h="13969">
                  <a:moveTo>
                    <a:pt x="262" y="0"/>
                  </a:moveTo>
                  <a:lnTo>
                    <a:pt x="0" y="12327"/>
                  </a:lnTo>
                  <a:lnTo>
                    <a:pt x="1651" y="13634"/>
                  </a:lnTo>
                </a:path>
              </a:pathLst>
            </a:custGeom>
            <a:ln w="32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0" name="object 3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81416" y="2149103"/>
              <a:ext cx="242576" cy="212189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4459" y="2166382"/>
              <a:ext cx="202969" cy="233959"/>
            </a:xfrm>
            <a:prstGeom prst="rect">
              <a:avLst/>
            </a:prstGeom>
          </p:spPr>
        </p:pic>
      </p:grpSp>
      <p:grpSp>
        <p:nvGrpSpPr>
          <p:cNvPr id="372" name="object 372"/>
          <p:cNvGrpSpPr/>
          <p:nvPr/>
        </p:nvGrpSpPr>
        <p:grpSpPr>
          <a:xfrm>
            <a:off x="4510556" y="2235389"/>
            <a:ext cx="41910" cy="144780"/>
            <a:chOff x="4510556" y="2235389"/>
            <a:chExt cx="41910" cy="144780"/>
          </a:xfrm>
        </p:grpSpPr>
        <p:sp>
          <p:nvSpPr>
            <p:cNvPr id="373" name="object 373"/>
            <p:cNvSpPr/>
            <p:nvPr/>
          </p:nvSpPr>
          <p:spPr>
            <a:xfrm>
              <a:off x="4534621" y="225876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532017" y="2254419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2604" y="4350"/>
                  </a:moveTo>
                  <a:lnTo>
                    <a:pt x="1057" y="1656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530038" y="225276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1979" y="1655"/>
                  </a:moveTo>
                  <a:lnTo>
                    <a:pt x="922" y="0"/>
                  </a:lnTo>
                  <a:lnTo>
                    <a:pt x="0" y="1285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28550" y="2254048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5">
                  <a:moveTo>
                    <a:pt x="1487" y="0"/>
                  </a:moveTo>
                  <a:lnTo>
                    <a:pt x="565" y="1285"/>
                  </a:lnTo>
                  <a:lnTo>
                    <a:pt x="0" y="7695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527633" y="2261744"/>
              <a:ext cx="1270" cy="46355"/>
            </a:xfrm>
            <a:custGeom>
              <a:avLst/>
              <a:gdLst/>
              <a:ahLst/>
              <a:cxnLst/>
              <a:rect l="l" t="t" r="r" b="b"/>
              <a:pathLst>
                <a:path w="1270" h="46355">
                  <a:moveTo>
                    <a:pt x="917" y="0"/>
                  </a:moveTo>
                  <a:lnTo>
                    <a:pt x="363" y="17921"/>
                  </a:lnTo>
                  <a:lnTo>
                    <a:pt x="85" y="28698"/>
                  </a:lnTo>
                  <a:lnTo>
                    <a:pt x="0" y="36652"/>
                  </a:lnTo>
                  <a:lnTo>
                    <a:pt x="23" y="46107"/>
                  </a:lnTo>
                </a:path>
              </a:pathLst>
            </a:custGeom>
            <a:ln w="34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27656" y="2307851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70" h="30480">
                  <a:moveTo>
                    <a:pt x="0" y="0"/>
                  </a:moveTo>
                  <a:lnTo>
                    <a:pt x="48" y="9207"/>
                  </a:lnTo>
                  <a:lnTo>
                    <a:pt x="139" y="15429"/>
                  </a:lnTo>
                  <a:lnTo>
                    <a:pt x="338" y="21503"/>
                  </a:lnTo>
                  <a:lnTo>
                    <a:pt x="715" y="30267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528371" y="233811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649" y="14740"/>
                  </a:lnTo>
                  <a:lnTo>
                    <a:pt x="1650" y="25116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0" name="object 380"/>
          <p:cNvGrpSpPr/>
          <p:nvPr/>
        </p:nvGrpSpPr>
        <p:grpSpPr>
          <a:xfrm>
            <a:off x="4538993" y="2101066"/>
            <a:ext cx="49530" cy="54610"/>
            <a:chOff x="4538993" y="2101066"/>
            <a:chExt cx="49530" cy="54610"/>
          </a:xfrm>
        </p:grpSpPr>
        <p:sp>
          <p:nvSpPr>
            <p:cNvPr id="381" name="object 381"/>
            <p:cNvSpPr/>
            <p:nvPr/>
          </p:nvSpPr>
          <p:spPr>
            <a:xfrm>
              <a:off x="4569271" y="213655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490" y="1490"/>
                  </a:moveTo>
                  <a:lnTo>
                    <a:pt x="745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558976" y="2123939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294" y="12613"/>
                  </a:moveTo>
                  <a:lnTo>
                    <a:pt x="2800" y="3972"/>
                  </a:lnTo>
                  <a:lnTo>
                    <a:pt x="0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556175" y="2118248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800" y="5690"/>
                  </a:moveTo>
                  <a:lnTo>
                    <a:pt x="0" y="1716"/>
                  </a:lnTo>
                  <a:lnTo>
                    <a:pt x="343" y="0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4" name="object 38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658671" y="2175791"/>
            <a:ext cx="165971" cy="212117"/>
          </a:xfrm>
          <a:prstGeom prst="rect">
            <a:avLst/>
          </a:prstGeom>
        </p:spPr>
      </p:pic>
      <p:grpSp>
        <p:nvGrpSpPr>
          <p:cNvPr id="385" name="object 385"/>
          <p:cNvGrpSpPr/>
          <p:nvPr/>
        </p:nvGrpSpPr>
        <p:grpSpPr>
          <a:xfrm>
            <a:off x="5390454" y="2174819"/>
            <a:ext cx="215900" cy="213360"/>
            <a:chOff x="5390454" y="2174819"/>
            <a:chExt cx="215900" cy="213360"/>
          </a:xfrm>
        </p:grpSpPr>
        <p:sp>
          <p:nvSpPr>
            <p:cNvPr id="386" name="object 386"/>
            <p:cNvSpPr/>
            <p:nvPr/>
          </p:nvSpPr>
          <p:spPr>
            <a:xfrm>
              <a:off x="5576832" y="2209189"/>
              <a:ext cx="12065" cy="15240"/>
            </a:xfrm>
            <a:custGeom>
              <a:avLst/>
              <a:gdLst/>
              <a:ahLst/>
              <a:cxnLst/>
              <a:rect l="l" t="t" r="r" b="b"/>
              <a:pathLst>
                <a:path w="12064" h="15239">
                  <a:moveTo>
                    <a:pt x="11655" y="15168"/>
                  </a:moveTo>
                  <a:lnTo>
                    <a:pt x="10565" y="12989"/>
                  </a:lnTo>
                  <a:lnTo>
                    <a:pt x="9476" y="10811"/>
                  </a:lnTo>
                </a:path>
                <a:path w="12064" h="15239">
                  <a:moveTo>
                    <a:pt x="9476" y="10811"/>
                  </a:moveTo>
                  <a:lnTo>
                    <a:pt x="7297" y="645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555689" y="2197213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89" h="12064">
                  <a:moveTo>
                    <a:pt x="21143" y="11976"/>
                  </a:moveTo>
                  <a:lnTo>
                    <a:pt x="13846" y="5521"/>
                  </a:lnTo>
                  <a:lnTo>
                    <a:pt x="0" y="0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522090" y="2191697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4">
                  <a:moveTo>
                    <a:pt x="33598" y="5515"/>
                  </a:moveTo>
                  <a:lnTo>
                    <a:pt x="25285" y="2324"/>
                  </a:lnTo>
                  <a:lnTo>
                    <a:pt x="19014" y="686"/>
                  </a:lnTo>
                  <a:lnTo>
                    <a:pt x="11635" y="83"/>
                  </a:lnTo>
                  <a:lnTo>
                    <a:pt x="0" y="0"/>
                  </a:lnTo>
                </a:path>
              </a:pathLst>
            </a:custGeom>
            <a:ln w="33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480097" y="2191697"/>
              <a:ext cx="42545" cy="8255"/>
            </a:xfrm>
            <a:custGeom>
              <a:avLst/>
              <a:gdLst/>
              <a:ahLst/>
              <a:cxnLst/>
              <a:rect l="l" t="t" r="r" b="b"/>
              <a:pathLst>
                <a:path w="42545" h="8255">
                  <a:moveTo>
                    <a:pt x="41993" y="0"/>
                  </a:moveTo>
                  <a:lnTo>
                    <a:pt x="30226" y="123"/>
                  </a:lnTo>
                  <a:lnTo>
                    <a:pt x="21929" y="972"/>
                  </a:lnTo>
                  <a:lnTo>
                    <a:pt x="13166" y="3271"/>
                  </a:lnTo>
                  <a:lnTo>
                    <a:pt x="0" y="7748"/>
                  </a:lnTo>
                </a:path>
              </a:pathLst>
            </a:custGeom>
            <a:ln w="33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439552" y="2199445"/>
              <a:ext cx="40640" cy="22860"/>
            </a:xfrm>
            <a:custGeom>
              <a:avLst/>
              <a:gdLst/>
              <a:ahLst/>
              <a:cxnLst/>
              <a:rect l="l" t="t" r="r" b="b"/>
              <a:pathLst>
                <a:path w="40639" h="22860">
                  <a:moveTo>
                    <a:pt x="40544" y="0"/>
                  </a:moveTo>
                  <a:lnTo>
                    <a:pt x="27400" y="4711"/>
                  </a:lnTo>
                  <a:lnTo>
                    <a:pt x="18795" y="8653"/>
                  </a:lnTo>
                  <a:lnTo>
                    <a:pt x="10929" y="13960"/>
                  </a:lnTo>
                  <a:lnTo>
                    <a:pt x="0" y="22767"/>
                  </a:lnTo>
                </a:path>
              </a:pathLst>
            </a:custGeom>
            <a:ln w="32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412996" y="2222213"/>
              <a:ext cx="26670" cy="35560"/>
            </a:xfrm>
            <a:custGeom>
              <a:avLst/>
              <a:gdLst/>
              <a:ahLst/>
              <a:cxnLst/>
              <a:rect l="l" t="t" r="r" b="b"/>
              <a:pathLst>
                <a:path w="26670" h="35560">
                  <a:moveTo>
                    <a:pt x="26556" y="0"/>
                  </a:moveTo>
                  <a:lnTo>
                    <a:pt x="15845" y="9000"/>
                  </a:lnTo>
                  <a:lnTo>
                    <a:pt x="9508" y="15666"/>
                  </a:lnTo>
                  <a:lnTo>
                    <a:pt x="5056" y="23297"/>
                  </a:lnTo>
                  <a:lnTo>
                    <a:pt x="0" y="35193"/>
                  </a:lnTo>
                </a:path>
              </a:pathLst>
            </a:custGeom>
            <a:ln w="32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406496" y="2257406"/>
              <a:ext cx="6985" cy="42545"/>
            </a:xfrm>
            <a:custGeom>
              <a:avLst/>
              <a:gdLst/>
              <a:ahLst/>
              <a:cxnLst/>
              <a:rect l="l" t="t" r="r" b="b"/>
              <a:pathLst>
                <a:path w="6985" h="42544">
                  <a:moveTo>
                    <a:pt x="6500" y="0"/>
                  </a:moveTo>
                  <a:lnTo>
                    <a:pt x="1819" y="12006"/>
                  </a:lnTo>
                  <a:lnTo>
                    <a:pt x="0" y="20413"/>
                  </a:lnTo>
                  <a:lnTo>
                    <a:pt x="807" y="29184"/>
                  </a:lnTo>
                  <a:lnTo>
                    <a:pt x="4008" y="42283"/>
                  </a:lnTo>
                </a:path>
              </a:pathLst>
            </a:custGeom>
            <a:ln w="32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410504" y="2299689"/>
              <a:ext cx="25400" cy="41275"/>
            </a:xfrm>
            <a:custGeom>
              <a:avLst/>
              <a:gdLst/>
              <a:ahLst/>
              <a:cxnLst/>
              <a:rect l="l" t="t" r="r" b="b"/>
              <a:pathLst>
                <a:path w="25400" h="41275">
                  <a:moveTo>
                    <a:pt x="0" y="0"/>
                  </a:moveTo>
                  <a:lnTo>
                    <a:pt x="3634" y="13079"/>
                  </a:lnTo>
                  <a:lnTo>
                    <a:pt x="7478" y="21716"/>
                  </a:lnTo>
                  <a:lnTo>
                    <a:pt x="13898" y="29760"/>
                  </a:lnTo>
                  <a:lnTo>
                    <a:pt x="25264" y="41059"/>
                  </a:lnTo>
                </a:path>
              </a:pathLst>
            </a:custGeom>
            <a:ln w="32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435768" y="2340749"/>
              <a:ext cx="49530" cy="31115"/>
            </a:xfrm>
            <a:custGeom>
              <a:avLst/>
              <a:gdLst/>
              <a:ahLst/>
              <a:cxnLst/>
              <a:rect l="l" t="t" r="r" b="b"/>
              <a:pathLst>
                <a:path w="49529" h="31114">
                  <a:moveTo>
                    <a:pt x="0" y="0"/>
                  </a:moveTo>
                  <a:lnTo>
                    <a:pt x="11743" y="11141"/>
                  </a:lnTo>
                  <a:lnTo>
                    <a:pt x="20807" y="18077"/>
                  </a:lnTo>
                  <a:lnTo>
                    <a:pt x="31826" y="23709"/>
                  </a:lnTo>
                  <a:lnTo>
                    <a:pt x="49436" y="30936"/>
                  </a:lnTo>
                </a:path>
              </a:pathLst>
            </a:custGeom>
            <a:ln w="32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5" name="object 395"/>
          <p:cNvGrpSpPr/>
          <p:nvPr/>
        </p:nvGrpSpPr>
        <p:grpSpPr>
          <a:xfrm>
            <a:off x="5587240" y="2067415"/>
            <a:ext cx="426084" cy="356235"/>
            <a:chOff x="5587240" y="2067415"/>
            <a:chExt cx="426084" cy="356235"/>
          </a:xfrm>
        </p:grpSpPr>
        <p:sp>
          <p:nvSpPr>
            <p:cNvPr id="396" name="object 396"/>
            <p:cNvSpPr/>
            <p:nvPr/>
          </p:nvSpPr>
          <p:spPr>
            <a:xfrm>
              <a:off x="5747303" y="2221323"/>
              <a:ext cx="26670" cy="3175"/>
            </a:xfrm>
            <a:custGeom>
              <a:avLst/>
              <a:gdLst/>
              <a:ahLst/>
              <a:cxnLst/>
              <a:rect l="l" t="t" r="r" b="b"/>
              <a:pathLst>
                <a:path w="26670" h="3175">
                  <a:moveTo>
                    <a:pt x="26566" y="3034"/>
                  </a:moveTo>
                  <a:lnTo>
                    <a:pt x="23356" y="2690"/>
                  </a:lnTo>
                  <a:lnTo>
                    <a:pt x="20145" y="2347"/>
                  </a:lnTo>
                </a:path>
                <a:path w="26670" h="3175">
                  <a:moveTo>
                    <a:pt x="20145" y="2347"/>
                  </a:moveTo>
                  <a:lnTo>
                    <a:pt x="13724" y="16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713840" y="2219124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33463" y="2198"/>
                  </a:moveTo>
                  <a:lnTo>
                    <a:pt x="25220" y="1230"/>
                  </a:lnTo>
                  <a:lnTo>
                    <a:pt x="18987" y="679"/>
                  </a:lnTo>
                  <a:lnTo>
                    <a:pt x="11626" y="337"/>
                  </a:lnTo>
                  <a:lnTo>
                    <a:pt x="0" y="0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672842" y="2218872"/>
              <a:ext cx="41275" cy="3810"/>
            </a:xfrm>
            <a:custGeom>
              <a:avLst/>
              <a:gdLst/>
              <a:ahLst/>
              <a:cxnLst/>
              <a:rect l="l" t="t" r="r" b="b"/>
              <a:pathLst>
                <a:path w="41275" h="3810">
                  <a:moveTo>
                    <a:pt x="40997" y="252"/>
                  </a:moveTo>
                  <a:lnTo>
                    <a:pt x="29254" y="0"/>
                  </a:lnTo>
                  <a:lnTo>
                    <a:pt x="21068" y="255"/>
                  </a:lnTo>
                  <a:lnTo>
                    <a:pt x="12598" y="1323"/>
                  </a:lnTo>
                  <a:lnTo>
                    <a:pt x="0" y="3509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634609" y="2222382"/>
              <a:ext cx="38735" cy="13970"/>
            </a:xfrm>
            <a:custGeom>
              <a:avLst/>
              <a:gdLst/>
              <a:ahLst/>
              <a:cxnLst/>
              <a:rect l="l" t="t" r="r" b="b"/>
              <a:pathLst>
                <a:path w="38735" h="13969">
                  <a:moveTo>
                    <a:pt x="38233" y="0"/>
                  </a:moveTo>
                  <a:lnTo>
                    <a:pt x="25677" y="2348"/>
                  </a:lnTo>
                  <a:lnTo>
                    <a:pt x="17510" y="4550"/>
                  </a:lnTo>
                  <a:lnTo>
                    <a:pt x="10145" y="7886"/>
                  </a:lnTo>
                  <a:lnTo>
                    <a:pt x="0" y="13632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609807" y="2236014"/>
              <a:ext cx="25400" cy="24130"/>
            </a:xfrm>
            <a:custGeom>
              <a:avLst/>
              <a:gdLst/>
              <a:ahLst/>
              <a:cxnLst/>
              <a:rect l="l" t="t" r="r" b="b"/>
              <a:pathLst>
                <a:path w="25400" h="24130">
                  <a:moveTo>
                    <a:pt x="24801" y="0"/>
                  </a:moveTo>
                  <a:lnTo>
                    <a:pt x="14865" y="5909"/>
                  </a:lnTo>
                  <a:lnTo>
                    <a:pt x="8970" y="10392"/>
                  </a:lnTo>
                  <a:lnTo>
                    <a:pt x="4790" y="15707"/>
                  </a:lnTo>
                  <a:lnTo>
                    <a:pt x="0" y="24117"/>
                  </a:lnTo>
                </a:path>
              </a:pathLst>
            </a:custGeom>
            <a:ln w="32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603525" y="2260132"/>
              <a:ext cx="6350" cy="29209"/>
            </a:xfrm>
            <a:custGeom>
              <a:avLst/>
              <a:gdLst/>
              <a:ahLst/>
              <a:cxnLst/>
              <a:rect l="l" t="t" r="r" b="b"/>
              <a:pathLst>
                <a:path w="6350" h="29210">
                  <a:moveTo>
                    <a:pt x="6282" y="0"/>
                  </a:moveTo>
                  <a:lnTo>
                    <a:pt x="1828" y="8479"/>
                  </a:lnTo>
                  <a:lnTo>
                    <a:pt x="0" y="14285"/>
                  </a:lnTo>
                  <a:lnTo>
                    <a:pt x="488" y="20095"/>
                  </a:lnTo>
                  <a:lnTo>
                    <a:pt x="2983" y="28592"/>
                  </a:lnTo>
                </a:path>
              </a:pathLst>
            </a:custGeom>
            <a:ln w="32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606508" y="2288725"/>
              <a:ext cx="20955" cy="24130"/>
            </a:xfrm>
            <a:custGeom>
              <a:avLst/>
              <a:gdLst/>
              <a:ahLst/>
              <a:cxnLst/>
              <a:rect l="l" t="t" r="r" b="b"/>
              <a:pathLst>
                <a:path w="20954" h="24130">
                  <a:moveTo>
                    <a:pt x="0" y="0"/>
                  </a:moveTo>
                  <a:lnTo>
                    <a:pt x="2870" y="8424"/>
                  </a:lnTo>
                  <a:lnTo>
                    <a:pt x="5991" y="13723"/>
                  </a:lnTo>
                  <a:lnTo>
                    <a:pt x="11309" y="18142"/>
                  </a:lnTo>
                  <a:lnTo>
                    <a:pt x="20771" y="23922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627280" y="2312647"/>
              <a:ext cx="40005" cy="11430"/>
            </a:xfrm>
            <a:custGeom>
              <a:avLst/>
              <a:gdLst/>
              <a:ahLst/>
              <a:cxnLst/>
              <a:rect l="l" t="t" r="r" b="b"/>
              <a:pathLst>
                <a:path w="40004" h="11430">
                  <a:moveTo>
                    <a:pt x="0" y="0"/>
                  </a:moveTo>
                  <a:lnTo>
                    <a:pt x="9759" y="5577"/>
                  </a:lnTo>
                  <a:lnTo>
                    <a:pt x="17160" y="8577"/>
                  </a:lnTo>
                  <a:lnTo>
                    <a:pt x="25936" y="10025"/>
                  </a:lnTo>
                  <a:lnTo>
                    <a:pt x="39818" y="10948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667099" y="2318445"/>
              <a:ext cx="46990" cy="6350"/>
            </a:xfrm>
            <a:custGeom>
              <a:avLst/>
              <a:gdLst/>
              <a:ahLst/>
              <a:cxnLst/>
              <a:rect l="l" t="t" r="r" b="b"/>
              <a:pathLst>
                <a:path w="46989" h="6350">
                  <a:moveTo>
                    <a:pt x="0" y="5150"/>
                  </a:moveTo>
                  <a:lnTo>
                    <a:pt x="13990" y="5822"/>
                  </a:lnTo>
                  <a:lnTo>
                    <a:pt x="23521" y="5510"/>
                  </a:lnTo>
                  <a:lnTo>
                    <a:pt x="32973" y="3730"/>
                  </a:lnTo>
                  <a:lnTo>
                    <a:pt x="46727" y="0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713827" y="2301311"/>
              <a:ext cx="40005" cy="17145"/>
            </a:xfrm>
            <a:custGeom>
              <a:avLst/>
              <a:gdLst/>
              <a:ahLst/>
              <a:cxnLst/>
              <a:rect l="l" t="t" r="r" b="b"/>
              <a:pathLst>
                <a:path w="40004" h="17144">
                  <a:moveTo>
                    <a:pt x="0" y="17133"/>
                  </a:moveTo>
                  <a:lnTo>
                    <a:pt x="13640" y="13216"/>
                  </a:lnTo>
                  <a:lnTo>
                    <a:pt x="22297" y="10125"/>
                  </a:lnTo>
                  <a:lnTo>
                    <a:pt x="29671" y="6255"/>
                  </a:lnTo>
                  <a:lnTo>
                    <a:pt x="39459" y="0"/>
                  </a:lnTo>
                </a:path>
              </a:pathLst>
            </a:custGeom>
            <a:ln w="32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753287" y="2280643"/>
              <a:ext cx="24130" cy="20955"/>
            </a:xfrm>
            <a:custGeom>
              <a:avLst/>
              <a:gdLst/>
              <a:ahLst/>
              <a:cxnLst/>
              <a:rect l="l" t="t" r="r" b="b"/>
              <a:pathLst>
                <a:path w="24129" h="20955">
                  <a:moveTo>
                    <a:pt x="0" y="20667"/>
                  </a:moveTo>
                  <a:lnTo>
                    <a:pt x="9543" y="14356"/>
                  </a:lnTo>
                  <a:lnTo>
                    <a:pt x="15198" y="10100"/>
                  </a:lnTo>
                  <a:lnTo>
                    <a:pt x="19191" y="5960"/>
                  </a:lnTo>
                  <a:lnTo>
                    <a:pt x="23749" y="0"/>
                  </a:lnTo>
                </a:path>
              </a:pathLst>
            </a:custGeom>
            <a:ln w="32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777036" y="2264577"/>
              <a:ext cx="7620" cy="16510"/>
            </a:xfrm>
            <a:custGeom>
              <a:avLst/>
              <a:gdLst/>
              <a:ahLst/>
              <a:cxnLst/>
              <a:rect l="l" t="t" r="r" b="b"/>
              <a:pathLst>
                <a:path w="7620" h="16510">
                  <a:moveTo>
                    <a:pt x="0" y="16066"/>
                  </a:moveTo>
                  <a:lnTo>
                    <a:pt x="7443" y="6043"/>
                  </a:lnTo>
                  <a:lnTo>
                    <a:pt x="6475" y="0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777019" y="225853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6493" y="6043"/>
                  </a:moveTo>
                  <a:lnTo>
                    <a:pt x="5526" y="0"/>
                  </a:lnTo>
                  <a:lnTo>
                    <a:pt x="0" y="1085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766866" y="2259619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4">
                  <a:moveTo>
                    <a:pt x="10152" y="0"/>
                  </a:moveTo>
                  <a:lnTo>
                    <a:pt x="4625" y="1086"/>
                  </a:lnTo>
                  <a:lnTo>
                    <a:pt x="0" y="10350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762241" y="2269969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4">
                  <a:moveTo>
                    <a:pt x="4625" y="0"/>
                  </a:moveTo>
                  <a:lnTo>
                    <a:pt x="0" y="9263"/>
                  </a:lnTo>
                  <a:lnTo>
                    <a:pt x="2213" y="23403"/>
                  </a:lnTo>
                </a:path>
              </a:pathLst>
            </a:custGeom>
            <a:ln w="34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764454" y="2293373"/>
              <a:ext cx="13970" cy="28575"/>
            </a:xfrm>
            <a:custGeom>
              <a:avLst/>
              <a:gdLst/>
              <a:ahLst/>
              <a:cxnLst/>
              <a:rect l="l" t="t" r="r" b="b"/>
              <a:pathLst>
                <a:path w="13970" h="28575">
                  <a:moveTo>
                    <a:pt x="0" y="0"/>
                  </a:moveTo>
                  <a:lnTo>
                    <a:pt x="1455" y="8393"/>
                  </a:lnTo>
                  <a:lnTo>
                    <a:pt x="3344" y="14122"/>
                  </a:lnTo>
                  <a:lnTo>
                    <a:pt x="6930" y="19823"/>
                  </a:lnTo>
                  <a:lnTo>
                    <a:pt x="13475" y="28133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777930" y="2321507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4">
                  <a:moveTo>
                    <a:pt x="0" y="0"/>
                  </a:moveTo>
                  <a:lnTo>
                    <a:pt x="6825" y="8231"/>
                  </a:lnTo>
                  <a:lnTo>
                    <a:pt x="12370" y="13376"/>
                  </a:lnTo>
                  <a:lnTo>
                    <a:pt x="19580" y="17597"/>
                  </a:lnTo>
                  <a:lnTo>
                    <a:pt x="31397" y="23055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809327" y="2344563"/>
              <a:ext cx="46355" cy="8890"/>
            </a:xfrm>
            <a:custGeom>
              <a:avLst/>
              <a:gdLst/>
              <a:ahLst/>
              <a:cxnLst/>
              <a:rect l="l" t="t" r="r" b="b"/>
              <a:pathLst>
                <a:path w="46354" h="8889">
                  <a:moveTo>
                    <a:pt x="0" y="0"/>
                  </a:moveTo>
                  <a:lnTo>
                    <a:pt x="12043" y="5231"/>
                  </a:lnTo>
                  <a:lnTo>
                    <a:pt x="20836" y="7862"/>
                  </a:lnTo>
                  <a:lnTo>
                    <a:pt x="30681" y="8691"/>
                  </a:lnTo>
                  <a:lnTo>
                    <a:pt x="45878" y="8517"/>
                  </a:lnTo>
                </a:path>
              </a:pathLst>
            </a:custGeom>
            <a:ln w="32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855206" y="2341367"/>
              <a:ext cx="52069" cy="12065"/>
            </a:xfrm>
            <a:custGeom>
              <a:avLst/>
              <a:gdLst/>
              <a:ahLst/>
              <a:cxnLst/>
              <a:rect l="l" t="t" r="r" b="b"/>
              <a:pathLst>
                <a:path w="52070" h="12064">
                  <a:moveTo>
                    <a:pt x="0" y="11713"/>
                  </a:moveTo>
                  <a:lnTo>
                    <a:pt x="15285" y="11223"/>
                  </a:lnTo>
                  <a:lnTo>
                    <a:pt x="25748" y="9839"/>
                  </a:lnTo>
                  <a:lnTo>
                    <a:pt x="36216" y="6464"/>
                  </a:lnTo>
                  <a:lnTo>
                    <a:pt x="51521" y="0"/>
                  </a:lnTo>
                </a:path>
              </a:pathLst>
            </a:custGeom>
            <a:ln w="32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906728" y="2309836"/>
              <a:ext cx="45720" cy="31750"/>
            </a:xfrm>
            <a:custGeom>
              <a:avLst/>
              <a:gdLst/>
              <a:ahLst/>
              <a:cxnLst/>
              <a:rect l="l" t="t" r="r" b="b"/>
              <a:pathLst>
                <a:path w="45720" h="31750">
                  <a:moveTo>
                    <a:pt x="0" y="31531"/>
                  </a:moveTo>
                  <a:lnTo>
                    <a:pt x="15209" y="24756"/>
                  </a:lnTo>
                  <a:lnTo>
                    <a:pt x="25010" y="19213"/>
                  </a:lnTo>
                  <a:lnTo>
                    <a:pt x="33660" y="11946"/>
                  </a:lnTo>
                  <a:lnTo>
                    <a:pt x="45417" y="0"/>
                  </a:lnTo>
                </a:path>
              </a:pathLst>
            </a:custGeom>
            <a:ln w="31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952145" y="2262706"/>
              <a:ext cx="30480" cy="47625"/>
            </a:xfrm>
            <a:custGeom>
              <a:avLst/>
              <a:gdLst/>
              <a:ahLst/>
              <a:cxnLst/>
              <a:rect l="l" t="t" r="r" b="b"/>
              <a:pathLst>
                <a:path w="30479" h="47625">
                  <a:moveTo>
                    <a:pt x="0" y="47130"/>
                  </a:moveTo>
                  <a:lnTo>
                    <a:pt x="11523" y="34939"/>
                  </a:lnTo>
                  <a:lnTo>
                    <a:pt x="18539" y="25966"/>
                  </a:lnTo>
                  <a:lnTo>
                    <a:pt x="23904" y="15792"/>
                  </a:lnTo>
                  <a:lnTo>
                    <a:pt x="30476" y="0"/>
                  </a:lnTo>
                </a:path>
              </a:pathLst>
            </a:custGeom>
            <a:ln w="31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982622" y="2207407"/>
              <a:ext cx="13335" cy="55880"/>
            </a:xfrm>
            <a:custGeom>
              <a:avLst/>
              <a:gdLst/>
              <a:ahLst/>
              <a:cxnLst/>
              <a:rect l="l" t="t" r="r" b="b"/>
              <a:pathLst>
                <a:path w="13335" h="55880">
                  <a:moveTo>
                    <a:pt x="0" y="55298"/>
                  </a:moveTo>
                  <a:lnTo>
                    <a:pt x="6301" y="39377"/>
                  </a:lnTo>
                  <a:lnTo>
                    <a:pt x="9774" y="28310"/>
                  </a:lnTo>
                  <a:lnTo>
                    <a:pt x="11654" y="16913"/>
                  </a:lnTo>
                  <a:lnTo>
                    <a:pt x="13175" y="0"/>
                  </a:lnTo>
                </a:path>
              </a:pathLst>
            </a:custGeom>
            <a:ln w="31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993598" y="2154308"/>
              <a:ext cx="3810" cy="53340"/>
            </a:xfrm>
            <a:custGeom>
              <a:avLst/>
              <a:gdLst/>
              <a:ahLst/>
              <a:cxnLst/>
              <a:rect l="l" t="t" r="r" b="b"/>
              <a:pathLst>
                <a:path w="3810" h="53339">
                  <a:moveTo>
                    <a:pt x="2199" y="53099"/>
                  </a:moveTo>
                  <a:lnTo>
                    <a:pt x="3481" y="36220"/>
                  </a:lnTo>
                  <a:lnTo>
                    <a:pt x="3679" y="25063"/>
                  </a:lnTo>
                  <a:lnTo>
                    <a:pt x="2587" y="14649"/>
                  </a:lnTo>
                  <a:lnTo>
                    <a:pt x="0" y="0"/>
                  </a:lnTo>
                </a:path>
              </a:pathLst>
            </a:custGeom>
            <a:ln w="31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980976" y="2113483"/>
              <a:ext cx="12700" cy="41275"/>
            </a:xfrm>
            <a:custGeom>
              <a:avLst/>
              <a:gdLst/>
              <a:ahLst/>
              <a:cxnLst/>
              <a:rect l="l" t="t" r="r" b="b"/>
              <a:pathLst>
                <a:path w="12700" h="41275">
                  <a:moveTo>
                    <a:pt x="12622" y="40825"/>
                  </a:moveTo>
                  <a:lnTo>
                    <a:pt x="9871" y="26368"/>
                  </a:lnTo>
                  <a:lnTo>
                    <a:pt x="7639" y="17296"/>
                  </a:lnTo>
                  <a:lnTo>
                    <a:pt x="4743" y="9782"/>
                  </a:lnTo>
                  <a:lnTo>
                    <a:pt x="0" y="0"/>
                  </a:lnTo>
                </a:path>
              </a:pathLst>
            </a:custGeom>
            <a:ln w="31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964988" y="2090507"/>
              <a:ext cx="16510" cy="23495"/>
            </a:xfrm>
            <a:custGeom>
              <a:avLst/>
              <a:gdLst/>
              <a:ahLst/>
              <a:cxnLst/>
              <a:rect l="l" t="t" r="r" b="b"/>
              <a:pathLst>
                <a:path w="16510" h="23494">
                  <a:moveTo>
                    <a:pt x="15987" y="22975"/>
                  </a:moveTo>
                  <a:lnTo>
                    <a:pt x="11191" y="13472"/>
                  </a:lnTo>
                  <a:lnTo>
                    <a:pt x="7927" y="7911"/>
                  </a:lnTo>
                  <a:lnTo>
                    <a:pt x="4696" y="4138"/>
                  </a:lnTo>
                  <a:lnTo>
                    <a:pt x="0" y="0"/>
                  </a:lnTo>
                </a:path>
              </a:pathLst>
            </a:custGeom>
            <a:ln w="31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951690" y="2083789"/>
              <a:ext cx="13335" cy="6985"/>
            </a:xfrm>
            <a:custGeom>
              <a:avLst/>
              <a:gdLst/>
              <a:ahLst/>
              <a:cxnLst/>
              <a:rect l="l" t="t" r="r" b="b"/>
              <a:pathLst>
                <a:path w="13335" h="6985">
                  <a:moveTo>
                    <a:pt x="13298" y="6718"/>
                  </a:moveTo>
                  <a:lnTo>
                    <a:pt x="5392" y="0"/>
                  </a:lnTo>
                  <a:lnTo>
                    <a:pt x="0" y="4708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944164" y="2088497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89">
                  <a:moveTo>
                    <a:pt x="7525" y="0"/>
                  </a:moveTo>
                  <a:lnTo>
                    <a:pt x="2133" y="4708"/>
                  </a:lnTo>
                  <a:lnTo>
                    <a:pt x="0" y="21487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942195" y="2109984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1968" y="0"/>
                  </a:moveTo>
                  <a:lnTo>
                    <a:pt x="740" y="10129"/>
                  </a:lnTo>
                  <a:lnTo>
                    <a:pt x="140" y="18114"/>
                  </a:lnTo>
                  <a:lnTo>
                    <a:pt x="0" y="28102"/>
                  </a:lnTo>
                  <a:lnTo>
                    <a:pt x="146" y="44242"/>
                  </a:lnTo>
                </a:path>
              </a:pathLst>
            </a:custGeom>
            <a:ln w="34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942342" y="2154226"/>
              <a:ext cx="3175" cy="61594"/>
            </a:xfrm>
            <a:custGeom>
              <a:avLst/>
              <a:gdLst/>
              <a:ahLst/>
              <a:cxnLst/>
              <a:rect l="l" t="t" r="r" b="b"/>
              <a:pathLst>
                <a:path w="3175" h="61594">
                  <a:moveTo>
                    <a:pt x="0" y="0"/>
                  </a:moveTo>
                  <a:lnTo>
                    <a:pt x="215" y="16403"/>
                  </a:lnTo>
                  <a:lnTo>
                    <a:pt x="553" y="28239"/>
                  </a:lnTo>
                  <a:lnTo>
                    <a:pt x="1254" y="41237"/>
                  </a:lnTo>
                  <a:lnTo>
                    <a:pt x="2559" y="61128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944901" y="2215354"/>
              <a:ext cx="5715" cy="67945"/>
            </a:xfrm>
            <a:custGeom>
              <a:avLst/>
              <a:gdLst/>
              <a:ahLst/>
              <a:cxnLst/>
              <a:rect l="l" t="t" r="r" b="b"/>
              <a:pathLst>
                <a:path w="5714" h="67944">
                  <a:moveTo>
                    <a:pt x="0" y="0"/>
                  </a:moveTo>
                  <a:lnTo>
                    <a:pt x="1348" y="19988"/>
                  </a:lnTo>
                  <a:lnTo>
                    <a:pt x="2353" y="33664"/>
                  </a:lnTo>
                  <a:lnTo>
                    <a:pt x="3515" y="47342"/>
                  </a:lnTo>
                  <a:lnTo>
                    <a:pt x="5334" y="67332"/>
                  </a:lnTo>
                </a:path>
              </a:pathLst>
            </a:custGeom>
            <a:ln w="31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950235" y="2282686"/>
              <a:ext cx="6985" cy="60960"/>
            </a:xfrm>
            <a:custGeom>
              <a:avLst/>
              <a:gdLst/>
              <a:ahLst/>
              <a:cxnLst/>
              <a:rect l="l" t="t" r="r" b="b"/>
              <a:pathLst>
                <a:path w="6985" h="60960">
                  <a:moveTo>
                    <a:pt x="0" y="0"/>
                  </a:moveTo>
                  <a:lnTo>
                    <a:pt x="1838" y="19886"/>
                  </a:lnTo>
                  <a:lnTo>
                    <a:pt x="3139" y="32840"/>
                  </a:lnTo>
                  <a:lnTo>
                    <a:pt x="4522" y="44554"/>
                  </a:lnTo>
                  <a:lnTo>
                    <a:pt x="6605" y="60719"/>
                  </a:lnTo>
                </a:path>
              </a:pathLst>
            </a:custGeom>
            <a:ln w="30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956841" y="2343406"/>
              <a:ext cx="8890" cy="43815"/>
            </a:xfrm>
            <a:custGeom>
              <a:avLst/>
              <a:gdLst/>
              <a:ahLst/>
              <a:cxnLst/>
              <a:rect l="l" t="t" r="r" b="b"/>
              <a:pathLst>
                <a:path w="8889" h="43814">
                  <a:moveTo>
                    <a:pt x="0" y="0"/>
                  </a:moveTo>
                  <a:lnTo>
                    <a:pt x="2109" y="15893"/>
                  </a:lnTo>
                  <a:lnTo>
                    <a:pt x="3674" y="25707"/>
                  </a:lnTo>
                  <a:lnTo>
                    <a:pt x="5468" y="33503"/>
                  </a:lnTo>
                  <a:lnTo>
                    <a:pt x="8268" y="43346"/>
                  </a:lnTo>
                </a:path>
              </a:pathLst>
            </a:custGeom>
            <a:ln w="30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965110" y="2386752"/>
              <a:ext cx="11430" cy="20955"/>
            </a:xfrm>
            <a:custGeom>
              <a:avLst/>
              <a:gdLst/>
              <a:ahLst/>
              <a:cxnLst/>
              <a:rect l="l" t="t" r="r" b="b"/>
              <a:pathLst>
                <a:path w="11429" h="20955">
                  <a:moveTo>
                    <a:pt x="0" y="0"/>
                  </a:moveTo>
                  <a:lnTo>
                    <a:pt x="4748" y="16294"/>
                  </a:lnTo>
                  <a:lnTo>
                    <a:pt x="11243" y="20660"/>
                  </a:lnTo>
                </a:path>
              </a:pathLst>
            </a:custGeom>
            <a:ln w="31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9" name="object 429"/>
          <p:cNvGrpSpPr/>
          <p:nvPr/>
        </p:nvGrpSpPr>
        <p:grpSpPr>
          <a:xfrm>
            <a:off x="6053870" y="2077368"/>
            <a:ext cx="59055" cy="305435"/>
            <a:chOff x="6053870" y="2077368"/>
            <a:chExt cx="59055" cy="305435"/>
          </a:xfrm>
        </p:grpSpPr>
        <p:sp>
          <p:nvSpPr>
            <p:cNvPr id="430" name="object 430"/>
            <p:cNvSpPr/>
            <p:nvPr/>
          </p:nvSpPr>
          <p:spPr>
            <a:xfrm>
              <a:off x="6093608" y="211426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490" y="1261"/>
                  </a:moveTo>
                  <a:lnTo>
                    <a:pt x="745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080766" y="2100333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69">
                  <a:moveTo>
                    <a:pt x="12842" y="13932"/>
                  </a:moveTo>
                  <a:lnTo>
                    <a:pt x="4202" y="4715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073758" y="2095035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4">
                  <a:moveTo>
                    <a:pt x="7007" y="5298"/>
                  </a:moveTo>
                  <a:lnTo>
                    <a:pt x="2804" y="584"/>
                  </a:lnTo>
                  <a:lnTo>
                    <a:pt x="0" y="0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070954" y="2094452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5">
                  <a:moveTo>
                    <a:pt x="2804" y="582"/>
                  </a:moveTo>
                  <a:lnTo>
                    <a:pt x="0" y="0"/>
                  </a:lnTo>
                  <a:lnTo>
                    <a:pt x="541" y="7714"/>
                  </a:lnTo>
                </a:path>
              </a:pathLst>
            </a:custGeom>
            <a:ln w="34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071495" y="2102166"/>
              <a:ext cx="12065" cy="69215"/>
            </a:xfrm>
            <a:custGeom>
              <a:avLst/>
              <a:gdLst/>
              <a:ahLst/>
              <a:cxnLst/>
              <a:rect l="l" t="t" r="r" b="b"/>
              <a:pathLst>
                <a:path w="12064" h="69214">
                  <a:moveTo>
                    <a:pt x="0" y="0"/>
                  </a:moveTo>
                  <a:lnTo>
                    <a:pt x="4399" y="25226"/>
                  </a:lnTo>
                  <a:lnTo>
                    <a:pt x="7090" y="40842"/>
                  </a:lnTo>
                  <a:lnTo>
                    <a:pt x="9174" y="53334"/>
                  </a:lnTo>
                  <a:lnTo>
                    <a:pt x="11753" y="69189"/>
                  </a:lnTo>
                </a:path>
              </a:pathLst>
            </a:custGeom>
            <a:ln w="33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83249" y="2171355"/>
              <a:ext cx="7620" cy="57150"/>
            </a:xfrm>
            <a:custGeom>
              <a:avLst/>
              <a:gdLst/>
              <a:ahLst/>
              <a:cxnLst/>
              <a:rect l="l" t="t" r="r" b="b"/>
              <a:pathLst>
                <a:path w="7620" h="57150">
                  <a:moveTo>
                    <a:pt x="0" y="0"/>
                  </a:moveTo>
                  <a:lnTo>
                    <a:pt x="2511" y="15662"/>
                  </a:lnTo>
                  <a:lnTo>
                    <a:pt x="4121" y="26803"/>
                  </a:lnTo>
                  <a:lnTo>
                    <a:pt x="5524" y="38751"/>
                  </a:lnTo>
                  <a:lnTo>
                    <a:pt x="7416" y="56835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90666" y="2228191"/>
              <a:ext cx="4445" cy="59690"/>
            </a:xfrm>
            <a:custGeom>
              <a:avLst/>
              <a:gdLst/>
              <a:ahLst/>
              <a:cxnLst/>
              <a:rect l="l" t="t" r="r" b="b"/>
              <a:pathLst>
                <a:path w="4445" h="59689">
                  <a:moveTo>
                    <a:pt x="0" y="0"/>
                  </a:moveTo>
                  <a:lnTo>
                    <a:pt x="1843" y="18123"/>
                  </a:lnTo>
                  <a:lnTo>
                    <a:pt x="2904" y="30344"/>
                  </a:lnTo>
                  <a:lnTo>
                    <a:pt x="3585" y="42225"/>
                  </a:lnTo>
                  <a:lnTo>
                    <a:pt x="4287" y="59328"/>
                  </a:lnTo>
                </a:path>
              </a:pathLst>
            </a:custGeom>
            <a:ln w="31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094953" y="2287520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4" h="80010">
                  <a:moveTo>
                    <a:pt x="0" y="0"/>
                  </a:moveTo>
                  <a:lnTo>
                    <a:pt x="287" y="40829"/>
                  </a:lnTo>
                  <a:lnTo>
                    <a:pt x="550" y="62723"/>
                  </a:lnTo>
                  <a:lnTo>
                    <a:pt x="941" y="73140"/>
                  </a:lnTo>
                  <a:lnTo>
                    <a:pt x="1610" y="79536"/>
                  </a:lnTo>
                </a:path>
              </a:pathLst>
            </a:custGeom>
            <a:ln w="31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8" name="object 4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191393" y="2178051"/>
            <a:ext cx="200567" cy="206170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455762" y="2060533"/>
            <a:ext cx="176334" cy="337243"/>
          </a:xfrm>
          <a:prstGeom prst="rect">
            <a:avLst/>
          </a:prstGeom>
        </p:spPr>
      </p:pic>
      <p:pic>
        <p:nvPicPr>
          <p:cNvPr id="440" name="object 4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068041" y="2204083"/>
            <a:ext cx="237638" cy="214266"/>
          </a:xfrm>
          <a:prstGeom prst="rect">
            <a:avLst/>
          </a:prstGeom>
        </p:spPr>
      </p:pic>
      <p:grpSp>
        <p:nvGrpSpPr>
          <p:cNvPr id="441" name="object 441"/>
          <p:cNvGrpSpPr/>
          <p:nvPr/>
        </p:nvGrpSpPr>
        <p:grpSpPr>
          <a:xfrm>
            <a:off x="7834319" y="2162494"/>
            <a:ext cx="542290" cy="398145"/>
            <a:chOff x="7834319" y="2162494"/>
            <a:chExt cx="542290" cy="398145"/>
          </a:xfrm>
        </p:grpSpPr>
        <p:sp>
          <p:nvSpPr>
            <p:cNvPr id="442" name="object 442"/>
            <p:cNvSpPr/>
            <p:nvPr/>
          </p:nvSpPr>
          <p:spPr>
            <a:xfrm>
              <a:off x="7852103" y="2246318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0" y="5810"/>
                  </a:moveTo>
                  <a:lnTo>
                    <a:pt x="229" y="4950"/>
                  </a:lnTo>
                  <a:lnTo>
                    <a:pt x="458" y="4089"/>
                  </a:lnTo>
                </a:path>
                <a:path w="1904" h="6350">
                  <a:moveTo>
                    <a:pt x="458" y="4089"/>
                  </a:moveTo>
                  <a:lnTo>
                    <a:pt x="916" y="2370"/>
                  </a:lnTo>
                  <a:lnTo>
                    <a:pt x="17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7853821" y="224394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0" y="2369"/>
                  </a:moveTo>
                  <a:lnTo>
                    <a:pt x="799" y="0"/>
                  </a:lnTo>
                  <a:lnTo>
                    <a:pt x="1543" y="2124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7855364" y="2246073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70" h="14605">
                  <a:moveTo>
                    <a:pt x="0" y="0"/>
                  </a:moveTo>
                  <a:lnTo>
                    <a:pt x="743" y="2125"/>
                  </a:lnTo>
                  <a:lnTo>
                    <a:pt x="1228" y="14329"/>
                  </a:lnTo>
                </a:path>
              </a:pathLst>
            </a:custGeom>
            <a:ln w="34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7856593" y="2260403"/>
              <a:ext cx="635" cy="38100"/>
            </a:xfrm>
            <a:custGeom>
              <a:avLst/>
              <a:gdLst/>
              <a:ahLst/>
              <a:cxnLst/>
              <a:rect l="l" t="t" r="r" b="b"/>
              <a:pathLst>
                <a:path w="634" h="38100">
                  <a:moveTo>
                    <a:pt x="231" y="-17327"/>
                  </a:moveTo>
                  <a:lnTo>
                    <a:pt x="231" y="55016"/>
                  </a:lnTo>
                </a:path>
              </a:pathLst>
            </a:custGeom>
            <a:ln w="35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7855896" y="2298092"/>
              <a:ext cx="1270" cy="62230"/>
            </a:xfrm>
            <a:custGeom>
              <a:avLst/>
              <a:gdLst/>
              <a:ahLst/>
              <a:cxnLst/>
              <a:rect l="l" t="t" r="r" b="b"/>
              <a:pathLst>
                <a:path w="1270" h="62230">
                  <a:moveTo>
                    <a:pt x="1147" y="0"/>
                  </a:moveTo>
                  <a:lnTo>
                    <a:pt x="1109" y="15299"/>
                  </a:lnTo>
                  <a:lnTo>
                    <a:pt x="977" y="26829"/>
                  </a:lnTo>
                  <a:lnTo>
                    <a:pt x="643" y="40375"/>
                  </a:lnTo>
                  <a:lnTo>
                    <a:pt x="0" y="61725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7850308" y="2359818"/>
              <a:ext cx="5715" cy="141605"/>
            </a:xfrm>
            <a:custGeom>
              <a:avLst/>
              <a:gdLst/>
              <a:ahLst/>
              <a:cxnLst/>
              <a:rect l="l" t="t" r="r" b="b"/>
              <a:pathLst>
                <a:path w="5715" h="141605">
                  <a:moveTo>
                    <a:pt x="5588" y="0"/>
                  </a:moveTo>
                  <a:lnTo>
                    <a:pt x="2952" y="65167"/>
                  </a:lnTo>
                  <a:lnTo>
                    <a:pt x="1491" y="101582"/>
                  </a:lnTo>
                  <a:lnTo>
                    <a:pt x="682" y="122469"/>
                  </a:lnTo>
                  <a:lnTo>
                    <a:pt x="0" y="141051"/>
                  </a:lnTo>
                </a:path>
              </a:pathLst>
            </a:custGeom>
            <a:ln w="30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7849508" y="2500869"/>
              <a:ext cx="1270" cy="44450"/>
            </a:xfrm>
            <a:custGeom>
              <a:avLst/>
              <a:gdLst/>
              <a:ahLst/>
              <a:cxnLst/>
              <a:rect l="l" t="t" r="r" b="b"/>
              <a:pathLst>
                <a:path w="1270" h="44450">
                  <a:moveTo>
                    <a:pt x="799" y="0"/>
                  </a:moveTo>
                  <a:lnTo>
                    <a:pt x="204" y="17072"/>
                  </a:lnTo>
                  <a:lnTo>
                    <a:pt x="0" y="27390"/>
                  </a:lnTo>
                  <a:lnTo>
                    <a:pt x="181" y="35117"/>
                  </a:lnTo>
                  <a:lnTo>
                    <a:pt x="743" y="44419"/>
                  </a:lnTo>
                </a:path>
              </a:pathLst>
            </a:custGeom>
            <a:ln w="30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7872287" y="2261551"/>
              <a:ext cx="7620" cy="15875"/>
            </a:xfrm>
            <a:custGeom>
              <a:avLst/>
              <a:gdLst/>
              <a:ahLst/>
              <a:cxnLst/>
              <a:rect l="l" t="t" r="r" b="b"/>
              <a:pathLst>
                <a:path w="7620" h="15875">
                  <a:moveTo>
                    <a:pt x="7585" y="15345"/>
                  </a:moveTo>
                  <a:lnTo>
                    <a:pt x="6611" y="13510"/>
                  </a:lnTo>
                  <a:lnTo>
                    <a:pt x="5636" y="11676"/>
                  </a:lnTo>
                </a:path>
                <a:path w="7620" h="15875">
                  <a:moveTo>
                    <a:pt x="5636" y="11676"/>
                  </a:moveTo>
                  <a:lnTo>
                    <a:pt x="3687" y="800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7867606" y="2242733"/>
              <a:ext cx="5080" cy="19050"/>
            </a:xfrm>
            <a:custGeom>
              <a:avLst/>
              <a:gdLst/>
              <a:ahLst/>
              <a:cxnLst/>
              <a:rect l="l" t="t" r="r" b="b"/>
              <a:pathLst>
                <a:path w="5079" h="19050">
                  <a:moveTo>
                    <a:pt x="4681" y="18818"/>
                  </a:moveTo>
                  <a:lnTo>
                    <a:pt x="993" y="10812"/>
                  </a:lnTo>
                  <a:lnTo>
                    <a:pt x="0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7866612" y="2221952"/>
              <a:ext cx="6985" cy="20955"/>
            </a:xfrm>
            <a:custGeom>
              <a:avLst/>
              <a:gdLst/>
              <a:ahLst/>
              <a:cxnLst/>
              <a:rect l="l" t="t" r="r" b="b"/>
              <a:pathLst>
                <a:path w="6984" h="20955">
                  <a:moveTo>
                    <a:pt x="993" y="20780"/>
                  </a:moveTo>
                  <a:lnTo>
                    <a:pt x="0" y="9968"/>
                  </a:lnTo>
                  <a:lnTo>
                    <a:pt x="6525" y="0"/>
                  </a:lnTo>
                </a:path>
              </a:pathLst>
            </a:custGeom>
            <a:ln w="33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7873137" y="2206786"/>
              <a:ext cx="22860" cy="15240"/>
            </a:xfrm>
            <a:custGeom>
              <a:avLst/>
              <a:gdLst/>
              <a:ahLst/>
              <a:cxnLst/>
              <a:rect l="l" t="t" r="r" b="b"/>
              <a:pathLst>
                <a:path w="22859" h="15239">
                  <a:moveTo>
                    <a:pt x="0" y="15166"/>
                  </a:moveTo>
                  <a:lnTo>
                    <a:pt x="4023" y="9321"/>
                  </a:lnTo>
                  <a:lnTo>
                    <a:pt x="7723" y="5793"/>
                  </a:lnTo>
                  <a:lnTo>
                    <a:pt x="13222" y="3160"/>
                  </a:lnTo>
                  <a:lnTo>
                    <a:pt x="22643" y="0"/>
                  </a:lnTo>
                </a:path>
              </a:pathLst>
            </a:custGeom>
            <a:ln w="33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895781" y="2202530"/>
              <a:ext cx="38100" cy="4445"/>
            </a:xfrm>
            <a:custGeom>
              <a:avLst/>
              <a:gdLst/>
              <a:ahLst/>
              <a:cxnLst/>
              <a:rect l="l" t="t" r="r" b="b"/>
              <a:pathLst>
                <a:path w="38100" h="4444">
                  <a:moveTo>
                    <a:pt x="0" y="4255"/>
                  </a:moveTo>
                  <a:lnTo>
                    <a:pt x="9662" y="1287"/>
                  </a:lnTo>
                  <a:lnTo>
                    <a:pt x="16851" y="0"/>
                  </a:lnTo>
                  <a:lnTo>
                    <a:pt x="25137" y="126"/>
                  </a:lnTo>
                  <a:lnTo>
                    <a:pt x="38093" y="1397"/>
                  </a:lnTo>
                </a:path>
              </a:pathLst>
            </a:custGeom>
            <a:ln w="33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7933875" y="2203928"/>
              <a:ext cx="41275" cy="13335"/>
            </a:xfrm>
            <a:custGeom>
              <a:avLst/>
              <a:gdLst/>
              <a:ahLst/>
              <a:cxnLst/>
              <a:rect l="l" t="t" r="r" b="b"/>
              <a:pathLst>
                <a:path w="41275" h="13335">
                  <a:moveTo>
                    <a:pt x="0" y="0"/>
                  </a:moveTo>
                  <a:lnTo>
                    <a:pt x="13004" y="1516"/>
                  </a:lnTo>
                  <a:lnTo>
                    <a:pt x="21624" y="3356"/>
                  </a:lnTo>
                  <a:lnTo>
                    <a:pt x="29719" y="6721"/>
                  </a:lnTo>
                  <a:lnTo>
                    <a:pt x="41144" y="12812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975019" y="2216740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0" y="0"/>
                  </a:moveTo>
                  <a:lnTo>
                    <a:pt x="11204" y="6318"/>
                  </a:lnTo>
                  <a:lnTo>
                    <a:pt x="17756" y="11276"/>
                  </a:lnTo>
                  <a:lnTo>
                    <a:pt x="22189" y="17440"/>
                  </a:lnTo>
                  <a:lnTo>
                    <a:pt x="27038" y="27377"/>
                  </a:lnTo>
                </a:path>
              </a:pathLst>
            </a:custGeom>
            <a:ln w="32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8002058" y="2244118"/>
              <a:ext cx="6350" cy="36195"/>
            </a:xfrm>
            <a:custGeom>
              <a:avLst/>
              <a:gdLst/>
              <a:ahLst/>
              <a:cxnLst/>
              <a:rect l="l" t="t" r="r" b="b"/>
              <a:pathLst>
                <a:path w="6350" h="36194">
                  <a:moveTo>
                    <a:pt x="0" y="0"/>
                  </a:moveTo>
                  <a:lnTo>
                    <a:pt x="4446" y="10065"/>
                  </a:lnTo>
                  <a:lnTo>
                    <a:pt x="6060" y="17131"/>
                  </a:lnTo>
                  <a:lnTo>
                    <a:pt x="4963" y="24537"/>
                  </a:lnTo>
                  <a:lnTo>
                    <a:pt x="1272" y="35622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978346" y="2279740"/>
              <a:ext cx="25400" cy="34925"/>
            </a:xfrm>
            <a:custGeom>
              <a:avLst/>
              <a:gdLst/>
              <a:ahLst/>
              <a:cxnLst/>
              <a:rect l="l" t="t" r="r" b="b"/>
              <a:pathLst>
                <a:path w="25400" h="34925">
                  <a:moveTo>
                    <a:pt x="24983" y="0"/>
                  </a:moveTo>
                  <a:lnTo>
                    <a:pt x="20882" y="11068"/>
                  </a:lnTo>
                  <a:lnTo>
                    <a:pt x="16912" y="18357"/>
                  </a:lnTo>
                  <a:lnTo>
                    <a:pt x="10732" y="25104"/>
                  </a:lnTo>
                  <a:lnTo>
                    <a:pt x="0" y="34548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937727" y="2314289"/>
              <a:ext cx="40640" cy="26034"/>
            </a:xfrm>
            <a:custGeom>
              <a:avLst/>
              <a:gdLst/>
              <a:ahLst/>
              <a:cxnLst/>
              <a:rect l="l" t="t" r="r" b="b"/>
              <a:pathLst>
                <a:path w="40640" h="26035">
                  <a:moveTo>
                    <a:pt x="40619" y="0"/>
                  </a:moveTo>
                  <a:lnTo>
                    <a:pt x="29642" y="9302"/>
                  </a:lnTo>
                  <a:lnTo>
                    <a:pt x="21752" y="15055"/>
                  </a:lnTo>
                  <a:lnTo>
                    <a:pt x="13141" y="19647"/>
                  </a:lnTo>
                  <a:lnTo>
                    <a:pt x="0" y="25464"/>
                  </a:lnTo>
                </a:path>
              </a:pathLst>
            </a:custGeom>
            <a:ln w="32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7897251" y="2339753"/>
              <a:ext cx="40640" cy="12065"/>
            </a:xfrm>
            <a:custGeom>
              <a:avLst/>
              <a:gdLst/>
              <a:ahLst/>
              <a:cxnLst/>
              <a:rect l="l" t="t" r="r" b="b"/>
              <a:pathLst>
                <a:path w="40640" h="12064">
                  <a:moveTo>
                    <a:pt x="40476" y="0"/>
                  </a:moveTo>
                  <a:lnTo>
                    <a:pt x="27338" y="5603"/>
                  </a:lnTo>
                  <a:lnTo>
                    <a:pt x="18742" y="8697"/>
                  </a:lnTo>
                  <a:lnTo>
                    <a:pt x="10894" y="10385"/>
                  </a:lnTo>
                  <a:lnTo>
                    <a:pt x="0" y="11770"/>
                  </a:lnTo>
                </a:path>
              </a:pathLst>
            </a:custGeom>
            <a:ln w="32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7871283" y="2348496"/>
              <a:ext cx="26034" cy="4445"/>
            </a:xfrm>
            <a:custGeom>
              <a:avLst/>
              <a:gdLst/>
              <a:ahLst/>
              <a:cxnLst/>
              <a:rect l="l" t="t" r="r" b="b"/>
              <a:pathLst>
                <a:path w="26034" h="4444">
                  <a:moveTo>
                    <a:pt x="25967" y="3027"/>
                  </a:moveTo>
                  <a:lnTo>
                    <a:pt x="15299" y="4181"/>
                  </a:lnTo>
                  <a:lnTo>
                    <a:pt x="9038" y="4250"/>
                  </a:lnTo>
                  <a:lnTo>
                    <a:pt x="4750" y="2951"/>
                  </a:lnTo>
                  <a:lnTo>
                    <a:pt x="0" y="0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1" name="object 4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50002" y="2162494"/>
              <a:ext cx="326187" cy="229869"/>
            </a:xfrm>
            <a:prstGeom prst="rect">
              <a:avLst/>
            </a:prstGeom>
          </p:spPr>
        </p:pic>
      </p:grpSp>
      <p:grpSp>
        <p:nvGrpSpPr>
          <p:cNvPr id="462" name="object 462"/>
          <p:cNvGrpSpPr/>
          <p:nvPr/>
        </p:nvGrpSpPr>
        <p:grpSpPr>
          <a:xfrm>
            <a:off x="8423690" y="2074126"/>
            <a:ext cx="354965" cy="335915"/>
            <a:chOff x="8423690" y="2074126"/>
            <a:chExt cx="354965" cy="335915"/>
          </a:xfrm>
        </p:grpSpPr>
        <p:sp>
          <p:nvSpPr>
            <p:cNvPr id="463" name="object 463"/>
            <p:cNvSpPr/>
            <p:nvPr/>
          </p:nvSpPr>
          <p:spPr>
            <a:xfrm>
              <a:off x="8576891" y="210860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8569079" y="2095845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5">
                  <a:moveTo>
                    <a:pt x="7812" y="12759"/>
                  </a:moveTo>
                  <a:lnTo>
                    <a:pt x="3113" y="4513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8563663" y="2091331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80">
                  <a:moveTo>
                    <a:pt x="5415" y="4514"/>
                  </a:moveTo>
                  <a:lnTo>
                    <a:pt x="2301" y="0"/>
                  </a:lnTo>
                  <a:lnTo>
                    <a:pt x="0" y="1328"/>
                  </a:lnTo>
                </a:path>
              </a:pathLst>
            </a:custGeom>
            <a:ln w="34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8561362" y="2092659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40" h="13969">
                  <a:moveTo>
                    <a:pt x="2301" y="0"/>
                  </a:moveTo>
                  <a:lnTo>
                    <a:pt x="0" y="1328"/>
                  </a:lnTo>
                  <a:lnTo>
                    <a:pt x="912" y="13720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8562274" y="2106379"/>
              <a:ext cx="5715" cy="36830"/>
            </a:xfrm>
            <a:custGeom>
              <a:avLst/>
              <a:gdLst/>
              <a:ahLst/>
              <a:cxnLst/>
              <a:rect l="l" t="t" r="r" b="b"/>
              <a:pathLst>
                <a:path w="5715" h="36830">
                  <a:moveTo>
                    <a:pt x="0" y="0"/>
                  </a:moveTo>
                  <a:lnTo>
                    <a:pt x="600" y="7542"/>
                  </a:lnTo>
                  <a:lnTo>
                    <a:pt x="1385" y="13869"/>
                  </a:lnTo>
                  <a:lnTo>
                    <a:pt x="2878" y="22412"/>
                  </a:lnTo>
                  <a:lnTo>
                    <a:pt x="5606" y="36600"/>
                  </a:lnTo>
                </a:path>
              </a:pathLst>
            </a:custGeom>
            <a:ln w="34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8567881" y="2142980"/>
              <a:ext cx="25400" cy="121285"/>
            </a:xfrm>
            <a:custGeom>
              <a:avLst/>
              <a:gdLst/>
              <a:ahLst/>
              <a:cxnLst/>
              <a:rect l="l" t="t" r="r" b="b"/>
              <a:pathLst>
                <a:path w="25400" h="121285">
                  <a:moveTo>
                    <a:pt x="0" y="0"/>
                  </a:moveTo>
                  <a:lnTo>
                    <a:pt x="10588" y="51668"/>
                  </a:lnTo>
                  <a:lnTo>
                    <a:pt x="16726" y="81521"/>
                  </a:lnTo>
                  <a:lnTo>
                    <a:pt x="20764" y="100924"/>
                  </a:lnTo>
                  <a:lnTo>
                    <a:pt x="25049" y="121246"/>
                  </a:lnTo>
                </a:path>
              </a:pathLst>
            </a:custGeom>
            <a:ln w="319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8592931" y="2264226"/>
              <a:ext cx="13335" cy="58419"/>
            </a:xfrm>
            <a:custGeom>
              <a:avLst/>
              <a:gdLst/>
              <a:ahLst/>
              <a:cxnLst/>
              <a:rect l="l" t="t" r="r" b="b"/>
              <a:pathLst>
                <a:path w="13334" h="58419">
                  <a:moveTo>
                    <a:pt x="0" y="0"/>
                  </a:moveTo>
                  <a:lnTo>
                    <a:pt x="4095" y="19329"/>
                  </a:lnTo>
                  <a:lnTo>
                    <a:pt x="6801" y="31793"/>
                  </a:lnTo>
                  <a:lnTo>
                    <a:pt x="9325" y="42809"/>
                  </a:lnTo>
                  <a:lnTo>
                    <a:pt x="12875" y="57797"/>
                  </a:lnTo>
                </a:path>
              </a:pathLst>
            </a:custGeom>
            <a:ln w="30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8605806" y="2322024"/>
              <a:ext cx="10160" cy="38735"/>
            </a:xfrm>
            <a:custGeom>
              <a:avLst/>
              <a:gdLst/>
              <a:ahLst/>
              <a:cxnLst/>
              <a:rect l="l" t="t" r="r" b="b"/>
              <a:pathLst>
                <a:path w="10159" h="38735">
                  <a:moveTo>
                    <a:pt x="0" y="0"/>
                  </a:moveTo>
                  <a:lnTo>
                    <a:pt x="3497" y="14684"/>
                  </a:lnTo>
                  <a:lnTo>
                    <a:pt x="5659" y="23581"/>
                  </a:lnTo>
                  <a:lnTo>
                    <a:pt x="7379" y="30289"/>
                  </a:lnTo>
                  <a:lnTo>
                    <a:pt x="9553" y="38411"/>
                  </a:lnTo>
                </a:path>
              </a:pathLst>
            </a:custGeom>
            <a:ln w="309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8615359" y="2360435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69">
                  <a:moveTo>
                    <a:pt x="0" y="0"/>
                  </a:moveTo>
                  <a:lnTo>
                    <a:pt x="3600" y="13371"/>
                  </a:lnTo>
                  <a:lnTo>
                    <a:pt x="4348" y="13144"/>
                  </a:lnTo>
                </a:path>
              </a:pathLst>
            </a:custGeom>
            <a:ln w="31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8616311" y="2360441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5" h="13335">
                  <a:moveTo>
                    <a:pt x="3397" y="13138"/>
                  </a:moveTo>
                  <a:lnTo>
                    <a:pt x="4145" y="12911"/>
                  </a:lnTo>
                  <a:lnTo>
                    <a:pt x="0" y="0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8602582" y="2326654"/>
              <a:ext cx="13970" cy="34290"/>
            </a:xfrm>
            <a:custGeom>
              <a:avLst/>
              <a:gdLst/>
              <a:ahLst/>
              <a:cxnLst/>
              <a:rect l="l" t="t" r="r" b="b"/>
              <a:pathLst>
                <a:path w="13970" h="34289">
                  <a:moveTo>
                    <a:pt x="13728" y="33786"/>
                  </a:moveTo>
                  <a:lnTo>
                    <a:pt x="11182" y="25995"/>
                  </a:lnTo>
                  <a:lnTo>
                    <a:pt x="8903" y="19879"/>
                  </a:lnTo>
                  <a:lnTo>
                    <a:pt x="5605" y="12269"/>
                  </a:lnTo>
                  <a:lnTo>
                    <a:pt x="0" y="0"/>
                  </a:lnTo>
                </a:path>
              </a:pathLst>
            </a:custGeom>
            <a:ln w="34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8578193" y="2284613"/>
              <a:ext cx="24765" cy="42545"/>
            </a:xfrm>
            <a:custGeom>
              <a:avLst/>
              <a:gdLst/>
              <a:ahLst/>
              <a:cxnLst/>
              <a:rect l="l" t="t" r="r" b="b"/>
              <a:pathLst>
                <a:path w="24765" h="42544">
                  <a:moveTo>
                    <a:pt x="24389" y="42041"/>
                  </a:moveTo>
                  <a:lnTo>
                    <a:pt x="18617" y="29643"/>
                  </a:lnTo>
                  <a:lnTo>
                    <a:pt x="14153" y="21131"/>
                  </a:lnTo>
                  <a:lnTo>
                    <a:pt x="8709" y="12564"/>
                  </a:lnTo>
                  <a:lnTo>
                    <a:pt x="0" y="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8544385" y="2247894"/>
              <a:ext cx="34290" cy="36830"/>
            </a:xfrm>
            <a:custGeom>
              <a:avLst/>
              <a:gdLst/>
              <a:ahLst/>
              <a:cxnLst/>
              <a:rect l="l" t="t" r="r" b="b"/>
              <a:pathLst>
                <a:path w="34290" h="36830">
                  <a:moveTo>
                    <a:pt x="33808" y="36718"/>
                  </a:moveTo>
                  <a:lnTo>
                    <a:pt x="24951" y="24237"/>
                  </a:lnTo>
                  <a:lnTo>
                    <a:pt x="18477" y="16252"/>
                  </a:lnTo>
                  <a:lnTo>
                    <a:pt x="11216" y="9320"/>
                  </a:lnTo>
                  <a:lnTo>
                    <a:pt x="0" y="0"/>
                  </a:lnTo>
                </a:path>
              </a:pathLst>
            </a:custGeom>
            <a:ln w="32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8505176" y="2226355"/>
              <a:ext cx="39370" cy="21590"/>
            </a:xfrm>
            <a:custGeom>
              <a:avLst/>
              <a:gdLst/>
              <a:ahLst/>
              <a:cxnLst/>
              <a:rect l="l" t="t" r="r" b="b"/>
              <a:pathLst>
                <a:path w="39370" h="21589">
                  <a:moveTo>
                    <a:pt x="39208" y="21538"/>
                  </a:moveTo>
                  <a:lnTo>
                    <a:pt x="27906" y="12455"/>
                  </a:lnTo>
                  <a:lnTo>
                    <a:pt x="20055" y="7183"/>
                  </a:lnTo>
                  <a:lnTo>
                    <a:pt x="11978" y="3705"/>
                  </a:lnTo>
                  <a:lnTo>
                    <a:pt x="0" y="0"/>
                  </a:lnTo>
                </a:path>
              </a:pathLst>
            </a:custGeom>
            <a:ln w="31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8468903" y="222178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80">
                  <a:moveTo>
                    <a:pt x="36273" y="4571"/>
                  </a:moveTo>
                  <a:lnTo>
                    <a:pt x="24341" y="1193"/>
                  </a:lnTo>
                  <a:lnTo>
                    <a:pt x="16585" y="0"/>
                  </a:lnTo>
                  <a:lnTo>
                    <a:pt x="9605" y="931"/>
                  </a:lnTo>
                  <a:lnTo>
                    <a:pt x="0" y="3926"/>
                  </a:lnTo>
                </a:path>
              </a:pathLst>
            </a:custGeom>
            <a:ln w="31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8445670" y="2225709"/>
              <a:ext cx="23495" cy="20955"/>
            </a:xfrm>
            <a:custGeom>
              <a:avLst/>
              <a:gdLst/>
              <a:ahLst/>
              <a:cxnLst/>
              <a:rect l="l" t="t" r="r" b="b"/>
              <a:pathLst>
                <a:path w="23495" h="20955">
                  <a:moveTo>
                    <a:pt x="23232" y="0"/>
                  </a:moveTo>
                  <a:lnTo>
                    <a:pt x="13830" y="3328"/>
                  </a:lnTo>
                  <a:lnTo>
                    <a:pt x="8277" y="6591"/>
                  </a:lnTo>
                  <a:lnTo>
                    <a:pt x="4392" y="11727"/>
                  </a:lnTo>
                  <a:lnTo>
                    <a:pt x="0" y="20674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8440136" y="2246384"/>
              <a:ext cx="5715" cy="36195"/>
            </a:xfrm>
            <a:custGeom>
              <a:avLst/>
              <a:gdLst/>
              <a:ahLst/>
              <a:cxnLst/>
              <a:rect l="l" t="t" r="r" b="b"/>
              <a:pathLst>
                <a:path w="5715" h="36194">
                  <a:moveTo>
                    <a:pt x="5533" y="0"/>
                  </a:moveTo>
                  <a:lnTo>
                    <a:pt x="1483" y="9182"/>
                  </a:lnTo>
                  <a:lnTo>
                    <a:pt x="0" y="15963"/>
                  </a:lnTo>
                  <a:lnTo>
                    <a:pt x="963" y="23691"/>
                  </a:lnTo>
                  <a:lnTo>
                    <a:pt x="4254" y="35716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8444391" y="2282101"/>
              <a:ext cx="26034" cy="38735"/>
            </a:xfrm>
            <a:custGeom>
              <a:avLst/>
              <a:gdLst/>
              <a:ahLst/>
              <a:cxnLst/>
              <a:rect l="l" t="t" r="r" b="b"/>
              <a:pathLst>
                <a:path w="26034" h="38735">
                  <a:moveTo>
                    <a:pt x="0" y="0"/>
                  </a:moveTo>
                  <a:lnTo>
                    <a:pt x="3709" y="12068"/>
                  </a:lnTo>
                  <a:lnTo>
                    <a:pt x="7603" y="20109"/>
                  </a:lnTo>
                  <a:lnTo>
                    <a:pt x="14076" y="27741"/>
                  </a:lnTo>
                  <a:lnTo>
                    <a:pt x="25519" y="38579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8469910" y="2320680"/>
              <a:ext cx="50165" cy="29209"/>
            </a:xfrm>
            <a:custGeom>
              <a:avLst/>
              <a:gdLst/>
              <a:ahLst/>
              <a:cxnLst/>
              <a:rect l="l" t="t" r="r" b="b"/>
              <a:pathLst>
                <a:path w="50165" h="29210">
                  <a:moveTo>
                    <a:pt x="0" y="0"/>
                  </a:moveTo>
                  <a:lnTo>
                    <a:pt x="11823" y="10687"/>
                  </a:lnTo>
                  <a:lnTo>
                    <a:pt x="20962" y="17264"/>
                  </a:lnTo>
                  <a:lnTo>
                    <a:pt x="32091" y="22443"/>
                  </a:lnTo>
                  <a:lnTo>
                    <a:pt x="49889" y="28939"/>
                  </a:lnTo>
                </a:path>
              </a:pathLst>
            </a:custGeom>
            <a:ln w="32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8519800" y="2349619"/>
              <a:ext cx="65405" cy="10795"/>
            </a:xfrm>
            <a:custGeom>
              <a:avLst/>
              <a:gdLst/>
              <a:ahLst/>
              <a:cxnLst/>
              <a:rect l="l" t="t" r="r" b="b"/>
              <a:pathLst>
                <a:path w="65404" h="10794">
                  <a:moveTo>
                    <a:pt x="0" y="0"/>
                  </a:moveTo>
                  <a:lnTo>
                    <a:pt x="18036" y="6203"/>
                  </a:lnTo>
                  <a:lnTo>
                    <a:pt x="30834" y="9334"/>
                  </a:lnTo>
                  <a:lnTo>
                    <a:pt x="44498" y="10350"/>
                  </a:lnTo>
                  <a:lnTo>
                    <a:pt x="65135" y="10208"/>
                  </a:lnTo>
                </a:path>
              </a:pathLst>
            </a:custGeom>
            <a:ln w="31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8584936" y="2347326"/>
              <a:ext cx="66675" cy="12700"/>
            </a:xfrm>
            <a:custGeom>
              <a:avLst/>
              <a:gdLst/>
              <a:ahLst/>
              <a:cxnLst/>
              <a:rect l="l" t="t" r="r" b="b"/>
              <a:pathLst>
                <a:path w="66675" h="12700">
                  <a:moveTo>
                    <a:pt x="0" y="12501"/>
                  </a:moveTo>
                  <a:lnTo>
                    <a:pt x="20652" y="12004"/>
                  </a:lnTo>
                  <a:lnTo>
                    <a:pt x="34423" y="10537"/>
                  </a:lnTo>
                  <a:lnTo>
                    <a:pt x="47511" y="6926"/>
                  </a:lnTo>
                  <a:lnTo>
                    <a:pt x="66115" y="0"/>
                  </a:lnTo>
                </a:path>
              </a:pathLst>
            </a:custGeom>
            <a:ln w="31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8651051" y="2315261"/>
              <a:ext cx="52705" cy="32384"/>
            </a:xfrm>
            <a:custGeom>
              <a:avLst/>
              <a:gdLst/>
              <a:ahLst/>
              <a:cxnLst/>
              <a:rect l="l" t="t" r="r" b="b"/>
              <a:pathLst>
                <a:path w="52704" h="32385">
                  <a:moveTo>
                    <a:pt x="0" y="32064"/>
                  </a:moveTo>
                  <a:lnTo>
                    <a:pt x="18393" y="24833"/>
                  </a:lnTo>
                  <a:lnTo>
                    <a:pt x="30008" y="19082"/>
                  </a:lnTo>
                  <a:lnTo>
                    <a:pt x="39780" y="11807"/>
                  </a:lnTo>
                  <a:lnTo>
                    <a:pt x="52645" y="0"/>
                  </a:lnTo>
                </a:path>
              </a:pathLst>
            </a:custGeom>
            <a:ln w="30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8703697" y="2273748"/>
              <a:ext cx="31115" cy="41910"/>
            </a:xfrm>
            <a:custGeom>
              <a:avLst/>
              <a:gdLst/>
              <a:ahLst/>
              <a:cxnLst/>
              <a:rect l="l" t="t" r="r" b="b"/>
              <a:pathLst>
                <a:path w="31115" h="41910">
                  <a:moveTo>
                    <a:pt x="0" y="41513"/>
                  </a:moveTo>
                  <a:lnTo>
                    <a:pt x="12528" y="29558"/>
                  </a:lnTo>
                  <a:lnTo>
                    <a:pt x="19944" y="21249"/>
                  </a:lnTo>
                  <a:lnTo>
                    <a:pt x="25162" y="12693"/>
                  </a:lnTo>
                  <a:lnTo>
                    <a:pt x="31099" y="0"/>
                  </a:lnTo>
                </a:path>
              </a:pathLst>
            </a:custGeom>
            <a:ln w="30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8734796" y="2235710"/>
              <a:ext cx="10160" cy="38100"/>
            </a:xfrm>
            <a:custGeom>
              <a:avLst/>
              <a:gdLst/>
              <a:ahLst/>
              <a:cxnLst/>
              <a:rect l="l" t="t" r="r" b="b"/>
              <a:pathLst>
                <a:path w="10159" h="38100">
                  <a:moveTo>
                    <a:pt x="0" y="38037"/>
                  </a:moveTo>
                  <a:lnTo>
                    <a:pt x="5606" y="25399"/>
                  </a:lnTo>
                  <a:lnTo>
                    <a:pt x="8515" y="17223"/>
                  </a:lnTo>
                  <a:lnTo>
                    <a:pt x="9659" y="9946"/>
                  </a:lnTo>
                  <a:lnTo>
                    <a:pt x="9976" y="0"/>
                  </a:lnTo>
                </a:path>
              </a:pathLst>
            </a:custGeom>
            <a:ln w="31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8739853" y="2212008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30">
                  <a:moveTo>
                    <a:pt x="4919" y="23701"/>
                  </a:moveTo>
                  <a:lnTo>
                    <a:pt x="5204" y="7076"/>
                  </a:lnTo>
                  <a:lnTo>
                    <a:pt x="0" y="0"/>
                  </a:lnTo>
                </a:path>
              </a:pathLst>
            </a:custGeom>
            <a:ln w="32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8727556" y="2204932"/>
              <a:ext cx="12700" cy="7620"/>
            </a:xfrm>
            <a:custGeom>
              <a:avLst/>
              <a:gdLst/>
              <a:ahLst/>
              <a:cxnLst/>
              <a:rect l="l" t="t" r="r" b="b"/>
              <a:pathLst>
                <a:path w="12700" h="7619">
                  <a:moveTo>
                    <a:pt x="12296" y="7076"/>
                  </a:moveTo>
                  <a:lnTo>
                    <a:pt x="7092" y="0"/>
                  </a:lnTo>
                  <a:lnTo>
                    <a:pt x="0" y="5267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8714385" y="2210199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4" h="22225">
                  <a:moveTo>
                    <a:pt x="13171" y="0"/>
                  </a:moveTo>
                  <a:lnTo>
                    <a:pt x="8975" y="3307"/>
                  </a:lnTo>
                  <a:lnTo>
                    <a:pt x="6205" y="6703"/>
                  </a:lnTo>
                  <a:lnTo>
                    <a:pt x="3625" y="12254"/>
                  </a:lnTo>
                  <a:lnTo>
                    <a:pt x="0" y="22022"/>
                  </a:lnTo>
                </a:path>
              </a:pathLst>
            </a:custGeom>
            <a:ln w="33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8704645" y="2232221"/>
              <a:ext cx="10160" cy="40640"/>
            </a:xfrm>
            <a:custGeom>
              <a:avLst/>
              <a:gdLst/>
              <a:ahLst/>
              <a:cxnLst/>
              <a:rect l="l" t="t" r="r" b="b"/>
              <a:pathLst>
                <a:path w="10159" h="40639">
                  <a:moveTo>
                    <a:pt x="9740" y="0"/>
                  </a:moveTo>
                  <a:lnTo>
                    <a:pt x="6169" y="10056"/>
                  </a:lnTo>
                  <a:lnTo>
                    <a:pt x="3964" y="17620"/>
                  </a:lnTo>
                  <a:lnTo>
                    <a:pt x="2212" y="26485"/>
                  </a:lnTo>
                  <a:lnTo>
                    <a:pt x="0" y="40440"/>
                  </a:lnTo>
                </a:path>
              </a:pathLst>
            </a:custGeom>
            <a:ln w="33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8699536" y="2272662"/>
              <a:ext cx="5715" cy="48895"/>
            </a:xfrm>
            <a:custGeom>
              <a:avLst/>
              <a:gdLst/>
              <a:ahLst/>
              <a:cxnLst/>
              <a:rect l="l" t="t" r="r" b="b"/>
              <a:pathLst>
                <a:path w="5715" h="48894">
                  <a:moveTo>
                    <a:pt x="5108" y="0"/>
                  </a:moveTo>
                  <a:lnTo>
                    <a:pt x="2967" y="14079"/>
                  </a:lnTo>
                  <a:lnTo>
                    <a:pt x="1722" y="23816"/>
                  </a:lnTo>
                  <a:lnTo>
                    <a:pt x="892" y="33749"/>
                  </a:lnTo>
                  <a:lnTo>
                    <a:pt x="0" y="48418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8697850" y="2321081"/>
              <a:ext cx="1905" cy="43815"/>
            </a:xfrm>
            <a:custGeom>
              <a:avLst/>
              <a:gdLst/>
              <a:ahLst/>
              <a:cxnLst/>
              <a:rect l="l" t="t" r="r" b="b"/>
              <a:pathLst>
                <a:path w="1904" h="43814">
                  <a:moveTo>
                    <a:pt x="1686" y="0"/>
                  </a:moveTo>
                  <a:lnTo>
                    <a:pt x="847" y="14596"/>
                  </a:lnTo>
                  <a:lnTo>
                    <a:pt x="392" y="24018"/>
                  </a:lnTo>
                  <a:lnTo>
                    <a:pt x="162" y="32367"/>
                  </a:lnTo>
                  <a:lnTo>
                    <a:pt x="0" y="43746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8697700" y="2364827"/>
              <a:ext cx="635" cy="29209"/>
            </a:xfrm>
            <a:custGeom>
              <a:avLst/>
              <a:gdLst/>
              <a:ahLst/>
              <a:cxnLst/>
              <a:rect l="l" t="t" r="r" b="b"/>
              <a:pathLst>
                <a:path w="634" h="29210">
                  <a:moveTo>
                    <a:pt x="200" y="-15975"/>
                  </a:moveTo>
                  <a:lnTo>
                    <a:pt x="200" y="44932"/>
                  </a:lnTo>
                </a:path>
              </a:pathLst>
            </a:custGeom>
            <a:ln w="32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8754101" y="2128172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901" y="6869"/>
                  </a:moveTo>
                  <a:lnTo>
                    <a:pt x="6156" y="5951"/>
                  </a:lnTo>
                  <a:lnTo>
                    <a:pt x="5410" y="5034"/>
                  </a:lnTo>
                </a:path>
                <a:path w="6984" h="6985">
                  <a:moveTo>
                    <a:pt x="5410" y="5034"/>
                  </a:moveTo>
                  <a:lnTo>
                    <a:pt x="3919" y="31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8746010" y="2124634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8090" y="3537"/>
                  </a:moveTo>
                  <a:lnTo>
                    <a:pt x="4171" y="336"/>
                  </a:lnTo>
                  <a:lnTo>
                    <a:pt x="0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8740407" y="2124298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80">
                  <a:moveTo>
                    <a:pt x="5602" y="336"/>
                  </a:moveTo>
                  <a:lnTo>
                    <a:pt x="1430" y="0"/>
                  </a:lnTo>
                  <a:lnTo>
                    <a:pt x="0" y="4667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7" name="object 497"/>
          <p:cNvGrpSpPr/>
          <p:nvPr/>
        </p:nvGrpSpPr>
        <p:grpSpPr>
          <a:xfrm>
            <a:off x="8759353" y="2195996"/>
            <a:ext cx="211454" cy="200025"/>
            <a:chOff x="8759353" y="2195996"/>
            <a:chExt cx="211454" cy="200025"/>
          </a:xfrm>
        </p:grpSpPr>
        <p:sp>
          <p:nvSpPr>
            <p:cNvPr id="498" name="object 498"/>
            <p:cNvSpPr/>
            <p:nvPr/>
          </p:nvSpPr>
          <p:spPr>
            <a:xfrm>
              <a:off x="8944175" y="222843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8964" y="4925"/>
                  </a:moveTo>
                  <a:lnTo>
                    <a:pt x="8219" y="4467"/>
                  </a:lnTo>
                  <a:lnTo>
                    <a:pt x="7473" y="4008"/>
                  </a:lnTo>
                </a:path>
                <a:path w="9525" h="5080">
                  <a:moveTo>
                    <a:pt x="7473" y="4008"/>
                  </a:moveTo>
                  <a:lnTo>
                    <a:pt x="5982" y="309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8925489" y="2220974"/>
              <a:ext cx="19050" cy="7620"/>
            </a:xfrm>
            <a:custGeom>
              <a:avLst/>
              <a:gdLst/>
              <a:ahLst/>
              <a:cxnLst/>
              <a:rect l="l" t="t" r="r" b="b"/>
              <a:pathLst>
                <a:path w="19050" h="7619">
                  <a:moveTo>
                    <a:pt x="18685" y="7464"/>
                  </a:moveTo>
                  <a:lnTo>
                    <a:pt x="12702" y="4373"/>
                  </a:lnTo>
                  <a:lnTo>
                    <a:pt x="0" y="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8893503" y="2214233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5">
                  <a:moveTo>
                    <a:pt x="31985" y="6741"/>
                  </a:moveTo>
                  <a:lnTo>
                    <a:pt x="24340" y="4175"/>
                  </a:lnTo>
                  <a:lnTo>
                    <a:pt x="18460" y="2618"/>
                  </a:lnTo>
                  <a:lnTo>
                    <a:pt x="11346" y="1436"/>
                  </a:lnTo>
                  <a:lnTo>
                    <a:pt x="0" y="0"/>
                  </a:lnTo>
                </a:path>
              </a:pathLst>
            </a:custGeom>
            <a:ln w="34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8851822" y="2212653"/>
              <a:ext cx="41910" cy="3175"/>
            </a:xfrm>
            <a:custGeom>
              <a:avLst/>
              <a:gdLst/>
              <a:ahLst/>
              <a:cxnLst/>
              <a:rect l="l" t="t" r="r" b="b"/>
              <a:pathLst>
                <a:path w="41909" h="3175">
                  <a:moveTo>
                    <a:pt x="41681" y="1579"/>
                  </a:moveTo>
                  <a:lnTo>
                    <a:pt x="30183" y="272"/>
                  </a:lnTo>
                  <a:lnTo>
                    <a:pt x="22009" y="0"/>
                  </a:lnTo>
                  <a:lnTo>
                    <a:pt x="13250" y="908"/>
                  </a:lnTo>
                  <a:lnTo>
                    <a:pt x="0" y="3144"/>
                  </a:lnTo>
                </a:path>
              </a:pathLst>
            </a:custGeom>
            <a:ln w="33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8810549" y="2215798"/>
              <a:ext cx="41275" cy="17145"/>
            </a:xfrm>
            <a:custGeom>
              <a:avLst/>
              <a:gdLst/>
              <a:ahLst/>
              <a:cxnLst/>
              <a:rect l="l" t="t" r="r" b="b"/>
              <a:pathLst>
                <a:path w="41275" h="17144">
                  <a:moveTo>
                    <a:pt x="41272" y="0"/>
                  </a:moveTo>
                  <a:lnTo>
                    <a:pt x="28028" y="2471"/>
                  </a:lnTo>
                  <a:lnTo>
                    <a:pt x="19314" y="5031"/>
                  </a:lnTo>
                  <a:lnTo>
                    <a:pt x="11261" y="9241"/>
                  </a:lnTo>
                  <a:lnTo>
                    <a:pt x="0" y="16662"/>
                  </a:lnTo>
                </a:path>
              </a:pathLst>
            </a:custGeom>
            <a:ln w="32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8782685" y="2232460"/>
              <a:ext cx="27940" cy="33020"/>
            </a:xfrm>
            <a:custGeom>
              <a:avLst/>
              <a:gdLst/>
              <a:ahLst/>
              <a:cxnLst/>
              <a:rect l="l" t="t" r="r" b="b"/>
              <a:pathLst>
                <a:path w="27940" h="33019">
                  <a:moveTo>
                    <a:pt x="27864" y="0"/>
                  </a:moveTo>
                  <a:lnTo>
                    <a:pt x="16812" y="7674"/>
                  </a:lnTo>
                  <a:lnTo>
                    <a:pt x="10225" y="13653"/>
                  </a:lnTo>
                  <a:lnTo>
                    <a:pt x="5492" y="21013"/>
                  </a:lnTo>
                  <a:lnTo>
                    <a:pt x="0" y="32833"/>
                  </a:lnTo>
                </a:path>
              </a:pathLst>
            </a:custGeom>
            <a:ln w="32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8775450" y="2265294"/>
              <a:ext cx="7620" cy="43180"/>
            </a:xfrm>
            <a:custGeom>
              <a:avLst/>
              <a:gdLst/>
              <a:ahLst/>
              <a:cxnLst/>
              <a:rect l="l" t="t" r="r" b="b"/>
              <a:pathLst>
                <a:path w="7620" h="43180">
                  <a:moveTo>
                    <a:pt x="7235" y="0"/>
                  </a:moveTo>
                  <a:lnTo>
                    <a:pt x="2117" y="11978"/>
                  </a:lnTo>
                  <a:lnTo>
                    <a:pt x="0" y="20443"/>
                  </a:lnTo>
                  <a:lnTo>
                    <a:pt x="513" y="29419"/>
                  </a:lnTo>
                  <a:lnTo>
                    <a:pt x="3287" y="42932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8778737" y="2308226"/>
              <a:ext cx="25400" cy="42545"/>
            </a:xfrm>
            <a:custGeom>
              <a:avLst/>
              <a:gdLst/>
              <a:ahLst/>
              <a:cxnLst/>
              <a:rect l="l" t="t" r="r" b="b"/>
              <a:pathLst>
                <a:path w="25400" h="42544">
                  <a:moveTo>
                    <a:pt x="0" y="0"/>
                  </a:moveTo>
                  <a:lnTo>
                    <a:pt x="3227" y="13498"/>
                  </a:lnTo>
                  <a:lnTo>
                    <a:pt x="6917" y="22374"/>
                  </a:lnTo>
                  <a:lnTo>
                    <a:pt x="13420" y="30568"/>
                  </a:lnTo>
                  <a:lnTo>
                    <a:pt x="25089" y="42019"/>
                  </a:lnTo>
                </a:path>
              </a:pathLst>
            </a:custGeom>
            <a:ln w="32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8803827" y="2350245"/>
              <a:ext cx="52705" cy="29845"/>
            </a:xfrm>
            <a:custGeom>
              <a:avLst/>
              <a:gdLst/>
              <a:ahLst/>
              <a:cxnLst/>
              <a:rect l="l" t="t" r="r" b="b"/>
              <a:pathLst>
                <a:path w="52704" h="29844">
                  <a:moveTo>
                    <a:pt x="0" y="0"/>
                  </a:moveTo>
                  <a:lnTo>
                    <a:pt x="12097" y="11257"/>
                  </a:lnTo>
                  <a:lnTo>
                    <a:pt x="21602" y="18105"/>
                  </a:lnTo>
                  <a:lnTo>
                    <a:pt x="33442" y="23327"/>
                  </a:lnTo>
                  <a:lnTo>
                    <a:pt x="52542" y="29709"/>
                  </a:lnTo>
                </a:path>
              </a:pathLst>
            </a:custGeom>
            <a:ln w="32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7" name="object 507"/>
          <p:cNvGrpSpPr/>
          <p:nvPr/>
        </p:nvGrpSpPr>
        <p:grpSpPr>
          <a:xfrm>
            <a:off x="8932423" y="2028421"/>
            <a:ext cx="582295" cy="375285"/>
            <a:chOff x="8932423" y="2028421"/>
            <a:chExt cx="582295" cy="375285"/>
          </a:xfrm>
        </p:grpSpPr>
        <p:sp>
          <p:nvSpPr>
            <p:cNvPr id="508" name="object 508"/>
            <p:cNvSpPr/>
            <p:nvPr/>
          </p:nvSpPr>
          <p:spPr>
            <a:xfrm>
              <a:off x="9090486" y="227609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9090142" y="2270623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-17462" y="2735"/>
                  </a:moveTo>
                  <a:lnTo>
                    <a:pt x="17806" y="2735"/>
                  </a:lnTo>
                </a:path>
              </a:pathLst>
            </a:custGeom>
            <a:ln w="40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085815" y="2258293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4326" y="12329"/>
                  </a:moveTo>
                  <a:lnTo>
                    <a:pt x="3982" y="7661"/>
                  </a:lnTo>
                  <a:lnTo>
                    <a:pt x="0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071677" y="2242633"/>
              <a:ext cx="14604" cy="15875"/>
            </a:xfrm>
            <a:custGeom>
              <a:avLst/>
              <a:gdLst/>
              <a:ahLst/>
              <a:cxnLst/>
              <a:rect l="l" t="t" r="r" b="b"/>
              <a:pathLst>
                <a:path w="14604" h="15875">
                  <a:moveTo>
                    <a:pt x="14138" y="15660"/>
                  </a:moveTo>
                  <a:lnTo>
                    <a:pt x="10155" y="7999"/>
                  </a:lnTo>
                  <a:lnTo>
                    <a:pt x="0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9045224" y="2230501"/>
              <a:ext cx="26670" cy="12700"/>
            </a:xfrm>
            <a:custGeom>
              <a:avLst/>
              <a:gdLst/>
              <a:ahLst/>
              <a:cxnLst/>
              <a:rect l="l" t="t" r="r" b="b"/>
              <a:pathLst>
                <a:path w="26670" h="12700">
                  <a:moveTo>
                    <a:pt x="26452" y="12132"/>
                  </a:moveTo>
                  <a:lnTo>
                    <a:pt x="20326" y="7444"/>
                  </a:lnTo>
                  <a:lnTo>
                    <a:pt x="15529" y="4617"/>
                  </a:lnTo>
                  <a:lnTo>
                    <a:pt x="9580" y="2515"/>
                  </a:lnTo>
                  <a:lnTo>
                    <a:pt x="0" y="0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9010335" y="2227434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10">
                  <a:moveTo>
                    <a:pt x="34889" y="3066"/>
                  </a:moveTo>
                  <a:lnTo>
                    <a:pt x="25177" y="744"/>
                  </a:lnTo>
                  <a:lnTo>
                    <a:pt x="18305" y="0"/>
                  </a:lnTo>
                  <a:lnTo>
                    <a:pt x="11003" y="858"/>
                  </a:lnTo>
                  <a:lnTo>
                    <a:pt x="0" y="3345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8976192" y="2230780"/>
              <a:ext cx="34290" cy="17780"/>
            </a:xfrm>
            <a:custGeom>
              <a:avLst/>
              <a:gdLst/>
              <a:ahLst/>
              <a:cxnLst/>
              <a:rect l="l" t="t" r="r" b="b"/>
              <a:pathLst>
                <a:path w="34290" h="17780">
                  <a:moveTo>
                    <a:pt x="34142" y="0"/>
                  </a:moveTo>
                  <a:lnTo>
                    <a:pt x="23151" y="2753"/>
                  </a:lnTo>
                  <a:lnTo>
                    <a:pt x="15930" y="5477"/>
                  </a:lnTo>
                  <a:lnTo>
                    <a:pt x="9280" y="9798"/>
                  </a:lnTo>
                  <a:lnTo>
                    <a:pt x="0" y="17340"/>
                  </a:lnTo>
                </a:path>
              </a:pathLst>
            </a:custGeom>
            <a:ln w="329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8953924" y="2248120"/>
              <a:ext cx="22860" cy="30480"/>
            </a:xfrm>
            <a:custGeom>
              <a:avLst/>
              <a:gdLst/>
              <a:ahLst/>
              <a:cxnLst/>
              <a:rect l="l" t="t" r="r" b="b"/>
              <a:pathLst>
                <a:path w="22859" h="30480">
                  <a:moveTo>
                    <a:pt x="22267" y="0"/>
                  </a:moveTo>
                  <a:lnTo>
                    <a:pt x="13172" y="7738"/>
                  </a:lnTo>
                  <a:lnTo>
                    <a:pt x="7821" y="13434"/>
                  </a:lnTo>
                  <a:lnTo>
                    <a:pt x="4126" y="19890"/>
                  </a:lnTo>
                  <a:lnTo>
                    <a:pt x="0" y="29912"/>
                  </a:lnTo>
                </a:path>
              </a:pathLst>
            </a:custGeom>
            <a:ln w="32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8948672" y="2278032"/>
              <a:ext cx="5715" cy="32384"/>
            </a:xfrm>
            <a:custGeom>
              <a:avLst/>
              <a:gdLst/>
              <a:ahLst/>
              <a:cxnLst/>
              <a:rect l="l" t="t" r="r" b="b"/>
              <a:pathLst>
                <a:path w="5715" h="32385">
                  <a:moveTo>
                    <a:pt x="5251" y="0"/>
                  </a:moveTo>
                  <a:lnTo>
                    <a:pt x="1446" y="10054"/>
                  </a:lnTo>
                  <a:lnTo>
                    <a:pt x="0" y="16744"/>
                  </a:lnTo>
                  <a:lnTo>
                    <a:pt x="752" y="23072"/>
                  </a:lnTo>
                  <a:lnTo>
                    <a:pt x="3543" y="32043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8952216" y="2310075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4">
                  <a:moveTo>
                    <a:pt x="0" y="0"/>
                  </a:moveTo>
                  <a:lnTo>
                    <a:pt x="3138" y="8829"/>
                  </a:lnTo>
                  <a:lnTo>
                    <a:pt x="6326" y="14164"/>
                  </a:lnTo>
                  <a:lnTo>
                    <a:pt x="11489" y="18159"/>
                  </a:lnTo>
                  <a:lnTo>
                    <a:pt x="20555" y="22966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8972771" y="2333042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0"/>
                  </a:moveTo>
                  <a:lnTo>
                    <a:pt x="9318" y="4542"/>
                  </a:lnTo>
                  <a:lnTo>
                    <a:pt x="16250" y="6684"/>
                  </a:lnTo>
                  <a:lnTo>
                    <a:pt x="24238" y="6990"/>
                  </a:lnTo>
                  <a:lnTo>
                    <a:pt x="36724" y="6025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9009496" y="2327169"/>
              <a:ext cx="41275" cy="12065"/>
            </a:xfrm>
            <a:custGeom>
              <a:avLst/>
              <a:gdLst/>
              <a:ahLst/>
              <a:cxnLst/>
              <a:rect l="l" t="t" r="r" b="b"/>
              <a:pathLst>
                <a:path w="41275" h="12064">
                  <a:moveTo>
                    <a:pt x="0" y="11898"/>
                  </a:moveTo>
                  <a:lnTo>
                    <a:pt x="12548" y="10653"/>
                  </a:lnTo>
                  <a:lnTo>
                    <a:pt x="20971" y="8999"/>
                  </a:lnTo>
                  <a:lnTo>
                    <a:pt x="29084" y="5820"/>
                  </a:lnTo>
                  <a:lnTo>
                    <a:pt x="40702" y="0"/>
                  </a:lnTo>
                </a:path>
              </a:pathLst>
            </a:custGeom>
            <a:ln w="32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050199" y="2304461"/>
              <a:ext cx="33020" cy="22860"/>
            </a:xfrm>
            <a:custGeom>
              <a:avLst/>
              <a:gdLst/>
              <a:ahLst/>
              <a:cxnLst/>
              <a:rect l="l" t="t" r="r" b="b"/>
              <a:pathLst>
                <a:path w="33020" h="22860">
                  <a:moveTo>
                    <a:pt x="0" y="22707"/>
                  </a:moveTo>
                  <a:lnTo>
                    <a:pt x="11491" y="16718"/>
                  </a:lnTo>
                  <a:lnTo>
                    <a:pt x="18708" y="12357"/>
                  </a:lnTo>
                  <a:lnTo>
                    <a:pt x="24701" y="7493"/>
                  </a:lnTo>
                  <a:lnTo>
                    <a:pt x="32518" y="0"/>
                  </a:lnTo>
                </a:path>
              </a:pathLst>
            </a:custGeom>
            <a:ln w="32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9082718" y="2281256"/>
              <a:ext cx="18415" cy="23495"/>
            </a:xfrm>
            <a:custGeom>
              <a:avLst/>
              <a:gdLst/>
              <a:ahLst/>
              <a:cxnLst/>
              <a:rect l="l" t="t" r="r" b="b"/>
              <a:pathLst>
                <a:path w="18415" h="23494">
                  <a:moveTo>
                    <a:pt x="0" y="23205"/>
                  </a:moveTo>
                  <a:lnTo>
                    <a:pt x="7587" y="15704"/>
                  </a:lnTo>
                  <a:lnTo>
                    <a:pt x="11976" y="10786"/>
                  </a:lnTo>
                  <a:lnTo>
                    <a:pt x="14839" y="6276"/>
                  </a:lnTo>
                  <a:lnTo>
                    <a:pt x="17850" y="0"/>
                  </a:lnTo>
                </a:path>
              </a:pathLst>
            </a:custGeom>
            <a:ln w="32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9100569" y="2267620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79" h="13969">
                  <a:moveTo>
                    <a:pt x="0" y="13635"/>
                  </a:moveTo>
                  <a:lnTo>
                    <a:pt x="4857" y="3122"/>
                  </a:lnTo>
                  <a:lnTo>
                    <a:pt x="3068" y="0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9097407" y="226449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229" y="3122"/>
                  </a:moveTo>
                  <a:lnTo>
                    <a:pt x="4440" y="0"/>
                  </a:lnTo>
                  <a:lnTo>
                    <a:pt x="0" y="6139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9091407" y="2270638"/>
              <a:ext cx="6350" cy="20955"/>
            </a:xfrm>
            <a:custGeom>
              <a:avLst/>
              <a:gdLst/>
              <a:ahLst/>
              <a:cxnLst/>
              <a:rect l="l" t="t" r="r" b="b"/>
              <a:pathLst>
                <a:path w="6350" h="20955">
                  <a:moveTo>
                    <a:pt x="5999" y="0"/>
                  </a:moveTo>
                  <a:lnTo>
                    <a:pt x="1559" y="6139"/>
                  </a:lnTo>
                  <a:lnTo>
                    <a:pt x="0" y="20428"/>
                  </a:lnTo>
                </a:path>
              </a:pathLst>
            </a:custGeom>
            <a:ln w="34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9090572" y="2291066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09" h="33019">
                  <a:moveTo>
                    <a:pt x="834" y="0"/>
                  </a:moveTo>
                  <a:lnTo>
                    <a:pt x="0" y="8550"/>
                  </a:lnTo>
                  <a:lnTo>
                    <a:pt x="5" y="14819"/>
                  </a:lnTo>
                  <a:lnTo>
                    <a:pt x="1107" y="21884"/>
                  </a:lnTo>
                  <a:lnTo>
                    <a:pt x="3560" y="32821"/>
                  </a:lnTo>
                </a:path>
              </a:pathLst>
            </a:custGeom>
            <a:ln w="34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9094133" y="2323887"/>
              <a:ext cx="13970" cy="35560"/>
            </a:xfrm>
            <a:custGeom>
              <a:avLst/>
              <a:gdLst/>
              <a:ahLst/>
              <a:cxnLst/>
              <a:rect l="l" t="t" r="r" b="b"/>
              <a:pathLst>
                <a:path w="13970" h="35560">
                  <a:moveTo>
                    <a:pt x="0" y="0"/>
                  </a:moveTo>
                  <a:lnTo>
                    <a:pt x="2625" y="10976"/>
                  </a:lnTo>
                  <a:lnTo>
                    <a:pt x="4938" y="18316"/>
                  </a:lnTo>
                  <a:lnTo>
                    <a:pt x="8232" y="25334"/>
                  </a:lnTo>
                  <a:lnTo>
                    <a:pt x="13800" y="35342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9107933" y="2359229"/>
              <a:ext cx="20955" cy="27940"/>
            </a:xfrm>
            <a:custGeom>
              <a:avLst/>
              <a:gdLst/>
              <a:ahLst/>
              <a:cxnLst/>
              <a:rect l="l" t="t" r="r" b="b"/>
              <a:pathLst>
                <a:path w="20954" h="27939">
                  <a:moveTo>
                    <a:pt x="0" y="0"/>
                  </a:moveTo>
                  <a:lnTo>
                    <a:pt x="5670" y="9885"/>
                  </a:lnTo>
                  <a:lnTo>
                    <a:pt x="9683" y="16049"/>
                  </a:lnTo>
                  <a:lnTo>
                    <a:pt x="13949" y="21071"/>
                  </a:lnTo>
                  <a:lnTo>
                    <a:pt x="20377" y="27534"/>
                  </a:lnTo>
                </a:path>
              </a:pathLst>
            </a:custGeom>
            <a:ln w="32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8" name="object 52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83353" y="2028421"/>
              <a:ext cx="331059" cy="320758"/>
            </a:xfrm>
            <a:prstGeom prst="rect">
              <a:avLst/>
            </a:prstGeom>
          </p:spPr>
        </p:pic>
      </p:grpSp>
      <p:grpSp>
        <p:nvGrpSpPr>
          <p:cNvPr id="529" name="object 529"/>
          <p:cNvGrpSpPr/>
          <p:nvPr/>
        </p:nvGrpSpPr>
        <p:grpSpPr>
          <a:xfrm>
            <a:off x="7934797" y="2519259"/>
            <a:ext cx="1481455" cy="80010"/>
            <a:chOff x="7934797" y="2519259"/>
            <a:chExt cx="1481455" cy="80010"/>
          </a:xfrm>
        </p:grpSpPr>
        <p:sp>
          <p:nvSpPr>
            <p:cNvPr id="530" name="object 530"/>
            <p:cNvSpPr/>
            <p:nvPr/>
          </p:nvSpPr>
          <p:spPr>
            <a:xfrm>
              <a:off x="7955376" y="2578789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8556" y="2833"/>
                  </a:moveTo>
                  <a:lnTo>
                    <a:pt x="7238" y="2432"/>
                  </a:lnTo>
                  <a:lnTo>
                    <a:pt x="5919" y="2030"/>
                  </a:lnTo>
                </a:path>
                <a:path w="8890" h="3175">
                  <a:moveTo>
                    <a:pt x="5919" y="2030"/>
                  </a:moveTo>
                  <a:lnTo>
                    <a:pt x="3281" y="122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7952094" y="2576475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281" y="2314"/>
                  </a:moveTo>
                  <a:lnTo>
                    <a:pt x="0" y="1086"/>
                  </a:lnTo>
                  <a:lnTo>
                    <a:pt x="461" y="0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952556" y="2574596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5">
                  <a:moveTo>
                    <a:pt x="0" y="1878"/>
                  </a:moveTo>
                  <a:lnTo>
                    <a:pt x="462" y="792"/>
                  </a:lnTo>
                  <a:lnTo>
                    <a:pt x="10754" y="0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963310" y="2573416"/>
              <a:ext cx="33655" cy="1270"/>
            </a:xfrm>
            <a:custGeom>
              <a:avLst/>
              <a:gdLst/>
              <a:ahLst/>
              <a:cxnLst/>
              <a:rect l="l" t="t" r="r" b="b"/>
              <a:pathLst>
                <a:path w="33654" h="1269">
                  <a:moveTo>
                    <a:pt x="0" y="1179"/>
                  </a:moveTo>
                  <a:lnTo>
                    <a:pt x="6314" y="715"/>
                  </a:lnTo>
                  <a:lnTo>
                    <a:pt x="11922" y="438"/>
                  </a:lnTo>
                  <a:lnTo>
                    <a:pt x="19975" y="236"/>
                  </a:lnTo>
                  <a:lnTo>
                    <a:pt x="33625" y="0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996935" y="2571746"/>
              <a:ext cx="236220" cy="1905"/>
            </a:xfrm>
            <a:custGeom>
              <a:avLst/>
              <a:gdLst/>
              <a:ahLst/>
              <a:cxnLst/>
              <a:rect l="l" t="t" r="r" b="b"/>
              <a:pathLst>
                <a:path w="236220" h="1905">
                  <a:moveTo>
                    <a:pt x="-15275" y="834"/>
                  </a:moveTo>
                  <a:lnTo>
                    <a:pt x="251055" y="834"/>
                  </a:lnTo>
                </a:path>
              </a:pathLst>
            </a:custGeom>
            <a:ln w="32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8232715" y="2570306"/>
              <a:ext cx="95885" cy="1905"/>
            </a:xfrm>
            <a:custGeom>
              <a:avLst/>
              <a:gdLst/>
              <a:ahLst/>
              <a:cxnLst/>
              <a:rect l="l" t="t" r="r" b="b"/>
              <a:pathLst>
                <a:path w="95884" h="1905">
                  <a:moveTo>
                    <a:pt x="0" y="1440"/>
                  </a:moveTo>
                  <a:lnTo>
                    <a:pt x="28826" y="1153"/>
                  </a:lnTo>
                  <a:lnTo>
                    <a:pt x="48397" y="907"/>
                  </a:lnTo>
                  <a:lnTo>
                    <a:pt x="67675" y="568"/>
                  </a:lnTo>
                  <a:lnTo>
                    <a:pt x="95628" y="0"/>
                  </a:lnTo>
                </a:path>
              </a:pathLst>
            </a:custGeom>
            <a:ln w="29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8328344" y="2567582"/>
              <a:ext cx="91440" cy="3175"/>
            </a:xfrm>
            <a:custGeom>
              <a:avLst/>
              <a:gdLst/>
              <a:ahLst/>
              <a:cxnLst/>
              <a:rect l="l" t="t" r="r" b="b"/>
              <a:pathLst>
                <a:path w="91440" h="3175">
                  <a:moveTo>
                    <a:pt x="0" y="2723"/>
                  </a:moveTo>
                  <a:lnTo>
                    <a:pt x="27885" y="2135"/>
                  </a:lnTo>
                  <a:lnTo>
                    <a:pt x="46696" y="1655"/>
                  </a:lnTo>
                  <a:lnTo>
                    <a:pt x="64994" y="1028"/>
                  </a:lnTo>
                  <a:lnTo>
                    <a:pt x="91344" y="0"/>
                  </a:lnTo>
                </a:path>
              </a:pathLst>
            </a:custGeom>
            <a:ln w="29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419688" y="2563610"/>
              <a:ext cx="85090" cy="4445"/>
            </a:xfrm>
            <a:custGeom>
              <a:avLst/>
              <a:gdLst/>
              <a:ahLst/>
              <a:cxnLst/>
              <a:rect l="l" t="t" r="r" b="b"/>
              <a:pathLst>
                <a:path w="85090" h="4444">
                  <a:moveTo>
                    <a:pt x="0" y="3972"/>
                  </a:moveTo>
                  <a:lnTo>
                    <a:pt x="26250" y="2925"/>
                  </a:lnTo>
                  <a:lnTo>
                    <a:pt x="43847" y="2162"/>
                  </a:lnTo>
                  <a:lnTo>
                    <a:pt x="60752" y="1311"/>
                  </a:lnTo>
                  <a:lnTo>
                    <a:pt x="84928" y="0"/>
                  </a:lnTo>
                </a:path>
              </a:pathLst>
            </a:custGeom>
            <a:ln w="29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504617" y="2555284"/>
              <a:ext cx="146685" cy="8890"/>
            </a:xfrm>
            <a:custGeom>
              <a:avLst/>
              <a:gdLst/>
              <a:ahLst/>
              <a:cxnLst/>
              <a:rect l="l" t="t" r="r" b="b"/>
              <a:pathLst>
                <a:path w="146684" h="8889">
                  <a:moveTo>
                    <a:pt x="0" y="8325"/>
                  </a:moveTo>
                  <a:lnTo>
                    <a:pt x="66589" y="4406"/>
                  </a:lnTo>
                  <a:lnTo>
                    <a:pt x="104061" y="2232"/>
                  </a:lnTo>
                  <a:lnTo>
                    <a:pt x="126164" y="1023"/>
                  </a:lnTo>
                  <a:lnTo>
                    <a:pt x="146646" y="0"/>
                  </a:lnTo>
                </a:path>
              </a:pathLst>
            </a:custGeom>
            <a:ln w="30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651263" y="2553189"/>
              <a:ext cx="60960" cy="2540"/>
            </a:xfrm>
            <a:custGeom>
              <a:avLst/>
              <a:gdLst/>
              <a:ahLst/>
              <a:cxnLst/>
              <a:rect l="l" t="t" r="r" b="b"/>
              <a:pathLst>
                <a:path w="60959" h="2539">
                  <a:moveTo>
                    <a:pt x="0" y="2094"/>
                  </a:moveTo>
                  <a:lnTo>
                    <a:pt x="19142" y="1167"/>
                  </a:lnTo>
                  <a:lnTo>
                    <a:pt x="31868" y="640"/>
                  </a:lnTo>
                  <a:lnTo>
                    <a:pt x="43889" y="317"/>
                  </a:lnTo>
                  <a:lnTo>
                    <a:pt x="60917" y="0"/>
                  </a:lnTo>
                </a:path>
              </a:pathLst>
            </a:custGeom>
            <a:ln w="30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712181" y="2552806"/>
              <a:ext cx="57785" cy="635"/>
            </a:xfrm>
            <a:custGeom>
              <a:avLst/>
              <a:gdLst/>
              <a:ahLst/>
              <a:cxnLst/>
              <a:rect l="l" t="t" r="r" b="b"/>
              <a:pathLst>
                <a:path w="57784" h="635">
                  <a:moveTo>
                    <a:pt x="-15519" y="191"/>
                  </a:moveTo>
                  <a:lnTo>
                    <a:pt x="72886" y="191"/>
                  </a:lnTo>
                </a:path>
              </a:pathLst>
            </a:custGeom>
            <a:ln w="31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769547" y="2553157"/>
              <a:ext cx="194310" cy="6985"/>
            </a:xfrm>
            <a:custGeom>
              <a:avLst/>
              <a:gdLst/>
              <a:ahLst/>
              <a:cxnLst/>
              <a:rect l="l" t="t" r="r" b="b"/>
              <a:pathLst>
                <a:path w="194309" h="6985">
                  <a:moveTo>
                    <a:pt x="0" y="0"/>
                  </a:moveTo>
                  <a:lnTo>
                    <a:pt x="92229" y="3430"/>
                  </a:lnTo>
                  <a:lnTo>
                    <a:pt x="143197" y="5293"/>
                  </a:lnTo>
                  <a:lnTo>
                    <a:pt x="171106" y="6236"/>
                  </a:lnTo>
                  <a:lnTo>
                    <a:pt x="194157" y="6907"/>
                  </a:lnTo>
                </a:path>
              </a:pathLst>
            </a:custGeom>
            <a:ln w="31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963705" y="2560064"/>
              <a:ext cx="71755" cy="1270"/>
            </a:xfrm>
            <a:custGeom>
              <a:avLst/>
              <a:gdLst/>
              <a:ahLst/>
              <a:cxnLst/>
              <a:rect l="l" t="t" r="r" b="b"/>
              <a:pathLst>
                <a:path w="71754" h="1269">
                  <a:moveTo>
                    <a:pt x="0" y="0"/>
                  </a:moveTo>
                  <a:lnTo>
                    <a:pt x="21138" y="580"/>
                  </a:lnTo>
                  <a:lnTo>
                    <a:pt x="35656" y="892"/>
                  </a:lnTo>
                  <a:lnTo>
                    <a:pt x="50278" y="1042"/>
                  </a:lnTo>
                  <a:lnTo>
                    <a:pt x="71730" y="1137"/>
                  </a:lnTo>
                </a:path>
              </a:pathLst>
            </a:custGeom>
            <a:ln w="30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9035435" y="2560269"/>
              <a:ext cx="71755" cy="1270"/>
            </a:xfrm>
            <a:custGeom>
              <a:avLst/>
              <a:gdLst/>
              <a:ahLst/>
              <a:cxnLst/>
              <a:rect l="l" t="t" r="r" b="b"/>
              <a:pathLst>
                <a:path w="71754" h="1269">
                  <a:moveTo>
                    <a:pt x="-15326" y="497"/>
                  </a:moveTo>
                  <a:lnTo>
                    <a:pt x="86734" y="497"/>
                  </a:lnTo>
                </a:path>
              </a:pathLst>
            </a:custGeom>
            <a:ln w="31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9106843" y="2557223"/>
              <a:ext cx="67310" cy="3175"/>
            </a:xfrm>
            <a:custGeom>
              <a:avLst/>
              <a:gdLst/>
              <a:ahLst/>
              <a:cxnLst/>
              <a:rect l="l" t="t" r="r" b="b"/>
              <a:pathLst>
                <a:path w="67309" h="3175">
                  <a:moveTo>
                    <a:pt x="0" y="3046"/>
                  </a:moveTo>
                  <a:lnTo>
                    <a:pt x="20879" y="2397"/>
                  </a:lnTo>
                  <a:lnTo>
                    <a:pt x="34790" y="1864"/>
                  </a:lnTo>
                  <a:lnTo>
                    <a:pt x="47987" y="1160"/>
                  </a:lnTo>
                  <a:lnTo>
                    <a:pt x="66726" y="0"/>
                  </a:lnTo>
                </a:path>
              </a:pathLst>
            </a:custGeom>
            <a:ln w="30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9173570" y="2553027"/>
              <a:ext cx="55880" cy="4445"/>
            </a:xfrm>
            <a:custGeom>
              <a:avLst/>
              <a:gdLst/>
              <a:ahLst/>
              <a:cxnLst/>
              <a:rect l="l" t="t" r="r" b="b"/>
              <a:pathLst>
                <a:path w="55879" h="4444">
                  <a:moveTo>
                    <a:pt x="0" y="4195"/>
                  </a:moveTo>
                  <a:lnTo>
                    <a:pt x="18568" y="3017"/>
                  </a:lnTo>
                  <a:lnTo>
                    <a:pt x="30571" y="2187"/>
                  </a:lnTo>
                  <a:lnTo>
                    <a:pt x="41238" y="1313"/>
                  </a:lnTo>
                  <a:lnTo>
                    <a:pt x="55803" y="0"/>
                  </a:lnTo>
                </a:path>
              </a:pathLst>
            </a:custGeom>
            <a:ln w="30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9229374" y="2542357"/>
              <a:ext cx="101600" cy="10795"/>
            </a:xfrm>
            <a:custGeom>
              <a:avLst/>
              <a:gdLst/>
              <a:ahLst/>
              <a:cxnLst/>
              <a:rect l="l" t="t" r="r" b="b"/>
              <a:pathLst>
                <a:path w="101600" h="10794">
                  <a:moveTo>
                    <a:pt x="0" y="10669"/>
                  </a:moveTo>
                  <a:lnTo>
                    <a:pt x="51423" y="5149"/>
                  </a:lnTo>
                  <a:lnTo>
                    <a:pt x="79102" y="2198"/>
                  </a:lnTo>
                  <a:lnTo>
                    <a:pt x="92522" y="815"/>
                  </a:lnTo>
                  <a:lnTo>
                    <a:pt x="101166" y="0"/>
                  </a:lnTo>
                </a:path>
              </a:pathLst>
            </a:custGeom>
            <a:ln w="32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9330541" y="2536375"/>
              <a:ext cx="68580" cy="6350"/>
            </a:xfrm>
            <a:custGeom>
              <a:avLst/>
              <a:gdLst/>
              <a:ahLst/>
              <a:cxnLst/>
              <a:rect l="l" t="t" r="r" b="b"/>
              <a:pathLst>
                <a:path w="68579" h="6350">
                  <a:moveTo>
                    <a:pt x="0" y="5981"/>
                  </a:moveTo>
                  <a:lnTo>
                    <a:pt x="39972" y="2662"/>
                  </a:lnTo>
                  <a:lnTo>
                    <a:pt x="60394" y="932"/>
                  </a:lnTo>
                  <a:lnTo>
                    <a:pt x="67653" y="232"/>
                  </a:lnTo>
                  <a:lnTo>
                    <a:pt x="68136" y="0"/>
                  </a:lnTo>
                </a:path>
              </a:pathLst>
            </a:custGeom>
            <a:ln w="34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8" name="object 548"/>
          <p:cNvGrpSpPr/>
          <p:nvPr/>
        </p:nvGrpSpPr>
        <p:grpSpPr>
          <a:xfrm>
            <a:off x="9860853" y="2386928"/>
            <a:ext cx="3810" cy="35560"/>
            <a:chOff x="9860853" y="2386928"/>
            <a:chExt cx="3810" cy="35560"/>
          </a:xfrm>
        </p:grpSpPr>
        <p:sp>
          <p:nvSpPr>
            <p:cNvPr id="549" name="object 549"/>
            <p:cNvSpPr/>
            <p:nvPr/>
          </p:nvSpPr>
          <p:spPr>
            <a:xfrm>
              <a:off x="9864059" y="240449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9860853" y="2404377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206" y="114"/>
                  </a:moveTo>
                  <a:lnTo>
                    <a:pt x="1488" y="114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1" name="object 5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34587" y="3295172"/>
            <a:ext cx="229799" cy="384699"/>
          </a:xfrm>
          <a:prstGeom prst="rect">
            <a:avLst/>
          </a:prstGeom>
        </p:spPr>
      </p:pic>
      <p:grpSp>
        <p:nvGrpSpPr>
          <p:cNvPr id="552" name="object 552"/>
          <p:cNvGrpSpPr/>
          <p:nvPr/>
        </p:nvGrpSpPr>
        <p:grpSpPr>
          <a:xfrm>
            <a:off x="1354812" y="3462964"/>
            <a:ext cx="730250" cy="479425"/>
            <a:chOff x="1354812" y="3462964"/>
            <a:chExt cx="730250" cy="479425"/>
          </a:xfrm>
        </p:grpSpPr>
        <p:sp>
          <p:nvSpPr>
            <p:cNvPr id="553" name="object 553"/>
            <p:cNvSpPr/>
            <p:nvPr/>
          </p:nvSpPr>
          <p:spPr>
            <a:xfrm>
              <a:off x="1390869" y="3499556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5126" y="0"/>
                  </a:moveTo>
                  <a:lnTo>
                    <a:pt x="4725" y="0"/>
                  </a:lnTo>
                  <a:lnTo>
                    <a:pt x="4324" y="0"/>
                  </a:lnTo>
                </a:path>
                <a:path w="5715" h="1270">
                  <a:moveTo>
                    <a:pt x="4324" y="0"/>
                  </a:moveTo>
                  <a:lnTo>
                    <a:pt x="3521" y="0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382604" y="3500243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90" h="5079">
                  <a:moveTo>
                    <a:pt x="8264" y="0"/>
                  </a:moveTo>
                  <a:lnTo>
                    <a:pt x="4743" y="688"/>
                  </a:lnTo>
                  <a:lnTo>
                    <a:pt x="0" y="4984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374811" y="3505228"/>
              <a:ext cx="8255" cy="16510"/>
            </a:xfrm>
            <a:custGeom>
              <a:avLst/>
              <a:gdLst/>
              <a:ahLst/>
              <a:cxnLst/>
              <a:rect l="l" t="t" r="r" b="b"/>
              <a:pathLst>
                <a:path w="8255" h="16510">
                  <a:moveTo>
                    <a:pt x="7792" y="0"/>
                  </a:moveTo>
                  <a:lnTo>
                    <a:pt x="3048" y="4296"/>
                  </a:lnTo>
                  <a:lnTo>
                    <a:pt x="0" y="16488"/>
                  </a:lnTo>
                </a:path>
              </a:pathLst>
            </a:custGeom>
            <a:ln w="34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371891" y="3521716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4">
                  <a:moveTo>
                    <a:pt x="2920" y="0"/>
                  </a:moveTo>
                  <a:lnTo>
                    <a:pt x="1161" y="7438"/>
                  </a:lnTo>
                  <a:lnTo>
                    <a:pt x="276" y="13788"/>
                  </a:lnTo>
                  <a:lnTo>
                    <a:pt x="0" y="22532"/>
                  </a:lnTo>
                  <a:lnTo>
                    <a:pt x="62" y="37155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371953" y="3558872"/>
              <a:ext cx="3175" cy="64135"/>
            </a:xfrm>
            <a:custGeom>
              <a:avLst/>
              <a:gdLst/>
              <a:ahLst/>
              <a:cxnLst/>
              <a:rect l="l" t="t" r="r" b="b"/>
              <a:pathLst>
                <a:path w="3175" h="64135">
                  <a:moveTo>
                    <a:pt x="0" y="0"/>
                  </a:moveTo>
                  <a:lnTo>
                    <a:pt x="150" y="15038"/>
                  </a:lnTo>
                  <a:lnTo>
                    <a:pt x="492" y="26695"/>
                  </a:lnTo>
                  <a:lnTo>
                    <a:pt x="1285" y="40947"/>
                  </a:lnTo>
                  <a:lnTo>
                    <a:pt x="2792" y="63774"/>
                  </a:lnTo>
                </a:path>
              </a:pathLst>
            </a:custGeom>
            <a:ln w="33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374746" y="3622647"/>
              <a:ext cx="6350" cy="86360"/>
            </a:xfrm>
            <a:custGeom>
              <a:avLst/>
              <a:gdLst/>
              <a:ahLst/>
              <a:cxnLst/>
              <a:rect l="l" t="t" r="r" b="b"/>
              <a:pathLst>
                <a:path w="6350" h="86360">
                  <a:moveTo>
                    <a:pt x="0" y="0"/>
                  </a:moveTo>
                  <a:lnTo>
                    <a:pt x="1556" y="23173"/>
                  </a:lnTo>
                  <a:lnTo>
                    <a:pt x="2697" y="39854"/>
                  </a:lnTo>
                  <a:lnTo>
                    <a:pt x="3980" y="58105"/>
                  </a:lnTo>
                  <a:lnTo>
                    <a:pt x="5965" y="85987"/>
                  </a:lnTo>
                </a:path>
              </a:pathLst>
            </a:custGeom>
            <a:ln w="31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380711" y="3708634"/>
              <a:ext cx="12700" cy="170815"/>
            </a:xfrm>
            <a:custGeom>
              <a:avLst/>
              <a:gdLst/>
              <a:ahLst/>
              <a:cxnLst/>
              <a:rect l="l" t="t" r="r" b="b"/>
              <a:pathLst>
                <a:path w="12700" h="170814">
                  <a:moveTo>
                    <a:pt x="0" y="0"/>
                  </a:moveTo>
                  <a:lnTo>
                    <a:pt x="5702" y="80140"/>
                  </a:lnTo>
                  <a:lnTo>
                    <a:pt x="8918" y="124606"/>
                  </a:lnTo>
                  <a:lnTo>
                    <a:pt x="10830" y="149377"/>
                  </a:lnTo>
                  <a:lnTo>
                    <a:pt x="12623" y="170429"/>
                  </a:lnTo>
                </a:path>
              </a:pathLst>
            </a:custGeom>
            <a:ln w="29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393334" y="3879064"/>
              <a:ext cx="5080" cy="48895"/>
            </a:xfrm>
            <a:custGeom>
              <a:avLst/>
              <a:gdLst/>
              <a:ahLst/>
              <a:cxnLst/>
              <a:rect l="l" t="t" r="r" b="b"/>
              <a:pathLst>
                <a:path w="5080" h="48895">
                  <a:moveTo>
                    <a:pt x="0" y="0"/>
                  </a:moveTo>
                  <a:lnTo>
                    <a:pt x="1670" y="19146"/>
                  </a:lnTo>
                  <a:lnTo>
                    <a:pt x="2730" y="30577"/>
                  </a:lnTo>
                  <a:lnTo>
                    <a:pt x="3631" y="38838"/>
                  </a:lnTo>
                  <a:lnTo>
                    <a:pt x="4827" y="48471"/>
                  </a:lnTo>
                </a:path>
              </a:pathLst>
            </a:custGeom>
            <a:ln w="29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378499" y="3525865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236" y="5213"/>
                  </a:moveTo>
                  <a:lnTo>
                    <a:pt x="2949" y="4869"/>
                  </a:lnTo>
                  <a:lnTo>
                    <a:pt x="2662" y="4525"/>
                  </a:lnTo>
                </a:path>
                <a:path w="3809" h="5714">
                  <a:moveTo>
                    <a:pt x="2662" y="4525"/>
                  </a:moveTo>
                  <a:lnTo>
                    <a:pt x="2089" y="383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374240" y="3514994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4" h="11429">
                  <a:moveTo>
                    <a:pt x="4259" y="10871"/>
                  </a:moveTo>
                  <a:lnTo>
                    <a:pt x="2170" y="7034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372069" y="3499939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40" h="15239">
                  <a:moveTo>
                    <a:pt x="2170" y="15054"/>
                  </a:moveTo>
                  <a:lnTo>
                    <a:pt x="0" y="8019"/>
                  </a:lnTo>
                  <a:lnTo>
                    <a:pt x="2232" y="0"/>
                  </a:lnTo>
                </a:path>
              </a:pathLst>
            </a:custGeom>
            <a:ln w="34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374302" y="3485923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4">
                  <a:moveTo>
                    <a:pt x="0" y="14016"/>
                  </a:moveTo>
                  <a:lnTo>
                    <a:pt x="2232" y="5996"/>
                  </a:lnTo>
                  <a:lnTo>
                    <a:pt x="11134" y="0"/>
                  </a:lnTo>
                </a:path>
              </a:pathLst>
            </a:custGeom>
            <a:ln w="34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385437" y="3479927"/>
              <a:ext cx="24130" cy="6350"/>
            </a:xfrm>
            <a:custGeom>
              <a:avLst/>
              <a:gdLst/>
              <a:ahLst/>
              <a:cxnLst/>
              <a:rect l="l" t="t" r="r" b="b"/>
              <a:pathLst>
                <a:path w="24130" h="6350">
                  <a:moveTo>
                    <a:pt x="0" y="5996"/>
                  </a:moveTo>
                  <a:lnTo>
                    <a:pt x="8902" y="0"/>
                  </a:lnTo>
                  <a:lnTo>
                    <a:pt x="24027" y="389"/>
                  </a:lnTo>
                </a:path>
              </a:pathLst>
            </a:custGeom>
            <a:ln w="33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409464" y="3480316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5" h="10795">
                  <a:moveTo>
                    <a:pt x="0" y="0"/>
                  </a:moveTo>
                  <a:lnTo>
                    <a:pt x="9024" y="382"/>
                  </a:lnTo>
                  <a:lnTo>
                    <a:pt x="15477" y="1601"/>
                  </a:lnTo>
                  <a:lnTo>
                    <a:pt x="22457" y="4639"/>
                  </a:lnTo>
                  <a:lnTo>
                    <a:pt x="33064" y="10477"/>
                  </a:lnTo>
                </a:path>
              </a:pathLst>
            </a:custGeom>
            <a:ln w="33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442529" y="3490794"/>
              <a:ext cx="33020" cy="27940"/>
            </a:xfrm>
            <a:custGeom>
              <a:avLst/>
              <a:gdLst/>
              <a:ahLst/>
              <a:cxnLst/>
              <a:rect l="l" t="t" r="r" b="b"/>
              <a:pathLst>
                <a:path w="33019" h="27939">
                  <a:moveTo>
                    <a:pt x="0" y="0"/>
                  </a:moveTo>
                  <a:lnTo>
                    <a:pt x="10599" y="6109"/>
                  </a:lnTo>
                  <a:lnTo>
                    <a:pt x="17519" y="11043"/>
                  </a:lnTo>
                  <a:lnTo>
                    <a:pt x="23809" y="17411"/>
                  </a:lnTo>
                  <a:lnTo>
                    <a:pt x="32518" y="27819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475048" y="3518613"/>
              <a:ext cx="21590" cy="40005"/>
            </a:xfrm>
            <a:custGeom>
              <a:avLst/>
              <a:gdLst/>
              <a:ahLst/>
              <a:cxnLst/>
              <a:rect l="l" t="t" r="r" b="b"/>
              <a:pathLst>
                <a:path w="21590" h="40004">
                  <a:moveTo>
                    <a:pt x="0" y="0"/>
                  </a:moveTo>
                  <a:lnTo>
                    <a:pt x="8532" y="10588"/>
                  </a:lnTo>
                  <a:lnTo>
                    <a:pt x="13590" y="18223"/>
                  </a:lnTo>
                  <a:lnTo>
                    <a:pt x="17165" y="26597"/>
                  </a:lnTo>
                  <a:lnTo>
                    <a:pt x="21250" y="39405"/>
                  </a:lnTo>
                </a:path>
              </a:pathLst>
            </a:custGeom>
            <a:ln w="32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496298" y="3558018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5" h="42545">
                  <a:moveTo>
                    <a:pt x="0" y="0"/>
                  </a:moveTo>
                  <a:lnTo>
                    <a:pt x="3801" y="12854"/>
                  </a:lnTo>
                  <a:lnTo>
                    <a:pt x="5399" y="21549"/>
                  </a:lnTo>
                  <a:lnTo>
                    <a:pt x="5089" y="30054"/>
                  </a:lnTo>
                  <a:lnTo>
                    <a:pt x="3170" y="42338"/>
                  </a:lnTo>
                </a:path>
              </a:pathLst>
            </a:custGeom>
            <a:ln w="32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1483011" y="3600357"/>
              <a:ext cx="16510" cy="36195"/>
            </a:xfrm>
            <a:custGeom>
              <a:avLst/>
              <a:gdLst/>
              <a:ahLst/>
              <a:cxnLst/>
              <a:rect l="l" t="t" r="r" b="b"/>
              <a:pathLst>
                <a:path w="16509" h="36195">
                  <a:moveTo>
                    <a:pt x="16457" y="0"/>
                  </a:moveTo>
                  <a:lnTo>
                    <a:pt x="14230" y="12185"/>
                  </a:lnTo>
                  <a:lnTo>
                    <a:pt x="11774" y="20004"/>
                  </a:lnTo>
                  <a:lnTo>
                    <a:pt x="7544" y="26835"/>
                  </a:lnTo>
                  <a:lnTo>
                    <a:pt x="0" y="36059"/>
                  </a:lnTo>
                </a:path>
              </a:pathLst>
            </a:custGeom>
            <a:ln w="32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1452417" y="3636416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5" h="23495">
                  <a:moveTo>
                    <a:pt x="30594" y="0"/>
                  </a:moveTo>
                  <a:lnTo>
                    <a:pt x="22828" y="9019"/>
                  </a:lnTo>
                  <a:lnTo>
                    <a:pt x="17052" y="14418"/>
                  </a:lnTo>
                  <a:lnTo>
                    <a:pt x="10399" y="18349"/>
                  </a:lnTo>
                  <a:lnTo>
                    <a:pt x="0" y="22964"/>
                  </a:lnTo>
                </a:path>
              </a:pathLst>
            </a:custGeom>
            <a:ln w="32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418235" y="3659381"/>
              <a:ext cx="34290" cy="7620"/>
            </a:xfrm>
            <a:custGeom>
              <a:avLst/>
              <a:gdLst/>
              <a:ahLst/>
              <a:cxnLst/>
              <a:rect l="l" t="t" r="r" b="b"/>
              <a:pathLst>
                <a:path w="34290" h="7620">
                  <a:moveTo>
                    <a:pt x="34181" y="0"/>
                  </a:moveTo>
                  <a:lnTo>
                    <a:pt x="23725" y="4359"/>
                  </a:lnTo>
                  <a:lnTo>
                    <a:pt x="16680" y="6496"/>
                  </a:lnTo>
                  <a:lnTo>
                    <a:pt x="9839" y="7026"/>
                  </a:lnTo>
                  <a:lnTo>
                    <a:pt x="0" y="6566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390920" y="3657016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40" h="9525">
                  <a:moveTo>
                    <a:pt x="27315" y="8931"/>
                  </a:moveTo>
                  <a:lnTo>
                    <a:pt x="17582" y="8228"/>
                  </a:lnTo>
                  <a:lnTo>
                    <a:pt x="11493" y="7064"/>
                  </a:lnTo>
                  <a:lnTo>
                    <a:pt x="6485" y="4600"/>
                  </a:lnTo>
                  <a:lnTo>
                    <a:pt x="0" y="0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1571048" y="355059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1569990" y="355082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1057" y="0"/>
                  </a:moveTo>
                  <a:lnTo>
                    <a:pt x="484" y="229"/>
                  </a:lnTo>
                  <a:lnTo>
                    <a:pt x="0" y="189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1569506" y="355271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484" y="0"/>
                  </a:moveTo>
                  <a:lnTo>
                    <a:pt x="0" y="1661"/>
                  </a:lnTo>
                  <a:lnTo>
                    <a:pt x="3152" y="475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1572659" y="3557463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4" h="6350">
                  <a:moveTo>
                    <a:pt x="0" y="0"/>
                  </a:moveTo>
                  <a:lnTo>
                    <a:pt x="3152" y="3088"/>
                  </a:lnTo>
                  <a:lnTo>
                    <a:pt x="12961" y="6017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1585620" y="3563481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69" h="4445">
                  <a:moveTo>
                    <a:pt x="0" y="0"/>
                  </a:moveTo>
                  <a:lnTo>
                    <a:pt x="5932" y="1711"/>
                  </a:lnTo>
                  <a:lnTo>
                    <a:pt x="10679" y="2706"/>
                  </a:lnTo>
                  <a:lnTo>
                    <a:pt x="16733" y="3366"/>
                  </a:lnTo>
                  <a:lnTo>
                    <a:pt x="26586" y="4073"/>
                  </a:lnTo>
                </a:path>
              </a:pathLst>
            </a:custGeom>
            <a:ln w="34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1612207" y="3567135"/>
              <a:ext cx="37465" cy="1270"/>
            </a:xfrm>
            <a:custGeom>
              <a:avLst/>
              <a:gdLst/>
              <a:ahLst/>
              <a:cxnLst/>
              <a:rect l="l" t="t" r="r" b="b"/>
              <a:pathLst>
                <a:path w="37464" h="1270">
                  <a:moveTo>
                    <a:pt x="0" y="419"/>
                  </a:moveTo>
                  <a:lnTo>
                    <a:pt x="10015" y="1056"/>
                  </a:lnTo>
                  <a:lnTo>
                    <a:pt x="17204" y="1225"/>
                  </a:lnTo>
                  <a:lnTo>
                    <a:pt x="25032" y="886"/>
                  </a:lnTo>
                  <a:lnTo>
                    <a:pt x="36964" y="0"/>
                  </a:lnTo>
                </a:path>
              </a:pathLst>
            </a:custGeom>
            <a:ln w="33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1649172" y="3561391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0" y="5743"/>
                  </a:moveTo>
                  <a:lnTo>
                    <a:pt x="11947" y="4774"/>
                  </a:lnTo>
                  <a:lnTo>
                    <a:pt x="19879" y="3853"/>
                  </a:lnTo>
                  <a:lnTo>
                    <a:pt x="27349" y="2441"/>
                  </a:lnTo>
                  <a:lnTo>
                    <a:pt x="37914" y="0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687086" y="3550805"/>
              <a:ext cx="28575" cy="10795"/>
            </a:xfrm>
            <a:custGeom>
              <a:avLst/>
              <a:gdLst/>
              <a:ahLst/>
              <a:cxnLst/>
              <a:rect l="l" t="t" r="r" b="b"/>
              <a:pathLst>
                <a:path w="28575" h="10795">
                  <a:moveTo>
                    <a:pt x="0" y="10586"/>
                  </a:moveTo>
                  <a:lnTo>
                    <a:pt x="10412" y="8069"/>
                  </a:lnTo>
                  <a:lnTo>
                    <a:pt x="16824" y="6127"/>
                  </a:lnTo>
                  <a:lnTo>
                    <a:pt x="21880" y="3768"/>
                  </a:lnTo>
                  <a:lnTo>
                    <a:pt x="28227" y="0"/>
                  </a:lnTo>
                </a:path>
              </a:pathLst>
            </a:custGeom>
            <a:ln w="32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715313" y="3536891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4" h="13970">
                  <a:moveTo>
                    <a:pt x="0" y="13913"/>
                  </a:moveTo>
                  <a:lnTo>
                    <a:pt x="10499" y="7508"/>
                  </a:lnTo>
                  <a:lnTo>
                    <a:pt x="10375" y="0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715967" y="3521844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9721" y="15047"/>
                  </a:moveTo>
                  <a:lnTo>
                    <a:pt x="9598" y="7539"/>
                  </a:lnTo>
                  <a:lnTo>
                    <a:pt x="0" y="0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690365" y="3508019"/>
              <a:ext cx="26034" cy="13970"/>
            </a:xfrm>
            <a:custGeom>
              <a:avLst/>
              <a:gdLst/>
              <a:ahLst/>
              <a:cxnLst/>
              <a:rect l="l" t="t" r="r" b="b"/>
              <a:pathLst>
                <a:path w="26035" h="13970">
                  <a:moveTo>
                    <a:pt x="25602" y="13824"/>
                  </a:moveTo>
                  <a:lnTo>
                    <a:pt x="19803" y="9367"/>
                  </a:lnTo>
                  <a:lnTo>
                    <a:pt x="15203" y="6442"/>
                  </a:lnTo>
                  <a:lnTo>
                    <a:pt x="9402" y="3751"/>
                  </a:lnTo>
                  <a:lnTo>
                    <a:pt x="0" y="0"/>
                  </a:lnTo>
                </a:path>
              </a:pathLst>
            </a:custGeom>
            <a:ln w="34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656856" y="3497943"/>
              <a:ext cx="33655" cy="10160"/>
            </a:xfrm>
            <a:custGeom>
              <a:avLst/>
              <a:gdLst/>
              <a:ahLst/>
              <a:cxnLst/>
              <a:rect l="l" t="t" r="r" b="b"/>
              <a:pathLst>
                <a:path w="33655" h="10160">
                  <a:moveTo>
                    <a:pt x="33508" y="10075"/>
                  </a:moveTo>
                  <a:lnTo>
                    <a:pt x="23982" y="6382"/>
                  </a:lnTo>
                  <a:lnTo>
                    <a:pt x="17316" y="4101"/>
                  </a:lnTo>
                  <a:lnTo>
                    <a:pt x="10369" y="2289"/>
                  </a:lnTo>
                  <a:lnTo>
                    <a:pt x="0" y="0"/>
                  </a:lnTo>
                </a:path>
              </a:pathLst>
            </a:custGeom>
            <a:ln w="33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623964" y="3493812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19" h="4445">
                  <a:moveTo>
                    <a:pt x="32892" y="4131"/>
                  </a:moveTo>
                  <a:lnTo>
                    <a:pt x="22532" y="1935"/>
                  </a:lnTo>
                  <a:lnTo>
                    <a:pt x="15652" y="772"/>
                  </a:lnTo>
                  <a:lnTo>
                    <a:pt x="9169" y="256"/>
                  </a:lnTo>
                  <a:lnTo>
                    <a:pt x="0" y="0"/>
                  </a:lnTo>
                </a:path>
              </a:pathLst>
            </a:custGeom>
            <a:ln w="32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598135" y="3493669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10">
                  <a:moveTo>
                    <a:pt x="25828" y="143"/>
                  </a:moveTo>
                  <a:lnTo>
                    <a:pt x="16769" y="0"/>
                  </a:lnTo>
                  <a:lnTo>
                    <a:pt x="11058" y="280"/>
                  </a:lnTo>
                  <a:lnTo>
                    <a:pt x="6276" y="1280"/>
                  </a:lnTo>
                  <a:lnTo>
                    <a:pt x="0" y="3295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583052" y="3496964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40" h="10160">
                  <a:moveTo>
                    <a:pt x="15083" y="0"/>
                  </a:moveTo>
                  <a:lnTo>
                    <a:pt x="4643" y="3493"/>
                  </a:lnTo>
                  <a:lnTo>
                    <a:pt x="0" y="9978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1578409" y="3506943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80" h="15875">
                  <a:moveTo>
                    <a:pt x="4643" y="0"/>
                  </a:moveTo>
                  <a:lnTo>
                    <a:pt x="0" y="6485"/>
                  </a:lnTo>
                  <a:lnTo>
                    <a:pt x="1110" y="15271"/>
                  </a:lnTo>
                </a:path>
              </a:pathLst>
            </a:custGeom>
            <a:ln w="33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1579519" y="3522214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90" h="19050">
                  <a:moveTo>
                    <a:pt x="0" y="0"/>
                  </a:moveTo>
                  <a:lnTo>
                    <a:pt x="1110" y="8786"/>
                  </a:lnTo>
                  <a:lnTo>
                    <a:pt x="8371" y="18561"/>
                  </a:lnTo>
                </a:path>
              </a:pathLst>
            </a:custGeom>
            <a:ln w="33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587891" y="3540776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5" h="19050">
                  <a:moveTo>
                    <a:pt x="0" y="0"/>
                  </a:moveTo>
                  <a:lnTo>
                    <a:pt x="4404" y="5792"/>
                  </a:lnTo>
                  <a:lnTo>
                    <a:pt x="8008" y="9684"/>
                  </a:lnTo>
                  <a:lnTo>
                    <a:pt x="12733" y="13440"/>
                  </a:lnTo>
                  <a:lnTo>
                    <a:pt x="20502" y="18826"/>
                  </a:lnTo>
                </a:path>
              </a:pathLst>
            </a:custGeom>
            <a:ln w="33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608393" y="3559602"/>
              <a:ext cx="31750" cy="15875"/>
            </a:xfrm>
            <a:custGeom>
              <a:avLst/>
              <a:gdLst/>
              <a:ahLst/>
              <a:cxnLst/>
              <a:rect l="l" t="t" r="r" b="b"/>
              <a:pathLst>
                <a:path w="31750" h="15875">
                  <a:moveTo>
                    <a:pt x="0" y="0"/>
                  </a:moveTo>
                  <a:lnTo>
                    <a:pt x="7936" y="5339"/>
                  </a:lnTo>
                  <a:lnTo>
                    <a:pt x="13834" y="8771"/>
                  </a:lnTo>
                  <a:lnTo>
                    <a:pt x="20623" y="11782"/>
                  </a:lnTo>
                  <a:lnTo>
                    <a:pt x="31229" y="15858"/>
                  </a:lnTo>
                </a:path>
              </a:pathLst>
            </a:custGeom>
            <a:ln w="33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639622" y="3575461"/>
              <a:ext cx="39370" cy="10795"/>
            </a:xfrm>
            <a:custGeom>
              <a:avLst/>
              <a:gdLst/>
              <a:ahLst/>
              <a:cxnLst/>
              <a:rect l="l" t="t" r="r" b="b"/>
              <a:pathLst>
                <a:path w="39369" h="10795">
                  <a:moveTo>
                    <a:pt x="0" y="0"/>
                  </a:moveTo>
                  <a:lnTo>
                    <a:pt x="10730" y="3989"/>
                  </a:lnTo>
                  <a:lnTo>
                    <a:pt x="18387" y="6391"/>
                  </a:lnTo>
                  <a:lnTo>
                    <a:pt x="26642" y="8172"/>
                  </a:lnTo>
                  <a:lnTo>
                    <a:pt x="39167" y="10297"/>
                  </a:lnTo>
                </a:path>
              </a:pathLst>
            </a:custGeom>
            <a:ln w="33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1678790" y="3585758"/>
              <a:ext cx="42545" cy="3810"/>
            </a:xfrm>
            <a:custGeom>
              <a:avLst/>
              <a:gdLst/>
              <a:ahLst/>
              <a:cxnLst/>
              <a:rect l="l" t="t" r="r" b="b"/>
              <a:pathLst>
                <a:path w="42544" h="3810">
                  <a:moveTo>
                    <a:pt x="0" y="0"/>
                  </a:moveTo>
                  <a:lnTo>
                    <a:pt x="12569" y="2021"/>
                  </a:lnTo>
                  <a:lnTo>
                    <a:pt x="21135" y="3086"/>
                  </a:lnTo>
                  <a:lnTo>
                    <a:pt x="29632" y="3544"/>
                  </a:lnTo>
                  <a:lnTo>
                    <a:pt x="42000" y="3747"/>
                  </a:lnTo>
                </a:path>
              </a:pathLst>
            </a:custGeom>
            <a:ln w="32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1720791" y="3587705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1801"/>
                  </a:moveTo>
                  <a:lnTo>
                    <a:pt x="12286" y="1918"/>
                  </a:lnTo>
                  <a:lnTo>
                    <a:pt x="20216" y="1769"/>
                  </a:lnTo>
                  <a:lnTo>
                    <a:pt x="27237" y="1186"/>
                  </a:lnTo>
                  <a:lnTo>
                    <a:pt x="36802" y="0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1757594" y="3582827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0" y="4877"/>
                  </a:moveTo>
                  <a:lnTo>
                    <a:pt x="9381" y="3642"/>
                  </a:lnTo>
                  <a:lnTo>
                    <a:pt x="15124" y="2723"/>
                  </a:lnTo>
                  <a:lnTo>
                    <a:pt x="19581" y="1661"/>
                  </a:lnTo>
                  <a:lnTo>
                    <a:pt x="25106" y="0"/>
                  </a:lnTo>
                </a:path>
              </a:pathLst>
            </a:custGeom>
            <a:ln w="32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1782700" y="3577634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30" h="5714">
                  <a:moveTo>
                    <a:pt x="0" y="5193"/>
                  </a:moveTo>
                  <a:lnTo>
                    <a:pt x="9124" y="2375"/>
                  </a:lnTo>
                  <a:lnTo>
                    <a:pt x="11231" y="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1791347" y="357511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2583" y="2517"/>
                  </a:moveTo>
                  <a:lnTo>
                    <a:pt x="4690" y="143"/>
                  </a:lnTo>
                  <a:lnTo>
                    <a:pt x="0" y="0"/>
                  </a:lnTo>
                </a:path>
              </a:pathLst>
            </a:custGeom>
            <a:ln w="33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1776795" y="3574972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5" h="3175">
                  <a:moveTo>
                    <a:pt x="14552" y="144"/>
                  </a:moveTo>
                  <a:lnTo>
                    <a:pt x="9861" y="0"/>
                  </a:lnTo>
                  <a:lnTo>
                    <a:pt x="0" y="2961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1754603" y="3577934"/>
              <a:ext cx="22225" cy="10160"/>
            </a:xfrm>
            <a:custGeom>
              <a:avLst/>
              <a:gdLst/>
              <a:ahLst/>
              <a:cxnLst/>
              <a:rect l="l" t="t" r="r" b="b"/>
              <a:pathLst>
                <a:path w="22225" h="10160">
                  <a:moveTo>
                    <a:pt x="22192" y="0"/>
                  </a:moveTo>
                  <a:lnTo>
                    <a:pt x="12330" y="2961"/>
                  </a:lnTo>
                  <a:lnTo>
                    <a:pt x="0" y="10052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1730747" y="3587986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30" h="18414">
                  <a:moveTo>
                    <a:pt x="23856" y="0"/>
                  </a:moveTo>
                  <a:lnTo>
                    <a:pt x="16547" y="4268"/>
                  </a:lnTo>
                  <a:lnTo>
                    <a:pt x="11626" y="7561"/>
                  </a:lnTo>
                  <a:lnTo>
                    <a:pt x="6855" y="11562"/>
                  </a:lnTo>
                  <a:lnTo>
                    <a:pt x="0" y="17953"/>
                  </a:lnTo>
                </a:path>
              </a:pathLst>
            </a:custGeom>
            <a:ln w="33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1711086" y="3605940"/>
              <a:ext cx="19685" cy="24130"/>
            </a:xfrm>
            <a:custGeom>
              <a:avLst/>
              <a:gdLst/>
              <a:ahLst/>
              <a:cxnLst/>
              <a:rect l="l" t="t" r="r" b="b"/>
              <a:pathLst>
                <a:path w="19685" h="24129">
                  <a:moveTo>
                    <a:pt x="19660" y="0"/>
                  </a:moveTo>
                  <a:lnTo>
                    <a:pt x="12869" y="6486"/>
                  </a:lnTo>
                  <a:lnTo>
                    <a:pt x="8558" y="11152"/>
                  </a:lnTo>
                  <a:lnTo>
                    <a:pt x="4882" y="16252"/>
                  </a:lnTo>
                  <a:lnTo>
                    <a:pt x="0" y="24038"/>
                  </a:lnTo>
                </a:path>
              </a:pathLst>
            </a:custGeom>
            <a:ln w="33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1700658" y="3629979"/>
              <a:ext cx="10795" cy="26670"/>
            </a:xfrm>
            <a:custGeom>
              <a:avLst/>
              <a:gdLst/>
              <a:ahLst/>
              <a:cxnLst/>
              <a:rect l="l" t="t" r="r" b="b"/>
              <a:pathLst>
                <a:path w="10794" h="26670">
                  <a:moveTo>
                    <a:pt x="10428" y="0"/>
                  </a:moveTo>
                  <a:lnTo>
                    <a:pt x="5689" y="7824"/>
                  </a:lnTo>
                  <a:lnTo>
                    <a:pt x="3023" y="13188"/>
                  </a:lnTo>
                  <a:lnTo>
                    <a:pt x="1453" y="18573"/>
                  </a:lnTo>
                  <a:lnTo>
                    <a:pt x="0" y="26461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1698364" y="3656440"/>
              <a:ext cx="6350" cy="24130"/>
            </a:xfrm>
            <a:custGeom>
              <a:avLst/>
              <a:gdLst/>
              <a:ahLst/>
              <a:cxnLst/>
              <a:rect l="l" t="t" r="r" b="b"/>
              <a:pathLst>
                <a:path w="6350" h="24129">
                  <a:moveTo>
                    <a:pt x="2293" y="0"/>
                  </a:moveTo>
                  <a:lnTo>
                    <a:pt x="0" y="13286"/>
                  </a:lnTo>
                  <a:lnTo>
                    <a:pt x="5748" y="23721"/>
                  </a:lnTo>
                </a:path>
              </a:pathLst>
            </a:custGeom>
            <a:ln w="33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1704113" y="3680161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10">
                  <a:moveTo>
                    <a:pt x="0" y="0"/>
                  </a:moveTo>
                  <a:lnTo>
                    <a:pt x="5748" y="10435"/>
                  </a:lnTo>
                  <a:lnTo>
                    <a:pt x="19093" y="16343"/>
                  </a:lnTo>
                </a:path>
              </a:pathLst>
            </a:custGeom>
            <a:ln w="33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1723206" y="3696504"/>
              <a:ext cx="32384" cy="7620"/>
            </a:xfrm>
            <a:custGeom>
              <a:avLst/>
              <a:gdLst/>
              <a:ahLst/>
              <a:cxnLst/>
              <a:rect l="l" t="t" r="r" b="b"/>
              <a:pathLst>
                <a:path w="32385" h="7620">
                  <a:moveTo>
                    <a:pt x="0" y="0"/>
                  </a:moveTo>
                  <a:lnTo>
                    <a:pt x="8009" y="3435"/>
                  </a:lnTo>
                  <a:lnTo>
                    <a:pt x="14031" y="5327"/>
                  </a:lnTo>
                  <a:lnTo>
                    <a:pt x="21082" y="6350"/>
                  </a:lnTo>
                  <a:lnTo>
                    <a:pt x="32180" y="7176"/>
                  </a:lnTo>
                </a:path>
              </a:pathLst>
            </a:custGeom>
            <a:ln w="33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1755386" y="3702246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39">
                  <a:moveTo>
                    <a:pt x="0" y="1434"/>
                  </a:moveTo>
                  <a:lnTo>
                    <a:pt x="11194" y="2125"/>
                  </a:lnTo>
                  <a:lnTo>
                    <a:pt x="18923" y="2206"/>
                  </a:lnTo>
                  <a:lnTo>
                    <a:pt x="26783" y="1542"/>
                  </a:lnTo>
                  <a:lnTo>
                    <a:pt x="38374" y="0"/>
                  </a:lnTo>
                </a:path>
              </a:pathLst>
            </a:custGeom>
            <a:ln w="33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793760" y="3694794"/>
              <a:ext cx="34290" cy="7620"/>
            </a:xfrm>
            <a:custGeom>
              <a:avLst/>
              <a:gdLst/>
              <a:ahLst/>
              <a:cxnLst/>
              <a:rect l="l" t="t" r="r" b="b"/>
              <a:pathLst>
                <a:path w="34289" h="7620">
                  <a:moveTo>
                    <a:pt x="0" y="7451"/>
                  </a:moveTo>
                  <a:lnTo>
                    <a:pt x="11525" y="5814"/>
                  </a:lnTo>
                  <a:lnTo>
                    <a:pt x="18927" y="4492"/>
                  </a:lnTo>
                  <a:lnTo>
                    <a:pt x="25412" y="2787"/>
                  </a:lnTo>
                  <a:lnTo>
                    <a:pt x="34183" y="0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827944" y="3685048"/>
              <a:ext cx="21590" cy="10160"/>
            </a:xfrm>
            <a:custGeom>
              <a:avLst/>
              <a:gdLst/>
              <a:ahLst/>
              <a:cxnLst/>
              <a:rect l="l" t="t" r="r" b="b"/>
              <a:pathLst>
                <a:path w="21589" h="10160">
                  <a:moveTo>
                    <a:pt x="0" y="9745"/>
                  </a:moveTo>
                  <a:lnTo>
                    <a:pt x="14644" y="4996"/>
                  </a:lnTo>
                  <a:lnTo>
                    <a:pt x="21433" y="0"/>
                  </a:lnTo>
                </a:path>
              </a:pathLst>
            </a:custGeom>
            <a:ln w="32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849378" y="3675986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5" h="9525">
                  <a:moveTo>
                    <a:pt x="0" y="9062"/>
                  </a:moveTo>
                  <a:lnTo>
                    <a:pt x="6789" y="4064"/>
                  </a:lnTo>
                  <a:lnTo>
                    <a:pt x="5005" y="0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844122" y="3669382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4" h="6985">
                  <a:moveTo>
                    <a:pt x="10260" y="6604"/>
                  </a:moveTo>
                  <a:lnTo>
                    <a:pt x="8476" y="2539"/>
                  </a:lnTo>
                  <a:lnTo>
                    <a:pt x="0" y="0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651178" y="360065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1651178" y="3586305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4">
                  <a:moveTo>
                    <a:pt x="0" y="14346"/>
                  </a:moveTo>
                  <a:lnTo>
                    <a:pt x="11216" y="3874"/>
                  </a:lnTo>
                  <a:lnTo>
                    <a:pt x="15133" y="0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1666311" y="3579793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5">
                  <a:moveTo>
                    <a:pt x="0" y="6512"/>
                  </a:moveTo>
                  <a:lnTo>
                    <a:pt x="3916" y="2637"/>
                  </a:lnTo>
                  <a:lnTo>
                    <a:pt x="5912" y="0"/>
                  </a:lnTo>
                </a:path>
              </a:pathLst>
            </a:custGeom>
            <a:ln w="34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670879" y="3577155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1344" y="2637"/>
                  </a:moveTo>
                  <a:lnTo>
                    <a:pt x="3339" y="0"/>
                  </a:lnTo>
                  <a:lnTo>
                    <a:pt x="0" y="2633"/>
                  </a:lnTo>
                </a:path>
              </a:pathLst>
            </a:custGeom>
            <a:ln w="34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657355" y="3579788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524" y="0"/>
                  </a:moveTo>
                  <a:lnTo>
                    <a:pt x="10184" y="2633"/>
                  </a:lnTo>
                  <a:lnTo>
                    <a:pt x="0" y="12290"/>
                  </a:lnTo>
                </a:path>
              </a:pathLst>
            </a:custGeom>
            <a:ln w="34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631746" y="3592079"/>
              <a:ext cx="26034" cy="25400"/>
            </a:xfrm>
            <a:custGeom>
              <a:avLst/>
              <a:gdLst/>
              <a:ahLst/>
              <a:cxnLst/>
              <a:rect l="l" t="t" r="r" b="b"/>
              <a:pathLst>
                <a:path w="26035" h="25400">
                  <a:moveTo>
                    <a:pt x="25608" y="0"/>
                  </a:moveTo>
                  <a:lnTo>
                    <a:pt x="19479" y="5825"/>
                  </a:lnTo>
                  <a:lnTo>
                    <a:pt x="14768" y="10388"/>
                  </a:lnTo>
                  <a:lnTo>
                    <a:pt x="9076" y="16046"/>
                  </a:lnTo>
                  <a:lnTo>
                    <a:pt x="0" y="25158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600666" y="3617238"/>
              <a:ext cx="31115" cy="32384"/>
            </a:xfrm>
            <a:custGeom>
              <a:avLst/>
              <a:gdLst/>
              <a:ahLst/>
              <a:cxnLst/>
              <a:rect l="l" t="t" r="r" b="b"/>
              <a:pathLst>
                <a:path w="31114" h="32385">
                  <a:moveTo>
                    <a:pt x="31080" y="0"/>
                  </a:moveTo>
                  <a:lnTo>
                    <a:pt x="21918" y="9221"/>
                  </a:lnTo>
                  <a:lnTo>
                    <a:pt x="15627" y="15640"/>
                  </a:lnTo>
                  <a:lnTo>
                    <a:pt x="9292" y="22269"/>
                  </a:lnTo>
                  <a:lnTo>
                    <a:pt x="0" y="32117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573436" y="3649355"/>
              <a:ext cx="27305" cy="29845"/>
            </a:xfrm>
            <a:custGeom>
              <a:avLst/>
              <a:gdLst/>
              <a:ahLst/>
              <a:cxnLst/>
              <a:rect l="l" t="t" r="r" b="b"/>
              <a:pathLst>
                <a:path w="27305" h="29845">
                  <a:moveTo>
                    <a:pt x="27230" y="0"/>
                  </a:moveTo>
                  <a:lnTo>
                    <a:pt x="17998" y="9808"/>
                  </a:lnTo>
                  <a:lnTo>
                    <a:pt x="12084" y="16158"/>
                  </a:lnTo>
                  <a:lnTo>
                    <a:pt x="6935" y="21821"/>
                  </a:lnTo>
                  <a:lnTo>
                    <a:pt x="0" y="29570"/>
                  </a:lnTo>
                </a:path>
              </a:pathLst>
            </a:custGeom>
            <a:ln w="32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556643" y="3678925"/>
              <a:ext cx="17145" cy="19685"/>
            </a:xfrm>
            <a:custGeom>
              <a:avLst/>
              <a:gdLst/>
              <a:ahLst/>
              <a:cxnLst/>
              <a:rect l="l" t="t" r="r" b="b"/>
              <a:pathLst>
                <a:path w="17144" h="19685">
                  <a:moveTo>
                    <a:pt x="16792" y="0"/>
                  </a:moveTo>
                  <a:lnTo>
                    <a:pt x="10019" y="7592"/>
                  </a:lnTo>
                  <a:lnTo>
                    <a:pt x="6013" y="12164"/>
                  </a:lnTo>
                  <a:lnTo>
                    <a:pt x="3197" y="15552"/>
                  </a:lnTo>
                  <a:lnTo>
                    <a:pt x="0" y="19593"/>
                  </a:lnTo>
                </a:path>
              </a:pathLst>
            </a:custGeom>
            <a:ln w="32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1551425" y="3698519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5">
                  <a:moveTo>
                    <a:pt x="5218" y="0"/>
                  </a:moveTo>
                  <a:lnTo>
                    <a:pt x="0" y="6638"/>
                  </a:lnTo>
                  <a:lnTo>
                    <a:pt x="3425" y="4564"/>
                  </a:lnTo>
                </a:path>
              </a:pathLst>
            </a:custGeom>
            <a:ln w="32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1554850" y="3693859"/>
              <a:ext cx="12065" cy="9525"/>
            </a:xfrm>
            <a:custGeom>
              <a:avLst/>
              <a:gdLst/>
              <a:ahLst/>
              <a:cxnLst/>
              <a:rect l="l" t="t" r="r" b="b"/>
              <a:pathLst>
                <a:path w="12065" h="9525">
                  <a:moveTo>
                    <a:pt x="0" y="9224"/>
                  </a:moveTo>
                  <a:lnTo>
                    <a:pt x="3425" y="7149"/>
                  </a:lnTo>
                  <a:lnTo>
                    <a:pt x="11476" y="0"/>
                  </a:lnTo>
                </a:path>
              </a:pathLst>
            </a:custGeom>
            <a:ln w="33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913305" y="360088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061" y="0"/>
                  </a:moveTo>
                  <a:lnTo>
                    <a:pt x="1832" y="0"/>
                  </a:lnTo>
                  <a:lnTo>
                    <a:pt x="1602" y="0"/>
                  </a:lnTo>
                </a:path>
                <a:path w="2539" h="1270">
                  <a:moveTo>
                    <a:pt x="1602" y="0"/>
                  </a:moveTo>
                  <a:lnTo>
                    <a:pt x="1144" y="0"/>
                  </a:lnTo>
                  <a:lnTo>
                    <a:pt x="0" y="126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912161" y="3602143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5">
                  <a:moveTo>
                    <a:pt x="1144" y="0"/>
                  </a:moveTo>
                  <a:lnTo>
                    <a:pt x="0" y="1261"/>
                  </a:lnTo>
                  <a:lnTo>
                    <a:pt x="319" y="4206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912480" y="3606349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0" y="0"/>
                  </a:moveTo>
                  <a:lnTo>
                    <a:pt x="318" y="2945"/>
                  </a:lnTo>
                  <a:lnTo>
                    <a:pt x="5244" y="6491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917724" y="3612840"/>
              <a:ext cx="16510" cy="6350"/>
            </a:xfrm>
            <a:custGeom>
              <a:avLst/>
              <a:gdLst/>
              <a:ahLst/>
              <a:cxnLst/>
              <a:rect l="l" t="t" r="r" b="b"/>
              <a:pathLst>
                <a:path w="16510" h="6350">
                  <a:moveTo>
                    <a:pt x="0" y="0"/>
                  </a:moveTo>
                  <a:lnTo>
                    <a:pt x="4925" y="3545"/>
                  </a:lnTo>
                  <a:lnTo>
                    <a:pt x="16267" y="6108"/>
                  </a:lnTo>
                </a:path>
              </a:pathLst>
            </a:custGeom>
            <a:ln w="34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933992" y="3618948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39" h="2539">
                  <a:moveTo>
                    <a:pt x="0" y="0"/>
                  </a:moveTo>
                  <a:lnTo>
                    <a:pt x="6810" y="1466"/>
                  </a:lnTo>
                  <a:lnTo>
                    <a:pt x="11952" y="2124"/>
                  </a:lnTo>
                  <a:lnTo>
                    <a:pt x="18009" y="2125"/>
                  </a:lnTo>
                  <a:lnTo>
                    <a:pt x="27564" y="1622"/>
                  </a:lnTo>
                </a:path>
              </a:pathLst>
            </a:custGeom>
            <a:ln w="34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961557" y="3615332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5" h="5714">
                  <a:moveTo>
                    <a:pt x="0" y="5238"/>
                  </a:moveTo>
                  <a:lnTo>
                    <a:pt x="9621" y="4628"/>
                  </a:lnTo>
                  <a:lnTo>
                    <a:pt x="16139" y="3879"/>
                  </a:lnTo>
                  <a:lnTo>
                    <a:pt x="22531" y="2500"/>
                  </a:lnTo>
                  <a:lnTo>
                    <a:pt x="31777" y="0"/>
                  </a:lnTo>
                </a:path>
              </a:pathLst>
            </a:custGeom>
            <a:ln w="33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993334" y="3604251"/>
              <a:ext cx="26034" cy="11430"/>
            </a:xfrm>
            <a:custGeom>
              <a:avLst/>
              <a:gdLst/>
              <a:ahLst/>
              <a:cxnLst/>
              <a:rect l="l" t="t" r="r" b="b"/>
              <a:pathLst>
                <a:path w="26035" h="11429">
                  <a:moveTo>
                    <a:pt x="0" y="11081"/>
                  </a:moveTo>
                  <a:lnTo>
                    <a:pt x="9150" y="8490"/>
                  </a:lnTo>
                  <a:lnTo>
                    <a:pt x="14871" y="6472"/>
                  </a:lnTo>
                  <a:lnTo>
                    <a:pt x="19568" y="3988"/>
                  </a:lnTo>
                  <a:lnTo>
                    <a:pt x="25645" y="0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2018980" y="3589215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0" y="15036"/>
                  </a:moveTo>
                  <a:lnTo>
                    <a:pt x="10090" y="8254"/>
                  </a:lnTo>
                  <a:lnTo>
                    <a:pt x="9965" y="0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2017379" y="3572813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10">
                  <a:moveTo>
                    <a:pt x="11565" y="16402"/>
                  </a:moveTo>
                  <a:lnTo>
                    <a:pt x="11439" y="8147"/>
                  </a:lnTo>
                  <a:lnTo>
                    <a:pt x="0" y="0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1986613" y="3558493"/>
              <a:ext cx="31115" cy="14604"/>
            </a:xfrm>
            <a:custGeom>
              <a:avLst/>
              <a:gdLst/>
              <a:ahLst/>
              <a:cxnLst/>
              <a:rect l="l" t="t" r="r" b="b"/>
              <a:pathLst>
                <a:path w="31114" h="14604">
                  <a:moveTo>
                    <a:pt x="30766" y="14319"/>
                  </a:moveTo>
                  <a:lnTo>
                    <a:pt x="23850" y="9512"/>
                  </a:lnTo>
                  <a:lnTo>
                    <a:pt x="18340" y="6419"/>
                  </a:lnTo>
                  <a:lnTo>
                    <a:pt x="11352" y="3695"/>
                  </a:lnTo>
                  <a:lnTo>
                    <a:pt x="0" y="0"/>
                  </a:lnTo>
                </a:path>
              </a:pathLst>
            </a:custGeom>
            <a:ln w="33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945858" y="3549809"/>
              <a:ext cx="41275" cy="8890"/>
            </a:xfrm>
            <a:custGeom>
              <a:avLst/>
              <a:gdLst/>
              <a:ahLst/>
              <a:cxnLst/>
              <a:rect l="l" t="t" r="r" b="b"/>
              <a:pathLst>
                <a:path w="41275" h="8889">
                  <a:moveTo>
                    <a:pt x="40755" y="8683"/>
                  </a:moveTo>
                  <a:lnTo>
                    <a:pt x="29247" y="5076"/>
                  </a:lnTo>
                  <a:lnTo>
                    <a:pt x="21165" y="2969"/>
                  </a:lnTo>
                  <a:lnTo>
                    <a:pt x="12690" y="1548"/>
                  </a:lnTo>
                  <a:lnTo>
                    <a:pt x="0" y="0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906443" y="3548075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5" h="3175">
                  <a:moveTo>
                    <a:pt x="39415" y="1734"/>
                  </a:moveTo>
                  <a:lnTo>
                    <a:pt x="26745" y="340"/>
                  </a:lnTo>
                  <a:lnTo>
                    <a:pt x="18416" y="0"/>
                  </a:lnTo>
                  <a:lnTo>
                    <a:pt x="10733" y="826"/>
                  </a:lnTo>
                  <a:lnTo>
                    <a:pt x="0" y="2931"/>
                  </a:lnTo>
                </a:path>
              </a:pathLst>
            </a:custGeom>
            <a:ln w="32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877171" y="3551006"/>
              <a:ext cx="29845" cy="13970"/>
            </a:xfrm>
            <a:custGeom>
              <a:avLst/>
              <a:gdLst/>
              <a:ahLst/>
              <a:cxnLst/>
              <a:rect l="l" t="t" r="r" b="b"/>
              <a:pathLst>
                <a:path w="29844" h="13970">
                  <a:moveTo>
                    <a:pt x="29271" y="0"/>
                  </a:moveTo>
                  <a:lnTo>
                    <a:pt x="18696" y="2302"/>
                  </a:lnTo>
                  <a:lnTo>
                    <a:pt x="12122" y="4510"/>
                  </a:lnTo>
                  <a:lnTo>
                    <a:pt x="6805" y="7921"/>
                  </a:lnTo>
                  <a:lnTo>
                    <a:pt x="0" y="13833"/>
                  </a:lnTo>
                </a:path>
              </a:pathLst>
            </a:custGeom>
            <a:ln w="32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862652" y="3564839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5" h="25400">
                  <a:moveTo>
                    <a:pt x="14519" y="0"/>
                  </a:moveTo>
                  <a:lnTo>
                    <a:pt x="7944" y="6088"/>
                  </a:lnTo>
                  <a:lnTo>
                    <a:pt x="4240" y="10738"/>
                  </a:lnTo>
                  <a:lnTo>
                    <a:pt x="2045" y="16308"/>
                  </a:lnTo>
                  <a:lnTo>
                    <a:pt x="0" y="25157"/>
                  </a:lnTo>
                </a:path>
              </a:pathLst>
            </a:custGeom>
            <a:ln w="32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860540" y="3589997"/>
              <a:ext cx="5080" cy="33020"/>
            </a:xfrm>
            <a:custGeom>
              <a:avLst/>
              <a:gdLst/>
              <a:ahLst/>
              <a:cxnLst/>
              <a:rect l="l" t="t" r="r" b="b"/>
              <a:pathLst>
                <a:path w="5080" h="33020">
                  <a:moveTo>
                    <a:pt x="2112" y="0"/>
                  </a:moveTo>
                  <a:lnTo>
                    <a:pt x="332" y="8962"/>
                  </a:lnTo>
                  <a:lnTo>
                    <a:pt x="0" y="15325"/>
                  </a:lnTo>
                  <a:lnTo>
                    <a:pt x="1349" y="22129"/>
                  </a:lnTo>
                  <a:lnTo>
                    <a:pt x="4615" y="32412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865155" y="3622410"/>
              <a:ext cx="19050" cy="33655"/>
            </a:xfrm>
            <a:custGeom>
              <a:avLst/>
              <a:gdLst/>
              <a:ahLst/>
              <a:cxnLst/>
              <a:rect l="l" t="t" r="r" b="b"/>
              <a:pathLst>
                <a:path w="19050" h="33654">
                  <a:moveTo>
                    <a:pt x="0" y="0"/>
                  </a:moveTo>
                  <a:lnTo>
                    <a:pt x="3516" y="10302"/>
                  </a:lnTo>
                  <a:lnTo>
                    <a:pt x="6621" y="17237"/>
                  </a:lnTo>
                  <a:lnTo>
                    <a:pt x="11054" y="23955"/>
                  </a:lnTo>
                  <a:lnTo>
                    <a:pt x="18553" y="33609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883709" y="3656019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0" y="0"/>
                  </a:moveTo>
                  <a:lnTo>
                    <a:pt x="7700" y="9569"/>
                  </a:lnTo>
                  <a:lnTo>
                    <a:pt x="13544" y="15701"/>
                  </a:lnTo>
                  <a:lnTo>
                    <a:pt x="20480" y="21042"/>
                  </a:lnTo>
                  <a:lnTo>
                    <a:pt x="31458" y="28240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915167" y="3684259"/>
              <a:ext cx="41275" cy="18415"/>
            </a:xfrm>
            <a:custGeom>
              <a:avLst/>
              <a:gdLst/>
              <a:ahLst/>
              <a:cxnLst/>
              <a:rect l="l" t="t" r="r" b="b"/>
              <a:pathLst>
                <a:path w="41275" h="18414">
                  <a:moveTo>
                    <a:pt x="0" y="0"/>
                  </a:moveTo>
                  <a:lnTo>
                    <a:pt x="11123" y="7035"/>
                  </a:lnTo>
                  <a:lnTo>
                    <a:pt x="19076" y="11234"/>
                  </a:lnTo>
                  <a:lnTo>
                    <a:pt x="27679" y="14268"/>
                  </a:lnTo>
                  <a:lnTo>
                    <a:pt x="40754" y="17805"/>
                  </a:lnTo>
                </a:path>
              </a:pathLst>
            </a:custGeom>
            <a:ln w="32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955922" y="3702064"/>
              <a:ext cx="44450" cy="5715"/>
            </a:xfrm>
            <a:custGeom>
              <a:avLst/>
              <a:gdLst/>
              <a:ahLst/>
              <a:cxnLst/>
              <a:rect l="l" t="t" r="r" b="b"/>
              <a:pathLst>
                <a:path w="44450" h="5714">
                  <a:moveTo>
                    <a:pt x="0" y="0"/>
                  </a:moveTo>
                  <a:lnTo>
                    <a:pt x="13123" y="3337"/>
                  </a:lnTo>
                  <a:lnTo>
                    <a:pt x="22065" y="4972"/>
                  </a:lnTo>
                  <a:lnTo>
                    <a:pt x="30937" y="5376"/>
                  </a:lnTo>
                  <a:lnTo>
                    <a:pt x="43849" y="5020"/>
                  </a:lnTo>
                </a:path>
              </a:pathLst>
            </a:custGeom>
            <a:ln w="32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999772" y="3701474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4">
                  <a:moveTo>
                    <a:pt x="0" y="5610"/>
                  </a:moveTo>
                  <a:lnTo>
                    <a:pt x="12809" y="5087"/>
                  </a:lnTo>
                  <a:lnTo>
                    <a:pt x="20966" y="4328"/>
                  </a:lnTo>
                  <a:lnTo>
                    <a:pt x="27968" y="2808"/>
                  </a:lnTo>
                  <a:lnTo>
                    <a:pt x="37312" y="0"/>
                  </a:lnTo>
                </a:path>
              </a:pathLst>
            </a:custGeom>
            <a:ln w="32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037084" y="3690471"/>
              <a:ext cx="23495" cy="11430"/>
            </a:xfrm>
            <a:custGeom>
              <a:avLst/>
              <a:gdLst/>
              <a:ahLst/>
              <a:cxnLst/>
              <a:rect l="l" t="t" r="r" b="b"/>
              <a:pathLst>
                <a:path w="23494" h="11429">
                  <a:moveTo>
                    <a:pt x="0" y="11003"/>
                  </a:moveTo>
                  <a:lnTo>
                    <a:pt x="9120" y="8110"/>
                  </a:lnTo>
                  <a:lnTo>
                    <a:pt x="14557" y="6000"/>
                  </a:lnTo>
                  <a:lnTo>
                    <a:pt x="18466" y="3640"/>
                  </a:lnTo>
                  <a:lnTo>
                    <a:pt x="23004" y="0"/>
                  </a:lnTo>
                </a:path>
              </a:pathLst>
            </a:custGeom>
            <a:ln w="32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060089" y="3677570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5" h="13335">
                  <a:moveTo>
                    <a:pt x="0" y="12900"/>
                  </a:moveTo>
                  <a:lnTo>
                    <a:pt x="7428" y="6733"/>
                  </a:lnTo>
                  <a:lnTo>
                    <a:pt x="7991" y="0"/>
                  </a:lnTo>
                </a:path>
              </a:pathLst>
            </a:custGeom>
            <a:ln w="32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5" name="object 64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130078" y="3418524"/>
            <a:ext cx="213629" cy="291532"/>
          </a:xfrm>
          <a:prstGeom prst="rect">
            <a:avLst/>
          </a:prstGeom>
        </p:spPr>
      </p:pic>
      <p:grpSp>
        <p:nvGrpSpPr>
          <p:cNvPr id="646" name="object 646"/>
          <p:cNvGrpSpPr/>
          <p:nvPr/>
        </p:nvGrpSpPr>
        <p:grpSpPr>
          <a:xfrm>
            <a:off x="2416419" y="3543196"/>
            <a:ext cx="45720" cy="128905"/>
            <a:chOff x="2416419" y="3543196"/>
            <a:chExt cx="45720" cy="128905"/>
          </a:xfrm>
        </p:grpSpPr>
        <p:sp>
          <p:nvSpPr>
            <p:cNvPr id="647" name="object 647"/>
            <p:cNvSpPr/>
            <p:nvPr/>
          </p:nvSpPr>
          <p:spPr>
            <a:xfrm>
              <a:off x="2439876" y="35617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2436528" y="356064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3348" y="1088"/>
                  </a:moveTo>
                  <a:lnTo>
                    <a:pt x="1342" y="0"/>
                  </a:lnTo>
                  <a:lnTo>
                    <a:pt x="0" y="31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2434493" y="356068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034" y="0"/>
                  </a:moveTo>
                  <a:lnTo>
                    <a:pt x="692" y="31"/>
                  </a:lnTo>
                  <a:lnTo>
                    <a:pt x="0" y="3088"/>
                  </a:lnTo>
                </a:path>
              </a:pathLst>
            </a:custGeom>
            <a:ln w="34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2433801" y="3563768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69" h="12064">
                  <a:moveTo>
                    <a:pt x="692" y="0"/>
                  </a:moveTo>
                  <a:lnTo>
                    <a:pt x="0" y="3058"/>
                  </a:lnTo>
                  <a:lnTo>
                    <a:pt x="909" y="11777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2434710" y="3575546"/>
              <a:ext cx="7620" cy="51435"/>
            </a:xfrm>
            <a:custGeom>
              <a:avLst/>
              <a:gdLst/>
              <a:ahLst/>
              <a:cxnLst/>
              <a:rect l="l" t="t" r="r" b="b"/>
              <a:pathLst>
                <a:path w="7619" h="51435">
                  <a:moveTo>
                    <a:pt x="0" y="0"/>
                  </a:moveTo>
                  <a:lnTo>
                    <a:pt x="3104" y="21051"/>
                  </a:lnTo>
                  <a:lnTo>
                    <a:pt x="4924" y="33410"/>
                  </a:lnTo>
                  <a:lnTo>
                    <a:pt x="6169" y="41882"/>
                  </a:lnTo>
                  <a:lnTo>
                    <a:pt x="7546" y="51276"/>
                  </a:lnTo>
                </a:path>
              </a:pathLst>
            </a:custGeom>
            <a:ln w="33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2442256" y="3626822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0" y="0"/>
                  </a:moveTo>
                  <a:lnTo>
                    <a:pt x="1307" y="9036"/>
                  </a:lnTo>
                  <a:lnTo>
                    <a:pt x="2068" y="15005"/>
                  </a:lnTo>
                  <a:lnTo>
                    <a:pt x="2576" y="20568"/>
                  </a:lnTo>
                  <a:lnTo>
                    <a:pt x="3124" y="28388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3" name="object 653"/>
          <p:cNvGrpSpPr/>
          <p:nvPr/>
        </p:nvGrpSpPr>
        <p:grpSpPr>
          <a:xfrm>
            <a:off x="2435990" y="3437166"/>
            <a:ext cx="42545" cy="44450"/>
            <a:chOff x="2435990" y="3437166"/>
            <a:chExt cx="42545" cy="44450"/>
          </a:xfrm>
        </p:grpSpPr>
        <p:sp>
          <p:nvSpPr>
            <p:cNvPr id="654" name="object 654"/>
            <p:cNvSpPr/>
            <p:nvPr/>
          </p:nvSpPr>
          <p:spPr>
            <a:xfrm>
              <a:off x="2460662" y="346318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2453423" y="3454599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19" h="8889">
                  <a:moveTo>
                    <a:pt x="7238" y="8584"/>
                  </a:moveTo>
                  <a:lnTo>
                    <a:pt x="2598" y="3256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6" name="object 6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624754" y="3518789"/>
            <a:ext cx="155306" cy="173092"/>
          </a:xfrm>
          <a:prstGeom prst="rect">
            <a:avLst/>
          </a:prstGeom>
        </p:spPr>
      </p:pic>
      <p:pic>
        <p:nvPicPr>
          <p:cNvPr id="657" name="object 6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841804" y="3515099"/>
            <a:ext cx="198307" cy="179635"/>
          </a:xfrm>
          <a:prstGeom prst="rect">
            <a:avLst/>
          </a:prstGeom>
        </p:spPr>
      </p:pic>
      <p:pic>
        <p:nvPicPr>
          <p:cNvPr id="658" name="object 6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089165" y="3387683"/>
            <a:ext cx="465395" cy="301696"/>
          </a:xfrm>
          <a:prstGeom prst="rect">
            <a:avLst/>
          </a:prstGeom>
        </p:spPr>
      </p:pic>
      <p:pic>
        <p:nvPicPr>
          <p:cNvPr id="659" name="object 6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175346" y="3400581"/>
            <a:ext cx="219382" cy="393795"/>
          </a:xfrm>
          <a:prstGeom prst="rect">
            <a:avLst/>
          </a:prstGeom>
        </p:spPr>
      </p:pic>
      <p:pic>
        <p:nvPicPr>
          <p:cNvPr id="660" name="object 6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54297" y="3564422"/>
            <a:ext cx="193827" cy="192559"/>
          </a:xfrm>
          <a:prstGeom prst="rect">
            <a:avLst/>
          </a:prstGeom>
        </p:spPr>
      </p:pic>
      <p:grpSp>
        <p:nvGrpSpPr>
          <p:cNvPr id="661" name="object 661"/>
          <p:cNvGrpSpPr/>
          <p:nvPr/>
        </p:nvGrpSpPr>
        <p:grpSpPr>
          <a:xfrm>
            <a:off x="5198947" y="3566264"/>
            <a:ext cx="405130" cy="182880"/>
            <a:chOff x="5198947" y="3566264"/>
            <a:chExt cx="405130" cy="182880"/>
          </a:xfrm>
        </p:grpSpPr>
        <p:pic>
          <p:nvPicPr>
            <p:cNvPr id="662" name="object 6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98947" y="3576445"/>
              <a:ext cx="197225" cy="144120"/>
            </a:xfrm>
            <a:prstGeom prst="rect">
              <a:avLst/>
            </a:prstGeom>
          </p:spPr>
        </p:pic>
        <p:pic>
          <p:nvPicPr>
            <p:cNvPr id="663" name="object 6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17643" y="3566264"/>
              <a:ext cx="186382" cy="182551"/>
            </a:xfrm>
            <a:prstGeom prst="rect">
              <a:avLst/>
            </a:prstGeom>
          </p:spPr>
        </p:pic>
      </p:grpSp>
      <p:pic>
        <p:nvPicPr>
          <p:cNvPr id="664" name="object 66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661436" y="3412680"/>
            <a:ext cx="388521" cy="336473"/>
          </a:xfrm>
          <a:prstGeom prst="rect">
            <a:avLst/>
          </a:prstGeom>
        </p:spPr>
      </p:pic>
      <p:grpSp>
        <p:nvGrpSpPr>
          <p:cNvPr id="665" name="object 665"/>
          <p:cNvGrpSpPr/>
          <p:nvPr/>
        </p:nvGrpSpPr>
        <p:grpSpPr>
          <a:xfrm>
            <a:off x="6122047" y="3541387"/>
            <a:ext cx="46990" cy="182245"/>
            <a:chOff x="6122047" y="3541387"/>
            <a:chExt cx="46990" cy="182245"/>
          </a:xfrm>
        </p:grpSpPr>
        <p:sp>
          <p:nvSpPr>
            <p:cNvPr id="666" name="object 666"/>
            <p:cNvSpPr/>
            <p:nvPr/>
          </p:nvSpPr>
          <p:spPr>
            <a:xfrm>
              <a:off x="6145751" y="3558850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638" y="0"/>
                  </a:moveTo>
                  <a:lnTo>
                    <a:pt x="4893" y="229"/>
                  </a:lnTo>
                  <a:lnTo>
                    <a:pt x="4148" y="458"/>
                  </a:lnTo>
                </a:path>
                <a:path w="5714" h="4445">
                  <a:moveTo>
                    <a:pt x="4148" y="458"/>
                  </a:moveTo>
                  <a:lnTo>
                    <a:pt x="2657" y="916"/>
                  </a:lnTo>
                  <a:lnTo>
                    <a:pt x="0" y="401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6141179" y="3562860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4571" y="0"/>
                  </a:moveTo>
                  <a:lnTo>
                    <a:pt x="1913" y="3093"/>
                  </a:lnTo>
                  <a:lnTo>
                    <a:pt x="0" y="11392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6139265" y="3574253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60">
                  <a:moveTo>
                    <a:pt x="1914" y="0"/>
                  </a:moveTo>
                  <a:lnTo>
                    <a:pt x="0" y="8298"/>
                  </a:lnTo>
                  <a:lnTo>
                    <a:pt x="340" y="22773"/>
                  </a:lnTo>
                </a:path>
              </a:pathLst>
            </a:custGeom>
            <a:ln w="34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6139605" y="3597026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0" y="0"/>
                  </a:moveTo>
                  <a:lnTo>
                    <a:pt x="229" y="8674"/>
                  </a:lnTo>
                  <a:lnTo>
                    <a:pt x="554" y="15119"/>
                  </a:lnTo>
                  <a:lnTo>
                    <a:pt x="1200" y="22533"/>
                  </a:lnTo>
                  <a:lnTo>
                    <a:pt x="2391" y="34113"/>
                  </a:lnTo>
                </a:path>
              </a:pathLst>
            </a:custGeom>
            <a:ln w="33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141997" y="3631139"/>
              <a:ext cx="8255" cy="76200"/>
            </a:xfrm>
            <a:custGeom>
              <a:avLst/>
              <a:gdLst/>
              <a:ahLst/>
              <a:cxnLst/>
              <a:rect l="l" t="t" r="r" b="b"/>
              <a:pathLst>
                <a:path w="8254" h="76200">
                  <a:moveTo>
                    <a:pt x="0" y="0"/>
                  </a:moveTo>
                  <a:lnTo>
                    <a:pt x="3805" y="35157"/>
                  </a:lnTo>
                  <a:lnTo>
                    <a:pt x="5882" y="54768"/>
                  </a:lnTo>
                  <a:lnTo>
                    <a:pt x="6958" y="65934"/>
                  </a:lnTo>
                  <a:lnTo>
                    <a:pt x="7762" y="75758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1" name="object 671"/>
          <p:cNvGrpSpPr/>
          <p:nvPr/>
        </p:nvGrpSpPr>
        <p:grpSpPr>
          <a:xfrm>
            <a:off x="6120237" y="3420018"/>
            <a:ext cx="48895" cy="66675"/>
            <a:chOff x="6120237" y="3420018"/>
            <a:chExt cx="48895" cy="66675"/>
          </a:xfrm>
        </p:grpSpPr>
        <p:sp>
          <p:nvSpPr>
            <p:cNvPr id="672" name="object 672"/>
            <p:cNvSpPr/>
            <p:nvPr/>
          </p:nvSpPr>
          <p:spPr>
            <a:xfrm>
              <a:off x="6146234" y="3461736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5155" y="7046"/>
                  </a:moveTo>
                  <a:lnTo>
                    <a:pt x="4696" y="6472"/>
                  </a:lnTo>
                  <a:lnTo>
                    <a:pt x="4237" y="5899"/>
                  </a:lnTo>
                </a:path>
                <a:path w="5714" h="7620">
                  <a:moveTo>
                    <a:pt x="4237" y="5899"/>
                  </a:moveTo>
                  <a:lnTo>
                    <a:pt x="3319" y="475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140319" y="3450096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5915" y="11640"/>
                  </a:moveTo>
                  <a:lnTo>
                    <a:pt x="2595" y="6887"/>
                  </a:lnTo>
                  <a:lnTo>
                    <a:pt x="0" y="0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137352" y="3437133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5">
                  <a:moveTo>
                    <a:pt x="2966" y="12962"/>
                  </a:moveTo>
                  <a:lnTo>
                    <a:pt x="371" y="6073"/>
                  </a:lnTo>
                  <a:lnTo>
                    <a:pt x="0" y="0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5" name="object 67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255513" y="3490128"/>
            <a:ext cx="191209" cy="250050"/>
          </a:xfrm>
          <a:prstGeom prst="rect">
            <a:avLst/>
          </a:prstGeom>
        </p:spPr>
      </p:pic>
      <p:pic>
        <p:nvPicPr>
          <p:cNvPr id="676" name="object 67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25852" y="3530254"/>
            <a:ext cx="68778" cy="153063"/>
          </a:xfrm>
          <a:prstGeom prst="rect">
            <a:avLst/>
          </a:prstGeom>
        </p:spPr>
      </p:pic>
      <p:grpSp>
        <p:nvGrpSpPr>
          <p:cNvPr id="677" name="object 677"/>
          <p:cNvGrpSpPr/>
          <p:nvPr/>
        </p:nvGrpSpPr>
        <p:grpSpPr>
          <a:xfrm>
            <a:off x="6529276" y="3409340"/>
            <a:ext cx="43815" cy="56515"/>
            <a:chOff x="6529276" y="3409340"/>
            <a:chExt cx="43815" cy="56515"/>
          </a:xfrm>
        </p:grpSpPr>
        <p:sp>
          <p:nvSpPr>
            <p:cNvPr id="678" name="object 678"/>
            <p:cNvSpPr/>
            <p:nvPr/>
          </p:nvSpPr>
          <p:spPr>
            <a:xfrm>
              <a:off x="6554948" y="344673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6"/>
                  </a:moveTo>
                  <a:lnTo>
                    <a:pt x="17691" y="516"/>
                  </a:lnTo>
                </a:path>
              </a:pathLst>
            </a:custGeom>
            <a:ln w="35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548711" y="3433346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6237" y="13389"/>
                  </a:moveTo>
                  <a:lnTo>
                    <a:pt x="2226" y="4743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6546484" y="3427545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226" y="5800"/>
                  </a:moveTo>
                  <a:lnTo>
                    <a:pt x="0" y="1057"/>
                  </a:lnTo>
                  <a:lnTo>
                    <a:pt x="218" y="0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546702" y="342648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0" y="1057"/>
                  </a:moveTo>
                  <a:lnTo>
                    <a:pt x="217" y="0"/>
                  </a:lnTo>
                  <a:lnTo>
                    <a:pt x="1714" y="2784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2" name="object 682"/>
          <p:cNvGrpSpPr/>
          <p:nvPr/>
        </p:nvGrpSpPr>
        <p:grpSpPr>
          <a:xfrm>
            <a:off x="6623956" y="3521785"/>
            <a:ext cx="441959" cy="497205"/>
            <a:chOff x="6623956" y="3521785"/>
            <a:chExt cx="441959" cy="497205"/>
          </a:xfrm>
        </p:grpSpPr>
        <p:pic>
          <p:nvPicPr>
            <p:cNvPr id="683" name="object 6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23956" y="3530954"/>
              <a:ext cx="169231" cy="201665"/>
            </a:xfrm>
            <a:prstGeom prst="rect">
              <a:avLst/>
            </a:prstGeom>
          </p:spPr>
        </p:pic>
        <p:pic>
          <p:nvPicPr>
            <p:cNvPr id="684" name="object 6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34311" y="3521785"/>
              <a:ext cx="231430" cy="497079"/>
            </a:xfrm>
            <a:prstGeom prst="rect">
              <a:avLst/>
            </a:prstGeom>
          </p:spPr>
        </p:pic>
      </p:grpSp>
      <p:pic>
        <p:nvPicPr>
          <p:cNvPr id="685" name="object 68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601760" y="3477757"/>
            <a:ext cx="233341" cy="234947"/>
          </a:xfrm>
          <a:prstGeom prst="rect">
            <a:avLst/>
          </a:prstGeom>
        </p:spPr>
      </p:pic>
      <p:grpSp>
        <p:nvGrpSpPr>
          <p:cNvPr id="686" name="object 686"/>
          <p:cNvGrpSpPr/>
          <p:nvPr/>
        </p:nvGrpSpPr>
        <p:grpSpPr>
          <a:xfrm>
            <a:off x="8198386" y="3421655"/>
            <a:ext cx="389255" cy="299085"/>
            <a:chOff x="8198386" y="3421655"/>
            <a:chExt cx="389255" cy="299085"/>
          </a:xfrm>
        </p:grpSpPr>
        <p:pic>
          <p:nvPicPr>
            <p:cNvPr id="687" name="object 6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98386" y="3421655"/>
              <a:ext cx="152273" cy="298716"/>
            </a:xfrm>
            <a:prstGeom prst="rect">
              <a:avLst/>
            </a:prstGeom>
          </p:spPr>
        </p:pic>
        <p:pic>
          <p:nvPicPr>
            <p:cNvPr id="688" name="object 6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84813" y="3482862"/>
              <a:ext cx="202250" cy="186824"/>
            </a:xfrm>
            <a:prstGeom prst="rect">
              <a:avLst/>
            </a:prstGeom>
          </p:spPr>
        </p:pic>
      </p:grpSp>
      <p:pic>
        <p:nvPicPr>
          <p:cNvPr id="689" name="object 68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646598" y="3429324"/>
            <a:ext cx="103171" cy="264509"/>
          </a:xfrm>
          <a:prstGeom prst="rect">
            <a:avLst/>
          </a:prstGeom>
        </p:spPr>
      </p:pic>
      <p:grpSp>
        <p:nvGrpSpPr>
          <p:cNvPr id="690" name="object 690"/>
          <p:cNvGrpSpPr/>
          <p:nvPr/>
        </p:nvGrpSpPr>
        <p:grpSpPr>
          <a:xfrm>
            <a:off x="8830067" y="3489172"/>
            <a:ext cx="43180" cy="177165"/>
            <a:chOff x="8830067" y="3489172"/>
            <a:chExt cx="43180" cy="177165"/>
          </a:xfrm>
        </p:grpSpPr>
        <p:sp>
          <p:nvSpPr>
            <p:cNvPr id="691" name="object 691"/>
            <p:cNvSpPr/>
            <p:nvPr/>
          </p:nvSpPr>
          <p:spPr>
            <a:xfrm>
              <a:off x="8855339" y="350833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8854251" y="350735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88" y="973"/>
                  </a:moveTo>
                  <a:lnTo>
                    <a:pt x="858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8851992" y="350661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58" y="744"/>
                  </a:moveTo>
                  <a:lnTo>
                    <a:pt x="1400" y="0"/>
                  </a:lnTo>
                  <a:lnTo>
                    <a:pt x="0" y="576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8849205" y="3507192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787" y="0"/>
                  </a:moveTo>
                  <a:lnTo>
                    <a:pt x="1385" y="575"/>
                  </a:lnTo>
                  <a:lnTo>
                    <a:pt x="0" y="5830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8847438" y="3513022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4" h="17779">
                  <a:moveTo>
                    <a:pt x="1766" y="0"/>
                  </a:moveTo>
                  <a:lnTo>
                    <a:pt x="380" y="5253"/>
                  </a:lnTo>
                  <a:lnTo>
                    <a:pt x="0" y="17782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8847227" y="3530805"/>
              <a:ext cx="1270" cy="32384"/>
            </a:xfrm>
            <a:custGeom>
              <a:avLst/>
              <a:gdLst/>
              <a:ahLst/>
              <a:cxnLst/>
              <a:rect l="l" t="t" r="r" b="b"/>
              <a:pathLst>
                <a:path w="1270" h="32385">
                  <a:moveTo>
                    <a:pt x="403" y="-17136"/>
                  </a:moveTo>
                  <a:lnTo>
                    <a:pt x="403" y="49475"/>
                  </a:lnTo>
                </a:path>
              </a:pathLst>
            </a:custGeom>
            <a:ln w="35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8848034" y="3563144"/>
              <a:ext cx="6350" cy="86995"/>
            </a:xfrm>
            <a:custGeom>
              <a:avLst/>
              <a:gdLst/>
              <a:ahLst/>
              <a:cxnLst/>
              <a:rect l="l" t="t" r="r" b="b"/>
              <a:pathLst>
                <a:path w="6350" h="86995">
                  <a:moveTo>
                    <a:pt x="0" y="0"/>
                  </a:moveTo>
                  <a:lnTo>
                    <a:pt x="2500" y="39061"/>
                  </a:lnTo>
                  <a:lnTo>
                    <a:pt x="3938" y="61121"/>
                  </a:lnTo>
                  <a:lnTo>
                    <a:pt x="4858" y="74315"/>
                  </a:lnTo>
                  <a:lnTo>
                    <a:pt x="5804" y="86779"/>
                  </a:lnTo>
                </a:path>
              </a:pathLst>
            </a:custGeom>
            <a:ln w="32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8" name="object 698"/>
          <p:cNvGrpSpPr/>
          <p:nvPr/>
        </p:nvGrpSpPr>
        <p:grpSpPr>
          <a:xfrm>
            <a:off x="8858010" y="3376149"/>
            <a:ext cx="39370" cy="46990"/>
            <a:chOff x="8858010" y="3376149"/>
            <a:chExt cx="39370" cy="46990"/>
          </a:xfrm>
        </p:grpSpPr>
        <p:sp>
          <p:nvSpPr>
            <p:cNvPr id="699" name="object 699"/>
            <p:cNvSpPr/>
            <p:nvPr/>
          </p:nvSpPr>
          <p:spPr>
            <a:xfrm>
              <a:off x="8878721" y="340539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8876374" y="339772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2347" y="7670"/>
                  </a:moveTo>
                  <a:lnTo>
                    <a:pt x="1029" y="3258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8875345" y="3393935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028" y="3786"/>
                  </a:moveTo>
                  <a:lnTo>
                    <a:pt x="0" y="528"/>
                  </a:lnTo>
                  <a:lnTo>
                    <a:pt x="769" y="0"/>
                  </a:lnTo>
                </a:path>
              </a:pathLst>
            </a:custGeom>
            <a:ln w="34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8876115" y="339340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0" y="528"/>
                  </a:moveTo>
                  <a:lnTo>
                    <a:pt x="770" y="0"/>
                  </a:lnTo>
                  <a:lnTo>
                    <a:pt x="3785" y="3312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3" name="object 703"/>
          <p:cNvGrpSpPr/>
          <p:nvPr/>
        </p:nvGrpSpPr>
        <p:grpSpPr>
          <a:xfrm>
            <a:off x="8914134" y="3323819"/>
            <a:ext cx="498475" cy="362585"/>
            <a:chOff x="8914134" y="3323819"/>
            <a:chExt cx="498475" cy="362585"/>
          </a:xfrm>
        </p:grpSpPr>
        <p:pic>
          <p:nvPicPr>
            <p:cNvPr id="704" name="object 70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914134" y="3488555"/>
              <a:ext cx="187060" cy="182360"/>
            </a:xfrm>
            <a:prstGeom prst="rect">
              <a:avLst/>
            </a:prstGeom>
          </p:spPr>
        </p:pic>
        <p:pic>
          <p:nvPicPr>
            <p:cNvPr id="705" name="object 70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40912" y="3323819"/>
              <a:ext cx="271166" cy="362338"/>
            </a:xfrm>
            <a:prstGeom prst="rect">
              <a:avLst/>
            </a:prstGeom>
          </p:spPr>
        </p:pic>
      </p:grpSp>
      <p:pic>
        <p:nvPicPr>
          <p:cNvPr id="706" name="object 70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463496" y="3438013"/>
            <a:ext cx="445449" cy="275816"/>
          </a:xfrm>
          <a:prstGeom prst="rect">
            <a:avLst/>
          </a:prstGeom>
        </p:spPr>
      </p:pic>
      <p:pic>
        <p:nvPicPr>
          <p:cNvPr id="707" name="object 70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46826" y="4136787"/>
            <a:ext cx="217074" cy="264627"/>
          </a:xfrm>
          <a:prstGeom prst="rect">
            <a:avLst/>
          </a:prstGeom>
        </p:spPr>
      </p:pic>
      <p:grpSp>
        <p:nvGrpSpPr>
          <p:cNvPr id="708" name="object 708"/>
          <p:cNvGrpSpPr/>
          <p:nvPr/>
        </p:nvGrpSpPr>
        <p:grpSpPr>
          <a:xfrm>
            <a:off x="799114" y="4256668"/>
            <a:ext cx="57150" cy="158115"/>
            <a:chOff x="799114" y="4256668"/>
            <a:chExt cx="57150" cy="158115"/>
          </a:xfrm>
        </p:grpSpPr>
        <p:sp>
          <p:nvSpPr>
            <p:cNvPr id="709" name="object 709"/>
            <p:cNvSpPr/>
            <p:nvPr/>
          </p:nvSpPr>
          <p:spPr>
            <a:xfrm>
              <a:off x="838233" y="427413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835542" y="4274131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690" y="0"/>
                  </a:moveTo>
                  <a:lnTo>
                    <a:pt x="1373" y="917"/>
                  </a:lnTo>
                  <a:lnTo>
                    <a:pt x="0" y="229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831988" y="4276421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3554" y="0"/>
                  </a:moveTo>
                  <a:lnTo>
                    <a:pt x="2180" y="1373"/>
                  </a:lnTo>
                  <a:lnTo>
                    <a:pt x="0" y="4780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827275" y="4281202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80" h="10160">
                  <a:moveTo>
                    <a:pt x="4712" y="0"/>
                  </a:moveTo>
                  <a:lnTo>
                    <a:pt x="2532" y="3405"/>
                  </a:lnTo>
                  <a:lnTo>
                    <a:pt x="0" y="9755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822677" y="4290958"/>
              <a:ext cx="5080" cy="16510"/>
            </a:xfrm>
            <a:custGeom>
              <a:avLst/>
              <a:gdLst/>
              <a:ahLst/>
              <a:cxnLst/>
              <a:rect l="l" t="t" r="r" b="b"/>
              <a:pathLst>
                <a:path w="5080" h="16510">
                  <a:moveTo>
                    <a:pt x="4598" y="0"/>
                  </a:moveTo>
                  <a:lnTo>
                    <a:pt x="2066" y="6350"/>
                  </a:lnTo>
                  <a:lnTo>
                    <a:pt x="0" y="16507"/>
                  </a:lnTo>
                </a:path>
              </a:pathLst>
            </a:custGeom>
            <a:ln w="34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819203" y="4307465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09" h="24764">
                  <a:moveTo>
                    <a:pt x="3474" y="0"/>
                  </a:moveTo>
                  <a:lnTo>
                    <a:pt x="1407" y="10157"/>
                  </a:lnTo>
                  <a:lnTo>
                    <a:pt x="0" y="24464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816950" y="4331930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40" h="31750">
                  <a:moveTo>
                    <a:pt x="2252" y="0"/>
                  </a:moveTo>
                  <a:lnTo>
                    <a:pt x="1425" y="8543"/>
                  </a:lnTo>
                  <a:lnTo>
                    <a:pt x="915" y="14691"/>
                  </a:lnTo>
                  <a:lnTo>
                    <a:pt x="510" y="21415"/>
                  </a:lnTo>
                  <a:lnTo>
                    <a:pt x="0" y="31685"/>
                  </a:lnTo>
                </a:path>
              </a:pathLst>
            </a:custGeom>
            <a:ln w="33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815713" y="4363615"/>
              <a:ext cx="1270" cy="34925"/>
            </a:xfrm>
            <a:custGeom>
              <a:avLst/>
              <a:gdLst/>
              <a:ahLst/>
              <a:cxnLst/>
              <a:rect l="l" t="t" r="r" b="b"/>
              <a:pathLst>
                <a:path w="1269" h="34925">
                  <a:moveTo>
                    <a:pt x="1236" y="0"/>
                  </a:moveTo>
                  <a:lnTo>
                    <a:pt x="742" y="10312"/>
                  </a:lnTo>
                  <a:lnTo>
                    <a:pt x="448" y="17327"/>
                  </a:lnTo>
                  <a:lnTo>
                    <a:pt x="239" y="24265"/>
                  </a:lnTo>
                  <a:lnTo>
                    <a:pt x="0" y="34346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7" name="object 71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019278" y="4338249"/>
            <a:ext cx="90789" cy="103698"/>
          </a:xfrm>
          <a:prstGeom prst="rect">
            <a:avLst/>
          </a:prstGeom>
        </p:spPr>
      </p:pic>
      <p:grpSp>
        <p:nvGrpSpPr>
          <p:cNvPr id="718" name="object 718"/>
          <p:cNvGrpSpPr/>
          <p:nvPr/>
        </p:nvGrpSpPr>
        <p:grpSpPr>
          <a:xfrm>
            <a:off x="1304504" y="4160001"/>
            <a:ext cx="538480" cy="290195"/>
            <a:chOff x="1304504" y="4160001"/>
            <a:chExt cx="538480" cy="290195"/>
          </a:xfrm>
        </p:grpSpPr>
        <p:pic>
          <p:nvPicPr>
            <p:cNvPr id="719" name="object 71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04504" y="4160001"/>
              <a:ext cx="211911" cy="250290"/>
            </a:xfrm>
            <a:prstGeom prst="rect">
              <a:avLst/>
            </a:prstGeom>
          </p:spPr>
        </p:pic>
        <p:pic>
          <p:nvPicPr>
            <p:cNvPr id="720" name="object 72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48488" y="4267305"/>
              <a:ext cx="294180" cy="182894"/>
            </a:xfrm>
            <a:prstGeom prst="rect">
              <a:avLst/>
            </a:prstGeom>
          </p:spPr>
        </p:pic>
      </p:grpSp>
      <p:grpSp>
        <p:nvGrpSpPr>
          <p:cNvPr id="721" name="object 721"/>
          <p:cNvGrpSpPr/>
          <p:nvPr/>
        </p:nvGrpSpPr>
        <p:grpSpPr>
          <a:xfrm>
            <a:off x="2010634" y="4312366"/>
            <a:ext cx="39370" cy="50165"/>
            <a:chOff x="2010634" y="4312366"/>
            <a:chExt cx="39370" cy="50165"/>
          </a:xfrm>
        </p:grpSpPr>
        <p:sp>
          <p:nvSpPr>
            <p:cNvPr id="722" name="object 722"/>
            <p:cNvSpPr/>
            <p:nvPr/>
          </p:nvSpPr>
          <p:spPr>
            <a:xfrm>
              <a:off x="2028425" y="4340217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79">
                  <a:moveTo>
                    <a:pt x="1773" y="4466"/>
                  </a:moveTo>
                  <a:lnTo>
                    <a:pt x="1429" y="4007"/>
                  </a:lnTo>
                  <a:lnTo>
                    <a:pt x="1085" y="3549"/>
                  </a:lnTo>
                </a:path>
                <a:path w="1905" h="5079">
                  <a:moveTo>
                    <a:pt x="1085" y="3549"/>
                  </a:moveTo>
                  <a:lnTo>
                    <a:pt x="397" y="26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028027" y="4334698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69" h="5714">
                  <a:moveTo>
                    <a:pt x="397" y="5519"/>
                  </a:moveTo>
                  <a:lnTo>
                    <a:pt x="0" y="2886"/>
                  </a:lnTo>
                  <a:lnTo>
                    <a:pt x="915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2028943" y="432966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0" y="5029"/>
                  </a:moveTo>
                  <a:lnTo>
                    <a:pt x="915" y="2144"/>
                  </a:lnTo>
                  <a:lnTo>
                    <a:pt x="3535" y="0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5" name="object 725"/>
          <p:cNvGrpSpPr/>
          <p:nvPr/>
        </p:nvGrpSpPr>
        <p:grpSpPr>
          <a:xfrm>
            <a:off x="2172687" y="4302612"/>
            <a:ext cx="43815" cy="47625"/>
            <a:chOff x="2172687" y="4302612"/>
            <a:chExt cx="43815" cy="47625"/>
          </a:xfrm>
        </p:grpSpPr>
        <p:sp>
          <p:nvSpPr>
            <p:cNvPr id="726" name="object 726"/>
            <p:cNvSpPr/>
            <p:nvPr/>
          </p:nvSpPr>
          <p:spPr>
            <a:xfrm>
              <a:off x="2191310" y="4329296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4005" y="3378"/>
                  </a:moveTo>
                  <a:lnTo>
                    <a:pt x="3317" y="3034"/>
                  </a:lnTo>
                  <a:lnTo>
                    <a:pt x="2629" y="2690"/>
                  </a:lnTo>
                </a:path>
                <a:path w="4444" h="3810">
                  <a:moveTo>
                    <a:pt x="2629" y="2690"/>
                  </a:moveTo>
                  <a:lnTo>
                    <a:pt x="1253" y="20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190057" y="4324720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1253" y="4575"/>
                  </a:moveTo>
                  <a:lnTo>
                    <a:pt x="0" y="2572"/>
                  </a:lnTo>
                  <a:lnTo>
                    <a:pt x="2177" y="0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192235" y="4319933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0" y="4787"/>
                  </a:moveTo>
                  <a:lnTo>
                    <a:pt x="2177" y="2214"/>
                  </a:lnTo>
                  <a:lnTo>
                    <a:pt x="6609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9" name="object 729"/>
          <p:cNvGrpSpPr/>
          <p:nvPr/>
        </p:nvGrpSpPr>
        <p:grpSpPr>
          <a:xfrm>
            <a:off x="2425530" y="4282930"/>
            <a:ext cx="40640" cy="42545"/>
            <a:chOff x="2425530" y="4282930"/>
            <a:chExt cx="40640" cy="42545"/>
          </a:xfrm>
        </p:grpSpPr>
        <p:sp>
          <p:nvSpPr>
            <p:cNvPr id="730" name="object 730"/>
            <p:cNvSpPr/>
            <p:nvPr/>
          </p:nvSpPr>
          <p:spPr>
            <a:xfrm>
              <a:off x="2442993" y="4305129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0" y="2777"/>
                  </a:moveTo>
                  <a:lnTo>
                    <a:pt x="458" y="2490"/>
                  </a:lnTo>
                  <a:lnTo>
                    <a:pt x="917" y="2203"/>
                  </a:lnTo>
                </a:path>
                <a:path w="3810" h="3175">
                  <a:moveTo>
                    <a:pt x="917" y="2203"/>
                  </a:moveTo>
                  <a:lnTo>
                    <a:pt x="1834" y="1630"/>
                  </a:lnTo>
                  <a:lnTo>
                    <a:pt x="320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446198" y="4302013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0" y="3116"/>
                  </a:moveTo>
                  <a:lnTo>
                    <a:pt x="1371" y="1485"/>
                  </a:lnTo>
                  <a:lnTo>
                    <a:pt x="1769" y="0"/>
                  </a:lnTo>
                </a:path>
              </a:pathLst>
            </a:custGeom>
            <a:ln w="34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447968" y="430026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0" y="1747"/>
                  </a:moveTo>
                  <a:lnTo>
                    <a:pt x="398" y="262"/>
                  </a:lnTo>
                  <a:lnTo>
                    <a:pt x="26" y="0"/>
                  </a:lnTo>
                </a:path>
              </a:pathLst>
            </a:custGeom>
            <a:ln w="34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3" name="object 733"/>
          <p:cNvGrpSpPr/>
          <p:nvPr/>
        </p:nvGrpSpPr>
        <p:grpSpPr>
          <a:xfrm>
            <a:off x="2714454" y="4298431"/>
            <a:ext cx="42545" cy="42545"/>
            <a:chOff x="2714454" y="4298431"/>
            <a:chExt cx="42545" cy="42545"/>
          </a:xfrm>
        </p:grpSpPr>
        <p:sp>
          <p:nvSpPr>
            <p:cNvPr id="734" name="object 734"/>
            <p:cNvSpPr/>
            <p:nvPr/>
          </p:nvSpPr>
          <p:spPr>
            <a:xfrm>
              <a:off x="2738881" y="43224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573" y="458"/>
                  </a:moveTo>
                  <a:lnTo>
                    <a:pt x="286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2731872" y="4315849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19" h="6985">
                  <a:moveTo>
                    <a:pt x="7009" y="6608"/>
                  </a:moveTo>
                  <a:lnTo>
                    <a:pt x="2486" y="2486"/>
                  </a:lnTo>
                  <a:lnTo>
                    <a:pt x="0" y="0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6" name="object 736"/>
          <p:cNvGrpSpPr/>
          <p:nvPr/>
        </p:nvGrpSpPr>
        <p:grpSpPr>
          <a:xfrm>
            <a:off x="3010031" y="4289383"/>
            <a:ext cx="38735" cy="57785"/>
            <a:chOff x="3010031" y="4289383"/>
            <a:chExt cx="38735" cy="57785"/>
          </a:xfrm>
        </p:grpSpPr>
        <p:sp>
          <p:nvSpPr>
            <p:cNvPr id="737" name="object 737"/>
            <p:cNvSpPr/>
            <p:nvPr/>
          </p:nvSpPr>
          <p:spPr>
            <a:xfrm>
              <a:off x="3027493" y="4319678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69" h="10160">
                  <a:moveTo>
                    <a:pt x="917" y="9993"/>
                  </a:moveTo>
                  <a:lnTo>
                    <a:pt x="687" y="9019"/>
                  </a:lnTo>
                  <a:lnTo>
                    <a:pt x="458" y="8044"/>
                  </a:lnTo>
                </a:path>
                <a:path w="1269" h="10160">
                  <a:moveTo>
                    <a:pt x="458" y="8044"/>
                  </a:moveTo>
                  <a:lnTo>
                    <a:pt x="0" y="6094"/>
                  </a:lnTo>
                  <a:lnTo>
                    <a:pt x="103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028528" y="4306726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5">
                  <a:moveTo>
                    <a:pt x="0" y="12952"/>
                  </a:moveTo>
                  <a:lnTo>
                    <a:pt x="1034" y="6856"/>
                  </a:lnTo>
                  <a:lnTo>
                    <a:pt x="2574" y="0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9" name="object 73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480761" y="4134608"/>
            <a:ext cx="296077" cy="268129"/>
          </a:xfrm>
          <a:prstGeom prst="rect">
            <a:avLst/>
          </a:prstGeom>
        </p:spPr>
      </p:pic>
      <p:pic>
        <p:nvPicPr>
          <p:cNvPr id="740" name="object 74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886073" y="4252288"/>
            <a:ext cx="193220" cy="232287"/>
          </a:xfrm>
          <a:prstGeom prst="rect">
            <a:avLst/>
          </a:prstGeom>
        </p:spPr>
      </p:pic>
      <p:grpSp>
        <p:nvGrpSpPr>
          <p:cNvPr id="741" name="object 741"/>
          <p:cNvGrpSpPr/>
          <p:nvPr/>
        </p:nvGrpSpPr>
        <p:grpSpPr>
          <a:xfrm>
            <a:off x="4571193" y="4191370"/>
            <a:ext cx="50800" cy="154940"/>
            <a:chOff x="4571193" y="4191370"/>
            <a:chExt cx="50800" cy="154940"/>
          </a:xfrm>
        </p:grpSpPr>
        <p:sp>
          <p:nvSpPr>
            <p:cNvPr id="742" name="object 742"/>
            <p:cNvSpPr/>
            <p:nvPr/>
          </p:nvSpPr>
          <p:spPr>
            <a:xfrm>
              <a:off x="4604192" y="420883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601126" y="4208833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-17462" y="114"/>
                  </a:moveTo>
                  <a:lnTo>
                    <a:pt x="20527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595207" y="4209061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5919" y="0"/>
                  </a:moveTo>
                  <a:lnTo>
                    <a:pt x="3197" y="229"/>
                  </a:lnTo>
                  <a:lnTo>
                    <a:pt x="0" y="2464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590215" y="4211525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4991" y="0"/>
                  </a:moveTo>
                  <a:lnTo>
                    <a:pt x="1794" y="2234"/>
                  </a:lnTo>
                  <a:lnTo>
                    <a:pt x="0" y="9476"/>
                  </a:lnTo>
                </a:path>
              </a:pathLst>
            </a:custGeom>
            <a:ln w="34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588421" y="4221002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4" h="20320">
                  <a:moveTo>
                    <a:pt x="1794" y="0"/>
                  </a:moveTo>
                  <a:lnTo>
                    <a:pt x="0" y="7241"/>
                  </a:lnTo>
                  <a:lnTo>
                    <a:pt x="213" y="20069"/>
                  </a:lnTo>
                </a:path>
              </a:pathLst>
            </a:custGeom>
            <a:ln w="34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588635" y="4241072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5">
                  <a:moveTo>
                    <a:pt x="0" y="0"/>
                  </a:moveTo>
                  <a:lnTo>
                    <a:pt x="150" y="7675"/>
                  </a:lnTo>
                  <a:lnTo>
                    <a:pt x="401" y="13295"/>
                  </a:lnTo>
                  <a:lnTo>
                    <a:pt x="932" y="19617"/>
                  </a:lnTo>
                  <a:lnTo>
                    <a:pt x="1925" y="29395"/>
                  </a:lnTo>
                </a:path>
              </a:pathLst>
            </a:custGeom>
            <a:ln w="34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590560" y="4270468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5" h="33020">
                  <a:moveTo>
                    <a:pt x="0" y="0"/>
                  </a:moveTo>
                  <a:lnTo>
                    <a:pt x="1024" y="9827"/>
                  </a:lnTo>
                  <a:lnTo>
                    <a:pt x="1777" y="16493"/>
                  </a:lnTo>
                  <a:lnTo>
                    <a:pt x="2630" y="23046"/>
                  </a:lnTo>
                  <a:lnTo>
                    <a:pt x="3953" y="32538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594514" y="4303006"/>
              <a:ext cx="5080" cy="26670"/>
            </a:xfrm>
            <a:custGeom>
              <a:avLst/>
              <a:gdLst/>
              <a:ahLst/>
              <a:cxnLst/>
              <a:rect l="l" t="t" r="r" b="b"/>
              <a:pathLst>
                <a:path w="5079" h="26670">
                  <a:moveTo>
                    <a:pt x="0" y="0"/>
                  </a:moveTo>
                  <a:lnTo>
                    <a:pt x="1339" y="9397"/>
                  </a:lnTo>
                  <a:lnTo>
                    <a:pt x="2307" y="15290"/>
                  </a:lnTo>
                  <a:lnTo>
                    <a:pt x="3373" y="20163"/>
                  </a:lnTo>
                  <a:lnTo>
                    <a:pt x="5007" y="26502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0" name="object 750"/>
          <p:cNvGrpSpPr/>
          <p:nvPr/>
        </p:nvGrpSpPr>
        <p:grpSpPr>
          <a:xfrm>
            <a:off x="4606587" y="4080831"/>
            <a:ext cx="41275" cy="45720"/>
            <a:chOff x="4606587" y="4080831"/>
            <a:chExt cx="41275" cy="45720"/>
          </a:xfrm>
        </p:grpSpPr>
        <p:sp>
          <p:nvSpPr>
            <p:cNvPr id="751" name="object 751"/>
            <p:cNvSpPr/>
            <p:nvPr/>
          </p:nvSpPr>
          <p:spPr>
            <a:xfrm>
              <a:off x="4624049" y="410908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089"/>
                  </a:moveTo>
                  <a:lnTo>
                    <a:pt x="17462" y="108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624049" y="4103274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0" y="5807"/>
                  </a:moveTo>
                  <a:lnTo>
                    <a:pt x="0" y="3628"/>
                  </a:lnTo>
                  <a:lnTo>
                    <a:pt x="114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625196" y="409816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5111"/>
                  </a:moveTo>
                  <a:lnTo>
                    <a:pt x="1146" y="1482"/>
                  </a:lnTo>
                  <a:lnTo>
                    <a:pt x="5096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4" name="object 75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664454" y="4173573"/>
            <a:ext cx="242707" cy="222111"/>
          </a:xfrm>
          <a:prstGeom prst="rect">
            <a:avLst/>
          </a:prstGeom>
        </p:spPr>
      </p:pic>
      <p:grpSp>
        <p:nvGrpSpPr>
          <p:cNvPr id="755" name="object 755"/>
          <p:cNvGrpSpPr/>
          <p:nvPr/>
        </p:nvGrpSpPr>
        <p:grpSpPr>
          <a:xfrm>
            <a:off x="5483706" y="4239100"/>
            <a:ext cx="221615" cy="204470"/>
            <a:chOff x="5483706" y="4239100"/>
            <a:chExt cx="221615" cy="204470"/>
          </a:xfrm>
        </p:grpSpPr>
        <p:sp>
          <p:nvSpPr>
            <p:cNvPr id="756" name="object 756"/>
            <p:cNvSpPr/>
            <p:nvPr/>
          </p:nvSpPr>
          <p:spPr>
            <a:xfrm>
              <a:off x="5684233" y="4262299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5">
                  <a:moveTo>
                    <a:pt x="3325" y="573"/>
                  </a:moveTo>
                  <a:lnTo>
                    <a:pt x="1662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5650844" y="4257379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4" h="5079">
                  <a:moveTo>
                    <a:pt x="33388" y="4919"/>
                  </a:moveTo>
                  <a:lnTo>
                    <a:pt x="21568" y="2943"/>
                  </a:lnTo>
                  <a:lnTo>
                    <a:pt x="14150" y="1772"/>
                  </a:lnTo>
                  <a:lnTo>
                    <a:pt x="8004" y="944"/>
                  </a:lnTo>
                  <a:lnTo>
                    <a:pt x="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5620210" y="4256052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4" h="1904">
                  <a:moveTo>
                    <a:pt x="30634" y="1326"/>
                  </a:moveTo>
                  <a:lnTo>
                    <a:pt x="22673" y="441"/>
                  </a:lnTo>
                  <a:lnTo>
                    <a:pt x="16829" y="33"/>
                  </a:lnTo>
                  <a:lnTo>
                    <a:pt x="10228" y="0"/>
                  </a:lnTo>
                  <a:lnTo>
                    <a:pt x="0" y="239"/>
                  </a:lnTo>
                </a:path>
              </a:pathLst>
            </a:custGeom>
            <a:ln w="33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5583004" y="4256292"/>
              <a:ext cx="37465" cy="5080"/>
            </a:xfrm>
            <a:custGeom>
              <a:avLst/>
              <a:gdLst/>
              <a:ahLst/>
              <a:cxnLst/>
              <a:rect l="l" t="t" r="r" b="b"/>
              <a:pathLst>
                <a:path w="37464" h="5079">
                  <a:moveTo>
                    <a:pt x="37205" y="0"/>
                  </a:moveTo>
                  <a:lnTo>
                    <a:pt x="26874" y="331"/>
                  </a:lnTo>
                  <a:lnTo>
                    <a:pt x="19555" y="947"/>
                  </a:lnTo>
                  <a:lnTo>
                    <a:pt x="11759" y="2303"/>
                  </a:lnTo>
                  <a:lnTo>
                    <a:pt x="0" y="4852"/>
                  </a:lnTo>
                </a:path>
              </a:pathLst>
            </a:custGeom>
            <a:ln w="33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544609" y="4261144"/>
              <a:ext cx="38735" cy="14604"/>
            </a:xfrm>
            <a:custGeom>
              <a:avLst/>
              <a:gdLst/>
              <a:ahLst/>
              <a:cxnLst/>
              <a:rect l="l" t="t" r="r" b="b"/>
              <a:pathLst>
                <a:path w="38735" h="14604">
                  <a:moveTo>
                    <a:pt x="38395" y="0"/>
                  </a:moveTo>
                  <a:lnTo>
                    <a:pt x="26616" y="2698"/>
                  </a:lnTo>
                  <a:lnTo>
                    <a:pt x="18691" y="5101"/>
                  </a:lnTo>
                  <a:lnTo>
                    <a:pt x="11018" y="8562"/>
                  </a:lnTo>
                  <a:lnTo>
                    <a:pt x="0" y="14434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5513737" y="4275579"/>
              <a:ext cx="31115" cy="26670"/>
            </a:xfrm>
            <a:custGeom>
              <a:avLst/>
              <a:gdLst/>
              <a:ahLst/>
              <a:cxnLst/>
              <a:rect l="l" t="t" r="r" b="b"/>
              <a:pathLst>
                <a:path w="31114" h="26670">
                  <a:moveTo>
                    <a:pt x="30872" y="0"/>
                  </a:moveTo>
                  <a:lnTo>
                    <a:pt x="19970" y="6058"/>
                  </a:lnTo>
                  <a:lnTo>
                    <a:pt x="13121" y="10830"/>
                  </a:lnTo>
                  <a:lnTo>
                    <a:pt x="7429" y="16790"/>
                  </a:lnTo>
                  <a:lnTo>
                    <a:pt x="0" y="26416"/>
                  </a:lnTo>
                </a:path>
              </a:pathLst>
            </a:custGeom>
            <a:ln w="32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5500333" y="4301996"/>
              <a:ext cx="13970" cy="36830"/>
            </a:xfrm>
            <a:custGeom>
              <a:avLst/>
              <a:gdLst/>
              <a:ahLst/>
              <a:cxnLst/>
              <a:rect l="l" t="t" r="r" b="b"/>
              <a:pathLst>
                <a:path w="13970" h="36829">
                  <a:moveTo>
                    <a:pt x="13403" y="0"/>
                  </a:moveTo>
                  <a:lnTo>
                    <a:pt x="6246" y="9787"/>
                  </a:lnTo>
                  <a:lnTo>
                    <a:pt x="2465" y="16877"/>
                  </a:lnTo>
                  <a:lnTo>
                    <a:pt x="801" y="24715"/>
                  </a:lnTo>
                  <a:lnTo>
                    <a:pt x="0" y="36745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499938" y="4338742"/>
              <a:ext cx="13335" cy="39370"/>
            </a:xfrm>
            <a:custGeom>
              <a:avLst/>
              <a:gdLst/>
              <a:ahLst/>
              <a:cxnLst/>
              <a:rect l="l" t="t" r="r" b="b"/>
              <a:pathLst>
                <a:path w="13335" h="39370">
                  <a:moveTo>
                    <a:pt x="395" y="0"/>
                  </a:moveTo>
                  <a:lnTo>
                    <a:pt x="0" y="12071"/>
                  </a:lnTo>
                  <a:lnTo>
                    <a:pt x="1177" y="20192"/>
                  </a:lnTo>
                  <a:lnTo>
                    <a:pt x="5106" y="28053"/>
                  </a:lnTo>
                  <a:lnTo>
                    <a:pt x="12965" y="39341"/>
                  </a:lnTo>
                </a:path>
              </a:pathLst>
            </a:custGeom>
            <a:ln w="32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512903" y="4378083"/>
              <a:ext cx="41275" cy="31750"/>
            </a:xfrm>
            <a:custGeom>
              <a:avLst/>
              <a:gdLst/>
              <a:ahLst/>
              <a:cxnLst/>
              <a:rect l="l" t="t" r="r" b="b"/>
              <a:pathLst>
                <a:path w="41275" h="31750">
                  <a:moveTo>
                    <a:pt x="0" y="0"/>
                  </a:moveTo>
                  <a:lnTo>
                    <a:pt x="8303" y="11168"/>
                  </a:lnTo>
                  <a:lnTo>
                    <a:pt x="15344" y="18196"/>
                  </a:lnTo>
                  <a:lnTo>
                    <a:pt x="24966" y="24058"/>
                  </a:lnTo>
                  <a:lnTo>
                    <a:pt x="41016" y="31728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553920" y="4409811"/>
              <a:ext cx="59690" cy="17780"/>
            </a:xfrm>
            <a:custGeom>
              <a:avLst/>
              <a:gdLst/>
              <a:ahLst/>
              <a:cxnLst/>
              <a:rect l="l" t="t" r="r" b="b"/>
              <a:pathLst>
                <a:path w="59689" h="17779">
                  <a:moveTo>
                    <a:pt x="0" y="0"/>
                  </a:moveTo>
                  <a:lnTo>
                    <a:pt x="16338" y="7442"/>
                  </a:lnTo>
                  <a:lnTo>
                    <a:pt x="27981" y="11711"/>
                  </a:lnTo>
                  <a:lnTo>
                    <a:pt x="40507" y="14413"/>
                  </a:lnTo>
                  <a:lnTo>
                    <a:pt x="59494" y="17159"/>
                  </a:lnTo>
                </a:path>
              </a:pathLst>
            </a:custGeom>
            <a:ln w="32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6" name="object 766"/>
          <p:cNvGrpSpPr/>
          <p:nvPr/>
        </p:nvGrpSpPr>
        <p:grpSpPr>
          <a:xfrm>
            <a:off x="5706074" y="4088398"/>
            <a:ext cx="885825" cy="358140"/>
            <a:chOff x="5706074" y="4088398"/>
            <a:chExt cx="885825" cy="358140"/>
          </a:xfrm>
        </p:grpSpPr>
        <p:sp>
          <p:nvSpPr>
            <p:cNvPr id="767" name="object 767"/>
            <p:cNvSpPr/>
            <p:nvPr/>
          </p:nvSpPr>
          <p:spPr>
            <a:xfrm>
              <a:off x="5849123" y="4271077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4" h="7620">
                  <a:moveTo>
                    <a:pt x="14060" y="7557"/>
                  </a:moveTo>
                  <a:lnTo>
                    <a:pt x="12741" y="6639"/>
                  </a:lnTo>
                  <a:lnTo>
                    <a:pt x="11423" y="5722"/>
                  </a:lnTo>
                </a:path>
                <a:path w="14604" h="7620">
                  <a:moveTo>
                    <a:pt x="11423" y="5722"/>
                  </a:moveTo>
                  <a:lnTo>
                    <a:pt x="8786" y="38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824892" y="4263128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4">
                  <a:moveTo>
                    <a:pt x="24231" y="7948"/>
                  </a:moveTo>
                  <a:lnTo>
                    <a:pt x="18910" y="5636"/>
                  </a:lnTo>
                  <a:lnTo>
                    <a:pt x="14613" y="4038"/>
                  </a:lnTo>
                  <a:lnTo>
                    <a:pt x="9066" y="2407"/>
                  </a:lnTo>
                  <a:lnTo>
                    <a:pt x="0" y="0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790585" y="4257991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4">
                  <a:moveTo>
                    <a:pt x="34306" y="5137"/>
                  </a:moveTo>
                  <a:lnTo>
                    <a:pt x="25082" y="2773"/>
                  </a:lnTo>
                  <a:lnTo>
                    <a:pt x="18433" y="1450"/>
                  </a:lnTo>
                  <a:lnTo>
                    <a:pt x="11145" y="686"/>
                  </a:lnTo>
                  <a:lnTo>
                    <a:pt x="0" y="0"/>
                  </a:lnTo>
                </a:path>
              </a:pathLst>
            </a:custGeom>
            <a:ln w="33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755258" y="4257443"/>
              <a:ext cx="35560" cy="4445"/>
            </a:xfrm>
            <a:custGeom>
              <a:avLst/>
              <a:gdLst/>
              <a:ahLst/>
              <a:cxnLst/>
              <a:rect l="l" t="t" r="r" b="b"/>
              <a:pathLst>
                <a:path w="35560" h="4445">
                  <a:moveTo>
                    <a:pt x="35327" y="548"/>
                  </a:moveTo>
                  <a:lnTo>
                    <a:pt x="24166" y="0"/>
                  </a:lnTo>
                  <a:lnTo>
                    <a:pt x="16766" y="203"/>
                  </a:lnTo>
                  <a:lnTo>
                    <a:pt x="9814" y="1507"/>
                  </a:lnTo>
                  <a:lnTo>
                    <a:pt x="0" y="4259"/>
                  </a:lnTo>
                </a:path>
              </a:pathLst>
            </a:custGeom>
            <a:ln w="33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730162" y="4261702"/>
              <a:ext cx="25400" cy="15240"/>
            </a:xfrm>
            <a:custGeom>
              <a:avLst/>
              <a:gdLst/>
              <a:ahLst/>
              <a:cxnLst/>
              <a:rect l="l" t="t" r="r" b="b"/>
              <a:pathLst>
                <a:path w="25400" h="15239">
                  <a:moveTo>
                    <a:pt x="25095" y="0"/>
                  </a:moveTo>
                  <a:lnTo>
                    <a:pt x="15440" y="2932"/>
                  </a:lnTo>
                  <a:lnTo>
                    <a:pt x="9608" y="5498"/>
                  </a:lnTo>
                  <a:lnTo>
                    <a:pt x="5245" y="9125"/>
                  </a:lnTo>
                  <a:lnTo>
                    <a:pt x="0" y="15242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722508" y="4276945"/>
              <a:ext cx="8255" cy="23495"/>
            </a:xfrm>
            <a:custGeom>
              <a:avLst/>
              <a:gdLst/>
              <a:ahLst/>
              <a:cxnLst/>
              <a:rect l="l" t="t" r="r" b="b"/>
              <a:pathLst>
                <a:path w="8254" h="23495">
                  <a:moveTo>
                    <a:pt x="7654" y="0"/>
                  </a:moveTo>
                  <a:lnTo>
                    <a:pt x="2697" y="6245"/>
                  </a:lnTo>
                  <a:lnTo>
                    <a:pt x="353" y="10771"/>
                  </a:lnTo>
                  <a:lnTo>
                    <a:pt x="0" y="15777"/>
                  </a:lnTo>
                  <a:lnTo>
                    <a:pt x="1015" y="23462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723523" y="4300407"/>
              <a:ext cx="14604" cy="24765"/>
            </a:xfrm>
            <a:custGeom>
              <a:avLst/>
              <a:gdLst/>
              <a:ahLst/>
              <a:cxnLst/>
              <a:rect l="l" t="t" r="r" b="b"/>
              <a:pathLst>
                <a:path w="14604" h="24764">
                  <a:moveTo>
                    <a:pt x="0" y="0"/>
                  </a:moveTo>
                  <a:lnTo>
                    <a:pt x="1339" y="7698"/>
                  </a:lnTo>
                  <a:lnTo>
                    <a:pt x="3259" y="12803"/>
                  </a:lnTo>
                  <a:lnTo>
                    <a:pt x="7084" y="17598"/>
                  </a:lnTo>
                  <a:lnTo>
                    <a:pt x="14140" y="24369"/>
                  </a:lnTo>
                </a:path>
              </a:pathLst>
            </a:custGeom>
            <a:ln w="33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737663" y="4324776"/>
              <a:ext cx="31750" cy="17145"/>
            </a:xfrm>
            <a:custGeom>
              <a:avLst/>
              <a:gdLst/>
              <a:ahLst/>
              <a:cxnLst/>
              <a:rect l="l" t="t" r="r" b="b"/>
              <a:pathLst>
                <a:path w="31750" h="17145">
                  <a:moveTo>
                    <a:pt x="0" y="0"/>
                  </a:moveTo>
                  <a:lnTo>
                    <a:pt x="7326" y="6649"/>
                  </a:lnTo>
                  <a:lnTo>
                    <a:pt x="13045" y="10596"/>
                  </a:lnTo>
                  <a:lnTo>
                    <a:pt x="20104" y="13400"/>
                  </a:lnTo>
                  <a:lnTo>
                    <a:pt x="31453" y="16619"/>
                  </a:lnTo>
                </a:path>
              </a:pathLst>
            </a:custGeom>
            <a:ln w="33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769117" y="4341395"/>
              <a:ext cx="39370" cy="4445"/>
            </a:xfrm>
            <a:custGeom>
              <a:avLst/>
              <a:gdLst/>
              <a:ahLst/>
              <a:cxnLst/>
              <a:rect l="l" t="t" r="r" b="b"/>
              <a:pathLst>
                <a:path w="39370" h="4445">
                  <a:moveTo>
                    <a:pt x="0" y="0"/>
                  </a:moveTo>
                  <a:lnTo>
                    <a:pt x="11469" y="2999"/>
                  </a:lnTo>
                  <a:lnTo>
                    <a:pt x="19372" y="4267"/>
                  </a:lnTo>
                  <a:lnTo>
                    <a:pt x="27379" y="4046"/>
                  </a:lnTo>
                  <a:lnTo>
                    <a:pt x="39162" y="2577"/>
                  </a:lnTo>
                </a:path>
              </a:pathLst>
            </a:custGeom>
            <a:ln w="32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5808279" y="4333108"/>
              <a:ext cx="34290" cy="11430"/>
            </a:xfrm>
            <a:custGeom>
              <a:avLst/>
              <a:gdLst/>
              <a:ahLst/>
              <a:cxnLst/>
              <a:rect l="l" t="t" r="r" b="b"/>
              <a:pathLst>
                <a:path w="34289" h="11429">
                  <a:moveTo>
                    <a:pt x="0" y="10864"/>
                  </a:moveTo>
                  <a:lnTo>
                    <a:pt x="11705" y="9185"/>
                  </a:lnTo>
                  <a:lnTo>
                    <a:pt x="19168" y="7494"/>
                  </a:lnTo>
                  <a:lnTo>
                    <a:pt x="25594" y="4771"/>
                  </a:lnTo>
                  <a:lnTo>
                    <a:pt x="34187" y="0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842467" y="4315877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79">
                  <a:moveTo>
                    <a:pt x="0" y="17230"/>
                  </a:moveTo>
                  <a:lnTo>
                    <a:pt x="8364" y="12359"/>
                  </a:lnTo>
                  <a:lnTo>
                    <a:pt x="13184" y="8941"/>
                  </a:lnTo>
                  <a:lnTo>
                    <a:pt x="16291" y="5359"/>
                  </a:lnTo>
                  <a:lnTo>
                    <a:pt x="19514" y="0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861981" y="4301442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4" h="14604">
                  <a:moveTo>
                    <a:pt x="0" y="14434"/>
                  </a:moveTo>
                  <a:lnTo>
                    <a:pt x="5187" y="5385"/>
                  </a:lnTo>
                  <a:lnTo>
                    <a:pt x="2271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854053" y="4296057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10199" y="5385"/>
                  </a:moveTo>
                  <a:lnTo>
                    <a:pt x="7284" y="0"/>
                  </a:lnTo>
                  <a:lnTo>
                    <a:pt x="0" y="2288"/>
                  </a:lnTo>
                </a:path>
              </a:pathLst>
            </a:custGeom>
            <a:ln w="33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840684" y="4298345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70" h="13335">
                  <a:moveTo>
                    <a:pt x="13369" y="0"/>
                  </a:moveTo>
                  <a:lnTo>
                    <a:pt x="6085" y="2288"/>
                  </a:lnTo>
                  <a:lnTo>
                    <a:pt x="0" y="12913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834702" y="4311259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5">
                  <a:moveTo>
                    <a:pt x="5982" y="0"/>
                  </a:moveTo>
                  <a:lnTo>
                    <a:pt x="2465" y="6381"/>
                  </a:lnTo>
                  <a:lnTo>
                    <a:pt x="670" y="11208"/>
                  </a:lnTo>
                  <a:lnTo>
                    <a:pt x="35" y="16910"/>
                  </a:lnTo>
                  <a:lnTo>
                    <a:pt x="0" y="25916"/>
                  </a:lnTo>
                </a:path>
              </a:pathLst>
            </a:custGeom>
            <a:ln w="34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834702" y="4337175"/>
              <a:ext cx="7620" cy="29845"/>
            </a:xfrm>
            <a:custGeom>
              <a:avLst/>
              <a:gdLst/>
              <a:ahLst/>
              <a:cxnLst/>
              <a:rect l="l" t="t" r="r" b="b"/>
              <a:pathLst>
                <a:path w="7620" h="29845">
                  <a:moveTo>
                    <a:pt x="0" y="0"/>
                  </a:moveTo>
                  <a:lnTo>
                    <a:pt x="176" y="9059"/>
                  </a:lnTo>
                  <a:lnTo>
                    <a:pt x="1026" y="15141"/>
                  </a:lnTo>
                  <a:lnTo>
                    <a:pt x="3260" y="20999"/>
                  </a:lnTo>
                  <a:lnTo>
                    <a:pt x="7591" y="29390"/>
                  </a:lnTo>
                </a:path>
              </a:pathLst>
            </a:custGeom>
            <a:ln w="33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842293" y="4366566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0" y="0"/>
                  </a:moveTo>
                  <a:lnTo>
                    <a:pt x="4563" y="8275"/>
                  </a:lnTo>
                  <a:lnTo>
                    <a:pt x="8426" y="13323"/>
                  </a:lnTo>
                  <a:lnTo>
                    <a:pt x="13697" y="17203"/>
                  </a:lnTo>
                  <a:lnTo>
                    <a:pt x="22483" y="21977"/>
                  </a:lnTo>
                </a:path>
              </a:pathLst>
            </a:custGeom>
            <a:ln w="33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864776" y="4388543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5">
                  <a:moveTo>
                    <a:pt x="0" y="0"/>
                  </a:moveTo>
                  <a:lnTo>
                    <a:pt x="8975" y="4523"/>
                  </a:lnTo>
                  <a:lnTo>
                    <a:pt x="15569" y="6646"/>
                  </a:lnTo>
                  <a:lnTo>
                    <a:pt x="23024" y="6924"/>
                  </a:lnTo>
                  <a:lnTo>
                    <a:pt x="34583" y="5910"/>
                  </a:lnTo>
                </a:path>
              </a:pathLst>
            </a:custGeom>
            <a:ln w="33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5899360" y="4379515"/>
              <a:ext cx="38735" cy="15240"/>
            </a:xfrm>
            <a:custGeom>
              <a:avLst/>
              <a:gdLst/>
              <a:ahLst/>
              <a:cxnLst/>
              <a:rect l="l" t="t" r="r" b="b"/>
              <a:pathLst>
                <a:path w="38735" h="15239">
                  <a:moveTo>
                    <a:pt x="0" y="14938"/>
                  </a:moveTo>
                  <a:lnTo>
                    <a:pt x="11617" y="13599"/>
                  </a:lnTo>
                  <a:lnTo>
                    <a:pt x="19485" y="11596"/>
                  </a:lnTo>
                  <a:lnTo>
                    <a:pt x="27198" y="7530"/>
                  </a:lnTo>
                  <a:lnTo>
                    <a:pt x="38353" y="0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5937713" y="4344603"/>
              <a:ext cx="32384" cy="34925"/>
            </a:xfrm>
            <a:custGeom>
              <a:avLst/>
              <a:gdLst/>
              <a:ahLst/>
              <a:cxnLst/>
              <a:rect l="l" t="t" r="r" b="b"/>
              <a:pathLst>
                <a:path w="32385" h="34925">
                  <a:moveTo>
                    <a:pt x="0" y="34912"/>
                  </a:moveTo>
                  <a:lnTo>
                    <a:pt x="11057" y="27070"/>
                  </a:lnTo>
                  <a:lnTo>
                    <a:pt x="18092" y="20820"/>
                  </a:lnTo>
                  <a:lnTo>
                    <a:pt x="24117" y="12887"/>
                  </a:lnTo>
                  <a:lnTo>
                    <a:pt x="32147" y="0"/>
                  </a:lnTo>
                </a:path>
              </a:pathLst>
            </a:custGeom>
            <a:ln w="32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5969861" y="4294350"/>
              <a:ext cx="20320" cy="50800"/>
            </a:xfrm>
            <a:custGeom>
              <a:avLst/>
              <a:gdLst/>
              <a:ahLst/>
              <a:cxnLst/>
              <a:rect l="l" t="t" r="r" b="b"/>
              <a:pathLst>
                <a:path w="20320" h="50800">
                  <a:moveTo>
                    <a:pt x="0" y="50252"/>
                  </a:moveTo>
                  <a:lnTo>
                    <a:pt x="7835" y="37125"/>
                  </a:lnTo>
                  <a:lnTo>
                    <a:pt x="12500" y="27515"/>
                  </a:lnTo>
                  <a:lnTo>
                    <a:pt x="15844" y="16710"/>
                  </a:lnTo>
                  <a:lnTo>
                    <a:pt x="19714" y="0"/>
                  </a:lnTo>
                </a:path>
              </a:pathLst>
            </a:custGeom>
            <a:ln w="32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5989575" y="4235420"/>
              <a:ext cx="6350" cy="59055"/>
            </a:xfrm>
            <a:custGeom>
              <a:avLst/>
              <a:gdLst/>
              <a:ahLst/>
              <a:cxnLst/>
              <a:rect l="l" t="t" r="r" b="b"/>
              <a:pathLst>
                <a:path w="6350" h="59054">
                  <a:moveTo>
                    <a:pt x="0" y="58929"/>
                  </a:moveTo>
                  <a:lnTo>
                    <a:pt x="3652" y="42083"/>
                  </a:lnTo>
                  <a:lnTo>
                    <a:pt x="5476" y="30329"/>
                  </a:lnTo>
                  <a:lnTo>
                    <a:pt x="6017" y="18143"/>
                  </a:lnTo>
                  <a:lnTo>
                    <a:pt x="5819" y="0"/>
                  </a:lnTo>
                </a:path>
              </a:pathLst>
            </a:custGeom>
            <a:ln w="31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5989387" y="4178487"/>
              <a:ext cx="6350" cy="57150"/>
            </a:xfrm>
            <a:custGeom>
              <a:avLst/>
              <a:gdLst/>
              <a:ahLst/>
              <a:cxnLst/>
              <a:rect l="l" t="t" r="r" b="b"/>
              <a:pathLst>
                <a:path w="6350" h="57150">
                  <a:moveTo>
                    <a:pt x="6007" y="56932"/>
                  </a:moveTo>
                  <a:lnTo>
                    <a:pt x="5625" y="38821"/>
                  </a:lnTo>
                  <a:lnTo>
                    <a:pt x="4872" y="26853"/>
                  </a:lnTo>
                  <a:lnTo>
                    <a:pt x="3185" y="15692"/>
                  </a:lnTo>
                  <a:lnTo>
                    <a:pt x="0" y="0"/>
                  </a:lnTo>
                </a:path>
              </a:pathLst>
            </a:custGeom>
            <a:ln w="31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5976416" y="4135003"/>
              <a:ext cx="13335" cy="43815"/>
            </a:xfrm>
            <a:custGeom>
              <a:avLst/>
              <a:gdLst/>
              <a:ahLst/>
              <a:cxnLst/>
              <a:rect l="l" t="t" r="r" b="b"/>
              <a:pathLst>
                <a:path w="13335" h="43814">
                  <a:moveTo>
                    <a:pt x="12970" y="43484"/>
                  </a:moveTo>
                  <a:lnTo>
                    <a:pt x="9676" y="28002"/>
                  </a:lnTo>
                  <a:lnTo>
                    <a:pt x="7227" y="18312"/>
                  </a:lnTo>
                  <a:lnTo>
                    <a:pt x="4407" y="10337"/>
                  </a:lnTo>
                  <a:lnTo>
                    <a:pt x="0" y="0"/>
                  </a:lnTo>
                </a:path>
              </a:pathLst>
            </a:custGeom>
            <a:ln w="31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5961744" y="4111286"/>
              <a:ext cx="15240" cy="24130"/>
            </a:xfrm>
            <a:custGeom>
              <a:avLst/>
              <a:gdLst/>
              <a:ahLst/>
              <a:cxnLst/>
              <a:rect l="l" t="t" r="r" b="b"/>
              <a:pathLst>
                <a:path w="15239" h="24129">
                  <a:moveTo>
                    <a:pt x="14671" y="23717"/>
                  </a:moveTo>
                  <a:lnTo>
                    <a:pt x="10238" y="13689"/>
                  </a:lnTo>
                  <a:lnTo>
                    <a:pt x="7231" y="7875"/>
                  </a:lnTo>
                  <a:lnTo>
                    <a:pt x="4277" y="4054"/>
                  </a:lnTo>
                  <a:lnTo>
                    <a:pt x="0" y="0"/>
                  </a:lnTo>
                </a:path>
              </a:pathLst>
            </a:custGeom>
            <a:ln w="31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5949359" y="410473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12385" y="6549"/>
                  </a:moveTo>
                  <a:lnTo>
                    <a:pt x="5188" y="0"/>
                  </a:lnTo>
                  <a:lnTo>
                    <a:pt x="0" y="5994"/>
                  </a:lnTo>
                </a:path>
              </a:pathLst>
            </a:custGeom>
            <a:ln w="32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5942015" y="4110732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20" h="24764">
                  <a:moveTo>
                    <a:pt x="7343" y="0"/>
                  </a:moveTo>
                  <a:lnTo>
                    <a:pt x="4310" y="3755"/>
                  </a:lnTo>
                  <a:lnTo>
                    <a:pt x="2534" y="7560"/>
                  </a:lnTo>
                  <a:lnTo>
                    <a:pt x="1326" y="13712"/>
                  </a:lnTo>
                  <a:lnTo>
                    <a:pt x="0" y="24510"/>
                  </a:lnTo>
                </a:path>
              </a:pathLst>
            </a:custGeom>
            <a:ln w="33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5940323" y="4135242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1691" y="0"/>
                  </a:moveTo>
                  <a:lnTo>
                    <a:pt x="470" y="11150"/>
                  </a:lnTo>
                  <a:lnTo>
                    <a:pt x="0" y="19773"/>
                  </a:lnTo>
                  <a:lnTo>
                    <a:pt x="223" y="30281"/>
                  </a:lnTo>
                  <a:lnTo>
                    <a:pt x="1085" y="47090"/>
                  </a:lnTo>
                </a:path>
              </a:pathLst>
            </a:custGeom>
            <a:ln w="33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5941408" y="4182332"/>
              <a:ext cx="7620" cy="62230"/>
            </a:xfrm>
            <a:custGeom>
              <a:avLst/>
              <a:gdLst/>
              <a:ahLst/>
              <a:cxnLst/>
              <a:rect l="l" t="t" r="r" b="b"/>
              <a:pathLst>
                <a:path w="7620" h="62229">
                  <a:moveTo>
                    <a:pt x="0" y="0"/>
                  </a:moveTo>
                  <a:lnTo>
                    <a:pt x="982" y="17044"/>
                  </a:lnTo>
                  <a:lnTo>
                    <a:pt x="2058" y="29205"/>
                  </a:lnTo>
                  <a:lnTo>
                    <a:pt x="3900" y="42315"/>
                  </a:lnTo>
                  <a:lnTo>
                    <a:pt x="7182" y="62205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5948591" y="4244537"/>
              <a:ext cx="13970" cy="66040"/>
            </a:xfrm>
            <a:custGeom>
              <a:avLst/>
              <a:gdLst/>
              <a:ahLst/>
              <a:cxnLst/>
              <a:rect l="l" t="t" r="r" b="b"/>
              <a:pathLst>
                <a:path w="13970" h="66039">
                  <a:moveTo>
                    <a:pt x="0" y="0"/>
                  </a:moveTo>
                  <a:lnTo>
                    <a:pt x="3382" y="19947"/>
                  </a:lnTo>
                  <a:lnTo>
                    <a:pt x="5929" y="33467"/>
                  </a:lnTo>
                  <a:lnTo>
                    <a:pt x="8919" y="46743"/>
                  </a:lnTo>
                  <a:lnTo>
                    <a:pt x="13629" y="65959"/>
                  </a:lnTo>
                </a:path>
              </a:pathLst>
            </a:custGeom>
            <a:ln w="31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5962220" y="4310497"/>
              <a:ext cx="17145" cy="57785"/>
            </a:xfrm>
            <a:custGeom>
              <a:avLst/>
              <a:gdLst/>
              <a:ahLst/>
              <a:cxnLst/>
              <a:rect l="l" t="t" r="r" b="b"/>
              <a:pathLst>
                <a:path w="17145" h="57785">
                  <a:moveTo>
                    <a:pt x="0" y="0"/>
                  </a:moveTo>
                  <a:lnTo>
                    <a:pt x="4757" y="19083"/>
                  </a:lnTo>
                  <a:lnTo>
                    <a:pt x="8081" y="31434"/>
                  </a:lnTo>
                  <a:lnTo>
                    <a:pt x="11533" y="42444"/>
                  </a:lnTo>
                  <a:lnTo>
                    <a:pt x="16679" y="57502"/>
                  </a:lnTo>
                </a:path>
              </a:pathLst>
            </a:custGeom>
            <a:ln w="30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5978900" y="4368000"/>
              <a:ext cx="17145" cy="40005"/>
            </a:xfrm>
            <a:custGeom>
              <a:avLst/>
              <a:gdLst/>
              <a:ahLst/>
              <a:cxnLst/>
              <a:rect l="l" t="t" r="r" b="b"/>
              <a:pathLst>
                <a:path w="17145" h="40004">
                  <a:moveTo>
                    <a:pt x="0" y="0"/>
                  </a:moveTo>
                  <a:lnTo>
                    <a:pt x="5148" y="14775"/>
                  </a:lnTo>
                  <a:lnTo>
                    <a:pt x="8615" y="23806"/>
                  </a:lnTo>
                  <a:lnTo>
                    <a:pt x="11979" y="30785"/>
                  </a:lnTo>
                  <a:lnTo>
                    <a:pt x="16815" y="39408"/>
                  </a:lnTo>
                </a:path>
              </a:pathLst>
            </a:custGeom>
            <a:ln w="30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5995716" y="4407408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39" h="18414">
                  <a:moveTo>
                    <a:pt x="0" y="0"/>
                  </a:moveTo>
                  <a:lnTo>
                    <a:pt x="8130" y="14234"/>
                  </a:lnTo>
                  <a:lnTo>
                    <a:pt x="14733" y="18219"/>
                  </a:lnTo>
                </a:path>
              </a:pathLst>
            </a:custGeom>
            <a:ln w="31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6010449" y="4424904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0" y="723"/>
                  </a:moveTo>
                  <a:lnTo>
                    <a:pt x="6602" y="4706"/>
                  </a:lnTo>
                  <a:lnTo>
                    <a:pt x="12182" y="0"/>
                  </a:lnTo>
                </a:path>
              </a:pathLst>
            </a:custGeom>
            <a:ln w="32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6022632" y="4409971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0" y="14933"/>
                  </a:moveTo>
                  <a:lnTo>
                    <a:pt x="5579" y="10226"/>
                  </a:lnTo>
                  <a:lnTo>
                    <a:pt x="9579" y="0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6081600" y="413141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490" y="114"/>
                  </a:moveTo>
                  <a:lnTo>
                    <a:pt x="745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6062891" y="4128806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18708" y="2603"/>
                  </a:moveTo>
                  <a:lnTo>
                    <a:pt x="6169" y="1057"/>
                  </a:lnTo>
                  <a:lnTo>
                    <a:pt x="0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6052999" y="4127749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4">
                  <a:moveTo>
                    <a:pt x="9891" y="1057"/>
                  </a:moveTo>
                  <a:lnTo>
                    <a:pt x="3721" y="0"/>
                  </a:lnTo>
                  <a:lnTo>
                    <a:pt x="0" y="1600"/>
                  </a:lnTo>
                </a:path>
              </a:pathLst>
            </a:custGeom>
            <a:ln w="34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6049278" y="412935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3721" y="0"/>
                  </a:moveTo>
                  <a:lnTo>
                    <a:pt x="0" y="1600"/>
                  </a:lnTo>
                  <a:lnTo>
                    <a:pt x="481" y="9907"/>
                  </a:lnTo>
                </a:path>
              </a:pathLst>
            </a:custGeom>
            <a:ln w="34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6049759" y="4139257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5">
                  <a:moveTo>
                    <a:pt x="0" y="0"/>
                  </a:moveTo>
                  <a:lnTo>
                    <a:pt x="341" y="5075"/>
                  </a:lnTo>
                  <a:lnTo>
                    <a:pt x="924" y="9454"/>
                  </a:lnTo>
                  <a:lnTo>
                    <a:pt x="2171" y="15553"/>
                  </a:lnTo>
                  <a:lnTo>
                    <a:pt x="4503" y="25791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6054263" y="4165048"/>
              <a:ext cx="10160" cy="43180"/>
            </a:xfrm>
            <a:custGeom>
              <a:avLst/>
              <a:gdLst/>
              <a:ahLst/>
              <a:cxnLst/>
              <a:rect l="l" t="t" r="r" b="b"/>
              <a:pathLst>
                <a:path w="10160" h="43179">
                  <a:moveTo>
                    <a:pt x="0" y="0"/>
                  </a:moveTo>
                  <a:lnTo>
                    <a:pt x="2413" y="10505"/>
                  </a:lnTo>
                  <a:lnTo>
                    <a:pt x="4226" y="18478"/>
                  </a:lnTo>
                  <a:lnTo>
                    <a:pt x="6346" y="27945"/>
                  </a:lnTo>
                  <a:lnTo>
                    <a:pt x="9680" y="42929"/>
                  </a:lnTo>
                </a:path>
              </a:pathLst>
            </a:custGeom>
            <a:ln w="33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6063943" y="4207978"/>
              <a:ext cx="11430" cy="55244"/>
            </a:xfrm>
            <a:custGeom>
              <a:avLst/>
              <a:gdLst/>
              <a:ahLst/>
              <a:cxnLst/>
              <a:rect l="l" t="t" r="r" b="b"/>
              <a:pathLst>
                <a:path w="11429" h="55245">
                  <a:moveTo>
                    <a:pt x="0" y="0"/>
                  </a:moveTo>
                  <a:lnTo>
                    <a:pt x="3358" y="15167"/>
                  </a:lnTo>
                  <a:lnTo>
                    <a:pt x="5654" y="25923"/>
                  </a:lnTo>
                  <a:lnTo>
                    <a:pt x="7945" y="37397"/>
                  </a:lnTo>
                  <a:lnTo>
                    <a:pt x="11289" y="54718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6075233" y="4262696"/>
              <a:ext cx="20320" cy="107314"/>
            </a:xfrm>
            <a:custGeom>
              <a:avLst/>
              <a:gdLst/>
              <a:ahLst/>
              <a:cxnLst/>
              <a:rect l="l" t="t" r="r" b="b"/>
              <a:pathLst>
                <a:path w="20320" h="107314">
                  <a:moveTo>
                    <a:pt x="0" y="0"/>
                  </a:moveTo>
                  <a:lnTo>
                    <a:pt x="9152" y="49830"/>
                  </a:lnTo>
                  <a:lnTo>
                    <a:pt x="14278" y="77619"/>
                  </a:lnTo>
                  <a:lnTo>
                    <a:pt x="17247" y="93425"/>
                  </a:lnTo>
                  <a:lnTo>
                    <a:pt x="19927" y="107311"/>
                  </a:lnTo>
                </a:path>
              </a:pathLst>
            </a:custGeom>
            <a:ln w="31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6095160" y="4370007"/>
              <a:ext cx="8255" cy="34290"/>
            </a:xfrm>
            <a:custGeom>
              <a:avLst/>
              <a:gdLst/>
              <a:ahLst/>
              <a:cxnLst/>
              <a:rect l="l" t="t" r="r" b="b"/>
              <a:pathLst>
                <a:path w="8254" h="34289">
                  <a:moveTo>
                    <a:pt x="0" y="0"/>
                  </a:moveTo>
                  <a:lnTo>
                    <a:pt x="2490" y="12734"/>
                  </a:lnTo>
                  <a:lnTo>
                    <a:pt x="4135" y="20488"/>
                  </a:lnTo>
                  <a:lnTo>
                    <a:pt x="5668" y="26417"/>
                  </a:lnTo>
                  <a:lnTo>
                    <a:pt x="7822" y="33680"/>
                  </a:lnTo>
                </a:path>
              </a:pathLst>
            </a:custGeom>
            <a:ln w="31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6102982" y="4403688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5">
                  <a:moveTo>
                    <a:pt x="0" y="0"/>
                  </a:moveTo>
                  <a:lnTo>
                    <a:pt x="3612" y="11976"/>
                  </a:lnTo>
                  <a:lnTo>
                    <a:pt x="7741" y="13337"/>
                  </a:lnTo>
                </a:path>
              </a:pathLst>
            </a:custGeom>
            <a:ln w="32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2" name="object 8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149345" y="4093079"/>
              <a:ext cx="442014" cy="326586"/>
            </a:xfrm>
            <a:prstGeom prst="rect">
              <a:avLst/>
            </a:prstGeom>
          </p:spPr>
        </p:pic>
      </p:grpSp>
      <p:pic>
        <p:nvPicPr>
          <p:cNvPr id="813" name="object 81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128077" y="4177225"/>
            <a:ext cx="226007" cy="174056"/>
          </a:xfrm>
          <a:prstGeom prst="rect">
            <a:avLst/>
          </a:prstGeom>
        </p:spPr>
      </p:pic>
      <p:pic>
        <p:nvPicPr>
          <p:cNvPr id="814" name="object 81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404468" y="4158786"/>
            <a:ext cx="224433" cy="189842"/>
          </a:xfrm>
          <a:prstGeom prst="rect">
            <a:avLst/>
          </a:prstGeom>
        </p:spPr>
      </p:pic>
      <p:pic>
        <p:nvPicPr>
          <p:cNvPr id="815" name="object 81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091259" y="4124084"/>
            <a:ext cx="210390" cy="302994"/>
          </a:xfrm>
          <a:prstGeom prst="rect">
            <a:avLst/>
          </a:prstGeom>
        </p:spPr>
      </p:pic>
      <p:grpSp>
        <p:nvGrpSpPr>
          <p:cNvPr id="816" name="object 816"/>
          <p:cNvGrpSpPr/>
          <p:nvPr/>
        </p:nvGrpSpPr>
        <p:grpSpPr>
          <a:xfrm>
            <a:off x="8403551" y="4261068"/>
            <a:ext cx="130175" cy="53340"/>
            <a:chOff x="8403551" y="4261068"/>
            <a:chExt cx="130175" cy="53340"/>
          </a:xfrm>
        </p:grpSpPr>
        <p:sp>
          <p:nvSpPr>
            <p:cNvPr id="817" name="object 817"/>
            <p:cNvSpPr/>
            <p:nvPr/>
          </p:nvSpPr>
          <p:spPr>
            <a:xfrm>
              <a:off x="8422307" y="4292754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205" y="3893"/>
                  </a:moveTo>
                  <a:lnTo>
                    <a:pt x="2747" y="3434"/>
                  </a:lnTo>
                  <a:lnTo>
                    <a:pt x="2288" y="2976"/>
                  </a:lnTo>
                </a:path>
                <a:path w="3809" h="4445">
                  <a:moveTo>
                    <a:pt x="2288" y="2976"/>
                  </a:moveTo>
                  <a:lnTo>
                    <a:pt x="1370" y="20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8420936" y="428817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1371" y="4574"/>
                  </a:moveTo>
                  <a:lnTo>
                    <a:pt x="0" y="2516"/>
                  </a:lnTo>
                  <a:lnTo>
                    <a:pt x="2123" y="0"/>
                  </a:lnTo>
                </a:path>
              </a:pathLst>
            </a:custGeom>
            <a:ln w="34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8423059" y="4283549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4629"/>
                  </a:moveTo>
                  <a:lnTo>
                    <a:pt x="2123" y="2113"/>
                  </a:lnTo>
                  <a:lnTo>
                    <a:pt x="11024" y="0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8434084" y="4280188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29" h="3810">
                  <a:moveTo>
                    <a:pt x="0" y="3361"/>
                  </a:moveTo>
                  <a:lnTo>
                    <a:pt x="8900" y="1246"/>
                  </a:lnTo>
                  <a:lnTo>
                    <a:pt x="23510" y="0"/>
                  </a:lnTo>
                </a:path>
              </a:pathLst>
            </a:custGeom>
            <a:ln w="34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8457595" y="4278438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1749"/>
                  </a:moveTo>
                  <a:lnTo>
                    <a:pt x="8695" y="1021"/>
                  </a:lnTo>
                  <a:lnTo>
                    <a:pt x="14774" y="595"/>
                  </a:lnTo>
                  <a:lnTo>
                    <a:pt x="21099" y="310"/>
                  </a:lnTo>
                  <a:lnTo>
                    <a:pt x="30533" y="0"/>
                  </a:lnTo>
                </a:path>
              </a:pathLst>
            </a:custGeom>
            <a:ln w="33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8488128" y="4277651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09" h="1270">
                  <a:moveTo>
                    <a:pt x="0" y="787"/>
                  </a:moveTo>
                  <a:lnTo>
                    <a:pt x="9403" y="492"/>
                  </a:lnTo>
                  <a:lnTo>
                    <a:pt x="15519" y="311"/>
                  </a:lnTo>
                  <a:lnTo>
                    <a:pt x="21030" y="172"/>
                  </a:lnTo>
                  <a:lnTo>
                    <a:pt x="28619" y="0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3" name="object 823"/>
          <p:cNvGrpSpPr/>
          <p:nvPr/>
        </p:nvGrpSpPr>
        <p:grpSpPr>
          <a:xfrm>
            <a:off x="8663120" y="4046109"/>
            <a:ext cx="512445" cy="511809"/>
            <a:chOff x="8663120" y="4046109"/>
            <a:chExt cx="512445" cy="511809"/>
          </a:xfrm>
        </p:grpSpPr>
        <p:pic>
          <p:nvPicPr>
            <p:cNvPr id="824" name="object 82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663120" y="4175771"/>
              <a:ext cx="185305" cy="381557"/>
            </a:xfrm>
            <a:prstGeom prst="rect">
              <a:avLst/>
            </a:prstGeom>
          </p:spPr>
        </p:pic>
        <p:pic>
          <p:nvPicPr>
            <p:cNvPr id="825" name="object 82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873501" y="4046109"/>
              <a:ext cx="98765" cy="344333"/>
            </a:xfrm>
            <a:prstGeom prst="rect">
              <a:avLst/>
            </a:prstGeom>
          </p:spPr>
        </p:pic>
        <p:pic>
          <p:nvPicPr>
            <p:cNvPr id="826" name="object 82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011429" y="4143756"/>
              <a:ext cx="163531" cy="205728"/>
            </a:xfrm>
            <a:prstGeom prst="rect">
              <a:avLst/>
            </a:prstGeom>
          </p:spPr>
        </p:pic>
      </p:grpSp>
      <p:pic>
        <p:nvPicPr>
          <p:cNvPr id="827" name="object 82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9225034" y="4131169"/>
            <a:ext cx="105073" cy="175387"/>
          </a:xfrm>
          <a:prstGeom prst="rect">
            <a:avLst/>
          </a:prstGeom>
        </p:spPr>
      </p:pic>
      <p:pic>
        <p:nvPicPr>
          <p:cNvPr id="828" name="object 82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392445" y="4100896"/>
            <a:ext cx="226083" cy="270526"/>
          </a:xfrm>
          <a:prstGeom prst="rect">
            <a:avLst/>
          </a:prstGeom>
        </p:spPr>
      </p:pic>
      <p:pic>
        <p:nvPicPr>
          <p:cNvPr id="829" name="object 82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85342" y="4946050"/>
            <a:ext cx="159151" cy="398194"/>
          </a:xfrm>
          <a:prstGeom prst="rect">
            <a:avLst/>
          </a:prstGeom>
        </p:spPr>
      </p:pic>
      <p:pic>
        <p:nvPicPr>
          <p:cNvPr id="830" name="object 83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06060" y="4977690"/>
            <a:ext cx="119307" cy="169758"/>
          </a:xfrm>
          <a:prstGeom prst="rect">
            <a:avLst/>
          </a:prstGeom>
        </p:spPr>
      </p:pic>
      <p:pic>
        <p:nvPicPr>
          <p:cNvPr id="831" name="object 83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87854" y="4957917"/>
            <a:ext cx="193965" cy="226902"/>
          </a:xfrm>
          <a:prstGeom prst="rect">
            <a:avLst/>
          </a:prstGeom>
        </p:spPr>
      </p:pic>
      <p:pic>
        <p:nvPicPr>
          <p:cNvPr id="832" name="object 83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147501" y="4846607"/>
            <a:ext cx="232584" cy="329241"/>
          </a:xfrm>
          <a:prstGeom prst="rect">
            <a:avLst/>
          </a:prstGeom>
        </p:spPr>
      </p:pic>
      <p:grpSp>
        <p:nvGrpSpPr>
          <p:cNvPr id="833" name="object 833"/>
          <p:cNvGrpSpPr/>
          <p:nvPr/>
        </p:nvGrpSpPr>
        <p:grpSpPr>
          <a:xfrm>
            <a:off x="1452945" y="4994932"/>
            <a:ext cx="51435" cy="139065"/>
            <a:chOff x="1452945" y="4994932"/>
            <a:chExt cx="51435" cy="139065"/>
          </a:xfrm>
        </p:grpSpPr>
        <p:sp>
          <p:nvSpPr>
            <p:cNvPr id="834" name="object 834"/>
            <p:cNvSpPr/>
            <p:nvPr/>
          </p:nvSpPr>
          <p:spPr>
            <a:xfrm>
              <a:off x="1474802" y="501856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1472970" y="5014248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832" y="4321"/>
                  </a:moveTo>
                  <a:lnTo>
                    <a:pt x="914" y="1858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1471169" y="50123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800" y="1917"/>
                  </a:moveTo>
                  <a:lnTo>
                    <a:pt x="886" y="60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1470283" y="501227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886" y="59"/>
                  </a:moveTo>
                  <a:lnTo>
                    <a:pt x="0" y="0"/>
                  </a:lnTo>
                  <a:lnTo>
                    <a:pt x="202" y="5074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1470486" y="5017345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5" h="16510">
                  <a:moveTo>
                    <a:pt x="0" y="0"/>
                  </a:moveTo>
                  <a:lnTo>
                    <a:pt x="203" y="5075"/>
                  </a:lnTo>
                  <a:lnTo>
                    <a:pt x="1860" y="16125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1472346" y="5033470"/>
              <a:ext cx="10160" cy="57150"/>
            </a:xfrm>
            <a:custGeom>
              <a:avLst/>
              <a:gdLst/>
              <a:ahLst/>
              <a:cxnLst/>
              <a:rect l="l" t="t" r="r" b="b"/>
              <a:pathLst>
                <a:path w="10159" h="57150">
                  <a:moveTo>
                    <a:pt x="0" y="0"/>
                  </a:moveTo>
                  <a:lnTo>
                    <a:pt x="4053" y="24208"/>
                  </a:lnTo>
                  <a:lnTo>
                    <a:pt x="6421" y="38208"/>
                  </a:lnTo>
                  <a:lnTo>
                    <a:pt x="8020" y="47337"/>
                  </a:lnTo>
                  <a:lnTo>
                    <a:pt x="9765" y="56933"/>
                  </a:lnTo>
                </a:path>
              </a:pathLst>
            </a:custGeom>
            <a:ln w="33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1482112" y="5090404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5" h="27304">
                  <a:moveTo>
                    <a:pt x="0" y="0"/>
                  </a:moveTo>
                  <a:lnTo>
                    <a:pt x="1677" y="9126"/>
                  </a:lnTo>
                  <a:lnTo>
                    <a:pt x="2807" y="14964"/>
                  </a:lnTo>
                  <a:lnTo>
                    <a:pt x="3902" y="20029"/>
                  </a:lnTo>
                  <a:lnTo>
                    <a:pt x="5475" y="26838"/>
                  </a:lnTo>
                </a:path>
              </a:pathLst>
            </a:custGeom>
            <a:ln w="33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1" name="object 841"/>
          <p:cNvGrpSpPr/>
          <p:nvPr/>
        </p:nvGrpSpPr>
        <p:grpSpPr>
          <a:xfrm>
            <a:off x="1459424" y="4897906"/>
            <a:ext cx="41275" cy="51435"/>
            <a:chOff x="1459424" y="4897906"/>
            <a:chExt cx="41275" cy="51435"/>
          </a:xfrm>
        </p:grpSpPr>
        <p:sp>
          <p:nvSpPr>
            <p:cNvPr id="842" name="object 842"/>
            <p:cNvSpPr/>
            <p:nvPr/>
          </p:nvSpPr>
          <p:spPr>
            <a:xfrm>
              <a:off x="1482829" y="493150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1478479" y="4924778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4" h="6985">
                  <a:moveTo>
                    <a:pt x="4349" y="6726"/>
                  </a:moveTo>
                  <a:lnTo>
                    <a:pt x="1714" y="3345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1476765" y="491839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5">
                  <a:moveTo>
                    <a:pt x="1714" y="6381"/>
                  </a:moveTo>
                  <a:lnTo>
                    <a:pt x="0" y="3036"/>
                  </a:lnTo>
                  <a:lnTo>
                    <a:pt x="935" y="0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1477700" y="491514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0" y="3253"/>
                  </a:moveTo>
                  <a:lnTo>
                    <a:pt x="935" y="217"/>
                  </a:lnTo>
                  <a:lnTo>
                    <a:pt x="4304" y="0"/>
                  </a:lnTo>
                </a:path>
              </a:pathLst>
            </a:custGeom>
            <a:ln w="34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6" name="object 846"/>
          <p:cNvGrpSpPr/>
          <p:nvPr/>
        </p:nvGrpSpPr>
        <p:grpSpPr>
          <a:xfrm>
            <a:off x="1556785" y="4853191"/>
            <a:ext cx="663575" cy="316865"/>
            <a:chOff x="1556785" y="4853191"/>
            <a:chExt cx="663575" cy="316865"/>
          </a:xfrm>
        </p:grpSpPr>
        <p:pic>
          <p:nvPicPr>
            <p:cNvPr id="847" name="object 84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56785" y="4955695"/>
              <a:ext cx="192689" cy="194363"/>
            </a:xfrm>
            <a:prstGeom prst="rect">
              <a:avLst/>
            </a:prstGeom>
          </p:spPr>
        </p:pic>
        <p:pic>
          <p:nvPicPr>
            <p:cNvPr id="848" name="object 84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785306" y="4853191"/>
              <a:ext cx="434928" cy="316784"/>
            </a:xfrm>
            <a:prstGeom prst="rect">
              <a:avLst/>
            </a:prstGeom>
          </p:spPr>
        </p:pic>
      </p:grpSp>
      <p:pic>
        <p:nvPicPr>
          <p:cNvPr id="849" name="object 84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295949" y="4938722"/>
            <a:ext cx="262487" cy="206335"/>
          </a:xfrm>
          <a:prstGeom prst="rect">
            <a:avLst/>
          </a:prstGeom>
        </p:spPr>
      </p:pic>
      <p:sp>
        <p:nvSpPr>
          <p:cNvPr id="850" name="object 850"/>
          <p:cNvSpPr/>
          <p:nvPr/>
        </p:nvSpPr>
        <p:spPr>
          <a:xfrm>
            <a:off x="2732815" y="5050404"/>
            <a:ext cx="14604" cy="3175"/>
          </a:xfrm>
          <a:custGeom>
            <a:avLst/>
            <a:gdLst/>
            <a:ahLst/>
            <a:cxnLst/>
            <a:rect l="l" t="t" r="r" b="b"/>
            <a:pathLst>
              <a:path w="14605" h="3175">
                <a:moveTo>
                  <a:pt x="14144" y="2805"/>
                </a:moveTo>
                <a:lnTo>
                  <a:pt x="12653" y="2461"/>
                </a:lnTo>
                <a:lnTo>
                  <a:pt x="11163" y="2116"/>
                </a:lnTo>
              </a:path>
              <a:path w="14605" h="3175">
                <a:moveTo>
                  <a:pt x="11163" y="2116"/>
                </a:moveTo>
                <a:lnTo>
                  <a:pt x="8182" y="1429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1" name="object 851"/>
          <p:cNvGrpSpPr/>
          <p:nvPr/>
        </p:nvGrpSpPr>
        <p:grpSpPr>
          <a:xfrm>
            <a:off x="444404" y="5958591"/>
            <a:ext cx="559435" cy="393065"/>
            <a:chOff x="444404" y="5958591"/>
            <a:chExt cx="559435" cy="393065"/>
          </a:xfrm>
        </p:grpSpPr>
        <p:sp>
          <p:nvSpPr>
            <p:cNvPr id="852" name="object 852"/>
            <p:cNvSpPr/>
            <p:nvPr/>
          </p:nvSpPr>
          <p:spPr>
            <a:xfrm>
              <a:off x="527866" y="600041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72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523315" y="6000643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50" y="0"/>
                  </a:moveTo>
                  <a:lnTo>
                    <a:pt x="3289" y="229"/>
                  </a:lnTo>
                  <a:lnTo>
                    <a:pt x="0" y="143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514791" y="6002075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8524" y="0"/>
                  </a:moveTo>
                  <a:lnTo>
                    <a:pt x="5234" y="1203"/>
                  </a:lnTo>
                  <a:lnTo>
                    <a:pt x="0" y="5096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503360" y="60071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30" y="0"/>
                  </a:moveTo>
                  <a:lnTo>
                    <a:pt x="6195" y="3893"/>
                  </a:lnTo>
                  <a:lnTo>
                    <a:pt x="0" y="12434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92219" y="6019606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5">
                  <a:moveTo>
                    <a:pt x="11141" y="0"/>
                  </a:moveTo>
                  <a:lnTo>
                    <a:pt x="7482" y="5168"/>
                  </a:lnTo>
                  <a:lnTo>
                    <a:pt x="5101" y="9322"/>
                  </a:lnTo>
                  <a:lnTo>
                    <a:pt x="2956" y="14648"/>
                  </a:lnTo>
                  <a:lnTo>
                    <a:pt x="0" y="23335"/>
                  </a:lnTo>
                </a:path>
              </a:pathLst>
            </a:custGeom>
            <a:ln w="34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84756" y="6042941"/>
              <a:ext cx="7620" cy="37465"/>
            </a:xfrm>
            <a:custGeom>
              <a:avLst/>
              <a:gdLst/>
              <a:ahLst/>
              <a:cxnLst/>
              <a:rect l="l" t="t" r="r" b="b"/>
              <a:pathLst>
                <a:path w="7620" h="37464">
                  <a:moveTo>
                    <a:pt x="7463" y="0"/>
                  </a:moveTo>
                  <a:lnTo>
                    <a:pt x="4564" y="8901"/>
                  </a:lnTo>
                  <a:lnTo>
                    <a:pt x="2821" y="15734"/>
                  </a:lnTo>
                  <a:lnTo>
                    <a:pt x="1532" y="23976"/>
                  </a:lnTo>
                  <a:lnTo>
                    <a:pt x="0" y="37107"/>
                  </a:lnTo>
                </a:path>
              </a:pathLst>
            </a:custGeom>
            <a:ln w="33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82054" y="6080048"/>
              <a:ext cx="3175" cy="51435"/>
            </a:xfrm>
            <a:custGeom>
              <a:avLst/>
              <a:gdLst/>
              <a:ahLst/>
              <a:cxnLst/>
              <a:rect l="l" t="t" r="r" b="b"/>
              <a:pathLst>
                <a:path w="3175" h="51435">
                  <a:moveTo>
                    <a:pt x="2701" y="0"/>
                  </a:moveTo>
                  <a:lnTo>
                    <a:pt x="1243" y="13351"/>
                  </a:lnTo>
                  <a:lnTo>
                    <a:pt x="475" y="23138"/>
                  </a:lnTo>
                  <a:lnTo>
                    <a:pt x="145" y="34164"/>
                  </a:lnTo>
                  <a:lnTo>
                    <a:pt x="0" y="51231"/>
                  </a:lnTo>
                </a:path>
              </a:pathLst>
            </a:custGeom>
            <a:ln w="33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81966" y="6131279"/>
              <a:ext cx="1270" cy="60960"/>
            </a:xfrm>
            <a:custGeom>
              <a:avLst/>
              <a:gdLst/>
              <a:ahLst/>
              <a:cxnLst/>
              <a:rect l="l" t="t" r="r" b="b"/>
              <a:pathLst>
                <a:path w="1270" h="60960">
                  <a:moveTo>
                    <a:pt x="88" y="0"/>
                  </a:moveTo>
                  <a:lnTo>
                    <a:pt x="0" y="17211"/>
                  </a:lnTo>
                  <a:lnTo>
                    <a:pt x="71" y="29243"/>
                  </a:lnTo>
                  <a:lnTo>
                    <a:pt x="395" y="41761"/>
                  </a:lnTo>
                  <a:lnTo>
                    <a:pt x="1060" y="60431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83027" y="6191711"/>
              <a:ext cx="3175" cy="56515"/>
            </a:xfrm>
            <a:custGeom>
              <a:avLst/>
              <a:gdLst/>
              <a:ahLst/>
              <a:cxnLst/>
              <a:rect l="l" t="t" r="r" b="b"/>
              <a:pathLst>
                <a:path w="3175" h="56514">
                  <a:moveTo>
                    <a:pt x="0" y="0"/>
                  </a:moveTo>
                  <a:lnTo>
                    <a:pt x="692" y="18605"/>
                  </a:lnTo>
                  <a:lnTo>
                    <a:pt x="1204" y="30673"/>
                  </a:lnTo>
                  <a:lnTo>
                    <a:pt x="1787" y="41483"/>
                  </a:lnTo>
                  <a:lnTo>
                    <a:pt x="2695" y="56314"/>
                  </a:lnTo>
                </a:path>
              </a:pathLst>
            </a:custGeom>
            <a:ln w="31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93508" y="600341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70486" y="6003072"/>
              <a:ext cx="23495" cy="635"/>
            </a:xfrm>
            <a:custGeom>
              <a:avLst/>
              <a:gdLst/>
              <a:ahLst/>
              <a:cxnLst/>
              <a:rect l="l" t="t" r="r" b="b"/>
              <a:pathLst>
                <a:path w="23495" h="635">
                  <a:moveTo>
                    <a:pt x="-17306" y="172"/>
                  </a:moveTo>
                  <a:lnTo>
                    <a:pt x="40327" y="172"/>
                  </a:lnTo>
                </a:path>
              </a:pathLst>
            </a:custGeom>
            <a:ln w="34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62832" y="6001611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4" h="1904">
                  <a:moveTo>
                    <a:pt x="7654" y="1460"/>
                  </a:moveTo>
                  <a:lnTo>
                    <a:pt x="1344" y="1116"/>
                  </a:lnTo>
                  <a:lnTo>
                    <a:pt x="0" y="0"/>
                  </a:lnTo>
                </a:path>
              </a:pathLst>
            </a:custGeom>
            <a:ln w="34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61487" y="5998379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1344" y="3232"/>
                  </a:moveTo>
                  <a:lnTo>
                    <a:pt x="0" y="2116"/>
                  </a:lnTo>
                  <a:lnTo>
                    <a:pt x="10396" y="0"/>
                  </a:lnTo>
                </a:path>
              </a:pathLst>
            </a:custGeom>
            <a:ln w="34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71884" y="5993209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170"/>
                  </a:moveTo>
                  <a:lnTo>
                    <a:pt x="6407" y="3898"/>
                  </a:lnTo>
                  <a:lnTo>
                    <a:pt x="12269" y="2935"/>
                  </a:lnTo>
                  <a:lnTo>
                    <a:pt x="20939" y="1797"/>
                  </a:lnTo>
                  <a:lnTo>
                    <a:pt x="35770" y="0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507655" y="5986833"/>
              <a:ext cx="62865" cy="6985"/>
            </a:xfrm>
            <a:custGeom>
              <a:avLst/>
              <a:gdLst/>
              <a:ahLst/>
              <a:cxnLst/>
              <a:rect l="l" t="t" r="r" b="b"/>
              <a:pathLst>
                <a:path w="62865" h="6985">
                  <a:moveTo>
                    <a:pt x="0" y="6375"/>
                  </a:moveTo>
                  <a:lnTo>
                    <a:pt x="15254" y="4558"/>
                  </a:lnTo>
                  <a:lnTo>
                    <a:pt x="26882" y="3289"/>
                  </a:lnTo>
                  <a:lnTo>
                    <a:pt x="40772" y="1968"/>
                  </a:lnTo>
                  <a:lnTo>
                    <a:pt x="62812" y="0"/>
                  </a:lnTo>
                </a:path>
              </a:pathLst>
            </a:custGeom>
            <a:ln w="33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70468" y="5980711"/>
              <a:ext cx="78740" cy="6350"/>
            </a:xfrm>
            <a:custGeom>
              <a:avLst/>
              <a:gdLst/>
              <a:ahLst/>
              <a:cxnLst/>
              <a:rect l="l" t="t" r="r" b="b"/>
              <a:pathLst>
                <a:path w="78740" h="6350">
                  <a:moveTo>
                    <a:pt x="0" y="6122"/>
                  </a:moveTo>
                  <a:lnTo>
                    <a:pt x="22283" y="4157"/>
                  </a:lnTo>
                  <a:lnTo>
                    <a:pt x="37870" y="2865"/>
                  </a:lnTo>
                  <a:lnTo>
                    <a:pt x="54105" y="1670"/>
                  </a:lnTo>
                  <a:lnTo>
                    <a:pt x="78330" y="0"/>
                  </a:lnTo>
                </a:path>
              </a:pathLst>
            </a:custGeom>
            <a:ln w="31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648799" y="5976255"/>
              <a:ext cx="74930" cy="5080"/>
            </a:xfrm>
            <a:custGeom>
              <a:avLst/>
              <a:gdLst/>
              <a:ahLst/>
              <a:cxnLst/>
              <a:rect l="l" t="t" r="r" b="b"/>
              <a:pathLst>
                <a:path w="74929" h="5079">
                  <a:moveTo>
                    <a:pt x="0" y="4456"/>
                  </a:moveTo>
                  <a:lnTo>
                    <a:pt x="24170" y="2811"/>
                  </a:lnTo>
                  <a:lnTo>
                    <a:pt x="40025" y="1799"/>
                  </a:lnTo>
                  <a:lnTo>
                    <a:pt x="54581" y="1001"/>
                  </a:lnTo>
                  <a:lnTo>
                    <a:pt x="74855" y="0"/>
                  </a:lnTo>
                </a:path>
              </a:pathLst>
            </a:custGeom>
            <a:ln w="30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723654" y="5974305"/>
              <a:ext cx="54610" cy="2540"/>
            </a:xfrm>
            <a:custGeom>
              <a:avLst/>
              <a:gdLst/>
              <a:ahLst/>
              <a:cxnLst/>
              <a:rect l="l" t="t" r="r" b="b"/>
              <a:pathLst>
                <a:path w="54609" h="2539">
                  <a:moveTo>
                    <a:pt x="0" y="1949"/>
                  </a:moveTo>
                  <a:lnTo>
                    <a:pt x="19953" y="986"/>
                  </a:lnTo>
                  <a:lnTo>
                    <a:pt x="32262" y="462"/>
                  </a:lnTo>
                  <a:lnTo>
                    <a:pt x="42019" y="194"/>
                  </a:lnTo>
                  <a:lnTo>
                    <a:pt x="54314" y="0"/>
                  </a:lnTo>
                </a:path>
              </a:pathLst>
            </a:custGeom>
            <a:ln w="30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777969" y="5974013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70">
                  <a:moveTo>
                    <a:pt x="0" y="292"/>
                  </a:moveTo>
                  <a:lnTo>
                    <a:pt x="20350" y="0"/>
                  </a:lnTo>
                  <a:lnTo>
                    <a:pt x="24815" y="1234"/>
                  </a:lnTo>
                </a:path>
              </a:pathLst>
            </a:custGeom>
            <a:ln w="30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800583" y="5975248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2201" y="0"/>
                  </a:moveTo>
                  <a:lnTo>
                    <a:pt x="6667" y="1235"/>
                  </a:lnTo>
                  <a:lnTo>
                    <a:pt x="0" y="2933"/>
                  </a:lnTo>
                </a:path>
              </a:pathLst>
            </a:custGeom>
            <a:ln w="32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555229" y="609873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537641" y="6098737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17587" y="0"/>
                  </a:moveTo>
                  <a:lnTo>
                    <a:pt x="3341" y="458"/>
                  </a:lnTo>
                  <a:lnTo>
                    <a:pt x="0" y="972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534300" y="6099710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341" y="0"/>
                  </a:moveTo>
                  <a:lnTo>
                    <a:pt x="0" y="514"/>
                  </a:lnTo>
                  <a:lnTo>
                    <a:pt x="2875" y="1258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537176" y="6100968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0" y="0"/>
                  </a:moveTo>
                  <a:lnTo>
                    <a:pt x="2875" y="744"/>
                  </a:lnTo>
                  <a:lnTo>
                    <a:pt x="15057" y="1616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552234" y="6102584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0" y="0"/>
                  </a:moveTo>
                  <a:lnTo>
                    <a:pt x="7373" y="518"/>
                  </a:lnTo>
                  <a:lnTo>
                    <a:pt x="13302" y="876"/>
                  </a:lnTo>
                  <a:lnTo>
                    <a:pt x="20912" y="1240"/>
                  </a:lnTo>
                  <a:lnTo>
                    <a:pt x="33327" y="1776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585562" y="6104361"/>
              <a:ext cx="95250" cy="4445"/>
            </a:xfrm>
            <a:custGeom>
              <a:avLst/>
              <a:gdLst/>
              <a:ahLst/>
              <a:cxnLst/>
              <a:rect l="l" t="t" r="r" b="b"/>
              <a:pathLst>
                <a:path w="95250" h="4445">
                  <a:moveTo>
                    <a:pt x="0" y="0"/>
                  </a:moveTo>
                  <a:lnTo>
                    <a:pt x="42150" y="1556"/>
                  </a:lnTo>
                  <a:lnTo>
                    <a:pt x="66074" y="2485"/>
                  </a:lnTo>
                  <a:lnTo>
                    <a:pt x="80659" y="3156"/>
                  </a:lnTo>
                  <a:lnTo>
                    <a:pt x="94792" y="3938"/>
                  </a:lnTo>
                </a:path>
              </a:pathLst>
            </a:custGeom>
            <a:ln w="32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680355" y="610829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13226" y="768"/>
                  </a:lnTo>
                  <a:lnTo>
                    <a:pt x="21464" y="1345"/>
                  </a:lnTo>
                  <a:lnTo>
                    <a:pt x="28160" y="2019"/>
                  </a:lnTo>
                  <a:lnTo>
                    <a:pt x="36759" y="3080"/>
                  </a:lnTo>
                </a:path>
              </a:pathLst>
            </a:custGeom>
            <a:ln w="31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717115" y="6111380"/>
              <a:ext cx="17145" cy="4445"/>
            </a:xfrm>
            <a:custGeom>
              <a:avLst/>
              <a:gdLst/>
              <a:ahLst/>
              <a:cxnLst/>
              <a:rect l="l" t="t" r="r" b="b"/>
              <a:pathLst>
                <a:path w="17145" h="4445">
                  <a:moveTo>
                    <a:pt x="0" y="0"/>
                  </a:moveTo>
                  <a:lnTo>
                    <a:pt x="14267" y="1799"/>
                  </a:lnTo>
                  <a:lnTo>
                    <a:pt x="17013" y="4023"/>
                  </a:lnTo>
                </a:path>
              </a:pathLst>
            </a:custGeom>
            <a:ln w="32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730956" y="611540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3172" y="0"/>
                  </a:moveTo>
                  <a:lnTo>
                    <a:pt x="5919" y="2223"/>
                  </a:lnTo>
                  <a:lnTo>
                    <a:pt x="0" y="4459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14356" y="625635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261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03286" y="6256354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069" y="0"/>
                  </a:moveTo>
                  <a:lnTo>
                    <a:pt x="3687" y="916"/>
                  </a:lnTo>
                  <a:lnTo>
                    <a:pt x="0" y="2175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99100" y="6258530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186" y="0"/>
                  </a:moveTo>
                  <a:lnTo>
                    <a:pt x="498" y="1258"/>
                  </a:lnTo>
                  <a:lnTo>
                    <a:pt x="0" y="3031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98602" y="6261561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498" y="0"/>
                  </a:moveTo>
                  <a:lnTo>
                    <a:pt x="0" y="1773"/>
                  </a:lnTo>
                  <a:lnTo>
                    <a:pt x="7141" y="3286"/>
                  </a:lnTo>
                </a:path>
              </a:pathLst>
            </a:custGeom>
            <a:ln w="34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505743" y="6264848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39">
                  <a:moveTo>
                    <a:pt x="0" y="0"/>
                  </a:moveTo>
                  <a:lnTo>
                    <a:pt x="7141" y="1514"/>
                  </a:lnTo>
                  <a:lnTo>
                    <a:pt x="24902" y="2423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30646" y="6267271"/>
              <a:ext cx="45085" cy="1270"/>
            </a:xfrm>
            <a:custGeom>
              <a:avLst/>
              <a:gdLst/>
              <a:ahLst/>
              <a:cxnLst/>
              <a:rect l="l" t="t" r="r" b="b"/>
              <a:pathLst>
                <a:path w="45084" h="1270">
                  <a:moveTo>
                    <a:pt x="0" y="0"/>
                  </a:moveTo>
                  <a:lnTo>
                    <a:pt x="10686" y="523"/>
                  </a:lnTo>
                  <a:lnTo>
                    <a:pt x="18887" y="775"/>
                  </a:lnTo>
                  <a:lnTo>
                    <a:pt x="28779" y="827"/>
                  </a:lnTo>
                  <a:lnTo>
                    <a:pt x="44535" y="748"/>
                  </a:lnTo>
                </a:path>
              </a:pathLst>
            </a:custGeom>
            <a:ln w="34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75182" y="6266817"/>
              <a:ext cx="57150" cy="1270"/>
            </a:xfrm>
            <a:custGeom>
              <a:avLst/>
              <a:gdLst/>
              <a:ahLst/>
              <a:cxnLst/>
              <a:rect l="l" t="t" r="r" b="b"/>
              <a:pathLst>
                <a:path w="57150" h="1270">
                  <a:moveTo>
                    <a:pt x="0" y="1203"/>
                  </a:moveTo>
                  <a:lnTo>
                    <a:pt x="15949" y="1094"/>
                  </a:lnTo>
                  <a:lnTo>
                    <a:pt x="27188" y="932"/>
                  </a:lnTo>
                  <a:lnTo>
                    <a:pt x="39049" y="605"/>
                  </a:lnTo>
                  <a:lnTo>
                    <a:pt x="56861" y="0"/>
                  </a:lnTo>
                </a:path>
              </a:pathLst>
            </a:custGeom>
            <a:ln w="32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632044" y="6261452"/>
              <a:ext cx="123825" cy="5715"/>
            </a:xfrm>
            <a:custGeom>
              <a:avLst/>
              <a:gdLst/>
              <a:ahLst/>
              <a:cxnLst/>
              <a:rect l="l" t="t" r="r" b="b"/>
              <a:pathLst>
                <a:path w="123825" h="5714">
                  <a:moveTo>
                    <a:pt x="0" y="5364"/>
                  </a:moveTo>
                  <a:lnTo>
                    <a:pt x="67598" y="2283"/>
                  </a:lnTo>
                  <a:lnTo>
                    <a:pt x="102975" y="697"/>
                  </a:lnTo>
                  <a:lnTo>
                    <a:pt x="117690" y="104"/>
                  </a:lnTo>
                  <a:lnTo>
                    <a:pt x="123303" y="0"/>
                  </a:lnTo>
                </a:path>
              </a:pathLst>
            </a:custGeom>
            <a:ln w="31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755347" y="6261416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4" h="635">
                  <a:moveTo>
                    <a:pt x="0" y="35"/>
                  </a:moveTo>
                  <a:lnTo>
                    <a:pt x="6553" y="0"/>
                  </a:lnTo>
                  <a:lnTo>
                    <a:pt x="5211" y="468"/>
                  </a:lnTo>
                </a:path>
              </a:pathLst>
            </a:custGeom>
            <a:ln w="32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840839" y="615653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1261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829196" y="6156530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5" h="1270">
                  <a:moveTo>
                    <a:pt x="11643" y="0"/>
                  </a:moveTo>
                  <a:lnTo>
                    <a:pt x="4261" y="0"/>
                  </a:lnTo>
                  <a:lnTo>
                    <a:pt x="0" y="687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821200" y="6157217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5" h="3810">
                  <a:moveTo>
                    <a:pt x="7995" y="0"/>
                  </a:moveTo>
                  <a:lnTo>
                    <a:pt x="3734" y="688"/>
                  </a:lnTo>
                  <a:lnTo>
                    <a:pt x="0" y="3264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817466" y="6160482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3734" y="0"/>
                  </a:moveTo>
                  <a:lnTo>
                    <a:pt x="0" y="2575"/>
                  </a:lnTo>
                  <a:lnTo>
                    <a:pt x="1595" y="8728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819061" y="6169210"/>
              <a:ext cx="10795" cy="17145"/>
            </a:xfrm>
            <a:custGeom>
              <a:avLst/>
              <a:gdLst/>
              <a:ahLst/>
              <a:cxnLst/>
              <a:rect l="l" t="t" r="r" b="b"/>
              <a:pathLst>
                <a:path w="10794" h="17145">
                  <a:moveTo>
                    <a:pt x="0" y="0"/>
                  </a:moveTo>
                  <a:lnTo>
                    <a:pt x="1594" y="6153"/>
                  </a:lnTo>
                  <a:lnTo>
                    <a:pt x="10678" y="16980"/>
                  </a:lnTo>
                </a:path>
              </a:pathLst>
            </a:custGeom>
            <a:ln w="34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829740" y="6186191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4" h="31114">
                  <a:moveTo>
                    <a:pt x="0" y="0"/>
                  </a:moveTo>
                  <a:lnTo>
                    <a:pt x="5574" y="6567"/>
                  </a:lnTo>
                  <a:lnTo>
                    <a:pt x="10527" y="11938"/>
                  </a:lnTo>
                  <a:lnTo>
                    <a:pt x="17646" y="18977"/>
                  </a:lnTo>
                  <a:lnTo>
                    <a:pt x="29716" y="30547"/>
                  </a:lnTo>
                </a:path>
              </a:pathLst>
            </a:custGeom>
            <a:ln w="34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859457" y="6216739"/>
              <a:ext cx="46355" cy="43815"/>
            </a:xfrm>
            <a:custGeom>
              <a:avLst/>
              <a:gdLst/>
              <a:ahLst/>
              <a:cxnLst/>
              <a:rect l="l" t="t" r="r" b="b"/>
              <a:pathLst>
                <a:path w="46355" h="43814">
                  <a:moveTo>
                    <a:pt x="0" y="0"/>
                  </a:moveTo>
                  <a:lnTo>
                    <a:pt x="12324" y="11769"/>
                  </a:lnTo>
                  <a:lnTo>
                    <a:pt x="21226" y="20196"/>
                  </a:lnTo>
                  <a:lnTo>
                    <a:pt x="31017" y="29335"/>
                  </a:lnTo>
                  <a:lnTo>
                    <a:pt x="46013" y="43239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905470" y="6259979"/>
              <a:ext cx="83185" cy="76200"/>
            </a:xfrm>
            <a:custGeom>
              <a:avLst/>
              <a:gdLst/>
              <a:ahLst/>
              <a:cxnLst/>
              <a:rect l="l" t="t" r="r" b="b"/>
              <a:pathLst>
                <a:path w="83184" h="76200">
                  <a:moveTo>
                    <a:pt x="0" y="0"/>
                  </a:moveTo>
                  <a:lnTo>
                    <a:pt x="40274" y="37073"/>
                  </a:lnTo>
                  <a:lnTo>
                    <a:pt x="62333" y="57340"/>
                  </a:lnTo>
                  <a:lnTo>
                    <a:pt x="73948" y="67918"/>
                  </a:lnTo>
                  <a:lnTo>
                    <a:pt x="82890" y="75927"/>
                  </a:lnTo>
                </a:path>
              </a:pathLst>
            </a:custGeom>
            <a:ln w="30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981585" y="61794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978780" y="6173987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805" y="5466"/>
                  </a:moveTo>
                  <a:lnTo>
                    <a:pt x="1487" y="2201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973822" y="6170079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4958" y="3907"/>
                  </a:moveTo>
                  <a:lnTo>
                    <a:pt x="3470" y="1706"/>
                  </a:lnTo>
                  <a:lnTo>
                    <a:pt x="0" y="0"/>
                  </a:lnTo>
                </a:path>
              </a:pathLst>
            </a:custGeom>
            <a:ln w="34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963985" y="6168372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9836" y="1706"/>
                  </a:moveTo>
                  <a:lnTo>
                    <a:pt x="6366" y="0"/>
                  </a:lnTo>
                  <a:lnTo>
                    <a:pt x="0" y="1609"/>
                  </a:lnTo>
                </a:path>
              </a:pathLst>
            </a:custGeom>
            <a:ln w="34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947476" y="6169982"/>
              <a:ext cx="16510" cy="8255"/>
            </a:xfrm>
            <a:custGeom>
              <a:avLst/>
              <a:gdLst/>
              <a:ahLst/>
              <a:cxnLst/>
              <a:rect l="l" t="t" r="r" b="b"/>
              <a:pathLst>
                <a:path w="16509" h="8254">
                  <a:moveTo>
                    <a:pt x="16509" y="0"/>
                  </a:moveTo>
                  <a:lnTo>
                    <a:pt x="10142" y="1609"/>
                  </a:lnTo>
                  <a:lnTo>
                    <a:pt x="0" y="8105"/>
                  </a:lnTo>
                </a:path>
              </a:pathLst>
            </a:custGeom>
            <a:ln w="34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923627" y="6178087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30" h="18414">
                  <a:moveTo>
                    <a:pt x="23848" y="0"/>
                  </a:moveTo>
                  <a:lnTo>
                    <a:pt x="17771" y="3938"/>
                  </a:lnTo>
                  <a:lnTo>
                    <a:pt x="13261" y="7143"/>
                  </a:lnTo>
                  <a:lnTo>
                    <a:pt x="8082" y="11318"/>
                  </a:lnTo>
                  <a:lnTo>
                    <a:pt x="0" y="18167"/>
                  </a:lnTo>
                </a:path>
              </a:pathLst>
            </a:custGeom>
            <a:ln w="34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894772" y="6196255"/>
              <a:ext cx="29209" cy="26670"/>
            </a:xfrm>
            <a:custGeom>
              <a:avLst/>
              <a:gdLst/>
              <a:ahLst/>
              <a:cxnLst/>
              <a:rect l="l" t="t" r="r" b="b"/>
              <a:pathLst>
                <a:path w="29209" h="26670">
                  <a:moveTo>
                    <a:pt x="28854" y="0"/>
                  </a:moveTo>
                  <a:lnTo>
                    <a:pt x="20693" y="6973"/>
                  </a:lnTo>
                  <a:lnTo>
                    <a:pt x="14967" y="12025"/>
                  </a:lnTo>
                  <a:lnTo>
                    <a:pt x="8971" y="17608"/>
                  </a:lnTo>
                  <a:lnTo>
                    <a:pt x="0" y="26176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5" name="object 90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124139" y="6162653"/>
            <a:ext cx="201411" cy="132465"/>
          </a:xfrm>
          <a:prstGeom prst="rect">
            <a:avLst/>
          </a:prstGeom>
        </p:spPr>
      </p:pic>
      <p:pic>
        <p:nvPicPr>
          <p:cNvPr id="906" name="object 90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383520" y="6131607"/>
            <a:ext cx="496652" cy="379766"/>
          </a:xfrm>
          <a:prstGeom prst="rect">
            <a:avLst/>
          </a:prstGeom>
        </p:spPr>
      </p:pic>
      <p:grpSp>
        <p:nvGrpSpPr>
          <p:cNvPr id="907" name="object 907"/>
          <p:cNvGrpSpPr/>
          <p:nvPr/>
        </p:nvGrpSpPr>
        <p:grpSpPr>
          <a:xfrm>
            <a:off x="1993899" y="6033358"/>
            <a:ext cx="61594" cy="354965"/>
            <a:chOff x="1993899" y="6033358"/>
            <a:chExt cx="61594" cy="354965"/>
          </a:xfrm>
        </p:grpSpPr>
        <p:sp>
          <p:nvSpPr>
            <p:cNvPr id="908" name="object 908"/>
            <p:cNvSpPr/>
            <p:nvPr/>
          </p:nvSpPr>
          <p:spPr>
            <a:xfrm>
              <a:off x="2016459" y="607102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2011170" y="6052323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4" h="19050">
                  <a:moveTo>
                    <a:pt x="5289" y="18705"/>
                  </a:moveTo>
                  <a:lnTo>
                    <a:pt x="0" y="1689"/>
                  </a:lnTo>
                  <a:lnTo>
                    <a:pt x="4" y="0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2011174" y="605063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0" y="1689"/>
                  </a:moveTo>
                  <a:lnTo>
                    <a:pt x="4" y="0"/>
                  </a:lnTo>
                  <a:lnTo>
                    <a:pt x="1422" y="2291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2012596" y="6052925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4" h="12064">
                  <a:moveTo>
                    <a:pt x="0" y="0"/>
                  </a:moveTo>
                  <a:lnTo>
                    <a:pt x="1417" y="2291"/>
                  </a:lnTo>
                  <a:lnTo>
                    <a:pt x="4211" y="11576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2016807" y="6064501"/>
              <a:ext cx="6350" cy="28575"/>
            </a:xfrm>
            <a:custGeom>
              <a:avLst/>
              <a:gdLst/>
              <a:ahLst/>
              <a:cxnLst/>
              <a:rect l="l" t="t" r="r" b="b"/>
              <a:pathLst>
                <a:path w="6350" h="28575">
                  <a:moveTo>
                    <a:pt x="0" y="0"/>
                  </a:moveTo>
                  <a:lnTo>
                    <a:pt x="1667" y="5666"/>
                  </a:lnTo>
                  <a:lnTo>
                    <a:pt x="2867" y="10515"/>
                  </a:lnTo>
                  <a:lnTo>
                    <a:pt x="4177" y="17208"/>
                  </a:lnTo>
                  <a:lnTo>
                    <a:pt x="6178" y="28409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2022986" y="6092911"/>
              <a:ext cx="6350" cy="48260"/>
            </a:xfrm>
            <a:custGeom>
              <a:avLst/>
              <a:gdLst/>
              <a:ahLst/>
              <a:cxnLst/>
              <a:rect l="l" t="t" r="r" b="b"/>
              <a:pathLst>
                <a:path w="6350" h="48260">
                  <a:moveTo>
                    <a:pt x="0" y="0"/>
                  </a:moveTo>
                  <a:lnTo>
                    <a:pt x="2002" y="11507"/>
                  </a:lnTo>
                  <a:lnTo>
                    <a:pt x="3324" y="20346"/>
                  </a:lnTo>
                  <a:lnTo>
                    <a:pt x="4557" y="31016"/>
                  </a:lnTo>
                  <a:lnTo>
                    <a:pt x="6289" y="48021"/>
                  </a:lnTo>
                </a:path>
              </a:pathLst>
            </a:custGeom>
            <a:ln w="33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2029276" y="6140933"/>
              <a:ext cx="5080" cy="64135"/>
            </a:xfrm>
            <a:custGeom>
              <a:avLst/>
              <a:gdLst/>
              <a:ahLst/>
              <a:cxnLst/>
              <a:rect l="l" t="t" r="r" b="b"/>
              <a:pathLst>
                <a:path w="5080" h="64135">
                  <a:moveTo>
                    <a:pt x="0" y="0"/>
                  </a:moveTo>
                  <a:lnTo>
                    <a:pt x="1706" y="17247"/>
                  </a:lnTo>
                  <a:lnTo>
                    <a:pt x="2761" y="29612"/>
                  </a:lnTo>
                  <a:lnTo>
                    <a:pt x="3599" y="43049"/>
                  </a:lnTo>
                  <a:lnTo>
                    <a:pt x="4658" y="63513"/>
                  </a:lnTo>
                </a:path>
              </a:pathLst>
            </a:custGeom>
            <a:ln w="32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2033935" y="6204447"/>
              <a:ext cx="2540" cy="67310"/>
            </a:xfrm>
            <a:custGeom>
              <a:avLst/>
              <a:gdLst/>
              <a:ahLst/>
              <a:cxnLst/>
              <a:rect l="l" t="t" r="r" b="b"/>
              <a:pathLst>
                <a:path w="2539" h="67310">
                  <a:moveTo>
                    <a:pt x="0" y="0"/>
                  </a:moveTo>
                  <a:lnTo>
                    <a:pt x="1022" y="20518"/>
                  </a:lnTo>
                  <a:lnTo>
                    <a:pt x="1607" y="34332"/>
                  </a:lnTo>
                  <a:lnTo>
                    <a:pt x="1972" y="47721"/>
                  </a:lnTo>
                  <a:lnTo>
                    <a:pt x="2338" y="66961"/>
                  </a:lnTo>
                </a:path>
              </a:pathLst>
            </a:custGeom>
            <a:ln w="31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2036142" y="6271409"/>
              <a:ext cx="635" cy="99695"/>
            </a:xfrm>
            <a:custGeom>
              <a:avLst/>
              <a:gdLst/>
              <a:ahLst/>
              <a:cxnLst/>
              <a:rect l="l" t="t" r="r" b="b"/>
              <a:pathLst>
                <a:path w="635" h="99695">
                  <a:moveTo>
                    <a:pt x="158" y="-16079"/>
                  </a:moveTo>
                  <a:lnTo>
                    <a:pt x="158" y="115686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2036459" y="6360783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0" y="10233"/>
                  </a:moveTo>
                  <a:lnTo>
                    <a:pt x="392" y="9620"/>
                  </a:lnTo>
                  <a:lnTo>
                    <a:pt x="1885" y="0"/>
                  </a:lnTo>
                </a:path>
              </a:pathLst>
            </a:custGeom>
            <a:ln w="33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8" name="object 91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170682" y="6121785"/>
            <a:ext cx="479559" cy="214823"/>
          </a:xfrm>
          <a:prstGeom prst="rect">
            <a:avLst/>
          </a:prstGeom>
        </p:spPr>
      </p:pic>
      <p:pic>
        <p:nvPicPr>
          <p:cNvPr id="919" name="object 91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351523" y="5902371"/>
            <a:ext cx="461846" cy="494345"/>
          </a:xfrm>
          <a:prstGeom prst="rect">
            <a:avLst/>
          </a:prstGeom>
        </p:spPr>
      </p:pic>
      <p:pic>
        <p:nvPicPr>
          <p:cNvPr id="920" name="object 92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998936" y="6101765"/>
            <a:ext cx="476860" cy="237756"/>
          </a:xfrm>
          <a:prstGeom prst="rect">
            <a:avLst/>
          </a:prstGeom>
        </p:spPr>
      </p:pic>
      <p:pic>
        <p:nvPicPr>
          <p:cNvPr id="921" name="object 92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535046" y="5939933"/>
            <a:ext cx="222802" cy="404413"/>
          </a:xfrm>
          <a:prstGeom prst="rect">
            <a:avLst/>
          </a:prstGeom>
        </p:spPr>
      </p:pic>
      <p:pic>
        <p:nvPicPr>
          <p:cNvPr id="922" name="object 92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189699" y="5906823"/>
            <a:ext cx="398929" cy="507907"/>
          </a:xfrm>
          <a:prstGeom prst="rect">
            <a:avLst/>
          </a:prstGeom>
        </p:spPr>
      </p:pic>
      <p:grpSp>
        <p:nvGrpSpPr>
          <p:cNvPr id="923" name="object 923"/>
          <p:cNvGrpSpPr/>
          <p:nvPr/>
        </p:nvGrpSpPr>
        <p:grpSpPr>
          <a:xfrm>
            <a:off x="6048302" y="6058539"/>
            <a:ext cx="807720" cy="233045"/>
            <a:chOff x="6048302" y="6058539"/>
            <a:chExt cx="807720" cy="233045"/>
          </a:xfrm>
        </p:grpSpPr>
        <p:sp>
          <p:nvSpPr>
            <p:cNvPr id="924" name="object 924"/>
            <p:cNvSpPr/>
            <p:nvPr/>
          </p:nvSpPr>
          <p:spPr>
            <a:xfrm>
              <a:off x="6217215" y="6170032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4724" y="16519"/>
                  </a:moveTo>
                  <a:lnTo>
                    <a:pt x="4208" y="14627"/>
                  </a:lnTo>
                  <a:lnTo>
                    <a:pt x="3692" y="12735"/>
                  </a:lnTo>
                </a:path>
                <a:path w="5079" h="17145">
                  <a:moveTo>
                    <a:pt x="3692" y="12735"/>
                  </a:moveTo>
                  <a:lnTo>
                    <a:pt x="2660" y="895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6208487" y="6148811"/>
              <a:ext cx="8890" cy="21590"/>
            </a:xfrm>
            <a:custGeom>
              <a:avLst/>
              <a:gdLst/>
              <a:ahLst/>
              <a:cxnLst/>
              <a:rect l="l" t="t" r="r" b="b"/>
              <a:pathLst>
                <a:path w="8889" h="21589">
                  <a:moveTo>
                    <a:pt x="8728" y="21221"/>
                  </a:moveTo>
                  <a:lnTo>
                    <a:pt x="6067" y="12269"/>
                  </a:lnTo>
                  <a:lnTo>
                    <a:pt x="0" y="0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6191744" y="6125393"/>
              <a:ext cx="17145" cy="23495"/>
            </a:xfrm>
            <a:custGeom>
              <a:avLst/>
              <a:gdLst/>
              <a:ahLst/>
              <a:cxnLst/>
              <a:rect l="l" t="t" r="r" b="b"/>
              <a:pathLst>
                <a:path w="17145" h="23495">
                  <a:moveTo>
                    <a:pt x="16743" y="23417"/>
                  </a:moveTo>
                  <a:lnTo>
                    <a:pt x="13068" y="16150"/>
                  </a:lnTo>
                  <a:lnTo>
                    <a:pt x="10099" y="11288"/>
                  </a:lnTo>
                  <a:lnTo>
                    <a:pt x="6266" y="6636"/>
                  </a:lnTo>
                  <a:lnTo>
                    <a:pt x="0" y="0"/>
                  </a:lnTo>
                </a:path>
              </a:pathLst>
            </a:custGeom>
            <a:ln w="3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6166077" y="6108841"/>
              <a:ext cx="26034" cy="17145"/>
            </a:xfrm>
            <a:custGeom>
              <a:avLst/>
              <a:gdLst/>
              <a:ahLst/>
              <a:cxnLst/>
              <a:rect l="l" t="t" r="r" b="b"/>
              <a:pathLst>
                <a:path w="26035" h="17145">
                  <a:moveTo>
                    <a:pt x="25667" y="16552"/>
                  </a:moveTo>
                  <a:lnTo>
                    <a:pt x="19261" y="10023"/>
                  </a:lnTo>
                  <a:lnTo>
                    <a:pt x="14452" y="6122"/>
                  </a:lnTo>
                  <a:lnTo>
                    <a:pt x="8834" y="3298"/>
                  </a:lnTo>
                  <a:lnTo>
                    <a:pt x="0" y="0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6133712" y="6104654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5" h="4445">
                  <a:moveTo>
                    <a:pt x="32364" y="4186"/>
                  </a:moveTo>
                  <a:lnTo>
                    <a:pt x="23425" y="1130"/>
                  </a:lnTo>
                  <a:lnTo>
                    <a:pt x="17074" y="0"/>
                  </a:lnTo>
                  <a:lnTo>
                    <a:pt x="10277" y="696"/>
                  </a:lnTo>
                  <a:lnTo>
                    <a:pt x="0" y="3118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6100788" y="6107773"/>
              <a:ext cx="33020" cy="19050"/>
            </a:xfrm>
            <a:custGeom>
              <a:avLst/>
              <a:gdLst/>
              <a:ahLst/>
              <a:cxnLst/>
              <a:rect l="l" t="t" r="r" b="b"/>
              <a:pathLst>
                <a:path w="33020" h="19050">
                  <a:moveTo>
                    <a:pt x="32924" y="0"/>
                  </a:moveTo>
                  <a:lnTo>
                    <a:pt x="22637" y="2730"/>
                  </a:lnTo>
                  <a:lnTo>
                    <a:pt x="15779" y="5585"/>
                  </a:lnTo>
                  <a:lnTo>
                    <a:pt x="9262" y="10314"/>
                  </a:lnTo>
                  <a:lnTo>
                    <a:pt x="0" y="18667"/>
                  </a:lnTo>
                </a:path>
              </a:pathLst>
            </a:custGeom>
            <a:ln w="33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6075208" y="6126440"/>
              <a:ext cx="26034" cy="35560"/>
            </a:xfrm>
            <a:custGeom>
              <a:avLst/>
              <a:gdLst/>
              <a:ahLst/>
              <a:cxnLst/>
              <a:rect l="l" t="t" r="r" b="b"/>
              <a:pathLst>
                <a:path w="26035" h="35560">
                  <a:moveTo>
                    <a:pt x="25579" y="0"/>
                  </a:moveTo>
                  <a:lnTo>
                    <a:pt x="16431" y="8611"/>
                  </a:lnTo>
                  <a:lnTo>
                    <a:pt x="10718" y="15145"/>
                  </a:lnTo>
                  <a:lnTo>
                    <a:pt x="6040" y="22899"/>
                  </a:lnTo>
                  <a:lnTo>
                    <a:pt x="0" y="35170"/>
                  </a:lnTo>
                </a:path>
              </a:pathLst>
            </a:custGeom>
            <a:ln w="32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6064580" y="6161611"/>
              <a:ext cx="10795" cy="41910"/>
            </a:xfrm>
            <a:custGeom>
              <a:avLst/>
              <a:gdLst/>
              <a:ahLst/>
              <a:cxnLst/>
              <a:rect l="l" t="t" r="r" b="b"/>
              <a:pathLst>
                <a:path w="10795" h="41910">
                  <a:moveTo>
                    <a:pt x="10628" y="0"/>
                  </a:moveTo>
                  <a:lnTo>
                    <a:pt x="4821" y="12372"/>
                  </a:lnTo>
                  <a:lnTo>
                    <a:pt x="1779" y="20834"/>
                  </a:lnTo>
                  <a:lnTo>
                    <a:pt x="503" y="29289"/>
                  </a:lnTo>
                  <a:lnTo>
                    <a:pt x="0" y="41642"/>
                  </a:lnTo>
                </a:path>
              </a:pathLst>
            </a:custGeom>
            <a:ln w="32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6064377" y="6203254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89" h="36195">
                  <a:moveTo>
                    <a:pt x="202" y="0"/>
                  </a:moveTo>
                  <a:lnTo>
                    <a:pt x="0" y="12261"/>
                  </a:lnTo>
                  <a:lnTo>
                    <a:pt x="832" y="20077"/>
                  </a:lnTo>
                  <a:lnTo>
                    <a:pt x="3509" y="26806"/>
                  </a:lnTo>
                  <a:lnTo>
                    <a:pt x="8842" y="35802"/>
                  </a:lnTo>
                </a:path>
              </a:pathLst>
            </a:custGeom>
            <a:ln w="32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6073219" y="6239056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0" y="0"/>
                  </a:moveTo>
                  <a:lnTo>
                    <a:pt x="5596" y="8754"/>
                  </a:lnTo>
                  <a:lnTo>
                    <a:pt x="10122" y="13785"/>
                  </a:lnTo>
                  <a:lnTo>
                    <a:pt x="15972" y="16991"/>
                  </a:lnTo>
                  <a:lnTo>
                    <a:pt x="25541" y="20276"/>
                  </a:lnTo>
                </a:path>
              </a:pathLst>
            </a:custGeom>
            <a:ln w="32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6098760" y="6258680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652"/>
                  </a:moveTo>
                  <a:lnTo>
                    <a:pt x="9731" y="3610"/>
                  </a:lnTo>
                  <a:lnTo>
                    <a:pt x="16722" y="4527"/>
                  </a:lnTo>
                  <a:lnTo>
                    <a:pt x="24346" y="3344"/>
                  </a:lnTo>
                  <a:lnTo>
                    <a:pt x="35976" y="0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6134737" y="6239149"/>
              <a:ext cx="38100" cy="19685"/>
            </a:xfrm>
            <a:custGeom>
              <a:avLst/>
              <a:gdLst/>
              <a:ahLst/>
              <a:cxnLst/>
              <a:rect l="l" t="t" r="r" b="b"/>
              <a:pathLst>
                <a:path w="38100" h="19685">
                  <a:moveTo>
                    <a:pt x="0" y="19530"/>
                  </a:moveTo>
                  <a:lnTo>
                    <a:pt x="11662" y="15891"/>
                  </a:lnTo>
                  <a:lnTo>
                    <a:pt x="19514" y="12644"/>
                  </a:lnTo>
                  <a:lnTo>
                    <a:pt x="27124" y="7957"/>
                  </a:lnTo>
                  <a:lnTo>
                    <a:pt x="38061" y="0"/>
                  </a:lnTo>
                </a:path>
              </a:pathLst>
            </a:custGeom>
            <a:ln w="32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6172799" y="6210616"/>
              <a:ext cx="32384" cy="28575"/>
            </a:xfrm>
            <a:custGeom>
              <a:avLst/>
              <a:gdLst/>
              <a:ahLst/>
              <a:cxnLst/>
              <a:rect l="l" t="t" r="r" b="b"/>
              <a:pathLst>
                <a:path w="32385" h="28575">
                  <a:moveTo>
                    <a:pt x="0" y="28533"/>
                  </a:moveTo>
                  <a:lnTo>
                    <a:pt x="10841" y="20435"/>
                  </a:lnTo>
                  <a:lnTo>
                    <a:pt x="17781" y="14764"/>
                  </a:lnTo>
                  <a:lnTo>
                    <a:pt x="23815" y="8844"/>
                  </a:lnTo>
                  <a:lnTo>
                    <a:pt x="31936" y="0"/>
                  </a:lnTo>
                </a:path>
              </a:pathLst>
            </a:custGeom>
            <a:ln w="32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6204735" y="6184359"/>
              <a:ext cx="21590" cy="26670"/>
            </a:xfrm>
            <a:custGeom>
              <a:avLst/>
              <a:gdLst/>
              <a:ahLst/>
              <a:cxnLst/>
              <a:rect l="l" t="t" r="r" b="b"/>
              <a:pathLst>
                <a:path w="21589" h="26670">
                  <a:moveTo>
                    <a:pt x="0" y="26256"/>
                  </a:moveTo>
                  <a:lnTo>
                    <a:pt x="7949" y="17448"/>
                  </a:lnTo>
                  <a:lnTo>
                    <a:pt x="12785" y="11777"/>
                  </a:lnTo>
                  <a:lnTo>
                    <a:pt x="16475" y="6781"/>
                  </a:lnTo>
                  <a:lnTo>
                    <a:pt x="20987" y="0"/>
                  </a:lnTo>
                </a:path>
              </a:pathLst>
            </a:custGeom>
            <a:ln w="32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6225722" y="6168753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0" y="15606"/>
                  </a:moveTo>
                  <a:lnTo>
                    <a:pt x="7437" y="4278"/>
                  </a:lnTo>
                  <a:lnTo>
                    <a:pt x="10043" y="0"/>
                  </a:lnTo>
                </a:path>
              </a:pathLst>
            </a:custGeom>
            <a:ln w="32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6235765" y="616447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0" y="4278"/>
                  </a:moveTo>
                  <a:lnTo>
                    <a:pt x="2606" y="0"/>
                  </a:lnTo>
                  <a:lnTo>
                    <a:pt x="3019" y="5146"/>
                  </a:lnTo>
                </a:path>
              </a:pathLst>
            </a:custGeom>
            <a:ln w="33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6238785" y="616962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413" y="5147"/>
                  </a:lnTo>
                  <a:lnTo>
                    <a:pt x="2017" y="17920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6240802" y="6187542"/>
              <a:ext cx="7620" cy="28575"/>
            </a:xfrm>
            <a:custGeom>
              <a:avLst/>
              <a:gdLst/>
              <a:ahLst/>
              <a:cxnLst/>
              <a:rect l="l" t="t" r="r" b="b"/>
              <a:pathLst>
                <a:path w="7620" h="28575">
                  <a:moveTo>
                    <a:pt x="0" y="0"/>
                  </a:moveTo>
                  <a:lnTo>
                    <a:pt x="1013" y="7629"/>
                  </a:lnTo>
                  <a:lnTo>
                    <a:pt x="2097" y="13138"/>
                  </a:lnTo>
                  <a:lnTo>
                    <a:pt x="3921" y="19197"/>
                  </a:lnTo>
                  <a:lnTo>
                    <a:pt x="7156" y="28474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6247959" y="6216016"/>
              <a:ext cx="16510" cy="28575"/>
            </a:xfrm>
            <a:custGeom>
              <a:avLst/>
              <a:gdLst/>
              <a:ahLst/>
              <a:cxnLst/>
              <a:rect l="l" t="t" r="r" b="b"/>
              <a:pathLst>
                <a:path w="16510" h="28575">
                  <a:moveTo>
                    <a:pt x="0" y="0"/>
                  </a:moveTo>
                  <a:lnTo>
                    <a:pt x="3374" y="9276"/>
                  </a:lnTo>
                  <a:lnTo>
                    <a:pt x="6171" y="15331"/>
                  </a:lnTo>
                  <a:lnTo>
                    <a:pt x="9895" y="20832"/>
                  </a:lnTo>
                  <a:lnTo>
                    <a:pt x="16052" y="28444"/>
                  </a:lnTo>
                </a:path>
              </a:pathLst>
            </a:custGeom>
            <a:ln w="33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6264011" y="6244461"/>
              <a:ext cx="26670" cy="18415"/>
            </a:xfrm>
            <a:custGeom>
              <a:avLst/>
              <a:gdLst/>
              <a:ahLst/>
              <a:cxnLst/>
              <a:rect l="l" t="t" r="r" b="b"/>
              <a:pathLst>
                <a:path w="26670" h="18414">
                  <a:moveTo>
                    <a:pt x="0" y="0"/>
                  </a:moveTo>
                  <a:lnTo>
                    <a:pt x="6317" y="7451"/>
                  </a:lnTo>
                  <a:lnTo>
                    <a:pt x="11169" y="11824"/>
                  </a:lnTo>
                  <a:lnTo>
                    <a:pt x="17026" y="14818"/>
                  </a:lnTo>
                  <a:lnTo>
                    <a:pt x="26360" y="18132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6290371" y="6262593"/>
              <a:ext cx="35560" cy="4445"/>
            </a:xfrm>
            <a:custGeom>
              <a:avLst/>
              <a:gdLst/>
              <a:ahLst/>
              <a:cxnLst/>
              <a:rect l="l" t="t" r="r" b="b"/>
              <a:pathLst>
                <a:path w="35560" h="4445">
                  <a:moveTo>
                    <a:pt x="0" y="0"/>
                  </a:moveTo>
                  <a:lnTo>
                    <a:pt x="9475" y="3031"/>
                  </a:lnTo>
                  <a:lnTo>
                    <a:pt x="16325" y="4045"/>
                  </a:lnTo>
                  <a:lnTo>
                    <a:pt x="23873" y="3047"/>
                  </a:lnTo>
                  <a:lnTo>
                    <a:pt x="35441" y="39"/>
                  </a:lnTo>
                </a:path>
              </a:pathLst>
            </a:custGeom>
            <a:ln w="32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6325812" y="6241242"/>
              <a:ext cx="40005" cy="21590"/>
            </a:xfrm>
            <a:custGeom>
              <a:avLst/>
              <a:gdLst/>
              <a:ahLst/>
              <a:cxnLst/>
              <a:rect l="l" t="t" r="r" b="b"/>
              <a:pathLst>
                <a:path w="40004" h="21589">
                  <a:moveTo>
                    <a:pt x="0" y="21390"/>
                  </a:moveTo>
                  <a:lnTo>
                    <a:pt x="11638" y="18047"/>
                  </a:lnTo>
                  <a:lnTo>
                    <a:pt x="19676" y="14705"/>
                  </a:lnTo>
                  <a:lnTo>
                    <a:pt x="27858" y="9357"/>
                  </a:lnTo>
                  <a:lnTo>
                    <a:pt x="39926" y="0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6365739" y="6201988"/>
              <a:ext cx="36195" cy="39370"/>
            </a:xfrm>
            <a:custGeom>
              <a:avLst/>
              <a:gdLst/>
              <a:ahLst/>
              <a:cxnLst/>
              <a:rect l="l" t="t" r="r" b="b"/>
              <a:pathLst>
                <a:path w="36195" h="39370">
                  <a:moveTo>
                    <a:pt x="0" y="39254"/>
                  </a:moveTo>
                  <a:lnTo>
                    <a:pt x="12001" y="29617"/>
                  </a:lnTo>
                  <a:lnTo>
                    <a:pt x="19721" y="22316"/>
                  </a:lnTo>
                  <a:lnTo>
                    <a:pt x="26504" y="13670"/>
                  </a:lnTo>
                  <a:lnTo>
                    <a:pt x="35697" y="0"/>
                  </a:lnTo>
                </a:path>
              </a:pathLst>
            </a:custGeom>
            <a:ln w="32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6401436" y="6155041"/>
              <a:ext cx="21590" cy="46990"/>
            </a:xfrm>
            <a:custGeom>
              <a:avLst/>
              <a:gdLst/>
              <a:ahLst/>
              <a:cxnLst/>
              <a:rect l="l" t="t" r="r" b="b"/>
              <a:pathLst>
                <a:path w="21589" h="46989">
                  <a:moveTo>
                    <a:pt x="0" y="46946"/>
                  </a:moveTo>
                  <a:lnTo>
                    <a:pt x="8970" y="33155"/>
                  </a:lnTo>
                  <a:lnTo>
                    <a:pt x="14193" y="23668"/>
                  </a:lnTo>
                  <a:lnTo>
                    <a:pt x="17677" y="14083"/>
                  </a:lnTo>
                  <a:lnTo>
                    <a:pt x="21432" y="0"/>
                  </a:lnTo>
                </a:path>
              </a:pathLst>
            </a:custGeom>
            <a:ln w="31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6422868" y="6113163"/>
              <a:ext cx="5080" cy="41910"/>
            </a:xfrm>
            <a:custGeom>
              <a:avLst/>
              <a:gdLst/>
              <a:ahLst/>
              <a:cxnLst/>
              <a:rect l="l" t="t" r="r" b="b"/>
              <a:pathLst>
                <a:path w="5079" h="41910">
                  <a:moveTo>
                    <a:pt x="0" y="41878"/>
                  </a:moveTo>
                  <a:lnTo>
                    <a:pt x="3425" y="27873"/>
                  </a:lnTo>
                  <a:lnTo>
                    <a:pt x="4608" y="18843"/>
                  </a:lnTo>
                  <a:lnTo>
                    <a:pt x="3583" y="10860"/>
                  </a:lnTo>
                  <a:lnTo>
                    <a:pt x="386" y="0"/>
                  </a:lnTo>
                </a:path>
              </a:pathLst>
            </a:custGeom>
            <a:ln w="31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6404266" y="6085607"/>
              <a:ext cx="19050" cy="27940"/>
            </a:xfrm>
            <a:custGeom>
              <a:avLst/>
              <a:gdLst/>
              <a:ahLst/>
              <a:cxnLst/>
              <a:rect l="l" t="t" r="r" b="b"/>
              <a:pathLst>
                <a:path w="19050" h="27939">
                  <a:moveTo>
                    <a:pt x="18988" y="27555"/>
                  </a:moveTo>
                  <a:lnTo>
                    <a:pt x="15489" y="16918"/>
                  </a:lnTo>
                  <a:lnTo>
                    <a:pt x="12345" y="10502"/>
                  </a:lnTo>
                  <a:lnTo>
                    <a:pt x="7775" y="5724"/>
                  </a:lnTo>
                  <a:lnTo>
                    <a:pt x="0" y="0"/>
                  </a:lnTo>
                </a:path>
              </a:pathLst>
            </a:custGeom>
            <a:ln w="31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6376983" y="6075610"/>
              <a:ext cx="27305" cy="10160"/>
            </a:xfrm>
            <a:custGeom>
              <a:avLst/>
              <a:gdLst/>
              <a:ahLst/>
              <a:cxnLst/>
              <a:rect l="l" t="t" r="r" b="b"/>
              <a:pathLst>
                <a:path w="27304" h="10160">
                  <a:moveTo>
                    <a:pt x="27283" y="9997"/>
                  </a:moveTo>
                  <a:lnTo>
                    <a:pt x="19378" y="4547"/>
                  </a:lnTo>
                  <a:lnTo>
                    <a:pt x="13901" y="1689"/>
                  </a:lnTo>
                  <a:lnTo>
                    <a:pt x="8294" y="485"/>
                  </a:lnTo>
                  <a:lnTo>
                    <a:pt x="0" y="0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6355424" y="6075024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21559" y="586"/>
                  </a:moveTo>
                  <a:lnTo>
                    <a:pt x="7571" y="0"/>
                  </a:lnTo>
                  <a:lnTo>
                    <a:pt x="0" y="6281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6347852" y="6081306"/>
              <a:ext cx="7620" cy="16510"/>
            </a:xfrm>
            <a:custGeom>
              <a:avLst/>
              <a:gdLst/>
              <a:ahLst/>
              <a:cxnLst/>
              <a:rect l="l" t="t" r="r" b="b"/>
              <a:pathLst>
                <a:path w="7620" h="16510">
                  <a:moveTo>
                    <a:pt x="7571" y="0"/>
                  </a:moveTo>
                  <a:lnTo>
                    <a:pt x="0" y="6282"/>
                  </a:lnTo>
                  <a:lnTo>
                    <a:pt x="4233" y="16027"/>
                  </a:lnTo>
                </a:path>
              </a:pathLst>
            </a:custGeom>
            <a:ln w="33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6352085" y="6097334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89" h="19050">
                  <a:moveTo>
                    <a:pt x="0" y="0"/>
                  </a:moveTo>
                  <a:lnTo>
                    <a:pt x="2714" y="5772"/>
                  </a:lnTo>
                  <a:lnTo>
                    <a:pt x="5843" y="9639"/>
                  </a:lnTo>
                  <a:lnTo>
                    <a:pt x="11387" y="13347"/>
                  </a:lnTo>
                  <a:lnTo>
                    <a:pt x="21348" y="18646"/>
                  </a:lnTo>
                </a:path>
              </a:pathLst>
            </a:custGeom>
            <a:ln w="33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6373434" y="6115980"/>
              <a:ext cx="43815" cy="15240"/>
            </a:xfrm>
            <a:custGeom>
              <a:avLst/>
              <a:gdLst/>
              <a:ahLst/>
              <a:cxnLst/>
              <a:rect l="l" t="t" r="r" b="b"/>
              <a:pathLst>
                <a:path w="43814" h="15239">
                  <a:moveTo>
                    <a:pt x="0" y="0"/>
                  </a:moveTo>
                  <a:lnTo>
                    <a:pt x="10307" y="5235"/>
                  </a:lnTo>
                  <a:lnTo>
                    <a:pt x="18278" y="8503"/>
                  </a:lnTo>
                  <a:lnTo>
                    <a:pt x="27994" y="11174"/>
                  </a:lnTo>
                  <a:lnTo>
                    <a:pt x="43538" y="14619"/>
                  </a:lnTo>
                </a:path>
              </a:pathLst>
            </a:custGeom>
            <a:ln w="33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6416972" y="6130599"/>
              <a:ext cx="55244" cy="8255"/>
            </a:xfrm>
            <a:custGeom>
              <a:avLst/>
              <a:gdLst/>
              <a:ahLst/>
              <a:cxnLst/>
              <a:rect l="l" t="t" r="r" b="b"/>
              <a:pathLst>
                <a:path w="55245" h="8254">
                  <a:moveTo>
                    <a:pt x="0" y="0"/>
                  </a:moveTo>
                  <a:lnTo>
                    <a:pt x="15718" y="3340"/>
                  </a:lnTo>
                  <a:lnTo>
                    <a:pt x="26656" y="5280"/>
                  </a:lnTo>
                  <a:lnTo>
                    <a:pt x="37943" y="6564"/>
                  </a:lnTo>
                  <a:lnTo>
                    <a:pt x="54709" y="7936"/>
                  </a:lnTo>
                </a:path>
              </a:pathLst>
            </a:custGeom>
            <a:ln w="32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6471681" y="6138536"/>
              <a:ext cx="50165" cy="3175"/>
            </a:xfrm>
            <a:custGeom>
              <a:avLst/>
              <a:gdLst/>
              <a:ahLst/>
              <a:cxnLst/>
              <a:rect l="l" t="t" r="r" b="b"/>
              <a:pathLst>
                <a:path w="50165" h="3175">
                  <a:moveTo>
                    <a:pt x="0" y="0"/>
                  </a:moveTo>
                  <a:lnTo>
                    <a:pt x="16688" y="1296"/>
                  </a:lnTo>
                  <a:lnTo>
                    <a:pt x="27433" y="2051"/>
                  </a:lnTo>
                  <a:lnTo>
                    <a:pt x="36901" y="2555"/>
                  </a:lnTo>
                  <a:lnTo>
                    <a:pt x="49755" y="3098"/>
                  </a:lnTo>
                </a:path>
              </a:pathLst>
            </a:custGeom>
            <a:ln w="31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6521436" y="6141634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20" h="4445">
                  <a:moveTo>
                    <a:pt x="0" y="0"/>
                  </a:moveTo>
                  <a:lnTo>
                    <a:pt x="12588" y="561"/>
                  </a:lnTo>
                  <a:lnTo>
                    <a:pt x="20194" y="1197"/>
                  </a:lnTo>
                  <a:lnTo>
                    <a:pt x="25890" y="2311"/>
                  </a:lnTo>
                  <a:lnTo>
                    <a:pt x="32744" y="4305"/>
                  </a:lnTo>
                </a:path>
              </a:pathLst>
            </a:custGeom>
            <a:ln w="31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6554181" y="6145940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0" y="0"/>
                  </a:moveTo>
                  <a:lnTo>
                    <a:pt x="11274" y="3427"/>
                  </a:lnTo>
                  <a:lnTo>
                    <a:pt x="13039" y="11566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6565552" y="6157507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09" h="20320">
                  <a:moveTo>
                    <a:pt x="1668" y="0"/>
                  </a:moveTo>
                  <a:lnTo>
                    <a:pt x="3432" y="8139"/>
                  </a:lnTo>
                  <a:lnTo>
                    <a:pt x="0" y="19708"/>
                  </a:lnTo>
                </a:path>
              </a:pathLst>
            </a:custGeom>
            <a:ln w="33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6560089" y="6177216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29">
                  <a:moveTo>
                    <a:pt x="5463" y="0"/>
                  </a:moveTo>
                  <a:lnTo>
                    <a:pt x="2030" y="11569"/>
                  </a:lnTo>
                  <a:lnTo>
                    <a:pt x="0" y="23897"/>
                  </a:lnTo>
                </a:path>
              </a:pathLst>
            </a:custGeom>
            <a:ln w="33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6558058" y="6201113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5" h="21589">
                  <a:moveTo>
                    <a:pt x="2030" y="0"/>
                  </a:moveTo>
                  <a:lnTo>
                    <a:pt x="0" y="12328"/>
                  </a:lnTo>
                  <a:lnTo>
                    <a:pt x="5436" y="21537"/>
                  </a:lnTo>
                </a:path>
              </a:pathLst>
            </a:custGeom>
            <a:ln w="33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6563495" y="6222651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90" h="12064">
                  <a:moveTo>
                    <a:pt x="0" y="0"/>
                  </a:moveTo>
                  <a:lnTo>
                    <a:pt x="5437" y="9208"/>
                  </a:lnTo>
                  <a:lnTo>
                    <a:pt x="21232" y="11709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6584728" y="6230663"/>
              <a:ext cx="41910" cy="5715"/>
            </a:xfrm>
            <a:custGeom>
              <a:avLst/>
              <a:gdLst/>
              <a:ahLst/>
              <a:cxnLst/>
              <a:rect l="l" t="t" r="r" b="b"/>
              <a:pathLst>
                <a:path w="41909" h="5714">
                  <a:moveTo>
                    <a:pt x="0" y="3696"/>
                  </a:moveTo>
                  <a:lnTo>
                    <a:pt x="9532" y="5045"/>
                  </a:lnTo>
                  <a:lnTo>
                    <a:pt x="17022" y="5109"/>
                  </a:lnTo>
                  <a:lnTo>
                    <a:pt x="26353" y="3543"/>
                  </a:lnTo>
                  <a:lnTo>
                    <a:pt x="41405" y="0"/>
                  </a:lnTo>
                </a:path>
              </a:pathLst>
            </a:custGeom>
            <a:ln w="33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6626134" y="6211253"/>
              <a:ext cx="55880" cy="19685"/>
            </a:xfrm>
            <a:custGeom>
              <a:avLst/>
              <a:gdLst/>
              <a:ahLst/>
              <a:cxnLst/>
              <a:rect l="l" t="t" r="r" b="b"/>
              <a:pathLst>
                <a:path w="55879" h="19685">
                  <a:moveTo>
                    <a:pt x="0" y="19410"/>
                  </a:moveTo>
                  <a:lnTo>
                    <a:pt x="15273" y="15622"/>
                  </a:lnTo>
                  <a:lnTo>
                    <a:pt x="26152" y="12337"/>
                  </a:lnTo>
                  <a:lnTo>
                    <a:pt x="37844" y="7736"/>
                  </a:lnTo>
                  <a:lnTo>
                    <a:pt x="55557" y="0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6681692" y="6181563"/>
              <a:ext cx="55244" cy="29845"/>
            </a:xfrm>
            <a:custGeom>
              <a:avLst/>
              <a:gdLst/>
              <a:ahLst/>
              <a:cxnLst/>
              <a:rect l="l" t="t" r="r" b="b"/>
              <a:pathLst>
                <a:path w="55245" h="29845">
                  <a:moveTo>
                    <a:pt x="0" y="29689"/>
                  </a:moveTo>
                  <a:lnTo>
                    <a:pt x="17699" y="21793"/>
                  </a:lnTo>
                  <a:lnTo>
                    <a:pt x="29288" y="16068"/>
                  </a:lnTo>
                  <a:lnTo>
                    <a:pt x="39889" y="9731"/>
                  </a:lnTo>
                  <a:lnTo>
                    <a:pt x="54621" y="0"/>
                  </a:lnTo>
                </a:path>
              </a:pathLst>
            </a:custGeom>
            <a:ln w="31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6736313" y="6149558"/>
              <a:ext cx="38735" cy="32384"/>
            </a:xfrm>
            <a:custGeom>
              <a:avLst/>
              <a:gdLst/>
              <a:ahLst/>
              <a:cxnLst/>
              <a:rect l="l" t="t" r="r" b="b"/>
              <a:pathLst>
                <a:path w="38734" h="32385">
                  <a:moveTo>
                    <a:pt x="0" y="32005"/>
                  </a:moveTo>
                  <a:lnTo>
                    <a:pt x="14479" y="22237"/>
                  </a:lnTo>
                  <a:lnTo>
                    <a:pt x="23311" y="15647"/>
                  </a:lnTo>
                  <a:lnTo>
                    <a:pt x="30099" y="9235"/>
                  </a:lnTo>
                  <a:lnTo>
                    <a:pt x="38448" y="0"/>
                  </a:lnTo>
                </a:path>
              </a:pathLst>
            </a:custGeom>
            <a:ln w="30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6774762" y="6122848"/>
              <a:ext cx="13335" cy="27305"/>
            </a:xfrm>
            <a:custGeom>
              <a:avLst/>
              <a:gdLst/>
              <a:ahLst/>
              <a:cxnLst/>
              <a:rect l="l" t="t" r="r" b="b"/>
              <a:pathLst>
                <a:path w="13334" h="27304">
                  <a:moveTo>
                    <a:pt x="0" y="26709"/>
                  </a:moveTo>
                  <a:lnTo>
                    <a:pt x="7949" y="17557"/>
                  </a:lnTo>
                  <a:lnTo>
                    <a:pt x="11940" y="11724"/>
                  </a:lnTo>
                  <a:lnTo>
                    <a:pt x="13179" y="6706"/>
                  </a:lnTo>
                  <a:lnTo>
                    <a:pt x="12874" y="0"/>
                  </a:lnTo>
                </a:path>
              </a:pathLst>
            </a:custGeom>
            <a:ln w="31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6773223" y="6106523"/>
              <a:ext cx="14604" cy="16510"/>
            </a:xfrm>
            <a:custGeom>
              <a:avLst/>
              <a:gdLst/>
              <a:ahLst/>
              <a:cxnLst/>
              <a:rect l="l" t="t" r="r" b="b"/>
              <a:pathLst>
                <a:path w="14604" h="16510">
                  <a:moveTo>
                    <a:pt x="14413" y="16324"/>
                  </a:moveTo>
                  <a:lnTo>
                    <a:pt x="13513" y="5143"/>
                  </a:lnTo>
                  <a:lnTo>
                    <a:pt x="0" y="0"/>
                  </a:lnTo>
                </a:path>
              </a:pathLst>
            </a:custGeom>
            <a:ln w="32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6739951" y="6102307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5">
                  <a:moveTo>
                    <a:pt x="33272" y="4216"/>
                  </a:moveTo>
                  <a:lnTo>
                    <a:pt x="25151" y="1278"/>
                  </a:lnTo>
                  <a:lnTo>
                    <a:pt x="18979" y="0"/>
                  </a:lnTo>
                  <a:lnTo>
                    <a:pt x="11634" y="111"/>
                  </a:lnTo>
                  <a:lnTo>
                    <a:pt x="0" y="1344"/>
                  </a:lnTo>
                </a:path>
              </a:pathLst>
            </a:custGeom>
            <a:ln w="33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6701083" y="6103651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70" h="13335">
                  <a:moveTo>
                    <a:pt x="38868" y="0"/>
                  </a:moveTo>
                  <a:lnTo>
                    <a:pt x="27145" y="1482"/>
                  </a:lnTo>
                  <a:lnTo>
                    <a:pt x="19189" y="3339"/>
                  </a:lnTo>
                  <a:lnTo>
                    <a:pt x="11355" y="6798"/>
                  </a:lnTo>
                  <a:lnTo>
                    <a:pt x="0" y="13086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6669752" y="6116738"/>
              <a:ext cx="31750" cy="29209"/>
            </a:xfrm>
            <a:custGeom>
              <a:avLst/>
              <a:gdLst/>
              <a:ahLst/>
              <a:cxnLst/>
              <a:rect l="l" t="t" r="r" b="b"/>
              <a:pathLst>
                <a:path w="31750" h="29210">
                  <a:moveTo>
                    <a:pt x="31330" y="0"/>
                  </a:moveTo>
                  <a:lnTo>
                    <a:pt x="20092" y="6537"/>
                  </a:lnTo>
                  <a:lnTo>
                    <a:pt x="13083" y="11735"/>
                  </a:lnTo>
                  <a:lnTo>
                    <a:pt x="7364" y="18313"/>
                  </a:lnTo>
                  <a:lnTo>
                    <a:pt x="0" y="28988"/>
                  </a:lnTo>
                </a:path>
              </a:pathLst>
            </a:custGeom>
            <a:ln w="32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6657071" y="6145727"/>
              <a:ext cx="12700" cy="40005"/>
            </a:xfrm>
            <a:custGeom>
              <a:avLst/>
              <a:gdLst/>
              <a:ahLst/>
              <a:cxnLst/>
              <a:rect l="l" t="t" r="r" b="b"/>
              <a:pathLst>
                <a:path w="12700" h="40004">
                  <a:moveTo>
                    <a:pt x="12681" y="0"/>
                  </a:moveTo>
                  <a:lnTo>
                    <a:pt x="5607" y="10839"/>
                  </a:lnTo>
                  <a:lnTo>
                    <a:pt x="1928" y="18571"/>
                  </a:lnTo>
                  <a:lnTo>
                    <a:pt x="455" y="26903"/>
                  </a:lnTo>
                  <a:lnTo>
                    <a:pt x="0" y="39540"/>
                  </a:lnTo>
                </a:path>
              </a:pathLst>
            </a:custGeom>
            <a:ln w="32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6657000" y="6185267"/>
              <a:ext cx="12065" cy="40005"/>
            </a:xfrm>
            <a:custGeom>
              <a:avLst/>
              <a:gdLst/>
              <a:ahLst/>
              <a:cxnLst/>
              <a:rect l="l" t="t" r="r" b="b"/>
              <a:pathLst>
                <a:path w="12065" h="40004">
                  <a:moveTo>
                    <a:pt x="70" y="0"/>
                  </a:moveTo>
                  <a:lnTo>
                    <a:pt x="0" y="12643"/>
                  </a:lnTo>
                  <a:lnTo>
                    <a:pt x="1226" y="21015"/>
                  </a:lnTo>
                  <a:lnTo>
                    <a:pt x="4875" y="28858"/>
                  </a:lnTo>
                  <a:lnTo>
                    <a:pt x="12070" y="39913"/>
                  </a:lnTo>
                </a:path>
              </a:pathLst>
            </a:custGeom>
            <a:ln w="32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6669071" y="6225181"/>
              <a:ext cx="34290" cy="30480"/>
            </a:xfrm>
            <a:custGeom>
              <a:avLst/>
              <a:gdLst/>
              <a:ahLst/>
              <a:cxnLst/>
              <a:rect l="l" t="t" r="r" b="b"/>
              <a:pathLst>
                <a:path w="34290" h="30479">
                  <a:moveTo>
                    <a:pt x="0" y="0"/>
                  </a:moveTo>
                  <a:lnTo>
                    <a:pt x="7538" y="10907"/>
                  </a:lnTo>
                  <a:lnTo>
                    <a:pt x="13587" y="17715"/>
                  </a:lnTo>
                  <a:lnTo>
                    <a:pt x="21330" y="23276"/>
                  </a:lnTo>
                  <a:lnTo>
                    <a:pt x="33948" y="30445"/>
                  </a:lnTo>
                </a:path>
              </a:pathLst>
            </a:custGeom>
            <a:ln w="32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6703019" y="6255626"/>
              <a:ext cx="45720" cy="16510"/>
            </a:xfrm>
            <a:custGeom>
              <a:avLst/>
              <a:gdLst/>
              <a:ahLst/>
              <a:cxnLst/>
              <a:rect l="l" t="t" r="r" b="b"/>
              <a:pathLst>
                <a:path w="45720" h="16510">
                  <a:moveTo>
                    <a:pt x="0" y="0"/>
                  </a:moveTo>
                  <a:lnTo>
                    <a:pt x="12797" y="6944"/>
                  </a:lnTo>
                  <a:lnTo>
                    <a:pt x="21791" y="10931"/>
                  </a:lnTo>
                  <a:lnTo>
                    <a:pt x="31237" y="13464"/>
                  </a:lnTo>
                  <a:lnTo>
                    <a:pt x="45392" y="16050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6748412" y="6271676"/>
              <a:ext cx="43815" cy="3810"/>
            </a:xfrm>
            <a:custGeom>
              <a:avLst/>
              <a:gdLst/>
              <a:ahLst/>
              <a:cxnLst/>
              <a:rect l="l" t="t" r="r" b="b"/>
              <a:pathLst>
                <a:path w="43815" h="3810">
                  <a:moveTo>
                    <a:pt x="0" y="0"/>
                  </a:moveTo>
                  <a:lnTo>
                    <a:pt x="14129" y="2372"/>
                  </a:lnTo>
                  <a:lnTo>
                    <a:pt x="23399" y="3415"/>
                  </a:lnTo>
                  <a:lnTo>
                    <a:pt x="31915" y="3357"/>
                  </a:lnTo>
                  <a:lnTo>
                    <a:pt x="43779" y="2425"/>
                  </a:lnTo>
                </a:path>
              </a:pathLst>
            </a:custGeom>
            <a:ln w="31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6792191" y="6267834"/>
              <a:ext cx="31750" cy="6350"/>
            </a:xfrm>
            <a:custGeom>
              <a:avLst/>
              <a:gdLst/>
              <a:ahLst/>
              <a:cxnLst/>
              <a:rect l="l" t="t" r="r" b="b"/>
              <a:pathLst>
                <a:path w="31750" h="6350">
                  <a:moveTo>
                    <a:pt x="0" y="6267"/>
                  </a:moveTo>
                  <a:lnTo>
                    <a:pt x="11675" y="5200"/>
                  </a:lnTo>
                  <a:lnTo>
                    <a:pt x="18869" y="4191"/>
                  </a:lnTo>
                  <a:lnTo>
                    <a:pt x="24551" y="2653"/>
                  </a:lnTo>
                  <a:lnTo>
                    <a:pt x="31694" y="0"/>
                  </a:lnTo>
                </a:path>
              </a:pathLst>
            </a:custGeom>
            <a:ln w="32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6823885" y="6258472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0" y="9362"/>
                  </a:moveTo>
                  <a:lnTo>
                    <a:pt x="11817" y="4819"/>
                  </a:lnTo>
                  <a:lnTo>
                    <a:pt x="15248" y="0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79" name="object 97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7319773" y="5894397"/>
            <a:ext cx="70233" cy="124025"/>
          </a:xfrm>
          <a:prstGeom prst="rect">
            <a:avLst/>
          </a:prstGeom>
        </p:spPr>
      </p:pic>
      <p:pic>
        <p:nvPicPr>
          <p:cNvPr id="980" name="object 98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446090" y="6099450"/>
            <a:ext cx="193844" cy="246059"/>
          </a:xfrm>
          <a:prstGeom prst="rect">
            <a:avLst/>
          </a:prstGeom>
        </p:spPr>
      </p:pic>
      <p:pic>
        <p:nvPicPr>
          <p:cNvPr id="981" name="object 98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713054" y="6074692"/>
            <a:ext cx="160221" cy="262044"/>
          </a:xfrm>
          <a:prstGeom prst="rect">
            <a:avLst/>
          </a:prstGeom>
        </p:spPr>
      </p:pic>
      <p:pic>
        <p:nvPicPr>
          <p:cNvPr id="982" name="object 98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963572" y="6099421"/>
            <a:ext cx="208149" cy="211582"/>
          </a:xfrm>
          <a:prstGeom prst="rect">
            <a:avLst/>
          </a:prstGeom>
        </p:spPr>
      </p:pic>
      <p:grpSp>
        <p:nvGrpSpPr>
          <p:cNvPr id="983" name="object 983"/>
          <p:cNvGrpSpPr/>
          <p:nvPr/>
        </p:nvGrpSpPr>
        <p:grpSpPr>
          <a:xfrm>
            <a:off x="8278390" y="6167150"/>
            <a:ext cx="162560" cy="59055"/>
            <a:chOff x="8278390" y="6167150"/>
            <a:chExt cx="162560" cy="59055"/>
          </a:xfrm>
        </p:grpSpPr>
        <p:sp>
          <p:nvSpPr>
            <p:cNvPr id="984" name="object 984"/>
            <p:cNvSpPr/>
            <p:nvPr/>
          </p:nvSpPr>
          <p:spPr>
            <a:xfrm>
              <a:off x="8295038" y="620820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633" y="114"/>
                  </a:moveTo>
                  <a:lnTo>
                    <a:pt x="3002" y="114"/>
                  </a:lnTo>
                  <a:lnTo>
                    <a:pt x="2371" y="114"/>
                  </a:lnTo>
                </a:path>
                <a:path w="3809" h="635">
                  <a:moveTo>
                    <a:pt x="2371" y="114"/>
                  </a:moveTo>
                  <a:lnTo>
                    <a:pt x="1110" y="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8295038" y="6194550"/>
              <a:ext cx="89535" cy="13970"/>
            </a:xfrm>
            <a:custGeom>
              <a:avLst/>
              <a:gdLst/>
              <a:ahLst/>
              <a:cxnLst/>
              <a:rect l="l" t="t" r="r" b="b"/>
              <a:pathLst>
                <a:path w="89534" h="13970">
                  <a:moveTo>
                    <a:pt x="0" y="13653"/>
                  </a:moveTo>
                  <a:lnTo>
                    <a:pt x="42023" y="7413"/>
                  </a:lnTo>
                  <a:lnTo>
                    <a:pt x="65315" y="3911"/>
                  </a:lnTo>
                  <a:lnTo>
                    <a:pt x="78234" y="1866"/>
                  </a:lnTo>
                  <a:lnTo>
                    <a:pt x="89134" y="0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8384173" y="6188991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4">
                  <a:moveTo>
                    <a:pt x="0" y="5558"/>
                  </a:moveTo>
                  <a:lnTo>
                    <a:pt x="9929" y="3818"/>
                  </a:lnTo>
                  <a:lnTo>
                    <a:pt x="16046" y="2659"/>
                  </a:lnTo>
                  <a:lnTo>
                    <a:pt x="20878" y="1560"/>
                  </a:lnTo>
                  <a:lnTo>
                    <a:pt x="26951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8411125" y="6183583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4" h="5714">
                  <a:moveTo>
                    <a:pt x="0" y="5408"/>
                  </a:moveTo>
                  <a:lnTo>
                    <a:pt x="10048" y="2788"/>
                  </a:lnTo>
                  <a:lnTo>
                    <a:pt x="13257" y="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8" name="object 988"/>
          <p:cNvGrpSpPr/>
          <p:nvPr/>
        </p:nvGrpSpPr>
        <p:grpSpPr>
          <a:xfrm>
            <a:off x="8531717" y="6078837"/>
            <a:ext cx="201930" cy="501015"/>
            <a:chOff x="8531717" y="6078837"/>
            <a:chExt cx="201930" cy="501015"/>
          </a:xfrm>
        </p:grpSpPr>
        <p:sp>
          <p:nvSpPr>
            <p:cNvPr id="989" name="object 989"/>
            <p:cNvSpPr/>
            <p:nvPr/>
          </p:nvSpPr>
          <p:spPr>
            <a:xfrm>
              <a:off x="8569659" y="6113119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20">
                  <a:moveTo>
                    <a:pt x="14967" y="7384"/>
                  </a:moveTo>
                  <a:lnTo>
                    <a:pt x="12731" y="6352"/>
                  </a:lnTo>
                  <a:lnTo>
                    <a:pt x="10495" y="5320"/>
                  </a:lnTo>
                </a:path>
                <a:path w="15240" h="7620">
                  <a:moveTo>
                    <a:pt x="10495" y="5320"/>
                  </a:moveTo>
                  <a:lnTo>
                    <a:pt x="6023" y="32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8559172" y="6109862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10486" y="3256"/>
                  </a:moveTo>
                  <a:lnTo>
                    <a:pt x="4463" y="0"/>
                  </a:lnTo>
                  <a:lnTo>
                    <a:pt x="0" y="1324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8553729" y="6111187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5" h="13970">
                  <a:moveTo>
                    <a:pt x="5443" y="0"/>
                  </a:moveTo>
                  <a:lnTo>
                    <a:pt x="979" y="1325"/>
                  </a:lnTo>
                  <a:lnTo>
                    <a:pt x="0" y="13595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8553083" y="612478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29">
                  <a:moveTo>
                    <a:pt x="646" y="0"/>
                  </a:moveTo>
                  <a:lnTo>
                    <a:pt x="105" y="7467"/>
                  </a:lnTo>
                  <a:lnTo>
                    <a:pt x="0" y="13728"/>
                  </a:lnTo>
                  <a:lnTo>
                    <a:pt x="395" y="22178"/>
                  </a:lnTo>
                  <a:lnTo>
                    <a:pt x="1359" y="36212"/>
                  </a:lnTo>
                </a:path>
              </a:pathLst>
            </a:custGeom>
            <a:ln w="34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8554442" y="6160995"/>
              <a:ext cx="4445" cy="65405"/>
            </a:xfrm>
            <a:custGeom>
              <a:avLst/>
              <a:gdLst/>
              <a:ahLst/>
              <a:cxnLst/>
              <a:rect l="l" t="t" r="r" b="b"/>
              <a:pathLst>
                <a:path w="4445" h="65404">
                  <a:moveTo>
                    <a:pt x="0" y="0"/>
                  </a:moveTo>
                  <a:lnTo>
                    <a:pt x="1017" y="14485"/>
                  </a:lnTo>
                  <a:lnTo>
                    <a:pt x="1784" y="26096"/>
                  </a:lnTo>
                  <a:lnTo>
                    <a:pt x="2687" y="40935"/>
                  </a:lnTo>
                  <a:lnTo>
                    <a:pt x="4112" y="65108"/>
                  </a:lnTo>
                </a:path>
              </a:pathLst>
            </a:custGeom>
            <a:ln w="33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8558554" y="6226103"/>
              <a:ext cx="3175" cy="92710"/>
            </a:xfrm>
            <a:custGeom>
              <a:avLst/>
              <a:gdLst/>
              <a:ahLst/>
              <a:cxnLst/>
              <a:rect l="l" t="t" r="r" b="b"/>
              <a:pathLst>
                <a:path w="3175" h="92710">
                  <a:moveTo>
                    <a:pt x="0" y="0"/>
                  </a:moveTo>
                  <a:lnTo>
                    <a:pt x="1403" y="24595"/>
                  </a:lnTo>
                  <a:lnTo>
                    <a:pt x="2160" y="42396"/>
                  </a:lnTo>
                  <a:lnTo>
                    <a:pt x="2530" y="62044"/>
                  </a:lnTo>
                  <a:lnTo>
                    <a:pt x="2774" y="92181"/>
                  </a:lnTo>
                </a:path>
              </a:pathLst>
            </a:custGeom>
            <a:ln w="32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8559883" y="6318285"/>
              <a:ext cx="1905" cy="99695"/>
            </a:xfrm>
            <a:custGeom>
              <a:avLst/>
              <a:gdLst/>
              <a:ahLst/>
              <a:cxnLst/>
              <a:rect l="l" t="t" r="r" b="b"/>
              <a:pathLst>
                <a:path w="1904" h="99695">
                  <a:moveTo>
                    <a:pt x="1444" y="0"/>
                  </a:moveTo>
                  <a:lnTo>
                    <a:pt x="1623" y="30253"/>
                  </a:lnTo>
                  <a:lnTo>
                    <a:pt x="1532" y="50719"/>
                  </a:lnTo>
                  <a:lnTo>
                    <a:pt x="1036" y="70740"/>
                  </a:lnTo>
                  <a:lnTo>
                    <a:pt x="0" y="99659"/>
                  </a:lnTo>
                </a:path>
              </a:pathLst>
            </a:custGeom>
            <a:ln w="29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8555411" y="6417945"/>
              <a:ext cx="5080" cy="83185"/>
            </a:xfrm>
            <a:custGeom>
              <a:avLst/>
              <a:gdLst/>
              <a:ahLst/>
              <a:cxnLst/>
              <a:rect l="l" t="t" r="r" b="b"/>
              <a:pathLst>
                <a:path w="5079" h="83185">
                  <a:moveTo>
                    <a:pt x="4472" y="0"/>
                  </a:moveTo>
                  <a:lnTo>
                    <a:pt x="3388" y="28660"/>
                  </a:lnTo>
                  <a:lnTo>
                    <a:pt x="2561" y="46866"/>
                  </a:lnTo>
                  <a:lnTo>
                    <a:pt x="1571" y="62406"/>
                  </a:lnTo>
                  <a:lnTo>
                    <a:pt x="0" y="83068"/>
                  </a:lnTo>
                </a:path>
              </a:pathLst>
            </a:custGeom>
            <a:ln w="28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8550411" y="6501013"/>
              <a:ext cx="5080" cy="49530"/>
            </a:xfrm>
            <a:custGeom>
              <a:avLst/>
              <a:gdLst/>
              <a:ahLst/>
              <a:cxnLst/>
              <a:rect l="l" t="t" r="r" b="b"/>
              <a:pathLst>
                <a:path w="5079" h="49529">
                  <a:moveTo>
                    <a:pt x="4999" y="0"/>
                  </a:moveTo>
                  <a:lnTo>
                    <a:pt x="3419" y="20128"/>
                  </a:lnTo>
                  <a:lnTo>
                    <a:pt x="2372" y="31931"/>
                  </a:lnTo>
                  <a:lnTo>
                    <a:pt x="1388" y="39996"/>
                  </a:lnTo>
                  <a:lnTo>
                    <a:pt x="0" y="48905"/>
                  </a:lnTo>
                </a:path>
              </a:pathLst>
            </a:custGeom>
            <a:ln w="29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8547108" y="6549919"/>
              <a:ext cx="3810" cy="14604"/>
            </a:xfrm>
            <a:custGeom>
              <a:avLst/>
              <a:gdLst/>
              <a:ahLst/>
              <a:cxnLst/>
              <a:rect l="l" t="t" r="r" b="b"/>
              <a:pathLst>
                <a:path w="3809" h="14604">
                  <a:moveTo>
                    <a:pt x="3302" y="0"/>
                  </a:moveTo>
                  <a:lnTo>
                    <a:pt x="972" y="14479"/>
                  </a:lnTo>
                  <a:lnTo>
                    <a:pt x="0" y="10699"/>
                  </a:lnTo>
                </a:path>
              </a:pathLst>
            </a:custGeom>
            <a:ln w="30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8553233" y="6167500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4">
                  <a:moveTo>
                    <a:pt x="5124" y="14547"/>
                  </a:moveTo>
                  <a:lnTo>
                    <a:pt x="4494" y="13172"/>
                  </a:lnTo>
                  <a:lnTo>
                    <a:pt x="3863" y="11796"/>
                  </a:lnTo>
                </a:path>
                <a:path w="5715" h="14604">
                  <a:moveTo>
                    <a:pt x="3863" y="11796"/>
                  </a:moveTo>
                  <a:lnTo>
                    <a:pt x="2601" y="90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8550610" y="6145620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623" y="21880"/>
                  </a:moveTo>
                  <a:lnTo>
                    <a:pt x="21" y="12837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8550610" y="6120407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4" h="25400">
                  <a:moveTo>
                    <a:pt x="0" y="25213"/>
                  </a:moveTo>
                  <a:lnTo>
                    <a:pt x="94" y="17598"/>
                  </a:lnTo>
                  <a:lnTo>
                    <a:pt x="830" y="12434"/>
                  </a:lnTo>
                  <a:lnTo>
                    <a:pt x="2845" y="7355"/>
                  </a:lnTo>
                  <a:lnTo>
                    <a:pt x="6773" y="0"/>
                  </a:lnTo>
                </a:path>
              </a:pathLst>
            </a:custGeom>
            <a:ln w="33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8557383" y="6101180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5">
                  <a:moveTo>
                    <a:pt x="0" y="19227"/>
                  </a:moveTo>
                  <a:lnTo>
                    <a:pt x="4176" y="11965"/>
                  </a:lnTo>
                  <a:lnTo>
                    <a:pt x="7934" y="7542"/>
                  </a:lnTo>
                  <a:lnTo>
                    <a:pt x="13403" y="4154"/>
                  </a:lnTo>
                  <a:lnTo>
                    <a:pt x="22713" y="0"/>
                  </a:lnTo>
                </a:path>
              </a:pathLst>
            </a:custGeom>
            <a:ln w="33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8580096" y="6095452"/>
              <a:ext cx="39370" cy="6350"/>
            </a:xfrm>
            <a:custGeom>
              <a:avLst/>
              <a:gdLst/>
              <a:ahLst/>
              <a:cxnLst/>
              <a:rect l="l" t="t" r="r" b="b"/>
              <a:pathLst>
                <a:path w="39370" h="6350">
                  <a:moveTo>
                    <a:pt x="0" y="5727"/>
                  </a:moveTo>
                  <a:lnTo>
                    <a:pt x="9563" y="1804"/>
                  </a:lnTo>
                  <a:lnTo>
                    <a:pt x="16812" y="34"/>
                  </a:lnTo>
                  <a:lnTo>
                    <a:pt x="25402" y="0"/>
                  </a:lnTo>
                  <a:lnTo>
                    <a:pt x="38988" y="1285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8619085" y="6096738"/>
              <a:ext cx="46355" cy="15240"/>
            </a:xfrm>
            <a:custGeom>
              <a:avLst/>
              <a:gdLst/>
              <a:ahLst/>
              <a:cxnLst/>
              <a:rect l="l" t="t" r="r" b="b"/>
              <a:pathLst>
                <a:path w="46354" h="15239">
                  <a:moveTo>
                    <a:pt x="0" y="0"/>
                  </a:moveTo>
                  <a:lnTo>
                    <a:pt x="13691" y="1588"/>
                  </a:lnTo>
                  <a:lnTo>
                    <a:pt x="23022" y="3671"/>
                  </a:lnTo>
                  <a:lnTo>
                    <a:pt x="32286" y="7645"/>
                  </a:lnTo>
                  <a:lnTo>
                    <a:pt x="45772" y="14909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8664857" y="6111648"/>
              <a:ext cx="37465" cy="32384"/>
            </a:xfrm>
            <a:custGeom>
              <a:avLst/>
              <a:gdLst/>
              <a:ahLst/>
              <a:cxnLst/>
              <a:rect l="l" t="t" r="r" b="b"/>
              <a:pathLst>
                <a:path w="37465" h="32385">
                  <a:moveTo>
                    <a:pt x="0" y="0"/>
                  </a:moveTo>
                  <a:lnTo>
                    <a:pt x="13347" y="7533"/>
                  </a:lnTo>
                  <a:lnTo>
                    <a:pt x="21639" y="13389"/>
                  </a:lnTo>
                  <a:lnTo>
                    <a:pt x="28335" y="20581"/>
                  </a:lnTo>
                  <a:lnTo>
                    <a:pt x="36893" y="32118"/>
                  </a:lnTo>
                </a:path>
              </a:pathLst>
            </a:custGeom>
            <a:ln w="32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8701751" y="6143767"/>
              <a:ext cx="15875" cy="41910"/>
            </a:xfrm>
            <a:custGeom>
              <a:avLst/>
              <a:gdLst/>
              <a:ahLst/>
              <a:cxnLst/>
              <a:rect l="l" t="t" r="r" b="b"/>
              <a:pathLst>
                <a:path w="15875" h="41910">
                  <a:moveTo>
                    <a:pt x="0" y="0"/>
                  </a:moveTo>
                  <a:lnTo>
                    <a:pt x="8222" y="11688"/>
                  </a:lnTo>
                  <a:lnTo>
                    <a:pt x="12561" y="19933"/>
                  </a:lnTo>
                  <a:lnTo>
                    <a:pt x="14457" y="28648"/>
                  </a:lnTo>
                  <a:lnTo>
                    <a:pt x="15349" y="41747"/>
                  </a:lnTo>
                </a:path>
              </a:pathLst>
            </a:custGeom>
            <a:ln w="31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8706162" y="6185515"/>
              <a:ext cx="11430" cy="41910"/>
            </a:xfrm>
            <a:custGeom>
              <a:avLst/>
              <a:gdLst/>
              <a:ahLst/>
              <a:cxnLst/>
              <a:rect l="l" t="t" r="r" b="b"/>
              <a:pathLst>
                <a:path w="11429" h="41910">
                  <a:moveTo>
                    <a:pt x="10938" y="0"/>
                  </a:moveTo>
                  <a:lnTo>
                    <a:pt x="11418" y="13098"/>
                  </a:lnTo>
                  <a:lnTo>
                    <a:pt x="10439" y="21812"/>
                  </a:lnTo>
                  <a:lnTo>
                    <a:pt x="6974" y="30055"/>
                  </a:lnTo>
                  <a:lnTo>
                    <a:pt x="0" y="41738"/>
                  </a:lnTo>
                </a:path>
              </a:pathLst>
            </a:custGeom>
            <a:ln w="32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8673215" y="6227253"/>
              <a:ext cx="33020" cy="32384"/>
            </a:xfrm>
            <a:custGeom>
              <a:avLst/>
              <a:gdLst/>
              <a:ahLst/>
              <a:cxnLst/>
              <a:rect l="l" t="t" r="r" b="b"/>
              <a:pathLst>
                <a:path w="33020" h="32385">
                  <a:moveTo>
                    <a:pt x="32946" y="0"/>
                  </a:moveTo>
                  <a:lnTo>
                    <a:pt x="25627" y="11536"/>
                  </a:lnTo>
                  <a:lnTo>
                    <a:pt x="19756" y="18747"/>
                  </a:lnTo>
                  <a:lnTo>
                    <a:pt x="12243" y="24661"/>
                  </a:lnTo>
                  <a:lnTo>
                    <a:pt x="0" y="32307"/>
                  </a:lnTo>
                </a:path>
              </a:pathLst>
            </a:custGeom>
            <a:ln w="32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8629861" y="6259561"/>
              <a:ext cx="43815" cy="16510"/>
            </a:xfrm>
            <a:custGeom>
              <a:avLst/>
              <a:gdLst/>
              <a:ahLst/>
              <a:cxnLst/>
              <a:rect l="l" t="t" r="r" b="b"/>
              <a:pathLst>
                <a:path w="43815" h="16510">
                  <a:moveTo>
                    <a:pt x="43354" y="0"/>
                  </a:moveTo>
                  <a:lnTo>
                    <a:pt x="30948" y="7392"/>
                  </a:lnTo>
                  <a:lnTo>
                    <a:pt x="22297" y="11533"/>
                  </a:lnTo>
                  <a:lnTo>
                    <a:pt x="13335" y="13933"/>
                  </a:lnTo>
                  <a:lnTo>
                    <a:pt x="0" y="16100"/>
                  </a:lnTo>
                </a:path>
              </a:pathLst>
            </a:custGeom>
            <a:ln w="32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8589900" y="6273228"/>
              <a:ext cx="40005" cy="5080"/>
            </a:xfrm>
            <a:custGeom>
              <a:avLst/>
              <a:gdLst/>
              <a:ahLst/>
              <a:cxnLst/>
              <a:rect l="l" t="t" r="r" b="b"/>
              <a:pathLst>
                <a:path w="40004" h="5079">
                  <a:moveTo>
                    <a:pt x="39960" y="2433"/>
                  </a:moveTo>
                  <a:lnTo>
                    <a:pt x="26677" y="4311"/>
                  </a:lnTo>
                  <a:lnTo>
                    <a:pt x="18086" y="4683"/>
                  </a:lnTo>
                  <a:lnTo>
                    <a:pt x="10443" y="3322"/>
                  </a:lnTo>
                  <a:lnTo>
                    <a:pt x="0" y="0"/>
                  </a:lnTo>
                </a:path>
              </a:pathLst>
            </a:custGeom>
            <a:ln w="31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8564131" y="6254235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4" h="19050">
                  <a:moveTo>
                    <a:pt x="25768" y="18993"/>
                  </a:moveTo>
                  <a:lnTo>
                    <a:pt x="15547" y="15412"/>
                  </a:lnTo>
                  <a:lnTo>
                    <a:pt x="9456" y="12239"/>
                  </a:lnTo>
                  <a:lnTo>
                    <a:pt x="5078" y="7696"/>
                  </a:lnTo>
                  <a:lnTo>
                    <a:pt x="0" y="0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2" name="object 1012"/>
          <p:cNvGrpSpPr/>
          <p:nvPr/>
        </p:nvGrpSpPr>
        <p:grpSpPr>
          <a:xfrm>
            <a:off x="8788775" y="5917613"/>
            <a:ext cx="429895" cy="393065"/>
            <a:chOff x="8788775" y="5917613"/>
            <a:chExt cx="429895" cy="393065"/>
          </a:xfrm>
        </p:grpSpPr>
        <p:pic>
          <p:nvPicPr>
            <p:cNvPr id="1013" name="object 101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788775" y="5917613"/>
              <a:ext cx="238866" cy="392875"/>
            </a:xfrm>
            <a:prstGeom prst="rect">
              <a:avLst/>
            </a:prstGeom>
          </p:spPr>
        </p:pic>
        <p:pic>
          <p:nvPicPr>
            <p:cNvPr id="1014" name="object 101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049808" y="6058093"/>
              <a:ext cx="168470" cy="245208"/>
            </a:xfrm>
            <a:prstGeom prst="rect">
              <a:avLst/>
            </a:prstGeom>
          </p:spPr>
        </p:pic>
      </p:grpSp>
      <p:pic>
        <p:nvPicPr>
          <p:cNvPr id="1015" name="object 101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9286183" y="6056131"/>
            <a:ext cx="226886" cy="240480"/>
          </a:xfrm>
          <a:prstGeom prst="rect">
            <a:avLst/>
          </a:prstGeom>
        </p:spPr>
      </p:pic>
      <p:grpSp>
        <p:nvGrpSpPr>
          <p:cNvPr id="1016" name="object 1016"/>
          <p:cNvGrpSpPr/>
          <p:nvPr/>
        </p:nvGrpSpPr>
        <p:grpSpPr>
          <a:xfrm>
            <a:off x="9597777" y="5857418"/>
            <a:ext cx="41275" cy="86360"/>
            <a:chOff x="9597777" y="5857418"/>
            <a:chExt cx="41275" cy="86360"/>
          </a:xfrm>
        </p:grpSpPr>
        <p:sp>
          <p:nvSpPr>
            <p:cNvPr id="1017" name="object 1017"/>
            <p:cNvSpPr/>
            <p:nvPr/>
          </p:nvSpPr>
          <p:spPr>
            <a:xfrm>
              <a:off x="9618863" y="587923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9618863" y="587596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261"/>
                  </a:moveTo>
                  <a:lnTo>
                    <a:pt x="458" y="1143"/>
                  </a:lnTo>
                  <a:lnTo>
                    <a:pt x="744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9619607" y="587482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1143"/>
                  </a:moveTo>
                  <a:lnTo>
                    <a:pt x="285" y="0"/>
                  </a:lnTo>
                  <a:lnTo>
                    <a:pt x="744" y="669"/>
                  </a:lnTo>
                </a:path>
              </a:pathLst>
            </a:custGeom>
            <a:ln w="34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9620351" y="5875495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0" y="0"/>
                  </a:moveTo>
                  <a:lnTo>
                    <a:pt x="458" y="669"/>
                  </a:lnTo>
                  <a:lnTo>
                    <a:pt x="641" y="5801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9619779" y="5881297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1214" y="0"/>
                  </a:moveTo>
                  <a:lnTo>
                    <a:pt x="1399" y="5132"/>
                  </a:lnTo>
                  <a:lnTo>
                    <a:pt x="0" y="16424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9614932" y="5897722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79" h="28575">
                  <a:moveTo>
                    <a:pt x="4846" y="0"/>
                  </a:moveTo>
                  <a:lnTo>
                    <a:pt x="3984" y="6795"/>
                  </a:lnTo>
                  <a:lnTo>
                    <a:pt x="3191" y="12016"/>
                  </a:lnTo>
                  <a:lnTo>
                    <a:pt x="2015" y="18321"/>
                  </a:lnTo>
                  <a:lnTo>
                    <a:pt x="0" y="28371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3" name="object 1023"/>
          <p:cNvGrpSpPr/>
          <p:nvPr/>
        </p:nvGrpSpPr>
        <p:grpSpPr>
          <a:xfrm>
            <a:off x="7467359" y="6330613"/>
            <a:ext cx="1094740" cy="141605"/>
            <a:chOff x="7467359" y="6330613"/>
            <a:chExt cx="1094740" cy="141605"/>
          </a:xfrm>
        </p:grpSpPr>
        <p:sp>
          <p:nvSpPr>
            <p:cNvPr id="1024" name="object 1024"/>
            <p:cNvSpPr/>
            <p:nvPr/>
          </p:nvSpPr>
          <p:spPr>
            <a:xfrm>
              <a:off x="7487708" y="6454387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5" h="635">
                  <a:moveTo>
                    <a:pt x="5638" y="114"/>
                  </a:moveTo>
                  <a:lnTo>
                    <a:pt x="4892" y="114"/>
                  </a:lnTo>
                  <a:lnTo>
                    <a:pt x="4147" y="114"/>
                  </a:lnTo>
                </a:path>
                <a:path w="5715" h="635">
                  <a:moveTo>
                    <a:pt x="4147" y="114"/>
                  </a:moveTo>
                  <a:lnTo>
                    <a:pt x="2657" y="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7484856" y="6453556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52" y="830"/>
                  </a:moveTo>
                  <a:lnTo>
                    <a:pt x="194" y="716"/>
                  </a:lnTo>
                  <a:lnTo>
                    <a:pt x="0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7484662" y="6450750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193" y="2806"/>
                  </a:moveTo>
                  <a:lnTo>
                    <a:pt x="0" y="2089"/>
                  </a:lnTo>
                  <a:lnTo>
                    <a:pt x="6838" y="0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7491500" y="6444964"/>
              <a:ext cx="24130" cy="6350"/>
            </a:xfrm>
            <a:custGeom>
              <a:avLst/>
              <a:gdLst/>
              <a:ahLst/>
              <a:cxnLst/>
              <a:rect l="l" t="t" r="r" b="b"/>
              <a:pathLst>
                <a:path w="24129" h="6350">
                  <a:moveTo>
                    <a:pt x="0" y="5785"/>
                  </a:moveTo>
                  <a:lnTo>
                    <a:pt x="6838" y="3696"/>
                  </a:lnTo>
                  <a:lnTo>
                    <a:pt x="23826" y="0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7515327" y="6436669"/>
              <a:ext cx="44450" cy="8890"/>
            </a:xfrm>
            <a:custGeom>
              <a:avLst/>
              <a:gdLst/>
              <a:ahLst/>
              <a:cxnLst/>
              <a:rect l="l" t="t" r="r" b="b"/>
              <a:pathLst>
                <a:path w="44450" h="8889">
                  <a:moveTo>
                    <a:pt x="0" y="8295"/>
                  </a:moveTo>
                  <a:lnTo>
                    <a:pt x="10245" y="6086"/>
                  </a:lnTo>
                  <a:lnTo>
                    <a:pt x="18255" y="4485"/>
                  </a:lnTo>
                  <a:lnTo>
                    <a:pt x="28166" y="2716"/>
                  </a:lnTo>
                  <a:lnTo>
                    <a:pt x="44113" y="0"/>
                  </a:lnTo>
                </a:path>
              </a:pathLst>
            </a:custGeom>
            <a:ln w="34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7559440" y="6427579"/>
              <a:ext cx="61594" cy="9525"/>
            </a:xfrm>
            <a:custGeom>
              <a:avLst/>
              <a:gdLst/>
              <a:ahLst/>
              <a:cxnLst/>
              <a:rect l="l" t="t" r="r" b="b"/>
              <a:pathLst>
                <a:path w="61595" h="9525">
                  <a:moveTo>
                    <a:pt x="0" y="9089"/>
                  </a:moveTo>
                  <a:lnTo>
                    <a:pt x="16217" y="6360"/>
                  </a:lnTo>
                  <a:lnTo>
                    <a:pt x="28019" y="4504"/>
                  </a:lnTo>
                  <a:lnTo>
                    <a:pt x="41160" y="2668"/>
                  </a:lnTo>
                  <a:lnTo>
                    <a:pt x="61399" y="0"/>
                  </a:lnTo>
                </a:path>
              </a:pathLst>
            </a:custGeom>
            <a:ln w="32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7620840" y="6419110"/>
              <a:ext cx="72390" cy="8890"/>
            </a:xfrm>
            <a:custGeom>
              <a:avLst/>
              <a:gdLst/>
              <a:ahLst/>
              <a:cxnLst/>
              <a:rect l="l" t="t" r="r" b="b"/>
              <a:pathLst>
                <a:path w="72390" h="8889">
                  <a:moveTo>
                    <a:pt x="0" y="8469"/>
                  </a:moveTo>
                  <a:lnTo>
                    <a:pt x="20407" y="5810"/>
                  </a:lnTo>
                  <a:lnTo>
                    <a:pt x="34731" y="4042"/>
                  </a:lnTo>
                  <a:lnTo>
                    <a:pt x="49743" y="2369"/>
                  </a:lnTo>
                  <a:lnTo>
                    <a:pt x="72212" y="0"/>
                  </a:lnTo>
                </a:path>
              </a:pathLst>
            </a:custGeom>
            <a:ln w="31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7693052" y="6411621"/>
              <a:ext cx="76835" cy="7620"/>
            </a:xfrm>
            <a:custGeom>
              <a:avLst/>
              <a:gdLst/>
              <a:ahLst/>
              <a:cxnLst/>
              <a:rect l="l" t="t" r="r" b="b"/>
              <a:pathLst>
                <a:path w="76834" h="7620">
                  <a:moveTo>
                    <a:pt x="0" y="7489"/>
                  </a:moveTo>
                  <a:lnTo>
                    <a:pt x="22534" y="5134"/>
                  </a:lnTo>
                  <a:lnTo>
                    <a:pt x="38002" y="3569"/>
                  </a:lnTo>
                  <a:lnTo>
                    <a:pt x="53567" y="2092"/>
                  </a:lnTo>
                  <a:lnTo>
                    <a:pt x="76390" y="0"/>
                  </a:lnTo>
                </a:path>
              </a:pathLst>
            </a:custGeom>
            <a:ln w="30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7769443" y="6405238"/>
              <a:ext cx="74930" cy="6985"/>
            </a:xfrm>
            <a:custGeom>
              <a:avLst/>
              <a:gdLst/>
              <a:ahLst/>
              <a:cxnLst/>
              <a:rect l="l" t="t" r="r" b="b"/>
              <a:pathLst>
                <a:path w="74929" h="6985">
                  <a:moveTo>
                    <a:pt x="0" y="6382"/>
                  </a:moveTo>
                  <a:lnTo>
                    <a:pt x="22791" y="4307"/>
                  </a:lnTo>
                  <a:lnTo>
                    <a:pt x="38136" y="2950"/>
                  </a:lnTo>
                  <a:lnTo>
                    <a:pt x="53008" y="1714"/>
                  </a:lnTo>
                  <a:lnTo>
                    <a:pt x="74381" y="0"/>
                  </a:lnTo>
                </a:path>
              </a:pathLst>
            </a:custGeom>
            <a:ln w="30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7843825" y="6400268"/>
              <a:ext cx="67310" cy="5080"/>
            </a:xfrm>
            <a:custGeom>
              <a:avLst/>
              <a:gdLst/>
              <a:ahLst/>
              <a:cxnLst/>
              <a:rect l="l" t="t" r="r" b="b"/>
              <a:pathLst>
                <a:path w="67309" h="5079">
                  <a:moveTo>
                    <a:pt x="0" y="4970"/>
                  </a:moveTo>
                  <a:lnTo>
                    <a:pt x="21260" y="3277"/>
                  </a:lnTo>
                  <a:lnTo>
                    <a:pt x="35344" y="2195"/>
                  </a:lnTo>
                  <a:lnTo>
                    <a:pt x="48550" y="1258"/>
                  </a:lnTo>
                  <a:lnTo>
                    <a:pt x="67175" y="0"/>
                  </a:lnTo>
                </a:path>
              </a:pathLst>
            </a:custGeom>
            <a:ln w="30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7911000" y="6396791"/>
              <a:ext cx="58419" cy="3810"/>
            </a:xfrm>
            <a:custGeom>
              <a:avLst/>
              <a:gdLst/>
              <a:ahLst/>
              <a:cxnLst/>
              <a:rect l="l" t="t" r="r" b="b"/>
              <a:pathLst>
                <a:path w="58420" h="3810">
                  <a:moveTo>
                    <a:pt x="0" y="3477"/>
                  </a:moveTo>
                  <a:lnTo>
                    <a:pt x="18480" y="2242"/>
                  </a:lnTo>
                  <a:lnTo>
                    <a:pt x="30676" y="1468"/>
                  </a:lnTo>
                  <a:lnTo>
                    <a:pt x="42017" y="829"/>
                  </a:lnTo>
                  <a:lnTo>
                    <a:pt x="57935" y="0"/>
                  </a:lnTo>
                </a:path>
              </a:pathLst>
            </a:custGeom>
            <a:ln w="30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7968936" y="6390620"/>
              <a:ext cx="127000" cy="6350"/>
            </a:xfrm>
            <a:custGeom>
              <a:avLst/>
              <a:gdLst/>
              <a:ahLst/>
              <a:cxnLst/>
              <a:rect l="l" t="t" r="r" b="b"/>
              <a:pathLst>
                <a:path w="127000" h="6350">
                  <a:moveTo>
                    <a:pt x="0" y="6170"/>
                  </a:moveTo>
                  <a:lnTo>
                    <a:pt x="63453" y="3352"/>
                  </a:lnTo>
                  <a:lnTo>
                    <a:pt x="97789" y="1771"/>
                  </a:lnTo>
                  <a:lnTo>
                    <a:pt x="114872" y="846"/>
                  </a:lnTo>
                  <a:lnTo>
                    <a:pt x="126569" y="0"/>
                  </a:lnTo>
                </a:path>
              </a:pathLst>
            </a:custGeom>
            <a:ln w="32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8095505" y="6387509"/>
              <a:ext cx="34290" cy="3175"/>
            </a:xfrm>
            <a:custGeom>
              <a:avLst/>
              <a:gdLst/>
              <a:ahLst/>
              <a:cxnLst/>
              <a:rect l="l" t="t" r="r" b="b"/>
              <a:pathLst>
                <a:path w="34290" h="3175">
                  <a:moveTo>
                    <a:pt x="0" y="3111"/>
                  </a:moveTo>
                  <a:lnTo>
                    <a:pt x="10249" y="2312"/>
                  </a:lnTo>
                  <a:lnTo>
                    <a:pt x="17203" y="1722"/>
                  </a:lnTo>
                  <a:lnTo>
                    <a:pt x="24048" y="1048"/>
                  </a:lnTo>
                  <a:lnTo>
                    <a:pt x="33966" y="0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8129472" y="6378617"/>
              <a:ext cx="67945" cy="8890"/>
            </a:xfrm>
            <a:custGeom>
              <a:avLst/>
              <a:gdLst/>
              <a:ahLst/>
              <a:cxnLst/>
              <a:rect l="l" t="t" r="r" b="b"/>
              <a:pathLst>
                <a:path w="67945" h="8889">
                  <a:moveTo>
                    <a:pt x="0" y="8892"/>
                  </a:moveTo>
                  <a:lnTo>
                    <a:pt x="29571" y="5186"/>
                  </a:lnTo>
                  <a:lnTo>
                    <a:pt x="46494" y="3024"/>
                  </a:lnTo>
                  <a:lnTo>
                    <a:pt x="57125" y="1573"/>
                  </a:lnTo>
                  <a:lnTo>
                    <a:pt x="67823" y="0"/>
                  </a:lnTo>
                </a:path>
              </a:pathLst>
            </a:custGeom>
            <a:ln w="32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8197296" y="6373115"/>
              <a:ext cx="34290" cy="5715"/>
            </a:xfrm>
            <a:custGeom>
              <a:avLst/>
              <a:gdLst/>
              <a:ahLst/>
              <a:cxnLst/>
              <a:rect l="l" t="t" r="r" b="b"/>
              <a:pathLst>
                <a:path w="34290" h="5714">
                  <a:moveTo>
                    <a:pt x="0" y="5501"/>
                  </a:moveTo>
                  <a:lnTo>
                    <a:pt x="10169" y="3980"/>
                  </a:lnTo>
                  <a:lnTo>
                    <a:pt x="17092" y="2900"/>
                  </a:lnTo>
                  <a:lnTo>
                    <a:pt x="23951" y="1745"/>
                  </a:lnTo>
                  <a:lnTo>
                    <a:pt x="33926" y="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8231223" y="6360877"/>
              <a:ext cx="64135" cy="12700"/>
            </a:xfrm>
            <a:custGeom>
              <a:avLst/>
              <a:gdLst/>
              <a:ahLst/>
              <a:cxnLst/>
              <a:rect l="l" t="t" r="r" b="b"/>
              <a:pathLst>
                <a:path w="64134" h="12700">
                  <a:moveTo>
                    <a:pt x="0" y="12238"/>
                  </a:moveTo>
                  <a:lnTo>
                    <a:pt x="28381" y="6803"/>
                  </a:lnTo>
                  <a:lnTo>
                    <a:pt x="44519" y="3716"/>
                  </a:lnTo>
                  <a:lnTo>
                    <a:pt x="54420" y="1831"/>
                  </a:lnTo>
                  <a:lnTo>
                    <a:pt x="64096" y="0"/>
                  </a:lnTo>
                </a:path>
              </a:pathLst>
            </a:custGeom>
            <a:ln w="32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8295319" y="6355741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79" h="5714">
                  <a:moveTo>
                    <a:pt x="0" y="5135"/>
                  </a:moveTo>
                  <a:lnTo>
                    <a:pt x="9149" y="3415"/>
                  </a:lnTo>
                  <a:lnTo>
                    <a:pt x="15368" y="2306"/>
                  </a:lnTo>
                  <a:lnTo>
                    <a:pt x="21510" y="1329"/>
                  </a:lnTo>
                  <a:lnTo>
                    <a:pt x="30428" y="0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8325747" y="6352362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5" h="3810">
                  <a:moveTo>
                    <a:pt x="0" y="3378"/>
                  </a:moveTo>
                  <a:lnTo>
                    <a:pt x="8907" y="2077"/>
                  </a:lnTo>
                  <a:lnTo>
                    <a:pt x="14980" y="1291"/>
                  </a:lnTo>
                  <a:lnTo>
                    <a:pt x="21010" y="704"/>
                  </a:lnTo>
                  <a:lnTo>
                    <a:pt x="29790" y="0"/>
                  </a:lnTo>
                </a:path>
              </a:pathLst>
            </a:custGeom>
            <a:ln w="33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8355538" y="6350981"/>
              <a:ext cx="30480" cy="1905"/>
            </a:xfrm>
            <a:custGeom>
              <a:avLst/>
              <a:gdLst/>
              <a:ahLst/>
              <a:cxnLst/>
              <a:rect l="l" t="t" r="r" b="b"/>
              <a:pathLst>
                <a:path w="30479" h="1904">
                  <a:moveTo>
                    <a:pt x="0" y="1381"/>
                  </a:moveTo>
                  <a:lnTo>
                    <a:pt x="8781" y="707"/>
                  </a:lnTo>
                  <a:lnTo>
                    <a:pt x="14818" y="338"/>
                  </a:lnTo>
                  <a:lnTo>
                    <a:pt x="20909" y="146"/>
                  </a:lnTo>
                  <a:lnTo>
                    <a:pt x="29853" y="0"/>
                  </a:lnTo>
                </a:path>
              </a:pathLst>
            </a:custGeom>
            <a:ln w="33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8385392" y="6350862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79" h="635">
                  <a:moveTo>
                    <a:pt x="-16572" y="244"/>
                  </a:moveTo>
                  <a:lnTo>
                    <a:pt x="46857" y="244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8415676" y="6351352"/>
              <a:ext cx="116205" cy="7620"/>
            </a:xfrm>
            <a:custGeom>
              <a:avLst/>
              <a:gdLst/>
              <a:ahLst/>
              <a:cxnLst/>
              <a:rect l="l" t="t" r="r" b="b"/>
              <a:pathLst>
                <a:path w="116204" h="7620">
                  <a:moveTo>
                    <a:pt x="0" y="0"/>
                  </a:moveTo>
                  <a:lnTo>
                    <a:pt x="62120" y="3847"/>
                  </a:lnTo>
                  <a:lnTo>
                    <a:pt x="94927" y="5880"/>
                  </a:lnTo>
                  <a:lnTo>
                    <a:pt x="109308" y="6775"/>
                  </a:lnTo>
                  <a:lnTo>
                    <a:pt x="116154" y="7207"/>
                  </a:lnTo>
                </a:path>
              </a:pathLst>
            </a:custGeom>
            <a:ln w="32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8531831" y="6358559"/>
              <a:ext cx="11430" cy="635"/>
            </a:xfrm>
            <a:custGeom>
              <a:avLst/>
              <a:gdLst/>
              <a:ahLst/>
              <a:cxnLst/>
              <a:rect l="l" t="t" r="r" b="b"/>
              <a:pathLst>
                <a:path w="11429" h="635">
                  <a:moveTo>
                    <a:pt x="0" y="0"/>
                  </a:moveTo>
                  <a:lnTo>
                    <a:pt x="8943" y="567"/>
                  </a:lnTo>
                  <a:lnTo>
                    <a:pt x="11045" y="85"/>
                  </a:lnTo>
                </a:path>
              </a:pathLst>
            </a:custGeom>
            <a:ln w="33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8538316" y="6356561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4560" y="2082"/>
                  </a:moveTo>
                  <a:lnTo>
                    <a:pt x="6661" y="1600"/>
                  </a:lnTo>
                  <a:lnTo>
                    <a:pt x="0" y="0"/>
                  </a:lnTo>
                </a:path>
              </a:pathLst>
            </a:custGeom>
            <a:ln w="33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8487961" y="6347664"/>
              <a:ext cx="50800" cy="9525"/>
            </a:xfrm>
            <a:custGeom>
              <a:avLst/>
              <a:gdLst/>
              <a:ahLst/>
              <a:cxnLst/>
              <a:rect l="l" t="t" r="r" b="b"/>
              <a:pathLst>
                <a:path w="50800" h="9525">
                  <a:moveTo>
                    <a:pt x="50355" y="8897"/>
                  </a:moveTo>
                  <a:lnTo>
                    <a:pt x="29519" y="5142"/>
                  </a:lnTo>
                  <a:lnTo>
                    <a:pt x="17329" y="2963"/>
                  </a:lnTo>
                  <a:lnTo>
                    <a:pt x="9062" y="1527"/>
                  </a:lnTo>
                  <a:lnTo>
                    <a:pt x="0" y="0"/>
                  </a:lnTo>
                </a:path>
              </a:pathLst>
            </a:custGeom>
            <a:ln w="34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8" name="object 1048"/>
          <p:cNvGrpSpPr/>
          <p:nvPr/>
        </p:nvGrpSpPr>
        <p:grpSpPr>
          <a:xfrm>
            <a:off x="8847280" y="6369283"/>
            <a:ext cx="574040" cy="46990"/>
            <a:chOff x="8847280" y="6369283"/>
            <a:chExt cx="574040" cy="46990"/>
          </a:xfrm>
        </p:grpSpPr>
        <p:sp>
          <p:nvSpPr>
            <p:cNvPr id="1049" name="object 1049"/>
            <p:cNvSpPr/>
            <p:nvPr/>
          </p:nvSpPr>
          <p:spPr>
            <a:xfrm>
              <a:off x="8940453" y="6397865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5">
                  <a:moveTo>
                    <a:pt x="-17462" y="172"/>
                  </a:moveTo>
                  <a:lnTo>
                    <a:pt x="1964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8891866" y="6391266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48586" y="6598"/>
                  </a:moveTo>
                  <a:lnTo>
                    <a:pt x="26748" y="3439"/>
                  </a:lnTo>
                  <a:lnTo>
                    <a:pt x="14407" y="1698"/>
                  </a:lnTo>
                  <a:lnTo>
                    <a:pt x="7009" y="758"/>
                  </a:lnTo>
                  <a:lnTo>
                    <a:pt x="0" y="0"/>
                  </a:lnTo>
                </a:path>
              </a:pathLst>
            </a:custGeom>
            <a:ln w="34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8872514" y="6389667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4" h="1904">
                  <a:moveTo>
                    <a:pt x="19351" y="1598"/>
                  </a:moveTo>
                  <a:lnTo>
                    <a:pt x="8239" y="434"/>
                  </a:lnTo>
                  <a:lnTo>
                    <a:pt x="0" y="0"/>
                  </a:lnTo>
                </a:path>
              </a:pathLst>
            </a:custGeom>
            <a:ln w="33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8864261" y="6389234"/>
              <a:ext cx="8255" cy="635"/>
            </a:xfrm>
            <a:custGeom>
              <a:avLst/>
              <a:gdLst/>
              <a:ahLst/>
              <a:cxnLst/>
              <a:rect l="l" t="t" r="r" b="b"/>
              <a:pathLst>
                <a:path w="8254" h="635">
                  <a:moveTo>
                    <a:pt x="8252" y="433"/>
                  </a:moveTo>
                  <a:lnTo>
                    <a:pt x="13" y="0"/>
                  </a:lnTo>
                  <a:lnTo>
                    <a:pt x="0" y="558"/>
                  </a:lnTo>
                </a:path>
              </a:pathLst>
            </a:custGeom>
            <a:ln w="33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8864248" y="6389793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3" y="0"/>
                  </a:moveTo>
                  <a:lnTo>
                    <a:pt x="0" y="558"/>
                  </a:lnTo>
                  <a:lnTo>
                    <a:pt x="14031" y="1723"/>
                  </a:lnTo>
                </a:path>
              </a:pathLst>
            </a:custGeom>
            <a:ln w="33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8878280" y="6391516"/>
              <a:ext cx="46355" cy="2540"/>
            </a:xfrm>
            <a:custGeom>
              <a:avLst/>
              <a:gdLst/>
              <a:ahLst/>
              <a:cxnLst/>
              <a:rect l="l" t="t" r="r" b="b"/>
              <a:pathLst>
                <a:path w="46354" h="2539">
                  <a:moveTo>
                    <a:pt x="0" y="0"/>
                  </a:moveTo>
                  <a:lnTo>
                    <a:pt x="8608" y="690"/>
                  </a:lnTo>
                  <a:lnTo>
                    <a:pt x="16252" y="1161"/>
                  </a:lnTo>
                  <a:lnTo>
                    <a:pt x="27228" y="1627"/>
                  </a:lnTo>
                  <a:lnTo>
                    <a:pt x="45833" y="2304"/>
                  </a:lnTo>
                </a:path>
              </a:pathLst>
            </a:custGeom>
            <a:ln w="34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8924113" y="6393821"/>
              <a:ext cx="79375" cy="1905"/>
            </a:xfrm>
            <a:custGeom>
              <a:avLst/>
              <a:gdLst/>
              <a:ahLst/>
              <a:cxnLst/>
              <a:rect l="l" t="t" r="r" b="b"/>
              <a:pathLst>
                <a:path w="79375" h="1904">
                  <a:moveTo>
                    <a:pt x="0" y="0"/>
                  </a:moveTo>
                  <a:lnTo>
                    <a:pt x="19126" y="666"/>
                  </a:lnTo>
                  <a:lnTo>
                    <a:pt x="33758" y="1052"/>
                  </a:lnTo>
                  <a:lnTo>
                    <a:pt x="51324" y="1306"/>
                  </a:lnTo>
                  <a:lnTo>
                    <a:pt x="79255" y="1576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9003369" y="6395397"/>
              <a:ext cx="99695" cy="635"/>
            </a:xfrm>
            <a:custGeom>
              <a:avLst/>
              <a:gdLst/>
              <a:ahLst/>
              <a:cxnLst/>
              <a:rect l="l" t="t" r="r" b="b"/>
              <a:pathLst>
                <a:path w="99695" h="635">
                  <a:moveTo>
                    <a:pt x="-15553" y="170"/>
                  </a:moveTo>
                  <a:lnTo>
                    <a:pt x="114888" y="170"/>
                  </a:lnTo>
                </a:path>
              </a:pathLst>
            </a:custGeom>
            <a:ln w="31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9102704" y="6394342"/>
              <a:ext cx="100330" cy="1270"/>
            </a:xfrm>
            <a:custGeom>
              <a:avLst/>
              <a:gdLst/>
              <a:ahLst/>
              <a:cxnLst/>
              <a:rect l="l" t="t" r="r" b="b"/>
              <a:pathLst>
                <a:path w="100329" h="1270">
                  <a:moveTo>
                    <a:pt x="-14615" y="587"/>
                  </a:moveTo>
                  <a:lnTo>
                    <a:pt x="114707" y="587"/>
                  </a:lnTo>
                </a:path>
              </a:pathLst>
            </a:custGeom>
            <a:ln w="30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9202796" y="6392470"/>
              <a:ext cx="87630" cy="1905"/>
            </a:xfrm>
            <a:custGeom>
              <a:avLst/>
              <a:gdLst/>
              <a:ahLst/>
              <a:cxnLst/>
              <a:rect l="l" t="t" r="r" b="b"/>
              <a:pathLst>
                <a:path w="87629" h="1904">
                  <a:moveTo>
                    <a:pt x="0" y="1872"/>
                  </a:moveTo>
                  <a:lnTo>
                    <a:pt x="28480" y="1359"/>
                  </a:lnTo>
                  <a:lnTo>
                    <a:pt x="47048" y="993"/>
                  </a:lnTo>
                  <a:lnTo>
                    <a:pt x="63874" y="598"/>
                  </a:lnTo>
                  <a:lnTo>
                    <a:pt x="87125" y="0"/>
                  </a:lnTo>
                </a:path>
              </a:pathLst>
            </a:custGeom>
            <a:ln w="28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9289922" y="6390441"/>
              <a:ext cx="65405" cy="2540"/>
            </a:xfrm>
            <a:custGeom>
              <a:avLst/>
              <a:gdLst/>
              <a:ahLst/>
              <a:cxnLst/>
              <a:rect l="l" t="t" r="r" b="b"/>
              <a:pathLst>
                <a:path w="65404" h="2539">
                  <a:moveTo>
                    <a:pt x="0" y="2028"/>
                  </a:moveTo>
                  <a:lnTo>
                    <a:pt x="22904" y="1427"/>
                  </a:lnTo>
                  <a:lnTo>
                    <a:pt x="37305" y="1015"/>
                  </a:lnTo>
                  <a:lnTo>
                    <a:pt x="49291" y="603"/>
                  </a:lnTo>
                  <a:lnTo>
                    <a:pt x="64952" y="0"/>
                  </a:lnTo>
                </a:path>
              </a:pathLst>
            </a:custGeom>
            <a:ln w="29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9354875" y="6388603"/>
              <a:ext cx="38100" cy="1905"/>
            </a:xfrm>
            <a:custGeom>
              <a:avLst/>
              <a:gdLst/>
              <a:ahLst/>
              <a:cxnLst/>
              <a:rect l="l" t="t" r="r" b="b"/>
              <a:pathLst>
                <a:path w="38100" h="1904">
                  <a:moveTo>
                    <a:pt x="0" y="1837"/>
                  </a:moveTo>
                  <a:lnTo>
                    <a:pt x="15241" y="1237"/>
                  </a:lnTo>
                  <a:lnTo>
                    <a:pt x="24287" y="845"/>
                  </a:lnTo>
                  <a:lnTo>
                    <a:pt x="30707" y="490"/>
                  </a:lnTo>
                  <a:lnTo>
                    <a:pt x="38071" y="0"/>
                  </a:lnTo>
                </a:path>
              </a:pathLst>
            </a:custGeom>
            <a:ln w="30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9392946" y="6387316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5" h="1904">
                  <a:moveTo>
                    <a:pt x="0" y="1286"/>
                  </a:moveTo>
                  <a:lnTo>
                    <a:pt x="12032" y="464"/>
                  </a:lnTo>
                  <a:lnTo>
                    <a:pt x="10735" y="0"/>
                  </a:lnTo>
                </a:path>
              </a:pathLst>
            </a:custGeom>
            <a:ln w="31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9390714" y="6386727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4" h="635">
                  <a:moveTo>
                    <a:pt x="12967" y="589"/>
                  </a:moveTo>
                  <a:lnTo>
                    <a:pt x="11671" y="125"/>
                  </a:lnTo>
                  <a:lnTo>
                    <a:pt x="0" y="0"/>
                  </a:lnTo>
                </a:path>
              </a:pathLst>
            </a:custGeom>
            <a:ln w="33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9361907" y="6386663"/>
              <a:ext cx="29209" cy="635"/>
            </a:xfrm>
            <a:custGeom>
              <a:avLst/>
              <a:gdLst/>
              <a:ahLst/>
              <a:cxnLst/>
              <a:rect l="l" t="t" r="r" b="b"/>
              <a:pathLst>
                <a:path w="29209" h="635">
                  <a:moveTo>
                    <a:pt x="-17379" y="247"/>
                  </a:moveTo>
                  <a:lnTo>
                    <a:pt x="46187" y="247"/>
                  </a:lnTo>
                </a:path>
              </a:pathLst>
            </a:custGeom>
            <a:ln w="35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9329520" y="6387158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4">
                  <a:moveTo>
                    <a:pt x="32386" y="0"/>
                  </a:moveTo>
                  <a:lnTo>
                    <a:pt x="22241" y="338"/>
                  </a:lnTo>
                  <a:lnTo>
                    <a:pt x="15485" y="612"/>
                  </a:lnTo>
                  <a:lnTo>
                    <a:pt x="9084" y="967"/>
                  </a:lnTo>
                  <a:lnTo>
                    <a:pt x="0" y="1550"/>
                  </a:lnTo>
                </a:path>
              </a:pathLst>
            </a:custGeom>
            <a:ln w="33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5" name="object 1065"/>
          <p:cNvGrpSpPr/>
          <p:nvPr/>
        </p:nvGrpSpPr>
        <p:grpSpPr>
          <a:xfrm>
            <a:off x="484622" y="6814757"/>
            <a:ext cx="334645" cy="384175"/>
            <a:chOff x="484622" y="6814757"/>
            <a:chExt cx="334645" cy="384175"/>
          </a:xfrm>
        </p:grpSpPr>
        <p:pic>
          <p:nvPicPr>
            <p:cNvPr id="1066" name="object 106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4622" y="6814757"/>
              <a:ext cx="165453" cy="383989"/>
            </a:xfrm>
            <a:prstGeom prst="rect">
              <a:avLst/>
            </a:prstGeom>
          </p:spPr>
        </p:pic>
        <p:pic>
          <p:nvPicPr>
            <p:cNvPr id="1067" name="object 106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70034" y="6837689"/>
              <a:ext cx="148693" cy="195202"/>
            </a:xfrm>
            <a:prstGeom prst="rect">
              <a:avLst/>
            </a:prstGeom>
          </p:spPr>
        </p:pic>
      </p:grpSp>
      <p:pic>
        <p:nvPicPr>
          <p:cNvPr id="1068" name="object 106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897210" y="6849954"/>
            <a:ext cx="253745" cy="208824"/>
          </a:xfrm>
          <a:prstGeom prst="rect">
            <a:avLst/>
          </a:prstGeom>
        </p:spPr>
      </p:pic>
      <p:grpSp>
        <p:nvGrpSpPr>
          <p:cNvPr id="1069" name="object 1069"/>
          <p:cNvGrpSpPr/>
          <p:nvPr/>
        </p:nvGrpSpPr>
        <p:grpSpPr>
          <a:xfrm>
            <a:off x="1230054" y="6746702"/>
            <a:ext cx="828040" cy="336550"/>
            <a:chOff x="1230054" y="6746702"/>
            <a:chExt cx="828040" cy="336550"/>
          </a:xfrm>
        </p:grpSpPr>
        <p:pic>
          <p:nvPicPr>
            <p:cNvPr id="1070" name="object 107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30054" y="6746702"/>
              <a:ext cx="371984" cy="331616"/>
            </a:xfrm>
            <a:prstGeom prst="rect">
              <a:avLst/>
            </a:prstGeom>
          </p:spPr>
        </p:pic>
        <p:pic>
          <p:nvPicPr>
            <p:cNvPr id="1071" name="object 107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628556" y="6889647"/>
              <a:ext cx="199948" cy="193485"/>
            </a:xfrm>
            <a:prstGeom prst="rect">
              <a:avLst/>
            </a:prstGeom>
          </p:spPr>
        </p:pic>
        <p:pic>
          <p:nvPicPr>
            <p:cNvPr id="1072" name="object 107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869578" y="6919676"/>
              <a:ext cx="187999" cy="158121"/>
            </a:xfrm>
            <a:prstGeom prst="rect">
              <a:avLst/>
            </a:prstGeom>
          </p:spPr>
        </p:pic>
      </p:grpSp>
      <p:pic>
        <p:nvPicPr>
          <p:cNvPr id="1073" name="object 107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114476" y="6763757"/>
            <a:ext cx="401357" cy="318967"/>
          </a:xfrm>
          <a:prstGeom prst="rect">
            <a:avLst/>
          </a:prstGeom>
        </p:spPr>
      </p:pic>
      <p:grpSp>
        <p:nvGrpSpPr>
          <p:cNvPr id="1074" name="object 1074"/>
          <p:cNvGrpSpPr/>
          <p:nvPr/>
        </p:nvGrpSpPr>
        <p:grpSpPr>
          <a:xfrm>
            <a:off x="3007533" y="6988385"/>
            <a:ext cx="42545" cy="49530"/>
            <a:chOff x="3007533" y="6988385"/>
            <a:chExt cx="42545" cy="49530"/>
          </a:xfrm>
        </p:grpSpPr>
        <p:sp>
          <p:nvSpPr>
            <p:cNvPr id="1075" name="object 1075"/>
            <p:cNvSpPr/>
            <p:nvPr/>
          </p:nvSpPr>
          <p:spPr>
            <a:xfrm>
              <a:off x="3029014" y="7011892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149" y="8529"/>
                  </a:moveTo>
                  <a:lnTo>
                    <a:pt x="2805" y="7267"/>
                  </a:lnTo>
                  <a:lnTo>
                    <a:pt x="2461" y="6006"/>
                  </a:lnTo>
                </a:path>
                <a:path w="3175" h="8890">
                  <a:moveTo>
                    <a:pt x="2461" y="6006"/>
                  </a:moveTo>
                  <a:lnTo>
                    <a:pt x="1773" y="348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024839" y="7005691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4" h="6350">
                  <a:moveTo>
                    <a:pt x="4175" y="6201"/>
                  </a:moveTo>
                  <a:lnTo>
                    <a:pt x="2401" y="2718"/>
                  </a:lnTo>
                  <a:lnTo>
                    <a:pt x="0" y="0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7" name="object 1077"/>
          <p:cNvGrpSpPr/>
          <p:nvPr/>
        </p:nvGrpSpPr>
        <p:grpSpPr>
          <a:xfrm>
            <a:off x="519183" y="7727298"/>
            <a:ext cx="307975" cy="239395"/>
            <a:chOff x="519183" y="7727298"/>
            <a:chExt cx="307975" cy="239395"/>
          </a:xfrm>
        </p:grpSpPr>
        <p:sp>
          <p:nvSpPr>
            <p:cNvPr id="1078" name="object 1078"/>
            <p:cNvSpPr/>
            <p:nvPr/>
          </p:nvSpPr>
          <p:spPr>
            <a:xfrm>
              <a:off x="550027" y="783270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47451" y="7826351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576" y="6352"/>
                  </a:moveTo>
                  <a:lnTo>
                    <a:pt x="1258" y="2516"/>
                  </a:lnTo>
                  <a:lnTo>
                    <a:pt x="0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44499" y="782125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952" y="5096"/>
                  </a:moveTo>
                  <a:lnTo>
                    <a:pt x="1694" y="2579"/>
                  </a:lnTo>
                  <a:lnTo>
                    <a:pt x="0" y="0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41044" y="7818341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454" y="2913"/>
                  </a:moveTo>
                  <a:lnTo>
                    <a:pt x="1760" y="334"/>
                  </a:lnTo>
                  <a:lnTo>
                    <a:pt x="0" y="0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537911" y="781800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133" y="334"/>
                  </a:moveTo>
                  <a:lnTo>
                    <a:pt x="1373" y="0"/>
                  </a:lnTo>
                  <a:lnTo>
                    <a:pt x="0" y="4785"/>
                  </a:lnTo>
                </a:path>
              </a:pathLst>
            </a:custGeom>
            <a:ln w="34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36538" y="7822792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4" h="15875">
                  <a:moveTo>
                    <a:pt x="1373" y="0"/>
                  </a:moveTo>
                  <a:lnTo>
                    <a:pt x="0" y="4786"/>
                  </a:lnTo>
                  <a:lnTo>
                    <a:pt x="61" y="15399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36600" y="7838191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0" y="0"/>
                  </a:moveTo>
                  <a:lnTo>
                    <a:pt x="77" y="6364"/>
                  </a:lnTo>
                  <a:lnTo>
                    <a:pt x="387" y="11123"/>
                  </a:lnTo>
                  <a:lnTo>
                    <a:pt x="1185" y="16648"/>
                  </a:lnTo>
                  <a:lnTo>
                    <a:pt x="2728" y="25313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539328" y="7863505"/>
              <a:ext cx="9525" cy="29845"/>
            </a:xfrm>
            <a:custGeom>
              <a:avLst/>
              <a:gdLst/>
              <a:ahLst/>
              <a:cxnLst/>
              <a:rect l="l" t="t" r="r" b="b"/>
              <a:pathLst>
                <a:path w="9525" h="29845">
                  <a:moveTo>
                    <a:pt x="0" y="0"/>
                  </a:moveTo>
                  <a:lnTo>
                    <a:pt x="1646" y="8728"/>
                  </a:lnTo>
                  <a:lnTo>
                    <a:pt x="3174" y="14694"/>
                  </a:lnTo>
                  <a:lnTo>
                    <a:pt x="5462" y="20647"/>
                  </a:lnTo>
                  <a:lnTo>
                    <a:pt x="9391" y="29340"/>
                  </a:lnTo>
                </a:path>
              </a:pathLst>
            </a:custGeom>
            <a:ln w="33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548720" y="7892845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79" h="25400">
                  <a:moveTo>
                    <a:pt x="0" y="0"/>
                  </a:moveTo>
                  <a:lnTo>
                    <a:pt x="4054" y="8627"/>
                  </a:lnTo>
                  <a:lnTo>
                    <a:pt x="7219" y="14131"/>
                  </a:lnTo>
                  <a:lnTo>
                    <a:pt x="11127" y="18876"/>
                  </a:lnTo>
                  <a:lnTo>
                    <a:pt x="17410" y="25226"/>
                  </a:lnTo>
                </a:path>
              </a:pathLst>
            </a:custGeom>
            <a:ln w="33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566130" y="7918072"/>
              <a:ext cx="23495" cy="13970"/>
            </a:xfrm>
            <a:custGeom>
              <a:avLst/>
              <a:gdLst/>
              <a:ahLst/>
              <a:cxnLst/>
              <a:rect l="l" t="t" r="r" b="b"/>
              <a:pathLst>
                <a:path w="23495" h="13970">
                  <a:moveTo>
                    <a:pt x="0" y="0"/>
                  </a:moveTo>
                  <a:lnTo>
                    <a:pt x="6377" y="6167"/>
                  </a:lnTo>
                  <a:lnTo>
                    <a:pt x="10951" y="9633"/>
                  </a:lnTo>
                  <a:lnTo>
                    <a:pt x="15922" y="11666"/>
                  </a:lnTo>
                  <a:lnTo>
                    <a:pt x="23495" y="13535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589626" y="7928500"/>
              <a:ext cx="26670" cy="5080"/>
            </a:xfrm>
            <a:custGeom>
              <a:avLst/>
              <a:gdLst/>
              <a:ahLst/>
              <a:cxnLst/>
              <a:rect l="l" t="t" r="r" b="b"/>
              <a:pathLst>
                <a:path w="26670" h="5079">
                  <a:moveTo>
                    <a:pt x="0" y="3107"/>
                  </a:moveTo>
                  <a:lnTo>
                    <a:pt x="7613" y="4716"/>
                  </a:lnTo>
                  <a:lnTo>
                    <a:pt x="12867" y="4929"/>
                  </a:lnTo>
                  <a:lnTo>
                    <a:pt x="18209" y="3454"/>
                  </a:lnTo>
                  <a:lnTo>
                    <a:pt x="26084" y="0"/>
                  </a:lnTo>
                </a:path>
              </a:pathLst>
            </a:custGeom>
            <a:ln w="33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615710" y="7910078"/>
              <a:ext cx="24765" cy="19050"/>
            </a:xfrm>
            <a:custGeom>
              <a:avLst/>
              <a:gdLst/>
              <a:ahLst/>
              <a:cxnLst/>
              <a:rect l="l" t="t" r="r" b="b"/>
              <a:pathLst>
                <a:path w="24765" h="19050">
                  <a:moveTo>
                    <a:pt x="0" y="18421"/>
                  </a:moveTo>
                  <a:lnTo>
                    <a:pt x="7851" y="14727"/>
                  </a:lnTo>
                  <a:lnTo>
                    <a:pt x="13028" y="11577"/>
                  </a:lnTo>
                  <a:lnTo>
                    <a:pt x="17838" y="7244"/>
                  </a:lnTo>
                  <a:lnTo>
                    <a:pt x="24583" y="0"/>
                  </a:lnTo>
                </a:path>
              </a:pathLst>
            </a:custGeom>
            <a:ln w="33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640294" y="7883245"/>
              <a:ext cx="19050" cy="27305"/>
            </a:xfrm>
            <a:custGeom>
              <a:avLst/>
              <a:gdLst/>
              <a:ahLst/>
              <a:cxnLst/>
              <a:rect l="l" t="t" r="r" b="b"/>
              <a:pathLst>
                <a:path w="19050" h="27304">
                  <a:moveTo>
                    <a:pt x="0" y="26833"/>
                  </a:moveTo>
                  <a:lnTo>
                    <a:pt x="6654" y="19458"/>
                  </a:lnTo>
                  <a:lnTo>
                    <a:pt x="10827" y="14204"/>
                  </a:lnTo>
                  <a:lnTo>
                    <a:pt x="14279" y="8557"/>
                  </a:lnTo>
                  <a:lnTo>
                    <a:pt x="18768" y="0"/>
                  </a:lnTo>
                </a:path>
              </a:pathLst>
            </a:custGeom>
            <a:ln w="33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659062" y="7857002"/>
              <a:ext cx="10795" cy="26670"/>
            </a:xfrm>
            <a:custGeom>
              <a:avLst/>
              <a:gdLst/>
              <a:ahLst/>
              <a:cxnLst/>
              <a:rect l="l" t="t" r="r" b="b"/>
              <a:pathLst>
                <a:path w="10795" h="26670">
                  <a:moveTo>
                    <a:pt x="0" y="26242"/>
                  </a:moveTo>
                  <a:lnTo>
                    <a:pt x="4360" y="17694"/>
                  </a:lnTo>
                  <a:lnTo>
                    <a:pt x="6910" y="12111"/>
                  </a:lnTo>
                  <a:lnTo>
                    <a:pt x="8636" y="7033"/>
                  </a:lnTo>
                  <a:lnTo>
                    <a:pt x="10523" y="0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69586" y="7839906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5">
                  <a:moveTo>
                    <a:pt x="0" y="17096"/>
                  </a:moveTo>
                  <a:lnTo>
                    <a:pt x="3063" y="5320"/>
                  </a:lnTo>
                  <a:lnTo>
                    <a:pt x="2773" y="0"/>
                  </a:lnTo>
                </a:path>
              </a:pathLst>
            </a:custGeom>
            <a:ln w="32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70252" y="7834585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5">
                  <a:moveTo>
                    <a:pt x="2107" y="5320"/>
                  </a:moveTo>
                  <a:lnTo>
                    <a:pt x="1816" y="0"/>
                  </a:lnTo>
                  <a:lnTo>
                    <a:pt x="0" y="2950"/>
                  </a:lnTo>
                </a:path>
              </a:pathLst>
            </a:custGeom>
            <a:ln w="33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68054" y="7837536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40" h="13970">
                  <a:moveTo>
                    <a:pt x="2198" y="0"/>
                  </a:moveTo>
                  <a:lnTo>
                    <a:pt x="381" y="2950"/>
                  </a:lnTo>
                  <a:lnTo>
                    <a:pt x="0" y="13448"/>
                  </a:lnTo>
                </a:path>
              </a:pathLst>
            </a:custGeom>
            <a:ln w="34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67672" y="7850984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381" y="0"/>
                  </a:moveTo>
                  <a:lnTo>
                    <a:pt x="0" y="10497"/>
                  </a:lnTo>
                  <a:lnTo>
                    <a:pt x="2473" y="25148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670146" y="7876133"/>
              <a:ext cx="10795" cy="30480"/>
            </a:xfrm>
            <a:custGeom>
              <a:avLst/>
              <a:gdLst/>
              <a:ahLst/>
              <a:cxnLst/>
              <a:rect l="l" t="t" r="r" b="b"/>
              <a:pathLst>
                <a:path w="10795" h="30479">
                  <a:moveTo>
                    <a:pt x="0" y="0"/>
                  </a:moveTo>
                  <a:lnTo>
                    <a:pt x="1551" y="8708"/>
                  </a:lnTo>
                  <a:lnTo>
                    <a:pt x="3134" y="14721"/>
                  </a:lnTo>
                  <a:lnTo>
                    <a:pt x="5709" y="20839"/>
                  </a:lnTo>
                  <a:lnTo>
                    <a:pt x="10234" y="29862"/>
                  </a:lnTo>
                </a:path>
              </a:pathLst>
            </a:custGeom>
            <a:ln w="33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680381" y="7905996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4" h="26670">
                  <a:moveTo>
                    <a:pt x="0" y="0"/>
                  </a:moveTo>
                  <a:lnTo>
                    <a:pt x="4685" y="8967"/>
                  </a:lnTo>
                  <a:lnTo>
                    <a:pt x="8386" y="14696"/>
                  </a:lnTo>
                  <a:lnTo>
                    <a:pt x="13025" y="19656"/>
                  </a:lnTo>
                  <a:lnTo>
                    <a:pt x="20529" y="26311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700910" y="7932307"/>
              <a:ext cx="29209" cy="15240"/>
            </a:xfrm>
            <a:custGeom>
              <a:avLst/>
              <a:gdLst/>
              <a:ahLst/>
              <a:cxnLst/>
              <a:rect l="l" t="t" r="r" b="b"/>
              <a:pathLst>
                <a:path w="29209" h="15240">
                  <a:moveTo>
                    <a:pt x="0" y="0"/>
                  </a:moveTo>
                  <a:lnTo>
                    <a:pt x="7629" y="6477"/>
                  </a:lnTo>
                  <a:lnTo>
                    <a:pt x="13155" y="10193"/>
                  </a:lnTo>
                  <a:lnTo>
                    <a:pt x="19261" y="12548"/>
                  </a:lnTo>
                  <a:lnTo>
                    <a:pt x="28632" y="14943"/>
                  </a:lnTo>
                </a:path>
              </a:pathLst>
            </a:custGeom>
            <a:ln w="32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729543" y="7946215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09">
                  <a:moveTo>
                    <a:pt x="0" y="1035"/>
                  </a:moveTo>
                  <a:lnTo>
                    <a:pt x="9411" y="3180"/>
                  </a:lnTo>
                  <a:lnTo>
                    <a:pt x="15800" y="3787"/>
                  </a:lnTo>
                  <a:lnTo>
                    <a:pt x="22095" y="2760"/>
                  </a:lnTo>
                  <a:lnTo>
                    <a:pt x="31221" y="0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760764" y="7928336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4" h="18415">
                  <a:moveTo>
                    <a:pt x="0" y="17878"/>
                  </a:moveTo>
                  <a:lnTo>
                    <a:pt x="9058" y="14855"/>
                  </a:lnTo>
                  <a:lnTo>
                    <a:pt x="14878" y="11985"/>
                  </a:lnTo>
                  <a:lnTo>
                    <a:pt x="19981" y="7592"/>
                  </a:lnTo>
                  <a:lnTo>
                    <a:pt x="26888" y="0"/>
                  </a:lnTo>
                </a:path>
              </a:pathLst>
            </a:custGeom>
            <a:ln w="32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787652" y="7896451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4">
                  <a:moveTo>
                    <a:pt x="0" y="31884"/>
                  </a:moveTo>
                  <a:lnTo>
                    <a:pt x="6757" y="24074"/>
                  </a:lnTo>
                  <a:lnTo>
                    <a:pt x="10814" y="18149"/>
                  </a:lnTo>
                  <a:lnTo>
                    <a:pt x="13794" y="11120"/>
                  </a:lnTo>
                  <a:lnTo>
                    <a:pt x="17321" y="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804974" y="7856171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5" h="40640">
                  <a:moveTo>
                    <a:pt x="0" y="40279"/>
                  </a:moveTo>
                  <a:lnTo>
                    <a:pt x="3341" y="29028"/>
                  </a:lnTo>
                  <a:lnTo>
                    <a:pt x="5016" y="21081"/>
                  </a:lnTo>
                  <a:lnTo>
                    <a:pt x="5531" y="12664"/>
                  </a:lnTo>
                  <a:lnTo>
                    <a:pt x="5391" y="0"/>
                  </a:lnTo>
                </a:path>
              </a:pathLst>
            </a:custGeom>
            <a:ln w="32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804567" y="7814982"/>
              <a:ext cx="6350" cy="41275"/>
            </a:xfrm>
            <a:custGeom>
              <a:avLst/>
              <a:gdLst/>
              <a:ahLst/>
              <a:cxnLst/>
              <a:rect l="l" t="t" r="r" b="b"/>
              <a:pathLst>
                <a:path w="6350" h="41275">
                  <a:moveTo>
                    <a:pt x="5799" y="41189"/>
                  </a:moveTo>
                  <a:lnTo>
                    <a:pt x="5484" y="28511"/>
                  </a:lnTo>
                  <a:lnTo>
                    <a:pt x="4775" y="19994"/>
                  </a:lnTo>
                  <a:lnTo>
                    <a:pt x="3128" y="11777"/>
                  </a:lnTo>
                  <a:lnTo>
                    <a:pt x="0" y="0"/>
                  </a:lnTo>
                </a:path>
              </a:pathLst>
            </a:custGeom>
            <a:ln w="32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790945" y="7779914"/>
              <a:ext cx="13970" cy="35560"/>
            </a:xfrm>
            <a:custGeom>
              <a:avLst/>
              <a:gdLst/>
              <a:ahLst/>
              <a:cxnLst/>
              <a:rect l="l" t="t" r="r" b="b"/>
              <a:pathLst>
                <a:path w="13970" h="35559">
                  <a:moveTo>
                    <a:pt x="13621" y="35067"/>
                  </a:moveTo>
                  <a:lnTo>
                    <a:pt x="10371" y="23385"/>
                  </a:lnTo>
                  <a:lnTo>
                    <a:pt x="7868" y="15837"/>
                  </a:lnTo>
                  <a:lnTo>
                    <a:pt x="4837" y="9138"/>
                  </a:lnTo>
                  <a:lnTo>
                    <a:pt x="0" y="0"/>
                  </a:lnTo>
                </a:path>
              </a:pathLst>
            </a:custGeom>
            <a:ln w="32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774431" y="7755603"/>
              <a:ext cx="16510" cy="24765"/>
            </a:xfrm>
            <a:custGeom>
              <a:avLst/>
              <a:gdLst/>
              <a:ahLst/>
              <a:cxnLst/>
              <a:rect l="l" t="t" r="r" b="b"/>
              <a:pathLst>
                <a:path w="16509" h="24765">
                  <a:moveTo>
                    <a:pt x="16514" y="24310"/>
                  </a:moveTo>
                  <a:lnTo>
                    <a:pt x="11631" y="15339"/>
                  </a:lnTo>
                  <a:lnTo>
                    <a:pt x="8283" y="9816"/>
                  </a:lnTo>
                  <a:lnTo>
                    <a:pt x="4922" y="5463"/>
                  </a:lnTo>
                  <a:lnTo>
                    <a:pt x="0" y="0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760110" y="7743720"/>
              <a:ext cx="14604" cy="12065"/>
            </a:xfrm>
            <a:custGeom>
              <a:avLst/>
              <a:gdLst/>
              <a:ahLst/>
              <a:cxnLst/>
              <a:rect l="l" t="t" r="r" b="b"/>
              <a:pathLst>
                <a:path w="14604" h="12065">
                  <a:moveTo>
                    <a:pt x="14320" y="11882"/>
                  </a:moveTo>
                  <a:lnTo>
                    <a:pt x="6027" y="2845"/>
                  </a:lnTo>
                  <a:lnTo>
                    <a:pt x="0" y="0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7" name="object 1107"/>
          <p:cNvGrpSpPr/>
          <p:nvPr/>
        </p:nvGrpSpPr>
        <p:grpSpPr>
          <a:xfrm>
            <a:off x="844362" y="7663450"/>
            <a:ext cx="198755" cy="320040"/>
            <a:chOff x="844362" y="7663450"/>
            <a:chExt cx="198755" cy="320040"/>
          </a:xfrm>
        </p:grpSpPr>
        <p:sp>
          <p:nvSpPr>
            <p:cNvPr id="1108" name="object 1108"/>
            <p:cNvSpPr/>
            <p:nvPr/>
          </p:nvSpPr>
          <p:spPr>
            <a:xfrm>
              <a:off x="885350" y="768091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1031" y="0"/>
                  </a:moveTo>
                  <a:lnTo>
                    <a:pt x="515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881772" y="768091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4">
                  <a:moveTo>
                    <a:pt x="-17462" y="114"/>
                  </a:moveTo>
                  <a:lnTo>
                    <a:pt x="21040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875595" y="768114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177" y="0"/>
                  </a:moveTo>
                  <a:lnTo>
                    <a:pt x="3632" y="229"/>
                  </a:lnTo>
                  <a:lnTo>
                    <a:pt x="0" y="2464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868384" y="7683606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19" h="8890">
                  <a:moveTo>
                    <a:pt x="7210" y="0"/>
                  </a:moveTo>
                  <a:lnTo>
                    <a:pt x="3578" y="2234"/>
                  </a:lnTo>
                  <a:lnTo>
                    <a:pt x="0" y="8329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862923" y="7691935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5" h="18415">
                  <a:moveTo>
                    <a:pt x="5461" y="0"/>
                  </a:moveTo>
                  <a:lnTo>
                    <a:pt x="1882" y="6094"/>
                  </a:lnTo>
                  <a:lnTo>
                    <a:pt x="0" y="17954"/>
                  </a:lnTo>
                </a:path>
              </a:pathLst>
            </a:custGeom>
            <a:ln w="34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861401" y="770989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5" h="31115">
                  <a:moveTo>
                    <a:pt x="1521" y="0"/>
                  </a:moveTo>
                  <a:lnTo>
                    <a:pt x="449" y="7151"/>
                  </a:lnTo>
                  <a:lnTo>
                    <a:pt x="0" y="12734"/>
                  </a:lnTo>
                  <a:lnTo>
                    <a:pt x="91" y="19631"/>
                  </a:lnTo>
                  <a:lnTo>
                    <a:pt x="641" y="30719"/>
                  </a:lnTo>
                </a:path>
              </a:pathLst>
            </a:custGeom>
            <a:ln w="34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862042" y="7740610"/>
              <a:ext cx="5080" cy="43815"/>
            </a:xfrm>
            <a:custGeom>
              <a:avLst/>
              <a:gdLst/>
              <a:ahLst/>
              <a:cxnLst/>
              <a:rect l="l" t="t" r="r" b="b"/>
              <a:pathLst>
                <a:path w="5080" h="43815">
                  <a:moveTo>
                    <a:pt x="0" y="0"/>
                  </a:moveTo>
                  <a:lnTo>
                    <a:pt x="634" y="11291"/>
                  </a:lnTo>
                  <a:lnTo>
                    <a:pt x="1319" y="19610"/>
                  </a:lnTo>
                  <a:lnTo>
                    <a:pt x="2480" y="29053"/>
                  </a:lnTo>
                  <a:lnTo>
                    <a:pt x="4544" y="43719"/>
                  </a:lnTo>
                </a:path>
              </a:pathLst>
            </a:custGeom>
            <a:ln w="33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866587" y="7784330"/>
              <a:ext cx="8890" cy="52705"/>
            </a:xfrm>
            <a:custGeom>
              <a:avLst/>
              <a:gdLst/>
              <a:ahLst/>
              <a:cxnLst/>
              <a:rect l="l" t="t" r="r" b="b"/>
              <a:pathLst>
                <a:path w="8890" h="52704">
                  <a:moveTo>
                    <a:pt x="0" y="0"/>
                  </a:moveTo>
                  <a:lnTo>
                    <a:pt x="2124" y="14802"/>
                  </a:lnTo>
                  <a:lnTo>
                    <a:pt x="3711" y="25197"/>
                  </a:lnTo>
                  <a:lnTo>
                    <a:pt x="5550" y="36097"/>
                  </a:lnTo>
                  <a:lnTo>
                    <a:pt x="8433" y="52417"/>
                  </a:lnTo>
                </a:path>
              </a:pathLst>
            </a:custGeom>
            <a:ln w="32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875020" y="7836748"/>
              <a:ext cx="22225" cy="121920"/>
            </a:xfrm>
            <a:custGeom>
              <a:avLst/>
              <a:gdLst/>
              <a:ahLst/>
              <a:cxnLst/>
              <a:rect l="l" t="t" r="r" b="b"/>
              <a:pathLst>
                <a:path w="22225" h="121920">
                  <a:moveTo>
                    <a:pt x="0" y="0"/>
                  </a:moveTo>
                  <a:lnTo>
                    <a:pt x="11932" y="65971"/>
                  </a:lnTo>
                  <a:lnTo>
                    <a:pt x="18215" y="100653"/>
                  </a:lnTo>
                  <a:lnTo>
                    <a:pt x="20921" y="115467"/>
                  </a:lnTo>
                  <a:lnTo>
                    <a:pt x="22126" y="121835"/>
                  </a:lnTo>
                </a:path>
              </a:pathLst>
            </a:custGeom>
            <a:ln w="31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897147" y="7958583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0" y="0"/>
                  </a:moveTo>
                  <a:lnTo>
                    <a:pt x="1527" y="7938"/>
                  </a:lnTo>
                  <a:lnTo>
                    <a:pt x="1636" y="5133"/>
                  </a:lnTo>
                </a:path>
              </a:pathLst>
            </a:custGeom>
            <a:ln w="32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898784" y="7920621"/>
              <a:ext cx="1270" cy="43180"/>
            </a:xfrm>
            <a:custGeom>
              <a:avLst/>
              <a:gdLst/>
              <a:ahLst/>
              <a:cxnLst/>
              <a:rect l="l" t="t" r="r" b="b"/>
              <a:pathLst>
                <a:path w="1269" h="43179">
                  <a:moveTo>
                    <a:pt x="0" y="43095"/>
                  </a:moveTo>
                  <a:lnTo>
                    <a:pt x="56" y="27492"/>
                  </a:lnTo>
                  <a:lnTo>
                    <a:pt x="170" y="17801"/>
                  </a:lnTo>
                  <a:lnTo>
                    <a:pt x="426" y="9984"/>
                  </a:lnTo>
                  <a:lnTo>
                    <a:pt x="911" y="0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899695" y="7887130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4" h="33654">
                  <a:moveTo>
                    <a:pt x="0" y="33490"/>
                  </a:moveTo>
                  <a:lnTo>
                    <a:pt x="530" y="23656"/>
                  </a:lnTo>
                  <a:lnTo>
                    <a:pt x="1106" y="16889"/>
                  </a:lnTo>
                  <a:lnTo>
                    <a:pt x="2088" y="10050"/>
                  </a:lnTo>
                  <a:lnTo>
                    <a:pt x="3836" y="0"/>
                  </a:lnTo>
                </a:path>
              </a:pathLst>
            </a:custGeom>
            <a:ln w="33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903532" y="7856611"/>
              <a:ext cx="8255" cy="31115"/>
            </a:xfrm>
            <a:custGeom>
              <a:avLst/>
              <a:gdLst/>
              <a:ahLst/>
              <a:cxnLst/>
              <a:rect l="l" t="t" r="r" b="b"/>
              <a:pathLst>
                <a:path w="8255" h="31115">
                  <a:moveTo>
                    <a:pt x="0" y="30519"/>
                  </a:moveTo>
                  <a:lnTo>
                    <a:pt x="1815" y="20514"/>
                  </a:lnTo>
                  <a:lnTo>
                    <a:pt x="3277" y="14000"/>
                  </a:lnTo>
                  <a:lnTo>
                    <a:pt x="5155" y="8115"/>
                  </a:lnTo>
                  <a:lnTo>
                    <a:pt x="8221" y="0"/>
                  </a:lnTo>
                </a:path>
              </a:pathLst>
            </a:custGeom>
            <a:ln w="32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911753" y="7834531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40" h="22225">
                  <a:moveTo>
                    <a:pt x="0" y="22080"/>
                  </a:moveTo>
                  <a:lnTo>
                    <a:pt x="3175" y="14097"/>
                  </a:lnTo>
                  <a:lnTo>
                    <a:pt x="5820" y="9135"/>
                  </a:lnTo>
                  <a:lnTo>
                    <a:pt x="9362" y="5126"/>
                  </a:lnTo>
                  <a:lnTo>
                    <a:pt x="15230" y="0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926984" y="7824640"/>
              <a:ext cx="23495" cy="10160"/>
            </a:xfrm>
            <a:custGeom>
              <a:avLst/>
              <a:gdLst/>
              <a:ahLst/>
              <a:cxnLst/>
              <a:rect l="l" t="t" r="r" b="b"/>
              <a:pathLst>
                <a:path w="23494" h="10159">
                  <a:moveTo>
                    <a:pt x="0" y="9890"/>
                  </a:moveTo>
                  <a:lnTo>
                    <a:pt x="10008" y="1389"/>
                  </a:lnTo>
                  <a:lnTo>
                    <a:pt x="23146" y="0"/>
                  </a:lnTo>
                </a:path>
              </a:pathLst>
            </a:custGeom>
            <a:ln w="33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950130" y="7823939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4" h="6350">
                  <a:moveTo>
                    <a:pt x="0" y="701"/>
                  </a:moveTo>
                  <a:lnTo>
                    <a:pt x="7791" y="0"/>
                  </a:lnTo>
                  <a:lnTo>
                    <a:pt x="13066" y="298"/>
                  </a:lnTo>
                  <a:lnTo>
                    <a:pt x="18233" y="2076"/>
                  </a:lnTo>
                  <a:lnTo>
                    <a:pt x="25702" y="5812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975832" y="7829751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59" h="19684">
                  <a:moveTo>
                    <a:pt x="0" y="0"/>
                  </a:moveTo>
                  <a:lnTo>
                    <a:pt x="7420" y="3959"/>
                  </a:lnTo>
                  <a:lnTo>
                    <a:pt x="12245" y="7296"/>
                  </a:lnTo>
                  <a:lnTo>
                    <a:pt x="16593" y="11828"/>
                  </a:lnTo>
                  <a:lnTo>
                    <a:pt x="22579" y="19368"/>
                  </a:lnTo>
                </a:path>
              </a:pathLst>
            </a:custGeom>
            <a:ln w="33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998412" y="7849120"/>
              <a:ext cx="16510" cy="29845"/>
            </a:xfrm>
            <a:custGeom>
              <a:avLst/>
              <a:gdLst/>
              <a:ahLst/>
              <a:cxnLst/>
              <a:rect l="l" t="t" r="r" b="b"/>
              <a:pathLst>
                <a:path w="16509" h="29845">
                  <a:moveTo>
                    <a:pt x="0" y="0"/>
                  </a:moveTo>
                  <a:lnTo>
                    <a:pt x="5891" y="7697"/>
                  </a:lnTo>
                  <a:lnTo>
                    <a:pt x="9572" y="13329"/>
                  </a:lnTo>
                  <a:lnTo>
                    <a:pt x="12588" y="19655"/>
                  </a:lnTo>
                  <a:lnTo>
                    <a:pt x="16485" y="29433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1014898" y="7878553"/>
              <a:ext cx="9525" cy="33020"/>
            </a:xfrm>
            <a:custGeom>
              <a:avLst/>
              <a:gdLst/>
              <a:ahLst/>
              <a:cxnLst/>
              <a:rect l="l" t="t" r="r" b="b"/>
              <a:pathLst>
                <a:path w="9525" h="33020">
                  <a:moveTo>
                    <a:pt x="0" y="0"/>
                  </a:moveTo>
                  <a:lnTo>
                    <a:pt x="3780" y="9829"/>
                  </a:lnTo>
                  <a:lnTo>
                    <a:pt x="5979" y="16516"/>
                  </a:lnTo>
                  <a:lnTo>
                    <a:pt x="7442" y="23130"/>
                  </a:lnTo>
                  <a:lnTo>
                    <a:pt x="9013" y="32740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1023912" y="7911293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09">
                  <a:moveTo>
                    <a:pt x="0" y="0"/>
                  </a:moveTo>
                  <a:lnTo>
                    <a:pt x="1464" y="9546"/>
                  </a:lnTo>
                  <a:lnTo>
                    <a:pt x="2176" y="15716"/>
                  </a:lnTo>
                  <a:lnTo>
                    <a:pt x="2337" y="21199"/>
                  </a:lnTo>
                  <a:lnTo>
                    <a:pt x="2150" y="28683"/>
                  </a:lnTo>
                </a:path>
              </a:pathLst>
            </a:custGeom>
            <a:ln w="32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1024468" y="7939977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1593" y="0"/>
                  </a:moveTo>
                  <a:lnTo>
                    <a:pt x="1200" y="12509"/>
                  </a:lnTo>
                  <a:lnTo>
                    <a:pt x="0" y="18950"/>
                  </a:lnTo>
                </a:path>
              </a:pathLst>
            </a:custGeom>
            <a:ln w="32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9" name="object 112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094831" y="7782412"/>
            <a:ext cx="78141" cy="171379"/>
          </a:xfrm>
          <a:prstGeom prst="rect">
            <a:avLst/>
          </a:prstGeom>
        </p:spPr>
      </p:pic>
      <p:grpSp>
        <p:nvGrpSpPr>
          <p:cNvPr id="1130" name="object 1130"/>
          <p:cNvGrpSpPr/>
          <p:nvPr/>
        </p:nvGrpSpPr>
        <p:grpSpPr>
          <a:xfrm>
            <a:off x="1121021" y="7685911"/>
            <a:ext cx="38100" cy="41275"/>
            <a:chOff x="1121021" y="7685911"/>
            <a:chExt cx="38100" cy="41275"/>
          </a:xfrm>
        </p:grpSpPr>
        <p:sp>
          <p:nvSpPr>
            <p:cNvPr id="1131" name="object 1131"/>
            <p:cNvSpPr/>
            <p:nvPr/>
          </p:nvSpPr>
          <p:spPr>
            <a:xfrm>
              <a:off x="1141450" y="77093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1138473" y="7703364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976" y="5956"/>
                  </a:moveTo>
                  <a:lnTo>
                    <a:pt x="1200" y="3261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33" name="object 1133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1232804" y="7660448"/>
            <a:ext cx="330143" cy="313383"/>
          </a:xfrm>
          <a:prstGeom prst="rect">
            <a:avLst/>
          </a:prstGeom>
        </p:spPr>
      </p:pic>
      <p:grpSp>
        <p:nvGrpSpPr>
          <p:cNvPr id="1134" name="object 1134"/>
          <p:cNvGrpSpPr/>
          <p:nvPr/>
        </p:nvGrpSpPr>
        <p:grpSpPr>
          <a:xfrm>
            <a:off x="2063790" y="7785450"/>
            <a:ext cx="448309" cy="224790"/>
            <a:chOff x="2063790" y="7785450"/>
            <a:chExt cx="448309" cy="224790"/>
          </a:xfrm>
        </p:grpSpPr>
        <p:sp>
          <p:nvSpPr>
            <p:cNvPr id="1135" name="object 1135"/>
            <p:cNvSpPr/>
            <p:nvPr/>
          </p:nvSpPr>
          <p:spPr>
            <a:xfrm>
              <a:off x="2087823" y="791808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2081250" y="7917402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70">
                  <a:moveTo>
                    <a:pt x="6573" y="687"/>
                  </a:moveTo>
                  <a:lnTo>
                    <a:pt x="161" y="687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2081088" y="7912073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161" y="5328"/>
                  </a:moveTo>
                  <a:lnTo>
                    <a:pt x="0" y="4640"/>
                  </a:lnTo>
                  <a:lnTo>
                    <a:pt x="6698" y="0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2087787" y="7874097"/>
              <a:ext cx="60325" cy="38100"/>
            </a:xfrm>
            <a:custGeom>
              <a:avLst/>
              <a:gdLst/>
              <a:ahLst/>
              <a:cxnLst/>
              <a:rect l="l" t="t" r="r" b="b"/>
              <a:pathLst>
                <a:path w="60325" h="38100">
                  <a:moveTo>
                    <a:pt x="0" y="37975"/>
                  </a:moveTo>
                  <a:lnTo>
                    <a:pt x="22306" y="23799"/>
                  </a:lnTo>
                  <a:lnTo>
                    <a:pt x="35966" y="15118"/>
                  </a:lnTo>
                  <a:lnTo>
                    <a:pt x="46579" y="8371"/>
                  </a:lnTo>
                  <a:lnTo>
                    <a:pt x="59749" y="0"/>
                  </a:lnTo>
                </a:path>
              </a:pathLst>
            </a:custGeom>
            <a:ln w="33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2147536" y="7846475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10" h="27940">
                  <a:moveTo>
                    <a:pt x="0" y="27622"/>
                  </a:moveTo>
                  <a:lnTo>
                    <a:pt x="12883" y="19412"/>
                  </a:lnTo>
                  <a:lnTo>
                    <a:pt x="21499" y="13798"/>
                  </a:lnTo>
                  <a:lnTo>
                    <a:pt x="29733" y="8190"/>
                  </a:lnTo>
                  <a:lnTo>
                    <a:pt x="41476" y="0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2189013" y="7822319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0" y="24155"/>
                  </a:moveTo>
                  <a:lnTo>
                    <a:pt x="11567" y="16019"/>
                  </a:lnTo>
                  <a:lnTo>
                    <a:pt x="18573" y="10791"/>
                  </a:lnTo>
                  <a:lnTo>
                    <a:pt x="23853" y="6206"/>
                  </a:lnTo>
                  <a:lnTo>
                    <a:pt x="30242" y="0"/>
                  </a:lnTo>
                </a:path>
              </a:pathLst>
            </a:custGeom>
            <a:ln w="31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2219255" y="7806991"/>
              <a:ext cx="10795" cy="15875"/>
            </a:xfrm>
            <a:custGeom>
              <a:avLst/>
              <a:gdLst/>
              <a:ahLst/>
              <a:cxnLst/>
              <a:rect l="l" t="t" r="r" b="b"/>
              <a:pathLst>
                <a:path w="10794" h="15875">
                  <a:moveTo>
                    <a:pt x="0" y="15327"/>
                  </a:moveTo>
                  <a:lnTo>
                    <a:pt x="10517" y="4965"/>
                  </a:lnTo>
                  <a:lnTo>
                    <a:pt x="7713" y="0"/>
                  </a:lnTo>
                </a:path>
              </a:pathLst>
            </a:custGeom>
            <a:ln w="32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2210760" y="7802026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10" h="5079">
                  <a:moveTo>
                    <a:pt x="16207" y="4964"/>
                  </a:moveTo>
                  <a:lnTo>
                    <a:pt x="13403" y="0"/>
                  </a:lnTo>
                  <a:lnTo>
                    <a:pt x="0" y="1355"/>
                  </a:lnTo>
                </a:path>
              </a:pathLst>
            </a:custGeom>
            <a:ln w="33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2179927" y="7803382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4" h="8890">
                  <a:moveTo>
                    <a:pt x="30833" y="0"/>
                  </a:moveTo>
                  <a:lnTo>
                    <a:pt x="22812" y="897"/>
                  </a:lnTo>
                  <a:lnTo>
                    <a:pt x="16926" y="2096"/>
                  </a:lnTo>
                  <a:lnTo>
                    <a:pt x="10286" y="4407"/>
                  </a:lnTo>
                  <a:lnTo>
                    <a:pt x="0" y="8639"/>
                  </a:lnTo>
                </a:path>
              </a:pathLst>
            </a:custGeom>
            <a:ln w="34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2146917" y="7812022"/>
              <a:ext cx="33020" cy="19685"/>
            </a:xfrm>
            <a:custGeom>
              <a:avLst/>
              <a:gdLst/>
              <a:ahLst/>
              <a:cxnLst/>
              <a:rect l="l" t="t" r="r" b="b"/>
              <a:pathLst>
                <a:path w="33019" h="19684">
                  <a:moveTo>
                    <a:pt x="33010" y="0"/>
                  </a:moveTo>
                  <a:lnTo>
                    <a:pt x="22690" y="4402"/>
                  </a:lnTo>
                  <a:lnTo>
                    <a:pt x="15811" y="7900"/>
                  </a:lnTo>
                  <a:lnTo>
                    <a:pt x="9279" y="12324"/>
                  </a:lnTo>
                  <a:lnTo>
                    <a:pt x="0" y="19502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2121763" y="7831525"/>
              <a:ext cx="25400" cy="27940"/>
            </a:xfrm>
            <a:custGeom>
              <a:avLst/>
              <a:gdLst/>
              <a:ahLst/>
              <a:cxnLst/>
              <a:rect l="l" t="t" r="r" b="b"/>
              <a:pathLst>
                <a:path w="25400" h="27940">
                  <a:moveTo>
                    <a:pt x="25153" y="0"/>
                  </a:moveTo>
                  <a:lnTo>
                    <a:pt x="15996" y="7299"/>
                  </a:lnTo>
                  <a:lnTo>
                    <a:pt x="10323" y="12577"/>
                  </a:lnTo>
                  <a:lnTo>
                    <a:pt x="5777" y="18395"/>
                  </a:lnTo>
                  <a:lnTo>
                    <a:pt x="0" y="27314"/>
                  </a:lnTo>
                </a:path>
              </a:pathLst>
            </a:custGeom>
            <a:ln w="32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2111598" y="7858839"/>
              <a:ext cx="10160" cy="31750"/>
            </a:xfrm>
            <a:custGeom>
              <a:avLst/>
              <a:gdLst/>
              <a:ahLst/>
              <a:cxnLst/>
              <a:rect l="l" t="t" r="r" b="b"/>
              <a:pathLst>
                <a:path w="10160" h="31750">
                  <a:moveTo>
                    <a:pt x="10165" y="0"/>
                  </a:moveTo>
                  <a:lnTo>
                    <a:pt x="4621" y="8984"/>
                  </a:lnTo>
                  <a:lnTo>
                    <a:pt x="1714" y="15262"/>
                  </a:lnTo>
                  <a:lnTo>
                    <a:pt x="491" y="21790"/>
                  </a:lnTo>
                  <a:lnTo>
                    <a:pt x="0" y="31522"/>
                  </a:lnTo>
                </a:path>
              </a:pathLst>
            </a:custGeom>
            <a:ln w="32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2111406" y="7890361"/>
              <a:ext cx="9525" cy="32384"/>
            </a:xfrm>
            <a:custGeom>
              <a:avLst/>
              <a:gdLst/>
              <a:ahLst/>
              <a:cxnLst/>
              <a:rect l="l" t="t" r="r" b="b"/>
              <a:pathLst>
                <a:path w="9525" h="32384">
                  <a:moveTo>
                    <a:pt x="192" y="0"/>
                  </a:moveTo>
                  <a:lnTo>
                    <a:pt x="0" y="9742"/>
                  </a:lnTo>
                  <a:lnTo>
                    <a:pt x="871" y="16347"/>
                  </a:lnTo>
                  <a:lnTo>
                    <a:pt x="3648" y="22836"/>
                  </a:lnTo>
                  <a:lnTo>
                    <a:pt x="9174" y="32230"/>
                  </a:lnTo>
                </a:path>
              </a:pathLst>
            </a:custGeom>
            <a:ln w="32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2120580" y="7922592"/>
              <a:ext cx="28575" cy="29845"/>
            </a:xfrm>
            <a:custGeom>
              <a:avLst/>
              <a:gdLst/>
              <a:ahLst/>
              <a:cxnLst/>
              <a:rect l="l" t="t" r="r" b="b"/>
              <a:pathLst>
                <a:path w="28575" h="29845">
                  <a:moveTo>
                    <a:pt x="0" y="0"/>
                  </a:moveTo>
                  <a:lnTo>
                    <a:pt x="5830" y="9350"/>
                  </a:lnTo>
                  <a:lnTo>
                    <a:pt x="10738" y="15532"/>
                  </a:lnTo>
                  <a:lnTo>
                    <a:pt x="17393" y="21303"/>
                  </a:lnTo>
                  <a:lnTo>
                    <a:pt x="28464" y="29423"/>
                  </a:lnTo>
                </a:path>
              </a:pathLst>
            </a:custGeom>
            <a:ln w="32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2149044" y="7952015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5">
                  <a:moveTo>
                    <a:pt x="0" y="0"/>
                  </a:moveTo>
                  <a:lnTo>
                    <a:pt x="11288" y="8026"/>
                  </a:lnTo>
                  <a:lnTo>
                    <a:pt x="19468" y="13147"/>
                  </a:lnTo>
                  <a:lnTo>
                    <a:pt x="28516" y="17563"/>
                  </a:lnTo>
                  <a:lnTo>
                    <a:pt x="42406" y="23476"/>
                  </a:lnTo>
                </a:path>
              </a:pathLst>
            </a:custGeom>
            <a:ln w="32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2191451" y="7975491"/>
              <a:ext cx="46355" cy="15240"/>
            </a:xfrm>
            <a:custGeom>
              <a:avLst/>
              <a:gdLst/>
              <a:ahLst/>
              <a:cxnLst/>
              <a:rect l="l" t="t" r="r" b="b"/>
              <a:pathLst>
                <a:path w="46355" h="15240">
                  <a:moveTo>
                    <a:pt x="0" y="0"/>
                  </a:moveTo>
                  <a:lnTo>
                    <a:pt x="13951" y="5773"/>
                  </a:lnTo>
                  <a:lnTo>
                    <a:pt x="23423" y="9222"/>
                  </a:lnTo>
                  <a:lnTo>
                    <a:pt x="32757" y="11719"/>
                  </a:lnTo>
                  <a:lnTo>
                    <a:pt x="46291" y="14636"/>
                  </a:lnTo>
                </a:path>
              </a:pathLst>
            </a:custGeom>
            <a:ln w="32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2237742" y="7990127"/>
              <a:ext cx="42545" cy="3810"/>
            </a:xfrm>
            <a:custGeom>
              <a:avLst/>
              <a:gdLst/>
              <a:ahLst/>
              <a:cxnLst/>
              <a:rect l="l" t="t" r="r" b="b"/>
              <a:pathLst>
                <a:path w="42544" h="3809">
                  <a:moveTo>
                    <a:pt x="0" y="0"/>
                  </a:moveTo>
                  <a:lnTo>
                    <a:pt x="13475" y="2711"/>
                  </a:lnTo>
                  <a:lnTo>
                    <a:pt x="22397" y="3773"/>
                  </a:lnTo>
                  <a:lnTo>
                    <a:pt x="30756" y="3327"/>
                  </a:lnTo>
                  <a:lnTo>
                    <a:pt x="42538" y="1517"/>
                  </a:lnTo>
                </a:path>
              </a:pathLst>
            </a:custGeom>
            <a:ln w="31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2280281" y="7980554"/>
              <a:ext cx="33020" cy="11430"/>
            </a:xfrm>
            <a:custGeom>
              <a:avLst/>
              <a:gdLst/>
              <a:ahLst/>
              <a:cxnLst/>
              <a:rect l="l" t="t" r="r" b="b"/>
              <a:pathLst>
                <a:path w="33019" h="11429">
                  <a:moveTo>
                    <a:pt x="0" y="11090"/>
                  </a:moveTo>
                  <a:lnTo>
                    <a:pt x="11632" y="9084"/>
                  </a:lnTo>
                  <a:lnTo>
                    <a:pt x="18946" y="7259"/>
                  </a:lnTo>
                  <a:lnTo>
                    <a:pt x="25031" y="4578"/>
                  </a:lnTo>
                  <a:lnTo>
                    <a:pt x="32981" y="0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2340169" y="783754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2340399" y="783703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0" y="513"/>
                  </a:moveTo>
                  <a:lnTo>
                    <a:pt x="229" y="285"/>
                  </a:lnTo>
                  <a:lnTo>
                    <a:pt x="51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2340913" y="783675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0" y="285"/>
                  </a:moveTo>
                  <a:lnTo>
                    <a:pt x="285" y="0"/>
                  </a:lnTo>
                  <a:lnTo>
                    <a:pt x="2349" y="917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2343262" y="7837668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19" h="6350">
                  <a:moveTo>
                    <a:pt x="0" y="0"/>
                  </a:moveTo>
                  <a:lnTo>
                    <a:pt x="2063" y="917"/>
                  </a:lnTo>
                  <a:lnTo>
                    <a:pt x="7341" y="6115"/>
                  </a:lnTo>
                </a:path>
              </a:pathLst>
            </a:custGeom>
            <a:ln w="34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2350604" y="7843783"/>
              <a:ext cx="127635" cy="137795"/>
            </a:xfrm>
            <a:custGeom>
              <a:avLst/>
              <a:gdLst/>
              <a:ahLst/>
              <a:cxnLst/>
              <a:rect l="l" t="t" r="r" b="b"/>
              <a:pathLst>
                <a:path w="127635" h="137795">
                  <a:moveTo>
                    <a:pt x="0" y="0"/>
                  </a:moveTo>
                  <a:lnTo>
                    <a:pt x="68464" y="74347"/>
                  </a:lnTo>
                  <a:lnTo>
                    <a:pt x="104554" y="113460"/>
                  </a:lnTo>
                  <a:lnTo>
                    <a:pt x="120208" y="130234"/>
                  </a:lnTo>
                  <a:lnTo>
                    <a:pt x="127368" y="137566"/>
                  </a:lnTo>
                </a:path>
              </a:pathLst>
            </a:custGeom>
            <a:ln w="31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2477973" y="7981350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5">
                  <a:moveTo>
                    <a:pt x="0" y="0"/>
                  </a:moveTo>
                  <a:lnTo>
                    <a:pt x="9191" y="9213"/>
                  </a:lnTo>
                  <a:lnTo>
                    <a:pt x="13117" y="10547"/>
                  </a:lnTo>
                </a:path>
              </a:pathLst>
            </a:custGeom>
            <a:ln w="32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2491090" y="7989709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0" y="2188"/>
                  </a:moveTo>
                  <a:lnTo>
                    <a:pt x="3925" y="3522"/>
                  </a:lnTo>
                  <a:lnTo>
                    <a:pt x="3640" y="0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2472034" y="784581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60"/>
                  </a:moveTo>
                  <a:lnTo>
                    <a:pt x="17691" y="860"/>
                  </a:lnTo>
                </a:path>
              </a:pathLst>
            </a:custGeom>
            <a:ln w="36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2470488" y="7840809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79">
                  <a:moveTo>
                    <a:pt x="1546" y="5006"/>
                  </a:moveTo>
                  <a:lnTo>
                    <a:pt x="1317" y="3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2465478" y="783460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5009" y="6202"/>
                  </a:moveTo>
                  <a:lnTo>
                    <a:pt x="3691" y="2915"/>
                  </a:lnTo>
                  <a:lnTo>
                    <a:pt x="0" y="0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2455509" y="783169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969" y="2915"/>
                  </a:moveTo>
                  <a:lnTo>
                    <a:pt x="6277" y="0"/>
                  </a:lnTo>
                  <a:lnTo>
                    <a:pt x="0" y="162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2438404" y="7833311"/>
              <a:ext cx="17145" cy="10160"/>
            </a:xfrm>
            <a:custGeom>
              <a:avLst/>
              <a:gdLst/>
              <a:ahLst/>
              <a:cxnLst/>
              <a:rect l="l" t="t" r="r" b="b"/>
              <a:pathLst>
                <a:path w="17144" h="10159">
                  <a:moveTo>
                    <a:pt x="17104" y="0"/>
                  </a:moveTo>
                  <a:lnTo>
                    <a:pt x="10827" y="1620"/>
                  </a:lnTo>
                  <a:lnTo>
                    <a:pt x="0" y="9711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2412854" y="7843023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5" h="22225">
                  <a:moveTo>
                    <a:pt x="25549" y="0"/>
                  </a:moveTo>
                  <a:lnTo>
                    <a:pt x="19059" y="4896"/>
                  </a:lnTo>
                  <a:lnTo>
                    <a:pt x="14235" y="8828"/>
                  </a:lnTo>
                  <a:lnTo>
                    <a:pt x="8680" y="13868"/>
                  </a:lnTo>
                  <a:lnTo>
                    <a:pt x="0" y="22085"/>
                  </a:lnTo>
                </a:path>
              </a:pathLst>
            </a:custGeom>
            <a:ln w="341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2382441" y="7865109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80" h="31750">
                  <a:moveTo>
                    <a:pt x="30413" y="0"/>
                  </a:moveTo>
                  <a:lnTo>
                    <a:pt x="21657" y="8361"/>
                  </a:lnTo>
                  <a:lnTo>
                    <a:pt x="15570" y="14410"/>
                  </a:lnTo>
                  <a:lnTo>
                    <a:pt x="9301" y="21083"/>
                  </a:lnTo>
                  <a:lnTo>
                    <a:pt x="0" y="31317"/>
                  </a:lnTo>
                </a:path>
              </a:pathLst>
            </a:custGeom>
            <a:ln w="33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2354288" y="7896426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20">
                  <a:moveTo>
                    <a:pt x="28152" y="0"/>
                  </a:moveTo>
                  <a:lnTo>
                    <a:pt x="18886" y="10254"/>
                  </a:lnTo>
                  <a:lnTo>
                    <a:pt x="12865" y="17075"/>
                  </a:lnTo>
                  <a:lnTo>
                    <a:pt x="7449" y="23527"/>
                  </a:lnTo>
                  <a:lnTo>
                    <a:pt x="0" y="32672"/>
                  </a:lnTo>
                </a:path>
              </a:pathLst>
            </a:custGeom>
            <a:ln w="32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2337586" y="7929099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4" h="24129">
                  <a:moveTo>
                    <a:pt x="16702" y="0"/>
                  </a:moveTo>
                  <a:lnTo>
                    <a:pt x="9431" y="9004"/>
                  </a:lnTo>
                  <a:lnTo>
                    <a:pt x="5268" y="14471"/>
                  </a:lnTo>
                  <a:lnTo>
                    <a:pt x="2646" y="18618"/>
                  </a:lnTo>
                  <a:lnTo>
                    <a:pt x="0" y="23665"/>
                  </a:lnTo>
                </a:path>
              </a:pathLst>
            </a:custGeom>
            <a:ln w="32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9" name="object 1169"/>
          <p:cNvGrpSpPr/>
          <p:nvPr/>
        </p:nvGrpSpPr>
        <p:grpSpPr>
          <a:xfrm>
            <a:off x="2502343" y="7821061"/>
            <a:ext cx="584200" cy="213360"/>
            <a:chOff x="2502343" y="7821061"/>
            <a:chExt cx="584200" cy="213360"/>
          </a:xfrm>
        </p:grpSpPr>
        <p:sp>
          <p:nvSpPr>
            <p:cNvPr id="1170" name="object 1170"/>
            <p:cNvSpPr/>
            <p:nvPr/>
          </p:nvSpPr>
          <p:spPr>
            <a:xfrm>
              <a:off x="2674908" y="787496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2675138" y="7872241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0" y="2721"/>
                  </a:moveTo>
                  <a:lnTo>
                    <a:pt x="229" y="2377"/>
                  </a:lnTo>
                  <a:lnTo>
                    <a:pt x="120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2676340" y="7865490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0" y="6751"/>
                  </a:moveTo>
                  <a:lnTo>
                    <a:pt x="973" y="4374"/>
                  </a:lnTo>
                  <a:lnTo>
                    <a:pt x="109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2670191" y="7855602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6258" y="9887"/>
                  </a:moveTo>
                  <a:lnTo>
                    <a:pt x="5394" y="5512"/>
                  </a:lnTo>
                  <a:lnTo>
                    <a:pt x="0" y="0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2653513" y="7845291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4" h="10795">
                  <a:moveTo>
                    <a:pt x="16678" y="10310"/>
                  </a:moveTo>
                  <a:lnTo>
                    <a:pt x="11283" y="4798"/>
                  </a:lnTo>
                  <a:lnTo>
                    <a:pt x="0" y="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2624963" y="7840635"/>
              <a:ext cx="28575" cy="5080"/>
            </a:xfrm>
            <a:custGeom>
              <a:avLst/>
              <a:gdLst/>
              <a:ahLst/>
              <a:cxnLst/>
              <a:rect l="l" t="t" r="r" b="b"/>
              <a:pathLst>
                <a:path w="28575" h="5079">
                  <a:moveTo>
                    <a:pt x="28549" y="4656"/>
                  </a:moveTo>
                  <a:lnTo>
                    <a:pt x="21756" y="1885"/>
                  </a:lnTo>
                  <a:lnTo>
                    <a:pt x="16518" y="477"/>
                  </a:lnTo>
                  <a:lnTo>
                    <a:pt x="10158" y="0"/>
                  </a:lnTo>
                  <a:lnTo>
                    <a:pt x="0" y="16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2587714" y="7840651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4" h="6984">
                  <a:moveTo>
                    <a:pt x="37248" y="0"/>
                  </a:moveTo>
                  <a:lnTo>
                    <a:pt x="26954" y="195"/>
                  </a:lnTo>
                  <a:lnTo>
                    <a:pt x="19642" y="978"/>
                  </a:lnTo>
                  <a:lnTo>
                    <a:pt x="11822" y="2994"/>
                  </a:lnTo>
                  <a:lnTo>
                    <a:pt x="0" y="6889"/>
                  </a:lnTo>
                </a:path>
              </a:pathLst>
            </a:custGeom>
            <a:ln w="33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2550756" y="7847541"/>
              <a:ext cx="37465" cy="20320"/>
            </a:xfrm>
            <a:custGeom>
              <a:avLst/>
              <a:gdLst/>
              <a:ahLst/>
              <a:cxnLst/>
              <a:rect l="l" t="t" r="r" b="b"/>
              <a:pathLst>
                <a:path w="37464" h="20320">
                  <a:moveTo>
                    <a:pt x="36958" y="0"/>
                  </a:moveTo>
                  <a:lnTo>
                    <a:pt x="25140" y="4097"/>
                  </a:lnTo>
                  <a:lnTo>
                    <a:pt x="17351" y="7529"/>
                  </a:lnTo>
                  <a:lnTo>
                    <a:pt x="10126" y="12158"/>
                  </a:lnTo>
                  <a:lnTo>
                    <a:pt x="0" y="19842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2525365" y="786738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5">
                  <a:moveTo>
                    <a:pt x="25390" y="0"/>
                  </a:moveTo>
                  <a:lnTo>
                    <a:pt x="15445" y="7830"/>
                  </a:lnTo>
                  <a:lnTo>
                    <a:pt x="9485" y="13490"/>
                  </a:lnTo>
                  <a:lnTo>
                    <a:pt x="5130" y="19722"/>
                  </a:lnTo>
                  <a:lnTo>
                    <a:pt x="0" y="29272"/>
                  </a:lnTo>
                </a:path>
              </a:pathLst>
            </a:custGeom>
            <a:ln w="32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2518519" y="7896655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6845" y="0"/>
                  </a:moveTo>
                  <a:lnTo>
                    <a:pt x="2045" y="9577"/>
                  </a:lnTo>
                  <a:lnTo>
                    <a:pt x="0" y="16001"/>
                  </a:lnTo>
                  <a:lnTo>
                    <a:pt x="308" y="22179"/>
                  </a:lnTo>
                  <a:lnTo>
                    <a:pt x="2569" y="31020"/>
                  </a:lnTo>
                </a:path>
              </a:pathLst>
            </a:custGeom>
            <a:ln w="32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2521089" y="7927676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5" h="23495">
                  <a:moveTo>
                    <a:pt x="0" y="0"/>
                  </a:moveTo>
                  <a:lnTo>
                    <a:pt x="2655" y="8715"/>
                  </a:lnTo>
                  <a:lnTo>
                    <a:pt x="5718" y="14011"/>
                  </a:lnTo>
                  <a:lnTo>
                    <a:pt x="11150" y="18042"/>
                  </a:lnTo>
                  <a:lnTo>
                    <a:pt x="20912" y="22960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2542002" y="7950637"/>
              <a:ext cx="41910" cy="7620"/>
            </a:xfrm>
            <a:custGeom>
              <a:avLst/>
              <a:gdLst/>
              <a:ahLst/>
              <a:cxnLst/>
              <a:rect l="l" t="t" r="r" b="b"/>
              <a:pathLst>
                <a:path w="41910" h="7620">
                  <a:moveTo>
                    <a:pt x="0" y="0"/>
                  </a:moveTo>
                  <a:lnTo>
                    <a:pt x="10086" y="4649"/>
                  </a:lnTo>
                  <a:lnTo>
                    <a:pt x="17790" y="6801"/>
                  </a:lnTo>
                  <a:lnTo>
                    <a:pt x="27018" y="6997"/>
                  </a:lnTo>
                  <a:lnTo>
                    <a:pt x="41677" y="5779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2583680" y="7942494"/>
              <a:ext cx="50165" cy="13970"/>
            </a:xfrm>
            <a:custGeom>
              <a:avLst/>
              <a:gdLst/>
              <a:ahLst/>
              <a:cxnLst/>
              <a:rect l="l" t="t" r="r" b="b"/>
              <a:pathLst>
                <a:path w="50164" h="13970">
                  <a:moveTo>
                    <a:pt x="0" y="13921"/>
                  </a:moveTo>
                  <a:lnTo>
                    <a:pt x="14791" y="12395"/>
                  </a:lnTo>
                  <a:lnTo>
                    <a:pt x="24941" y="10436"/>
                  </a:lnTo>
                  <a:lnTo>
                    <a:pt x="35148" y="6739"/>
                  </a:lnTo>
                  <a:lnTo>
                    <a:pt x="50110" y="0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2633790" y="7914651"/>
              <a:ext cx="43180" cy="27940"/>
            </a:xfrm>
            <a:custGeom>
              <a:avLst/>
              <a:gdLst/>
              <a:ahLst/>
              <a:cxnLst/>
              <a:rect l="l" t="t" r="r" b="b"/>
              <a:pathLst>
                <a:path w="43180" h="27940">
                  <a:moveTo>
                    <a:pt x="0" y="27843"/>
                  </a:moveTo>
                  <a:lnTo>
                    <a:pt x="14848" y="20885"/>
                  </a:lnTo>
                  <a:lnTo>
                    <a:pt x="24264" y="15665"/>
                  </a:lnTo>
                  <a:lnTo>
                    <a:pt x="32267" y="9574"/>
                  </a:lnTo>
                  <a:lnTo>
                    <a:pt x="42876" y="0"/>
                  </a:lnTo>
                </a:path>
              </a:pathLst>
            </a:custGeom>
            <a:ln w="31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2676667" y="788318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>
                  <a:moveTo>
                    <a:pt x="0" y="31463"/>
                  </a:moveTo>
                  <a:lnTo>
                    <a:pt x="10331" y="21833"/>
                  </a:lnTo>
                  <a:lnTo>
                    <a:pt x="16391" y="15345"/>
                  </a:lnTo>
                  <a:lnTo>
                    <a:pt x="20532" y="9051"/>
                  </a:lnTo>
                  <a:lnTo>
                    <a:pt x="25108" y="0"/>
                  </a:lnTo>
                </a:path>
              </a:pathLst>
            </a:custGeom>
            <a:ln w="31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2701775" y="7857283"/>
              <a:ext cx="6985" cy="26034"/>
            </a:xfrm>
            <a:custGeom>
              <a:avLst/>
              <a:gdLst/>
              <a:ahLst/>
              <a:cxnLst/>
              <a:rect l="l" t="t" r="r" b="b"/>
              <a:pathLst>
                <a:path w="6985" h="26034">
                  <a:moveTo>
                    <a:pt x="0" y="25904"/>
                  </a:moveTo>
                  <a:lnTo>
                    <a:pt x="4280" y="16940"/>
                  </a:lnTo>
                  <a:lnTo>
                    <a:pt x="6350" y="11254"/>
                  </a:lnTo>
                  <a:lnTo>
                    <a:pt x="6788" y="6417"/>
                  </a:lnTo>
                  <a:lnTo>
                    <a:pt x="6173" y="0"/>
                  </a:lnTo>
                </a:path>
              </a:pathLst>
            </a:custGeom>
            <a:ln w="32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2700790" y="7842236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19" h="15240">
                  <a:moveTo>
                    <a:pt x="7158" y="15047"/>
                  </a:moveTo>
                  <a:lnTo>
                    <a:pt x="5894" y="4358"/>
                  </a:lnTo>
                  <a:lnTo>
                    <a:pt x="0" y="0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2689403" y="7837878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5">
                  <a:moveTo>
                    <a:pt x="11387" y="4358"/>
                  </a:moveTo>
                  <a:lnTo>
                    <a:pt x="5492" y="0"/>
                  </a:lnTo>
                  <a:lnTo>
                    <a:pt x="0" y="4238"/>
                  </a:lnTo>
                </a:path>
              </a:pathLst>
            </a:custGeom>
            <a:ln w="33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2682839" y="7842116"/>
              <a:ext cx="6985" cy="16510"/>
            </a:xfrm>
            <a:custGeom>
              <a:avLst/>
              <a:gdLst/>
              <a:ahLst/>
              <a:cxnLst/>
              <a:rect l="l" t="t" r="r" b="b"/>
              <a:pathLst>
                <a:path w="6985" h="16509">
                  <a:moveTo>
                    <a:pt x="6563" y="0"/>
                  </a:moveTo>
                  <a:lnTo>
                    <a:pt x="1071" y="4238"/>
                  </a:lnTo>
                  <a:lnTo>
                    <a:pt x="0" y="16496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2682316" y="7858613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522" y="0"/>
                  </a:moveTo>
                  <a:lnTo>
                    <a:pt x="0" y="7353"/>
                  </a:lnTo>
                  <a:lnTo>
                    <a:pt x="355" y="12857"/>
                  </a:lnTo>
                  <a:lnTo>
                    <a:pt x="2067" y="19260"/>
                  </a:lnTo>
                  <a:lnTo>
                    <a:pt x="5611" y="29309"/>
                  </a:lnTo>
                </a:path>
              </a:pathLst>
            </a:custGeom>
            <a:ln w="34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2687928" y="7887923"/>
              <a:ext cx="19050" cy="33655"/>
            </a:xfrm>
            <a:custGeom>
              <a:avLst/>
              <a:gdLst/>
              <a:ahLst/>
              <a:cxnLst/>
              <a:rect l="l" t="t" r="r" b="b"/>
              <a:pathLst>
                <a:path w="19050" h="33654">
                  <a:moveTo>
                    <a:pt x="0" y="0"/>
                  </a:moveTo>
                  <a:lnTo>
                    <a:pt x="3756" y="10111"/>
                  </a:lnTo>
                  <a:lnTo>
                    <a:pt x="6952" y="16945"/>
                  </a:lnTo>
                  <a:lnTo>
                    <a:pt x="11336" y="23619"/>
                  </a:lnTo>
                  <a:lnTo>
                    <a:pt x="18657" y="33250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2706586" y="7921173"/>
              <a:ext cx="29209" cy="27305"/>
            </a:xfrm>
            <a:custGeom>
              <a:avLst/>
              <a:gdLst/>
              <a:ahLst/>
              <a:cxnLst/>
              <a:rect l="l" t="t" r="r" b="b"/>
              <a:pathLst>
                <a:path w="29210" h="27304">
                  <a:moveTo>
                    <a:pt x="0" y="0"/>
                  </a:moveTo>
                  <a:lnTo>
                    <a:pt x="7479" y="9532"/>
                  </a:lnTo>
                  <a:lnTo>
                    <a:pt x="12972" y="15520"/>
                  </a:lnTo>
                  <a:lnTo>
                    <a:pt x="19175" y="20491"/>
                  </a:lnTo>
                  <a:lnTo>
                    <a:pt x="28790" y="26976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2735376" y="7948150"/>
              <a:ext cx="33020" cy="13335"/>
            </a:xfrm>
            <a:custGeom>
              <a:avLst/>
              <a:gdLst/>
              <a:ahLst/>
              <a:cxnLst/>
              <a:rect l="l" t="t" r="r" b="b"/>
              <a:pathLst>
                <a:path w="33019" h="13334">
                  <a:moveTo>
                    <a:pt x="0" y="0"/>
                  </a:moveTo>
                  <a:lnTo>
                    <a:pt x="9676" y="6271"/>
                  </a:lnTo>
                  <a:lnTo>
                    <a:pt x="16318" y="9751"/>
                  </a:lnTo>
                  <a:lnTo>
                    <a:pt x="22997" y="11688"/>
                  </a:lnTo>
                  <a:lnTo>
                    <a:pt x="32789" y="13334"/>
                  </a:lnTo>
                </a:path>
              </a:pathLst>
            </a:custGeom>
            <a:ln w="32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2768166" y="7957394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80" h="5715">
                  <a:moveTo>
                    <a:pt x="0" y="4091"/>
                  </a:moveTo>
                  <a:lnTo>
                    <a:pt x="9746" y="5464"/>
                  </a:lnTo>
                  <a:lnTo>
                    <a:pt x="16110" y="5496"/>
                  </a:lnTo>
                  <a:lnTo>
                    <a:pt x="21894" y="3802"/>
                  </a:lnTo>
                  <a:lnTo>
                    <a:pt x="29901" y="0"/>
                  </a:lnTo>
                </a:path>
              </a:pathLst>
            </a:custGeom>
            <a:ln w="32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2798067" y="7937171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20">
                  <a:moveTo>
                    <a:pt x="0" y="20222"/>
                  </a:moveTo>
                  <a:lnTo>
                    <a:pt x="7867" y="16167"/>
                  </a:lnTo>
                  <a:lnTo>
                    <a:pt x="12679" y="12709"/>
                  </a:lnTo>
                  <a:lnTo>
                    <a:pt x="16403" y="7952"/>
                  </a:lnTo>
                  <a:lnTo>
                    <a:pt x="21010" y="0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2819078" y="7908407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0" y="28764"/>
                  </a:moveTo>
                  <a:lnTo>
                    <a:pt x="4419" y="20678"/>
                  </a:lnTo>
                  <a:lnTo>
                    <a:pt x="6831" y="14986"/>
                  </a:lnTo>
                  <a:lnTo>
                    <a:pt x="8081" y="8992"/>
                  </a:lnTo>
                  <a:lnTo>
                    <a:pt x="9012" y="0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2826375" y="7881211"/>
              <a:ext cx="3175" cy="27305"/>
            </a:xfrm>
            <a:custGeom>
              <a:avLst/>
              <a:gdLst/>
              <a:ahLst/>
              <a:cxnLst/>
              <a:rect l="l" t="t" r="r" b="b"/>
              <a:pathLst>
                <a:path w="3175" h="27304">
                  <a:moveTo>
                    <a:pt x="1715" y="27195"/>
                  </a:moveTo>
                  <a:lnTo>
                    <a:pt x="2479" y="18226"/>
                  </a:lnTo>
                  <a:lnTo>
                    <a:pt x="2555" y="12404"/>
                  </a:lnTo>
                  <a:lnTo>
                    <a:pt x="1782" y="7178"/>
                  </a:lnTo>
                  <a:lnTo>
                    <a:pt x="0" y="0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2818480" y="7863188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5" h="18415">
                  <a:moveTo>
                    <a:pt x="7894" y="18022"/>
                  </a:moveTo>
                  <a:lnTo>
                    <a:pt x="4772" y="6015"/>
                  </a:lnTo>
                  <a:lnTo>
                    <a:pt x="0" y="0"/>
                  </a:lnTo>
                </a:path>
              </a:pathLst>
            </a:custGeom>
            <a:ln w="33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2809943" y="7857173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8537" y="6015"/>
                  </a:moveTo>
                  <a:lnTo>
                    <a:pt x="3764" y="0"/>
                  </a:lnTo>
                  <a:lnTo>
                    <a:pt x="0" y="2787"/>
                  </a:lnTo>
                </a:path>
              </a:pathLst>
            </a:custGeom>
            <a:ln w="33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2805954" y="7859960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4" h="15240">
                  <a:moveTo>
                    <a:pt x="3988" y="0"/>
                  </a:moveTo>
                  <a:lnTo>
                    <a:pt x="224" y="2787"/>
                  </a:lnTo>
                  <a:lnTo>
                    <a:pt x="0" y="14839"/>
                  </a:lnTo>
                </a:path>
              </a:pathLst>
            </a:custGeom>
            <a:ln w="34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2805877" y="7874799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76" y="0"/>
                  </a:moveTo>
                  <a:lnTo>
                    <a:pt x="0" y="7263"/>
                  </a:lnTo>
                  <a:lnTo>
                    <a:pt x="304" y="12916"/>
                  </a:lnTo>
                  <a:lnTo>
                    <a:pt x="1288" y="19866"/>
                  </a:lnTo>
                  <a:lnTo>
                    <a:pt x="3248" y="31021"/>
                  </a:lnTo>
                </a:path>
              </a:pathLst>
            </a:custGeom>
            <a:ln w="34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2809126" y="7905821"/>
              <a:ext cx="8890" cy="40005"/>
            </a:xfrm>
            <a:custGeom>
              <a:avLst/>
              <a:gdLst/>
              <a:ahLst/>
              <a:cxnLst/>
              <a:rect l="l" t="t" r="r" b="b"/>
              <a:pathLst>
                <a:path w="8889" h="40004">
                  <a:moveTo>
                    <a:pt x="0" y="0"/>
                  </a:moveTo>
                  <a:lnTo>
                    <a:pt x="2045" y="11290"/>
                  </a:lnTo>
                  <a:lnTo>
                    <a:pt x="3630" y="19192"/>
                  </a:lnTo>
                  <a:lnTo>
                    <a:pt x="5565" y="27430"/>
                  </a:lnTo>
                  <a:lnTo>
                    <a:pt x="8663" y="39729"/>
                  </a:lnTo>
                </a:path>
              </a:pathLst>
            </a:custGeom>
            <a:ln w="33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2817790" y="7945550"/>
              <a:ext cx="10795" cy="37465"/>
            </a:xfrm>
            <a:custGeom>
              <a:avLst/>
              <a:gdLst/>
              <a:ahLst/>
              <a:cxnLst/>
              <a:rect l="l" t="t" r="r" b="b"/>
              <a:pathLst>
                <a:path w="10794" h="37465">
                  <a:moveTo>
                    <a:pt x="0" y="0"/>
                  </a:moveTo>
                  <a:lnTo>
                    <a:pt x="3125" y="12261"/>
                  </a:lnTo>
                  <a:lnTo>
                    <a:pt x="5252" y="20235"/>
                  </a:lnTo>
                  <a:lnTo>
                    <a:pt x="7355" y="27419"/>
                  </a:lnTo>
                  <a:lnTo>
                    <a:pt x="10412" y="37311"/>
                  </a:lnTo>
                </a:path>
              </a:pathLst>
            </a:custGeom>
            <a:ln w="32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2828203" y="7982862"/>
              <a:ext cx="8890" cy="26034"/>
            </a:xfrm>
            <a:custGeom>
              <a:avLst/>
              <a:gdLst/>
              <a:ahLst/>
              <a:cxnLst/>
              <a:rect l="l" t="t" r="r" b="b"/>
              <a:pathLst>
                <a:path w="8889" h="26034">
                  <a:moveTo>
                    <a:pt x="0" y="0"/>
                  </a:moveTo>
                  <a:lnTo>
                    <a:pt x="3029" y="9709"/>
                  </a:lnTo>
                  <a:lnTo>
                    <a:pt x="4940" y="15614"/>
                  </a:lnTo>
                  <a:lnTo>
                    <a:pt x="6544" y="20114"/>
                  </a:lnTo>
                  <a:lnTo>
                    <a:pt x="8651" y="25612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2836855" y="8008474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0" y="0"/>
                  </a:moveTo>
                  <a:lnTo>
                    <a:pt x="3506" y="9062"/>
                  </a:lnTo>
                  <a:lnTo>
                    <a:pt x="4122" y="7911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2835110" y="7976071"/>
              <a:ext cx="6350" cy="40640"/>
            </a:xfrm>
            <a:custGeom>
              <a:avLst/>
              <a:gdLst/>
              <a:ahLst/>
              <a:cxnLst/>
              <a:rect l="l" t="t" r="r" b="b"/>
              <a:pathLst>
                <a:path w="6350" h="40640">
                  <a:moveTo>
                    <a:pt x="5867" y="40314"/>
                  </a:moveTo>
                  <a:lnTo>
                    <a:pt x="3912" y="26788"/>
                  </a:lnTo>
                  <a:lnTo>
                    <a:pt x="2649" y="18080"/>
                  </a:lnTo>
                  <a:lnTo>
                    <a:pt x="1528" y="10411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2832407" y="7939133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5">
                  <a:moveTo>
                    <a:pt x="2702" y="36938"/>
                  </a:moveTo>
                  <a:lnTo>
                    <a:pt x="1223" y="26580"/>
                  </a:lnTo>
                  <a:lnTo>
                    <a:pt x="449" y="19279"/>
                  </a:lnTo>
                  <a:lnTo>
                    <a:pt x="125" y="11574"/>
                  </a:lnTo>
                  <a:lnTo>
                    <a:pt x="0" y="0"/>
                  </a:lnTo>
                </a:path>
              </a:pathLst>
            </a:custGeom>
            <a:ln w="33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2832397" y="7902066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80" h="37465">
                  <a:moveTo>
                    <a:pt x="9" y="37066"/>
                  </a:moveTo>
                  <a:lnTo>
                    <a:pt x="0" y="25490"/>
                  </a:lnTo>
                  <a:lnTo>
                    <a:pt x="490" y="17770"/>
                  </a:lnTo>
                  <a:lnTo>
                    <a:pt x="1925" y="10432"/>
                  </a:lnTo>
                  <a:lnTo>
                    <a:pt x="4749" y="0"/>
                  </a:lnTo>
                </a:path>
              </a:pathLst>
            </a:custGeom>
            <a:ln w="32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2837147" y="7872356"/>
              <a:ext cx="15240" cy="29845"/>
            </a:xfrm>
            <a:custGeom>
              <a:avLst/>
              <a:gdLst/>
              <a:ahLst/>
              <a:cxnLst/>
              <a:rect l="l" t="t" r="r" b="b"/>
              <a:pathLst>
                <a:path w="15239" h="29845">
                  <a:moveTo>
                    <a:pt x="0" y="29709"/>
                  </a:moveTo>
                  <a:lnTo>
                    <a:pt x="2983" y="19392"/>
                  </a:lnTo>
                  <a:lnTo>
                    <a:pt x="5535" y="12858"/>
                  </a:lnTo>
                  <a:lnTo>
                    <a:pt x="9058" y="7322"/>
                  </a:lnTo>
                  <a:lnTo>
                    <a:pt x="14953" y="0"/>
                  </a:lnTo>
                </a:path>
              </a:pathLst>
            </a:custGeom>
            <a:ln w="32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2852100" y="7854853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79">
                  <a:moveTo>
                    <a:pt x="0" y="17502"/>
                  </a:moveTo>
                  <a:lnTo>
                    <a:pt x="6017" y="10371"/>
                  </a:lnTo>
                  <a:lnTo>
                    <a:pt x="10394" y="6170"/>
                  </a:lnTo>
                  <a:lnTo>
                    <a:pt x="15266" y="3260"/>
                  </a:lnTo>
                  <a:lnTo>
                    <a:pt x="22766" y="0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2874867" y="7850678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5" h="4445">
                  <a:moveTo>
                    <a:pt x="0" y="4175"/>
                  </a:moveTo>
                  <a:lnTo>
                    <a:pt x="7563" y="1164"/>
                  </a:lnTo>
                  <a:lnTo>
                    <a:pt x="12871" y="0"/>
                  </a:lnTo>
                  <a:lnTo>
                    <a:pt x="18433" y="537"/>
                  </a:lnTo>
                  <a:lnTo>
                    <a:pt x="26758" y="2633"/>
                  </a:lnTo>
                </a:path>
              </a:pathLst>
            </a:custGeom>
            <a:ln w="330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2901626" y="7853312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69" h="16509">
                  <a:moveTo>
                    <a:pt x="0" y="0"/>
                  </a:moveTo>
                  <a:lnTo>
                    <a:pt x="8316" y="2374"/>
                  </a:lnTo>
                  <a:lnTo>
                    <a:pt x="13826" y="4864"/>
                  </a:lnTo>
                  <a:lnTo>
                    <a:pt x="18993" y="8999"/>
                  </a:lnTo>
                  <a:lnTo>
                    <a:pt x="26281" y="16307"/>
                  </a:lnTo>
                </a:path>
              </a:pathLst>
            </a:custGeom>
            <a:ln w="33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2927907" y="7869619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5" h="31115">
                  <a:moveTo>
                    <a:pt x="0" y="0"/>
                  </a:moveTo>
                  <a:lnTo>
                    <a:pt x="7202" y="7534"/>
                  </a:lnTo>
                  <a:lnTo>
                    <a:pt x="11775" y="13251"/>
                  </a:lnTo>
                  <a:lnTo>
                    <a:pt x="15675" y="20036"/>
                  </a:lnTo>
                  <a:lnTo>
                    <a:pt x="20855" y="30774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2948762" y="7900393"/>
              <a:ext cx="13335" cy="37465"/>
            </a:xfrm>
            <a:custGeom>
              <a:avLst/>
              <a:gdLst/>
              <a:ahLst/>
              <a:cxnLst/>
              <a:rect l="l" t="t" r="r" b="b"/>
              <a:pathLst>
                <a:path w="13335" h="37465">
                  <a:moveTo>
                    <a:pt x="0" y="0"/>
                  </a:moveTo>
                  <a:lnTo>
                    <a:pt x="5058" y="10842"/>
                  </a:lnTo>
                  <a:lnTo>
                    <a:pt x="8110" y="18359"/>
                  </a:lnTo>
                  <a:lnTo>
                    <a:pt x="10382" y="26064"/>
                  </a:lnTo>
                  <a:lnTo>
                    <a:pt x="13103" y="37469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2961866" y="7937862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4" h="34290">
                  <a:moveTo>
                    <a:pt x="0" y="0"/>
                  </a:moveTo>
                  <a:lnTo>
                    <a:pt x="2603" y="11349"/>
                  </a:lnTo>
                  <a:lnTo>
                    <a:pt x="4046" y="18669"/>
                  </a:lnTo>
                  <a:lnTo>
                    <a:pt x="4847" y="25140"/>
                  </a:lnTo>
                  <a:lnTo>
                    <a:pt x="5524" y="33945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2967390" y="7971807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69" h="22859">
                  <a:moveTo>
                    <a:pt x="0" y="0"/>
                  </a:moveTo>
                  <a:lnTo>
                    <a:pt x="1050" y="14709"/>
                  </a:lnTo>
                  <a:lnTo>
                    <a:pt x="355" y="22322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2965839" y="7994130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5" h="7620">
                  <a:moveTo>
                    <a:pt x="1907" y="0"/>
                  </a:moveTo>
                  <a:lnTo>
                    <a:pt x="1212" y="7611"/>
                  </a:lnTo>
                  <a:lnTo>
                    <a:pt x="0" y="6128"/>
                  </a:lnTo>
                </a:path>
              </a:pathLst>
            </a:custGeom>
            <a:ln w="33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2963498" y="7988268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2340" y="11989"/>
                  </a:moveTo>
                  <a:lnTo>
                    <a:pt x="1127" y="10505"/>
                  </a:lnTo>
                  <a:lnTo>
                    <a:pt x="0" y="0"/>
                  </a:lnTo>
                </a:path>
              </a:pathLst>
            </a:custGeom>
            <a:ln w="34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2961864" y="796034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40">
                  <a:moveTo>
                    <a:pt x="1633" y="27923"/>
                  </a:moveTo>
                  <a:lnTo>
                    <a:pt x="974" y="21577"/>
                  </a:lnTo>
                  <a:lnTo>
                    <a:pt x="584" y="16553"/>
                  </a:lnTo>
                  <a:lnTo>
                    <a:pt x="310" y="10233"/>
                  </a:lnTo>
                  <a:lnTo>
                    <a:pt x="0" y="0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2961563" y="7923589"/>
              <a:ext cx="1270" cy="36830"/>
            </a:xfrm>
            <a:custGeom>
              <a:avLst/>
              <a:gdLst/>
              <a:ahLst/>
              <a:cxnLst/>
              <a:rect l="l" t="t" r="r" b="b"/>
              <a:pathLst>
                <a:path w="1269" h="36829">
                  <a:moveTo>
                    <a:pt x="465" y="-16828"/>
                  </a:moveTo>
                  <a:lnTo>
                    <a:pt x="465" y="53583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2962494" y="7888048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59">
                  <a:moveTo>
                    <a:pt x="0" y="35541"/>
                  </a:moveTo>
                  <a:lnTo>
                    <a:pt x="713" y="24108"/>
                  </a:lnTo>
                  <a:lnTo>
                    <a:pt x="1449" y="16595"/>
                  </a:lnTo>
                  <a:lnTo>
                    <a:pt x="2655" y="9669"/>
                  </a:lnTo>
                  <a:lnTo>
                    <a:pt x="4778" y="0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2967273" y="7860938"/>
              <a:ext cx="10160" cy="27305"/>
            </a:xfrm>
            <a:custGeom>
              <a:avLst/>
              <a:gdLst/>
              <a:ahLst/>
              <a:cxnLst/>
              <a:rect l="l" t="t" r="r" b="b"/>
              <a:pathLst>
                <a:path w="10160" h="27304">
                  <a:moveTo>
                    <a:pt x="0" y="27109"/>
                  </a:moveTo>
                  <a:lnTo>
                    <a:pt x="2206" y="17571"/>
                  </a:lnTo>
                  <a:lnTo>
                    <a:pt x="3990" y="11567"/>
                  </a:lnTo>
                  <a:lnTo>
                    <a:pt x="6297" y="6557"/>
                  </a:lnTo>
                  <a:lnTo>
                    <a:pt x="10071" y="0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2977345" y="784514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0" y="15795"/>
                  </a:moveTo>
                  <a:lnTo>
                    <a:pt x="6430" y="4888"/>
                  </a:lnTo>
                  <a:lnTo>
                    <a:pt x="15409" y="0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2992754" y="7840254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79">
                  <a:moveTo>
                    <a:pt x="0" y="4888"/>
                  </a:moveTo>
                  <a:lnTo>
                    <a:pt x="8980" y="0"/>
                  </a:lnTo>
                  <a:lnTo>
                    <a:pt x="18453" y="1748"/>
                  </a:lnTo>
                </a:path>
              </a:pathLst>
            </a:custGeom>
            <a:ln w="33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011208" y="7842003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5">
                  <a:moveTo>
                    <a:pt x="0" y="0"/>
                  </a:moveTo>
                  <a:lnTo>
                    <a:pt x="9473" y="1748"/>
                  </a:lnTo>
                  <a:lnTo>
                    <a:pt x="18845" y="10513"/>
                  </a:lnTo>
                </a:path>
              </a:pathLst>
            </a:custGeom>
            <a:ln w="33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030053" y="7852516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4" h="24129">
                  <a:moveTo>
                    <a:pt x="0" y="0"/>
                  </a:moveTo>
                  <a:lnTo>
                    <a:pt x="5535" y="5299"/>
                  </a:lnTo>
                  <a:lnTo>
                    <a:pt x="9136" y="9528"/>
                  </a:lnTo>
                  <a:lnTo>
                    <a:pt x="12383" y="14903"/>
                  </a:lnTo>
                  <a:lnTo>
                    <a:pt x="16857" y="23639"/>
                  </a:lnTo>
                </a:path>
              </a:pathLst>
            </a:custGeom>
            <a:ln w="33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046911" y="7876156"/>
              <a:ext cx="12700" cy="33655"/>
            </a:xfrm>
            <a:custGeom>
              <a:avLst/>
              <a:gdLst/>
              <a:ahLst/>
              <a:cxnLst/>
              <a:rect l="l" t="t" r="r" b="b"/>
              <a:pathLst>
                <a:path w="12700" h="33654">
                  <a:moveTo>
                    <a:pt x="0" y="0"/>
                  </a:moveTo>
                  <a:lnTo>
                    <a:pt x="4403" y="8892"/>
                  </a:lnTo>
                  <a:lnTo>
                    <a:pt x="7155" y="15357"/>
                  </a:lnTo>
                  <a:lnTo>
                    <a:pt x="9413" y="22547"/>
                  </a:lnTo>
                  <a:lnTo>
                    <a:pt x="12333" y="33611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059245" y="7909768"/>
              <a:ext cx="7620" cy="38100"/>
            </a:xfrm>
            <a:custGeom>
              <a:avLst/>
              <a:gdLst/>
              <a:ahLst/>
              <a:cxnLst/>
              <a:rect l="l" t="t" r="r" b="b"/>
              <a:pathLst>
                <a:path w="7619" h="38100">
                  <a:moveTo>
                    <a:pt x="0" y="0"/>
                  </a:moveTo>
                  <a:lnTo>
                    <a:pt x="2836" y="11133"/>
                  </a:lnTo>
                  <a:lnTo>
                    <a:pt x="4510" y="18802"/>
                  </a:lnTo>
                  <a:lnTo>
                    <a:pt x="5677" y="26570"/>
                  </a:lnTo>
                  <a:lnTo>
                    <a:pt x="6993" y="3800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066238" y="7947768"/>
              <a:ext cx="4445" cy="59055"/>
            </a:xfrm>
            <a:custGeom>
              <a:avLst/>
              <a:gdLst/>
              <a:ahLst/>
              <a:cxnLst/>
              <a:rect l="l" t="t" r="r" b="b"/>
              <a:pathLst>
                <a:path w="4444" h="59054">
                  <a:moveTo>
                    <a:pt x="0" y="0"/>
                  </a:moveTo>
                  <a:lnTo>
                    <a:pt x="1788" y="29194"/>
                  </a:lnTo>
                  <a:lnTo>
                    <a:pt x="2797" y="45056"/>
                  </a:lnTo>
                  <a:lnTo>
                    <a:pt x="3396" y="53101"/>
                  </a:lnTo>
                  <a:lnTo>
                    <a:pt x="3956" y="58848"/>
                  </a:lnTo>
                </a:path>
              </a:pathLst>
            </a:custGeom>
            <a:ln w="32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9" name="object 1229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3153550" y="7829637"/>
            <a:ext cx="155115" cy="406321"/>
          </a:xfrm>
          <a:prstGeom prst="rect">
            <a:avLst/>
          </a:prstGeom>
        </p:spPr>
      </p:pic>
      <p:grpSp>
        <p:nvGrpSpPr>
          <p:cNvPr id="1230" name="object 1230"/>
          <p:cNvGrpSpPr/>
          <p:nvPr/>
        </p:nvGrpSpPr>
        <p:grpSpPr>
          <a:xfrm>
            <a:off x="3403985" y="7689751"/>
            <a:ext cx="345440" cy="319405"/>
            <a:chOff x="3403985" y="7689751"/>
            <a:chExt cx="345440" cy="319405"/>
          </a:xfrm>
        </p:grpSpPr>
        <p:pic>
          <p:nvPicPr>
            <p:cNvPr id="1231" name="object 123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403985" y="7689751"/>
              <a:ext cx="87691" cy="303283"/>
            </a:xfrm>
            <a:prstGeom prst="rect">
              <a:avLst/>
            </a:prstGeom>
          </p:spPr>
        </p:pic>
        <p:pic>
          <p:nvPicPr>
            <p:cNvPr id="1232" name="object 123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525284" y="7790769"/>
              <a:ext cx="223875" cy="218046"/>
            </a:xfrm>
            <a:prstGeom prst="rect">
              <a:avLst/>
            </a:prstGeom>
          </p:spPr>
        </p:pic>
      </p:grpSp>
      <p:pic>
        <p:nvPicPr>
          <p:cNvPr id="1233" name="object 123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476020" y="7650299"/>
            <a:ext cx="376599" cy="468737"/>
          </a:xfrm>
          <a:prstGeom prst="rect">
            <a:avLst/>
          </a:prstGeom>
        </p:spPr>
      </p:pic>
      <p:grpSp>
        <p:nvGrpSpPr>
          <p:cNvPr id="1234" name="object 1234"/>
          <p:cNvGrpSpPr/>
          <p:nvPr/>
        </p:nvGrpSpPr>
        <p:grpSpPr>
          <a:xfrm>
            <a:off x="5192707" y="7796069"/>
            <a:ext cx="59690" cy="181610"/>
            <a:chOff x="5192707" y="7796069"/>
            <a:chExt cx="59690" cy="181610"/>
          </a:xfrm>
        </p:grpSpPr>
        <p:sp>
          <p:nvSpPr>
            <p:cNvPr id="1235" name="object 1235"/>
            <p:cNvSpPr/>
            <p:nvPr/>
          </p:nvSpPr>
          <p:spPr>
            <a:xfrm>
              <a:off x="5231356" y="7813532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4379" y="229"/>
                  </a:moveTo>
                  <a:lnTo>
                    <a:pt x="3864" y="172"/>
                  </a:lnTo>
                  <a:lnTo>
                    <a:pt x="3348" y="114"/>
                  </a:lnTo>
                </a:path>
                <a:path w="4445" h="1270">
                  <a:moveTo>
                    <a:pt x="3348" y="114"/>
                  </a:moveTo>
                  <a:lnTo>
                    <a:pt x="2316" y="0"/>
                  </a:lnTo>
                  <a:lnTo>
                    <a:pt x="0" y="111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5226037" y="7814650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319" y="0"/>
                  </a:moveTo>
                  <a:lnTo>
                    <a:pt x="3002" y="1118"/>
                  </a:lnTo>
                  <a:lnTo>
                    <a:pt x="0" y="6587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5220112" y="7821238"/>
              <a:ext cx="6350" cy="17780"/>
            </a:xfrm>
            <a:custGeom>
              <a:avLst/>
              <a:gdLst/>
              <a:ahLst/>
              <a:cxnLst/>
              <a:rect l="l" t="t" r="r" b="b"/>
              <a:pathLst>
                <a:path w="6350" h="17779">
                  <a:moveTo>
                    <a:pt x="5924" y="0"/>
                  </a:moveTo>
                  <a:lnTo>
                    <a:pt x="2921" y="5468"/>
                  </a:lnTo>
                  <a:lnTo>
                    <a:pt x="0" y="17277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5214977" y="7838515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5134" y="0"/>
                  </a:moveTo>
                  <a:lnTo>
                    <a:pt x="3411" y="7099"/>
                  </a:lnTo>
                  <a:lnTo>
                    <a:pt x="2301" y="12510"/>
                  </a:lnTo>
                  <a:lnTo>
                    <a:pt x="1325" y="18973"/>
                  </a:lnTo>
                  <a:lnTo>
                    <a:pt x="0" y="29229"/>
                  </a:lnTo>
                </a:path>
              </a:pathLst>
            </a:custGeom>
            <a:ln w="34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5211501" y="7867745"/>
              <a:ext cx="3810" cy="36195"/>
            </a:xfrm>
            <a:custGeom>
              <a:avLst/>
              <a:gdLst/>
              <a:ahLst/>
              <a:cxnLst/>
              <a:rect l="l" t="t" r="r" b="b"/>
              <a:pathLst>
                <a:path w="3810" h="36195">
                  <a:moveTo>
                    <a:pt x="3476" y="0"/>
                  </a:moveTo>
                  <a:lnTo>
                    <a:pt x="2176" y="10364"/>
                  </a:lnTo>
                  <a:lnTo>
                    <a:pt x="1381" y="17586"/>
                  </a:lnTo>
                  <a:lnTo>
                    <a:pt x="764" y="25055"/>
                  </a:lnTo>
                  <a:lnTo>
                    <a:pt x="0" y="36161"/>
                  </a:lnTo>
                </a:path>
              </a:pathLst>
            </a:custGeom>
            <a:ln w="33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5209042" y="7903906"/>
              <a:ext cx="2540" cy="57150"/>
            </a:xfrm>
            <a:custGeom>
              <a:avLst/>
              <a:gdLst/>
              <a:ahLst/>
              <a:cxnLst/>
              <a:rect l="l" t="t" r="r" b="b"/>
              <a:pathLst>
                <a:path w="2539" h="57150">
                  <a:moveTo>
                    <a:pt x="2459" y="0"/>
                  </a:moveTo>
                  <a:lnTo>
                    <a:pt x="1054" y="28694"/>
                  </a:lnTo>
                  <a:lnTo>
                    <a:pt x="330" y="44203"/>
                  </a:lnTo>
                  <a:lnTo>
                    <a:pt x="55" y="51878"/>
                  </a:lnTo>
                  <a:lnTo>
                    <a:pt x="0" y="57068"/>
                  </a:lnTo>
                </a:path>
              </a:pathLst>
            </a:custGeom>
            <a:ln w="32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1" name="object 1241"/>
          <p:cNvGrpSpPr/>
          <p:nvPr/>
        </p:nvGrpSpPr>
        <p:grpSpPr>
          <a:xfrm>
            <a:off x="5221810" y="7690782"/>
            <a:ext cx="259079" cy="287020"/>
            <a:chOff x="5221810" y="7690782"/>
            <a:chExt cx="259079" cy="287020"/>
          </a:xfrm>
        </p:grpSpPr>
        <p:sp>
          <p:nvSpPr>
            <p:cNvPr id="1242" name="object 1242"/>
            <p:cNvSpPr/>
            <p:nvPr/>
          </p:nvSpPr>
          <p:spPr>
            <a:xfrm>
              <a:off x="5239488" y="773021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5239259" y="7718743"/>
              <a:ext cx="635" cy="12065"/>
            </a:xfrm>
            <a:custGeom>
              <a:avLst/>
              <a:gdLst/>
              <a:ahLst/>
              <a:cxnLst/>
              <a:rect l="l" t="t" r="r" b="b"/>
              <a:pathLst>
                <a:path w="635" h="12065">
                  <a:moveTo>
                    <a:pt x="-17448" y="5738"/>
                  </a:moveTo>
                  <a:lnTo>
                    <a:pt x="17994" y="5738"/>
                  </a:lnTo>
                </a:path>
              </a:pathLst>
            </a:custGeom>
            <a:ln w="46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5239804" y="7710873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0" y="7870"/>
                  </a:moveTo>
                  <a:lnTo>
                    <a:pt x="545" y="2926"/>
                  </a:lnTo>
                  <a:lnTo>
                    <a:pt x="2319" y="0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5242124" y="770794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2926"/>
                  </a:moveTo>
                  <a:lnTo>
                    <a:pt x="1773" y="0"/>
                  </a:lnTo>
                  <a:lnTo>
                    <a:pt x="5171" y="681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6" name="object 124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281394" y="7743305"/>
              <a:ext cx="199365" cy="234450"/>
            </a:xfrm>
            <a:prstGeom prst="rect">
              <a:avLst/>
            </a:prstGeom>
          </p:spPr>
        </p:pic>
      </p:grpSp>
      <p:pic>
        <p:nvPicPr>
          <p:cNvPr id="1247" name="object 124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945473" y="7853098"/>
            <a:ext cx="254698" cy="179461"/>
          </a:xfrm>
          <a:prstGeom prst="rect">
            <a:avLst/>
          </a:prstGeom>
        </p:spPr>
      </p:pic>
      <p:pic>
        <p:nvPicPr>
          <p:cNvPr id="1248" name="object 124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6598549" y="7601904"/>
            <a:ext cx="74453" cy="136694"/>
          </a:xfrm>
          <a:prstGeom prst="rect">
            <a:avLst/>
          </a:prstGeom>
        </p:spPr>
      </p:pic>
      <p:pic>
        <p:nvPicPr>
          <p:cNvPr id="1249" name="object 124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6780176" y="7712770"/>
            <a:ext cx="294370" cy="308744"/>
          </a:xfrm>
          <a:prstGeom prst="rect">
            <a:avLst/>
          </a:prstGeom>
        </p:spPr>
      </p:pic>
      <p:grpSp>
        <p:nvGrpSpPr>
          <p:cNvPr id="1250" name="object 1250"/>
          <p:cNvGrpSpPr/>
          <p:nvPr/>
        </p:nvGrpSpPr>
        <p:grpSpPr>
          <a:xfrm>
            <a:off x="7116797" y="7813726"/>
            <a:ext cx="166370" cy="55244"/>
            <a:chOff x="7116797" y="7813726"/>
            <a:chExt cx="166370" cy="55244"/>
          </a:xfrm>
        </p:grpSpPr>
        <p:sp>
          <p:nvSpPr>
            <p:cNvPr id="1251" name="object 1251"/>
            <p:cNvSpPr/>
            <p:nvPr/>
          </p:nvSpPr>
          <p:spPr>
            <a:xfrm>
              <a:off x="7134123" y="785128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2719" y="0"/>
                  </a:moveTo>
                  <a:lnTo>
                    <a:pt x="2317" y="0"/>
                  </a:lnTo>
                  <a:lnTo>
                    <a:pt x="1916" y="0"/>
                  </a:lnTo>
                </a:path>
                <a:path w="3175">
                  <a:moveTo>
                    <a:pt x="1916" y="0"/>
                  </a:moveTo>
                  <a:lnTo>
                    <a:pt x="111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7134123" y="7850830"/>
              <a:ext cx="34290" cy="635"/>
            </a:xfrm>
            <a:custGeom>
              <a:avLst/>
              <a:gdLst/>
              <a:ahLst/>
              <a:cxnLst/>
              <a:rect l="l" t="t" r="r" b="b"/>
              <a:pathLst>
                <a:path w="34290" h="634">
                  <a:moveTo>
                    <a:pt x="-17326" y="229"/>
                  </a:moveTo>
                  <a:lnTo>
                    <a:pt x="51279" y="229"/>
                  </a:lnTo>
                </a:path>
              </a:pathLst>
            </a:custGeom>
            <a:ln w="35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7168076" y="7849457"/>
              <a:ext cx="31750" cy="1905"/>
            </a:xfrm>
            <a:custGeom>
              <a:avLst/>
              <a:gdLst/>
              <a:ahLst/>
              <a:cxnLst/>
              <a:rect l="l" t="t" r="r" b="b"/>
              <a:pathLst>
                <a:path w="31750" h="1904">
                  <a:moveTo>
                    <a:pt x="0" y="1373"/>
                  </a:moveTo>
                  <a:lnTo>
                    <a:pt x="8515" y="1093"/>
                  </a:lnTo>
                  <a:lnTo>
                    <a:pt x="14628" y="857"/>
                  </a:lnTo>
                  <a:lnTo>
                    <a:pt x="21288" y="535"/>
                  </a:lnTo>
                  <a:lnTo>
                    <a:pt x="31441" y="0"/>
                  </a:lnTo>
                </a:path>
              </a:pathLst>
            </a:custGeom>
            <a:ln w="33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7199518" y="7847197"/>
              <a:ext cx="31750" cy="2540"/>
            </a:xfrm>
            <a:custGeom>
              <a:avLst/>
              <a:gdLst/>
              <a:ahLst/>
              <a:cxnLst/>
              <a:rect l="l" t="t" r="r" b="b"/>
              <a:pathLst>
                <a:path w="31750" h="2540">
                  <a:moveTo>
                    <a:pt x="0" y="2259"/>
                  </a:moveTo>
                  <a:lnTo>
                    <a:pt x="10154" y="1709"/>
                  </a:lnTo>
                  <a:lnTo>
                    <a:pt x="16821" y="1291"/>
                  </a:lnTo>
                  <a:lnTo>
                    <a:pt x="22955" y="791"/>
                  </a:lnTo>
                  <a:lnTo>
                    <a:pt x="31509" y="0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7231028" y="7844108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59" h="3175">
                  <a:moveTo>
                    <a:pt x="0" y="3088"/>
                  </a:moveTo>
                  <a:lnTo>
                    <a:pt x="14333" y="1744"/>
                  </a:lnTo>
                  <a:lnTo>
                    <a:pt x="22837" y="0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7253865" y="7840246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5" h="4445">
                  <a:moveTo>
                    <a:pt x="0" y="3861"/>
                  </a:moveTo>
                  <a:lnTo>
                    <a:pt x="8503" y="2118"/>
                  </a:lnTo>
                  <a:lnTo>
                    <a:pt x="10399" y="0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7263041" y="7835648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223" y="4598"/>
                  </a:moveTo>
                  <a:lnTo>
                    <a:pt x="3119" y="2479"/>
                  </a:lnTo>
                  <a:lnTo>
                    <a:pt x="0" y="0"/>
                  </a:lnTo>
                </a:path>
              </a:pathLst>
            </a:custGeom>
            <a:ln w="33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7253507" y="7831018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9534" y="4629"/>
                  </a:moveTo>
                  <a:lnTo>
                    <a:pt x="6415" y="2150"/>
                  </a:lnTo>
                  <a:lnTo>
                    <a:pt x="0" y="0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9" name="object 1259"/>
          <p:cNvGrpSpPr/>
          <p:nvPr/>
        </p:nvGrpSpPr>
        <p:grpSpPr>
          <a:xfrm>
            <a:off x="7511884" y="7744131"/>
            <a:ext cx="200660" cy="433070"/>
            <a:chOff x="7511884" y="7744131"/>
            <a:chExt cx="200660" cy="433070"/>
          </a:xfrm>
        </p:grpSpPr>
        <p:sp>
          <p:nvSpPr>
            <p:cNvPr id="1260" name="object 1260"/>
            <p:cNvSpPr/>
            <p:nvPr/>
          </p:nvSpPr>
          <p:spPr>
            <a:xfrm>
              <a:off x="7553910" y="780124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7552020" y="7797150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889" y="4091"/>
                  </a:moveTo>
                  <a:lnTo>
                    <a:pt x="1661" y="28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7548188" y="7794319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3832" y="2831"/>
                  </a:moveTo>
                  <a:lnTo>
                    <a:pt x="2170" y="0"/>
                  </a:lnTo>
                  <a:lnTo>
                    <a:pt x="0" y="1068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7545147" y="7795388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3040" y="0"/>
                  </a:moveTo>
                  <a:lnTo>
                    <a:pt x="870" y="1069"/>
                  </a:lnTo>
                  <a:lnTo>
                    <a:pt x="0" y="12098"/>
                  </a:lnTo>
                </a:path>
              </a:pathLst>
            </a:custGeom>
            <a:ln w="34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7544428" y="7807486"/>
              <a:ext cx="1270" cy="35560"/>
            </a:xfrm>
            <a:custGeom>
              <a:avLst/>
              <a:gdLst/>
              <a:ahLst/>
              <a:cxnLst/>
              <a:rect l="l" t="t" r="r" b="b"/>
              <a:pathLst>
                <a:path w="1270" h="35559">
                  <a:moveTo>
                    <a:pt x="719" y="0"/>
                  </a:moveTo>
                  <a:lnTo>
                    <a:pt x="221" y="6750"/>
                  </a:lnTo>
                  <a:lnTo>
                    <a:pt x="0" y="12640"/>
                  </a:lnTo>
                  <a:lnTo>
                    <a:pt x="5" y="20946"/>
                  </a:lnTo>
                  <a:lnTo>
                    <a:pt x="188" y="34945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7544617" y="7842431"/>
              <a:ext cx="1270" cy="59690"/>
            </a:xfrm>
            <a:custGeom>
              <a:avLst/>
              <a:gdLst/>
              <a:ahLst/>
              <a:cxnLst/>
              <a:rect l="l" t="t" r="r" b="b"/>
              <a:pathLst>
                <a:path w="1270" h="59690">
                  <a:moveTo>
                    <a:pt x="334" y="-16798"/>
                  </a:moveTo>
                  <a:lnTo>
                    <a:pt x="334" y="76107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7544690" y="7901740"/>
              <a:ext cx="1270" cy="76835"/>
            </a:xfrm>
            <a:custGeom>
              <a:avLst/>
              <a:gdLst/>
              <a:ahLst/>
              <a:cxnLst/>
              <a:rect l="l" t="t" r="r" b="b"/>
              <a:pathLst>
                <a:path w="1270" h="76834">
                  <a:moveTo>
                    <a:pt x="385" y="-16027"/>
                  </a:moveTo>
                  <a:lnTo>
                    <a:pt x="385" y="92744"/>
                  </a:lnTo>
                </a:path>
              </a:pathLst>
            </a:custGeom>
            <a:ln w="32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7541746" y="7978457"/>
              <a:ext cx="3175" cy="80010"/>
            </a:xfrm>
            <a:custGeom>
              <a:avLst/>
              <a:gdLst/>
              <a:ahLst/>
              <a:cxnLst/>
              <a:rect l="l" t="t" r="r" b="b"/>
              <a:pathLst>
                <a:path w="3175" h="80009">
                  <a:moveTo>
                    <a:pt x="2944" y="0"/>
                  </a:moveTo>
                  <a:lnTo>
                    <a:pt x="2377" y="24492"/>
                  </a:lnTo>
                  <a:lnTo>
                    <a:pt x="1882" y="40971"/>
                  </a:lnTo>
                  <a:lnTo>
                    <a:pt x="1181" y="56920"/>
                  </a:lnTo>
                  <a:lnTo>
                    <a:pt x="0" y="79821"/>
                  </a:lnTo>
                </a:path>
              </a:pathLst>
            </a:custGeom>
            <a:ln w="30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7537378" y="8058278"/>
              <a:ext cx="4445" cy="65405"/>
            </a:xfrm>
            <a:custGeom>
              <a:avLst/>
              <a:gdLst/>
              <a:ahLst/>
              <a:cxnLst/>
              <a:rect l="l" t="t" r="r" b="b"/>
              <a:pathLst>
                <a:path w="4445" h="65404">
                  <a:moveTo>
                    <a:pt x="4367" y="0"/>
                  </a:moveTo>
                  <a:lnTo>
                    <a:pt x="3163" y="22672"/>
                  </a:lnTo>
                  <a:lnTo>
                    <a:pt x="2307" y="37018"/>
                  </a:lnTo>
                  <a:lnTo>
                    <a:pt x="1389" y="49146"/>
                  </a:lnTo>
                  <a:lnTo>
                    <a:pt x="0" y="65165"/>
                  </a:lnTo>
                </a:path>
              </a:pathLst>
            </a:custGeom>
            <a:ln w="299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7533446" y="8123444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4">
                  <a:moveTo>
                    <a:pt x="3931" y="0"/>
                  </a:moveTo>
                  <a:lnTo>
                    <a:pt x="2548" y="15602"/>
                  </a:lnTo>
                  <a:lnTo>
                    <a:pt x="1678" y="24808"/>
                  </a:lnTo>
                  <a:lnTo>
                    <a:pt x="951" y="31224"/>
                  </a:lnTo>
                  <a:lnTo>
                    <a:pt x="0" y="38454"/>
                  </a:lnTo>
                </a:path>
              </a:pathLst>
            </a:custGeom>
            <a:ln w="30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7531512" y="7795693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3864" y="7560"/>
                  </a:moveTo>
                  <a:lnTo>
                    <a:pt x="3463" y="6872"/>
                  </a:lnTo>
                  <a:lnTo>
                    <a:pt x="3061" y="6184"/>
                  </a:lnTo>
                </a:path>
                <a:path w="4445" h="7620">
                  <a:moveTo>
                    <a:pt x="3061" y="6184"/>
                  </a:moveTo>
                  <a:lnTo>
                    <a:pt x="2259" y="480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7529251" y="7784052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2260" y="11641"/>
                  </a:moveTo>
                  <a:lnTo>
                    <a:pt x="0" y="6832"/>
                  </a:lnTo>
                  <a:lnTo>
                    <a:pt x="1641" y="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7530893" y="7770789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4">
                  <a:moveTo>
                    <a:pt x="0" y="13262"/>
                  </a:moveTo>
                  <a:lnTo>
                    <a:pt x="1641" y="6430"/>
                  </a:lnTo>
                  <a:lnTo>
                    <a:pt x="12382" y="0"/>
                  </a:lnTo>
                </a:path>
              </a:pathLst>
            </a:custGeom>
            <a:ln w="34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7543275" y="7762176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90">
                  <a:moveTo>
                    <a:pt x="0" y="8613"/>
                  </a:moveTo>
                  <a:lnTo>
                    <a:pt x="6532" y="4861"/>
                  </a:lnTo>
                  <a:lnTo>
                    <a:pt x="11986" y="2713"/>
                  </a:lnTo>
                  <a:lnTo>
                    <a:pt x="19311" y="1361"/>
                  </a:lnTo>
                  <a:lnTo>
                    <a:pt x="31456" y="0"/>
                  </a:lnTo>
                </a:path>
              </a:pathLst>
            </a:custGeom>
            <a:ln w="34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7574732" y="7760843"/>
              <a:ext cx="45720" cy="3810"/>
            </a:xfrm>
            <a:custGeom>
              <a:avLst/>
              <a:gdLst/>
              <a:ahLst/>
              <a:cxnLst/>
              <a:rect l="l" t="t" r="r" b="b"/>
              <a:pathLst>
                <a:path w="45720" h="3809">
                  <a:moveTo>
                    <a:pt x="0" y="1332"/>
                  </a:moveTo>
                  <a:lnTo>
                    <a:pt x="12359" y="143"/>
                  </a:lnTo>
                  <a:lnTo>
                    <a:pt x="21186" y="0"/>
                  </a:lnTo>
                  <a:lnTo>
                    <a:pt x="30714" y="1129"/>
                  </a:lnTo>
                  <a:lnTo>
                    <a:pt x="45180" y="3758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7619912" y="7764601"/>
              <a:ext cx="44450" cy="16510"/>
            </a:xfrm>
            <a:custGeom>
              <a:avLst/>
              <a:gdLst/>
              <a:ahLst/>
              <a:cxnLst/>
              <a:rect l="l" t="t" r="r" b="b"/>
              <a:pathLst>
                <a:path w="44450" h="16509">
                  <a:moveTo>
                    <a:pt x="0" y="0"/>
                  </a:moveTo>
                  <a:lnTo>
                    <a:pt x="14450" y="2846"/>
                  </a:lnTo>
                  <a:lnTo>
                    <a:pt x="23871" y="5499"/>
                  </a:lnTo>
                  <a:lnTo>
                    <a:pt x="32405" y="9490"/>
                  </a:lnTo>
                  <a:lnTo>
                    <a:pt x="44196" y="16354"/>
                  </a:lnTo>
                </a:path>
              </a:pathLst>
            </a:custGeom>
            <a:ln w="32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7664109" y="7780956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4" h="29209">
                  <a:moveTo>
                    <a:pt x="0" y="0"/>
                  </a:moveTo>
                  <a:lnTo>
                    <a:pt x="11521" y="7055"/>
                  </a:lnTo>
                  <a:lnTo>
                    <a:pt x="18168" y="12392"/>
                  </a:lnTo>
                  <a:lnTo>
                    <a:pt x="22466" y="18695"/>
                  </a:lnTo>
                  <a:lnTo>
                    <a:pt x="26940" y="28650"/>
                  </a:lnTo>
                </a:path>
              </a:pathLst>
            </a:custGeom>
            <a:ln w="31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7690635" y="7809607"/>
              <a:ext cx="6350" cy="34925"/>
            </a:xfrm>
            <a:custGeom>
              <a:avLst/>
              <a:gdLst/>
              <a:ahLst/>
              <a:cxnLst/>
              <a:rect l="l" t="t" r="r" b="b"/>
              <a:pathLst>
                <a:path w="6350" h="34925">
                  <a:moveTo>
                    <a:pt x="413" y="0"/>
                  </a:moveTo>
                  <a:lnTo>
                    <a:pt x="4461" y="10051"/>
                  </a:lnTo>
                  <a:lnTo>
                    <a:pt x="5767" y="17027"/>
                  </a:lnTo>
                  <a:lnTo>
                    <a:pt x="4292" y="24189"/>
                  </a:lnTo>
                  <a:lnTo>
                    <a:pt x="0" y="34800"/>
                  </a:lnTo>
                </a:path>
              </a:pathLst>
            </a:custGeom>
            <a:ln w="32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7663378" y="7844408"/>
              <a:ext cx="27305" cy="32384"/>
            </a:xfrm>
            <a:custGeom>
              <a:avLst/>
              <a:gdLst/>
              <a:ahLst/>
              <a:cxnLst/>
              <a:rect l="l" t="t" r="r" b="b"/>
              <a:pathLst>
                <a:path w="27304" h="32384">
                  <a:moveTo>
                    <a:pt x="27257" y="0"/>
                  </a:moveTo>
                  <a:lnTo>
                    <a:pt x="22545" y="10572"/>
                  </a:lnTo>
                  <a:lnTo>
                    <a:pt x="18135" y="17455"/>
                  </a:lnTo>
                  <a:lnTo>
                    <a:pt x="11472" y="23674"/>
                  </a:lnTo>
                  <a:lnTo>
                    <a:pt x="0" y="32252"/>
                  </a:lnTo>
                </a:path>
              </a:pathLst>
            </a:custGeom>
            <a:ln w="32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7619939" y="7876660"/>
              <a:ext cx="43815" cy="22860"/>
            </a:xfrm>
            <a:custGeom>
              <a:avLst/>
              <a:gdLst/>
              <a:ahLst/>
              <a:cxnLst/>
              <a:rect l="l" t="t" r="r" b="b"/>
              <a:pathLst>
                <a:path w="43815" h="22859">
                  <a:moveTo>
                    <a:pt x="43439" y="0"/>
                  </a:moveTo>
                  <a:lnTo>
                    <a:pt x="31714" y="8426"/>
                  </a:lnTo>
                  <a:lnTo>
                    <a:pt x="23281" y="13589"/>
                  </a:lnTo>
                  <a:lnTo>
                    <a:pt x="14067" y="17607"/>
                  </a:lnTo>
                  <a:lnTo>
                    <a:pt x="0" y="22599"/>
                  </a:lnTo>
                </a:path>
              </a:pathLst>
            </a:custGeom>
            <a:ln w="32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7576515" y="7899260"/>
              <a:ext cx="43815" cy="9525"/>
            </a:xfrm>
            <a:custGeom>
              <a:avLst/>
              <a:gdLst/>
              <a:ahLst/>
              <a:cxnLst/>
              <a:rect l="l" t="t" r="r" b="b"/>
              <a:pathLst>
                <a:path w="43815" h="9525">
                  <a:moveTo>
                    <a:pt x="43423" y="0"/>
                  </a:moveTo>
                  <a:lnTo>
                    <a:pt x="29356" y="4784"/>
                  </a:lnTo>
                  <a:lnTo>
                    <a:pt x="20144" y="7354"/>
                  </a:lnTo>
                  <a:lnTo>
                    <a:pt x="11715" y="8584"/>
                  </a:lnTo>
                  <a:lnTo>
                    <a:pt x="0" y="9353"/>
                  </a:lnTo>
                </a:path>
              </a:pathLst>
            </a:custGeom>
            <a:ln w="32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7547859" y="7903352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09" h="6350">
                  <a:moveTo>
                    <a:pt x="28655" y="5261"/>
                  </a:moveTo>
                  <a:lnTo>
                    <a:pt x="17170" y="5802"/>
                  </a:lnTo>
                  <a:lnTo>
                    <a:pt x="10357" y="5434"/>
                  </a:lnTo>
                  <a:lnTo>
                    <a:pt x="5529" y="3664"/>
                  </a:lnTo>
                  <a:lnTo>
                    <a:pt x="0" y="0"/>
                  </a:lnTo>
                </a:path>
              </a:pathLst>
            </a:custGeom>
            <a:ln w="31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7538826" y="7887302"/>
              <a:ext cx="9525" cy="16510"/>
            </a:xfrm>
            <a:custGeom>
              <a:avLst/>
              <a:gdLst/>
              <a:ahLst/>
              <a:cxnLst/>
              <a:rect l="l" t="t" r="r" b="b"/>
              <a:pathLst>
                <a:path w="9525" h="16509">
                  <a:moveTo>
                    <a:pt x="9033" y="16049"/>
                  </a:moveTo>
                  <a:lnTo>
                    <a:pt x="0" y="9680"/>
                  </a:lnTo>
                  <a:lnTo>
                    <a:pt x="696" y="0"/>
                  </a:lnTo>
                </a:path>
              </a:pathLst>
            </a:custGeom>
            <a:ln w="32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3" name="object 1283"/>
          <p:cNvGrpSpPr/>
          <p:nvPr/>
        </p:nvGrpSpPr>
        <p:grpSpPr>
          <a:xfrm>
            <a:off x="7754422" y="7607289"/>
            <a:ext cx="50165" cy="375920"/>
            <a:chOff x="7754422" y="7607289"/>
            <a:chExt cx="50165" cy="375920"/>
          </a:xfrm>
        </p:grpSpPr>
        <p:sp>
          <p:nvSpPr>
            <p:cNvPr id="1284" name="object 1284"/>
            <p:cNvSpPr/>
            <p:nvPr/>
          </p:nvSpPr>
          <p:spPr>
            <a:xfrm>
              <a:off x="7780812" y="7647857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490" y="3784"/>
                  </a:moveTo>
                  <a:lnTo>
                    <a:pt x="744" y="189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7773094" y="7628132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7718" y="19725"/>
                  </a:moveTo>
                  <a:lnTo>
                    <a:pt x="1600" y="3771"/>
                  </a:lnTo>
                  <a:lnTo>
                    <a:pt x="0" y="0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7771493" y="7624361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1600" y="3771"/>
                  </a:moveTo>
                  <a:lnTo>
                    <a:pt x="0" y="0"/>
                  </a:lnTo>
                  <a:lnTo>
                    <a:pt x="885" y="5189"/>
                  </a:lnTo>
                </a:path>
              </a:pathLst>
            </a:custGeom>
            <a:ln w="34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7772379" y="7629550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0" y="0"/>
                  </a:moveTo>
                  <a:lnTo>
                    <a:pt x="885" y="5189"/>
                  </a:lnTo>
                  <a:lnTo>
                    <a:pt x="4014" y="23583"/>
                  </a:lnTo>
                </a:path>
              </a:pathLst>
            </a:custGeom>
            <a:ln w="34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7776394" y="7653134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4" h="48895">
                  <a:moveTo>
                    <a:pt x="0" y="0"/>
                  </a:moveTo>
                  <a:lnTo>
                    <a:pt x="1862" y="11102"/>
                  </a:lnTo>
                  <a:lnTo>
                    <a:pt x="3164" y="19845"/>
                  </a:lnTo>
                  <a:lnTo>
                    <a:pt x="4517" y="30767"/>
                  </a:lnTo>
                  <a:lnTo>
                    <a:pt x="6536" y="48405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7782931" y="7701540"/>
              <a:ext cx="5080" cy="67310"/>
            </a:xfrm>
            <a:custGeom>
              <a:avLst/>
              <a:gdLst/>
              <a:ahLst/>
              <a:cxnLst/>
              <a:rect l="l" t="t" r="r" b="b"/>
              <a:pathLst>
                <a:path w="5079" h="67309">
                  <a:moveTo>
                    <a:pt x="0" y="0"/>
                  </a:moveTo>
                  <a:lnTo>
                    <a:pt x="1989" y="17928"/>
                  </a:lnTo>
                  <a:lnTo>
                    <a:pt x="3138" y="30882"/>
                  </a:lnTo>
                  <a:lnTo>
                    <a:pt x="3884" y="45143"/>
                  </a:lnTo>
                  <a:lnTo>
                    <a:pt x="4664" y="66990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7787397" y="7768530"/>
              <a:ext cx="1270" cy="73660"/>
            </a:xfrm>
            <a:custGeom>
              <a:avLst/>
              <a:gdLst/>
              <a:ahLst/>
              <a:cxnLst/>
              <a:rect l="l" t="t" r="r" b="b"/>
              <a:pathLst>
                <a:path w="1270" h="73659">
                  <a:moveTo>
                    <a:pt x="558" y="-15650"/>
                  </a:moveTo>
                  <a:lnTo>
                    <a:pt x="558" y="88906"/>
                  </a:lnTo>
                </a:path>
              </a:pathLst>
            </a:custGeom>
            <a:ln w="32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7780828" y="7841786"/>
              <a:ext cx="6985" cy="107950"/>
            </a:xfrm>
            <a:custGeom>
              <a:avLst/>
              <a:gdLst/>
              <a:ahLst/>
              <a:cxnLst/>
              <a:rect l="l" t="t" r="r" b="b"/>
              <a:pathLst>
                <a:path w="6984" h="107950">
                  <a:moveTo>
                    <a:pt x="6569" y="0"/>
                  </a:moveTo>
                  <a:lnTo>
                    <a:pt x="2961" y="53734"/>
                  </a:lnTo>
                  <a:lnTo>
                    <a:pt x="1074" y="82853"/>
                  </a:lnTo>
                  <a:lnTo>
                    <a:pt x="292" y="97444"/>
                  </a:lnTo>
                  <a:lnTo>
                    <a:pt x="0" y="107594"/>
                  </a:lnTo>
                </a:path>
              </a:pathLst>
            </a:custGeom>
            <a:ln w="30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7780491" y="79493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40" h="18415">
                  <a:moveTo>
                    <a:pt x="337" y="0"/>
                  </a:moveTo>
                  <a:lnTo>
                    <a:pt x="0" y="15055"/>
                  </a:lnTo>
                  <a:lnTo>
                    <a:pt x="2270" y="17860"/>
                  </a:lnTo>
                </a:path>
              </a:pathLst>
            </a:custGeom>
            <a:ln w="31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3" name="object 1293"/>
          <p:cNvGrpSpPr/>
          <p:nvPr/>
        </p:nvGrpSpPr>
        <p:grpSpPr>
          <a:xfrm>
            <a:off x="7856856" y="7735730"/>
            <a:ext cx="706755" cy="266700"/>
            <a:chOff x="7856856" y="7735730"/>
            <a:chExt cx="706755" cy="266700"/>
          </a:xfrm>
        </p:grpSpPr>
        <p:pic>
          <p:nvPicPr>
            <p:cNvPr id="1294" name="object 129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856856" y="7755282"/>
              <a:ext cx="211312" cy="213977"/>
            </a:xfrm>
            <a:prstGeom prst="rect">
              <a:avLst/>
            </a:prstGeom>
          </p:spPr>
        </p:pic>
        <p:pic>
          <p:nvPicPr>
            <p:cNvPr id="1295" name="object 12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097646" y="7735730"/>
              <a:ext cx="159195" cy="260707"/>
            </a:xfrm>
            <a:prstGeom prst="rect">
              <a:avLst/>
            </a:prstGeom>
          </p:spPr>
        </p:pic>
        <p:pic>
          <p:nvPicPr>
            <p:cNvPr id="1296" name="object 129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8296170" y="7753806"/>
              <a:ext cx="267255" cy="248146"/>
            </a:xfrm>
            <a:prstGeom prst="rect">
              <a:avLst/>
            </a:prstGeom>
          </p:spPr>
        </p:pic>
      </p:grpSp>
      <p:pic>
        <p:nvPicPr>
          <p:cNvPr id="1297" name="object 129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8678971" y="7521504"/>
            <a:ext cx="95741" cy="125349"/>
          </a:xfrm>
          <a:prstGeom prst="rect">
            <a:avLst/>
          </a:prstGeom>
        </p:spPr>
      </p:pic>
      <p:grpSp>
        <p:nvGrpSpPr>
          <p:cNvPr id="1298" name="object 1298"/>
          <p:cNvGrpSpPr/>
          <p:nvPr/>
        </p:nvGrpSpPr>
        <p:grpSpPr>
          <a:xfrm>
            <a:off x="6843723" y="8092283"/>
            <a:ext cx="540385" cy="67310"/>
            <a:chOff x="6843723" y="8092283"/>
            <a:chExt cx="540385" cy="67310"/>
          </a:xfrm>
        </p:grpSpPr>
        <p:sp>
          <p:nvSpPr>
            <p:cNvPr id="1299" name="object 1299"/>
            <p:cNvSpPr/>
            <p:nvPr/>
          </p:nvSpPr>
          <p:spPr>
            <a:xfrm>
              <a:off x="6927798" y="81417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146" y="0"/>
                  </a:moveTo>
                  <a:lnTo>
                    <a:pt x="5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6880216" y="8137579"/>
              <a:ext cx="47625" cy="4445"/>
            </a:xfrm>
            <a:custGeom>
              <a:avLst/>
              <a:gdLst/>
              <a:ahLst/>
              <a:cxnLst/>
              <a:rect l="l" t="t" r="r" b="b"/>
              <a:pathLst>
                <a:path w="47625" h="4445">
                  <a:moveTo>
                    <a:pt x="47581" y="4176"/>
                  </a:moveTo>
                  <a:lnTo>
                    <a:pt x="26240" y="2084"/>
                  </a:lnTo>
                  <a:lnTo>
                    <a:pt x="14169" y="951"/>
                  </a:lnTo>
                  <a:lnTo>
                    <a:pt x="6910" y="387"/>
                  </a:lnTo>
                  <a:lnTo>
                    <a:pt x="0" y="0"/>
                  </a:lnTo>
                </a:path>
              </a:pathLst>
            </a:custGeom>
            <a:ln w="34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6864890" y="8137007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4">
                  <a:moveTo>
                    <a:pt x="15326" y="572"/>
                  </a:moveTo>
                  <a:lnTo>
                    <a:pt x="4363" y="0"/>
                  </a:lnTo>
                  <a:lnTo>
                    <a:pt x="0" y="296"/>
                  </a:lnTo>
                </a:path>
              </a:pathLst>
            </a:custGeom>
            <a:ln w="33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6860527" y="8137303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4363" y="0"/>
                  </a:moveTo>
                  <a:lnTo>
                    <a:pt x="0" y="296"/>
                  </a:lnTo>
                  <a:lnTo>
                    <a:pt x="10345" y="979"/>
                  </a:lnTo>
                </a:path>
              </a:pathLst>
            </a:custGeom>
            <a:ln w="33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6870873" y="8138283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79" h="1270">
                  <a:moveTo>
                    <a:pt x="-17200" y="341"/>
                  </a:moveTo>
                  <a:lnTo>
                    <a:pt x="60021" y="341"/>
                  </a:lnTo>
                </a:path>
              </a:pathLst>
            </a:custGeom>
            <a:ln w="35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6913694" y="8138129"/>
              <a:ext cx="85725" cy="1270"/>
            </a:xfrm>
            <a:custGeom>
              <a:avLst/>
              <a:gdLst/>
              <a:ahLst/>
              <a:cxnLst/>
              <a:rect l="l" t="t" r="r" b="b"/>
              <a:pathLst>
                <a:path w="85725" h="1270">
                  <a:moveTo>
                    <a:pt x="-16840" y="417"/>
                  </a:moveTo>
                  <a:lnTo>
                    <a:pt x="102383" y="417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6999238" y="8135911"/>
              <a:ext cx="114300" cy="2540"/>
            </a:xfrm>
            <a:custGeom>
              <a:avLst/>
              <a:gdLst/>
              <a:ahLst/>
              <a:cxnLst/>
              <a:rect l="l" t="t" r="r" b="b"/>
              <a:pathLst>
                <a:path w="114300" h="2540">
                  <a:moveTo>
                    <a:pt x="0" y="2218"/>
                  </a:moveTo>
                  <a:lnTo>
                    <a:pt x="31634" y="1713"/>
                  </a:lnTo>
                  <a:lnTo>
                    <a:pt x="54063" y="1314"/>
                  </a:lnTo>
                  <a:lnTo>
                    <a:pt x="77984" y="812"/>
                  </a:lnTo>
                  <a:lnTo>
                    <a:pt x="114092" y="0"/>
                  </a:lnTo>
                </a:path>
              </a:pathLst>
            </a:custGeom>
            <a:ln w="31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7113330" y="8132578"/>
              <a:ext cx="114935" cy="3810"/>
            </a:xfrm>
            <a:custGeom>
              <a:avLst/>
              <a:gdLst/>
              <a:ahLst/>
              <a:cxnLst/>
              <a:rect l="l" t="t" r="r" b="b"/>
              <a:pathLst>
                <a:path w="114934" h="3809">
                  <a:moveTo>
                    <a:pt x="0" y="3333"/>
                  </a:moveTo>
                  <a:lnTo>
                    <a:pt x="36113" y="2502"/>
                  </a:lnTo>
                  <a:lnTo>
                    <a:pt x="60070" y="1878"/>
                  </a:lnTo>
                  <a:lnTo>
                    <a:pt x="82598" y="1148"/>
                  </a:lnTo>
                  <a:lnTo>
                    <a:pt x="114425" y="0"/>
                  </a:lnTo>
                </a:path>
              </a:pathLst>
            </a:custGeom>
            <a:ln w="28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7227755" y="8127930"/>
              <a:ext cx="87630" cy="5080"/>
            </a:xfrm>
            <a:custGeom>
              <a:avLst/>
              <a:gdLst/>
              <a:ahLst/>
              <a:cxnLst/>
              <a:rect l="l" t="t" r="r" b="b"/>
              <a:pathLst>
                <a:path w="87629" h="5079">
                  <a:moveTo>
                    <a:pt x="0" y="4647"/>
                  </a:moveTo>
                  <a:lnTo>
                    <a:pt x="31401" y="3478"/>
                  </a:lnTo>
                  <a:lnTo>
                    <a:pt x="50953" y="2604"/>
                  </a:lnTo>
                  <a:lnTo>
                    <a:pt x="66831" y="1589"/>
                  </a:lnTo>
                  <a:lnTo>
                    <a:pt x="87213" y="0"/>
                  </a:lnTo>
                </a:path>
              </a:pathLst>
            </a:custGeom>
            <a:ln w="27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7314969" y="8122030"/>
              <a:ext cx="43815" cy="6350"/>
            </a:xfrm>
            <a:custGeom>
              <a:avLst/>
              <a:gdLst/>
              <a:ahLst/>
              <a:cxnLst/>
              <a:rect l="l" t="t" r="r" b="b"/>
              <a:pathLst>
                <a:path w="43815" h="6350">
                  <a:moveTo>
                    <a:pt x="0" y="5899"/>
                  </a:moveTo>
                  <a:lnTo>
                    <a:pt x="19700" y="4290"/>
                  </a:lnTo>
                  <a:lnTo>
                    <a:pt x="30813" y="3139"/>
                  </a:lnTo>
                  <a:lnTo>
                    <a:pt x="37432" y="1893"/>
                  </a:lnTo>
                  <a:lnTo>
                    <a:pt x="43648" y="0"/>
                  </a:lnTo>
                </a:path>
              </a:pathLst>
            </a:custGeom>
            <a:ln w="28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7358617" y="8115868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59" h="6350">
                  <a:moveTo>
                    <a:pt x="0" y="6162"/>
                  </a:moveTo>
                  <a:lnTo>
                    <a:pt x="9837" y="2960"/>
                  </a:lnTo>
                  <a:lnTo>
                    <a:pt x="502" y="0"/>
                  </a:lnTo>
                </a:path>
              </a:pathLst>
            </a:custGeom>
            <a:ln w="30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7332299" y="8110985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4" h="5079">
                  <a:moveTo>
                    <a:pt x="26820" y="4882"/>
                  </a:moveTo>
                  <a:lnTo>
                    <a:pt x="21150" y="3141"/>
                  </a:lnTo>
                  <a:lnTo>
                    <a:pt x="16466" y="2052"/>
                  </a:lnTo>
                  <a:lnTo>
                    <a:pt x="10254" y="1157"/>
                  </a:lnTo>
                  <a:lnTo>
                    <a:pt x="0" y="0"/>
                  </a:lnTo>
                </a:path>
              </a:pathLst>
            </a:custGeom>
            <a:ln w="33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7300480" y="8109158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4">
                  <a:moveTo>
                    <a:pt x="31818" y="1827"/>
                  </a:moveTo>
                  <a:lnTo>
                    <a:pt x="21486" y="718"/>
                  </a:lnTo>
                  <a:lnTo>
                    <a:pt x="14727" y="164"/>
                  </a:lnTo>
                  <a:lnTo>
                    <a:pt x="8559" y="0"/>
                  </a:lnTo>
                  <a:lnTo>
                    <a:pt x="0" y="58"/>
                  </a:lnTo>
                </a:path>
              </a:pathLst>
            </a:custGeom>
            <a:ln w="33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2" name="object 1312"/>
          <p:cNvGrpSpPr/>
          <p:nvPr/>
        </p:nvGrpSpPr>
        <p:grpSpPr>
          <a:xfrm>
            <a:off x="7615362" y="8057492"/>
            <a:ext cx="1199515" cy="56515"/>
            <a:chOff x="7615362" y="8057492"/>
            <a:chExt cx="1199515" cy="56515"/>
          </a:xfrm>
        </p:grpSpPr>
        <p:sp>
          <p:nvSpPr>
            <p:cNvPr id="1313" name="object 1313"/>
            <p:cNvSpPr/>
            <p:nvPr/>
          </p:nvSpPr>
          <p:spPr>
            <a:xfrm>
              <a:off x="7664319" y="8074955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70" h="1270">
                  <a:moveTo>
                    <a:pt x="26418" y="0"/>
                  </a:moveTo>
                  <a:lnTo>
                    <a:pt x="22806" y="0"/>
                  </a:lnTo>
                  <a:lnTo>
                    <a:pt x="19194" y="0"/>
                  </a:lnTo>
                </a:path>
                <a:path w="26670" h="1270">
                  <a:moveTo>
                    <a:pt x="19194" y="0"/>
                  </a:moveTo>
                  <a:lnTo>
                    <a:pt x="11971" y="0"/>
                  </a:lnTo>
                  <a:lnTo>
                    <a:pt x="0" y="68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7642226" y="8075643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22093" y="0"/>
                  </a:moveTo>
                  <a:lnTo>
                    <a:pt x="10121" y="688"/>
                  </a:lnTo>
                  <a:lnTo>
                    <a:pt x="0" y="2576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7632105" y="8078220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10121" y="0"/>
                  </a:moveTo>
                  <a:lnTo>
                    <a:pt x="0" y="1888"/>
                  </a:lnTo>
                  <a:lnTo>
                    <a:pt x="3047" y="4776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7635152" y="8082996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20" h="6350">
                  <a:moveTo>
                    <a:pt x="0" y="0"/>
                  </a:moveTo>
                  <a:lnTo>
                    <a:pt x="2221" y="1720"/>
                  </a:lnTo>
                  <a:lnTo>
                    <a:pt x="6344" y="2933"/>
                  </a:lnTo>
                  <a:lnTo>
                    <a:pt x="15413" y="4212"/>
                  </a:lnTo>
                  <a:lnTo>
                    <a:pt x="32472" y="6132"/>
                  </a:lnTo>
                </a:path>
              </a:pathLst>
            </a:custGeom>
            <a:ln w="33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7667624" y="8089129"/>
              <a:ext cx="97155" cy="5715"/>
            </a:xfrm>
            <a:custGeom>
              <a:avLst/>
              <a:gdLst/>
              <a:ahLst/>
              <a:cxnLst/>
              <a:rect l="l" t="t" r="r" b="b"/>
              <a:pathLst>
                <a:path w="97154" h="5715">
                  <a:moveTo>
                    <a:pt x="0" y="0"/>
                  </a:moveTo>
                  <a:lnTo>
                    <a:pt x="18064" y="1912"/>
                  </a:lnTo>
                  <a:lnTo>
                    <a:pt x="34170" y="3130"/>
                  </a:lnTo>
                  <a:lnTo>
                    <a:pt x="57395" y="4178"/>
                  </a:lnTo>
                  <a:lnTo>
                    <a:pt x="96816" y="5578"/>
                  </a:lnTo>
                </a:path>
              </a:pathLst>
            </a:custGeom>
            <a:ln w="34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7764441" y="8094708"/>
              <a:ext cx="174625" cy="3175"/>
            </a:xfrm>
            <a:custGeom>
              <a:avLst/>
              <a:gdLst/>
              <a:ahLst/>
              <a:cxnLst/>
              <a:rect l="l" t="t" r="r" b="b"/>
              <a:pathLst>
                <a:path w="174625" h="3175">
                  <a:moveTo>
                    <a:pt x="0" y="0"/>
                  </a:moveTo>
                  <a:lnTo>
                    <a:pt x="40629" y="1359"/>
                  </a:lnTo>
                  <a:lnTo>
                    <a:pt x="72315" y="2124"/>
                  </a:lnTo>
                  <a:lnTo>
                    <a:pt x="111387" y="2576"/>
                  </a:lnTo>
                  <a:lnTo>
                    <a:pt x="174174" y="2995"/>
                  </a:lnTo>
                </a:path>
              </a:pathLst>
            </a:custGeom>
            <a:ln w="31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7938616" y="8097674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20" h="634">
                  <a:moveTo>
                    <a:pt x="-14117" y="260"/>
                  </a:moveTo>
                  <a:lnTo>
                    <a:pt x="249859" y="260"/>
                  </a:lnTo>
                </a:path>
              </a:pathLst>
            </a:custGeom>
            <a:ln w="28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8174357" y="8095533"/>
              <a:ext cx="250190" cy="2540"/>
            </a:xfrm>
            <a:custGeom>
              <a:avLst/>
              <a:gdLst/>
              <a:ahLst/>
              <a:cxnLst/>
              <a:rect l="l" t="t" r="r" b="b"/>
              <a:pathLst>
                <a:path w="250190" h="2540">
                  <a:moveTo>
                    <a:pt x="-12705" y="1070"/>
                  </a:moveTo>
                  <a:lnTo>
                    <a:pt x="262677" y="1070"/>
                  </a:lnTo>
                </a:path>
              </a:pathLst>
            </a:custGeom>
            <a:ln w="27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8424329" y="8092081"/>
              <a:ext cx="208279" cy="3810"/>
            </a:xfrm>
            <a:custGeom>
              <a:avLst/>
              <a:gdLst/>
              <a:ahLst/>
              <a:cxnLst/>
              <a:rect l="l" t="t" r="r" b="b"/>
              <a:pathLst>
                <a:path w="208279" h="3809">
                  <a:moveTo>
                    <a:pt x="0" y="3452"/>
                  </a:moveTo>
                  <a:lnTo>
                    <a:pt x="71319" y="2581"/>
                  </a:lnTo>
                  <a:lnTo>
                    <a:pt x="116749" y="1932"/>
                  </a:lnTo>
                  <a:lnTo>
                    <a:pt x="155781" y="1179"/>
                  </a:lnTo>
                  <a:lnTo>
                    <a:pt x="207906" y="0"/>
                  </a:lnTo>
                </a:path>
              </a:pathLst>
            </a:custGeom>
            <a:ln w="22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8632235" y="8087701"/>
              <a:ext cx="128270" cy="4445"/>
            </a:xfrm>
            <a:custGeom>
              <a:avLst/>
              <a:gdLst/>
              <a:ahLst/>
              <a:cxnLst/>
              <a:rect l="l" t="t" r="r" b="b"/>
              <a:pathLst>
                <a:path w="128270" h="4445">
                  <a:moveTo>
                    <a:pt x="0" y="4379"/>
                  </a:moveTo>
                  <a:lnTo>
                    <a:pt x="50878" y="3186"/>
                  </a:lnTo>
                  <a:lnTo>
                    <a:pt x="81184" y="2332"/>
                  </a:lnTo>
                  <a:lnTo>
                    <a:pt x="102928" y="1407"/>
                  </a:lnTo>
                  <a:lnTo>
                    <a:pt x="128123" y="0"/>
                  </a:lnTo>
                </a:path>
              </a:pathLst>
            </a:custGeom>
            <a:ln w="20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8760358" y="8082774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09" h="5079">
                  <a:moveTo>
                    <a:pt x="0" y="4926"/>
                  </a:moveTo>
                  <a:lnTo>
                    <a:pt x="23844" y="3511"/>
                  </a:lnTo>
                  <a:lnTo>
                    <a:pt x="36144" y="2526"/>
                  </a:lnTo>
                  <a:lnTo>
                    <a:pt x="40813" y="1510"/>
                  </a:lnTo>
                  <a:lnTo>
                    <a:pt x="41768" y="0"/>
                  </a:lnTo>
                </a:path>
              </a:pathLst>
            </a:custGeom>
            <a:ln w="22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8774810" y="8078706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40" h="4445">
                  <a:moveTo>
                    <a:pt x="27317" y="4067"/>
                  </a:moveTo>
                  <a:lnTo>
                    <a:pt x="27193" y="2570"/>
                  </a:lnTo>
                  <a:lnTo>
                    <a:pt x="24306" y="1647"/>
                  </a:lnTo>
                  <a:lnTo>
                    <a:pt x="16095" y="918"/>
                  </a:lnTo>
                  <a:lnTo>
                    <a:pt x="0" y="0"/>
                  </a:lnTo>
                </a:path>
              </a:pathLst>
            </a:custGeom>
            <a:ln w="24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8708438" y="8076929"/>
              <a:ext cx="66675" cy="1905"/>
            </a:xfrm>
            <a:custGeom>
              <a:avLst/>
              <a:gdLst/>
              <a:ahLst/>
              <a:cxnLst/>
              <a:rect l="l" t="t" r="r" b="b"/>
              <a:pathLst>
                <a:path w="66675" h="1904">
                  <a:moveTo>
                    <a:pt x="66371" y="1777"/>
                  </a:moveTo>
                  <a:lnTo>
                    <a:pt x="49665" y="895"/>
                  </a:lnTo>
                  <a:lnTo>
                    <a:pt x="37183" y="416"/>
                  </a:lnTo>
                  <a:lnTo>
                    <a:pt x="22702" y="173"/>
                  </a:lnTo>
                  <a:lnTo>
                    <a:pt x="0" y="0"/>
                  </a:lnTo>
                </a:path>
              </a:pathLst>
            </a:custGeom>
            <a:ln w="27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6" name="object 1326"/>
          <p:cNvGrpSpPr/>
          <p:nvPr/>
        </p:nvGrpSpPr>
        <p:grpSpPr>
          <a:xfrm>
            <a:off x="673849" y="8551107"/>
            <a:ext cx="334645" cy="382905"/>
            <a:chOff x="673849" y="8551107"/>
            <a:chExt cx="334645" cy="382905"/>
          </a:xfrm>
        </p:grpSpPr>
        <p:pic>
          <p:nvPicPr>
            <p:cNvPr id="1327" name="object 132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73849" y="8551107"/>
              <a:ext cx="192855" cy="382661"/>
            </a:xfrm>
            <a:prstGeom prst="rect">
              <a:avLst/>
            </a:prstGeom>
          </p:spPr>
        </p:pic>
        <p:pic>
          <p:nvPicPr>
            <p:cNvPr id="1328" name="object 132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04911" y="8575379"/>
              <a:ext cx="103285" cy="186058"/>
            </a:xfrm>
            <a:prstGeom prst="rect">
              <a:avLst/>
            </a:prstGeom>
          </p:spPr>
        </p:pic>
      </p:grpSp>
      <p:pic>
        <p:nvPicPr>
          <p:cNvPr id="1329" name="object 132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064682" y="8560841"/>
            <a:ext cx="235659" cy="222677"/>
          </a:xfrm>
          <a:prstGeom prst="rect">
            <a:avLst/>
          </a:prstGeom>
        </p:spPr>
      </p:pic>
      <p:grpSp>
        <p:nvGrpSpPr>
          <p:cNvPr id="1330" name="object 1330"/>
          <p:cNvGrpSpPr/>
          <p:nvPr/>
        </p:nvGrpSpPr>
        <p:grpSpPr>
          <a:xfrm>
            <a:off x="1361301" y="8438518"/>
            <a:ext cx="359410" cy="357505"/>
            <a:chOff x="1361301" y="8438518"/>
            <a:chExt cx="359410" cy="357505"/>
          </a:xfrm>
        </p:grpSpPr>
        <p:sp>
          <p:nvSpPr>
            <p:cNvPr id="1331" name="object 1331"/>
            <p:cNvSpPr/>
            <p:nvPr/>
          </p:nvSpPr>
          <p:spPr>
            <a:xfrm>
              <a:off x="1515216" y="84664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1510265" y="8458677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80" h="8254">
                  <a:moveTo>
                    <a:pt x="4950" y="7725"/>
                  </a:moveTo>
                  <a:lnTo>
                    <a:pt x="2028" y="2855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1506485" y="845582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779" y="2856"/>
                  </a:moveTo>
                  <a:lnTo>
                    <a:pt x="1751" y="0"/>
                  </a:lnTo>
                  <a:lnTo>
                    <a:pt x="0" y="1016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1503669" y="8456837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2816" y="0"/>
                  </a:moveTo>
                  <a:lnTo>
                    <a:pt x="1064" y="1015"/>
                  </a:lnTo>
                  <a:lnTo>
                    <a:pt x="0" y="11188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1502663" y="8468025"/>
              <a:ext cx="1270" cy="33020"/>
            </a:xfrm>
            <a:custGeom>
              <a:avLst/>
              <a:gdLst/>
              <a:ahLst/>
              <a:cxnLst/>
              <a:rect l="l" t="t" r="r" b="b"/>
              <a:pathLst>
                <a:path w="1269" h="33020">
                  <a:moveTo>
                    <a:pt x="1006" y="0"/>
                  </a:moveTo>
                  <a:lnTo>
                    <a:pt x="392" y="6230"/>
                  </a:lnTo>
                  <a:lnTo>
                    <a:pt x="87" y="11690"/>
                  </a:lnTo>
                  <a:lnTo>
                    <a:pt x="0" y="19425"/>
                  </a:lnTo>
                  <a:lnTo>
                    <a:pt x="39" y="32481"/>
                  </a:lnTo>
                </a:path>
              </a:pathLst>
            </a:custGeom>
            <a:ln w="34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1502702" y="8500507"/>
              <a:ext cx="1270" cy="54610"/>
            </a:xfrm>
            <a:custGeom>
              <a:avLst/>
              <a:gdLst/>
              <a:ahLst/>
              <a:cxnLst/>
              <a:rect l="l" t="t" r="r" b="b"/>
              <a:pathLst>
                <a:path w="1269" h="54609">
                  <a:moveTo>
                    <a:pt x="0" y="0"/>
                  </a:moveTo>
                  <a:lnTo>
                    <a:pt x="74" y="13394"/>
                  </a:lnTo>
                  <a:lnTo>
                    <a:pt x="230" y="23507"/>
                  </a:lnTo>
                  <a:lnTo>
                    <a:pt x="587" y="35421"/>
                  </a:lnTo>
                  <a:lnTo>
                    <a:pt x="1262" y="54218"/>
                  </a:lnTo>
                </a:path>
              </a:pathLst>
            </a:custGeom>
            <a:ln w="33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1503965" y="8554725"/>
              <a:ext cx="3175" cy="67945"/>
            </a:xfrm>
            <a:custGeom>
              <a:avLst/>
              <a:gdLst/>
              <a:ahLst/>
              <a:cxnLst/>
              <a:rect l="l" t="t" r="r" b="b"/>
              <a:pathLst>
                <a:path w="3175" h="67945">
                  <a:moveTo>
                    <a:pt x="0" y="0"/>
                  </a:moveTo>
                  <a:lnTo>
                    <a:pt x="702" y="19003"/>
                  </a:lnTo>
                  <a:lnTo>
                    <a:pt x="1251" y="32356"/>
                  </a:lnTo>
                  <a:lnTo>
                    <a:pt x="1929" y="46377"/>
                  </a:lnTo>
                  <a:lnTo>
                    <a:pt x="3020" y="67381"/>
                  </a:lnTo>
                </a:path>
              </a:pathLst>
            </a:custGeom>
            <a:ln w="32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1506986" y="8622107"/>
              <a:ext cx="8890" cy="149225"/>
            </a:xfrm>
            <a:custGeom>
              <a:avLst/>
              <a:gdLst/>
              <a:ahLst/>
              <a:cxnLst/>
              <a:rect l="l" t="t" r="r" b="b"/>
              <a:pathLst>
                <a:path w="8890" h="149225">
                  <a:moveTo>
                    <a:pt x="0" y="0"/>
                  </a:moveTo>
                  <a:lnTo>
                    <a:pt x="4817" y="81043"/>
                  </a:lnTo>
                  <a:lnTo>
                    <a:pt x="7295" y="123537"/>
                  </a:lnTo>
                  <a:lnTo>
                    <a:pt x="8222" y="141414"/>
                  </a:lnTo>
                  <a:lnTo>
                    <a:pt x="8382" y="148604"/>
                  </a:lnTo>
                </a:path>
              </a:pathLst>
            </a:custGeom>
            <a:ln w="31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1512797" y="8770712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2571" y="0"/>
                  </a:moveTo>
                  <a:lnTo>
                    <a:pt x="2622" y="8654"/>
                  </a:lnTo>
                  <a:lnTo>
                    <a:pt x="0" y="5098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1504475" y="8760434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90" h="15875">
                  <a:moveTo>
                    <a:pt x="8322" y="15377"/>
                  </a:moveTo>
                  <a:lnTo>
                    <a:pt x="5699" y="11822"/>
                  </a:lnTo>
                  <a:lnTo>
                    <a:pt x="0" y="0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1490257" y="8731613"/>
              <a:ext cx="14604" cy="29209"/>
            </a:xfrm>
            <a:custGeom>
              <a:avLst/>
              <a:gdLst/>
              <a:ahLst/>
              <a:cxnLst/>
              <a:rect l="l" t="t" r="r" b="b"/>
              <a:pathLst>
                <a:path w="14605" h="29209">
                  <a:moveTo>
                    <a:pt x="14217" y="28820"/>
                  </a:moveTo>
                  <a:lnTo>
                    <a:pt x="10789" y="21720"/>
                  </a:lnTo>
                  <a:lnTo>
                    <a:pt x="8165" y="16351"/>
                  </a:lnTo>
                  <a:lnTo>
                    <a:pt x="5013" y="10012"/>
                  </a:lnTo>
                  <a:lnTo>
                    <a:pt x="0" y="0"/>
                  </a:lnTo>
                </a:path>
              </a:pathLst>
            </a:custGeom>
            <a:ln w="34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1471409" y="8696636"/>
              <a:ext cx="19050" cy="35560"/>
            </a:xfrm>
            <a:custGeom>
              <a:avLst/>
              <a:gdLst/>
              <a:ahLst/>
              <a:cxnLst/>
              <a:rect l="l" t="t" r="r" b="b"/>
              <a:pathLst>
                <a:path w="19050" h="35559">
                  <a:moveTo>
                    <a:pt x="18848" y="34976"/>
                  </a:moveTo>
                  <a:lnTo>
                    <a:pt x="13763" y="24868"/>
                  </a:lnTo>
                  <a:lnTo>
                    <a:pt x="10104" y="17855"/>
                  </a:lnTo>
                  <a:lnTo>
                    <a:pt x="6105" y="10659"/>
                  </a:lnTo>
                  <a:lnTo>
                    <a:pt x="0" y="0"/>
                  </a:lnTo>
                </a:path>
              </a:pathLst>
            </a:custGeom>
            <a:ln w="33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1449695" y="8664030"/>
              <a:ext cx="22225" cy="33020"/>
            </a:xfrm>
            <a:custGeom>
              <a:avLst/>
              <a:gdLst/>
              <a:ahLst/>
              <a:cxnLst/>
              <a:rect l="l" t="t" r="r" b="b"/>
              <a:pathLst>
                <a:path w="22225" h="33020">
                  <a:moveTo>
                    <a:pt x="21713" y="32605"/>
                  </a:moveTo>
                  <a:lnTo>
                    <a:pt x="15563" y="21984"/>
                  </a:lnTo>
                  <a:lnTo>
                    <a:pt x="11251" y="15047"/>
                  </a:lnTo>
                  <a:lnTo>
                    <a:pt x="6742" y="8738"/>
                  </a:lnTo>
                  <a:lnTo>
                    <a:pt x="0" y="0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1427078" y="864131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59">
                  <a:moveTo>
                    <a:pt x="22617" y="22714"/>
                  </a:moveTo>
                  <a:lnTo>
                    <a:pt x="15861" y="14131"/>
                  </a:lnTo>
                  <a:lnTo>
                    <a:pt x="11253" y="8904"/>
                  </a:lnTo>
                  <a:lnTo>
                    <a:pt x="6672" y="4903"/>
                  </a:lnTo>
                  <a:lnTo>
                    <a:pt x="0" y="0"/>
                  </a:lnTo>
                </a:path>
              </a:pathLst>
            </a:custGeom>
            <a:ln w="32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1405944" y="8633229"/>
              <a:ext cx="21590" cy="8255"/>
            </a:xfrm>
            <a:custGeom>
              <a:avLst/>
              <a:gdLst/>
              <a:ahLst/>
              <a:cxnLst/>
              <a:rect l="l" t="t" r="r" b="b"/>
              <a:pathLst>
                <a:path w="21590" h="8254">
                  <a:moveTo>
                    <a:pt x="21134" y="8086"/>
                  </a:moveTo>
                  <a:lnTo>
                    <a:pt x="9899" y="0"/>
                  </a:lnTo>
                  <a:lnTo>
                    <a:pt x="0" y="962"/>
                  </a:lnTo>
                </a:path>
              </a:pathLst>
            </a:custGeom>
            <a:ln w="32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1389102" y="8634192"/>
              <a:ext cx="17145" cy="11430"/>
            </a:xfrm>
            <a:custGeom>
              <a:avLst/>
              <a:gdLst/>
              <a:ahLst/>
              <a:cxnLst/>
              <a:rect l="l" t="t" r="r" b="b"/>
              <a:pathLst>
                <a:path w="17144" h="11429">
                  <a:moveTo>
                    <a:pt x="16841" y="0"/>
                  </a:moveTo>
                  <a:lnTo>
                    <a:pt x="6942" y="963"/>
                  </a:lnTo>
                  <a:lnTo>
                    <a:pt x="0" y="10967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1379652" y="8645159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4">
                  <a:moveTo>
                    <a:pt x="9449" y="0"/>
                  </a:moveTo>
                  <a:lnTo>
                    <a:pt x="5396" y="6045"/>
                  </a:lnTo>
                  <a:lnTo>
                    <a:pt x="3061" y="10845"/>
                  </a:lnTo>
                  <a:lnTo>
                    <a:pt x="1557" y="16907"/>
                  </a:lnTo>
                  <a:lnTo>
                    <a:pt x="0" y="26739"/>
                  </a:lnTo>
                </a:path>
              </a:pathLst>
            </a:custGeom>
            <a:ln w="33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1378033" y="8671899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09" h="35559">
                  <a:moveTo>
                    <a:pt x="1619" y="0"/>
                  </a:moveTo>
                  <a:lnTo>
                    <a:pt x="241" y="9968"/>
                  </a:lnTo>
                  <a:lnTo>
                    <a:pt x="0" y="16988"/>
                  </a:lnTo>
                  <a:lnTo>
                    <a:pt x="1090" y="24389"/>
                  </a:lnTo>
                  <a:lnTo>
                    <a:pt x="3709" y="35499"/>
                  </a:lnTo>
                </a:path>
              </a:pathLst>
            </a:custGeom>
            <a:ln w="33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1381742" y="8707398"/>
              <a:ext cx="19050" cy="35560"/>
            </a:xfrm>
            <a:custGeom>
              <a:avLst/>
              <a:gdLst/>
              <a:ahLst/>
              <a:cxnLst/>
              <a:rect l="l" t="t" r="r" b="b"/>
              <a:pathLst>
                <a:path w="19050" h="35559">
                  <a:moveTo>
                    <a:pt x="0" y="0"/>
                  </a:moveTo>
                  <a:lnTo>
                    <a:pt x="2879" y="11103"/>
                  </a:lnTo>
                  <a:lnTo>
                    <a:pt x="5798" y="18459"/>
                  </a:lnTo>
                  <a:lnTo>
                    <a:pt x="10519" y="25358"/>
                  </a:lnTo>
                  <a:lnTo>
                    <a:pt x="18806" y="35090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1400548" y="8742488"/>
              <a:ext cx="38735" cy="25400"/>
            </a:xfrm>
            <a:custGeom>
              <a:avLst/>
              <a:gdLst/>
              <a:ahLst/>
              <a:cxnLst/>
              <a:rect l="l" t="t" r="r" b="b"/>
              <a:pathLst>
                <a:path w="38734" h="25400">
                  <a:moveTo>
                    <a:pt x="0" y="0"/>
                  </a:moveTo>
                  <a:lnTo>
                    <a:pt x="8596" y="9574"/>
                  </a:lnTo>
                  <a:lnTo>
                    <a:pt x="15488" y="15376"/>
                  </a:lnTo>
                  <a:lnTo>
                    <a:pt x="24298" y="19755"/>
                  </a:lnTo>
                  <a:lnTo>
                    <a:pt x="38650" y="25059"/>
                  </a:lnTo>
                </a:path>
              </a:pathLst>
            </a:custGeom>
            <a:ln w="32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1439198" y="8767548"/>
              <a:ext cx="53340" cy="8255"/>
            </a:xfrm>
            <a:custGeom>
              <a:avLst/>
              <a:gdLst/>
              <a:ahLst/>
              <a:cxnLst/>
              <a:rect l="l" t="t" r="r" b="b"/>
              <a:pathLst>
                <a:path w="53340" h="8254">
                  <a:moveTo>
                    <a:pt x="0" y="0"/>
                  </a:moveTo>
                  <a:lnTo>
                    <a:pt x="14580" y="5023"/>
                  </a:lnTo>
                  <a:lnTo>
                    <a:pt x="24985" y="7434"/>
                  </a:lnTo>
                  <a:lnTo>
                    <a:pt x="36207" y="7895"/>
                  </a:lnTo>
                  <a:lnTo>
                    <a:pt x="53235" y="7070"/>
                  </a:lnTo>
                </a:path>
              </a:pathLst>
            </a:custGeom>
            <a:ln w="32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1492434" y="8762409"/>
              <a:ext cx="55244" cy="12700"/>
            </a:xfrm>
            <a:custGeom>
              <a:avLst/>
              <a:gdLst/>
              <a:ahLst/>
              <a:cxnLst/>
              <a:rect l="l" t="t" r="r" b="b"/>
              <a:pathLst>
                <a:path w="55244" h="12700">
                  <a:moveTo>
                    <a:pt x="0" y="12209"/>
                  </a:moveTo>
                  <a:lnTo>
                    <a:pt x="17051" y="11082"/>
                  </a:lnTo>
                  <a:lnTo>
                    <a:pt x="28437" y="9434"/>
                  </a:lnTo>
                  <a:lnTo>
                    <a:pt x="39288" y="6122"/>
                  </a:lnTo>
                  <a:lnTo>
                    <a:pt x="54736" y="0"/>
                  </a:lnTo>
                </a:path>
              </a:pathLst>
            </a:custGeom>
            <a:ln w="31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1547170" y="8735759"/>
              <a:ext cx="44450" cy="26670"/>
            </a:xfrm>
            <a:custGeom>
              <a:avLst/>
              <a:gdLst/>
              <a:ahLst/>
              <a:cxnLst/>
              <a:rect l="l" t="t" r="r" b="b"/>
              <a:pathLst>
                <a:path w="44450" h="26670">
                  <a:moveTo>
                    <a:pt x="0" y="26649"/>
                  </a:moveTo>
                  <a:lnTo>
                    <a:pt x="15287" y="20301"/>
                  </a:lnTo>
                  <a:lnTo>
                    <a:pt x="25014" y="15410"/>
                  </a:lnTo>
                  <a:lnTo>
                    <a:pt x="33348" y="9475"/>
                  </a:lnTo>
                  <a:lnTo>
                    <a:pt x="44456" y="0"/>
                  </a:lnTo>
                </a:path>
              </a:pathLst>
            </a:custGeom>
            <a:ln w="31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1641369" y="863377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26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1639223" y="863343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145" y="344"/>
                  </a:moveTo>
                  <a:lnTo>
                    <a:pt x="1342" y="0"/>
                  </a:lnTo>
                  <a:lnTo>
                    <a:pt x="0" y="106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1637797" y="8634495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4">
                  <a:moveTo>
                    <a:pt x="1425" y="0"/>
                  </a:moveTo>
                  <a:lnTo>
                    <a:pt x="83" y="1062"/>
                  </a:lnTo>
                  <a:lnTo>
                    <a:pt x="0" y="6817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1637714" y="8641312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5" h="17779">
                  <a:moveTo>
                    <a:pt x="82" y="0"/>
                  </a:moveTo>
                  <a:lnTo>
                    <a:pt x="0" y="5754"/>
                  </a:lnTo>
                  <a:lnTo>
                    <a:pt x="1667" y="17261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1639382" y="8658574"/>
              <a:ext cx="8890" cy="60325"/>
            </a:xfrm>
            <a:custGeom>
              <a:avLst/>
              <a:gdLst/>
              <a:ahLst/>
              <a:cxnLst/>
              <a:rect l="l" t="t" r="r" b="b"/>
              <a:pathLst>
                <a:path w="8889" h="60325">
                  <a:moveTo>
                    <a:pt x="0" y="0"/>
                  </a:moveTo>
                  <a:lnTo>
                    <a:pt x="3976" y="25249"/>
                  </a:lnTo>
                  <a:lnTo>
                    <a:pt x="6215" y="39922"/>
                  </a:lnTo>
                  <a:lnTo>
                    <a:pt x="7541" y="49650"/>
                  </a:lnTo>
                  <a:lnTo>
                    <a:pt x="8774" y="60063"/>
                  </a:lnTo>
                </a:path>
              </a:pathLst>
            </a:custGeom>
            <a:ln w="33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1648156" y="871863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0"/>
                  </a:moveTo>
                  <a:lnTo>
                    <a:pt x="1133" y="9966"/>
                  </a:lnTo>
                  <a:lnTo>
                    <a:pt x="1759" y="16569"/>
                  </a:lnTo>
                  <a:lnTo>
                    <a:pt x="2100" y="22760"/>
                  </a:lnTo>
                  <a:lnTo>
                    <a:pt x="2381" y="31492"/>
                  </a:lnTo>
                </a:path>
              </a:pathLst>
            </a:custGeom>
            <a:ln w="32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1650438" y="8750130"/>
              <a:ext cx="635" cy="23495"/>
            </a:xfrm>
            <a:custGeom>
              <a:avLst/>
              <a:gdLst/>
              <a:ahLst/>
              <a:cxnLst/>
              <a:rect l="l" t="t" r="r" b="b"/>
              <a:pathLst>
                <a:path w="635" h="23495">
                  <a:moveTo>
                    <a:pt x="266" y="-16445"/>
                  </a:moveTo>
                  <a:lnTo>
                    <a:pt x="266" y="39828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1703288" y="8572461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4">
                  <a:moveTo>
                    <a:pt x="4930" y="114"/>
                  </a:moveTo>
                  <a:lnTo>
                    <a:pt x="2465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1680247" y="8570684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4" h="1904">
                  <a:moveTo>
                    <a:pt x="23041" y="1776"/>
                  </a:moveTo>
                  <a:lnTo>
                    <a:pt x="4921" y="0"/>
                  </a:lnTo>
                  <a:lnTo>
                    <a:pt x="0" y="405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1675326" y="857108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4921" y="0"/>
                  </a:moveTo>
                  <a:lnTo>
                    <a:pt x="0" y="405"/>
                  </a:lnTo>
                  <a:lnTo>
                    <a:pt x="942" y="5036"/>
                  </a:lnTo>
                </a:path>
              </a:pathLst>
            </a:custGeom>
            <a:ln w="34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1676268" y="857612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0" y="0"/>
                  </a:moveTo>
                  <a:lnTo>
                    <a:pt x="942" y="4630"/>
                  </a:lnTo>
                  <a:lnTo>
                    <a:pt x="5968" y="11087"/>
                  </a:lnTo>
                </a:path>
              </a:pathLst>
            </a:custGeom>
            <a:ln w="34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5" name="object 1365"/>
          <p:cNvGrpSpPr/>
          <p:nvPr/>
        </p:nvGrpSpPr>
        <p:grpSpPr>
          <a:xfrm>
            <a:off x="1725625" y="8435451"/>
            <a:ext cx="960119" cy="400685"/>
            <a:chOff x="1725625" y="8435451"/>
            <a:chExt cx="960119" cy="400685"/>
          </a:xfrm>
        </p:grpSpPr>
        <p:sp>
          <p:nvSpPr>
            <p:cNvPr id="1366" name="object 1366"/>
            <p:cNvSpPr/>
            <p:nvPr/>
          </p:nvSpPr>
          <p:spPr>
            <a:xfrm>
              <a:off x="1865831" y="865179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1865716" y="8648036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-17462" y="1877"/>
                  </a:moveTo>
                  <a:lnTo>
                    <a:pt x="17577" y="1877"/>
                  </a:lnTo>
                </a:path>
              </a:pathLst>
            </a:custGeom>
            <a:ln w="3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1862248" y="8638624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3467" y="9411"/>
                  </a:moveTo>
                  <a:lnTo>
                    <a:pt x="3353" y="6002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1849969" y="8627141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5">
                  <a:moveTo>
                    <a:pt x="12279" y="11483"/>
                  </a:moveTo>
                  <a:lnTo>
                    <a:pt x="8926" y="5480"/>
                  </a:lnTo>
                  <a:lnTo>
                    <a:pt x="0" y="0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1826505" y="8621660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4" h="5715">
                  <a:moveTo>
                    <a:pt x="23463" y="5481"/>
                  </a:moveTo>
                  <a:lnTo>
                    <a:pt x="14538" y="0"/>
                  </a:lnTo>
                  <a:lnTo>
                    <a:pt x="0" y="265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1795230" y="8621926"/>
              <a:ext cx="31750" cy="10160"/>
            </a:xfrm>
            <a:custGeom>
              <a:avLst/>
              <a:gdLst/>
              <a:ahLst/>
              <a:cxnLst/>
              <a:rect l="l" t="t" r="r" b="b"/>
              <a:pathLst>
                <a:path w="31750" h="10159">
                  <a:moveTo>
                    <a:pt x="31275" y="0"/>
                  </a:moveTo>
                  <a:lnTo>
                    <a:pt x="22608" y="300"/>
                  </a:lnTo>
                  <a:lnTo>
                    <a:pt x="16462" y="1409"/>
                  </a:lnTo>
                  <a:lnTo>
                    <a:pt x="9903" y="4236"/>
                  </a:lnTo>
                  <a:lnTo>
                    <a:pt x="0" y="9687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1764858" y="863161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30372" y="0"/>
                  </a:moveTo>
                  <a:lnTo>
                    <a:pt x="20483" y="5730"/>
                  </a:lnTo>
                  <a:lnTo>
                    <a:pt x="14022" y="10508"/>
                  </a:lnTo>
                  <a:lnTo>
                    <a:pt x="8144" y="16917"/>
                  </a:lnTo>
                  <a:lnTo>
                    <a:pt x="0" y="27537"/>
                  </a:lnTo>
                </a:path>
              </a:pathLst>
            </a:custGeom>
            <a:ln w="33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1745753" y="8659151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9104" y="0"/>
                  </a:moveTo>
                  <a:lnTo>
                    <a:pt x="11136" y="10828"/>
                  </a:lnTo>
                  <a:lnTo>
                    <a:pt x="6490" y="18694"/>
                  </a:lnTo>
                  <a:lnTo>
                    <a:pt x="3375" y="27430"/>
                  </a:lnTo>
                  <a:lnTo>
                    <a:pt x="0" y="40865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1741727" y="8700017"/>
              <a:ext cx="5080" cy="45085"/>
            </a:xfrm>
            <a:custGeom>
              <a:avLst/>
              <a:gdLst/>
              <a:ahLst/>
              <a:cxnLst/>
              <a:rect l="l" t="t" r="r" b="b"/>
              <a:pathLst>
                <a:path w="5080" h="45084">
                  <a:moveTo>
                    <a:pt x="4025" y="0"/>
                  </a:moveTo>
                  <a:lnTo>
                    <a:pt x="958" y="13493"/>
                  </a:lnTo>
                  <a:lnTo>
                    <a:pt x="0" y="22630"/>
                  </a:lnTo>
                  <a:lnTo>
                    <a:pt x="1207" y="31587"/>
                  </a:lnTo>
                  <a:lnTo>
                    <a:pt x="4638" y="44539"/>
                  </a:lnTo>
                </a:path>
              </a:pathLst>
            </a:custGeom>
            <a:ln w="32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1746365" y="8744556"/>
              <a:ext cx="22860" cy="38100"/>
            </a:xfrm>
            <a:custGeom>
              <a:avLst/>
              <a:gdLst/>
              <a:ahLst/>
              <a:cxnLst/>
              <a:rect l="l" t="t" r="r" b="b"/>
              <a:pathLst>
                <a:path w="22860" h="38100">
                  <a:moveTo>
                    <a:pt x="0" y="0"/>
                  </a:moveTo>
                  <a:lnTo>
                    <a:pt x="3776" y="12842"/>
                  </a:lnTo>
                  <a:lnTo>
                    <a:pt x="7403" y="21033"/>
                  </a:lnTo>
                  <a:lnTo>
                    <a:pt x="13013" y="28092"/>
                  </a:lnTo>
                  <a:lnTo>
                    <a:pt x="22736" y="37537"/>
                  </a:lnTo>
                </a:path>
              </a:pathLst>
            </a:custGeom>
            <a:ln w="32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1769102" y="8782093"/>
              <a:ext cx="40005" cy="23495"/>
            </a:xfrm>
            <a:custGeom>
              <a:avLst/>
              <a:gdLst/>
              <a:ahLst/>
              <a:cxnLst/>
              <a:rect l="l" t="t" r="r" b="b"/>
              <a:pathLst>
                <a:path w="40005" h="23495">
                  <a:moveTo>
                    <a:pt x="0" y="0"/>
                  </a:moveTo>
                  <a:lnTo>
                    <a:pt x="9991" y="9223"/>
                  </a:lnTo>
                  <a:lnTo>
                    <a:pt x="17476" y="14731"/>
                  </a:lnTo>
                  <a:lnTo>
                    <a:pt x="26193" y="18714"/>
                  </a:lnTo>
                  <a:lnTo>
                    <a:pt x="39882" y="23362"/>
                  </a:lnTo>
                </a:path>
              </a:pathLst>
            </a:custGeom>
            <a:ln w="32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1808984" y="8805456"/>
              <a:ext cx="48260" cy="7620"/>
            </a:xfrm>
            <a:custGeom>
              <a:avLst/>
              <a:gdLst/>
              <a:ahLst/>
              <a:cxnLst/>
              <a:rect l="l" t="t" r="r" b="b"/>
              <a:pathLst>
                <a:path w="48260" h="7620">
                  <a:moveTo>
                    <a:pt x="0" y="0"/>
                  </a:moveTo>
                  <a:lnTo>
                    <a:pt x="13819" y="4400"/>
                  </a:lnTo>
                  <a:lnTo>
                    <a:pt x="23452" y="6649"/>
                  </a:lnTo>
                  <a:lnTo>
                    <a:pt x="33420" y="7451"/>
                  </a:lnTo>
                  <a:lnTo>
                    <a:pt x="48248" y="7511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8" name="object 13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924663" y="8624323"/>
              <a:ext cx="248722" cy="208166"/>
            </a:xfrm>
            <a:prstGeom prst="rect">
              <a:avLst/>
            </a:prstGeom>
          </p:spPr>
        </p:pic>
        <p:pic>
          <p:nvPicPr>
            <p:cNvPr id="1379" name="object 137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211254" y="8435451"/>
              <a:ext cx="474286" cy="400220"/>
            </a:xfrm>
            <a:prstGeom prst="rect">
              <a:avLst/>
            </a:prstGeom>
          </p:spPr>
        </p:pic>
      </p:grpSp>
      <p:grpSp>
        <p:nvGrpSpPr>
          <p:cNvPr id="1380" name="object 1380"/>
          <p:cNvGrpSpPr/>
          <p:nvPr/>
        </p:nvGrpSpPr>
        <p:grpSpPr>
          <a:xfrm>
            <a:off x="2784442" y="8778082"/>
            <a:ext cx="36830" cy="38100"/>
            <a:chOff x="2784442" y="8778082"/>
            <a:chExt cx="36830" cy="38100"/>
          </a:xfrm>
        </p:grpSpPr>
        <p:sp>
          <p:nvSpPr>
            <p:cNvPr id="1381" name="object 1381"/>
            <p:cNvSpPr/>
            <p:nvPr/>
          </p:nvSpPr>
          <p:spPr>
            <a:xfrm>
              <a:off x="2802906" y="879769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806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2801904" y="879554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1001" y="2145"/>
                  </a:moveTo>
                  <a:lnTo>
                    <a:pt x="657" y="1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3" name="object 138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853172" y="6205553"/>
            <a:ext cx="80667" cy="79003"/>
          </a:xfrm>
          <a:prstGeom prst="rect">
            <a:avLst/>
          </a:prstGeom>
        </p:spPr>
      </p:pic>
      <p:grpSp>
        <p:nvGrpSpPr>
          <p:cNvPr id="1384" name="object 1384"/>
          <p:cNvGrpSpPr/>
          <p:nvPr/>
        </p:nvGrpSpPr>
        <p:grpSpPr>
          <a:xfrm>
            <a:off x="505955" y="6350500"/>
            <a:ext cx="1031875" cy="45720"/>
            <a:chOff x="505955" y="6350500"/>
            <a:chExt cx="1031875" cy="45720"/>
          </a:xfrm>
        </p:grpSpPr>
        <p:sp>
          <p:nvSpPr>
            <p:cNvPr id="1385" name="object 1385"/>
            <p:cNvSpPr/>
            <p:nvPr/>
          </p:nvSpPr>
          <p:spPr>
            <a:xfrm>
              <a:off x="571970" y="637171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562727" y="6369823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243" y="1888"/>
                  </a:moveTo>
                  <a:lnTo>
                    <a:pt x="4320" y="629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551556" y="6368694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70">
                  <a:moveTo>
                    <a:pt x="11170" y="1128"/>
                  </a:moveTo>
                  <a:lnTo>
                    <a:pt x="6849" y="499"/>
                  </a:lnTo>
                  <a:lnTo>
                    <a:pt x="0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523007" y="6367552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70">
                  <a:moveTo>
                    <a:pt x="28549" y="1141"/>
                  </a:moveTo>
                  <a:lnTo>
                    <a:pt x="11367" y="455"/>
                  </a:lnTo>
                  <a:lnTo>
                    <a:pt x="2725" y="110"/>
                  </a:lnTo>
                  <a:lnTo>
                    <a:pt x="0" y="0"/>
                  </a:lnTo>
                  <a:lnTo>
                    <a:pt x="568" y="19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523576" y="6367572"/>
              <a:ext cx="161925" cy="635"/>
            </a:xfrm>
            <a:custGeom>
              <a:avLst/>
              <a:gdLst/>
              <a:ahLst/>
              <a:cxnLst/>
              <a:rect l="l" t="t" r="r" b="b"/>
              <a:pathLst>
                <a:path w="161925" h="635">
                  <a:moveTo>
                    <a:pt x="-16216" y="318"/>
                  </a:moveTo>
                  <a:lnTo>
                    <a:pt x="177606" y="318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684966" y="6365637"/>
              <a:ext cx="262890" cy="2540"/>
            </a:xfrm>
            <a:custGeom>
              <a:avLst/>
              <a:gdLst/>
              <a:ahLst/>
              <a:cxnLst/>
              <a:rect l="l" t="t" r="r" b="b"/>
              <a:pathLst>
                <a:path w="262890" h="2539">
                  <a:moveTo>
                    <a:pt x="-14940" y="1267"/>
                  </a:moveTo>
                  <a:lnTo>
                    <a:pt x="277492" y="1267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947518" y="6365584"/>
              <a:ext cx="86995" cy="1270"/>
            </a:xfrm>
            <a:custGeom>
              <a:avLst/>
              <a:gdLst/>
              <a:ahLst/>
              <a:cxnLst/>
              <a:rect l="l" t="t" r="r" b="b"/>
              <a:pathLst>
                <a:path w="86994" h="1270">
                  <a:moveTo>
                    <a:pt x="-14583" y="426"/>
                  </a:moveTo>
                  <a:lnTo>
                    <a:pt x="101085" y="426"/>
                  </a:lnTo>
                </a:path>
              </a:pathLst>
            </a:custGeom>
            <a:ln w="30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1034020" y="6366438"/>
              <a:ext cx="76200" cy="2540"/>
            </a:xfrm>
            <a:custGeom>
              <a:avLst/>
              <a:gdLst/>
              <a:ahLst/>
              <a:cxnLst/>
              <a:rect l="l" t="t" r="r" b="b"/>
              <a:pathLst>
                <a:path w="76200" h="2539">
                  <a:moveTo>
                    <a:pt x="0" y="0"/>
                  </a:moveTo>
                  <a:lnTo>
                    <a:pt x="23911" y="552"/>
                  </a:lnTo>
                  <a:lnTo>
                    <a:pt x="39819" y="981"/>
                  </a:lnTo>
                  <a:lnTo>
                    <a:pt x="54865" y="1507"/>
                  </a:lnTo>
                  <a:lnTo>
                    <a:pt x="76194" y="2351"/>
                  </a:lnTo>
                </a:path>
              </a:pathLst>
            </a:custGeom>
            <a:ln w="29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1110214" y="6368789"/>
              <a:ext cx="203835" cy="10160"/>
            </a:xfrm>
            <a:custGeom>
              <a:avLst/>
              <a:gdLst/>
              <a:ahLst/>
              <a:cxnLst/>
              <a:rect l="l" t="t" r="r" b="b"/>
              <a:pathLst>
                <a:path w="203834" h="10160">
                  <a:moveTo>
                    <a:pt x="0" y="0"/>
                  </a:moveTo>
                  <a:lnTo>
                    <a:pt x="98577" y="4981"/>
                  </a:lnTo>
                  <a:lnTo>
                    <a:pt x="152622" y="7673"/>
                  </a:lnTo>
                  <a:lnTo>
                    <a:pt x="181203" y="9005"/>
                  </a:lnTo>
                  <a:lnTo>
                    <a:pt x="203385" y="9906"/>
                  </a:lnTo>
                </a:path>
              </a:pathLst>
            </a:custGeom>
            <a:ln w="30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1313600" y="6378696"/>
              <a:ext cx="69215" cy="1905"/>
            </a:xfrm>
            <a:custGeom>
              <a:avLst/>
              <a:gdLst/>
              <a:ahLst/>
              <a:cxnLst/>
              <a:rect l="l" t="t" r="r" b="b"/>
              <a:pathLst>
                <a:path w="69215" h="1904">
                  <a:moveTo>
                    <a:pt x="0" y="0"/>
                  </a:moveTo>
                  <a:lnTo>
                    <a:pt x="20078" y="770"/>
                  </a:lnTo>
                  <a:lnTo>
                    <a:pt x="33932" y="1197"/>
                  </a:lnTo>
                  <a:lnTo>
                    <a:pt x="48004" y="1430"/>
                  </a:lnTo>
                  <a:lnTo>
                    <a:pt x="68739" y="1623"/>
                  </a:lnTo>
                </a:path>
              </a:pathLst>
            </a:custGeom>
            <a:ln w="30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1382339" y="6379568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5" h="1270">
                  <a:moveTo>
                    <a:pt x="-15433" y="453"/>
                  </a:moveTo>
                  <a:lnTo>
                    <a:pt x="80575" y="453"/>
                  </a:lnTo>
                </a:path>
              </a:pathLst>
            </a:custGeom>
            <a:ln w="31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1447481" y="6377055"/>
              <a:ext cx="48260" cy="2540"/>
            </a:xfrm>
            <a:custGeom>
              <a:avLst/>
              <a:gdLst/>
              <a:ahLst/>
              <a:cxnLst/>
              <a:rect l="l" t="t" r="r" b="b"/>
              <a:pathLst>
                <a:path w="48259" h="2539">
                  <a:moveTo>
                    <a:pt x="0" y="2513"/>
                  </a:moveTo>
                  <a:lnTo>
                    <a:pt x="17734" y="1885"/>
                  </a:lnTo>
                  <a:lnTo>
                    <a:pt x="28665" y="1414"/>
                  </a:lnTo>
                  <a:lnTo>
                    <a:pt x="37311" y="864"/>
                  </a:lnTo>
                  <a:lnTo>
                    <a:pt x="48189" y="0"/>
                  </a:lnTo>
                </a:path>
              </a:pathLst>
            </a:custGeom>
            <a:ln w="30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1495670" y="6374797"/>
              <a:ext cx="22225" cy="2540"/>
            </a:xfrm>
            <a:custGeom>
              <a:avLst/>
              <a:gdLst/>
              <a:ahLst/>
              <a:cxnLst/>
              <a:rect l="l" t="t" r="r" b="b"/>
              <a:pathLst>
                <a:path w="22225" h="2539">
                  <a:moveTo>
                    <a:pt x="0" y="2257"/>
                  </a:moveTo>
                  <a:lnTo>
                    <a:pt x="18000" y="790"/>
                  </a:lnTo>
                  <a:lnTo>
                    <a:pt x="21733" y="0"/>
                  </a:lnTo>
                </a:path>
              </a:pathLst>
            </a:custGeom>
            <a:ln w="31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1513817" y="6374007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70">
                  <a:moveTo>
                    <a:pt x="3586" y="790"/>
                  </a:moveTo>
                  <a:lnTo>
                    <a:pt x="7319" y="0"/>
                  </a:lnTo>
                  <a:lnTo>
                    <a:pt x="0" y="510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9" name="object 1399"/>
          <p:cNvGrpSpPr/>
          <p:nvPr/>
        </p:nvGrpSpPr>
        <p:grpSpPr>
          <a:xfrm>
            <a:off x="1909966" y="6353542"/>
            <a:ext cx="540385" cy="51435"/>
            <a:chOff x="1909966" y="6353542"/>
            <a:chExt cx="540385" cy="51435"/>
          </a:xfrm>
        </p:grpSpPr>
        <p:sp>
          <p:nvSpPr>
            <p:cNvPr id="1400" name="object 1400"/>
            <p:cNvSpPr/>
            <p:nvPr/>
          </p:nvSpPr>
          <p:spPr>
            <a:xfrm>
              <a:off x="1946806" y="6386492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5">
                  <a:moveTo>
                    <a:pt x="4586" y="458"/>
                  </a:moveTo>
                  <a:lnTo>
                    <a:pt x="2293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1927227" y="6384663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5" h="1904">
                  <a:moveTo>
                    <a:pt x="19578" y="1828"/>
                  </a:moveTo>
                  <a:lnTo>
                    <a:pt x="3347" y="228"/>
                  </a:lnTo>
                  <a:lnTo>
                    <a:pt x="0" y="0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1927227" y="6384663"/>
              <a:ext cx="27305" cy="635"/>
            </a:xfrm>
            <a:custGeom>
              <a:avLst/>
              <a:gdLst/>
              <a:ahLst/>
              <a:cxnLst/>
              <a:rect l="l" t="t" r="r" b="b"/>
              <a:pathLst>
                <a:path w="27305" h="635">
                  <a:moveTo>
                    <a:pt x="0" y="0"/>
                  </a:moveTo>
                  <a:lnTo>
                    <a:pt x="4167" y="172"/>
                  </a:lnTo>
                  <a:lnTo>
                    <a:pt x="8390" y="294"/>
                  </a:lnTo>
                  <a:lnTo>
                    <a:pt x="15222" y="424"/>
                  </a:lnTo>
                  <a:lnTo>
                    <a:pt x="27213" y="621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1954440" y="6385087"/>
              <a:ext cx="60960" cy="635"/>
            </a:xfrm>
            <a:custGeom>
              <a:avLst/>
              <a:gdLst/>
              <a:ahLst/>
              <a:cxnLst/>
              <a:rect l="l" t="t" r="r" b="b"/>
              <a:pathLst>
                <a:path w="60960" h="635">
                  <a:moveTo>
                    <a:pt x="-17162" y="211"/>
                  </a:moveTo>
                  <a:lnTo>
                    <a:pt x="78104" y="211"/>
                  </a:lnTo>
                </a:path>
              </a:pathLst>
            </a:custGeom>
            <a:ln w="34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2015383" y="6383025"/>
              <a:ext cx="97155" cy="2540"/>
            </a:xfrm>
            <a:custGeom>
              <a:avLst/>
              <a:gdLst/>
              <a:ahLst/>
              <a:cxnLst/>
              <a:rect l="l" t="t" r="r" b="b"/>
              <a:pathLst>
                <a:path w="97155" h="2539">
                  <a:moveTo>
                    <a:pt x="0" y="2061"/>
                  </a:moveTo>
                  <a:lnTo>
                    <a:pt x="24228" y="1731"/>
                  </a:lnTo>
                  <a:lnTo>
                    <a:pt x="42394" y="1406"/>
                  </a:lnTo>
                  <a:lnTo>
                    <a:pt x="63580" y="893"/>
                  </a:lnTo>
                  <a:lnTo>
                    <a:pt x="96868" y="0"/>
                  </a:lnTo>
                </a:path>
              </a:pathLst>
            </a:custGeom>
            <a:ln w="32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2112251" y="6379307"/>
              <a:ext cx="116839" cy="3810"/>
            </a:xfrm>
            <a:custGeom>
              <a:avLst/>
              <a:gdLst/>
              <a:ahLst/>
              <a:cxnLst/>
              <a:rect l="l" t="t" r="r" b="b"/>
              <a:pathLst>
                <a:path w="116839" h="3810">
                  <a:moveTo>
                    <a:pt x="0" y="3718"/>
                  </a:moveTo>
                  <a:lnTo>
                    <a:pt x="33592" y="2799"/>
                  </a:lnTo>
                  <a:lnTo>
                    <a:pt x="56913" y="2105"/>
                  </a:lnTo>
                  <a:lnTo>
                    <a:pt x="80873" y="1288"/>
                  </a:lnTo>
                  <a:lnTo>
                    <a:pt x="116383" y="0"/>
                  </a:lnTo>
                </a:path>
              </a:pathLst>
            </a:custGeom>
            <a:ln w="30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2228635" y="6374781"/>
              <a:ext cx="108585" cy="5080"/>
            </a:xfrm>
            <a:custGeom>
              <a:avLst/>
              <a:gdLst/>
              <a:ahLst/>
              <a:cxnLst/>
              <a:rect l="l" t="t" r="r" b="b"/>
              <a:pathLst>
                <a:path w="108585" h="5079">
                  <a:moveTo>
                    <a:pt x="0" y="4526"/>
                  </a:moveTo>
                  <a:lnTo>
                    <a:pt x="35385" y="3224"/>
                  </a:lnTo>
                  <a:lnTo>
                    <a:pt x="58473" y="2319"/>
                  </a:lnTo>
                  <a:lnTo>
                    <a:pt x="79427" y="1386"/>
                  </a:lnTo>
                  <a:lnTo>
                    <a:pt x="108410" y="0"/>
                  </a:lnTo>
                </a:path>
              </a:pathLst>
            </a:custGeom>
            <a:ln w="28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2337046" y="6369297"/>
              <a:ext cx="97790" cy="5715"/>
            </a:xfrm>
            <a:custGeom>
              <a:avLst/>
              <a:gdLst/>
              <a:ahLst/>
              <a:cxnLst/>
              <a:rect l="l" t="t" r="r" b="b"/>
              <a:pathLst>
                <a:path w="97789" h="5714">
                  <a:moveTo>
                    <a:pt x="0" y="5483"/>
                  </a:moveTo>
                  <a:lnTo>
                    <a:pt x="57862" y="2164"/>
                  </a:lnTo>
                  <a:lnTo>
                    <a:pt x="87280" y="503"/>
                  </a:lnTo>
                  <a:lnTo>
                    <a:pt x="97371" y="0"/>
                  </a:lnTo>
                  <a:lnTo>
                    <a:pt x="97250" y="154"/>
                  </a:lnTo>
                </a:path>
              </a:pathLst>
            </a:custGeom>
            <a:ln w="29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2407931" y="6369452"/>
              <a:ext cx="26670" cy="2540"/>
            </a:xfrm>
            <a:custGeom>
              <a:avLst/>
              <a:gdLst/>
              <a:ahLst/>
              <a:cxnLst/>
              <a:rect l="l" t="t" r="r" b="b"/>
              <a:pathLst>
                <a:path w="26669" h="2539">
                  <a:moveTo>
                    <a:pt x="26365" y="0"/>
                  </a:moveTo>
                  <a:lnTo>
                    <a:pt x="24313" y="271"/>
                  </a:lnTo>
                  <a:lnTo>
                    <a:pt x="20883" y="582"/>
                  </a:lnTo>
                  <a:lnTo>
                    <a:pt x="13602" y="1131"/>
                  </a:lnTo>
                  <a:lnTo>
                    <a:pt x="0" y="2118"/>
                  </a:lnTo>
                </a:path>
              </a:pathLst>
            </a:custGeom>
            <a:ln w="31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9" name="object 1409"/>
          <p:cNvGrpSpPr/>
          <p:nvPr/>
        </p:nvGrpSpPr>
        <p:grpSpPr>
          <a:xfrm>
            <a:off x="495427" y="6423114"/>
            <a:ext cx="988694" cy="57150"/>
            <a:chOff x="495427" y="6423114"/>
            <a:chExt cx="988694" cy="57150"/>
          </a:xfrm>
        </p:grpSpPr>
        <p:sp>
          <p:nvSpPr>
            <p:cNvPr id="1410" name="object 1410"/>
            <p:cNvSpPr/>
            <p:nvPr/>
          </p:nvSpPr>
          <p:spPr>
            <a:xfrm>
              <a:off x="513366" y="646252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512994" y="6459281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10">
                  <a:moveTo>
                    <a:pt x="-17431" y="1623"/>
                  </a:moveTo>
                  <a:lnTo>
                    <a:pt x="17803" y="1623"/>
                  </a:lnTo>
                </a:path>
              </a:pathLst>
            </a:custGeom>
            <a:ln w="38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512851" y="645787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2" y="1404"/>
                  </a:moveTo>
                  <a:lnTo>
                    <a:pt x="0" y="675"/>
                  </a:lnTo>
                  <a:lnTo>
                    <a:pt x="1605" y="0"/>
                  </a:lnTo>
                </a:path>
              </a:pathLst>
            </a:custGeom>
            <a:ln w="34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514457" y="6456646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0" y="1230"/>
                  </a:moveTo>
                  <a:lnTo>
                    <a:pt x="1605" y="555"/>
                  </a:lnTo>
                  <a:lnTo>
                    <a:pt x="8153" y="0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522610" y="6454875"/>
              <a:ext cx="59690" cy="1905"/>
            </a:xfrm>
            <a:custGeom>
              <a:avLst/>
              <a:gdLst/>
              <a:ahLst/>
              <a:cxnLst/>
              <a:rect l="l" t="t" r="r" b="b"/>
              <a:pathLst>
                <a:path w="59690" h="1904">
                  <a:moveTo>
                    <a:pt x="0" y="1770"/>
                  </a:moveTo>
                  <a:lnTo>
                    <a:pt x="20779" y="943"/>
                  </a:lnTo>
                  <a:lnTo>
                    <a:pt x="33862" y="482"/>
                  </a:lnTo>
                  <a:lnTo>
                    <a:pt x="44790" y="223"/>
                  </a:lnTo>
                  <a:lnTo>
                    <a:pt x="59103" y="0"/>
                  </a:lnTo>
                </a:path>
              </a:pathLst>
            </a:custGeom>
            <a:ln w="34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581714" y="6454331"/>
              <a:ext cx="57785" cy="635"/>
            </a:xfrm>
            <a:custGeom>
              <a:avLst/>
              <a:gdLst/>
              <a:ahLst/>
              <a:cxnLst/>
              <a:rect l="l" t="t" r="r" b="b"/>
              <a:pathLst>
                <a:path w="57784" h="635">
                  <a:moveTo>
                    <a:pt x="-16599" y="272"/>
                  </a:moveTo>
                  <a:lnTo>
                    <a:pt x="73932" y="272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639047" y="6454104"/>
              <a:ext cx="202565" cy="635"/>
            </a:xfrm>
            <a:custGeom>
              <a:avLst/>
              <a:gdLst/>
              <a:ahLst/>
              <a:cxnLst/>
              <a:rect l="l" t="t" r="r" b="b"/>
              <a:pathLst>
                <a:path w="202565" h="635">
                  <a:moveTo>
                    <a:pt x="-15450" y="113"/>
                  </a:moveTo>
                  <a:lnTo>
                    <a:pt x="217791" y="113"/>
                  </a:lnTo>
                </a:path>
              </a:pathLst>
            </a:custGeom>
            <a:ln w="31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841388" y="6454305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69" h="3175">
                  <a:moveTo>
                    <a:pt x="-13411" y="1287"/>
                  </a:moveTo>
                  <a:lnTo>
                    <a:pt x="306302" y="1287"/>
                  </a:lnTo>
                </a:path>
              </a:pathLst>
            </a:custGeom>
            <a:ln w="29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1134279" y="6456879"/>
              <a:ext cx="135255" cy="635"/>
            </a:xfrm>
            <a:custGeom>
              <a:avLst/>
              <a:gdLst/>
              <a:ahLst/>
              <a:cxnLst/>
              <a:rect l="l" t="t" r="r" b="b"/>
              <a:pathLst>
                <a:path w="135255" h="635">
                  <a:moveTo>
                    <a:pt x="-12908" y="255"/>
                  </a:moveTo>
                  <a:lnTo>
                    <a:pt x="148145" y="255"/>
                  </a:lnTo>
                </a:path>
              </a:pathLst>
            </a:custGeom>
            <a:ln w="26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1269516" y="6454681"/>
              <a:ext cx="105410" cy="2540"/>
            </a:xfrm>
            <a:custGeom>
              <a:avLst/>
              <a:gdLst/>
              <a:ahLst/>
              <a:cxnLst/>
              <a:rect l="l" t="t" r="r" b="b"/>
              <a:pathLst>
                <a:path w="105409" h="2539">
                  <a:moveTo>
                    <a:pt x="0" y="2397"/>
                  </a:moveTo>
                  <a:lnTo>
                    <a:pt x="36315" y="2107"/>
                  </a:lnTo>
                  <a:lnTo>
                    <a:pt x="59346" y="1760"/>
                  </a:lnTo>
                  <a:lnTo>
                    <a:pt x="78925" y="1133"/>
                  </a:lnTo>
                  <a:lnTo>
                    <a:pt x="104885" y="0"/>
                  </a:lnTo>
                </a:path>
              </a:pathLst>
            </a:custGeom>
            <a:ln w="26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1374401" y="6449867"/>
              <a:ext cx="65405" cy="5080"/>
            </a:xfrm>
            <a:custGeom>
              <a:avLst/>
              <a:gdLst/>
              <a:ahLst/>
              <a:cxnLst/>
              <a:rect l="l" t="t" r="r" b="b"/>
              <a:pathLst>
                <a:path w="65405" h="5079">
                  <a:moveTo>
                    <a:pt x="0" y="4813"/>
                  </a:moveTo>
                  <a:lnTo>
                    <a:pt x="25338" y="3642"/>
                  </a:lnTo>
                  <a:lnTo>
                    <a:pt x="40564" y="2750"/>
                  </a:lnTo>
                  <a:lnTo>
                    <a:pt x="51780" y="1687"/>
                  </a:lnTo>
                  <a:lnTo>
                    <a:pt x="65087" y="0"/>
                  </a:lnTo>
                </a:path>
              </a:pathLst>
            </a:custGeom>
            <a:ln w="27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1439489" y="6444163"/>
              <a:ext cx="25400" cy="5715"/>
            </a:xfrm>
            <a:custGeom>
              <a:avLst/>
              <a:gdLst/>
              <a:ahLst/>
              <a:cxnLst/>
              <a:rect l="l" t="t" r="r" b="b"/>
              <a:pathLst>
                <a:path w="25400" h="5714">
                  <a:moveTo>
                    <a:pt x="0" y="5704"/>
                  </a:moveTo>
                  <a:lnTo>
                    <a:pt x="12683" y="4003"/>
                  </a:lnTo>
                  <a:lnTo>
                    <a:pt x="19530" y="2841"/>
                  </a:lnTo>
                  <a:lnTo>
                    <a:pt x="22899" y="1685"/>
                  </a:lnTo>
                  <a:lnTo>
                    <a:pt x="25145" y="0"/>
                  </a:lnTo>
                </a:path>
              </a:pathLst>
            </a:custGeom>
            <a:ln w="29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1459786" y="6439255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5" h="5079">
                  <a:moveTo>
                    <a:pt x="4849" y="4908"/>
                  </a:moveTo>
                  <a:lnTo>
                    <a:pt x="8145" y="2070"/>
                  </a:lnTo>
                  <a:lnTo>
                    <a:pt x="0" y="0"/>
                  </a:lnTo>
                </a:path>
              </a:pathLst>
            </a:custGeom>
            <a:ln w="32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3" name="object 1423"/>
          <p:cNvGrpSpPr/>
          <p:nvPr/>
        </p:nvGrpSpPr>
        <p:grpSpPr>
          <a:xfrm>
            <a:off x="1810336" y="6456142"/>
            <a:ext cx="780415" cy="55880"/>
            <a:chOff x="1810336" y="6456142"/>
            <a:chExt cx="780415" cy="55880"/>
          </a:xfrm>
        </p:grpSpPr>
        <p:sp>
          <p:nvSpPr>
            <p:cNvPr id="1424" name="object 1424"/>
            <p:cNvSpPr/>
            <p:nvPr/>
          </p:nvSpPr>
          <p:spPr>
            <a:xfrm>
              <a:off x="1827554" y="649416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0" y="114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1827783" y="6491590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0" y="2575"/>
                  </a:moveTo>
                  <a:lnTo>
                    <a:pt x="5616" y="1258"/>
                  </a:lnTo>
                  <a:lnTo>
                    <a:pt x="13313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1841097" y="6488867"/>
              <a:ext cx="24765" cy="3175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2723"/>
                  </a:moveTo>
                  <a:lnTo>
                    <a:pt x="7697" y="1465"/>
                  </a:lnTo>
                  <a:lnTo>
                    <a:pt x="24165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1865263" y="6486042"/>
              <a:ext cx="47625" cy="3175"/>
            </a:xfrm>
            <a:custGeom>
              <a:avLst/>
              <a:gdLst/>
              <a:ahLst/>
              <a:cxnLst/>
              <a:rect l="l" t="t" r="r" b="b"/>
              <a:pathLst>
                <a:path w="47625" h="3175">
                  <a:moveTo>
                    <a:pt x="0" y="2825"/>
                  </a:moveTo>
                  <a:lnTo>
                    <a:pt x="10002" y="1957"/>
                  </a:lnTo>
                  <a:lnTo>
                    <a:pt x="18262" y="1373"/>
                  </a:lnTo>
                  <a:lnTo>
                    <a:pt x="29214" y="809"/>
                  </a:lnTo>
                  <a:lnTo>
                    <a:pt x="47291" y="0"/>
                  </a:lnTo>
                </a:path>
              </a:pathLst>
            </a:custGeom>
            <a:ln w="33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1912554" y="6483336"/>
              <a:ext cx="78105" cy="3175"/>
            </a:xfrm>
            <a:custGeom>
              <a:avLst/>
              <a:gdLst/>
              <a:ahLst/>
              <a:cxnLst/>
              <a:rect l="l" t="t" r="r" b="b"/>
              <a:pathLst>
                <a:path w="78105" h="3175">
                  <a:moveTo>
                    <a:pt x="0" y="2706"/>
                  </a:moveTo>
                  <a:lnTo>
                    <a:pt x="18553" y="1898"/>
                  </a:lnTo>
                  <a:lnTo>
                    <a:pt x="32839" y="1347"/>
                  </a:lnTo>
                  <a:lnTo>
                    <a:pt x="50151" y="799"/>
                  </a:lnTo>
                  <a:lnTo>
                    <a:pt x="77780" y="0"/>
                  </a:lnTo>
                </a:path>
              </a:pathLst>
            </a:custGeom>
            <a:ln w="32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1990335" y="6475073"/>
              <a:ext cx="359410" cy="8890"/>
            </a:xfrm>
            <a:custGeom>
              <a:avLst/>
              <a:gdLst/>
              <a:ahLst/>
              <a:cxnLst/>
              <a:rect l="l" t="t" r="r" b="b"/>
              <a:pathLst>
                <a:path w="359410" h="8889">
                  <a:moveTo>
                    <a:pt x="0" y="8262"/>
                  </a:moveTo>
                  <a:lnTo>
                    <a:pt x="174065" y="4195"/>
                  </a:lnTo>
                  <a:lnTo>
                    <a:pt x="269514" y="1979"/>
                  </a:lnTo>
                  <a:lnTo>
                    <a:pt x="320030" y="839"/>
                  </a:lnTo>
                  <a:lnTo>
                    <a:pt x="359297" y="0"/>
                  </a:lnTo>
                </a:path>
              </a:pathLst>
            </a:custGeom>
            <a:ln w="27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2349632" y="6471982"/>
              <a:ext cx="180975" cy="3175"/>
            </a:xfrm>
            <a:custGeom>
              <a:avLst/>
              <a:gdLst/>
              <a:ahLst/>
              <a:cxnLst/>
              <a:rect l="l" t="t" r="r" b="b"/>
              <a:pathLst>
                <a:path w="180975" h="3175">
                  <a:moveTo>
                    <a:pt x="0" y="3091"/>
                  </a:moveTo>
                  <a:lnTo>
                    <a:pt x="88673" y="1458"/>
                  </a:lnTo>
                  <a:lnTo>
                    <a:pt x="137040" y="591"/>
                  </a:lnTo>
                  <a:lnTo>
                    <a:pt x="162025" y="202"/>
                  </a:lnTo>
                  <a:lnTo>
                    <a:pt x="180558" y="0"/>
                  </a:lnTo>
                </a:path>
              </a:pathLst>
            </a:custGeom>
            <a:ln w="27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2530191" y="6471928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-15786" y="107"/>
                  </a:moveTo>
                  <a:lnTo>
                    <a:pt x="60220" y="107"/>
                  </a:lnTo>
                </a:path>
              </a:pathLst>
            </a:custGeom>
            <a:ln w="31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2" name="object 1432"/>
          <p:cNvGrpSpPr/>
          <p:nvPr/>
        </p:nvGrpSpPr>
        <p:grpSpPr>
          <a:xfrm>
            <a:off x="744934" y="9701590"/>
            <a:ext cx="45085" cy="295275"/>
            <a:chOff x="744934" y="9701590"/>
            <a:chExt cx="45085" cy="295275"/>
          </a:xfrm>
        </p:grpSpPr>
        <p:sp>
          <p:nvSpPr>
            <p:cNvPr id="1433" name="object 1433"/>
            <p:cNvSpPr/>
            <p:nvPr/>
          </p:nvSpPr>
          <p:spPr>
            <a:xfrm>
              <a:off x="772071" y="97468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767567" y="9732527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79" h="14604">
                  <a:moveTo>
                    <a:pt x="4504" y="14327"/>
                  </a:moveTo>
                  <a:lnTo>
                    <a:pt x="1014" y="4540"/>
                  </a:lnTo>
                  <a:lnTo>
                    <a:pt x="0" y="0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765031" y="9718774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40" h="13970">
                  <a:moveTo>
                    <a:pt x="2535" y="13753"/>
                  </a:moveTo>
                  <a:lnTo>
                    <a:pt x="98" y="227"/>
                  </a:lnTo>
                  <a:lnTo>
                    <a:pt x="0" y="0"/>
                  </a:lnTo>
                </a:path>
              </a:pathLst>
            </a:custGeom>
            <a:ln w="34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765031" y="9718774"/>
              <a:ext cx="1270" cy="83185"/>
            </a:xfrm>
            <a:custGeom>
              <a:avLst/>
              <a:gdLst/>
              <a:ahLst/>
              <a:cxnLst/>
              <a:rect l="l" t="t" r="r" b="b"/>
              <a:pathLst>
                <a:path w="1270" h="83184">
                  <a:moveTo>
                    <a:pt x="0" y="0"/>
                  </a:moveTo>
                  <a:lnTo>
                    <a:pt x="703" y="31855"/>
                  </a:lnTo>
                  <a:lnTo>
                    <a:pt x="1063" y="51114"/>
                  </a:lnTo>
                  <a:lnTo>
                    <a:pt x="1194" y="65556"/>
                  </a:lnTo>
                  <a:lnTo>
                    <a:pt x="1208" y="82956"/>
                  </a:lnTo>
                </a:path>
              </a:pathLst>
            </a:custGeom>
            <a:ln w="33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765434" y="9801730"/>
              <a:ext cx="1270" cy="62230"/>
            </a:xfrm>
            <a:custGeom>
              <a:avLst/>
              <a:gdLst/>
              <a:ahLst/>
              <a:cxnLst/>
              <a:rect l="l" t="t" r="r" b="b"/>
              <a:pathLst>
                <a:path w="1270" h="62229">
                  <a:moveTo>
                    <a:pt x="402" y="-16321"/>
                  </a:moveTo>
                  <a:lnTo>
                    <a:pt x="402" y="78494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763191" y="9863903"/>
              <a:ext cx="2540" cy="65405"/>
            </a:xfrm>
            <a:custGeom>
              <a:avLst/>
              <a:gdLst/>
              <a:ahLst/>
              <a:cxnLst/>
              <a:rect l="l" t="t" r="r" b="b"/>
              <a:pathLst>
                <a:path w="2540" h="65404">
                  <a:moveTo>
                    <a:pt x="2243" y="0"/>
                  </a:moveTo>
                  <a:lnTo>
                    <a:pt x="1760" y="19881"/>
                  </a:lnTo>
                  <a:lnTo>
                    <a:pt x="1365" y="33272"/>
                  </a:lnTo>
                  <a:lnTo>
                    <a:pt x="848" y="46258"/>
                  </a:lnTo>
                  <a:lnTo>
                    <a:pt x="0" y="64927"/>
                  </a:lnTo>
                </a:path>
              </a:pathLst>
            </a:custGeom>
            <a:ln w="31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760383" y="9928831"/>
              <a:ext cx="3175" cy="52705"/>
            </a:xfrm>
            <a:custGeom>
              <a:avLst/>
              <a:gdLst/>
              <a:ahLst/>
              <a:cxnLst/>
              <a:rect l="l" t="t" r="r" b="b"/>
              <a:pathLst>
                <a:path w="3175" h="52704">
                  <a:moveTo>
                    <a:pt x="2807" y="0"/>
                  </a:moveTo>
                  <a:lnTo>
                    <a:pt x="1950" y="18471"/>
                  </a:lnTo>
                  <a:lnTo>
                    <a:pt x="1372" y="30080"/>
                  </a:lnTo>
                  <a:lnTo>
                    <a:pt x="809" y="39734"/>
                  </a:lnTo>
                  <a:lnTo>
                    <a:pt x="0" y="52337"/>
                  </a:lnTo>
                </a:path>
              </a:pathLst>
            </a:custGeom>
            <a:ln w="30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0" name="object 1440"/>
          <p:cNvGrpSpPr/>
          <p:nvPr/>
        </p:nvGrpSpPr>
        <p:grpSpPr>
          <a:xfrm>
            <a:off x="865393" y="9610954"/>
            <a:ext cx="260350" cy="572770"/>
            <a:chOff x="865393" y="9610954"/>
            <a:chExt cx="260350" cy="572770"/>
          </a:xfrm>
        </p:grpSpPr>
        <p:sp>
          <p:nvSpPr>
            <p:cNvPr id="1441" name="object 1441"/>
            <p:cNvSpPr/>
            <p:nvPr/>
          </p:nvSpPr>
          <p:spPr>
            <a:xfrm>
              <a:off x="1032507" y="974311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916"/>
                  </a:moveTo>
                  <a:lnTo>
                    <a:pt x="17691" y="916"/>
                  </a:lnTo>
                </a:path>
              </a:pathLst>
            </a:custGeom>
            <a:ln w="36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1029559" y="9718244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2947" y="24868"/>
                  </a:moveTo>
                  <a:lnTo>
                    <a:pt x="1459" y="10898"/>
                  </a:lnTo>
                  <a:lnTo>
                    <a:pt x="0" y="0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1024336" y="9692877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5" h="25400">
                  <a:moveTo>
                    <a:pt x="5223" y="25366"/>
                  </a:moveTo>
                  <a:lnTo>
                    <a:pt x="4320" y="18839"/>
                  </a:lnTo>
                  <a:lnTo>
                    <a:pt x="3475" y="14021"/>
                  </a:lnTo>
                  <a:lnTo>
                    <a:pt x="2198" y="8534"/>
                  </a:lnTo>
                  <a:lnTo>
                    <a:pt x="0" y="0"/>
                  </a:lnTo>
                </a:path>
              </a:pathLst>
            </a:custGeom>
            <a:ln w="34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1014513" y="9664678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9823" y="28199"/>
                  </a:moveTo>
                  <a:lnTo>
                    <a:pt x="7552" y="19620"/>
                  </a:lnTo>
                  <a:lnTo>
                    <a:pt x="5772" y="13823"/>
                  </a:lnTo>
                  <a:lnTo>
                    <a:pt x="3561" y="8164"/>
                  </a:lnTo>
                  <a:lnTo>
                    <a:pt x="0" y="0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1001262" y="9641588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4" h="23495">
                  <a:moveTo>
                    <a:pt x="13250" y="23090"/>
                  </a:moveTo>
                  <a:lnTo>
                    <a:pt x="9634" y="15005"/>
                  </a:lnTo>
                  <a:lnTo>
                    <a:pt x="7049" y="9905"/>
                  </a:lnTo>
                  <a:lnTo>
                    <a:pt x="4251" y="5625"/>
                  </a:lnTo>
                  <a:lnTo>
                    <a:pt x="0" y="0"/>
                  </a:lnTo>
                </a:path>
              </a:pathLst>
            </a:custGeom>
            <a:ln w="33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986736" y="9629969"/>
              <a:ext cx="14604" cy="12065"/>
            </a:xfrm>
            <a:custGeom>
              <a:avLst/>
              <a:gdLst/>
              <a:ahLst/>
              <a:cxnLst/>
              <a:rect l="l" t="t" r="r" b="b"/>
              <a:pathLst>
                <a:path w="14605" h="12065">
                  <a:moveTo>
                    <a:pt x="14526" y="11619"/>
                  </a:moveTo>
                  <a:lnTo>
                    <a:pt x="7335" y="2260"/>
                  </a:lnTo>
                  <a:lnTo>
                    <a:pt x="0" y="0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972506" y="9627708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5" h="8254">
                  <a:moveTo>
                    <a:pt x="14229" y="2260"/>
                  </a:moveTo>
                  <a:lnTo>
                    <a:pt x="6893" y="0"/>
                  </a:lnTo>
                  <a:lnTo>
                    <a:pt x="0" y="7723"/>
                  </a:lnTo>
                </a:path>
              </a:pathLst>
            </a:custGeom>
            <a:ln w="33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959578" y="9635432"/>
              <a:ext cx="13335" cy="27305"/>
            </a:xfrm>
            <a:custGeom>
              <a:avLst/>
              <a:gdLst/>
              <a:ahLst/>
              <a:cxnLst/>
              <a:rect l="l" t="t" r="r" b="b"/>
              <a:pathLst>
                <a:path w="13334" h="27304">
                  <a:moveTo>
                    <a:pt x="12928" y="0"/>
                  </a:moveTo>
                  <a:lnTo>
                    <a:pt x="8849" y="4767"/>
                  </a:lnTo>
                  <a:lnTo>
                    <a:pt x="6142" y="9176"/>
                  </a:lnTo>
                  <a:lnTo>
                    <a:pt x="3596" y="15762"/>
                  </a:lnTo>
                  <a:lnTo>
                    <a:pt x="0" y="27065"/>
                  </a:lnTo>
                </a:path>
              </a:pathLst>
            </a:custGeom>
            <a:ln w="34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949021" y="9662497"/>
              <a:ext cx="10795" cy="51435"/>
            </a:xfrm>
            <a:custGeom>
              <a:avLst/>
              <a:gdLst/>
              <a:ahLst/>
              <a:cxnLst/>
              <a:rect l="l" t="t" r="r" b="b"/>
              <a:pathLst>
                <a:path w="10794" h="51434">
                  <a:moveTo>
                    <a:pt x="10556" y="0"/>
                  </a:moveTo>
                  <a:lnTo>
                    <a:pt x="6996" y="11676"/>
                  </a:lnTo>
                  <a:lnTo>
                    <a:pt x="4710" y="20877"/>
                  </a:lnTo>
                  <a:lnTo>
                    <a:pt x="2708" y="32383"/>
                  </a:lnTo>
                  <a:lnTo>
                    <a:pt x="0" y="50972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941848" y="9713469"/>
              <a:ext cx="7620" cy="74295"/>
            </a:xfrm>
            <a:custGeom>
              <a:avLst/>
              <a:gdLst/>
              <a:ahLst/>
              <a:cxnLst/>
              <a:rect l="l" t="t" r="r" b="b"/>
              <a:pathLst>
                <a:path w="7619" h="74295">
                  <a:moveTo>
                    <a:pt x="7172" y="0"/>
                  </a:moveTo>
                  <a:lnTo>
                    <a:pt x="4517" y="18947"/>
                  </a:lnTo>
                  <a:lnTo>
                    <a:pt x="2885" y="32959"/>
                  </a:lnTo>
                  <a:lnTo>
                    <a:pt x="1603" y="48964"/>
                  </a:lnTo>
                  <a:lnTo>
                    <a:pt x="0" y="73888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938384" y="9787357"/>
              <a:ext cx="3810" cy="90805"/>
            </a:xfrm>
            <a:custGeom>
              <a:avLst/>
              <a:gdLst/>
              <a:ahLst/>
              <a:cxnLst/>
              <a:rect l="l" t="t" r="r" b="b"/>
              <a:pathLst>
                <a:path w="3809" h="90804">
                  <a:moveTo>
                    <a:pt x="3463" y="0"/>
                  </a:moveTo>
                  <a:lnTo>
                    <a:pt x="1918" y="25187"/>
                  </a:lnTo>
                  <a:lnTo>
                    <a:pt x="1042" y="43035"/>
                  </a:lnTo>
                  <a:lnTo>
                    <a:pt x="511" y="62053"/>
                  </a:lnTo>
                  <a:lnTo>
                    <a:pt x="0" y="90747"/>
                  </a:lnTo>
                </a:path>
              </a:pathLst>
            </a:custGeom>
            <a:ln w="31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937787" y="9878105"/>
              <a:ext cx="1270" cy="97155"/>
            </a:xfrm>
            <a:custGeom>
              <a:avLst/>
              <a:gdLst/>
              <a:ahLst/>
              <a:cxnLst/>
              <a:rect l="l" t="t" r="r" b="b"/>
              <a:pathLst>
                <a:path w="1269" h="97154">
                  <a:moveTo>
                    <a:pt x="345" y="-14922"/>
                  </a:moveTo>
                  <a:lnTo>
                    <a:pt x="345" y="111523"/>
                  </a:lnTo>
                </a:path>
              </a:pathLst>
            </a:custGeom>
            <a:ln w="30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938477" y="9974706"/>
              <a:ext cx="3175" cy="88900"/>
            </a:xfrm>
            <a:custGeom>
              <a:avLst/>
              <a:gdLst/>
              <a:ahLst/>
              <a:cxnLst/>
              <a:rect l="l" t="t" r="r" b="b"/>
              <a:pathLst>
                <a:path w="3175" h="88900">
                  <a:moveTo>
                    <a:pt x="0" y="0"/>
                  </a:moveTo>
                  <a:lnTo>
                    <a:pt x="558" y="28444"/>
                  </a:lnTo>
                  <a:lnTo>
                    <a:pt x="1075" y="47135"/>
                  </a:lnTo>
                  <a:lnTo>
                    <a:pt x="1845" y="64365"/>
                  </a:lnTo>
                  <a:lnTo>
                    <a:pt x="3167" y="88421"/>
                  </a:lnTo>
                </a:path>
              </a:pathLst>
            </a:custGeom>
            <a:ln w="29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941645" y="10063127"/>
              <a:ext cx="5080" cy="67310"/>
            </a:xfrm>
            <a:custGeom>
              <a:avLst/>
              <a:gdLst/>
              <a:ahLst/>
              <a:cxnLst/>
              <a:rect l="l" t="t" r="r" b="b"/>
              <a:pathLst>
                <a:path w="5080" h="67309">
                  <a:moveTo>
                    <a:pt x="0" y="0"/>
                  </a:moveTo>
                  <a:lnTo>
                    <a:pt x="1351" y="23719"/>
                  </a:lnTo>
                  <a:lnTo>
                    <a:pt x="2326" y="38593"/>
                  </a:lnTo>
                  <a:lnTo>
                    <a:pt x="3397" y="50890"/>
                  </a:lnTo>
                  <a:lnTo>
                    <a:pt x="5037" y="66881"/>
                  </a:lnTo>
                </a:path>
              </a:pathLst>
            </a:custGeom>
            <a:ln w="29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946682" y="10130009"/>
              <a:ext cx="5080" cy="38735"/>
            </a:xfrm>
            <a:custGeom>
              <a:avLst/>
              <a:gdLst/>
              <a:ahLst/>
              <a:cxnLst/>
              <a:rect l="l" t="t" r="r" b="b"/>
              <a:pathLst>
                <a:path w="5080" h="38734">
                  <a:moveTo>
                    <a:pt x="0" y="0"/>
                  </a:moveTo>
                  <a:lnTo>
                    <a:pt x="1639" y="15547"/>
                  </a:lnTo>
                  <a:lnTo>
                    <a:pt x="2704" y="24739"/>
                  </a:lnTo>
                  <a:lnTo>
                    <a:pt x="3664" y="31186"/>
                  </a:lnTo>
                  <a:lnTo>
                    <a:pt x="4985" y="38496"/>
                  </a:lnTo>
                </a:path>
              </a:pathLst>
            </a:custGeom>
            <a:ln w="30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894294" y="993922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3" y="114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888457" y="993702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5837" y="2203"/>
                  </a:moveTo>
                  <a:lnTo>
                    <a:pt x="2343" y="1115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884406" y="993398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4050" y="3039"/>
                  </a:moveTo>
                  <a:lnTo>
                    <a:pt x="1706" y="1923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882700" y="9929132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1706" y="4850"/>
                  </a:moveTo>
                  <a:lnTo>
                    <a:pt x="0" y="2926"/>
                  </a:lnTo>
                  <a:lnTo>
                    <a:pt x="6503" y="0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889204" y="9922244"/>
              <a:ext cx="27940" cy="6985"/>
            </a:xfrm>
            <a:custGeom>
              <a:avLst/>
              <a:gdLst/>
              <a:ahLst/>
              <a:cxnLst/>
              <a:rect l="l" t="t" r="r" b="b"/>
              <a:pathLst>
                <a:path w="27940" h="6984">
                  <a:moveTo>
                    <a:pt x="0" y="6887"/>
                  </a:moveTo>
                  <a:lnTo>
                    <a:pt x="4091" y="5133"/>
                  </a:lnTo>
                  <a:lnTo>
                    <a:pt x="8339" y="3831"/>
                  </a:lnTo>
                  <a:lnTo>
                    <a:pt x="15340" y="2335"/>
                  </a:lnTo>
                  <a:lnTo>
                    <a:pt x="27690" y="0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916894" y="9913933"/>
              <a:ext cx="52069" cy="8890"/>
            </a:xfrm>
            <a:custGeom>
              <a:avLst/>
              <a:gdLst/>
              <a:ahLst/>
              <a:cxnLst/>
              <a:rect l="l" t="t" r="r" b="b"/>
              <a:pathLst>
                <a:path w="52069" h="8890">
                  <a:moveTo>
                    <a:pt x="0" y="8311"/>
                  </a:moveTo>
                  <a:lnTo>
                    <a:pt x="12726" y="5953"/>
                  </a:lnTo>
                  <a:lnTo>
                    <a:pt x="22361" y="4302"/>
                  </a:lnTo>
                  <a:lnTo>
                    <a:pt x="33759" y="2577"/>
                  </a:lnTo>
                  <a:lnTo>
                    <a:pt x="51772" y="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968667" y="9895328"/>
              <a:ext cx="140970" cy="19050"/>
            </a:xfrm>
            <a:custGeom>
              <a:avLst/>
              <a:gdLst/>
              <a:ahLst/>
              <a:cxnLst/>
              <a:rect l="l" t="t" r="r" b="b"/>
              <a:pathLst>
                <a:path w="140969" h="19050">
                  <a:moveTo>
                    <a:pt x="0" y="18605"/>
                  </a:moveTo>
                  <a:lnTo>
                    <a:pt x="76366" y="8554"/>
                  </a:lnTo>
                  <a:lnTo>
                    <a:pt x="116492" y="3266"/>
                  </a:lnTo>
                  <a:lnTo>
                    <a:pt x="133582" y="996"/>
                  </a:lnTo>
                  <a:lnTo>
                    <a:pt x="140837" y="0"/>
                  </a:lnTo>
                </a:path>
              </a:pathLst>
            </a:custGeom>
            <a:ln w="31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63" name="object 1463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1633591" y="9927598"/>
            <a:ext cx="251747" cy="208298"/>
          </a:xfrm>
          <a:prstGeom prst="rect">
            <a:avLst/>
          </a:prstGeom>
        </p:spPr>
      </p:pic>
      <p:pic>
        <p:nvPicPr>
          <p:cNvPr id="1464" name="object 1464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961472" y="9888801"/>
            <a:ext cx="257770" cy="226635"/>
          </a:xfrm>
          <a:prstGeom prst="rect">
            <a:avLst/>
          </a:prstGeom>
        </p:spPr>
      </p:pic>
      <p:pic>
        <p:nvPicPr>
          <p:cNvPr id="1465" name="object 1465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777348" y="9896115"/>
            <a:ext cx="269930" cy="209021"/>
          </a:xfrm>
          <a:prstGeom prst="rect">
            <a:avLst/>
          </a:prstGeom>
        </p:spPr>
      </p:pic>
      <p:pic>
        <p:nvPicPr>
          <p:cNvPr id="1466" name="object 1466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130176" y="9894313"/>
            <a:ext cx="428353" cy="196825"/>
          </a:xfrm>
          <a:prstGeom prst="rect">
            <a:avLst/>
          </a:prstGeom>
        </p:spPr>
      </p:pic>
      <p:pic>
        <p:nvPicPr>
          <p:cNvPr id="1467" name="object 1467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639664" y="9758935"/>
            <a:ext cx="214551" cy="346986"/>
          </a:xfrm>
          <a:prstGeom prst="rect">
            <a:avLst/>
          </a:prstGeom>
        </p:spPr>
      </p:pic>
      <p:pic>
        <p:nvPicPr>
          <p:cNvPr id="1468" name="object 1468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419492" y="9782044"/>
            <a:ext cx="420450" cy="318457"/>
          </a:xfrm>
          <a:prstGeom prst="rect">
            <a:avLst/>
          </a:prstGeom>
        </p:spPr>
      </p:pic>
      <p:pic>
        <p:nvPicPr>
          <p:cNvPr id="1469" name="object 1469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5279066" y="9926034"/>
            <a:ext cx="170937" cy="305230"/>
          </a:xfrm>
          <a:prstGeom prst="rect">
            <a:avLst/>
          </a:prstGeom>
        </p:spPr>
      </p:pic>
      <p:pic>
        <p:nvPicPr>
          <p:cNvPr id="1470" name="object 147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5556911" y="9979655"/>
            <a:ext cx="172371" cy="390265"/>
          </a:xfrm>
          <a:prstGeom prst="rect">
            <a:avLst/>
          </a:prstGeom>
        </p:spPr>
      </p:pic>
      <p:grpSp>
        <p:nvGrpSpPr>
          <p:cNvPr id="1471" name="object 1471"/>
          <p:cNvGrpSpPr/>
          <p:nvPr/>
        </p:nvGrpSpPr>
        <p:grpSpPr>
          <a:xfrm>
            <a:off x="5762394" y="9981666"/>
            <a:ext cx="200025" cy="211454"/>
            <a:chOff x="5762394" y="9981666"/>
            <a:chExt cx="200025" cy="211454"/>
          </a:xfrm>
        </p:grpSpPr>
        <p:sp>
          <p:nvSpPr>
            <p:cNvPr id="1472" name="object 1472"/>
            <p:cNvSpPr/>
            <p:nvPr/>
          </p:nvSpPr>
          <p:spPr>
            <a:xfrm>
              <a:off x="5797136" y="10056888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0" y="3292"/>
                  </a:moveTo>
                  <a:lnTo>
                    <a:pt x="229" y="2891"/>
                  </a:lnTo>
                  <a:lnTo>
                    <a:pt x="458" y="2489"/>
                  </a:lnTo>
                </a:path>
                <a:path w="3175" h="3809">
                  <a:moveTo>
                    <a:pt x="458" y="2489"/>
                  </a:moveTo>
                  <a:lnTo>
                    <a:pt x="916" y="1687"/>
                  </a:lnTo>
                  <a:lnTo>
                    <a:pt x="286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5800001" y="10054346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0" y="2542"/>
                  </a:moveTo>
                  <a:lnTo>
                    <a:pt x="1946" y="855"/>
                  </a:lnTo>
                  <a:lnTo>
                    <a:pt x="6066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5806067" y="10053491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70">
                  <a:moveTo>
                    <a:pt x="0" y="854"/>
                  </a:moveTo>
                  <a:lnTo>
                    <a:pt x="4119" y="0"/>
                  </a:lnTo>
                  <a:lnTo>
                    <a:pt x="12877" y="322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5818944" y="10053813"/>
              <a:ext cx="22860" cy="1270"/>
            </a:xfrm>
            <a:custGeom>
              <a:avLst/>
              <a:gdLst/>
              <a:ahLst/>
              <a:cxnLst/>
              <a:rect l="l" t="t" r="r" b="b"/>
              <a:pathLst>
                <a:path w="22860" h="1270">
                  <a:moveTo>
                    <a:pt x="0" y="0"/>
                  </a:moveTo>
                  <a:lnTo>
                    <a:pt x="8757" y="322"/>
                  </a:lnTo>
                  <a:lnTo>
                    <a:pt x="22778" y="1079"/>
                  </a:lnTo>
                </a:path>
              </a:pathLst>
            </a:custGeom>
            <a:ln w="34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5841723" y="10054350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70">
                  <a:moveTo>
                    <a:pt x="-16936" y="521"/>
                  </a:moveTo>
                  <a:lnTo>
                    <a:pt x="48520" y="521"/>
                  </a:lnTo>
                </a:path>
              </a:pathLst>
            </a:custGeom>
            <a:ln w="34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5873307" y="10048953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5">
                  <a:moveTo>
                    <a:pt x="0" y="5397"/>
                  </a:moveTo>
                  <a:lnTo>
                    <a:pt x="10405" y="4581"/>
                  </a:lnTo>
                  <a:lnTo>
                    <a:pt x="17379" y="3747"/>
                  </a:lnTo>
                  <a:lnTo>
                    <a:pt x="24078" y="2389"/>
                  </a:lnTo>
                  <a:lnTo>
                    <a:pt x="33656" y="0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5906964" y="10038522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70" h="10795">
                  <a:moveTo>
                    <a:pt x="0" y="10431"/>
                  </a:moveTo>
                  <a:lnTo>
                    <a:pt x="9464" y="7963"/>
                  </a:lnTo>
                  <a:lnTo>
                    <a:pt x="15363" y="6054"/>
                  </a:lnTo>
                  <a:lnTo>
                    <a:pt x="20167" y="3725"/>
                  </a:lnTo>
                  <a:lnTo>
                    <a:pt x="26346" y="0"/>
                  </a:lnTo>
                </a:path>
              </a:pathLst>
            </a:custGeom>
            <a:ln w="32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5933311" y="10024955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70">
                  <a:moveTo>
                    <a:pt x="0" y="13566"/>
                  </a:moveTo>
                  <a:lnTo>
                    <a:pt x="10253" y="7233"/>
                  </a:lnTo>
                  <a:lnTo>
                    <a:pt x="11065" y="0"/>
                  </a:lnTo>
                </a:path>
              </a:pathLst>
            </a:custGeom>
            <a:ln w="32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5936317" y="10011400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89" h="13970">
                  <a:moveTo>
                    <a:pt x="8059" y="13554"/>
                  </a:moveTo>
                  <a:lnTo>
                    <a:pt x="8871" y="6321"/>
                  </a:lnTo>
                  <a:lnTo>
                    <a:pt x="0" y="0"/>
                  </a:lnTo>
                </a:path>
              </a:pathLst>
            </a:custGeom>
            <a:ln w="33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5911717" y="10001535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59">
                  <a:moveTo>
                    <a:pt x="24600" y="9865"/>
                  </a:moveTo>
                  <a:lnTo>
                    <a:pt x="19225" y="6155"/>
                  </a:lnTo>
                  <a:lnTo>
                    <a:pt x="14871" y="3891"/>
                  </a:lnTo>
                  <a:lnTo>
                    <a:pt x="9232" y="2147"/>
                  </a:lnTo>
                  <a:lnTo>
                    <a:pt x="0" y="0"/>
                  </a:lnTo>
                </a:path>
              </a:pathLst>
            </a:custGeom>
            <a:ln w="34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5877624" y="9998475"/>
              <a:ext cx="34290" cy="3175"/>
            </a:xfrm>
            <a:custGeom>
              <a:avLst/>
              <a:gdLst/>
              <a:ahLst/>
              <a:cxnLst/>
              <a:rect l="l" t="t" r="r" b="b"/>
              <a:pathLst>
                <a:path w="34289" h="3175">
                  <a:moveTo>
                    <a:pt x="34092" y="3059"/>
                  </a:moveTo>
                  <a:lnTo>
                    <a:pt x="24712" y="1026"/>
                  </a:lnTo>
                  <a:lnTo>
                    <a:pt x="18034" y="85"/>
                  </a:lnTo>
                  <a:lnTo>
                    <a:pt x="10862" y="0"/>
                  </a:lnTo>
                  <a:lnTo>
                    <a:pt x="0" y="532"/>
                  </a:lnTo>
                </a:path>
              </a:pathLst>
            </a:custGeom>
            <a:ln w="33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5842191" y="9999007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60" h="7620">
                  <a:moveTo>
                    <a:pt x="35432" y="0"/>
                  </a:moveTo>
                  <a:lnTo>
                    <a:pt x="24549" y="684"/>
                  </a:lnTo>
                  <a:lnTo>
                    <a:pt x="17230" y="1663"/>
                  </a:lnTo>
                  <a:lnTo>
                    <a:pt x="10154" y="3613"/>
                  </a:lnTo>
                  <a:lnTo>
                    <a:pt x="0" y="721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5811803" y="10006218"/>
              <a:ext cx="30480" cy="17780"/>
            </a:xfrm>
            <a:custGeom>
              <a:avLst/>
              <a:gdLst/>
              <a:ahLst/>
              <a:cxnLst/>
              <a:rect l="l" t="t" r="r" b="b"/>
              <a:pathLst>
                <a:path w="30479" h="17779">
                  <a:moveTo>
                    <a:pt x="30388" y="0"/>
                  </a:moveTo>
                  <a:lnTo>
                    <a:pt x="20312" y="3757"/>
                  </a:lnTo>
                  <a:lnTo>
                    <a:pt x="13788" y="6829"/>
                  </a:lnTo>
                  <a:lnTo>
                    <a:pt x="7966" y="10855"/>
                  </a:lnTo>
                  <a:lnTo>
                    <a:pt x="0" y="17472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5790379" y="10023690"/>
              <a:ext cx="21590" cy="27305"/>
            </a:xfrm>
            <a:custGeom>
              <a:avLst/>
              <a:gdLst/>
              <a:ahLst/>
              <a:cxnLst/>
              <a:rect l="l" t="t" r="r" b="b"/>
              <a:pathLst>
                <a:path w="21589" h="27304">
                  <a:moveTo>
                    <a:pt x="21424" y="0"/>
                  </a:moveTo>
                  <a:lnTo>
                    <a:pt x="13597" y="6767"/>
                  </a:lnTo>
                  <a:lnTo>
                    <a:pt x="8756" y="11842"/>
                  </a:lnTo>
                  <a:lnTo>
                    <a:pt x="4893" y="17762"/>
                  </a:lnTo>
                  <a:lnTo>
                    <a:pt x="0" y="27066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5780087" y="10050757"/>
              <a:ext cx="10795" cy="34290"/>
            </a:xfrm>
            <a:custGeom>
              <a:avLst/>
              <a:gdLst/>
              <a:ahLst/>
              <a:cxnLst/>
              <a:rect l="l" t="t" r="r" b="b"/>
              <a:pathLst>
                <a:path w="10795" h="34290">
                  <a:moveTo>
                    <a:pt x="10292" y="0"/>
                  </a:moveTo>
                  <a:lnTo>
                    <a:pt x="5572" y="9414"/>
                  </a:lnTo>
                  <a:lnTo>
                    <a:pt x="2926" y="16111"/>
                  </a:lnTo>
                  <a:lnTo>
                    <a:pt x="1391" y="23293"/>
                  </a:lnTo>
                  <a:lnTo>
                    <a:pt x="0" y="34163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5778792" y="10084921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1295" y="0"/>
                  </a:moveTo>
                  <a:lnTo>
                    <a:pt x="108" y="10898"/>
                  </a:lnTo>
                  <a:lnTo>
                    <a:pt x="0" y="18280"/>
                  </a:lnTo>
                  <a:lnTo>
                    <a:pt x="1229" y="25522"/>
                  </a:lnTo>
                  <a:lnTo>
                    <a:pt x="4054" y="35998"/>
                  </a:lnTo>
                </a:path>
              </a:pathLst>
            </a:custGeom>
            <a:ln w="32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5782847" y="10120919"/>
              <a:ext cx="17780" cy="30480"/>
            </a:xfrm>
            <a:custGeom>
              <a:avLst/>
              <a:gdLst/>
              <a:ahLst/>
              <a:cxnLst/>
              <a:rect l="l" t="t" r="r" b="b"/>
              <a:pathLst>
                <a:path w="17779" h="30479">
                  <a:moveTo>
                    <a:pt x="0" y="0"/>
                  </a:moveTo>
                  <a:lnTo>
                    <a:pt x="3051" y="10389"/>
                  </a:lnTo>
                  <a:lnTo>
                    <a:pt x="5864" y="17027"/>
                  </a:lnTo>
                  <a:lnTo>
                    <a:pt x="10053" y="22772"/>
                  </a:lnTo>
                  <a:lnTo>
                    <a:pt x="17235" y="30481"/>
                  </a:lnTo>
                </a:path>
              </a:pathLst>
            </a:custGeom>
            <a:ln w="32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5800083" y="10151400"/>
              <a:ext cx="30480" cy="19685"/>
            </a:xfrm>
            <a:custGeom>
              <a:avLst/>
              <a:gdLst/>
              <a:ahLst/>
              <a:cxnLst/>
              <a:rect l="l" t="t" r="r" b="b"/>
              <a:pathLst>
                <a:path w="30479" h="19684">
                  <a:moveTo>
                    <a:pt x="0" y="0"/>
                  </a:moveTo>
                  <a:lnTo>
                    <a:pt x="7387" y="7532"/>
                  </a:lnTo>
                  <a:lnTo>
                    <a:pt x="13012" y="12039"/>
                  </a:lnTo>
                  <a:lnTo>
                    <a:pt x="19723" y="15317"/>
                  </a:lnTo>
                  <a:lnTo>
                    <a:pt x="30365" y="19164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5830449" y="10170565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0" y="0"/>
                  </a:moveTo>
                  <a:lnTo>
                    <a:pt x="10753" y="3640"/>
                  </a:lnTo>
                  <a:lnTo>
                    <a:pt x="18242" y="5472"/>
                  </a:lnTo>
                  <a:lnTo>
                    <a:pt x="25981" y="6052"/>
                  </a:lnTo>
                  <a:lnTo>
                    <a:pt x="37482" y="5937"/>
                  </a:lnTo>
                </a:path>
              </a:pathLst>
            </a:custGeom>
            <a:ln w="32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5867931" y="10170829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5">
                  <a:moveTo>
                    <a:pt x="0" y="5674"/>
                  </a:moveTo>
                  <a:lnTo>
                    <a:pt x="11465" y="5377"/>
                  </a:lnTo>
                  <a:lnTo>
                    <a:pt x="18956" y="4688"/>
                  </a:lnTo>
                  <a:lnTo>
                    <a:pt x="25772" y="3072"/>
                  </a:lnTo>
                  <a:lnTo>
                    <a:pt x="35217" y="0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5903148" y="10158209"/>
              <a:ext cx="25400" cy="12700"/>
            </a:xfrm>
            <a:custGeom>
              <a:avLst/>
              <a:gdLst/>
              <a:ahLst/>
              <a:cxnLst/>
              <a:rect l="l" t="t" r="r" b="b"/>
              <a:pathLst>
                <a:path w="25400" h="12700">
                  <a:moveTo>
                    <a:pt x="0" y="12619"/>
                  </a:moveTo>
                  <a:lnTo>
                    <a:pt x="9285" y="9438"/>
                  </a:lnTo>
                  <a:lnTo>
                    <a:pt x="14989" y="7063"/>
                  </a:lnTo>
                  <a:lnTo>
                    <a:pt x="19460" y="4311"/>
                  </a:lnTo>
                  <a:lnTo>
                    <a:pt x="25046" y="0"/>
                  </a:lnTo>
                </a:path>
              </a:pathLst>
            </a:custGeom>
            <a:ln w="32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5928195" y="1014424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4" h="13970">
                  <a:moveTo>
                    <a:pt x="0" y="13960"/>
                  </a:moveTo>
                  <a:lnTo>
                    <a:pt x="9233" y="6644"/>
                  </a:lnTo>
                  <a:lnTo>
                    <a:pt x="11454" y="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5937720" y="10134963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1928" y="9285"/>
                  </a:moveTo>
                  <a:lnTo>
                    <a:pt x="4149" y="2640"/>
                  </a:lnTo>
                  <a:lnTo>
                    <a:pt x="0" y="0"/>
                  </a:lnTo>
                </a:path>
              </a:pathLst>
            </a:custGeom>
            <a:ln w="33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5" name="object 1495"/>
          <p:cNvGrpSpPr/>
          <p:nvPr/>
        </p:nvGrpSpPr>
        <p:grpSpPr>
          <a:xfrm>
            <a:off x="5975880" y="9936968"/>
            <a:ext cx="314960" cy="248920"/>
            <a:chOff x="5975880" y="9936968"/>
            <a:chExt cx="314960" cy="248920"/>
          </a:xfrm>
        </p:grpSpPr>
        <p:sp>
          <p:nvSpPr>
            <p:cNvPr id="1496" name="object 1496"/>
            <p:cNvSpPr/>
            <p:nvPr/>
          </p:nvSpPr>
          <p:spPr>
            <a:xfrm>
              <a:off x="6113581" y="1002456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1"/>
                  </a:moveTo>
                  <a:lnTo>
                    <a:pt x="18494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6095037" y="10016777"/>
              <a:ext cx="19050" cy="8255"/>
            </a:xfrm>
            <a:custGeom>
              <a:avLst/>
              <a:gdLst/>
              <a:ahLst/>
              <a:cxnLst/>
              <a:rect l="l" t="t" r="r" b="b"/>
              <a:pathLst>
                <a:path w="19050" h="8254">
                  <a:moveTo>
                    <a:pt x="18543" y="7784"/>
                  </a:moveTo>
                  <a:lnTo>
                    <a:pt x="8063" y="3373"/>
                  </a:lnTo>
                  <a:lnTo>
                    <a:pt x="0" y="0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6076327" y="10011585"/>
              <a:ext cx="19050" cy="5715"/>
            </a:xfrm>
            <a:custGeom>
              <a:avLst/>
              <a:gdLst/>
              <a:ahLst/>
              <a:cxnLst/>
              <a:rect l="l" t="t" r="r" b="b"/>
              <a:pathLst>
                <a:path w="19050" h="5715">
                  <a:moveTo>
                    <a:pt x="18710" y="5191"/>
                  </a:moveTo>
                  <a:lnTo>
                    <a:pt x="10646" y="1818"/>
                  </a:lnTo>
                  <a:lnTo>
                    <a:pt x="0" y="0"/>
                  </a:lnTo>
                </a:path>
              </a:pathLst>
            </a:custGeom>
            <a:ln w="34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6053197" y="10009766"/>
              <a:ext cx="23495" cy="3175"/>
            </a:xfrm>
            <a:custGeom>
              <a:avLst/>
              <a:gdLst/>
              <a:ahLst/>
              <a:cxnLst/>
              <a:rect l="l" t="t" r="r" b="b"/>
              <a:pathLst>
                <a:path w="23495" h="3175">
                  <a:moveTo>
                    <a:pt x="23130" y="1818"/>
                  </a:moveTo>
                  <a:lnTo>
                    <a:pt x="12483" y="0"/>
                  </a:lnTo>
                  <a:lnTo>
                    <a:pt x="0" y="2574"/>
                  </a:lnTo>
                </a:path>
              </a:pathLst>
            </a:custGeom>
            <a:ln w="33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6028970" y="10012340"/>
              <a:ext cx="24765" cy="11430"/>
            </a:xfrm>
            <a:custGeom>
              <a:avLst/>
              <a:gdLst/>
              <a:ahLst/>
              <a:cxnLst/>
              <a:rect l="l" t="t" r="r" b="b"/>
              <a:pathLst>
                <a:path w="24764" h="11429">
                  <a:moveTo>
                    <a:pt x="24227" y="0"/>
                  </a:moveTo>
                  <a:lnTo>
                    <a:pt x="16826" y="1623"/>
                  </a:lnTo>
                  <a:lnTo>
                    <a:pt x="11836" y="3336"/>
                  </a:lnTo>
                  <a:lnTo>
                    <a:pt x="6984" y="6193"/>
                  </a:lnTo>
                  <a:lnTo>
                    <a:pt x="0" y="11248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6008446" y="10023589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4" h="23495">
                  <a:moveTo>
                    <a:pt x="20523" y="0"/>
                  </a:moveTo>
                  <a:lnTo>
                    <a:pt x="13597" y="5237"/>
                  </a:lnTo>
                  <a:lnTo>
                    <a:pt x="9150" y="9365"/>
                  </a:lnTo>
                  <a:lnTo>
                    <a:pt x="5259" y="14529"/>
                  </a:lnTo>
                  <a:lnTo>
                    <a:pt x="0" y="22872"/>
                  </a:lnTo>
                </a:path>
              </a:pathLst>
            </a:custGeom>
            <a:ln w="33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5995543" y="10046462"/>
              <a:ext cx="13335" cy="31750"/>
            </a:xfrm>
            <a:custGeom>
              <a:avLst/>
              <a:gdLst/>
              <a:ahLst/>
              <a:cxnLst/>
              <a:rect l="l" t="t" r="r" b="b"/>
              <a:pathLst>
                <a:path w="13335" h="31750">
                  <a:moveTo>
                    <a:pt x="12903" y="0"/>
                  </a:moveTo>
                  <a:lnTo>
                    <a:pt x="7763" y="8477"/>
                  </a:lnTo>
                  <a:lnTo>
                    <a:pt x="4705" y="14578"/>
                  </a:lnTo>
                  <a:lnTo>
                    <a:pt x="2521" y="21253"/>
                  </a:lnTo>
                  <a:lnTo>
                    <a:pt x="0" y="31449"/>
                  </a:lnTo>
                </a:path>
              </a:pathLst>
            </a:custGeom>
            <a:ln w="33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5992341" y="10077911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10" h="34290">
                  <a:moveTo>
                    <a:pt x="3201" y="0"/>
                  </a:moveTo>
                  <a:lnTo>
                    <a:pt x="868" y="10235"/>
                  </a:lnTo>
                  <a:lnTo>
                    <a:pt x="0" y="17190"/>
                  </a:lnTo>
                  <a:lnTo>
                    <a:pt x="514" y="24052"/>
                  </a:lnTo>
                  <a:lnTo>
                    <a:pt x="2330" y="34010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5994671" y="10111921"/>
              <a:ext cx="14604" cy="29845"/>
            </a:xfrm>
            <a:custGeom>
              <a:avLst/>
              <a:gdLst/>
              <a:ahLst/>
              <a:cxnLst/>
              <a:rect l="l" t="t" r="r" b="b"/>
              <a:pathLst>
                <a:path w="14604" h="29845">
                  <a:moveTo>
                    <a:pt x="0" y="0"/>
                  </a:moveTo>
                  <a:lnTo>
                    <a:pt x="2052" y="9889"/>
                  </a:lnTo>
                  <a:lnTo>
                    <a:pt x="4222" y="16270"/>
                  </a:lnTo>
                  <a:lnTo>
                    <a:pt x="7848" y="21919"/>
                  </a:lnTo>
                  <a:lnTo>
                    <a:pt x="14268" y="29613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6008940" y="10141535"/>
              <a:ext cx="28575" cy="20320"/>
            </a:xfrm>
            <a:custGeom>
              <a:avLst/>
              <a:gdLst/>
              <a:ahLst/>
              <a:cxnLst/>
              <a:rect l="l" t="t" r="r" b="b"/>
              <a:pathLst>
                <a:path w="28575" h="20320">
                  <a:moveTo>
                    <a:pt x="0" y="0"/>
                  </a:moveTo>
                  <a:lnTo>
                    <a:pt x="6642" y="7541"/>
                  </a:lnTo>
                  <a:lnTo>
                    <a:pt x="11831" y="12125"/>
                  </a:lnTo>
                  <a:lnTo>
                    <a:pt x="18243" y="15612"/>
                  </a:lnTo>
                  <a:lnTo>
                    <a:pt x="28555" y="19867"/>
                  </a:lnTo>
                </a:path>
              </a:pathLst>
            </a:custGeom>
            <a:ln w="32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6037495" y="10161402"/>
              <a:ext cx="39370" cy="8255"/>
            </a:xfrm>
            <a:custGeom>
              <a:avLst/>
              <a:gdLst/>
              <a:ahLst/>
              <a:cxnLst/>
              <a:rect l="l" t="t" r="r" b="b"/>
              <a:pathLst>
                <a:path w="39370" h="8254">
                  <a:moveTo>
                    <a:pt x="0" y="0"/>
                  </a:moveTo>
                  <a:lnTo>
                    <a:pt x="10474" y="4063"/>
                  </a:lnTo>
                  <a:lnTo>
                    <a:pt x="18020" y="6212"/>
                  </a:lnTo>
                  <a:lnTo>
                    <a:pt x="26287" y="7163"/>
                  </a:lnTo>
                  <a:lnTo>
                    <a:pt x="38925" y="7632"/>
                  </a:lnTo>
                </a:path>
              </a:pathLst>
            </a:custGeom>
            <a:ln w="32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6076421" y="10164511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10" h="5079">
                  <a:moveTo>
                    <a:pt x="0" y="4523"/>
                  </a:moveTo>
                  <a:lnTo>
                    <a:pt x="12682" y="4803"/>
                  </a:lnTo>
                  <a:lnTo>
                    <a:pt x="21263" y="4425"/>
                  </a:lnTo>
                  <a:lnTo>
                    <a:pt x="29661" y="2965"/>
                  </a:lnTo>
                  <a:lnTo>
                    <a:pt x="41793" y="0"/>
                  </a:lnTo>
                </a:path>
              </a:pathLst>
            </a:custGeom>
            <a:ln w="32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6118214" y="10150441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29" h="14604">
                  <a:moveTo>
                    <a:pt x="0" y="14070"/>
                  </a:moveTo>
                  <a:lnTo>
                    <a:pt x="12045" y="10956"/>
                  </a:lnTo>
                  <a:lnTo>
                    <a:pt x="19832" y="8452"/>
                  </a:lnTo>
                  <a:lnTo>
                    <a:pt x="26759" y="5240"/>
                  </a:lnTo>
                  <a:lnTo>
                    <a:pt x="36219" y="0"/>
                  </a:lnTo>
                </a:path>
              </a:pathLst>
            </a:custGeom>
            <a:ln w="32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6154433" y="10130832"/>
              <a:ext cx="25400" cy="19685"/>
            </a:xfrm>
            <a:custGeom>
              <a:avLst/>
              <a:gdLst/>
              <a:ahLst/>
              <a:cxnLst/>
              <a:rect l="l" t="t" r="r" b="b"/>
              <a:pathLst>
                <a:path w="25400" h="19684">
                  <a:moveTo>
                    <a:pt x="0" y="19608"/>
                  </a:moveTo>
                  <a:lnTo>
                    <a:pt x="9289" y="14281"/>
                  </a:lnTo>
                  <a:lnTo>
                    <a:pt x="15021" y="10463"/>
                  </a:lnTo>
                  <a:lnTo>
                    <a:pt x="19566" y="6316"/>
                  </a:lnTo>
                  <a:lnTo>
                    <a:pt x="25297" y="0"/>
                  </a:lnTo>
                </a:path>
              </a:pathLst>
            </a:custGeom>
            <a:ln w="32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6226793" y="10041417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70">
                  <a:moveTo>
                    <a:pt x="7155" y="0"/>
                  </a:moveTo>
                  <a:lnTo>
                    <a:pt x="6123" y="0"/>
                  </a:lnTo>
                  <a:lnTo>
                    <a:pt x="5091" y="0"/>
                  </a:lnTo>
                </a:path>
                <a:path w="7620" h="1270">
                  <a:moveTo>
                    <a:pt x="5091" y="0"/>
                  </a:moveTo>
                  <a:lnTo>
                    <a:pt x="3027" y="0"/>
                  </a:lnTo>
                  <a:lnTo>
                    <a:pt x="0" y="80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6221363" y="10042219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429" y="0"/>
                  </a:moveTo>
                  <a:lnTo>
                    <a:pt x="2402" y="803"/>
                  </a:lnTo>
                  <a:lnTo>
                    <a:pt x="0" y="5012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6217865" y="10047231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70">
                  <a:moveTo>
                    <a:pt x="3498" y="0"/>
                  </a:moveTo>
                  <a:lnTo>
                    <a:pt x="1095" y="4209"/>
                  </a:lnTo>
                  <a:lnTo>
                    <a:pt x="0" y="13593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6215602" y="10060825"/>
              <a:ext cx="2540" cy="59055"/>
            </a:xfrm>
            <a:custGeom>
              <a:avLst/>
              <a:gdLst/>
              <a:ahLst/>
              <a:cxnLst/>
              <a:rect l="l" t="t" r="r" b="b"/>
              <a:pathLst>
                <a:path w="2539" h="59054">
                  <a:moveTo>
                    <a:pt x="2262" y="0"/>
                  </a:moveTo>
                  <a:lnTo>
                    <a:pt x="1434" y="23692"/>
                  </a:lnTo>
                  <a:lnTo>
                    <a:pt x="922" y="37693"/>
                  </a:lnTo>
                  <a:lnTo>
                    <a:pt x="515" y="47494"/>
                  </a:lnTo>
                  <a:lnTo>
                    <a:pt x="0" y="58587"/>
                  </a:lnTo>
                </a:path>
              </a:pathLst>
            </a:custGeom>
            <a:ln w="33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6213657" y="10119413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1944" y="0"/>
                  </a:moveTo>
                  <a:lnTo>
                    <a:pt x="1434" y="10684"/>
                  </a:lnTo>
                  <a:lnTo>
                    <a:pt x="1061" y="17620"/>
                  </a:lnTo>
                  <a:lnTo>
                    <a:pt x="644" y="23846"/>
                  </a:lnTo>
                  <a:lnTo>
                    <a:pt x="0" y="3240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6270797" y="9979485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178" y="2637"/>
                  </a:moveTo>
                  <a:lnTo>
                    <a:pt x="1089" y="13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6249858" y="9954225"/>
              <a:ext cx="20955" cy="25400"/>
            </a:xfrm>
            <a:custGeom>
              <a:avLst/>
              <a:gdLst/>
              <a:ahLst/>
              <a:cxnLst/>
              <a:rect l="l" t="t" r="r" b="b"/>
              <a:pathLst>
                <a:path w="20954" h="25400">
                  <a:moveTo>
                    <a:pt x="20939" y="25259"/>
                  </a:moveTo>
                  <a:lnTo>
                    <a:pt x="12983" y="15431"/>
                  </a:lnTo>
                  <a:lnTo>
                    <a:pt x="8149" y="9524"/>
                  </a:lnTo>
                  <a:lnTo>
                    <a:pt x="4476" y="5169"/>
                  </a:lnTo>
                  <a:lnTo>
                    <a:pt x="0" y="0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7" name="object 1517"/>
          <p:cNvGrpSpPr/>
          <p:nvPr/>
        </p:nvGrpSpPr>
        <p:grpSpPr>
          <a:xfrm>
            <a:off x="6320643" y="9779472"/>
            <a:ext cx="330200" cy="765810"/>
            <a:chOff x="6320643" y="9779472"/>
            <a:chExt cx="330200" cy="765810"/>
          </a:xfrm>
        </p:grpSpPr>
        <p:pic>
          <p:nvPicPr>
            <p:cNvPr id="1518" name="object 151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356281" y="9779472"/>
              <a:ext cx="165322" cy="280706"/>
            </a:xfrm>
            <a:prstGeom prst="rect">
              <a:avLst/>
            </a:prstGeom>
          </p:spPr>
        </p:pic>
        <p:sp>
          <p:nvSpPr>
            <p:cNvPr id="1519" name="object 1519"/>
            <p:cNvSpPr/>
            <p:nvPr/>
          </p:nvSpPr>
          <p:spPr>
            <a:xfrm>
              <a:off x="6353364" y="10044664"/>
              <a:ext cx="19050" cy="251460"/>
            </a:xfrm>
            <a:custGeom>
              <a:avLst/>
              <a:gdLst/>
              <a:ahLst/>
              <a:cxnLst/>
              <a:rect l="l" t="t" r="r" b="b"/>
              <a:pathLst>
                <a:path w="19050" h="251459">
                  <a:moveTo>
                    <a:pt x="18431" y="0"/>
                  </a:moveTo>
                  <a:lnTo>
                    <a:pt x="10393" y="114758"/>
                  </a:lnTo>
                  <a:lnTo>
                    <a:pt x="5793" y="179167"/>
                  </a:lnTo>
                  <a:lnTo>
                    <a:pt x="2905" y="216765"/>
                  </a:lnTo>
                  <a:lnTo>
                    <a:pt x="0" y="251093"/>
                  </a:lnTo>
                </a:path>
              </a:pathLst>
            </a:custGeom>
            <a:ln w="26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6344099" y="10295757"/>
              <a:ext cx="9525" cy="86995"/>
            </a:xfrm>
            <a:custGeom>
              <a:avLst/>
              <a:gdLst/>
              <a:ahLst/>
              <a:cxnLst/>
              <a:rect l="l" t="t" r="r" b="b"/>
              <a:pathLst>
                <a:path w="9525" h="86995">
                  <a:moveTo>
                    <a:pt x="9265" y="0"/>
                  </a:moveTo>
                  <a:lnTo>
                    <a:pt x="6503" y="31762"/>
                  </a:lnTo>
                  <a:lnTo>
                    <a:pt x="4617" y="51401"/>
                  </a:lnTo>
                  <a:lnTo>
                    <a:pt x="2739" y="67062"/>
                  </a:lnTo>
                  <a:lnTo>
                    <a:pt x="0" y="86891"/>
                  </a:lnTo>
                </a:path>
              </a:pathLst>
            </a:custGeom>
            <a:ln w="27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6336076" y="10382649"/>
              <a:ext cx="8255" cy="43180"/>
            </a:xfrm>
            <a:custGeom>
              <a:avLst/>
              <a:gdLst/>
              <a:ahLst/>
              <a:cxnLst/>
              <a:rect l="l" t="t" r="r" b="b"/>
              <a:pathLst>
                <a:path w="8254" h="43179">
                  <a:moveTo>
                    <a:pt x="8022" y="0"/>
                  </a:moveTo>
                  <a:lnTo>
                    <a:pt x="5302" y="19138"/>
                  </a:lnTo>
                  <a:lnTo>
                    <a:pt x="3560" y="29967"/>
                  </a:lnTo>
                  <a:lnTo>
                    <a:pt x="2043" y="36491"/>
                  </a:lnTo>
                  <a:lnTo>
                    <a:pt x="0" y="42712"/>
                  </a:lnTo>
                </a:path>
              </a:pathLst>
            </a:custGeom>
            <a:ln w="28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6338106" y="10136119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917" y="8875"/>
                  </a:moveTo>
                  <a:lnTo>
                    <a:pt x="688" y="7842"/>
                  </a:lnTo>
                  <a:lnTo>
                    <a:pt x="458" y="6811"/>
                  </a:lnTo>
                </a:path>
                <a:path w="2539" h="8890">
                  <a:moveTo>
                    <a:pt x="458" y="6811"/>
                  </a:moveTo>
                  <a:lnTo>
                    <a:pt x="0" y="4746"/>
                  </a:lnTo>
                  <a:lnTo>
                    <a:pt x="218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6340287" y="10124534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5">
                  <a:moveTo>
                    <a:pt x="0" y="11584"/>
                  </a:moveTo>
                  <a:lnTo>
                    <a:pt x="2181" y="6836"/>
                  </a:lnTo>
                  <a:lnTo>
                    <a:pt x="11683" y="0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6351971" y="10109737"/>
              <a:ext cx="29209" cy="15240"/>
            </a:xfrm>
            <a:custGeom>
              <a:avLst/>
              <a:gdLst/>
              <a:ahLst/>
              <a:cxnLst/>
              <a:rect l="l" t="t" r="r" b="b"/>
              <a:pathLst>
                <a:path w="29210" h="15240">
                  <a:moveTo>
                    <a:pt x="0" y="14797"/>
                  </a:moveTo>
                  <a:lnTo>
                    <a:pt x="5797" y="10720"/>
                  </a:lnTo>
                  <a:lnTo>
                    <a:pt x="10746" y="7820"/>
                  </a:lnTo>
                  <a:lnTo>
                    <a:pt x="17561" y="4709"/>
                  </a:lnTo>
                  <a:lnTo>
                    <a:pt x="28957" y="0"/>
                  </a:lnTo>
                </a:path>
              </a:pathLst>
            </a:custGeom>
            <a:ln w="34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6380928" y="10094368"/>
              <a:ext cx="46355" cy="15875"/>
            </a:xfrm>
            <a:custGeom>
              <a:avLst/>
              <a:gdLst/>
              <a:ahLst/>
              <a:cxnLst/>
              <a:rect l="l" t="t" r="r" b="b"/>
              <a:pathLst>
                <a:path w="46354" h="15875">
                  <a:moveTo>
                    <a:pt x="0" y="15368"/>
                  </a:moveTo>
                  <a:lnTo>
                    <a:pt x="11664" y="10650"/>
                  </a:lnTo>
                  <a:lnTo>
                    <a:pt x="20356" y="7477"/>
                  </a:lnTo>
                  <a:lnTo>
                    <a:pt x="30400" y="4407"/>
                  </a:lnTo>
                  <a:lnTo>
                    <a:pt x="46121" y="0"/>
                  </a:lnTo>
                </a:path>
              </a:pathLst>
            </a:custGeom>
            <a:ln w="33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6427050" y="10081891"/>
              <a:ext cx="52705" cy="12700"/>
            </a:xfrm>
            <a:custGeom>
              <a:avLst/>
              <a:gdLst/>
              <a:ahLst/>
              <a:cxnLst/>
              <a:rect l="l" t="t" r="r" b="b"/>
              <a:pathLst>
                <a:path w="52704" h="12700">
                  <a:moveTo>
                    <a:pt x="0" y="12476"/>
                  </a:moveTo>
                  <a:lnTo>
                    <a:pt x="15820" y="8115"/>
                  </a:lnTo>
                  <a:lnTo>
                    <a:pt x="26559" y="5361"/>
                  </a:lnTo>
                  <a:lnTo>
                    <a:pt x="37139" y="3046"/>
                  </a:lnTo>
                  <a:lnTo>
                    <a:pt x="52477" y="0"/>
                  </a:lnTo>
                </a:path>
              </a:pathLst>
            </a:custGeom>
            <a:ln w="32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6479527" y="10076192"/>
              <a:ext cx="44450" cy="5715"/>
            </a:xfrm>
            <a:custGeom>
              <a:avLst/>
              <a:gdLst/>
              <a:ahLst/>
              <a:cxnLst/>
              <a:rect l="l" t="t" r="r" b="b"/>
              <a:pathLst>
                <a:path w="44450" h="5715">
                  <a:moveTo>
                    <a:pt x="0" y="5698"/>
                  </a:moveTo>
                  <a:lnTo>
                    <a:pt x="15204" y="2758"/>
                  </a:lnTo>
                  <a:lnTo>
                    <a:pt x="24851" y="1184"/>
                  </a:lnTo>
                  <a:lnTo>
                    <a:pt x="33059" y="443"/>
                  </a:lnTo>
                  <a:lnTo>
                    <a:pt x="43950" y="0"/>
                  </a:lnTo>
                </a:path>
              </a:pathLst>
            </a:custGeom>
            <a:ln w="31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6523478" y="10075919"/>
              <a:ext cx="26034" cy="5715"/>
            </a:xfrm>
            <a:custGeom>
              <a:avLst/>
              <a:gdLst/>
              <a:ahLst/>
              <a:cxnLst/>
              <a:rect l="l" t="t" r="r" b="b"/>
              <a:pathLst>
                <a:path w="26034" h="5715">
                  <a:moveTo>
                    <a:pt x="0" y="272"/>
                  </a:moveTo>
                  <a:lnTo>
                    <a:pt x="10604" y="0"/>
                  </a:lnTo>
                  <a:lnTo>
                    <a:pt x="16805" y="446"/>
                  </a:lnTo>
                  <a:lnTo>
                    <a:pt x="21005" y="2096"/>
                  </a:lnTo>
                  <a:lnTo>
                    <a:pt x="25603" y="5433"/>
                  </a:lnTo>
                </a:path>
              </a:pathLst>
            </a:custGeom>
            <a:ln w="31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6549081" y="10081353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5">
                  <a:moveTo>
                    <a:pt x="0" y="0"/>
                  </a:moveTo>
                  <a:lnTo>
                    <a:pt x="7462" y="5788"/>
                  </a:lnTo>
                  <a:lnTo>
                    <a:pt x="4707" y="18270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6543042" y="10099623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10746" y="0"/>
                  </a:moveTo>
                  <a:lnTo>
                    <a:pt x="9029" y="7463"/>
                  </a:lnTo>
                  <a:lnTo>
                    <a:pt x="7337" y="12908"/>
                  </a:lnTo>
                  <a:lnTo>
                    <a:pt x="4663" y="18994"/>
                  </a:lnTo>
                  <a:lnTo>
                    <a:pt x="0" y="28383"/>
                  </a:lnTo>
                </a:path>
              </a:pathLst>
            </a:custGeom>
            <a:ln w="33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6530290" y="10128007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4" h="30479">
                  <a:moveTo>
                    <a:pt x="12751" y="0"/>
                  </a:moveTo>
                  <a:lnTo>
                    <a:pt x="8057" y="9419"/>
                  </a:lnTo>
                  <a:lnTo>
                    <a:pt x="5164" y="15717"/>
                  </a:lnTo>
                  <a:lnTo>
                    <a:pt x="2876" y="21736"/>
                  </a:lnTo>
                  <a:lnTo>
                    <a:pt x="0" y="30319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6525530" y="10158326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4760" y="0"/>
                  </a:moveTo>
                  <a:lnTo>
                    <a:pt x="0" y="14416"/>
                  </a:lnTo>
                  <a:lnTo>
                    <a:pt x="3974" y="23151"/>
                  </a:lnTo>
                </a:path>
              </a:pathLst>
            </a:custGeom>
            <a:ln w="32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6529505" y="10181477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90">
                  <a:moveTo>
                    <a:pt x="0" y="0"/>
                  </a:moveTo>
                  <a:lnTo>
                    <a:pt x="3975" y="8734"/>
                  </a:lnTo>
                  <a:lnTo>
                    <a:pt x="16701" y="6974"/>
                  </a:lnTo>
                </a:path>
              </a:pathLst>
            </a:custGeom>
            <a:ln w="33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6546206" y="10173620"/>
              <a:ext cx="29209" cy="15240"/>
            </a:xfrm>
            <a:custGeom>
              <a:avLst/>
              <a:gdLst/>
              <a:ahLst/>
              <a:cxnLst/>
              <a:rect l="l" t="t" r="r" b="b"/>
              <a:pathLst>
                <a:path w="29209" h="15240">
                  <a:moveTo>
                    <a:pt x="0" y="14832"/>
                  </a:moveTo>
                  <a:lnTo>
                    <a:pt x="7607" y="13610"/>
                  </a:lnTo>
                  <a:lnTo>
                    <a:pt x="13141" y="11658"/>
                  </a:lnTo>
                  <a:lnTo>
                    <a:pt x="19300" y="7584"/>
                  </a:lnTo>
                  <a:lnTo>
                    <a:pt x="28781" y="0"/>
                  </a:lnTo>
                </a:path>
              </a:pathLst>
            </a:custGeom>
            <a:ln w="33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6574988" y="10140202"/>
              <a:ext cx="29845" cy="33655"/>
            </a:xfrm>
            <a:custGeom>
              <a:avLst/>
              <a:gdLst/>
              <a:ahLst/>
              <a:cxnLst/>
              <a:rect l="l" t="t" r="r" b="b"/>
              <a:pathLst>
                <a:path w="29845" h="33654">
                  <a:moveTo>
                    <a:pt x="0" y="33417"/>
                  </a:moveTo>
                  <a:lnTo>
                    <a:pt x="9494" y="25542"/>
                  </a:lnTo>
                  <a:lnTo>
                    <a:pt x="15744" y="19436"/>
                  </a:lnTo>
                  <a:lnTo>
                    <a:pt x="21525" y="11966"/>
                  </a:lnTo>
                  <a:lnTo>
                    <a:pt x="29614" y="0"/>
                  </a:lnTo>
                </a:path>
              </a:pathLst>
            </a:custGeom>
            <a:ln w="33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6604603" y="10099780"/>
              <a:ext cx="21590" cy="40640"/>
            </a:xfrm>
            <a:custGeom>
              <a:avLst/>
              <a:gdLst/>
              <a:ahLst/>
              <a:cxnLst/>
              <a:rect l="l" t="t" r="r" b="b"/>
              <a:pathLst>
                <a:path w="21590" h="40640">
                  <a:moveTo>
                    <a:pt x="0" y="40422"/>
                  </a:moveTo>
                  <a:lnTo>
                    <a:pt x="7954" y="28346"/>
                  </a:lnTo>
                  <a:lnTo>
                    <a:pt x="12795" y="20111"/>
                  </a:lnTo>
                  <a:lnTo>
                    <a:pt x="16495" y="11925"/>
                  </a:lnTo>
                  <a:lnTo>
                    <a:pt x="21023" y="0"/>
                  </a:lnTo>
                </a:path>
              </a:pathLst>
            </a:custGeom>
            <a:ln w="32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6625626" y="10065906"/>
              <a:ext cx="8255" cy="34290"/>
            </a:xfrm>
            <a:custGeom>
              <a:avLst/>
              <a:gdLst/>
              <a:ahLst/>
              <a:cxnLst/>
              <a:rect l="l" t="t" r="r" b="b"/>
              <a:pathLst>
                <a:path w="8254" h="34290">
                  <a:moveTo>
                    <a:pt x="0" y="33873"/>
                  </a:moveTo>
                  <a:lnTo>
                    <a:pt x="4324" y="22050"/>
                  </a:lnTo>
                  <a:lnTo>
                    <a:pt x="6603" y="14581"/>
                  </a:lnTo>
                  <a:lnTo>
                    <a:pt x="7590" y="8289"/>
                  </a:lnTo>
                  <a:lnTo>
                    <a:pt x="8038" y="0"/>
                  </a:lnTo>
                </a:path>
              </a:pathLst>
            </a:custGeom>
            <a:ln w="31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6629928" y="10050915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40">
                  <a:moveTo>
                    <a:pt x="3736" y="14991"/>
                  </a:moveTo>
                  <a:lnTo>
                    <a:pt x="4309" y="1195"/>
                  </a:lnTo>
                  <a:lnTo>
                    <a:pt x="0" y="0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6619825" y="10049720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59" h="15240">
                  <a:moveTo>
                    <a:pt x="10103" y="1194"/>
                  </a:moveTo>
                  <a:lnTo>
                    <a:pt x="5793" y="0"/>
                  </a:lnTo>
                  <a:lnTo>
                    <a:pt x="0" y="14701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6609191" y="10064422"/>
              <a:ext cx="10795" cy="44450"/>
            </a:xfrm>
            <a:custGeom>
              <a:avLst/>
              <a:gdLst/>
              <a:ahLst/>
              <a:cxnLst/>
              <a:rect l="l" t="t" r="r" b="b"/>
              <a:pathLst>
                <a:path w="10795" h="44450">
                  <a:moveTo>
                    <a:pt x="10633" y="0"/>
                  </a:moveTo>
                  <a:lnTo>
                    <a:pt x="7208" y="8958"/>
                  </a:lnTo>
                  <a:lnTo>
                    <a:pt x="4958" y="16537"/>
                  </a:lnTo>
                  <a:lnTo>
                    <a:pt x="2888" y="26869"/>
                  </a:lnTo>
                  <a:lnTo>
                    <a:pt x="0" y="44088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6601401" y="10108510"/>
              <a:ext cx="8255" cy="69850"/>
            </a:xfrm>
            <a:custGeom>
              <a:avLst/>
              <a:gdLst/>
              <a:ahLst/>
              <a:cxnLst/>
              <a:rect l="l" t="t" r="r" b="b"/>
              <a:pathLst>
                <a:path w="8254" h="69850">
                  <a:moveTo>
                    <a:pt x="7790" y="0"/>
                  </a:moveTo>
                  <a:lnTo>
                    <a:pt x="4945" y="17617"/>
                  </a:lnTo>
                  <a:lnTo>
                    <a:pt x="3186" y="30736"/>
                  </a:lnTo>
                  <a:lnTo>
                    <a:pt x="1781" y="45879"/>
                  </a:lnTo>
                  <a:lnTo>
                    <a:pt x="0" y="69567"/>
                  </a:lnTo>
                </a:path>
              </a:pathLst>
            </a:custGeom>
            <a:ln w="33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6591385" y="10178078"/>
              <a:ext cx="10160" cy="173990"/>
            </a:xfrm>
            <a:custGeom>
              <a:avLst/>
              <a:gdLst/>
              <a:ahLst/>
              <a:cxnLst/>
              <a:rect l="l" t="t" r="r" b="b"/>
              <a:pathLst>
                <a:path w="10159" h="173990">
                  <a:moveTo>
                    <a:pt x="10016" y="0"/>
                  </a:moveTo>
                  <a:lnTo>
                    <a:pt x="5903" y="76026"/>
                  </a:lnTo>
                  <a:lnTo>
                    <a:pt x="3488" y="119453"/>
                  </a:lnTo>
                  <a:lnTo>
                    <a:pt x="1833" y="146559"/>
                  </a:lnTo>
                  <a:lnTo>
                    <a:pt x="0" y="173620"/>
                  </a:lnTo>
                </a:path>
              </a:pathLst>
            </a:custGeom>
            <a:ln w="30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6582832" y="10351698"/>
              <a:ext cx="8890" cy="78740"/>
            </a:xfrm>
            <a:custGeom>
              <a:avLst/>
              <a:gdLst/>
              <a:ahLst/>
              <a:cxnLst/>
              <a:rect l="l" t="t" r="r" b="b"/>
              <a:pathLst>
                <a:path w="8890" h="78740">
                  <a:moveTo>
                    <a:pt x="8552" y="0"/>
                  </a:moveTo>
                  <a:lnTo>
                    <a:pt x="6741" y="25576"/>
                  </a:lnTo>
                  <a:lnTo>
                    <a:pt x="5246" y="42296"/>
                  </a:lnTo>
                  <a:lnTo>
                    <a:pt x="3266" y="57534"/>
                  </a:lnTo>
                  <a:lnTo>
                    <a:pt x="0" y="78664"/>
                  </a:lnTo>
                </a:path>
              </a:pathLst>
            </a:custGeom>
            <a:ln w="29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6569908" y="10430363"/>
              <a:ext cx="13335" cy="58419"/>
            </a:xfrm>
            <a:custGeom>
              <a:avLst/>
              <a:gdLst/>
              <a:ahLst/>
              <a:cxnLst/>
              <a:rect l="l" t="t" r="r" b="b"/>
              <a:pathLst>
                <a:path w="13334" h="58420">
                  <a:moveTo>
                    <a:pt x="12924" y="0"/>
                  </a:moveTo>
                  <a:lnTo>
                    <a:pt x="9589" y="20809"/>
                  </a:lnTo>
                  <a:lnTo>
                    <a:pt x="7131" y="33801"/>
                  </a:lnTo>
                  <a:lnTo>
                    <a:pt x="4338" y="44423"/>
                  </a:lnTo>
                  <a:lnTo>
                    <a:pt x="0" y="58125"/>
                  </a:lnTo>
                </a:path>
              </a:pathLst>
            </a:custGeom>
            <a:ln w="29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6553598" y="10488488"/>
              <a:ext cx="16510" cy="31750"/>
            </a:xfrm>
            <a:custGeom>
              <a:avLst/>
              <a:gdLst/>
              <a:ahLst/>
              <a:cxnLst/>
              <a:rect l="l" t="t" r="r" b="b"/>
              <a:pathLst>
                <a:path w="16509" h="31750">
                  <a:moveTo>
                    <a:pt x="16309" y="0"/>
                  </a:moveTo>
                  <a:lnTo>
                    <a:pt x="11918" y="13289"/>
                  </a:lnTo>
                  <a:lnTo>
                    <a:pt x="8755" y="21021"/>
                  </a:lnTo>
                  <a:lnTo>
                    <a:pt x="5292" y="26168"/>
                  </a:lnTo>
                  <a:lnTo>
                    <a:pt x="0" y="31703"/>
                  </a:lnTo>
                </a:path>
              </a:pathLst>
            </a:custGeom>
            <a:ln w="30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6533414" y="10520192"/>
              <a:ext cx="20320" cy="9525"/>
            </a:xfrm>
            <a:custGeom>
              <a:avLst/>
              <a:gdLst/>
              <a:ahLst/>
              <a:cxnLst/>
              <a:rect l="l" t="t" r="r" b="b"/>
              <a:pathLst>
                <a:path w="20320" h="9525">
                  <a:moveTo>
                    <a:pt x="20184" y="0"/>
                  </a:moveTo>
                  <a:lnTo>
                    <a:pt x="11227" y="8959"/>
                  </a:lnTo>
                  <a:lnTo>
                    <a:pt x="0" y="3816"/>
                  </a:lnTo>
                </a:path>
              </a:pathLst>
            </a:custGeom>
            <a:ln w="32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7"/>
            <p:cNvSpPr/>
            <p:nvPr/>
          </p:nvSpPr>
          <p:spPr>
            <a:xfrm>
              <a:off x="6510387" y="10500656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5">
                  <a:moveTo>
                    <a:pt x="23027" y="23352"/>
                  </a:moveTo>
                  <a:lnTo>
                    <a:pt x="16351" y="20093"/>
                  </a:lnTo>
                  <a:lnTo>
                    <a:pt x="11727" y="16575"/>
                  </a:lnTo>
                  <a:lnTo>
                    <a:pt x="6996" y="10606"/>
                  </a:lnTo>
                  <a:lnTo>
                    <a:pt x="0" y="0"/>
                  </a:lnTo>
                </a:path>
              </a:pathLst>
            </a:custGeom>
            <a:ln w="33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6488934" y="10455392"/>
              <a:ext cx="21590" cy="45720"/>
            </a:xfrm>
            <a:custGeom>
              <a:avLst/>
              <a:gdLst/>
              <a:ahLst/>
              <a:cxnLst/>
              <a:rect l="l" t="t" r="r" b="b"/>
              <a:pathLst>
                <a:path w="21590" h="45720">
                  <a:moveTo>
                    <a:pt x="21452" y="45263"/>
                  </a:moveTo>
                  <a:lnTo>
                    <a:pt x="14481" y="34314"/>
                  </a:lnTo>
                  <a:lnTo>
                    <a:pt x="9922" y="25949"/>
                  </a:lnTo>
                  <a:lnTo>
                    <a:pt x="5765" y="15925"/>
                  </a:lnTo>
                  <a:lnTo>
                    <a:pt x="0" y="0"/>
                  </a:lnTo>
                </a:path>
              </a:pathLst>
            </a:custGeom>
            <a:ln w="33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1549"/>
            <p:cNvSpPr/>
            <p:nvPr/>
          </p:nvSpPr>
          <p:spPr>
            <a:xfrm>
              <a:off x="6475819" y="10400097"/>
              <a:ext cx="13335" cy="55880"/>
            </a:xfrm>
            <a:custGeom>
              <a:avLst/>
              <a:gdLst/>
              <a:ahLst/>
              <a:cxnLst/>
              <a:rect l="l" t="t" r="r" b="b"/>
              <a:pathLst>
                <a:path w="13335" h="55879">
                  <a:moveTo>
                    <a:pt x="13114" y="55295"/>
                  </a:moveTo>
                  <a:lnTo>
                    <a:pt x="7479" y="39213"/>
                  </a:lnTo>
                  <a:lnTo>
                    <a:pt x="4234" y="28092"/>
                  </a:lnTo>
                  <a:lnTo>
                    <a:pt x="2151" y="16749"/>
                  </a:lnTo>
                  <a:lnTo>
                    <a:pt x="0" y="0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1550"/>
            <p:cNvSpPr/>
            <p:nvPr/>
          </p:nvSpPr>
          <p:spPr>
            <a:xfrm>
              <a:off x="6473618" y="10348383"/>
              <a:ext cx="5715" cy="52069"/>
            </a:xfrm>
            <a:custGeom>
              <a:avLst/>
              <a:gdLst/>
              <a:ahLst/>
              <a:cxnLst/>
              <a:rect l="l" t="t" r="r" b="b"/>
              <a:pathLst>
                <a:path w="5714" h="52070">
                  <a:moveTo>
                    <a:pt x="2200" y="51713"/>
                  </a:moveTo>
                  <a:lnTo>
                    <a:pt x="303" y="35020"/>
                  </a:lnTo>
                  <a:lnTo>
                    <a:pt x="0" y="24069"/>
                  </a:lnTo>
                  <a:lnTo>
                    <a:pt x="1587" y="14012"/>
                  </a:lnTo>
                  <a:lnTo>
                    <a:pt x="5361" y="0"/>
                  </a:lnTo>
                </a:path>
              </a:pathLst>
            </a:custGeom>
            <a:ln w="31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6478980" y="10308477"/>
              <a:ext cx="24765" cy="40005"/>
            </a:xfrm>
            <a:custGeom>
              <a:avLst/>
              <a:gdLst/>
              <a:ahLst/>
              <a:cxnLst/>
              <a:rect l="l" t="t" r="r" b="b"/>
              <a:pathLst>
                <a:path w="24765" h="40004">
                  <a:moveTo>
                    <a:pt x="0" y="39906"/>
                  </a:moveTo>
                  <a:lnTo>
                    <a:pt x="4108" y="26078"/>
                  </a:lnTo>
                  <a:lnTo>
                    <a:pt x="8036" y="17312"/>
                  </a:lnTo>
                  <a:lnTo>
                    <a:pt x="14086" y="9866"/>
                  </a:lnTo>
                  <a:lnTo>
                    <a:pt x="24562" y="0"/>
                  </a:lnTo>
                </a:path>
              </a:pathLst>
            </a:custGeom>
            <a:ln w="31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6503542" y="10283130"/>
              <a:ext cx="42545" cy="25400"/>
            </a:xfrm>
            <a:custGeom>
              <a:avLst/>
              <a:gdLst/>
              <a:ahLst/>
              <a:cxnLst/>
              <a:rect l="l" t="t" r="r" b="b"/>
              <a:pathLst>
                <a:path w="42545" h="25400">
                  <a:moveTo>
                    <a:pt x="0" y="25346"/>
                  </a:moveTo>
                  <a:lnTo>
                    <a:pt x="10748" y="15707"/>
                  </a:lnTo>
                  <a:lnTo>
                    <a:pt x="18707" y="9853"/>
                  </a:lnTo>
                  <a:lnTo>
                    <a:pt x="27816" y="5410"/>
                  </a:lnTo>
                  <a:lnTo>
                    <a:pt x="42014" y="0"/>
                  </a:lnTo>
                </a:path>
              </a:pathLst>
            </a:custGeom>
            <a:ln w="31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6545557" y="10271932"/>
              <a:ext cx="45085" cy="11430"/>
            </a:xfrm>
            <a:custGeom>
              <a:avLst/>
              <a:gdLst/>
              <a:ahLst/>
              <a:cxnLst/>
              <a:rect l="l" t="t" r="r" b="b"/>
              <a:pathLst>
                <a:path w="45084" h="11429">
                  <a:moveTo>
                    <a:pt x="0" y="11198"/>
                  </a:moveTo>
                  <a:lnTo>
                    <a:pt x="14240" y="6009"/>
                  </a:lnTo>
                  <a:lnTo>
                    <a:pt x="23647" y="3113"/>
                  </a:lnTo>
                  <a:lnTo>
                    <a:pt x="32415" y="1459"/>
                  </a:lnTo>
                  <a:lnTo>
                    <a:pt x="44738" y="0"/>
                  </a:lnTo>
                </a:path>
              </a:pathLst>
            </a:custGeom>
            <a:ln w="32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6590295" y="10270247"/>
              <a:ext cx="31750" cy="2540"/>
            </a:xfrm>
            <a:custGeom>
              <a:avLst/>
              <a:gdLst/>
              <a:ahLst/>
              <a:cxnLst/>
              <a:rect l="l" t="t" r="r" b="b"/>
              <a:pathLst>
                <a:path w="31750" h="2540">
                  <a:moveTo>
                    <a:pt x="0" y="1684"/>
                  </a:moveTo>
                  <a:lnTo>
                    <a:pt x="12112" y="402"/>
                  </a:lnTo>
                  <a:lnTo>
                    <a:pt x="19410" y="0"/>
                  </a:lnTo>
                  <a:lnTo>
                    <a:pt x="24829" y="497"/>
                  </a:lnTo>
                  <a:lnTo>
                    <a:pt x="31304" y="1917"/>
                  </a:lnTo>
                </a:path>
              </a:pathLst>
            </a:custGeom>
            <a:ln w="31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5" name="object 1555"/>
          <p:cNvGrpSpPr/>
          <p:nvPr/>
        </p:nvGrpSpPr>
        <p:grpSpPr>
          <a:xfrm>
            <a:off x="7077350" y="9798963"/>
            <a:ext cx="655320" cy="456565"/>
            <a:chOff x="7077350" y="9798963"/>
            <a:chExt cx="655320" cy="456565"/>
          </a:xfrm>
        </p:grpSpPr>
        <p:pic>
          <p:nvPicPr>
            <p:cNvPr id="1556" name="object 155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077350" y="9798963"/>
              <a:ext cx="418975" cy="448305"/>
            </a:xfrm>
            <a:prstGeom prst="rect">
              <a:avLst/>
            </a:prstGeom>
          </p:spPr>
        </p:pic>
        <p:pic>
          <p:nvPicPr>
            <p:cNvPr id="1557" name="object 155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529924" y="10011701"/>
              <a:ext cx="202347" cy="243224"/>
            </a:xfrm>
            <a:prstGeom prst="rect">
              <a:avLst/>
            </a:prstGeom>
          </p:spPr>
        </p:pic>
      </p:grpSp>
      <p:grpSp>
        <p:nvGrpSpPr>
          <p:cNvPr id="1558" name="object 1558"/>
          <p:cNvGrpSpPr/>
          <p:nvPr/>
        </p:nvGrpSpPr>
        <p:grpSpPr>
          <a:xfrm>
            <a:off x="8119093" y="9970312"/>
            <a:ext cx="548005" cy="339090"/>
            <a:chOff x="8119093" y="9970312"/>
            <a:chExt cx="548005" cy="339090"/>
          </a:xfrm>
        </p:grpSpPr>
        <p:pic>
          <p:nvPicPr>
            <p:cNvPr id="1559" name="object 155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119093" y="9970312"/>
              <a:ext cx="364947" cy="338660"/>
            </a:xfrm>
            <a:prstGeom prst="rect">
              <a:avLst/>
            </a:prstGeom>
          </p:spPr>
        </p:pic>
        <p:pic>
          <p:nvPicPr>
            <p:cNvPr id="1560" name="object 156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522028" y="10069457"/>
              <a:ext cx="144862" cy="206025"/>
            </a:xfrm>
            <a:prstGeom prst="rect">
              <a:avLst/>
            </a:prstGeom>
          </p:spPr>
        </p:pic>
      </p:grpSp>
      <p:grpSp>
        <p:nvGrpSpPr>
          <p:cNvPr id="1561" name="object 1561"/>
          <p:cNvGrpSpPr/>
          <p:nvPr/>
        </p:nvGrpSpPr>
        <p:grpSpPr>
          <a:xfrm>
            <a:off x="8700377" y="10103944"/>
            <a:ext cx="41275" cy="147955"/>
            <a:chOff x="8700377" y="10103944"/>
            <a:chExt cx="41275" cy="147955"/>
          </a:xfrm>
        </p:grpSpPr>
        <p:sp>
          <p:nvSpPr>
            <p:cNvPr id="1562" name="object 1562"/>
            <p:cNvSpPr/>
            <p:nvPr/>
          </p:nvSpPr>
          <p:spPr>
            <a:xfrm>
              <a:off x="8720473" y="1012386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8720473" y="10121400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55" y="1232"/>
                  </a:moveTo>
                  <a:lnTo>
                    <a:pt x="17799" y="1232"/>
                  </a:lnTo>
                </a:path>
              </a:pathLst>
            </a:custGeom>
            <a:ln w="37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8720817" y="10121607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0"/>
                  </a:moveTo>
                  <a:lnTo>
                    <a:pt x="343" y="206"/>
                  </a:lnTo>
                  <a:lnTo>
                    <a:pt x="1230" y="5237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8722047" y="10126844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0" y="0"/>
                  </a:moveTo>
                  <a:lnTo>
                    <a:pt x="886" y="5031"/>
                  </a:lnTo>
                  <a:lnTo>
                    <a:pt x="1571" y="16453"/>
                  </a:lnTo>
                </a:path>
              </a:pathLst>
            </a:custGeom>
            <a:ln w="34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8723619" y="10143298"/>
              <a:ext cx="635" cy="28575"/>
            </a:xfrm>
            <a:custGeom>
              <a:avLst/>
              <a:gdLst/>
              <a:ahLst/>
              <a:cxnLst/>
              <a:rect l="l" t="t" r="r" b="b"/>
              <a:pathLst>
                <a:path w="634" h="28575">
                  <a:moveTo>
                    <a:pt x="272" y="-17155"/>
                  </a:moveTo>
                  <a:lnTo>
                    <a:pt x="272" y="45185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8721359" y="10171327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90">
                  <a:moveTo>
                    <a:pt x="2506" y="0"/>
                  </a:moveTo>
                  <a:lnTo>
                    <a:pt x="2221" y="9870"/>
                  </a:lnTo>
                  <a:lnTo>
                    <a:pt x="1865" y="16687"/>
                  </a:lnTo>
                  <a:lnTo>
                    <a:pt x="1202" y="23625"/>
                  </a:lnTo>
                  <a:lnTo>
                    <a:pt x="0" y="33858"/>
                  </a:lnTo>
                </a:path>
              </a:pathLst>
            </a:custGeom>
            <a:ln w="33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8716843" y="10205185"/>
              <a:ext cx="5080" cy="29845"/>
            </a:xfrm>
            <a:custGeom>
              <a:avLst/>
              <a:gdLst/>
              <a:ahLst/>
              <a:cxnLst/>
              <a:rect l="l" t="t" r="r" b="b"/>
              <a:pathLst>
                <a:path w="5079" h="29845">
                  <a:moveTo>
                    <a:pt x="4516" y="0"/>
                  </a:moveTo>
                  <a:lnTo>
                    <a:pt x="3282" y="10169"/>
                  </a:lnTo>
                  <a:lnTo>
                    <a:pt x="2400" y="16664"/>
                  </a:lnTo>
                  <a:lnTo>
                    <a:pt x="1447" y="22281"/>
                  </a:lnTo>
                  <a:lnTo>
                    <a:pt x="0" y="29814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9" name="object 1569"/>
          <p:cNvGrpSpPr/>
          <p:nvPr/>
        </p:nvGrpSpPr>
        <p:grpSpPr>
          <a:xfrm>
            <a:off x="8736124" y="9975854"/>
            <a:ext cx="351155" cy="269875"/>
            <a:chOff x="8736124" y="9975854"/>
            <a:chExt cx="351155" cy="269875"/>
          </a:xfrm>
        </p:grpSpPr>
        <p:sp>
          <p:nvSpPr>
            <p:cNvPr id="1570" name="object 1570"/>
            <p:cNvSpPr/>
            <p:nvPr/>
          </p:nvSpPr>
          <p:spPr>
            <a:xfrm>
              <a:off x="8765911" y="1001538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806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8758985" y="10000454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4" h="15240">
                  <a:moveTo>
                    <a:pt x="6925" y="14932"/>
                  </a:moveTo>
                  <a:lnTo>
                    <a:pt x="2973" y="5027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1572"/>
            <p:cNvSpPr/>
            <p:nvPr/>
          </p:nvSpPr>
          <p:spPr>
            <a:xfrm>
              <a:off x="8753305" y="9993036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5" h="7620">
                  <a:moveTo>
                    <a:pt x="5680" y="7418"/>
                  </a:moveTo>
                  <a:lnTo>
                    <a:pt x="2707" y="2389"/>
                  </a:lnTo>
                  <a:lnTo>
                    <a:pt x="0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3" name="object 157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824457" y="10067016"/>
              <a:ext cx="262477" cy="178106"/>
            </a:xfrm>
            <a:prstGeom prst="rect">
              <a:avLst/>
            </a:prstGeom>
          </p:spPr>
        </p:pic>
      </p:grpSp>
      <p:grpSp>
        <p:nvGrpSpPr>
          <p:cNvPr id="1574" name="object 1574"/>
          <p:cNvGrpSpPr/>
          <p:nvPr/>
        </p:nvGrpSpPr>
        <p:grpSpPr>
          <a:xfrm>
            <a:off x="9164116" y="9896110"/>
            <a:ext cx="732155" cy="382270"/>
            <a:chOff x="9164116" y="9896110"/>
            <a:chExt cx="732155" cy="382270"/>
          </a:xfrm>
        </p:grpSpPr>
        <p:pic>
          <p:nvPicPr>
            <p:cNvPr id="1575" name="object 157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9164116" y="9896110"/>
              <a:ext cx="256055" cy="382080"/>
            </a:xfrm>
            <a:prstGeom prst="rect">
              <a:avLst/>
            </a:prstGeom>
          </p:spPr>
        </p:pic>
        <p:pic>
          <p:nvPicPr>
            <p:cNvPr id="1576" name="object 157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9445891" y="10040295"/>
              <a:ext cx="450120" cy="233644"/>
            </a:xfrm>
            <a:prstGeom prst="rect">
              <a:avLst/>
            </a:prstGeom>
          </p:spPr>
        </p:pic>
      </p:grpSp>
      <p:grpSp>
        <p:nvGrpSpPr>
          <p:cNvPr id="1577" name="object 1577"/>
          <p:cNvGrpSpPr/>
          <p:nvPr/>
        </p:nvGrpSpPr>
        <p:grpSpPr>
          <a:xfrm>
            <a:off x="719950" y="10594615"/>
            <a:ext cx="229235" cy="234315"/>
            <a:chOff x="719950" y="10594615"/>
            <a:chExt cx="229235" cy="234315"/>
          </a:xfrm>
        </p:grpSpPr>
        <p:sp>
          <p:nvSpPr>
            <p:cNvPr id="1578" name="object 1578"/>
            <p:cNvSpPr/>
            <p:nvPr/>
          </p:nvSpPr>
          <p:spPr>
            <a:xfrm>
              <a:off x="756425" y="1067788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753362" y="10677889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62" y="0"/>
                  </a:moveTo>
                  <a:lnTo>
                    <a:pt x="1515" y="1375"/>
                  </a:lnTo>
                  <a:lnTo>
                    <a:pt x="0" y="4295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749665" y="10682185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3696" y="0"/>
                  </a:moveTo>
                  <a:lnTo>
                    <a:pt x="2180" y="2919"/>
                  </a:lnTo>
                  <a:lnTo>
                    <a:pt x="0" y="9272"/>
                  </a:lnTo>
                </a:path>
              </a:pathLst>
            </a:custGeom>
            <a:ln w="34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745146" y="10691458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4519" y="0"/>
                  </a:moveTo>
                  <a:lnTo>
                    <a:pt x="2338" y="6352"/>
                  </a:lnTo>
                  <a:lnTo>
                    <a:pt x="0" y="17007"/>
                  </a:lnTo>
                </a:path>
              </a:pathLst>
            </a:custGeom>
            <a:ln w="34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1582"/>
            <p:cNvSpPr/>
            <p:nvPr/>
          </p:nvSpPr>
          <p:spPr>
            <a:xfrm>
              <a:off x="740982" y="10708465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4164" y="0"/>
                  </a:moveTo>
                  <a:lnTo>
                    <a:pt x="2783" y="6402"/>
                  </a:lnTo>
                  <a:lnTo>
                    <a:pt x="1889" y="11261"/>
                  </a:lnTo>
                  <a:lnTo>
                    <a:pt x="1091" y="17028"/>
                  </a:lnTo>
                  <a:lnTo>
                    <a:pt x="0" y="26156"/>
                  </a:lnTo>
                </a:path>
              </a:pathLst>
            </a:custGeom>
            <a:ln w="34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1583"/>
            <p:cNvSpPr/>
            <p:nvPr/>
          </p:nvSpPr>
          <p:spPr>
            <a:xfrm>
              <a:off x="738056" y="10734622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2925" y="0"/>
                  </a:moveTo>
                  <a:lnTo>
                    <a:pt x="1853" y="9262"/>
                  </a:lnTo>
                  <a:lnTo>
                    <a:pt x="1190" y="15971"/>
                  </a:lnTo>
                  <a:lnTo>
                    <a:pt x="664" y="23390"/>
                  </a:lnTo>
                  <a:lnTo>
                    <a:pt x="0" y="34776"/>
                  </a:lnTo>
                </a:path>
              </a:pathLst>
            </a:custGeom>
            <a:ln w="33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736476" y="10769399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5">
                  <a:moveTo>
                    <a:pt x="1580" y="0"/>
                  </a:moveTo>
                  <a:lnTo>
                    <a:pt x="936" y="11425"/>
                  </a:lnTo>
                  <a:lnTo>
                    <a:pt x="557" y="19115"/>
                  </a:lnTo>
                  <a:lnTo>
                    <a:pt x="294" y="26563"/>
                  </a:lnTo>
                  <a:lnTo>
                    <a:pt x="0" y="37262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743780" y="1064908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15"/>
                  </a:moveTo>
                  <a:lnTo>
                    <a:pt x="17462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743780" y="10636237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70" h="13334">
                  <a:moveTo>
                    <a:pt x="0" y="12849"/>
                  </a:moveTo>
                  <a:lnTo>
                    <a:pt x="458" y="5808"/>
                  </a:lnTo>
                  <a:lnTo>
                    <a:pt x="1202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1587"/>
            <p:cNvSpPr/>
            <p:nvPr/>
          </p:nvSpPr>
          <p:spPr>
            <a:xfrm>
              <a:off x="744983" y="10623821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40" h="12700">
                  <a:moveTo>
                    <a:pt x="0" y="12416"/>
                  </a:moveTo>
                  <a:lnTo>
                    <a:pt x="744" y="6608"/>
                  </a:lnTo>
                  <a:lnTo>
                    <a:pt x="2231" y="0"/>
                  </a:lnTo>
                </a:path>
              </a:pathLst>
            </a:custGeom>
            <a:ln w="34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1588"/>
            <p:cNvSpPr/>
            <p:nvPr/>
          </p:nvSpPr>
          <p:spPr>
            <a:xfrm>
              <a:off x="747215" y="10611726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09" h="12700">
                  <a:moveTo>
                    <a:pt x="0" y="12094"/>
                  </a:moveTo>
                  <a:lnTo>
                    <a:pt x="1487" y="5487"/>
                  </a:lnTo>
                  <a:lnTo>
                    <a:pt x="3618" y="0"/>
                  </a:lnTo>
                </a:path>
              </a:pathLst>
            </a:custGeom>
            <a:ln w="34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9" name="object 158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14881" y="10634337"/>
              <a:ext cx="134027" cy="194112"/>
            </a:xfrm>
            <a:prstGeom prst="rect">
              <a:avLst/>
            </a:prstGeom>
          </p:spPr>
        </p:pic>
      </p:grpSp>
      <p:pic>
        <p:nvPicPr>
          <p:cNvPr id="1590" name="object 159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341960" y="10687036"/>
            <a:ext cx="274284" cy="189401"/>
          </a:xfrm>
          <a:prstGeom prst="rect">
            <a:avLst/>
          </a:prstGeom>
        </p:spPr>
      </p:pic>
      <p:grpSp>
        <p:nvGrpSpPr>
          <p:cNvPr id="1591" name="object 1591"/>
          <p:cNvGrpSpPr/>
          <p:nvPr/>
        </p:nvGrpSpPr>
        <p:grpSpPr>
          <a:xfrm>
            <a:off x="2114668" y="10666055"/>
            <a:ext cx="326390" cy="476250"/>
            <a:chOff x="2114668" y="10666055"/>
            <a:chExt cx="326390" cy="476250"/>
          </a:xfrm>
        </p:grpSpPr>
        <p:pic>
          <p:nvPicPr>
            <p:cNvPr id="1592" name="object 159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114668" y="10677344"/>
              <a:ext cx="171103" cy="464580"/>
            </a:xfrm>
            <a:prstGeom prst="rect">
              <a:avLst/>
            </a:prstGeom>
          </p:spPr>
        </p:pic>
        <p:pic>
          <p:nvPicPr>
            <p:cNvPr id="1593" name="object 159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322707" y="10666055"/>
              <a:ext cx="117771" cy="234561"/>
            </a:xfrm>
            <a:prstGeom prst="rect">
              <a:avLst/>
            </a:prstGeom>
          </p:spPr>
        </p:pic>
      </p:grpSp>
      <p:pic>
        <p:nvPicPr>
          <p:cNvPr id="1594" name="object 1594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499574" y="10670383"/>
            <a:ext cx="226331" cy="231480"/>
          </a:xfrm>
          <a:prstGeom prst="rect">
            <a:avLst/>
          </a:prstGeom>
        </p:spPr>
      </p:pic>
      <p:pic>
        <p:nvPicPr>
          <p:cNvPr id="1595" name="object 1595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814436" y="10571053"/>
            <a:ext cx="349701" cy="333331"/>
          </a:xfrm>
          <a:prstGeom prst="rect">
            <a:avLst/>
          </a:prstGeom>
        </p:spPr>
      </p:pic>
      <p:grpSp>
        <p:nvGrpSpPr>
          <p:cNvPr id="1596" name="object 1596"/>
          <p:cNvGrpSpPr/>
          <p:nvPr/>
        </p:nvGrpSpPr>
        <p:grpSpPr>
          <a:xfrm>
            <a:off x="3215739" y="10720787"/>
            <a:ext cx="238125" cy="191770"/>
            <a:chOff x="3215739" y="10720787"/>
            <a:chExt cx="238125" cy="191770"/>
          </a:xfrm>
        </p:grpSpPr>
        <p:sp>
          <p:nvSpPr>
            <p:cNvPr id="1597" name="object 1597"/>
            <p:cNvSpPr/>
            <p:nvPr/>
          </p:nvSpPr>
          <p:spPr>
            <a:xfrm>
              <a:off x="3385551" y="107720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3382542" y="10768104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09" y="3896"/>
                  </a:moveTo>
                  <a:lnTo>
                    <a:pt x="2894" y="343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3372324" y="10758577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10217" y="9527"/>
                  </a:moveTo>
                  <a:lnTo>
                    <a:pt x="7322" y="6089"/>
                  </a:lnTo>
                  <a:lnTo>
                    <a:pt x="0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3352205" y="10746342"/>
              <a:ext cx="20320" cy="12700"/>
            </a:xfrm>
            <a:custGeom>
              <a:avLst/>
              <a:gdLst/>
              <a:ahLst/>
              <a:cxnLst/>
              <a:rect l="l" t="t" r="r" b="b"/>
              <a:pathLst>
                <a:path w="20320" h="12700">
                  <a:moveTo>
                    <a:pt x="20118" y="12234"/>
                  </a:moveTo>
                  <a:lnTo>
                    <a:pt x="12795" y="6145"/>
                  </a:lnTo>
                  <a:lnTo>
                    <a:pt x="0" y="0"/>
                  </a:lnTo>
                </a:path>
              </a:pathLst>
            </a:custGeom>
            <a:ln w="34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3322353" y="10738419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4">
                  <a:moveTo>
                    <a:pt x="29851" y="7922"/>
                  </a:moveTo>
                  <a:lnTo>
                    <a:pt x="22187" y="4341"/>
                  </a:lnTo>
                  <a:lnTo>
                    <a:pt x="16523" y="2322"/>
                  </a:lnTo>
                  <a:lnTo>
                    <a:pt x="10060" y="1123"/>
                  </a:lnTo>
                  <a:lnTo>
                    <a:pt x="0" y="0"/>
                  </a:lnTo>
                </a:path>
              </a:pathLst>
            </a:custGeom>
            <a:ln w="33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1602"/>
            <p:cNvSpPr/>
            <p:nvPr/>
          </p:nvSpPr>
          <p:spPr>
            <a:xfrm>
              <a:off x="3288588" y="10737398"/>
              <a:ext cx="34290" cy="3810"/>
            </a:xfrm>
            <a:custGeom>
              <a:avLst/>
              <a:gdLst/>
              <a:ahLst/>
              <a:cxnLst/>
              <a:rect l="l" t="t" r="r" b="b"/>
              <a:pathLst>
                <a:path w="34289" h="3809">
                  <a:moveTo>
                    <a:pt x="33765" y="1021"/>
                  </a:moveTo>
                  <a:lnTo>
                    <a:pt x="23644" y="60"/>
                  </a:lnTo>
                  <a:lnTo>
                    <a:pt x="16753" y="0"/>
                  </a:lnTo>
                  <a:lnTo>
                    <a:pt x="9926" y="1072"/>
                  </a:lnTo>
                  <a:lnTo>
                    <a:pt x="0" y="3510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1603"/>
            <p:cNvSpPr/>
            <p:nvPr/>
          </p:nvSpPr>
          <p:spPr>
            <a:xfrm>
              <a:off x="3258858" y="1074090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40">
                  <a:moveTo>
                    <a:pt x="29729" y="0"/>
                  </a:moveTo>
                  <a:lnTo>
                    <a:pt x="19865" y="2634"/>
                  </a:lnTo>
                  <a:lnTo>
                    <a:pt x="13480" y="5077"/>
                  </a:lnTo>
                  <a:lnTo>
                    <a:pt x="7787" y="8738"/>
                  </a:lnTo>
                  <a:lnTo>
                    <a:pt x="0" y="15023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3238713" y="10755932"/>
              <a:ext cx="20320" cy="27305"/>
            </a:xfrm>
            <a:custGeom>
              <a:avLst/>
              <a:gdLst/>
              <a:ahLst/>
              <a:cxnLst/>
              <a:rect l="l" t="t" r="r" b="b"/>
              <a:pathLst>
                <a:path w="20320" h="27304">
                  <a:moveTo>
                    <a:pt x="20145" y="0"/>
                  </a:moveTo>
                  <a:lnTo>
                    <a:pt x="12507" y="6472"/>
                  </a:lnTo>
                  <a:lnTo>
                    <a:pt x="7862" y="11437"/>
                  </a:lnTo>
                  <a:lnTo>
                    <a:pt x="4323" y="17424"/>
                  </a:lnTo>
                  <a:lnTo>
                    <a:pt x="0" y="26958"/>
                  </a:lnTo>
                </a:path>
              </a:pathLst>
            </a:custGeom>
            <a:ln w="32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3232188" y="10782890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5" h="34925">
                  <a:moveTo>
                    <a:pt x="6525" y="0"/>
                  </a:moveTo>
                  <a:lnTo>
                    <a:pt x="2423" y="9658"/>
                  </a:lnTo>
                  <a:lnTo>
                    <a:pt x="435" y="16515"/>
                  </a:lnTo>
                  <a:lnTo>
                    <a:pt x="0" y="23844"/>
                  </a:lnTo>
                  <a:lnTo>
                    <a:pt x="558" y="34918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3232747" y="10817808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30" h="35559">
                  <a:moveTo>
                    <a:pt x="0" y="0"/>
                  </a:moveTo>
                  <a:lnTo>
                    <a:pt x="829" y="11077"/>
                  </a:lnTo>
                  <a:lnTo>
                    <a:pt x="2286" y="18432"/>
                  </a:lnTo>
                  <a:lnTo>
                    <a:pt x="5434" y="25362"/>
                  </a:lnTo>
                  <a:lnTo>
                    <a:pt x="11337" y="35162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3244084" y="10852970"/>
              <a:ext cx="27940" cy="27305"/>
            </a:xfrm>
            <a:custGeom>
              <a:avLst/>
              <a:gdLst/>
              <a:ahLst/>
              <a:cxnLst/>
              <a:rect l="l" t="t" r="r" b="b"/>
              <a:pathLst>
                <a:path w="27939" h="27304">
                  <a:moveTo>
                    <a:pt x="0" y="0"/>
                  </a:moveTo>
                  <a:lnTo>
                    <a:pt x="6156" y="9675"/>
                  </a:lnTo>
                  <a:lnTo>
                    <a:pt x="11082" y="15732"/>
                  </a:lnTo>
                  <a:lnTo>
                    <a:pt x="17367" y="20721"/>
                  </a:lnTo>
                  <a:lnTo>
                    <a:pt x="27595" y="27189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3271680" y="10880160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70">
                  <a:moveTo>
                    <a:pt x="0" y="0"/>
                  </a:moveTo>
                  <a:lnTo>
                    <a:pt x="10415" y="6258"/>
                  </a:lnTo>
                  <a:lnTo>
                    <a:pt x="18009" y="9770"/>
                  </a:lnTo>
                  <a:lnTo>
                    <a:pt x="26491" y="11821"/>
                  </a:lnTo>
                  <a:lnTo>
                    <a:pt x="39572" y="13694"/>
                  </a:lnTo>
                </a:path>
              </a:pathLst>
            </a:custGeom>
            <a:ln w="32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3311252" y="10892961"/>
              <a:ext cx="45720" cy="3175"/>
            </a:xfrm>
            <a:custGeom>
              <a:avLst/>
              <a:gdLst/>
              <a:ahLst/>
              <a:cxnLst/>
              <a:rect l="l" t="t" r="r" b="b"/>
              <a:pathLst>
                <a:path w="45720" h="3175">
                  <a:moveTo>
                    <a:pt x="0" y="893"/>
                  </a:moveTo>
                  <a:lnTo>
                    <a:pt x="13169" y="2538"/>
                  </a:lnTo>
                  <a:lnTo>
                    <a:pt x="22278" y="2994"/>
                  </a:lnTo>
                  <a:lnTo>
                    <a:pt x="31574" y="2175"/>
                  </a:lnTo>
                  <a:lnTo>
                    <a:pt x="45304" y="0"/>
                  </a:lnTo>
                </a:path>
              </a:pathLst>
            </a:custGeom>
            <a:ln w="32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3356557" y="10881909"/>
              <a:ext cx="41910" cy="11430"/>
            </a:xfrm>
            <a:custGeom>
              <a:avLst/>
              <a:gdLst/>
              <a:ahLst/>
              <a:cxnLst/>
              <a:rect l="l" t="t" r="r" b="b"/>
              <a:pathLst>
                <a:path w="41910" h="11429">
                  <a:moveTo>
                    <a:pt x="0" y="11052"/>
                  </a:moveTo>
                  <a:lnTo>
                    <a:pt x="13668" y="8717"/>
                  </a:lnTo>
                  <a:lnTo>
                    <a:pt x="22535" y="6787"/>
                  </a:lnTo>
                  <a:lnTo>
                    <a:pt x="30479" y="4227"/>
                  </a:lnTo>
                  <a:lnTo>
                    <a:pt x="41380" y="0"/>
                  </a:lnTo>
                </a:path>
              </a:pathLst>
            </a:custGeom>
            <a:ln w="32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3397937" y="10867844"/>
              <a:ext cx="28575" cy="14604"/>
            </a:xfrm>
            <a:custGeom>
              <a:avLst/>
              <a:gdLst/>
              <a:ahLst/>
              <a:cxnLst/>
              <a:rect l="l" t="t" r="r" b="b"/>
              <a:pathLst>
                <a:path w="28575" h="14604">
                  <a:moveTo>
                    <a:pt x="0" y="14065"/>
                  </a:moveTo>
                  <a:lnTo>
                    <a:pt x="10698" y="9790"/>
                  </a:lnTo>
                  <a:lnTo>
                    <a:pt x="17223" y="6900"/>
                  </a:lnTo>
                  <a:lnTo>
                    <a:pt x="22240" y="4076"/>
                  </a:lnTo>
                  <a:lnTo>
                    <a:pt x="28411" y="0"/>
                  </a:lnTo>
                </a:path>
              </a:pathLst>
            </a:custGeom>
            <a:ln w="32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3426349" y="10858598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0" y="9245"/>
                  </a:moveTo>
                  <a:lnTo>
                    <a:pt x="10182" y="2389"/>
                  </a:lnTo>
                  <a:lnTo>
                    <a:pt x="11222" y="0"/>
                  </a:lnTo>
                </a:path>
              </a:pathLst>
            </a:custGeom>
            <a:ln w="32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3" name="object 1613"/>
          <p:cNvGrpSpPr/>
          <p:nvPr/>
        </p:nvGrpSpPr>
        <p:grpSpPr>
          <a:xfrm>
            <a:off x="3449560" y="10720627"/>
            <a:ext cx="230504" cy="199390"/>
            <a:chOff x="3449560" y="10720627"/>
            <a:chExt cx="230504" cy="199390"/>
          </a:xfrm>
        </p:grpSpPr>
        <p:sp>
          <p:nvSpPr>
            <p:cNvPr id="1614" name="object 1614"/>
            <p:cNvSpPr/>
            <p:nvPr/>
          </p:nvSpPr>
          <p:spPr>
            <a:xfrm>
              <a:off x="3594584" y="10780576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79" h="14604">
                  <a:moveTo>
                    <a:pt x="4984" y="14399"/>
                  </a:moveTo>
                  <a:lnTo>
                    <a:pt x="4640" y="12622"/>
                  </a:lnTo>
                  <a:lnTo>
                    <a:pt x="4296" y="10845"/>
                  </a:lnTo>
                </a:path>
                <a:path w="5079" h="14604">
                  <a:moveTo>
                    <a:pt x="4296" y="10845"/>
                  </a:moveTo>
                  <a:lnTo>
                    <a:pt x="3608" y="729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3583080" y="10764105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09">
                  <a:moveTo>
                    <a:pt x="11503" y="16471"/>
                  </a:moveTo>
                  <a:lnTo>
                    <a:pt x="7895" y="9180"/>
                  </a:lnTo>
                  <a:lnTo>
                    <a:pt x="0" y="0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3562756" y="10747278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20323" y="16826"/>
                  </a:moveTo>
                  <a:lnTo>
                    <a:pt x="15564" y="11399"/>
                  </a:lnTo>
                  <a:lnTo>
                    <a:pt x="11861" y="7837"/>
                  </a:lnTo>
                  <a:lnTo>
                    <a:pt x="7308" y="4563"/>
                  </a:lnTo>
                  <a:lnTo>
                    <a:pt x="0" y="0"/>
                  </a:lnTo>
                </a:path>
              </a:pathLst>
            </a:custGeom>
            <a:ln w="33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3535078" y="10738034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39" h="9525">
                  <a:moveTo>
                    <a:pt x="27678" y="9243"/>
                  </a:moveTo>
                  <a:lnTo>
                    <a:pt x="20255" y="4798"/>
                  </a:lnTo>
                  <a:lnTo>
                    <a:pt x="14898" y="2353"/>
                  </a:lnTo>
                  <a:lnTo>
                    <a:pt x="9011" y="1043"/>
                  </a:lnTo>
                  <a:lnTo>
                    <a:pt x="0" y="0"/>
                  </a:lnTo>
                </a:path>
              </a:pathLst>
            </a:custGeom>
            <a:ln w="33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3505504" y="10737214"/>
              <a:ext cx="29845" cy="6350"/>
            </a:xfrm>
            <a:custGeom>
              <a:avLst/>
              <a:gdLst/>
              <a:ahLst/>
              <a:cxnLst/>
              <a:rect l="l" t="t" r="r" b="b"/>
              <a:pathLst>
                <a:path w="29845" h="6350">
                  <a:moveTo>
                    <a:pt x="29573" y="820"/>
                  </a:moveTo>
                  <a:lnTo>
                    <a:pt x="20532" y="0"/>
                  </a:lnTo>
                  <a:lnTo>
                    <a:pt x="14438" y="244"/>
                  </a:lnTo>
                  <a:lnTo>
                    <a:pt x="8518" y="2021"/>
                  </a:lnTo>
                  <a:lnTo>
                    <a:pt x="0" y="5797"/>
                  </a:lnTo>
                </a:path>
              </a:pathLst>
            </a:custGeom>
            <a:ln w="33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3481173" y="10743011"/>
              <a:ext cx="24765" cy="20955"/>
            </a:xfrm>
            <a:custGeom>
              <a:avLst/>
              <a:gdLst/>
              <a:ahLst/>
              <a:cxnLst/>
              <a:rect l="l" t="t" r="r" b="b"/>
              <a:pathLst>
                <a:path w="24764" h="20954">
                  <a:moveTo>
                    <a:pt x="24331" y="0"/>
                  </a:moveTo>
                  <a:lnTo>
                    <a:pt x="15894" y="4020"/>
                  </a:lnTo>
                  <a:lnTo>
                    <a:pt x="10547" y="7515"/>
                  </a:lnTo>
                  <a:lnTo>
                    <a:pt x="6010" y="12421"/>
                  </a:lnTo>
                  <a:lnTo>
                    <a:pt x="0" y="20679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3468077" y="10763690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5" h="32384">
                  <a:moveTo>
                    <a:pt x="13096" y="0"/>
                  </a:moveTo>
                  <a:lnTo>
                    <a:pt x="7261" y="8433"/>
                  </a:lnTo>
                  <a:lnTo>
                    <a:pt x="3952" y="14571"/>
                  </a:lnTo>
                  <a:lnTo>
                    <a:pt x="1941" y="21409"/>
                  </a:lnTo>
                  <a:lnTo>
                    <a:pt x="0" y="31941"/>
                  </a:lnTo>
                </a:path>
              </a:pathLst>
            </a:custGeom>
            <a:ln w="33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3465985" y="10795632"/>
              <a:ext cx="4445" cy="34290"/>
            </a:xfrm>
            <a:custGeom>
              <a:avLst/>
              <a:gdLst/>
              <a:ahLst/>
              <a:cxnLst/>
              <a:rect l="l" t="t" r="r" b="b"/>
              <a:pathLst>
                <a:path w="4445" h="34290">
                  <a:moveTo>
                    <a:pt x="2092" y="0"/>
                  </a:moveTo>
                  <a:lnTo>
                    <a:pt x="383" y="10563"/>
                  </a:lnTo>
                  <a:lnTo>
                    <a:pt x="0" y="17626"/>
                  </a:lnTo>
                  <a:lnTo>
                    <a:pt x="1109" y="24374"/>
                  </a:lnTo>
                  <a:lnTo>
                    <a:pt x="3878" y="33994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3469863" y="10829626"/>
              <a:ext cx="18415" cy="26034"/>
            </a:xfrm>
            <a:custGeom>
              <a:avLst/>
              <a:gdLst/>
              <a:ahLst/>
              <a:cxnLst/>
              <a:rect l="l" t="t" r="r" b="b"/>
              <a:pathLst>
                <a:path w="18414" h="26034">
                  <a:moveTo>
                    <a:pt x="0" y="0"/>
                  </a:moveTo>
                  <a:lnTo>
                    <a:pt x="3019" y="9495"/>
                  </a:lnTo>
                  <a:lnTo>
                    <a:pt x="5879" y="15368"/>
                  </a:lnTo>
                  <a:lnTo>
                    <a:pt x="10249" y="20056"/>
                  </a:lnTo>
                  <a:lnTo>
                    <a:pt x="17796" y="25997"/>
                  </a:lnTo>
                </a:path>
              </a:pathLst>
            </a:custGeom>
            <a:ln w="32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3487659" y="10855623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5">
                  <a:moveTo>
                    <a:pt x="0" y="0"/>
                  </a:moveTo>
                  <a:lnTo>
                    <a:pt x="7755" y="5694"/>
                  </a:lnTo>
                  <a:lnTo>
                    <a:pt x="13584" y="8656"/>
                  </a:lnTo>
                  <a:lnTo>
                    <a:pt x="20405" y="9844"/>
                  </a:lnTo>
                  <a:lnTo>
                    <a:pt x="31139" y="10216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3518799" y="10857374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90">
                  <a:moveTo>
                    <a:pt x="0" y="8466"/>
                  </a:moveTo>
                  <a:lnTo>
                    <a:pt x="10808" y="8545"/>
                  </a:lnTo>
                  <a:lnTo>
                    <a:pt x="18157" y="7689"/>
                  </a:lnTo>
                  <a:lnTo>
                    <a:pt x="25417" y="5105"/>
                  </a:lnTo>
                  <a:lnTo>
                    <a:pt x="35958" y="0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3554758" y="10835142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79" h="22859">
                  <a:moveTo>
                    <a:pt x="0" y="22231"/>
                  </a:moveTo>
                  <a:lnTo>
                    <a:pt x="10448" y="16910"/>
                  </a:lnTo>
                  <a:lnTo>
                    <a:pt x="17059" y="12820"/>
                  </a:lnTo>
                  <a:lnTo>
                    <a:pt x="22647" y="7878"/>
                  </a:lnTo>
                  <a:lnTo>
                    <a:pt x="30029" y="0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3584787" y="10808692"/>
              <a:ext cx="17145" cy="26670"/>
            </a:xfrm>
            <a:custGeom>
              <a:avLst/>
              <a:gdLst/>
              <a:ahLst/>
              <a:cxnLst/>
              <a:rect l="l" t="t" r="r" b="b"/>
              <a:pathLst>
                <a:path w="17145" h="26670">
                  <a:moveTo>
                    <a:pt x="0" y="26449"/>
                  </a:moveTo>
                  <a:lnTo>
                    <a:pt x="7176" y="18504"/>
                  </a:lnTo>
                  <a:lnTo>
                    <a:pt x="11329" y="13101"/>
                  </a:lnTo>
                  <a:lnTo>
                    <a:pt x="14043" y="7759"/>
                  </a:lnTo>
                  <a:lnTo>
                    <a:pt x="16904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3601691" y="10786628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79" h="22225">
                  <a:moveTo>
                    <a:pt x="0" y="22063"/>
                  </a:moveTo>
                  <a:lnTo>
                    <a:pt x="4616" y="9003"/>
                  </a:lnTo>
                  <a:lnTo>
                    <a:pt x="2457" y="0"/>
                  </a:lnTo>
                </a:path>
              </a:pathLst>
            </a:custGeom>
            <a:ln w="32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3596074" y="10775553"/>
              <a:ext cx="8255" cy="11430"/>
            </a:xfrm>
            <a:custGeom>
              <a:avLst/>
              <a:gdLst/>
              <a:ahLst/>
              <a:cxnLst/>
              <a:rect l="l" t="t" r="r" b="b"/>
              <a:pathLst>
                <a:path w="8254" h="11429">
                  <a:moveTo>
                    <a:pt x="8074" y="11075"/>
                  </a:moveTo>
                  <a:lnTo>
                    <a:pt x="5914" y="2071"/>
                  </a:lnTo>
                  <a:lnTo>
                    <a:pt x="0" y="0"/>
                  </a:lnTo>
                </a:path>
              </a:pathLst>
            </a:custGeom>
            <a:ln w="33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3583986" y="10773481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2088" y="2071"/>
                  </a:moveTo>
                  <a:lnTo>
                    <a:pt x="6172" y="0"/>
                  </a:lnTo>
                  <a:lnTo>
                    <a:pt x="0" y="6043"/>
                  </a:lnTo>
                </a:path>
              </a:pathLst>
            </a:custGeom>
            <a:ln w="33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3573957" y="10779525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10028" y="0"/>
                  </a:moveTo>
                  <a:lnTo>
                    <a:pt x="3855" y="6043"/>
                  </a:lnTo>
                  <a:lnTo>
                    <a:pt x="0" y="18601"/>
                  </a:lnTo>
                </a:path>
              </a:pathLst>
            </a:custGeom>
            <a:ln w="34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3570683" y="10798127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3274" y="0"/>
                  </a:moveTo>
                  <a:lnTo>
                    <a:pt x="1064" y="7500"/>
                  </a:lnTo>
                  <a:lnTo>
                    <a:pt x="55" y="12913"/>
                  </a:lnTo>
                  <a:lnTo>
                    <a:pt x="0" y="18859"/>
                  </a:lnTo>
                  <a:lnTo>
                    <a:pt x="653" y="27958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3571337" y="10826086"/>
              <a:ext cx="8890" cy="31115"/>
            </a:xfrm>
            <a:custGeom>
              <a:avLst/>
              <a:gdLst/>
              <a:ahLst/>
              <a:cxnLst/>
              <a:rect l="l" t="t" r="r" b="b"/>
              <a:pathLst>
                <a:path w="8889" h="31115">
                  <a:moveTo>
                    <a:pt x="0" y="0"/>
                  </a:moveTo>
                  <a:lnTo>
                    <a:pt x="830" y="9139"/>
                  </a:lnTo>
                  <a:lnTo>
                    <a:pt x="2010" y="15366"/>
                  </a:lnTo>
                  <a:lnTo>
                    <a:pt x="4354" y="21541"/>
                  </a:lnTo>
                  <a:lnTo>
                    <a:pt x="8675" y="30526"/>
                  </a:lnTo>
                </a:path>
              </a:pathLst>
            </a:custGeom>
            <a:ln w="33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3580012" y="10856612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4" h="26670">
                  <a:moveTo>
                    <a:pt x="0" y="0"/>
                  </a:moveTo>
                  <a:lnTo>
                    <a:pt x="4505" y="8918"/>
                  </a:lnTo>
                  <a:lnTo>
                    <a:pt x="8142" y="14629"/>
                  </a:lnTo>
                  <a:lnTo>
                    <a:pt x="12831" y="19594"/>
                  </a:lnTo>
                  <a:lnTo>
                    <a:pt x="20493" y="26279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3600506" y="10882891"/>
              <a:ext cx="30480" cy="16510"/>
            </a:xfrm>
            <a:custGeom>
              <a:avLst/>
              <a:gdLst/>
              <a:ahLst/>
              <a:cxnLst/>
              <a:rect l="l" t="t" r="r" b="b"/>
              <a:pathLst>
                <a:path w="30479" h="16509">
                  <a:moveTo>
                    <a:pt x="0" y="0"/>
                  </a:moveTo>
                  <a:lnTo>
                    <a:pt x="7812" y="6528"/>
                  </a:lnTo>
                  <a:lnTo>
                    <a:pt x="13556" y="10398"/>
                  </a:lnTo>
                  <a:lnTo>
                    <a:pt x="20054" y="13133"/>
                  </a:lnTo>
                  <a:lnTo>
                    <a:pt x="30133" y="16257"/>
                  </a:lnTo>
                </a:path>
              </a:pathLst>
            </a:custGeom>
            <a:ln w="32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3630640" y="10899149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20" h="4445">
                  <a:moveTo>
                    <a:pt x="0" y="0"/>
                  </a:moveTo>
                  <a:lnTo>
                    <a:pt x="10120" y="2916"/>
                  </a:lnTo>
                  <a:lnTo>
                    <a:pt x="16906" y="4191"/>
                  </a:lnTo>
                  <a:lnTo>
                    <a:pt x="23430" y="4099"/>
                  </a:lnTo>
                  <a:lnTo>
                    <a:pt x="32764" y="2911"/>
                  </a:lnTo>
                </a:path>
              </a:pathLst>
            </a:custGeom>
            <a:ln w="32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36" name="object 1636"/>
          <p:cNvGrpSpPr/>
          <p:nvPr/>
        </p:nvGrpSpPr>
        <p:grpSpPr>
          <a:xfrm>
            <a:off x="3682619" y="10577548"/>
            <a:ext cx="501015" cy="351155"/>
            <a:chOff x="3682619" y="10577548"/>
            <a:chExt cx="501015" cy="351155"/>
          </a:xfrm>
        </p:grpSpPr>
        <p:sp>
          <p:nvSpPr>
            <p:cNvPr id="1637" name="object 1637"/>
            <p:cNvSpPr/>
            <p:nvPr/>
          </p:nvSpPr>
          <p:spPr>
            <a:xfrm>
              <a:off x="3767322" y="10615142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5">
                  <a:moveTo>
                    <a:pt x="7871" y="11709"/>
                  </a:moveTo>
                  <a:lnTo>
                    <a:pt x="6781" y="10276"/>
                  </a:lnTo>
                  <a:lnTo>
                    <a:pt x="5692" y="8842"/>
                  </a:lnTo>
                </a:path>
                <a:path w="8254" h="12065">
                  <a:moveTo>
                    <a:pt x="5692" y="8842"/>
                  </a:moveTo>
                  <a:lnTo>
                    <a:pt x="3513" y="59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3756473" y="10594908"/>
              <a:ext cx="11430" cy="20320"/>
            </a:xfrm>
            <a:custGeom>
              <a:avLst/>
              <a:gdLst/>
              <a:ahLst/>
              <a:cxnLst/>
              <a:rect l="l" t="t" r="r" b="b"/>
              <a:pathLst>
                <a:path w="11429" h="20320">
                  <a:moveTo>
                    <a:pt x="10848" y="20234"/>
                  </a:moveTo>
                  <a:lnTo>
                    <a:pt x="985" y="1393"/>
                  </a:lnTo>
                  <a:lnTo>
                    <a:pt x="0" y="0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3756473" y="10594908"/>
              <a:ext cx="8890" cy="33020"/>
            </a:xfrm>
            <a:custGeom>
              <a:avLst/>
              <a:gdLst/>
              <a:ahLst/>
              <a:cxnLst/>
              <a:rect l="l" t="t" r="r" b="b"/>
              <a:pathLst>
                <a:path w="8889" h="33020">
                  <a:moveTo>
                    <a:pt x="0" y="0"/>
                  </a:moveTo>
                  <a:lnTo>
                    <a:pt x="2225" y="8466"/>
                  </a:lnTo>
                  <a:lnTo>
                    <a:pt x="3848" y="14708"/>
                  </a:lnTo>
                  <a:lnTo>
                    <a:pt x="5660" y="21803"/>
                  </a:lnTo>
                  <a:lnTo>
                    <a:pt x="8454" y="32828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3764928" y="10627736"/>
              <a:ext cx="10160" cy="46990"/>
            </a:xfrm>
            <a:custGeom>
              <a:avLst/>
              <a:gdLst/>
              <a:ahLst/>
              <a:cxnLst/>
              <a:rect l="l" t="t" r="r" b="b"/>
              <a:pathLst>
                <a:path w="10160" h="46990">
                  <a:moveTo>
                    <a:pt x="0" y="0"/>
                  </a:moveTo>
                  <a:lnTo>
                    <a:pt x="2818" y="11243"/>
                  </a:lnTo>
                  <a:lnTo>
                    <a:pt x="4801" y="19871"/>
                  </a:lnTo>
                  <a:lnTo>
                    <a:pt x="6887" y="30275"/>
                  </a:lnTo>
                  <a:lnTo>
                    <a:pt x="10015" y="46845"/>
                  </a:lnTo>
                </a:path>
              </a:pathLst>
            </a:custGeom>
            <a:ln w="33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3774943" y="10674582"/>
              <a:ext cx="10160" cy="62230"/>
            </a:xfrm>
            <a:custGeom>
              <a:avLst/>
              <a:gdLst/>
              <a:ahLst/>
              <a:cxnLst/>
              <a:rect l="l" t="t" r="r" b="b"/>
              <a:pathLst>
                <a:path w="10160" h="62229">
                  <a:moveTo>
                    <a:pt x="0" y="0"/>
                  </a:moveTo>
                  <a:lnTo>
                    <a:pt x="3123" y="16803"/>
                  </a:lnTo>
                  <a:lnTo>
                    <a:pt x="5176" y="28837"/>
                  </a:lnTo>
                  <a:lnTo>
                    <a:pt x="7068" y="41889"/>
                  </a:lnTo>
                  <a:lnTo>
                    <a:pt x="9712" y="61749"/>
                  </a:lnTo>
                </a:path>
              </a:pathLst>
            </a:custGeom>
            <a:ln w="32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3784656" y="10736332"/>
              <a:ext cx="7620" cy="66675"/>
            </a:xfrm>
            <a:custGeom>
              <a:avLst/>
              <a:gdLst/>
              <a:ahLst/>
              <a:cxnLst/>
              <a:rect l="l" t="t" r="r" b="b"/>
              <a:pathLst>
                <a:path w="7620" h="66675">
                  <a:moveTo>
                    <a:pt x="0" y="0"/>
                  </a:moveTo>
                  <a:lnTo>
                    <a:pt x="2609" y="19931"/>
                  </a:lnTo>
                  <a:lnTo>
                    <a:pt x="4259" y="33484"/>
                  </a:lnTo>
                  <a:lnTo>
                    <a:pt x="5654" y="46878"/>
                  </a:lnTo>
                  <a:lnTo>
                    <a:pt x="7496" y="66329"/>
                  </a:lnTo>
                </a:path>
              </a:pathLst>
            </a:custGeom>
            <a:ln w="31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3792152" y="10802661"/>
              <a:ext cx="5080" cy="57785"/>
            </a:xfrm>
            <a:custGeom>
              <a:avLst/>
              <a:gdLst/>
              <a:ahLst/>
              <a:cxnLst/>
              <a:rect l="l" t="t" r="r" b="b"/>
              <a:pathLst>
                <a:path w="5079" h="57784">
                  <a:moveTo>
                    <a:pt x="0" y="0"/>
                  </a:moveTo>
                  <a:lnTo>
                    <a:pt x="1797" y="19317"/>
                  </a:lnTo>
                  <a:lnTo>
                    <a:pt x="2883" y="31773"/>
                  </a:lnTo>
                  <a:lnTo>
                    <a:pt x="3696" y="42780"/>
                  </a:lnTo>
                  <a:lnTo>
                    <a:pt x="4674" y="57755"/>
                  </a:lnTo>
                </a:path>
              </a:pathLst>
            </a:custGeom>
            <a:ln w="30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3796827" y="10860416"/>
              <a:ext cx="2540" cy="52705"/>
            </a:xfrm>
            <a:custGeom>
              <a:avLst/>
              <a:gdLst/>
              <a:ahLst/>
              <a:cxnLst/>
              <a:rect l="l" t="t" r="r" b="b"/>
              <a:pathLst>
                <a:path w="2539" h="52704">
                  <a:moveTo>
                    <a:pt x="0" y="0"/>
                  </a:moveTo>
                  <a:lnTo>
                    <a:pt x="1291" y="30042"/>
                  </a:lnTo>
                  <a:lnTo>
                    <a:pt x="1939" y="45494"/>
                  </a:lnTo>
                  <a:lnTo>
                    <a:pt x="2140" y="51252"/>
                  </a:lnTo>
                  <a:lnTo>
                    <a:pt x="2089" y="52209"/>
                  </a:lnTo>
                </a:path>
              </a:pathLst>
            </a:custGeom>
            <a:ln w="31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3724355" y="1074447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554" y="1719"/>
                  </a:moveTo>
                  <a:lnTo>
                    <a:pt x="1777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3704683" y="10734176"/>
              <a:ext cx="19685" cy="10795"/>
            </a:xfrm>
            <a:custGeom>
              <a:avLst/>
              <a:gdLst/>
              <a:ahLst/>
              <a:cxnLst/>
              <a:rect l="l" t="t" r="r" b="b"/>
              <a:pathLst>
                <a:path w="19685" h="10795">
                  <a:moveTo>
                    <a:pt x="19671" y="10294"/>
                  </a:moveTo>
                  <a:lnTo>
                    <a:pt x="4976" y="2918"/>
                  </a:lnTo>
                  <a:lnTo>
                    <a:pt x="0" y="0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3699707" y="1072918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976" y="4994"/>
                  </a:moveTo>
                  <a:lnTo>
                    <a:pt x="0" y="2075"/>
                  </a:lnTo>
                  <a:lnTo>
                    <a:pt x="2603" y="0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3702310" y="10726587"/>
              <a:ext cx="16510" cy="3175"/>
            </a:xfrm>
            <a:custGeom>
              <a:avLst/>
              <a:gdLst/>
              <a:ahLst/>
              <a:cxnLst/>
              <a:rect l="l" t="t" r="r" b="b"/>
              <a:pathLst>
                <a:path w="16510" h="3175">
                  <a:moveTo>
                    <a:pt x="0" y="2595"/>
                  </a:moveTo>
                  <a:lnTo>
                    <a:pt x="2603" y="519"/>
                  </a:lnTo>
                  <a:lnTo>
                    <a:pt x="15919" y="0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3718229" y="10726223"/>
              <a:ext cx="37465" cy="635"/>
            </a:xfrm>
            <a:custGeom>
              <a:avLst/>
              <a:gdLst/>
              <a:ahLst/>
              <a:cxnLst/>
              <a:rect l="l" t="t" r="r" b="b"/>
              <a:pathLst>
                <a:path w="37464" h="634">
                  <a:moveTo>
                    <a:pt x="-17262" y="284"/>
                  </a:moveTo>
                  <a:lnTo>
                    <a:pt x="54661" y="284"/>
                  </a:lnTo>
                </a:path>
              </a:pathLst>
            </a:custGeom>
            <a:ln w="35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3755628" y="10726792"/>
              <a:ext cx="102870" cy="3810"/>
            </a:xfrm>
            <a:custGeom>
              <a:avLst/>
              <a:gdLst/>
              <a:ahLst/>
              <a:cxnLst/>
              <a:rect l="l" t="t" r="r" b="b"/>
              <a:pathLst>
                <a:path w="102870" h="3809">
                  <a:moveTo>
                    <a:pt x="0" y="0"/>
                  </a:moveTo>
                  <a:lnTo>
                    <a:pt x="46818" y="1539"/>
                  </a:lnTo>
                  <a:lnTo>
                    <a:pt x="73115" y="2410"/>
                  </a:lnTo>
                  <a:lnTo>
                    <a:pt x="88510" y="2934"/>
                  </a:lnTo>
                  <a:lnTo>
                    <a:pt x="102626" y="3434"/>
                  </a:lnTo>
                </a:path>
              </a:pathLst>
            </a:custGeom>
            <a:ln w="32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3858255" y="10730227"/>
              <a:ext cx="34290" cy="1905"/>
            </a:xfrm>
            <a:custGeom>
              <a:avLst/>
              <a:gdLst/>
              <a:ahLst/>
              <a:cxnLst/>
              <a:rect l="l" t="t" r="r" b="b"/>
              <a:pathLst>
                <a:path w="34289" h="1904">
                  <a:moveTo>
                    <a:pt x="0" y="0"/>
                  </a:moveTo>
                  <a:lnTo>
                    <a:pt x="13046" y="469"/>
                  </a:lnTo>
                  <a:lnTo>
                    <a:pt x="20959" y="780"/>
                  </a:lnTo>
                  <a:lnTo>
                    <a:pt x="26946" y="1072"/>
                  </a:lnTo>
                  <a:lnTo>
                    <a:pt x="34213" y="1483"/>
                  </a:lnTo>
                </a:path>
              </a:pathLst>
            </a:custGeom>
            <a:ln w="31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3892468" y="10731710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4">
                  <a:moveTo>
                    <a:pt x="0" y="0"/>
                  </a:moveTo>
                  <a:lnTo>
                    <a:pt x="11969" y="690"/>
                  </a:lnTo>
                  <a:lnTo>
                    <a:pt x="13025" y="1342"/>
                  </a:lnTo>
                </a:path>
              </a:pathLst>
            </a:custGeom>
            <a:ln w="32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3900020" y="10733053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5474" y="0"/>
                  </a:moveTo>
                  <a:lnTo>
                    <a:pt x="6530" y="651"/>
                  </a:lnTo>
                  <a:lnTo>
                    <a:pt x="0" y="1770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3884438" y="10734823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40">
                  <a:moveTo>
                    <a:pt x="15581" y="0"/>
                  </a:moveTo>
                  <a:lnTo>
                    <a:pt x="9051" y="1119"/>
                  </a:lnTo>
                  <a:lnTo>
                    <a:pt x="0" y="2383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5" name="object 165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955790" y="10650193"/>
              <a:ext cx="227766" cy="202607"/>
            </a:xfrm>
            <a:prstGeom prst="rect">
              <a:avLst/>
            </a:prstGeom>
          </p:spPr>
        </p:pic>
      </p:grpSp>
      <p:pic>
        <p:nvPicPr>
          <p:cNvPr id="1656" name="object 165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530832" y="10863078"/>
            <a:ext cx="118425" cy="118986"/>
          </a:xfrm>
          <a:prstGeom prst="rect">
            <a:avLst/>
          </a:prstGeom>
        </p:spPr>
      </p:pic>
      <p:grpSp>
        <p:nvGrpSpPr>
          <p:cNvPr id="1657" name="object 1657"/>
          <p:cNvGrpSpPr/>
          <p:nvPr/>
        </p:nvGrpSpPr>
        <p:grpSpPr>
          <a:xfrm>
            <a:off x="4974111" y="10725134"/>
            <a:ext cx="548005" cy="276860"/>
            <a:chOff x="4974111" y="10725134"/>
            <a:chExt cx="548005" cy="276860"/>
          </a:xfrm>
        </p:grpSpPr>
        <p:pic>
          <p:nvPicPr>
            <p:cNvPr id="1658" name="object 165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974111" y="10725134"/>
              <a:ext cx="259914" cy="215848"/>
            </a:xfrm>
            <a:prstGeom prst="rect">
              <a:avLst/>
            </a:prstGeom>
          </p:spPr>
        </p:pic>
        <p:pic>
          <p:nvPicPr>
            <p:cNvPr id="1659" name="object 165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270078" y="10744755"/>
              <a:ext cx="251841" cy="256638"/>
            </a:xfrm>
            <a:prstGeom prst="rect">
              <a:avLst/>
            </a:prstGeom>
          </p:spPr>
        </p:pic>
      </p:grpSp>
      <p:grpSp>
        <p:nvGrpSpPr>
          <p:cNvPr id="1660" name="object 1660"/>
          <p:cNvGrpSpPr/>
          <p:nvPr/>
        </p:nvGrpSpPr>
        <p:grpSpPr>
          <a:xfrm>
            <a:off x="6038758" y="10658467"/>
            <a:ext cx="1398270" cy="379730"/>
            <a:chOff x="6038758" y="10658467"/>
            <a:chExt cx="1398270" cy="379730"/>
          </a:xfrm>
        </p:grpSpPr>
        <p:pic>
          <p:nvPicPr>
            <p:cNvPr id="1661" name="object 1661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038758" y="10658467"/>
              <a:ext cx="232983" cy="336917"/>
            </a:xfrm>
            <a:prstGeom prst="rect">
              <a:avLst/>
            </a:prstGeom>
          </p:spPr>
        </p:pic>
        <p:pic>
          <p:nvPicPr>
            <p:cNvPr id="1662" name="object 166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300671" y="10781959"/>
              <a:ext cx="232064" cy="249220"/>
            </a:xfrm>
            <a:prstGeom prst="rect">
              <a:avLst/>
            </a:prstGeom>
          </p:spPr>
        </p:pic>
        <p:pic>
          <p:nvPicPr>
            <p:cNvPr id="1663" name="object 166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565558" y="10785378"/>
              <a:ext cx="191016" cy="223193"/>
            </a:xfrm>
            <a:prstGeom prst="rect">
              <a:avLst/>
            </a:prstGeom>
          </p:spPr>
        </p:pic>
        <p:pic>
          <p:nvPicPr>
            <p:cNvPr id="1664" name="object 166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792924" y="10669570"/>
              <a:ext cx="401616" cy="368244"/>
            </a:xfrm>
            <a:prstGeom prst="rect">
              <a:avLst/>
            </a:prstGeom>
          </p:spPr>
        </p:pic>
        <p:pic>
          <p:nvPicPr>
            <p:cNvPr id="1665" name="object 166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221745" y="10813504"/>
              <a:ext cx="215182" cy="206172"/>
            </a:xfrm>
            <a:prstGeom prst="rect">
              <a:avLst/>
            </a:prstGeom>
          </p:spPr>
        </p:pic>
      </p:grpSp>
      <p:pic>
        <p:nvPicPr>
          <p:cNvPr id="1666" name="object 1666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8117717" y="10675141"/>
            <a:ext cx="445561" cy="322652"/>
          </a:xfrm>
          <a:prstGeom prst="rect">
            <a:avLst/>
          </a:prstGeom>
        </p:spPr>
      </p:pic>
      <p:pic>
        <p:nvPicPr>
          <p:cNvPr id="1667" name="object 1667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8648585" y="10764187"/>
            <a:ext cx="253767" cy="255677"/>
          </a:xfrm>
          <a:prstGeom prst="rect">
            <a:avLst/>
          </a:prstGeom>
        </p:spPr>
      </p:pic>
      <p:pic>
        <p:nvPicPr>
          <p:cNvPr id="1668" name="object 1668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756339" y="11486041"/>
            <a:ext cx="160898" cy="276798"/>
          </a:xfrm>
          <a:prstGeom prst="rect">
            <a:avLst/>
          </a:prstGeom>
        </p:spPr>
      </p:pic>
      <p:pic>
        <p:nvPicPr>
          <p:cNvPr id="1669" name="object 1669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988011" y="11527096"/>
            <a:ext cx="143391" cy="230859"/>
          </a:xfrm>
          <a:prstGeom prst="rect">
            <a:avLst/>
          </a:prstGeom>
        </p:spPr>
      </p:pic>
      <p:pic>
        <p:nvPicPr>
          <p:cNvPr id="1670" name="object 1670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242269" y="11529639"/>
            <a:ext cx="232104" cy="257198"/>
          </a:xfrm>
          <a:prstGeom prst="rect">
            <a:avLst/>
          </a:prstGeom>
        </p:spPr>
      </p:pic>
      <p:grpSp>
        <p:nvGrpSpPr>
          <p:cNvPr id="1671" name="object 1671"/>
          <p:cNvGrpSpPr/>
          <p:nvPr/>
        </p:nvGrpSpPr>
        <p:grpSpPr>
          <a:xfrm>
            <a:off x="1554351" y="11420719"/>
            <a:ext cx="250825" cy="347345"/>
            <a:chOff x="1554351" y="11420719"/>
            <a:chExt cx="250825" cy="347345"/>
          </a:xfrm>
        </p:grpSpPr>
        <p:sp>
          <p:nvSpPr>
            <p:cNvPr id="1672" name="object 1672"/>
            <p:cNvSpPr/>
            <p:nvPr/>
          </p:nvSpPr>
          <p:spPr>
            <a:xfrm>
              <a:off x="1706112" y="11438739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69" h="1904">
                  <a:moveTo>
                    <a:pt x="13364" y="1717"/>
                  </a:moveTo>
                  <a:lnTo>
                    <a:pt x="11358" y="1488"/>
                  </a:lnTo>
                  <a:lnTo>
                    <a:pt x="9351" y="1258"/>
                  </a:lnTo>
                </a:path>
                <a:path w="13969" h="1904">
                  <a:moveTo>
                    <a:pt x="9351" y="1258"/>
                  </a:moveTo>
                  <a:lnTo>
                    <a:pt x="5338" y="7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3" name="object 1673"/>
            <p:cNvSpPr/>
            <p:nvPr/>
          </p:nvSpPr>
          <p:spPr>
            <a:xfrm>
              <a:off x="1696567" y="11437939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70">
                  <a:moveTo>
                    <a:pt x="9544" y="799"/>
                  </a:moveTo>
                  <a:lnTo>
                    <a:pt x="4206" y="0"/>
                  </a:lnTo>
                  <a:lnTo>
                    <a:pt x="0" y="861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1691437" y="11438801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5129" y="0"/>
                  </a:moveTo>
                  <a:lnTo>
                    <a:pt x="922" y="861"/>
                  </a:lnTo>
                  <a:lnTo>
                    <a:pt x="0" y="8911"/>
                  </a:lnTo>
                </a:path>
              </a:pathLst>
            </a:custGeom>
            <a:ln w="34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1690963" y="11447712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40">
                  <a:moveTo>
                    <a:pt x="474" y="0"/>
                  </a:moveTo>
                  <a:lnTo>
                    <a:pt x="0" y="4954"/>
                  </a:lnTo>
                  <a:lnTo>
                    <a:pt x="141" y="9454"/>
                  </a:lnTo>
                  <a:lnTo>
                    <a:pt x="1169" y="16060"/>
                  </a:lnTo>
                  <a:lnTo>
                    <a:pt x="3353" y="27337"/>
                  </a:lnTo>
                </a:path>
              </a:pathLst>
            </a:custGeom>
            <a:ln w="34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1694317" y="11475050"/>
              <a:ext cx="48260" cy="227329"/>
            </a:xfrm>
            <a:custGeom>
              <a:avLst/>
              <a:gdLst/>
              <a:ahLst/>
              <a:cxnLst/>
              <a:rect l="l" t="t" r="r" b="b"/>
              <a:pathLst>
                <a:path w="48260" h="227329">
                  <a:moveTo>
                    <a:pt x="0" y="0"/>
                  </a:moveTo>
                  <a:lnTo>
                    <a:pt x="25090" y="120085"/>
                  </a:lnTo>
                  <a:lnTo>
                    <a:pt x="38435" y="183750"/>
                  </a:lnTo>
                  <a:lnTo>
                    <a:pt x="44517" y="212267"/>
                  </a:lnTo>
                  <a:lnTo>
                    <a:pt x="47820" y="226909"/>
                  </a:lnTo>
                </a:path>
              </a:pathLst>
            </a:custGeom>
            <a:ln w="30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7" name="object 167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554351" y="11568064"/>
              <a:ext cx="250407" cy="199425"/>
            </a:xfrm>
            <a:prstGeom prst="rect">
              <a:avLst/>
            </a:prstGeom>
          </p:spPr>
        </p:pic>
      </p:grpSp>
      <p:grpSp>
        <p:nvGrpSpPr>
          <p:cNvPr id="1678" name="object 1678"/>
          <p:cNvGrpSpPr/>
          <p:nvPr/>
        </p:nvGrpSpPr>
        <p:grpSpPr>
          <a:xfrm>
            <a:off x="1847059" y="11575357"/>
            <a:ext cx="43180" cy="152400"/>
            <a:chOff x="1847059" y="11575357"/>
            <a:chExt cx="43180" cy="152400"/>
          </a:xfrm>
        </p:grpSpPr>
        <p:sp>
          <p:nvSpPr>
            <p:cNvPr id="1679" name="object 1679"/>
            <p:cNvSpPr/>
            <p:nvPr/>
          </p:nvSpPr>
          <p:spPr>
            <a:xfrm>
              <a:off x="1872419" y="1159282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1869672" y="11592820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62" y="114"/>
                  </a:moveTo>
                  <a:lnTo>
                    <a:pt x="2020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1866300" y="11593049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372" y="0"/>
                  </a:moveTo>
                  <a:lnTo>
                    <a:pt x="1542" y="229"/>
                  </a:lnTo>
                  <a:lnTo>
                    <a:pt x="0" y="3495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1864531" y="11596545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5" h="11429">
                  <a:moveTo>
                    <a:pt x="1768" y="0"/>
                  </a:moveTo>
                  <a:lnTo>
                    <a:pt x="225" y="3266"/>
                  </a:lnTo>
                  <a:lnTo>
                    <a:pt x="0" y="11218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1864305" y="11607764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69" h="20320">
                  <a:moveTo>
                    <a:pt x="225" y="0"/>
                  </a:moveTo>
                  <a:lnTo>
                    <a:pt x="0" y="7953"/>
                  </a:lnTo>
                  <a:lnTo>
                    <a:pt x="1026" y="19722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1865331" y="11627486"/>
              <a:ext cx="8255" cy="83820"/>
            </a:xfrm>
            <a:custGeom>
              <a:avLst/>
              <a:gdLst/>
              <a:ahLst/>
              <a:cxnLst/>
              <a:rect l="l" t="t" r="r" b="b"/>
              <a:pathLst>
                <a:path w="8255" h="83820">
                  <a:moveTo>
                    <a:pt x="0" y="0"/>
                  </a:moveTo>
                  <a:lnTo>
                    <a:pt x="4181" y="41833"/>
                  </a:lnTo>
                  <a:lnTo>
                    <a:pt x="6387" y="64454"/>
                  </a:lnTo>
                  <a:lnTo>
                    <a:pt x="7349" y="75672"/>
                  </a:lnTo>
                  <a:lnTo>
                    <a:pt x="7799" y="83296"/>
                  </a:lnTo>
                </a:path>
              </a:pathLst>
            </a:custGeom>
            <a:ln w="33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5" name="object 1685"/>
          <p:cNvGrpSpPr/>
          <p:nvPr/>
        </p:nvGrpSpPr>
        <p:grpSpPr>
          <a:xfrm>
            <a:off x="1845250" y="11476480"/>
            <a:ext cx="46355" cy="43180"/>
            <a:chOff x="1845250" y="11476480"/>
            <a:chExt cx="46355" cy="43180"/>
          </a:xfrm>
        </p:grpSpPr>
        <p:sp>
          <p:nvSpPr>
            <p:cNvPr id="1686" name="object 1686"/>
            <p:cNvSpPr/>
            <p:nvPr/>
          </p:nvSpPr>
          <p:spPr>
            <a:xfrm>
              <a:off x="1872138" y="1150085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49" y="1146"/>
                  </a:moveTo>
                  <a:lnTo>
                    <a:pt x="974" y="5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1863222" y="11494481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8915" y="6373"/>
                  </a:moveTo>
                  <a:lnTo>
                    <a:pt x="738" y="768"/>
                  </a:lnTo>
                  <a:lnTo>
                    <a:pt x="0" y="0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1862483" y="1149371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738" y="768"/>
                  </a:moveTo>
                  <a:lnTo>
                    <a:pt x="0" y="0"/>
                  </a:lnTo>
                  <a:lnTo>
                    <a:pt x="1939" y="1302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89" name="object 168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970175" y="11559071"/>
            <a:ext cx="227217" cy="200247"/>
          </a:xfrm>
          <a:prstGeom prst="rect">
            <a:avLst/>
          </a:prstGeom>
        </p:spPr>
      </p:pic>
      <p:grpSp>
        <p:nvGrpSpPr>
          <p:cNvPr id="1690" name="object 1690"/>
          <p:cNvGrpSpPr/>
          <p:nvPr/>
        </p:nvGrpSpPr>
        <p:grpSpPr>
          <a:xfrm>
            <a:off x="2220991" y="11576261"/>
            <a:ext cx="251460" cy="157480"/>
            <a:chOff x="2220991" y="11576261"/>
            <a:chExt cx="251460" cy="157480"/>
          </a:xfrm>
        </p:grpSpPr>
        <p:sp>
          <p:nvSpPr>
            <p:cNvPr id="1691" name="object 1691"/>
            <p:cNvSpPr/>
            <p:nvPr/>
          </p:nvSpPr>
          <p:spPr>
            <a:xfrm>
              <a:off x="2348801" y="1161459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4127" y="1490"/>
                  </a:moveTo>
                  <a:lnTo>
                    <a:pt x="2063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2317480" y="11601895"/>
              <a:ext cx="31750" cy="12700"/>
            </a:xfrm>
            <a:custGeom>
              <a:avLst/>
              <a:gdLst/>
              <a:ahLst/>
              <a:cxnLst/>
              <a:rect l="l" t="t" r="r" b="b"/>
              <a:pathLst>
                <a:path w="31750" h="12700">
                  <a:moveTo>
                    <a:pt x="31320" y="12700"/>
                  </a:moveTo>
                  <a:lnTo>
                    <a:pt x="19247" y="7770"/>
                  </a:lnTo>
                  <a:lnTo>
                    <a:pt x="11960" y="4804"/>
                  </a:lnTo>
                  <a:lnTo>
                    <a:pt x="6523" y="2610"/>
                  </a:lnTo>
                  <a:lnTo>
                    <a:pt x="0" y="0"/>
                  </a:lnTo>
                </a:path>
              </a:pathLst>
            </a:custGeom>
            <a:ln w="34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2295868" y="11595318"/>
              <a:ext cx="22225" cy="6985"/>
            </a:xfrm>
            <a:custGeom>
              <a:avLst/>
              <a:gdLst/>
              <a:ahLst/>
              <a:cxnLst/>
              <a:rect l="l" t="t" r="r" b="b"/>
              <a:pathLst>
                <a:path w="22225" h="6984">
                  <a:moveTo>
                    <a:pt x="21612" y="6577"/>
                  </a:moveTo>
                  <a:lnTo>
                    <a:pt x="10885" y="2288"/>
                  </a:lnTo>
                  <a:lnTo>
                    <a:pt x="0" y="0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2274929" y="11593030"/>
              <a:ext cx="20955" cy="2540"/>
            </a:xfrm>
            <a:custGeom>
              <a:avLst/>
              <a:gdLst/>
              <a:ahLst/>
              <a:cxnLst/>
              <a:rect l="l" t="t" r="r" b="b"/>
              <a:pathLst>
                <a:path w="20955" h="2540">
                  <a:moveTo>
                    <a:pt x="20939" y="2287"/>
                  </a:moveTo>
                  <a:lnTo>
                    <a:pt x="10053" y="0"/>
                  </a:lnTo>
                  <a:lnTo>
                    <a:pt x="0" y="2149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2256745" y="11595180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59">
                  <a:moveTo>
                    <a:pt x="18183" y="0"/>
                  </a:moveTo>
                  <a:lnTo>
                    <a:pt x="8130" y="2150"/>
                  </a:lnTo>
                  <a:lnTo>
                    <a:pt x="0" y="9867"/>
                  </a:lnTo>
                </a:path>
              </a:pathLst>
            </a:custGeom>
            <a:ln w="33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2243453" y="11605048"/>
              <a:ext cx="13335" cy="20320"/>
            </a:xfrm>
            <a:custGeom>
              <a:avLst/>
              <a:gdLst/>
              <a:ahLst/>
              <a:cxnLst/>
              <a:rect l="l" t="t" r="r" b="b"/>
              <a:pathLst>
                <a:path w="13335" h="20320">
                  <a:moveTo>
                    <a:pt x="13291" y="0"/>
                  </a:moveTo>
                  <a:lnTo>
                    <a:pt x="5161" y="7717"/>
                  </a:lnTo>
                  <a:lnTo>
                    <a:pt x="0" y="20152"/>
                  </a:lnTo>
                </a:path>
              </a:pathLst>
            </a:custGeom>
            <a:ln w="33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2237832" y="11625200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4" h="27304">
                  <a:moveTo>
                    <a:pt x="5621" y="0"/>
                  </a:moveTo>
                  <a:lnTo>
                    <a:pt x="2630" y="7419"/>
                  </a:lnTo>
                  <a:lnTo>
                    <a:pt x="1048" y="12728"/>
                  </a:lnTo>
                  <a:lnTo>
                    <a:pt x="346" y="18477"/>
                  </a:lnTo>
                  <a:lnTo>
                    <a:pt x="0" y="27219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2237646" y="11652419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80" h="28575">
                  <a:moveTo>
                    <a:pt x="186" y="0"/>
                  </a:moveTo>
                  <a:lnTo>
                    <a:pt x="0" y="8754"/>
                  </a:lnTo>
                  <a:lnTo>
                    <a:pt x="424" y="14596"/>
                  </a:lnTo>
                  <a:lnTo>
                    <a:pt x="1897" y="20155"/>
                  </a:lnTo>
                  <a:lnTo>
                    <a:pt x="4857" y="28064"/>
                  </a:lnTo>
                </a:path>
              </a:pathLst>
            </a:custGeom>
            <a:ln w="33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2242503" y="11680483"/>
              <a:ext cx="15875" cy="22225"/>
            </a:xfrm>
            <a:custGeom>
              <a:avLst/>
              <a:gdLst/>
              <a:ahLst/>
              <a:cxnLst/>
              <a:rect l="l" t="t" r="r" b="b"/>
              <a:pathLst>
                <a:path w="15875" h="22225">
                  <a:moveTo>
                    <a:pt x="0" y="0"/>
                  </a:moveTo>
                  <a:lnTo>
                    <a:pt x="3128" y="7812"/>
                  </a:lnTo>
                  <a:lnTo>
                    <a:pt x="5779" y="12697"/>
                  </a:lnTo>
                  <a:lnTo>
                    <a:pt x="9401" y="16710"/>
                  </a:lnTo>
                  <a:lnTo>
                    <a:pt x="15441" y="21903"/>
                  </a:lnTo>
                </a:path>
              </a:pathLst>
            </a:custGeom>
            <a:ln w="33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2257945" y="11702387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59">
                  <a:moveTo>
                    <a:pt x="0" y="0"/>
                  </a:moveTo>
                  <a:lnTo>
                    <a:pt x="6177" y="5008"/>
                  </a:lnTo>
                  <a:lnTo>
                    <a:pt x="10758" y="7730"/>
                  </a:lnTo>
                  <a:lnTo>
                    <a:pt x="16014" y="9112"/>
                  </a:lnTo>
                  <a:lnTo>
                    <a:pt x="24214" y="10101"/>
                  </a:lnTo>
                </a:path>
              </a:pathLst>
            </a:custGeom>
            <a:ln w="33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2282159" y="11706935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10" h="6350">
                  <a:moveTo>
                    <a:pt x="0" y="5553"/>
                  </a:moveTo>
                  <a:lnTo>
                    <a:pt x="8270" y="6297"/>
                  </a:lnTo>
                  <a:lnTo>
                    <a:pt x="14022" y="5967"/>
                  </a:lnTo>
                  <a:lnTo>
                    <a:pt x="19950" y="4041"/>
                  </a:lnTo>
                  <a:lnTo>
                    <a:pt x="28750" y="0"/>
                  </a:lnTo>
                </a:path>
              </a:pathLst>
            </a:custGeom>
            <a:ln w="33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2310909" y="11686556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20379"/>
                  </a:moveTo>
                  <a:lnTo>
                    <a:pt x="8767" y="16105"/>
                  </a:lnTo>
                  <a:lnTo>
                    <a:pt x="14471" y="12558"/>
                  </a:lnTo>
                  <a:lnTo>
                    <a:pt x="19615" y="7826"/>
                  </a:lnTo>
                  <a:lnTo>
                    <a:pt x="26702" y="0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2337612" y="11657370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4" h="29209">
                  <a:moveTo>
                    <a:pt x="0" y="29185"/>
                  </a:moveTo>
                  <a:lnTo>
                    <a:pt x="6956" y="21221"/>
                  </a:lnTo>
                  <a:lnTo>
                    <a:pt x="11185" y="15527"/>
                  </a:lnTo>
                  <a:lnTo>
                    <a:pt x="14404" y="9365"/>
                  </a:lnTo>
                  <a:lnTo>
                    <a:pt x="18334" y="0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2355946" y="11628130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5">
                  <a:moveTo>
                    <a:pt x="0" y="29240"/>
                  </a:moveTo>
                  <a:lnTo>
                    <a:pt x="3748" y="19873"/>
                  </a:lnTo>
                  <a:lnTo>
                    <a:pt x="5701" y="13705"/>
                  </a:lnTo>
                  <a:lnTo>
                    <a:pt x="6492" y="7994"/>
                  </a:lnTo>
                  <a:lnTo>
                    <a:pt x="6754" y="0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2358384" y="11606992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80" h="21590">
                  <a:moveTo>
                    <a:pt x="4316" y="21138"/>
                  </a:moveTo>
                  <a:lnTo>
                    <a:pt x="4593" y="7736"/>
                  </a:lnTo>
                  <a:lnTo>
                    <a:pt x="0" y="0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2347349" y="11598718"/>
              <a:ext cx="11430" cy="8890"/>
            </a:xfrm>
            <a:custGeom>
              <a:avLst/>
              <a:gdLst/>
              <a:ahLst/>
              <a:cxnLst/>
              <a:rect l="l" t="t" r="r" b="b"/>
              <a:pathLst>
                <a:path w="11430" h="8890">
                  <a:moveTo>
                    <a:pt x="11035" y="8273"/>
                  </a:moveTo>
                  <a:lnTo>
                    <a:pt x="6442" y="537"/>
                  </a:lnTo>
                  <a:lnTo>
                    <a:pt x="0" y="0"/>
                  </a:lnTo>
                </a:path>
              </a:pathLst>
            </a:custGeom>
            <a:ln w="33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2335990" y="11598181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11358" y="537"/>
                  </a:moveTo>
                  <a:lnTo>
                    <a:pt x="4917" y="0"/>
                  </a:lnTo>
                  <a:lnTo>
                    <a:pt x="0" y="6339"/>
                  </a:lnTo>
                </a:path>
              </a:pathLst>
            </a:custGeom>
            <a:ln w="33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8" name="object 1708"/>
            <p:cNvSpPr/>
            <p:nvPr/>
          </p:nvSpPr>
          <p:spPr>
            <a:xfrm>
              <a:off x="2331019" y="11604520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80" h="17779">
                  <a:moveTo>
                    <a:pt x="4970" y="0"/>
                  </a:moveTo>
                  <a:lnTo>
                    <a:pt x="53" y="6338"/>
                  </a:lnTo>
                  <a:lnTo>
                    <a:pt x="0" y="17618"/>
                  </a:lnTo>
                </a:path>
              </a:pathLst>
            </a:custGeom>
            <a:ln w="34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9" name="object 1709"/>
            <p:cNvSpPr/>
            <p:nvPr/>
          </p:nvSpPr>
          <p:spPr>
            <a:xfrm>
              <a:off x="2331019" y="11622139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5" h="25400">
                  <a:moveTo>
                    <a:pt x="0" y="0"/>
                  </a:moveTo>
                  <a:lnTo>
                    <a:pt x="73" y="6734"/>
                  </a:lnTo>
                  <a:lnTo>
                    <a:pt x="784" y="11575"/>
                  </a:lnTo>
                  <a:lnTo>
                    <a:pt x="2753" y="16860"/>
                  </a:lnTo>
                  <a:lnTo>
                    <a:pt x="6598" y="24926"/>
                  </a:lnTo>
                </a:path>
              </a:pathLst>
            </a:custGeom>
            <a:ln w="33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0" name="object 1710"/>
            <p:cNvSpPr/>
            <p:nvPr/>
          </p:nvSpPr>
          <p:spPr>
            <a:xfrm>
              <a:off x="2337618" y="11647065"/>
              <a:ext cx="19685" cy="27305"/>
            </a:xfrm>
            <a:custGeom>
              <a:avLst/>
              <a:gdLst/>
              <a:ahLst/>
              <a:cxnLst/>
              <a:rect l="l" t="t" r="r" b="b"/>
              <a:pathLst>
                <a:path w="19685" h="27304">
                  <a:moveTo>
                    <a:pt x="0" y="0"/>
                  </a:moveTo>
                  <a:lnTo>
                    <a:pt x="4048" y="8097"/>
                  </a:lnTo>
                  <a:lnTo>
                    <a:pt x="7445" y="13604"/>
                  </a:lnTo>
                  <a:lnTo>
                    <a:pt x="12035" y="19045"/>
                  </a:lnTo>
                  <a:lnTo>
                    <a:pt x="19659" y="26948"/>
                  </a:lnTo>
                </a:path>
              </a:pathLst>
            </a:custGeom>
            <a:ln w="33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2357277" y="11674014"/>
              <a:ext cx="30480" cy="23495"/>
            </a:xfrm>
            <a:custGeom>
              <a:avLst/>
              <a:gdLst/>
              <a:ahLst/>
              <a:cxnLst/>
              <a:rect l="l" t="t" r="r" b="b"/>
              <a:pathLst>
                <a:path w="30480" h="23495">
                  <a:moveTo>
                    <a:pt x="0" y="0"/>
                  </a:moveTo>
                  <a:lnTo>
                    <a:pt x="7789" y="7849"/>
                  </a:lnTo>
                  <a:lnTo>
                    <a:pt x="13535" y="12912"/>
                  </a:lnTo>
                  <a:lnTo>
                    <a:pt x="20073" y="17393"/>
                  </a:lnTo>
                  <a:lnTo>
                    <a:pt x="30238" y="23494"/>
                  </a:lnTo>
                </a:path>
              </a:pathLst>
            </a:custGeom>
            <a:ln w="33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2" name="object 1712"/>
            <p:cNvSpPr/>
            <p:nvPr/>
          </p:nvSpPr>
          <p:spPr>
            <a:xfrm>
              <a:off x="2387515" y="11697509"/>
              <a:ext cx="35560" cy="15875"/>
            </a:xfrm>
            <a:custGeom>
              <a:avLst/>
              <a:gdLst/>
              <a:ahLst/>
              <a:cxnLst/>
              <a:rect l="l" t="t" r="r" b="b"/>
              <a:pathLst>
                <a:path w="35560" h="15875">
                  <a:moveTo>
                    <a:pt x="0" y="0"/>
                  </a:moveTo>
                  <a:lnTo>
                    <a:pt x="10238" y="5975"/>
                  </a:lnTo>
                  <a:lnTo>
                    <a:pt x="17292" y="9576"/>
                  </a:lnTo>
                  <a:lnTo>
                    <a:pt x="24440" y="12251"/>
                  </a:lnTo>
                  <a:lnTo>
                    <a:pt x="34958" y="15449"/>
                  </a:lnTo>
                </a:path>
              </a:pathLst>
            </a:custGeom>
            <a:ln w="32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3" name="object 1713"/>
            <p:cNvSpPr/>
            <p:nvPr/>
          </p:nvSpPr>
          <p:spPr>
            <a:xfrm>
              <a:off x="2422474" y="11712958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5" h="5079">
                  <a:moveTo>
                    <a:pt x="0" y="0"/>
                  </a:moveTo>
                  <a:lnTo>
                    <a:pt x="10494" y="3011"/>
                  </a:lnTo>
                  <a:lnTo>
                    <a:pt x="17472" y="4385"/>
                  </a:lnTo>
                  <a:lnTo>
                    <a:pt x="24066" y="4454"/>
                  </a:lnTo>
                  <a:lnTo>
                    <a:pt x="33408" y="3550"/>
                  </a:lnTo>
                </a:path>
              </a:pathLst>
            </a:custGeom>
            <a:ln w="32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14" name="object 1714"/>
          <p:cNvGrpSpPr/>
          <p:nvPr/>
        </p:nvGrpSpPr>
        <p:grpSpPr>
          <a:xfrm>
            <a:off x="2464138" y="11377756"/>
            <a:ext cx="461009" cy="396240"/>
            <a:chOff x="2464138" y="11377756"/>
            <a:chExt cx="461009" cy="396240"/>
          </a:xfrm>
        </p:grpSpPr>
        <p:sp>
          <p:nvSpPr>
            <p:cNvPr id="1715" name="object 1715"/>
            <p:cNvSpPr/>
            <p:nvPr/>
          </p:nvSpPr>
          <p:spPr>
            <a:xfrm>
              <a:off x="2534569" y="114232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490" y="1490"/>
                  </a:moveTo>
                  <a:lnTo>
                    <a:pt x="745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2522442" y="11407384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12126" y="15819"/>
                  </a:moveTo>
                  <a:lnTo>
                    <a:pt x="3715" y="5343"/>
                  </a:lnTo>
                  <a:lnTo>
                    <a:pt x="0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2517037" y="11398434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5404" y="8949"/>
                  </a:moveTo>
                  <a:lnTo>
                    <a:pt x="1688" y="3605"/>
                  </a:lnTo>
                  <a:lnTo>
                    <a:pt x="0" y="0"/>
                  </a:lnTo>
                </a:path>
              </a:pathLst>
            </a:custGeom>
            <a:ln w="34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2515348" y="11394828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1688" y="3605"/>
                  </a:moveTo>
                  <a:lnTo>
                    <a:pt x="0" y="0"/>
                  </a:lnTo>
                  <a:lnTo>
                    <a:pt x="2006" y="2464"/>
                  </a:lnTo>
                </a:path>
              </a:pathLst>
            </a:custGeom>
            <a:ln w="34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2517354" y="11397293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5" h="13970">
                  <a:moveTo>
                    <a:pt x="0" y="0"/>
                  </a:moveTo>
                  <a:lnTo>
                    <a:pt x="2006" y="2464"/>
                  </a:lnTo>
                  <a:lnTo>
                    <a:pt x="7953" y="13592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2525308" y="11410886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0"/>
                  </a:moveTo>
                  <a:lnTo>
                    <a:pt x="3565" y="6752"/>
                  </a:lnTo>
                  <a:lnTo>
                    <a:pt x="6221" y="12288"/>
                  </a:lnTo>
                  <a:lnTo>
                    <a:pt x="9286" y="19563"/>
                  </a:lnTo>
                  <a:lnTo>
                    <a:pt x="14080" y="31533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2539389" y="11442420"/>
              <a:ext cx="15240" cy="48895"/>
            </a:xfrm>
            <a:custGeom>
              <a:avLst/>
              <a:gdLst/>
              <a:ahLst/>
              <a:cxnLst/>
              <a:rect l="l" t="t" r="r" b="b"/>
              <a:pathLst>
                <a:path w="15239" h="48895">
                  <a:moveTo>
                    <a:pt x="0" y="0"/>
                  </a:moveTo>
                  <a:lnTo>
                    <a:pt x="4812" y="12235"/>
                  </a:lnTo>
                  <a:lnTo>
                    <a:pt x="8001" y="21367"/>
                  </a:lnTo>
                  <a:lnTo>
                    <a:pt x="10992" y="31941"/>
                  </a:lnTo>
                  <a:lnTo>
                    <a:pt x="15212" y="48506"/>
                  </a:lnTo>
                </a:path>
              </a:pathLst>
            </a:custGeom>
            <a:ln w="33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2554602" y="11490926"/>
              <a:ext cx="12065" cy="59055"/>
            </a:xfrm>
            <a:custGeom>
              <a:avLst/>
              <a:gdLst/>
              <a:ahLst/>
              <a:cxnLst/>
              <a:rect l="l" t="t" r="r" b="b"/>
              <a:pathLst>
                <a:path w="12064" h="59054">
                  <a:moveTo>
                    <a:pt x="0" y="0"/>
                  </a:moveTo>
                  <a:lnTo>
                    <a:pt x="4167" y="16728"/>
                  </a:lnTo>
                  <a:lnTo>
                    <a:pt x="6793" y="28446"/>
                  </a:lnTo>
                  <a:lnTo>
                    <a:pt x="8991" y="40680"/>
                  </a:lnTo>
                  <a:lnTo>
                    <a:pt x="11874" y="58959"/>
                  </a:lnTo>
                </a:path>
              </a:pathLst>
            </a:custGeom>
            <a:ln w="32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2566476" y="11549885"/>
              <a:ext cx="8255" cy="59055"/>
            </a:xfrm>
            <a:custGeom>
              <a:avLst/>
              <a:gdLst/>
              <a:ahLst/>
              <a:cxnLst/>
              <a:rect l="l" t="t" r="r" b="b"/>
              <a:pathLst>
                <a:path w="8255" h="59054">
                  <a:moveTo>
                    <a:pt x="0" y="0"/>
                  </a:moveTo>
                  <a:lnTo>
                    <a:pt x="2818" y="18271"/>
                  </a:lnTo>
                  <a:lnTo>
                    <a:pt x="4569" y="30456"/>
                  </a:lnTo>
                  <a:lnTo>
                    <a:pt x="5981" y="42038"/>
                  </a:lnTo>
                  <a:lnTo>
                    <a:pt x="7785" y="58504"/>
                  </a:lnTo>
                </a:path>
              </a:pathLst>
            </a:custGeom>
            <a:ln w="31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2574262" y="11608390"/>
              <a:ext cx="7620" cy="78740"/>
            </a:xfrm>
            <a:custGeom>
              <a:avLst/>
              <a:gdLst/>
              <a:ahLst/>
              <a:cxnLst/>
              <a:rect l="l" t="t" r="r" b="b"/>
              <a:pathLst>
                <a:path w="7619" h="78740">
                  <a:moveTo>
                    <a:pt x="0" y="0"/>
                  </a:moveTo>
                  <a:lnTo>
                    <a:pt x="3529" y="39226"/>
                  </a:lnTo>
                  <a:lnTo>
                    <a:pt x="5438" y="60472"/>
                  </a:lnTo>
                  <a:lnTo>
                    <a:pt x="6389" y="71094"/>
                  </a:lnTo>
                  <a:lnTo>
                    <a:pt x="7042" y="78445"/>
                  </a:lnTo>
                </a:path>
              </a:pathLst>
            </a:custGeom>
            <a:ln w="31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2581304" y="11686835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5" h="13970">
                  <a:moveTo>
                    <a:pt x="0" y="0"/>
                  </a:moveTo>
                  <a:lnTo>
                    <a:pt x="963" y="10889"/>
                  </a:lnTo>
                  <a:lnTo>
                    <a:pt x="1772" y="13464"/>
                  </a:lnTo>
                </a:path>
              </a:pathLst>
            </a:custGeom>
            <a:ln w="32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2583077" y="1169974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0" y="551"/>
                  </a:moveTo>
                  <a:lnTo>
                    <a:pt x="809" y="3127"/>
                  </a:lnTo>
                  <a:lnTo>
                    <a:pt x="1515" y="0"/>
                  </a:lnTo>
                </a:path>
              </a:pathLst>
            </a:custGeom>
            <a:ln w="33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2509592" y="11570480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4">
                  <a:moveTo>
                    <a:pt x="4701" y="573"/>
                  </a:moveTo>
                  <a:lnTo>
                    <a:pt x="2350" y="286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2486036" y="11566791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30" h="3809">
                  <a:moveTo>
                    <a:pt x="23556" y="3688"/>
                  </a:moveTo>
                  <a:lnTo>
                    <a:pt x="4860" y="1000"/>
                  </a:lnTo>
                  <a:lnTo>
                    <a:pt x="0" y="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2481176" y="11565356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80" h="1904">
                  <a:moveTo>
                    <a:pt x="4860" y="1435"/>
                  </a:moveTo>
                  <a:lnTo>
                    <a:pt x="0" y="434"/>
                  </a:lnTo>
                  <a:lnTo>
                    <a:pt x="2501" y="0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2483677" y="11565356"/>
              <a:ext cx="52069" cy="635"/>
            </a:xfrm>
            <a:custGeom>
              <a:avLst/>
              <a:gdLst/>
              <a:ahLst/>
              <a:cxnLst/>
              <a:rect l="l" t="t" r="r" b="b"/>
              <a:pathLst>
                <a:path w="52069" h="634">
                  <a:moveTo>
                    <a:pt x="0" y="0"/>
                  </a:moveTo>
                  <a:lnTo>
                    <a:pt x="16847" y="27"/>
                  </a:lnTo>
                  <a:lnTo>
                    <a:pt x="27824" y="49"/>
                  </a:lnTo>
                  <a:lnTo>
                    <a:pt x="37759" y="76"/>
                  </a:lnTo>
                  <a:lnTo>
                    <a:pt x="51475" y="122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2535153" y="11564146"/>
              <a:ext cx="51435" cy="1905"/>
            </a:xfrm>
            <a:custGeom>
              <a:avLst/>
              <a:gdLst/>
              <a:ahLst/>
              <a:cxnLst/>
              <a:rect l="l" t="t" r="r" b="b"/>
              <a:pathLst>
                <a:path w="51435" h="1904">
                  <a:moveTo>
                    <a:pt x="0" y="1332"/>
                  </a:moveTo>
                  <a:lnTo>
                    <a:pt x="13715" y="1355"/>
                  </a:lnTo>
                  <a:lnTo>
                    <a:pt x="23636" y="1224"/>
                  </a:lnTo>
                  <a:lnTo>
                    <a:pt x="34580" y="814"/>
                  </a:lnTo>
                  <a:lnTo>
                    <a:pt x="51361" y="0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2586514" y="11560020"/>
              <a:ext cx="54610" cy="4445"/>
            </a:xfrm>
            <a:custGeom>
              <a:avLst/>
              <a:gdLst/>
              <a:ahLst/>
              <a:cxnLst/>
              <a:rect l="l" t="t" r="r" b="b"/>
              <a:pathLst>
                <a:path w="54610" h="4445">
                  <a:moveTo>
                    <a:pt x="0" y="4126"/>
                  </a:moveTo>
                  <a:lnTo>
                    <a:pt x="16829" y="3268"/>
                  </a:lnTo>
                  <a:lnTo>
                    <a:pt x="28111" y="2552"/>
                  </a:lnTo>
                  <a:lnTo>
                    <a:pt x="38951" y="1591"/>
                  </a:lnTo>
                  <a:lnTo>
                    <a:pt x="54455" y="0"/>
                  </a:lnTo>
                </a:path>
              </a:pathLst>
            </a:custGeom>
            <a:ln w="32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2640969" y="11554585"/>
              <a:ext cx="43180" cy="5715"/>
            </a:xfrm>
            <a:custGeom>
              <a:avLst/>
              <a:gdLst/>
              <a:ahLst/>
              <a:cxnLst/>
              <a:rect l="l" t="t" r="r" b="b"/>
              <a:pathLst>
                <a:path w="43180" h="5715">
                  <a:moveTo>
                    <a:pt x="0" y="5434"/>
                  </a:moveTo>
                  <a:lnTo>
                    <a:pt x="15322" y="3821"/>
                  </a:lnTo>
                  <a:lnTo>
                    <a:pt x="24892" y="2718"/>
                  </a:lnTo>
                  <a:lnTo>
                    <a:pt x="32727" y="1614"/>
                  </a:lnTo>
                  <a:lnTo>
                    <a:pt x="42843" y="0"/>
                  </a:lnTo>
                </a:path>
              </a:pathLst>
            </a:custGeom>
            <a:ln w="31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2683813" y="11550550"/>
              <a:ext cx="22860" cy="4445"/>
            </a:xfrm>
            <a:custGeom>
              <a:avLst/>
              <a:gdLst/>
              <a:ahLst/>
              <a:cxnLst/>
              <a:rect l="l" t="t" r="r" b="b"/>
              <a:pathLst>
                <a:path w="22860" h="4445">
                  <a:moveTo>
                    <a:pt x="0" y="4034"/>
                  </a:moveTo>
                  <a:lnTo>
                    <a:pt x="16793" y="1316"/>
                  </a:lnTo>
                  <a:lnTo>
                    <a:pt x="22333" y="0"/>
                  </a:lnTo>
                </a:path>
              </a:pathLst>
            </a:custGeom>
            <a:ln w="31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2706146" y="11549235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0" y="1315"/>
                  </a:moveTo>
                  <a:lnTo>
                    <a:pt x="5539" y="0"/>
                  </a:lnTo>
                  <a:lnTo>
                    <a:pt x="2394" y="1692"/>
                  </a:lnTo>
                </a:path>
              </a:pathLst>
            </a:custGeom>
            <a:ln w="32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2698435" y="11550927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10106" y="0"/>
                  </a:moveTo>
                  <a:lnTo>
                    <a:pt x="6961" y="1692"/>
                  </a:lnTo>
                  <a:lnTo>
                    <a:pt x="0" y="4981"/>
                  </a:lnTo>
                </a:path>
              </a:pathLst>
            </a:custGeom>
            <a:ln w="34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2742671" y="11604078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286" y="0"/>
                  </a:moveTo>
                  <a:lnTo>
                    <a:pt x="1000" y="916"/>
                  </a:lnTo>
                  <a:lnTo>
                    <a:pt x="713" y="1834"/>
                  </a:lnTo>
                </a:path>
                <a:path w="1905" h="8254">
                  <a:moveTo>
                    <a:pt x="713" y="1834"/>
                  </a:moveTo>
                  <a:lnTo>
                    <a:pt x="140" y="3668"/>
                  </a:lnTo>
                  <a:lnTo>
                    <a:pt x="0" y="824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2742531" y="11612323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140" y="0"/>
                  </a:moveTo>
                  <a:lnTo>
                    <a:pt x="0" y="4576"/>
                  </a:lnTo>
                  <a:lnTo>
                    <a:pt x="3007" y="10409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2745538" y="116227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0" y="0"/>
                  </a:moveTo>
                  <a:lnTo>
                    <a:pt x="3007" y="5832"/>
                  </a:lnTo>
                  <a:lnTo>
                    <a:pt x="10840" y="11262"/>
                  </a:lnTo>
                </a:path>
              </a:pathLst>
            </a:custGeom>
            <a:ln w="34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0" name="object 1740"/>
            <p:cNvSpPr/>
            <p:nvPr/>
          </p:nvSpPr>
          <p:spPr>
            <a:xfrm>
              <a:off x="2756379" y="11633995"/>
              <a:ext cx="20955" cy="8890"/>
            </a:xfrm>
            <a:custGeom>
              <a:avLst/>
              <a:gdLst/>
              <a:ahLst/>
              <a:cxnLst/>
              <a:rect l="l" t="t" r="r" b="b"/>
              <a:pathLst>
                <a:path w="20955" h="8890">
                  <a:moveTo>
                    <a:pt x="0" y="0"/>
                  </a:moveTo>
                  <a:lnTo>
                    <a:pt x="7833" y="5429"/>
                  </a:lnTo>
                  <a:lnTo>
                    <a:pt x="20628" y="8520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1" name="object 1741"/>
            <p:cNvSpPr/>
            <p:nvPr/>
          </p:nvSpPr>
          <p:spPr>
            <a:xfrm>
              <a:off x="2777007" y="11642515"/>
              <a:ext cx="28575" cy="2540"/>
            </a:xfrm>
            <a:custGeom>
              <a:avLst/>
              <a:gdLst/>
              <a:ahLst/>
              <a:cxnLst/>
              <a:rect l="l" t="t" r="r" b="b"/>
              <a:pathLst>
                <a:path w="28575" h="2540">
                  <a:moveTo>
                    <a:pt x="0" y="0"/>
                  </a:moveTo>
                  <a:lnTo>
                    <a:pt x="7634" y="1760"/>
                  </a:lnTo>
                  <a:lnTo>
                    <a:pt x="13091" y="2495"/>
                  </a:lnTo>
                  <a:lnTo>
                    <a:pt x="18994" y="2339"/>
                  </a:lnTo>
                  <a:lnTo>
                    <a:pt x="27963" y="1426"/>
                  </a:lnTo>
                </a:path>
              </a:pathLst>
            </a:custGeom>
            <a:ln w="33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2" name="object 1742"/>
            <p:cNvSpPr/>
            <p:nvPr/>
          </p:nvSpPr>
          <p:spPr>
            <a:xfrm>
              <a:off x="2804971" y="1163644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4" h="7620">
                  <a:moveTo>
                    <a:pt x="0" y="7497"/>
                  </a:moveTo>
                  <a:lnTo>
                    <a:pt x="8990" y="6444"/>
                  </a:lnTo>
                  <a:lnTo>
                    <a:pt x="15039" y="5312"/>
                  </a:lnTo>
                  <a:lnTo>
                    <a:pt x="20894" y="3398"/>
                  </a:lnTo>
                  <a:lnTo>
                    <a:pt x="29302" y="0"/>
                  </a:lnTo>
                </a:path>
              </a:pathLst>
            </a:custGeom>
            <a:ln w="33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3" name="object 1743"/>
            <p:cNvSpPr/>
            <p:nvPr/>
          </p:nvSpPr>
          <p:spPr>
            <a:xfrm>
              <a:off x="2834273" y="11622546"/>
              <a:ext cx="24130" cy="13970"/>
            </a:xfrm>
            <a:custGeom>
              <a:avLst/>
              <a:gdLst/>
              <a:ahLst/>
              <a:cxnLst/>
              <a:rect l="l" t="t" r="r" b="b"/>
              <a:pathLst>
                <a:path w="24130" h="13970">
                  <a:moveTo>
                    <a:pt x="0" y="13898"/>
                  </a:moveTo>
                  <a:lnTo>
                    <a:pt x="8324" y="10399"/>
                  </a:lnTo>
                  <a:lnTo>
                    <a:pt x="13593" y="7785"/>
                  </a:lnTo>
                  <a:lnTo>
                    <a:pt x="18054" y="4753"/>
                  </a:lnTo>
                  <a:lnTo>
                    <a:pt x="23951" y="0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2858225" y="11606048"/>
              <a:ext cx="13970" cy="16510"/>
            </a:xfrm>
            <a:custGeom>
              <a:avLst/>
              <a:gdLst/>
              <a:ahLst/>
              <a:cxnLst/>
              <a:rect l="l" t="t" r="r" b="b"/>
              <a:pathLst>
                <a:path w="13969" h="16509">
                  <a:moveTo>
                    <a:pt x="0" y="16498"/>
                  </a:moveTo>
                  <a:lnTo>
                    <a:pt x="9818" y="8432"/>
                  </a:lnTo>
                  <a:lnTo>
                    <a:pt x="13689" y="0"/>
                  </a:lnTo>
                </a:path>
              </a:pathLst>
            </a:custGeom>
            <a:ln w="33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2871915" y="11590065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4" h="16509">
                  <a:moveTo>
                    <a:pt x="0" y="15982"/>
                  </a:moveTo>
                  <a:lnTo>
                    <a:pt x="3871" y="7549"/>
                  </a:lnTo>
                  <a:lnTo>
                    <a:pt x="652" y="0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2858625" y="11576957"/>
              <a:ext cx="13970" cy="13335"/>
            </a:xfrm>
            <a:custGeom>
              <a:avLst/>
              <a:gdLst/>
              <a:ahLst/>
              <a:cxnLst/>
              <a:rect l="l" t="t" r="r" b="b"/>
              <a:pathLst>
                <a:path w="13969" h="13334">
                  <a:moveTo>
                    <a:pt x="13941" y="13108"/>
                  </a:moveTo>
                  <a:lnTo>
                    <a:pt x="10722" y="5559"/>
                  </a:lnTo>
                  <a:lnTo>
                    <a:pt x="0" y="0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7" name="object 1747"/>
            <p:cNvSpPr/>
            <p:nvPr/>
          </p:nvSpPr>
          <p:spPr>
            <a:xfrm>
              <a:off x="2832661" y="11568516"/>
              <a:ext cx="26034" cy="8890"/>
            </a:xfrm>
            <a:custGeom>
              <a:avLst/>
              <a:gdLst/>
              <a:ahLst/>
              <a:cxnLst/>
              <a:rect l="l" t="t" r="r" b="b"/>
              <a:pathLst>
                <a:path w="26035" h="8890">
                  <a:moveTo>
                    <a:pt x="25963" y="8440"/>
                  </a:moveTo>
                  <a:lnTo>
                    <a:pt x="19526" y="5181"/>
                  </a:lnTo>
                  <a:lnTo>
                    <a:pt x="14676" y="3215"/>
                  </a:lnTo>
                  <a:lnTo>
                    <a:pt x="8979" y="1752"/>
                  </a:lnTo>
                  <a:lnTo>
                    <a:pt x="0" y="0"/>
                  </a:lnTo>
                </a:path>
              </a:pathLst>
            </a:custGeom>
            <a:ln w="33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8" name="object 1748"/>
            <p:cNvSpPr/>
            <p:nvPr/>
          </p:nvSpPr>
          <p:spPr>
            <a:xfrm>
              <a:off x="2800794" y="11565845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31867" y="2671"/>
                  </a:moveTo>
                  <a:lnTo>
                    <a:pt x="22795" y="1011"/>
                  </a:lnTo>
                  <a:lnTo>
                    <a:pt x="16452" y="199"/>
                  </a:lnTo>
                  <a:lnTo>
                    <a:pt x="9849" y="0"/>
                  </a:lnTo>
                  <a:lnTo>
                    <a:pt x="0" y="180"/>
                  </a:lnTo>
                </a:path>
              </a:pathLst>
            </a:custGeom>
            <a:ln w="33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2768882" y="11566025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5" h="5715">
                  <a:moveTo>
                    <a:pt x="31912" y="0"/>
                  </a:moveTo>
                  <a:lnTo>
                    <a:pt x="22062" y="298"/>
                  </a:lnTo>
                  <a:lnTo>
                    <a:pt x="15454" y="929"/>
                  </a:lnTo>
                  <a:lnTo>
                    <a:pt x="9097" y="2369"/>
                  </a:lnTo>
                  <a:lnTo>
                    <a:pt x="0" y="5097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2740160" y="11571123"/>
              <a:ext cx="29209" cy="15240"/>
            </a:xfrm>
            <a:custGeom>
              <a:avLst/>
              <a:gdLst/>
              <a:ahLst/>
              <a:cxnLst/>
              <a:rect l="l" t="t" r="r" b="b"/>
              <a:pathLst>
                <a:path w="29210" h="15240">
                  <a:moveTo>
                    <a:pt x="28722" y="0"/>
                  </a:moveTo>
                  <a:lnTo>
                    <a:pt x="19674" y="2880"/>
                  </a:lnTo>
                  <a:lnTo>
                    <a:pt x="13666" y="5397"/>
                  </a:lnTo>
                  <a:lnTo>
                    <a:pt x="8005" y="8949"/>
                  </a:lnTo>
                  <a:lnTo>
                    <a:pt x="0" y="14937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2717382" y="11586060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60" h="26034">
                  <a:moveTo>
                    <a:pt x="22778" y="0"/>
                  </a:moveTo>
                  <a:lnTo>
                    <a:pt x="14864" y="6154"/>
                  </a:lnTo>
                  <a:lnTo>
                    <a:pt x="9854" y="10878"/>
                  </a:lnTo>
                  <a:lnTo>
                    <a:pt x="5611" y="16573"/>
                  </a:lnTo>
                  <a:lnTo>
                    <a:pt x="0" y="25646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2" name="object 1752"/>
            <p:cNvSpPr/>
            <p:nvPr/>
          </p:nvSpPr>
          <p:spPr>
            <a:xfrm>
              <a:off x="2704260" y="11611706"/>
              <a:ext cx="13335" cy="34925"/>
            </a:xfrm>
            <a:custGeom>
              <a:avLst/>
              <a:gdLst/>
              <a:ahLst/>
              <a:cxnLst/>
              <a:rect l="l" t="t" r="r" b="b"/>
              <a:pathLst>
                <a:path w="13335" h="34925">
                  <a:moveTo>
                    <a:pt x="13122" y="0"/>
                  </a:moveTo>
                  <a:lnTo>
                    <a:pt x="7661" y="9210"/>
                  </a:lnTo>
                  <a:lnTo>
                    <a:pt x="4474" y="15871"/>
                  </a:lnTo>
                  <a:lnTo>
                    <a:pt x="2330" y="23217"/>
                  </a:lnTo>
                  <a:lnTo>
                    <a:pt x="0" y="34478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3" name="object 1753"/>
            <p:cNvSpPr/>
            <p:nvPr/>
          </p:nvSpPr>
          <p:spPr>
            <a:xfrm>
              <a:off x="2701538" y="11646185"/>
              <a:ext cx="3810" cy="38735"/>
            </a:xfrm>
            <a:custGeom>
              <a:avLst/>
              <a:gdLst/>
              <a:ahLst/>
              <a:cxnLst/>
              <a:rect l="l" t="t" r="r" b="b"/>
              <a:pathLst>
                <a:path w="3810" h="38734">
                  <a:moveTo>
                    <a:pt x="2721" y="0"/>
                  </a:moveTo>
                  <a:lnTo>
                    <a:pt x="610" y="11324"/>
                  </a:lnTo>
                  <a:lnTo>
                    <a:pt x="0" y="19115"/>
                  </a:lnTo>
                  <a:lnTo>
                    <a:pt x="975" y="26985"/>
                  </a:lnTo>
                  <a:lnTo>
                    <a:pt x="3621" y="38548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2705159" y="11684734"/>
              <a:ext cx="17780" cy="35560"/>
            </a:xfrm>
            <a:custGeom>
              <a:avLst/>
              <a:gdLst/>
              <a:ahLst/>
              <a:cxnLst/>
              <a:rect l="l" t="t" r="r" b="b"/>
              <a:pathLst>
                <a:path w="17780" h="35559">
                  <a:moveTo>
                    <a:pt x="0" y="0"/>
                  </a:moveTo>
                  <a:lnTo>
                    <a:pt x="2907" y="11512"/>
                  </a:lnTo>
                  <a:lnTo>
                    <a:pt x="5712" y="19029"/>
                  </a:lnTo>
                  <a:lnTo>
                    <a:pt x="10067" y="25859"/>
                  </a:lnTo>
                  <a:lnTo>
                    <a:pt x="17624" y="35314"/>
                  </a:lnTo>
                </a:path>
              </a:pathLst>
            </a:custGeom>
            <a:ln w="32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2722784" y="11720049"/>
              <a:ext cx="32384" cy="25400"/>
            </a:xfrm>
            <a:custGeom>
              <a:avLst/>
              <a:gdLst/>
              <a:ahLst/>
              <a:cxnLst/>
              <a:rect l="l" t="t" r="r" b="b"/>
              <a:pathLst>
                <a:path w="32385" h="25400">
                  <a:moveTo>
                    <a:pt x="0" y="0"/>
                  </a:moveTo>
                  <a:lnTo>
                    <a:pt x="7787" y="9300"/>
                  </a:lnTo>
                  <a:lnTo>
                    <a:pt x="13750" y="15044"/>
                  </a:lnTo>
                  <a:lnTo>
                    <a:pt x="20921" y="19612"/>
                  </a:lnTo>
                  <a:lnTo>
                    <a:pt x="32330" y="25382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2755115" y="11745432"/>
              <a:ext cx="42545" cy="11430"/>
            </a:xfrm>
            <a:custGeom>
              <a:avLst/>
              <a:gdLst/>
              <a:ahLst/>
              <a:cxnLst/>
              <a:rect l="l" t="t" r="r" b="b"/>
              <a:pathLst>
                <a:path w="42544" h="11429">
                  <a:moveTo>
                    <a:pt x="0" y="0"/>
                  </a:moveTo>
                  <a:lnTo>
                    <a:pt x="11565" y="5548"/>
                  </a:lnTo>
                  <a:lnTo>
                    <a:pt x="19832" y="8557"/>
                  </a:lnTo>
                  <a:lnTo>
                    <a:pt x="28771" y="10070"/>
                  </a:lnTo>
                  <a:lnTo>
                    <a:pt x="42351" y="11132"/>
                  </a:lnTo>
                </a:path>
              </a:pathLst>
            </a:custGeom>
            <a:ln w="32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7" name="object 1757"/>
            <p:cNvSpPr/>
            <p:nvPr/>
          </p:nvSpPr>
          <p:spPr>
            <a:xfrm>
              <a:off x="2797466" y="11752329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5" h="5079">
                  <a:moveTo>
                    <a:pt x="0" y="4235"/>
                  </a:moveTo>
                  <a:lnTo>
                    <a:pt x="13618" y="5056"/>
                  </a:lnTo>
                  <a:lnTo>
                    <a:pt x="22822" y="4889"/>
                  </a:lnTo>
                  <a:lnTo>
                    <a:pt x="31811" y="3336"/>
                  </a:lnTo>
                  <a:lnTo>
                    <a:pt x="44782" y="0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8" name="object 1758"/>
            <p:cNvSpPr/>
            <p:nvPr/>
          </p:nvSpPr>
          <p:spPr>
            <a:xfrm>
              <a:off x="2842249" y="11736923"/>
              <a:ext cx="37465" cy="15875"/>
            </a:xfrm>
            <a:custGeom>
              <a:avLst/>
              <a:gdLst/>
              <a:ahLst/>
              <a:cxnLst/>
              <a:rect l="l" t="t" r="r" b="b"/>
              <a:pathLst>
                <a:path w="37464" h="15875">
                  <a:moveTo>
                    <a:pt x="0" y="15406"/>
                  </a:moveTo>
                  <a:lnTo>
                    <a:pt x="12854" y="11895"/>
                  </a:lnTo>
                  <a:lnTo>
                    <a:pt x="21019" y="9120"/>
                  </a:lnTo>
                  <a:lnTo>
                    <a:pt x="27988" y="5636"/>
                  </a:lnTo>
                  <a:lnTo>
                    <a:pt x="37252" y="0"/>
                  </a:lnTo>
                </a:path>
              </a:pathLst>
            </a:custGeom>
            <a:ln w="32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2879502" y="11717786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4">
                  <a:moveTo>
                    <a:pt x="0" y="19136"/>
                  </a:moveTo>
                  <a:lnTo>
                    <a:pt x="9027" y="13441"/>
                  </a:lnTo>
                  <a:lnTo>
                    <a:pt x="14335" y="9549"/>
                  </a:lnTo>
                  <a:lnTo>
                    <a:pt x="17994" y="5667"/>
                  </a:lnTo>
                  <a:lnTo>
                    <a:pt x="22072" y="0"/>
                  </a:lnTo>
                </a:path>
              </a:pathLst>
            </a:custGeom>
            <a:ln w="32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2901574" y="11702216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0" y="15570"/>
                  </a:moveTo>
                  <a:lnTo>
                    <a:pt x="6636" y="6026"/>
                  </a:lnTo>
                  <a:lnTo>
                    <a:pt x="2850" y="0"/>
                  </a:lnTo>
                </a:path>
              </a:pathLst>
            </a:custGeom>
            <a:ln w="32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1" name="object 1761"/>
            <p:cNvSpPr/>
            <p:nvPr/>
          </p:nvSpPr>
          <p:spPr>
            <a:xfrm>
              <a:off x="2891131" y="11694856"/>
              <a:ext cx="13335" cy="7620"/>
            </a:xfrm>
            <a:custGeom>
              <a:avLst/>
              <a:gdLst/>
              <a:ahLst/>
              <a:cxnLst/>
              <a:rect l="l" t="t" r="r" b="b"/>
              <a:pathLst>
                <a:path w="13335" h="7620">
                  <a:moveTo>
                    <a:pt x="13293" y="7360"/>
                  </a:moveTo>
                  <a:lnTo>
                    <a:pt x="9507" y="1334"/>
                  </a:lnTo>
                  <a:lnTo>
                    <a:pt x="0" y="0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62" name="object 1762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444062" y="11469517"/>
            <a:ext cx="164591" cy="316045"/>
          </a:xfrm>
          <a:prstGeom prst="rect">
            <a:avLst/>
          </a:prstGeom>
        </p:spPr>
      </p:pic>
      <p:grpSp>
        <p:nvGrpSpPr>
          <p:cNvPr id="1763" name="object 1763"/>
          <p:cNvGrpSpPr/>
          <p:nvPr/>
        </p:nvGrpSpPr>
        <p:grpSpPr>
          <a:xfrm>
            <a:off x="3627376" y="11589657"/>
            <a:ext cx="199390" cy="537845"/>
            <a:chOff x="3627376" y="11589657"/>
            <a:chExt cx="199390" cy="537845"/>
          </a:xfrm>
        </p:grpSpPr>
        <p:sp>
          <p:nvSpPr>
            <p:cNvPr id="1764" name="object 1764"/>
            <p:cNvSpPr/>
            <p:nvPr/>
          </p:nvSpPr>
          <p:spPr>
            <a:xfrm>
              <a:off x="3705279" y="116257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3700586" y="11621982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09">
                  <a:moveTo>
                    <a:pt x="4693" y="3747"/>
                  </a:moveTo>
                  <a:lnTo>
                    <a:pt x="2000" y="1283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3696347" y="11620697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238" y="1284"/>
                  </a:moveTo>
                  <a:lnTo>
                    <a:pt x="2238" y="0"/>
                  </a:lnTo>
                  <a:lnTo>
                    <a:pt x="0" y="2831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7" name="object 1767"/>
            <p:cNvSpPr/>
            <p:nvPr/>
          </p:nvSpPr>
          <p:spPr>
            <a:xfrm>
              <a:off x="3692308" y="11623529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4038" y="0"/>
                  </a:moveTo>
                  <a:lnTo>
                    <a:pt x="1800" y="2832"/>
                  </a:lnTo>
                  <a:lnTo>
                    <a:pt x="0" y="12451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8" name="object 1768"/>
            <p:cNvSpPr/>
            <p:nvPr/>
          </p:nvSpPr>
          <p:spPr>
            <a:xfrm>
              <a:off x="3690787" y="11635981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4">
                  <a:moveTo>
                    <a:pt x="1521" y="0"/>
                  </a:moveTo>
                  <a:lnTo>
                    <a:pt x="489" y="5812"/>
                  </a:lnTo>
                  <a:lnTo>
                    <a:pt x="19" y="10421"/>
                  </a:lnTo>
                  <a:lnTo>
                    <a:pt x="0" y="16234"/>
                  </a:lnTo>
                  <a:lnTo>
                    <a:pt x="316" y="25653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3691104" y="11661634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4">
                  <a:moveTo>
                    <a:pt x="0" y="0"/>
                  </a:moveTo>
                  <a:lnTo>
                    <a:pt x="418" y="9537"/>
                  </a:lnTo>
                  <a:lnTo>
                    <a:pt x="1110" y="16176"/>
                  </a:lnTo>
                  <a:lnTo>
                    <a:pt x="2575" y="23031"/>
                  </a:lnTo>
                  <a:lnTo>
                    <a:pt x="5309" y="33216"/>
                  </a:lnTo>
                </a:path>
              </a:pathLst>
            </a:custGeom>
            <a:ln w="33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3696413" y="11694851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79">
                  <a:moveTo>
                    <a:pt x="0" y="0"/>
                  </a:moveTo>
                  <a:lnTo>
                    <a:pt x="2856" y="10135"/>
                  </a:lnTo>
                  <a:lnTo>
                    <a:pt x="5174" y="16649"/>
                  </a:lnTo>
                  <a:lnTo>
                    <a:pt x="8185" y="22361"/>
                  </a:lnTo>
                  <a:lnTo>
                    <a:pt x="13117" y="30093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3709531" y="1172494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09">
                  <a:moveTo>
                    <a:pt x="0" y="0"/>
                  </a:moveTo>
                  <a:lnTo>
                    <a:pt x="8404" y="12909"/>
                  </a:lnTo>
                  <a:lnTo>
                    <a:pt x="19366" y="16428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2" name="object 1772"/>
            <p:cNvSpPr/>
            <p:nvPr/>
          </p:nvSpPr>
          <p:spPr>
            <a:xfrm>
              <a:off x="3728897" y="11737354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60" h="7620">
                  <a:moveTo>
                    <a:pt x="0" y="4019"/>
                  </a:moveTo>
                  <a:lnTo>
                    <a:pt x="10962" y="7537"/>
                  </a:lnTo>
                  <a:lnTo>
                    <a:pt x="22504" y="0"/>
                  </a:lnTo>
                </a:path>
              </a:pathLst>
            </a:custGeom>
            <a:ln w="33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3" name="object 1773"/>
            <p:cNvSpPr/>
            <p:nvPr/>
          </p:nvSpPr>
          <p:spPr>
            <a:xfrm>
              <a:off x="3751402" y="11713799"/>
              <a:ext cx="22225" cy="24130"/>
            </a:xfrm>
            <a:custGeom>
              <a:avLst/>
              <a:gdLst/>
              <a:ahLst/>
              <a:cxnLst/>
              <a:rect l="l" t="t" r="r" b="b"/>
              <a:pathLst>
                <a:path w="22225" h="24129">
                  <a:moveTo>
                    <a:pt x="0" y="23554"/>
                  </a:moveTo>
                  <a:lnTo>
                    <a:pt x="6829" y="18946"/>
                  </a:lnTo>
                  <a:lnTo>
                    <a:pt x="11355" y="14956"/>
                  </a:lnTo>
                  <a:lnTo>
                    <a:pt x="15603" y="9377"/>
                  </a:lnTo>
                  <a:lnTo>
                    <a:pt x="21596" y="0"/>
                  </a:lnTo>
                </a:path>
              </a:pathLst>
            </a:custGeom>
            <a:ln w="33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3772998" y="11678555"/>
              <a:ext cx="17145" cy="35560"/>
            </a:xfrm>
            <a:custGeom>
              <a:avLst/>
              <a:gdLst/>
              <a:ahLst/>
              <a:cxnLst/>
              <a:rect l="l" t="t" r="r" b="b"/>
              <a:pathLst>
                <a:path w="17145" h="35559">
                  <a:moveTo>
                    <a:pt x="0" y="35244"/>
                  </a:moveTo>
                  <a:lnTo>
                    <a:pt x="5919" y="25683"/>
                  </a:lnTo>
                  <a:lnTo>
                    <a:pt x="9654" y="18825"/>
                  </a:lnTo>
                  <a:lnTo>
                    <a:pt x="12787" y="11365"/>
                  </a:lnTo>
                  <a:lnTo>
                    <a:pt x="16906" y="0"/>
                  </a:lnTo>
                </a:path>
              </a:pathLst>
            </a:custGeom>
            <a:ln w="33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3789904" y="11642606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60" h="36195">
                  <a:moveTo>
                    <a:pt x="0" y="35948"/>
                  </a:moveTo>
                  <a:lnTo>
                    <a:pt x="4008" y="24572"/>
                  </a:lnTo>
                  <a:lnTo>
                    <a:pt x="6370" y="17035"/>
                  </a:lnTo>
                  <a:lnTo>
                    <a:pt x="8009" y="9967"/>
                  </a:lnTo>
                  <a:lnTo>
                    <a:pt x="9848" y="0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3799753" y="11615992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0" y="26613"/>
                  </a:moveTo>
                  <a:lnTo>
                    <a:pt x="1726" y="16791"/>
                  </a:lnTo>
                  <a:lnTo>
                    <a:pt x="2574" y="10745"/>
                  </a:lnTo>
                  <a:lnTo>
                    <a:pt x="2788" y="5979"/>
                  </a:lnTo>
                  <a:lnTo>
                    <a:pt x="2613" y="0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7" name="object 1777"/>
            <p:cNvSpPr/>
            <p:nvPr/>
          </p:nvSpPr>
          <p:spPr>
            <a:xfrm>
              <a:off x="3799286" y="11606100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3081" y="9891"/>
                  </a:moveTo>
                  <a:lnTo>
                    <a:pt x="2698" y="0"/>
                  </a:lnTo>
                  <a:lnTo>
                    <a:pt x="0" y="1016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8" name="object 1778"/>
            <p:cNvSpPr/>
            <p:nvPr/>
          </p:nvSpPr>
          <p:spPr>
            <a:xfrm>
              <a:off x="3793096" y="11607117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6189" y="0"/>
                  </a:moveTo>
                  <a:lnTo>
                    <a:pt x="3491" y="1016"/>
                  </a:lnTo>
                  <a:lnTo>
                    <a:pt x="0" y="14257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3786744" y="11621375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6351" y="0"/>
                  </a:moveTo>
                  <a:lnTo>
                    <a:pt x="4288" y="8045"/>
                  </a:lnTo>
                  <a:lnTo>
                    <a:pt x="2939" y="14708"/>
                  </a:lnTo>
                  <a:lnTo>
                    <a:pt x="1708" y="23571"/>
                  </a:lnTo>
                  <a:lnTo>
                    <a:pt x="0" y="38218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0" name="object 1780"/>
            <p:cNvSpPr/>
            <p:nvPr/>
          </p:nvSpPr>
          <p:spPr>
            <a:xfrm>
              <a:off x="3782015" y="11659593"/>
              <a:ext cx="5080" cy="59690"/>
            </a:xfrm>
            <a:custGeom>
              <a:avLst/>
              <a:gdLst/>
              <a:ahLst/>
              <a:cxnLst/>
              <a:rect l="l" t="t" r="r" b="b"/>
              <a:pathLst>
                <a:path w="5079" h="59690">
                  <a:moveTo>
                    <a:pt x="4729" y="0"/>
                  </a:moveTo>
                  <a:lnTo>
                    <a:pt x="3046" y="14981"/>
                  </a:lnTo>
                  <a:lnTo>
                    <a:pt x="1993" y="26191"/>
                  </a:lnTo>
                  <a:lnTo>
                    <a:pt x="1125" y="39223"/>
                  </a:lnTo>
                  <a:lnTo>
                    <a:pt x="0" y="59670"/>
                  </a:lnTo>
                </a:path>
              </a:pathLst>
            </a:custGeom>
            <a:ln w="33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1" name="object 1781"/>
            <p:cNvSpPr/>
            <p:nvPr/>
          </p:nvSpPr>
          <p:spPr>
            <a:xfrm>
              <a:off x="3773292" y="11719264"/>
              <a:ext cx="8890" cy="160655"/>
            </a:xfrm>
            <a:custGeom>
              <a:avLst/>
              <a:gdLst/>
              <a:ahLst/>
              <a:cxnLst/>
              <a:rect l="l" t="t" r="r" b="b"/>
              <a:pathLst>
                <a:path w="8889" h="160654">
                  <a:moveTo>
                    <a:pt x="8722" y="0"/>
                  </a:moveTo>
                  <a:lnTo>
                    <a:pt x="5398" y="68557"/>
                  </a:lnTo>
                  <a:lnTo>
                    <a:pt x="3382" y="108138"/>
                  </a:lnTo>
                  <a:lnTo>
                    <a:pt x="1855" y="133797"/>
                  </a:lnTo>
                  <a:lnTo>
                    <a:pt x="0" y="160590"/>
                  </a:lnTo>
                </a:path>
              </a:pathLst>
            </a:custGeom>
            <a:ln w="30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2" name="object 1782"/>
            <p:cNvSpPr/>
            <p:nvPr/>
          </p:nvSpPr>
          <p:spPr>
            <a:xfrm>
              <a:off x="3765874" y="11879854"/>
              <a:ext cx="7620" cy="82550"/>
            </a:xfrm>
            <a:custGeom>
              <a:avLst/>
              <a:gdLst/>
              <a:ahLst/>
              <a:cxnLst/>
              <a:rect l="l" t="t" r="r" b="b"/>
              <a:pathLst>
                <a:path w="7620" h="82550">
                  <a:moveTo>
                    <a:pt x="7418" y="0"/>
                  </a:moveTo>
                  <a:lnTo>
                    <a:pt x="5583" y="25569"/>
                  </a:lnTo>
                  <a:lnTo>
                    <a:pt x="4199" y="42664"/>
                  </a:lnTo>
                  <a:lnTo>
                    <a:pt x="2570" y="58998"/>
                  </a:lnTo>
                  <a:lnTo>
                    <a:pt x="0" y="82286"/>
                  </a:lnTo>
                </a:path>
              </a:pathLst>
            </a:custGeom>
            <a:ln w="29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3" name="object 1783"/>
            <p:cNvSpPr/>
            <p:nvPr/>
          </p:nvSpPr>
          <p:spPr>
            <a:xfrm>
              <a:off x="3756156" y="11962141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9718" y="0"/>
                  </a:moveTo>
                  <a:lnTo>
                    <a:pt x="7111" y="23089"/>
                  </a:lnTo>
                  <a:lnTo>
                    <a:pt x="5230" y="38030"/>
                  </a:lnTo>
                  <a:lnTo>
                    <a:pt x="3163" y="51344"/>
                  </a:lnTo>
                  <a:lnTo>
                    <a:pt x="0" y="69552"/>
                  </a:lnTo>
                </a:path>
              </a:pathLst>
            </a:custGeom>
            <a:ln w="29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4" name="object 1784"/>
            <p:cNvSpPr/>
            <p:nvPr/>
          </p:nvSpPr>
          <p:spPr>
            <a:xfrm>
              <a:off x="3744703" y="12031693"/>
              <a:ext cx="12065" cy="48895"/>
            </a:xfrm>
            <a:custGeom>
              <a:avLst/>
              <a:gdLst/>
              <a:ahLst/>
              <a:cxnLst/>
              <a:rect l="l" t="t" r="r" b="b"/>
              <a:pathLst>
                <a:path w="12064" h="48895">
                  <a:moveTo>
                    <a:pt x="11452" y="0"/>
                  </a:moveTo>
                  <a:lnTo>
                    <a:pt x="8262" y="17881"/>
                  </a:lnTo>
                  <a:lnTo>
                    <a:pt x="6005" y="28907"/>
                  </a:lnTo>
                  <a:lnTo>
                    <a:pt x="3609" y="37639"/>
                  </a:lnTo>
                  <a:lnTo>
                    <a:pt x="0" y="48636"/>
                  </a:lnTo>
                </a:path>
              </a:pathLst>
            </a:custGeom>
            <a:ln w="30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5" name="object 1785"/>
            <p:cNvSpPr/>
            <p:nvPr/>
          </p:nvSpPr>
          <p:spPr>
            <a:xfrm>
              <a:off x="3731094" y="12080330"/>
              <a:ext cx="13970" cy="24765"/>
            </a:xfrm>
            <a:custGeom>
              <a:avLst/>
              <a:gdLst/>
              <a:ahLst/>
              <a:cxnLst/>
              <a:rect l="l" t="t" r="r" b="b"/>
              <a:pathLst>
                <a:path w="13970" h="24765">
                  <a:moveTo>
                    <a:pt x="13608" y="0"/>
                  </a:moveTo>
                  <a:lnTo>
                    <a:pt x="9965" y="10617"/>
                  </a:lnTo>
                  <a:lnTo>
                    <a:pt x="7333" y="16691"/>
                  </a:lnTo>
                  <a:lnTo>
                    <a:pt x="4437" y="20503"/>
                  </a:lnTo>
                  <a:lnTo>
                    <a:pt x="0" y="24334"/>
                  </a:lnTo>
                </a:path>
              </a:pathLst>
            </a:custGeom>
            <a:ln w="31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6" name="object 1786"/>
            <p:cNvSpPr/>
            <p:nvPr/>
          </p:nvSpPr>
          <p:spPr>
            <a:xfrm>
              <a:off x="3713578" y="12104665"/>
              <a:ext cx="17780" cy="6350"/>
            </a:xfrm>
            <a:custGeom>
              <a:avLst/>
              <a:gdLst/>
              <a:ahLst/>
              <a:cxnLst/>
              <a:rect l="l" t="t" r="r" b="b"/>
              <a:pathLst>
                <a:path w="17779" h="6350">
                  <a:moveTo>
                    <a:pt x="17516" y="0"/>
                  </a:moveTo>
                  <a:lnTo>
                    <a:pt x="10005" y="6136"/>
                  </a:lnTo>
                  <a:lnTo>
                    <a:pt x="0" y="1240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7" name="object 1787"/>
            <p:cNvSpPr/>
            <p:nvPr/>
          </p:nvSpPr>
          <p:spPr>
            <a:xfrm>
              <a:off x="3690894" y="12085808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20">
                  <a:moveTo>
                    <a:pt x="22683" y="20097"/>
                  </a:moveTo>
                  <a:lnTo>
                    <a:pt x="16701" y="17029"/>
                  </a:lnTo>
                  <a:lnTo>
                    <a:pt x="12343" y="13913"/>
                  </a:lnTo>
                  <a:lnTo>
                    <a:pt x="7485" y="8864"/>
                  </a:lnTo>
                  <a:lnTo>
                    <a:pt x="0" y="0"/>
                  </a:lnTo>
                </a:path>
              </a:pathLst>
            </a:custGeom>
            <a:ln w="33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8" name="object 1788"/>
            <p:cNvSpPr/>
            <p:nvPr/>
          </p:nvSpPr>
          <p:spPr>
            <a:xfrm>
              <a:off x="3666566" y="12048763"/>
              <a:ext cx="24765" cy="37465"/>
            </a:xfrm>
            <a:custGeom>
              <a:avLst/>
              <a:gdLst/>
              <a:ahLst/>
              <a:cxnLst/>
              <a:rect l="l" t="t" r="r" b="b"/>
              <a:pathLst>
                <a:path w="24764" h="37465">
                  <a:moveTo>
                    <a:pt x="24327" y="37044"/>
                  </a:moveTo>
                  <a:lnTo>
                    <a:pt x="16816" y="27915"/>
                  </a:lnTo>
                  <a:lnTo>
                    <a:pt x="11778" y="21013"/>
                  </a:lnTo>
                  <a:lnTo>
                    <a:pt x="6933" y="12865"/>
                  </a:lnTo>
                  <a:lnTo>
                    <a:pt x="0" y="0"/>
                  </a:lnTo>
                </a:path>
              </a:pathLst>
            </a:custGeom>
            <a:ln w="33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3648653" y="12003512"/>
              <a:ext cx="18415" cy="45720"/>
            </a:xfrm>
            <a:custGeom>
              <a:avLst/>
              <a:gdLst/>
              <a:ahLst/>
              <a:cxnLst/>
              <a:rect l="l" t="t" r="r" b="b"/>
              <a:pathLst>
                <a:path w="18414" h="45720">
                  <a:moveTo>
                    <a:pt x="17913" y="45251"/>
                  </a:moveTo>
                  <a:lnTo>
                    <a:pt x="11080" y="32257"/>
                  </a:lnTo>
                  <a:lnTo>
                    <a:pt x="6936" y="23212"/>
                  </a:lnTo>
                  <a:lnTo>
                    <a:pt x="3803" y="13874"/>
                  </a:lnTo>
                  <a:lnTo>
                    <a:pt x="0" y="0"/>
                  </a:lnTo>
                </a:path>
              </a:pathLst>
            </a:custGeom>
            <a:ln w="32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0" name="object 1790"/>
            <p:cNvSpPr/>
            <p:nvPr/>
          </p:nvSpPr>
          <p:spPr>
            <a:xfrm>
              <a:off x="3643353" y="11958744"/>
              <a:ext cx="5715" cy="45085"/>
            </a:xfrm>
            <a:custGeom>
              <a:avLst/>
              <a:gdLst/>
              <a:ahLst/>
              <a:cxnLst/>
              <a:rect l="l" t="t" r="r" b="b"/>
              <a:pathLst>
                <a:path w="5714" h="45084">
                  <a:moveTo>
                    <a:pt x="5299" y="44767"/>
                  </a:moveTo>
                  <a:lnTo>
                    <a:pt x="1710" y="30901"/>
                  </a:lnTo>
                  <a:lnTo>
                    <a:pt x="75" y="21615"/>
                  </a:lnTo>
                  <a:lnTo>
                    <a:pt x="0" y="12714"/>
                  </a:lnTo>
                  <a:lnTo>
                    <a:pt x="1089" y="0"/>
                  </a:lnTo>
                </a:path>
              </a:pathLst>
            </a:custGeom>
            <a:ln w="31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1" name="object 1791"/>
            <p:cNvSpPr/>
            <p:nvPr/>
          </p:nvSpPr>
          <p:spPr>
            <a:xfrm>
              <a:off x="3644442" y="11920353"/>
              <a:ext cx="13335" cy="38735"/>
            </a:xfrm>
            <a:custGeom>
              <a:avLst/>
              <a:gdLst/>
              <a:ahLst/>
              <a:cxnLst/>
              <a:rect l="l" t="t" r="r" b="b"/>
              <a:pathLst>
                <a:path w="13335" h="38734">
                  <a:moveTo>
                    <a:pt x="0" y="38390"/>
                  </a:moveTo>
                  <a:lnTo>
                    <a:pt x="1363" y="25776"/>
                  </a:lnTo>
                  <a:lnTo>
                    <a:pt x="3205" y="17572"/>
                  </a:lnTo>
                  <a:lnTo>
                    <a:pt x="6777" y="10180"/>
                  </a:lnTo>
                  <a:lnTo>
                    <a:pt x="13327" y="0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2" name="object 1792"/>
            <p:cNvSpPr/>
            <p:nvPr/>
          </p:nvSpPr>
          <p:spPr>
            <a:xfrm>
              <a:off x="3657769" y="11892269"/>
              <a:ext cx="30480" cy="28575"/>
            </a:xfrm>
            <a:custGeom>
              <a:avLst/>
              <a:gdLst/>
              <a:ahLst/>
              <a:cxnLst/>
              <a:rect l="l" t="t" r="r" b="b"/>
              <a:pathLst>
                <a:path w="30479" h="28575">
                  <a:moveTo>
                    <a:pt x="0" y="28084"/>
                  </a:moveTo>
                  <a:lnTo>
                    <a:pt x="6809" y="18065"/>
                  </a:lnTo>
                  <a:lnTo>
                    <a:pt x="12194" y="11800"/>
                  </a:lnTo>
                  <a:lnTo>
                    <a:pt x="18959" y="6656"/>
                  </a:lnTo>
                  <a:lnTo>
                    <a:pt x="29908" y="0"/>
                  </a:lnTo>
                </a:path>
              </a:pathLst>
            </a:custGeom>
            <a:ln w="32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3" name="object 1793"/>
            <p:cNvSpPr/>
            <p:nvPr/>
          </p:nvSpPr>
          <p:spPr>
            <a:xfrm>
              <a:off x="3687678" y="11875798"/>
              <a:ext cx="40005" cy="16510"/>
            </a:xfrm>
            <a:custGeom>
              <a:avLst/>
              <a:gdLst/>
              <a:ahLst/>
              <a:cxnLst/>
              <a:rect l="l" t="t" r="r" b="b"/>
              <a:pathLst>
                <a:path w="40004" h="16509">
                  <a:moveTo>
                    <a:pt x="0" y="16471"/>
                  </a:moveTo>
                  <a:lnTo>
                    <a:pt x="11106" y="9996"/>
                  </a:lnTo>
                  <a:lnTo>
                    <a:pt x="18973" y="6123"/>
                  </a:lnTo>
                  <a:lnTo>
                    <a:pt x="27348" y="3305"/>
                  </a:lnTo>
                  <a:lnTo>
                    <a:pt x="39979" y="0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3727657" y="11868568"/>
              <a:ext cx="42545" cy="7620"/>
            </a:xfrm>
            <a:custGeom>
              <a:avLst/>
              <a:gdLst/>
              <a:ahLst/>
              <a:cxnLst/>
              <a:rect l="l" t="t" r="r" b="b"/>
              <a:pathLst>
                <a:path w="42545" h="7620">
                  <a:moveTo>
                    <a:pt x="0" y="7229"/>
                  </a:moveTo>
                  <a:lnTo>
                    <a:pt x="12670" y="4068"/>
                  </a:lnTo>
                  <a:lnTo>
                    <a:pt x="21319" y="2261"/>
                  </a:lnTo>
                  <a:lnTo>
                    <a:pt x="29927" y="1131"/>
                  </a:lnTo>
                  <a:lnTo>
                    <a:pt x="42476" y="0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3770134" y="11865190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39" h="3809">
                  <a:moveTo>
                    <a:pt x="0" y="3378"/>
                  </a:moveTo>
                  <a:lnTo>
                    <a:pt x="12511" y="2306"/>
                  </a:lnTo>
                  <a:lnTo>
                    <a:pt x="20853" y="1597"/>
                  </a:lnTo>
                  <a:lnTo>
                    <a:pt x="28779" y="933"/>
                  </a:lnTo>
                  <a:lnTo>
                    <a:pt x="40043" y="0"/>
                  </a:lnTo>
                </a:path>
              </a:pathLst>
            </a:custGeom>
            <a:ln w="32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96" name="object 1796"/>
          <p:cNvGrpSpPr/>
          <p:nvPr/>
        </p:nvGrpSpPr>
        <p:grpSpPr>
          <a:xfrm>
            <a:off x="4460118" y="11508401"/>
            <a:ext cx="186690" cy="429259"/>
            <a:chOff x="4460118" y="11508401"/>
            <a:chExt cx="186690" cy="429259"/>
          </a:xfrm>
        </p:grpSpPr>
        <p:sp>
          <p:nvSpPr>
            <p:cNvPr id="1797" name="object 1797"/>
            <p:cNvSpPr/>
            <p:nvPr/>
          </p:nvSpPr>
          <p:spPr>
            <a:xfrm>
              <a:off x="4498366" y="11551101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-17462" y="1720"/>
                  </a:moveTo>
                  <a:lnTo>
                    <a:pt x="17806" y="1720"/>
                  </a:lnTo>
                </a:path>
              </a:pathLst>
            </a:custGeom>
            <a:ln w="38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8" name="object 1798"/>
            <p:cNvSpPr/>
            <p:nvPr/>
          </p:nvSpPr>
          <p:spPr>
            <a:xfrm>
              <a:off x="4497135" y="11543036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1230" y="8064"/>
                  </a:moveTo>
                  <a:lnTo>
                    <a:pt x="886" y="4624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9" name="object 1799"/>
            <p:cNvSpPr/>
            <p:nvPr/>
          </p:nvSpPr>
          <p:spPr>
            <a:xfrm>
              <a:off x="4495334" y="11538102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801" y="4933"/>
                  </a:moveTo>
                  <a:lnTo>
                    <a:pt x="914" y="308"/>
                  </a:lnTo>
                  <a:lnTo>
                    <a:pt x="0" y="0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0" name="object 1800"/>
            <p:cNvSpPr/>
            <p:nvPr/>
          </p:nvSpPr>
          <p:spPr>
            <a:xfrm>
              <a:off x="4493770" y="11537794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1564" y="308"/>
                  </a:moveTo>
                  <a:lnTo>
                    <a:pt x="649" y="0"/>
                  </a:lnTo>
                  <a:lnTo>
                    <a:pt x="0" y="9727"/>
                  </a:lnTo>
                </a:path>
              </a:pathLst>
            </a:custGeom>
            <a:ln w="34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1" name="object 1801"/>
            <p:cNvSpPr/>
            <p:nvPr/>
          </p:nvSpPr>
          <p:spPr>
            <a:xfrm>
              <a:off x="4493277" y="11547521"/>
              <a:ext cx="635" cy="33655"/>
            </a:xfrm>
            <a:custGeom>
              <a:avLst/>
              <a:gdLst/>
              <a:ahLst/>
              <a:cxnLst/>
              <a:rect l="l" t="t" r="r" b="b"/>
              <a:pathLst>
                <a:path w="635" h="33654">
                  <a:moveTo>
                    <a:pt x="246" y="-17404"/>
                  </a:moveTo>
                  <a:lnTo>
                    <a:pt x="246" y="50645"/>
                  </a:lnTo>
                </a:path>
              </a:pathLst>
            </a:custGeom>
            <a:ln w="35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2" name="object 1802"/>
            <p:cNvSpPr/>
            <p:nvPr/>
          </p:nvSpPr>
          <p:spPr>
            <a:xfrm>
              <a:off x="4493731" y="11580762"/>
              <a:ext cx="9525" cy="230504"/>
            </a:xfrm>
            <a:custGeom>
              <a:avLst/>
              <a:gdLst/>
              <a:ahLst/>
              <a:cxnLst/>
              <a:rect l="l" t="t" r="r" b="b"/>
              <a:pathLst>
                <a:path w="9525" h="230504">
                  <a:moveTo>
                    <a:pt x="0" y="0"/>
                  </a:moveTo>
                  <a:lnTo>
                    <a:pt x="4344" y="109422"/>
                  </a:lnTo>
                  <a:lnTo>
                    <a:pt x="6721" y="169868"/>
                  </a:lnTo>
                  <a:lnTo>
                    <a:pt x="7967" y="202910"/>
                  </a:lnTo>
                  <a:lnTo>
                    <a:pt x="8917" y="230124"/>
                  </a:lnTo>
                </a:path>
              </a:pathLst>
            </a:custGeom>
            <a:ln w="30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3" name="object 1803"/>
            <p:cNvSpPr/>
            <p:nvPr/>
          </p:nvSpPr>
          <p:spPr>
            <a:xfrm>
              <a:off x="4502648" y="11810887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4">
                  <a:moveTo>
                    <a:pt x="0" y="0"/>
                  </a:moveTo>
                  <a:lnTo>
                    <a:pt x="840" y="24731"/>
                  </a:lnTo>
                  <a:lnTo>
                    <a:pt x="1315" y="40394"/>
                  </a:lnTo>
                  <a:lnTo>
                    <a:pt x="1600" y="53664"/>
                  </a:lnTo>
                  <a:lnTo>
                    <a:pt x="1871" y="71218"/>
                  </a:lnTo>
                </a:path>
              </a:pathLst>
            </a:custGeom>
            <a:ln w="29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4" name="object 1804"/>
            <p:cNvSpPr/>
            <p:nvPr/>
          </p:nvSpPr>
          <p:spPr>
            <a:xfrm>
              <a:off x="4504520" y="11882105"/>
              <a:ext cx="635" cy="40640"/>
            </a:xfrm>
            <a:custGeom>
              <a:avLst/>
              <a:gdLst/>
              <a:ahLst/>
              <a:cxnLst/>
              <a:rect l="l" t="t" r="r" b="b"/>
              <a:pathLst>
                <a:path w="635" h="40640">
                  <a:moveTo>
                    <a:pt x="164" y="-14941"/>
                  </a:moveTo>
                  <a:lnTo>
                    <a:pt x="164" y="55390"/>
                  </a:lnTo>
                </a:path>
              </a:pathLst>
            </a:custGeom>
            <a:ln w="30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5" name="object 180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460118" y="11508401"/>
              <a:ext cx="186306" cy="200009"/>
            </a:xfrm>
            <a:prstGeom prst="rect">
              <a:avLst/>
            </a:prstGeom>
          </p:spPr>
        </p:pic>
      </p:grpSp>
      <p:pic>
        <p:nvPicPr>
          <p:cNvPr id="1806" name="object 180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4775305" y="11500777"/>
            <a:ext cx="166650" cy="458505"/>
          </a:xfrm>
          <a:prstGeom prst="rect">
            <a:avLst/>
          </a:prstGeom>
        </p:spPr>
      </p:pic>
      <p:grpSp>
        <p:nvGrpSpPr>
          <p:cNvPr id="1807" name="object 1807"/>
          <p:cNvGrpSpPr/>
          <p:nvPr/>
        </p:nvGrpSpPr>
        <p:grpSpPr>
          <a:xfrm>
            <a:off x="5125704" y="11597389"/>
            <a:ext cx="459740" cy="328295"/>
            <a:chOff x="5125704" y="11597389"/>
            <a:chExt cx="459740" cy="328295"/>
          </a:xfrm>
        </p:grpSpPr>
        <p:pic>
          <p:nvPicPr>
            <p:cNvPr id="1808" name="object 1808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125704" y="11597389"/>
              <a:ext cx="222986" cy="274655"/>
            </a:xfrm>
            <a:prstGeom prst="rect">
              <a:avLst/>
            </a:prstGeom>
          </p:spPr>
        </p:pic>
        <p:sp>
          <p:nvSpPr>
            <p:cNvPr id="1809" name="object 1809"/>
            <p:cNvSpPr/>
            <p:nvPr/>
          </p:nvSpPr>
          <p:spPr>
            <a:xfrm>
              <a:off x="5409109" y="11691092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20">
                  <a:moveTo>
                    <a:pt x="0" y="7556"/>
                  </a:moveTo>
                  <a:lnTo>
                    <a:pt x="1261" y="6408"/>
                  </a:lnTo>
                  <a:lnTo>
                    <a:pt x="2522" y="5262"/>
                  </a:lnTo>
                </a:path>
                <a:path w="8254" h="7620">
                  <a:moveTo>
                    <a:pt x="2522" y="5262"/>
                  </a:moveTo>
                  <a:lnTo>
                    <a:pt x="5045" y="2968"/>
                  </a:lnTo>
                  <a:lnTo>
                    <a:pt x="818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0" name="object 1810"/>
            <p:cNvSpPr/>
            <p:nvPr/>
          </p:nvSpPr>
          <p:spPr>
            <a:xfrm>
              <a:off x="5417294" y="11688123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2968"/>
                  </a:moveTo>
                  <a:lnTo>
                    <a:pt x="3139" y="0"/>
                  </a:lnTo>
                  <a:lnTo>
                    <a:pt x="5658" y="548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1" name="object 1811"/>
            <p:cNvSpPr/>
            <p:nvPr/>
          </p:nvSpPr>
          <p:spPr>
            <a:xfrm>
              <a:off x="5422953" y="11688672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90">
                  <a:moveTo>
                    <a:pt x="0" y="0"/>
                  </a:moveTo>
                  <a:lnTo>
                    <a:pt x="2519" y="548"/>
                  </a:lnTo>
                  <a:lnTo>
                    <a:pt x="4386" y="8481"/>
                  </a:lnTo>
                </a:path>
              </a:pathLst>
            </a:custGeom>
            <a:ln w="34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2" name="object 1812"/>
            <p:cNvSpPr/>
            <p:nvPr/>
          </p:nvSpPr>
          <p:spPr>
            <a:xfrm>
              <a:off x="5427339" y="11697154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10" h="24129">
                  <a:moveTo>
                    <a:pt x="0" y="0"/>
                  </a:moveTo>
                  <a:lnTo>
                    <a:pt x="1866" y="7934"/>
                  </a:lnTo>
                  <a:lnTo>
                    <a:pt x="3492" y="23927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3" name="object 1813"/>
            <p:cNvSpPr/>
            <p:nvPr/>
          </p:nvSpPr>
          <p:spPr>
            <a:xfrm>
              <a:off x="5430832" y="11721081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5">
                  <a:moveTo>
                    <a:pt x="0" y="0"/>
                  </a:moveTo>
                  <a:lnTo>
                    <a:pt x="955" y="9573"/>
                  </a:lnTo>
                  <a:lnTo>
                    <a:pt x="1547" y="16610"/>
                  </a:lnTo>
                  <a:lnTo>
                    <a:pt x="2020" y="24572"/>
                  </a:lnTo>
                  <a:lnTo>
                    <a:pt x="2621" y="36921"/>
                  </a:lnTo>
                </a:path>
              </a:pathLst>
            </a:custGeom>
            <a:ln w="33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4" name="object 1814"/>
            <p:cNvSpPr/>
            <p:nvPr/>
          </p:nvSpPr>
          <p:spPr>
            <a:xfrm>
              <a:off x="5433454" y="11758003"/>
              <a:ext cx="1270" cy="41910"/>
            </a:xfrm>
            <a:custGeom>
              <a:avLst/>
              <a:gdLst/>
              <a:ahLst/>
              <a:cxnLst/>
              <a:rect l="l" t="t" r="r" b="b"/>
              <a:pathLst>
                <a:path w="1270" h="41909">
                  <a:moveTo>
                    <a:pt x="0" y="0"/>
                  </a:moveTo>
                  <a:lnTo>
                    <a:pt x="576" y="12421"/>
                  </a:lnTo>
                  <a:lnTo>
                    <a:pt x="872" y="20884"/>
                  </a:lnTo>
                  <a:lnTo>
                    <a:pt x="981" y="29281"/>
                  </a:lnTo>
                  <a:lnTo>
                    <a:pt x="998" y="41502"/>
                  </a:lnTo>
                </a:path>
              </a:pathLst>
            </a:custGeom>
            <a:ln w="32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5" name="object 1815"/>
            <p:cNvSpPr/>
            <p:nvPr/>
          </p:nvSpPr>
          <p:spPr>
            <a:xfrm>
              <a:off x="5433908" y="11799505"/>
              <a:ext cx="635" cy="35560"/>
            </a:xfrm>
            <a:custGeom>
              <a:avLst/>
              <a:gdLst/>
              <a:ahLst/>
              <a:cxnLst/>
              <a:rect l="l" t="t" r="r" b="b"/>
              <a:pathLst>
                <a:path w="635" h="35559">
                  <a:moveTo>
                    <a:pt x="272" y="-16205"/>
                  </a:moveTo>
                  <a:lnTo>
                    <a:pt x="272" y="51444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6" name="object 181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488251" y="11769001"/>
              <a:ext cx="96684" cy="156124"/>
            </a:xfrm>
            <a:prstGeom prst="rect">
              <a:avLst/>
            </a:prstGeom>
          </p:spPr>
        </p:pic>
      </p:grpSp>
      <p:grpSp>
        <p:nvGrpSpPr>
          <p:cNvPr id="1817" name="object 1817"/>
          <p:cNvGrpSpPr/>
          <p:nvPr/>
        </p:nvGrpSpPr>
        <p:grpSpPr>
          <a:xfrm>
            <a:off x="5673670" y="11601284"/>
            <a:ext cx="480695" cy="320040"/>
            <a:chOff x="5673670" y="11601284"/>
            <a:chExt cx="480695" cy="320040"/>
          </a:xfrm>
        </p:grpSpPr>
        <p:pic>
          <p:nvPicPr>
            <p:cNvPr id="1818" name="object 1818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673670" y="11601284"/>
              <a:ext cx="205391" cy="284025"/>
            </a:xfrm>
            <a:prstGeom prst="rect">
              <a:avLst/>
            </a:prstGeom>
          </p:spPr>
        </p:pic>
        <p:pic>
          <p:nvPicPr>
            <p:cNvPr id="1819" name="object 1819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899760" y="11706767"/>
              <a:ext cx="254261" cy="214481"/>
            </a:xfrm>
            <a:prstGeom prst="rect">
              <a:avLst/>
            </a:prstGeom>
          </p:spPr>
        </p:pic>
      </p:grpSp>
      <p:grpSp>
        <p:nvGrpSpPr>
          <p:cNvPr id="1820" name="object 1820"/>
          <p:cNvGrpSpPr/>
          <p:nvPr/>
        </p:nvGrpSpPr>
        <p:grpSpPr>
          <a:xfrm>
            <a:off x="6341825" y="11716523"/>
            <a:ext cx="40640" cy="45085"/>
            <a:chOff x="6341825" y="11716523"/>
            <a:chExt cx="40640" cy="45085"/>
          </a:xfrm>
        </p:grpSpPr>
        <p:sp>
          <p:nvSpPr>
            <p:cNvPr id="1821" name="object 1821"/>
            <p:cNvSpPr/>
            <p:nvPr/>
          </p:nvSpPr>
          <p:spPr>
            <a:xfrm>
              <a:off x="6359287" y="1174242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806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2" name="object 1822"/>
            <p:cNvSpPr/>
            <p:nvPr/>
          </p:nvSpPr>
          <p:spPr>
            <a:xfrm>
              <a:off x="6359631" y="11735358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0" y="7062"/>
                  </a:moveTo>
                  <a:lnTo>
                    <a:pt x="2346" y="1514"/>
                  </a:lnTo>
                  <a:lnTo>
                    <a:pt x="3403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3" name="object 1823"/>
            <p:cNvSpPr/>
            <p:nvPr/>
          </p:nvSpPr>
          <p:spPr>
            <a:xfrm>
              <a:off x="6363035" y="11733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514"/>
                  </a:moveTo>
                  <a:lnTo>
                    <a:pt x="1057" y="0"/>
                  </a:lnTo>
                  <a:lnTo>
                    <a:pt x="1821" y="1816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4" name="object 1824"/>
          <p:cNvGrpSpPr/>
          <p:nvPr/>
        </p:nvGrpSpPr>
        <p:grpSpPr>
          <a:xfrm>
            <a:off x="6473169" y="11695552"/>
            <a:ext cx="38100" cy="47625"/>
            <a:chOff x="6473169" y="11695552"/>
            <a:chExt cx="38100" cy="47625"/>
          </a:xfrm>
        </p:grpSpPr>
        <p:sp>
          <p:nvSpPr>
            <p:cNvPr id="1825" name="object 1825"/>
            <p:cNvSpPr/>
            <p:nvPr/>
          </p:nvSpPr>
          <p:spPr>
            <a:xfrm>
              <a:off x="6490631" y="1172452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6" name="object 1826"/>
            <p:cNvSpPr/>
            <p:nvPr/>
          </p:nvSpPr>
          <p:spPr>
            <a:xfrm>
              <a:off x="6490861" y="11716284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0" y="8237"/>
                  </a:moveTo>
                  <a:lnTo>
                    <a:pt x="800" y="2401"/>
                  </a:lnTo>
                  <a:lnTo>
                    <a:pt x="1029" y="0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7" name="object 1827"/>
            <p:cNvSpPr/>
            <p:nvPr/>
          </p:nvSpPr>
          <p:spPr>
            <a:xfrm>
              <a:off x="6491890" y="11712872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0" y="3412"/>
                  </a:moveTo>
                  <a:lnTo>
                    <a:pt x="229" y="1010"/>
                  </a:lnTo>
                  <a:lnTo>
                    <a:pt x="1618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8" name="object 1828"/>
          <p:cNvGrpSpPr/>
          <p:nvPr/>
        </p:nvGrpSpPr>
        <p:grpSpPr>
          <a:xfrm>
            <a:off x="6602571" y="11686237"/>
            <a:ext cx="50800" cy="48260"/>
            <a:chOff x="6602571" y="11686237"/>
            <a:chExt cx="50800" cy="48260"/>
          </a:xfrm>
        </p:grpSpPr>
        <p:sp>
          <p:nvSpPr>
            <p:cNvPr id="1829" name="object 1829"/>
            <p:cNvSpPr/>
            <p:nvPr/>
          </p:nvSpPr>
          <p:spPr>
            <a:xfrm>
              <a:off x="6635484" y="1171643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0" name="object 1830"/>
            <p:cNvSpPr/>
            <p:nvPr/>
          </p:nvSpPr>
          <p:spPr>
            <a:xfrm>
              <a:off x="6630903" y="11710737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581" y="5694"/>
                  </a:moveTo>
                  <a:lnTo>
                    <a:pt x="2747" y="2371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1" name="object 1831"/>
            <p:cNvSpPr/>
            <p:nvPr/>
          </p:nvSpPr>
          <p:spPr>
            <a:xfrm>
              <a:off x="6619816" y="11703482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11087" y="7255"/>
                  </a:moveTo>
                  <a:lnTo>
                    <a:pt x="1137" y="1139"/>
                  </a:lnTo>
                  <a:lnTo>
                    <a:pt x="0" y="0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2" name="object 1832"/>
          <p:cNvGrpSpPr/>
          <p:nvPr/>
        </p:nvGrpSpPr>
        <p:grpSpPr>
          <a:xfrm>
            <a:off x="6744796" y="11666663"/>
            <a:ext cx="37465" cy="45085"/>
            <a:chOff x="6744796" y="11666663"/>
            <a:chExt cx="37465" cy="45085"/>
          </a:xfrm>
        </p:grpSpPr>
        <p:sp>
          <p:nvSpPr>
            <p:cNvPr id="1833" name="object 1833"/>
            <p:cNvSpPr/>
            <p:nvPr/>
          </p:nvSpPr>
          <p:spPr>
            <a:xfrm>
              <a:off x="6763827" y="1169380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4" name="object 1834"/>
            <p:cNvSpPr/>
            <p:nvPr/>
          </p:nvSpPr>
          <p:spPr>
            <a:xfrm>
              <a:off x="6763768" y="11686819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4" h="6984">
                  <a:moveTo>
                    <a:pt x="58" y="6980"/>
                  </a:moveTo>
                  <a:lnTo>
                    <a:pt x="517" y="2570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5" name="object 1835"/>
            <p:cNvSpPr/>
            <p:nvPr/>
          </p:nvSpPr>
          <p:spPr>
            <a:xfrm>
              <a:off x="6762136" y="1168400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631" y="2816"/>
                  </a:moveTo>
                  <a:lnTo>
                    <a:pt x="1113" y="246"/>
                  </a:lnTo>
                  <a:lnTo>
                    <a:pt x="0" y="0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6" name="object 1836"/>
          <p:cNvGrpSpPr/>
          <p:nvPr/>
        </p:nvGrpSpPr>
        <p:grpSpPr>
          <a:xfrm>
            <a:off x="6882103" y="11688921"/>
            <a:ext cx="52069" cy="41275"/>
            <a:chOff x="6882103" y="11688921"/>
            <a:chExt cx="52069" cy="41275"/>
          </a:xfrm>
        </p:grpSpPr>
        <p:sp>
          <p:nvSpPr>
            <p:cNvPr id="1837" name="object 1837"/>
            <p:cNvSpPr/>
            <p:nvPr/>
          </p:nvSpPr>
          <p:spPr>
            <a:xfrm>
              <a:off x="6914924" y="1171135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61" y="802"/>
                  </a:moveTo>
                  <a:lnTo>
                    <a:pt x="630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8" name="object 1838"/>
            <p:cNvSpPr/>
            <p:nvPr/>
          </p:nvSpPr>
          <p:spPr>
            <a:xfrm>
              <a:off x="6899476" y="11706294"/>
              <a:ext cx="15875" cy="5080"/>
            </a:xfrm>
            <a:custGeom>
              <a:avLst/>
              <a:gdLst/>
              <a:ahLst/>
              <a:cxnLst/>
              <a:rect l="l" t="t" r="r" b="b"/>
              <a:pathLst>
                <a:path w="15875" h="5079">
                  <a:moveTo>
                    <a:pt x="15447" y="5062"/>
                  </a:moveTo>
                  <a:lnTo>
                    <a:pt x="5084" y="1573"/>
                  </a:lnTo>
                  <a:lnTo>
                    <a:pt x="0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9" name="object 1839"/>
          <p:cNvGrpSpPr/>
          <p:nvPr/>
        </p:nvGrpSpPr>
        <p:grpSpPr>
          <a:xfrm>
            <a:off x="7023912" y="11693248"/>
            <a:ext cx="70485" cy="37465"/>
            <a:chOff x="7023912" y="11693248"/>
            <a:chExt cx="70485" cy="37465"/>
          </a:xfrm>
        </p:grpSpPr>
        <p:sp>
          <p:nvSpPr>
            <p:cNvPr id="1840" name="object 1840"/>
            <p:cNvSpPr/>
            <p:nvPr/>
          </p:nvSpPr>
          <p:spPr>
            <a:xfrm>
              <a:off x="7076456" y="1171279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1" name="object 1841"/>
            <p:cNvSpPr/>
            <p:nvPr/>
          </p:nvSpPr>
          <p:spPr>
            <a:xfrm>
              <a:off x="7058566" y="11711163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5" h="1904">
                  <a:moveTo>
                    <a:pt x="17889" y="1630"/>
                  </a:moveTo>
                  <a:lnTo>
                    <a:pt x="8663" y="542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2" name="object 1842"/>
            <p:cNvSpPr/>
            <p:nvPr/>
          </p:nvSpPr>
          <p:spPr>
            <a:xfrm>
              <a:off x="7041106" y="11710442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17460" y="720"/>
                  </a:moveTo>
                  <a:lnTo>
                    <a:pt x="8797" y="178"/>
                  </a:lnTo>
                  <a:lnTo>
                    <a:pt x="0" y="0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43" name="object 1843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7375492" y="11604825"/>
            <a:ext cx="221629" cy="247611"/>
          </a:xfrm>
          <a:prstGeom prst="rect">
            <a:avLst/>
          </a:prstGeom>
        </p:spPr>
      </p:pic>
      <p:pic>
        <p:nvPicPr>
          <p:cNvPr id="1844" name="object 1844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7755084" y="11672460"/>
            <a:ext cx="243793" cy="221371"/>
          </a:xfrm>
          <a:prstGeom prst="rect">
            <a:avLst/>
          </a:prstGeom>
        </p:spPr>
      </p:pic>
      <p:grpSp>
        <p:nvGrpSpPr>
          <p:cNvPr id="1845" name="object 1845"/>
          <p:cNvGrpSpPr/>
          <p:nvPr/>
        </p:nvGrpSpPr>
        <p:grpSpPr>
          <a:xfrm>
            <a:off x="8049307" y="11512690"/>
            <a:ext cx="156845" cy="547370"/>
            <a:chOff x="8049307" y="11512690"/>
            <a:chExt cx="156845" cy="547370"/>
          </a:xfrm>
        </p:grpSpPr>
        <p:sp>
          <p:nvSpPr>
            <p:cNvPr id="1846" name="object 1846"/>
            <p:cNvSpPr/>
            <p:nvPr/>
          </p:nvSpPr>
          <p:spPr>
            <a:xfrm>
              <a:off x="8076552" y="11530993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29" h="4445">
                  <a:moveTo>
                    <a:pt x="11219" y="4033"/>
                  </a:moveTo>
                  <a:lnTo>
                    <a:pt x="9614" y="3288"/>
                  </a:lnTo>
                  <a:lnTo>
                    <a:pt x="8008" y="2543"/>
                  </a:lnTo>
                </a:path>
                <a:path w="11429" h="4445">
                  <a:moveTo>
                    <a:pt x="8008" y="2543"/>
                  </a:moveTo>
                  <a:lnTo>
                    <a:pt x="4798" y="105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7" name="object 1847"/>
            <p:cNvSpPr/>
            <p:nvPr/>
          </p:nvSpPr>
          <p:spPr>
            <a:xfrm>
              <a:off x="8070530" y="1152994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021" y="1052"/>
                  </a:moveTo>
                  <a:lnTo>
                    <a:pt x="1223" y="0"/>
                  </a:lnTo>
                  <a:lnTo>
                    <a:pt x="0" y="5014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8" name="object 1848"/>
            <p:cNvSpPr/>
            <p:nvPr/>
          </p:nvSpPr>
          <p:spPr>
            <a:xfrm>
              <a:off x="8069306" y="11534954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1223" y="0"/>
                  </a:moveTo>
                  <a:lnTo>
                    <a:pt x="0" y="5013"/>
                  </a:lnTo>
                  <a:lnTo>
                    <a:pt x="7766" y="20318"/>
                  </a:lnTo>
                </a:path>
              </a:pathLst>
            </a:custGeom>
            <a:ln w="34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9" name="object 1849"/>
            <p:cNvSpPr/>
            <p:nvPr/>
          </p:nvSpPr>
          <p:spPr>
            <a:xfrm>
              <a:off x="8077073" y="11555272"/>
              <a:ext cx="62865" cy="107314"/>
            </a:xfrm>
            <a:custGeom>
              <a:avLst/>
              <a:gdLst/>
              <a:ahLst/>
              <a:cxnLst/>
              <a:rect l="l" t="t" r="r" b="b"/>
              <a:pathLst>
                <a:path w="62865" h="107315">
                  <a:moveTo>
                    <a:pt x="0" y="0"/>
                  </a:moveTo>
                  <a:lnTo>
                    <a:pt x="24455" y="40733"/>
                  </a:lnTo>
                  <a:lnTo>
                    <a:pt x="39107" y="65478"/>
                  </a:lnTo>
                  <a:lnTo>
                    <a:pt x="49805" y="84284"/>
                  </a:lnTo>
                  <a:lnTo>
                    <a:pt x="62397" y="107201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0" name="object 1850"/>
            <p:cNvSpPr/>
            <p:nvPr/>
          </p:nvSpPr>
          <p:spPr>
            <a:xfrm>
              <a:off x="8139470" y="11662474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5" h="82550">
                  <a:moveTo>
                    <a:pt x="0" y="0"/>
                  </a:moveTo>
                  <a:lnTo>
                    <a:pt x="12182" y="22525"/>
                  </a:lnTo>
                  <a:lnTo>
                    <a:pt x="20002" y="38591"/>
                  </a:lnTo>
                  <a:lnTo>
                    <a:pt x="26845" y="55896"/>
                  </a:lnTo>
                  <a:lnTo>
                    <a:pt x="36095" y="82142"/>
                  </a:lnTo>
                </a:path>
              </a:pathLst>
            </a:custGeom>
            <a:ln w="31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1" name="object 1851"/>
            <p:cNvSpPr/>
            <p:nvPr/>
          </p:nvSpPr>
          <p:spPr>
            <a:xfrm>
              <a:off x="8175566" y="11744617"/>
              <a:ext cx="15875" cy="92075"/>
            </a:xfrm>
            <a:custGeom>
              <a:avLst/>
              <a:gdLst/>
              <a:ahLst/>
              <a:cxnLst/>
              <a:rect l="l" t="t" r="r" b="b"/>
              <a:pathLst>
                <a:path w="15875" h="92075">
                  <a:moveTo>
                    <a:pt x="0" y="0"/>
                  </a:moveTo>
                  <a:lnTo>
                    <a:pt x="8928" y="26393"/>
                  </a:lnTo>
                  <a:lnTo>
                    <a:pt x="13518" y="44728"/>
                  </a:lnTo>
                  <a:lnTo>
                    <a:pt x="15225" y="63590"/>
                  </a:lnTo>
                  <a:lnTo>
                    <a:pt x="15501" y="91562"/>
                  </a:lnTo>
                </a:path>
              </a:pathLst>
            </a:custGeom>
            <a:ln w="29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2" name="object 1852"/>
            <p:cNvSpPr/>
            <p:nvPr/>
          </p:nvSpPr>
          <p:spPr>
            <a:xfrm>
              <a:off x="8172616" y="11836179"/>
              <a:ext cx="19050" cy="90805"/>
            </a:xfrm>
            <a:custGeom>
              <a:avLst/>
              <a:gdLst/>
              <a:ahLst/>
              <a:cxnLst/>
              <a:rect l="l" t="t" r="r" b="b"/>
              <a:pathLst>
                <a:path w="19050" h="90804">
                  <a:moveTo>
                    <a:pt x="18450" y="0"/>
                  </a:moveTo>
                  <a:lnTo>
                    <a:pt x="18195" y="27954"/>
                  </a:lnTo>
                  <a:lnTo>
                    <a:pt x="16188" y="46692"/>
                  </a:lnTo>
                  <a:lnTo>
                    <a:pt x="10700" y="64694"/>
                  </a:lnTo>
                  <a:lnTo>
                    <a:pt x="0" y="90437"/>
                  </a:lnTo>
                </a:path>
              </a:pathLst>
            </a:custGeom>
            <a:ln w="29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3" name="object 1853"/>
            <p:cNvSpPr/>
            <p:nvPr/>
          </p:nvSpPr>
          <p:spPr>
            <a:xfrm>
              <a:off x="8123815" y="11926617"/>
              <a:ext cx="48895" cy="74295"/>
            </a:xfrm>
            <a:custGeom>
              <a:avLst/>
              <a:gdLst/>
              <a:ahLst/>
              <a:cxnLst/>
              <a:rect l="l" t="t" r="r" b="b"/>
              <a:pathLst>
                <a:path w="48895" h="74295">
                  <a:moveTo>
                    <a:pt x="48800" y="0"/>
                  </a:moveTo>
                  <a:lnTo>
                    <a:pt x="37626" y="25483"/>
                  </a:lnTo>
                  <a:lnTo>
                    <a:pt x="28818" y="41662"/>
                  </a:lnTo>
                  <a:lnTo>
                    <a:pt x="17801" y="55451"/>
                  </a:lnTo>
                  <a:lnTo>
                    <a:pt x="0" y="73768"/>
                  </a:lnTo>
                </a:path>
              </a:pathLst>
            </a:custGeom>
            <a:ln w="29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4" name="object 1854"/>
            <p:cNvSpPr/>
            <p:nvPr/>
          </p:nvSpPr>
          <p:spPr>
            <a:xfrm>
              <a:off x="8063946" y="12000386"/>
              <a:ext cx="60325" cy="45085"/>
            </a:xfrm>
            <a:custGeom>
              <a:avLst/>
              <a:gdLst/>
              <a:ahLst/>
              <a:cxnLst/>
              <a:rect l="l" t="t" r="r" b="b"/>
              <a:pathLst>
                <a:path w="60325" h="45084">
                  <a:moveTo>
                    <a:pt x="59869" y="0"/>
                  </a:moveTo>
                  <a:lnTo>
                    <a:pt x="41895" y="17860"/>
                  </a:lnTo>
                  <a:lnTo>
                    <a:pt x="29667" y="28457"/>
                  </a:lnTo>
                  <a:lnTo>
                    <a:pt x="17573" y="35971"/>
                  </a:lnTo>
                  <a:lnTo>
                    <a:pt x="0" y="44581"/>
                  </a:lnTo>
                </a:path>
              </a:pathLst>
            </a:custGeom>
            <a:ln w="29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55" name="object 1855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7124981" y="11810282"/>
            <a:ext cx="98957" cy="1431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6623" y="383603"/>
            <a:ext cx="1017269" cy="360045"/>
            <a:chOff x="466623" y="383603"/>
            <a:chExt cx="1017269" cy="360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23" y="413476"/>
              <a:ext cx="97568" cy="2442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7023" y="400417"/>
              <a:ext cx="233045" cy="30480"/>
            </a:xfrm>
            <a:custGeom>
              <a:avLst/>
              <a:gdLst/>
              <a:ahLst/>
              <a:cxnLst/>
              <a:rect l="l" t="t" r="r" b="b"/>
              <a:pathLst>
                <a:path w="233045" h="30479">
                  <a:moveTo>
                    <a:pt x="0" y="30227"/>
                  </a:moveTo>
                  <a:lnTo>
                    <a:pt x="133364" y="12859"/>
                  </a:lnTo>
                  <a:lnTo>
                    <a:pt x="202075" y="3921"/>
                  </a:lnTo>
                  <a:lnTo>
                    <a:pt x="227965" y="579"/>
                  </a:lnTo>
                  <a:lnTo>
                    <a:pt x="232864" y="0"/>
                  </a:lnTo>
                </a:path>
              </a:pathLst>
            </a:custGeom>
            <a:ln w="31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6355" y="400225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3532" y="192"/>
                  </a:moveTo>
                  <a:lnTo>
                    <a:pt x="5773" y="0"/>
                  </a:lnTo>
                  <a:lnTo>
                    <a:pt x="0" y="968"/>
                  </a:lnTo>
                </a:path>
              </a:pathLst>
            </a:custGeom>
            <a:ln w="33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8655" y="56112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5394" y="56112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09">
                  <a:moveTo>
                    <a:pt x="3260" y="0"/>
                  </a:moveTo>
                  <a:lnTo>
                    <a:pt x="0" y="0"/>
                  </a:lnTo>
                  <a:lnTo>
                    <a:pt x="848" y="0"/>
                  </a:lnTo>
                </a:path>
              </a:pathLst>
            </a:custGeom>
            <a:ln w="34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242" y="560434"/>
              <a:ext cx="23495" cy="1270"/>
            </a:xfrm>
            <a:custGeom>
              <a:avLst/>
              <a:gdLst/>
              <a:ahLst/>
              <a:cxnLst/>
              <a:rect l="l" t="t" r="r" b="b"/>
              <a:pathLst>
                <a:path w="23495" h="1270">
                  <a:moveTo>
                    <a:pt x="0" y="688"/>
                  </a:moveTo>
                  <a:lnTo>
                    <a:pt x="11732" y="688"/>
                  </a:lnTo>
                  <a:lnTo>
                    <a:pt x="23426" y="0"/>
                  </a:lnTo>
                </a:path>
              </a:pathLst>
            </a:custGeom>
            <a:ln w="34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9669" y="547682"/>
              <a:ext cx="146685" cy="13335"/>
            </a:xfrm>
            <a:custGeom>
              <a:avLst/>
              <a:gdLst/>
              <a:ahLst/>
              <a:cxnLst/>
              <a:rect l="l" t="t" r="r" b="b"/>
              <a:pathLst>
                <a:path w="146684" h="13334">
                  <a:moveTo>
                    <a:pt x="0" y="12751"/>
                  </a:moveTo>
                  <a:lnTo>
                    <a:pt x="76128" y="6070"/>
                  </a:lnTo>
                  <a:lnTo>
                    <a:pt x="116768" y="2514"/>
                  </a:lnTo>
                  <a:lnTo>
                    <a:pt x="135655" y="889"/>
                  </a:lnTo>
                  <a:lnTo>
                    <a:pt x="146525" y="0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6195" y="545957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4">
                  <a:moveTo>
                    <a:pt x="0" y="1725"/>
                  </a:moveTo>
                  <a:lnTo>
                    <a:pt x="15255" y="497"/>
                  </a:lnTo>
                  <a:lnTo>
                    <a:pt x="23274" y="0"/>
                  </a:lnTo>
                </a:path>
              </a:pathLst>
            </a:custGeom>
            <a:ln w="32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469" y="545458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90" h="634">
                  <a:moveTo>
                    <a:pt x="0" y="499"/>
                  </a:moveTo>
                  <a:lnTo>
                    <a:pt x="8018" y="0"/>
                  </a:lnTo>
                  <a:lnTo>
                    <a:pt x="8459" y="514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132" y="545972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4796" y="0"/>
                  </a:moveTo>
                  <a:lnTo>
                    <a:pt x="5237" y="513"/>
                  </a:lnTo>
                  <a:lnTo>
                    <a:pt x="0" y="1655"/>
                  </a:lnTo>
                </a:path>
              </a:pathLst>
            </a:custGeom>
            <a:ln w="33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418" y="6624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758" y="66267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659" y="0"/>
                  </a:moveTo>
                  <a:lnTo>
                    <a:pt x="713" y="2175"/>
                  </a:lnTo>
                  <a:lnTo>
                    <a:pt x="0" y="4292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4045" y="666970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713" y="0"/>
                  </a:moveTo>
                  <a:lnTo>
                    <a:pt x="0" y="2117"/>
                  </a:lnTo>
                  <a:lnTo>
                    <a:pt x="1648" y="5134"/>
                  </a:lnTo>
                </a:path>
              </a:pathLst>
            </a:custGeom>
            <a:ln w="34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694" y="672104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0" y="0"/>
                  </a:moveTo>
                  <a:lnTo>
                    <a:pt x="1648" y="3016"/>
                  </a:lnTo>
                  <a:lnTo>
                    <a:pt x="8220" y="6064"/>
                  </a:lnTo>
                </a:path>
              </a:pathLst>
            </a:custGeom>
            <a:ln w="34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915" y="678169"/>
              <a:ext cx="19685" cy="5715"/>
            </a:xfrm>
            <a:custGeom>
              <a:avLst/>
              <a:gdLst/>
              <a:ahLst/>
              <a:cxnLst/>
              <a:rect l="l" t="t" r="r" b="b"/>
              <a:pathLst>
                <a:path w="19684" h="5715">
                  <a:moveTo>
                    <a:pt x="0" y="0"/>
                  </a:moveTo>
                  <a:lnTo>
                    <a:pt x="6571" y="3047"/>
                  </a:lnTo>
                  <a:lnTo>
                    <a:pt x="19347" y="5182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3262" y="683352"/>
              <a:ext cx="31115" cy="3175"/>
            </a:xfrm>
            <a:custGeom>
              <a:avLst/>
              <a:gdLst/>
              <a:ahLst/>
              <a:cxnLst/>
              <a:rect l="l" t="t" r="r" b="b"/>
              <a:pathLst>
                <a:path w="31115" h="3175">
                  <a:moveTo>
                    <a:pt x="0" y="0"/>
                  </a:moveTo>
                  <a:lnTo>
                    <a:pt x="7663" y="1249"/>
                  </a:lnTo>
                  <a:lnTo>
                    <a:pt x="13402" y="1990"/>
                  </a:lnTo>
                  <a:lnTo>
                    <a:pt x="20080" y="2514"/>
                  </a:lnTo>
                  <a:lnTo>
                    <a:pt x="30563" y="3112"/>
                  </a:lnTo>
                </a:path>
              </a:pathLst>
            </a:custGeom>
            <a:ln w="34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3826" y="686465"/>
              <a:ext cx="38100" cy="1270"/>
            </a:xfrm>
            <a:custGeom>
              <a:avLst/>
              <a:gdLst/>
              <a:ahLst/>
              <a:cxnLst/>
              <a:rect l="l" t="t" r="r" b="b"/>
              <a:pathLst>
                <a:path w="38100" h="1270">
                  <a:moveTo>
                    <a:pt x="0" y="0"/>
                  </a:moveTo>
                  <a:lnTo>
                    <a:pt x="10596" y="565"/>
                  </a:lnTo>
                  <a:lnTo>
                    <a:pt x="18069" y="848"/>
                  </a:lnTo>
                  <a:lnTo>
                    <a:pt x="25964" y="935"/>
                  </a:lnTo>
                  <a:lnTo>
                    <a:pt x="37827" y="910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1653" y="686565"/>
              <a:ext cx="38735" cy="1270"/>
            </a:xfrm>
            <a:custGeom>
              <a:avLst/>
              <a:gdLst/>
              <a:ahLst/>
              <a:cxnLst/>
              <a:rect l="l" t="t" r="r" b="b"/>
              <a:pathLst>
                <a:path w="38734" h="1270">
                  <a:moveTo>
                    <a:pt x="0" y="809"/>
                  </a:moveTo>
                  <a:lnTo>
                    <a:pt x="11874" y="757"/>
                  </a:lnTo>
                  <a:lnTo>
                    <a:pt x="19845" y="655"/>
                  </a:lnTo>
                  <a:lnTo>
                    <a:pt x="27523" y="428"/>
                  </a:lnTo>
                  <a:lnTo>
                    <a:pt x="38520" y="0"/>
                  </a:lnTo>
                </a:path>
              </a:pathLst>
            </a:custGeom>
            <a:ln w="32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174" y="683249"/>
              <a:ext cx="64135" cy="3810"/>
            </a:xfrm>
            <a:custGeom>
              <a:avLst/>
              <a:gdLst/>
              <a:ahLst/>
              <a:cxnLst/>
              <a:rect l="l" t="t" r="r" b="b"/>
              <a:pathLst>
                <a:path w="64134" h="3809">
                  <a:moveTo>
                    <a:pt x="0" y="3316"/>
                  </a:moveTo>
                  <a:lnTo>
                    <a:pt x="35928" y="1336"/>
                  </a:lnTo>
                  <a:lnTo>
                    <a:pt x="54574" y="333"/>
                  </a:lnTo>
                  <a:lnTo>
                    <a:pt x="61943" y="0"/>
                  </a:lnTo>
                  <a:lnTo>
                    <a:pt x="64036" y="27"/>
                  </a:lnTo>
                </a:path>
              </a:pathLst>
            </a:custGeom>
            <a:ln w="33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630" y="568050"/>
              <a:ext cx="209127" cy="1750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934" y="567078"/>
              <a:ext cx="156809" cy="1684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407" y="457515"/>
              <a:ext cx="230932" cy="27454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6876" y="509818"/>
            <a:ext cx="157245" cy="22507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414883" y="465269"/>
            <a:ext cx="1075690" cy="330835"/>
            <a:chOff x="2414883" y="465269"/>
            <a:chExt cx="1075690" cy="330835"/>
          </a:xfrm>
        </p:grpSpPr>
        <p:sp>
          <p:nvSpPr>
            <p:cNvPr id="27" name="object 27"/>
            <p:cNvSpPr/>
            <p:nvPr/>
          </p:nvSpPr>
          <p:spPr>
            <a:xfrm>
              <a:off x="2530055" y="595397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0" y="8506"/>
                  </a:moveTo>
                  <a:lnTo>
                    <a:pt x="229" y="7760"/>
                  </a:lnTo>
                  <a:lnTo>
                    <a:pt x="458" y="7015"/>
                  </a:lnTo>
                </a:path>
                <a:path w="2539" h="8890">
                  <a:moveTo>
                    <a:pt x="458" y="7015"/>
                  </a:moveTo>
                  <a:lnTo>
                    <a:pt x="917" y="5525"/>
                  </a:lnTo>
                  <a:lnTo>
                    <a:pt x="206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32116" y="581755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0" y="13642"/>
                  </a:moveTo>
                  <a:lnTo>
                    <a:pt x="1144" y="8118"/>
                  </a:lnTo>
                  <a:lnTo>
                    <a:pt x="1169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29501" y="565308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10" h="16509">
                  <a:moveTo>
                    <a:pt x="3784" y="16447"/>
                  </a:moveTo>
                  <a:lnTo>
                    <a:pt x="3809" y="8326"/>
                  </a:lnTo>
                  <a:lnTo>
                    <a:pt x="0" y="0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16352" y="551200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4">
                  <a:moveTo>
                    <a:pt x="13149" y="14107"/>
                  </a:moveTo>
                  <a:lnTo>
                    <a:pt x="9340" y="5781"/>
                  </a:lnTo>
                  <a:lnTo>
                    <a:pt x="0" y="0"/>
                  </a:lnTo>
                </a:path>
              </a:pathLst>
            </a:custGeom>
            <a:ln w="33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93699" y="545417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60" h="6350">
                  <a:moveTo>
                    <a:pt x="22652" y="5782"/>
                  </a:moveTo>
                  <a:lnTo>
                    <a:pt x="13312" y="0"/>
                  </a:lnTo>
                  <a:lnTo>
                    <a:pt x="0" y="23"/>
                  </a:lnTo>
                </a:path>
              </a:pathLst>
            </a:custGeom>
            <a:ln w="33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67352" y="545441"/>
              <a:ext cx="26670" cy="7620"/>
            </a:xfrm>
            <a:custGeom>
              <a:avLst/>
              <a:gdLst/>
              <a:ahLst/>
              <a:cxnLst/>
              <a:rect l="l" t="t" r="r" b="b"/>
              <a:pathLst>
                <a:path w="26669" h="7620">
                  <a:moveTo>
                    <a:pt x="26347" y="0"/>
                  </a:moveTo>
                  <a:lnTo>
                    <a:pt x="18447" y="130"/>
                  </a:lnTo>
                  <a:lnTo>
                    <a:pt x="13069" y="964"/>
                  </a:lnTo>
                  <a:lnTo>
                    <a:pt x="7743" y="3212"/>
                  </a:lnTo>
                  <a:lnTo>
                    <a:pt x="0" y="7585"/>
                  </a:lnTo>
                </a:path>
              </a:pathLst>
            </a:custGeom>
            <a:ln w="33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5074" y="553026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22278" y="0"/>
                  </a:moveTo>
                  <a:lnTo>
                    <a:pt x="14597" y="4595"/>
                  </a:lnTo>
                  <a:lnTo>
                    <a:pt x="9717" y="8396"/>
                  </a:lnTo>
                  <a:lnTo>
                    <a:pt x="5547" y="13445"/>
                  </a:lnTo>
                  <a:lnTo>
                    <a:pt x="0" y="21783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33102" y="574809"/>
              <a:ext cx="12065" cy="32384"/>
            </a:xfrm>
            <a:custGeom>
              <a:avLst/>
              <a:gdLst/>
              <a:ahLst/>
              <a:cxnLst/>
              <a:rect l="l" t="t" r="r" b="b"/>
              <a:pathLst>
                <a:path w="12064" h="32384">
                  <a:moveTo>
                    <a:pt x="11971" y="0"/>
                  </a:moveTo>
                  <a:lnTo>
                    <a:pt x="6584" y="8499"/>
                  </a:lnTo>
                  <a:lnTo>
                    <a:pt x="3542" y="14676"/>
                  </a:lnTo>
                  <a:lnTo>
                    <a:pt x="1721" y="21542"/>
                  </a:lnTo>
                  <a:lnTo>
                    <a:pt x="0" y="32106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31328" y="606916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4" h="34925">
                  <a:moveTo>
                    <a:pt x="1774" y="0"/>
                  </a:moveTo>
                  <a:lnTo>
                    <a:pt x="274" y="10602"/>
                  </a:lnTo>
                  <a:lnTo>
                    <a:pt x="0" y="17731"/>
                  </a:lnTo>
                  <a:lnTo>
                    <a:pt x="1156" y="24623"/>
                  </a:lnTo>
                  <a:lnTo>
                    <a:pt x="3945" y="34512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35274" y="641429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80" h="27940">
                  <a:moveTo>
                    <a:pt x="0" y="0"/>
                  </a:moveTo>
                  <a:lnTo>
                    <a:pt x="3028" y="9782"/>
                  </a:lnTo>
                  <a:lnTo>
                    <a:pt x="5852" y="15928"/>
                  </a:lnTo>
                  <a:lnTo>
                    <a:pt x="10108" y="21034"/>
                  </a:lnTo>
                  <a:lnTo>
                    <a:pt x="17427" y="27697"/>
                  </a:lnTo>
                </a:path>
              </a:pathLst>
            </a:custGeom>
            <a:ln w="32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52701" y="669126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80" h="13970">
                  <a:moveTo>
                    <a:pt x="0" y="0"/>
                  </a:moveTo>
                  <a:lnTo>
                    <a:pt x="7514" y="6441"/>
                  </a:lnTo>
                  <a:lnTo>
                    <a:pt x="13132" y="9998"/>
                  </a:lnTo>
                  <a:lnTo>
                    <a:pt x="19659" y="11940"/>
                  </a:lnTo>
                  <a:lnTo>
                    <a:pt x="29895" y="13537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82597" y="677967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89" h="6350">
                  <a:moveTo>
                    <a:pt x="0" y="4695"/>
                  </a:moveTo>
                  <a:lnTo>
                    <a:pt x="10304" y="6006"/>
                  </a:lnTo>
                  <a:lnTo>
                    <a:pt x="17309" y="5954"/>
                  </a:lnTo>
                  <a:lnTo>
                    <a:pt x="24226" y="4098"/>
                  </a:lnTo>
                  <a:lnTo>
                    <a:pt x="34269" y="0"/>
                  </a:lnTo>
                </a:path>
              </a:pathLst>
            </a:custGeom>
            <a:ln w="32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16866" y="657113"/>
              <a:ext cx="29209" cy="20955"/>
            </a:xfrm>
            <a:custGeom>
              <a:avLst/>
              <a:gdLst/>
              <a:ahLst/>
              <a:cxnLst/>
              <a:rect l="l" t="t" r="r" b="b"/>
              <a:pathLst>
                <a:path w="29210" h="20954">
                  <a:moveTo>
                    <a:pt x="0" y="20854"/>
                  </a:moveTo>
                  <a:lnTo>
                    <a:pt x="9961" y="16503"/>
                  </a:lnTo>
                  <a:lnTo>
                    <a:pt x="16309" y="12880"/>
                  </a:lnTo>
                  <a:lnTo>
                    <a:pt x="21771" y="8031"/>
                  </a:lnTo>
                  <a:lnTo>
                    <a:pt x="29070" y="0"/>
                  </a:lnTo>
                </a:path>
              </a:pathLst>
            </a:custGeom>
            <a:ln w="32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45936" y="628581"/>
              <a:ext cx="18415" cy="28575"/>
            </a:xfrm>
            <a:custGeom>
              <a:avLst/>
              <a:gdLst/>
              <a:ahLst/>
              <a:cxnLst/>
              <a:rect l="l" t="t" r="r" b="b"/>
              <a:pathLst>
                <a:path w="18414" h="28575">
                  <a:moveTo>
                    <a:pt x="0" y="28531"/>
                  </a:moveTo>
                  <a:lnTo>
                    <a:pt x="7122" y="20379"/>
                  </a:lnTo>
                  <a:lnTo>
                    <a:pt x="11349" y="14690"/>
                  </a:lnTo>
                  <a:lnTo>
                    <a:pt x="14348" y="8788"/>
                  </a:lnTo>
                  <a:lnTo>
                    <a:pt x="17786" y="0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63723" y="601909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70">
                  <a:moveTo>
                    <a:pt x="0" y="26672"/>
                  </a:moveTo>
                  <a:lnTo>
                    <a:pt x="3239" y="17912"/>
                  </a:lnTo>
                  <a:lnTo>
                    <a:pt x="4852" y="12213"/>
                  </a:lnTo>
                  <a:lnTo>
                    <a:pt x="5317" y="7076"/>
                  </a:lnTo>
                  <a:lnTo>
                    <a:pt x="5113" y="0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64156" y="583606"/>
              <a:ext cx="5080" cy="18415"/>
            </a:xfrm>
            <a:custGeom>
              <a:avLst/>
              <a:gdLst/>
              <a:ahLst/>
              <a:cxnLst/>
              <a:rect l="l" t="t" r="r" b="b"/>
              <a:pathLst>
                <a:path w="5080" h="18415">
                  <a:moveTo>
                    <a:pt x="4679" y="18302"/>
                  </a:moveTo>
                  <a:lnTo>
                    <a:pt x="4175" y="6461"/>
                  </a:lnTo>
                  <a:lnTo>
                    <a:pt x="0" y="0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4947" y="577143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9209" y="6463"/>
                  </a:moveTo>
                  <a:lnTo>
                    <a:pt x="5033" y="0"/>
                  </a:lnTo>
                  <a:lnTo>
                    <a:pt x="0" y="1106"/>
                  </a:lnTo>
                </a:path>
              </a:pathLst>
            </a:custGeom>
            <a:ln w="33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46174" y="578249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8772" y="0"/>
                  </a:moveTo>
                  <a:lnTo>
                    <a:pt x="3738" y="1108"/>
                  </a:lnTo>
                  <a:lnTo>
                    <a:pt x="0" y="10283"/>
                  </a:lnTo>
                </a:path>
              </a:pathLst>
            </a:custGeom>
            <a:ln w="34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42435" y="588533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10" h="24765">
                  <a:moveTo>
                    <a:pt x="3738" y="0"/>
                  </a:moveTo>
                  <a:lnTo>
                    <a:pt x="0" y="9174"/>
                  </a:lnTo>
                  <a:lnTo>
                    <a:pt x="65" y="24570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42501" y="613103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4">
                  <a:moveTo>
                    <a:pt x="0" y="0"/>
                  </a:moveTo>
                  <a:lnTo>
                    <a:pt x="121" y="9176"/>
                  </a:lnTo>
                  <a:lnTo>
                    <a:pt x="726" y="15679"/>
                  </a:lnTo>
                  <a:lnTo>
                    <a:pt x="2321" y="22608"/>
                  </a:lnTo>
                  <a:lnTo>
                    <a:pt x="5414" y="33063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47915" y="646166"/>
              <a:ext cx="15875" cy="33020"/>
            </a:xfrm>
            <a:custGeom>
              <a:avLst/>
              <a:gdLst/>
              <a:ahLst/>
              <a:cxnLst/>
              <a:rect l="l" t="t" r="r" b="b"/>
              <a:pathLst>
                <a:path w="15875" h="33020">
                  <a:moveTo>
                    <a:pt x="0" y="0"/>
                  </a:moveTo>
                  <a:lnTo>
                    <a:pt x="3247" y="10452"/>
                  </a:lnTo>
                  <a:lnTo>
                    <a:pt x="5923" y="17364"/>
                  </a:lnTo>
                  <a:lnTo>
                    <a:pt x="9460" y="23821"/>
                  </a:lnTo>
                  <a:lnTo>
                    <a:pt x="15293" y="32906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63209" y="679073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30" h="24765">
                  <a:moveTo>
                    <a:pt x="0" y="0"/>
                  </a:moveTo>
                  <a:lnTo>
                    <a:pt x="5966" y="8958"/>
                  </a:lnTo>
                  <a:lnTo>
                    <a:pt x="10440" y="14518"/>
                  </a:lnTo>
                  <a:lnTo>
                    <a:pt x="15656" y="18998"/>
                  </a:lnTo>
                  <a:lnTo>
                    <a:pt x="23851" y="24714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7060" y="703788"/>
              <a:ext cx="31115" cy="10160"/>
            </a:xfrm>
            <a:custGeom>
              <a:avLst/>
              <a:gdLst/>
              <a:ahLst/>
              <a:cxnLst/>
              <a:rect l="l" t="t" r="r" b="b"/>
              <a:pathLst>
                <a:path w="31114" h="10159">
                  <a:moveTo>
                    <a:pt x="0" y="0"/>
                  </a:moveTo>
                  <a:lnTo>
                    <a:pt x="8301" y="5486"/>
                  </a:lnTo>
                  <a:lnTo>
                    <a:pt x="14264" y="8358"/>
                  </a:lnTo>
                  <a:lnTo>
                    <a:pt x="20762" y="9556"/>
                  </a:lnTo>
                  <a:lnTo>
                    <a:pt x="30672" y="10019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17733" y="705460"/>
              <a:ext cx="34925" cy="8890"/>
            </a:xfrm>
            <a:custGeom>
              <a:avLst/>
              <a:gdLst/>
              <a:ahLst/>
              <a:cxnLst/>
              <a:rect l="l" t="t" r="r" b="b"/>
              <a:pathLst>
                <a:path w="34925" h="8890">
                  <a:moveTo>
                    <a:pt x="0" y="8346"/>
                  </a:moveTo>
                  <a:lnTo>
                    <a:pt x="9971" y="8522"/>
                  </a:lnTo>
                  <a:lnTo>
                    <a:pt x="16896" y="7711"/>
                  </a:lnTo>
                  <a:lnTo>
                    <a:pt x="24015" y="5131"/>
                  </a:lnTo>
                  <a:lnTo>
                    <a:pt x="34569" y="0"/>
                  </a:lnTo>
                </a:path>
              </a:pathLst>
            </a:custGeom>
            <a:ln w="32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52303" y="679929"/>
              <a:ext cx="34290" cy="26034"/>
            </a:xfrm>
            <a:custGeom>
              <a:avLst/>
              <a:gdLst/>
              <a:ahLst/>
              <a:cxnLst/>
              <a:rect l="l" t="t" r="r" b="b"/>
              <a:pathLst>
                <a:path w="34289" h="26034">
                  <a:moveTo>
                    <a:pt x="0" y="25531"/>
                  </a:moveTo>
                  <a:lnTo>
                    <a:pt x="10542" y="20130"/>
                  </a:lnTo>
                  <a:lnTo>
                    <a:pt x="17581" y="15670"/>
                  </a:lnTo>
                  <a:lnTo>
                    <a:pt x="24287" y="9758"/>
                  </a:lnTo>
                  <a:lnTo>
                    <a:pt x="33832" y="0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6136" y="643001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69" h="37465">
                  <a:moveTo>
                    <a:pt x="0" y="36927"/>
                  </a:moveTo>
                  <a:lnTo>
                    <a:pt x="9429" y="26991"/>
                  </a:lnTo>
                  <a:lnTo>
                    <a:pt x="15323" y="19832"/>
                  </a:lnTo>
                  <a:lnTo>
                    <a:pt x="20160" y="11989"/>
                  </a:lnTo>
                  <a:lnTo>
                    <a:pt x="26414" y="0"/>
                  </a:lnTo>
                </a:path>
              </a:pathLst>
            </a:custGeom>
            <a:ln w="32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12550" y="603978"/>
              <a:ext cx="13970" cy="39370"/>
            </a:xfrm>
            <a:custGeom>
              <a:avLst/>
              <a:gdLst/>
              <a:ahLst/>
              <a:cxnLst/>
              <a:rect l="l" t="t" r="r" b="b"/>
              <a:pathLst>
                <a:path w="13969" h="39370">
                  <a:moveTo>
                    <a:pt x="0" y="39022"/>
                  </a:moveTo>
                  <a:lnTo>
                    <a:pt x="6052" y="27000"/>
                  </a:lnTo>
                  <a:lnTo>
                    <a:pt x="9471" y="18928"/>
                  </a:lnTo>
                  <a:lnTo>
                    <a:pt x="11520" y="11147"/>
                  </a:lnTo>
                  <a:lnTo>
                    <a:pt x="13460" y="0"/>
                  </a:lnTo>
                </a:path>
              </a:pathLst>
            </a:custGeom>
            <a:ln w="32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23304" y="571943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80" h="32384">
                  <a:moveTo>
                    <a:pt x="2707" y="32035"/>
                  </a:moveTo>
                  <a:lnTo>
                    <a:pt x="4395" y="20996"/>
                  </a:lnTo>
                  <a:lnTo>
                    <a:pt x="4675" y="13980"/>
                  </a:lnTo>
                  <a:lnTo>
                    <a:pt x="3295" y="7982"/>
                  </a:lnTo>
                  <a:lnTo>
                    <a:pt x="0" y="0"/>
                  </a:lnTo>
                </a:path>
              </a:pathLst>
            </a:custGeom>
            <a:ln w="32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06339" y="552394"/>
              <a:ext cx="17145" cy="19685"/>
            </a:xfrm>
            <a:custGeom>
              <a:avLst/>
              <a:gdLst/>
              <a:ahLst/>
              <a:cxnLst/>
              <a:rect l="l" t="t" r="r" b="b"/>
              <a:pathLst>
                <a:path w="17144" h="19684">
                  <a:moveTo>
                    <a:pt x="16964" y="19549"/>
                  </a:moveTo>
                  <a:lnTo>
                    <a:pt x="13446" y="11762"/>
                  </a:lnTo>
                  <a:lnTo>
                    <a:pt x="10506" y="7130"/>
                  </a:lnTo>
                  <a:lnTo>
                    <a:pt x="6554" y="3820"/>
                  </a:lnTo>
                  <a:lnTo>
                    <a:pt x="0" y="0"/>
                  </a:lnTo>
                </a:path>
              </a:pathLst>
            </a:custGeom>
            <a:ln w="32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83277" y="546146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4" h="6350">
                  <a:moveTo>
                    <a:pt x="23062" y="6247"/>
                  </a:moveTo>
                  <a:lnTo>
                    <a:pt x="11880" y="0"/>
                  </a:lnTo>
                  <a:lnTo>
                    <a:pt x="0" y="455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62532" y="546602"/>
              <a:ext cx="20955" cy="5715"/>
            </a:xfrm>
            <a:custGeom>
              <a:avLst/>
              <a:gdLst/>
              <a:ahLst/>
              <a:cxnLst/>
              <a:rect l="l" t="t" r="r" b="b"/>
              <a:pathLst>
                <a:path w="20955" h="5715">
                  <a:moveTo>
                    <a:pt x="20745" y="0"/>
                  </a:moveTo>
                  <a:lnTo>
                    <a:pt x="8864" y="457"/>
                  </a:lnTo>
                  <a:lnTo>
                    <a:pt x="0" y="5494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51120" y="552096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30" h="12065">
                  <a:moveTo>
                    <a:pt x="11412" y="0"/>
                  </a:moveTo>
                  <a:lnTo>
                    <a:pt x="2547" y="5036"/>
                  </a:lnTo>
                  <a:lnTo>
                    <a:pt x="0" y="11741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48572" y="563838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19" h="12700">
                  <a:moveTo>
                    <a:pt x="2547" y="0"/>
                  </a:moveTo>
                  <a:lnTo>
                    <a:pt x="0" y="6705"/>
                  </a:lnTo>
                  <a:lnTo>
                    <a:pt x="7094" y="12507"/>
                  </a:lnTo>
                </a:path>
              </a:pathLst>
            </a:custGeom>
            <a:ln w="33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55667" y="576346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60" h="9525">
                  <a:moveTo>
                    <a:pt x="0" y="0"/>
                  </a:moveTo>
                  <a:lnTo>
                    <a:pt x="7094" y="5804"/>
                  </a:lnTo>
                  <a:lnTo>
                    <a:pt x="22483" y="8993"/>
                  </a:lnTo>
                </a:path>
              </a:pathLst>
            </a:custGeom>
            <a:ln w="34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78150" y="585339"/>
              <a:ext cx="34290" cy="3810"/>
            </a:xfrm>
            <a:custGeom>
              <a:avLst/>
              <a:gdLst/>
              <a:ahLst/>
              <a:cxnLst/>
              <a:rect l="l" t="t" r="r" b="b"/>
              <a:pathLst>
                <a:path w="34289" h="3809">
                  <a:moveTo>
                    <a:pt x="0" y="0"/>
                  </a:moveTo>
                  <a:lnTo>
                    <a:pt x="9187" y="1845"/>
                  </a:lnTo>
                  <a:lnTo>
                    <a:pt x="15787" y="2802"/>
                  </a:lnTo>
                  <a:lnTo>
                    <a:pt x="22985" y="3178"/>
                  </a:lnTo>
                  <a:lnTo>
                    <a:pt x="33964" y="3280"/>
                  </a:lnTo>
                </a:path>
              </a:pathLst>
            </a:custGeom>
            <a:ln w="33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12115" y="586951"/>
              <a:ext cx="34925" cy="1905"/>
            </a:xfrm>
            <a:custGeom>
              <a:avLst/>
              <a:gdLst/>
              <a:ahLst/>
              <a:cxnLst/>
              <a:rect l="l" t="t" r="r" b="b"/>
              <a:pathLst>
                <a:path w="34925" h="1904">
                  <a:moveTo>
                    <a:pt x="0" y="1668"/>
                  </a:moveTo>
                  <a:lnTo>
                    <a:pt x="10985" y="1692"/>
                  </a:lnTo>
                  <a:lnTo>
                    <a:pt x="18227" y="1527"/>
                  </a:lnTo>
                  <a:lnTo>
                    <a:pt x="24949" y="1014"/>
                  </a:lnTo>
                  <a:lnTo>
                    <a:pt x="34372" y="0"/>
                  </a:lnTo>
                </a:path>
              </a:pathLst>
            </a:custGeom>
            <a:ln w="33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46488" y="583531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0" y="3419"/>
                  </a:moveTo>
                  <a:lnTo>
                    <a:pt x="15797" y="1663"/>
                  </a:lnTo>
                  <a:lnTo>
                    <a:pt x="25126" y="0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71615" y="581869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30" h="1904">
                  <a:moveTo>
                    <a:pt x="0" y="1661"/>
                  </a:moveTo>
                  <a:lnTo>
                    <a:pt x="9328" y="0"/>
                  </a:lnTo>
                  <a:lnTo>
                    <a:pt x="10987" y="1533"/>
                  </a:lnTo>
                </a:path>
              </a:pathLst>
            </a:custGeom>
            <a:ln w="33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80850" y="583403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1751" y="0"/>
                  </a:moveTo>
                  <a:lnTo>
                    <a:pt x="3410" y="1534"/>
                  </a:lnTo>
                  <a:lnTo>
                    <a:pt x="0" y="7225"/>
                  </a:lnTo>
                </a:path>
              </a:pathLst>
            </a:custGeom>
            <a:ln w="33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773201" y="590629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5" h="15875">
                  <a:moveTo>
                    <a:pt x="7649" y="0"/>
                  </a:moveTo>
                  <a:lnTo>
                    <a:pt x="4239" y="5691"/>
                  </a:lnTo>
                  <a:lnTo>
                    <a:pt x="0" y="15254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67970" y="605883"/>
              <a:ext cx="5715" cy="20320"/>
            </a:xfrm>
            <a:custGeom>
              <a:avLst/>
              <a:gdLst/>
              <a:ahLst/>
              <a:cxnLst/>
              <a:rect l="l" t="t" r="r" b="b"/>
              <a:pathLst>
                <a:path w="5714" h="20320">
                  <a:moveTo>
                    <a:pt x="5230" y="0"/>
                  </a:moveTo>
                  <a:lnTo>
                    <a:pt x="991" y="9562"/>
                  </a:lnTo>
                  <a:lnTo>
                    <a:pt x="0" y="20282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66979" y="626166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991" y="0"/>
                  </a:moveTo>
                  <a:lnTo>
                    <a:pt x="0" y="10721"/>
                  </a:lnTo>
                  <a:lnTo>
                    <a:pt x="3734" y="20063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70713" y="646230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69" h="15240">
                  <a:moveTo>
                    <a:pt x="0" y="0"/>
                  </a:moveTo>
                  <a:lnTo>
                    <a:pt x="3734" y="9342"/>
                  </a:lnTo>
                  <a:lnTo>
                    <a:pt x="13858" y="15071"/>
                  </a:lnTo>
                </a:path>
              </a:pathLst>
            </a:custGeom>
            <a:ln w="33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84572" y="661302"/>
              <a:ext cx="25400" cy="6985"/>
            </a:xfrm>
            <a:custGeom>
              <a:avLst/>
              <a:gdLst/>
              <a:ahLst/>
              <a:cxnLst/>
              <a:rect l="l" t="t" r="r" b="b"/>
              <a:pathLst>
                <a:path w="25400" h="6984">
                  <a:moveTo>
                    <a:pt x="0" y="0"/>
                  </a:moveTo>
                  <a:lnTo>
                    <a:pt x="6089" y="3324"/>
                  </a:lnTo>
                  <a:lnTo>
                    <a:pt x="10749" y="5106"/>
                  </a:lnTo>
                  <a:lnTo>
                    <a:pt x="16348" y="5949"/>
                  </a:lnTo>
                  <a:lnTo>
                    <a:pt x="25254" y="6461"/>
                  </a:lnTo>
                </a:path>
              </a:pathLst>
            </a:custGeom>
            <a:ln w="33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09826" y="663615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5" h="5079">
                  <a:moveTo>
                    <a:pt x="0" y="4148"/>
                  </a:moveTo>
                  <a:lnTo>
                    <a:pt x="9012" y="4495"/>
                  </a:lnTo>
                  <a:lnTo>
                    <a:pt x="15355" y="4178"/>
                  </a:lnTo>
                  <a:lnTo>
                    <a:pt x="22037" y="2810"/>
                  </a:lnTo>
                  <a:lnTo>
                    <a:pt x="32061" y="0"/>
                  </a:lnTo>
                </a:path>
              </a:pathLst>
            </a:custGeom>
            <a:ln w="33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41888" y="649740"/>
              <a:ext cx="31115" cy="13970"/>
            </a:xfrm>
            <a:custGeom>
              <a:avLst/>
              <a:gdLst/>
              <a:ahLst/>
              <a:cxnLst/>
              <a:rect l="l" t="t" r="r" b="b"/>
              <a:pathLst>
                <a:path w="31114" h="13970">
                  <a:moveTo>
                    <a:pt x="0" y="13875"/>
                  </a:moveTo>
                  <a:lnTo>
                    <a:pt x="10008" y="10914"/>
                  </a:lnTo>
                  <a:lnTo>
                    <a:pt x="16579" y="8481"/>
                  </a:lnTo>
                  <a:lnTo>
                    <a:pt x="22624" y="5277"/>
                  </a:lnTo>
                  <a:lnTo>
                    <a:pt x="31054" y="0"/>
                  </a:lnTo>
                </a:path>
              </a:pathLst>
            </a:custGeom>
            <a:ln w="33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72942" y="630395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4">
                  <a:moveTo>
                    <a:pt x="0" y="19344"/>
                  </a:moveTo>
                  <a:lnTo>
                    <a:pt x="8301" y="13980"/>
                  </a:lnTo>
                  <a:lnTo>
                    <a:pt x="13448" y="10178"/>
                  </a:lnTo>
                  <a:lnTo>
                    <a:pt x="17582" y="6122"/>
                  </a:lnTo>
                  <a:lnTo>
                    <a:pt x="22846" y="0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95788" y="610973"/>
              <a:ext cx="12065" cy="19685"/>
            </a:xfrm>
            <a:custGeom>
              <a:avLst/>
              <a:gdLst/>
              <a:ahLst/>
              <a:cxnLst/>
              <a:rect l="l" t="t" r="r" b="b"/>
              <a:pathLst>
                <a:path w="12064" h="19684">
                  <a:moveTo>
                    <a:pt x="0" y="19422"/>
                  </a:moveTo>
                  <a:lnTo>
                    <a:pt x="8722" y="9075"/>
                  </a:lnTo>
                  <a:lnTo>
                    <a:pt x="11809" y="0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07598" y="596182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0" y="14791"/>
                  </a:moveTo>
                  <a:lnTo>
                    <a:pt x="3086" y="5717"/>
                  </a:lnTo>
                  <a:lnTo>
                    <a:pt x="2130" y="0"/>
                  </a:lnTo>
                </a:path>
              </a:pathLst>
            </a:custGeom>
            <a:ln w="33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05885" y="588571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3843" y="7610"/>
                  </a:moveTo>
                  <a:lnTo>
                    <a:pt x="2887" y="1892"/>
                  </a:lnTo>
                  <a:lnTo>
                    <a:pt x="0" y="0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99930" y="586677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5954" y="1894"/>
                  </a:moveTo>
                  <a:lnTo>
                    <a:pt x="3067" y="0"/>
                  </a:lnTo>
                  <a:lnTo>
                    <a:pt x="0" y="3309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95207" y="589987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4723" y="0"/>
                  </a:moveTo>
                  <a:lnTo>
                    <a:pt x="1655" y="3311"/>
                  </a:lnTo>
                  <a:lnTo>
                    <a:pt x="0" y="12484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93551" y="602471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5" h="23495">
                  <a:moveTo>
                    <a:pt x="1655" y="0"/>
                  </a:moveTo>
                  <a:lnTo>
                    <a:pt x="0" y="9174"/>
                  </a:lnTo>
                  <a:lnTo>
                    <a:pt x="1461" y="23128"/>
                  </a:lnTo>
                </a:path>
              </a:pathLst>
            </a:custGeom>
            <a:ln w="34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95012" y="625600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0" y="0"/>
                  </a:moveTo>
                  <a:lnTo>
                    <a:pt x="917" y="8327"/>
                  </a:lnTo>
                  <a:lnTo>
                    <a:pt x="1863" y="14294"/>
                  </a:lnTo>
                  <a:lnTo>
                    <a:pt x="3412" y="20771"/>
                  </a:lnTo>
                  <a:lnTo>
                    <a:pt x="6139" y="30630"/>
                  </a:lnTo>
                </a:path>
              </a:pathLst>
            </a:custGeom>
            <a:ln w="33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01151" y="656231"/>
              <a:ext cx="10795" cy="32384"/>
            </a:xfrm>
            <a:custGeom>
              <a:avLst/>
              <a:gdLst/>
              <a:ahLst/>
              <a:cxnLst/>
              <a:rect l="l" t="t" r="r" b="b"/>
              <a:pathLst>
                <a:path w="10794" h="32384">
                  <a:moveTo>
                    <a:pt x="0" y="0"/>
                  </a:moveTo>
                  <a:lnTo>
                    <a:pt x="2793" y="9883"/>
                  </a:lnTo>
                  <a:lnTo>
                    <a:pt x="4806" y="16540"/>
                  </a:lnTo>
                  <a:lnTo>
                    <a:pt x="7012" y="22995"/>
                  </a:lnTo>
                  <a:lnTo>
                    <a:pt x="10384" y="32275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1536" y="688506"/>
              <a:ext cx="17780" cy="45085"/>
            </a:xfrm>
            <a:custGeom>
              <a:avLst/>
              <a:gdLst/>
              <a:ahLst/>
              <a:cxnLst/>
              <a:rect l="l" t="t" r="r" b="b"/>
              <a:pathLst>
                <a:path w="17780" h="45084">
                  <a:moveTo>
                    <a:pt x="0" y="0"/>
                  </a:moveTo>
                  <a:lnTo>
                    <a:pt x="8573" y="22678"/>
                  </a:lnTo>
                  <a:lnTo>
                    <a:pt x="13229" y="34922"/>
                  </a:lnTo>
                  <a:lnTo>
                    <a:pt x="15584" y="40948"/>
                  </a:lnTo>
                  <a:lnTo>
                    <a:pt x="17258" y="44973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871289" y="489960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4">
                  <a:moveTo>
                    <a:pt x="10016" y="6613"/>
                  </a:moveTo>
                  <a:lnTo>
                    <a:pt x="8525" y="5753"/>
                  </a:lnTo>
                  <a:lnTo>
                    <a:pt x="7035" y="4892"/>
                  </a:lnTo>
                </a:path>
                <a:path w="10160" h="6984">
                  <a:moveTo>
                    <a:pt x="7035" y="4892"/>
                  </a:moveTo>
                  <a:lnTo>
                    <a:pt x="4054" y="31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867235" y="482525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4054" y="7435"/>
                  </a:moveTo>
                  <a:lnTo>
                    <a:pt x="0" y="4263"/>
                  </a:lnTo>
                  <a:lnTo>
                    <a:pt x="951" y="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0204" y="560112"/>
              <a:ext cx="226612" cy="1786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7460" y="481905"/>
              <a:ext cx="252778" cy="314157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3545330" y="460388"/>
            <a:ext cx="330835" cy="322580"/>
            <a:chOff x="3545330" y="460388"/>
            <a:chExt cx="330835" cy="322580"/>
          </a:xfrm>
        </p:grpSpPr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5330" y="460388"/>
              <a:ext cx="66823" cy="30504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4521" y="567914"/>
              <a:ext cx="231194" cy="214570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4497009" y="584921"/>
            <a:ext cx="40005" cy="156210"/>
            <a:chOff x="4497009" y="584921"/>
            <a:chExt cx="40005" cy="156210"/>
          </a:xfrm>
        </p:grpSpPr>
        <p:sp>
          <p:nvSpPr>
            <p:cNvPr id="91" name="object 91"/>
            <p:cNvSpPr/>
            <p:nvPr/>
          </p:nvSpPr>
          <p:spPr>
            <a:xfrm>
              <a:off x="4514471" y="6192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14471" y="609944"/>
              <a:ext cx="635" cy="9525"/>
            </a:xfrm>
            <a:custGeom>
              <a:avLst/>
              <a:gdLst/>
              <a:ahLst/>
              <a:cxnLst/>
              <a:rect l="l" t="t" r="r" b="b"/>
              <a:pathLst>
                <a:path w="635" h="9525">
                  <a:moveTo>
                    <a:pt x="-17393" y="4662"/>
                  </a:moveTo>
                  <a:lnTo>
                    <a:pt x="17623" y="4662"/>
                  </a:lnTo>
                </a:path>
              </a:pathLst>
            </a:custGeom>
            <a:ln w="44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514701" y="604558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5385"/>
                  </a:moveTo>
                  <a:lnTo>
                    <a:pt x="229" y="2354"/>
                  </a:lnTo>
                  <a:lnTo>
                    <a:pt x="973" y="0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515674" y="60220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0" y="2356"/>
                  </a:moveTo>
                  <a:lnTo>
                    <a:pt x="744" y="0"/>
                  </a:lnTo>
                  <a:lnTo>
                    <a:pt x="1543" y="224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17218" y="60242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0" y="0"/>
                  </a:moveTo>
                  <a:lnTo>
                    <a:pt x="799" y="226"/>
                  </a:lnTo>
                  <a:lnTo>
                    <a:pt x="1385" y="5013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18604" y="607440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0" y="0"/>
                  </a:moveTo>
                  <a:lnTo>
                    <a:pt x="586" y="4787"/>
                  </a:lnTo>
                  <a:lnTo>
                    <a:pt x="760" y="15436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518731" y="622876"/>
              <a:ext cx="635" cy="56515"/>
            </a:xfrm>
            <a:custGeom>
              <a:avLst/>
              <a:gdLst/>
              <a:ahLst/>
              <a:cxnLst/>
              <a:rect l="l" t="t" r="r" b="b"/>
              <a:pathLst>
                <a:path w="635" h="56515">
                  <a:moveTo>
                    <a:pt x="316" y="-16823"/>
                  </a:moveTo>
                  <a:lnTo>
                    <a:pt x="316" y="72731"/>
                  </a:lnTo>
                </a:path>
              </a:pathLst>
            </a:custGeom>
            <a:ln w="34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17236" y="678784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4" h="45720">
                  <a:moveTo>
                    <a:pt x="1495" y="0"/>
                  </a:moveTo>
                  <a:lnTo>
                    <a:pt x="882" y="22505"/>
                  </a:lnTo>
                  <a:lnTo>
                    <a:pt x="522" y="34723"/>
                  </a:lnTo>
                  <a:lnTo>
                    <a:pt x="275" y="40896"/>
                  </a:lnTo>
                  <a:lnTo>
                    <a:pt x="0" y="45270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62269" y="442168"/>
            <a:ext cx="215445" cy="322202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4488506" y="501686"/>
            <a:ext cx="44450" cy="54610"/>
            <a:chOff x="4488506" y="501686"/>
            <a:chExt cx="44450" cy="54610"/>
          </a:xfrm>
        </p:grpSpPr>
        <p:sp>
          <p:nvSpPr>
            <p:cNvPr id="101" name="object 101"/>
            <p:cNvSpPr/>
            <p:nvPr/>
          </p:nvSpPr>
          <p:spPr>
            <a:xfrm>
              <a:off x="4514305" y="53699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916" y="1606"/>
                  </a:moveTo>
                  <a:lnTo>
                    <a:pt x="458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08185" y="525245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5">
                  <a:moveTo>
                    <a:pt x="6119" y="11754"/>
                  </a:moveTo>
                  <a:lnTo>
                    <a:pt x="1542" y="3630"/>
                  </a:lnTo>
                  <a:lnTo>
                    <a:pt x="0" y="0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05732" y="518912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453" y="6332"/>
                  </a:moveTo>
                  <a:lnTo>
                    <a:pt x="0" y="0"/>
                  </a:lnTo>
                  <a:lnTo>
                    <a:pt x="282" y="660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5110799" y="531768"/>
            <a:ext cx="43180" cy="258445"/>
            <a:chOff x="5110799" y="531768"/>
            <a:chExt cx="43180" cy="258445"/>
          </a:xfrm>
        </p:grpSpPr>
        <p:sp>
          <p:nvSpPr>
            <p:cNvPr id="105" name="object 105"/>
            <p:cNvSpPr/>
            <p:nvPr/>
          </p:nvSpPr>
          <p:spPr>
            <a:xfrm>
              <a:off x="5135341" y="64712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573" y="1060"/>
                  </a:moveTo>
                </a:path>
                <a:path w="635" h="1270">
                  <a:moveTo>
                    <a:pt x="573" y="945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33825" y="64629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16" y="830"/>
                  </a:moveTo>
                  <a:lnTo>
                    <a:pt x="942" y="0"/>
                  </a:lnTo>
                  <a:lnTo>
                    <a:pt x="0" y="29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32024" y="64658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800" y="0"/>
                  </a:moveTo>
                  <a:lnTo>
                    <a:pt x="858" y="289"/>
                  </a:lnTo>
                  <a:lnTo>
                    <a:pt x="0" y="4892"/>
                  </a:lnTo>
                </a:path>
              </a:pathLst>
            </a:custGeom>
            <a:ln w="34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30617" y="651479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4" h="15875">
                  <a:moveTo>
                    <a:pt x="1406" y="0"/>
                  </a:moveTo>
                  <a:lnTo>
                    <a:pt x="549" y="4602"/>
                  </a:lnTo>
                  <a:lnTo>
                    <a:pt x="0" y="15330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29570" y="666810"/>
              <a:ext cx="1270" cy="59055"/>
            </a:xfrm>
            <a:custGeom>
              <a:avLst/>
              <a:gdLst/>
              <a:ahLst/>
              <a:cxnLst/>
              <a:rect l="l" t="t" r="r" b="b"/>
              <a:pathLst>
                <a:path w="1270" h="59054">
                  <a:moveTo>
                    <a:pt x="1047" y="0"/>
                  </a:moveTo>
                  <a:lnTo>
                    <a:pt x="484" y="24802"/>
                  </a:lnTo>
                  <a:lnTo>
                    <a:pt x="187" y="39209"/>
                  </a:lnTo>
                  <a:lnTo>
                    <a:pt x="59" y="48745"/>
                  </a:lnTo>
                  <a:lnTo>
                    <a:pt x="0" y="58935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29537" y="725746"/>
              <a:ext cx="1270" cy="29209"/>
            </a:xfrm>
            <a:custGeom>
              <a:avLst/>
              <a:gdLst/>
              <a:ahLst/>
              <a:cxnLst/>
              <a:rect l="l" t="t" r="r" b="b"/>
              <a:pathLst>
                <a:path w="1270" h="29209">
                  <a:moveTo>
                    <a:pt x="32" y="0"/>
                  </a:moveTo>
                  <a:lnTo>
                    <a:pt x="0" y="9720"/>
                  </a:lnTo>
                  <a:lnTo>
                    <a:pt x="55" y="15964"/>
                  </a:lnTo>
                  <a:lnTo>
                    <a:pt x="257" y="21434"/>
                  </a:lnTo>
                  <a:lnTo>
                    <a:pt x="666" y="28835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30203" y="75458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0"/>
                  </a:moveTo>
                  <a:lnTo>
                    <a:pt x="710" y="12354"/>
                  </a:lnTo>
                  <a:lnTo>
                    <a:pt x="1635" y="18552"/>
                  </a:lnTo>
                </a:path>
              </a:pathLst>
            </a:custGeom>
            <a:ln w="32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28816" y="572286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47"/>
                  </a:moveTo>
                  <a:lnTo>
                    <a:pt x="17806" y="1547"/>
                  </a:lnTo>
                </a:path>
              </a:pathLst>
            </a:custGeom>
            <a:ln w="38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128273" y="563962"/>
              <a:ext cx="635" cy="8890"/>
            </a:xfrm>
            <a:custGeom>
              <a:avLst/>
              <a:gdLst/>
              <a:ahLst/>
              <a:cxnLst/>
              <a:rect l="l" t="t" r="r" b="b"/>
              <a:pathLst>
                <a:path w="635" h="8890">
                  <a:moveTo>
                    <a:pt x="542" y="8323"/>
                  </a:moveTo>
                  <a:lnTo>
                    <a:pt x="198" y="5227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28075" y="554043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198" y="9918"/>
                  </a:moveTo>
                  <a:lnTo>
                    <a:pt x="0" y="4689"/>
                  </a:lnTo>
                  <a:lnTo>
                    <a:pt x="1776" y="0"/>
                  </a:lnTo>
                </a:path>
              </a:pathLst>
            </a:custGeom>
            <a:ln w="34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29851" y="548916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0" y="5126"/>
                  </a:moveTo>
                  <a:lnTo>
                    <a:pt x="1776" y="437"/>
                  </a:lnTo>
                  <a:lnTo>
                    <a:pt x="6275" y="0"/>
                  </a:lnTo>
                </a:path>
              </a:pathLst>
            </a:custGeom>
            <a:ln w="34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" name="object 1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87198" y="592480"/>
            <a:ext cx="168931" cy="199129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4506" y="547805"/>
            <a:ext cx="218887" cy="187636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01296" y="436445"/>
            <a:ext cx="75918" cy="315363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6431405" y="576247"/>
            <a:ext cx="422909" cy="205104"/>
            <a:chOff x="6431405" y="576247"/>
            <a:chExt cx="422909" cy="205104"/>
          </a:xfrm>
        </p:grpSpPr>
        <p:pic>
          <p:nvPicPr>
            <p:cNvPr id="120" name="object 1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1405" y="577161"/>
              <a:ext cx="199026" cy="20397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1019" y="576247"/>
              <a:ext cx="192981" cy="176929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306994" y="579474"/>
            <a:ext cx="170792" cy="201062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7543419" y="434303"/>
            <a:ext cx="422909" cy="352425"/>
            <a:chOff x="7543419" y="434303"/>
            <a:chExt cx="422909" cy="352425"/>
          </a:xfrm>
        </p:grpSpPr>
        <p:pic>
          <p:nvPicPr>
            <p:cNvPr id="124" name="object 1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3419" y="585163"/>
              <a:ext cx="232666" cy="15042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5536" y="434303"/>
              <a:ext cx="150327" cy="352062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037344" y="570342"/>
            <a:ext cx="231043" cy="21700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98703" y="421928"/>
            <a:ext cx="214478" cy="32911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92177" y="522253"/>
            <a:ext cx="411500" cy="258827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5349" y="1286067"/>
            <a:ext cx="223514" cy="15159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2201" y="1254462"/>
            <a:ext cx="210278" cy="185746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45027" y="1281871"/>
            <a:ext cx="174649" cy="203844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07061" y="1285009"/>
            <a:ext cx="125702" cy="202164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47893" y="1285972"/>
            <a:ext cx="201649" cy="455189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315070" y="1349008"/>
            <a:ext cx="181937" cy="175484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593473" y="1316270"/>
            <a:ext cx="259534" cy="20817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22918" y="1304707"/>
            <a:ext cx="192465" cy="218863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211845" y="1340059"/>
            <a:ext cx="191566" cy="20453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60307" y="1173620"/>
            <a:ext cx="279175" cy="368980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3833305" y="1475045"/>
            <a:ext cx="56515" cy="37465"/>
            <a:chOff x="3833305" y="1475045"/>
            <a:chExt cx="56515" cy="37465"/>
          </a:xfrm>
        </p:grpSpPr>
        <p:sp>
          <p:nvSpPr>
            <p:cNvPr id="140" name="object 140"/>
            <p:cNvSpPr/>
            <p:nvPr/>
          </p:nvSpPr>
          <p:spPr>
            <a:xfrm>
              <a:off x="3868573" y="1494357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3440" y="458"/>
                  </a:moveTo>
                  <a:lnTo>
                    <a:pt x="1720" y="2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50560" y="1492299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4" h="2540">
                  <a:moveTo>
                    <a:pt x="18012" y="2058"/>
                  </a:moveTo>
                  <a:lnTo>
                    <a:pt x="4635" y="457"/>
                  </a:lnTo>
                  <a:lnTo>
                    <a:pt x="0" y="0"/>
                  </a:lnTo>
                </a:path>
              </a:pathLst>
            </a:custGeom>
            <a:ln w="34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2" name="object 1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98607" y="2337730"/>
            <a:ext cx="462326" cy="32095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50544" y="2483641"/>
            <a:ext cx="140546" cy="183846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5203" y="2531036"/>
            <a:ext cx="214296" cy="174427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941691" y="2500132"/>
            <a:ext cx="221552" cy="187327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2322135" y="2544819"/>
            <a:ext cx="51435" cy="41275"/>
            <a:chOff x="2322135" y="2544819"/>
            <a:chExt cx="51435" cy="41275"/>
          </a:xfrm>
        </p:grpSpPr>
        <p:sp>
          <p:nvSpPr>
            <p:cNvPr id="147" name="object 147"/>
            <p:cNvSpPr/>
            <p:nvPr/>
          </p:nvSpPr>
          <p:spPr>
            <a:xfrm>
              <a:off x="2349777" y="2565861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153" y="0"/>
                  </a:moveTo>
                  <a:lnTo>
                    <a:pt x="5293" y="286"/>
                  </a:lnTo>
                  <a:lnTo>
                    <a:pt x="4433" y="573"/>
                  </a:lnTo>
                </a:path>
                <a:path w="6350" h="1905">
                  <a:moveTo>
                    <a:pt x="4433" y="573"/>
                  </a:moveTo>
                  <a:lnTo>
                    <a:pt x="2713" y="1147"/>
                  </a:lnTo>
                  <a:lnTo>
                    <a:pt x="0" y="186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344632" y="2567722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5144" y="0"/>
                  </a:moveTo>
                  <a:lnTo>
                    <a:pt x="2431" y="713"/>
                  </a:lnTo>
                  <a:lnTo>
                    <a:pt x="0" y="24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41127" y="256523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505" y="2512"/>
                  </a:moveTo>
                  <a:lnTo>
                    <a:pt x="1074" y="1823"/>
                  </a:lnTo>
                  <a:lnTo>
                    <a:pt x="0" y="0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39938" y="256278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1188" y="2451"/>
                  </a:moveTo>
                  <a:lnTo>
                    <a:pt x="114" y="628"/>
                  </a:lnTo>
                  <a:lnTo>
                    <a:pt x="0" y="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39470" y="256215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468" y="628"/>
                  </a:moveTo>
                  <a:lnTo>
                    <a:pt x="354" y="0"/>
                  </a:lnTo>
                  <a:lnTo>
                    <a:pt x="0" y="2972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2321014" y="2663277"/>
            <a:ext cx="43815" cy="40640"/>
            <a:chOff x="2321014" y="2663277"/>
            <a:chExt cx="43815" cy="40640"/>
          </a:xfrm>
        </p:grpSpPr>
        <p:sp>
          <p:nvSpPr>
            <p:cNvPr id="153" name="object 153"/>
            <p:cNvSpPr/>
            <p:nvPr/>
          </p:nvSpPr>
          <p:spPr>
            <a:xfrm>
              <a:off x="2346920" y="2685951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06" y="0"/>
                  </a:moveTo>
                  <a:lnTo>
                    <a:pt x="2720" y="0"/>
                  </a:lnTo>
                  <a:lnTo>
                    <a:pt x="2433" y="0"/>
                  </a:lnTo>
                </a:path>
                <a:path w="3175">
                  <a:moveTo>
                    <a:pt x="2433" y="0"/>
                  </a:moveTo>
                  <a:lnTo>
                    <a:pt x="186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342716" y="268434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5">
                  <a:moveTo>
                    <a:pt x="4203" y="1605"/>
                  </a:moveTo>
                  <a:lnTo>
                    <a:pt x="2343" y="1605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338365" y="2680628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4351" y="3717"/>
                  </a:moveTo>
                  <a:lnTo>
                    <a:pt x="2008" y="2112"/>
                  </a:lnTo>
                  <a:lnTo>
                    <a:pt x="0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798720" y="2752607"/>
            <a:ext cx="1630680" cy="96520"/>
            <a:chOff x="798720" y="2752607"/>
            <a:chExt cx="1630680" cy="96520"/>
          </a:xfrm>
        </p:grpSpPr>
        <p:sp>
          <p:nvSpPr>
            <p:cNvPr id="157" name="object 157"/>
            <p:cNvSpPr/>
            <p:nvPr/>
          </p:nvSpPr>
          <p:spPr>
            <a:xfrm>
              <a:off x="825359" y="283155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16092" y="2829749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5">
                  <a:moveTo>
                    <a:pt x="9267" y="1809"/>
                  </a:moveTo>
                  <a:lnTo>
                    <a:pt x="543" y="321"/>
                  </a:lnTo>
                  <a:lnTo>
                    <a:pt x="0" y="0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16092" y="2826352"/>
              <a:ext cx="113030" cy="3810"/>
            </a:xfrm>
            <a:custGeom>
              <a:avLst/>
              <a:gdLst/>
              <a:ahLst/>
              <a:cxnLst/>
              <a:rect l="l" t="t" r="r" b="b"/>
              <a:pathLst>
                <a:path w="113030" h="3810">
                  <a:moveTo>
                    <a:pt x="0" y="3397"/>
                  </a:moveTo>
                  <a:lnTo>
                    <a:pt x="35648" y="2611"/>
                  </a:lnTo>
                  <a:lnTo>
                    <a:pt x="59248" y="1996"/>
                  </a:lnTo>
                  <a:lnTo>
                    <a:pt x="81346" y="1231"/>
                  </a:lnTo>
                  <a:lnTo>
                    <a:pt x="112486" y="0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28578" y="2818945"/>
              <a:ext cx="129539" cy="7620"/>
            </a:xfrm>
            <a:custGeom>
              <a:avLst/>
              <a:gdLst/>
              <a:ahLst/>
              <a:cxnLst/>
              <a:rect l="l" t="t" r="r" b="b"/>
              <a:pathLst>
                <a:path w="129540" h="7619">
                  <a:moveTo>
                    <a:pt x="0" y="7406"/>
                  </a:moveTo>
                  <a:lnTo>
                    <a:pt x="31402" y="6112"/>
                  </a:lnTo>
                  <a:lnTo>
                    <a:pt x="55334" y="4909"/>
                  </a:lnTo>
                  <a:lnTo>
                    <a:pt x="83914" y="3103"/>
                  </a:lnTo>
                  <a:lnTo>
                    <a:pt x="129260" y="0"/>
                  </a:lnTo>
                </a:path>
              </a:pathLst>
            </a:custGeom>
            <a:ln w="31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57839" y="2785511"/>
              <a:ext cx="421005" cy="33655"/>
            </a:xfrm>
            <a:custGeom>
              <a:avLst/>
              <a:gdLst/>
              <a:ahLst/>
              <a:cxnLst/>
              <a:rect l="l" t="t" r="r" b="b"/>
              <a:pathLst>
                <a:path w="421005" h="33655">
                  <a:moveTo>
                    <a:pt x="0" y="33434"/>
                  </a:moveTo>
                  <a:lnTo>
                    <a:pt x="174823" y="19398"/>
                  </a:lnTo>
                  <a:lnTo>
                    <a:pt x="276946" y="11237"/>
                  </a:lnTo>
                  <a:lnTo>
                    <a:pt x="345834" y="5815"/>
                  </a:lnTo>
                  <a:lnTo>
                    <a:pt x="420951" y="0"/>
                  </a:lnTo>
                </a:path>
              </a:pathLst>
            </a:custGeom>
            <a:ln w="25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478791" y="2770225"/>
              <a:ext cx="236220" cy="15875"/>
            </a:xfrm>
            <a:custGeom>
              <a:avLst/>
              <a:gdLst/>
              <a:ahLst/>
              <a:cxnLst/>
              <a:rect l="l" t="t" r="r" b="b"/>
              <a:pathLst>
                <a:path w="236219" h="15875">
                  <a:moveTo>
                    <a:pt x="0" y="15285"/>
                  </a:moveTo>
                  <a:lnTo>
                    <a:pt x="72229" y="9754"/>
                  </a:lnTo>
                  <a:lnTo>
                    <a:pt x="120904" y="6318"/>
                  </a:lnTo>
                  <a:lnTo>
                    <a:pt x="168163" y="3544"/>
                  </a:lnTo>
                  <a:lnTo>
                    <a:pt x="236145" y="0"/>
                  </a:lnTo>
                </a:path>
              </a:pathLst>
            </a:custGeom>
            <a:ln w="2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14936" y="2763587"/>
              <a:ext cx="210820" cy="6985"/>
            </a:xfrm>
            <a:custGeom>
              <a:avLst/>
              <a:gdLst/>
              <a:ahLst/>
              <a:cxnLst/>
              <a:rect l="l" t="t" r="r" b="b"/>
              <a:pathLst>
                <a:path w="210819" h="6985">
                  <a:moveTo>
                    <a:pt x="0" y="6637"/>
                  </a:moveTo>
                  <a:lnTo>
                    <a:pt x="67584" y="3228"/>
                  </a:lnTo>
                  <a:lnTo>
                    <a:pt x="112064" y="1400"/>
                  </a:lnTo>
                  <a:lnTo>
                    <a:pt x="153193" y="531"/>
                  </a:lnTo>
                  <a:lnTo>
                    <a:pt x="210730" y="0"/>
                  </a:lnTo>
                </a:path>
              </a:pathLst>
            </a:custGeom>
            <a:ln w="20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25666" y="2763203"/>
              <a:ext cx="170815" cy="3175"/>
            </a:xfrm>
            <a:custGeom>
              <a:avLst/>
              <a:gdLst/>
              <a:ahLst/>
              <a:cxnLst/>
              <a:rect l="l" t="t" r="r" b="b"/>
              <a:pathLst>
                <a:path w="170814" h="3175">
                  <a:moveTo>
                    <a:pt x="0" y="384"/>
                  </a:moveTo>
                  <a:lnTo>
                    <a:pt x="56908" y="0"/>
                  </a:lnTo>
                  <a:lnTo>
                    <a:pt x="93642" y="161"/>
                  </a:lnTo>
                  <a:lnTo>
                    <a:pt x="126192" y="1131"/>
                  </a:lnTo>
                  <a:lnTo>
                    <a:pt x="170545" y="3169"/>
                  </a:lnTo>
                </a:path>
              </a:pathLst>
            </a:custGeom>
            <a:ln w="21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096212" y="2766372"/>
              <a:ext cx="127635" cy="10160"/>
            </a:xfrm>
            <a:custGeom>
              <a:avLst/>
              <a:gdLst/>
              <a:ahLst/>
              <a:cxnLst/>
              <a:rect l="l" t="t" r="r" b="b"/>
              <a:pathLst>
                <a:path w="127635" h="10160">
                  <a:moveTo>
                    <a:pt x="0" y="0"/>
                  </a:moveTo>
                  <a:lnTo>
                    <a:pt x="43679" y="2147"/>
                  </a:lnTo>
                  <a:lnTo>
                    <a:pt x="71510" y="3878"/>
                  </a:lnTo>
                  <a:lnTo>
                    <a:pt x="95438" y="6109"/>
                  </a:lnTo>
                  <a:lnTo>
                    <a:pt x="127407" y="9753"/>
                  </a:lnTo>
                </a:path>
              </a:pathLst>
            </a:custGeom>
            <a:ln w="23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223619" y="2776126"/>
              <a:ext cx="89535" cy="12700"/>
            </a:xfrm>
            <a:custGeom>
              <a:avLst/>
              <a:gdLst/>
              <a:ahLst/>
              <a:cxnLst/>
              <a:rect l="l" t="t" r="r" b="b"/>
              <a:pathLst>
                <a:path w="89535" h="12700">
                  <a:moveTo>
                    <a:pt x="0" y="0"/>
                  </a:moveTo>
                  <a:lnTo>
                    <a:pt x="31369" y="3682"/>
                  </a:lnTo>
                  <a:lnTo>
                    <a:pt x="51103" y="6181"/>
                  </a:lnTo>
                  <a:lnTo>
                    <a:pt x="67550" y="8643"/>
                  </a:lnTo>
                  <a:lnTo>
                    <a:pt x="89060" y="12211"/>
                  </a:lnTo>
                </a:path>
              </a:pathLst>
            </a:custGeom>
            <a:ln w="25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312679" y="2788338"/>
              <a:ext cx="90805" cy="15875"/>
            </a:xfrm>
            <a:custGeom>
              <a:avLst/>
              <a:gdLst/>
              <a:ahLst/>
              <a:cxnLst/>
              <a:rect l="l" t="t" r="r" b="b"/>
              <a:pathLst>
                <a:path w="90805" h="15875">
                  <a:moveTo>
                    <a:pt x="0" y="0"/>
                  </a:moveTo>
                  <a:lnTo>
                    <a:pt x="46624" y="8189"/>
                  </a:lnTo>
                  <a:lnTo>
                    <a:pt x="71583" y="12572"/>
                  </a:lnTo>
                  <a:lnTo>
                    <a:pt x="83354" y="14635"/>
                  </a:lnTo>
                  <a:lnTo>
                    <a:pt x="90412" y="15865"/>
                  </a:lnTo>
                </a:path>
              </a:pathLst>
            </a:custGeom>
            <a:ln w="30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403092" y="2804203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5">
                  <a:moveTo>
                    <a:pt x="0" y="0"/>
                  </a:moveTo>
                  <a:lnTo>
                    <a:pt x="10036" y="1747"/>
                  </a:lnTo>
                  <a:lnTo>
                    <a:pt x="10142" y="1116"/>
                  </a:lnTo>
                </a:path>
              </a:pathLst>
            </a:custGeom>
            <a:ln w="32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99899" y="3309464"/>
            <a:ext cx="53340" cy="224790"/>
            <a:chOff x="499899" y="3309464"/>
            <a:chExt cx="53340" cy="224790"/>
          </a:xfrm>
        </p:grpSpPr>
        <p:sp>
          <p:nvSpPr>
            <p:cNvPr id="170" name="object 170"/>
            <p:cNvSpPr/>
            <p:nvPr/>
          </p:nvSpPr>
          <p:spPr>
            <a:xfrm>
              <a:off x="517119" y="332692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17348" y="3326927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0" y="0"/>
                  </a:moveTo>
                  <a:lnTo>
                    <a:pt x="1717" y="0"/>
                  </a:lnTo>
                  <a:lnTo>
                    <a:pt x="2975" y="458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20324" y="332738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0"/>
                  </a:moveTo>
                  <a:lnTo>
                    <a:pt x="1258" y="458"/>
                  </a:lnTo>
                  <a:lnTo>
                    <a:pt x="2415" y="2978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22739" y="3330364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0" y="0"/>
                  </a:moveTo>
                  <a:lnTo>
                    <a:pt x="1156" y="2520"/>
                  </a:lnTo>
                  <a:lnTo>
                    <a:pt x="2362" y="9302"/>
                  </a:lnTo>
                </a:path>
              </a:pathLst>
            </a:custGeom>
            <a:ln w="34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25102" y="333966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40" h="19050">
                  <a:moveTo>
                    <a:pt x="0" y="0"/>
                  </a:moveTo>
                  <a:lnTo>
                    <a:pt x="1206" y="6782"/>
                  </a:lnTo>
                  <a:lnTo>
                    <a:pt x="2070" y="18767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27173" y="3358435"/>
              <a:ext cx="6985" cy="137160"/>
            </a:xfrm>
            <a:custGeom>
              <a:avLst/>
              <a:gdLst/>
              <a:ahLst/>
              <a:cxnLst/>
              <a:rect l="l" t="t" r="r" b="b"/>
              <a:pathLst>
                <a:path w="6984" h="137160">
                  <a:moveTo>
                    <a:pt x="0" y="0"/>
                  </a:moveTo>
                  <a:lnTo>
                    <a:pt x="3145" y="71019"/>
                  </a:lnTo>
                  <a:lnTo>
                    <a:pt x="4870" y="108941"/>
                  </a:lnTo>
                  <a:lnTo>
                    <a:pt x="5785" y="126589"/>
                  </a:lnTo>
                  <a:lnTo>
                    <a:pt x="6497" y="136789"/>
                  </a:lnTo>
                </a:path>
              </a:pathLst>
            </a:custGeom>
            <a:ln w="32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33670" y="3495224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0" y="0"/>
                  </a:moveTo>
                  <a:lnTo>
                    <a:pt x="1085" y="14332"/>
                  </a:lnTo>
                  <a:lnTo>
                    <a:pt x="2886" y="22177"/>
                  </a:lnTo>
                </a:path>
              </a:pathLst>
            </a:custGeom>
            <a:ln w="32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563807" y="3169102"/>
            <a:ext cx="55244" cy="37465"/>
            <a:chOff x="563807" y="3169102"/>
            <a:chExt cx="55244" cy="37465"/>
          </a:xfrm>
        </p:grpSpPr>
        <p:sp>
          <p:nvSpPr>
            <p:cNvPr id="178" name="object 178"/>
            <p:cNvSpPr/>
            <p:nvPr/>
          </p:nvSpPr>
          <p:spPr>
            <a:xfrm>
              <a:off x="601418" y="318871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261" y="114"/>
                  </a:moveTo>
                  <a:lnTo>
                    <a:pt x="630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81091" y="3186386"/>
              <a:ext cx="20955" cy="2540"/>
            </a:xfrm>
            <a:custGeom>
              <a:avLst/>
              <a:gdLst/>
              <a:ahLst/>
              <a:cxnLst/>
              <a:rect l="l" t="t" r="r" b="b"/>
              <a:pathLst>
                <a:path w="20954" h="2539">
                  <a:moveTo>
                    <a:pt x="20327" y="2323"/>
                  </a:moveTo>
                  <a:lnTo>
                    <a:pt x="4478" y="435"/>
                  </a:lnTo>
                  <a:lnTo>
                    <a:pt x="0" y="0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0" name="object 18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7021" y="3184639"/>
            <a:ext cx="167384" cy="42647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249588" y="3265932"/>
            <a:ext cx="215449" cy="270167"/>
          </a:xfrm>
          <a:prstGeom prst="rect">
            <a:avLst/>
          </a:prstGeom>
        </p:spPr>
      </p:pic>
      <p:grpSp>
        <p:nvGrpSpPr>
          <p:cNvPr id="182" name="object 182"/>
          <p:cNvGrpSpPr/>
          <p:nvPr/>
        </p:nvGrpSpPr>
        <p:grpSpPr>
          <a:xfrm>
            <a:off x="1984753" y="3353826"/>
            <a:ext cx="45720" cy="104139"/>
            <a:chOff x="1984753" y="3353826"/>
            <a:chExt cx="45720" cy="104139"/>
          </a:xfrm>
        </p:grpSpPr>
        <p:sp>
          <p:nvSpPr>
            <p:cNvPr id="183" name="object 183"/>
            <p:cNvSpPr/>
            <p:nvPr/>
          </p:nvSpPr>
          <p:spPr>
            <a:xfrm>
              <a:off x="2003064" y="33725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002206" y="337127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858" y="1317"/>
                  </a:moveTo>
                  <a:lnTo>
                    <a:pt x="0" y="0"/>
                  </a:lnTo>
                  <a:lnTo>
                    <a:pt x="58" y="461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002264" y="3371740"/>
              <a:ext cx="4445" cy="18415"/>
            </a:xfrm>
            <a:custGeom>
              <a:avLst/>
              <a:gdLst/>
              <a:ahLst/>
              <a:cxnLst/>
              <a:rect l="l" t="t" r="r" b="b"/>
              <a:pathLst>
                <a:path w="4444" h="18414">
                  <a:moveTo>
                    <a:pt x="0" y="0"/>
                  </a:moveTo>
                  <a:lnTo>
                    <a:pt x="2448" y="8921"/>
                  </a:lnTo>
                  <a:lnTo>
                    <a:pt x="4362" y="18289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006627" y="3390030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10" h="22860">
                  <a:moveTo>
                    <a:pt x="0" y="0"/>
                  </a:moveTo>
                  <a:lnTo>
                    <a:pt x="1913" y="9368"/>
                  </a:lnTo>
                  <a:lnTo>
                    <a:pt x="3637" y="22828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010264" y="3412858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0"/>
                  </a:moveTo>
                  <a:lnTo>
                    <a:pt x="1017" y="8007"/>
                  </a:lnTo>
                  <a:lnTo>
                    <a:pt x="1673" y="13585"/>
                  </a:lnTo>
                  <a:lnTo>
                    <a:pt x="2254" y="19351"/>
                  </a:lnTo>
                  <a:lnTo>
                    <a:pt x="3046" y="27923"/>
                  </a:lnTo>
                </a:path>
              </a:pathLst>
            </a:custGeom>
            <a:ln w="33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2007360" y="3228316"/>
            <a:ext cx="43180" cy="53340"/>
            <a:chOff x="2007360" y="3228316"/>
            <a:chExt cx="43180" cy="53340"/>
          </a:xfrm>
        </p:grpSpPr>
        <p:sp>
          <p:nvSpPr>
            <p:cNvPr id="189" name="object 189"/>
            <p:cNvSpPr/>
            <p:nvPr/>
          </p:nvSpPr>
          <p:spPr>
            <a:xfrm>
              <a:off x="2032106" y="326342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024596" y="3245552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4">
                  <a:moveTo>
                    <a:pt x="7510" y="17869"/>
                  </a:moveTo>
                  <a:lnTo>
                    <a:pt x="17" y="1108"/>
                  </a:lnTo>
                  <a:lnTo>
                    <a:pt x="0" y="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1" name="object 19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100854" y="3330294"/>
            <a:ext cx="198004" cy="18413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63706" y="3354159"/>
            <a:ext cx="191960" cy="142601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485516" y="3323487"/>
            <a:ext cx="184802" cy="186913"/>
          </a:xfrm>
          <a:prstGeom prst="rect">
            <a:avLst/>
          </a:prstGeom>
        </p:spPr>
      </p:pic>
      <p:grpSp>
        <p:nvGrpSpPr>
          <p:cNvPr id="194" name="object 194"/>
          <p:cNvGrpSpPr/>
          <p:nvPr/>
        </p:nvGrpSpPr>
        <p:grpSpPr>
          <a:xfrm>
            <a:off x="3776461" y="3223675"/>
            <a:ext cx="46355" cy="243204"/>
            <a:chOff x="3776461" y="3223675"/>
            <a:chExt cx="46355" cy="243204"/>
          </a:xfrm>
        </p:grpSpPr>
        <p:sp>
          <p:nvSpPr>
            <p:cNvPr id="195" name="object 195"/>
            <p:cNvSpPr/>
            <p:nvPr/>
          </p:nvSpPr>
          <p:spPr>
            <a:xfrm>
              <a:off x="3801629" y="3342689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835" y="0"/>
                  </a:moveTo>
                  <a:lnTo>
                    <a:pt x="2664" y="0"/>
                  </a:lnTo>
                  <a:lnTo>
                    <a:pt x="2492" y="0"/>
                  </a:lnTo>
                </a:path>
                <a:path w="3175" h="635">
                  <a:moveTo>
                    <a:pt x="2492" y="0"/>
                  </a:moveTo>
                  <a:lnTo>
                    <a:pt x="2147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97111" y="3343147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17" y="0"/>
                  </a:moveTo>
                  <a:lnTo>
                    <a:pt x="2369" y="458"/>
                  </a:lnTo>
                  <a:lnTo>
                    <a:pt x="0" y="2635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794236" y="3345783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2875" y="0"/>
                  </a:moveTo>
                  <a:lnTo>
                    <a:pt x="505" y="2175"/>
                  </a:lnTo>
                  <a:lnTo>
                    <a:pt x="0" y="7956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793731" y="3353740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505" y="0"/>
                  </a:moveTo>
                  <a:lnTo>
                    <a:pt x="0" y="5781"/>
                  </a:lnTo>
                  <a:lnTo>
                    <a:pt x="1476" y="16365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95207" y="3370105"/>
              <a:ext cx="7620" cy="53340"/>
            </a:xfrm>
            <a:custGeom>
              <a:avLst/>
              <a:gdLst/>
              <a:ahLst/>
              <a:cxnLst/>
              <a:rect l="l" t="t" r="r" b="b"/>
              <a:pathLst>
                <a:path w="7620" h="53339">
                  <a:moveTo>
                    <a:pt x="0" y="0"/>
                  </a:moveTo>
                  <a:lnTo>
                    <a:pt x="3322" y="22671"/>
                  </a:lnTo>
                  <a:lnTo>
                    <a:pt x="5178" y="35783"/>
                  </a:lnTo>
                  <a:lnTo>
                    <a:pt x="6241" y="44335"/>
                  </a:lnTo>
                  <a:lnTo>
                    <a:pt x="7183" y="53326"/>
                  </a:lnTo>
                </a:path>
              </a:pathLst>
            </a:custGeom>
            <a:ln w="33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802391" y="3423432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0" y="0"/>
                  </a:moveTo>
                  <a:lnTo>
                    <a:pt x="844" y="8575"/>
                  </a:lnTo>
                  <a:lnTo>
                    <a:pt x="1218" y="14218"/>
                  </a:lnTo>
                  <a:lnTo>
                    <a:pt x="1205" y="19435"/>
                  </a:lnTo>
                  <a:lnTo>
                    <a:pt x="889" y="26732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801233" y="326452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02"/>
                  </a:moveTo>
                  <a:lnTo>
                    <a:pt x="17691" y="802"/>
                  </a:lnTo>
                </a:path>
              </a:pathLst>
            </a:custGeom>
            <a:ln w="36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800489" y="325886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744" y="5667"/>
                  </a:moveTo>
                  <a:lnTo>
                    <a:pt x="514" y="40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99975" y="3249823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514" y="9036"/>
                  </a:moveTo>
                  <a:lnTo>
                    <a:pt x="0" y="4974"/>
                  </a:lnTo>
                  <a:lnTo>
                    <a:pt x="1549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801524" y="3240892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8931"/>
                  </a:moveTo>
                  <a:lnTo>
                    <a:pt x="1549" y="3957"/>
                  </a:lnTo>
                  <a:lnTo>
                    <a:pt x="3990" y="0"/>
                  </a:lnTo>
                </a:path>
              </a:pathLst>
            </a:custGeom>
            <a:ln w="34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5" name="object 205"/>
          <p:cNvGrpSpPr/>
          <p:nvPr/>
        </p:nvGrpSpPr>
        <p:grpSpPr>
          <a:xfrm>
            <a:off x="3893381" y="3185724"/>
            <a:ext cx="365760" cy="515620"/>
            <a:chOff x="3893381" y="3185724"/>
            <a:chExt cx="365760" cy="515620"/>
          </a:xfrm>
        </p:grpSpPr>
        <p:sp>
          <p:nvSpPr>
            <p:cNvPr id="206" name="object 206"/>
            <p:cNvSpPr/>
            <p:nvPr/>
          </p:nvSpPr>
          <p:spPr>
            <a:xfrm>
              <a:off x="3952039" y="322239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032" y="3211"/>
                  </a:moveTo>
                  <a:lnTo>
                    <a:pt x="515" y="160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946121" y="3206466"/>
              <a:ext cx="6350" cy="16510"/>
            </a:xfrm>
            <a:custGeom>
              <a:avLst/>
              <a:gdLst/>
              <a:ahLst/>
              <a:cxnLst/>
              <a:rect l="l" t="t" r="r" b="b"/>
              <a:pathLst>
                <a:path w="6350" h="16510">
                  <a:moveTo>
                    <a:pt x="5917" y="15924"/>
                  </a:moveTo>
                  <a:lnTo>
                    <a:pt x="1170" y="3576"/>
                  </a:lnTo>
                  <a:lnTo>
                    <a:pt x="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944950" y="3202891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170" y="3574"/>
                  </a:moveTo>
                  <a:lnTo>
                    <a:pt x="0" y="0"/>
                  </a:lnTo>
                  <a:lnTo>
                    <a:pt x="1399" y="2305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46349" y="3205196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69">
                  <a:moveTo>
                    <a:pt x="0" y="0"/>
                  </a:moveTo>
                  <a:lnTo>
                    <a:pt x="1399" y="2306"/>
                  </a:lnTo>
                  <a:lnTo>
                    <a:pt x="5275" y="13907"/>
                  </a:lnTo>
                </a:path>
              </a:pathLst>
            </a:custGeom>
            <a:ln w="34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951625" y="3219104"/>
              <a:ext cx="9525" cy="33020"/>
            </a:xfrm>
            <a:custGeom>
              <a:avLst/>
              <a:gdLst/>
              <a:ahLst/>
              <a:cxnLst/>
              <a:rect l="l" t="t" r="r" b="b"/>
              <a:pathLst>
                <a:path w="9525" h="33020">
                  <a:moveTo>
                    <a:pt x="0" y="0"/>
                  </a:moveTo>
                  <a:lnTo>
                    <a:pt x="2320" y="7036"/>
                  </a:lnTo>
                  <a:lnTo>
                    <a:pt x="4026" y="12785"/>
                  </a:lnTo>
                  <a:lnTo>
                    <a:pt x="5960" y="20313"/>
                  </a:lnTo>
                  <a:lnTo>
                    <a:pt x="8961" y="32682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960587" y="3251786"/>
              <a:ext cx="10160" cy="49530"/>
            </a:xfrm>
            <a:custGeom>
              <a:avLst/>
              <a:gdLst/>
              <a:ahLst/>
              <a:cxnLst/>
              <a:rect l="l" t="t" r="r" b="b"/>
              <a:pathLst>
                <a:path w="10160" h="49529">
                  <a:moveTo>
                    <a:pt x="0" y="0"/>
                  </a:moveTo>
                  <a:lnTo>
                    <a:pt x="3016" y="12628"/>
                  </a:lnTo>
                  <a:lnTo>
                    <a:pt x="5061" y="21974"/>
                  </a:lnTo>
                  <a:lnTo>
                    <a:pt x="7067" y="32659"/>
                  </a:lnTo>
                  <a:lnTo>
                    <a:pt x="9971" y="49306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70558" y="3301093"/>
              <a:ext cx="8890" cy="58419"/>
            </a:xfrm>
            <a:custGeom>
              <a:avLst/>
              <a:gdLst/>
              <a:ahLst/>
              <a:cxnLst/>
              <a:rect l="l" t="t" r="r" b="b"/>
              <a:pathLst>
                <a:path w="8889" h="58420">
                  <a:moveTo>
                    <a:pt x="0" y="0"/>
                  </a:moveTo>
                  <a:lnTo>
                    <a:pt x="2882" y="16788"/>
                  </a:lnTo>
                  <a:lnTo>
                    <a:pt x="4741" y="28468"/>
                  </a:lnTo>
                  <a:lnTo>
                    <a:pt x="6386" y="40515"/>
                  </a:lnTo>
                  <a:lnTo>
                    <a:pt x="8625" y="58404"/>
                  </a:lnTo>
                </a:path>
              </a:pathLst>
            </a:custGeom>
            <a:ln w="32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79184" y="3359497"/>
              <a:ext cx="6985" cy="56515"/>
            </a:xfrm>
            <a:custGeom>
              <a:avLst/>
              <a:gdLst/>
              <a:ahLst/>
              <a:cxnLst/>
              <a:rect l="l" t="t" r="r" b="b"/>
              <a:pathLst>
                <a:path w="6985" h="56514">
                  <a:moveTo>
                    <a:pt x="0" y="0"/>
                  </a:moveTo>
                  <a:lnTo>
                    <a:pt x="2204" y="17853"/>
                  </a:lnTo>
                  <a:lnTo>
                    <a:pt x="3605" y="29649"/>
                  </a:lnTo>
                  <a:lnTo>
                    <a:pt x="4803" y="40649"/>
                  </a:lnTo>
                  <a:lnTo>
                    <a:pt x="6397" y="56112"/>
                  </a:lnTo>
                </a:path>
              </a:pathLst>
            </a:custGeom>
            <a:ln w="31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85581" y="3415610"/>
              <a:ext cx="6985" cy="67310"/>
            </a:xfrm>
            <a:custGeom>
              <a:avLst/>
              <a:gdLst/>
              <a:ahLst/>
              <a:cxnLst/>
              <a:rect l="l" t="t" r="r" b="b"/>
              <a:pathLst>
                <a:path w="6985" h="67310">
                  <a:moveTo>
                    <a:pt x="0" y="0"/>
                  </a:moveTo>
                  <a:lnTo>
                    <a:pt x="3257" y="34680"/>
                  </a:lnTo>
                  <a:lnTo>
                    <a:pt x="5014" y="53190"/>
                  </a:lnTo>
                  <a:lnTo>
                    <a:pt x="5876" y="61787"/>
                  </a:lnTo>
                  <a:lnTo>
                    <a:pt x="6447" y="66725"/>
                  </a:lnTo>
                </a:path>
              </a:pathLst>
            </a:custGeom>
            <a:ln w="31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92029" y="3482335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0" y="0"/>
                  </a:moveTo>
                  <a:lnTo>
                    <a:pt x="836" y="6925"/>
                  </a:lnTo>
                  <a:lnTo>
                    <a:pt x="1523" y="4967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912751" y="3350891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293" y="3806"/>
                  </a:moveTo>
                  <a:lnTo>
                    <a:pt x="3720" y="3290"/>
                  </a:lnTo>
                  <a:lnTo>
                    <a:pt x="3147" y="2775"/>
                  </a:lnTo>
                </a:path>
                <a:path w="4445" h="3810">
                  <a:moveTo>
                    <a:pt x="3147" y="2775"/>
                  </a:moveTo>
                  <a:lnTo>
                    <a:pt x="2000" y="17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10751" y="334754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000" y="3344"/>
                  </a:moveTo>
                  <a:lnTo>
                    <a:pt x="0" y="1601"/>
                  </a:lnTo>
                  <a:lnTo>
                    <a:pt x="1122" y="0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911874" y="3344910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0" y="2636"/>
                  </a:moveTo>
                  <a:lnTo>
                    <a:pt x="1122" y="1034"/>
                  </a:lnTo>
                  <a:lnTo>
                    <a:pt x="10041" y="0"/>
                  </a:lnTo>
                </a:path>
              </a:pathLst>
            </a:custGeom>
            <a:ln w="34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921915" y="3343470"/>
              <a:ext cx="26670" cy="1905"/>
            </a:xfrm>
            <a:custGeom>
              <a:avLst/>
              <a:gdLst/>
              <a:ahLst/>
              <a:cxnLst/>
              <a:rect l="l" t="t" r="r" b="b"/>
              <a:pathLst>
                <a:path w="26670" h="1904">
                  <a:moveTo>
                    <a:pt x="0" y="1440"/>
                  </a:moveTo>
                  <a:lnTo>
                    <a:pt x="5430" y="836"/>
                  </a:lnTo>
                  <a:lnTo>
                    <a:pt x="10002" y="484"/>
                  </a:lnTo>
                  <a:lnTo>
                    <a:pt x="16200" y="250"/>
                  </a:lnTo>
                  <a:lnTo>
                    <a:pt x="26508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48424" y="3343263"/>
              <a:ext cx="83820" cy="635"/>
            </a:xfrm>
            <a:custGeom>
              <a:avLst/>
              <a:gdLst/>
              <a:ahLst/>
              <a:cxnLst/>
              <a:rect l="l" t="t" r="r" b="b"/>
              <a:pathLst>
                <a:path w="83820" h="635">
                  <a:moveTo>
                    <a:pt x="-16406" y="114"/>
                  </a:moveTo>
                  <a:lnTo>
                    <a:pt x="99753" y="114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31771" y="3343492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0" y="0"/>
                  </a:moveTo>
                  <a:lnTo>
                    <a:pt x="12509" y="190"/>
                  </a:lnTo>
                  <a:lnTo>
                    <a:pt x="20441" y="393"/>
                  </a:lnTo>
                  <a:lnTo>
                    <a:pt x="27179" y="731"/>
                  </a:lnTo>
                  <a:lnTo>
                    <a:pt x="36110" y="1331"/>
                  </a:lnTo>
                </a:path>
              </a:pathLst>
            </a:custGeom>
            <a:ln w="32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67881" y="3344824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0" y="0"/>
                  </a:moveTo>
                  <a:lnTo>
                    <a:pt x="14873" y="1028"/>
                  </a:lnTo>
                  <a:lnTo>
                    <a:pt x="21472" y="4781"/>
                  </a:lnTo>
                </a:path>
              </a:pathLst>
            </a:custGeom>
            <a:ln w="32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89353" y="3349605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5" h="12064">
                  <a:moveTo>
                    <a:pt x="0" y="0"/>
                  </a:moveTo>
                  <a:lnTo>
                    <a:pt x="6599" y="3752"/>
                  </a:lnTo>
                  <a:lnTo>
                    <a:pt x="5714" y="11753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82558" y="3361359"/>
              <a:ext cx="12700" cy="43815"/>
            </a:xfrm>
            <a:custGeom>
              <a:avLst/>
              <a:gdLst/>
              <a:ahLst/>
              <a:cxnLst/>
              <a:rect l="l" t="t" r="r" b="b"/>
              <a:pathLst>
                <a:path w="12700" h="43814">
                  <a:moveTo>
                    <a:pt x="12509" y="0"/>
                  </a:moveTo>
                  <a:lnTo>
                    <a:pt x="6622" y="17928"/>
                  </a:lnTo>
                  <a:lnTo>
                    <a:pt x="3357" y="28408"/>
                  </a:lnTo>
                  <a:lnTo>
                    <a:pt x="1540" y="35494"/>
                  </a:lnTo>
                  <a:lnTo>
                    <a:pt x="0" y="43241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80167" y="3404600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2391" y="0"/>
                  </a:moveTo>
                  <a:lnTo>
                    <a:pt x="0" y="12570"/>
                  </a:lnTo>
                  <a:lnTo>
                    <a:pt x="3232" y="23241"/>
                  </a:lnTo>
                </a:path>
              </a:pathLst>
            </a:custGeom>
            <a:ln w="33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83399" y="3427841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70" h="17145">
                  <a:moveTo>
                    <a:pt x="0" y="0"/>
                  </a:moveTo>
                  <a:lnTo>
                    <a:pt x="3231" y="10670"/>
                  </a:lnTo>
                  <a:lnTo>
                    <a:pt x="13499" y="16806"/>
                  </a:lnTo>
                </a:path>
              </a:pathLst>
            </a:custGeom>
            <a:ln w="33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096899" y="3444648"/>
              <a:ext cx="26670" cy="5715"/>
            </a:xfrm>
            <a:custGeom>
              <a:avLst/>
              <a:gdLst/>
              <a:ahLst/>
              <a:cxnLst/>
              <a:rect l="l" t="t" r="r" b="b"/>
              <a:pathLst>
                <a:path w="26670" h="5714">
                  <a:moveTo>
                    <a:pt x="0" y="0"/>
                  </a:moveTo>
                  <a:lnTo>
                    <a:pt x="6188" y="3530"/>
                  </a:lnTo>
                  <a:lnTo>
                    <a:pt x="11004" y="5231"/>
                  </a:lnTo>
                  <a:lnTo>
                    <a:pt x="16925" y="5576"/>
                  </a:lnTo>
                  <a:lnTo>
                    <a:pt x="26429" y="5036"/>
                  </a:lnTo>
                </a:path>
              </a:pathLst>
            </a:custGeom>
            <a:ln w="33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123328" y="3440058"/>
              <a:ext cx="34290" cy="10160"/>
            </a:xfrm>
            <a:custGeom>
              <a:avLst/>
              <a:gdLst/>
              <a:ahLst/>
              <a:cxnLst/>
              <a:rect l="l" t="t" r="r" b="b"/>
              <a:pathLst>
                <a:path w="34289" h="10160">
                  <a:moveTo>
                    <a:pt x="0" y="9626"/>
                  </a:moveTo>
                  <a:lnTo>
                    <a:pt x="9622" y="8857"/>
                  </a:lnTo>
                  <a:lnTo>
                    <a:pt x="16378" y="7598"/>
                  </a:lnTo>
                  <a:lnTo>
                    <a:pt x="23461" y="4947"/>
                  </a:lnTo>
                  <a:lnTo>
                    <a:pt x="34063" y="0"/>
                  </a:lnTo>
                </a:path>
              </a:pathLst>
            </a:custGeom>
            <a:ln w="33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157392" y="3416823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0" y="23235"/>
                  </a:moveTo>
                  <a:lnTo>
                    <a:pt x="10566" y="18076"/>
                  </a:lnTo>
                  <a:lnTo>
                    <a:pt x="17396" y="13935"/>
                  </a:lnTo>
                  <a:lnTo>
                    <a:pt x="23466" y="8636"/>
                  </a:lnTo>
                  <a:lnTo>
                    <a:pt x="31753" y="0"/>
                  </a:lnTo>
                </a:path>
              </a:pathLst>
            </a:custGeom>
            <a:ln w="32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189145" y="3385290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0" y="31532"/>
                  </a:moveTo>
                  <a:lnTo>
                    <a:pt x="8115" y="22766"/>
                  </a:lnTo>
                  <a:lnTo>
                    <a:pt x="12984" y="16560"/>
                  </a:lnTo>
                  <a:lnTo>
                    <a:pt x="16557" y="9956"/>
                  </a:lnTo>
                  <a:lnTo>
                    <a:pt x="20780" y="0"/>
                  </a:lnTo>
                </a:path>
              </a:pathLst>
            </a:custGeom>
            <a:ln w="32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209925" y="3354585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20" h="31114">
                  <a:moveTo>
                    <a:pt x="0" y="30704"/>
                  </a:moveTo>
                  <a:lnTo>
                    <a:pt x="4007" y="20760"/>
                  </a:lnTo>
                  <a:lnTo>
                    <a:pt x="6075" y="14247"/>
                  </a:lnTo>
                  <a:lnTo>
                    <a:pt x="6859" y="8287"/>
                  </a:lnTo>
                  <a:lnTo>
                    <a:pt x="7019" y="0"/>
                  </a:lnTo>
                </a:path>
              </a:pathLst>
            </a:custGeom>
            <a:ln w="32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12875" y="3332573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5" h="22225">
                  <a:moveTo>
                    <a:pt x="4069" y="22012"/>
                  </a:moveTo>
                  <a:lnTo>
                    <a:pt x="4159" y="8132"/>
                  </a:lnTo>
                  <a:lnTo>
                    <a:pt x="0" y="0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04293" y="3324439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581" y="8133"/>
                  </a:moveTo>
                  <a:lnTo>
                    <a:pt x="4422" y="0"/>
                  </a:lnTo>
                  <a:lnTo>
                    <a:pt x="0" y="608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198605" y="332504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688" y="0"/>
                  </a:moveTo>
                  <a:lnTo>
                    <a:pt x="1266" y="607"/>
                  </a:lnTo>
                  <a:lnTo>
                    <a:pt x="0" y="11686"/>
                  </a:lnTo>
                </a:path>
              </a:pathLst>
            </a:custGeom>
            <a:ln w="33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197905" y="3336734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699" y="0"/>
                  </a:moveTo>
                  <a:lnTo>
                    <a:pt x="18" y="6715"/>
                  </a:lnTo>
                  <a:lnTo>
                    <a:pt x="0" y="12177"/>
                  </a:lnTo>
                  <a:lnTo>
                    <a:pt x="830" y="19289"/>
                  </a:lnTo>
                  <a:lnTo>
                    <a:pt x="2697" y="30951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200603" y="3367685"/>
              <a:ext cx="9525" cy="45720"/>
            </a:xfrm>
            <a:custGeom>
              <a:avLst/>
              <a:gdLst/>
              <a:ahLst/>
              <a:cxnLst/>
              <a:rect l="l" t="t" r="r" b="b"/>
              <a:pathLst>
                <a:path w="9525" h="45720">
                  <a:moveTo>
                    <a:pt x="0" y="0"/>
                  </a:moveTo>
                  <a:lnTo>
                    <a:pt x="1981" y="11886"/>
                  </a:lnTo>
                  <a:lnTo>
                    <a:pt x="3608" y="20564"/>
                  </a:lnTo>
                  <a:lnTo>
                    <a:pt x="5752" y="30279"/>
                  </a:lnTo>
                  <a:lnTo>
                    <a:pt x="9283" y="45276"/>
                  </a:lnTo>
                </a:path>
              </a:pathLst>
            </a:custGeom>
            <a:ln w="33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209887" y="3412962"/>
              <a:ext cx="12700" cy="53340"/>
            </a:xfrm>
            <a:custGeom>
              <a:avLst/>
              <a:gdLst/>
              <a:ahLst/>
              <a:cxnLst/>
              <a:rect l="l" t="t" r="r" b="b"/>
              <a:pathLst>
                <a:path w="12700" h="53339">
                  <a:moveTo>
                    <a:pt x="0" y="0"/>
                  </a:moveTo>
                  <a:lnTo>
                    <a:pt x="3583" y="15122"/>
                  </a:lnTo>
                  <a:lnTo>
                    <a:pt x="6094" y="25716"/>
                  </a:lnTo>
                  <a:lnTo>
                    <a:pt x="8716" y="36780"/>
                  </a:lnTo>
                  <a:lnTo>
                    <a:pt x="12633" y="53310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222521" y="3466272"/>
              <a:ext cx="12065" cy="56515"/>
            </a:xfrm>
            <a:custGeom>
              <a:avLst/>
              <a:gdLst/>
              <a:ahLst/>
              <a:cxnLst/>
              <a:rect l="l" t="t" r="r" b="b"/>
              <a:pathLst>
                <a:path w="12064" h="56514">
                  <a:moveTo>
                    <a:pt x="0" y="0"/>
                  </a:moveTo>
                  <a:lnTo>
                    <a:pt x="3900" y="16574"/>
                  </a:lnTo>
                  <a:lnTo>
                    <a:pt x="6401" y="27945"/>
                  </a:lnTo>
                  <a:lnTo>
                    <a:pt x="8585" y="39372"/>
                  </a:lnTo>
                  <a:lnTo>
                    <a:pt x="11532" y="56117"/>
                  </a:lnTo>
                </a:path>
              </a:pathLst>
            </a:custGeom>
            <a:ln w="31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234053" y="3522390"/>
              <a:ext cx="7620" cy="54610"/>
            </a:xfrm>
            <a:custGeom>
              <a:avLst/>
              <a:gdLst/>
              <a:ahLst/>
              <a:cxnLst/>
              <a:rect l="l" t="t" r="r" b="b"/>
              <a:pathLst>
                <a:path w="7620" h="54610">
                  <a:moveTo>
                    <a:pt x="0" y="0"/>
                  </a:moveTo>
                  <a:lnTo>
                    <a:pt x="2877" y="16718"/>
                  </a:lnTo>
                  <a:lnTo>
                    <a:pt x="4571" y="27956"/>
                  </a:lnTo>
                  <a:lnTo>
                    <a:pt x="5745" y="38814"/>
                  </a:lnTo>
                  <a:lnTo>
                    <a:pt x="7059" y="54389"/>
                  </a:lnTo>
                </a:path>
              </a:pathLst>
            </a:custGeom>
            <a:ln w="31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241112" y="3576780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89">
                  <a:moveTo>
                    <a:pt x="0" y="0"/>
                  </a:moveTo>
                  <a:lnTo>
                    <a:pt x="1216" y="15456"/>
                  </a:lnTo>
                  <a:lnTo>
                    <a:pt x="1709" y="25483"/>
                  </a:lnTo>
                  <a:lnTo>
                    <a:pt x="1556" y="34467"/>
                  </a:lnTo>
                  <a:lnTo>
                    <a:pt x="836" y="46795"/>
                  </a:lnTo>
                </a:path>
              </a:pathLst>
            </a:custGeom>
            <a:ln w="31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236126" y="3623575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89">
                  <a:moveTo>
                    <a:pt x="5822" y="0"/>
                  </a:moveTo>
                  <a:lnTo>
                    <a:pt x="4998" y="12127"/>
                  </a:lnTo>
                  <a:lnTo>
                    <a:pt x="4117" y="19705"/>
                  </a:lnTo>
                  <a:lnTo>
                    <a:pt x="2633" y="25915"/>
                  </a:lnTo>
                  <a:lnTo>
                    <a:pt x="0" y="33939"/>
                  </a:lnTo>
                </a:path>
              </a:pathLst>
            </a:custGeom>
            <a:ln w="31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223948" y="3657514"/>
              <a:ext cx="12700" cy="19685"/>
            </a:xfrm>
            <a:custGeom>
              <a:avLst/>
              <a:gdLst/>
              <a:ahLst/>
              <a:cxnLst/>
              <a:rect l="l" t="t" r="r" b="b"/>
              <a:pathLst>
                <a:path w="12700" h="19685">
                  <a:moveTo>
                    <a:pt x="12177" y="0"/>
                  </a:moveTo>
                  <a:lnTo>
                    <a:pt x="7658" y="13323"/>
                  </a:lnTo>
                  <a:lnTo>
                    <a:pt x="0" y="19480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206377" y="3676994"/>
              <a:ext cx="17780" cy="6985"/>
            </a:xfrm>
            <a:custGeom>
              <a:avLst/>
              <a:gdLst/>
              <a:ahLst/>
              <a:cxnLst/>
              <a:rect l="l" t="t" r="r" b="b"/>
              <a:pathLst>
                <a:path w="17779" h="6985">
                  <a:moveTo>
                    <a:pt x="17571" y="0"/>
                  </a:moveTo>
                  <a:lnTo>
                    <a:pt x="9912" y="6156"/>
                  </a:lnTo>
                  <a:lnTo>
                    <a:pt x="0" y="6721"/>
                  </a:lnTo>
                </a:path>
              </a:pathLst>
            </a:custGeom>
            <a:ln w="33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184558" y="3679760"/>
              <a:ext cx="22225" cy="5080"/>
            </a:xfrm>
            <a:custGeom>
              <a:avLst/>
              <a:gdLst/>
              <a:ahLst/>
              <a:cxnLst/>
              <a:rect l="l" t="t" r="r" b="b"/>
              <a:pathLst>
                <a:path w="22225" h="5079">
                  <a:moveTo>
                    <a:pt x="21818" y="3955"/>
                  </a:moveTo>
                  <a:lnTo>
                    <a:pt x="11906" y="4519"/>
                  </a:lnTo>
                  <a:lnTo>
                    <a:pt x="0" y="0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159388" y="3666556"/>
              <a:ext cx="25400" cy="13335"/>
            </a:xfrm>
            <a:custGeom>
              <a:avLst/>
              <a:gdLst/>
              <a:ahLst/>
              <a:cxnLst/>
              <a:rect l="l" t="t" r="r" b="b"/>
              <a:pathLst>
                <a:path w="25400" h="13335">
                  <a:moveTo>
                    <a:pt x="25170" y="13204"/>
                  </a:moveTo>
                  <a:lnTo>
                    <a:pt x="18080" y="10456"/>
                  </a:lnTo>
                  <a:lnTo>
                    <a:pt x="13094" y="8164"/>
                  </a:lnTo>
                  <a:lnTo>
                    <a:pt x="7854" y="5091"/>
                  </a:lnTo>
                  <a:lnTo>
                    <a:pt x="0" y="0"/>
                  </a:lnTo>
                </a:path>
              </a:pathLst>
            </a:custGeom>
            <a:ln w="33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133299" y="3644958"/>
              <a:ext cx="26670" cy="22225"/>
            </a:xfrm>
            <a:custGeom>
              <a:avLst/>
              <a:gdLst/>
              <a:ahLst/>
              <a:cxnLst/>
              <a:rect l="l" t="t" r="r" b="b"/>
              <a:pathLst>
                <a:path w="26670" h="22225">
                  <a:moveTo>
                    <a:pt x="26088" y="21597"/>
                  </a:moveTo>
                  <a:lnTo>
                    <a:pt x="18219" y="16373"/>
                  </a:lnTo>
                  <a:lnTo>
                    <a:pt x="12879" y="12382"/>
                  </a:lnTo>
                  <a:lnTo>
                    <a:pt x="7621" y="7599"/>
                  </a:lnTo>
                  <a:lnTo>
                    <a:pt x="0" y="0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111352" y="3617892"/>
              <a:ext cx="22225" cy="27305"/>
            </a:xfrm>
            <a:custGeom>
              <a:avLst/>
              <a:gdLst/>
              <a:ahLst/>
              <a:cxnLst/>
              <a:rect l="l" t="t" r="r" b="b"/>
              <a:pathLst>
                <a:path w="22225" h="27304">
                  <a:moveTo>
                    <a:pt x="21947" y="27066"/>
                  </a:moveTo>
                  <a:lnTo>
                    <a:pt x="14390" y="19381"/>
                  </a:lnTo>
                  <a:lnTo>
                    <a:pt x="9585" y="14000"/>
                  </a:lnTo>
                  <a:lnTo>
                    <a:pt x="5474" y="8385"/>
                  </a:lnTo>
                  <a:lnTo>
                    <a:pt x="0" y="0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99764" y="3591157"/>
              <a:ext cx="12065" cy="27305"/>
            </a:xfrm>
            <a:custGeom>
              <a:avLst/>
              <a:gdLst/>
              <a:ahLst/>
              <a:cxnLst/>
              <a:rect l="l" t="t" r="r" b="b"/>
              <a:pathLst>
                <a:path w="12064" h="27304">
                  <a:moveTo>
                    <a:pt x="11587" y="26734"/>
                  </a:moveTo>
                  <a:lnTo>
                    <a:pt x="6274" y="18354"/>
                  </a:lnTo>
                  <a:lnTo>
                    <a:pt x="3296" y="12776"/>
                  </a:lnTo>
                  <a:lnTo>
                    <a:pt x="1567" y="7493"/>
                  </a:lnTo>
                  <a:lnTo>
                    <a:pt x="0" y="0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97300" y="3568989"/>
              <a:ext cx="8255" cy="22225"/>
            </a:xfrm>
            <a:custGeom>
              <a:avLst/>
              <a:gdLst/>
              <a:ahLst/>
              <a:cxnLst/>
              <a:rect l="l" t="t" r="r" b="b"/>
              <a:pathLst>
                <a:path w="8254" h="22225">
                  <a:moveTo>
                    <a:pt x="2464" y="22168"/>
                  </a:moveTo>
                  <a:lnTo>
                    <a:pt x="0" y="9589"/>
                  </a:lnTo>
                  <a:lnTo>
                    <a:pt x="7913" y="0"/>
                  </a:lnTo>
                </a:path>
              </a:pathLst>
            </a:custGeom>
            <a:ln w="32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05213" y="3551634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70" h="17779">
                  <a:moveTo>
                    <a:pt x="0" y="17354"/>
                  </a:moveTo>
                  <a:lnTo>
                    <a:pt x="4864" y="11690"/>
                  </a:lnTo>
                  <a:lnTo>
                    <a:pt x="9241" y="7993"/>
                  </a:lnTo>
                  <a:lnTo>
                    <a:pt x="15611" y="4639"/>
                  </a:lnTo>
                  <a:lnTo>
                    <a:pt x="26454" y="0"/>
                  </a:lnTo>
                </a:path>
              </a:pathLst>
            </a:custGeom>
            <a:ln w="33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131668" y="3537873"/>
              <a:ext cx="43180" cy="13970"/>
            </a:xfrm>
            <a:custGeom>
              <a:avLst/>
              <a:gdLst/>
              <a:ahLst/>
              <a:cxnLst/>
              <a:rect l="l" t="t" r="r" b="b"/>
              <a:pathLst>
                <a:path w="43179" h="13970">
                  <a:moveTo>
                    <a:pt x="0" y="13761"/>
                  </a:moveTo>
                  <a:lnTo>
                    <a:pt x="11101" y="9178"/>
                  </a:lnTo>
                  <a:lnTo>
                    <a:pt x="19280" y="6216"/>
                  </a:lnTo>
                  <a:lnTo>
                    <a:pt x="28568" y="3587"/>
                  </a:lnTo>
                  <a:lnTo>
                    <a:pt x="42996" y="0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174664" y="3527311"/>
              <a:ext cx="46990" cy="10795"/>
            </a:xfrm>
            <a:custGeom>
              <a:avLst/>
              <a:gdLst/>
              <a:ahLst/>
              <a:cxnLst/>
              <a:rect l="l" t="t" r="r" b="b"/>
              <a:pathLst>
                <a:path w="46989" h="10795">
                  <a:moveTo>
                    <a:pt x="0" y="10562"/>
                  </a:moveTo>
                  <a:lnTo>
                    <a:pt x="14480" y="7024"/>
                  </a:lnTo>
                  <a:lnTo>
                    <a:pt x="24142" y="4745"/>
                  </a:lnTo>
                  <a:lnTo>
                    <a:pt x="33334" y="2733"/>
                  </a:lnTo>
                  <a:lnTo>
                    <a:pt x="46409" y="0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3" name="object 253"/>
          <p:cNvGrpSpPr/>
          <p:nvPr/>
        </p:nvGrpSpPr>
        <p:grpSpPr>
          <a:xfrm>
            <a:off x="4765673" y="3328828"/>
            <a:ext cx="52705" cy="127635"/>
            <a:chOff x="4765673" y="3328828"/>
            <a:chExt cx="52705" cy="127635"/>
          </a:xfrm>
        </p:grpSpPr>
        <p:sp>
          <p:nvSpPr>
            <p:cNvPr id="254" name="object 254"/>
            <p:cNvSpPr/>
            <p:nvPr/>
          </p:nvSpPr>
          <p:spPr>
            <a:xfrm>
              <a:off x="4787648" y="334699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18" y="944"/>
                  </a:moveTo>
                </a:path>
                <a:path w="1904" h="1270">
                  <a:moveTo>
                    <a:pt x="1404" y="83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784703" y="3346281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945" y="716"/>
                  </a:moveTo>
                  <a:lnTo>
                    <a:pt x="1656" y="0"/>
                  </a:lnTo>
                  <a:lnTo>
                    <a:pt x="0" y="548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783047" y="3346829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1656" y="0"/>
                  </a:moveTo>
                  <a:lnTo>
                    <a:pt x="0" y="548"/>
                  </a:lnTo>
                  <a:lnTo>
                    <a:pt x="482" y="5407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783529" y="3352237"/>
              <a:ext cx="18415" cy="87630"/>
            </a:xfrm>
            <a:custGeom>
              <a:avLst/>
              <a:gdLst/>
              <a:ahLst/>
              <a:cxnLst/>
              <a:rect l="l" t="t" r="r" b="b"/>
              <a:pathLst>
                <a:path w="18414" h="87629">
                  <a:moveTo>
                    <a:pt x="0" y="0"/>
                  </a:moveTo>
                  <a:lnTo>
                    <a:pt x="9323" y="46154"/>
                  </a:lnTo>
                  <a:lnTo>
                    <a:pt x="14302" y="70652"/>
                  </a:lnTo>
                  <a:lnTo>
                    <a:pt x="16623" y="81694"/>
                  </a:lnTo>
                  <a:lnTo>
                    <a:pt x="17969" y="87483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8" name="object 258"/>
          <p:cNvGrpSpPr/>
          <p:nvPr/>
        </p:nvGrpSpPr>
        <p:grpSpPr>
          <a:xfrm>
            <a:off x="4800031" y="3195116"/>
            <a:ext cx="38100" cy="50165"/>
            <a:chOff x="4800031" y="3195116"/>
            <a:chExt cx="38100" cy="50165"/>
          </a:xfrm>
        </p:grpSpPr>
        <p:sp>
          <p:nvSpPr>
            <p:cNvPr id="259" name="object 259"/>
            <p:cNvSpPr/>
            <p:nvPr/>
          </p:nvSpPr>
          <p:spPr>
            <a:xfrm>
              <a:off x="4818324" y="32273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817465" y="3217695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60">
                  <a:moveTo>
                    <a:pt x="858" y="9700"/>
                  </a:moveTo>
                  <a:lnTo>
                    <a:pt x="0" y="3742"/>
                  </a:lnTo>
                  <a:lnTo>
                    <a:pt x="402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817867" y="3212412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4">
                  <a:moveTo>
                    <a:pt x="0" y="5282"/>
                  </a:moveTo>
                  <a:lnTo>
                    <a:pt x="403" y="1540"/>
                  </a:lnTo>
                  <a:lnTo>
                    <a:pt x="2370" y="0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2" name="object 2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890629" y="3285530"/>
            <a:ext cx="169141" cy="196435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576214" y="3139089"/>
            <a:ext cx="449926" cy="33499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097404" y="3195430"/>
            <a:ext cx="237724" cy="274022"/>
          </a:xfrm>
          <a:prstGeom prst="rect">
            <a:avLst/>
          </a:prstGeom>
        </p:spPr>
      </p:pic>
      <p:grpSp>
        <p:nvGrpSpPr>
          <p:cNvPr id="265" name="object 265"/>
          <p:cNvGrpSpPr/>
          <p:nvPr/>
        </p:nvGrpSpPr>
        <p:grpSpPr>
          <a:xfrm>
            <a:off x="6378777" y="3317792"/>
            <a:ext cx="52705" cy="126364"/>
            <a:chOff x="6378777" y="3317792"/>
            <a:chExt cx="52705" cy="126364"/>
          </a:xfrm>
        </p:grpSpPr>
        <p:sp>
          <p:nvSpPr>
            <p:cNvPr id="266" name="object 266"/>
            <p:cNvSpPr/>
            <p:nvPr/>
          </p:nvSpPr>
          <p:spPr>
            <a:xfrm>
              <a:off x="6399003" y="3335255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6066" y="1429"/>
                  </a:moveTo>
                  <a:lnTo>
                    <a:pt x="5149" y="1085"/>
                  </a:lnTo>
                  <a:lnTo>
                    <a:pt x="4232" y="741"/>
                  </a:lnTo>
                </a:path>
                <a:path w="6350" h="1904">
                  <a:moveTo>
                    <a:pt x="4232" y="741"/>
                  </a:moveTo>
                  <a:lnTo>
                    <a:pt x="2397" y="5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396351" y="3335201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652" y="53"/>
                  </a:moveTo>
                  <a:lnTo>
                    <a:pt x="254" y="0"/>
                  </a:lnTo>
                  <a:lnTo>
                    <a:pt x="0" y="3866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396096" y="3339068"/>
              <a:ext cx="2540" cy="13335"/>
            </a:xfrm>
            <a:custGeom>
              <a:avLst/>
              <a:gdLst/>
              <a:ahLst/>
              <a:cxnLst/>
              <a:rect l="l" t="t" r="r" b="b"/>
              <a:pathLst>
                <a:path w="2539" h="13335">
                  <a:moveTo>
                    <a:pt x="255" y="0"/>
                  </a:moveTo>
                  <a:lnTo>
                    <a:pt x="0" y="3866"/>
                  </a:lnTo>
                  <a:lnTo>
                    <a:pt x="2263" y="13294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398359" y="3352362"/>
              <a:ext cx="13335" cy="49530"/>
            </a:xfrm>
            <a:custGeom>
              <a:avLst/>
              <a:gdLst/>
              <a:ahLst/>
              <a:cxnLst/>
              <a:rect l="l" t="t" r="r" b="b"/>
              <a:pathLst>
                <a:path w="13335" h="49529">
                  <a:moveTo>
                    <a:pt x="0" y="0"/>
                  </a:moveTo>
                  <a:lnTo>
                    <a:pt x="5702" y="20750"/>
                  </a:lnTo>
                  <a:lnTo>
                    <a:pt x="8944" y="32804"/>
                  </a:lnTo>
                  <a:lnTo>
                    <a:pt x="10931" y="40787"/>
                  </a:lnTo>
                  <a:lnTo>
                    <a:pt x="12869" y="49321"/>
                  </a:lnTo>
                </a:path>
              </a:pathLst>
            </a:custGeom>
            <a:ln w="33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411229" y="3401683"/>
              <a:ext cx="3810" cy="26034"/>
            </a:xfrm>
            <a:custGeom>
              <a:avLst/>
              <a:gdLst/>
              <a:ahLst/>
              <a:cxnLst/>
              <a:rect l="l" t="t" r="r" b="b"/>
              <a:pathLst>
                <a:path w="3810" h="26035">
                  <a:moveTo>
                    <a:pt x="0" y="0"/>
                  </a:moveTo>
                  <a:lnTo>
                    <a:pt x="1792" y="8162"/>
                  </a:lnTo>
                  <a:lnTo>
                    <a:pt x="2752" y="13541"/>
                  </a:lnTo>
                  <a:lnTo>
                    <a:pt x="3209" y="18530"/>
                  </a:lnTo>
                  <a:lnTo>
                    <a:pt x="3490" y="25521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6405123" y="3220367"/>
            <a:ext cx="40640" cy="47625"/>
            <a:chOff x="6405123" y="3220367"/>
            <a:chExt cx="40640" cy="47625"/>
          </a:xfrm>
        </p:grpSpPr>
        <p:sp>
          <p:nvSpPr>
            <p:cNvPr id="272" name="object 272"/>
            <p:cNvSpPr/>
            <p:nvPr/>
          </p:nvSpPr>
          <p:spPr>
            <a:xfrm>
              <a:off x="6423360" y="324676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1974" y="3608"/>
                  </a:moveTo>
                  <a:lnTo>
                    <a:pt x="1687" y="3264"/>
                  </a:lnTo>
                  <a:lnTo>
                    <a:pt x="1401" y="2919"/>
                  </a:lnTo>
                </a:path>
                <a:path w="2539" h="3810">
                  <a:moveTo>
                    <a:pt x="1401" y="2919"/>
                  </a:moveTo>
                  <a:lnTo>
                    <a:pt x="828" y="22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422532" y="3241901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80">
                  <a:moveTo>
                    <a:pt x="828" y="4860"/>
                  </a:moveTo>
                  <a:lnTo>
                    <a:pt x="0" y="2628"/>
                  </a:lnTo>
                  <a:lnTo>
                    <a:pt x="1119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423651" y="323768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0" y="4213"/>
                  </a:moveTo>
                  <a:lnTo>
                    <a:pt x="1119" y="1584"/>
                  </a:lnTo>
                  <a:lnTo>
                    <a:pt x="4229" y="0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5" name="object 27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537919" y="3307555"/>
            <a:ext cx="270801" cy="174859"/>
          </a:xfrm>
          <a:prstGeom prst="rect">
            <a:avLst/>
          </a:prstGeom>
        </p:spPr>
      </p:pic>
      <p:grpSp>
        <p:nvGrpSpPr>
          <p:cNvPr id="276" name="object 276"/>
          <p:cNvGrpSpPr/>
          <p:nvPr/>
        </p:nvGrpSpPr>
        <p:grpSpPr>
          <a:xfrm>
            <a:off x="7120209" y="3045665"/>
            <a:ext cx="131445" cy="114935"/>
            <a:chOff x="7120209" y="3045665"/>
            <a:chExt cx="131445" cy="114935"/>
          </a:xfrm>
        </p:grpSpPr>
        <p:sp>
          <p:nvSpPr>
            <p:cNvPr id="277" name="object 277"/>
            <p:cNvSpPr/>
            <p:nvPr/>
          </p:nvSpPr>
          <p:spPr>
            <a:xfrm>
              <a:off x="7154282" y="30749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573" y="573"/>
                  </a:moveTo>
                  <a:lnTo>
                    <a:pt x="286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150249" y="3070685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033" y="4231"/>
                  </a:moveTo>
                  <a:lnTo>
                    <a:pt x="1344" y="855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147239" y="306982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09" y="855"/>
                  </a:moveTo>
                  <a:lnTo>
                    <a:pt x="1665" y="0"/>
                  </a:lnTo>
                  <a:lnTo>
                    <a:pt x="0" y="3376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143784" y="3073206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09" h="12064">
                  <a:moveTo>
                    <a:pt x="3455" y="0"/>
                  </a:moveTo>
                  <a:lnTo>
                    <a:pt x="1790" y="3374"/>
                  </a:lnTo>
                  <a:lnTo>
                    <a:pt x="0" y="11601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140335" y="3084807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5">
                  <a:moveTo>
                    <a:pt x="3448" y="0"/>
                  </a:moveTo>
                  <a:lnTo>
                    <a:pt x="1657" y="8225"/>
                  </a:lnTo>
                  <a:lnTo>
                    <a:pt x="0" y="19587"/>
                  </a:lnTo>
                </a:path>
              </a:pathLst>
            </a:custGeom>
            <a:ln w="34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137831" y="3104395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2504" y="0"/>
                  </a:moveTo>
                  <a:lnTo>
                    <a:pt x="847" y="11362"/>
                  </a:lnTo>
                  <a:lnTo>
                    <a:pt x="0" y="21779"/>
                  </a:lnTo>
                </a:path>
              </a:pathLst>
            </a:custGeom>
            <a:ln w="33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136983" y="3126174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70" h="17144">
                  <a:moveTo>
                    <a:pt x="848" y="0"/>
                  </a:moveTo>
                  <a:lnTo>
                    <a:pt x="0" y="10417"/>
                  </a:lnTo>
                  <a:lnTo>
                    <a:pt x="85" y="17131"/>
                  </a:lnTo>
                </a:path>
              </a:pathLst>
            </a:custGeom>
            <a:ln w="33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233662" y="307514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233203" y="3062965"/>
              <a:ext cx="635" cy="12700"/>
            </a:xfrm>
            <a:custGeom>
              <a:avLst/>
              <a:gdLst/>
              <a:ahLst/>
              <a:cxnLst/>
              <a:rect l="l" t="t" r="r" b="b"/>
              <a:pathLst>
                <a:path w="634" h="12700">
                  <a:moveTo>
                    <a:pt x="-17299" y="6090"/>
                  </a:moveTo>
                  <a:lnTo>
                    <a:pt x="17758" y="6090"/>
                  </a:lnTo>
                </a:path>
              </a:pathLst>
            </a:custGeom>
            <a:ln w="46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231027" y="3063349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5">
                  <a:moveTo>
                    <a:pt x="2176" y="0"/>
                  </a:moveTo>
                  <a:lnTo>
                    <a:pt x="1717" y="384"/>
                  </a:lnTo>
                  <a:lnTo>
                    <a:pt x="0" y="7895"/>
                  </a:lnTo>
                </a:path>
              </a:pathLst>
            </a:custGeom>
            <a:ln w="34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218097" y="3071245"/>
              <a:ext cx="13335" cy="60960"/>
            </a:xfrm>
            <a:custGeom>
              <a:avLst/>
              <a:gdLst/>
              <a:ahLst/>
              <a:cxnLst/>
              <a:rect l="l" t="t" r="r" b="b"/>
              <a:pathLst>
                <a:path w="13334" h="60960">
                  <a:moveTo>
                    <a:pt x="12929" y="0"/>
                  </a:moveTo>
                  <a:lnTo>
                    <a:pt x="8222" y="22804"/>
                  </a:lnTo>
                  <a:lnTo>
                    <a:pt x="5306" y="36723"/>
                  </a:lnTo>
                  <a:lnTo>
                    <a:pt x="2969" y="47443"/>
                  </a:lnTo>
                  <a:lnTo>
                    <a:pt x="0" y="60650"/>
                  </a:lnTo>
                </a:path>
              </a:pathLst>
            </a:custGeom>
            <a:ln w="34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8" name="object 28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59100" y="3162149"/>
            <a:ext cx="136405" cy="131472"/>
          </a:xfrm>
          <a:prstGeom prst="rect">
            <a:avLst/>
          </a:prstGeom>
        </p:spPr>
      </p:pic>
      <p:sp>
        <p:nvSpPr>
          <p:cNvPr id="289" name="object 289"/>
          <p:cNvSpPr/>
          <p:nvPr/>
        </p:nvSpPr>
        <p:spPr>
          <a:xfrm>
            <a:off x="1256396" y="3753244"/>
            <a:ext cx="5948045" cy="0"/>
          </a:xfrm>
          <a:custGeom>
            <a:avLst/>
            <a:gdLst/>
            <a:ahLst/>
            <a:cxnLst/>
            <a:rect l="l" t="t" r="r" b="b"/>
            <a:pathLst>
              <a:path w="59480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948045">
                <a:moveTo>
                  <a:pt x="4233" y="0"/>
                </a:moveTo>
                <a:lnTo>
                  <a:pt x="3437995" y="0"/>
                </a:lnTo>
                <a:lnTo>
                  <a:pt x="5201708" y="0"/>
                </a:lnTo>
                <a:lnTo>
                  <a:pt x="5852583" y="0"/>
                </a:lnTo>
                <a:lnTo>
                  <a:pt x="5947833" y="0"/>
                </a:lnTo>
              </a:path>
            </a:pathLst>
          </a:custGeom>
          <a:ln w="2859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0" name="object 290"/>
          <p:cNvGrpSpPr/>
          <p:nvPr/>
        </p:nvGrpSpPr>
        <p:grpSpPr>
          <a:xfrm>
            <a:off x="7786606" y="3289209"/>
            <a:ext cx="46355" cy="111760"/>
            <a:chOff x="7786606" y="3289209"/>
            <a:chExt cx="46355" cy="111760"/>
          </a:xfrm>
        </p:grpSpPr>
        <p:sp>
          <p:nvSpPr>
            <p:cNvPr id="291" name="object 291"/>
            <p:cNvSpPr/>
            <p:nvPr/>
          </p:nvSpPr>
          <p:spPr>
            <a:xfrm>
              <a:off x="7804069" y="331152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804298" y="3308487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3032"/>
                  </a:moveTo>
                  <a:lnTo>
                    <a:pt x="229" y="1885"/>
                  </a:lnTo>
                  <a:lnTo>
                    <a:pt x="7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805042" y="330660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1885"/>
                  </a:moveTo>
                  <a:lnTo>
                    <a:pt x="514" y="0"/>
                  </a:lnTo>
                  <a:lnTo>
                    <a:pt x="1258" y="1036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806301" y="3307638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0" y="0"/>
                  </a:moveTo>
                  <a:lnTo>
                    <a:pt x="743" y="1036"/>
                  </a:lnTo>
                  <a:lnTo>
                    <a:pt x="1385" y="7491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807687" y="3315129"/>
              <a:ext cx="3810" cy="43815"/>
            </a:xfrm>
            <a:custGeom>
              <a:avLst/>
              <a:gdLst/>
              <a:ahLst/>
              <a:cxnLst/>
              <a:rect l="l" t="t" r="r" b="b"/>
              <a:pathLst>
                <a:path w="3809" h="43814">
                  <a:moveTo>
                    <a:pt x="0" y="0"/>
                  </a:moveTo>
                  <a:lnTo>
                    <a:pt x="1374" y="17351"/>
                  </a:lnTo>
                  <a:lnTo>
                    <a:pt x="2221" y="27677"/>
                  </a:lnTo>
                  <a:lnTo>
                    <a:pt x="2890" y="35065"/>
                  </a:lnTo>
                  <a:lnTo>
                    <a:pt x="3731" y="43605"/>
                  </a:lnTo>
                </a:path>
              </a:pathLst>
            </a:custGeom>
            <a:ln w="341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811419" y="3358734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5" h="25400">
                  <a:moveTo>
                    <a:pt x="0" y="0"/>
                  </a:moveTo>
                  <a:lnTo>
                    <a:pt x="1391" y="13969"/>
                  </a:lnTo>
                  <a:lnTo>
                    <a:pt x="4260" y="24865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7" name="object 297"/>
          <p:cNvGrpSpPr/>
          <p:nvPr/>
        </p:nvGrpSpPr>
        <p:grpSpPr>
          <a:xfrm>
            <a:off x="7821617" y="3168384"/>
            <a:ext cx="41910" cy="64769"/>
            <a:chOff x="7821617" y="3168384"/>
            <a:chExt cx="41910" cy="64769"/>
          </a:xfrm>
        </p:grpSpPr>
        <p:sp>
          <p:nvSpPr>
            <p:cNvPr id="298" name="object 298"/>
            <p:cNvSpPr/>
            <p:nvPr/>
          </p:nvSpPr>
          <p:spPr>
            <a:xfrm>
              <a:off x="7842868" y="321406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515"/>
                  </a:moveTo>
                  <a:lnTo>
                    <a:pt x="17691" y="515"/>
                  </a:lnTo>
                </a:path>
              </a:pathLst>
            </a:custGeom>
            <a:ln w="35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839408" y="3198726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09" h="15875">
                  <a:moveTo>
                    <a:pt x="3459" y="15336"/>
                  </a:moveTo>
                  <a:lnTo>
                    <a:pt x="595" y="5772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838812" y="3189606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596" y="9119"/>
                  </a:moveTo>
                  <a:lnTo>
                    <a:pt x="0" y="3347"/>
                  </a:lnTo>
                  <a:lnTo>
                    <a:pt x="2161" y="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840974" y="3185498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0" y="4108"/>
                  </a:moveTo>
                  <a:lnTo>
                    <a:pt x="2161" y="761"/>
                  </a:lnTo>
                  <a:lnTo>
                    <a:pt x="5408" y="0"/>
                  </a:lnTo>
                </a:path>
              </a:pathLst>
            </a:custGeom>
            <a:ln w="34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2" name="object 30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937389" y="3237347"/>
            <a:ext cx="199266" cy="215058"/>
          </a:xfrm>
          <a:prstGeom prst="rect">
            <a:avLst/>
          </a:prstGeom>
        </p:spPr>
      </p:pic>
      <p:grpSp>
        <p:nvGrpSpPr>
          <p:cNvPr id="303" name="object 303"/>
          <p:cNvGrpSpPr/>
          <p:nvPr/>
        </p:nvGrpSpPr>
        <p:grpSpPr>
          <a:xfrm>
            <a:off x="8378462" y="3098662"/>
            <a:ext cx="1397000" cy="355600"/>
            <a:chOff x="8378462" y="3098662"/>
            <a:chExt cx="1397000" cy="355600"/>
          </a:xfrm>
        </p:grpSpPr>
        <p:pic>
          <p:nvPicPr>
            <p:cNvPr id="304" name="object 3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78462" y="3098662"/>
              <a:ext cx="182678" cy="34269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602555" y="3247988"/>
              <a:ext cx="331802" cy="198783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965229" y="3105252"/>
              <a:ext cx="321274" cy="348823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30458" y="3153473"/>
              <a:ext cx="444933" cy="260015"/>
            </a:xfrm>
            <a:prstGeom prst="rect">
              <a:avLst/>
            </a:prstGeom>
          </p:spPr>
        </p:pic>
      </p:grpSp>
      <p:pic>
        <p:nvPicPr>
          <p:cNvPr id="308" name="object 30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40011" y="4075115"/>
            <a:ext cx="203960" cy="299151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95692" y="4195248"/>
            <a:ext cx="197948" cy="394259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150062" y="4099095"/>
            <a:ext cx="180410" cy="297039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387819" y="4129595"/>
            <a:ext cx="139425" cy="291795"/>
          </a:xfrm>
          <a:prstGeom prst="rect">
            <a:avLst/>
          </a:prstGeom>
        </p:spPr>
      </p:pic>
      <p:grpSp>
        <p:nvGrpSpPr>
          <p:cNvPr id="312" name="object 312"/>
          <p:cNvGrpSpPr/>
          <p:nvPr/>
        </p:nvGrpSpPr>
        <p:grpSpPr>
          <a:xfrm>
            <a:off x="2626881" y="4118648"/>
            <a:ext cx="342265" cy="310515"/>
            <a:chOff x="2626881" y="4118648"/>
            <a:chExt cx="342265" cy="310515"/>
          </a:xfrm>
        </p:grpSpPr>
        <p:pic>
          <p:nvPicPr>
            <p:cNvPr id="313" name="object 31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26881" y="4156705"/>
              <a:ext cx="182573" cy="166806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833786" y="4118648"/>
              <a:ext cx="135348" cy="310144"/>
            </a:xfrm>
            <a:prstGeom prst="rect">
              <a:avLst/>
            </a:prstGeom>
          </p:spPr>
        </p:pic>
      </p:grpSp>
      <p:sp>
        <p:nvSpPr>
          <p:cNvPr id="315" name="object 315"/>
          <p:cNvSpPr/>
          <p:nvPr/>
        </p:nvSpPr>
        <p:spPr>
          <a:xfrm>
            <a:off x="3156639" y="4396852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5">
                <a:moveTo>
                  <a:pt x="3865" y="4123"/>
                </a:moveTo>
                <a:lnTo>
                  <a:pt x="3464" y="3664"/>
                </a:lnTo>
                <a:lnTo>
                  <a:pt x="3062" y="3206"/>
                </a:lnTo>
              </a:path>
              <a:path w="4444" h="4445">
                <a:moveTo>
                  <a:pt x="3062" y="3206"/>
                </a:moveTo>
                <a:lnTo>
                  <a:pt x="2260" y="2288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6" name="object 316"/>
          <p:cNvGrpSpPr/>
          <p:nvPr/>
        </p:nvGrpSpPr>
        <p:grpSpPr>
          <a:xfrm>
            <a:off x="421122" y="5332969"/>
            <a:ext cx="41275" cy="118110"/>
            <a:chOff x="421122" y="5332969"/>
            <a:chExt cx="41275" cy="118110"/>
          </a:xfrm>
        </p:grpSpPr>
        <p:sp>
          <p:nvSpPr>
            <p:cNvPr id="317" name="object 317"/>
            <p:cNvSpPr/>
            <p:nvPr/>
          </p:nvSpPr>
          <p:spPr>
            <a:xfrm>
              <a:off x="443492" y="535043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74" y="0"/>
                  </a:moveTo>
                  <a:lnTo>
                    <a:pt x="1402" y="0"/>
                  </a:lnTo>
                  <a:lnTo>
                    <a:pt x="1230" y="0"/>
                  </a:lnTo>
                </a:path>
                <a:path w="1904" h="1270">
                  <a:moveTo>
                    <a:pt x="1230" y="0"/>
                  </a:moveTo>
                  <a:lnTo>
                    <a:pt x="886" y="0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41462" y="5351119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030" y="0"/>
                  </a:moveTo>
                  <a:lnTo>
                    <a:pt x="1143" y="688"/>
                  </a:lnTo>
                  <a:lnTo>
                    <a:pt x="0" y="4067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39383" y="5355186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40" h="10795">
                  <a:moveTo>
                    <a:pt x="2079" y="0"/>
                  </a:moveTo>
                  <a:lnTo>
                    <a:pt x="935" y="3378"/>
                  </a:lnTo>
                  <a:lnTo>
                    <a:pt x="0" y="10645"/>
                  </a:lnTo>
                </a:path>
              </a:pathLst>
            </a:custGeom>
            <a:ln w="34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38371" y="536583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11" y="0"/>
                  </a:moveTo>
                  <a:lnTo>
                    <a:pt x="76" y="7266"/>
                  </a:lnTo>
                  <a:lnTo>
                    <a:pt x="0" y="18464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38294" y="5384296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76" y="0"/>
                  </a:moveTo>
                  <a:lnTo>
                    <a:pt x="0" y="11197"/>
                  </a:lnTo>
                  <a:lnTo>
                    <a:pt x="1336" y="24346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39631" y="5408642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5" h="26035">
                  <a:moveTo>
                    <a:pt x="0" y="0"/>
                  </a:moveTo>
                  <a:lnTo>
                    <a:pt x="833" y="7793"/>
                  </a:lnTo>
                  <a:lnTo>
                    <a:pt x="1655" y="13038"/>
                  </a:lnTo>
                  <a:lnTo>
                    <a:pt x="2954" y="18119"/>
                  </a:lnTo>
                  <a:lnTo>
                    <a:pt x="5220" y="25417"/>
                  </a:lnTo>
                </a:path>
              </a:pathLst>
            </a:custGeom>
            <a:ln w="33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3" name="object 323"/>
          <p:cNvGrpSpPr/>
          <p:nvPr/>
        </p:nvGrpSpPr>
        <p:grpSpPr>
          <a:xfrm>
            <a:off x="427605" y="5237829"/>
            <a:ext cx="36830" cy="39370"/>
            <a:chOff x="427605" y="5237829"/>
            <a:chExt cx="36830" cy="39370"/>
          </a:xfrm>
        </p:grpSpPr>
        <p:sp>
          <p:nvSpPr>
            <p:cNvPr id="324" name="object 324"/>
            <p:cNvSpPr/>
            <p:nvPr/>
          </p:nvSpPr>
          <p:spPr>
            <a:xfrm>
              <a:off x="445067" y="525915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45067" y="5255264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3890"/>
                  </a:moveTo>
                  <a:lnTo>
                    <a:pt x="458" y="1372"/>
                  </a:lnTo>
                  <a:lnTo>
                    <a:pt x="1776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6" name="object 326"/>
          <p:cNvGrpSpPr/>
          <p:nvPr/>
        </p:nvGrpSpPr>
        <p:grpSpPr>
          <a:xfrm>
            <a:off x="610735" y="5344227"/>
            <a:ext cx="41275" cy="133350"/>
            <a:chOff x="610735" y="5344227"/>
            <a:chExt cx="41275" cy="133350"/>
          </a:xfrm>
        </p:grpSpPr>
        <p:sp>
          <p:nvSpPr>
            <p:cNvPr id="327" name="object 327"/>
            <p:cNvSpPr/>
            <p:nvPr/>
          </p:nvSpPr>
          <p:spPr>
            <a:xfrm>
              <a:off x="628198" y="5361689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0"/>
                  </a:moveTo>
                  <a:lnTo>
                    <a:pt x="229" y="400"/>
                  </a:lnTo>
                  <a:lnTo>
                    <a:pt x="458" y="802"/>
                  </a:lnTo>
                </a:path>
                <a:path w="1904" h="4445">
                  <a:moveTo>
                    <a:pt x="458" y="802"/>
                  </a:moveTo>
                  <a:lnTo>
                    <a:pt x="917" y="1605"/>
                  </a:lnTo>
                  <a:lnTo>
                    <a:pt x="1717" y="443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29915" y="536612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0" y="0"/>
                  </a:moveTo>
                  <a:lnTo>
                    <a:pt x="800" y="2833"/>
                  </a:lnTo>
                  <a:lnTo>
                    <a:pt x="1543" y="8785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31459" y="5374913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0" y="0"/>
                  </a:moveTo>
                  <a:lnTo>
                    <a:pt x="743" y="5951"/>
                  </a:lnTo>
                  <a:lnTo>
                    <a:pt x="1457" y="16041"/>
                  </a:lnTo>
                </a:path>
              </a:pathLst>
            </a:custGeom>
            <a:ln w="34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32917" y="5390955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70" h="22860">
                  <a:moveTo>
                    <a:pt x="0" y="0"/>
                  </a:moveTo>
                  <a:lnTo>
                    <a:pt x="714" y="10090"/>
                  </a:lnTo>
                  <a:lnTo>
                    <a:pt x="1194" y="22470"/>
                  </a:lnTo>
                </a:path>
              </a:pathLst>
            </a:custGeom>
            <a:ln w="34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34111" y="5413426"/>
              <a:ext cx="1270" cy="46990"/>
            </a:xfrm>
            <a:custGeom>
              <a:avLst/>
              <a:gdLst/>
              <a:ahLst/>
              <a:cxnLst/>
              <a:rect l="l" t="t" r="r" b="b"/>
              <a:pathLst>
                <a:path w="1270" h="46989">
                  <a:moveTo>
                    <a:pt x="0" y="0"/>
                  </a:moveTo>
                  <a:lnTo>
                    <a:pt x="517" y="21881"/>
                  </a:lnTo>
                  <a:lnTo>
                    <a:pt x="805" y="34064"/>
                  </a:lnTo>
                  <a:lnTo>
                    <a:pt x="968" y="40949"/>
                  </a:lnTo>
                  <a:lnTo>
                    <a:pt x="1109" y="46936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2" name="object 332"/>
          <p:cNvGrpSpPr/>
          <p:nvPr/>
        </p:nvGrpSpPr>
        <p:grpSpPr>
          <a:xfrm>
            <a:off x="609021" y="5178119"/>
            <a:ext cx="241935" cy="391795"/>
            <a:chOff x="609021" y="5178119"/>
            <a:chExt cx="241935" cy="391795"/>
          </a:xfrm>
        </p:grpSpPr>
        <p:sp>
          <p:nvSpPr>
            <p:cNvPr id="333" name="object 333"/>
            <p:cNvSpPr/>
            <p:nvPr/>
          </p:nvSpPr>
          <p:spPr>
            <a:xfrm>
              <a:off x="629470" y="527462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26453" y="527462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-17431" y="114"/>
                  </a:moveTo>
                  <a:lnTo>
                    <a:pt x="20448" y="114"/>
                  </a:lnTo>
                </a:path>
              </a:pathLst>
            </a:custGeom>
            <a:ln w="35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7094" y="5178119"/>
              <a:ext cx="173755" cy="391417"/>
            </a:xfrm>
            <a:prstGeom prst="rect">
              <a:avLst/>
            </a:prstGeom>
          </p:spPr>
        </p:pic>
      </p:grpSp>
      <p:grpSp>
        <p:nvGrpSpPr>
          <p:cNvPr id="336" name="object 336"/>
          <p:cNvGrpSpPr/>
          <p:nvPr/>
        </p:nvGrpSpPr>
        <p:grpSpPr>
          <a:xfrm>
            <a:off x="1286967" y="5180605"/>
            <a:ext cx="57150" cy="80645"/>
            <a:chOff x="1286967" y="5180605"/>
            <a:chExt cx="57150" cy="80645"/>
          </a:xfrm>
        </p:grpSpPr>
        <p:sp>
          <p:nvSpPr>
            <p:cNvPr id="337" name="object 337"/>
            <p:cNvSpPr/>
            <p:nvPr/>
          </p:nvSpPr>
          <p:spPr>
            <a:xfrm>
              <a:off x="1326081" y="51980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320098" y="5198067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982" y="0"/>
                  </a:moveTo>
                  <a:lnTo>
                    <a:pt x="3060" y="2293"/>
                  </a:lnTo>
                  <a:lnTo>
                    <a:pt x="0" y="6013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313544" y="5204081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4" h="10160">
                  <a:moveTo>
                    <a:pt x="6554" y="0"/>
                  </a:moveTo>
                  <a:lnTo>
                    <a:pt x="3494" y="3720"/>
                  </a:lnTo>
                  <a:lnTo>
                    <a:pt x="0" y="9783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307383" y="5213865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6160" y="0"/>
                  </a:moveTo>
                  <a:lnTo>
                    <a:pt x="2665" y="6063"/>
                  </a:lnTo>
                  <a:lnTo>
                    <a:pt x="0" y="14085"/>
                  </a:lnTo>
                </a:path>
              </a:pathLst>
            </a:custGeom>
            <a:ln w="34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304010" y="5227950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09" h="16510">
                  <a:moveTo>
                    <a:pt x="3373" y="0"/>
                  </a:moveTo>
                  <a:lnTo>
                    <a:pt x="707" y="8021"/>
                  </a:lnTo>
                  <a:lnTo>
                    <a:pt x="0" y="15930"/>
                  </a:lnTo>
                </a:path>
              </a:pathLst>
            </a:custGeom>
            <a:ln w="34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2" name="object 342"/>
          <p:cNvGrpSpPr/>
          <p:nvPr/>
        </p:nvGrpSpPr>
        <p:grpSpPr>
          <a:xfrm>
            <a:off x="1380722" y="5185109"/>
            <a:ext cx="44450" cy="72390"/>
            <a:chOff x="1380722" y="5185109"/>
            <a:chExt cx="44450" cy="72390"/>
          </a:xfrm>
        </p:grpSpPr>
        <p:sp>
          <p:nvSpPr>
            <p:cNvPr id="343" name="object 343"/>
            <p:cNvSpPr/>
            <p:nvPr/>
          </p:nvSpPr>
          <p:spPr>
            <a:xfrm>
              <a:off x="1406315" y="520257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689" y="0"/>
                  </a:moveTo>
                  <a:lnTo>
                    <a:pt x="1517" y="0"/>
                  </a:lnTo>
                  <a:lnTo>
                    <a:pt x="1345" y="0"/>
                  </a:lnTo>
                </a:path>
                <a:path w="1905" h="1270">
                  <a:moveTo>
                    <a:pt x="1345" y="0"/>
                  </a:moveTo>
                  <a:lnTo>
                    <a:pt x="1001" y="0"/>
                  </a:lnTo>
                  <a:lnTo>
                    <a:pt x="0" y="114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03798" y="5203718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517" y="0"/>
                  </a:moveTo>
                  <a:lnTo>
                    <a:pt x="1515" y="1147"/>
                  </a:lnTo>
                  <a:lnTo>
                    <a:pt x="0" y="5211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00717" y="5208929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3080" y="0"/>
                  </a:moveTo>
                  <a:lnTo>
                    <a:pt x="1564" y="4064"/>
                  </a:lnTo>
                  <a:lnTo>
                    <a:pt x="0" y="12389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397925" y="5221319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92" y="0"/>
                  </a:moveTo>
                  <a:lnTo>
                    <a:pt x="1228" y="8325"/>
                  </a:lnTo>
                  <a:lnTo>
                    <a:pt x="0" y="18745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7" name="object 34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519573" y="5289223"/>
            <a:ext cx="254778" cy="222833"/>
          </a:xfrm>
          <a:prstGeom prst="rect">
            <a:avLst/>
          </a:prstGeom>
        </p:spPr>
      </p:pic>
      <p:grpSp>
        <p:nvGrpSpPr>
          <p:cNvPr id="348" name="object 348"/>
          <p:cNvGrpSpPr/>
          <p:nvPr/>
        </p:nvGrpSpPr>
        <p:grpSpPr>
          <a:xfrm>
            <a:off x="2317719" y="5263712"/>
            <a:ext cx="46990" cy="187960"/>
            <a:chOff x="2317719" y="5263712"/>
            <a:chExt cx="46990" cy="187960"/>
          </a:xfrm>
        </p:grpSpPr>
        <p:sp>
          <p:nvSpPr>
            <p:cNvPr id="349" name="object 349"/>
            <p:cNvSpPr/>
            <p:nvPr/>
          </p:nvSpPr>
          <p:spPr>
            <a:xfrm>
              <a:off x="2339940" y="536018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336307" y="5360417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633" y="0"/>
                  </a:moveTo>
                  <a:lnTo>
                    <a:pt x="1227" y="2864"/>
                  </a:lnTo>
                  <a:lnTo>
                    <a:pt x="0" y="6212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335079" y="5366630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69" h="10160">
                  <a:moveTo>
                    <a:pt x="1227" y="0"/>
                  </a:moveTo>
                  <a:lnTo>
                    <a:pt x="0" y="3347"/>
                  </a:lnTo>
                  <a:lnTo>
                    <a:pt x="217" y="9770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335296" y="5376401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4">
                  <a:moveTo>
                    <a:pt x="0" y="0"/>
                  </a:moveTo>
                  <a:lnTo>
                    <a:pt x="1227" y="14981"/>
                  </a:lnTo>
                  <a:lnTo>
                    <a:pt x="1919" y="23829"/>
                  </a:lnTo>
                  <a:lnTo>
                    <a:pt x="2327" y="30010"/>
                  </a:lnTo>
                  <a:lnTo>
                    <a:pt x="2706" y="36992"/>
                  </a:lnTo>
                </a:path>
              </a:pathLst>
            </a:custGeom>
            <a:ln w="34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338003" y="5413393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5" h="21589">
                  <a:moveTo>
                    <a:pt x="0" y="0"/>
                  </a:moveTo>
                  <a:lnTo>
                    <a:pt x="598" y="11385"/>
                  </a:lnTo>
                  <a:lnTo>
                    <a:pt x="479" y="20966"/>
                  </a:lnTo>
                </a:path>
              </a:pathLst>
            </a:custGeom>
            <a:ln w="33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346466" y="52834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338232" y="5281058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39">
                  <a:moveTo>
                    <a:pt x="8233" y="2344"/>
                  </a:moveTo>
                  <a:lnTo>
                    <a:pt x="743" y="0"/>
                  </a:lnTo>
                  <a:lnTo>
                    <a:pt x="0" y="157"/>
                  </a:lnTo>
                </a:path>
              </a:pathLst>
            </a:custGeom>
            <a:ln w="34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6" name="object 35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48333" y="5310244"/>
            <a:ext cx="163490" cy="191041"/>
          </a:xfrm>
          <a:prstGeom prst="rect">
            <a:avLst/>
          </a:prstGeom>
        </p:spPr>
      </p:pic>
      <p:grpSp>
        <p:nvGrpSpPr>
          <p:cNvPr id="357" name="object 357"/>
          <p:cNvGrpSpPr/>
          <p:nvPr/>
        </p:nvGrpSpPr>
        <p:grpSpPr>
          <a:xfrm>
            <a:off x="3101278" y="5212992"/>
            <a:ext cx="691515" cy="252729"/>
            <a:chOff x="3101278" y="5212992"/>
            <a:chExt cx="691515" cy="252729"/>
          </a:xfrm>
        </p:grpSpPr>
        <p:pic>
          <p:nvPicPr>
            <p:cNvPr id="358" name="object 35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01278" y="5212992"/>
              <a:ext cx="396445" cy="238328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527123" y="5300800"/>
              <a:ext cx="265184" cy="164719"/>
            </a:xfrm>
            <a:prstGeom prst="rect">
              <a:avLst/>
            </a:prstGeom>
          </p:spPr>
        </p:pic>
      </p:grpSp>
      <p:grpSp>
        <p:nvGrpSpPr>
          <p:cNvPr id="360" name="object 360"/>
          <p:cNvGrpSpPr/>
          <p:nvPr/>
        </p:nvGrpSpPr>
        <p:grpSpPr>
          <a:xfrm>
            <a:off x="4191614" y="5143811"/>
            <a:ext cx="784225" cy="475615"/>
            <a:chOff x="4191614" y="5143811"/>
            <a:chExt cx="784225" cy="475615"/>
          </a:xfrm>
        </p:grpSpPr>
        <p:pic>
          <p:nvPicPr>
            <p:cNvPr id="361" name="object 36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91614" y="5143811"/>
              <a:ext cx="370390" cy="475306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94031" y="5196375"/>
              <a:ext cx="381416" cy="245109"/>
            </a:xfrm>
            <a:prstGeom prst="rect">
              <a:avLst/>
            </a:prstGeom>
          </p:spPr>
        </p:pic>
      </p:grpSp>
      <p:pic>
        <p:nvPicPr>
          <p:cNvPr id="363" name="object 36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055615" y="5260985"/>
            <a:ext cx="196059" cy="173183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305057" y="5275213"/>
            <a:ext cx="186168" cy="149074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999445" y="5177909"/>
            <a:ext cx="353963" cy="436922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699249" y="5252056"/>
            <a:ext cx="184863" cy="351972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022268" y="5073540"/>
            <a:ext cx="152593" cy="149205"/>
          </a:xfrm>
          <a:prstGeom prst="rect">
            <a:avLst/>
          </a:prstGeom>
        </p:spPr>
      </p:pic>
      <p:grpSp>
        <p:nvGrpSpPr>
          <p:cNvPr id="368" name="object 368"/>
          <p:cNvGrpSpPr/>
          <p:nvPr/>
        </p:nvGrpSpPr>
        <p:grpSpPr>
          <a:xfrm>
            <a:off x="7477742" y="5398104"/>
            <a:ext cx="51435" cy="128905"/>
            <a:chOff x="7477742" y="5398104"/>
            <a:chExt cx="51435" cy="128905"/>
          </a:xfrm>
        </p:grpSpPr>
        <p:sp>
          <p:nvSpPr>
            <p:cNvPr id="369" name="object 369"/>
            <p:cNvSpPr/>
            <p:nvPr/>
          </p:nvSpPr>
          <p:spPr>
            <a:xfrm>
              <a:off x="7508267" y="541935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92" y="5381"/>
                  </a:moveTo>
                  <a:lnTo>
                    <a:pt x="2863" y="4693"/>
                  </a:lnTo>
                  <a:lnTo>
                    <a:pt x="2633" y="4005"/>
                  </a:lnTo>
                </a:path>
                <a:path w="3175" h="5714">
                  <a:moveTo>
                    <a:pt x="2633" y="4005"/>
                  </a:moveTo>
                  <a:lnTo>
                    <a:pt x="2175" y="26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502832" y="5416043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5435" y="3310"/>
                  </a:moveTo>
                  <a:lnTo>
                    <a:pt x="3258" y="681"/>
                  </a:lnTo>
                  <a:lnTo>
                    <a:pt x="0" y="0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497289" y="541536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5542" y="681"/>
                  </a:moveTo>
                  <a:lnTo>
                    <a:pt x="2284" y="0"/>
                  </a:lnTo>
                  <a:lnTo>
                    <a:pt x="0" y="5529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495004" y="542089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40" h="17145">
                  <a:moveTo>
                    <a:pt x="2285" y="0"/>
                  </a:moveTo>
                  <a:lnTo>
                    <a:pt x="0" y="5529"/>
                  </a:lnTo>
                  <a:lnTo>
                    <a:pt x="210" y="17028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495215" y="5437920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0" y="0"/>
                  </a:moveTo>
                  <a:lnTo>
                    <a:pt x="159" y="6872"/>
                  </a:lnTo>
                  <a:lnTo>
                    <a:pt x="488" y="11856"/>
                  </a:lnTo>
                  <a:lnTo>
                    <a:pt x="1234" y="17378"/>
                  </a:lnTo>
                  <a:lnTo>
                    <a:pt x="2645" y="25861"/>
                  </a:lnTo>
                </a:path>
              </a:pathLst>
            </a:custGeom>
            <a:ln w="34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497861" y="546378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0" y="0"/>
                  </a:moveTo>
                  <a:lnTo>
                    <a:pt x="1462" y="8496"/>
                  </a:lnTo>
                  <a:lnTo>
                    <a:pt x="2567" y="14099"/>
                  </a:lnTo>
                  <a:lnTo>
                    <a:pt x="3869" y="19303"/>
                  </a:lnTo>
                  <a:lnTo>
                    <a:pt x="5924" y="26603"/>
                  </a:lnTo>
                </a:path>
              </a:pathLst>
            </a:custGeom>
            <a:ln w="33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03785" y="5490386"/>
              <a:ext cx="6985" cy="19685"/>
            </a:xfrm>
            <a:custGeom>
              <a:avLst/>
              <a:gdLst/>
              <a:ahLst/>
              <a:cxnLst/>
              <a:rect l="l" t="t" r="r" b="b"/>
              <a:pathLst>
                <a:path w="6984" h="19685">
                  <a:moveTo>
                    <a:pt x="0" y="0"/>
                  </a:moveTo>
                  <a:lnTo>
                    <a:pt x="3488" y="12238"/>
                  </a:lnTo>
                  <a:lnTo>
                    <a:pt x="6833" y="19454"/>
                  </a:lnTo>
                </a:path>
              </a:pathLst>
            </a:custGeom>
            <a:ln w="33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6" name="object 376"/>
          <p:cNvGrpSpPr/>
          <p:nvPr/>
        </p:nvGrpSpPr>
        <p:grpSpPr>
          <a:xfrm>
            <a:off x="7523159" y="5262178"/>
            <a:ext cx="41275" cy="41275"/>
            <a:chOff x="7523159" y="5262178"/>
            <a:chExt cx="41275" cy="41275"/>
          </a:xfrm>
        </p:grpSpPr>
        <p:sp>
          <p:nvSpPr>
            <p:cNvPr id="377" name="object 377"/>
            <p:cNvSpPr/>
            <p:nvPr/>
          </p:nvSpPr>
          <p:spPr>
            <a:xfrm>
              <a:off x="7545374" y="528462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61" y="1261"/>
                  </a:moveTo>
                  <a:lnTo>
                    <a:pt x="630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540514" y="5279533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859" y="5088"/>
                  </a:moveTo>
                  <a:lnTo>
                    <a:pt x="0" y="0"/>
                  </a:lnTo>
                  <a:lnTo>
                    <a:pt x="404" y="261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540919" y="527979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0"/>
                  </a:moveTo>
                  <a:lnTo>
                    <a:pt x="404" y="261"/>
                  </a:lnTo>
                  <a:lnTo>
                    <a:pt x="2240" y="2671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0" name="object 38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610133" y="5338272"/>
            <a:ext cx="202006" cy="206410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261208" y="5187777"/>
            <a:ext cx="221965" cy="310969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537915" y="5347932"/>
            <a:ext cx="211647" cy="156784"/>
          </a:xfrm>
          <a:prstGeom prst="rect">
            <a:avLst/>
          </a:prstGeom>
        </p:spPr>
      </p:pic>
      <p:grpSp>
        <p:nvGrpSpPr>
          <p:cNvPr id="383" name="object 383"/>
          <p:cNvGrpSpPr/>
          <p:nvPr/>
        </p:nvGrpSpPr>
        <p:grpSpPr>
          <a:xfrm>
            <a:off x="8849112" y="5180568"/>
            <a:ext cx="999490" cy="322580"/>
            <a:chOff x="8849112" y="5180568"/>
            <a:chExt cx="999490" cy="322580"/>
          </a:xfrm>
        </p:grpSpPr>
        <p:pic>
          <p:nvPicPr>
            <p:cNvPr id="384" name="object 3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849112" y="5310041"/>
              <a:ext cx="160484" cy="192691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046837" y="5183346"/>
              <a:ext cx="356143" cy="30469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442648" y="5293554"/>
              <a:ext cx="170601" cy="168598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637690" y="5180568"/>
              <a:ext cx="210600" cy="294553"/>
            </a:xfrm>
            <a:prstGeom prst="rect">
              <a:avLst/>
            </a:prstGeom>
          </p:spPr>
        </p:pic>
      </p:grpSp>
      <p:pic>
        <p:nvPicPr>
          <p:cNvPr id="388" name="object 38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82982" y="5981981"/>
            <a:ext cx="171455" cy="291818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577022" y="6057836"/>
            <a:ext cx="189218" cy="406692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355640" y="5990351"/>
            <a:ext cx="189600" cy="295199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698264" y="5969585"/>
            <a:ext cx="164298" cy="344144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986216" y="6036040"/>
            <a:ext cx="300579" cy="254213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396941" y="6059374"/>
            <a:ext cx="199825" cy="290175"/>
          </a:xfrm>
          <a:prstGeom prst="rect">
            <a:avLst/>
          </a:prstGeom>
        </p:spPr>
      </p:pic>
      <p:pic>
        <p:nvPicPr>
          <p:cNvPr id="394" name="object 39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649029" y="5945351"/>
            <a:ext cx="165610" cy="376987"/>
          </a:xfrm>
          <a:prstGeom prst="rect">
            <a:avLst/>
          </a:prstGeom>
        </p:spPr>
      </p:pic>
      <p:sp>
        <p:nvSpPr>
          <p:cNvPr id="395" name="object 395"/>
          <p:cNvSpPr/>
          <p:nvPr/>
        </p:nvSpPr>
        <p:spPr>
          <a:xfrm>
            <a:off x="1168584" y="5731714"/>
            <a:ext cx="5626100" cy="0"/>
          </a:xfrm>
          <a:custGeom>
            <a:avLst/>
            <a:gdLst/>
            <a:ahLst/>
            <a:cxnLst/>
            <a:rect l="l" t="t" r="r" b="b"/>
            <a:pathLst>
              <a:path w="5626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626100">
                <a:moveTo>
                  <a:pt x="4233" y="0"/>
                </a:moveTo>
                <a:lnTo>
                  <a:pt x="3251993" y="0"/>
                </a:lnTo>
                <a:lnTo>
                  <a:pt x="4920191" y="0"/>
                </a:lnTo>
                <a:lnTo>
                  <a:pt x="5535877" y="0"/>
                </a:lnTo>
                <a:lnTo>
                  <a:pt x="5626100" y="0"/>
                </a:lnTo>
              </a:path>
            </a:pathLst>
          </a:custGeom>
          <a:ln w="2975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6" name="object 396"/>
          <p:cNvGrpSpPr/>
          <p:nvPr/>
        </p:nvGrpSpPr>
        <p:grpSpPr>
          <a:xfrm>
            <a:off x="482490" y="7261252"/>
            <a:ext cx="69850" cy="216535"/>
            <a:chOff x="482490" y="7261252"/>
            <a:chExt cx="69850" cy="216535"/>
          </a:xfrm>
        </p:grpSpPr>
        <p:sp>
          <p:nvSpPr>
            <p:cNvPr id="397" name="object 397"/>
            <p:cNvSpPr/>
            <p:nvPr/>
          </p:nvSpPr>
          <p:spPr>
            <a:xfrm>
              <a:off x="507768" y="737381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3" y="114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04764" y="737341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3003" y="399"/>
                  </a:moveTo>
                  <a:lnTo>
                    <a:pt x="1115" y="0"/>
                  </a:lnTo>
                  <a:lnTo>
                    <a:pt x="0" y="688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02570" y="7374107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193" y="0"/>
                  </a:moveTo>
                  <a:lnTo>
                    <a:pt x="1078" y="688"/>
                  </a:lnTo>
                  <a:lnTo>
                    <a:pt x="0" y="4374"/>
                  </a:lnTo>
                </a:path>
              </a:pathLst>
            </a:custGeom>
            <a:ln w="34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00764" y="7378482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5">
                  <a:moveTo>
                    <a:pt x="1806" y="0"/>
                  </a:moveTo>
                  <a:lnTo>
                    <a:pt x="728" y="3686"/>
                  </a:lnTo>
                  <a:lnTo>
                    <a:pt x="0" y="11565"/>
                  </a:lnTo>
                </a:path>
              </a:pathLst>
            </a:custGeom>
            <a:ln w="34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99722" y="7390048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70" h="20320">
                  <a:moveTo>
                    <a:pt x="1041" y="0"/>
                  </a:moveTo>
                  <a:lnTo>
                    <a:pt x="313" y="7879"/>
                  </a:lnTo>
                  <a:lnTo>
                    <a:pt x="0" y="19899"/>
                  </a:lnTo>
                </a:path>
              </a:pathLst>
            </a:custGeom>
            <a:ln w="34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99507" y="7409948"/>
              <a:ext cx="635" cy="26034"/>
            </a:xfrm>
            <a:custGeom>
              <a:avLst/>
              <a:gdLst/>
              <a:ahLst/>
              <a:cxnLst/>
              <a:rect l="l" t="t" r="r" b="b"/>
              <a:pathLst>
                <a:path w="634" h="26034">
                  <a:moveTo>
                    <a:pt x="185" y="-16987"/>
                  </a:moveTo>
                  <a:lnTo>
                    <a:pt x="185" y="42957"/>
                  </a:lnTo>
                </a:path>
              </a:pathLst>
            </a:custGeom>
            <a:ln w="34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99878" y="7435917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469" y="13950"/>
                  </a:lnTo>
                  <a:lnTo>
                    <a:pt x="1455" y="25043"/>
                  </a:lnTo>
                </a:path>
              </a:pathLst>
            </a:custGeom>
            <a:ln w="33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33922" y="72956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28200" y="7290494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5722" y="5153"/>
                  </a:moveTo>
                  <a:lnTo>
                    <a:pt x="2287" y="2517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18587" y="7278510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59" h="12065">
                  <a:moveTo>
                    <a:pt x="9612" y="11983"/>
                  </a:moveTo>
                  <a:lnTo>
                    <a:pt x="1892" y="2919"/>
                  </a:lnTo>
                  <a:lnTo>
                    <a:pt x="0" y="0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7" name="object 407"/>
          <p:cNvGrpSpPr/>
          <p:nvPr/>
        </p:nvGrpSpPr>
        <p:grpSpPr>
          <a:xfrm>
            <a:off x="588012" y="7271305"/>
            <a:ext cx="80010" cy="179705"/>
            <a:chOff x="588012" y="7271305"/>
            <a:chExt cx="80010" cy="179705"/>
          </a:xfrm>
        </p:grpSpPr>
        <p:sp>
          <p:nvSpPr>
            <p:cNvPr id="408" name="object 408"/>
            <p:cNvSpPr/>
            <p:nvPr/>
          </p:nvSpPr>
          <p:spPr>
            <a:xfrm>
              <a:off x="618326" y="73506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615264" y="735066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62" y="0"/>
                  </a:moveTo>
                  <a:lnTo>
                    <a:pt x="1515" y="1376"/>
                  </a:lnTo>
                  <a:lnTo>
                    <a:pt x="0" y="3952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611911" y="7354620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20">
                  <a:moveTo>
                    <a:pt x="3352" y="0"/>
                  </a:moveTo>
                  <a:lnTo>
                    <a:pt x="1836" y="2575"/>
                  </a:lnTo>
                  <a:lnTo>
                    <a:pt x="0" y="7353"/>
                  </a:lnTo>
                </a:path>
              </a:pathLst>
            </a:custGeom>
            <a:ln w="34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08393" y="7361973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09" h="12700">
                  <a:moveTo>
                    <a:pt x="3518" y="0"/>
                  </a:moveTo>
                  <a:lnTo>
                    <a:pt x="1681" y="4777"/>
                  </a:lnTo>
                  <a:lnTo>
                    <a:pt x="0" y="12400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05859" y="73743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40" h="18415">
                  <a:moveTo>
                    <a:pt x="2533" y="0"/>
                  </a:moveTo>
                  <a:lnTo>
                    <a:pt x="852" y="7623"/>
                  </a:lnTo>
                  <a:lnTo>
                    <a:pt x="0" y="17808"/>
                  </a:lnTo>
                </a:path>
              </a:pathLst>
            </a:custGeom>
            <a:ln w="34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05006" y="7392182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70" h="21590">
                  <a:moveTo>
                    <a:pt x="852" y="0"/>
                  </a:moveTo>
                  <a:lnTo>
                    <a:pt x="0" y="10185"/>
                  </a:lnTo>
                  <a:lnTo>
                    <a:pt x="551" y="21418"/>
                  </a:lnTo>
                </a:path>
              </a:pathLst>
            </a:custGeom>
            <a:ln w="33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05558" y="741360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40" h="20320">
                  <a:moveTo>
                    <a:pt x="0" y="0"/>
                  </a:moveTo>
                  <a:lnTo>
                    <a:pt x="551" y="11234"/>
                  </a:lnTo>
                  <a:lnTo>
                    <a:pt x="2165" y="20186"/>
                  </a:lnTo>
                </a:path>
              </a:pathLst>
            </a:custGeom>
            <a:ln w="33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49963" y="730356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49963" y="7288649"/>
              <a:ext cx="635" cy="15240"/>
            </a:xfrm>
            <a:custGeom>
              <a:avLst/>
              <a:gdLst/>
              <a:ahLst/>
              <a:cxnLst/>
              <a:rect l="l" t="t" r="r" b="b"/>
              <a:pathLst>
                <a:path w="634" h="15240">
                  <a:moveTo>
                    <a:pt x="-17344" y="7455"/>
                  </a:moveTo>
                  <a:lnTo>
                    <a:pt x="17802" y="7455"/>
                  </a:lnTo>
                </a:path>
              </a:pathLst>
            </a:custGeom>
            <a:ln w="49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7" name="object 417"/>
          <p:cNvGrpSpPr/>
          <p:nvPr/>
        </p:nvGrpSpPr>
        <p:grpSpPr>
          <a:xfrm>
            <a:off x="737155" y="7192638"/>
            <a:ext cx="193040" cy="379095"/>
            <a:chOff x="737155" y="7192638"/>
            <a:chExt cx="193040" cy="379095"/>
          </a:xfrm>
        </p:grpSpPr>
        <p:sp>
          <p:nvSpPr>
            <p:cNvPr id="418" name="object 418"/>
            <p:cNvSpPr/>
            <p:nvPr/>
          </p:nvSpPr>
          <p:spPr>
            <a:xfrm>
              <a:off x="763180" y="736642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761205" y="7366429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5">
                  <a:moveTo>
                    <a:pt x="1974" y="0"/>
                  </a:moveTo>
                  <a:lnTo>
                    <a:pt x="886" y="2063"/>
                  </a:lnTo>
                  <a:lnTo>
                    <a:pt x="0" y="5297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759139" y="7371727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59">
                  <a:moveTo>
                    <a:pt x="2066" y="0"/>
                  </a:moveTo>
                  <a:lnTo>
                    <a:pt x="1179" y="3233"/>
                  </a:lnTo>
                  <a:lnTo>
                    <a:pt x="0" y="9557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756864" y="7381284"/>
              <a:ext cx="2540" cy="15875"/>
            </a:xfrm>
            <a:custGeom>
              <a:avLst/>
              <a:gdLst/>
              <a:ahLst/>
              <a:cxnLst/>
              <a:rect l="l" t="t" r="r" b="b"/>
              <a:pathLst>
                <a:path w="2540" h="15875">
                  <a:moveTo>
                    <a:pt x="2274" y="0"/>
                  </a:moveTo>
                  <a:lnTo>
                    <a:pt x="1094" y="6322"/>
                  </a:lnTo>
                  <a:lnTo>
                    <a:pt x="0" y="15623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754055" y="7396908"/>
              <a:ext cx="3175" cy="40005"/>
            </a:xfrm>
            <a:custGeom>
              <a:avLst/>
              <a:gdLst/>
              <a:ahLst/>
              <a:cxnLst/>
              <a:rect l="l" t="t" r="r" b="b"/>
              <a:pathLst>
                <a:path w="3175" h="40004">
                  <a:moveTo>
                    <a:pt x="2808" y="0"/>
                  </a:moveTo>
                  <a:lnTo>
                    <a:pt x="1345" y="18058"/>
                  </a:lnTo>
                  <a:lnTo>
                    <a:pt x="565" y="28215"/>
                  </a:lnTo>
                  <a:lnTo>
                    <a:pt x="204" y="34197"/>
                  </a:lnTo>
                  <a:lnTo>
                    <a:pt x="0" y="39728"/>
                  </a:lnTo>
                </a:path>
              </a:pathLst>
            </a:custGeom>
            <a:ln w="33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766588" y="728912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59926" y="728912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40">
                  <a:moveTo>
                    <a:pt x="6662" y="0"/>
                  </a:moveTo>
                  <a:lnTo>
                    <a:pt x="1114" y="1487"/>
                  </a:lnTo>
                  <a:lnTo>
                    <a:pt x="0" y="2001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5" name="object 42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04377" y="7192638"/>
              <a:ext cx="125368" cy="378572"/>
            </a:xfrm>
            <a:prstGeom prst="rect">
              <a:avLst/>
            </a:prstGeom>
          </p:spPr>
        </p:pic>
      </p:grpSp>
      <p:pic>
        <p:nvPicPr>
          <p:cNvPr id="426" name="object 42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321570" y="7234092"/>
            <a:ext cx="111402" cy="119280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632902" y="7316498"/>
            <a:ext cx="188097" cy="257100"/>
          </a:xfrm>
          <a:prstGeom prst="rect">
            <a:avLst/>
          </a:prstGeom>
        </p:spPr>
      </p:pic>
      <p:pic>
        <p:nvPicPr>
          <p:cNvPr id="428" name="object 42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080617" y="7342083"/>
            <a:ext cx="283322" cy="183263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2749029" y="7304862"/>
            <a:ext cx="184651" cy="374483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3188642" y="7302975"/>
            <a:ext cx="365280" cy="374508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41745" y="7311511"/>
            <a:ext cx="334687" cy="256237"/>
          </a:xfrm>
          <a:prstGeom prst="rect">
            <a:avLst/>
          </a:prstGeom>
        </p:spPr>
      </p:pic>
      <p:grpSp>
        <p:nvGrpSpPr>
          <p:cNvPr id="432" name="object 432"/>
          <p:cNvGrpSpPr/>
          <p:nvPr/>
        </p:nvGrpSpPr>
        <p:grpSpPr>
          <a:xfrm>
            <a:off x="4212666" y="7171391"/>
            <a:ext cx="123189" cy="135890"/>
            <a:chOff x="4212666" y="7171391"/>
            <a:chExt cx="123189" cy="135890"/>
          </a:xfrm>
        </p:grpSpPr>
        <p:sp>
          <p:nvSpPr>
            <p:cNvPr id="433" name="object 433"/>
            <p:cNvSpPr/>
            <p:nvPr/>
          </p:nvSpPr>
          <p:spPr>
            <a:xfrm>
              <a:off x="4244233" y="719905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546" y="0"/>
                  </a:moveTo>
                  <a:lnTo>
                    <a:pt x="1317" y="0"/>
                  </a:lnTo>
                </a:path>
                <a:path w="1904" h="634">
                  <a:moveTo>
                    <a:pt x="1317" y="0"/>
                  </a:moveTo>
                  <a:lnTo>
                    <a:pt x="1088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241573" y="719951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659" y="0"/>
                  </a:moveTo>
                  <a:lnTo>
                    <a:pt x="1571" y="458"/>
                  </a:lnTo>
                  <a:lnTo>
                    <a:pt x="0" y="2864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238414" y="720237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159" y="0"/>
                  </a:moveTo>
                  <a:lnTo>
                    <a:pt x="1587" y="2405"/>
                  </a:lnTo>
                  <a:lnTo>
                    <a:pt x="0" y="8701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235258" y="7211079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5">
                  <a:moveTo>
                    <a:pt x="3156" y="0"/>
                  </a:moveTo>
                  <a:lnTo>
                    <a:pt x="1569" y="6295"/>
                  </a:lnTo>
                  <a:lnTo>
                    <a:pt x="0" y="16935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232036" y="7228014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3222" y="0"/>
                  </a:moveTo>
                  <a:lnTo>
                    <a:pt x="1652" y="10640"/>
                  </a:lnTo>
                  <a:lnTo>
                    <a:pt x="0" y="23170"/>
                  </a:lnTo>
                </a:path>
              </a:pathLst>
            </a:custGeom>
            <a:ln w="34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229876" y="7251185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59">
                  <a:moveTo>
                    <a:pt x="2159" y="0"/>
                  </a:moveTo>
                  <a:lnTo>
                    <a:pt x="506" y="12530"/>
                  </a:lnTo>
                  <a:lnTo>
                    <a:pt x="0" y="22845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229370" y="7274030"/>
              <a:ext cx="635" cy="16510"/>
            </a:xfrm>
            <a:custGeom>
              <a:avLst/>
              <a:gdLst/>
              <a:ahLst/>
              <a:cxnLst/>
              <a:rect l="l" t="t" r="r" b="b"/>
              <a:pathLst>
                <a:path w="635" h="16509">
                  <a:moveTo>
                    <a:pt x="506" y="0"/>
                  </a:moveTo>
                  <a:lnTo>
                    <a:pt x="0" y="10314"/>
                  </a:lnTo>
                  <a:lnTo>
                    <a:pt x="279" y="16143"/>
                  </a:lnTo>
                </a:path>
              </a:pathLst>
            </a:custGeom>
            <a:ln w="33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308825" y="719854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309054" y="7190623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0" y="7921"/>
                  </a:moveTo>
                  <a:lnTo>
                    <a:pt x="1258" y="1914"/>
                  </a:lnTo>
                  <a:lnTo>
                    <a:pt x="2002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311056" y="718870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0" y="1914"/>
                  </a:moveTo>
                  <a:lnTo>
                    <a:pt x="743" y="0"/>
                  </a:lnTo>
                  <a:lnTo>
                    <a:pt x="1615" y="2133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312672" y="7190841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871" y="2133"/>
                  </a:lnTo>
                  <a:lnTo>
                    <a:pt x="1776" y="10656"/>
                  </a:lnTo>
                </a:path>
              </a:pathLst>
            </a:custGeom>
            <a:ln w="34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314449" y="7201498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59">
                  <a:moveTo>
                    <a:pt x="0" y="0"/>
                  </a:moveTo>
                  <a:lnTo>
                    <a:pt x="905" y="8523"/>
                  </a:lnTo>
                  <a:lnTo>
                    <a:pt x="1781" y="22659"/>
                  </a:lnTo>
                </a:path>
              </a:pathLst>
            </a:custGeom>
            <a:ln w="34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316230" y="7224157"/>
              <a:ext cx="3175" cy="60960"/>
            </a:xfrm>
            <a:custGeom>
              <a:avLst/>
              <a:gdLst/>
              <a:ahLst/>
              <a:cxnLst/>
              <a:rect l="l" t="t" r="r" b="b"/>
              <a:pathLst>
                <a:path w="3175" h="60959">
                  <a:moveTo>
                    <a:pt x="0" y="0"/>
                  </a:moveTo>
                  <a:lnTo>
                    <a:pt x="1206" y="27285"/>
                  </a:lnTo>
                  <a:lnTo>
                    <a:pt x="1921" y="42710"/>
                  </a:lnTo>
                  <a:lnTo>
                    <a:pt x="2427" y="51969"/>
                  </a:lnTo>
                  <a:lnTo>
                    <a:pt x="3004" y="60759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6" name="object 446"/>
          <p:cNvSpPr/>
          <p:nvPr/>
        </p:nvSpPr>
        <p:spPr>
          <a:xfrm>
            <a:off x="1672193" y="7791995"/>
            <a:ext cx="2688590" cy="0"/>
          </a:xfrm>
          <a:custGeom>
            <a:avLst/>
            <a:gdLst/>
            <a:ahLst/>
            <a:cxnLst/>
            <a:rect l="l" t="t" r="r" b="b"/>
            <a:pathLst>
              <a:path w="26885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688590">
                <a:moveTo>
                  <a:pt x="4233" y="0"/>
                </a:moveTo>
                <a:lnTo>
                  <a:pt x="1553501" y="0"/>
                </a:lnTo>
                <a:lnTo>
                  <a:pt x="2349500" y="0"/>
                </a:lnTo>
                <a:lnTo>
                  <a:pt x="2643849" y="0"/>
                </a:lnTo>
                <a:lnTo>
                  <a:pt x="2688166" y="0"/>
                </a:lnTo>
              </a:path>
            </a:pathLst>
          </a:custGeom>
          <a:ln w="28461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7" name="object 447"/>
          <p:cNvGrpSpPr/>
          <p:nvPr/>
        </p:nvGrpSpPr>
        <p:grpSpPr>
          <a:xfrm>
            <a:off x="5077690" y="7390337"/>
            <a:ext cx="40640" cy="123189"/>
            <a:chOff x="5077690" y="7390337"/>
            <a:chExt cx="40640" cy="123189"/>
          </a:xfrm>
        </p:grpSpPr>
        <p:sp>
          <p:nvSpPr>
            <p:cNvPr id="448" name="object 448"/>
            <p:cNvSpPr/>
            <p:nvPr/>
          </p:nvSpPr>
          <p:spPr>
            <a:xfrm>
              <a:off x="5099139" y="740973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098680" y="740864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458" y="1088"/>
                  </a:moveTo>
                  <a:lnTo>
                    <a:pt x="458" y="8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097192" y="74077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1487" y="858"/>
                  </a:moveTo>
                  <a:lnTo>
                    <a:pt x="1029" y="0"/>
                  </a:lnTo>
                  <a:lnTo>
                    <a:pt x="0" y="1924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095592" y="7409710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599" y="0"/>
                  </a:moveTo>
                  <a:lnTo>
                    <a:pt x="570" y="1923"/>
                  </a:lnTo>
                  <a:lnTo>
                    <a:pt x="0" y="9377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095022" y="7419088"/>
              <a:ext cx="635" cy="20955"/>
            </a:xfrm>
            <a:custGeom>
              <a:avLst/>
              <a:gdLst/>
              <a:ahLst/>
              <a:cxnLst/>
              <a:rect l="l" t="t" r="r" b="b"/>
              <a:pathLst>
                <a:path w="635" h="20954">
                  <a:moveTo>
                    <a:pt x="570" y="0"/>
                  </a:moveTo>
                  <a:lnTo>
                    <a:pt x="0" y="7453"/>
                  </a:lnTo>
                  <a:lnTo>
                    <a:pt x="544" y="20371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095567" y="743946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333" y="7709"/>
                  </a:lnTo>
                  <a:lnTo>
                    <a:pt x="629" y="13230"/>
                  </a:lnTo>
                  <a:lnTo>
                    <a:pt x="1050" y="19220"/>
                  </a:lnTo>
                  <a:lnTo>
                    <a:pt x="1765" y="28335"/>
                  </a:lnTo>
                </a:path>
              </a:pathLst>
            </a:custGeom>
            <a:ln w="340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097332" y="7467795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0"/>
                  </a:moveTo>
                  <a:lnTo>
                    <a:pt x="746" y="9118"/>
                  </a:lnTo>
                  <a:lnTo>
                    <a:pt x="1392" y="15129"/>
                  </a:lnTo>
                  <a:lnTo>
                    <a:pt x="2296" y="20708"/>
                  </a:lnTo>
                  <a:lnTo>
                    <a:pt x="3816" y="28530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5" name="object 455"/>
          <p:cNvGrpSpPr/>
          <p:nvPr/>
        </p:nvGrpSpPr>
        <p:grpSpPr>
          <a:xfrm>
            <a:off x="5080740" y="7289304"/>
            <a:ext cx="40640" cy="46355"/>
            <a:chOff x="5080740" y="7289304"/>
            <a:chExt cx="40640" cy="46355"/>
          </a:xfrm>
        </p:grpSpPr>
        <p:sp>
          <p:nvSpPr>
            <p:cNvPr id="456" name="object 456"/>
            <p:cNvSpPr/>
            <p:nvPr/>
          </p:nvSpPr>
          <p:spPr>
            <a:xfrm>
              <a:off x="5102610" y="731603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1031" y="1605"/>
                  </a:moveTo>
                  <a:lnTo>
                    <a:pt x="515" y="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098409" y="7308176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4200" y="7861"/>
                  </a:moveTo>
                  <a:lnTo>
                    <a:pt x="370" y="1572"/>
                  </a:lnTo>
                  <a:lnTo>
                    <a:pt x="0" y="0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098039" y="73066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370" y="1572"/>
                  </a:moveTo>
                  <a:lnTo>
                    <a:pt x="0" y="0"/>
                  </a:lnTo>
                  <a:lnTo>
                    <a:pt x="1569" y="18"/>
                  </a:lnTo>
                </a:path>
              </a:pathLst>
            </a:custGeom>
            <a:ln w="34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9" name="object 459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170035" y="7323717"/>
            <a:ext cx="218189" cy="194987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86914" y="7174577"/>
            <a:ext cx="225836" cy="329872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069719" y="7321077"/>
            <a:ext cx="201968" cy="192908"/>
          </a:xfrm>
          <a:prstGeom prst="rect">
            <a:avLst/>
          </a:prstGeom>
        </p:spPr>
      </p:pic>
      <p:grpSp>
        <p:nvGrpSpPr>
          <p:cNvPr id="462" name="object 462"/>
          <p:cNvGrpSpPr/>
          <p:nvPr/>
        </p:nvGrpSpPr>
        <p:grpSpPr>
          <a:xfrm>
            <a:off x="6321500" y="7178692"/>
            <a:ext cx="830580" cy="315595"/>
            <a:chOff x="6321500" y="7178692"/>
            <a:chExt cx="830580" cy="315595"/>
          </a:xfrm>
        </p:grpSpPr>
        <p:pic>
          <p:nvPicPr>
            <p:cNvPr id="463" name="object 46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321500" y="7305339"/>
              <a:ext cx="145476" cy="183751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511308" y="7178692"/>
              <a:ext cx="378412" cy="315270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916922" y="7287956"/>
              <a:ext cx="234939" cy="181016"/>
            </a:xfrm>
            <a:prstGeom prst="rect">
              <a:avLst/>
            </a:prstGeom>
          </p:spPr>
        </p:pic>
      </p:grpSp>
      <p:pic>
        <p:nvPicPr>
          <p:cNvPr id="466" name="object 466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210525" y="7181548"/>
            <a:ext cx="208171" cy="261059"/>
          </a:xfrm>
          <a:prstGeom prst="rect">
            <a:avLst/>
          </a:prstGeom>
        </p:spPr>
      </p:pic>
      <p:pic>
        <p:nvPicPr>
          <p:cNvPr id="467" name="object 467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7935890" y="7126478"/>
            <a:ext cx="192641" cy="310333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8194423" y="7282900"/>
            <a:ext cx="195669" cy="448149"/>
          </a:xfrm>
          <a:prstGeom prst="rect">
            <a:avLst/>
          </a:prstGeom>
        </p:spPr>
      </p:pic>
      <p:grpSp>
        <p:nvGrpSpPr>
          <p:cNvPr id="469" name="object 469"/>
          <p:cNvGrpSpPr/>
          <p:nvPr/>
        </p:nvGrpSpPr>
        <p:grpSpPr>
          <a:xfrm>
            <a:off x="8641614" y="7038986"/>
            <a:ext cx="676275" cy="499109"/>
            <a:chOff x="8641614" y="7038986"/>
            <a:chExt cx="676275" cy="499109"/>
          </a:xfrm>
        </p:grpSpPr>
        <p:sp>
          <p:nvSpPr>
            <p:cNvPr id="470" name="object 470"/>
            <p:cNvSpPr/>
            <p:nvPr/>
          </p:nvSpPr>
          <p:spPr>
            <a:xfrm>
              <a:off x="8680580" y="717181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860"/>
                  </a:moveTo>
                  <a:lnTo>
                    <a:pt x="17577" y="86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8680093" y="7167726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4" h="4445">
                  <a:moveTo>
                    <a:pt x="486" y="4089"/>
                  </a:moveTo>
                  <a:lnTo>
                    <a:pt x="372" y="236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8679207" y="7165356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886" y="2369"/>
                  </a:moveTo>
                  <a:lnTo>
                    <a:pt x="514" y="0"/>
                  </a:lnTo>
                  <a:lnTo>
                    <a:pt x="0" y="2698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8678692" y="7168054"/>
              <a:ext cx="635" cy="15875"/>
            </a:xfrm>
            <a:custGeom>
              <a:avLst/>
              <a:gdLst/>
              <a:ahLst/>
              <a:cxnLst/>
              <a:rect l="l" t="t" r="r" b="b"/>
              <a:pathLst>
                <a:path w="634" h="15875">
                  <a:moveTo>
                    <a:pt x="514" y="0"/>
                  </a:moveTo>
                  <a:lnTo>
                    <a:pt x="0" y="2698"/>
                  </a:lnTo>
                  <a:lnTo>
                    <a:pt x="137" y="15844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8678830" y="7183899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0"/>
                  </a:moveTo>
                  <a:lnTo>
                    <a:pt x="102" y="7988"/>
                  </a:lnTo>
                  <a:lnTo>
                    <a:pt x="305" y="14609"/>
                  </a:lnTo>
                  <a:lnTo>
                    <a:pt x="761" y="23425"/>
                  </a:lnTo>
                  <a:lnTo>
                    <a:pt x="1623" y="37999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8680453" y="7221898"/>
              <a:ext cx="15240" cy="261620"/>
            </a:xfrm>
            <a:custGeom>
              <a:avLst/>
              <a:gdLst/>
              <a:ahLst/>
              <a:cxnLst/>
              <a:rect l="l" t="t" r="r" b="b"/>
              <a:pathLst>
                <a:path w="15240" h="261620">
                  <a:moveTo>
                    <a:pt x="0" y="0"/>
                  </a:moveTo>
                  <a:lnTo>
                    <a:pt x="7729" y="139100"/>
                  </a:lnTo>
                  <a:lnTo>
                    <a:pt x="11850" y="212674"/>
                  </a:lnTo>
                  <a:lnTo>
                    <a:pt x="13755" y="245206"/>
                  </a:lnTo>
                  <a:lnTo>
                    <a:pt x="14833" y="261182"/>
                  </a:lnTo>
                </a:path>
              </a:pathLst>
            </a:custGeom>
            <a:ln w="30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8695286" y="7483081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0" y="0"/>
                  </a:moveTo>
                  <a:lnTo>
                    <a:pt x="894" y="12297"/>
                  </a:lnTo>
                  <a:lnTo>
                    <a:pt x="1513" y="19075"/>
                  </a:lnTo>
                  <a:lnTo>
                    <a:pt x="2146" y="22744"/>
                  </a:lnTo>
                  <a:lnTo>
                    <a:pt x="3082" y="25716"/>
                  </a:lnTo>
                </a:path>
              </a:pathLst>
            </a:custGeom>
            <a:ln w="30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8698369" y="750604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2754"/>
                  </a:moveTo>
                  <a:lnTo>
                    <a:pt x="1578" y="7322"/>
                  </a:lnTo>
                  <a:lnTo>
                    <a:pt x="2716" y="0"/>
                  </a:lnTo>
                </a:path>
              </a:pathLst>
            </a:custGeom>
            <a:ln w="32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8" name="object 47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641614" y="7046844"/>
              <a:ext cx="231065" cy="240675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909207" y="7038986"/>
              <a:ext cx="187839" cy="498701"/>
            </a:xfrm>
            <a:prstGeom prst="rect">
              <a:avLst/>
            </a:prstGeom>
          </p:spPr>
        </p:pic>
        <p:pic>
          <p:nvPicPr>
            <p:cNvPr id="480" name="object 48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117084" y="7146600"/>
              <a:ext cx="200282" cy="239270"/>
            </a:xfrm>
            <a:prstGeom prst="rect">
              <a:avLst/>
            </a:prstGeom>
          </p:spPr>
        </p:pic>
      </p:grpSp>
      <p:grpSp>
        <p:nvGrpSpPr>
          <p:cNvPr id="481" name="object 481"/>
          <p:cNvGrpSpPr/>
          <p:nvPr/>
        </p:nvGrpSpPr>
        <p:grpSpPr>
          <a:xfrm>
            <a:off x="9404047" y="7287626"/>
            <a:ext cx="55880" cy="116205"/>
            <a:chOff x="9404047" y="7287626"/>
            <a:chExt cx="55880" cy="116205"/>
          </a:xfrm>
        </p:grpSpPr>
        <p:sp>
          <p:nvSpPr>
            <p:cNvPr id="482" name="object 482"/>
            <p:cNvSpPr/>
            <p:nvPr/>
          </p:nvSpPr>
          <p:spPr>
            <a:xfrm>
              <a:off x="9426726" y="731002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9426726" y="7305631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5">
                  <a:moveTo>
                    <a:pt x="0" y="4390"/>
                  </a:moveTo>
                  <a:lnTo>
                    <a:pt x="6981" y="658"/>
                  </a:lnTo>
                  <a:lnTo>
                    <a:pt x="8954" y="0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9435681" y="730497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0" y="659"/>
                  </a:moveTo>
                  <a:lnTo>
                    <a:pt x="1971" y="0"/>
                  </a:lnTo>
                  <a:lnTo>
                    <a:pt x="3451" y="197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9439133" y="7305169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0"/>
                  </a:moveTo>
                  <a:lnTo>
                    <a:pt x="1479" y="196"/>
                  </a:lnTo>
                  <a:lnTo>
                    <a:pt x="2235" y="2754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9441335" y="7307924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33" y="0"/>
                  </a:moveTo>
                  <a:lnTo>
                    <a:pt x="789" y="2557"/>
                  </a:lnTo>
                  <a:lnTo>
                    <a:pt x="0" y="9185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9437770" y="7317110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09" h="17779">
                  <a:moveTo>
                    <a:pt x="3564" y="0"/>
                  </a:moveTo>
                  <a:lnTo>
                    <a:pt x="2775" y="6629"/>
                  </a:lnTo>
                  <a:lnTo>
                    <a:pt x="0" y="17599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9430371" y="7334709"/>
              <a:ext cx="7620" cy="25400"/>
            </a:xfrm>
            <a:custGeom>
              <a:avLst/>
              <a:gdLst/>
              <a:ahLst/>
              <a:cxnLst/>
              <a:rect l="l" t="t" r="r" b="b"/>
              <a:pathLst>
                <a:path w="7620" h="25400">
                  <a:moveTo>
                    <a:pt x="7398" y="0"/>
                  </a:moveTo>
                  <a:lnTo>
                    <a:pt x="5722" y="6561"/>
                  </a:lnTo>
                  <a:lnTo>
                    <a:pt x="4392" y="11351"/>
                  </a:lnTo>
                  <a:lnTo>
                    <a:pt x="2716" y="16713"/>
                  </a:lnTo>
                  <a:lnTo>
                    <a:pt x="0" y="24990"/>
                  </a:lnTo>
                </a:path>
              </a:pathLst>
            </a:custGeom>
            <a:ln w="34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9420831" y="7359700"/>
              <a:ext cx="10160" cy="27305"/>
            </a:xfrm>
            <a:custGeom>
              <a:avLst/>
              <a:gdLst/>
              <a:ahLst/>
              <a:cxnLst/>
              <a:rect l="l" t="t" r="r" b="b"/>
              <a:pathLst>
                <a:path w="10159" h="27304">
                  <a:moveTo>
                    <a:pt x="9540" y="0"/>
                  </a:moveTo>
                  <a:lnTo>
                    <a:pt x="6790" y="8306"/>
                  </a:lnTo>
                  <a:lnTo>
                    <a:pt x="4879" y="13880"/>
                  </a:lnTo>
                  <a:lnTo>
                    <a:pt x="2914" y="19244"/>
                  </a:lnTo>
                  <a:lnTo>
                    <a:pt x="0" y="26923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0" name="object 49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9513916" y="7126074"/>
            <a:ext cx="201845" cy="404854"/>
          </a:xfrm>
          <a:prstGeom prst="rect">
            <a:avLst/>
          </a:prstGeom>
        </p:spPr>
      </p:pic>
      <p:grpSp>
        <p:nvGrpSpPr>
          <p:cNvPr id="491" name="object 491"/>
          <p:cNvGrpSpPr/>
          <p:nvPr/>
        </p:nvGrpSpPr>
        <p:grpSpPr>
          <a:xfrm>
            <a:off x="9753767" y="7189194"/>
            <a:ext cx="241300" cy="172720"/>
            <a:chOff x="9753767" y="7189194"/>
            <a:chExt cx="241300" cy="172720"/>
          </a:xfrm>
        </p:grpSpPr>
        <p:sp>
          <p:nvSpPr>
            <p:cNvPr id="492" name="object 492"/>
            <p:cNvSpPr/>
            <p:nvPr/>
          </p:nvSpPr>
          <p:spPr>
            <a:xfrm>
              <a:off x="9771223" y="720794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9771223" y="7207061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0" y="885"/>
                  </a:moveTo>
                  <a:lnTo>
                    <a:pt x="917" y="256"/>
                  </a:lnTo>
                  <a:lnTo>
                    <a:pt x="3437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9774660" y="7206625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59" h="634">
                  <a:moveTo>
                    <a:pt x="-17430" y="217"/>
                  </a:moveTo>
                  <a:lnTo>
                    <a:pt x="26962" y="217"/>
                  </a:lnTo>
                </a:path>
              </a:pathLst>
            </a:custGeom>
            <a:ln w="35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9784192" y="7206356"/>
              <a:ext cx="49530" cy="635"/>
            </a:xfrm>
            <a:custGeom>
              <a:avLst/>
              <a:gdLst/>
              <a:ahLst/>
              <a:cxnLst/>
              <a:rect l="l" t="t" r="r" b="b"/>
              <a:pathLst>
                <a:path w="49529" h="634">
                  <a:moveTo>
                    <a:pt x="-17041" y="134"/>
                  </a:moveTo>
                  <a:lnTo>
                    <a:pt x="66512" y="134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9833663" y="7206512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59" h="1270">
                  <a:moveTo>
                    <a:pt x="0" y="0"/>
                  </a:moveTo>
                  <a:lnTo>
                    <a:pt x="10241" y="147"/>
                  </a:lnTo>
                  <a:lnTo>
                    <a:pt x="17319" y="325"/>
                  </a:lnTo>
                  <a:lnTo>
                    <a:pt x="24531" y="651"/>
                  </a:lnTo>
                  <a:lnTo>
                    <a:pt x="35174" y="1241"/>
                  </a:lnTo>
                </a:path>
              </a:pathLst>
            </a:custGeom>
            <a:ln w="33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9868838" y="7207754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0" y="0"/>
                  </a:moveTo>
                  <a:lnTo>
                    <a:pt x="10596" y="619"/>
                  </a:lnTo>
                  <a:lnTo>
                    <a:pt x="17480" y="1145"/>
                  </a:lnTo>
                  <a:lnTo>
                    <a:pt x="23667" y="1866"/>
                  </a:lnTo>
                  <a:lnTo>
                    <a:pt x="32174" y="3071"/>
                  </a:lnTo>
                </a:path>
              </a:pathLst>
            </a:custGeom>
            <a:ln w="32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9901012" y="7210825"/>
              <a:ext cx="22225" cy="5715"/>
            </a:xfrm>
            <a:custGeom>
              <a:avLst/>
              <a:gdLst/>
              <a:ahLst/>
              <a:cxnLst/>
              <a:rect l="l" t="t" r="r" b="b"/>
              <a:pathLst>
                <a:path w="22225" h="5715">
                  <a:moveTo>
                    <a:pt x="0" y="0"/>
                  </a:moveTo>
                  <a:lnTo>
                    <a:pt x="14230" y="2054"/>
                  </a:lnTo>
                  <a:lnTo>
                    <a:pt x="21611" y="5201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9922623" y="7216026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20" h="8254">
                  <a:moveTo>
                    <a:pt x="0" y="0"/>
                  </a:moveTo>
                  <a:lnTo>
                    <a:pt x="7380" y="3146"/>
                  </a:lnTo>
                  <a:lnTo>
                    <a:pt x="5871" y="7994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9917266" y="722402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228" y="0"/>
                  </a:moveTo>
                  <a:lnTo>
                    <a:pt x="9720" y="4849"/>
                  </a:lnTo>
                  <a:lnTo>
                    <a:pt x="0" y="10988"/>
                  </a:lnTo>
                </a:path>
              </a:pathLst>
            </a:custGeom>
            <a:ln w="33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9862796" y="7235009"/>
              <a:ext cx="54610" cy="31115"/>
            </a:xfrm>
            <a:custGeom>
              <a:avLst/>
              <a:gdLst/>
              <a:ahLst/>
              <a:cxnLst/>
              <a:rect l="l" t="t" r="r" b="b"/>
              <a:pathLst>
                <a:path w="54609" h="31115">
                  <a:moveTo>
                    <a:pt x="54470" y="0"/>
                  </a:moveTo>
                  <a:lnTo>
                    <a:pt x="31734" y="12623"/>
                  </a:lnTo>
                  <a:lnTo>
                    <a:pt x="18482" y="20040"/>
                  </a:lnTo>
                  <a:lnTo>
                    <a:pt x="9606" y="25137"/>
                  </a:lnTo>
                  <a:lnTo>
                    <a:pt x="0" y="30804"/>
                  </a:lnTo>
                </a:path>
              </a:pathLst>
            </a:custGeom>
            <a:ln w="33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9833251" y="7265814"/>
              <a:ext cx="29845" cy="19685"/>
            </a:xfrm>
            <a:custGeom>
              <a:avLst/>
              <a:gdLst/>
              <a:ahLst/>
              <a:cxnLst/>
              <a:rect l="l" t="t" r="r" b="b"/>
              <a:pathLst>
                <a:path w="29845" h="19684">
                  <a:moveTo>
                    <a:pt x="29545" y="0"/>
                  </a:moveTo>
                  <a:lnTo>
                    <a:pt x="20328" y="5484"/>
                  </a:lnTo>
                  <a:lnTo>
                    <a:pt x="14178" y="9311"/>
                  </a:lnTo>
                  <a:lnTo>
                    <a:pt x="8325" y="13281"/>
                  </a:lnTo>
                  <a:lnTo>
                    <a:pt x="0" y="19191"/>
                  </a:lnTo>
                </a:path>
              </a:pathLst>
            </a:custGeom>
            <a:ln w="32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9809514" y="7285005"/>
              <a:ext cx="24130" cy="19685"/>
            </a:xfrm>
            <a:custGeom>
              <a:avLst/>
              <a:gdLst/>
              <a:ahLst/>
              <a:cxnLst/>
              <a:rect l="l" t="t" r="r" b="b"/>
              <a:pathLst>
                <a:path w="24129" h="19684">
                  <a:moveTo>
                    <a:pt x="23736" y="0"/>
                  </a:moveTo>
                  <a:lnTo>
                    <a:pt x="15501" y="5917"/>
                  </a:lnTo>
                  <a:lnTo>
                    <a:pt x="10283" y="9932"/>
                  </a:lnTo>
                  <a:lnTo>
                    <a:pt x="5858" y="13883"/>
                  </a:lnTo>
                  <a:lnTo>
                    <a:pt x="0" y="19610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9795193" y="7304616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4" h="17779">
                  <a:moveTo>
                    <a:pt x="14320" y="0"/>
                  </a:moveTo>
                  <a:lnTo>
                    <a:pt x="4564" y="9636"/>
                  </a:lnTo>
                  <a:lnTo>
                    <a:pt x="0" y="17289"/>
                  </a:lnTo>
                </a:path>
              </a:pathLst>
            </a:custGeom>
            <a:ln w="32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9790628" y="7321906"/>
              <a:ext cx="5080" cy="13335"/>
            </a:xfrm>
            <a:custGeom>
              <a:avLst/>
              <a:gdLst/>
              <a:ahLst/>
              <a:cxnLst/>
              <a:rect l="l" t="t" r="r" b="b"/>
              <a:pathLst>
                <a:path w="5079" h="13334">
                  <a:moveTo>
                    <a:pt x="4564" y="0"/>
                  </a:moveTo>
                  <a:lnTo>
                    <a:pt x="0" y="7653"/>
                  </a:lnTo>
                  <a:lnTo>
                    <a:pt x="2321" y="12793"/>
                  </a:lnTo>
                </a:path>
              </a:pathLst>
            </a:custGeom>
            <a:ln w="33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9792950" y="7334699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5" h="7620">
                  <a:moveTo>
                    <a:pt x="0" y="0"/>
                  </a:moveTo>
                  <a:lnTo>
                    <a:pt x="2321" y="5140"/>
                  </a:lnTo>
                  <a:lnTo>
                    <a:pt x="11505" y="7329"/>
                  </a:lnTo>
                </a:path>
              </a:pathLst>
            </a:custGeom>
            <a:ln w="33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9804455" y="7342028"/>
              <a:ext cx="24765" cy="2540"/>
            </a:xfrm>
            <a:custGeom>
              <a:avLst/>
              <a:gdLst/>
              <a:ahLst/>
              <a:cxnLst/>
              <a:rect l="l" t="t" r="r" b="b"/>
              <a:pathLst>
                <a:path w="24765" h="2540">
                  <a:moveTo>
                    <a:pt x="0" y="0"/>
                  </a:moveTo>
                  <a:lnTo>
                    <a:pt x="9183" y="2188"/>
                  </a:lnTo>
                  <a:lnTo>
                    <a:pt x="24266" y="2084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828722" y="7342675"/>
              <a:ext cx="34290" cy="1905"/>
            </a:xfrm>
            <a:custGeom>
              <a:avLst/>
              <a:gdLst/>
              <a:ahLst/>
              <a:cxnLst/>
              <a:rect l="l" t="t" r="r" b="b"/>
              <a:pathLst>
                <a:path w="34290" h="1904">
                  <a:moveTo>
                    <a:pt x="0" y="1437"/>
                  </a:moveTo>
                  <a:lnTo>
                    <a:pt x="9014" y="1356"/>
                  </a:lnTo>
                  <a:lnTo>
                    <a:pt x="15557" y="1179"/>
                  </a:lnTo>
                  <a:lnTo>
                    <a:pt x="22811" y="772"/>
                  </a:lnTo>
                  <a:lnTo>
                    <a:pt x="33960" y="0"/>
                  </a:lnTo>
                </a:path>
              </a:pathLst>
            </a:custGeom>
            <a:ln w="33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9862683" y="7337107"/>
              <a:ext cx="74930" cy="5715"/>
            </a:xfrm>
            <a:custGeom>
              <a:avLst/>
              <a:gdLst/>
              <a:ahLst/>
              <a:cxnLst/>
              <a:rect l="l" t="t" r="r" b="b"/>
              <a:pathLst>
                <a:path w="74929" h="5715">
                  <a:moveTo>
                    <a:pt x="0" y="5567"/>
                  </a:moveTo>
                  <a:lnTo>
                    <a:pt x="33650" y="2928"/>
                  </a:lnTo>
                  <a:lnTo>
                    <a:pt x="52608" y="1469"/>
                  </a:lnTo>
                  <a:lnTo>
                    <a:pt x="63842" y="666"/>
                  </a:lnTo>
                  <a:lnTo>
                    <a:pt x="74319" y="0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937002" y="7335904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4" h="1270">
                  <a:moveTo>
                    <a:pt x="0" y="1203"/>
                  </a:moveTo>
                  <a:lnTo>
                    <a:pt x="9736" y="604"/>
                  </a:lnTo>
                  <a:lnTo>
                    <a:pt x="15787" y="279"/>
                  </a:lnTo>
                  <a:lnTo>
                    <a:pt x="20678" y="115"/>
                  </a:lnTo>
                  <a:lnTo>
                    <a:pt x="26936" y="0"/>
                  </a:lnTo>
                </a:path>
              </a:pathLst>
            </a:custGeom>
            <a:ln w="32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963939" y="7335731"/>
              <a:ext cx="14604" cy="635"/>
            </a:xfrm>
            <a:custGeom>
              <a:avLst/>
              <a:gdLst/>
              <a:ahLst/>
              <a:cxnLst/>
              <a:rect l="l" t="t" r="r" b="b"/>
              <a:pathLst>
                <a:path w="14604" h="634">
                  <a:moveTo>
                    <a:pt x="-16466" y="176"/>
                  </a:moveTo>
                  <a:lnTo>
                    <a:pt x="30647" y="176"/>
                  </a:lnTo>
                </a:path>
              </a:pathLst>
            </a:custGeom>
            <a:ln w="33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2" name="object 512"/>
          <p:cNvGrpSpPr/>
          <p:nvPr/>
        </p:nvGrpSpPr>
        <p:grpSpPr>
          <a:xfrm>
            <a:off x="9817387" y="7047538"/>
            <a:ext cx="268605" cy="558165"/>
            <a:chOff x="9817387" y="7047538"/>
            <a:chExt cx="268605" cy="558165"/>
          </a:xfrm>
        </p:grpSpPr>
        <p:sp>
          <p:nvSpPr>
            <p:cNvPr id="513" name="object 513"/>
            <p:cNvSpPr/>
            <p:nvPr/>
          </p:nvSpPr>
          <p:spPr>
            <a:xfrm>
              <a:off x="9877049" y="707284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9876677" y="7068433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4" h="4445">
                  <a:moveTo>
                    <a:pt x="-17433" y="2206"/>
                  </a:moveTo>
                  <a:lnTo>
                    <a:pt x="17805" y="2206"/>
                  </a:lnTo>
                </a:path>
              </a:pathLst>
            </a:custGeom>
            <a:ln w="39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9876534" y="706601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142" y="2416"/>
                  </a:moveTo>
                  <a:lnTo>
                    <a:pt x="0" y="1094"/>
                  </a:lnTo>
                  <a:lnTo>
                    <a:pt x="1720" y="0"/>
                  </a:lnTo>
                </a:path>
              </a:pathLst>
            </a:custGeom>
            <a:ln w="34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9878254" y="7064921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70">
                  <a:moveTo>
                    <a:pt x="0" y="1095"/>
                  </a:moveTo>
                  <a:lnTo>
                    <a:pt x="1719" y="0"/>
                  </a:lnTo>
                  <a:lnTo>
                    <a:pt x="6460" y="52"/>
                  </a:lnTo>
                </a:path>
              </a:pathLst>
            </a:custGeom>
            <a:ln w="34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9884715" y="7064974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4" h="3175">
                  <a:moveTo>
                    <a:pt x="0" y="0"/>
                  </a:moveTo>
                  <a:lnTo>
                    <a:pt x="4741" y="52"/>
                  </a:lnTo>
                  <a:lnTo>
                    <a:pt x="13251" y="267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9897966" y="7067644"/>
              <a:ext cx="20955" cy="9525"/>
            </a:xfrm>
            <a:custGeom>
              <a:avLst/>
              <a:gdLst/>
              <a:ahLst/>
              <a:cxnLst/>
              <a:rect l="l" t="t" r="r" b="b"/>
              <a:pathLst>
                <a:path w="20954" h="9525">
                  <a:moveTo>
                    <a:pt x="0" y="0"/>
                  </a:moveTo>
                  <a:lnTo>
                    <a:pt x="8509" y="2616"/>
                  </a:lnTo>
                  <a:lnTo>
                    <a:pt x="20504" y="9284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9918470" y="7076929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70" h="17779">
                  <a:moveTo>
                    <a:pt x="0" y="0"/>
                  </a:moveTo>
                  <a:lnTo>
                    <a:pt x="7159" y="4021"/>
                  </a:lnTo>
                  <a:lnTo>
                    <a:pt x="12292" y="7164"/>
                  </a:lnTo>
                  <a:lnTo>
                    <a:pt x="17872" y="11053"/>
                  </a:lnTo>
                  <a:lnTo>
                    <a:pt x="26370" y="17310"/>
                  </a:lnTo>
                </a:path>
              </a:pathLst>
            </a:custGeom>
            <a:ln w="33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944841" y="7094239"/>
              <a:ext cx="29845" cy="24765"/>
            </a:xfrm>
            <a:custGeom>
              <a:avLst/>
              <a:gdLst/>
              <a:ahLst/>
              <a:cxnLst/>
              <a:rect l="l" t="t" r="r" b="b"/>
              <a:pathLst>
                <a:path w="29845" h="24765">
                  <a:moveTo>
                    <a:pt x="0" y="0"/>
                  </a:moveTo>
                  <a:lnTo>
                    <a:pt x="8545" y="6365"/>
                  </a:lnTo>
                  <a:lnTo>
                    <a:pt x="14461" y="11011"/>
                  </a:lnTo>
                  <a:lnTo>
                    <a:pt x="20509" y="16209"/>
                  </a:lnTo>
                  <a:lnTo>
                    <a:pt x="29449" y="24232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9974290" y="7118472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0" y="0"/>
                  </a:moveTo>
                  <a:lnTo>
                    <a:pt x="8927" y="8093"/>
                  </a:lnTo>
                  <a:lnTo>
                    <a:pt x="14891" y="13789"/>
                  </a:lnTo>
                  <a:lnTo>
                    <a:pt x="20579" y="19784"/>
                  </a:lnTo>
                  <a:lnTo>
                    <a:pt x="28681" y="28776"/>
                  </a:lnTo>
                </a:path>
              </a:pathLst>
            </a:custGeom>
            <a:ln w="32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0002971" y="7147249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5" h="31115">
                  <a:moveTo>
                    <a:pt x="0" y="0"/>
                  </a:moveTo>
                  <a:lnTo>
                    <a:pt x="8040" y="9019"/>
                  </a:lnTo>
                  <a:lnTo>
                    <a:pt x="13300" y="15203"/>
                  </a:lnTo>
                  <a:lnTo>
                    <a:pt x="18102" y="21413"/>
                  </a:lnTo>
                  <a:lnTo>
                    <a:pt x="24769" y="30509"/>
                  </a:lnTo>
                </a:path>
              </a:pathLst>
            </a:custGeom>
            <a:ln w="32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0027740" y="7177758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4" h="29845">
                  <a:moveTo>
                    <a:pt x="0" y="0"/>
                  </a:moveTo>
                  <a:lnTo>
                    <a:pt x="6580" y="9078"/>
                  </a:lnTo>
                  <a:lnTo>
                    <a:pt x="10783" y="15163"/>
                  </a:lnTo>
                  <a:lnTo>
                    <a:pt x="14417" y="21008"/>
                  </a:lnTo>
                  <a:lnTo>
                    <a:pt x="19291" y="29365"/>
                  </a:lnTo>
                </a:path>
              </a:pathLst>
            </a:custGeom>
            <a:ln w="32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0047032" y="7207124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4" h="27940">
                  <a:moveTo>
                    <a:pt x="0" y="0"/>
                  </a:moveTo>
                  <a:lnTo>
                    <a:pt x="4777" y="8325"/>
                  </a:lnTo>
                  <a:lnTo>
                    <a:pt x="7738" y="13947"/>
                  </a:lnTo>
                  <a:lnTo>
                    <a:pt x="10114" y="19427"/>
                  </a:lnTo>
                  <a:lnTo>
                    <a:pt x="13137" y="27330"/>
                  </a:lnTo>
                </a:path>
              </a:pathLst>
            </a:custGeom>
            <a:ln w="32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0060169" y="7234454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20" h="26034">
                  <a:moveTo>
                    <a:pt x="0" y="0"/>
                  </a:moveTo>
                  <a:lnTo>
                    <a:pt x="2926" y="7876"/>
                  </a:lnTo>
                  <a:lnTo>
                    <a:pt x="4631" y="13174"/>
                  </a:lnTo>
                  <a:lnTo>
                    <a:pt x="5769" y="18299"/>
                  </a:lnTo>
                  <a:lnTo>
                    <a:pt x="6998" y="25658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0067168" y="7260113"/>
              <a:ext cx="2540" cy="23495"/>
            </a:xfrm>
            <a:custGeom>
              <a:avLst/>
              <a:gdLst/>
              <a:ahLst/>
              <a:cxnLst/>
              <a:rect l="l" t="t" r="r" b="b"/>
              <a:pathLst>
                <a:path w="2540" h="23495">
                  <a:moveTo>
                    <a:pt x="0" y="0"/>
                  </a:moveTo>
                  <a:lnTo>
                    <a:pt x="1990" y="12369"/>
                  </a:lnTo>
                  <a:lnTo>
                    <a:pt x="1713" y="23319"/>
                  </a:lnTo>
                </a:path>
              </a:pathLst>
            </a:custGeom>
            <a:ln w="33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0066019" y="7283432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863" y="0"/>
                  </a:moveTo>
                  <a:lnTo>
                    <a:pt x="2586" y="10951"/>
                  </a:lnTo>
                  <a:lnTo>
                    <a:pt x="0" y="21674"/>
                  </a:lnTo>
                </a:path>
              </a:pathLst>
            </a:custGeom>
            <a:ln w="33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0058417" y="7305107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20" h="22225">
                  <a:moveTo>
                    <a:pt x="7601" y="0"/>
                  </a:moveTo>
                  <a:lnTo>
                    <a:pt x="5015" y="10722"/>
                  </a:lnTo>
                  <a:lnTo>
                    <a:pt x="0" y="21713"/>
                  </a:lnTo>
                </a:path>
              </a:pathLst>
            </a:custGeom>
            <a:ln w="33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0045715" y="7326821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59">
                  <a:moveTo>
                    <a:pt x="12701" y="0"/>
                  </a:moveTo>
                  <a:lnTo>
                    <a:pt x="9681" y="6538"/>
                  </a:lnTo>
                  <a:lnTo>
                    <a:pt x="7351" y="11091"/>
                  </a:lnTo>
                  <a:lnTo>
                    <a:pt x="4521" y="15794"/>
                  </a:lnTo>
                  <a:lnTo>
                    <a:pt x="0" y="22783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0028358" y="7349604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79" h="25400">
                  <a:moveTo>
                    <a:pt x="17357" y="0"/>
                  </a:moveTo>
                  <a:lnTo>
                    <a:pt x="12763" y="7022"/>
                  </a:lnTo>
                  <a:lnTo>
                    <a:pt x="9423" y="11956"/>
                  </a:lnTo>
                  <a:lnTo>
                    <a:pt x="5711" y="17136"/>
                  </a:lnTo>
                  <a:lnTo>
                    <a:pt x="0" y="24896"/>
                  </a:lnTo>
                </a:path>
              </a:pathLst>
            </a:custGeom>
            <a:ln w="33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9987216" y="7374501"/>
              <a:ext cx="41275" cy="55244"/>
            </a:xfrm>
            <a:custGeom>
              <a:avLst/>
              <a:gdLst/>
              <a:ahLst/>
              <a:cxnLst/>
              <a:rect l="l" t="t" r="r" b="b"/>
              <a:pathLst>
                <a:path w="41275" h="55245">
                  <a:moveTo>
                    <a:pt x="41142" y="0"/>
                  </a:moveTo>
                  <a:lnTo>
                    <a:pt x="23176" y="23921"/>
                  </a:lnTo>
                  <a:lnTo>
                    <a:pt x="12902" y="37629"/>
                  </a:lnTo>
                  <a:lnTo>
                    <a:pt x="6462" y="46284"/>
                  </a:lnTo>
                  <a:lnTo>
                    <a:pt x="0" y="55047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9967624" y="7429548"/>
              <a:ext cx="19685" cy="27940"/>
            </a:xfrm>
            <a:custGeom>
              <a:avLst/>
              <a:gdLst/>
              <a:ahLst/>
              <a:cxnLst/>
              <a:rect l="l" t="t" r="r" b="b"/>
              <a:pathLst>
                <a:path w="19684" h="27940">
                  <a:moveTo>
                    <a:pt x="19591" y="0"/>
                  </a:moveTo>
                  <a:lnTo>
                    <a:pt x="13465" y="8331"/>
                  </a:lnTo>
                  <a:lnTo>
                    <a:pt x="9382" y="13964"/>
                  </a:lnTo>
                  <a:lnTo>
                    <a:pt x="5506" y="19469"/>
                  </a:lnTo>
                  <a:lnTo>
                    <a:pt x="0" y="27416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9935179" y="7456965"/>
              <a:ext cx="33020" cy="48895"/>
            </a:xfrm>
            <a:custGeom>
              <a:avLst/>
              <a:gdLst/>
              <a:ahLst/>
              <a:cxnLst/>
              <a:rect l="l" t="t" r="r" b="b"/>
              <a:pathLst>
                <a:path w="33020" h="48895">
                  <a:moveTo>
                    <a:pt x="32445" y="0"/>
                  </a:moveTo>
                  <a:lnTo>
                    <a:pt x="18004" y="21908"/>
                  </a:lnTo>
                  <a:lnTo>
                    <a:pt x="9810" y="34256"/>
                  </a:lnTo>
                  <a:lnTo>
                    <a:pt x="4823" y="41582"/>
                  </a:lnTo>
                  <a:lnTo>
                    <a:pt x="0" y="48428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9919017" y="7505393"/>
              <a:ext cx="16510" cy="20955"/>
            </a:xfrm>
            <a:custGeom>
              <a:avLst/>
              <a:gdLst/>
              <a:ahLst/>
              <a:cxnLst/>
              <a:rect l="l" t="t" r="r" b="b"/>
              <a:pathLst>
                <a:path w="16509" h="20954">
                  <a:moveTo>
                    <a:pt x="16161" y="0"/>
                  </a:moveTo>
                  <a:lnTo>
                    <a:pt x="11593" y="6412"/>
                  </a:lnTo>
                  <a:lnTo>
                    <a:pt x="8386" y="10708"/>
                  </a:lnTo>
                  <a:lnTo>
                    <a:pt x="5027" y="14832"/>
                  </a:lnTo>
                  <a:lnTo>
                    <a:pt x="0" y="20725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9901088" y="7526118"/>
              <a:ext cx="18415" cy="19050"/>
            </a:xfrm>
            <a:custGeom>
              <a:avLst/>
              <a:gdLst/>
              <a:ahLst/>
              <a:cxnLst/>
              <a:rect l="l" t="t" r="r" b="b"/>
              <a:pathLst>
                <a:path w="18415" h="19050">
                  <a:moveTo>
                    <a:pt x="17928" y="0"/>
                  </a:moveTo>
                  <a:lnTo>
                    <a:pt x="12873" y="5866"/>
                  </a:lnTo>
                  <a:lnTo>
                    <a:pt x="9320" y="9804"/>
                  </a:lnTo>
                  <a:lnTo>
                    <a:pt x="5589" y="13594"/>
                  </a:lnTo>
                  <a:lnTo>
                    <a:pt x="0" y="19022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9881474" y="7545141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19614" y="0"/>
                  </a:moveTo>
                  <a:lnTo>
                    <a:pt x="13997" y="5394"/>
                  </a:lnTo>
                  <a:lnTo>
                    <a:pt x="10082" y="8948"/>
                  </a:lnTo>
                  <a:lnTo>
                    <a:pt x="6029" y="12243"/>
                  </a:lnTo>
                  <a:lnTo>
                    <a:pt x="0" y="16859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9861995" y="7562000"/>
              <a:ext cx="19685" cy="13970"/>
            </a:xfrm>
            <a:custGeom>
              <a:avLst/>
              <a:gdLst/>
              <a:ahLst/>
              <a:cxnLst/>
              <a:rect l="l" t="t" r="r" b="b"/>
              <a:pathLst>
                <a:path w="19684" h="13970">
                  <a:moveTo>
                    <a:pt x="19479" y="0"/>
                  </a:moveTo>
                  <a:lnTo>
                    <a:pt x="9304" y="7739"/>
                  </a:lnTo>
                  <a:lnTo>
                    <a:pt x="0" y="13499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9846134" y="7575500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15860" y="0"/>
                  </a:moveTo>
                  <a:lnTo>
                    <a:pt x="6556" y="5760"/>
                  </a:lnTo>
                  <a:lnTo>
                    <a:pt x="0" y="8903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9836996" y="7584403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9138" y="0"/>
                  </a:moveTo>
                  <a:lnTo>
                    <a:pt x="2582" y="3141"/>
                  </a:lnTo>
                  <a:lnTo>
                    <a:pt x="0" y="3654"/>
                  </a:lnTo>
                </a:path>
              </a:pathLst>
            </a:custGeom>
            <a:ln w="33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9834413" y="7586791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582" y="1266"/>
                  </a:moveTo>
                  <a:lnTo>
                    <a:pt x="0" y="1778"/>
                  </a:lnTo>
                  <a:lnTo>
                    <a:pt x="1539" y="0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1" name="object 541"/>
          <p:cNvGrpSpPr/>
          <p:nvPr/>
        </p:nvGrpSpPr>
        <p:grpSpPr>
          <a:xfrm>
            <a:off x="286594" y="8668097"/>
            <a:ext cx="762635" cy="318770"/>
            <a:chOff x="286594" y="8668097"/>
            <a:chExt cx="762635" cy="318770"/>
          </a:xfrm>
        </p:grpSpPr>
        <p:sp>
          <p:nvSpPr>
            <p:cNvPr id="542" name="object 542"/>
            <p:cNvSpPr/>
            <p:nvPr/>
          </p:nvSpPr>
          <p:spPr>
            <a:xfrm>
              <a:off x="353564" y="870819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40771" y="8705335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12793" y="2861"/>
                  </a:moveTo>
                  <a:lnTo>
                    <a:pt x="6035" y="1144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10660" y="8700671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79">
                  <a:moveTo>
                    <a:pt x="30111" y="4663"/>
                  </a:moveTo>
                  <a:lnTo>
                    <a:pt x="16706" y="2548"/>
                  </a:lnTo>
                  <a:lnTo>
                    <a:pt x="9102" y="1357"/>
                  </a:lnTo>
                  <a:lnTo>
                    <a:pt x="4474" y="653"/>
                  </a:lnTo>
                  <a:lnTo>
                    <a:pt x="0" y="0"/>
                  </a:lnTo>
                </a:path>
              </a:pathLst>
            </a:custGeom>
            <a:ln w="34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03542" y="8699037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7117" y="1634"/>
                  </a:moveTo>
                  <a:lnTo>
                    <a:pt x="0" y="601"/>
                  </a:lnTo>
                  <a:lnTo>
                    <a:pt x="1424" y="0"/>
                  </a:lnTo>
                </a:path>
              </a:pathLst>
            </a:custGeom>
            <a:ln w="3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04967" y="8698254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0" y="782"/>
                  </a:moveTo>
                  <a:lnTo>
                    <a:pt x="1424" y="180"/>
                  </a:lnTo>
                  <a:lnTo>
                    <a:pt x="17202" y="0"/>
                  </a:lnTo>
                </a:path>
              </a:pathLst>
            </a:custGeom>
            <a:ln w="34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22170" y="8696944"/>
              <a:ext cx="127635" cy="1905"/>
            </a:xfrm>
            <a:custGeom>
              <a:avLst/>
              <a:gdLst/>
              <a:ahLst/>
              <a:cxnLst/>
              <a:rect l="l" t="t" r="r" b="b"/>
              <a:pathLst>
                <a:path w="127634" h="1904">
                  <a:moveTo>
                    <a:pt x="-16515" y="655"/>
                  </a:moveTo>
                  <a:lnTo>
                    <a:pt x="143955" y="655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49610" y="8695030"/>
              <a:ext cx="100330" cy="2540"/>
            </a:xfrm>
            <a:custGeom>
              <a:avLst/>
              <a:gdLst/>
              <a:ahLst/>
              <a:cxnLst/>
              <a:rect l="l" t="t" r="r" b="b"/>
              <a:pathLst>
                <a:path w="100329" h="2540">
                  <a:moveTo>
                    <a:pt x="0" y="1913"/>
                  </a:moveTo>
                  <a:lnTo>
                    <a:pt x="27818" y="1515"/>
                  </a:lnTo>
                  <a:lnTo>
                    <a:pt x="47537" y="1183"/>
                  </a:lnTo>
                  <a:lnTo>
                    <a:pt x="68560" y="738"/>
                  </a:lnTo>
                  <a:lnTo>
                    <a:pt x="100287" y="0"/>
                  </a:lnTo>
                </a:path>
              </a:pathLst>
            </a:custGeom>
            <a:ln w="31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49898" y="8689323"/>
              <a:ext cx="191770" cy="5715"/>
            </a:xfrm>
            <a:custGeom>
              <a:avLst/>
              <a:gdLst/>
              <a:ahLst/>
              <a:cxnLst/>
              <a:rect l="l" t="t" r="r" b="b"/>
              <a:pathLst>
                <a:path w="191770" h="5715">
                  <a:moveTo>
                    <a:pt x="0" y="5706"/>
                  </a:moveTo>
                  <a:lnTo>
                    <a:pt x="89402" y="3167"/>
                  </a:lnTo>
                  <a:lnTo>
                    <a:pt x="139129" y="1726"/>
                  </a:lnTo>
                  <a:lnTo>
                    <a:pt x="167113" y="848"/>
                  </a:lnTo>
                  <a:lnTo>
                    <a:pt x="191289" y="0"/>
                  </a:lnTo>
                </a:path>
              </a:pathLst>
            </a:custGeom>
            <a:ln w="28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41187" y="8687030"/>
              <a:ext cx="58419" cy="2540"/>
            </a:xfrm>
            <a:custGeom>
              <a:avLst/>
              <a:gdLst/>
              <a:ahLst/>
              <a:cxnLst/>
              <a:rect l="l" t="t" r="r" b="b"/>
              <a:pathLst>
                <a:path w="58420" h="2540">
                  <a:moveTo>
                    <a:pt x="0" y="2293"/>
                  </a:moveTo>
                  <a:lnTo>
                    <a:pt x="22090" y="1498"/>
                  </a:lnTo>
                  <a:lnTo>
                    <a:pt x="35478" y="994"/>
                  </a:lnTo>
                  <a:lnTo>
                    <a:pt x="45587" y="566"/>
                  </a:lnTo>
                  <a:lnTo>
                    <a:pt x="57838" y="0"/>
                  </a:lnTo>
                </a:path>
              </a:pathLst>
            </a:custGeom>
            <a:ln w="28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99026" y="8685426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4" h="1904">
                  <a:moveTo>
                    <a:pt x="0" y="1603"/>
                  </a:moveTo>
                  <a:lnTo>
                    <a:pt x="20173" y="660"/>
                  </a:lnTo>
                  <a:lnTo>
                    <a:pt x="23415" y="0"/>
                  </a:lnTo>
                </a:path>
              </a:pathLst>
            </a:custGeom>
            <a:ln w="30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817477" y="8684348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5" h="1270">
                  <a:moveTo>
                    <a:pt x="4964" y="1078"/>
                  </a:moveTo>
                  <a:lnTo>
                    <a:pt x="8207" y="417"/>
                  </a:lnTo>
                  <a:lnTo>
                    <a:pt x="0" y="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84667" y="871518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84896" y="871518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0"/>
                  </a:moveTo>
                  <a:lnTo>
                    <a:pt x="800" y="458"/>
                  </a:lnTo>
                  <a:lnTo>
                    <a:pt x="1258" y="1775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86155" y="8716957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0"/>
                  </a:moveTo>
                  <a:lnTo>
                    <a:pt x="458" y="1317"/>
                  </a:lnTo>
                  <a:lnTo>
                    <a:pt x="1101" y="5238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87256" y="8722196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0"/>
                  </a:moveTo>
                  <a:lnTo>
                    <a:pt x="642" y="3921"/>
                  </a:lnTo>
                  <a:lnTo>
                    <a:pt x="1190" y="12548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88446" y="8734744"/>
              <a:ext cx="7620" cy="107314"/>
            </a:xfrm>
            <a:custGeom>
              <a:avLst/>
              <a:gdLst/>
              <a:ahLst/>
              <a:cxnLst/>
              <a:rect l="l" t="t" r="r" b="b"/>
              <a:pathLst>
                <a:path w="7620" h="107315">
                  <a:moveTo>
                    <a:pt x="0" y="0"/>
                  </a:moveTo>
                  <a:lnTo>
                    <a:pt x="3161" y="47448"/>
                  </a:lnTo>
                  <a:lnTo>
                    <a:pt x="4954" y="74406"/>
                  </a:lnTo>
                  <a:lnTo>
                    <a:pt x="6043" y="90900"/>
                  </a:lnTo>
                  <a:lnTo>
                    <a:pt x="7093" y="106957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95539" y="8841702"/>
              <a:ext cx="7620" cy="94615"/>
            </a:xfrm>
            <a:custGeom>
              <a:avLst/>
              <a:gdLst/>
              <a:ahLst/>
              <a:cxnLst/>
              <a:rect l="l" t="t" r="r" b="b"/>
              <a:pathLst>
                <a:path w="7620" h="94615">
                  <a:moveTo>
                    <a:pt x="0" y="0"/>
                  </a:moveTo>
                  <a:lnTo>
                    <a:pt x="3282" y="44503"/>
                  </a:lnTo>
                  <a:lnTo>
                    <a:pt x="5125" y="69177"/>
                  </a:lnTo>
                  <a:lnTo>
                    <a:pt x="6201" y="82875"/>
                  </a:lnTo>
                  <a:lnTo>
                    <a:pt x="7185" y="94453"/>
                  </a:lnTo>
                </a:path>
              </a:pathLst>
            </a:custGeom>
            <a:ln w="31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38705" y="877263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35330" y="8765172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20">
                  <a:moveTo>
                    <a:pt x="3375" y="7457"/>
                  </a:moveTo>
                  <a:lnTo>
                    <a:pt x="858" y="1565"/>
                  </a:lnTo>
                  <a:lnTo>
                    <a:pt x="0" y="0"/>
                  </a:lnTo>
                </a:path>
              </a:pathLst>
            </a:custGeom>
            <a:ln w="34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33729" y="87636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600" y="1565"/>
                  </a:moveTo>
                  <a:lnTo>
                    <a:pt x="742" y="0"/>
                  </a:lnTo>
                  <a:lnTo>
                    <a:pt x="0" y="1488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32987" y="8765095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742" y="0"/>
                  </a:moveTo>
                  <a:lnTo>
                    <a:pt x="0" y="1487"/>
                  </a:lnTo>
                  <a:lnTo>
                    <a:pt x="236" y="8213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33223" y="877330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4">
                  <a:moveTo>
                    <a:pt x="0" y="0"/>
                  </a:moveTo>
                  <a:lnTo>
                    <a:pt x="235" y="6725"/>
                  </a:lnTo>
                  <a:lnTo>
                    <a:pt x="1626" y="19207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634849" y="8792516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5" h="29845">
                  <a:moveTo>
                    <a:pt x="0" y="0"/>
                  </a:moveTo>
                  <a:lnTo>
                    <a:pt x="842" y="7478"/>
                  </a:lnTo>
                  <a:lnTo>
                    <a:pt x="1530" y="13017"/>
                  </a:lnTo>
                  <a:lnTo>
                    <a:pt x="2430" y="19359"/>
                  </a:lnTo>
                  <a:lnTo>
                    <a:pt x="3907" y="29247"/>
                  </a:lnTo>
                </a:path>
              </a:pathLst>
            </a:custGeom>
            <a:ln w="34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38756" y="8821763"/>
              <a:ext cx="12065" cy="67945"/>
            </a:xfrm>
            <a:custGeom>
              <a:avLst/>
              <a:gdLst/>
              <a:ahLst/>
              <a:cxnLst/>
              <a:rect l="l" t="t" r="r" b="b"/>
              <a:pathLst>
                <a:path w="12065" h="67945">
                  <a:moveTo>
                    <a:pt x="0" y="0"/>
                  </a:moveTo>
                  <a:lnTo>
                    <a:pt x="5033" y="30754"/>
                  </a:lnTo>
                  <a:lnTo>
                    <a:pt x="7910" y="48081"/>
                  </a:lnTo>
                  <a:lnTo>
                    <a:pt x="9708" y="58350"/>
                  </a:lnTo>
                  <a:lnTo>
                    <a:pt x="11507" y="67929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50263" y="8889692"/>
              <a:ext cx="5080" cy="24765"/>
            </a:xfrm>
            <a:custGeom>
              <a:avLst/>
              <a:gdLst/>
              <a:ahLst/>
              <a:cxnLst/>
              <a:rect l="l" t="t" r="r" b="b"/>
              <a:pathLst>
                <a:path w="5079" h="24765">
                  <a:moveTo>
                    <a:pt x="0" y="0"/>
                  </a:moveTo>
                  <a:lnTo>
                    <a:pt x="2877" y="15142"/>
                  </a:lnTo>
                  <a:lnTo>
                    <a:pt x="5006" y="24538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55270" y="8914231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09" h="12700">
                  <a:moveTo>
                    <a:pt x="0" y="0"/>
                  </a:moveTo>
                  <a:lnTo>
                    <a:pt x="2129" y="9396"/>
                  </a:lnTo>
                  <a:lnTo>
                    <a:pt x="3425" y="12188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58695" y="892545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0" y="965"/>
                  </a:moveTo>
                  <a:lnTo>
                    <a:pt x="1296" y="3757"/>
                  </a:lnTo>
                  <a:lnTo>
                    <a:pt x="1968" y="0"/>
                  </a:lnTo>
                </a:path>
              </a:pathLst>
            </a:custGeom>
            <a:ln w="33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60663" y="8892529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0" y="32924"/>
                  </a:moveTo>
                  <a:lnTo>
                    <a:pt x="1076" y="20340"/>
                  </a:lnTo>
                  <a:lnTo>
                    <a:pt x="1735" y="12716"/>
                  </a:lnTo>
                  <a:lnTo>
                    <a:pt x="2245" y="6965"/>
                  </a:lnTo>
                  <a:lnTo>
                    <a:pt x="2876" y="0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63540" y="8869018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0" y="23510"/>
                  </a:moveTo>
                  <a:lnTo>
                    <a:pt x="1042" y="12041"/>
                  </a:lnTo>
                  <a:lnTo>
                    <a:pt x="3051" y="0"/>
                  </a:lnTo>
                </a:path>
              </a:pathLst>
            </a:custGeom>
            <a:ln w="33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66591" y="8846807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0" y="22211"/>
                  </a:moveTo>
                  <a:lnTo>
                    <a:pt x="2009" y="10169"/>
                  </a:lnTo>
                  <a:lnTo>
                    <a:pt x="5770" y="0"/>
                  </a:lnTo>
                </a:path>
              </a:pathLst>
            </a:custGeom>
            <a:ln w="33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72362" y="8829231"/>
              <a:ext cx="10160" cy="17780"/>
            </a:xfrm>
            <a:custGeom>
              <a:avLst/>
              <a:gdLst/>
              <a:ahLst/>
              <a:cxnLst/>
              <a:rect l="l" t="t" r="r" b="b"/>
              <a:pathLst>
                <a:path w="10159" h="17779">
                  <a:moveTo>
                    <a:pt x="0" y="17576"/>
                  </a:moveTo>
                  <a:lnTo>
                    <a:pt x="3761" y="7407"/>
                  </a:lnTo>
                  <a:lnTo>
                    <a:pt x="9745" y="0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82107" y="8817625"/>
              <a:ext cx="14604" cy="12065"/>
            </a:xfrm>
            <a:custGeom>
              <a:avLst/>
              <a:gdLst/>
              <a:ahLst/>
              <a:cxnLst/>
              <a:rect l="l" t="t" r="r" b="b"/>
              <a:pathLst>
                <a:path w="14604" h="12065">
                  <a:moveTo>
                    <a:pt x="0" y="11605"/>
                  </a:moveTo>
                  <a:lnTo>
                    <a:pt x="5984" y="4198"/>
                  </a:lnTo>
                  <a:lnTo>
                    <a:pt x="13999" y="0"/>
                  </a:lnTo>
                </a:path>
              </a:pathLst>
            </a:custGeom>
            <a:ln w="33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96107" y="8812277"/>
              <a:ext cx="17780" cy="5715"/>
            </a:xfrm>
            <a:custGeom>
              <a:avLst/>
              <a:gdLst/>
              <a:ahLst/>
              <a:cxnLst/>
              <a:rect l="l" t="t" r="r" b="b"/>
              <a:pathLst>
                <a:path w="17779" h="5715">
                  <a:moveTo>
                    <a:pt x="0" y="5348"/>
                  </a:moveTo>
                  <a:lnTo>
                    <a:pt x="8015" y="1150"/>
                  </a:lnTo>
                  <a:lnTo>
                    <a:pt x="17450" y="0"/>
                  </a:lnTo>
                </a:path>
              </a:pathLst>
            </a:custGeom>
            <a:ln w="33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13558" y="8811126"/>
              <a:ext cx="19050" cy="2540"/>
            </a:xfrm>
            <a:custGeom>
              <a:avLst/>
              <a:gdLst/>
              <a:ahLst/>
              <a:cxnLst/>
              <a:rect l="l" t="t" r="r" b="b"/>
              <a:pathLst>
                <a:path w="19050" h="2540">
                  <a:moveTo>
                    <a:pt x="0" y="1151"/>
                  </a:moveTo>
                  <a:lnTo>
                    <a:pt x="9435" y="0"/>
                  </a:lnTo>
                  <a:lnTo>
                    <a:pt x="18603" y="2138"/>
                  </a:lnTo>
                </a:path>
              </a:pathLst>
            </a:custGeom>
            <a:ln w="33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732161" y="881326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4">
                  <a:moveTo>
                    <a:pt x="0" y="0"/>
                  </a:moveTo>
                  <a:lnTo>
                    <a:pt x="9167" y="2137"/>
                  </a:lnTo>
                  <a:lnTo>
                    <a:pt x="17107" y="7839"/>
                  </a:lnTo>
                </a:path>
              </a:pathLst>
            </a:custGeom>
            <a:ln w="33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749268" y="8821104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0" y="0"/>
                  </a:moveTo>
                  <a:lnTo>
                    <a:pt x="7939" y="5701"/>
                  </a:lnTo>
                  <a:lnTo>
                    <a:pt x="13924" y="14374"/>
                  </a:lnTo>
                </a:path>
              </a:pathLst>
            </a:custGeom>
            <a:ln w="33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763192" y="8835479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4">
                  <a:moveTo>
                    <a:pt x="0" y="0"/>
                  </a:moveTo>
                  <a:lnTo>
                    <a:pt x="5984" y="8671"/>
                  </a:lnTo>
                  <a:lnTo>
                    <a:pt x="9524" y="19308"/>
                  </a:lnTo>
                </a:path>
              </a:pathLst>
            </a:custGeom>
            <a:ln w="33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772716" y="8854788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5" h="22225">
                  <a:moveTo>
                    <a:pt x="0" y="0"/>
                  </a:moveTo>
                  <a:lnTo>
                    <a:pt x="3539" y="10636"/>
                  </a:lnTo>
                  <a:lnTo>
                    <a:pt x="5111" y="22085"/>
                  </a:lnTo>
                </a:path>
              </a:pathLst>
            </a:custGeom>
            <a:ln w="33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777828" y="8876873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40" h="22859">
                  <a:moveTo>
                    <a:pt x="0" y="0"/>
                  </a:moveTo>
                  <a:lnTo>
                    <a:pt x="1571" y="11448"/>
                  </a:lnTo>
                  <a:lnTo>
                    <a:pt x="2039" y="22369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779867" y="8899242"/>
              <a:ext cx="1270" cy="52705"/>
            </a:xfrm>
            <a:custGeom>
              <a:avLst/>
              <a:gdLst/>
              <a:ahLst/>
              <a:cxnLst/>
              <a:rect l="l" t="t" r="r" b="b"/>
              <a:pathLst>
                <a:path w="1270" h="52704">
                  <a:moveTo>
                    <a:pt x="0" y="0"/>
                  </a:moveTo>
                  <a:lnTo>
                    <a:pt x="372" y="26759"/>
                  </a:lnTo>
                  <a:lnTo>
                    <a:pt x="607" y="41118"/>
                  </a:lnTo>
                  <a:lnTo>
                    <a:pt x="803" y="47974"/>
                  </a:lnTo>
                  <a:lnTo>
                    <a:pt x="1060" y="52223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780928" y="8951465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0" y="0"/>
                  </a:moveTo>
                  <a:lnTo>
                    <a:pt x="427" y="6101"/>
                  </a:lnTo>
                  <a:lnTo>
                    <a:pt x="1342" y="10037"/>
                  </a:lnTo>
                </a:path>
              </a:pathLst>
            </a:custGeom>
            <a:ln w="33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782270" y="8961503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5">
                  <a:moveTo>
                    <a:pt x="0" y="0"/>
                  </a:moveTo>
                  <a:lnTo>
                    <a:pt x="915" y="3936"/>
                  </a:lnTo>
                  <a:lnTo>
                    <a:pt x="2278" y="5477"/>
                  </a:lnTo>
                </a:path>
              </a:pathLst>
            </a:custGeom>
            <a:ln w="34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784549" y="8966981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0"/>
                  </a:moveTo>
                  <a:lnTo>
                    <a:pt x="1363" y="1542"/>
                  </a:lnTo>
                  <a:lnTo>
                    <a:pt x="2785" y="952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87133" y="885778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87133" y="885801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0"/>
                  </a:moveTo>
                  <a:lnTo>
                    <a:pt x="1834" y="2634"/>
                  </a:lnTo>
                  <a:lnTo>
                    <a:pt x="4925" y="5036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92058" y="8863053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5" h="5715">
                  <a:moveTo>
                    <a:pt x="0" y="0"/>
                  </a:moveTo>
                  <a:lnTo>
                    <a:pt x="3090" y="2402"/>
                  </a:lnTo>
                  <a:lnTo>
                    <a:pt x="11592" y="5419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903651" y="8868472"/>
              <a:ext cx="24130" cy="5080"/>
            </a:xfrm>
            <a:custGeom>
              <a:avLst/>
              <a:gdLst/>
              <a:ahLst/>
              <a:cxnLst/>
              <a:rect l="l" t="t" r="r" b="b"/>
              <a:pathLst>
                <a:path w="24130" h="5079">
                  <a:moveTo>
                    <a:pt x="0" y="0"/>
                  </a:moveTo>
                  <a:lnTo>
                    <a:pt x="8501" y="3016"/>
                  </a:lnTo>
                  <a:lnTo>
                    <a:pt x="23688" y="4646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927339" y="8872594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4">
                  <a:moveTo>
                    <a:pt x="0" y="523"/>
                  </a:moveTo>
                  <a:lnTo>
                    <a:pt x="9046" y="1432"/>
                  </a:lnTo>
                  <a:lnTo>
                    <a:pt x="15424" y="1680"/>
                  </a:lnTo>
                  <a:lnTo>
                    <a:pt x="22159" y="1219"/>
                  </a:lnTo>
                  <a:lnTo>
                    <a:pt x="32276" y="0"/>
                  </a:lnTo>
                </a:path>
              </a:pathLst>
            </a:custGeom>
            <a:ln w="33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959615" y="8864227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5" h="8890">
                  <a:moveTo>
                    <a:pt x="0" y="8366"/>
                  </a:moveTo>
                  <a:lnTo>
                    <a:pt x="10092" y="7024"/>
                  </a:lnTo>
                  <a:lnTo>
                    <a:pt x="16653" y="5706"/>
                  </a:lnTo>
                  <a:lnTo>
                    <a:pt x="22561" y="3625"/>
                  </a:lnTo>
                  <a:lnTo>
                    <a:pt x="30691" y="0"/>
                  </a:lnTo>
                </a:path>
              </a:pathLst>
            </a:custGeom>
            <a:ln w="33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990307" y="8849746"/>
              <a:ext cx="20320" cy="14604"/>
            </a:xfrm>
            <a:custGeom>
              <a:avLst/>
              <a:gdLst/>
              <a:ahLst/>
              <a:cxnLst/>
              <a:rect l="l" t="t" r="r" b="b"/>
              <a:pathLst>
                <a:path w="20319" h="14604">
                  <a:moveTo>
                    <a:pt x="0" y="14481"/>
                  </a:moveTo>
                  <a:lnTo>
                    <a:pt x="13602" y="8267"/>
                  </a:lnTo>
                  <a:lnTo>
                    <a:pt x="19869" y="0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010177" y="8833459"/>
              <a:ext cx="6350" cy="16510"/>
            </a:xfrm>
            <a:custGeom>
              <a:avLst/>
              <a:gdLst/>
              <a:ahLst/>
              <a:cxnLst/>
              <a:rect l="l" t="t" r="r" b="b"/>
              <a:pathLst>
                <a:path w="6350" h="16509">
                  <a:moveTo>
                    <a:pt x="0" y="16287"/>
                  </a:moveTo>
                  <a:lnTo>
                    <a:pt x="6266" y="8018"/>
                  </a:lnTo>
                  <a:lnTo>
                    <a:pt x="4978" y="0"/>
                  </a:lnTo>
                </a:path>
              </a:pathLst>
            </a:custGeom>
            <a:ln w="33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006295" y="8819207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860" y="14251"/>
                  </a:moveTo>
                  <a:lnTo>
                    <a:pt x="7572" y="6233"/>
                  </a:lnTo>
                  <a:lnTo>
                    <a:pt x="0" y="0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987027" y="8809396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4" h="10159">
                  <a:moveTo>
                    <a:pt x="19268" y="9810"/>
                  </a:moveTo>
                  <a:lnTo>
                    <a:pt x="11695" y="3576"/>
                  </a:lnTo>
                  <a:lnTo>
                    <a:pt x="0" y="0"/>
                  </a:lnTo>
                </a:path>
              </a:pathLst>
            </a:custGeom>
            <a:ln w="33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961157" y="8805256"/>
              <a:ext cx="26034" cy="4445"/>
            </a:xfrm>
            <a:custGeom>
              <a:avLst/>
              <a:gdLst/>
              <a:ahLst/>
              <a:cxnLst/>
              <a:rect l="l" t="t" r="r" b="b"/>
              <a:pathLst>
                <a:path w="26034" h="4445">
                  <a:moveTo>
                    <a:pt x="25870" y="4140"/>
                  </a:moveTo>
                  <a:lnTo>
                    <a:pt x="18887" y="2064"/>
                  </a:lnTo>
                  <a:lnTo>
                    <a:pt x="13864" y="940"/>
                  </a:lnTo>
                  <a:lnTo>
                    <a:pt x="8377" y="382"/>
                  </a:lnTo>
                  <a:lnTo>
                    <a:pt x="0" y="0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932795" y="8804987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09">
                  <a:moveTo>
                    <a:pt x="28361" y="268"/>
                  </a:moveTo>
                  <a:lnTo>
                    <a:pt x="19945" y="0"/>
                  </a:lnTo>
                  <a:lnTo>
                    <a:pt x="14185" y="234"/>
                  </a:lnTo>
                  <a:lnTo>
                    <a:pt x="8423" y="1263"/>
                  </a:lnTo>
                  <a:lnTo>
                    <a:pt x="0" y="3378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906454" y="8808366"/>
              <a:ext cx="26670" cy="12065"/>
            </a:xfrm>
            <a:custGeom>
              <a:avLst/>
              <a:gdLst/>
              <a:ahLst/>
              <a:cxnLst/>
              <a:rect l="l" t="t" r="r" b="b"/>
              <a:pathLst>
                <a:path w="26669" h="12065">
                  <a:moveTo>
                    <a:pt x="26340" y="0"/>
                  </a:moveTo>
                  <a:lnTo>
                    <a:pt x="17948" y="2254"/>
                  </a:lnTo>
                  <a:lnTo>
                    <a:pt x="12407" y="4255"/>
                  </a:lnTo>
                  <a:lnTo>
                    <a:pt x="7247" y="7127"/>
                  </a:lnTo>
                  <a:lnTo>
                    <a:pt x="0" y="11995"/>
                  </a:lnTo>
                </a:path>
              </a:pathLst>
            </a:custGeom>
            <a:ln w="33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85833" y="8820361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20620" y="0"/>
                  </a:moveTo>
                  <a:lnTo>
                    <a:pt x="13462" y="5007"/>
                  </a:lnTo>
                  <a:lnTo>
                    <a:pt x="8928" y="8853"/>
                  </a:lnTo>
                  <a:lnTo>
                    <a:pt x="5085" y="13497"/>
                  </a:lnTo>
                  <a:lnTo>
                    <a:pt x="0" y="20899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73742" y="8841260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12090" y="0"/>
                  </a:moveTo>
                  <a:lnTo>
                    <a:pt x="7139" y="7518"/>
                  </a:lnTo>
                  <a:lnTo>
                    <a:pt x="4229" y="12978"/>
                  </a:lnTo>
                  <a:lnTo>
                    <a:pt x="2227" y="19037"/>
                  </a:lnTo>
                  <a:lnTo>
                    <a:pt x="0" y="28355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71049" y="8869616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2693" y="0"/>
                  </a:moveTo>
                  <a:lnTo>
                    <a:pt x="658" y="9375"/>
                  </a:lnTo>
                  <a:lnTo>
                    <a:pt x="0" y="15838"/>
                  </a:lnTo>
                  <a:lnTo>
                    <a:pt x="736" y="22394"/>
                  </a:lnTo>
                  <a:lnTo>
                    <a:pt x="2886" y="32047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873936" y="8901664"/>
              <a:ext cx="20320" cy="31750"/>
            </a:xfrm>
            <a:custGeom>
              <a:avLst/>
              <a:gdLst/>
              <a:ahLst/>
              <a:cxnLst/>
              <a:rect l="l" t="t" r="r" b="b"/>
              <a:pathLst>
                <a:path w="20319" h="31750">
                  <a:moveTo>
                    <a:pt x="0" y="0"/>
                  </a:moveTo>
                  <a:lnTo>
                    <a:pt x="2457" y="9646"/>
                  </a:lnTo>
                  <a:lnTo>
                    <a:pt x="5343" y="16156"/>
                  </a:lnTo>
                  <a:lnTo>
                    <a:pt x="10520" y="22494"/>
                  </a:lnTo>
                  <a:lnTo>
                    <a:pt x="19847" y="31625"/>
                  </a:lnTo>
                </a:path>
              </a:pathLst>
            </a:custGeom>
            <a:ln w="32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893784" y="8933290"/>
              <a:ext cx="41910" cy="25400"/>
            </a:xfrm>
            <a:custGeom>
              <a:avLst/>
              <a:gdLst/>
              <a:ahLst/>
              <a:cxnLst/>
              <a:rect l="l" t="t" r="r" b="b"/>
              <a:pathLst>
                <a:path w="41909" h="25400">
                  <a:moveTo>
                    <a:pt x="0" y="0"/>
                  </a:moveTo>
                  <a:lnTo>
                    <a:pt x="9668" y="9028"/>
                  </a:lnTo>
                  <a:lnTo>
                    <a:pt x="17232" y="14647"/>
                  </a:lnTo>
                  <a:lnTo>
                    <a:pt x="26600" y="19206"/>
                  </a:lnTo>
                  <a:lnTo>
                    <a:pt x="41678" y="25054"/>
                  </a:lnTo>
                </a:path>
              </a:pathLst>
            </a:custGeom>
            <a:ln w="32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935462" y="8958344"/>
              <a:ext cx="52069" cy="12065"/>
            </a:xfrm>
            <a:custGeom>
              <a:avLst/>
              <a:gdLst/>
              <a:ahLst/>
              <a:cxnLst/>
              <a:rect l="l" t="t" r="r" b="b"/>
              <a:pathLst>
                <a:path w="52069" h="12065">
                  <a:moveTo>
                    <a:pt x="0" y="0"/>
                  </a:moveTo>
                  <a:lnTo>
                    <a:pt x="15240" y="5635"/>
                  </a:lnTo>
                  <a:lnTo>
                    <a:pt x="25744" y="8711"/>
                  </a:lnTo>
                  <a:lnTo>
                    <a:pt x="36394" y="10304"/>
                  </a:lnTo>
                  <a:lnTo>
                    <a:pt x="52072" y="11492"/>
                  </a:lnTo>
                </a:path>
              </a:pathLst>
            </a:custGeom>
            <a:ln w="32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987534" y="8967147"/>
              <a:ext cx="45720" cy="3810"/>
            </a:xfrm>
            <a:custGeom>
              <a:avLst/>
              <a:gdLst/>
              <a:ahLst/>
              <a:cxnLst/>
              <a:rect l="l" t="t" r="r" b="b"/>
              <a:pathLst>
                <a:path w="45719" h="3809">
                  <a:moveTo>
                    <a:pt x="0" y="2689"/>
                  </a:moveTo>
                  <a:lnTo>
                    <a:pt x="15574" y="3655"/>
                  </a:lnTo>
                  <a:lnTo>
                    <a:pt x="25497" y="3697"/>
                  </a:lnTo>
                  <a:lnTo>
                    <a:pt x="34031" y="2562"/>
                  </a:lnTo>
                  <a:lnTo>
                    <a:pt x="45432" y="0"/>
                  </a:lnTo>
                </a:path>
              </a:pathLst>
            </a:custGeom>
            <a:ln w="31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5" name="object 605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458684" y="8834184"/>
            <a:ext cx="178128" cy="220606"/>
          </a:xfrm>
          <a:prstGeom prst="rect">
            <a:avLst/>
          </a:prstGeom>
        </p:spPr>
      </p:pic>
      <p:grpSp>
        <p:nvGrpSpPr>
          <p:cNvPr id="606" name="object 606"/>
          <p:cNvGrpSpPr/>
          <p:nvPr/>
        </p:nvGrpSpPr>
        <p:grpSpPr>
          <a:xfrm>
            <a:off x="1688162" y="8654505"/>
            <a:ext cx="583565" cy="374015"/>
            <a:chOff x="1688162" y="8654505"/>
            <a:chExt cx="583565" cy="374015"/>
          </a:xfrm>
        </p:grpSpPr>
        <p:sp>
          <p:nvSpPr>
            <p:cNvPr id="607" name="object 607"/>
            <p:cNvSpPr/>
            <p:nvPr/>
          </p:nvSpPr>
          <p:spPr>
            <a:xfrm>
              <a:off x="1798077" y="8881984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5">
                  <a:moveTo>
                    <a:pt x="3207" y="4323"/>
                  </a:moveTo>
                  <a:lnTo>
                    <a:pt x="2978" y="3922"/>
                  </a:lnTo>
                  <a:lnTo>
                    <a:pt x="2749" y="3520"/>
                  </a:lnTo>
                </a:path>
                <a:path w="3810" h="4445">
                  <a:moveTo>
                    <a:pt x="2749" y="3520"/>
                  </a:moveTo>
                  <a:lnTo>
                    <a:pt x="2290" y="27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790321" y="8875865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5" h="6350">
                  <a:moveTo>
                    <a:pt x="7755" y="6119"/>
                  </a:moveTo>
                  <a:lnTo>
                    <a:pt x="5464" y="3400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776563" y="8870644"/>
              <a:ext cx="13970" cy="5715"/>
            </a:xfrm>
            <a:custGeom>
              <a:avLst/>
              <a:gdLst/>
              <a:ahLst/>
              <a:cxnLst/>
              <a:rect l="l" t="t" r="r" b="b"/>
              <a:pathLst>
                <a:path w="13969" h="5715">
                  <a:moveTo>
                    <a:pt x="13758" y="5220"/>
                  </a:moveTo>
                  <a:lnTo>
                    <a:pt x="8293" y="1820"/>
                  </a:lnTo>
                  <a:lnTo>
                    <a:pt x="0" y="0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758089" y="8868825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18474" y="1819"/>
                  </a:moveTo>
                  <a:lnTo>
                    <a:pt x="10181" y="0"/>
                  </a:lnTo>
                  <a:lnTo>
                    <a:pt x="0" y="2931"/>
                  </a:lnTo>
                </a:path>
              </a:pathLst>
            </a:custGeom>
            <a:ln w="34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737047" y="8871756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89" h="12065">
                  <a:moveTo>
                    <a:pt x="21041" y="0"/>
                  </a:moveTo>
                  <a:lnTo>
                    <a:pt x="10860" y="2931"/>
                  </a:lnTo>
                  <a:lnTo>
                    <a:pt x="0" y="11938"/>
                  </a:lnTo>
                </a:path>
              </a:pathLst>
            </a:custGeom>
            <a:ln w="33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717697" y="8883694"/>
              <a:ext cx="19685" cy="24130"/>
            </a:xfrm>
            <a:custGeom>
              <a:avLst/>
              <a:gdLst/>
              <a:ahLst/>
              <a:cxnLst/>
              <a:rect l="l" t="t" r="r" b="b"/>
              <a:pathLst>
                <a:path w="19685" h="24129">
                  <a:moveTo>
                    <a:pt x="19349" y="0"/>
                  </a:moveTo>
                  <a:lnTo>
                    <a:pt x="12938" y="5438"/>
                  </a:lnTo>
                  <a:lnTo>
                    <a:pt x="8785" y="9738"/>
                  </a:lnTo>
                  <a:lnTo>
                    <a:pt x="5077" y="15138"/>
                  </a:lnTo>
                  <a:lnTo>
                    <a:pt x="0" y="23876"/>
                  </a:lnTo>
                </a:path>
              </a:pathLst>
            </a:custGeom>
            <a:ln w="33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1706452" y="8907570"/>
              <a:ext cx="11430" cy="32384"/>
            </a:xfrm>
            <a:custGeom>
              <a:avLst/>
              <a:gdLst/>
              <a:ahLst/>
              <a:cxnLst/>
              <a:rect l="l" t="t" r="r" b="b"/>
              <a:pathLst>
                <a:path w="11430" h="32384">
                  <a:moveTo>
                    <a:pt x="11245" y="0"/>
                  </a:moveTo>
                  <a:lnTo>
                    <a:pt x="6294" y="8864"/>
                  </a:lnTo>
                  <a:lnTo>
                    <a:pt x="3472" y="15150"/>
                  </a:lnTo>
                  <a:lnTo>
                    <a:pt x="1726" y="21855"/>
                  </a:lnTo>
                  <a:lnTo>
                    <a:pt x="0" y="31977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1704597" y="8939548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10" h="31750">
                  <a:moveTo>
                    <a:pt x="1855" y="0"/>
                  </a:moveTo>
                  <a:lnTo>
                    <a:pt x="331" y="10112"/>
                  </a:lnTo>
                  <a:lnTo>
                    <a:pt x="0" y="16750"/>
                  </a:lnTo>
                  <a:lnTo>
                    <a:pt x="1019" y="22853"/>
                  </a:lnTo>
                  <a:lnTo>
                    <a:pt x="3548" y="31363"/>
                  </a:lnTo>
                </a:path>
              </a:pathLst>
            </a:custGeom>
            <a:ln w="32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708146" y="8970911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4">
                  <a:moveTo>
                    <a:pt x="0" y="0"/>
                  </a:moveTo>
                  <a:lnTo>
                    <a:pt x="2736" y="8343"/>
                  </a:lnTo>
                  <a:lnTo>
                    <a:pt x="5204" y="13286"/>
                  </a:lnTo>
                  <a:lnTo>
                    <a:pt x="8806" y="16774"/>
                  </a:lnTo>
                  <a:lnTo>
                    <a:pt x="14942" y="20753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723088" y="8991665"/>
              <a:ext cx="24765" cy="5715"/>
            </a:xfrm>
            <a:custGeom>
              <a:avLst/>
              <a:gdLst/>
              <a:ahLst/>
              <a:cxnLst/>
              <a:rect l="l" t="t" r="r" b="b"/>
              <a:pathLst>
                <a:path w="24764" h="5715">
                  <a:moveTo>
                    <a:pt x="0" y="0"/>
                  </a:moveTo>
                  <a:lnTo>
                    <a:pt x="6287" y="3695"/>
                  </a:lnTo>
                  <a:lnTo>
                    <a:pt x="10952" y="5199"/>
                  </a:lnTo>
                  <a:lnTo>
                    <a:pt x="16305" y="4757"/>
                  </a:lnTo>
                  <a:lnTo>
                    <a:pt x="24658" y="2614"/>
                  </a:lnTo>
                </a:path>
              </a:pathLst>
            </a:custGeom>
            <a:ln w="33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747747" y="8977977"/>
              <a:ext cx="27940" cy="16510"/>
            </a:xfrm>
            <a:custGeom>
              <a:avLst/>
              <a:gdLst/>
              <a:ahLst/>
              <a:cxnLst/>
              <a:rect l="l" t="t" r="r" b="b"/>
              <a:pathLst>
                <a:path w="27939" h="16509">
                  <a:moveTo>
                    <a:pt x="0" y="16302"/>
                  </a:moveTo>
                  <a:lnTo>
                    <a:pt x="8399" y="13863"/>
                  </a:lnTo>
                  <a:lnTo>
                    <a:pt x="14077" y="11352"/>
                  </a:lnTo>
                  <a:lnTo>
                    <a:pt x="19623" y="7240"/>
                  </a:lnTo>
                  <a:lnTo>
                    <a:pt x="27627" y="0"/>
                  </a:lnTo>
                </a:path>
              </a:pathLst>
            </a:custGeom>
            <a:ln w="33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775375" y="8949486"/>
              <a:ext cx="23495" cy="28575"/>
            </a:xfrm>
            <a:custGeom>
              <a:avLst/>
              <a:gdLst/>
              <a:ahLst/>
              <a:cxnLst/>
              <a:rect l="l" t="t" r="r" b="b"/>
              <a:pathLst>
                <a:path w="23494" h="28575">
                  <a:moveTo>
                    <a:pt x="0" y="28490"/>
                  </a:moveTo>
                  <a:lnTo>
                    <a:pt x="7937" y="21059"/>
                  </a:lnTo>
                  <a:lnTo>
                    <a:pt x="13014" y="15614"/>
                  </a:lnTo>
                  <a:lnTo>
                    <a:pt x="17419" y="9485"/>
                  </a:lnTo>
                  <a:lnTo>
                    <a:pt x="23341" y="0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798717" y="8919328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0" y="30158"/>
                  </a:moveTo>
                  <a:lnTo>
                    <a:pt x="5787" y="20647"/>
                  </a:lnTo>
                  <a:lnTo>
                    <a:pt x="9255" y="14335"/>
                  </a:lnTo>
                  <a:lnTo>
                    <a:pt x="11788" y="8395"/>
                  </a:lnTo>
                  <a:lnTo>
                    <a:pt x="14769" y="0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813486" y="8896780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0" y="22548"/>
                  </a:moveTo>
                  <a:lnTo>
                    <a:pt x="4890" y="8461"/>
                  </a:lnTo>
                  <a:lnTo>
                    <a:pt x="5312" y="0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1816598" y="888831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2200" y="8461"/>
                  </a:moveTo>
                  <a:lnTo>
                    <a:pt x="2622" y="0"/>
                  </a:lnTo>
                  <a:lnTo>
                    <a:pt x="0" y="199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1810938" y="8888517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90">
                  <a:moveTo>
                    <a:pt x="5659" y="0"/>
                  </a:moveTo>
                  <a:lnTo>
                    <a:pt x="3037" y="198"/>
                  </a:lnTo>
                  <a:lnTo>
                    <a:pt x="0" y="8770"/>
                  </a:lnTo>
                </a:path>
              </a:pathLst>
            </a:custGeom>
            <a:ln w="33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807901" y="8897287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3037" y="0"/>
                  </a:moveTo>
                  <a:lnTo>
                    <a:pt x="0" y="8570"/>
                  </a:lnTo>
                  <a:lnTo>
                    <a:pt x="299" y="23370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808201" y="8920658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0" y="0"/>
                  </a:moveTo>
                  <a:lnTo>
                    <a:pt x="268" y="8809"/>
                  </a:lnTo>
                  <a:lnTo>
                    <a:pt x="1019" y="14977"/>
                  </a:lnTo>
                  <a:lnTo>
                    <a:pt x="2850" y="21413"/>
                  </a:lnTo>
                  <a:lnTo>
                    <a:pt x="6356" y="31025"/>
                  </a:lnTo>
                </a:path>
              </a:pathLst>
            </a:custGeom>
            <a:ln w="33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814558" y="8951683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4" h="29209">
                  <a:moveTo>
                    <a:pt x="0" y="0"/>
                  </a:moveTo>
                  <a:lnTo>
                    <a:pt x="3685" y="9581"/>
                  </a:lnTo>
                  <a:lnTo>
                    <a:pt x="6766" y="15804"/>
                  </a:lnTo>
                  <a:lnTo>
                    <a:pt x="10911" y="21395"/>
                  </a:lnTo>
                  <a:lnTo>
                    <a:pt x="17787" y="29081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832345" y="8980764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7038" y="7513"/>
                  </a:lnTo>
                  <a:lnTo>
                    <a:pt x="12316" y="11902"/>
                  </a:lnTo>
                  <a:lnTo>
                    <a:pt x="18476" y="14864"/>
                  </a:lnTo>
                  <a:lnTo>
                    <a:pt x="28155" y="18093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860501" y="8998858"/>
              <a:ext cx="34925" cy="4445"/>
            </a:xfrm>
            <a:custGeom>
              <a:avLst/>
              <a:gdLst/>
              <a:ahLst/>
              <a:cxnLst/>
              <a:rect l="l" t="t" r="r" b="b"/>
              <a:pathLst>
                <a:path w="34925" h="4445">
                  <a:moveTo>
                    <a:pt x="0" y="0"/>
                  </a:moveTo>
                  <a:lnTo>
                    <a:pt x="9782" y="2958"/>
                  </a:lnTo>
                  <a:lnTo>
                    <a:pt x="16666" y="4027"/>
                  </a:lnTo>
                  <a:lnTo>
                    <a:pt x="23909" y="3279"/>
                  </a:lnTo>
                  <a:lnTo>
                    <a:pt x="34772" y="788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895274" y="8981502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5">
                  <a:moveTo>
                    <a:pt x="0" y="18143"/>
                  </a:moveTo>
                  <a:lnTo>
                    <a:pt x="10867" y="15357"/>
                  </a:lnTo>
                  <a:lnTo>
                    <a:pt x="18136" y="12538"/>
                  </a:lnTo>
                  <a:lnTo>
                    <a:pt x="25090" y="7986"/>
                  </a:lnTo>
                  <a:lnTo>
                    <a:pt x="35010" y="0"/>
                  </a:lnTo>
                </a:path>
              </a:pathLst>
            </a:custGeom>
            <a:ln w="32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930285" y="8945991"/>
              <a:ext cx="29209" cy="35560"/>
            </a:xfrm>
            <a:custGeom>
              <a:avLst/>
              <a:gdLst/>
              <a:ahLst/>
              <a:cxnLst/>
              <a:rect l="l" t="t" r="r" b="b"/>
              <a:pathLst>
                <a:path w="29210" h="35559">
                  <a:moveTo>
                    <a:pt x="0" y="35511"/>
                  </a:moveTo>
                  <a:lnTo>
                    <a:pt x="9823" y="27253"/>
                  </a:lnTo>
                  <a:lnTo>
                    <a:pt x="16098" y="20801"/>
                  </a:lnTo>
                  <a:lnTo>
                    <a:pt x="21524" y="12827"/>
                  </a:lnTo>
                  <a:lnTo>
                    <a:pt x="28801" y="0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959086" y="8895610"/>
              <a:ext cx="18415" cy="50800"/>
            </a:xfrm>
            <a:custGeom>
              <a:avLst/>
              <a:gdLst/>
              <a:ahLst/>
              <a:cxnLst/>
              <a:rect l="l" t="t" r="r" b="b"/>
              <a:pathLst>
                <a:path w="18414" h="50800">
                  <a:moveTo>
                    <a:pt x="0" y="50381"/>
                  </a:moveTo>
                  <a:lnTo>
                    <a:pt x="7113" y="37321"/>
                  </a:lnTo>
                  <a:lnTo>
                    <a:pt x="11391" y="27720"/>
                  </a:lnTo>
                  <a:lnTo>
                    <a:pt x="14550" y="16854"/>
                  </a:lnTo>
                  <a:lnTo>
                    <a:pt x="18305" y="0"/>
                  </a:lnTo>
                </a:path>
              </a:pathLst>
            </a:custGeom>
            <a:ln w="32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1977392" y="8834097"/>
              <a:ext cx="6350" cy="61594"/>
            </a:xfrm>
            <a:custGeom>
              <a:avLst/>
              <a:gdLst/>
              <a:ahLst/>
              <a:cxnLst/>
              <a:rect l="l" t="t" r="r" b="b"/>
              <a:pathLst>
                <a:path w="6350" h="61595">
                  <a:moveTo>
                    <a:pt x="0" y="61512"/>
                  </a:moveTo>
                  <a:lnTo>
                    <a:pt x="3567" y="44484"/>
                  </a:lnTo>
                  <a:lnTo>
                    <a:pt x="5407" y="32400"/>
                  </a:lnTo>
                  <a:lnTo>
                    <a:pt x="6107" y="19494"/>
                  </a:lnTo>
                  <a:lnTo>
                    <a:pt x="6251" y="0"/>
                  </a:lnTo>
                </a:path>
              </a:pathLst>
            </a:custGeom>
            <a:ln w="31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1979291" y="8770007"/>
              <a:ext cx="4445" cy="64135"/>
            </a:xfrm>
            <a:custGeom>
              <a:avLst/>
              <a:gdLst/>
              <a:ahLst/>
              <a:cxnLst/>
              <a:rect l="l" t="t" r="r" b="b"/>
              <a:pathLst>
                <a:path w="4444" h="64134">
                  <a:moveTo>
                    <a:pt x="4352" y="64090"/>
                  </a:moveTo>
                  <a:lnTo>
                    <a:pt x="4331" y="44555"/>
                  </a:lnTo>
                  <a:lnTo>
                    <a:pt x="3870" y="31367"/>
                  </a:lnTo>
                  <a:lnTo>
                    <a:pt x="2563" y="18518"/>
                  </a:lnTo>
                  <a:lnTo>
                    <a:pt x="0" y="0"/>
                  </a:lnTo>
                </a:path>
              </a:pathLst>
            </a:custGeom>
            <a:ln w="31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968602" y="8716170"/>
              <a:ext cx="10795" cy="53975"/>
            </a:xfrm>
            <a:custGeom>
              <a:avLst/>
              <a:gdLst/>
              <a:ahLst/>
              <a:cxnLst/>
              <a:rect l="l" t="t" r="r" b="b"/>
              <a:pathLst>
                <a:path w="10794" h="53975">
                  <a:moveTo>
                    <a:pt x="10689" y="53836"/>
                  </a:moveTo>
                  <a:lnTo>
                    <a:pt x="8027" y="35478"/>
                  </a:lnTo>
                  <a:lnTo>
                    <a:pt x="6026" y="23751"/>
                  </a:lnTo>
                  <a:lnTo>
                    <a:pt x="3684" y="13607"/>
                  </a:lnTo>
                  <a:lnTo>
                    <a:pt x="0" y="0"/>
                  </a:lnTo>
                </a:path>
              </a:pathLst>
            </a:custGeom>
            <a:ln w="30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956203" y="8682015"/>
              <a:ext cx="12700" cy="34290"/>
            </a:xfrm>
            <a:custGeom>
              <a:avLst/>
              <a:gdLst/>
              <a:ahLst/>
              <a:cxnLst/>
              <a:rect l="l" t="t" r="r" b="b"/>
              <a:pathLst>
                <a:path w="12700" h="34290">
                  <a:moveTo>
                    <a:pt x="12399" y="34155"/>
                  </a:moveTo>
                  <a:lnTo>
                    <a:pt x="8687" y="20855"/>
                  </a:lnTo>
                  <a:lnTo>
                    <a:pt x="6158" y="12864"/>
                  </a:lnTo>
                  <a:lnTo>
                    <a:pt x="3650" y="6979"/>
                  </a:lnTo>
                  <a:lnTo>
                    <a:pt x="0" y="0"/>
                  </a:lnTo>
                </a:path>
              </a:pathLst>
            </a:custGeom>
            <a:ln w="31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945047" y="8670555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30" h="12065">
                  <a:moveTo>
                    <a:pt x="11156" y="11459"/>
                  </a:moveTo>
                  <a:lnTo>
                    <a:pt x="5010" y="0"/>
                  </a:lnTo>
                  <a:lnTo>
                    <a:pt x="0" y="858"/>
                  </a:lnTo>
                </a:path>
              </a:pathLst>
            </a:custGeom>
            <a:ln w="32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936722" y="8671414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89" h="13970">
                  <a:moveTo>
                    <a:pt x="8325" y="0"/>
                  </a:moveTo>
                  <a:lnTo>
                    <a:pt x="3314" y="858"/>
                  </a:lnTo>
                  <a:lnTo>
                    <a:pt x="0" y="13620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933071" y="8685034"/>
              <a:ext cx="3810" cy="36195"/>
            </a:xfrm>
            <a:custGeom>
              <a:avLst/>
              <a:gdLst/>
              <a:ahLst/>
              <a:cxnLst/>
              <a:rect l="l" t="t" r="r" b="b"/>
              <a:pathLst>
                <a:path w="3810" h="36195">
                  <a:moveTo>
                    <a:pt x="3650" y="0"/>
                  </a:moveTo>
                  <a:lnTo>
                    <a:pt x="1729" y="7738"/>
                  </a:lnTo>
                  <a:lnTo>
                    <a:pt x="708" y="14052"/>
                  </a:lnTo>
                  <a:lnTo>
                    <a:pt x="246" y="22303"/>
                  </a:lnTo>
                  <a:lnTo>
                    <a:pt x="0" y="35852"/>
                  </a:lnTo>
                </a:path>
              </a:pathLst>
            </a:custGeom>
            <a:ln w="34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932936" y="8720886"/>
              <a:ext cx="3810" cy="53975"/>
            </a:xfrm>
            <a:custGeom>
              <a:avLst/>
              <a:gdLst/>
              <a:ahLst/>
              <a:cxnLst/>
              <a:rect l="l" t="t" r="r" b="b"/>
              <a:pathLst>
                <a:path w="3810" h="53975">
                  <a:moveTo>
                    <a:pt x="134" y="0"/>
                  </a:moveTo>
                  <a:lnTo>
                    <a:pt x="0" y="13824"/>
                  </a:lnTo>
                  <a:lnTo>
                    <a:pt x="317" y="24008"/>
                  </a:lnTo>
                  <a:lnTo>
                    <a:pt x="1411" y="35568"/>
                  </a:lnTo>
                  <a:lnTo>
                    <a:pt x="3610" y="53523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936547" y="8774409"/>
              <a:ext cx="11430" cy="64135"/>
            </a:xfrm>
            <a:custGeom>
              <a:avLst/>
              <a:gdLst/>
              <a:ahLst/>
              <a:cxnLst/>
              <a:rect l="l" t="t" r="r" b="b"/>
              <a:pathLst>
                <a:path w="11430" h="64134">
                  <a:moveTo>
                    <a:pt x="0" y="0"/>
                  </a:moveTo>
                  <a:lnTo>
                    <a:pt x="2318" y="18110"/>
                  </a:lnTo>
                  <a:lnTo>
                    <a:pt x="4252" y="30762"/>
                  </a:lnTo>
                  <a:lnTo>
                    <a:pt x="6847" y="43912"/>
                  </a:lnTo>
                  <a:lnTo>
                    <a:pt x="11148" y="63513"/>
                  </a:lnTo>
                </a:path>
              </a:pathLst>
            </a:custGeom>
            <a:ln w="32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947695" y="8837923"/>
              <a:ext cx="17145" cy="63500"/>
            </a:xfrm>
            <a:custGeom>
              <a:avLst/>
              <a:gdLst/>
              <a:ahLst/>
              <a:cxnLst/>
              <a:rect l="l" t="t" r="r" b="b"/>
              <a:pathLst>
                <a:path w="17144" h="63500">
                  <a:moveTo>
                    <a:pt x="0" y="0"/>
                  </a:moveTo>
                  <a:lnTo>
                    <a:pt x="4392" y="19596"/>
                  </a:lnTo>
                  <a:lnTo>
                    <a:pt x="7628" y="32717"/>
                  </a:lnTo>
                  <a:lnTo>
                    <a:pt x="11302" y="45290"/>
                  </a:lnTo>
                  <a:lnTo>
                    <a:pt x="17007" y="63247"/>
                  </a:lnTo>
                </a:path>
              </a:pathLst>
            </a:custGeom>
            <a:ln w="31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964703" y="8901171"/>
              <a:ext cx="20955" cy="53340"/>
            </a:xfrm>
            <a:custGeom>
              <a:avLst/>
              <a:gdLst/>
              <a:ahLst/>
              <a:cxnLst/>
              <a:rect l="l" t="t" r="r" b="b"/>
              <a:pathLst>
                <a:path w="20955" h="53340">
                  <a:moveTo>
                    <a:pt x="0" y="0"/>
                  </a:moveTo>
                  <a:lnTo>
                    <a:pt x="5766" y="17793"/>
                  </a:lnTo>
                  <a:lnTo>
                    <a:pt x="9863" y="29228"/>
                  </a:lnTo>
                  <a:lnTo>
                    <a:pt x="14249" y="39258"/>
                  </a:lnTo>
                  <a:lnTo>
                    <a:pt x="20881" y="52835"/>
                  </a:lnTo>
                </a:path>
              </a:pathLst>
            </a:custGeom>
            <a:ln w="30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985585" y="8954006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0" y="0"/>
                  </a:moveTo>
                  <a:lnTo>
                    <a:pt x="6662" y="13290"/>
                  </a:lnTo>
                  <a:lnTo>
                    <a:pt x="11260" y="21316"/>
                  </a:lnTo>
                  <a:lnTo>
                    <a:pt x="15934" y="27313"/>
                  </a:lnTo>
                  <a:lnTo>
                    <a:pt x="22823" y="34518"/>
                  </a:lnTo>
                </a:path>
              </a:pathLst>
            </a:custGeom>
            <a:ln w="31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008408" y="8988524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4" h="13334">
                  <a:moveTo>
                    <a:pt x="0" y="0"/>
                  </a:moveTo>
                  <a:lnTo>
                    <a:pt x="6898" y="6873"/>
                  </a:lnTo>
                  <a:lnTo>
                    <a:pt x="11641" y="10552"/>
                  </a:lnTo>
                  <a:lnTo>
                    <a:pt x="16426" y="12285"/>
                  </a:lnTo>
                  <a:lnTo>
                    <a:pt x="23453" y="13323"/>
                  </a:lnTo>
                </a:path>
              </a:pathLst>
            </a:custGeom>
            <a:ln w="31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031862" y="8995773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4" h="7620">
                  <a:moveTo>
                    <a:pt x="0" y="6074"/>
                  </a:moveTo>
                  <a:lnTo>
                    <a:pt x="11840" y="7548"/>
                  </a:lnTo>
                  <a:lnTo>
                    <a:pt x="22940" y="0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2054802" y="8974351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90">
                  <a:moveTo>
                    <a:pt x="0" y="21422"/>
                  </a:moveTo>
                  <a:lnTo>
                    <a:pt x="6559" y="16842"/>
                  </a:lnTo>
                  <a:lnTo>
                    <a:pt x="10854" y="13083"/>
                  </a:lnTo>
                  <a:lnTo>
                    <a:pt x="14780" y="8139"/>
                  </a:lnTo>
                  <a:lnTo>
                    <a:pt x="20235" y="0"/>
                  </a:lnTo>
                </a:path>
              </a:pathLst>
            </a:custGeom>
            <a:ln w="33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2075037" y="8944381"/>
              <a:ext cx="15875" cy="30480"/>
            </a:xfrm>
            <a:custGeom>
              <a:avLst/>
              <a:gdLst/>
              <a:ahLst/>
              <a:cxnLst/>
              <a:rect l="l" t="t" r="r" b="b"/>
              <a:pathLst>
                <a:path w="15875" h="30479">
                  <a:moveTo>
                    <a:pt x="0" y="29969"/>
                  </a:moveTo>
                  <a:lnTo>
                    <a:pt x="5379" y="21697"/>
                  </a:lnTo>
                  <a:lnTo>
                    <a:pt x="8780" y="15818"/>
                  </a:lnTo>
                  <a:lnTo>
                    <a:pt x="11648" y="9522"/>
                  </a:lnTo>
                  <a:lnTo>
                    <a:pt x="15431" y="0"/>
                  </a:lnTo>
                </a:path>
              </a:pathLst>
            </a:custGeom>
            <a:ln w="33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2090468" y="8912905"/>
              <a:ext cx="10160" cy="31750"/>
            </a:xfrm>
            <a:custGeom>
              <a:avLst/>
              <a:gdLst/>
              <a:ahLst/>
              <a:cxnLst/>
              <a:rect l="l" t="t" r="r" b="b"/>
              <a:pathLst>
                <a:path w="10160" h="31750">
                  <a:moveTo>
                    <a:pt x="0" y="31476"/>
                  </a:moveTo>
                  <a:lnTo>
                    <a:pt x="3690" y="21930"/>
                  </a:lnTo>
                  <a:lnTo>
                    <a:pt x="5917" y="15469"/>
                  </a:lnTo>
                  <a:lnTo>
                    <a:pt x="7576" y="9143"/>
                  </a:lnTo>
                  <a:lnTo>
                    <a:pt x="9564" y="0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2100033" y="8885632"/>
              <a:ext cx="4445" cy="27305"/>
            </a:xfrm>
            <a:custGeom>
              <a:avLst/>
              <a:gdLst/>
              <a:ahLst/>
              <a:cxnLst/>
              <a:rect l="l" t="t" r="r" b="b"/>
              <a:pathLst>
                <a:path w="4444" h="27304">
                  <a:moveTo>
                    <a:pt x="0" y="27272"/>
                  </a:moveTo>
                  <a:lnTo>
                    <a:pt x="1902" y="18195"/>
                  </a:lnTo>
                  <a:lnTo>
                    <a:pt x="2964" y="12328"/>
                  </a:lnTo>
                  <a:lnTo>
                    <a:pt x="3569" y="7115"/>
                  </a:lnTo>
                  <a:lnTo>
                    <a:pt x="4103" y="0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2104136" y="8867169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0" y="18463"/>
                  </a:moveTo>
                  <a:lnTo>
                    <a:pt x="834" y="6570"/>
                  </a:lnTo>
                  <a:lnTo>
                    <a:pt x="75" y="0"/>
                  </a:lnTo>
                </a:path>
              </a:pathLst>
            </a:custGeom>
            <a:ln w="33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2102277" y="8860569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1933" y="6600"/>
                  </a:moveTo>
                  <a:lnTo>
                    <a:pt x="1174" y="30"/>
                  </a:lnTo>
                  <a:lnTo>
                    <a:pt x="0" y="0"/>
                  </a:lnTo>
                </a:path>
              </a:pathLst>
            </a:custGeom>
            <a:ln w="33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2100288" y="8860539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1989" y="29"/>
                  </a:moveTo>
                  <a:lnTo>
                    <a:pt x="814" y="0"/>
                  </a:lnTo>
                  <a:lnTo>
                    <a:pt x="0" y="6787"/>
                  </a:lnTo>
                </a:path>
              </a:pathLst>
            </a:custGeom>
            <a:ln w="34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2099473" y="886732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814" y="0"/>
                  </a:moveTo>
                  <a:lnTo>
                    <a:pt x="0" y="6787"/>
                  </a:lnTo>
                  <a:lnTo>
                    <a:pt x="1008" y="18919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2100481" y="8886245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4" h="27304">
                  <a:moveTo>
                    <a:pt x="0" y="0"/>
                  </a:moveTo>
                  <a:lnTo>
                    <a:pt x="654" y="7241"/>
                  </a:lnTo>
                  <a:lnTo>
                    <a:pt x="1453" y="12437"/>
                  </a:lnTo>
                  <a:lnTo>
                    <a:pt x="2919" y="18091"/>
                  </a:lnTo>
                  <a:lnTo>
                    <a:pt x="5577" y="26707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2106058" y="8912953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0" y="0"/>
                  </a:moveTo>
                  <a:lnTo>
                    <a:pt x="2764" y="8645"/>
                  </a:lnTo>
                  <a:lnTo>
                    <a:pt x="4983" y="14502"/>
                  </a:lnTo>
                  <a:lnTo>
                    <a:pt x="7823" y="20249"/>
                  </a:lnTo>
                  <a:lnTo>
                    <a:pt x="12452" y="28564"/>
                  </a:lnTo>
                </a:path>
              </a:pathLst>
            </a:custGeom>
            <a:ln w="33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2118511" y="8941517"/>
              <a:ext cx="18415" cy="24130"/>
            </a:xfrm>
            <a:custGeom>
              <a:avLst/>
              <a:gdLst/>
              <a:ahLst/>
              <a:cxnLst/>
              <a:rect l="l" t="t" r="r" b="b"/>
              <a:pathLst>
                <a:path w="18414" h="24129">
                  <a:moveTo>
                    <a:pt x="0" y="0"/>
                  </a:moveTo>
                  <a:lnTo>
                    <a:pt x="4720" y="8240"/>
                  </a:lnTo>
                  <a:lnTo>
                    <a:pt x="8197" y="13471"/>
                  </a:lnTo>
                  <a:lnTo>
                    <a:pt x="12145" y="17925"/>
                  </a:lnTo>
                  <a:lnTo>
                    <a:pt x="18277" y="23838"/>
                  </a:lnTo>
                </a:path>
              </a:pathLst>
            </a:custGeom>
            <a:ln w="33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2136789" y="8965356"/>
              <a:ext cx="22225" cy="13970"/>
            </a:xfrm>
            <a:custGeom>
              <a:avLst/>
              <a:gdLst/>
              <a:ahLst/>
              <a:cxnLst/>
              <a:rect l="l" t="t" r="r" b="b"/>
              <a:pathLst>
                <a:path w="22225" h="13970">
                  <a:moveTo>
                    <a:pt x="0" y="0"/>
                  </a:moveTo>
                  <a:lnTo>
                    <a:pt x="6193" y="5754"/>
                  </a:lnTo>
                  <a:lnTo>
                    <a:pt x="10570" y="9103"/>
                  </a:lnTo>
                  <a:lnTo>
                    <a:pt x="15213" y="11331"/>
                  </a:lnTo>
                  <a:lnTo>
                    <a:pt x="22202" y="13726"/>
                  </a:lnTo>
                </a:path>
              </a:pathLst>
            </a:custGeom>
            <a:ln w="32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2158991" y="8979082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5">
                  <a:moveTo>
                    <a:pt x="0" y="0"/>
                  </a:moveTo>
                  <a:lnTo>
                    <a:pt x="11808" y="3875"/>
                  </a:lnTo>
                  <a:lnTo>
                    <a:pt x="24227" y="300"/>
                  </a:lnTo>
                </a:path>
              </a:pathLst>
            </a:custGeom>
            <a:ln w="33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2183219" y="8965098"/>
              <a:ext cx="22860" cy="14604"/>
            </a:xfrm>
            <a:custGeom>
              <a:avLst/>
              <a:gdLst/>
              <a:ahLst/>
              <a:cxnLst/>
              <a:rect l="l" t="t" r="r" b="b"/>
              <a:pathLst>
                <a:path w="22860" h="14604">
                  <a:moveTo>
                    <a:pt x="0" y="14285"/>
                  </a:moveTo>
                  <a:lnTo>
                    <a:pt x="7341" y="12050"/>
                  </a:lnTo>
                  <a:lnTo>
                    <a:pt x="12158" y="9817"/>
                  </a:lnTo>
                  <a:lnTo>
                    <a:pt x="16585" y="6247"/>
                  </a:lnTo>
                  <a:lnTo>
                    <a:pt x="22754" y="0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2205974" y="8938327"/>
              <a:ext cx="17145" cy="27305"/>
            </a:xfrm>
            <a:custGeom>
              <a:avLst/>
              <a:gdLst/>
              <a:ahLst/>
              <a:cxnLst/>
              <a:rect l="l" t="t" r="r" b="b"/>
              <a:pathLst>
                <a:path w="17144" h="27304">
                  <a:moveTo>
                    <a:pt x="0" y="26771"/>
                  </a:moveTo>
                  <a:lnTo>
                    <a:pt x="6076" y="20328"/>
                  </a:lnTo>
                  <a:lnTo>
                    <a:pt x="9855" y="15392"/>
                  </a:lnTo>
                  <a:lnTo>
                    <a:pt x="12912" y="9453"/>
                  </a:lnTo>
                  <a:lnTo>
                    <a:pt x="16826" y="0"/>
                  </a:lnTo>
                </a:path>
              </a:pathLst>
            </a:custGeom>
            <a:ln w="33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2222801" y="8905299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89" h="33654">
                  <a:moveTo>
                    <a:pt x="0" y="33027"/>
                  </a:moveTo>
                  <a:lnTo>
                    <a:pt x="3786" y="23476"/>
                  </a:lnTo>
                  <a:lnTo>
                    <a:pt x="5949" y="16852"/>
                  </a:lnTo>
                  <a:lnTo>
                    <a:pt x="7301" y="10058"/>
                  </a:lnTo>
                  <a:lnTo>
                    <a:pt x="8653" y="0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2231454" y="8875140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5" h="30479">
                  <a:moveTo>
                    <a:pt x="0" y="30159"/>
                  </a:moveTo>
                  <a:lnTo>
                    <a:pt x="1226" y="20145"/>
                  </a:lnTo>
                  <a:lnTo>
                    <a:pt x="1696" y="13665"/>
                  </a:lnTo>
                  <a:lnTo>
                    <a:pt x="1468" y="7893"/>
                  </a:lnTo>
                  <a:lnTo>
                    <a:pt x="597" y="0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2226659" y="8854740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4" h="20954">
                  <a:moveTo>
                    <a:pt x="5392" y="20399"/>
                  </a:moveTo>
                  <a:lnTo>
                    <a:pt x="3826" y="7204"/>
                  </a:lnTo>
                  <a:lnTo>
                    <a:pt x="0" y="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2218933" y="8847536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5" h="7620">
                  <a:moveTo>
                    <a:pt x="7726" y="7204"/>
                  </a:moveTo>
                  <a:lnTo>
                    <a:pt x="3900" y="0"/>
                  </a:lnTo>
                  <a:lnTo>
                    <a:pt x="0" y="355"/>
                  </a:lnTo>
                </a:path>
              </a:pathLst>
            </a:custGeom>
            <a:ln w="33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2212971" y="8847892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961" y="0"/>
                  </a:moveTo>
                  <a:lnTo>
                    <a:pt x="2061" y="355"/>
                  </a:lnTo>
                  <a:lnTo>
                    <a:pt x="0" y="9346"/>
                  </a:lnTo>
                </a:path>
              </a:pathLst>
            </a:custGeom>
            <a:ln w="33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2210909" y="885723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2061" y="0"/>
                  </a:moveTo>
                  <a:lnTo>
                    <a:pt x="0" y="8991"/>
                  </a:lnTo>
                  <a:lnTo>
                    <a:pt x="726" y="24917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2211636" y="8882156"/>
              <a:ext cx="3810" cy="36195"/>
            </a:xfrm>
            <a:custGeom>
              <a:avLst/>
              <a:gdLst/>
              <a:ahLst/>
              <a:cxnLst/>
              <a:rect l="l" t="t" r="r" b="b"/>
              <a:pathLst>
                <a:path w="3810" h="36195">
                  <a:moveTo>
                    <a:pt x="0" y="0"/>
                  </a:moveTo>
                  <a:lnTo>
                    <a:pt x="467" y="9519"/>
                  </a:lnTo>
                  <a:lnTo>
                    <a:pt x="1019" y="16438"/>
                  </a:lnTo>
                  <a:lnTo>
                    <a:pt x="2010" y="24127"/>
                  </a:lnTo>
                  <a:lnTo>
                    <a:pt x="3796" y="35957"/>
                  </a:lnTo>
                </a:path>
              </a:pathLst>
            </a:custGeom>
            <a:ln w="33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2215432" y="8918113"/>
              <a:ext cx="8890" cy="40005"/>
            </a:xfrm>
            <a:custGeom>
              <a:avLst/>
              <a:gdLst/>
              <a:ahLst/>
              <a:cxnLst/>
              <a:rect l="l" t="t" r="r" b="b"/>
              <a:pathLst>
                <a:path w="8889" h="40004">
                  <a:moveTo>
                    <a:pt x="0" y="0"/>
                  </a:moveTo>
                  <a:lnTo>
                    <a:pt x="1860" y="11889"/>
                  </a:lnTo>
                  <a:lnTo>
                    <a:pt x="3371" y="19993"/>
                  </a:lnTo>
                  <a:lnTo>
                    <a:pt x="5335" y="28040"/>
                  </a:lnTo>
                  <a:lnTo>
                    <a:pt x="8554" y="39757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2223987" y="8957870"/>
              <a:ext cx="13335" cy="34290"/>
            </a:xfrm>
            <a:custGeom>
              <a:avLst/>
              <a:gdLst/>
              <a:ahLst/>
              <a:cxnLst/>
              <a:rect l="l" t="t" r="r" b="b"/>
              <a:pathLst>
                <a:path w="13335" h="34290">
                  <a:moveTo>
                    <a:pt x="0" y="0"/>
                  </a:moveTo>
                  <a:lnTo>
                    <a:pt x="3290" y="11629"/>
                  </a:lnTo>
                  <a:lnTo>
                    <a:pt x="5756" y="19065"/>
                  </a:lnTo>
                  <a:lnTo>
                    <a:pt x="8630" y="25511"/>
                  </a:lnTo>
                  <a:lnTo>
                    <a:pt x="13144" y="34170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2237131" y="899204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0" y="0"/>
                  </a:moveTo>
                  <a:lnTo>
                    <a:pt x="4592" y="8434"/>
                  </a:lnTo>
                  <a:lnTo>
                    <a:pt x="8018" y="13302"/>
                  </a:lnTo>
                  <a:lnTo>
                    <a:pt x="11981" y="16454"/>
                  </a:lnTo>
                  <a:lnTo>
                    <a:pt x="18188" y="19740"/>
                  </a:lnTo>
                </a:path>
              </a:pathLst>
            </a:custGeom>
            <a:ln w="32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0" name="object 670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2320486" y="8841585"/>
            <a:ext cx="178810" cy="196548"/>
          </a:xfrm>
          <a:prstGeom prst="rect">
            <a:avLst/>
          </a:prstGeom>
        </p:spPr>
      </p:pic>
      <p:pic>
        <p:nvPicPr>
          <p:cNvPr id="671" name="object 671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2609434" y="8833255"/>
            <a:ext cx="191100" cy="231386"/>
          </a:xfrm>
          <a:prstGeom prst="rect">
            <a:avLst/>
          </a:prstGeom>
        </p:spPr>
      </p:pic>
      <p:grpSp>
        <p:nvGrpSpPr>
          <p:cNvPr id="672" name="object 672"/>
          <p:cNvGrpSpPr/>
          <p:nvPr/>
        </p:nvGrpSpPr>
        <p:grpSpPr>
          <a:xfrm>
            <a:off x="3473080" y="8658686"/>
            <a:ext cx="1097280" cy="367030"/>
            <a:chOff x="3473080" y="8658686"/>
            <a:chExt cx="1097280" cy="367030"/>
          </a:xfrm>
        </p:grpSpPr>
        <p:pic>
          <p:nvPicPr>
            <p:cNvPr id="673" name="object 67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473080" y="8810417"/>
              <a:ext cx="287319" cy="212033"/>
            </a:xfrm>
            <a:prstGeom prst="rect">
              <a:avLst/>
            </a:prstGeom>
          </p:spPr>
        </p:pic>
        <p:pic>
          <p:nvPicPr>
            <p:cNvPr id="674" name="object 67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70672" y="8678241"/>
              <a:ext cx="197988" cy="347208"/>
            </a:xfrm>
            <a:prstGeom prst="rect">
              <a:avLst/>
            </a:prstGeom>
          </p:spPr>
        </p:pic>
        <p:pic>
          <p:nvPicPr>
            <p:cNvPr id="675" name="object 67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012163" y="8852328"/>
              <a:ext cx="76554" cy="113536"/>
            </a:xfrm>
            <a:prstGeom prst="rect">
              <a:avLst/>
            </a:prstGeom>
          </p:spPr>
        </p:pic>
        <p:sp>
          <p:nvSpPr>
            <p:cNvPr id="676" name="object 676"/>
            <p:cNvSpPr/>
            <p:nvPr/>
          </p:nvSpPr>
          <p:spPr>
            <a:xfrm>
              <a:off x="4069810" y="8778592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318"/>
                  </a:moveTo>
                  <a:lnTo>
                    <a:pt x="17806" y="1318"/>
                  </a:lnTo>
                </a:path>
              </a:pathLst>
            </a:custGeom>
            <a:ln w="37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069038" y="8771756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772" y="6836"/>
                  </a:moveTo>
                  <a:lnTo>
                    <a:pt x="427" y="41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068610" y="8764010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427" y="7745"/>
                  </a:moveTo>
                  <a:lnTo>
                    <a:pt x="0" y="3546"/>
                  </a:lnTo>
                  <a:lnTo>
                    <a:pt x="1490" y="0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070101" y="875904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960"/>
                  </a:moveTo>
                  <a:lnTo>
                    <a:pt x="1490" y="1415"/>
                  </a:lnTo>
                  <a:lnTo>
                    <a:pt x="4958" y="0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0" name="object 68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128145" y="8812555"/>
              <a:ext cx="170111" cy="177018"/>
            </a:xfrm>
            <a:prstGeom prst="rect">
              <a:avLst/>
            </a:prstGeom>
          </p:spPr>
        </p:pic>
        <p:pic>
          <p:nvPicPr>
            <p:cNvPr id="681" name="object 68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314991" y="8658686"/>
              <a:ext cx="255064" cy="340027"/>
            </a:xfrm>
            <a:prstGeom prst="rect">
              <a:avLst/>
            </a:prstGeom>
          </p:spPr>
        </p:pic>
      </p:grpSp>
      <p:grpSp>
        <p:nvGrpSpPr>
          <p:cNvPr id="682" name="object 682"/>
          <p:cNvGrpSpPr/>
          <p:nvPr/>
        </p:nvGrpSpPr>
        <p:grpSpPr>
          <a:xfrm>
            <a:off x="4995608" y="8725748"/>
            <a:ext cx="707390" cy="297815"/>
            <a:chOff x="4995608" y="8725748"/>
            <a:chExt cx="707390" cy="297815"/>
          </a:xfrm>
        </p:grpSpPr>
        <p:pic>
          <p:nvPicPr>
            <p:cNvPr id="683" name="object 68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95608" y="8725748"/>
              <a:ext cx="424202" cy="282278"/>
            </a:xfrm>
            <a:prstGeom prst="rect">
              <a:avLst/>
            </a:prstGeom>
          </p:spPr>
        </p:pic>
        <p:pic>
          <p:nvPicPr>
            <p:cNvPr id="684" name="object 68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455048" y="8814800"/>
              <a:ext cx="247398" cy="208238"/>
            </a:xfrm>
            <a:prstGeom prst="rect">
              <a:avLst/>
            </a:prstGeom>
          </p:spPr>
        </p:pic>
      </p:grpSp>
      <p:pic>
        <p:nvPicPr>
          <p:cNvPr id="685" name="object 68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6290754" y="8767292"/>
            <a:ext cx="168968" cy="244606"/>
          </a:xfrm>
          <a:prstGeom prst="rect">
            <a:avLst/>
          </a:prstGeom>
        </p:spPr>
      </p:pic>
      <p:pic>
        <p:nvPicPr>
          <p:cNvPr id="686" name="object 686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6518119" y="8794622"/>
            <a:ext cx="181388" cy="175451"/>
          </a:xfrm>
          <a:prstGeom prst="rect">
            <a:avLst/>
          </a:prstGeom>
        </p:spPr>
      </p:pic>
      <p:pic>
        <p:nvPicPr>
          <p:cNvPr id="687" name="object 687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6759874" y="8785991"/>
            <a:ext cx="173628" cy="196362"/>
          </a:xfrm>
          <a:prstGeom prst="rect">
            <a:avLst/>
          </a:prstGeom>
        </p:spPr>
      </p:pic>
      <p:grpSp>
        <p:nvGrpSpPr>
          <p:cNvPr id="688" name="object 688"/>
          <p:cNvGrpSpPr/>
          <p:nvPr/>
        </p:nvGrpSpPr>
        <p:grpSpPr>
          <a:xfrm>
            <a:off x="7035074" y="8797542"/>
            <a:ext cx="43180" cy="142875"/>
            <a:chOff x="7035074" y="8797542"/>
            <a:chExt cx="43180" cy="142875"/>
          </a:xfrm>
        </p:grpSpPr>
        <p:sp>
          <p:nvSpPr>
            <p:cNvPr id="689" name="object 689"/>
            <p:cNvSpPr/>
            <p:nvPr/>
          </p:nvSpPr>
          <p:spPr>
            <a:xfrm>
              <a:off x="7058283" y="881500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005" y="0"/>
                  </a:moveTo>
                  <a:lnTo>
                    <a:pt x="1775" y="0"/>
                  </a:lnTo>
                </a:path>
                <a:path w="2540" h="1270">
                  <a:moveTo>
                    <a:pt x="1775" y="0"/>
                  </a:moveTo>
                  <a:lnTo>
                    <a:pt x="1546" y="0"/>
                  </a:lnTo>
                  <a:lnTo>
                    <a:pt x="0" y="126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7054938" y="8816266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4">
                  <a:moveTo>
                    <a:pt x="3344" y="0"/>
                  </a:moveTo>
                  <a:lnTo>
                    <a:pt x="1798" y="1261"/>
                  </a:lnTo>
                  <a:lnTo>
                    <a:pt x="0" y="650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7052554" y="8822766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40" h="16509">
                  <a:moveTo>
                    <a:pt x="2384" y="0"/>
                  </a:moveTo>
                  <a:lnTo>
                    <a:pt x="585" y="5239"/>
                  </a:lnTo>
                  <a:lnTo>
                    <a:pt x="0" y="16110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7052204" y="8838877"/>
              <a:ext cx="1270" cy="26034"/>
            </a:xfrm>
            <a:custGeom>
              <a:avLst/>
              <a:gdLst/>
              <a:ahLst/>
              <a:cxnLst/>
              <a:rect l="l" t="t" r="r" b="b"/>
              <a:pathLst>
                <a:path w="1270" h="26034">
                  <a:moveTo>
                    <a:pt x="349" y="0"/>
                  </a:moveTo>
                  <a:lnTo>
                    <a:pt x="32" y="6521"/>
                  </a:lnTo>
                  <a:lnTo>
                    <a:pt x="0" y="11403"/>
                  </a:lnTo>
                  <a:lnTo>
                    <a:pt x="319" y="17080"/>
                  </a:lnTo>
                  <a:lnTo>
                    <a:pt x="1058" y="25991"/>
                  </a:lnTo>
                </a:path>
              </a:pathLst>
            </a:custGeom>
            <a:ln w="34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7053262" y="8864868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09" h="31750">
                  <a:moveTo>
                    <a:pt x="0" y="0"/>
                  </a:moveTo>
                  <a:lnTo>
                    <a:pt x="781" y="8991"/>
                  </a:lnTo>
                  <a:lnTo>
                    <a:pt x="1401" y="15235"/>
                  </a:lnTo>
                  <a:lnTo>
                    <a:pt x="2184" y="21652"/>
                  </a:lnTo>
                  <a:lnTo>
                    <a:pt x="3454" y="31166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7056716" y="8896035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40">
                  <a:moveTo>
                    <a:pt x="0" y="0"/>
                  </a:moveTo>
                  <a:lnTo>
                    <a:pt x="1283" y="9455"/>
                  </a:lnTo>
                  <a:lnTo>
                    <a:pt x="2166" y="15469"/>
                  </a:lnTo>
                  <a:lnTo>
                    <a:pt x="3057" y="20615"/>
                  </a:lnTo>
                  <a:lnTo>
                    <a:pt x="4367" y="27471"/>
                  </a:lnTo>
                </a:path>
              </a:pathLst>
            </a:custGeom>
            <a:ln w="33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5" name="object 695"/>
          <p:cNvGrpSpPr/>
          <p:nvPr/>
        </p:nvGrpSpPr>
        <p:grpSpPr>
          <a:xfrm>
            <a:off x="7057610" y="8690592"/>
            <a:ext cx="48260" cy="51435"/>
            <a:chOff x="7057610" y="8690592"/>
            <a:chExt cx="48260" cy="51435"/>
          </a:xfrm>
        </p:grpSpPr>
        <p:sp>
          <p:nvSpPr>
            <p:cNvPr id="696" name="object 696"/>
            <p:cNvSpPr/>
            <p:nvPr/>
          </p:nvSpPr>
          <p:spPr>
            <a:xfrm>
              <a:off x="7085994" y="872155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064" y="2637"/>
                  </a:moveTo>
                  <a:lnTo>
                    <a:pt x="1031" y="13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7074871" y="8707854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70">
                  <a:moveTo>
                    <a:pt x="11122" y="13696"/>
                  </a:moveTo>
                  <a:lnTo>
                    <a:pt x="2775" y="3347"/>
                  </a:lnTo>
                  <a:lnTo>
                    <a:pt x="0" y="0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8" name="object 69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7191302" y="8808730"/>
            <a:ext cx="192666" cy="171282"/>
          </a:xfrm>
          <a:prstGeom prst="rect">
            <a:avLst/>
          </a:prstGeom>
        </p:spPr>
      </p:pic>
      <p:grpSp>
        <p:nvGrpSpPr>
          <p:cNvPr id="699" name="object 699"/>
          <p:cNvGrpSpPr/>
          <p:nvPr/>
        </p:nvGrpSpPr>
        <p:grpSpPr>
          <a:xfrm>
            <a:off x="7458491" y="8687180"/>
            <a:ext cx="563245" cy="330200"/>
            <a:chOff x="7458491" y="8687180"/>
            <a:chExt cx="563245" cy="330200"/>
          </a:xfrm>
        </p:grpSpPr>
        <p:pic>
          <p:nvPicPr>
            <p:cNvPr id="700" name="object 70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458491" y="8687180"/>
              <a:ext cx="327083" cy="329994"/>
            </a:xfrm>
            <a:prstGeom prst="rect">
              <a:avLst/>
            </a:prstGeom>
          </p:spPr>
        </p:pic>
        <p:pic>
          <p:nvPicPr>
            <p:cNvPr id="701" name="object 70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816557" y="8815965"/>
              <a:ext cx="204561" cy="200943"/>
            </a:xfrm>
            <a:prstGeom prst="rect">
              <a:avLst/>
            </a:prstGeom>
          </p:spPr>
        </p:pic>
      </p:grpSp>
      <p:pic>
        <p:nvPicPr>
          <p:cNvPr id="702" name="object 70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8083214" y="8774849"/>
            <a:ext cx="292030" cy="251988"/>
          </a:xfrm>
          <a:prstGeom prst="rect">
            <a:avLst/>
          </a:prstGeom>
        </p:spPr>
      </p:pic>
      <p:grpSp>
        <p:nvGrpSpPr>
          <p:cNvPr id="703" name="object 703"/>
          <p:cNvGrpSpPr/>
          <p:nvPr/>
        </p:nvGrpSpPr>
        <p:grpSpPr>
          <a:xfrm>
            <a:off x="8861623" y="8775965"/>
            <a:ext cx="713740" cy="433070"/>
            <a:chOff x="8861623" y="8775965"/>
            <a:chExt cx="713740" cy="433070"/>
          </a:xfrm>
        </p:grpSpPr>
        <p:pic>
          <p:nvPicPr>
            <p:cNvPr id="704" name="object 70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861623" y="8797105"/>
              <a:ext cx="249999" cy="233741"/>
            </a:xfrm>
            <a:prstGeom prst="rect">
              <a:avLst/>
            </a:prstGeom>
          </p:spPr>
        </p:pic>
        <p:pic>
          <p:nvPicPr>
            <p:cNvPr id="705" name="object 70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142471" y="8805379"/>
              <a:ext cx="159042" cy="189687"/>
            </a:xfrm>
            <a:prstGeom prst="rect">
              <a:avLst/>
            </a:prstGeom>
          </p:spPr>
        </p:pic>
        <p:pic>
          <p:nvPicPr>
            <p:cNvPr id="706" name="object 70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322381" y="8775965"/>
              <a:ext cx="252392" cy="432526"/>
            </a:xfrm>
            <a:prstGeom prst="rect">
              <a:avLst/>
            </a:prstGeom>
          </p:spPr>
        </p:pic>
      </p:grpSp>
      <p:pic>
        <p:nvPicPr>
          <p:cNvPr id="707" name="object 707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73506" y="9527144"/>
            <a:ext cx="184587" cy="187080"/>
          </a:xfrm>
          <a:prstGeom prst="rect">
            <a:avLst/>
          </a:prstGeom>
        </p:spPr>
      </p:pic>
      <p:grpSp>
        <p:nvGrpSpPr>
          <p:cNvPr id="708" name="object 708"/>
          <p:cNvGrpSpPr/>
          <p:nvPr/>
        </p:nvGrpSpPr>
        <p:grpSpPr>
          <a:xfrm>
            <a:off x="754947" y="9514030"/>
            <a:ext cx="374650" cy="217804"/>
            <a:chOff x="754947" y="9514030"/>
            <a:chExt cx="374650" cy="217804"/>
          </a:xfrm>
        </p:grpSpPr>
        <p:pic>
          <p:nvPicPr>
            <p:cNvPr id="709" name="object 70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54947" y="9516973"/>
              <a:ext cx="158263" cy="214717"/>
            </a:xfrm>
            <a:prstGeom prst="rect">
              <a:avLst/>
            </a:prstGeom>
          </p:spPr>
        </p:pic>
        <p:pic>
          <p:nvPicPr>
            <p:cNvPr id="710" name="object 71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51922" y="9514030"/>
              <a:ext cx="177196" cy="213612"/>
            </a:xfrm>
            <a:prstGeom prst="rect">
              <a:avLst/>
            </a:prstGeom>
          </p:spPr>
        </p:pic>
      </p:grpSp>
      <p:pic>
        <p:nvPicPr>
          <p:cNvPr id="711" name="object 711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195048" y="9529272"/>
            <a:ext cx="165830" cy="219739"/>
          </a:xfrm>
          <a:prstGeom prst="rect">
            <a:avLst/>
          </a:prstGeom>
        </p:spPr>
      </p:pic>
      <p:pic>
        <p:nvPicPr>
          <p:cNvPr id="712" name="object 712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435962" y="9534880"/>
            <a:ext cx="300201" cy="207725"/>
          </a:xfrm>
          <a:prstGeom prst="rect">
            <a:avLst/>
          </a:prstGeom>
        </p:spPr>
      </p:pic>
      <p:pic>
        <p:nvPicPr>
          <p:cNvPr id="713" name="object 713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81107" y="9521418"/>
            <a:ext cx="249073" cy="238568"/>
          </a:xfrm>
          <a:prstGeom prst="rect">
            <a:avLst/>
          </a:prstGeom>
        </p:spPr>
      </p:pic>
      <p:pic>
        <p:nvPicPr>
          <p:cNvPr id="714" name="object 714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756640" y="9566668"/>
            <a:ext cx="190755" cy="186327"/>
          </a:xfrm>
          <a:prstGeom prst="rect">
            <a:avLst/>
          </a:prstGeom>
        </p:spPr>
      </p:pic>
      <p:grpSp>
        <p:nvGrpSpPr>
          <p:cNvPr id="715" name="object 715"/>
          <p:cNvGrpSpPr/>
          <p:nvPr/>
        </p:nvGrpSpPr>
        <p:grpSpPr>
          <a:xfrm>
            <a:off x="3000056" y="9561307"/>
            <a:ext cx="399415" cy="203835"/>
            <a:chOff x="3000056" y="9561307"/>
            <a:chExt cx="399415" cy="203835"/>
          </a:xfrm>
        </p:grpSpPr>
        <p:pic>
          <p:nvPicPr>
            <p:cNvPr id="716" name="object 71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000056" y="9561307"/>
              <a:ext cx="188158" cy="177339"/>
            </a:xfrm>
            <a:prstGeom prst="rect">
              <a:avLst/>
            </a:prstGeom>
          </p:spPr>
        </p:pic>
        <p:pic>
          <p:nvPicPr>
            <p:cNvPr id="717" name="object 71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226439" y="9574925"/>
              <a:ext cx="173021" cy="189760"/>
            </a:xfrm>
            <a:prstGeom prst="rect">
              <a:avLst/>
            </a:prstGeom>
          </p:spPr>
        </p:pic>
      </p:grpSp>
      <p:pic>
        <p:nvPicPr>
          <p:cNvPr id="718" name="object 718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475101" y="9557981"/>
            <a:ext cx="217900" cy="244876"/>
          </a:xfrm>
          <a:prstGeom prst="rect">
            <a:avLst/>
          </a:prstGeom>
        </p:spPr>
      </p:pic>
      <p:grpSp>
        <p:nvGrpSpPr>
          <p:cNvPr id="719" name="object 719"/>
          <p:cNvGrpSpPr/>
          <p:nvPr/>
        </p:nvGrpSpPr>
        <p:grpSpPr>
          <a:xfrm>
            <a:off x="3740128" y="9456895"/>
            <a:ext cx="1101090" cy="350520"/>
            <a:chOff x="3740128" y="9456895"/>
            <a:chExt cx="1101090" cy="350520"/>
          </a:xfrm>
        </p:grpSpPr>
        <p:pic>
          <p:nvPicPr>
            <p:cNvPr id="720" name="object 72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740128" y="9469991"/>
              <a:ext cx="297953" cy="306403"/>
            </a:xfrm>
            <a:prstGeom prst="rect">
              <a:avLst/>
            </a:prstGeom>
          </p:spPr>
        </p:pic>
        <p:pic>
          <p:nvPicPr>
            <p:cNvPr id="721" name="object 72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058734" y="9456895"/>
              <a:ext cx="405660" cy="350435"/>
            </a:xfrm>
            <a:prstGeom prst="rect">
              <a:avLst/>
            </a:prstGeom>
          </p:spPr>
        </p:pic>
        <p:pic>
          <p:nvPicPr>
            <p:cNvPr id="722" name="object 72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501175" y="9477889"/>
              <a:ext cx="339476" cy="303785"/>
            </a:xfrm>
            <a:prstGeom prst="rect">
              <a:avLst/>
            </a:prstGeom>
          </p:spPr>
        </p:pic>
      </p:grpSp>
      <p:pic>
        <p:nvPicPr>
          <p:cNvPr id="723" name="object 72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98666" y="9553271"/>
            <a:ext cx="296548" cy="192803"/>
          </a:xfrm>
          <a:prstGeom prst="rect">
            <a:avLst/>
          </a:prstGeom>
        </p:spPr>
      </p:pic>
      <p:grpSp>
        <p:nvGrpSpPr>
          <p:cNvPr id="724" name="object 724"/>
          <p:cNvGrpSpPr/>
          <p:nvPr/>
        </p:nvGrpSpPr>
        <p:grpSpPr>
          <a:xfrm>
            <a:off x="6035532" y="9517295"/>
            <a:ext cx="443865" cy="239395"/>
            <a:chOff x="6035532" y="9517295"/>
            <a:chExt cx="443865" cy="239395"/>
          </a:xfrm>
        </p:grpSpPr>
        <p:pic>
          <p:nvPicPr>
            <p:cNvPr id="725" name="object 72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035532" y="9517295"/>
              <a:ext cx="257760" cy="239061"/>
            </a:xfrm>
            <a:prstGeom prst="rect">
              <a:avLst/>
            </a:prstGeom>
          </p:spPr>
        </p:pic>
        <p:pic>
          <p:nvPicPr>
            <p:cNvPr id="726" name="object 72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331480" y="9545251"/>
              <a:ext cx="147431" cy="191064"/>
            </a:xfrm>
            <a:prstGeom prst="rect">
              <a:avLst/>
            </a:prstGeom>
          </p:spPr>
        </p:pic>
      </p:grpSp>
      <p:pic>
        <p:nvPicPr>
          <p:cNvPr id="727" name="object 727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6536146" y="9393899"/>
            <a:ext cx="155026" cy="344721"/>
          </a:xfrm>
          <a:prstGeom prst="rect">
            <a:avLst/>
          </a:prstGeom>
        </p:spPr>
      </p:pic>
      <p:pic>
        <p:nvPicPr>
          <p:cNvPr id="728" name="object 728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6752654" y="9523745"/>
            <a:ext cx="394275" cy="246675"/>
          </a:xfrm>
          <a:prstGeom prst="rect">
            <a:avLst/>
          </a:prstGeom>
        </p:spPr>
      </p:pic>
      <p:grpSp>
        <p:nvGrpSpPr>
          <p:cNvPr id="729" name="object 729"/>
          <p:cNvGrpSpPr/>
          <p:nvPr/>
        </p:nvGrpSpPr>
        <p:grpSpPr>
          <a:xfrm>
            <a:off x="7258746" y="9389849"/>
            <a:ext cx="843915" cy="323850"/>
            <a:chOff x="7258746" y="9389849"/>
            <a:chExt cx="843915" cy="323850"/>
          </a:xfrm>
        </p:grpSpPr>
        <p:pic>
          <p:nvPicPr>
            <p:cNvPr id="730" name="object 73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258746" y="9389849"/>
              <a:ext cx="411928" cy="300440"/>
            </a:xfrm>
            <a:prstGeom prst="rect">
              <a:avLst/>
            </a:prstGeom>
          </p:spPr>
        </p:pic>
        <p:pic>
          <p:nvPicPr>
            <p:cNvPr id="731" name="object 73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700032" y="9482534"/>
              <a:ext cx="161164" cy="207722"/>
            </a:xfrm>
            <a:prstGeom prst="rect">
              <a:avLst/>
            </a:prstGeom>
          </p:spPr>
        </p:pic>
        <p:pic>
          <p:nvPicPr>
            <p:cNvPr id="732" name="object 73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901476" y="9520375"/>
              <a:ext cx="201101" cy="193101"/>
            </a:xfrm>
            <a:prstGeom prst="rect">
              <a:avLst/>
            </a:prstGeom>
          </p:spPr>
        </p:pic>
      </p:grpSp>
      <p:pic>
        <p:nvPicPr>
          <p:cNvPr id="733" name="object 73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8719722" y="9517081"/>
            <a:ext cx="187271" cy="180984"/>
          </a:xfrm>
          <a:prstGeom prst="rect">
            <a:avLst/>
          </a:prstGeom>
        </p:spPr>
      </p:pic>
      <p:pic>
        <p:nvPicPr>
          <p:cNvPr id="734" name="object 73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9006991" y="9504378"/>
            <a:ext cx="143270" cy="200539"/>
          </a:xfrm>
          <a:prstGeom prst="rect">
            <a:avLst/>
          </a:prstGeom>
        </p:spPr>
      </p:pic>
      <p:grpSp>
        <p:nvGrpSpPr>
          <p:cNvPr id="735" name="object 735"/>
          <p:cNvGrpSpPr/>
          <p:nvPr/>
        </p:nvGrpSpPr>
        <p:grpSpPr>
          <a:xfrm>
            <a:off x="539967" y="10179287"/>
            <a:ext cx="483234" cy="247015"/>
            <a:chOff x="539967" y="10179287"/>
            <a:chExt cx="483234" cy="247015"/>
          </a:xfrm>
        </p:grpSpPr>
        <p:pic>
          <p:nvPicPr>
            <p:cNvPr id="736" name="object 73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39967" y="10179287"/>
              <a:ext cx="228549" cy="231471"/>
            </a:xfrm>
            <a:prstGeom prst="rect">
              <a:avLst/>
            </a:prstGeom>
          </p:spPr>
        </p:pic>
        <p:pic>
          <p:nvPicPr>
            <p:cNvPr id="737" name="object 73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01534" y="10224728"/>
              <a:ext cx="221424" cy="201394"/>
            </a:xfrm>
            <a:prstGeom prst="rect">
              <a:avLst/>
            </a:prstGeom>
          </p:spPr>
        </p:pic>
      </p:grpSp>
      <p:pic>
        <p:nvPicPr>
          <p:cNvPr id="738" name="object 73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089027" y="10126822"/>
            <a:ext cx="234124" cy="257271"/>
          </a:xfrm>
          <a:prstGeom prst="rect">
            <a:avLst/>
          </a:prstGeom>
        </p:spPr>
      </p:pic>
      <p:pic>
        <p:nvPicPr>
          <p:cNvPr id="739" name="object 73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797316" y="10233015"/>
            <a:ext cx="438397" cy="189211"/>
          </a:xfrm>
          <a:prstGeom prst="rect">
            <a:avLst/>
          </a:prstGeom>
        </p:spPr>
      </p:pic>
      <p:grpSp>
        <p:nvGrpSpPr>
          <p:cNvPr id="740" name="object 740"/>
          <p:cNvGrpSpPr/>
          <p:nvPr/>
        </p:nvGrpSpPr>
        <p:grpSpPr>
          <a:xfrm>
            <a:off x="2283074" y="10151255"/>
            <a:ext cx="183515" cy="325755"/>
            <a:chOff x="2283074" y="10151255"/>
            <a:chExt cx="183515" cy="325755"/>
          </a:xfrm>
        </p:grpSpPr>
        <p:pic>
          <p:nvPicPr>
            <p:cNvPr id="741" name="object 74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283074" y="10151255"/>
              <a:ext cx="87385" cy="311002"/>
            </a:xfrm>
            <a:prstGeom prst="rect">
              <a:avLst/>
            </a:prstGeom>
          </p:spPr>
        </p:pic>
        <p:pic>
          <p:nvPicPr>
            <p:cNvPr id="742" name="object 74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392376" y="10153801"/>
              <a:ext cx="73952" cy="322884"/>
            </a:xfrm>
            <a:prstGeom prst="rect">
              <a:avLst/>
            </a:prstGeom>
          </p:spPr>
        </p:pic>
      </p:grpSp>
      <p:pic>
        <p:nvPicPr>
          <p:cNvPr id="743" name="object 74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516571" y="10137388"/>
            <a:ext cx="467524" cy="321601"/>
          </a:xfrm>
          <a:prstGeom prst="rect">
            <a:avLst/>
          </a:prstGeom>
        </p:spPr>
      </p:pic>
      <p:pic>
        <p:nvPicPr>
          <p:cNvPr id="744" name="object 74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3590518" y="10222732"/>
            <a:ext cx="224710" cy="185691"/>
          </a:xfrm>
          <a:prstGeom prst="rect">
            <a:avLst/>
          </a:prstGeom>
        </p:spPr>
      </p:pic>
      <p:pic>
        <p:nvPicPr>
          <p:cNvPr id="745" name="object 74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3872826" y="10184586"/>
            <a:ext cx="215143" cy="226662"/>
          </a:xfrm>
          <a:prstGeom prst="rect">
            <a:avLst/>
          </a:prstGeom>
        </p:spPr>
      </p:pic>
      <p:grpSp>
        <p:nvGrpSpPr>
          <p:cNvPr id="746" name="object 746"/>
          <p:cNvGrpSpPr/>
          <p:nvPr/>
        </p:nvGrpSpPr>
        <p:grpSpPr>
          <a:xfrm>
            <a:off x="4608693" y="10132763"/>
            <a:ext cx="718185" cy="329565"/>
            <a:chOff x="4608693" y="10132763"/>
            <a:chExt cx="718185" cy="329565"/>
          </a:xfrm>
        </p:grpSpPr>
        <p:pic>
          <p:nvPicPr>
            <p:cNvPr id="747" name="object 74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608693" y="10132763"/>
              <a:ext cx="472883" cy="287260"/>
            </a:xfrm>
            <a:prstGeom prst="rect">
              <a:avLst/>
            </a:prstGeom>
          </p:spPr>
        </p:pic>
        <p:pic>
          <p:nvPicPr>
            <p:cNvPr id="748" name="object 74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5125365" y="10209146"/>
              <a:ext cx="201491" cy="252939"/>
            </a:xfrm>
            <a:prstGeom prst="rect">
              <a:avLst/>
            </a:prstGeom>
          </p:spPr>
        </p:pic>
      </p:grpSp>
      <p:pic>
        <p:nvPicPr>
          <p:cNvPr id="749" name="object 74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102025" y="10216550"/>
            <a:ext cx="398936" cy="240861"/>
          </a:xfrm>
          <a:prstGeom prst="rect">
            <a:avLst/>
          </a:prstGeom>
        </p:spPr>
      </p:pic>
      <p:grpSp>
        <p:nvGrpSpPr>
          <p:cNvPr id="750" name="object 750"/>
          <p:cNvGrpSpPr/>
          <p:nvPr/>
        </p:nvGrpSpPr>
        <p:grpSpPr>
          <a:xfrm>
            <a:off x="6561110" y="10164529"/>
            <a:ext cx="66675" cy="241935"/>
            <a:chOff x="6561110" y="10164529"/>
            <a:chExt cx="66675" cy="241935"/>
          </a:xfrm>
        </p:grpSpPr>
        <p:sp>
          <p:nvSpPr>
            <p:cNvPr id="751" name="object 751"/>
            <p:cNvSpPr/>
            <p:nvPr/>
          </p:nvSpPr>
          <p:spPr>
            <a:xfrm>
              <a:off x="6578658" y="1026146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1286" y="2118"/>
                  </a:moveTo>
                  <a:lnTo>
                    <a:pt x="999" y="1774"/>
                  </a:lnTo>
                  <a:lnTo>
                    <a:pt x="713" y="1430"/>
                  </a:lnTo>
                </a:path>
                <a:path w="1904" h="2540">
                  <a:moveTo>
                    <a:pt x="713" y="1430"/>
                  </a:moveTo>
                  <a:lnTo>
                    <a:pt x="140" y="74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6578519" y="1026072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39" y="741"/>
                  </a:moveTo>
                  <a:lnTo>
                    <a:pt x="0" y="0"/>
                  </a:lnTo>
                  <a:lnTo>
                    <a:pt x="2892" y="301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6581411" y="10263733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0" y="0"/>
                  </a:moveTo>
                  <a:lnTo>
                    <a:pt x="2892" y="3009"/>
                  </a:lnTo>
                  <a:lnTo>
                    <a:pt x="7142" y="12209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6588554" y="10275942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0"/>
                  </a:moveTo>
                  <a:lnTo>
                    <a:pt x="4250" y="9199"/>
                  </a:lnTo>
                  <a:lnTo>
                    <a:pt x="8407" y="23923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6596962" y="10299866"/>
              <a:ext cx="6985" cy="32384"/>
            </a:xfrm>
            <a:custGeom>
              <a:avLst/>
              <a:gdLst/>
              <a:ahLst/>
              <a:cxnLst/>
              <a:rect l="l" t="t" r="r" b="b"/>
              <a:pathLst>
                <a:path w="6984" h="32384">
                  <a:moveTo>
                    <a:pt x="0" y="0"/>
                  </a:moveTo>
                  <a:lnTo>
                    <a:pt x="2444" y="8783"/>
                  </a:lnTo>
                  <a:lnTo>
                    <a:pt x="3963" y="15056"/>
                  </a:lnTo>
                  <a:lnTo>
                    <a:pt x="5191" y="21829"/>
                  </a:lnTo>
                  <a:lnTo>
                    <a:pt x="6763" y="32114"/>
                  </a:lnTo>
                </a:path>
              </a:pathLst>
            </a:custGeom>
            <a:ln w="33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6603725" y="10331980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0" y="0"/>
                  </a:moveTo>
                  <a:lnTo>
                    <a:pt x="1512" y="10294"/>
                  </a:lnTo>
                  <a:lnTo>
                    <a:pt x="2328" y="17138"/>
                  </a:lnTo>
                  <a:lnTo>
                    <a:pt x="2726" y="23606"/>
                  </a:lnTo>
                  <a:lnTo>
                    <a:pt x="2988" y="32769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6606027" y="10364749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686" y="0"/>
                  </a:moveTo>
                  <a:lnTo>
                    <a:pt x="1070" y="15378"/>
                  </a:lnTo>
                  <a:lnTo>
                    <a:pt x="0" y="24951"/>
                  </a:lnTo>
                </a:path>
              </a:pathLst>
            </a:custGeom>
            <a:ln w="32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6599262" y="10184496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10704" y="4781"/>
                  </a:moveTo>
                  <a:lnTo>
                    <a:pt x="9214" y="4150"/>
                  </a:lnTo>
                  <a:lnTo>
                    <a:pt x="7723" y="3519"/>
                  </a:lnTo>
                </a:path>
                <a:path w="10795" h="5079">
                  <a:moveTo>
                    <a:pt x="7723" y="3519"/>
                  </a:moveTo>
                  <a:lnTo>
                    <a:pt x="4742" y="22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6590717" y="10181957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90" h="2540">
                  <a:moveTo>
                    <a:pt x="8544" y="2538"/>
                  </a:moveTo>
                  <a:lnTo>
                    <a:pt x="3802" y="281"/>
                  </a:lnTo>
                  <a:lnTo>
                    <a:pt x="0" y="0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6585937" y="1018167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40">
                  <a:moveTo>
                    <a:pt x="4780" y="281"/>
                  </a:moveTo>
                  <a:lnTo>
                    <a:pt x="977" y="0"/>
                  </a:lnTo>
                  <a:lnTo>
                    <a:pt x="0" y="2382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1" name="object 761"/>
          <p:cNvGrpSpPr/>
          <p:nvPr/>
        </p:nvGrpSpPr>
        <p:grpSpPr>
          <a:xfrm>
            <a:off x="6716908" y="10177240"/>
            <a:ext cx="525780" cy="254000"/>
            <a:chOff x="6716908" y="10177240"/>
            <a:chExt cx="525780" cy="254000"/>
          </a:xfrm>
        </p:grpSpPr>
        <p:pic>
          <p:nvPicPr>
            <p:cNvPr id="762" name="object 762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716908" y="10177240"/>
              <a:ext cx="168723" cy="245472"/>
            </a:xfrm>
            <a:prstGeom prst="rect">
              <a:avLst/>
            </a:prstGeom>
          </p:spPr>
        </p:pic>
        <p:pic>
          <p:nvPicPr>
            <p:cNvPr id="763" name="object 763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912771" y="10207422"/>
              <a:ext cx="185054" cy="222963"/>
            </a:xfrm>
            <a:prstGeom prst="rect">
              <a:avLst/>
            </a:prstGeom>
          </p:spPr>
        </p:pic>
        <p:sp>
          <p:nvSpPr>
            <p:cNvPr id="764" name="object 764"/>
            <p:cNvSpPr/>
            <p:nvPr/>
          </p:nvSpPr>
          <p:spPr>
            <a:xfrm>
              <a:off x="7147838" y="1024264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40">
                  <a:moveTo>
                    <a:pt x="3264" y="2175"/>
                  </a:moveTo>
                  <a:lnTo>
                    <a:pt x="2919" y="1946"/>
                  </a:lnTo>
                  <a:lnTo>
                    <a:pt x="2575" y="1716"/>
                  </a:lnTo>
                </a:path>
                <a:path w="3809" h="2540">
                  <a:moveTo>
                    <a:pt x="2575" y="1716"/>
                  </a:moveTo>
                  <a:lnTo>
                    <a:pt x="1888" y="12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7144094" y="10241383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744" y="1258"/>
                  </a:moveTo>
                  <a:lnTo>
                    <a:pt x="1856" y="0"/>
                  </a:lnTo>
                  <a:lnTo>
                    <a:pt x="0" y="175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7142112" y="102415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1981" y="0"/>
                  </a:moveTo>
                  <a:lnTo>
                    <a:pt x="124" y="176"/>
                  </a:lnTo>
                  <a:lnTo>
                    <a:pt x="0" y="4987"/>
                  </a:lnTo>
                </a:path>
              </a:pathLst>
            </a:custGeom>
            <a:ln w="34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7141987" y="10246546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125" y="0"/>
                  </a:moveTo>
                  <a:lnTo>
                    <a:pt x="0" y="4810"/>
                  </a:lnTo>
                  <a:lnTo>
                    <a:pt x="1782" y="16318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7143770" y="10262864"/>
              <a:ext cx="24765" cy="151130"/>
            </a:xfrm>
            <a:custGeom>
              <a:avLst/>
              <a:gdLst/>
              <a:ahLst/>
              <a:cxnLst/>
              <a:rect l="l" t="t" r="r" b="b"/>
              <a:pathLst>
                <a:path w="24765" h="151129">
                  <a:moveTo>
                    <a:pt x="0" y="0"/>
                  </a:moveTo>
                  <a:lnTo>
                    <a:pt x="14042" y="85408"/>
                  </a:lnTo>
                  <a:lnTo>
                    <a:pt x="21298" y="129587"/>
                  </a:lnTo>
                  <a:lnTo>
                    <a:pt x="24087" y="146674"/>
                  </a:lnTo>
                  <a:lnTo>
                    <a:pt x="24725" y="150807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7166324" y="10360330"/>
              <a:ext cx="2540" cy="53340"/>
            </a:xfrm>
            <a:custGeom>
              <a:avLst/>
              <a:gdLst/>
              <a:ahLst/>
              <a:cxnLst/>
              <a:rect l="l" t="t" r="r" b="b"/>
              <a:pathLst>
                <a:path w="2540" h="53340">
                  <a:moveTo>
                    <a:pt x="2171" y="53342"/>
                  </a:moveTo>
                  <a:lnTo>
                    <a:pt x="1063" y="33104"/>
                  </a:lnTo>
                  <a:lnTo>
                    <a:pt x="468" y="20802"/>
                  </a:lnTo>
                  <a:lnTo>
                    <a:pt x="181" y="11434"/>
                  </a:lnTo>
                  <a:lnTo>
                    <a:pt x="0" y="0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7166215" y="10321625"/>
              <a:ext cx="3175" cy="38735"/>
            </a:xfrm>
            <a:custGeom>
              <a:avLst/>
              <a:gdLst/>
              <a:ahLst/>
              <a:cxnLst/>
              <a:rect l="l" t="t" r="r" b="b"/>
              <a:pathLst>
                <a:path w="3175" h="38734">
                  <a:moveTo>
                    <a:pt x="109" y="38704"/>
                  </a:moveTo>
                  <a:lnTo>
                    <a:pt x="0" y="27499"/>
                  </a:lnTo>
                  <a:lnTo>
                    <a:pt x="220" y="19732"/>
                  </a:lnTo>
                  <a:lnTo>
                    <a:pt x="1002" y="11775"/>
                  </a:lnTo>
                  <a:lnTo>
                    <a:pt x="2576" y="0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7168791" y="10286041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90" h="36195">
                  <a:moveTo>
                    <a:pt x="0" y="35583"/>
                  </a:moveTo>
                  <a:lnTo>
                    <a:pt x="1673" y="23857"/>
                  </a:lnTo>
                  <a:lnTo>
                    <a:pt x="3146" y="16241"/>
                  </a:lnTo>
                  <a:lnTo>
                    <a:pt x="5245" y="9401"/>
                  </a:lnTo>
                  <a:lnTo>
                    <a:pt x="8794" y="0"/>
                  </a:lnTo>
                </a:path>
              </a:pathLst>
            </a:custGeom>
            <a:ln w="32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7177586" y="10260754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4" h="25400">
                  <a:moveTo>
                    <a:pt x="0" y="25286"/>
                  </a:moveTo>
                  <a:lnTo>
                    <a:pt x="3638" y="16047"/>
                  </a:lnTo>
                  <a:lnTo>
                    <a:pt x="6363" y="10333"/>
                  </a:lnTo>
                  <a:lnTo>
                    <a:pt x="9536" y="5774"/>
                  </a:lnTo>
                  <a:lnTo>
                    <a:pt x="14518" y="0"/>
                  </a:lnTo>
                </a:path>
              </a:pathLst>
            </a:custGeom>
            <a:ln w="32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7192105" y="10248054"/>
              <a:ext cx="17780" cy="12700"/>
            </a:xfrm>
            <a:custGeom>
              <a:avLst/>
              <a:gdLst/>
              <a:ahLst/>
              <a:cxnLst/>
              <a:rect l="l" t="t" r="r" b="b"/>
              <a:pathLst>
                <a:path w="17779" h="12700">
                  <a:moveTo>
                    <a:pt x="0" y="12700"/>
                  </a:moveTo>
                  <a:lnTo>
                    <a:pt x="8452" y="3137"/>
                  </a:lnTo>
                  <a:lnTo>
                    <a:pt x="17471" y="0"/>
                  </a:lnTo>
                </a:path>
              </a:pathLst>
            </a:custGeom>
            <a:ln w="32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7209576" y="10244917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15875" h="3175">
                  <a:moveTo>
                    <a:pt x="0" y="3137"/>
                  </a:moveTo>
                  <a:lnTo>
                    <a:pt x="9018" y="0"/>
                  </a:lnTo>
                  <a:lnTo>
                    <a:pt x="15822" y="1584"/>
                  </a:lnTo>
                </a:path>
              </a:pathLst>
            </a:custGeom>
            <a:ln w="33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5" name="object 775"/>
          <p:cNvGrpSpPr/>
          <p:nvPr/>
        </p:nvGrpSpPr>
        <p:grpSpPr>
          <a:xfrm>
            <a:off x="7247214" y="10183104"/>
            <a:ext cx="238125" cy="276860"/>
            <a:chOff x="7247214" y="10183104"/>
            <a:chExt cx="238125" cy="276860"/>
          </a:xfrm>
        </p:grpSpPr>
        <p:sp>
          <p:nvSpPr>
            <p:cNvPr id="776" name="object 776"/>
            <p:cNvSpPr/>
            <p:nvPr/>
          </p:nvSpPr>
          <p:spPr>
            <a:xfrm>
              <a:off x="7466567" y="1024003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61" y="1031"/>
                  </a:moveTo>
                  <a:lnTo>
                    <a:pt x="630" y="5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7442186" y="10222406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5" h="17779">
                  <a:moveTo>
                    <a:pt x="24381" y="17626"/>
                  </a:moveTo>
                  <a:lnTo>
                    <a:pt x="16107" y="11455"/>
                  </a:lnTo>
                  <a:lnTo>
                    <a:pt x="10809" y="7562"/>
                  </a:lnTo>
                  <a:lnTo>
                    <a:pt x="6202" y="4295"/>
                  </a:lnTo>
                  <a:lnTo>
                    <a:pt x="0" y="0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7418114" y="10208735"/>
              <a:ext cx="24130" cy="13970"/>
            </a:xfrm>
            <a:custGeom>
              <a:avLst/>
              <a:gdLst/>
              <a:ahLst/>
              <a:cxnLst/>
              <a:rect l="l" t="t" r="r" b="b"/>
              <a:pathLst>
                <a:path w="24129" h="13970">
                  <a:moveTo>
                    <a:pt x="24071" y="13670"/>
                  </a:moveTo>
                  <a:lnTo>
                    <a:pt x="17874" y="9437"/>
                  </a:lnTo>
                  <a:lnTo>
                    <a:pt x="13301" y="6602"/>
                  </a:lnTo>
                  <a:lnTo>
                    <a:pt x="8095" y="3883"/>
                  </a:lnTo>
                  <a:lnTo>
                    <a:pt x="0" y="0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7388876" y="1020054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4">
                  <a:moveTo>
                    <a:pt x="29238" y="8189"/>
                  </a:moveTo>
                  <a:lnTo>
                    <a:pt x="21061" y="4391"/>
                  </a:lnTo>
                  <a:lnTo>
                    <a:pt x="15290" y="2272"/>
                  </a:lnTo>
                  <a:lnTo>
                    <a:pt x="9183" y="1064"/>
                  </a:lnTo>
                  <a:lnTo>
                    <a:pt x="0" y="0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7358851" y="10199655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79" h="4445">
                  <a:moveTo>
                    <a:pt x="30024" y="890"/>
                  </a:moveTo>
                  <a:lnTo>
                    <a:pt x="20828" y="0"/>
                  </a:lnTo>
                  <a:lnTo>
                    <a:pt x="14636" y="9"/>
                  </a:lnTo>
                  <a:lnTo>
                    <a:pt x="8631" y="1196"/>
                  </a:lnTo>
                  <a:lnTo>
                    <a:pt x="0" y="3836"/>
                  </a:lnTo>
                </a:path>
              </a:pathLst>
            </a:custGeom>
            <a:ln w="33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7333668" y="10203492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25182" y="0"/>
                  </a:moveTo>
                  <a:lnTo>
                    <a:pt x="16627" y="2813"/>
                  </a:lnTo>
                  <a:lnTo>
                    <a:pt x="11152" y="5211"/>
                  </a:lnTo>
                  <a:lnTo>
                    <a:pt x="6396" y="8508"/>
                  </a:lnTo>
                  <a:lnTo>
                    <a:pt x="0" y="14018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7317927" y="10217510"/>
              <a:ext cx="15875" cy="21590"/>
            </a:xfrm>
            <a:custGeom>
              <a:avLst/>
              <a:gdLst/>
              <a:ahLst/>
              <a:cxnLst/>
              <a:rect l="l" t="t" r="r" b="b"/>
              <a:pathLst>
                <a:path w="15875" h="21590">
                  <a:moveTo>
                    <a:pt x="15741" y="0"/>
                  </a:moveTo>
                  <a:lnTo>
                    <a:pt x="9493" y="5622"/>
                  </a:lnTo>
                  <a:lnTo>
                    <a:pt x="5770" y="9706"/>
                  </a:lnTo>
                  <a:lnTo>
                    <a:pt x="3097" y="14240"/>
                  </a:lnTo>
                  <a:lnTo>
                    <a:pt x="0" y="21214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7312857" y="10238724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79" h="24129">
                  <a:moveTo>
                    <a:pt x="5069" y="0"/>
                  </a:moveTo>
                  <a:lnTo>
                    <a:pt x="0" y="11807"/>
                  </a:lnTo>
                  <a:lnTo>
                    <a:pt x="2540" y="23964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7315398" y="10262689"/>
              <a:ext cx="13335" cy="24130"/>
            </a:xfrm>
            <a:custGeom>
              <a:avLst/>
              <a:gdLst/>
              <a:ahLst/>
              <a:cxnLst/>
              <a:rect l="l" t="t" r="r" b="b"/>
              <a:pathLst>
                <a:path w="13334" h="24129">
                  <a:moveTo>
                    <a:pt x="0" y="0"/>
                  </a:moveTo>
                  <a:lnTo>
                    <a:pt x="1628" y="7211"/>
                  </a:lnTo>
                  <a:lnTo>
                    <a:pt x="3498" y="12103"/>
                  </a:lnTo>
                  <a:lnTo>
                    <a:pt x="6802" y="16915"/>
                  </a:lnTo>
                  <a:lnTo>
                    <a:pt x="12735" y="23887"/>
                  </a:lnTo>
                </a:path>
              </a:pathLst>
            </a:custGeom>
            <a:ln w="33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7328134" y="10286576"/>
              <a:ext cx="25400" cy="22860"/>
            </a:xfrm>
            <a:custGeom>
              <a:avLst/>
              <a:gdLst/>
              <a:ahLst/>
              <a:cxnLst/>
              <a:rect l="l" t="t" r="r" b="b"/>
              <a:pathLst>
                <a:path w="25400" h="22859">
                  <a:moveTo>
                    <a:pt x="0" y="0"/>
                  </a:moveTo>
                  <a:lnTo>
                    <a:pt x="6126" y="6950"/>
                  </a:lnTo>
                  <a:lnTo>
                    <a:pt x="10788" y="11612"/>
                  </a:lnTo>
                  <a:lnTo>
                    <a:pt x="16343" y="16095"/>
                  </a:lnTo>
                  <a:lnTo>
                    <a:pt x="25150" y="22510"/>
                  </a:lnTo>
                </a:path>
              </a:pathLst>
            </a:custGeom>
            <a:ln w="33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7353284" y="10309087"/>
              <a:ext cx="60325" cy="41910"/>
            </a:xfrm>
            <a:custGeom>
              <a:avLst/>
              <a:gdLst/>
              <a:ahLst/>
              <a:cxnLst/>
              <a:rect l="l" t="t" r="r" b="b"/>
              <a:pathLst>
                <a:path w="60325" h="41909">
                  <a:moveTo>
                    <a:pt x="0" y="0"/>
                  </a:moveTo>
                  <a:lnTo>
                    <a:pt x="27207" y="18155"/>
                  </a:lnTo>
                  <a:lnTo>
                    <a:pt x="42521" y="28533"/>
                  </a:lnTo>
                  <a:lnTo>
                    <a:pt x="51561" y="35024"/>
                  </a:lnTo>
                  <a:lnTo>
                    <a:pt x="59949" y="41523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7413234" y="1035061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0"/>
                  </a:moveTo>
                  <a:lnTo>
                    <a:pt x="7785" y="6181"/>
                  </a:lnTo>
                  <a:lnTo>
                    <a:pt x="12603" y="10448"/>
                  </a:lnTo>
                  <a:lnTo>
                    <a:pt x="16456" y="14788"/>
                  </a:lnTo>
                  <a:lnTo>
                    <a:pt x="21345" y="21187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7434580" y="10371798"/>
              <a:ext cx="8890" cy="21590"/>
            </a:xfrm>
            <a:custGeom>
              <a:avLst/>
              <a:gdLst/>
              <a:ahLst/>
              <a:cxnLst/>
              <a:rect l="l" t="t" r="r" b="b"/>
              <a:pathLst>
                <a:path w="8890" h="21590">
                  <a:moveTo>
                    <a:pt x="0" y="0"/>
                  </a:moveTo>
                  <a:lnTo>
                    <a:pt x="8099" y="10786"/>
                  </a:lnTo>
                  <a:lnTo>
                    <a:pt x="8370" y="21358"/>
                  </a:lnTo>
                </a:path>
              </a:pathLst>
            </a:custGeom>
            <a:ln w="32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7436120" y="10393156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6829" y="0"/>
                  </a:moveTo>
                  <a:lnTo>
                    <a:pt x="7099" y="10570"/>
                  </a:lnTo>
                  <a:lnTo>
                    <a:pt x="0" y="20086"/>
                  </a:lnTo>
                </a:path>
              </a:pathLst>
            </a:custGeom>
            <a:ln w="33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7414763" y="10413242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5">
                  <a:moveTo>
                    <a:pt x="21357" y="0"/>
                  </a:moveTo>
                  <a:lnTo>
                    <a:pt x="17030" y="5613"/>
                  </a:lnTo>
                  <a:lnTo>
                    <a:pt x="13363" y="9222"/>
                  </a:lnTo>
                  <a:lnTo>
                    <a:pt x="8353" y="12393"/>
                  </a:lnTo>
                  <a:lnTo>
                    <a:pt x="0" y="16689"/>
                  </a:lnTo>
                </a:path>
              </a:pathLst>
            </a:custGeom>
            <a:ln w="33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7380703" y="10429932"/>
              <a:ext cx="34290" cy="10795"/>
            </a:xfrm>
            <a:custGeom>
              <a:avLst/>
              <a:gdLst/>
              <a:ahLst/>
              <a:cxnLst/>
              <a:rect l="l" t="t" r="r" b="b"/>
              <a:pathLst>
                <a:path w="34290" h="10795">
                  <a:moveTo>
                    <a:pt x="34059" y="0"/>
                  </a:moveTo>
                  <a:lnTo>
                    <a:pt x="25507" y="4201"/>
                  </a:lnTo>
                  <a:lnTo>
                    <a:pt x="19108" y="6709"/>
                  </a:lnTo>
                  <a:lnTo>
                    <a:pt x="11670" y="8522"/>
                  </a:lnTo>
                  <a:lnTo>
                    <a:pt x="0" y="10638"/>
                  </a:lnTo>
                </a:path>
              </a:pathLst>
            </a:custGeom>
            <a:ln w="33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7338713" y="10440570"/>
              <a:ext cx="42545" cy="3175"/>
            </a:xfrm>
            <a:custGeom>
              <a:avLst/>
              <a:gdLst/>
              <a:ahLst/>
              <a:cxnLst/>
              <a:rect l="l" t="t" r="r" b="b"/>
              <a:pathLst>
                <a:path w="42545" h="3175">
                  <a:moveTo>
                    <a:pt x="41989" y="0"/>
                  </a:moveTo>
                  <a:lnTo>
                    <a:pt x="30195" y="1976"/>
                  </a:lnTo>
                  <a:lnTo>
                    <a:pt x="21890" y="2819"/>
                  </a:lnTo>
                  <a:lnTo>
                    <a:pt x="13137" y="2694"/>
                  </a:lnTo>
                  <a:lnTo>
                    <a:pt x="0" y="1767"/>
                  </a:lnTo>
                </a:path>
              </a:pathLst>
            </a:custGeom>
            <a:ln w="33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7296477" y="10434557"/>
              <a:ext cx="42545" cy="8255"/>
            </a:xfrm>
            <a:custGeom>
              <a:avLst/>
              <a:gdLst/>
              <a:ahLst/>
              <a:cxnLst/>
              <a:rect l="l" t="t" r="r" b="b"/>
              <a:pathLst>
                <a:path w="42545" h="8254">
                  <a:moveTo>
                    <a:pt x="42236" y="7780"/>
                  </a:moveTo>
                  <a:lnTo>
                    <a:pt x="29094" y="6704"/>
                  </a:lnTo>
                  <a:lnTo>
                    <a:pt x="20314" y="5534"/>
                  </a:lnTo>
                  <a:lnTo>
                    <a:pt x="11936" y="3543"/>
                  </a:lnTo>
                  <a:lnTo>
                    <a:pt x="0" y="0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7263341" y="10418857"/>
              <a:ext cx="33655" cy="15875"/>
            </a:xfrm>
            <a:custGeom>
              <a:avLst/>
              <a:gdLst/>
              <a:ahLst/>
              <a:cxnLst/>
              <a:rect l="l" t="t" r="r" b="b"/>
              <a:pathLst>
                <a:path w="33654" h="15875">
                  <a:moveTo>
                    <a:pt x="33135" y="15699"/>
                  </a:moveTo>
                  <a:lnTo>
                    <a:pt x="21341" y="12032"/>
                  </a:lnTo>
                  <a:lnTo>
                    <a:pt x="13958" y="9174"/>
                  </a:lnTo>
                  <a:lnTo>
                    <a:pt x="7879" y="5654"/>
                  </a:lnTo>
                  <a:lnTo>
                    <a:pt x="0" y="0"/>
                  </a:lnTo>
                </a:path>
              </a:pathLst>
            </a:custGeom>
            <a:ln w="32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5" name="object 795"/>
          <p:cNvGrpSpPr/>
          <p:nvPr/>
        </p:nvGrpSpPr>
        <p:grpSpPr>
          <a:xfrm>
            <a:off x="7476056" y="10199284"/>
            <a:ext cx="237490" cy="236220"/>
            <a:chOff x="7476056" y="10199284"/>
            <a:chExt cx="237490" cy="236220"/>
          </a:xfrm>
        </p:grpSpPr>
        <p:sp>
          <p:nvSpPr>
            <p:cNvPr id="796" name="object 796"/>
            <p:cNvSpPr/>
            <p:nvPr/>
          </p:nvSpPr>
          <p:spPr>
            <a:xfrm>
              <a:off x="7558644" y="102793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7558873" y="1027980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0" y="0"/>
                  </a:moveTo>
                  <a:lnTo>
                    <a:pt x="229" y="458"/>
                  </a:lnTo>
                  <a:lnTo>
                    <a:pt x="2464" y="2175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7561337" y="10281978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5">
                  <a:moveTo>
                    <a:pt x="0" y="0"/>
                  </a:moveTo>
                  <a:lnTo>
                    <a:pt x="2234" y="1717"/>
                  </a:lnTo>
                  <a:lnTo>
                    <a:pt x="9361" y="429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7570699" y="10286268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20" h="5079">
                  <a:moveTo>
                    <a:pt x="0" y="0"/>
                  </a:moveTo>
                  <a:lnTo>
                    <a:pt x="7126" y="2572"/>
                  </a:lnTo>
                  <a:lnTo>
                    <a:pt x="20270" y="5059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7590969" y="10291328"/>
              <a:ext cx="31115" cy="2540"/>
            </a:xfrm>
            <a:custGeom>
              <a:avLst/>
              <a:gdLst/>
              <a:ahLst/>
              <a:cxnLst/>
              <a:rect l="l" t="t" r="r" b="b"/>
              <a:pathLst>
                <a:path w="31115" h="2540">
                  <a:moveTo>
                    <a:pt x="0" y="0"/>
                  </a:moveTo>
                  <a:lnTo>
                    <a:pt x="7869" y="1435"/>
                  </a:lnTo>
                  <a:lnTo>
                    <a:pt x="13671" y="2156"/>
                  </a:lnTo>
                  <a:lnTo>
                    <a:pt x="20265" y="2382"/>
                  </a:lnTo>
                  <a:lnTo>
                    <a:pt x="30511" y="2331"/>
                  </a:lnTo>
                </a:path>
              </a:pathLst>
            </a:custGeom>
            <a:ln w="34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7621480" y="10289880"/>
              <a:ext cx="34290" cy="3810"/>
            </a:xfrm>
            <a:custGeom>
              <a:avLst/>
              <a:gdLst/>
              <a:ahLst/>
              <a:cxnLst/>
              <a:rect l="l" t="t" r="r" b="b"/>
              <a:pathLst>
                <a:path w="34290" h="3809">
                  <a:moveTo>
                    <a:pt x="0" y="3779"/>
                  </a:moveTo>
                  <a:lnTo>
                    <a:pt x="10297" y="3633"/>
                  </a:lnTo>
                  <a:lnTo>
                    <a:pt x="17252" y="3190"/>
                  </a:lnTo>
                  <a:lnTo>
                    <a:pt x="24034" y="2097"/>
                  </a:lnTo>
                  <a:lnTo>
                    <a:pt x="33814" y="0"/>
                  </a:lnTo>
                </a:path>
              </a:pathLst>
            </a:custGeom>
            <a:ln w="33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7655295" y="10279191"/>
              <a:ext cx="27940" cy="10795"/>
            </a:xfrm>
            <a:custGeom>
              <a:avLst/>
              <a:gdLst/>
              <a:ahLst/>
              <a:cxnLst/>
              <a:rect l="l" t="t" r="r" b="b"/>
              <a:pathLst>
                <a:path w="27940" h="10795">
                  <a:moveTo>
                    <a:pt x="0" y="10688"/>
                  </a:moveTo>
                  <a:lnTo>
                    <a:pt x="9679" y="8482"/>
                  </a:lnTo>
                  <a:lnTo>
                    <a:pt x="15756" y="6633"/>
                  </a:lnTo>
                  <a:lnTo>
                    <a:pt x="20796" y="4140"/>
                  </a:lnTo>
                  <a:lnTo>
                    <a:pt x="27364" y="0"/>
                  </a:lnTo>
                </a:path>
              </a:pathLst>
            </a:custGeom>
            <a:ln w="32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7682660" y="10262695"/>
              <a:ext cx="12700" cy="16510"/>
            </a:xfrm>
            <a:custGeom>
              <a:avLst/>
              <a:gdLst/>
              <a:ahLst/>
              <a:cxnLst/>
              <a:rect l="l" t="t" r="r" b="b"/>
              <a:pathLst>
                <a:path w="12700" h="16509">
                  <a:moveTo>
                    <a:pt x="0" y="16495"/>
                  </a:moveTo>
                  <a:lnTo>
                    <a:pt x="10916" y="9432"/>
                  </a:lnTo>
                  <a:lnTo>
                    <a:pt x="12473" y="0"/>
                  </a:lnTo>
                </a:path>
              </a:pathLst>
            </a:custGeom>
            <a:ln w="32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7688267" y="10243573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90" h="19684">
                  <a:moveTo>
                    <a:pt x="6866" y="19122"/>
                  </a:moveTo>
                  <a:lnTo>
                    <a:pt x="8423" y="9689"/>
                  </a:lnTo>
                  <a:lnTo>
                    <a:pt x="0" y="0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7663689" y="10226556"/>
              <a:ext cx="24765" cy="17145"/>
            </a:xfrm>
            <a:custGeom>
              <a:avLst/>
              <a:gdLst/>
              <a:ahLst/>
              <a:cxnLst/>
              <a:rect l="l" t="t" r="r" b="b"/>
              <a:pathLst>
                <a:path w="24765" h="17145">
                  <a:moveTo>
                    <a:pt x="24578" y="17016"/>
                  </a:moveTo>
                  <a:lnTo>
                    <a:pt x="19456" y="11300"/>
                  </a:lnTo>
                  <a:lnTo>
                    <a:pt x="15188" y="7622"/>
                  </a:lnTo>
                  <a:lnTo>
                    <a:pt x="9471" y="4387"/>
                  </a:lnTo>
                  <a:lnTo>
                    <a:pt x="0" y="0"/>
                  </a:lnTo>
                </a:path>
              </a:pathLst>
            </a:custGeom>
            <a:ln w="33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7627476" y="10217043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212" y="9512"/>
                  </a:moveTo>
                  <a:lnTo>
                    <a:pt x="26559" y="5242"/>
                  </a:lnTo>
                  <a:lnTo>
                    <a:pt x="19569" y="2827"/>
                  </a:lnTo>
                  <a:lnTo>
                    <a:pt x="11848" y="1377"/>
                  </a:lnTo>
                  <a:lnTo>
                    <a:pt x="0" y="0"/>
                  </a:lnTo>
                </a:path>
              </a:pathLst>
            </a:custGeom>
            <a:ln w="33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7586413" y="10215682"/>
              <a:ext cx="41275" cy="3810"/>
            </a:xfrm>
            <a:custGeom>
              <a:avLst/>
              <a:gdLst/>
              <a:ahLst/>
              <a:cxnLst/>
              <a:rect l="l" t="t" r="r" b="b"/>
              <a:pathLst>
                <a:path w="41275" h="3809">
                  <a:moveTo>
                    <a:pt x="41063" y="1361"/>
                  </a:moveTo>
                  <a:lnTo>
                    <a:pt x="29139" y="166"/>
                  </a:lnTo>
                  <a:lnTo>
                    <a:pt x="20887" y="0"/>
                  </a:lnTo>
                  <a:lnTo>
                    <a:pt x="12457" y="1069"/>
                  </a:lnTo>
                  <a:lnTo>
                    <a:pt x="0" y="3583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7546399" y="10219265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40" h="15875">
                  <a:moveTo>
                    <a:pt x="40013" y="0"/>
                  </a:moveTo>
                  <a:lnTo>
                    <a:pt x="27572" y="2726"/>
                  </a:lnTo>
                  <a:lnTo>
                    <a:pt x="19257" y="5280"/>
                  </a:lnTo>
                  <a:lnTo>
                    <a:pt x="11316" y="9143"/>
                  </a:lnTo>
                  <a:lnTo>
                    <a:pt x="0" y="15795"/>
                  </a:lnTo>
                </a:path>
              </a:pathLst>
            </a:custGeom>
            <a:ln w="32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7514030" y="10235061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4" h="29209">
                  <a:moveTo>
                    <a:pt x="32369" y="0"/>
                  </a:moveTo>
                  <a:lnTo>
                    <a:pt x="21171" y="6856"/>
                  </a:lnTo>
                  <a:lnTo>
                    <a:pt x="14067" y="12149"/>
                  </a:lnTo>
                  <a:lnTo>
                    <a:pt x="8021" y="18584"/>
                  </a:lnTo>
                  <a:lnTo>
                    <a:pt x="0" y="28868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7495755" y="10263930"/>
              <a:ext cx="18415" cy="38735"/>
            </a:xfrm>
            <a:custGeom>
              <a:avLst/>
              <a:gdLst/>
              <a:ahLst/>
              <a:cxnLst/>
              <a:rect l="l" t="t" r="r" b="b"/>
              <a:pathLst>
                <a:path w="18415" h="38734">
                  <a:moveTo>
                    <a:pt x="18274" y="0"/>
                  </a:moveTo>
                  <a:lnTo>
                    <a:pt x="10473" y="10428"/>
                  </a:lnTo>
                  <a:lnTo>
                    <a:pt x="5969" y="17877"/>
                  </a:lnTo>
                  <a:lnTo>
                    <a:pt x="3049" y="25919"/>
                  </a:lnTo>
                  <a:lnTo>
                    <a:pt x="0" y="38131"/>
                  </a:lnTo>
                </a:path>
              </a:pathLst>
            </a:custGeom>
            <a:ln w="32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7492198" y="10302062"/>
              <a:ext cx="5080" cy="41275"/>
            </a:xfrm>
            <a:custGeom>
              <a:avLst/>
              <a:gdLst/>
              <a:ahLst/>
              <a:cxnLst/>
              <a:rect l="l" t="t" r="r" b="b"/>
              <a:pathLst>
                <a:path w="5079" h="41275">
                  <a:moveTo>
                    <a:pt x="3556" y="0"/>
                  </a:moveTo>
                  <a:lnTo>
                    <a:pt x="809" y="12258"/>
                  </a:lnTo>
                  <a:lnTo>
                    <a:pt x="0" y="20625"/>
                  </a:lnTo>
                  <a:lnTo>
                    <a:pt x="1224" y="28952"/>
                  </a:lnTo>
                  <a:lnTo>
                    <a:pt x="4579" y="41092"/>
                  </a:lnTo>
                </a:path>
              </a:pathLst>
            </a:custGeom>
            <a:ln w="32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7496778" y="10343155"/>
              <a:ext cx="22225" cy="36830"/>
            </a:xfrm>
            <a:custGeom>
              <a:avLst/>
              <a:gdLst/>
              <a:ahLst/>
              <a:cxnLst/>
              <a:rect l="l" t="t" r="r" b="b"/>
              <a:pathLst>
                <a:path w="22225" h="36829">
                  <a:moveTo>
                    <a:pt x="0" y="0"/>
                  </a:moveTo>
                  <a:lnTo>
                    <a:pt x="3686" y="12068"/>
                  </a:lnTo>
                  <a:lnTo>
                    <a:pt x="7229" y="19889"/>
                  </a:lnTo>
                  <a:lnTo>
                    <a:pt x="12713" y="26884"/>
                  </a:lnTo>
                  <a:lnTo>
                    <a:pt x="22218" y="36471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7518997" y="10379626"/>
              <a:ext cx="40640" cy="26034"/>
            </a:xfrm>
            <a:custGeom>
              <a:avLst/>
              <a:gdLst/>
              <a:ahLst/>
              <a:cxnLst/>
              <a:rect l="l" t="t" r="r" b="b"/>
              <a:pathLst>
                <a:path w="40640" h="26034">
                  <a:moveTo>
                    <a:pt x="0" y="0"/>
                  </a:moveTo>
                  <a:lnTo>
                    <a:pt x="9789" y="9414"/>
                  </a:lnTo>
                  <a:lnTo>
                    <a:pt x="17259" y="15200"/>
                  </a:lnTo>
                  <a:lnTo>
                    <a:pt x="26197" y="19742"/>
                  </a:lnTo>
                  <a:lnTo>
                    <a:pt x="40388" y="25423"/>
                  </a:lnTo>
                </a:path>
              </a:pathLst>
            </a:custGeom>
            <a:ln w="32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7559385" y="10405049"/>
              <a:ext cx="51435" cy="12065"/>
            </a:xfrm>
            <a:custGeom>
              <a:avLst/>
              <a:gdLst/>
              <a:ahLst/>
              <a:cxnLst/>
              <a:rect l="l" t="t" r="r" b="b"/>
              <a:pathLst>
                <a:path w="51434" h="12065">
                  <a:moveTo>
                    <a:pt x="0" y="0"/>
                  </a:moveTo>
                  <a:lnTo>
                    <a:pt x="14354" y="5471"/>
                  </a:lnTo>
                  <a:lnTo>
                    <a:pt x="24439" y="8549"/>
                  </a:lnTo>
                  <a:lnTo>
                    <a:pt x="35025" y="10361"/>
                  </a:lnTo>
                  <a:lnTo>
                    <a:pt x="50882" y="12037"/>
                  </a:lnTo>
                </a:path>
              </a:pathLst>
            </a:custGeom>
            <a:ln w="32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7610267" y="10416822"/>
              <a:ext cx="47625" cy="2540"/>
            </a:xfrm>
            <a:custGeom>
              <a:avLst/>
              <a:gdLst/>
              <a:ahLst/>
              <a:cxnLst/>
              <a:rect l="l" t="t" r="r" b="b"/>
              <a:pathLst>
                <a:path w="47625" h="2540">
                  <a:moveTo>
                    <a:pt x="0" y="264"/>
                  </a:moveTo>
                  <a:lnTo>
                    <a:pt x="15802" y="1747"/>
                  </a:lnTo>
                  <a:lnTo>
                    <a:pt x="26009" y="2214"/>
                  </a:lnTo>
                  <a:lnTo>
                    <a:pt x="35064" y="1640"/>
                  </a:lnTo>
                  <a:lnTo>
                    <a:pt x="47414" y="0"/>
                  </a:lnTo>
                </a:path>
              </a:pathLst>
            </a:custGeom>
            <a:ln w="31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7657681" y="10406891"/>
              <a:ext cx="27940" cy="10160"/>
            </a:xfrm>
            <a:custGeom>
              <a:avLst/>
              <a:gdLst/>
              <a:ahLst/>
              <a:cxnLst/>
              <a:rect l="l" t="t" r="r" b="b"/>
              <a:pathLst>
                <a:path w="27940" h="10159">
                  <a:moveTo>
                    <a:pt x="0" y="9931"/>
                  </a:moveTo>
                  <a:lnTo>
                    <a:pt x="12040" y="8140"/>
                  </a:lnTo>
                  <a:lnTo>
                    <a:pt x="18939" y="6508"/>
                  </a:lnTo>
                  <a:lnTo>
                    <a:pt x="23291" y="4105"/>
                  </a:lnTo>
                  <a:lnTo>
                    <a:pt x="27692" y="0"/>
                  </a:lnTo>
                </a:path>
              </a:pathLst>
            </a:custGeom>
            <a:ln w="31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7685374" y="10392384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20" h="14604">
                  <a:moveTo>
                    <a:pt x="0" y="14506"/>
                  </a:moveTo>
                  <a:lnTo>
                    <a:pt x="7056" y="7484"/>
                  </a:lnTo>
                  <a:lnTo>
                    <a:pt x="2995" y="0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8" name="object 818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8173605" y="10204345"/>
            <a:ext cx="205233" cy="242420"/>
          </a:xfrm>
          <a:prstGeom prst="rect">
            <a:avLst/>
          </a:prstGeom>
        </p:spPr>
      </p:pic>
      <p:grpSp>
        <p:nvGrpSpPr>
          <p:cNvPr id="819" name="object 819"/>
          <p:cNvGrpSpPr/>
          <p:nvPr/>
        </p:nvGrpSpPr>
        <p:grpSpPr>
          <a:xfrm>
            <a:off x="8439484" y="10089496"/>
            <a:ext cx="299720" cy="528320"/>
            <a:chOff x="8439484" y="10089496"/>
            <a:chExt cx="299720" cy="528320"/>
          </a:xfrm>
        </p:grpSpPr>
        <p:sp>
          <p:nvSpPr>
            <p:cNvPr id="820" name="object 820"/>
            <p:cNvSpPr/>
            <p:nvPr/>
          </p:nvSpPr>
          <p:spPr>
            <a:xfrm>
              <a:off x="8620537" y="10204684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-17462" y="3554"/>
                  </a:moveTo>
                  <a:lnTo>
                    <a:pt x="17577" y="3554"/>
                  </a:lnTo>
                </a:path>
              </a:pathLst>
            </a:custGeom>
            <a:ln w="7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8617069" y="10182879"/>
              <a:ext cx="3810" cy="22225"/>
            </a:xfrm>
            <a:custGeom>
              <a:avLst/>
              <a:gdLst/>
              <a:ahLst/>
              <a:cxnLst/>
              <a:rect l="l" t="t" r="r" b="b"/>
              <a:pathLst>
                <a:path w="3809" h="22225">
                  <a:moveTo>
                    <a:pt x="3468" y="21804"/>
                  </a:moveTo>
                  <a:lnTo>
                    <a:pt x="3353" y="1469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8606625" y="10151283"/>
              <a:ext cx="10795" cy="31750"/>
            </a:xfrm>
            <a:custGeom>
              <a:avLst/>
              <a:gdLst/>
              <a:ahLst/>
              <a:cxnLst/>
              <a:rect l="l" t="t" r="r" b="b"/>
              <a:pathLst>
                <a:path w="10795" h="31750">
                  <a:moveTo>
                    <a:pt x="10444" y="31595"/>
                  </a:moveTo>
                  <a:lnTo>
                    <a:pt x="8394" y="22835"/>
                  </a:lnTo>
                  <a:lnTo>
                    <a:pt x="6623" y="16624"/>
                  </a:lnTo>
                  <a:lnTo>
                    <a:pt x="4151" y="10000"/>
                  </a:lnTo>
                  <a:lnTo>
                    <a:pt x="0" y="0"/>
                  </a:lnTo>
                </a:path>
              </a:pathLst>
            </a:custGeom>
            <a:ln w="34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8589686" y="10121549"/>
              <a:ext cx="17145" cy="29845"/>
            </a:xfrm>
            <a:custGeom>
              <a:avLst/>
              <a:gdLst/>
              <a:ahLst/>
              <a:cxnLst/>
              <a:rect l="l" t="t" r="r" b="b"/>
              <a:pathLst>
                <a:path w="17145" h="29845">
                  <a:moveTo>
                    <a:pt x="16938" y="29733"/>
                  </a:moveTo>
                  <a:lnTo>
                    <a:pt x="12684" y="19762"/>
                  </a:lnTo>
                  <a:lnTo>
                    <a:pt x="9502" y="13341"/>
                  </a:lnTo>
                  <a:lnTo>
                    <a:pt x="5803" y="7683"/>
                  </a:lnTo>
                  <a:lnTo>
                    <a:pt x="0" y="0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8568504" y="10106855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90" h="15240">
                  <a:moveTo>
                    <a:pt x="21182" y="14694"/>
                  </a:moveTo>
                  <a:lnTo>
                    <a:pt x="15312" y="7245"/>
                  </a:lnTo>
                  <a:lnTo>
                    <a:pt x="11149" y="3232"/>
                  </a:lnTo>
                  <a:lnTo>
                    <a:pt x="6706" y="1276"/>
                  </a:lnTo>
                  <a:lnTo>
                    <a:pt x="0" y="0"/>
                  </a:lnTo>
                </a:path>
              </a:pathLst>
            </a:custGeom>
            <a:ln w="32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8546186" y="10105988"/>
              <a:ext cx="22860" cy="12700"/>
            </a:xfrm>
            <a:custGeom>
              <a:avLst/>
              <a:gdLst/>
              <a:ahLst/>
              <a:cxnLst/>
              <a:rect l="l" t="t" r="r" b="b"/>
              <a:pathLst>
                <a:path w="22859" h="12700">
                  <a:moveTo>
                    <a:pt x="22318" y="867"/>
                  </a:moveTo>
                  <a:lnTo>
                    <a:pt x="15593" y="0"/>
                  </a:lnTo>
                  <a:lnTo>
                    <a:pt x="11027" y="907"/>
                  </a:lnTo>
                  <a:lnTo>
                    <a:pt x="6526" y="4665"/>
                  </a:lnTo>
                  <a:lnTo>
                    <a:pt x="0" y="12350"/>
                  </a:lnTo>
                </a:path>
              </a:pathLst>
            </a:custGeom>
            <a:ln w="32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8525705" y="10118339"/>
              <a:ext cx="20955" cy="43815"/>
            </a:xfrm>
            <a:custGeom>
              <a:avLst/>
              <a:gdLst/>
              <a:ahLst/>
              <a:cxnLst/>
              <a:rect l="l" t="t" r="r" b="b"/>
              <a:pathLst>
                <a:path w="20954" h="43815">
                  <a:moveTo>
                    <a:pt x="20480" y="0"/>
                  </a:moveTo>
                  <a:lnTo>
                    <a:pt x="13982" y="8190"/>
                  </a:lnTo>
                  <a:lnTo>
                    <a:pt x="9683" y="15484"/>
                  </a:lnTo>
                  <a:lnTo>
                    <a:pt x="5662" y="25990"/>
                  </a:lnTo>
                  <a:lnTo>
                    <a:pt x="0" y="43815"/>
                  </a:lnTo>
                </a:path>
              </a:pathLst>
            </a:custGeom>
            <a:ln w="33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8508249" y="10162155"/>
              <a:ext cx="17780" cy="76835"/>
            </a:xfrm>
            <a:custGeom>
              <a:avLst/>
              <a:gdLst/>
              <a:ahLst/>
              <a:cxnLst/>
              <a:rect l="l" t="t" r="r" b="b"/>
              <a:pathLst>
                <a:path w="17779" h="76834">
                  <a:moveTo>
                    <a:pt x="17455" y="0"/>
                  </a:moveTo>
                  <a:lnTo>
                    <a:pt x="11840" y="18339"/>
                  </a:lnTo>
                  <a:lnTo>
                    <a:pt x="8150" y="32449"/>
                  </a:lnTo>
                  <a:lnTo>
                    <a:pt x="4748" y="49524"/>
                  </a:lnTo>
                  <a:lnTo>
                    <a:pt x="0" y="76762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8491943" y="10238917"/>
              <a:ext cx="16510" cy="103505"/>
            </a:xfrm>
            <a:custGeom>
              <a:avLst/>
              <a:gdLst/>
              <a:ahLst/>
              <a:cxnLst/>
              <a:rect l="l" t="t" r="r" b="b"/>
              <a:pathLst>
                <a:path w="16509" h="103504">
                  <a:moveTo>
                    <a:pt x="16305" y="0"/>
                  </a:moveTo>
                  <a:lnTo>
                    <a:pt x="11575" y="27655"/>
                  </a:lnTo>
                  <a:lnTo>
                    <a:pt x="8299" y="47646"/>
                  </a:lnTo>
                  <a:lnTo>
                    <a:pt x="4950" y="69670"/>
                  </a:lnTo>
                  <a:lnTo>
                    <a:pt x="0" y="103421"/>
                  </a:lnTo>
                </a:path>
              </a:pathLst>
            </a:custGeom>
            <a:ln w="31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8476208" y="10342339"/>
              <a:ext cx="15875" cy="112395"/>
            </a:xfrm>
            <a:custGeom>
              <a:avLst/>
              <a:gdLst/>
              <a:ahLst/>
              <a:cxnLst/>
              <a:rect l="l" t="t" r="r" b="b"/>
              <a:pathLst>
                <a:path w="15875" h="112395">
                  <a:moveTo>
                    <a:pt x="15735" y="0"/>
                  </a:moveTo>
                  <a:lnTo>
                    <a:pt x="10794" y="33884"/>
                  </a:lnTo>
                  <a:lnTo>
                    <a:pt x="7507" y="56839"/>
                  </a:lnTo>
                  <a:lnTo>
                    <a:pt x="4401" y="79359"/>
                  </a:lnTo>
                  <a:lnTo>
                    <a:pt x="0" y="111938"/>
                  </a:lnTo>
                </a:path>
              </a:pathLst>
            </a:custGeom>
            <a:ln w="29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8463988" y="10454277"/>
              <a:ext cx="12700" cy="93980"/>
            </a:xfrm>
            <a:custGeom>
              <a:avLst/>
              <a:gdLst/>
              <a:ahLst/>
              <a:cxnLst/>
              <a:rect l="l" t="t" r="r" b="b"/>
              <a:pathLst>
                <a:path w="12700" h="93979">
                  <a:moveTo>
                    <a:pt x="12219" y="0"/>
                  </a:moveTo>
                  <a:lnTo>
                    <a:pt x="7872" y="32291"/>
                  </a:lnTo>
                  <a:lnTo>
                    <a:pt x="5151" y="52799"/>
                  </a:lnTo>
                  <a:lnTo>
                    <a:pt x="2908" y="70292"/>
                  </a:lnTo>
                  <a:lnTo>
                    <a:pt x="0" y="93542"/>
                  </a:lnTo>
                </a:path>
              </a:pathLst>
            </a:custGeom>
            <a:ln w="27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8457550" y="10547820"/>
              <a:ext cx="6985" cy="55880"/>
            </a:xfrm>
            <a:custGeom>
              <a:avLst/>
              <a:gdLst/>
              <a:ahLst/>
              <a:cxnLst/>
              <a:rect l="l" t="t" r="r" b="b"/>
              <a:pathLst>
                <a:path w="6984" h="55879">
                  <a:moveTo>
                    <a:pt x="6438" y="0"/>
                  </a:moveTo>
                  <a:lnTo>
                    <a:pt x="3619" y="22653"/>
                  </a:lnTo>
                  <a:lnTo>
                    <a:pt x="2009" y="35977"/>
                  </a:lnTo>
                  <a:lnTo>
                    <a:pt x="1004" y="45166"/>
                  </a:lnTo>
                  <a:lnTo>
                    <a:pt x="0" y="55415"/>
                  </a:lnTo>
                </a:path>
              </a:pathLst>
            </a:custGeom>
            <a:ln w="28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8459693" y="1033171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8458119" y="10327364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573" y="4352"/>
                  </a:moveTo>
                  <a:lnTo>
                    <a:pt x="1230" y="34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8456888" y="10319012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90">
                  <a:moveTo>
                    <a:pt x="1230" y="8352"/>
                  </a:moveTo>
                  <a:lnTo>
                    <a:pt x="0" y="4917"/>
                  </a:lnTo>
                  <a:lnTo>
                    <a:pt x="3358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8460247" y="10309751"/>
              <a:ext cx="19685" cy="9525"/>
            </a:xfrm>
            <a:custGeom>
              <a:avLst/>
              <a:gdLst/>
              <a:ahLst/>
              <a:cxnLst/>
              <a:rect l="l" t="t" r="r" b="b"/>
              <a:pathLst>
                <a:path w="19684" h="9525">
                  <a:moveTo>
                    <a:pt x="0" y="9260"/>
                  </a:moveTo>
                  <a:lnTo>
                    <a:pt x="3358" y="4343"/>
                  </a:lnTo>
                  <a:lnTo>
                    <a:pt x="19223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8479470" y="10302935"/>
              <a:ext cx="46990" cy="6985"/>
            </a:xfrm>
            <a:custGeom>
              <a:avLst/>
              <a:gdLst/>
              <a:ahLst/>
              <a:cxnLst/>
              <a:rect l="l" t="t" r="r" b="b"/>
              <a:pathLst>
                <a:path w="46990" h="6984">
                  <a:moveTo>
                    <a:pt x="0" y="6815"/>
                  </a:moveTo>
                  <a:lnTo>
                    <a:pt x="9653" y="4265"/>
                  </a:lnTo>
                  <a:lnTo>
                    <a:pt x="17738" y="2705"/>
                  </a:lnTo>
                  <a:lnTo>
                    <a:pt x="28632" y="1496"/>
                  </a:lnTo>
                  <a:lnTo>
                    <a:pt x="46717" y="0"/>
                  </a:lnTo>
                </a:path>
              </a:pathLst>
            </a:custGeom>
            <a:ln w="34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8526188" y="10300234"/>
              <a:ext cx="69215" cy="3175"/>
            </a:xfrm>
            <a:custGeom>
              <a:avLst/>
              <a:gdLst/>
              <a:ahLst/>
              <a:cxnLst/>
              <a:rect l="l" t="t" r="r" b="b"/>
              <a:pathLst>
                <a:path w="69215" h="3175">
                  <a:moveTo>
                    <a:pt x="0" y="2701"/>
                  </a:moveTo>
                  <a:lnTo>
                    <a:pt x="18430" y="1268"/>
                  </a:lnTo>
                  <a:lnTo>
                    <a:pt x="31750" y="509"/>
                  </a:lnTo>
                  <a:lnTo>
                    <a:pt x="46417" y="170"/>
                  </a:lnTo>
                  <a:lnTo>
                    <a:pt x="68891" y="0"/>
                  </a:lnTo>
                </a:path>
              </a:pathLst>
            </a:custGeom>
            <a:ln w="32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8595079" y="10300118"/>
              <a:ext cx="69850" cy="1270"/>
            </a:xfrm>
            <a:custGeom>
              <a:avLst/>
              <a:gdLst/>
              <a:ahLst/>
              <a:cxnLst/>
              <a:rect l="l" t="t" r="r" b="b"/>
              <a:pathLst>
                <a:path w="69850" h="1270">
                  <a:moveTo>
                    <a:pt x="-15605" y="480"/>
                  </a:moveTo>
                  <a:lnTo>
                    <a:pt x="85160" y="480"/>
                  </a:lnTo>
                </a:path>
              </a:pathLst>
            </a:custGeom>
            <a:ln w="32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8664634" y="10301080"/>
              <a:ext cx="45720" cy="2540"/>
            </a:xfrm>
            <a:custGeom>
              <a:avLst/>
              <a:gdLst/>
              <a:ahLst/>
              <a:cxnLst/>
              <a:rect l="l" t="t" r="r" b="b"/>
              <a:pathLst>
                <a:path w="45720" h="2540">
                  <a:moveTo>
                    <a:pt x="0" y="0"/>
                  </a:moveTo>
                  <a:lnTo>
                    <a:pt x="18434" y="644"/>
                  </a:lnTo>
                  <a:lnTo>
                    <a:pt x="29290" y="1123"/>
                  </a:lnTo>
                  <a:lnTo>
                    <a:pt x="36807" y="1675"/>
                  </a:lnTo>
                  <a:lnTo>
                    <a:pt x="45226" y="2538"/>
                  </a:lnTo>
                </a:path>
              </a:pathLst>
            </a:custGeom>
            <a:ln w="30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8709860" y="10303618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70" h="3175">
                  <a:moveTo>
                    <a:pt x="0" y="0"/>
                  </a:moveTo>
                  <a:lnTo>
                    <a:pt x="13711" y="1463"/>
                  </a:lnTo>
                  <a:lnTo>
                    <a:pt x="9427" y="2578"/>
                  </a:lnTo>
                </a:path>
              </a:pathLst>
            </a:custGeom>
            <a:ln w="31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1" name="object 841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02975" y="10848129"/>
            <a:ext cx="173683" cy="336183"/>
          </a:xfrm>
          <a:prstGeom prst="rect">
            <a:avLst/>
          </a:prstGeom>
        </p:spPr>
      </p:pic>
      <p:grpSp>
        <p:nvGrpSpPr>
          <p:cNvPr id="842" name="object 842"/>
          <p:cNvGrpSpPr/>
          <p:nvPr/>
        </p:nvGrpSpPr>
        <p:grpSpPr>
          <a:xfrm>
            <a:off x="732741" y="11028351"/>
            <a:ext cx="57150" cy="118110"/>
            <a:chOff x="732741" y="11028351"/>
            <a:chExt cx="57150" cy="118110"/>
          </a:xfrm>
        </p:grpSpPr>
        <p:sp>
          <p:nvSpPr>
            <p:cNvPr id="843" name="object 843"/>
            <p:cNvSpPr/>
            <p:nvPr/>
          </p:nvSpPr>
          <p:spPr>
            <a:xfrm>
              <a:off x="772186" y="1104866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752177" y="11045634"/>
              <a:ext cx="20320" cy="3175"/>
            </a:xfrm>
            <a:custGeom>
              <a:avLst/>
              <a:gdLst/>
              <a:ahLst/>
              <a:cxnLst/>
              <a:rect l="l" t="t" r="r" b="b"/>
              <a:pathLst>
                <a:path w="20320" h="3175">
                  <a:moveTo>
                    <a:pt x="20009" y="3030"/>
                  </a:moveTo>
                  <a:lnTo>
                    <a:pt x="1774" y="0"/>
                  </a:lnTo>
                  <a:lnTo>
                    <a:pt x="0" y="101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750250" y="1104573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1927" y="0"/>
                  </a:moveTo>
                  <a:lnTo>
                    <a:pt x="152" y="101"/>
                  </a:lnTo>
                  <a:lnTo>
                    <a:pt x="0" y="3456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750097" y="11049192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29">
                  <a:moveTo>
                    <a:pt x="152" y="0"/>
                  </a:moveTo>
                  <a:lnTo>
                    <a:pt x="0" y="3354"/>
                  </a:lnTo>
                  <a:lnTo>
                    <a:pt x="1473" y="11258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751570" y="11060450"/>
              <a:ext cx="13970" cy="69215"/>
            </a:xfrm>
            <a:custGeom>
              <a:avLst/>
              <a:gdLst/>
              <a:ahLst/>
              <a:cxnLst/>
              <a:rect l="l" t="t" r="r" b="b"/>
              <a:pathLst>
                <a:path w="13970" h="69215">
                  <a:moveTo>
                    <a:pt x="0" y="0"/>
                  </a:moveTo>
                  <a:lnTo>
                    <a:pt x="6781" y="34065"/>
                  </a:lnTo>
                  <a:lnTo>
                    <a:pt x="10497" y="52589"/>
                  </a:lnTo>
                  <a:lnTo>
                    <a:pt x="12458" y="62025"/>
                  </a:lnTo>
                  <a:lnTo>
                    <a:pt x="13974" y="68824"/>
                  </a:lnTo>
                </a:path>
              </a:pathLst>
            </a:custGeom>
            <a:ln w="33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8" name="object 848"/>
          <p:cNvGrpSpPr/>
          <p:nvPr/>
        </p:nvGrpSpPr>
        <p:grpSpPr>
          <a:xfrm>
            <a:off x="752219" y="10919573"/>
            <a:ext cx="38100" cy="38100"/>
            <a:chOff x="752219" y="10919573"/>
            <a:chExt cx="38100" cy="38100"/>
          </a:xfrm>
        </p:grpSpPr>
        <p:sp>
          <p:nvSpPr>
            <p:cNvPr id="849" name="object 849"/>
            <p:cNvSpPr/>
            <p:nvPr/>
          </p:nvSpPr>
          <p:spPr>
            <a:xfrm>
              <a:off x="772301" y="1093972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769641" y="1093699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659" y="2723"/>
                  </a:moveTo>
                  <a:lnTo>
                    <a:pt x="371" y="320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1" name="object 851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896435" y="10957119"/>
            <a:ext cx="143256" cy="248405"/>
          </a:xfrm>
          <a:prstGeom prst="rect">
            <a:avLst/>
          </a:prstGeom>
        </p:spPr>
      </p:pic>
      <p:pic>
        <p:nvPicPr>
          <p:cNvPr id="852" name="object 852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085826" y="10991423"/>
            <a:ext cx="207429" cy="234111"/>
          </a:xfrm>
          <a:prstGeom prst="rect">
            <a:avLst/>
          </a:prstGeom>
        </p:spPr>
      </p:pic>
      <p:grpSp>
        <p:nvGrpSpPr>
          <p:cNvPr id="853" name="object 853"/>
          <p:cNvGrpSpPr/>
          <p:nvPr/>
        </p:nvGrpSpPr>
        <p:grpSpPr>
          <a:xfrm>
            <a:off x="1358044" y="10976058"/>
            <a:ext cx="403860" cy="213360"/>
            <a:chOff x="1358044" y="10976058"/>
            <a:chExt cx="403860" cy="213360"/>
          </a:xfrm>
        </p:grpSpPr>
        <p:pic>
          <p:nvPicPr>
            <p:cNvPr id="854" name="object 854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358044" y="10976412"/>
              <a:ext cx="200790" cy="212730"/>
            </a:xfrm>
            <a:prstGeom prst="rect">
              <a:avLst/>
            </a:prstGeom>
          </p:spPr>
        </p:pic>
        <p:pic>
          <p:nvPicPr>
            <p:cNvPr id="855" name="object 85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595521" y="10976058"/>
              <a:ext cx="166312" cy="206521"/>
            </a:xfrm>
            <a:prstGeom prst="rect">
              <a:avLst/>
            </a:prstGeom>
          </p:spPr>
        </p:pic>
      </p:grpSp>
      <p:pic>
        <p:nvPicPr>
          <p:cNvPr id="856" name="object 856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1834634" y="10965116"/>
            <a:ext cx="178621" cy="222794"/>
          </a:xfrm>
          <a:prstGeom prst="rect">
            <a:avLst/>
          </a:prstGeom>
        </p:spPr>
      </p:pic>
      <p:pic>
        <p:nvPicPr>
          <p:cNvPr id="857" name="object 857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064873" y="10944268"/>
            <a:ext cx="174925" cy="249840"/>
          </a:xfrm>
          <a:prstGeom prst="rect">
            <a:avLst/>
          </a:prstGeom>
        </p:spPr>
      </p:pic>
      <p:pic>
        <p:nvPicPr>
          <p:cNvPr id="858" name="object 858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286681" y="10961399"/>
            <a:ext cx="244659" cy="239445"/>
          </a:xfrm>
          <a:prstGeom prst="rect">
            <a:avLst/>
          </a:prstGeom>
        </p:spPr>
      </p:pic>
      <p:sp>
        <p:nvSpPr>
          <p:cNvPr id="859" name="object 859"/>
          <p:cNvSpPr/>
          <p:nvPr/>
        </p:nvSpPr>
        <p:spPr>
          <a:xfrm>
            <a:off x="6154391" y="10647116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070100">
                <a:moveTo>
                  <a:pt x="4233" y="0"/>
                </a:moveTo>
                <a:lnTo>
                  <a:pt x="1196181" y="0"/>
                </a:lnTo>
                <a:lnTo>
                  <a:pt x="1808691" y="0"/>
                </a:lnTo>
                <a:lnTo>
                  <a:pt x="2035439" y="0"/>
                </a:lnTo>
                <a:lnTo>
                  <a:pt x="2070100" y="0"/>
                </a:lnTo>
              </a:path>
            </a:pathLst>
          </a:custGeom>
          <a:ln w="32007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8666434" y="1056830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98500">
                <a:moveTo>
                  <a:pt x="4233" y="0"/>
                </a:moveTo>
                <a:lnTo>
                  <a:pt x="403225" y="0"/>
                </a:lnTo>
                <a:lnTo>
                  <a:pt x="608541" y="0"/>
                </a:lnTo>
                <a:lnTo>
                  <a:pt x="685270" y="0"/>
                </a:lnTo>
                <a:lnTo>
                  <a:pt x="698500" y="0"/>
                </a:lnTo>
              </a:path>
            </a:pathLst>
          </a:custGeom>
          <a:ln w="32791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575660" y="11376659"/>
            <a:ext cx="1960245" cy="0"/>
          </a:xfrm>
          <a:custGeom>
            <a:avLst/>
            <a:gdLst/>
            <a:ahLst/>
            <a:cxnLst/>
            <a:rect l="l" t="t" r="r" b="b"/>
            <a:pathLst>
              <a:path w="19602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1960245">
                <a:moveTo>
                  <a:pt x="4233" y="0"/>
                </a:moveTo>
                <a:lnTo>
                  <a:pt x="1132548" y="0"/>
                </a:lnTo>
                <a:lnTo>
                  <a:pt x="1712383" y="0"/>
                </a:lnTo>
                <a:lnTo>
                  <a:pt x="1927092" y="0"/>
                </a:lnTo>
                <a:lnTo>
                  <a:pt x="1960033" y="0"/>
                </a:lnTo>
              </a:path>
            </a:pathLst>
          </a:custGeom>
          <a:ln w="3065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2" name="object 862"/>
          <p:cNvGrpSpPr/>
          <p:nvPr/>
        </p:nvGrpSpPr>
        <p:grpSpPr>
          <a:xfrm>
            <a:off x="2968543" y="11006187"/>
            <a:ext cx="43815" cy="67310"/>
            <a:chOff x="2968543" y="11006187"/>
            <a:chExt cx="43815" cy="67310"/>
          </a:xfrm>
        </p:grpSpPr>
        <p:sp>
          <p:nvSpPr>
            <p:cNvPr id="863" name="object 863"/>
            <p:cNvSpPr/>
            <p:nvPr/>
          </p:nvSpPr>
          <p:spPr>
            <a:xfrm>
              <a:off x="2989341" y="11043742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5">
                  <a:moveTo>
                    <a:pt x="5295" y="11678"/>
                  </a:moveTo>
                  <a:lnTo>
                    <a:pt x="4549" y="10073"/>
                  </a:lnTo>
                  <a:lnTo>
                    <a:pt x="3804" y="8467"/>
                  </a:lnTo>
                </a:path>
                <a:path w="5714" h="12065">
                  <a:moveTo>
                    <a:pt x="3804" y="8467"/>
                  </a:moveTo>
                  <a:lnTo>
                    <a:pt x="2313" y="52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2986344" y="11033021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997" y="10721"/>
                  </a:moveTo>
                  <a:lnTo>
                    <a:pt x="683" y="5464"/>
                  </a:lnTo>
                  <a:lnTo>
                    <a:pt x="0" y="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2985661" y="11023305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683" y="9715"/>
                  </a:moveTo>
                  <a:lnTo>
                    <a:pt x="0" y="4252"/>
                  </a:lnTo>
                  <a:lnTo>
                    <a:pt x="2715" y="0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6" name="object 866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552944" y="12064646"/>
            <a:ext cx="305002" cy="310708"/>
          </a:xfrm>
          <a:prstGeom prst="rect">
            <a:avLst/>
          </a:prstGeom>
        </p:spPr>
      </p:pic>
      <p:pic>
        <p:nvPicPr>
          <p:cNvPr id="867" name="object 867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915987" y="12051210"/>
            <a:ext cx="179059" cy="287528"/>
          </a:xfrm>
          <a:prstGeom prst="rect">
            <a:avLst/>
          </a:prstGeom>
        </p:spPr>
      </p:pic>
      <p:pic>
        <p:nvPicPr>
          <p:cNvPr id="868" name="object 868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1177373" y="12116234"/>
            <a:ext cx="192971" cy="235955"/>
          </a:xfrm>
          <a:prstGeom prst="rect">
            <a:avLst/>
          </a:prstGeom>
        </p:spPr>
      </p:pic>
      <p:pic>
        <p:nvPicPr>
          <p:cNvPr id="869" name="object 869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1441333" y="12140089"/>
            <a:ext cx="200616" cy="170707"/>
          </a:xfrm>
          <a:prstGeom prst="rect">
            <a:avLst/>
          </a:prstGeom>
        </p:spPr>
      </p:pic>
      <p:pic>
        <p:nvPicPr>
          <p:cNvPr id="870" name="object 870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2144830" y="12165366"/>
            <a:ext cx="291776" cy="181647"/>
          </a:xfrm>
          <a:prstGeom prst="rect">
            <a:avLst/>
          </a:prstGeom>
        </p:spPr>
      </p:pic>
      <p:pic>
        <p:nvPicPr>
          <p:cNvPr id="871" name="object 871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2495475" y="12144387"/>
            <a:ext cx="173195" cy="220955"/>
          </a:xfrm>
          <a:prstGeom prst="rect">
            <a:avLst/>
          </a:prstGeom>
        </p:spPr>
      </p:pic>
      <p:pic>
        <p:nvPicPr>
          <p:cNvPr id="872" name="object 872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3229652" y="12129223"/>
            <a:ext cx="451289" cy="410860"/>
          </a:xfrm>
          <a:prstGeom prst="rect">
            <a:avLst/>
          </a:prstGeom>
        </p:spPr>
      </p:pic>
      <p:grpSp>
        <p:nvGrpSpPr>
          <p:cNvPr id="873" name="object 873"/>
          <p:cNvGrpSpPr/>
          <p:nvPr/>
        </p:nvGrpSpPr>
        <p:grpSpPr>
          <a:xfrm>
            <a:off x="3744840" y="12128218"/>
            <a:ext cx="494665" cy="252729"/>
            <a:chOff x="3744840" y="12128218"/>
            <a:chExt cx="494665" cy="252729"/>
          </a:xfrm>
        </p:grpSpPr>
        <p:pic>
          <p:nvPicPr>
            <p:cNvPr id="874" name="object 874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744840" y="12158385"/>
              <a:ext cx="219516" cy="222089"/>
            </a:xfrm>
            <a:prstGeom prst="rect">
              <a:avLst/>
            </a:prstGeom>
          </p:spPr>
        </p:pic>
        <p:pic>
          <p:nvPicPr>
            <p:cNvPr id="875" name="object 875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995562" y="12128218"/>
              <a:ext cx="243851" cy="228562"/>
            </a:xfrm>
            <a:prstGeom prst="rect">
              <a:avLst/>
            </a:prstGeom>
          </p:spPr>
        </p:pic>
      </p:grpSp>
      <p:grpSp>
        <p:nvGrpSpPr>
          <p:cNvPr id="876" name="object 876"/>
          <p:cNvGrpSpPr/>
          <p:nvPr/>
        </p:nvGrpSpPr>
        <p:grpSpPr>
          <a:xfrm>
            <a:off x="4357073" y="12003413"/>
            <a:ext cx="335280" cy="562610"/>
            <a:chOff x="4357073" y="12003413"/>
            <a:chExt cx="335280" cy="562610"/>
          </a:xfrm>
        </p:grpSpPr>
        <p:sp>
          <p:nvSpPr>
            <p:cNvPr id="877" name="object 877"/>
            <p:cNvSpPr/>
            <p:nvPr/>
          </p:nvSpPr>
          <p:spPr>
            <a:xfrm>
              <a:off x="4490066" y="12033819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12396" y="15340"/>
                  </a:moveTo>
                  <a:lnTo>
                    <a:pt x="10963" y="13047"/>
                  </a:lnTo>
                  <a:lnTo>
                    <a:pt x="9530" y="10753"/>
                  </a:lnTo>
                </a:path>
                <a:path w="12700" h="15875">
                  <a:moveTo>
                    <a:pt x="9530" y="10753"/>
                  </a:moveTo>
                  <a:lnTo>
                    <a:pt x="6663" y="616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474737" y="12023991"/>
              <a:ext cx="15875" cy="10160"/>
            </a:xfrm>
            <a:custGeom>
              <a:avLst/>
              <a:gdLst/>
              <a:ahLst/>
              <a:cxnLst/>
              <a:rect l="l" t="t" r="r" b="b"/>
              <a:pathLst>
                <a:path w="15875" h="10159">
                  <a:moveTo>
                    <a:pt x="15328" y="9827"/>
                  </a:moveTo>
                  <a:lnTo>
                    <a:pt x="8664" y="3661"/>
                  </a:lnTo>
                  <a:lnTo>
                    <a:pt x="0" y="0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457235" y="12020331"/>
              <a:ext cx="17780" cy="3810"/>
            </a:xfrm>
            <a:custGeom>
              <a:avLst/>
              <a:gdLst/>
              <a:ahLst/>
              <a:cxnLst/>
              <a:rect l="l" t="t" r="r" b="b"/>
              <a:pathLst>
                <a:path w="17779" h="3809">
                  <a:moveTo>
                    <a:pt x="17502" y="3660"/>
                  </a:moveTo>
                  <a:lnTo>
                    <a:pt x="8837" y="0"/>
                  </a:lnTo>
                  <a:lnTo>
                    <a:pt x="0" y="3078"/>
                  </a:lnTo>
                </a:path>
              </a:pathLst>
            </a:custGeom>
            <a:ln w="33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441017" y="12023410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40">
                  <a:moveTo>
                    <a:pt x="16217" y="0"/>
                  </a:moveTo>
                  <a:lnTo>
                    <a:pt x="7379" y="3078"/>
                  </a:lnTo>
                  <a:lnTo>
                    <a:pt x="0" y="15230"/>
                  </a:lnTo>
                </a:path>
              </a:pathLst>
            </a:custGeom>
            <a:ln w="33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428742" y="12038640"/>
              <a:ext cx="12700" cy="34290"/>
            </a:xfrm>
            <a:custGeom>
              <a:avLst/>
              <a:gdLst/>
              <a:ahLst/>
              <a:cxnLst/>
              <a:rect l="l" t="t" r="r" b="b"/>
              <a:pathLst>
                <a:path w="12700" h="34290">
                  <a:moveTo>
                    <a:pt x="12275" y="0"/>
                  </a:moveTo>
                  <a:lnTo>
                    <a:pt x="7932" y="7371"/>
                  </a:lnTo>
                  <a:lnTo>
                    <a:pt x="5206" y="13400"/>
                  </a:lnTo>
                  <a:lnTo>
                    <a:pt x="2945" y="21303"/>
                  </a:lnTo>
                  <a:lnTo>
                    <a:pt x="0" y="34295"/>
                  </a:lnTo>
                </a:path>
              </a:pathLst>
            </a:custGeom>
            <a:ln w="33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421698" y="12072936"/>
              <a:ext cx="7620" cy="53975"/>
            </a:xfrm>
            <a:custGeom>
              <a:avLst/>
              <a:gdLst/>
              <a:ahLst/>
              <a:cxnLst/>
              <a:rect l="l" t="t" r="r" b="b"/>
              <a:pathLst>
                <a:path w="7620" h="53975">
                  <a:moveTo>
                    <a:pt x="7043" y="0"/>
                  </a:moveTo>
                  <a:lnTo>
                    <a:pt x="4180" y="13290"/>
                  </a:lnTo>
                  <a:lnTo>
                    <a:pt x="2491" y="23288"/>
                  </a:lnTo>
                  <a:lnTo>
                    <a:pt x="1318" y="35004"/>
                  </a:lnTo>
                  <a:lnTo>
                    <a:pt x="0" y="53451"/>
                  </a:lnTo>
                </a:path>
              </a:pathLst>
            </a:custGeom>
            <a:ln w="33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419569" y="12126387"/>
              <a:ext cx="2540" cy="69215"/>
            </a:xfrm>
            <a:custGeom>
              <a:avLst/>
              <a:gdLst/>
              <a:ahLst/>
              <a:cxnLst/>
              <a:rect l="l" t="t" r="r" b="b"/>
              <a:pathLst>
                <a:path w="2539" h="69215">
                  <a:moveTo>
                    <a:pt x="2129" y="0"/>
                  </a:moveTo>
                  <a:lnTo>
                    <a:pt x="887" y="18688"/>
                  </a:lnTo>
                  <a:lnTo>
                    <a:pt x="251" y="32103"/>
                  </a:lnTo>
                  <a:lnTo>
                    <a:pt x="22" y="46712"/>
                  </a:lnTo>
                  <a:lnTo>
                    <a:pt x="0" y="68982"/>
                  </a:lnTo>
                </a:path>
              </a:pathLst>
            </a:custGeom>
            <a:ln w="32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419569" y="12195369"/>
              <a:ext cx="3810" cy="211454"/>
            </a:xfrm>
            <a:custGeom>
              <a:avLst/>
              <a:gdLst/>
              <a:ahLst/>
              <a:cxnLst/>
              <a:rect l="l" t="t" r="r" b="b"/>
              <a:pathLst>
                <a:path w="3810" h="211454">
                  <a:moveTo>
                    <a:pt x="0" y="0"/>
                  </a:moveTo>
                  <a:lnTo>
                    <a:pt x="2000" y="108308"/>
                  </a:lnTo>
                  <a:lnTo>
                    <a:pt x="3020" y="166411"/>
                  </a:lnTo>
                  <a:lnTo>
                    <a:pt x="3379" y="194107"/>
                  </a:lnTo>
                  <a:lnTo>
                    <a:pt x="3393" y="211196"/>
                  </a:lnTo>
                </a:path>
              </a:pathLst>
            </a:custGeom>
            <a:ln w="30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421025" y="12406566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29">
                  <a:moveTo>
                    <a:pt x="1938" y="0"/>
                  </a:moveTo>
                  <a:lnTo>
                    <a:pt x="1869" y="14358"/>
                  </a:lnTo>
                  <a:lnTo>
                    <a:pt x="1645" y="22936"/>
                  </a:lnTo>
                  <a:lnTo>
                    <a:pt x="1082" y="29149"/>
                  </a:lnTo>
                  <a:lnTo>
                    <a:pt x="0" y="36409"/>
                  </a:lnTo>
                </a:path>
              </a:pathLst>
            </a:custGeom>
            <a:ln w="30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415144" y="12442975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5">
                  <a:moveTo>
                    <a:pt x="5880" y="0"/>
                  </a:moveTo>
                  <a:lnTo>
                    <a:pt x="4010" y="11894"/>
                  </a:lnTo>
                  <a:lnTo>
                    <a:pt x="0" y="11952"/>
                  </a:lnTo>
                </a:path>
              </a:pathLst>
            </a:custGeom>
            <a:ln w="31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384399" y="1222819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376903" y="12219527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90">
                  <a:moveTo>
                    <a:pt x="7496" y="8671"/>
                  </a:moveTo>
                  <a:lnTo>
                    <a:pt x="2568" y="3571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374335" y="12212702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568" y="6824"/>
                  </a:moveTo>
                  <a:lnTo>
                    <a:pt x="0" y="3252"/>
                  </a:lnTo>
                  <a:lnTo>
                    <a:pt x="2109" y="0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376444" y="12207826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0" y="4876"/>
                  </a:moveTo>
                  <a:lnTo>
                    <a:pt x="2109" y="1623"/>
                  </a:lnTo>
                  <a:lnTo>
                    <a:pt x="12109" y="0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388554" y="12206199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10" h="1904">
                  <a:moveTo>
                    <a:pt x="0" y="1627"/>
                  </a:moveTo>
                  <a:lnTo>
                    <a:pt x="6074" y="688"/>
                  </a:lnTo>
                  <a:lnTo>
                    <a:pt x="11092" y="205"/>
                  </a:lnTo>
                  <a:lnTo>
                    <a:pt x="17749" y="27"/>
                  </a:lnTo>
                  <a:lnTo>
                    <a:pt x="28738" y="0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417292" y="12206199"/>
              <a:ext cx="86995" cy="635"/>
            </a:xfrm>
            <a:custGeom>
              <a:avLst/>
              <a:gdLst/>
              <a:ahLst/>
              <a:cxnLst/>
              <a:rect l="l" t="t" r="r" b="b"/>
              <a:pathLst>
                <a:path w="86995" h="634">
                  <a:moveTo>
                    <a:pt x="-16338" y="272"/>
                  </a:moveTo>
                  <a:lnTo>
                    <a:pt x="102758" y="272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4503712" y="12205618"/>
              <a:ext cx="34925" cy="1270"/>
            </a:xfrm>
            <a:custGeom>
              <a:avLst/>
              <a:gdLst/>
              <a:ahLst/>
              <a:cxnLst/>
              <a:rect l="l" t="t" r="r" b="b"/>
              <a:pathLst>
                <a:path w="34925" h="1270">
                  <a:moveTo>
                    <a:pt x="0" y="1032"/>
                  </a:moveTo>
                  <a:lnTo>
                    <a:pt x="12246" y="916"/>
                  </a:lnTo>
                  <a:lnTo>
                    <a:pt x="19934" y="769"/>
                  </a:lnTo>
                  <a:lnTo>
                    <a:pt x="26309" y="496"/>
                  </a:lnTo>
                  <a:lnTo>
                    <a:pt x="34617" y="0"/>
                  </a:lnTo>
                </a:path>
              </a:pathLst>
            </a:custGeom>
            <a:ln w="32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4538329" y="12203799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5" h="1904">
                  <a:moveTo>
                    <a:pt x="0" y="1819"/>
                  </a:moveTo>
                  <a:lnTo>
                    <a:pt x="13808" y="965"/>
                  </a:lnTo>
                  <a:lnTo>
                    <a:pt x="19546" y="0"/>
                  </a:lnTo>
                </a:path>
              </a:pathLst>
            </a:custGeom>
            <a:ln w="32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557875" y="1220283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965"/>
                  </a:moveTo>
                  <a:lnTo>
                    <a:pt x="5738" y="0"/>
                  </a:lnTo>
                  <a:lnTo>
                    <a:pt x="4712" y="1218"/>
                  </a:lnTo>
                </a:path>
              </a:pathLst>
            </a:custGeom>
            <a:ln w="33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556668" y="12204052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5919" y="0"/>
                  </a:moveTo>
                  <a:lnTo>
                    <a:pt x="4892" y="1217"/>
                  </a:lnTo>
                  <a:lnTo>
                    <a:pt x="0" y="6590"/>
                  </a:lnTo>
                </a:path>
              </a:pathLst>
            </a:custGeom>
            <a:ln w="34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4546712" y="12210642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9956" y="0"/>
                  </a:moveTo>
                  <a:lnTo>
                    <a:pt x="5064" y="5371"/>
                  </a:lnTo>
                  <a:lnTo>
                    <a:pt x="0" y="15285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4539869" y="12225928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59">
                  <a:moveTo>
                    <a:pt x="6842" y="0"/>
                  </a:moveTo>
                  <a:lnTo>
                    <a:pt x="1777" y="9914"/>
                  </a:lnTo>
                  <a:lnTo>
                    <a:pt x="0" y="22507"/>
                  </a:lnTo>
                </a:path>
              </a:pathLst>
            </a:custGeom>
            <a:ln w="34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4538801" y="12248436"/>
              <a:ext cx="3810" cy="26034"/>
            </a:xfrm>
            <a:custGeom>
              <a:avLst/>
              <a:gdLst/>
              <a:ahLst/>
              <a:cxnLst/>
              <a:rect l="l" t="t" r="r" b="b"/>
              <a:pathLst>
                <a:path w="3810" h="26034">
                  <a:moveTo>
                    <a:pt x="1068" y="0"/>
                  </a:moveTo>
                  <a:lnTo>
                    <a:pt x="101" y="7483"/>
                  </a:lnTo>
                  <a:lnTo>
                    <a:pt x="0" y="12640"/>
                  </a:lnTo>
                  <a:lnTo>
                    <a:pt x="963" y="17869"/>
                  </a:lnTo>
                  <a:lnTo>
                    <a:pt x="3189" y="25565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4541990" y="12274001"/>
              <a:ext cx="13970" cy="22860"/>
            </a:xfrm>
            <a:custGeom>
              <a:avLst/>
              <a:gdLst/>
              <a:ahLst/>
              <a:cxnLst/>
              <a:rect l="l" t="t" r="r" b="b"/>
              <a:pathLst>
                <a:path w="13970" h="22859">
                  <a:moveTo>
                    <a:pt x="0" y="0"/>
                  </a:moveTo>
                  <a:lnTo>
                    <a:pt x="2411" y="7646"/>
                  </a:lnTo>
                  <a:lnTo>
                    <a:pt x="4670" y="12530"/>
                  </a:lnTo>
                  <a:lnTo>
                    <a:pt x="8086" y="16752"/>
                  </a:lnTo>
                  <a:lnTo>
                    <a:pt x="13970" y="22415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4555961" y="12296417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0" y="0"/>
                  </a:moveTo>
                  <a:lnTo>
                    <a:pt x="6064" y="5502"/>
                  </a:lnTo>
                  <a:lnTo>
                    <a:pt x="10742" y="8598"/>
                  </a:lnTo>
                  <a:lnTo>
                    <a:pt x="16426" y="10424"/>
                  </a:lnTo>
                  <a:lnTo>
                    <a:pt x="25507" y="12115"/>
                  </a:lnTo>
                </a:path>
              </a:pathLst>
            </a:custGeom>
            <a:ln w="33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4581469" y="12305317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0" y="3215"/>
                  </a:moveTo>
                  <a:lnTo>
                    <a:pt x="9189" y="4666"/>
                  </a:lnTo>
                  <a:lnTo>
                    <a:pt x="15630" y="4815"/>
                  </a:lnTo>
                  <a:lnTo>
                    <a:pt x="22363" y="3360"/>
                  </a:lnTo>
                  <a:lnTo>
                    <a:pt x="32429" y="0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4613898" y="12285708"/>
              <a:ext cx="31115" cy="19685"/>
            </a:xfrm>
            <a:custGeom>
              <a:avLst/>
              <a:gdLst/>
              <a:ahLst/>
              <a:cxnLst/>
              <a:rect l="l" t="t" r="r" b="b"/>
              <a:pathLst>
                <a:path w="31114" h="19684">
                  <a:moveTo>
                    <a:pt x="0" y="19608"/>
                  </a:moveTo>
                  <a:lnTo>
                    <a:pt x="10036" y="15991"/>
                  </a:lnTo>
                  <a:lnTo>
                    <a:pt x="16566" y="12743"/>
                  </a:lnTo>
                  <a:lnTo>
                    <a:pt x="22455" y="8025"/>
                  </a:lnTo>
                  <a:lnTo>
                    <a:pt x="30569" y="0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4644467" y="12253672"/>
              <a:ext cx="21590" cy="32384"/>
            </a:xfrm>
            <a:custGeom>
              <a:avLst/>
              <a:gdLst/>
              <a:ahLst/>
              <a:cxnLst/>
              <a:rect l="l" t="t" r="r" b="b"/>
              <a:pathLst>
                <a:path w="21589" h="32384">
                  <a:moveTo>
                    <a:pt x="0" y="32036"/>
                  </a:moveTo>
                  <a:lnTo>
                    <a:pt x="7966" y="23816"/>
                  </a:lnTo>
                  <a:lnTo>
                    <a:pt x="12822" y="17739"/>
                  </a:lnTo>
                  <a:lnTo>
                    <a:pt x="16548" y="10801"/>
                  </a:lnTo>
                  <a:lnTo>
                    <a:pt x="21123" y="0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4665591" y="12218741"/>
              <a:ext cx="9525" cy="34925"/>
            </a:xfrm>
            <a:custGeom>
              <a:avLst/>
              <a:gdLst/>
              <a:ahLst/>
              <a:cxnLst/>
              <a:rect l="l" t="t" r="r" b="b"/>
              <a:pathLst>
                <a:path w="9525" h="34925">
                  <a:moveTo>
                    <a:pt x="0" y="34931"/>
                  </a:moveTo>
                  <a:lnTo>
                    <a:pt x="4389" y="24083"/>
                  </a:lnTo>
                  <a:lnTo>
                    <a:pt x="6816" y="16829"/>
                  </a:lnTo>
                  <a:lnTo>
                    <a:pt x="8145" y="9893"/>
                  </a:lnTo>
                  <a:lnTo>
                    <a:pt x="9244" y="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674034" y="1219117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801" y="27568"/>
                  </a:moveTo>
                  <a:lnTo>
                    <a:pt x="1743" y="17790"/>
                  </a:lnTo>
                  <a:lnTo>
                    <a:pt x="1973" y="11659"/>
                  </a:lnTo>
                  <a:lnTo>
                    <a:pt x="1417" y="6590"/>
                  </a:lnTo>
                  <a:lnTo>
                    <a:pt x="0" y="0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666920" y="12178712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7114" y="12459"/>
                  </a:moveTo>
                  <a:lnTo>
                    <a:pt x="4615" y="1507"/>
                  </a:lnTo>
                  <a:lnTo>
                    <a:pt x="0" y="0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657705" y="12177205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9214" y="1506"/>
                  </a:moveTo>
                  <a:lnTo>
                    <a:pt x="4598" y="0"/>
                  </a:lnTo>
                  <a:lnTo>
                    <a:pt x="0" y="9536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649806" y="12186742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5">
                  <a:moveTo>
                    <a:pt x="7898" y="0"/>
                  </a:moveTo>
                  <a:lnTo>
                    <a:pt x="5188" y="5828"/>
                  </a:lnTo>
                  <a:lnTo>
                    <a:pt x="3461" y="10863"/>
                  </a:lnTo>
                  <a:lnTo>
                    <a:pt x="1979" y="17888"/>
                  </a:lnTo>
                  <a:lnTo>
                    <a:pt x="0" y="29687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4644586" y="12216429"/>
              <a:ext cx="5715" cy="49530"/>
            </a:xfrm>
            <a:custGeom>
              <a:avLst/>
              <a:gdLst/>
              <a:ahLst/>
              <a:cxnLst/>
              <a:rect l="l" t="t" r="r" b="b"/>
              <a:pathLst>
                <a:path w="5714" h="49529">
                  <a:moveTo>
                    <a:pt x="5219" y="0"/>
                  </a:moveTo>
                  <a:lnTo>
                    <a:pt x="3282" y="12104"/>
                  </a:lnTo>
                  <a:lnTo>
                    <a:pt x="2092" y="21271"/>
                  </a:lnTo>
                  <a:lnTo>
                    <a:pt x="1161" y="32120"/>
                  </a:lnTo>
                  <a:lnTo>
                    <a:pt x="0" y="49269"/>
                  </a:lnTo>
                </a:path>
              </a:pathLst>
            </a:custGeom>
            <a:ln w="33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4637991" y="12265699"/>
              <a:ext cx="6985" cy="132080"/>
            </a:xfrm>
            <a:custGeom>
              <a:avLst/>
              <a:gdLst/>
              <a:ahLst/>
              <a:cxnLst/>
              <a:rect l="l" t="t" r="r" b="b"/>
              <a:pathLst>
                <a:path w="6985" h="132079">
                  <a:moveTo>
                    <a:pt x="6595" y="0"/>
                  </a:moveTo>
                  <a:lnTo>
                    <a:pt x="3862" y="56924"/>
                  </a:lnTo>
                  <a:lnTo>
                    <a:pt x="2264" y="89603"/>
                  </a:lnTo>
                  <a:lnTo>
                    <a:pt x="1183" y="110370"/>
                  </a:lnTo>
                  <a:lnTo>
                    <a:pt x="0" y="131559"/>
                  </a:lnTo>
                </a:path>
              </a:pathLst>
            </a:custGeom>
            <a:ln w="31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633064" y="12397258"/>
              <a:ext cx="5080" cy="62865"/>
            </a:xfrm>
            <a:custGeom>
              <a:avLst/>
              <a:gdLst/>
              <a:ahLst/>
              <a:cxnLst/>
              <a:rect l="l" t="t" r="r" b="b"/>
              <a:pathLst>
                <a:path w="5079" h="62865">
                  <a:moveTo>
                    <a:pt x="4926" y="0"/>
                  </a:moveTo>
                  <a:lnTo>
                    <a:pt x="3770" y="20109"/>
                  </a:lnTo>
                  <a:lnTo>
                    <a:pt x="2871" y="33318"/>
                  </a:lnTo>
                  <a:lnTo>
                    <a:pt x="1768" y="45482"/>
                  </a:lnTo>
                  <a:lnTo>
                    <a:pt x="0" y="62456"/>
                  </a:lnTo>
                </a:path>
              </a:pathLst>
            </a:custGeom>
            <a:ln w="30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4624733" y="12459715"/>
              <a:ext cx="8890" cy="47625"/>
            </a:xfrm>
            <a:custGeom>
              <a:avLst/>
              <a:gdLst/>
              <a:ahLst/>
              <a:cxnLst/>
              <a:rect l="l" t="t" r="r" b="b"/>
              <a:pathLst>
                <a:path w="8889" h="47625">
                  <a:moveTo>
                    <a:pt x="8331" y="0"/>
                  </a:moveTo>
                  <a:lnTo>
                    <a:pt x="6509" y="16739"/>
                  </a:lnTo>
                  <a:lnTo>
                    <a:pt x="5034" y="27259"/>
                  </a:lnTo>
                  <a:lnTo>
                    <a:pt x="3124" y="36005"/>
                  </a:lnTo>
                  <a:lnTo>
                    <a:pt x="0" y="47423"/>
                  </a:lnTo>
                </a:path>
              </a:pathLst>
            </a:custGeom>
            <a:ln w="30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4611112" y="12507139"/>
              <a:ext cx="13970" cy="28575"/>
            </a:xfrm>
            <a:custGeom>
              <a:avLst/>
              <a:gdLst/>
              <a:ahLst/>
              <a:cxnLst/>
              <a:rect l="l" t="t" r="r" b="b"/>
              <a:pathLst>
                <a:path w="13970" h="28575">
                  <a:moveTo>
                    <a:pt x="13620" y="0"/>
                  </a:moveTo>
                  <a:lnTo>
                    <a:pt x="10412" y="11119"/>
                  </a:lnTo>
                  <a:lnTo>
                    <a:pt x="7924" y="17776"/>
                  </a:lnTo>
                  <a:lnTo>
                    <a:pt x="4879" y="22629"/>
                  </a:lnTo>
                  <a:lnTo>
                    <a:pt x="0" y="28333"/>
                  </a:lnTo>
                </a:path>
              </a:pathLst>
            </a:custGeom>
            <a:ln w="31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589113" y="12535472"/>
              <a:ext cx="22225" cy="12065"/>
            </a:xfrm>
            <a:custGeom>
              <a:avLst/>
              <a:gdLst/>
              <a:ahLst/>
              <a:cxnLst/>
              <a:rect l="l" t="t" r="r" b="b"/>
              <a:pathLst>
                <a:path w="22225" h="12065">
                  <a:moveTo>
                    <a:pt x="21999" y="0"/>
                  </a:moveTo>
                  <a:lnTo>
                    <a:pt x="13703" y="9352"/>
                  </a:lnTo>
                  <a:lnTo>
                    <a:pt x="0" y="11585"/>
                  </a:lnTo>
                </a:path>
              </a:pathLst>
            </a:custGeom>
            <a:ln w="32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558678" y="12547057"/>
              <a:ext cx="30480" cy="1905"/>
            </a:xfrm>
            <a:custGeom>
              <a:avLst/>
              <a:gdLst/>
              <a:ahLst/>
              <a:cxnLst/>
              <a:rect l="l" t="t" r="r" b="b"/>
              <a:pathLst>
                <a:path w="30479" h="1904">
                  <a:moveTo>
                    <a:pt x="30434" y="0"/>
                  </a:moveTo>
                  <a:lnTo>
                    <a:pt x="22251" y="1262"/>
                  </a:lnTo>
                  <a:lnTo>
                    <a:pt x="16353" y="1728"/>
                  </a:lnTo>
                  <a:lnTo>
                    <a:pt x="9887" y="1440"/>
                  </a:lnTo>
                  <a:lnTo>
                    <a:pt x="0" y="437"/>
                  </a:lnTo>
                </a:path>
              </a:pathLst>
            </a:custGeom>
            <a:ln w="33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7" name="object 917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5075316" y="12233109"/>
            <a:ext cx="193163" cy="164120"/>
          </a:xfrm>
          <a:prstGeom prst="rect">
            <a:avLst/>
          </a:prstGeom>
        </p:spPr>
      </p:pic>
      <p:pic>
        <p:nvPicPr>
          <p:cNvPr id="918" name="object 918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5789170" y="12137239"/>
            <a:ext cx="207516" cy="241788"/>
          </a:xfrm>
          <a:prstGeom prst="rect">
            <a:avLst/>
          </a:prstGeom>
        </p:spPr>
      </p:pic>
      <p:pic>
        <p:nvPicPr>
          <p:cNvPr id="919" name="object 919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6064105" y="12173084"/>
            <a:ext cx="176934" cy="182263"/>
          </a:xfrm>
          <a:prstGeom prst="rect">
            <a:avLst/>
          </a:prstGeom>
        </p:spPr>
      </p:pic>
      <p:grpSp>
        <p:nvGrpSpPr>
          <p:cNvPr id="920" name="object 920"/>
          <p:cNvGrpSpPr/>
          <p:nvPr/>
        </p:nvGrpSpPr>
        <p:grpSpPr>
          <a:xfrm>
            <a:off x="6300546" y="12017512"/>
            <a:ext cx="40005" cy="355600"/>
            <a:chOff x="6300546" y="12017512"/>
            <a:chExt cx="40005" cy="355600"/>
          </a:xfrm>
        </p:grpSpPr>
        <p:sp>
          <p:nvSpPr>
            <p:cNvPr id="921" name="object 921"/>
            <p:cNvSpPr/>
            <p:nvPr/>
          </p:nvSpPr>
          <p:spPr>
            <a:xfrm>
              <a:off x="6318008" y="12085040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-17462" y="1949"/>
                  </a:moveTo>
                  <a:lnTo>
                    <a:pt x="17691" y="1949"/>
                  </a:lnTo>
                </a:path>
              </a:pathLst>
            </a:custGeom>
            <a:ln w="38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6318238" y="12034389"/>
              <a:ext cx="3175" cy="50800"/>
            </a:xfrm>
            <a:custGeom>
              <a:avLst/>
              <a:gdLst/>
              <a:ahLst/>
              <a:cxnLst/>
              <a:rect l="l" t="t" r="r" b="b"/>
              <a:pathLst>
                <a:path w="3175" h="50800">
                  <a:moveTo>
                    <a:pt x="0" y="50651"/>
                  </a:moveTo>
                  <a:lnTo>
                    <a:pt x="1737" y="20456"/>
                  </a:lnTo>
                  <a:lnTo>
                    <a:pt x="2646" y="5145"/>
                  </a:lnTo>
                  <a:lnTo>
                    <a:pt x="3022" y="0"/>
                  </a:lnTo>
                  <a:lnTo>
                    <a:pt x="3162" y="297"/>
                  </a:lnTo>
                </a:path>
              </a:pathLst>
            </a:custGeom>
            <a:ln w="33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6320840" y="12034687"/>
              <a:ext cx="635" cy="109220"/>
            </a:xfrm>
            <a:custGeom>
              <a:avLst/>
              <a:gdLst/>
              <a:ahLst/>
              <a:cxnLst/>
              <a:rect l="l" t="t" r="r" b="b"/>
              <a:pathLst>
                <a:path w="635" h="109220">
                  <a:moveTo>
                    <a:pt x="280" y="-16685"/>
                  </a:moveTo>
                  <a:lnTo>
                    <a:pt x="280" y="125536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6317393" y="12143537"/>
              <a:ext cx="3810" cy="179070"/>
            </a:xfrm>
            <a:custGeom>
              <a:avLst/>
              <a:gdLst/>
              <a:ahLst/>
              <a:cxnLst/>
              <a:rect l="l" t="t" r="r" b="b"/>
              <a:pathLst>
                <a:path w="3810" h="179070">
                  <a:moveTo>
                    <a:pt x="3447" y="0"/>
                  </a:moveTo>
                  <a:lnTo>
                    <a:pt x="1445" y="92504"/>
                  </a:lnTo>
                  <a:lnTo>
                    <a:pt x="418" y="141941"/>
                  </a:lnTo>
                  <a:lnTo>
                    <a:pt x="44" y="165055"/>
                  </a:lnTo>
                  <a:lnTo>
                    <a:pt x="0" y="178586"/>
                  </a:lnTo>
                </a:path>
              </a:pathLst>
            </a:custGeom>
            <a:ln w="30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6317393" y="12322124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0" y="0"/>
                  </a:moveTo>
                  <a:lnTo>
                    <a:pt x="39" y="11157"/>
                  </a:lnTo>
                  <a:lnTo>
                    <a:pt x="256" y="17647"/>
                  </a:lnTo>
                  <a:lnTo>
                    <a:pt x="832" y="21964"/>
                  </a:lnTo>
                  <a:lnTo>
                    <a:pt x="1951" y="26602"/>
                  </a:lnTo>
                </a:path>
              </a:pathLst>
            </a:custGeom>
            <a:ln w="31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6319344" y="1234872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0"/>
                  </a:moveTo>
                  <a:lnTo>
                    <a:pt x="1935" y="7506"/>
                  </a:lnTo>
                  <a:lnTo>
                    <a:pt x="4563" y="5313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7" name="object 927"/>
          <p:cNvGrpSpPr/>
          <p:nvPr/>
        </p:nvGrpSpPr>
        <p:grpSpPr>
          <a:xfrm>
            <a:off x="6402619" y="12109753"/>
            <a:ext cx="393065" cy="259715"/>
            <a:chOff x="6402619" y="12109753"/>
            <a:chExt cx="393065" cy="259715"/>
          </a:xfrm>
        </p:grpSpPr>
        <p:pic>
          <p:nvPicPr>
            <p:cNvPr id="928" name="object 928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402619" y="12109753"/>
              <a:ext cx="161335" cy="205704"/>
            </a:xfrm>
            <a:prstGeom prst="rect">
              <a:avLst/>
            </a:prstGeom>
          </p:spPr>
        </p:pic>
        <p:pic>
          <p:nvPicPr>
            <p:cNvPr id="929" name="object 92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596818" y="12122718"/>
              <a:ext cx="198834" cy="246730"/>
            </a:xfrm>
            <a:prstGeom prst="rect">
              <a:avLst/>
            </a:prstGeom>
          </p:spPr>
        </p:pic>
      </p:grpSp>
      <p:grpSp>
        <p:nvGrpSpPr>
          <p:cNvPr id="930" name="object 930"/>
          <p:cNvGrpSpPr/>
          <p:nvPr/>
        </p:nvGrpSpPr>
        <p:grpSpPr>
          <a:xfrm>
            <a:off x="7225974" y="12016753"/>
            <a:ext cx="578485" cy="474980"/>
            <a:chOff x="7225974" y="12016753"/>
            <a:chExt cx="578485" cy="474980"/>
          </a:xfrm>
        </p:grpSpPr>
        <p:pic>
          <p:nvPicPr>
            <p:cNvPr id="931" name="object 93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7225974" y="12016753"/>
              <a:ext cx="380854" cy="474663"/>
            </a:xfrm>
            <a:prstGeom prst="rect">
              <a:avLst/>
            </a:prstGeom>
          </p:spPr>
        </p:pic>
        <p:pic>
          <p:nvPicPr>
            <p:cNvPr id="932" name="object 93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7633135" y="12190505"/>
              <a:ext cx="170771" cy="198012"/>
            </a:xfrm>
            <a:prstGeom prst="rect">
              <a:avLst/>
            </a:prstGeom>
          </p:spPr>
        </p:pic>
      </p:grpSp>
      <p:pic>
        <p:nvPicPr>
          <p:cNvPr id="933" name="object 933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8078141" y="12203875"/>
            <a:ext cx="241087" cy="191471"/>
          </a:xfrm>
          <a:prstGeom prst="rect">
            <a:avLst/>
          </a:prstGeom>
        </p:spPr>
      </p:pic>
      <p:grpSp>
        <p:nvGrpSpPr>
          <p:cNvPr id="934" name="object 934"/>
          <p:cNvGrpSpPr/>
          <p:nvPr/>
        </p:nvGrpSpPr>
        <p:grpSpPr>
          <a:xfrm>
            <a:off x="8628707" y="12137890"/>
            <a:ext cx="453390" cy="327025"/>
            <a:chOff x="8628707" y="12137890"/>
            <a:chExt cx="453390" cy="327025"/>
          </a:xfrm>
        </p:grpSpPr>
        <p:pic>
          <p:nvPicPr>
            <p:cNvPr id="935" name="object 935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8628707" y="12137890"/>
              <a:ext cx="311872" cy="326848"/>
            </a:xfrm>
            <a:prstGeom prst="rect">
              <a:avLst/>
            </a:prstGeom>
          </p:spPr>
        </p:pic>
        <p:pic>
          <p:nvPicPr>
            <p:cNvPr id="936" name="object 936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8965240" y="12181784"/>
              <a:ext cx="116356" cy="251293"/>
            </a:xfrm>
            <a:prstGeom prst="rect">
              <a:avLst/>
            </a:prstGeom>
          </p:spPr>
        </p:pic>
      </p:grpSp>
      <p:grpSp>
        <p:nvGrpSpPr>
          <p:cNvPr id="937" name="object 937"/>
          <p:cNvGrpSpPr/>
          <p:nvPr/>
        </p:nvGrpSpPr>
        <p:grpSpPr>
          <a:xfrm>
            <a:off x="9135319" y="12224603"/>
            <a:ext cx="50800" cy="173355"/>
            <a:chOff x="9135319" y="12224603"/>
            <a:chExt cx="50800" cy="173355"/>
          </a:xfrm>
        </p:grpSpPr>
        <p:sp>
          <p:nvSpPr>
            <p:cNvPr id="938" name="object 938"/>
            <p:cNvSpPr/>
            <p:nvPr/>
          </p:nvSpPr>
          <p:spPr>
            <a:xfrm>
              <a:off x="9152782" y="1224231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0" y="486"/>
                  </a:moveTo>
                </a:path>
                <a:path w="1270" h="634">
                  <a:moveTo>
                    <a:pt x="0" y="372"/>
                  </a:moveTo>
                  <a:lnTo>
                    <a:pt x="91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9153699" y="1224205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0" y="257"/>
                  </a:moveTo>
                  <a:lnTo>
                    <a:pt x="916" y="0"/>
                  </a:lnTo>
                  <a:lnTo>
                    <a:pt x="3205" y="1577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9156904" y="12243636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0" y="0"/>
                  </a:moveTo>
                  <a:lnTo>
                    <a:pt x="2288" y="1577"/>
                  </a:lnTo>
                  <a:lnTo>
                    <a:pt x="4860" y="7924"/>
                  </a:lnTo>
                </a:path>
              </a:pathLst>
            </a:custGeom>
            <a:ln w="34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9161765" y="12251560"/>
              <a:ext cx="5080" cy="19050"/>
            </a:xfrm>
            <a:custGeom>
              <a:avLst/>
              <a:gdLst/>
              <a:ahLst/>
              <a:cxnLst/>
              <a:rect l="l" t="t" r="r" b="b"/>
              <a:pathLst>
                <a:path w="5079" h="19050">
                  <a:moveTo>
                    <a:pt x="0" y="0"/>
                  </a:moveTo>
                  <a:lnTo>
                    <a:pt x="2572" y="6347"/>
                  </a:lnTo>
                  <a:lnTo>
                    <a:pt x="4515" y="18424"/>
                  </a:lnTo>
                </a:path>
              </a:pathLst>
            </a:custGeom>
            <a:ln w="34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9166280" y="12269985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0" y="0"/>
                  </a:moveTo>
                  <a:lnTo>
                    <a:pt x="1129" y="7233"/>
                  </a:lnTo>
                  <a:lnTo>
                    <a:pt x="1753" y="12582"/>
                  </a:lnTo>
                  <a:lnTo>
                    <a:pt x="2093" y="18690"/>
                  </a:lnTo>
                  <a:lnTo>
                    <a:pt x="2371" y="28201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9167859" y="12298186"/>
              <a:ext cx="1270" cy="33020"/>
            </a:xfrm>
            <a:custGeom>
              <a:avLst/>
              <a:gdLst/>
              <a:ahLst/>
              <a:cxnLst/>
              <a:rect l="l" t="t" r="r" b="b"/>
              <a:pathLst>
                <a:path w="1270" h="33020">
                  <a:moveTo>
                    <a:pt x="792" y="0"/>
                  </a:moveTo>
                  <a:lnTo>
                    <a:pt x="1021" y="9585"/>
                  </a:lnTo>
                  <a:lnTo>
                    <a:pt x="1015" y="16217"/>
                  </a:lnTo>
                  <a:lnTo>
                    <a:pt x="699" y="22987"/>
                  </a:lnTo>
                  <a:lnTo>
                    <a:pt x="0" y="32988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9164306" y="12331175"/>
              <a:ext cx="3810" cy="30480"/>
            </a:xfrm>
            <a:custGeom>
              <a:avLst/>
              <a:gdLst/>
              <a:ahLst/>
              <a:cxnLst/>
              <a:rect l="l" t="t" r="r" b="b"/>
              <a:pathLst>
                <a:path w="3809" h="30479">
                  <a:moveTo>
                    <a:pt x="3552" y="0"/>
                  </a:moveTo>
                  <a:lnTo>
                    <a:pt x="2809" y="9955"/>
                  </a:lnTo>
                  <a:lnTo>
                    <a:pt x="2191" y="16399"/>
                  </a:lnTo>
                  <a:lnTo>
                    <a:pt x="1366" y="22148"/>
                  </a:lnTo>
                  <a:lnTo>
                    <a:pt x="0" y="30013"/>
                  </a:lnTo>
                </a:path>
              </a:pathLst>
            </a:custGeom>
            <a:ln w="32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9159633" y="12361188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4672" y="0"/>
                  </a:moveTo>
                  <a:lnTo>
                    <a:pt x="2342" y="13149"/>
                  </a:lnTo>
                  <a:lnTo>
                    <a:pt x="0" y="20238"/>
                  </a:lnTo>
                </a:path>
              </a:pathLst>
            </a:custGeom>
            <a:ln w="32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6" name="object 946"/>
          <p:cNvGrpSpPr/>
          <p:nvPr/>
        </p:nvGrpSpPr>
        <p:grpSpPr>
          <a:xfrm>
            <a:off x="9156334" y="12084386"/>
            <a:ext cx="50165" cy="55880"/>
            <a:chOff x="9156334" y="12084386"/>
            <a:chExt cx="50165" cy="55880"/>
          </a:xfrm>
        </p:grpSpPr>
        <p:sp>
          <p:nvSpPr>
            <p:cNvPr id="947" name="object 947"/>
            <p:cNvSpPr/>
            <p:nvPr/>
          </p:nvSpPr>
          <p:spPr>
            <a:xfrm>
              <a:off x="9173796" y="1212191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9174026" y="12117471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4439"/>
                  </a:moveTo>
                  <a:lnTo>
                    <a:pt x="229" y="3636"/>
                  </a:lnTo>
                  <a:lnTo>
                    <a:pt x="166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9175687" y="12109063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90">
                  <a:moveTo>
                    <a:pt x="0" y="8408"/>
                  </a:moveTo>
                  <a:lnTo>
                    <a:pt x="1431" y="4771"/>
                  </a:lnTo>
                  <a:lnTo>
                    <a:pt x="4922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9180610" y="12101614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4" h="7620">
                  <a:moveTo>
                    <a:pt x="0" y="7449"/>
                  </a:moveTo>
                  <a:lnTo>
                    <a:pt x="3491" y="2677"/>
                  </a:lnTo>
                  <a:lnTo>
                    <a:pt x="8079" y="0"/>
                  </a:lnTo>
                </a:path>
              </a:pathLst>
            </a:custGeom>
            <a:ln w="34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51" name="object 951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9244972" y="12204698"/>
            <a:ext cx="132426" cy="172598"/>
          </a:xfrm>
          <a:prstGeom prst="rect">
            <a:avLst/>
          </a:prstGeom>
        </p:spPr>
      </p:pic>
      <p:pic>
        <p:nvPicPr>
          <p:cNvPr id="952" name="object 952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9424328" y="12075019"/>
            <a:ext cx="179024" cy="326678"/>
          </a:xfrm>
          <a:prstGeom prst="rect">
            <a:avLst/>
          </a:prstGeom>
        </p:spPr>
      </p:pic>
      <p:grpSp>
        <p:nvGrpSpPr>
          <p:cNvPr id="953" name="object 953"/>
          <p:cNvGrpSpPr/>
          <p:nvPr/>
        </p:nvGrpSpPr>
        <p:grpSpPr>
          <a:xfrm>
            <a:off x="9646141" y="12069706"/>
            <a:ext cx="44450" cy="300355"/>
            <a:chOff x="9646141" y="12069706"/>
            <a:chExt cx="44450" cy="300355"/>
          </a:xfrm>
        </p:grpSpPr>
        <p:sp>
          <p:nvSpPr>
            <p:cNvPr id="954" name="object 954"/>
            <p:cNvSpPr/>
            <p:nvPr/>
          </p:nvSpPr>
          <p:spPr>
            <a:xfrm>
              <a:off x="9665397" y="1211734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9665397" y="12104032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70" h="13334">
                  <a:moveTo>
                    <a:pt x="0" y="13313"/>
                  </a:moveTo>
                  <a:lnTo>
                    <a:pt x="458" y="4554"/>
                  </a:lnTo>
                  <a:lnTo>
                    <a:pt x="1203" y="0"/>
                  </a:lnTo>
                </a:path>
              </a:pathLst>
            </a:custGeom>
            <a:ln w="34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9666600" y="12094789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9243"/>
                  </a:moveTo>
                  <a:lnTo>
                    <a:pt x="744" y="4688"/>
                  </a:lnTo>
                  <a:lnTo>
                    <a:pt x="1773" y="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9668374" y="12088491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0" y="6298"/>
                  </a:moveTo>
                  <a:lnTo>
                    <a:pt x="1028" y="1609"/>
                  </a:lnTo>
                  <a:lnTo>
                    <a:pt x="2129" y="0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9670503" y="12086881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1609"/>
                  </a:moveTo>
                  <a:lnTo>
                    <a:pt x="1100" y="0"/>
                  </a:lnTo>
                  <a:lnTo>
                    <a:pt x="1789" y="5506"/>
                  </a:lnTo>
                </a:path>
              </a:pathLst>
            </a:custGeom>
            <a:ln w="34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9672293" y="12092387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70" h="20320">
                  <a:moveTo>
                    <a:pt x="0" y="0"/>
                  </a:moveTo>
                  <a:lnTo>
                    <a:pt x="688" y="5506"/>
                  </a:lnTo>
                  <a:lnTo>
                    <a:pt x="482" y="1978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9671474" y="12112168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29">
                  <a:moveTo>
                    <a:pt x="1300" y="0"/>
                  </a:moveTo>
                  <a:lnTo>
                    <a:pt x="1164" y="8604"/>
                  </a:lnTo>
                  <a:lnTo>
                    <a:pt x="983" y="15306"/>
                  </a:lnTo>
                  <a:lnTo>
                    <a:pt x="635" y="23556"/>
                  </a:lnTo>
                  <a:lnTo>
                    <a:pt x="0" y="36806"/>
                  </a:lnTo>
                </a:path>
              </a:pathLst>
            </a:custGeom>
            <a:ln w="34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9665815" y="12148975"/>
              <a:ext cx="5715" cy="107950"/>
            </a:xfrm>
            <a:custGeom>
              <a:avLst/>
              <a:gdLst/>
              <a:ahLst/>
              <a:cxnLst/>
              <a:rect l="l" t="t" r="r" b="b"/>
              <a:pathLst>
                <a:path w="5715" h="107950">
                  <a:moveTo>
                    <a:pt x="5659" y="0"/>
                  </a:moveTo>
                  <a:lnTo>
                    <a:pt x="3163" y="45838"/>
                  </a:lnTo>
                  <a:lnTo>
                    <a:pt x="1742" y="72312"/>
                  </a:lnTo>
                  <a:lnTo>
                    <a:pt x="864" y="89500"/>
                  </a:lnTo>
                  <a:lnTo>
                    <a:pt x="0" y="107475"/>
                  </a:lnTo>
                </a:path>
              </a:pathLst>
            </a:custGeom>
            <a:ln w="32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9661863" y="12256450"/>
              <a:ext cx="4445" cy="97790"/>
            </a:xfrm>
            <a:custGeom>
              <a:avLst/>
              <a:gdLst/>
              <a:ahLst/>
              <a:cxnLst/>
              <a:rect l="l" t="t" r="r" b="b"/>
              <a:pathLst>
                <a:path w="4445" h="97790">
                  <a:moveTo>
                    <a:pt x="3951" y="0"/>
                  </a:moveTo>
                  <a:lnTo>
                    <a:pt x="2038" y="46348"/>
                  </a:lnTo>
                  <a:lnTo>
                    <a:pt x="988" y="71930"/>
                  </a:lnTo>
                  <a:lnTo>
                    <a:pt x="432" y="85864"/>
                  </a:lnTo>
                  <a:lnTo>
                    <a:pt x="0" y="97271"/>
                  </a:lnTo>
                </a:path>
              </a:pathLst>
            </a:custGeom>
            <a:ln w="31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63" name="object 963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9748243" y="12146469"/>
            <a:ext cx="225931" cy="270028"/>
          </a:xfrm>
          <a:prstGeom prst="rect">
            <a:avLst/>
          </a:prstGeom>
        </p:spPr>
      </p:pic>
      <p:pic>
        <p:nvPicPr>
          <p:cNvPr id="964" name="object 964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612791" y="12893457"/>
            <a:ext cx="182888" cy="179419"/>
          </a:xfrm>
          <a:prstGeom prst="rect">
            <a:avLst/>
          </a:prstGeom>
        </p:spPr>
      </p:pic>
      <p:pic>
        <p:nvPicPr>
          <p:cNvPr id="965" name="object 965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928589" y="12888083"/>
            <a:ext cx="152643" cy="315708"/>
          </a:xfrm>
          <a:prstGeom prst="rect">
            <a:avLst/>
          </a:prstGeom>
        </p:spPr>
      </p:pic>
      <p:pic>
        <p:nvPicPr>
          <p:cNvPr id="966" name="object 966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1170871" y="12876614"/>
            <a:ext cx="140340" cy="360644"/>
          </a:xfrm>
          <a:prstGeom prst="rect">
            <a:avLst/>
          </a:prstGeom>
        </p:spPr>
      </p:pic>
      <p:pic>
        <p:nvPicPr>
          <p:cNvPr id="967" name="object 967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1399779" y="12896778"/>
            <a:ext cx="238543" cy="206723"/>
          </a:xfrm>
          <a:prstGeom prst="rect">
            <a:avLst/>
          </a:prstGeom>
        </p:spPr>
      </p:pic>
      <p:grpSp>
        <p:nvGrpSpPr>
          <p:cNvPr id="968" name="object 968"/>
          <p:cNvGrpSpPr/>
          <p:nvPr/>
        </p:nvGrpSpPr>
        <p:grpSpPr>
          <a:xfrm>
            <a:off x="1756846" y="12821086"/>
            <a:ext cx="574675" cy="267335"/>
            <a:chOff x="1756846" y="12821086"/>
            <a:chExt cx="574675" cy="267335"/>
          </a:xfrm>
        </p:grpSpPr>
        <p:sp>
          <p:nvSpPr>
            <p:cNvPr id="969" name="object 969"/>
            <p:cNvSpPr/>
            <p:nvPr/>
          </p:nvSpPr>
          <p:spPr>
            <a:xfrm>
              <a:off x="1879341" y="1295572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02"/>
                  </a:moveTo>
                  <a:lnTo>
                    <a:pt x="17462" y="80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1878309" y="12949945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031" y="5781"/>
                  </a:moveTo>
                  <a:lnTo>
                    <a:pt x="1031" y="417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1873355" y="12939849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80" h="10159">
                  <a:moveTo>
                    <a:pt x="4953" y="10096"/>
                  </a:moveTo>
                  <a:lnTo>
                    <a:pt x="3921" y="5919"/>
                  </a:lnTo>
                  <a:lnTo>
                    <a:pt x="0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1861910" y="12928286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5">
                  <a:moveTo>
                    <a:pt x="11444" y="11562"/>
                  </a:moveTo>
                  <a:lnTo>
                    <a:pt x="7523" y="5643"/>
                  </a:lnTo>
                  <a:lnTo>
                    <a:pt x="0" y="0"/>
                  </a:lnTo>
                </a:path>
              </a:pathLst>
            </a:custGeom>
            <a:ln w="34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1844086" y="12920367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4">
                  <a:moveTo>
                    <a:pt x="17824" y="7918"/>
                  </a:moveTo>
                  <a:lnTo>
                    <a:pt x="10301" y="2275"/>
                  </a:lnTo>
                  <a:lnTo>
                    <a:pt x="0" y="0"/>
                  </a:lnTo>
                </a:path>
              </a:pathLst>
            </a:custGeom>
            <a:ln w="34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1822122" y="12918091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09">
                  <a:moveTo>
                    <a:pt x="21964" y="2275"/>
                  </a:moveTo>
                  <a:lnTo>
                    <a:pt x="11663" y="0"/>
                  </a:lnTo>
                  <a:lnTo>
                    <a:pt x="0" y="3596"/>
                  </a:lnTo>
                </a:path>
              </a:pathLst>
            </a:custGeom>
            <a:ln w="33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1799547" y="12921688"/>
              <a:ext cx="22860" cy="14604"/>
            </a:xfrm>
            <a:custGeom>
              <a:avLst/>
              <a:gdLst/>
              <a:ahLst/>
              <a:cxnLst/>
              <a:rect l="l" t="t" r="r" b="b"/>
              <a:pathLst>
                <a:path w="22860" h="14604">
                  <a:moveTo>
                    <a:pt x="22574" y="0"/>
                  </a:moveTo>
                  <a:lnTo>
                    <a:pt x="15661" y="2244"/>
                  </a:lnTo>
                  <a:lnTo>
                    <a:pt x="11005" y="4465"/>
                  </a:lnTo>
                  <a:lnTo>
                    <a:pt x="6490" y="7988"/>
                  </a:lnTo>
                  <a:lnTo>
                    <a:pt x="0" y="14140"/>
                  </a:lnTo>
                </a:path>
              </a:pathLst>
            </a:custGeom>
            <a:ln w="33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1781240" y="12935829"/>
              <a:ext cx="18415" cy="27305"/>
            </a:xfrm>
            <a:custGeom>
              <a:avLst/>
              <a:gdLst/>
              <a:ahLst/>
              <a:cxnLst/>
              <a:rect l="l" t="t" r="r" b="b"/>
              <a:pathLst>
                <a:path w="18414" h="27304">
                  <a:moveTo>
                    <a:pt x="18306" y="0"/>
                  </a:moveTo>
                  <a:lnTo>
                    <a:pt x="11882" y="6352"/>
                  </a:lnTo>
                  <a:lnTo>
                    <a:pt x="7833" y="11278"/>
                  </a:lnTo>
                  <a:lnTo>
                    <a:pt x="4445" y="17305"/>
                  </a:lnTo>
                  <a:lnTo>
                    <a:pt x="0" y="26961"/>
                  </a:lnTo>
                </a:path>
              </a:pathLst>
            </a:custGeom>
            <a:ln w="33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1773398" y="12962791"/>
              <a:ext cx="8255" cy="34925"/>
            </a:xfrm>
            <a:custGeom>
              <a:avLst/>
              <a:gdLst/>
              <a:ahLst/>
              <a:cxnLst/>
              <a:rect l="l" t="t" r="r" b="b"/>
              <a:pathLst>
                <a:path w="8255" h="34925">
                  <a:moveTo>
                    <a:pt x="7842" y="0"/>
                  </a:moveTo>
                  <a:lnTo>
                    <a:pt x="3560" y="9775"/>
                  </a:lnTo>
                  <a:lnTo>
                    <a:pt x="1316" y="16638"/>
                  </a:lnTo>
                  <a:lnTo>
                    <a:pt x="374" y="23833"/>
                  </a:lnTo>
                  <a:lnTo>
                    <a:pt x="0" y="34604"/>
                  </a:lnTo>
                </a:path>
              </a:pathLst>
            </a:custGeom>
            <a:ln w="33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1773256" y="12997395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19" h="33655">
                  <a:moveTo>
                    <a:pt x="141" y="0"/>
                  </a:moveTo>
                  <a:lnTo>
                    <a:pt x="0" y="10755"/>
                  </a:lnTo>
                  <a:lnTo>
                    <a:pt x="689" y="17842"/>
                  </a:lnTo>
                  <a:lnTo>
                    <a:pt x="2873" y="24414"/>
                  </a:lnTo>
                  <a:lnTo>
                    <a:pt x="7215" y="33622"/>
                  </a:lnTo>
                </a:path>
              </a:pathLst>
            </a:custGeom>
            <a:ln w="32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1780472" y="13031018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5">
                  <a:moveTo>
                    <a:pt x="0" y="0"/>
                  </a:moveTo>
                  <a:lnTo>
                    <a:pt x="4565" y="9065"/>
                  </a:lnTo>
                  <a:lnTo>
                    <a:pt x="8313" y="14630"/>
                  </a:lnTo>
                  <a:lnTo>
                    <a:pt x="13248" y="18984"/>
                  </a:lnTo>
                  <a:lnTo>
                    <a:pt x="21372" y="24417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1801845" y="13055435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90">
                  <a:moveTo>
                    <a:pt x="0" y="0"/>
                  </a:moveTo>
                  <a:lnTo>
                    <a:pt x="8281" y="5177"/>
                  </a:lnTo>
                  <a:lnTo>
                    <a:pt x="14315" y="7747"/>
                  </a:lnTo>
                  <a:lnTo>
                    <a:pt x="21046" y="8471"/>
                  </a:lnTo>
                  <a:lnTo>
                    <a:pt x="31420" y="8108"/>
                  </a:lnTo>
                </a:path>
              </a:pathLst>
            </a:custGeom>
            <a:ln w="32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1833266" y="13053436"/>
              <a:ext cx="33655" cy="10160"/>
            </a:xfrm>
            <a:custGeom>
              <a:avLst/>
              <a:gdLst/>
              <a:ahLst/>
              <a:cxnLst/>
              <a:rect l="l" t="t" r="r" b="b"/>
              <a:pathLst>
                <a:path w="33655" h="10159">
                  <a:moveTo>
                    <a:pt x="0" y="10106"/>
                  </a:moveTo>
                  <a:lnTo>
                    <a:pt x="10403" y="9457"/>
                  </a:lnTo>
                  <a:lnTo>
                    <a:pt x="17341" y="8188"/>
                  </a:lnTo>
                  <a:lnTo>
                    <a:pt x="23935" y="5351"/>
                  </a:lnTo>
                  <a:lnTo>
                    <a:pt x="33309" y="0"/>
                  </a:lnTo>
                </a:path>
              </a:pathLst>
            </a:custGeom>
            <a:ln w="32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1866575" y="13030095"/>
              <a:ext cx="26670" cy="23495"/>
            </a:xfrm>
            <a:custGeom>
              <a:avLst/>
              <a:gdLst/>
              <a:ahLst/>
              <a:cxnLst/>
              <a:rect l="l" t="t" r="r" b="b"/>
              <a:pathLst>
                <a:path w="26669" h="23494">
                  <a:moveTo>
                    <a:pt x="0" y="23341"/>
                  </a:moveTo>
                  <a:lnTo>
                    <a:pt x="9264" y="17782"/>
                  </a:lnTo>
                  <a:lnTo>
                    <a:pt x="15097" y="13498"/>
                  </a:lnTo>
                  <a:lnTo>
                    <a:pt x="19968" y="8300"/>
                  </a:lnTo>
                  <a:lnTo>
                    <a:pt x="26348" y="0"/>
                  </a:lnTo>
                </a:path>
              </a:pathLst>
            </a:custGeom>
            <a:ln w="32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1892924" y="13002019"/>
              <a:ext cx="15875" cy="28575"/>
            </a:xfrm>
            <a:custGeom>
              <a:avLst/>
              <a:gdLst/>
              <a:ahLst/>
              <a:cxnLst/>
              <a:rect l="l" t="t" r="r" b="b"/>
              <a:pathLst>
                <a:path w="15875" h="28575">
                  <a:moveTo>
                    <a:pt x="0" y="28075"/>
                  </a:moveTo>
                  <a:lnTo>
                    <a:pt x="6208" y="19701"/>
                  </a:lnTo>
                  <a:lnTo>
                    <a:pt x="9880" y="13985"/>
                  </a:lnTo>
                  <a:lnTo>
                    <a:pt x="12459" y="8295"/>
                  </a:lnTo>
                  <a:lnTo>
                    <a:pt x="15386" y="0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1908310" y="12978198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80" h="24129">
                  <a:moveTo>
                    <a:pt x="0" y="23821"/>
                  </a:moveTo>
                  <a:lnTo>
                    <a:pt x="4776" y="9853"/>
                  </a:lnTo>
                  <a:lnTo>
                    <a:pt x="4885" y="0"/>
                  </a:lnTo>
                </a:path>
              </a:pathLst>
            </a:custGeom>
            <a:ln w="32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1910813" y="12964684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39" h="13970">
                  <a:moveTo>
                    <a:pt x="2382" y="13513"/>
                  </a:moveTo>
                  <a:lnTo>
                    <a:pt x="2491" y="3661"/>
                  </a:lnTo>
                  <a:lnTo>
                    <a:pt x="0" y="0"/>
                  </a:lnTo>
                </a:path>
              </a:pathLst>
            </a:custGeom>
            <a:ln w="33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1905619" y="12961022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193" y="3661"/>
                  </a:moveTo>
                  <a:lnTo>
                    <a:pt x="2701" y="0"/>
                  </a:lnTo>
                  <a:lnTo>
                    <a:pt x="0" y="4188"/>
                  </a:lnTo>
                </a:path>
              </a:pathLst>
            </a:custGeom>
            <a:ln w="33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1902917" y="12965210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2702" y="0"/>
                  </a:moveTo>
                  <a:lnTo>
                    <a:pt x="0" y="4188"/>
                  </a:lnTo>
                  <a:lnTo>
                    <a:pt x="759" y="14509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1903676" y="12979720"/>
              <a:ext cx="6985" cy="24130"/>
            </a:xfrm>
            <a:custGeom>
              <a:avLst/>
              <a:gdLst/>
              <a:ahLst/>
              <a:cxnLst/>
              <a:rect l="l" t="t" r="r" b="b"/>
              <a:pathLst>
                <a:path w="6985" h="24129">
                  <a:moveTo>
                    <a:pt x="0" y="0"/>
                  </a:moveTo>
                  <a:lnTo>
                    <a:pt x="759" y="10321"/>
                  </a:lnTo>
                  <a:lnTo>
                    <a:pt x="6746" y="23614"/>
                  </a:lnTo>
                </a:path>
              </a:pathLst>
            </a:custGeom>
            <a:ln w="34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1910423" y="13003335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80" h="25400">
                  <a:moveTo>
                    <a:pt x="0" y="0"/>
                  </a:moveTo>
                  <a:lnTo>
                    <a:pt x="3638" y="7867"/>
                  </a:lnTo>
                  <a:lnTo>
                    <a:pt x="6661" y="13089"/>
                  </a:lnTo>
                  <a:lnTo>
                    <a:pt x="10697" y="18008"/>
                  </a:lnTo>
                  <a:lnTo>
                    <a:pt x="17375" y="24962"/>
                  </a:lnTo>
                </a:path>
              </a:pathLst>
            </a:custGeom>
            <a:ln w="33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1927798" y="13028297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5" h="18415">
                  <a:moveTo>
                    <a:pt x="0" y="0"/>
                  </a:moveTo>
                  <a:lnTo>
                    <a:pt x="6831" y="6849"/>
                  </a:lnTo>
                  <a:lnTo>
                    <a:pt x="11941" y="11039"/>
                  </a:lnTo>
                  <a:lnTo>
                    <a:pt x="17881" y="14285"/>
                  </a:lnTo>
                  <a:lnTo>
                    <a:pt x="27200" y="18304"/>
                  </a:lnTo>
                </a:path>
              </a:pathLst>
            </a:custGeom>
            <a:ln w="3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1954999" y="13046601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9432" y="3822"/>
                  </a:lnTo>
                  <a:lnTo>
                    <a:pt x="16170" y="5693"/>
                  </a:lnTo>
                  <a:lnTo>
                    <a:pt x="23447" y="6148"/>
                  </a:lnTo>
                  <a:lnTo>
                    <a:pt x="34497" y="5725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1989496" y="13043191"/>
              <a:ext cx="36195" cy="9525"/>
            </a:xfrm>
            <a:custGeom>
              <a:avLst/>
              <a:gdLst/>
              <a:ahLst/>
              <a:cxnLst/>
              <a:rect l="l" t="t" r="r" b="b"/>
              <a:pathLst>
                <a:path w="36194" h="9525">
                  <a:moveTo>
                    <a:pt x="0" y="9135"/>
                  </a:moveTo>
                  <a:lnTo>
                    <a:pt x="11073" y="8480"/>
                  </a:lnTo>
                  <a:lnTo>
                    <a:pt x="18514" y="7310"/>
                  </a:lnTo>
                  <a:lnTo>
                    <a:pt x="25697" y="4768"/>
                  </a:lnTo>
                  <a:lnTo>
                    <a:pt x="35997" y="0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2025494" y="13020762"/>
              <a:ext cx="29845" cy="22860"/>
            </a:xfrm>
            <a:custGeom>
              <a:avLst/>
              <a:gdLst/>
              <a:ahLst/>
              <a:cxnLst/>
              <a:rect l="l" t="t" r="r" b="b"/>
              <a:pathLst>
                <a:path w="29844" h="22859">
                  <a:moveTo>
                    <a:pt x="0" y="22428"/>
                  </a:moveTo>
                  <a:lnTo>
                    <a:pt x="10197" y="17452"/>
                  </a:lnTo>
                  <a:lnTo>
                    <a:pt x="16669" y="13457"/>
                  </a:lnTo>
                  <a:lnTo>
                    <a:pt x="22179" y="8340"/>
                  </a:lnTo>
                  <a:lnTo>
                    <a:pt x="29491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2054986" y="12989045"/>
              <a:ext cx="17145" cy="31750"/>
            </a:xfrm>
            <a:custGeom>
              <a:avLst/>
              <a:gdLst/>
              <a:ahLst/>
              <a:cxnLst/>
              <a:rect l="l" t="t" r="r" b="b"/>
              <a:pathLst>
                <a:path w="17144" h="31750">
                  <a:moveTo>
                    <a:pt x="0" y="31717"/>
                  </a:moveTo>
                  <a:lnTo>
                    <a:pt x="7117" y="23231"/>
                  </a:lnTo>
                  <a:lnTo>
                    <a:pt x="11263" y="17098"/>
                  </a:lnTo>
                  <a:lnTo>
                    <a:pt x="14031" y="10346"/>
                  </a:lnTo>
                  <a:lnTo>
                    <a:pt x="17017" y="0"/>
                  </a:lnTo>
                </a:path>
              </a:pathLst>
            </a:custGeom>
            <a:ln w="32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2072003" y="12955374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10" h="34290">
                  <a:moveTo>
                    <a:pt x="0" y="33670"/>
                  </a:moveTo>
                  <a:lnTo>
                    <a:pt x="2729" y="23293"/>
                  </a:lnTo>
                  <a:lnTo>
                    <a:pt x="3701" y="16327"/>
                  </a:lnTo>
                  <a:lnTo>
                    <a:pt x="2972" y="9614"/>
                  </a:lnTo>
                  <a:lnTo>
                    <a:pt x="599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2056879" y="12927822"/>
              <a:ext cx="15875" cy="27940"/>
            </a:xfrm>
            <a:custGeom>
              <a:avLst/>
              <a:gdLst/>
              <a:ahLst/>
              <a:cxnLst/>
              <a:rect l="l" t="t" r="r" b="b"/>
              <a:pathLst>
                <a:path w="15875" h="27940">
                  <a:moveTo>
                    <a:pt x="15723" y="27552"/>
                  </a:moveTo>
                  <a:lnTo>
                    <a:pt x="13094" y="18032"/>
                  </a:lnTo>
                  <a:lnTo>
                    <a:pt x="10580" y="11989"/>
                  </a:lnTo>
                  <a:lnTo>
                    <a:pt x="6706" y="6839"/>
                  </a:lnTo>
                  <a:lnTo>
                    <a:pt x="0" y="0"/>
                  </a:lnTo>
                </a:path>
              </a:pathLst>
            </a:custGeom>
            <a:ln w="32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2031135" y="12911479"/>
              <a:ext cx="26034" cy="16510"/>
            </a:xfrm>
            <a:custGeom>
              <a:avLst/>
              <a:gdLst/>
              <a:ahLst/>
              <a:cxnLst/>
              <a:rect l="l" t="t" r="r" b="b"/>
              <a:pathLst>
                <a:path w="26035" h="16509">
                  <a:moveTo>
                    <a:pt x="25743" y="16342"/>
                  </a:moveTo>
                  <a:lnTo>
                    <a:pt x="18880" y="9678"/>
                  </a:lnTo>
                  <a:lnTo>
                    <a:pt x="13911" y="5754"/>
                  </a:lnTo>
                  <a:lnTo>
                    <a:pt x="8422" y="3038"/>
                  </a:lnTo>
                  <a:lnTo>
                    <a:pt x="0" y="0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2004764" y="12907187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69" h="4445">
                  <a:moveTo>
                    <a:pt x="26370" y="4292"/>
                  </a:moveTo>
                  <a:lnTo>
                    <a:pt x="17938" y="1453"/>
                  </a:lnTo>
                  <a:lnTo>
                    <a:pt x="12381" y="134"/>
                  </a:lnTo>
                  <a:lnTo>
                    <a:pt x="7225" y="0"/>
                  </a:lnTo>
                  <a:lnTo>
                    <a:pt x="0" y="714"/>
                  </a:lnTo>
                </a:path>
              </a:pathLst>
            </a:custGeom>
            <a:ln w="32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1986565" y="12907902"/>
              <a:ext cx="18415" cy="6985"/>
            </a:xfrm>
            <a:custGeom>
              <a:avLst/>
              <a:gdLst/>
              <a:ahLst/>
              <a:cxnLst/>
              <a:rect l="l" t="t" r="r" b="b"/>
              <a:pathLst>
                <a:path w="18414" h="6984">
                  <a:moveTo>
                    <a:pt x="18198" y="0"/>
                  </a:moveTo>
                  <a:lnTo>
                    <a:pt x="6085" y="1370"/>
                  </a:lnTo>
                  <a:lnTo>
                    <a:pt x="0" y="6829"/>
                  </a:lnTo>
                </a:path>
              </a:pathLst>
            </a:custGeom>
            <a:ln w="33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1980480" y="12914732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5">
                  <a:moveTo>
                    <a:pt x="6085" y="0"/>
                  </a:moveTo>
                  <a:lnTo>
                    <a:pt x="0" y="5458"/>
                  </a:lnTo>
                  <a:lnTo>
                    <a:pt x="3675" y="11957"/>
                  </a:lnTo>
                </a:path>
              </a:pathLst>
            </a:custGeom>
            <a:ln w="33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1984155" y="12926689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80" h="12065">
                  <a:moveTo>
                    <a:pt x="0" y="0"/>
                  </a:moveTo>
                  <a:lnTo>
                    <a:pt x="3675" y="6498"/>
                  </a:lnTo>
                  <a:lnTo>
                    <a:pt x="17215" y="11582"/>
                  </a:lnTo>
                </a:path>
              </a:pathLst>
            </a:custGeom>
            <a:ln w="33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2001370" y="12938271"/>
              <a:ext cx="33655" cy="7620"/>
            </a:xfrm>
            <a:custGeom>
              <a:avLst/>
              <a:gdLst/>
              <a:ahLst/>
              <a:cxnLst/>
              <a:rect l="l" t="t" r="r" b="b"/>
              <a:pathLst>
                <a:path w="33655" h="7620">
                  <a:moveTo>
                    <a:pt x="0" y="0"/>
                  </a:moveTo>
                  <a:lnTo>
                    <a:pt x="8139" y="2975"/>
                  </a:lnTo>
                  <a:lnTo>
                    <a:pt x="14345" y="4736"/>
                  </a:lnTo>
                  <a:lnTo>
                    <a:pt x="21760" y="5973"/>
                  </a:lnTo>
                  <a:lnTo>
                    <a:pt x="33527" y="7379"/>
                  </a:lnTo>
                </a:path>
              </a:pathLst>
            </a:custGeom>
            <a:ln w="34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2034898" y="12945651"/>
              <a:ext cx="40640" cy="2540"/>
            </a:xfrm>
            <a:custGeom>
              <a:avLst/>
              <a:gdLst/>
              <a:ahLst/>
              <a:cxnLst/>
              <a:rect l="l" t="t" r="r" b="b"/>
              <a:pathLst>
                <a:path w="40639" h="2540">
                  <a:moveTo>
                    <a:pt x="0" y="0"/>
                  </a:moveTo>
                  <a:lnTo>
                    <a:pt x="11877" y="1320"/>
                  </a:lnTo>
                  <a:lnTo>
                    <a:pt x="20068" y="1957"/>
                  </a:lnTo>
                  <a:lnTo>
                    <a:pt x="28381" y="2089"/>
                  </a:lnTo>
                  <a:lnTo>
                    <a:pt x="40625" y="1894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2075523" y="12944202"/>
              <a:ext cx="60325" cy="3810"/>
            </a:xfrm>
            <a:custGeom>
              <a:avLst/>
              <a:gdLst/>
              <a:ahLst/>
              <a:cxnLst/>
              <a:rect l="l" t="t" r="r" b="b"/>
              <a:pathLst>
                <a:path w="60325" h="3809">
                  <a:moveTo>
                    <a:pt x="0" y="3342"/>
                  </a:moveTo>
                  <a:lnTo>
                    <a:pt x="30105" y="1344"/>
                  </a:lnTo>
                  <a:lnTo>
                    <a:pt x="46405" y="333"/>
                  </a:lnTo>
                  <a:lnTo>
                    <a:pt x="54541" y="0"/>
                  </a:lnTo>
                  <a:lnTo>
                    <a:pt x="60149" y="32"/>
                  </a:lnTo>
                </a:path>
              </a:pathLst>
            </a:custGeom>
            <a:ln w="32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2135672" y="12944235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60" h="5715">
                  <a:moveTo>
                    <a:pt x="0" y="0"/>
                  </a:moveTo>
                  <a:lnTo>
                    <a:pt x="8299" y="150"/>
                  </a:lnTo>
                  <a:lnTo>
                    <a:pt x="9930" y="5306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2144698" y="12949542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09">
                  <a:moveTo>
                    <a:pt x="904" y="0"/>
                  </a:moveTo>
                  <a:lnTo>
                    <a:pt x="2535" y="5157"/>
                  </a:lnTo>
                  <a:lnTo>
                    <a:pt x="0" y="16078"/>
                  </a:lnTo>
                </a:path>
              </a:pathLst>
            </a:custGeom>
            <a:ln w="33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2138339" y="12965620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5" h="25400">
                  <a:moveTo>
                    <a:pt x="6358" y="0"/>
                  </a:moveTo>
                  <a:lnTo>
                    <a:pt x="4833" y="6532"/>
                  </a:lnTo>
                  <a:lnTo>
                    <a:pt x="3662" y="11302"/>
                  </a:lnTo>
                  <a:lnTo>
                    <a:pt x="2249" y="16642"/>
                  </a:lnTo>
                  <a:lnTo>
                    <a:pt x="0" y="24886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2133561" y="12990507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80" h="28575">
                  <a:moveTo>
                    <a:pt x="4778" y="0"/>
                  </a:moveTo>
                  <a:lnTo>
                    <a:pt x="2552" y="8296"/>
                  </a:lnTo>
                  <a:lnTo>
                    <a:pt x="1313" y="14000"/>
                  </a:lnTo>
                  <a:lnTo>
                    <a:pt x="611" y="19755"/>
                  </a:lnTo>
                  <a:lnTo>
                    <a:pt x="0" y="28206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2133075" y="13018713"/>
              <a:ext cx="3810" cy="26034"/>
            </a:xfrm>
            <a:custGeom>
              <a:avLst/>
              <a:gdLst/>
              <a:ahLst/>
              <a:cxnLst/>
              <a:rect l="l" t="t" r="r" b="b"/>
              <a:pathLst>
                <a:path w="3810" h="26034">
                  <a:moveTo>
                    <a:pt x="485" y="0"/>
                  </a:moveTo>
                  <a:lnTo>
                    <a:pt x="0" y="8408"/>
                  </a:lnTo>
                  <a:lnTo>
                    <a:pt x="180" y="13872"/>
                  </a:lnTo>
                  <a:lnTo>
                    <a:pt x="1334" y="18784"/>
                  </a:lnTo>
                  <a:lnTo>
                    <a:pt x="3770" y="25539"/>
                  </a:lnTo>
                </a:path>
              </a:pathLst>
            </a:custGeom>
            <a:ln w="33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2136845" y="13044253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80">
                  <a:moveTo>
                    <a:pt x="0" y="0"/>
                  </a:moveTo>
                  <a:lnTo>
                    <a:pt x="4239" y="11300"/>
                  </a:lnTo>
                  <a:lnTo>
                    <a:pt x="14168" y="17302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2151014" y="13061555"/>
              <a:ext cx="24765" cy="5715"/>
            </a:xfrm>
            <a:custGeom>
              <a:avLst/>
              <a:gdLst/>
              <a:ahLst/>
              <a:cxnLst/>
              <a:rect l="l" t="t" r="r" b="b"/>
              <a:pathLst>
                <a:path w="24764" h="5715">
                  <a:moveTo>
                    <a:pt x="0" y="0"/>
                  </a:moveTo>
                  <a:lnTo>
                    <a:pt x="5972" y="3458"/>
                  </a:lnTo>
                  <a:lnTo>
                    <a:pt x="10542" y="5164"/>
                  </a:lnTo>
                  <a:lnTo>
                    <a:pt x="16034" y="5613"/>
                  </a:lnTo>
                  <a:lnTo>
                    <a:pt x="24769" y="5305"/>
                  </a:lnTo>
                </a:path>
              </a:pathLst>
            </a:custGeom>
            <a:ln w="33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2175784" y="13059360"/>
              <a:ext cx="31750" cy="7620"/>
            </a:xfrm>
            <a:custGeom>
              <a:avLst/>
              <a:gdLst/>
              <a:ahLst/>
              <a:cxnLst/>
              <a:rect l="l" t="t" r="r" b="b"/>
              <a:pathLst>
                <a:path w="31750" h="7619">
                  <a:moveTo>
                    <a:pt x="0" y="7500"/>
                  </a:moveTo>
                  <a:lnTo>
                    <a:pt x="8834" y="6991"/>
                  </a:lnTo>
                  <a:lnTo>
                    <a:pt x="15026" y="6040"/>
                  </a:lnTo>
                  <a:lnTo>
                    <a:pt x="21498" y="3944"/>
                  </a:lnTo>
                  <a:lnTo>
                    <a:pt x="31172" y="0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2206956" y="13040459"/>
              <a:ext cx="29845" cy="19050"/>
            </a:xfrm>
            <a:custGeom>
              <a:avLst/>
              <a:gdLst/>
              <a:ahLst/>
              <a:cxnLst/>
              <a:rect l="l" t="t" r="r" b="b"/>
              <a:pathLst>
                <a:path w="29844" h="19050">
                  <a:moveTo>
                    <a:pt x="0" y="18901"/>
                  </a:moveTo>
                  <a:lnTo>
                    <a:pt x="9650" y="14778"/>
                  </a:lnTo>
                  <a:lnTo>
                    <a:pt x="15954" y="11435"/>
                  </a:lnTo>
                  <a:lnTo>
                    <a:pt x="21691" y="7099"/>
                  </a:lnTo>
                  <a:lnTo>
                    <a:pt x="29641" y="0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2236598" y="13013034"/>
              <a:ext cx="21590" cy="27940"/>
            </a:xfrm>
            <a:custGeom>
              <a:avLst/>
              <a:gdLst/>
              <a:ahLst/>
              <a:cxnLst/>
              <a:rect l="l" t="t" r="r" b="b"/>
              <a:pathLst>
                <a:path w="21589" h="27940">
                  <a:moveTo>
                    <a:pt x="0" y="27424"/>
                  </a:moveTo>
                  <a:lnTo>
                    <a:pt x="7816" y="20190"/>
                  </a:lnTo>
                  <a:lnTo>
                    <a:pt x="12621" y="14922"/>
                  </a:lnTo>
                  <a:lnTo>
                    <a:pt x="16395" y="9049"/>
                  </a:lnTo>
                  <a:lnTo>
                    <a:pt x="21117" y="0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2257716" y="12983224"/>
              <a:ext cx="10795" cy="29845"/>
            </a:xfrm>
            <a:custGeom>
              <a:avLst/>
              <a:gdLst/>
              <a:ahLst/>
              <a:cxnLst/>
              <a:rect l="l" t="t" r="r" b="b"/>
              <a:pathLst>
                <a:path w="10794" h="29844">
                  <a:moveTo>
                    <a:pt x="0" y="29810"/>
                  </a:moveTo>
                  <a:lnTo>
                    <a:pt x="4552" y="20722"/>
                  </a:lnTo>
                  <a:lnTo>
                    <a:pt x="7132" y="14588"/>
                  </a:lnTo>
                  <a:lnTo>
                    <a:pt x="8698" y="8612"/>
                  </a:lnTo>
                  <a:lnTo>
                    <a:pt x="10206" y="0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2267923" y="12958573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39" h="24765">
                  <a:moveTo>
                    <a:pt x="0" y="24650"/>
                  </a:moveTo>
                  <a:lnTo>
                    <a:pt x="2397" y="10167"/>
                  </a:lnTo>
                  <a:lnTo>
                    <a:pt x="1086" y="0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2264748" y="12944293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4" h="14604">
                  <a:moveTo>
                    <a:pt x="4260" y="14280"/>
                  </a:moveTo>
                  <a:lnTo>
                    <a:pt x="2950" y="4112"/>
                  </a:lnTo>
                  <a:lnTo>
                    <a:pt x="0" y="0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2259536" y="12940179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212" y="4113"/>
                  </a:moveTo>
                  <a:lnTo>
                    <a:pt x="2262" y="0"/>
                  </a:lnTo>
                  <a:lnTo>
                    <a:pt x="0" y="4601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2257227" y="12944780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308" y="0"/>
                  </a:moveTo>
                  <a:lnTo>
                    <a:pt x="46" y="4601"/>
                  </a:lnTo>
                  <a:lnTo>
                    <a:pt x="0" y="17061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2257227" y="12961842"/>
              <a:ext cx="2540" cy="29845"/>
            </a:xfrm>
            <a:custGeom>
              <a:avLst/>
              <a:gdLst/>
              <a:ahLst/>
              <a:cxnLst/>
              <a:rect l="l" t="t" r="r" b="b"/>
              <a:pathLst>
                <a:path w="2539" h="29845">
                  <a:moveTo>
                    <a:pt x="0" y="0"/>
                  </a:moveTo>
                  <a:lnTo>
                    <a:pt x="11" y="7468"/>
                  </a:lnTo>
                  <a:lnTo>
                    <a:pt x="265" y="13025"/>
                  </a:lnTo>
                  <a:lnTo>
                    <a:pt x="987" y="19432"/>
                  </a:lnTo>
                  <a:lnTo>
                    <a:pt x="2402" y="29448"/>
                  </a:lnTo>
                </a:path>
              </a:pathLst>
            </a:custGeom>
            <a:ln w="34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2259629" y="12991291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90">
                  <a:moveTo>
                    <a:pt x="0" y="0"/>
                  </a:moveTo>
                  <a:lnTo>
                    <a:pt x="1474" y="10086"/>
                  </a:lnTo>
                  <a:lnTo>
                    <a:pt x="2612" y="16981"/>
                  </a:lnTo>
                  <a:lnTo>
                    <a:pt x="3996" y="23864"/>
                  </a:lnTo>
                  <a:lnTo>
                    <a:pt x="6208" y="33914"/>
                  </a:lnTo>
                </a:path>
              </a:pathLst>
            </a:custGeom>
            <a:ln w="33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2265838" y="13025206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0" y="0"/>
                  </a:moveTo>
                  <a:lnTo>
                    <a:pt x="2257" y="9972"/>
                  </a:lnTo>
                  <a:lnTo>
                    <a:pt x="3964" y="16303"/>
                  </a:lnTo>
                  <a:lnTo>
                    <a:pt x="5977" y="21702"/>
                  </a:lnTo>
                  <a:lnTo>
                    <a:pt x="9156" y="28874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2274994" y="13054080"/>
              <a:ext cx="10160" cy="17780"/>
            </a:xfrm>
            <a:custGeom>
              <a:avLst/>
              <a:gdLst/>
              <a:ahLst/>
              <a:cxnLst/>
              <a:rect l="l" t="t" r="r" b="b"/>
              <a:pathLst>
                <a:path w="10160" h="17780">
                  <a:moveTo>
                    <a:pt x="0" y="0"/>
                  </a:moveTo>
                  <a:lnTo>
                    <a:pt x="5396" y="11949"/>
                  </a:lnTo>
                  <a:lnTo>
                    <a:pt x="10044" y="17509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2311607" y="12839152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72"/>
                  </a:moveTo>
                  <a:lnTo>
                    <a:pt x="1975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2305428" y="12838608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4">
                  <a:moveTo>
                    <a:pt x="6179" y="543"/>
                  </a:moveTo>
                  <a:lnTo>
                    <a:pt x="3886" y="1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2298656" y="12838409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772" y="199"/>
                  </a:moveTo>
                  <a:lnTo>
                    <a:pt x="2886" y="0"/>
                  </a:lnTo>
                  <a:lnTo>
                    <a:pt x="0" y="2809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2294659" y="12841218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3997" y="0"/>
                  </a:moveTo>
                  <a:lnTo>
                    <a:pt x="1110" y="2808"/>
                  </a:lnTo>
                  <a:lnTo>
                    <a:pt x="0" y="7788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8" name="object 1028"/>
          <p:cNvGrpSpPr/>
          <p:nvPr/>
        </p:nvGrpSpPr>
        <p:grpSpPr>
          <a:xfrm>
            <a:off x="2391801" y="12906583"/>
            <a:ext cx="426720" cy="431165"/>
            <a:chOff x="2391801" y="12906583"/>
            <a:chExt cx="426720" cy="431165"/>
          </a:xfrm>
        </p:grpSpPr>
        <p:pic>
          <p:nvPicPr>
            <p:cNvPr id="1029" name="object 1029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2391801" y="12917354"/>
              <a:ext cx="189838" cy="178743"/>
            </a:xfrm>
            <a:prstGeom prst="rect">
              <a:avLst/>
            </a:prstGeom>
          </p:spPr>
        </p:pic>
        <p:pic>
          <p:nvPicPr>
            <p:cNvPr id="1030" name="object 1030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2528307" y="12906583"/>
              <a:ext cx="289779" cy="430615"/>
            </a:xfrm>
            <a:prstGeom prst="rect">
              <a:avLst/>
            </a:prstGeom>
          </p:spPr>
        </p:pic>
      </p:grpSp>
      <p:grpSp>
        <p:nvGrpSpPr>
          <p:cNvPr id="1031" name="object 1031"/>
          <p:cNvGrpSpPr/>
          <p:nvPr/>
        </p:nvGrpSpPr>
        <p:grpSpPr>
          <a:xfrm>
            <a:off x="3277565" y="12844521"/>
            <a:ext cx="292100" cy="266065"/>
            <a:chOff x="3277565" y="12844521"/>
            <a:chExt cx="292100" cy="266065"/>
          </a:xfrm>
        </p:grpSpPr>
        <p:sp>
          <p:nvSpPr>
            <p:cNvPr id="1032" name="object 1032"/>
            <p:cNvSpPr/>
            <p:nvPr/>
          </p:nvSpPr>
          <p:spPr>
            <a:xfrm>
              <a:off x="3305222" y="12970093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5">
                  <a:moveTo>
                    <a:pt x="7641" y="0"/>
                  </a:moveTo>
                  <a:lnTo>
                    <a:pt x="6552" y="573"/>
                  </a:lnTo>
                  <a:lnTo>
                    <a:pt x="5463" y="1146"/>
                  </a:lnTo>
                </a:path>
                <a:path w="8254" h="5715">
                  <a:moveTo>
                    <a:pt x="5463" y="1146"/>
                  </a:moveTo>
                  <a:lnTo>
                    <a:pt x="3284" y="2292"/>
                  </a:lnTo>
                  <a:lnTo>
                    <a:pt x="0" y="555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3299277" y="12975648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944" y="0"/>
                  </a:moveTo>
                  <a:lnTo>
                    <a:pt x="2659" y="3261"/>
                  </a:lnTo>
                  <a:lnTo>
                    <a:pt x="0" y="11162"/>
                  </a:lnTo>
                </a:path>
              </a:pathLst>
            </a:custGeom>
            <a:ln w="34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3295573" y="12986810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4">
                  <a:moveTo>
                    <a:pt x="3704" y="0"/>
                  </a:moveTo>
                  <a:lnTo>
                    <a:pt x="1044" y="7900"/>
                  </a:lnTo>
                  <a:lnTo>
                    <a:pt x="0" y="19608"/>
                  </a:lnTo>
                </a:path>
              </a:pathLst>
            </a:custGeom>
            <a:ln w="34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3294528" y="13006418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1044" y="0"/>
                  </a:moveTo>
                  <a:lnTo>
                    <a:pt x="0" y="11706"/>
                  </a:lnTo>
                  <a:lnTo>
                    <a:pt x="162" y="25254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3294690" y="13031672"/>
              <a:ext cx="635" cy="46355"/>
            </a:xfrm>
            <a:custGeom>
              <a:avLst/>
              <a:gdLst/>
              <a:ahLst/>
              <a:cxnLst/>
              <a:rect l="l" t="t" r="r" b="b"/>
              <a:pathLst>
                <a:path w="635" h="46355">
                  <a:moveTo>
                    <a:pt x="223" y="-16649"/>
                  </a:moveTo>
                  <a:lnTo>
                    <a:pt x="223" y="62485"/>
                  </a:lnTo>
                </a:path>
              </a:pathLst>
            </a:custGeom>
            <a:ln w="33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3307633" y="12894132"/>
              <a:ext cx="6350" cy="16510"/>
            </a:xfrm>
            <a:custGeom>
              <a:avLst/>
              <a:gdLst/>
              <a:ahLst/>
              <a:cxnLst/>
              <a:rect l="l" t="t" r="r" b="b"/>
              <a:pathLst>
                <a:path w="6350" h="16509">
                  <a:moveTo>
                    <a:pt x="5980" y="15916"/>
                  </a:moveTo>
                  <a:lnTo>
                    <a:pt x="5005" y="13851"/>
                  </a:lnTo>
                  <a:lnTo>
                    <a:pt x="4031" y="11788"/>
                  </a:lnTo>
                </a:path>
                <a:path w="6350" h="16509">
                  <a:moveTo>
                    <a:pt x="4031" y="11788"/>
                  </a:moveTo>
                  <a:lnTo>
                    <a:pt x="2081" y="76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304950" y="12878522"/>
              <a:ext cx="3175" cy="15875"/>
            </a:xfrm>
            <a:custGeom>
              <a:avLst/>
              <a:gdLst/>
              <a:ahLst/>
              <a:cxnLst/>
              <a:rect l="l" t="t" r="r" b="b"/>
              <a:pathLst>
                <a:path w="3175" h="15875">
                  <a:moveTo>
                    <a:pt x="2683" y="15609"/>
                  </a:moveTo>
                  <a:lnTo>
                    <a:pt x="601" y="7949"/>
                  </a:lnTo>
                  <a:lnTo>
                    <a:pt x="0" y="0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304349" y="1286603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601" y="12482"/>
                  </a:moveTo>
                  <a:lnTo>
                    <a:pt x="0" y="4533"/>
                  </a:lnTo>
                  <a:lnTo>
                    <a:pt x="1314" y="0"/>
                  </a:lnTo>
                </a:path>
              </a:pathLst>
            </a:custGeom>
            <a:ln w="33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305663" y="12861505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0" y="4533"/>
                  </a:moveTo>
                  <a:lnTo>
                    <a:pt x="1313" y="0"/>
                  </a:lnTo>
                  <a:lnTo>
                    <a:pt x="3967" y="2973"/>
                  </a:lnTo>
                </a:path>
              </a:pathLst>
            </a:custGeom>
            <a:ln w="33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309631" y="12864479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0" y="0"/>
                  </a:moveTo>
                  <a:lnTo>
                    <a:pt x="2654" y="2973"/>
                  </a:lnTo>
                  <a:lnTo>
                    <a:pt x="5807" y="10428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2" name="object 1042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371956" y="12894649"/>
              <a:ext cx="197195" cy="215332"/>
            </a:xfrm>
            <a:prstGeom prst="rect">
              <a:avLst/>
            </a:prstGeom>
          </p:spPr>
        </p:pic>
      </p:grpSp>
      <p:pic>
        <p:nvPicPr>
          <p:cNvPr id="1043" name="object 1043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4195995" y="12931699"/>
            <a:ext cx="218082" cy="169638"/>
          </a:xfrm>
          <a:prstGeom prst="rect">
            <a:avLst/>
          </a:prstGeom>
        </p:spPr>
      </p:pic>
      <p:grpSp>
        <p:nvGrpSpPr>
          <p:cNvPr id="1044" name="object 1044"/>
          <p:cNvGrpSpPr/>
          <p:nvPr/>
        </p:nvGrpSpPr>
        <p:grpSpPr>
          <a:xfrm>
            <a:off x="4973916" y="12917509"/>
            <a:ext cx="304800" cy="407670"/>
            <a:chOff x="4973916" y="12917509"/>
            <a:chExt cx="304800" cy="407670"/>
          </a:xfrm>
        </p:grpSpPr>
        <p:pic>
          <p:nvPicPr>
            <p:cNvPr id="1045" name="object 104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973916" y="12937538"/>
              <a:ext cx="160036" cy="387459"/>
            </a:xfrm>
            <a:prstGeom prst="rect">
              <a:avLst/>
            </a:prstGeom>
          </p:spPr>
        </p:pic>
        <p:pic>
          <p:nvPicPr>
            <p:cNvPr id="1046" name="object 104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5172805" y="12917509"/>
              <a:ext cx="105446" cy="221619"/>
            </a:xfrm>
            <a:prstGeom prst="rect">
              <a:avLst/>
            </a:prstGeom>
          </p:spPr>
        </p:pic>
      </p:grpSp>
      <p:pic>
        <p:nvPicPr>
          <p:cNvPr id="1047" name="object 1047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5340846" y="12923762"/>
            <a:ext cx="199255" cy="227188"/>
          </a:xfrm>
          <a:prstGeom prst="rect">
            <a:avLst/>
          </a:prstGeom>
        </p:spPr>
      </p:pic>
      <p:pic>
        <p:nvPicPr>
          <p:cNvPr id="1048" name="object 1048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5613096" y="12834208"/>
            <a:ext cx="197471" cy="317943"/>
          </a:xfrm>
          <a:prstGeom prst="rect">
            <a:avLst/>
          </a:prstGeom>
        </p:spPr>
      </p:pic>
      <p:grpSp>
        <p:nvGrpSpPr>
          <p:cNvPr id="1049" name="object 1049"/>
          <p:cNvGrpSpPr/>
          <p:nvPr/>
        </p:nvGrpSpPr>
        <p:grpSpPr>
          <a:xfrm>
            <a:off x="5924786" y="12974397"/>
            <a:ext cx="45085" cy="142875"/>
            <a:chOff x="5924786" y="12974397"/>
            <a:chExt cx="45085" cy="142875"/>
          </a:xfrm>
        </p:grpSpPr>
        <p:sp>
          <p:nvSpPr>
            <p:cNvPr id="1050" name="object 1050"/>
            <p:cNvSpPr/>
            <p:nvPr/>
          </p:nvSpPr>
          <p:spPr>
            <a:xfrm>
              <a:off x="5947674" y="12991859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6324" y="0"/>
                  </a:moveTo>
                  <a:lnTo>
                    <a:pt x="5349" y="0"/>
                  </a:lnTo>
                  <a:lnTo>
                    <a:pt x="4375" y="0"/>
                  </a:lnTo>
                </a:path>
                <a:path w="6350" h="3809">
                  <a:moveTo>
                    <a:pt x="4375" y="0"/>
                  </a:moveTo>
                  <a:lnTo>
                    <a:pt x="2425" y="0"/>
                  </a:lnTo>
                  <a:lnTo>
                    <a:pt x="0" y="366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5943760" y="12995529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69">
                  <a:moveTo>
                    <a:pt x="3914" y="0"/>
                  </a:moveTo>
                  <a:lnTo>
                    <a:pt x="1488" y="3669"/>
                  </a:lnTo>
                  <a:lnTo>
                    <a:pt x="0" y="1351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5941984" y="1300904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775" y="0"/>
                  </a:moveTo>
                  <a:lnTo>
                    <a:pt x="287" y="9841"/>
                  </a:lnTo>
                  <a:lnTo>
                    <a:pt x="0" y="25231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5941455" y="13034271"/>
              <a:ext cx="635" cy="66040"/>
            </a:xfrm>
            <a:custGeom>
              <a:avLst/>
              <a:gdLst/>
              <a:ahLst/>
              <a:cxnLst/>
              <a:rect l="l" t="t" r="r" b="b"/>
              <a:pathLst>
                <a:path w="635" h="66040">
                  <a:moveTo>
                    <a:pt x="308" y="-16539"/>
                  </a:moveTo>
                  <a:lnTo>
                    <a:pt x="308" y="82517"/>
                  </a:lnTo>
                </a:path>
              </a:pathLst>
            </a:custGeom>
            <a:ln w="33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4" name="object 1054"/>
          <p:cNvGrpSpPr/>
          <p:nvPr/>
        </p:nvGrpSpPr>
        <p:grpSpPr>
          <a:xfrm>
            <a:off x="5951546" y="12875722"/>
            <a:ext cx="42545" cy="46990"/>
            <a:chOff x="5951546" y="12875722"/>
            <a:chExt cx="42545" cy="46990"/>
          </a:xfrm>
        </p:grpSpPr>
        <p:sp>
          <p:nvSpPr>
            <p:cNvPr id="1055" name="object 1055"/>
            <p:cNvSpPr/>
            <p:nvPr/>
          </p:nvSpPr>
          <p:spPr>
            <a:xfrm>
              <a:off x="5969009" y="1290508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5969009" y="12901877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-17462" y="1604"/>
                  </a:moveTo>
                  <a:lnTo>
                    <a:pt x="17806" y="1604"/>
                  </a:lnTo>
                </a:path>
              </a:pathLst>
            </a:custGeom>
            <a:ln w="38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5969353" y="12896072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0" y="5804"/>
                  </a:moveTo>
                  <a:lnTo>
                    <a:pt x="344" y="3054"/>
                  </a:lnTo>
                  <a:lnTo>
                    <a:pt x="1919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5971272" y="1289301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0" y="3054"/>
                  </a:moveTo>
                  <a:lnTo>
                    <a:pt x="1574" y="0"/>
                  </a:lnTo>
                  <a:lnTo>
                    <a:pt x="4950" y="233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9" name="object 1059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6042027" y="12989908"/>
            <a:ext cx="195123" cy="156012"/>
          </a:xfrm>
          <a:prstGeom prst="rect">
            <a:avLst/>
          </a:prstGeom>
        </p:spPr>
      </p:pic>
      <p:grpSp>
        <p:nvGrpSpPr>
          <p:cNvPr id="1060" name="object 1060"/>
          <p:cNvGrpSpPr/>
          <p:nvPr/>
        </p:nvGrpSpPr>
        <p:grpSpPr>
          <a:xfrm>
            <a:off x="6267871" y="12970341"/>
            <a:ext cx="213995" cy="158115"/>
            <a:chOff x="6267871" y="12970341"/>
            <a:chExt cx="213995" cy="158115"/>
          </a:xfrm>
        </p:grpSpPr>
        <p:sp>
          <p:nvSpPr>
            <p:cNvPr id="1061" name="object 1061"/>
            <p:cNvSpPr/>
            <p:nvPr/>
          </p:nvSpPr>
          <p:spPr>
            <a:xfrm>
              <a:off x="6449843" y="13010861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4" h="8255">
                  <a:moveTo>
                    <a:pt x="14519" y="8018"/>
                  </a:moveTo>
                  <a:lnTo>
                    <a:pt x="13200" y="7329"/>
                  </a:lnTo>
                  <a:lnTo>
                    <a:pt x="11881" y="6641"/>
                  </a:lnTo>
                </a:path>
                <a:path w="14604" h="8255">
                  <a:moveTo>
                    <a:pt x="11881" y="6641"/>
                  </a:moveTo>
                  <a:lnTo>
                    <a:pt x="9244" y="526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6425729" y="12999108"/>
              <a:ext cx="24130" cy="12065"/>
            </a:xfrm>
            <a:custGeom>
              <a:avLst/>
              <a:gdLst/>
              <a:ahLst/>
              <a:cxnLst/>
              <a:rect l="l" t="t" r="r" b="b"/>
              <a:pathLst>
                <a:path w="24129" h="12065">
                  <a:moveTo>
                    <a:pt x="24114" y="11753"/>
                  </a:moveTo>
                  <a:lnTo>
                    <a:pt x="18537" y="8606"/>
                  </a:lnTo>
                  <a:lnTo>
                    <a:pt x="14166" y="6333"/>
                  </a:lnTo>
                  <a:lnTo>
                    <a:pt x="8740" y="3831"/>
                  </a:lnTo>
                  <a:lnTo>
                    <a:pt x="0" y="0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6391936" y="12989282"/>
              <a:ext cx="34290" cy="10160"/>
            </a:xfrm>
            <a:custGeom>
              <a:avLst/>
              <a:gdLst/>
              <a:ahLst/>
              <a:cxnLst/>
              <a:rect l="l" t="t" r="r" b="b"/>
              <a:pathLst>
                <a:path w="34289" h="10159">
                  <a:moveTo>
                    <a:pt x="33793" y="9825"/>
                  </a:moveTo>
                  <a:lnTo>
                    <a:pt x="24901" y="6024"/>
                  </a:lnTo>
                  <a:lnTo>
                    <a:pt x="18416" y="3733"/>
                  </a:lnTo>
                  <a:lnTo>
                    <a:pt x="11172" y="2032"/>
                  </a:lnTo>
                  <a:lnTo>
                    <a:pt x="0" y="0"/>
                  </a:lnTo>
                </a:path>
              </a:pathLst>
            </a:custGeom>
            <a:ln w="33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6353168" y="12986830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8767" y="2451"/>
                  </a:moveTo>
                  <a:lnTo>
                    <a:pt x="27516" y="579"/>
                  </a:lnTo>
                  <a:lnTo>
                    <a:pt x="19728" y="0"/>
                  </a:lnTo>
                  <a:lnTo>
                    <a:pt x="11767" y="753"/>
                  </a:lnTo>
                  <a:lnTo>
                    <a:pt x="0" y="2880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6317204" y="12989710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964" y="0"/>
                  </a:moveTo>
                  <a:lnTo>
                    <a:pt x="24240" y="2361"/>
                  </a:lnTo>
                  <a:lnTo>
                    <a:pt x="16586" y="4758"/>
                  </a:lnTo>
                  <a:lnTo>
                    <a:pt x="9629" y="8639"/>
                  </a:lnTo>
                  <a:lnTo>
                    <a:pt x="0" y="15454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6292165" y="13005165"/>
              <a:ext cx="25400" cy="29209"/>
            </a:xfrm>
            <a:custGeom>
              <a:avLst/>
              <a:gdLst/>
              <a:ahLst/>
              <a:cxnLst/>
              <a:rect l="l" t="t" r="r" b="b"/>
              <a:pathLst>
                <a:path w="25400" h="29209">
                  <a:moveTo>
                    <a:pt x="25038" y="0"/>
                  </a:moveTo>
                  <a:lnTo>
                    <a:pt x="15579" y="7021"/>
                  </a:lnTo>
                  <a:lnTo>
                    <a:pt x="9818" y="12344"/>
                  </a:lnTo>
                  <a:lnTo>
                    <a:pt x="5407" y="18652"/>
                  </a:lnTo>
                  <a:lnTo>
                    <a:pt x="0" y="2863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6284139" y="13033796"/>
              <a:ext cx="8255" cy="33655"/>
            </a:xfrm>
            <a:custGeom>
              <a:avLst/>
              <a:gdLst/>
              <a:ahLst/>
              <a:cxnLst/>
              <a:rect l="l" t="t" r="r" b="b"/>
              <a:pathLst>
                <a:path w="8254" h="33655">
                  <a:moveTo>
                    <a:pt x="8026" y="0"/>
                  </a:moveTo>
                  <a:lnTo>
                    <a:pt x="2898" y="10053"/>
                  </a:lnTo>
                  <a:lnTo>
                    <a:pt x="446" y="16899"/>
                  </a:lnTo>
                  <a:lnTo>
                    <a:pt x="0" y="23682"/>
                  </a:lnTo>
                  <a:lnTo>
                    <a:pt x="890" y="33548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6285029" y="13067344"/>
              <a:ext cx="14604" cy="28575"/>
            </a:xfrm>
            <a:custGeom>
              <a:avLst/>
              <a:gdLst/>
              <a:ahLst/>
              <a:cxnLst/>
              <a:rect l="l" t="t" r="r" b="b"/>
              <a:pathLst>
                <a:path w="14604" h="28575">
                  <a:moveTo>
                    <a:pt x="0" y="0"/>
                  </a:moveTo>
                  <a:lnTo>
                    <a:pt x="1225" y="9779"/>
                  </a:lnTo>
                  <a:lnTo>
                    <a:pt x="3122" y="15963"/>
                  </a:lnTo>
                  <a:lnTo>
                    <a:pt x="7032" y="21182"/>
                  </a:lnTo>
                  <a:lnTo>
                    <a:pt x="14293" y="28068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6299323" y="13095413"/>
              <a:ext cx="31750" cy="14604"/>
            </a:xfrm>
            <a:custGeom>
              <a:avLst/>
              <a:gdLst/>
              <a:ahLst/>
              <a:cxnLst/>
              <a:rect l="l" t="t" r="r" b="b"/>
              <a:pathLst>
                <a:path w="31750" h="14605">
                  <a:moveTo>
                    <a:pt x="0" y="0"/>
                  </a:moveTo>
                  <a:lnTo>
                    <a:pt x="7525" y="6673"/>
                  </a:lnTo>
                  <a:lnTo>
                    <a:pt x="13287" y="10411"/>
                  </a:lnTo>
                  <a:lnTo>
                    <a:pt x="20212" y="12575"/>
                  </a:lnTo>
                  <a:lnTo>
                    <a:pt x="31229" y="14527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6330552" y="13107075"/>
              <a:ext cx="38100" cy="5080"/>
            </a:xfrm>
            <a:custGeom>
              <a:avLst/>
              <a:gdLst/>
              <a:ahLst/>
              <a:cxnLst/>
              <a:rect l="l" t="t" r="r" b="b"/>
              <a:pathLst>
                <a:path w="38100" h="5080">
                  <a:moveTo>
                    <a:pt x="0" y="2864"/>
                  </a:moveTo>
                  <a:lnTo>
                    <a:pt x="11118" y="4544"/>
                  </a:lnTo>
                  <a:lnTo>
                    <a:pt x="18758" y="4805"/>
                  </a:lnTo>
                  <a:lnTo>
                    <a:pt x="26461" y="3380"/>
                  </a:lnTo>
                  <a:lnTo>
                    <a:pt x="37766" y="0"/>
                  </a:lnTo>
                </a:path>
              </a:pathLst>
            </a:custGeom>
            <a:ln w="32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6368318" y="13088183"/>
              <a:ext cx="33655" cy="19050"/>
            </a:xfrm>
            <a:custGeom>
              <a:avLst/>
              <a:gdLst/>
              <a:ahLst/>
              <a:cxnLst/>
              <a:rect l="l" t="t" r="r" b="b"/>
              <a:pathLst>
                <a:path w="33654" h="19050">
                  <a:moveTo>
                    <a:pt x="0" y="18891"/>
                  </a:moveTo>
                  <a:lnTo>
                    <a:pt x="11238" y="15262"/>
                  </a:lnTo>
                  <a:lnTo>
                    <a:pt x="18473" y="12084"/>
                  </a:lnTo>
                  <a:lnTo>
                    <a:pt x="24844" y="7587"/>
                  </a:lnTo>
                  <a:lnTo>
                    <a:pt x="33492" y="0"/>
                  </a:lnTo>
                </a:path>
              </a:pathLst>
            </a:custGeom>
            <a:ln w="32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6401811" y="13060517"/>
              <a:ext cx="22225" cy="27940"/>
            </a:xfrm>
            <a:custGeom>
              <a:avLst/>
              <a:gdLst/>
              <a:ahLst/>
              <a:cxnLst/>
              <a:rect l="l" t="t" r="r" b="b"/>
              <a:pathLst>
                <a:path w="22225" h="27940">
                  <a:moveTo>
                    <a:pt x="0" y="27666"/>
                  </a:moveTo>
                  <a:lnTo>
                    <a:pt x="8466" y="19943"/>
                  </a:lnTo>
                  <a:lnTo>
                    <a:pt x="13574" y="14486"/>
                  </a:lnTo>
                  <a:lnTo>
                    <a:pt x="17379" y="8703"/>
                  </a:lnTo>
                  <a:lnTo>
                    <a:pt x="21939" y="0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6423750" y="13034295"/>
              <a:ext cx="8890" cy="26670"/>
            </a:xfrm>
            <a:custGeom>
              <a:avLst/>
              <a:gdLst/>
              <a:ahLst/>
              <a:cxnLst/>
              <a:rect l="l" t="t" r="r" b="b"/>
              <a:pathLst>
                <a:path w="8889" h="26669">
                  <a:moveTo>
                    <a:pt x="0" y="26221"/>
                  </a:moveTo>
                  <a:lnTo>
                    <a:pt x="4351" y="17539"/>
                  </a:lnTo>
                  <a:lnTo>
                    <a:pt x="6703" y="11914"/>
                  </a:lnTo>
                  <a:lnTo>
                    <a:pt x="7866" y="6887"/>
                  </a:lnTo>
                  <a:lnTo>
                    <a:pt x="8652" y="0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6430874" y="13018603"/>
              <a:ext cx="3175" cy="15875"/>
            </a:xfrm>
            <a:custGeom>
              <a:avLst/>
              <a:gdLst/>
              <a:ahLst/>
              <a:cxnLst/>
              <a:rect l="l" t="t" r="r" b="b"/>
              <a:pathLst>
                <a:path w="3175" h="15875">
                  <a:moveTo>
                    <a:pt x="1528" y="15692"/>
                  </a:moveTo>
                  <a:lnTo>
                    <a:pt x="2684" y="4178"/>
                  </a:lnTo>
                  <a:lnTo>
                    <a:pt x="0" y="0"/>
                  </a:lnTo>
                </a:path>
              </a:pathLst>
            </a:custGeom>
            <a:ln w="32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6425703" y="13014427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4">
                  <a:moveTo>
                    <a:pt x="5170" y="4176"/>
                  </a:moveTo>
                  <a:lnTo>
                    <a:pt x="2485" y="0"/>
                  </a:lnTo>
                  <a:lnTo>
                    <a:pt x="0" y="4230"/>
                  </a:lnTo>
                </a:path>
              </a:pathLst>
            </a:custGeom>
            <a:ln w="33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6423217" y="13018657"/>
              <a:ext cx="2540" cy="15875"/>
            </a:xfrm>
            <a:custGeom>
              <a:avLst/>
              <a:gdLst/>
              <a:ahLst/>
              <a:cxnLst/>
              <a:rect l="l" t="t" r="r" b="b"/>
              <a:pathLst>
                <a:path w="2539" h="15875">
                  <a:moveTo>
                    <a:pt x="2485" y="0"/>
                  </a:moveTo>
                  <a:lnTo>
                    <a:pt x="0" y="4230"/>
                  </a:lnTo>
                  <a:lnTo>
                    <a:pt x="1364" y="15462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6424582" y="13034120"/>
              <a:ext cx="8890" cy="26034"/>
            </a:xfrm>
            <a:custGeom>
              <a:avLst/>
              <a:gdLst/>
              <a:ahLst/>
              <a:cxnLst/>
              <a:rect l="l" t="t" r="r" b="b"/>
              <a:pathLst>
                <a:path w="8889" h="26034">
                  <a:moveTo>
                    <a:pt x="0" y="0"/>
                  </a:moveTo>
                  <a:lnTo>
                    <a:pt x="902" y="6720"/>
                  </a:lnTo>
                  <a:lnTo>
                    <a:pt x="2107" y="11642"/>
                  </a:lnTo>
                  <a:lnTo>
                    <a:pt x="4425" y="17180"/>
                  </a:lnTo>
                  <a:lnTo>
                    <a:pt x="8671" y="25748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6433253" y="13059869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5" h="29844">
                  <a:moveTo>
                    <a:pt x="0" y="0"/>
                  </a:moveTo>
                  <a:lnTo>
                    <a:pt x="4414" y="8624"/>
                  </a:lnTo>
                  <a:lnTo>
                    <a:pt x="7910" y="14547"/>
                  </a:lnTo>
                  <a:lnTo>
                    <a:pt x="12309" y="20516"/>
                  </a:lnTo>
                  <a:lnTo>
                    <a:pt x="19435" y="29272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9" name="object 1079"/>
          <p:cNvGrpSpPr/>
          <p:nvPr/>
        </p:nvGrpSpPr>
        <p:grpSpPr>
          <a:xfrm>
            <a:off x="6649074" y="12801080"/>
            <a:ext cx="54610" cy="374015"/>
            <a:chOff x="6649074" y="12801080"/>
            <a:chExt cx="54610" cy="374015"/>
          </a:xfrm>
        </p:grpSpPr>
        <p:sp>
          <p:nvSpPr>
            <p:cNvPr id="1080" name="object 1080"/>
            <p:cNvSpPr/>
            <p:nvPr/>
          </p:nvSpPr>
          <p:spPr>
            <a:xfrm>
              <a:off x="6681757" y="12818887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5" h="634">
                  <a:moveTo>
                    <a:pt x="-17462" y="172"/>
                  </a:moveTo>
                  <a:lnTo>
                    <a:pt x="2147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6672864" y="12818543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8893" y="344"/>
                  </a:moveTo>
                  <a:lnTo>
                    <a:pt x="4879" y="0"/>
                  </a:lnTo>
                  <a:lnTo>
                    <a:pt x="0" y="266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6666871" y="12821211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40">
                  <a:moveTo>
                    <a:pt x="5992" y="0"/>
                  </a:moveTo>
                  <a:lnTo>
                    <a:pt x="1113" y="2668"/>
                  </a:lnTo>
                  <a:lnTo>
                    <a:pt x="0" y="14662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6666203" y="12835873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40" h="36195">
                  <a:moveTo>
                    <a:pt x="668" y="0"/>
                  </a:moveTo>
                  <a:lnTo>
                    <a:pt x="63" y="7305"/>
                  </a:lnTo>
                  <a:lnTo>
                    <a:pt x="0" y="13467"/>
                  </a:lnTo>
                  <a:lnTo>
                    <a:pt x="604" y="21839"/>
                  </a:lnTo>
                  <a:lnTo>
                    <a:pt x="2000" y="35773"/>
                  </a:lnTo>
                </a:path>
              </a:pathLst>
            </a:custGeom>
            <a:ln w="34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6668203" y="12871647"/>
              <a:ext cx="14604" cy="128270"/>
            </a:xfrm>
            <a:custGeom>
              <a:avLst/>
              <a:gdLst/>
              <a:ahLst/>
              <a:cxnLst/>
              <a:rect l="l" t="t" r="r" b="b"/>
              <a:pathLst>
                <a:path w="14604" h="128270">
                  <a:moveTo>
                    <a:pt x="0" y="0"/>
                  </a:moveTo>
                  <a:lnTo>
                    <a:pt x="6223" y="53374"/>
                  </a:lnTo>
                  <a:lnTo>
                    <a:pt x="9767" y="84519"/>
                  </a:lnTo>
                  <a:lnTo>
                    <a:pt x="11953" y="105452"/>
                  </a:lnTo>
                  <a:lnTo>
                    <a:pt x="14103" y="128191"/>
                  </a:lnTo>
                </a:path>
              </a:pathLst>
            </a:custGeom>
            <a:ln w="32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6682306" y="12999839"/>
              <a:ext cx="5080" cy="69215"/>
            </a:xfrm>
            <a:custGeom>
              <a:avLst/>
              <a:gdLst/>
              <a:ahLst/>
              <a:cxnLst/>
              <a:rect l="l" t="t" r="r" b="b"/>
              <a:pathLst>
                <a:path w="5079" h="69215">
                  <a:moveTo>
                    <a:pt x="0" y="0"/>
                  </a:moveTo>
                  <a:lnTo>
                    <a:pt x="2000" y="21811"/>
                  </a:lnTo>
                  <a:lnTo>
                    <a:pt x="3138" y="36255"/>
                  </a:lnTo>
                  <a:lnTo>
                    <a:pt x="3836" y="49787"/>
                  </a:lnTo>
                  <a:lnTo>
                    <a:pt x="4520" y="68864"/>
                  </a:lnTo>
                </a:path>
              </a:pathLst>
            </a:custGeom>
            <a:ln w="30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6686811" y="13068703"/>
              <a:ext cx="1270" cy="53340"/>
            </a:xfrm>
            <a:custGeom>
              <a:avLst/>
              <a:gdLst/>
              <a:ahLst/>
              <a:cxnLst/>
              <a:rect l="l" t="t" r="r" b="b"/>
              <a:pathLst>
                <a:path w="1270" h="53340">
                  <a:moveTo>
                    <a:pt x="415" y="-15241"/>
                  </a:moveTo>
                  <a:lnTo>
                    <a:pt x="415" y="68050"/>
                  </a:lnTo>
                </a:path>
              </a:pathLst>
            </a:custGeom>
            <a:ln w="31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6682930" y="13121512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5" h="29209">
                  <a:moveTo>
                    <a:pt x="3881" y="0"/>
                  </a:moveTo>
                  <a:lnTo>
                    <a:pt x="3199" y="12157"/>
                  </a:lnTo>
                  <a:lnTo>
                    <a:pt x="2567" y="19229"/>
                  </a:lnTo>
                  <a:lnTo>
                    <a:pt x="1622" y="23934"/>
                  </a:lnTo>
                  <a:lnTo>
                    <a:pt x="0" y="28988"/>
                  </a:lnTo>
                </a:path>
              </a:pathLst>
            </a:custGeom>
            <a:ln w="31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6676962" y="13150501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5967" y="0"/>
                  </a:moveTo>
                  <a:lnTo>
                    <a:pt x="3191" y="8180"/>
                  </a:lnTo>
                  <a:lnTo>
                    <a:pt x="0" y="5770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9" name="object 1089"/>
          <p:cNvGrpSpPr/>
          <p:nvPr/>
        </p:nvGrpSpPr>
        <p:grpSpPr>
          <a:xfrm>
            <a:off x="6500321" y="12911961"/>
            <a:ext cx="556260" cy="217170"/>
            <a:chOff x="6500321" y="12911961"/>
            <a:chExt cx="556260" cy="217170"/>
          </a:xfrm>
        </p:grpSpPr>
        <p:sp>
          <p:nvSpPr>
            <p:cNvPr id="1090" name="object 1090"/>
            <p:cNvSpPr/>
            <p:nvPr/>
          </p:nvSpPr>
          <p:spPr>
            <a:xfrm>
              <a:off x="6521900" y="12968424"/>
              <a:ext cx="10795" cy="8255"/>
            </a:xfrm>
            <a:custGeom>
              <a:avLst/>
              <a:gdLst/>
              <a:ahLst/>
              <a:cxnLst/>
              <a:rect l="l" t="t" r="r" b="b"/>
              <a:pathLst>
                <a:path w="10795" h="8254">
                  <a:moveTo>
                    <a:pt x="10760" y="7673"/>
                  </a:moveTo>
                  <a:lnTo>
                    <a:pt x="9155" y="6755"/>
                  </a:lnTo>
                  <a:lnTo>
                    <a:pt x="7549" y="5838"/>
                  </a:lnTo>
                </a:path>
                <a:path w="10795" h="8254">
                  <a:moveTo>
                    <a:pt x="7549" y="5838"/>
                  </a:moveTo>
                  <a:lnTo>
                    <a:pt x="4339" y="40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6517561" y="12959875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90">
                  <a:moveTo>
                    <a:pt x="4339" y="8549"/>
                  </a:moveTo>
                  <a:lnTo>
                    <a:pt x="0" y="4545"/>
                  </a:lnTo>
                  <a:lnTo>
                    <a:pt x="149" y="0"/>
                  </a:lnTo>
                </a:path>
              </a:pathLst>
            </a:custGeom>
            <a:ln w="34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517711" y="12952332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0" y="7542"/>
                  </a:moveTo>
                  <a:lnTo>
                    <a:pt x="149" y="2996"/>
                  </a:lnTo>
                  <a:lnTo>
                    <a:pt x="11093" y="0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528804" y="12948794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09">
                  <a:moveTo>
                    <a:pt x="0" y="3537"/>
                  </a:moveTo>
                  <a:lnTo>
                    <a:pt x="6722" y="1796"/>
                  </a:lnTo>
                  <a:lnTo>
                    <a:pt x="12743" y="848"/>
                  </a:lnTo>
                  <a:lnTo>
                    <a:pt x="21465" y="359"/>
                  </a:lnTo>
                  <a:lnTo>
                    <a:pt x="36290" y="0"/>
                  </a:lnTo>
                </a:path>
              </a:pathLst>
            </a:custGeom>
            <a:ln w="34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565094" y="12948500"/>
              <a:ext cx="63500" cy="1270"/>
            </a:xfrm>
            <a:custGeom>
              <a:avLst/>
              <a:gdLst/>
              <a:ahLst/>
              <a:cxnLst/>
              <a:rect l="l" t="t" r="r" b="b"/>
              <a:pathLst>
                <a:path w="63500" h="1270">
                  <a:moveTo>
                    <a:pt x="-16781" y="593"/>
                  </a:moveTo>
                  <a:lnTo>
                    <a:pt x="79921" y="593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628233" y="12949686"/>
              <a:ext cx="78740" cy="3810"/>
            </a:xfrm>
            <a:custGeom>
              <a:avLst/>
              <a:gdLst/>
              <a:ahLst/>
              <a:cxnLst/>
              <a:rect l="l" t="t" r="r" b="b"/>
              <a:pathLst>
                <a:path w="78740" h="3809">
                  <a:moveTo>
                    <a:pt x="0" y="0"/>
                  </a:moveTo>
                  <a:lnTo>
                    <a:pt x="22482" y="865"/>
                  </a:lnTo>
                  <a:lnTo>
                    <a:pt x="38136" y="1543"/>
                  </a:lnTo>
                  <a:lnTo>
                    <a:pt x="54306" y="2386"/>
                  </a:lnTo>
                  <a:lnTo>
                    <a:pt x="78336" y="3744"/>
                  </a:lnTo>
                </a:path>
              </a:pathLst>
            </a:custGeom>
            <a:ln w="31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6706570" y="12953431"/>
              <a:ext cx="71755" cy="5080"/>
            </a:xfrm>
            <a:custGeom>
              <a:avLst/>
              <a:gdLst/>
              <a:ahLst/>
              <a:cxnLst/>
              <a:rect l="l" t="t" r="r" b="b"/>
              <a:pathLst>
                <a:path w="71754" h="5079">
                  <a:moveTo>
                    <a:pt x="0" y="0"/>
                  </a:moveTo>
                  <a:lnTo>
                    <a:pt x="23919" y="1372"/>
                  </a:lnTo>
                  <a:lnTo>
                    <a:pt x="39313" y="2311"/>
                  </a:lnTo>
                  <a:lnTo>
                    <a:pt x="52861" y="3252"/>
                  </a:lnTo>
                  <a:lnTo>
                    <a:pt x="71243" y="4627"/>
                  </a:lnTo>
                </a:path>
              </a:pathLst>
            </a:custGeom>
            <a:ln w="30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6777814" y="12958059"/>
              <a:ext cx="45720" cy="4445"/>
            </a:xfrm>
            <a:custGeom>
              <a:avLst/>
              <a:gdLst/>
              <a:ahLst/>
              <a:cxnLst/>
              <a:rect l="l" t="t" r="r" b="b"/>
              <a:pathLst>
                <a:path w="45720" h="4445">
                  <a:moveTo>
                    <a:pt x="0" y="0"/>
                  </a:moveTo>
                  <a:lnTo>
                    <a:pt x="17973" y="1364"/>
                  </a:lnTo>
                  <a:lnTo>
                    <a:pt x="28664" y="2228"/>
                  </a:lnTo>
                  <a:lnTo>
                    <a:pt x="36302" y="2960"/>
                  </a:lnTo>
                  <a:lnTo>
                    <a:pt x="45115" y="3929"/>
                  </a:lnTo>
                </a:path>
              </a:pathLst>
            </a:custGeom>
            <a:ln w="30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6822929" y="12961988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4" h="3175">
                  <a:moveTo>
                    <a:pt x="0" y="0"/>
                  </a:moveTo>
                  <a:lnTo>
                    <a:pt x="14415" y="1612"/>
                  </a:lnTo>
                  <a:lnTo>
                    <a:pt x="13175" y="3147"/>
                  </a:lnTo>
                </a:path>
              </a:pathLst>
            </a:custGeom>
            <a:ln w="31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6823674" y="12965135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12430" y="0"/>
                  </a:moveTo>
                  <a:lnTo>
                    <a:pt x="11190" y="1534"/>
                  </a:lnTo>
                  <a:lnTo>
                    <a:pt x="0" y="4162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6798894" y="12969298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24779" y="0"/>
                  </a:moveTo>
                  <a:lnTo>
                    <a:pt x="13588" y="2628"/>
                  </a:lnTo>
                  <a:lnTo>
                    <a:pt x="0" y="5055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6861937" y="13005140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2461" y="229"/>
                  </a:moveTo>
                  <a:lnTo>
                    <a:pt x="2117" y="172"/>
                  </a:lnTo>
                  <a:lnTo>
                    <a:pt x="1773" y="114"/>
                  </a:lnTo>
                </a:path>
                <a:path w="2540" h="634">
                  <a:moveTo>
                    <a:pt x="1773" y="114"/>
                  </a:moveTo>
                  <a:lnTo>
                    <a:pt x="1085" y="0"/>
                  </a:lnTo>
                  <a:lnTo>
                    <a:pt x="0" y="8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6860851" y="13005227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1085" y="0"/>
                  </a:moveTo>
                  <a:lnTo>
                    <a:pt x="0" y="86"/>
                  </a:lnTo>
                  <a:lnTo>
                    <a:pt x="4874" y="1519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6865726" y="13006747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4" h="3809">
                  <a:moveTo>
                    <a:pt x="0" y="0"/>
                  </a:moveTo>
                  <a:lnTo>
                    <a:pt x="4875" y="1430"/>
                  </a:lnTo>
                  <a:lnTo>
                    <a:pt x="19108" y="3395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6884834" y="13010142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8577" y="1147"/>
                  </a:lnTo>
                  <a:lnTo>
                    <a:pt x="15249" y="1811"/>
                  </a:lnTo>
                  <a:lnTo>
                    <a:pt x="23446" y="2245"/>
                  </a:lnTo>
                  <a:lnTo>
                    <a:pt x="36600" y="2703"/>
                  </a:lnTo>
                </a:path>
              </a:pathLst>
            </a:custGeom>
            <a:ln w="34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6921435" y="13010900"/>
              <a:ext cx="46355" cy="2540"/>
            </a:xfrm>
            <a:custGeom>
              <a:avLst/>
              <a:gdLst/>
              <a:ahLst/>
              <a:cxnLst/>
              <a:rect l="l" t="t" r="r" b="b"/>
              <a:pathLst>
                <a:path w="46354" h="2540">
                  <a:moveTo>
                    <a:pt x="0" y="1945"/>
                  </a:moveTo>
                  <a:lnTo>
                    <a:pt x="13303" y="2330"/>
                  </a:lnTo>
                  <a:lnTo>
                    <a:pt x="22546" y="2255"/>
                  </a:lnTo>
                  <a:lnTo>
                    <a:pt x="32056" y="1539"/>
                  </a:lnTo>
                  <a:lnTo>
                    <a:pt x="46160" y="0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6967596" y="13001375"/>
              <a:ext cx="41910" cy="9525"/>
            </a:xfrm>
            <a:custGeom>
              <a:avLst/>
              <a:gdLst/>
              <a:ahLst/>
              <a:cxnLst/>
              <a:rect l="l" t="t" r="r" b="b"/>
              <a:pathLst>
                <a:path w="41909" h="9525">
                  <a:moveTo>
                    <a:pt x="0" y="9524"/>
                  </a:moveTo>
                  <a:lnTo>
                    <a:pt x="14034" y="7866"/>
                  </a:lnTo>
                  <a:lnTo>
                    <a:pt x="23053" y="6321"/>
                  </a:lnTo>
                  <a:lnTo>
                    <a:pt x="30963" y="3997"/>
                  </a:lnTo>
                  <a:lnTo>
                    <a:pt x="41671" y="0"/>
                  </a:lnTo>
                </a:path>
              </a:pathLst>
            </a:custGeom>
            <a:ln w="32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7009267" y="12984858"/>
              <a:ext cx="24765" cy="17145"/>
            </a:xfrm>
            <a:custGeom>
              <a:avLst/>
              <a:gdLst/>
              <a:ahLst/>
              <a:cxnLst/>
              <a:rect l="l" t="t" r="r" b="b"/>
              <a:pathLst>
                <a:path w="24765" h="17145">
                  <a:moveTo>
                    <a:pt x="0" y="16516"/>
                  </a:moveTo>
                  <a:lnTo>
                    <a:pt x="10438" y="12410"/>
                  </a:lnTo>
                  <a:lnTo>
                    <a:pt x="16459" y="9321"/>
                  </a:lnTo>
                  <a:lnTo>
                    <a:pt x="20352" y="5700"/>
                  </a:lnTo>
                  <a:lnTo>
                    <a:pt x="24404" y="0"/>
                  </a:lnTo>
                </a:path>
              </a:pathLst>
            </a:custGeom>
            <a:ln w="32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7033672" y="12965070"/>
              <a:ext cx="6985" cy="20320"/>
            </a:xfrm>
            <a:custGeom>
              <a:avLst/>
              <a:gdLst/>
              <a:ahLst/>
              <a:cxnLst/>
              <a:rect l="l" t="t" r="r" b="b"/>
              <a:pathLst>
                <a:path w="6984" h="20320">
                  <a:moveTo>
                    <a:pt x="0" y="19787"/>
                  </a:moveTo>
                  <a:lnTo>
                    <a:pt x="6525" y="10112"/>
                  </a:lnTo>
                  <a:lnTo>
                    <a:pt x="456" y="0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7012102" y="12946663"/>
              <a:ext cx="22225" cy="18415"/>
            </a:xfrm>
            <a:custGeom>
              <a:avLst/>
              <a:gdLst/>
              <a:ahLst/>
              <a:cxnLst/>
              <a:rect l="l" t="t" r="r" b="b"/>
              <a:pathLst>
                <a:path w="22225" h="18415">
                  <a:moveTo>
                    <a:pt x="22026" y="18407"/>
                  </a:moveTo>
                  <a:lnTo>
                    <a:pt x="18268" y="12431"/>
                  </a:lnTo>
                  <a:lnTo>
                    <a:pt x="14721" y="8522"/>
                  </a:lnTo>
                  <a:lnTo>
                    <a:pt x="9320" y="4953"/>
                  </a:lnTo>
                  <a:lnTo>
                    <a:pt x="0" y="0"/>
                  </a:lnTo>
                </a:path>
              </a:pathLst>
            </a:custGeom>
            <a:ln w="33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6974119" y="12933377"/>
              <a:ext cx="38100" cy="13335"/>
            </a:xfrm>
            <a:custGeom>
              <a:avLst/>
              <a:gdLst/>
              <a:ahLst/>
              <a:cxnLst/>
              <a:rect l="l" t="t" r="r" b="b"/>
              <a:pathLst>
                <a:path w="38100" h="13334">
                  <a:moveTo>
                    <a:pt x="37982" y="13285"/>
                  </a:moveTo>
                  <a:lnTo>
                    <a:pt x="28412" y="8411"/>
                  </a:lnTo>
                  <a:lnTo>
                    <a:pt x="21265" y="5403"/>
                  </a:lnTo>
                  <a:lnTo>
                    <a:pt x="12982" y="3014"/>
                  </a:lnTo>
                  <a:lnTo>
                    <a:pt x="0" y="0"/>
                  </a:lnTo>
                </a:path>
              </a:pathLst>
            </a:custGeom>
            <a:ln w="33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6927614" y="12928344"/>
              <a:ext cx="46990" cy="5080"/>
            </a:xfrm>
            <a:custGeom>
              <a:avLst/>
              <a:gdLst/>
              <a:ahLst/>
              <a:cxnLst/>
              <a:rect l="l" t="t" r="r" b="b"/>
              <a:pathLst>
                <a:path w="46990" h="5079">
                  <a:moveTo>
                    <a:pt x="46504" y="5033"/>
                  </a:moveTo>
                  <a:lnTo>
                    <a:pt x="33389" y="2147"/>
                  </a:lnTo>
                  <a:lnTo>
                    <a:pt x="24173" y="661"/>
                  </a:lnTo>
                  <a:lnTo>
                    <a:pt x="14496" y="102"/>
                  </a:lnTo>
                  <a:lnTo>
                    <a:pt x="0" y="0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6881345" y="12928344"/>
              <a:ext cx="46355" cy="6350"/>
            </a:xfrm>
            <a:custGeom>
              <a:avLst/>
              <a:gdLst/>
              <a:ahLst/>
              <a:cxnLst/>
              <a:rect l="l" t="t" r="r" b="b"/>
              <a:pathLst>
                <a:path w="46354" h="6350">
                  <a:moveTo>
                    <a:pt x="46269" y="0"/>
                  </a:moveTo>
                  <a:lnTo>
                    <a:pt x="31776" y="67"/>
                  </a:lnTo>
                  <a:lnTo>
                    <a:pt x="22125" y="700"/>
                  </a:lnTo>
                  <a:lnTo>
                    <a:pt x="12979" y="2448"/>
                  </a:lnTo>
                  <a:lnTo>
                    <a:pt x="0" y="5860"/>
                  </a:lnTo>
                </a:path>
              </a:pathLst>
            </a:custGeom>
            <a:ln w="32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6844412" y="12934204"/>
              <a:ext cx="37465" cy="19050"/>
            </a:xfrm>
            <a:custGeom>
              <a:avLst/>
              <a:gdLst/>
              <a:ahLst/>
              <a:cxnLst/>
              <a:rect l="l" t="t" r="r" b="b"/>
              <a:pathLst>
                <a:path w="37465" h="19050">
                  <a:moveTo>
                    <a:pt x="36933" y="0"/>
                  </a:moveTo>
                  <a:lnTo>
                    <a:pt x="24099" y="3611"/>
                  </a:lnTo>
                  <a:lnTo>
                    <a:pt x="15974" y="6759"/>
                  </a:lnTo>
                  <a:lnTo>
                    <a:pt x="9095" y="11192"/>
                  </a:lnTo>
                  <a:lnTo>
                    <a:pt x="0" y="18660"/>
                  </a:lnTo>
                </a:path>
              </a:pathLst>
            </a:custGeom>
            <a:ln w="31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6822293" y="12952865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5">
                  <a:moveTo>
                    <a:pt x="22118" y="0"/>
                  </a:moveTo>
                  <a:lnTo>
                    <a:pt x="13255" y="7660"/>
                  </a:lnTo>
                  <a:lnTo>
                    <a:pt x="7996" y="13444"/>
                  </a:lnTo>
                  <a:lnTo>
                    <a:pt x="4269" y="20258"/>
                  </a:lnTo>
                  <a:lnTo>
                    <a:pt x="0" y="31008"/>
                  </a:lnTo>
                </a:path>
              </a:pathLst>
            </a:custGeom>
            <a:ln w="32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6816392" y="12983874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5901" y="0"/>
                  </a:moveTo>
                  <a:lnTo>
                    <a:pt x="1904" y="10869"/>
                  </a:lnTo>
                  <a:lnTo>
                    <a:pt x="84" y="18517"/>
                  </a:lnTo>
                  <a:lnTo>
                    <a:pt x="0" y="26568"/>
                  </a:lnTo>
                  <a:lnTo>
                    <a:pt x="1212" y="38644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6817604" y="13022518"/>
              <a:ext cx="14604" cy="38735"/>
            </a:xfrm>
            <a:custGeom>
              <a:avLst/>
              <a:gdLst/>
              <a:ahLst/>
              <a:cxnLst/>
              <a:rect l="l" t="t" r="r" b="b"/>
              <a:pathLst>
                <a:path w="14604" h="38734">
                  <a:moveTo>
                    <a:pt x="0" y="0"/>
                  </a:moveTo>
                  <a:lnTo>
                    <a:pt x="1511" y="12069"/>
                  </a:lnTo>
                  <a:lnTo>
                    <a:pt x="3523" y="20078"/>
                  </a:lnTo>
                  <a:lnTo>
                    <a:pt x="7390" y="27612"/>
                  </a:lnTo>
                  <a:lnTo>
                    <a:pt x="14471" y="38259"/>
                  </a:lnTo>
                </a:path>
              </a:pathLst>
            </a:custGeom>
            <a:ln w="32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6832075" y="13060777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0" y="0"/>
                  </a:moveTo>
                  <a:lnTo>
                    <a:pt x="7358" y="10516"/>
                  </a:lnTo>
                  <a:lnTo>
                    <a:pt x="13174" y="17138"/>
                  </a:lnTo>
                  <a:lnTo>
                    <a:pt x="20473" y="22668"/>
                  </a:lnTo>
                  <a:lnTo>
                    <a:pt x="32283" y="29912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6864359" y="13090690"/>
              <a:ext cx="45085" cy="17780"/>
            </a:xfrm>
            <a:custGeom>
              <a:avLst/>
              <a:gdLst/>
              <a:ahLst/>
              <a:cxnLst/>
              <a:rect l="l" t="t" r="r" b="b"/>
              <a:pathLst>
                <a:path w="45084" h="17780">
                  <a:moveTo>
                    <a:pt x="0" y="0"/>
                  </a:moveTo>
                  <a:lnTo>
                    <a:pt x="12001" y="7047"/>
                  </a:lnTo>
                  <a:lnTo>
                    <a:pt x="20648" y="11201"/>
                  </a:lnTo>
                  <a:lnTo>
                    <a:pt x="30120" y="14087"/>
                  </a:lnTo>
                  <a:lnTo>
                    <a:pt x="44599" y="17329"/>
                  </a:lnTo>
                </a:path>
              </a:pathLst>
            </a:custGeom>
            <a:ln w="32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6908958" y="13108019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80">
                  <a:moveTo>
                    <a:pt x="0" y="0"/>
                  </a:moveTo>
                  <a:lnTo>
                    <a:pt x="14542" y="3033"/>
                  </a:lnTo>
                  <a:lnTo>
                    <a:pt x="24456" y="4457"/>
                  </a:lnTo>
                  <a:lnTo>
                    <a:pt x="34302" y="4644"/>
                  </a:lnTo>
                  <a:lnTo>
                    <a:pt x="48639" y="3965"/>
                  </a:lnTo>
                </a:path>
              </a:pathLst>
            </a:custGeom>
            <a:ln w="32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6957598" y="13105669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0" y="6315"/>
                  </a:moveTo>
                  <a:lnTo>
                    <a:pt x="14220" y="5476"/>
                  </a:lnTo>
                  <a:lnTo>
                    <a:pt x="23247" y="4539"/>
                  </a:lnTo>
                  <a:lnTo>
                    <a:pt x="30941" y="2911"/>
                  </a:lnTo>
                  <a:lnTo>
                    <a:pt x="41158" y="0"/>
                  </a:lnTo>
                </a:path>
              </a:pathLst>
            </a:custGeom>
            <a:ln w="31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6998757" y="13095171"/>
              <a:ext cx="22225" cy="10795"/>
            </a:xfrm>
            <a:custGeom>
              <a:avLst/>
              <a:gdLst/>
              <a:ahLst/>
              <a:cxnLst/>
              <a:rect l="l" t="t" r="r" b="b"/>
              <a:pathLst>
                <a:path w="22225" h="10794">
                  <a:moveTo>
                    <a:pt x="0" y="10498"/>
                  </a:moveTo>
                  <a:lnTo>
                    <a:pt x="17020" y="5498"/>
                  </a:lnTo>
                  <a:lnTo>
                    <a:pt x="22174" y="0"/>
                  </a:lnTo>
                </a:path>
              </a:pathLst>
            </a:custGeom>
            <a:ln w="32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2" name="object 1122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7178373" y="13117754"/>
            <a:ext cx="158940" cy="163530"/>
          </a:xfrm>
          <a:prstGeom prst="rect">
            <a:avLst/>
          </a:prstGeom>
        </p:spPr>
      </p:pic>
      <p:pic>
        <p:nvPicPr>
          <p:cNvPr id="1123" name="object 1123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7713342" y="12961575"/>
            <a:ext cx="288064" cy="223967"/>
          </a:xfrm>
          <a:prstGeom prst="rect">
            <a:avLst/>
          </a:prstGeom>
        </p:spPr>
      </p:pic>
      <p:pic>
        <p:nvPicPr>
          <p:cNvPr id="1124" name="object 1124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070866" y="12936456"/>
            <a:ext cx="198616" cy="266619"/>
          </a:xfrm>
          <a:prstGeom prst="rect">
            <a:avLst/>
          </a:prstGeom>
        </p:spPr>
      </p:pic>
      <p:pic>
        <p:nvPicPr>
          <p:cNvPr id="1125" name="object 1125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722543" y="12805684"/>
            <a:ext cx="224682" cy="395279"/>
          </a:xfrm>
          <a:prstGeom prst="rect">
            <a:avLst/>
          </a:prstGeom>
        </p:spPr>
      </p:pic>
      <p:grpSp>
        <p:nvGrpSpPr>
          <p:cNvPr id="1126" name="object 1126"/>
          <p:cNvGrpSpPr/>
          <p:nvPr/>
        </p:nvGrpSpPr>
        <p:grpSpPr>
          <a:xfrm>
            <a:off x="9021209" y="12989666"/>
            <a:ext cx="60960" cy="173990"/>
            <a:chOff x="9021209" y="12989666"/>
            <a:chExt cx="60960" cy="173990"/>
          </a:xfrm>
        </p:grpSpPr>
        <p:sp>
          <p:nvSpPr>
            <p:cNvPr id="1127" name="object 1127"/>
            <p:cNvSpPr/>
            <p:nvPr/>
          </p:nvSpPr>
          <p:spPr>
            <a:xfrm>
              <a:off x="9064103" y="1300814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9060526" y="13007113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577" y="1029"/>
                  </a:moveTo>
                  <a:lnTo>
                    <a:pt x="1571" y="0"/>
                  </a:lnTo>
                  <a:lnTo>
                    <a:pt x="0" y="316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9057518" y="1300742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07" y="0"/>
                  </a:moveTo>
                  <a:lnTo>
                    <a:pt x="1435" y="316"/>
                  </a:lnTo>
                  <a:lnTo>
                    <a:pt x="0" y="4829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9054929" y="13012258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2588" y="0"/>
                  </a:moveTo>
                  <a:lnTo>
                    <a:pt x="1152" y="4512"/>
                  </a:lnTo>
                  <a:lnTo>
                    <a:pt x="0" y="14999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9049315" y="13027257"/>
              <a:ext cx="5715" cy="60325"/>
            </a:xfrm>
            <a:custGeom>
              <a:avLst/>
              <a:gdLst/>
              <a:ahLst/>
              <a:cxnLst/>
              <a:rect l="l" t="t" r="r" b="b"/>
              <a:pathLst>
                <a:path w="5715" h="60325">
                  <a:moveTo>
                    <a:pt x="5613" y="0"/>
                  </a:moveTo>
                  <a:lnTo>
                    <a:pt x="3508" y="24663"/>
                  </a:lnTo>
                  <a:lnTo>
                    <a:pt x="2222" y="39160"/>
                  </a:lnTo>
                  <a:lnTo>
                    <a:pt x="1228" y="49139"/>
                  </a:lnTo>
                  <a:lnTo>
                    <a:pt x="0" y="60249"/>
                  </a:lnTo>
                </a:path>
              </a:pathLst>
            </a:custGeom>
            <a:ln w="33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9044058" y="13087506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5" h="34290">
                  <a:moveTo>
                    <a:pt x="5257" y="0"/>
                  </a:moveTo>
                  <a:lnTo>
                    <a:pt x="4035" y="10696"/>
                  </a:lnTo>
                  <a:lnTo>
                    <a:pt x="3079" y="17783"/>
                  </a:lnTo>
                  <a:lnTo>
                    <a:pt x="1899" y="24430"/>
                  </a:lnTo>
                  <a:lnTo>
                    <a:pt x="0" y="33807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9037580" y="13121313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4" h="25400">
                  <a:moveTo>
                    <a:pt x="6477" y="0"/>
                  </a:moveTo>
                  <a:lnTo>
                    <a:pt x="4559" y="9244"/>
                  </a:lnTo>
                  <a:lnTo>
                    <a:pt x="3245" y="14968"/>
                  </a:lnTo>
                  <a:lnTo>
                    <a:pt x="1928" y="19549"/>
                  </a:lnTo>
                  <a:lnTo>
                    <a:pt x="0" y="25365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4" name="object 1134"/>
          <p:cNvGrpSpPr/>
          <p:nvPr/>
        </p:nvGrpSpPr>
        <p:grpSpPr>
          <a:xfrm>
            <a:off x="9037519" y="12822473"/>
            <a:ext cx="443230" cy="363220"/>
            <a:chOff x="9037519" y="12822473"/>
            <a:chExt cx="443230" cy="363220"/>
          </a:xfrm>
        </p:grpSpPr>
        <p:sp>
          <p:nvSpPr>
            <p:cNvPr id="1135" name="object 1135"/>
            <p:cNvSpPr/>
            <p:nvPr/>
          </p:nvSpPr>
          <p:spPr>
            <a:xfrm>
              <a:off x="9055096" y="1288499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9054982" y="1288199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502"/>
                  </a:moveTo>
                  <a:lnTo>
                    <a:pt x="17778" y="1502"/>
                  </a:lnTo>
                </a:path>
              </a:pathLst>
            </a:custGeom>
            <a:ln w="37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9055298" y="12879282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2713"/>
                  </a:moveTo>
                  <a:lnTo>
                    <a:pt x="316" y="740"/>
                  </a:lnTo>
                  <a:lnTo>
                    <a:pt x="2263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8" name="object 1138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9104890" y="12937289"/>
              <a:ext cx="183419" cy="246989"/>
            </a:xfrm>
            <a:prstGeom prst="rect">
              <a:avLst/>
            </a:prstGeom>
          </p:spPr>
        </p:pic>
        <p:pic>
          <p:nvPicPr>
            <p:cNvPr id="1139" name="object 1139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9307650" y="12822473"/>
              <a:ext cx="172634" cy="362882"/>
            </a:xfrm>
            <a:prstGeom prst="rect">
              <a:avLst/>
            </a:prstGeom>
          </p:spPr>
        </p:pic>
      </p:grpSp>
      <p:grpSp>
        <p:nvGrpSpPr>
          <p:cNvPr id="1140" name="object 1140"/>
          <p:cNvGrpSpPr/>
          <p:nvPr/>
        </p:nvGrpSpPr>
        <p:grpSpPr>
          <a:xfrm>
            <a:off x="8668997" y="13242548"/>
            <a:ext cx="830580" cy="78105"/>
            <a:chOff x="8668997" y="13242548"/>
            <a:chExt cx="830580" cy="78105"/>
          </a:xfrm>
        </p:grpSpPr>
        <p:sp>
          <p:nvSpPr>
            <p:cNvPr id="1141" name="object 1141"/>
            <p:cNvSpPr/>
            <p:nvPr/>
          </p:nvSpPr>
          <p:spPr>
            <a:xfrm>
              <a:off x="8769549" y="1326558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753718" y="13262093"/>
              <a:ext cx="15875" cy="3810"/>
            </a:xfrm>
            <a:custGeom>
              <a:avLst/>
              <a:gdLst/>
              <a:ahLst/>
              <a:cxnLst/>
              <a:rect l="l" t="t" r="r" b="b"/>
              <a:pathLst>
                <a:path w="15875" h="3809">
                  <a:moveTo>
                    <a:pt x="15831" y="3491"/>
                  </a:moveTo>
                  <a:lnTo>
                    <a:pt x="8497" y="1314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733556" y="13260136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40">
                  <a:moveTo>
                    <a:pt x="20161" y="1956"/>
                  </a:moveTo>
                  <a:lnTo>
                    <a:pt x="11664" y="641"/>
                  </a:lnTo>
                  <a:lnTo>
                    <a:pt x="0" y="0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8710786" y="13259494"/>
              <a:ext cx="22860" cy="1270"/>
            </a:xfrm>
            <a:custGeom>
              <a:avLst/>
              <a:gdLst/>
              <a:ahLst/>
              <a:cxnLst/>
              <a:rect l="l" t="t" r="r" b="b"/>
              <a:pathLst>
                <a:path w="22859" h="1269">
                  <a:moveTo>
                    <a:pt x="22769" y="641"/>
                  </a:moveTo>
                  <a:lnTo>
                    <a:pt x="11104" y="0"/>
                  </a:lnTo>
                  <a:lnTo>
                    <a:pt x="0" y="382"/>
                  </a:lnTo>
                </a:path>
              </a:pathLst>
            </a:custGeom>
            <a:ln w="33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8692737" y="13259877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5" h="1905">
                  <a:moveTo>
                    <a:pt x="18049" y="0"/>
                  </a:moveTo>
                  <a:lnTo>
                    <a:pt x="6944" y="382"/>
                  </a:lnTo>
                  <a:lnTo>
                    <a:pt x="0" y="1900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8685793" y="13261778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4" h="4444">
                  <a:moveTo>
                    <a:pt x="6943" y="0"/>
                  </a:moveTo>
                  <a:lnTo>
                    <a:pt x="0" y="1517"/>
                  </a:lnTo>
                  <a:lnTo>
                    <a:pt x="1364" y="3883"/>
                  </a:lnTo>
                </a:path>
              </a:pathLst>
            </a:custGeom>
            <a:ln w="33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8687158" y="13265661"/>
              <a:ext cx="13970" cy="5715"/>
            </a:xfrm>
            <a:custGeom>
              <a:avLst/>
              <a:gdLst/>
              <a:ahLst/>
              <a:cxnLst/>
              <a:rect l="l" t="t" r="r" b="b"/>
              <a:pathLst>
                <a:path w="13970" h="5715">
                  <a:moveTo>
                    <a:pt x="0" y="0"/>
                  </a:moveTo>
                  <a:lnTo>
                    <a:pt x="1364" y="2365"/>
                  </a:lnTo>
                  <a:lnTo>
                    <a:pt x="13531" y="5391"/>
                  </a:lnTo>
                </a:path>
              </a:pathLst>
            </a:custGeom>
            <a:ln w="34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8700689" y="13271053"/>
              <a:ext cx="38735" cy="6985"/>
            </a:xfrm>
            <a:custGeom>
              <a:avLst/>
              <a:gdLst/>
              <a:ahLst/>
              <a:cxnLst/>
              <a:rect l="l" t="t" r="r" b="b"/>
              <a:pathLst>
                <a:path w="38734" h="6984">
                  <a:moveTo>
                    <a:pt x="0" y="0"/>
                  </a:moveTo>
                  <a:lnTo>
                    <a:pt x="7440" y="1803"/>
                  </a:lnTo>
                  <a:lnTo>
                    <a:pt x="13893" y="3072"/>
                  </a:lnTo>
                  <a:lnTo>
                    <a:pt x="22934" y="4408"/>
                  </a:lnTo>
                  <a:lnTo>
                    <a:pt x="38140" y="6412"/>
                  </a:lnTo>
                </a:path>
              </a:pathLst>
            </a:custGeom>
            <a:ln w="34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8738830" y="13277465"/>
              <a:ext cx="68580" cy="6985"/>
            </a:xfrm>
            <a:custGeom>
              <a:avLst/>
              <a:gdLst/>
              <a:ahLst/>
              <a:cxnLst/>
              <a:rect l="l" t="t" r="r" b="b"/>
              <a:pathLst>
                <a:path w="68579" h="6984">
                  <a:moveTo>
                    <a:pt x="0" y="0"/>
                  </a:moveTo>
                  <a:lnTo>
                    <a:pt x="15675" y="2009"/>
                  </a:lnTo>
                  <a:lnTo>
                    <a:pt x="28008" y="3392"/>
                  </a:lnTo>
                  <a:lnTo>
                    <a:pt x="43393" y="4790"/>
                  </a:lnTo>
                  <a:lnTo>
                    <a:pt x="68228" y="6844"/>
                  </a:lnTo>
                </a:path>
              </a:pathLst>
            </a:custGeom>
            <a:ln w="33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8807058" y="13284310"/>
              <a:ext cx="99695" cy="6985"/>
            </a:xfrm>
            <a:custGeom>
              <a:avLst/>
              <a:gdLst/>
              <a:ahLst/>
              <a:cxnLst/>
              <a:rect l="l" t="t" r="r" b="b"/>
              <a:pathLst>
                <a:path w="99695" h="6984">
                  <a:moveTo>
                    <a:pt x="0" y="0"/>
                  </a:moveTo>
                  <a:lnTo>
                    <a:pt x="25317" y="2050"/>
                  </a:lnTo>
                  <a:lnTo>
                    <a:pt x="44083" y="3421"/>
                  </a:lnTo>
                  <a:lnTo>
                    <a:pt x="65590" y="4730"/>
                  </a:lnTo>
                  <a:lnTo>
                    <a:pt x="99131" y="6598"/>
                  </a:lnTo>
                </a:path>
              </a:pathLst>
            </a:custGeom>
            <a:ln w="31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8906190" y="13290908"/>
              <a:ext cx="120014" cy="5715"/>
            </a:xfrm>
            <a:custGeom>
              <a:avLst/>
              <a:gdLst/>
              <a:ahLst/>
              <a:cxnLst/>
              <a:rect l="l" t="t" r="r" b="b"/>
              <a:pathLst>
                <a:path w="120015" h="5715">
                  <a:moveTo>
                    <a:pt x="0" y="0"/>
                  </a:moveTo>
                  <a:lnTo>
                    <a:pt x="33868" y="1851"/>
                  </a:lnTo>
                  <a:lnTo>
                    <a:pt x="57658" y="3051"/>
                  </a:lnTo>
                  <a:lnTo>
                    <a:pt x="82621" y="4123"/>
                  </a:lnTo>
                  <a:lnTo>
                    <a:pt x="120008" y="5593"/>
                  </a:lnTo>
                </a:path>
              </a:pathLst>
            </a:custGeom>
            <a:ln w="29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9026199" y="13296501"/>
              <a:ext cx="120014" cy="4445"/>
            </a:xfrm>
            <a:custGeom>
              <a:avLst/>
              <a:gdLst/>
              <a:ahLst/>
              <a:cxnLst/>
              <a:rect l="l" t="t" r="r" b="b"/>
              <a:pathLst>
                <a:path w="120015" h="4444">
                  <a:moveTo>
                    <a:pt x="0" y="0"/>
                  </a:moveTo>
                  <a:lnTo>
                    <a:pt x="37386" y="1444"/>
                  </a:lnTo>
                  <a:lnTo>
                    <a:pt x="62341" y="2345"/>
                  </a:lnTo>
                  <a:lnTo>
                    <a:pt x="86108" y="3078"/>
                  </a:lnTo>
                  <a:lnTo>
                    <a:pt x="119932" y="4019"/>
                  </a:lnTo>
                </a:path>
              </a:pathLst>
            </a:custGeom>
            <a:ln w="28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9146132" y="13300521"/>
              <a:ext cx="102870" cy="2540"/>
            </a:xfrm>
            <a:custGeom>
              <a:avLst/>
              <a:gdLst/>
              <a:ahLst/>
              <a:cxnLst/>
              <a:rect l="l" t="t" r="r" b="b"/>
              <a:pathLst>
                <a:path w="102870" h="2540">
                  <a:moveTo>
                    <a:pt x="0" y="0"/>
                  </a:moveTo>
                  <a:lnTo>
                    <a:pt x="33555" y="912"/>
                  </a:lnTo>
                  <a:lnTo>
                    <a:pt x="55442" y="1441"/>
                  </a:lnTo>
                  <a:lnTo>
                    <a:pt x="75293" y="1788"/>
                  </a:lnTo>
                  <a:lnTo>
                    <a:pt x="102738" y="2154"/>
                  </a:lnTo>
                </a:path>
              </a:pathLst>
            </a:custGeom>
            <a:ln w="27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9248871" y="13302676"/>
              <a:ext cx="81280" cy="635"/>
            </a:xfrm>
            <a:custGeom>
              <a:avLst/>
              <a:gdLst/>
              <a:ahLst/>
              <a:cxnLst/>
              <a:rect l="l" t="t" r="r" b="b"/>
              <a:pathLst>
                <a:path w="81279" h="634">
                  <a:moveTo>
                    <a:pt x="-14053" y="265"/>
                  </a:moveTo>
                  <a:lnTo>
                    <a:pt x="95320" y="265"/>
                  </a:lnTo>
                </a:path>
              </a:pathLst>
            </a:custGeom>
            <a:ln w="28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9330138" y="13302549"/>
              <a:ext cx="62865" cy="635"/>
            </a:xfrm>
            <a:custGeom>
              <a:avLst/>
              <a:gdLst/>
              <a:ahLst/>
              <a:cxnLst/>
              <a:rect l="l" t="t" r="r" b="b"/>
              <a:pathLst>
                <a:path w="62865" h="634">
                  <a:moveTo>
                    <a:pt x="-14705" y="299"/>
                  </a:moveTo>
                  <a:lnTo>
                    <a:pt x="76991" y="299"/>
                  </a:lnTo>
                </a:path>
              </a:pathLst>
            </a:custGeom>
            <a:ln w="30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9392423" y="13300853"/>
              <a:ext cx="76200" cy="1905"/>
            </a:xfrm>
            <a:custGeom>
              <a:avLst/>
              <a:gdLst/>
              <a:ahLst/>
              <a:cxnLst/>
              <a:rect l="l" t="t" r="r" b="b"/>
              <a:pathLst>
                <a:path w="76200" h="1905">
                  <a:moveTo>
                    <a:pt x="0" y="1696"/>
                  </a:moveTo>
                  <a:lnTo>
                    <a:pt x="38030" y="807"/>
                  </a:lnTo>
                  <a:lnTo>
                    <a:pt x="58616" y="335"/>
                  </a:lnTo>
                  <a:lnTo>
                    <a:pt x="68874" y="118"/>
                  </a:lnTo>
                  <a:lnTo>
                    <a:pt x="75922" y="0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9468346" y="13300689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69">
                  <a:moveTo>
                    <a:pt x="0" y="164"/>
                  </a:moveTo>
                  <a:lnTo>
                    <a:pt x="10420" y="0"/>
                  </a:lnTo>
                  <a:lnTo>
                    <a:pt x="12214" y="773"/>
                  </a:lnTo>
                </a:path>
              </a:pathLst>
            </a:custGeom>
            <a:ln w="32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9477250" y="13301462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40">
                  <a:moveTo>
                    <a:pt x="3309" y="0"/>
                  </a:moveTo>
                  <a:lnTo>
                    <a:pt x="5103" y="773"/>
                  </a:lnTo>
                  <a:lnTo>
                    <a:pt x="0" y="2055"/>
                  </a:lnTo>
                </a:path>
              </a:pathLst>
            </a:custGeom>
            <a:ln w="33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9" name="object 1159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642576" y="13490799"/>
            <a:ext cx="390311" cy="306038"/>
          </a:xfrm>
          <a:prstGeom prst="rect">
            <a:avLst/>
          </a:prstGeom>
        </p:spPr>
      </p:pic>
      <p:pic>
        <p:nvPicPr>
          <p:cNvPr id="1160" name="object 1160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1080438" y="13611209"/>
            <a:ext cx="161147" cy="161587"/>
          </a:xfrm>
          <a:prstGeom prst="rect">
            <a:avLst/>
          </a:prstGeom>
        </p:spPr>
      </p:pic>
      <p:pic>
        <p:nvPicPr>
          <p:cNvPr id="1161" name="object 1161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1333760" y="13470256"/>
            <a:ext cx="242051" cy="279151"/>
          </a:xfrm>
          <a:prstGeom prst="rect">
            <a:avLst/>
          </a:prstGeom>
        </p:spPr>
      </p:pic>
      <p:grpSp>
        <p:nvGrpSpPr>
          <p:cNvPr id="1162" name="object 1162"/>
          <p:cNvGrpSpPr/>
          <p:nvPr/>
        </p:nvGrpSpPr>
        <p:grpSpPr>
          <a:xfrm>
            <a:off x="2180846" y="13569810"/>
            <a:ext cx="445134" cy="273050"/>
            <a:chOff x="2180846" y="13569810"/>
            <a:chExt cx="445134" cy="273050"/>
          </a:xfrm>
        </p:grpSpPr>
        <p:pic>
          <p:nvPicPr>
            <p:cNvPr id="1163" name="object 1163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2180846" y="13569810"/>
              <a:ext cx="227345" cy="272731"/>
            </a:xfrm>
            <a:prstGeom prst="rect">
              <a:avLst/>
            </a:prstGeom>
          </p:spPr>
        </p:pic>
        <p:pic>
          <p:nvPicPr>
            <p:cNvPr id="1164" name="object 116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2451309" y="13604173"/>
              <a:ext cx="174352" cy="186795"/>
            </a:xfrm>
            <a:prstGeom prst="rect">
              <a:avLst/>
            </a:prstGeom>
          </p:spPr>
        </p:pic>
      </p:grpSp>
      <p:grpSp>
        <p:nvGrpSpPr>
          <p:cNvPr id="1165" name="object 1165"/>
          <p:cNvGrpSpPr/>
          <p:nvPr/>
        </p:nvGrpSpPr>
        <p:grpSpPr>
          <a:xfrm>
            <a:off x="2724256" y="13540762"/>
            <a:ext cx="267970" cy="287655"/>
            <a:chOff x="2724256" y="13540762"/>
            <a:chExt cx="267970" cy="287655"/>
          </a:xfrm>
        </p:grpSpPr>
        <p:pic>
          <p:nvPicPr>
            <p:cNvPr id="1166" name="object 1166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724256" y="13609706"/>
              <a:ext cx="161652" cy="218613"/>
            </a:xfrm>
            <a:prstGeom prst="rect">
              <a:avLst/>
            </a:prstGeom>
          </p:spPr>
        </p:pic>
        <p:pic>
          <p:nvPicPr>
            <p:cNvPr id="1167" name="object 1167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925908" y="13619257"/>
              <a:ext cx="65797" cy="149335"/>
            </a:xfrm>
            <a:prstGeom prst="rect">
              <a:avLst/>
            </a:prstGeom>
          </p:spPr>
        </p:pic>
        <p:sp>
          <p:nvSpPr>
            <p:cNvPr id="1168" name="object 1168"/>
            <p:cNvSpPr/>
            <p:nvPr/>
          </p:nvSpPr>
          <p:spPr>
            <a:xfrm>
              <a:off x="2936095" y="1356852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2933572" y="13563747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2522" y="4779"/>
                  </a:moveTo>
                  <a:lnTo>
                    <a:pt x="2522" y="351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2926764" y="13558149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808" y="5598"/>
                  </a:moveTo>
                  <a:lnTo>
                    <a:pt x="4285" y="2078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1" name="object 1171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3047080" y="13610321"/>
            <a:ext cx="240734" cy="181286"/>
          </a:xfrm>
          <a:prstGeom prst="rect">
            <a:avLst/>
          </a:prstGeom>
        </p:spPr>
      </p:pic>
      <p:pic>
        <p:nvPicPr>
          <p:cNvPr id="1172" name="object 1172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3429449" y="13499455"/>
            <a:ext cx="233276" cy="324321"/>
          </a:xfrm>
          <a:prstGeom prst="rect">
            <a:avLst/>
          </a:prstGeom>
        </p:spPr>
      </p:pic>
      <p:pic>
        <p:nvPicPr>
          <p:cNvPr id="1173" name="object 1173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3709438" y="13500577"/>
            <a:ext cx="263705" cy="305927"/>
          </a:xfrm>
          <a:prstGeom prst="rect">
            <a:avLst/>
          </a:prstGeom>
        </p:spPr>
      </p:pic>
      <p:grpSp>
        <p:nvGrpSpPr>
          <p:cNvPr id="1174" name="object 1174"/>
          <p:cNvGrpSpPr/>
          <p:nvPr/>
        </p:nvGrpSpPr>
        <p:grpSpPr>
          <a:xfrm>
            <a:off x="4072580" y="13711445"/>
            <a:ext cx="46990" cy="38100"/>
            <a:chOff x="4072580" y="13711445"/>
            <a:chExt cx="46990" cy="38100"/>
          </a:xfrm>
        </p:grpSpPr>
        <p:sp>
          <p:nvSpPr>
            <p:cNvPr id="1175" name="object 1175"/>
            <p:cNvSpPr/>
            <p:nvPr/>
          </p:nvSpPr>
          <p:spPr>
            <a:xfrm>
              <a:off x="4101802" y="1372890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375" y="0"/>
                  </a:moveTo>
                  <a:lnTo>
                    <a:pt x="687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4089960" y="13728907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11841" y="0"/>
                  </a:moveTo>
                  <a:lnTo>
                    <a:pt x="3830" y="1375"/>
                  </a:lnTo>
                  <a:lnTo>
                    <a:pt x="0" y="2689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27" y="252443"/>
            <a:ext cx="298214" cy="3822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4128" y="374103"/>
            <a:ext cx="313055" cy="337820"/>
            <a:chOff x="1024128" y="374103"/>
            <a:chExt cx="313055" cy="337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8" y="374103"/>
              <a:ext cx="144558" cy="3374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99" y="386010"/>
              <a:ext cx="130825" cy="17675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7392" y="371540"/>
            <a:ext cx="210058" cy="2289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343" y="281336"/>
            <a:ext cx="316591" cy="3036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46108" y="403424"/>
            <a:ext cx="187506" cy="2141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47714" y="401314"/>
            <a:ext cx="208171" cy="1970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3566" y="274850"/>
            <a:ext cx="388220" cy="3480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56491" y="309715"/>
            <a:ext cx="215115" cy="32495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945101" y="380835"/>
            <a:ext cx="430530" cy="238125"/>
            <a:chOff x="3945101" y="380835"/>
            <a:chExt cx="430530" cy="238125"/>
          </a:xfrm>
        </p:grpSpPr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5101" y="380835"/>
              <a:ext cx="239226" cy="2336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6587" y="394141"/>
              <a:ext cx="148484" cy="22471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440742" y="418127"/>
            <a:ext cx="500380" cy="237490"/>
            <a:chOff x="4440742" y="418127"/>
            <a:chExt cx="500380" cy="23749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0742" y="418127"/>
              <a:ext cx="198959" cy="1990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8453" y="432971"/>
              <a:ext cx="272542" cy="22226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10406" y="433577"/>
            <a:ext cx="204220" cy="2026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87178" y="408331"/>
            <a:ext cx="241737" cy="2160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01194" y="403374"/>
            <a:ext cx="241180" cy="1949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59666" y="395732"/>
            <a:ext cx="184838" cy="4139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06001" y="405867"/>
            <a:ext cx="133169" cy="1987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14100" y="420132"/>
            <a:ext cx="148133" cy="16470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7419951" y="419129"/>
            <a:ext cx="199390" cy="416559"/>
            <a:chOff x="7419951" y="419129"/>
            <a:chExt cx="199390" cy="416559"/>
          </a:xfrm>
        </p:grpSpPr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19951" y="419129"/>
              <a:ext cx="75097" cy="1848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42336" y="587545"/>
              <a:ext cx="24130" cy="233045"/>
            </a:xfrm>
            <a:custGeom>
              <a:avLst/>
              <a:gdLst/>
              <a:ahLst/>
              <a:cxnLst/>
              <a:rect l="l" t="t" r="r" b="b"/>
              <a:pathLst>
                <a:path w="24129" h="233044">
                  <a:moveTo>
                    <a:pt x="0" y="0"/>
                  </a:moveTo>
                  <a:lnTo>
                    <a:pt x="12433" y="120737"/>
                  </a:lnTo>
                  <a:lnTo>
                    <a:pt x="19056" y="185234"/>
                  </a:lnTo>
                  <a:lnTo>
                    <a:pt x="22103" y="215319"/>
                  </a:lnTo>
                  <a:lnTo>
                    <a:pt x="23803" y="232818"/>
                  </a:lnTo>
                </a:path>
              </a:pathLst>
            </a:custGeom>
            <a:ln w="29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41184" y="441352"/>
              <a:ext cx="177550" cy="163718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29790" y="382853"/>
            <a:ext cx="171015" cy="21577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038432" y="362510"/>
            <a:ext cx="194759" cy="22809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299698" y="292615"/>
            <a:ext cx="63500" cy="264795"/>
            <a:chOff x="8299698" y="292615"/>
            <a:chExt cx="63500" cy="264795"/>
          </a:xfrm>
        </p:grpSpPr>
        <p:sp>
          <p:nvSpPr>
            <p:cNvPr id="31" name="object 31"/>
            <p:cNvSpPr/>
            <p:nvPr/>
          </p:nvSpPr>
          <p:spPr>
            <a:xfrm>
              <a:off x="8345622" y="415399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834" y="114"/>
                  </a:moveTo>
                  <a:lnTo>
                    <a:pt x="917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41275" y="415284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5" h="634">
                  <a:moveTo>
                    <a:pt x="-17462" y="100"/>
                  </a:moveTo>
                  <a:lnTo>
                    <a:pt x="21809" y="100"/>
                  </a:lnTo>
                </a:path>
              </a:pathLst>
            </a:custGeom>
            <a:ln w="35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36531" y="41548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743" y="0"/>
                  </a:moveTo>
                  <a:lnTo>
                    <a:pt x="2231" y="201"/>
                  </a:lnTo>
                  <a:lnTo>
                    <a:pt x="0" y="4643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33131" y="420129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09" h="15875">
                  <a:moveTo>
                    <a:pt x="3399" y="0"/>
                  </a:moveTo>
                  <a:lnTo>
                    <a:pt x="1167" y="4441"/>
                  </a:lnTo>
                  <a:lnTo>
                    <a:pt x="0" y="15247"/>
                  </a:lnTo>
                </a:path>
              </a:pathLst>
            </a:custGeom>
            <a:ln w="34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29388" y="435376"/>
              <a:ext cx="3810" cy="66675"/>
            </a:xfrm>
            <a:custGeom>
              <a:avLst/>
              <a:gdLst/>
              <a:ahLst/>
              <a:cxnLst/>
              <a:rect l="l" t="t" r="r" b="b"/>
              <a:pathLst>
                <a:path w="3809" h="66675">
                  <a:moveTo>
                    <a:pt x="3743" y="0"/>
                  </a:moveTo>
                  <a:lnTo>
                    <a:pt x="2390" y="26590"/>
                  </a:lnTo>
                  <a:lnTo>
                    <a:pt x="1548" y="42360"/>
                  </a:lnTo>
                  <a:lnTo>
                    <a:pt x="869" y="53525"/>
                  </a:lnTo>
                  <a:lnTo>
                    <a:pt x="0" y="66302"/>
                  </a:lnTo>
                </a:path>
              </a:pathLst>
            </a:custGeom>
            <a:ln w="33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26121" y="501679"/>
              <a:ext cx="3810" cy="38735"/>
            </a:xfrm>
            <a:custGeom>
              <a:avLst/>
              <a:gdLst/>
              <a:ahLst/>
              <a:cxnLst/>
              <a:rect l="l" t="t" r="r" b="b"/>
              <a:pathLst>
                <a:path w="3809" h="38734">
                  <a:moveTo>
                    <a:pt x="3266" y="0"/>
                  </a:moveTo>
                  <a:lnTo>
                    <a:pt x="2404" y="12346"/>
                  </a:lnTo>
                  <a:lnTo>
                    <a:pt x="1776" y="20494"/>
                  </a:lnTo>
                  <a:lnTo>
                    <a:pt x="1077" y="28071"/>
                  </a:lnTo>
                  <a:lnTo>
                    <a:pt x="0" y="38707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27140" y="333531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5">
                  <a:moveTo>
                    <a:pt x="7557" y="10679"/>
                  </a:moveTo>
                  <a:lnTo>
                    <a:pt x="6640" y="9475"/>
                  </a:lnTo>
                  <a:lnTo>
                    <a:pt x="5723" y="8270"/>
                  </a:lnTo>
                </a:path>
                <a:path w="7620" h="10795">
                  <a:moveTo>
                    <a:pt x="5723" y="8270"/>
                  </a:moveTo>
                  <a:lnTo>
                    <a:pt x="3888" y="58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19995" y="321123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7144" y="12408"/>
                  </a:moveTo>
                  <a:lnTo>
                    <a:pt x="3256" y="6545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16739" y="309655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09" h="12064">
                  <a:moveTo>
                    <a:pt x="3256" y="11467"/>
                  </a:moveTo>
                  <a:lnTo>
                    <a:pt x="0" y="4920"/>
                  </a:lnTo>
                  <a:lnTo>
                    <a:pt x="1525" y="0"/>
                  </a:lnTo>
                </a:path>
              </a:pathLst>
            </a:custGeom>
            <a:ln w="34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8424815" y="249367"/>
            <a:ext cx="775335" cy="351155"/>
            <a:chOff x="8424815" y="249367"/>
            <a:chExt cx="775335" cy="351155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4815" y="249367"/>
              <a:ext cx="305498" cy="348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50387" y="360220"/>
              <a:ext cx="203696" cy="2148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73627" y="363351"/>
              <a:ext cx="226088" cy="237061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6927443" y="1015960"/>
            <a:ext cx="2324100" cy="0"/>
          </a:xfrm>
          <a:custGeom>
            <a:avLst/>
            <a:gdLst/>
            <a:ahLst/>
            <a:cxnLst/>
            <a:rect l="l" t="t" r="r" b="b"/>
            <a:pathLst>
              <a:path w="2324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324100">
                <a:moveTo>
                  <a:pt x="4233" y="0"/>
                </a:moveTo>
                <a:lnTo>
                  <a:pt x="1343024" y="0"/>
                </a:lnTo>
                <a:lnTo>
                  <a:pt x="2030941" y="0"/>
                </a:lnTo>
                <a:lnTo>
                  <a:pt x="2285470" y="0"/>
                </a:lnTo>
                <a:lnTo>
                  <a:pt x="2324099" y="0"/>
                </a:lnTo>
              </a:path>
            </a:pathLst>
          </a:custGeom>
          <a:ln w="30649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2592" y="1306108"/>
            <a:ext cx="205764" cy="21945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1188" y="1315168"/>
            <a:ext cx="174059" cy="17999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02957" y="1142714"/>
            <a:ext cx="82431" cy="291311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945474" y="1284845"/>
            <a:ext cx="212725" cy="516255"/>
            <a:chOff x="945474" y="1284845"/>
            <a:chExt cx="212725" cy="516255"/>
          </a:xfrm>
        </p:grpSpPr>
        <p:sp>
          <p:nvSpPr>
            <p:cNvPr id="49" name="object 49"/>
            <p:cNvSpPr/>
            <p:nvPr/>
          </p:nvSpPr>
          <p:spPr>
            <a:xfrm>
              <a:off x="962937" y="134447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2937" y="134218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31" y="1144"/>
                  </a:moveTo>
                  <a:lnTo>
                    <a:pt x="17660" y="1144"/>
                  </a:lnTo>
                </a:path>
              </a:pathLst>
            </a:custGeom>
            <a:ln w="37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3166" y="1342632"/>
              <a:ext cx="15240" cy="23495"/>
            </a:xfrm>
            <a:custGeom>
              <a:avLst/>
              <a:gdLst/>
              <a:ahLst/>
              <a:cxnLst/>
              <a:rect l="l" t="t" r="r" b="b"/>
              <a:pathLst>
                <a:path w="15240" h="23494">
                  <a:moveTo>
                    <a:pt x="0" y="0"/>
                  </a:moveTo>
                  <a:lnTo>
                    <a:pt x="3908" y="6842"/>
                  </a:lnTo>
                  <a:lnTo>
                    <a:pt x="6764" y="11530"/>
                  </a:lnTo>
                  <a:lnTo>
                    <a:pt x="9967" y="16228"/>
                  </a:lnTo>
                  <a:lnTo>
                    <a:pt x="14916" y="23102"/>
                  </a:lnTo>
                </a:path>
              </a:pathLst>
            </a:custGeom>
            <a:ln w="34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8082" y="1365735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5">
                  <a:moveTo>
                    <a:pt x="0" y="0"/>
                  </a:moveTo>
                  <a:lnTo>
                    <a:pt x="5062" y="6894"/>
                  </a:lnTo>
                  <a:lnTo>
                    <a:pt x="9067" y="11737"/>
                  </a:lnTo>
                  <a:lnTo>
                    <a:pt x="14098" y="16819"/>
                  </a:lnTo>
                  <a:lnTo>
                    <a:pt x="22241" y="24431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0324" y="1390166"/>
              <a:ext cx="32384" cy="22860"/>
            </a:xfrm>
            <a:custGeom>
              <a:avLst/>
              <a:gdLst/>
              <a:ahLst/>
              <a:cxnLst/>
              <a:rect l="l" t="t" r="r" b="b"/>
              <a:pathLst>
                <a:path w="32384" h="22859">
                  <a:moveTo>
                    <a:pt x="0" y="0"/>
                  </a:moveTo>
                  <a:lnTo>
                    <a:pt x="8297" y="7581"/>
                  </a:lnTo>
                  <a:lnTo>
                    <a:pt x="14407" y="12450"/>
                  </a:lnTo>
                  <a:lnTo>
                    <a:pt x="21342" y="16713"/>
                  </a:lnTo>
                  <a:lnTo>
                    <a:pt x="32112" y="22480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32436" y="1412646"/>
              <a:ext cx="38100" cy="11430"/>
            </a:xfrm>
            <a:custGeom>
              <a:avLst/>
              <a:gdLst/>
              <a:ahLst/>
              <a:cxnLst/>
              <a:rect l="l" t="t" r="r" b="b"/>
              <a:pathLst>
                <a:path w="38100" h="11430">
                  <a:moveTo>
                    <a:pt x="0" y="0"/>
                  </a:moveTo>
                  <a:lnTo>
                    <a:pt x="10858" y="5591"/>
                  </a:lnTo>
                  <a:lnTo>
                    <a:pt x="18418" y="8635"/>
                  </a:lnTo>
                  <a:lnTo>
                    <a:pt x="26223" y="10193"/>
                  </a:lnTo>
                  <a:lnTo>
                    <a:pt x="37819" y="11327"/>
                  </a:lnTo>
                </a:path>
              </a:pathLst>
            </a:custGeom>
            <a:ln w="32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70256" y="1418021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59" h="6984">
                  <a:moveTo>
                    <a:pt x="0" y="5951"/>
                  </a:moveTo>
                  <a:lnTo>
                    <a:pt x="11560" y="6814"/>
                  </a:lnTo>
                  <a:lnTo>
                    <a:pt x="19109" y="6482"/>
                  </a:lnTo>
                  <a:lnTo>
                    <a:pt x="25974" y="4396"/>
                  </a:lnTo>
                  <a:lnTo>
                    <a:pt x="35480" y="0"/>
                  </a:lnTo>
                </a:path>
              </a:pathLst>
            </a:custGeom>
            <a:ln w="32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5737" y="1395213"/>
              <a:ext cx="25400" cy="22860"/>
            </a:xfrm>
            <a:custGeom>
              <a:avLst/>
              <a:gdLst/>
              <a:ahLst/>
              <a:cxnLst/>
              <a:rect l="l" t="t" r="r" b="b"/>
              <a:pathLst>
                <a:path w="25400" h="22859">
                  <a:moveTo>
                    <a:pt x="0" y="22808"/>
                  </a:moveTo>
                  <a:lnTo>
                    <a:pt x="9339" y="18148"/>
                  </a:lnTo>
                  <a:lnTo>
                    <a:pt x="15041" y="14219"/>
                  </a:lnTo>
                  <a:lnTo>
                    <a:pt x="19432" y="8882"/>
                  </a:lnTo>
                  <a:lnTo>
                    <a:pt x="24842" y="0"/>
                  </a:lnTo>
                </a:path>
              </a:pathLst>
            </a:custGeom>
            <a:ln w="32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30580" y="1362189"/>
              <a:ext cx="10160" cy="33020"/>
            </a:xfrm>
            <a:custGeom>
              <a:avLst/>
              <a:gdLst/>
              <a:ahLst/>
              <a:cxnLst/>
              <a:rect l="l" t="t" r="r" b="b"/>
              <a:pathLst>
                <a:path w="10159" h="33019">
                  <a:moveTo>
                    <a:pt x="0" y="33023"/>
                  </a:moveTo>
                  <a:lnTo>
                    <a:pt x="5178" y="23981"/>
                  </a:lnTo>
                  <a:lnTo>
                    <a:pt x="7949" y="17527"/>
                  </a:lnTo>
                  <a:lnTo>
                    <a:pt x="9251" y="10565"/>
                  </a:lnTo>
                  <a:lnTo>
                    <a:pt x="10025" y="0"/>
                  </a:lnTo>
                </a:path>
              </a:pathLst>
            </a:custGeom>
            <a:ln w="32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37239" y="1329510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19">
                  <a:moveTo>
                    <a:pt x="3366" y="32679"/>
                  </a:moveTo>
                  <a:lnTo>
                    <a:pt x="3930" y="22119"/>
                  </a:lnTo>
                  <a:lnTo>
                    <a:pt x="3768" y="15195"/>
                  </a:lnTo>
                  <a:lnTo>
                    <a:pt x="2563" y="8843"/>
                  </a:lnTo>
                  <a:lnTo>
                    <a:pt x="0" y="0"/>
                  </a:lnTo>
                </a:path>
              </a:pathLst>
            </a:custGeom>
            <a:ln w="32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26389" y="1308037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30" h="21590">
                  <a:moveTo>
                    <a:pt x="10849" y="21472"/>
                  </a:moveTo>
                  <a:lnTo>
                    <a:pt x="6386" y="6659"/>
                  </a:lnTo>
                  <a:lnTo>
                    <a:pt x="0" y="0"/>
                  </a:lnTo>
                </a:path>
              </a:pathLst>
            </a:custGeom>
            <a:ln w="32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5312" y="1301379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30" h="6984">
                  <a:moveTo>
                    <a:pt x="11077" y="6658"/>
                  </a:moveTo>
                  <a:lnTo>
                    <a:pt x="4690" y="0"/>
                  </a:lnTo>
                  <a:lnTo>
                    <a:pt x="0" y="5364"/>
                  </a:lnTo>
                </a:path>
              </a:pathLst>
            </a:custGeom>
            <a:ln w="33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09559" y="1306743"/>
              <a:ext cx="6350" cy="25400"/>
            </a:xfrm>
            <a:custGeom>
              <a:avLst/>
              <a:gdLst/>
              <a:ahLst/>
              <a:cxnLst/>
              <a:rect l="l" t="t" r="r" b="b"/>
              <a:pathLst>
                <a:path w="6350" h="25400">
                  <a:moveTo>
                    <a:pt x="5753" y="0"/>
                  </a:moveTo>
                  <a:lnTo>
                    <a:pt x="3025" y="3406"/>
                  </a:lnTo>
                  <a:lnTo>
                    <a:pt x="1516" y="7133"/>
                  </a:lnTo>
                  <a:lnTo>
                    <a:pt x="687" y="13512"/>
                  </a:lnTo>
                  <a:lnTo>
                    <a:pt x="0" y="24877"/>
                  </a:lnTo>
                </a:path>
              </a:pathLst>
            </a:custGeom>
            <a:ln w="33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08915" y="1331621"/>
              <a:ext cx="1905" cy="53340"/>
            </a:xfrm>
            <a:custGeom>
              <a:avLst/>
              <a:gdLst/>
              <a:ahLst/>
              <a:cxnLst/>
              <a:rect l="l" t="t" r="r" b="b"/>
              <a:pathLst>
                <a:path w="1905" h="53340">
                  <a:moveTo>
                    <a:pt x="644" y="0"/>
                  </a:moveTo>
                  <a:lnTo>
                    <a:pt x="65" y="11805"/>
                  </a:lnTo>
                  <a:lnTo>
                    <a:pt x="0" y="21273"/>
                  </a:lnTo>
                  <a:lnTo>
                    <a:pt x="563" y="33382"/>
                  </a:lnTo>
                  <a:lnTo>
                    <a:pt x="1869" y="53112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0784" y="1384733"/>
              <a:ext cx="13970" cy="170180"/>
            </a:xfrm>
            <a:custGeom>
              <a:avLst/>
              <a:gdLst/>
              <a:ahLst/>
              <a:cxnLst/>
              <a:rect l="l" t="t" r="r" b="b"/>
              <a:pathLst>
                <a:path w="13969" h="170180">
                  <a:moveTo>
                    <a:pt x="0" y="0"/>
                  </a:moveTo>
                  <a:lnTo>
                    <a:pt x="5878" y="71226"/>
                  </a:lnTo>
                  <a:lnTo>
                    <a:pt x="9261" y="112648"/>
                  </a:lnTo>
                  <a:lnTo>
                    <a:pt x="11426" y="140178"/>
                  </a:lnTo>
                  <a:lnTo>
                    <a:pt x="13656" y="169729"/>
                  </a:lnTo>
                </a:path>
              </a:pathLst>
            </a:custGeom>
            <a:ln w="30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24441" y="1554463"/>
              <a:ext cx="5715" cy="91440"/>
            </a:xfrm>
            <a:custGeom>
              <a:avLst/>
              <a:gdLst/>
              <a:ahLst/>
              <a:cxnLst/>
              <a:rect l="l" t="t" r="r" b="b"/>
              <a:pathLst>
                <a:path w="5715" h="91439">
                  <a:moveTo>
                    <a:pt x="0" y="0"/>
                  </a:moveTo>
                  <a:lnTo>
                    <a:pt x="2102" y="28317"/>
                  </a:lnTo>
                  <a:lnTo>
                    <a:pt x="3383" y="47219"/>
                  </a:lnTo>
                  <a:lnTo>
                    <a:pt x="4361" y="65222"/>
                  </a:lnTo>
                  <a:lnTo>
                    <a:pt x="5559" y="90840"/>
                  </a:lnTo>
                </a:path>
              </a:pathLst>
            </a:custGeom>
            <a:ln w="29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0000" y="1645304"/>
              <a:ext cx="1905" cy="74295"/>
            </a:xfrm>
            <a:custGeom>
              <a:avLst/>
              <a:gdLst/>
              <a:ahLst/>
              <a:cxnLst/>
              <a:rect l="l" t="t" r="r" b="b"/>
              <a:pathLst>
                <a:path w="1905" h="74294">
                  <a:moveTo>
                    <a:pt x="0" y="0"/>
                  </a:moveTo>
                  <a:lnTo>
                    <a:pt x="1121" y="25356"/>
                  </a:lnTo>
                  <a:lnTo>
                    <a:pt x="1560" y="41521"/>
                  </a:lnTo>
                  <a:lnTo>
                    <a:pt x="1376" y="55436"/>
                  </a:lnTo>
                  <a:lnTo>
                    <a:pt x="628" y="74042"/>
                  </a:lnTo>
                </a:path>
              </a:pathLst>
            </a:custGeom>
            <a:ln w="29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23194" y="1719346"/>
              <a:ext cx="7620" cy="47625"/>
            </a:xfrm>
            <a:custGeom>
              <a:avLst/>
              <a:gdLst/>
              <a:ahLst/>
              <a:cxnLst/>
              <a:rect l="l" t="t" r="r" b="b"/>
              <a:pathLst>
                <a:path w="7619" h="47625">
                  <a:moveTo>
                    <a:pt x="7435" y="0"/>
                  </a:moveTo>
                  <a:lnTo>
                    <a:pt x="6561" y="18185"/>
                  </a:lnTo>
                  <a:lnTo>
                    <a:pt x="5495" y="29154"/>
                  </a:lnTo>
                  <a:lnTo>
                    <a:pt x="3540" y="37324"/>
                  </a:lnTo>
                  <a:lnTo>
                    <a:pt x="0" y="47110"/>
                  </a:lnTo>
                </a:path>
              </a:pathLst>
            </a:custGeom>
            <a:ln w="29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05568" y="176645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7625" y="0"/>
                  </a:moveTo>
                  <a:lnTo>
                    <a:pt x="11536" y="16088"/>
                  </a:lnTo>
                  <a:lnTo>
                    <a:pt x="0" y="17328"/>
                  </a:lnTo>
                </a:path>
              </a:pathLst>
            </a:custGeom>
            <a:ln w="31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78665" y="1774165"/>
              <a:ext cx="27305" cy="10795"/>
            </a:xfrm>
            <a:custGeom>
              <a:avLst/>
              <a:gdLst/>
              <a:ahLst/>
              <a:cxnLst/>
              <a:rect l="l" t="t" r="r" b="b"/>
              <a:pathLst>
                <a:path w="27305" h="10794">
                  <a:moveTo>
                    <a:pt x="26902" y="9620"/>
                  </a:moveTo>
                  <a:lnTo>
                    <a:pt x="19992" y="10167"/>
                  </a:lnTo>
                  <a:lnTo>
                    <a:pt x="14887" y="9347"/>
                  </a:lnTo>
                  <a:lnTo>
                    <a:pt x="9063" y="6259"/>
                  </a:lnTo>
                  <a:lnTo>
                    <a:pt x="0" y="0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7542" y="1745209"/>
              <a:ext cx="31750" cy="29209"/>
            </a:xfrm>
            <a:custGeom>
              <a:avLst/>
              <a:gdLst/>
              <a:ahLst/>
              <a:cxnLst/>
              <a:rect l="l" t="t" r="r" b="b"/>
              <a:pathLst>
                <a:path w="31750" h="29210">
                  <a:moveTo>
                    <a:pt x="31123" y="28955"/>
                  </a:moveTo>
                  <a:lnTo>
                    <a:pt x="21994" y="22394"/>
                  </a:lnTo>
                  <a:lnTo>
                    <a:pt x="15708" y="17190"/>
                  </a:lnTo>
                  <a:lnTo>
                    <a:pt x="9350" y="10630"/>
                  </a:lnTo>
                  <a:lnTo>
                    <a:pt x="0" y="0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7300" y="1703686"/>
              <a:ext cx="30480" cy="41910"/>
            </a:xfrm>
            <a:custGeom>
              <a:avLst/>
              <a:gdLst/>
              <a:ahLst/>
              <a:cxnLst/>
              <a:rect l="l" t="t" r="r" b="b"/>
              <a:pathLst>
                <a:path w="30480" h="41910">
                  <a:moveTo>
                    <a:pt x="30241" y="41523"/>
                  </a:moveTo>
                  <a:lnTo>
                    <a:pt x="20905" y="30694"/>
                  </a:lnTo>
                  <a:lnTo>
                    <a:pt x="14643" y="22760"/>
                  </a:lnTo>
                  <a:lnTo>
                    <a:pt x="8619" y="13826"/>
                  </a:lnTo>
                  <a:lnTo>
                    <a:pt x="0" y="0"/>
                  </a:lnTo>
                </a:path>
              </a:pathLst>
            </a:custGeom>
            <a:ln w="32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4032" y="1654410"/>
              <a:ext cx="23495" cy="49530"/>
            </a:xfrm>
            <a:custGeom>
              <a:avLst/>
              <a:gdLst/>
              <a:ahLst/>
              <a:cxnLst/>
              <a:rect l="l" t="t" r="r" b="b"/>
              <a:pathLst>
                <a:path w="23494" h="49530">
                  <a:moveTo>
                    <a:pt x="23268" y="49276"/>
                  </a:moveTo>
                  <a:lnTo>
                    <a:pt x="14757" y="35329"/>
                  </a:lnTo>
                  <a:lnTo>
                    <a:pt x="9496" y="25547"/>
                  </a:lnTo>
                  <a:lnTo>
                    <a:pt x="5304" y="15310"/>
                  </a:lnTo>
                  <a:lnTo>
                    <a:pt x="0" y="0"/>
                  </a:lnTo>
                </a:path>
              </a:pathLst>
            </a:custGeom>
            <a:ln w="32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86408" y="1604802"/>
              <a:ext cx="7620" cy="50165"/>
            </a:xfrm>
            <a:custGeom>
              <a:avLst/>
              <a:gdLst/>
              <a:ahLst/>
              <a:cxnLst/>
              <a:rect l="l" t="t" r="r" b="b"/>
              <a:pathLst>
                <a:path w="7619" h="50164">
                  <a:moveTo>
                    <a:pt x="7624" y="49608"/>
                  </a:moveTo>
                  <a:lnTo>
                    <a:pt x="2583" y="34292"/>
                  </a:lnTo>
                  <a:lnTo>
                    <a:pt x="241" y="24019"/>
                  </a:lnTo>
                  <a:lnTo>
                    <a:pt x="0" y="14138"/>
                  </a:lnTo>
                  <a:lnTo>
                    <a:pt x="1264" y="0"/>
                  </a:lnTo>
                </a:path>
              </a:pathLst>
            </a:custGeom>
            <a:ln w="31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87672" y="1561225"/>
              <a:ext cx="19685" cy="43815"/>
            </a:xfrm>
            <a:custGeom>
              <a:avLst/>
              <a:gdLst/>
              <a:ahLst/>
              <a:cxnLst/>
              <a:rect l="l" t="t" r="r" b="b"/>
              <a:pathLst>
                <a:path w="19684" h="43815">
                  <a:moveTo>
                    <a:pt x="0" y="43576"/>
                  </a:moveTo>
                  <a:lnTo>
                    <a:pt x="1661" y="29531"/>
                  </a:lnTo>
                  <a:lnTo>
                    <a:pt x="4205" y="20311"/>
                  </a:lnTo>
                  <a:lnTo>
                    <a:pt x="9421" y="11829"/>
                  </a:lnTo>
                  <a:lnTo>
                    <a:pt x="19100" y="0"/>
                  </a:lnTo>
                </a:path>
              </a:pathLst>
            </a:custGeom>
            <a:ln w="31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548242" y="1173662"/>
            <a:ext cx="522605" cy="316865"/>
            <a:chOff x="1548242" y="1173662"/>
            <a:chExt cx="522605" cy="316865"/>
          </a:xfrm>
        </p:grpSpPr>
        <p:sp>
          <p:nvSpPr>
            <p:cNvPr id="75" name="object 75"/>
            <p:cNvSpPr/>
            <p:nvPr/>
          </p:nvSpPr>
          <p:spPr>
            <a:xfrm>
              <a:off x="1575030" y="136671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630"/>
                  </a:moveTo>
                  <a:lnTo>
                    <a:pt x="17806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71282" y="1355383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30">
                  <a:moveTo>
                    <a:pt x="3747" y="11327"/>
                  </a:moveTo>
                  <a:lnTo>
                    <a:pt x="1400" y="3716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68688" y="134993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593" y="5447"/>
                  </a:moveTo>
                  <a:lnTo>
                    <a:pt x="1192" y="1730"/>
                  </a:lnTo>
                  <a:lnTo>
                    <a:pt x="0" y="0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66667" y="1348203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4">
                  <a:moveTo>
                    <a:pt x="2021" y="1731"/>
                  </a:moveTo>
                  <a:lnTo>
                    <a:pt x="828" y="0"/>
                  </a:lnTo>
                  <a:lnTo>
                    <a:pt x="0" y="4131"/>
                  </a:lnTo>
                </a:path>
              </a:pathLst>
            </a:custGeom>
            <a:ln w="34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65579" y="1352335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69" h="15240">
                  <a:moveTo>
                    <a:pt x="1088" y="0"/>
                  </a:moveTo>
                  <a:lnTo>
                    <a:pt x="260" y="4132"/>
                  </a:lnTo>
                  <a:lnTo>
                    <a:pt x="0" y="15157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65475" y="1367492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103" y="0"/>
                  </a:moveTo>
                  <a:lnTo>
                    <a:pt x="0" y="6606"/>
                  </a:lnTo>
                  <a:lnTo>
                    <a:pt x="250" y="11507"/>
                  </a:lnTo>
                  <a:lnTo>
                    <a:pt x="1112" y="17133"/>
                  </a:lnTo>
                  <a:lnTo>
                    <a:pt x="2841" y="25912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68317" y="1393404"/>
              <a:ext cx="11430" cy="27940"/>
            </a:xfrm>
            <a:custGeom>
              <a:avLst/>
              <a:gdLst/>
              <a:ahLst/>
              <a:cxnLst/>
              <a:rect l="l" t="t" r="r" b="b"/>
              <a:pathLst>
                <a:path w="11430" h="27940">
                  <a:moveTo>
                    <a:pt x="0" y="0"/>
                  </a:moveTo>
                  <a:lnTo>
                    <a:pt x="1863" y="8808"/>
                  </a:lnTo>
                  <a:lnTo>
                    <a:pt x="3666" y="14641"/>
                  </a:lnTo>
                  <a:lnTo>
                    <a:pt x="6472" y="20106"/>
                  </a:lnTo>
                  <a:lnTo>
                    <a:pt x="11344" y="27809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79662" y="1421214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4">
                  <a:moveTo>
                    <a:pt x="0" y="0"/>
                  </a:moveTo>
                  <a:lnTo>
                    <a:pt x="5037" y="7569"/>
                  </a:lnTo>
                  <a:lnTo>
                    <a:pt x="8997" y="12106"/>
                  </a:lnTo>
                  <a:lnTo>
                    <a:pt x="13933" y="15419"/>
                  </a:lnTo>
                  <a:lnTo>
                    <a:pt x="21899" y="19322"/>
                  </a:lnTo>
                </a:path>
              </a:pathLst>
            </a:custGeom>
            <a:ln w="33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01562" y="1440536"/>
              <a:ext cx="29845" cy="5715"/>
            </a:xfrm>
            <a:custGeom>
              <a:avLst/>
              <a:gdLst/>
              <a:ahLst/>
              <a:cxnLst/>
              <a:rect l="l" t="t" r="r" b="b"/>
              <a:pathLst>
                <a:path w="29844" h="5715">
                  <a:moveTo>
                    <a:pt x="0" y="0"/>
                  </a:moveTo>
                  <a:lnTo>
                    <a:pt x="8081" y="3653"/>
                  </a:lnTo>
                  <a:lnTo>
                    <a:pt x="13823" y="5221"/>
                  </a:lnTo>
                  <a:lnTo>
                    <a:pt x="19971" y="5018"/>
                  </a:lnTo>
                  <a:lnTo>
                    <a:pt x="29269" y="3361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630831" y="1430345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10" h="13969">
                  <a:moveTo>
                    <a:pt x="0" y="13553"/>
                  </a:moveTo>
                  <a:lnTo>
                    <a:pt x="9292" y="11632"/>
                  </a:lnTo>
                  <a:lnTo>
                    <a:pt x="15407" y="9579"/>
                  </a:lnTo>
                  <a:lnTo>
                    <a:pt x="21060" y="6125"/>
                  </a:lnTo>
                  <a:lnTo>
                    <a:pt x="28966" y="0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59797" y="1406698"/>
              <a:ext cx="21590" cy="24130"/>
            </a:xfrm>
            <a:custGeom>
              <a:avLst/>
              <a:gdLst/>
              <a:ahLst/>
              <a:cxnLst/>
              <a:rect l="l" t="t" r="r" b="b"/>
              <a:pathLst>
                <a:path w="21589" h="24130">
                  <a:moveTo>
                    <a:pt x="0" y="23646"/>
                  </a:moveTo>
                  <a:lnTo>
                    <a:pt x="7782" y="17362"/>
                  </a:lnTo>
                  <a:lnTo>
                    <a:pt x="12574" y="12805"/>
                  </a:lnTo>
                  <a:lnTo>
                    <a:pt x="16352" y="7756"/>
                  </a:lnTo>
                  <a:lnTo>
                    <a:pt x="21094" y="0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80892" y="1382548"/>
              <a:ext cx="9525" cy="24765"/>
            </a:xfrm>
            <a:custGeom>
              <a:avLst/>
              <a:gdLst/>
              <a:ahLst/>
              <a:cxnLst/>
              <a:rect l="l" t="t" r="r" b="b"/>
              <a:pathLst>
                <a:path w="9525" h="24765">
                  <a:moveTo>
                    <a:pt x="0" y="24150"/>
                  </a:moveTo>
                  <a:lnTo>
                    <a:pt x="4559" y="16386"/>
                  </a:lnTo>
                  <a:lnTo>
                    <a:pt x="7058" y="11282"/>
                  </a:lnTo>
                  <a:lnTo>
                    <a:pt x="8379" y="6575"/>
                  </a:lnTo>
                  <a:lnTo>
                    <a:pt x="9402" y="0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89018" y="1365384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80">
                  <a:moveTo>
                    <a:pt x="1276" y="17163"/>
                  </a:moveTo>
                  <a:lnTo>
                    <a:pt x="2834" y="6145"/>
                  </a:lnTo>
                  <a:lnTo>
                    <a:pt x="0" y="0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82257" y="135923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6760" y="6145"/>
                  </a:moveTo>
                  <a:lnTo>
                    <a:pt x="3925" y="0"/>
                  </a:lnTo>
                  <a:lnTo>
                    <a:pt x="0" y="592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77986" y="1359831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5">
                  <a:moveTo>
                    <a:pt x="4271" y="0"/>
                  </a:moveTo>
                  <a:lnTo>
                    <a:pt x="345" y="591"/>
                  </a:lnTo>
                  <a:lnTo>
                    <a:pt x="0" y="7688"/>
                  </a:lnTo>
                </a:path>
              </a:pathLst>
            </a:custGeom>
            <a:ln w="34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77641" y="1367520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5">
                  <a:moveTo>
                    <a:pt x="344" y="0"/>
                  </a:moveTo>
                  <a:lnTo>
                    <a:pt x="0" y="7097"/>
                  </a:lnTo>
                  <a:lnTo>
                    <a:pt x="6201" y="18012"/>
                  </a:lnTo>
                </a:path>
              </a:pathLst>
            </a:custGeom>
            <a:ln w="34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683843" y="1385533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19" h="21590">
                  <a:moveTo>
                    <a:pt x="0" y="0"/>
                  </a:moveTo>
                  <a:lnTo>
                    <a:pt x="3803" y="6470"/>
                  </a:lnTo>
                  <a:lnTo>
                    <a:pt x="7174" y="10832"/>
                  </a:lnTo>
                  <a:lnTo>
                    <a:pt x="12004" y="15069"/>
                  </a:lnTo>
                  <a:lnTo>
                    <a:pt x="20186" y="21167"/>
                  </a:lnTo>
                </a:path>
              </a:pathLst>
            </a:custGeom>
            <a:ln w="34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04030" y="1406700"/>
              <a:ext cx="33655" cy="16510"/>
            </a:xfrm>
            <a:custGeom>
              <a:avLst/>
              <a:gdLst/>
              <a:ahLst/>
              <a:cxnLst/>
              <a:rect l="l" t="t" r="r" b="b"/>
              <a:pathLst>
                <a:path w="33655" h="16509">
                  <a:moveTo>
                    <a:pt x="0" y="0"/>
                  </a:moveTo>
                  <a:lnTo>
                    <a:pt x="8385" y="6020"/>
                  </a:lnTo>
                  <a:lnTo>
                    <a:pt x="14644" y="9715"/>
                  </a:lnTo>
                  <a:lnTo>
                    <a:pt x="21894" y="12604"/>
                  </a:lnTo>
                  <a:lnTo>
                    <a:pt x="33251" y="16205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37281" y="1422906"/>
              <a:ext cx="38735" cy="5715"/>
            </a:xfrm>
            <a:custGeom>
              <a:avLst/>
              <a:gdLst/>
              <a:ahLst/>
              <a:cxnLst/>
              <a:rect l="l" t="t" r="r" b="b"/>
              <a:pathLst>
                <a:path w="38735" h="5715">
                  <a:moveTo>
                    <a:pt x="0" y="0"/>
                  </a:moveTo>
                  <a:lnTo>
                    <a:pt x="11436" y="3424"/>
                  </a:lnTo>
                  <a:lnTo>
                    <a:pt x="19238" y="5071"/>
                  </a:lnTo>
                  <a:lnTo>
                    <a:pt x="26997" y="5397"/>
                  </a:lnTo>
                  <a:lnTo>
                    <a:pt x="38303" y="4855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75585" y="1418356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5" h="9525">
                  <a:moveTo>
                    <a:pt x="0" y="9406"/>
                  </a:moveTo>
                  <a:lnTo>
                    <a:pt x="11224" y="8642"/>
                  </a:lnTo>
                  <a:lnTo>
                    <a:pt x="18408" y="7407"/>
                  </a:lnTo>
                  <a:lnTo>
                    <a:pt x="24650" y="4820"/>
                  </a:lnTo>
                  <a:lnTo>
                    <a:pt x="33047" y="0"/>
                  </a:lnTo>
                </a:path>
              </a:pathLst>
            </a:custGeom>
            <a:ln w="32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08633" y="1395264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19" h="23494">
                  <a:moveTo>
                    <a:pt x="0" y="23091"/>
                  </a:moveTo>
                  <a:lnTo>
                    <a:pt x="8198" y="18056"/>
                  </a:lnTo>
                  <a:lnTo>
                    <a:pt x="13044" y="13972"/>
                  </a:lnTo>
                  <a:lnTo>
                    <a:pt x="16440" y="8675"/>
                  </a:lnTo>
                  <a:lnTo>
                    <a:pt x="20288" y="0"/>
                  </a:lnTo>
                </a:path>
              </a:pathLst>
            </a:custGeom>
            <a:ln w="32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28921" y="1361840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5">
                  <a:moveTo>
                    <a:pt x="0" y="33423"/>
                  </a:moveTo>
                  <a:lnTo>
                    <a:pt x="3589" y="24586"/>
                  </a:lnTo>
                  <a:lnTo>
                    <a:pt x="5176" y="18159"/>
                  </a:lnTo>
                  <a:lnTo>
                    <a:pt x="5111" y="11008"/>
                  </a:lnTo>
                  <a:lnTo>
                    <a:pt x="3746" y="0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20896" y="1325492"/>
              <a:ext cx="12065" cy="36830"/>
            </a:xfrm>
            <a:custGeom>
              <a:avLst/>
              <a:gdLst/>
              <a:ahLst/>
              <a:cxnLst/>
              <a:rect l="l" t="t" r="r" b="b"/>
              <a:pathLst>
                <a:path w="12064" h="36830">
                  <a:moveTo>
                    <a:pt x="11771" y="36348"/>
                  </a:moveTo>
                  <a:lnTo>
                    <a:pt x="10163" y="25293"/>
                  </a:lnTo>
                  <a:lnTo>
                    <a:pt x="8401" y="17822"/>
                  </a:lnTo>
                  <a:lnTo>
                    <a:pt x="5381" y="10527"/>
                  </a:lnTo>
                  <a:lnTo>
                    <a:pt x="0" y="0"/>
                  </a:lnTo>
                </a:path>
              </a:pathLst>
            </a:custGeom>
            <a:ln w="32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98913" y="1294859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5">
                  <a:moveTo>
                    <a:pt x="21983" y="30633"/>
                  </a:moveTo>
                  <a:lnTo>
                    <a:pt x="16442" y="20195"/>
                  </a:lnTo>
                  <a:lnTo>
                    <a:pt x="12305" y="13525"/>
                  </a:lnTo>
                  <a:lnTo>
                    <a:pt x="7511" y="7750"/>
                  </a:lnTo>
                  <a:lnTo>
                    <a:pt x="0" y="0"/>
                  </a:lnTo>
                </a:path>
              </a:pathLst>
            </a:custGeom>
            <a:ln w="32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74589" y="1276156"/>
              <a:ext cx="24765" cy="19050"/>
            </a:xfrm>
            <a:custGeom>
              <a:avLst/>
              <a:gdLst/>
              <a:ahLst/>
              <a:cxnLst/>
              <a:rect l="l" t="t" r="r" b="b"/>
              <a:pathLst>
                <a:path w="24764" h="19050">
                  <a:moveTo>
                    <a:pt x="24323" y="18703"/>
                  </a:moveTo>
                  <a:lnTo>
                    <a:pt x="16774" y="11139"/>
                  </a:lnTo>
                  <a:lnTo>
                    <a:pt x="11725" y="6670"/>
                  </a:lnTo>
                  <a:lnTo>
                    <a:pt x="6893" y="3541"/>
                  </a:lnTo>
                  <a:lnTo>
                    <a:pt x="0" y="0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57099" y="1270379"/>
              <a:ext cx="17780" cy="6350"/>
            </a:xfrm>
            <a:custGeom>
              <a:avLst/>
              <a:gdLst/>
              <a:ahLst/>
              <a:cxnLst/>
              <a:rect l="l" t="t" r="r" b="b"/>
              <a:pathLst>
                <a:path w="17780" h="6350">
                  <a:moveTo>
                    <a:pt x="17490" y="5776"/>
                  </a:moveTo>
                  <a:lnTo>
                    <a:pt x="5910" y="0"/>
                  </a:lnTo>
                  <a:lnTo>
                    <a:pt x="0" y="1068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79924" y="1217370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4">
                  <a:moveTo>
                    <a:pt x="917" y="4242"/>
                  </a:moveTo>
                  <a:lnTo>
                    <a:pt x="458" y="212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73815" y="119072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69">
                  <a:moveTo>
                    <a:pt x="6109" y="26648"/>
                  </a:moveTo>
                  <a:lnTo>
                    <a:pt x="2320" y="10483"/>
                  </a:lnTo>
                  <a:lnTo>
                    <a:pt x="462" y="2406"/>
                  </a:lnTo>
                  <a:lnTo>
                    <a:pt x="0" y="0"/>
                  </a:lnTo>
                  <a:lnTo>
                    <a:pt x="396" y="843"/>
                  </a:lnTo>
                </a:path>
              </a:pathLst>
            </a:custGeom>
            <a:ln w="34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74212" y="1191566"/>
              <a:ext cx="5080" cy="15240"/>
            </a:xfrm>
            <a:custGeom>
              <a:avLst/>
              <a:gdLst/>
              <a:ahLst/>
              <a:cxnLst/>
              <a:rect l="l" t="t" r="r" b="b"/>
              <a:pathLst>
                <a:path w="5080" h="15240">
                  <a:moveTo>
                    <a:pt x="0" y="0"/>
                  </a:moveTo>
                  <a:lnTo>
                    <a:pt x="864" y="2216"/>
                  </a:lnTo>
                  <a:lnTo>
                    <a:pt x="4513" y="15141"/>
                  </a:lnTo>
                </a:path>
              </a:pathLst>
            </a:custGeom>
            <a:ln w="34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78726" y="1206707"/>
              <a:ext cx="9525" cy="37465"/>
            </a:xfrm>
            <a:custGeom>
              <a:avLst/>
              <a:gdLst/>
              <a:ahLst/>
              <a:cxnLst/>
              <a:rect l="l" t="t" r="r" b="b"/>
              <a:pathLst>
                <a:path w="9525" h="37465">
                  <a:moveTo>
                    <a:pt x="0" y="0"/>
                  </a:moveTo>
                  <a:lnTo>
                    <a:pt x="2194" y="7845"/>
                  </a:lnTo>
                  <a:lnTo>
                    <a:pt x="3873" y="14299"/>
                  </a:lnTo>
                  <a:lnTo>
                    <a:pt x="5888" y="22815"/>
                  </a:lnTo>
                  <a:lnTo>
                    <a:pt x="9091" y="36848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87818" y="1243555"/>
              <a:ext cx="22860" cy="117475"/>
            </a:xfrm>
            <a:custGeom>
              <a:avLst/>
              <a:gdLst/>
              <a:ahLst/>
              <a:cxnLst/>
              <a:rect l="l" t="t" r="r" b="b"/>
              <a:pathLst>
                <a:path w="22860" h="117475">
                  <a:moveTo>
                    <a:pt x="0" y="0"/>
                  </a:moveTo>
                  <a:lnTo>
                    <a:pt x="9679" y="50463"/>
                  </a:lnTo>
                  <a:lnTo>
                    <a:pt x="15270" y="79520"/>
                  </a:lnTo>
                  <a:lnTo>
                    <a:pt x="18898" y="98185"/>
                  </a:lnTo>
                  <a:lnTo>
                    <a:pt x="22692" y="117471"/>
                  </a:lnTo>
                </a:path>
              </a:pathLst>
            </a:custGeom>
            <a:ln w="31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10510" y="1361027"/>
              <a:ext cx="12065" cy="54610"/>
            </a:xfrm>
            <a:custGeom>
              <a:avLst/>
              <a:gdLst/>
              <a:ahLst/>
              <a:cxnLst/>
              <a:rect l="l" t="t" r="r" b="b"/>
              <a:pathLst>
                <a:path w="12064" h="54609">
                  <a:moveTo>
                    <a:pt x="0" y="0"/>
                  </a:moveTo>
                  <a:lnTo>
                    <a:pt x="3620" y="18294"/>
                  </a:lnTo>
                  <a:lnTo>
                    <a:pt x="6033" y="30021"/>
                  </a:lnTo>
                  <a:lnTo>
                    <a:pt x="8324" y="40247"/>
                  </a:lnTo>
                  <a:lnTo>
                    <a:pt x="11578" y="54037"/>
                  </a:lnTo>
                </a:path>
              </a:pathLst>
            </a:custGeom>
            <a:ln w="31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22089" y="1415064"/>
              <a:ext cx="10160" cy="34925"/>
            </a:xfrm>
            <a:custGeom>
              <a:avLst/>
              <a:gdLst/>
              <a:ahLst/>
              <a:cxnLst/>
              <a:rect l="l" t="t" r="r" b="b"/>
              <a:pathLst>
                <a:path w="10160" h="34925">
                  <a:moveTo>
                    <a:pt x="0" y="0"/>
                  </a:moveTo>
                  <a:lnTo>
                    <a:pt x="3226" y="13483"/>
                  </a:lnTo>
                  <a:lnTo>
                    <a:pt x="5325" y="21557"/>
                  </a:lnTo>
                  <a:lnTo>
                    <a:pt x="7215" y="27444"/>
                  </a:lnTo>
                  <a:lnTo>
                    <a:pt x="9818" y="34366"/>
                  </a:lnTo>
                </a:path>
              </a:pathLst>
            </a:custGeom>
            <a:ln w="31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31907" y="1449430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19" h="11430">
                  <a:moveTo>
                    <a:pt x="0" y="0"/>
                  </a:moveTo>
                  <a:lnTo>
                    <a:pt x="4353" y="11350"/>
                  </a:lnTo>
                  <a:lnTo>
                    <a:pt x="6996" y="9835"/>
                  </a:lnTo>
                </a:path>
              </a:pathLst>
            </a:custGeom>
            <a:ln w="32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938903" y="1445379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4" h="13969">
                  <a:moveTo>
                    <a:pt x="0" y="13885"/>
                  </a:moveTo>
                  <a:lnTo>
                    <a:pt x="2642" y="12371"/>
                  </a:lnTo>
                  <a:lnTo>
                    <a:pt x="3994" y="0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42898" y="1375850"/>
              <a:ext cx="4445" cy="69850"/>
            </a:xfrm>
            <a:custGeom>
              <a:avLst/>
              <a:gdLst/>
              <a:ahLst/>
              <a:cxnLst/>
              <a:rect l="l" t="t" r="r" b="b"/>
              <a:pathLst>
                <a:path w="4444" h="69850">
                  <a:moveTo>
                    <a:pt x="0" y="69529"/>
                  </a:moveTo>
                  <a:lnTo>
                    <a:pt x="1595" y="40459"/>
                  </a:lnTo>
                  <a:lnTo>
                    <a:pt x="2530" y="23526"/>
                  </a:lnTo>
                  <a:lnTo>
                    <a:pt x="3169" y="12212"/>
                  </a:lnTo>
                  <a:lnTo>
                    <a:pt x="3873" y="0"/>
                  </a:lnTo>
                </a:path>
              </a:pathLst>
            </a:custGeom>
            <a:ln w="33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46772" y="1340473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59">
                  <a:moveTo>
                    <a:pt x="0" y="35376"/>
                  </a:moveTo>
                  <a:lnTo>
                    <a:pt x="713" y="23697"/>
                  </a:lnTo>
                  <a:lnTo>
                    <a:pt x="1419" y="16119"/>
                  </a:lnTo>
                  <a:lnTo>
                    <a:pt x="2535" y="9325"/>
                  </a:lnTo>
                  <a:lnTo>
                    <a:pt x="4483" y="0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51255" y="1315659"/>
              <a:ext cx="10795" cy="25400"/>
            </a:xfrm>
            <a:custGeom>
              <a:avLst/>
              <a:gdLst/>
              <a:ahLst/>
              <a:cxnLst/>
              <a:rect l="l" t="t" r="r" b="b"/>
              <a:pathLst>
                <a:path w="10794" h="25400">
                  <a:moveTo>
                    <a:pt x="0" y="24814"/>
                  </a:moveTo>
                  <a:lnTo>
                    <a:pt x="2039" y="15653"/>
                  </a:lnTo>
                  <a:lnTo>
                    <a:pt x="3792" y="10015"/>
                  </a:lnTo>
                  <a:lnTo>
                    <a:pt x="6225" y="5572"/>
                  </a:lnTo>
                  <a:lnTo>
                    <a:pt x="10304" y="0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61560" y="1303890"/>
              <a:ext cx="17780" cy="12065"/>
            </a:xfrm>
            <a:custGeom>
              <a:avLst/>
              <a:gdLst/>
              <a:ahLst/>
              <a:cxnLst/>
              <a:rect l="l" t="t" r="r" b="b"/>
              <a:pathLst>
                <a:path w="17780" h="12065">
                  <a:moveTo>
                    <a:pt x="0" y="11768"/>
                  </a:moveTo>
                  <a:lnTo>
                    <a:pt x="6966" y="2549"/>
                  </a:lnTo>
                  <a:lnTo>
                    <a:pt x="17582" y="0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79142" y="1301341"/>
              <a:ext cx="22860" cy="5715"/>
            </a:xfrm>
            <a:custGeom>
              <a:avLst/>
              <a:gdLst/>
              <a:ahLst/>
              <a:cxnLst/>
              <a:rect l="l" t="t" r="r" b="b"/>
              <a:pathLst>
                <a:path w="22860" h="5715">
                  <a:moveTo>
                    <a:pt x="0" y="2549"/>
                  </a:moveTo>
                  <a:lnTo>
                    <a:pt x="10616" y="0"/>
                  </a:lnTo>
                  <a:lnTo>
                    <a:pt x="22862" y="5566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02005" y="1306907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5">
                  <a:moveTo>
                    <a:pt x="0" y="0"/>
                  </a:moveTo>
                  <a:lnTo>
                    <a:pt x="7243" y="3416"/>
                  </a:lnTo>
                  <a:lnTo>
                    <a:pt x="12019" y="6457"/>
                  </a:lnTo>
                  <a:lnTo>
                    <a:pt x="16456" y="10832"/>
                  </a:lnTo>
                  <a:lnTo>
                    <a:pt x="22679" y="18253"/>
                  </a:lnTo>
                </a:path>
              </a:pathLst>
            </a:custGeom>
            <a:ln w="33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24685" y="1325161"/>
              <a:ext cx="17780" cy="30480"/>
            </a:xfrm>
            <a:custGeom>
              <a:avLst/>
              <a:gdLst/>
              <a:ahLst/>
              <a:cxnLst/>
              <a:rect l="l" t="t" r="r" b="b"/>
              <a:pathLst>
                <a:path w="17780" h="30480">
                  <a:moveTo>
                    <a:pt x="0" y="0"/>
                  </a:moveTo>
                  <a:lnTo>
                    <a:pt x="6138" y="7612"/>
                  </a:lnTo>
                  <a:lnTo>
                    <a:pt x="9981" y="13322"/>
                  </a:lnTo>
                  <a:lnTo>
                    <a:pt x="13147" y="19986"/>
                  </a:lnTo>
                  <a:lnTo>
                    <a:pt x="17254" y="30459"/>
                  </a:lnTo>
                </a:path>
              </a:pathLst>
            </a:custGeom>
            <a:ln w="33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41939" y="1355621"/>
              <a:ext cx="10160" cy="37465"/>
            </a:xfrm>
            <a:custGeom>
              <a:avLst/>
              <a:gdLst/>
              <a:ahLst/>
              <a:cxnLst/>
              <a:rect l="l" t="t" r="r" b="b"/>
              <a:pathLst>
                <a:path w="10160" h="37465">
                  <a:moveTo>
                    <a:pt x="0" y="0"/>
                  </a:moveTo>
                  <a:lnTo>
                    <a:pt x="3986" y="10578"/>
                  </a:lnTo>
                  <a:lnTo>
                    <a:pt x="6312" y="17987"/>
                  </a:lnTo>
                  <a:lnTo>
                    <a:pt x="7875" y="25718"/>
                  </a:lnTo>
                  <a:lnTo>
                    <a:pt x="9571" y="37267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51511" y="1392888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5">
                  <a:moveTo>
                    <a:pt x="0" y="0"/>
                  </a:moveTo>
                  <a:lnTo>
                    <a:pt x="1583" y="11542"/>
                  </a:lnTo>
                  <a:lnTo>
                    <a:pt x="2351" y="19228"/>
                  </a:lnTo>
                  <a:lnTo>
                    <a:pt x="2520" y="26512"/>
                  </a:lnTo>
                  <a:lnTo>
                    <a:pt x="2306" y="36849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52769" y="1429738"/>
              <a:ext cx="1270" cy="43815"/>
            </a:xfrm>
            <a:custGeom>
              <a:avLst/>
              <a:gdLst/>
              <a:ahLst/>
              <a:cxnLst/>
              <a:rect l="l" t="t" r="r" b="b"/>
              <a:pathLst>
                <a:path w="1269" h="43815">
                  <a:moveTo>
                    <a:pt x="1048" y="0"/>
                  </a:moveTo>
                  <a:lnTo>
                    <a:pt x="395" y="23063"/>
                  </a:lnTo>
                  <a:lnTo>
                    <a:pt x="76" y="35308"/>
                  </a:lnTo>
                  <a:lnTo>
                    <a:pt x="0" y="40834"/>
                  </a:lnTo>
                  <a:lnTo>
                    <a:pt x="74" y="43743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" name="object 12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126278" y="1319385"/>
            <a:ext cx="221103" cy="217712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443290" y="1333750"/>
            <a:ext cx="208924" cy="211290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202465" y="1351905"/>
            <a:ext cx="222256" cy="170932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515935" y="1235967"/>
            <a:ext cx="188956" cy="285734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4417452" y="1349179"/>
            <a:ext cx="49530" cy="114300"/>
            <a:chOff x="4417452" y="1349179"/>
            <a:chExt cx="49530" cy="114300"/>
          </a:xfrm>
        </p:grpSpPr>
        <p:sp>
          <p:nvSpPr>
            <p:cNvPr id="125" name="object 125"/>
            <p:cNvSpPr/>
            <p:nvPr/>
          </p:nvSpPr>
          <p:spPr>
            <a:xfrm>
              <a:off x="4434914" y="137426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434914" y="1367747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5" h="6984">
                  <a:moveTo>
                    <a:pt x="-17434" y="3260"/>
                  </a:moveTo>
                  <a:lnTo>
                    <a:pt x="17664" y="3260"/>
                  </a:lnTo>
                </a:path>
              </a:pathLst>
            </a:custGeom>
            <a:ln w="41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35144" y="1366497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4">
                  <a:moveTo>
                    <a:pt x="0" y="1250"/>
                  </a:moveTo>
                  <a:lnTo>
                    <a:pt x="229" y="0"/>
                  </a:lnTo>
                  <a:lnTo>
                    <a:pt x="1776" y="4124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36920" y="1370621"/>
              <a:ext cx="4445" cy="15875"/>
            </a:xfrm>
            <a:custGeom>
              <a:avLst/>
              <a:gdLst/>
              <a:ahLst/>
              <a:cxnLst/>
              <a:rect l="l" t="t" r="r" b="b"/>
              <a:pathLst>
                <a:path w="4445" h="15875">
                  <a:moveTo>
                    <a:pt x="0" y="0"/>
                  </a:moveTo>
                  <a:lnTo>
                    <a:pt x="1546" y="4123"/>
                  </a:lnTo>
                  <a:lnTo>
                    <a:pt x="4033" y="15447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40953" y="1386069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79" h="27940">
                  <a:moveTo>
                    <a:pt x="0" y="0"/>
                  </a:moveTo>
                  <a:lnTo>
                    <a:pt x="1476" y="6804"/>
                  </a:lnTo>
                  <a:lnTo>
                    <a:pt x="2484" y="11974"/>
                  </a:lnTo>
                  <a:lnTo>
                    <a:pt x="3491" y="18119"/>
                  </a:lnTo>
                  <a:lnTo>
                    <a:pt x="4959" y="27850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445913" y="1413919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5" h="33019">
                  <a:moveTo>
                    <a:pt x="0" y="0"/>
                  </a:moveTo>
                  <a:lnTo>
                    <a:pt x="1456" y="9806"/>
                  </a:lnTo>
                  <a:lnTo>
                    <a:pt x="2377" y="16481"/>
                  </a:lnTo>
                  <a:lnTo>
                    <a:pt x="3155" y="23089"/>
                  </a:lnTo>
                  <a:lnTo>
                    <a:pt x="4183" y="32696"/>
                  </a:lnTo>
                </a:path>
              </a:pathLst>
            </a:custGeom>
            <a:ln w="33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4445071" y="1219297"/>
            <a:ext cx="38100" cy="43815"/>
            <a:chOff x="4445071" y="1219297"/>
            <a:chExt cx="38100" cy="43815"/>
          </a:xfrm>
        </p:grpSpPr>
        <p:sp>
          <p:nvSpPr>
            <p:cNvPr id="132" name="object 132"/>
            <p:cNvSpPr/>
            <p:nvPr/>
          </p:nvSpPr>
          <p:spPr>
            <a:xfrm>
              <a:off x="4465113" y="1243910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573" y="1720"/>
                  </a:moveTo>
                  <a:lnTo>
                    <a:pt x="286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462425" y="123665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2688" y="7260"/>
                  </a:moveTo>
                  <a:lnTo>
                    <a:pt x="0" y="1258"/>
                  </a:lnTo>
                  <a:lnTo>
                    <a:pt x="375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4532801" y="1219975"/>
            <a:ext cx="269875" cy="318135"/>
            <a:chOff x="4532801" y="1219975"/>
            <a:chExt cx="269875" cy="318135"/>
          </a:xfrm>
        </p:grpSpPr>
        <p:sp>
          <p:nvSpPr>
            <p:cNvPr id="135" name="object 135"/>
            <p:cNvSpPr/>
            <p:nvPr/>
          </p:nvSpPr>
          <p:spPr>
            <a:xfrm>
              <a:off x="4574576" y="123778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15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72688" y="123743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888" y="343"/>
                  </a:moveTo>
                  <a:lnTo>
                    <a:pt x="1200" y="0"/>
                  </a:lnTo>
                  <a:lnTo>
                    <a:pt x="0" y="71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71488" y="1238156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00" y="0"/>
                  </a:moveTo>
                  <a:lnTo>
                    <a:pt x="0" y="718"/>
                  </a:lnTo>
                  <a:lnTo>
                    <a:pt x="719" y="6159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572208" y="1244315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80">
                  <a:moveTo>
                    <a:pt x="0" y="0"/>
                  </a:moveTo>
                  <a:lnTo>
                    <a:pt x="719" y="5440"/>
                  </a:lnTo>
                  <a:lnTo>
                    <a:pt x="4797" y="1755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577005" y="1261865"/>
              <a:ext cx="10160" cy="31750"/>
            </a:xfrm>
            <a:custGeom>
              <a:avLst/>
              <a:gdLst/>
              <a:ahLst/>
              <a:cxnLst/>
              <a:rect l="l" t="t" r="r" b="b"/>
              <a:pathLst>
                <a:path w="10160" h="31750">
                  <a:moveTo>
                    <a:pt x="0" y="0"/>
                  </a:moveTo>
                  <a:lnTo>
                    <a:pt x="2450" y="7300"/>
                  </a:lnTo>
                  <a:lnTo>
                    <a:pt x="4310" y="12993"/>
                  </a:lnTo>
                  <a:lnTo>
                    <a:pt x="6520" y="20013"/>
                  </a:lnTo>
                  <a:lnTo>
                    <a:pt x="10018" y="31294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587024" y="1293159"/>
              <a:ext cx="12065" cy="43815"/>
            </a:xfrm>
            <a:custGeom>
              <a:avLst/>
              <a:gdLst/>
              <a:ahLst/>
              <a:cxnLst/>
              <a:rect l="l" t="t" r="r" b="b"/>
              <a:pathLst>
                <a:path w="12064" h="43815">
                  <a:moveTo>
                    <a:pt x="0" y="0"/>
                  </a:moveTo>
                  <a:lnTo>
                    <a:pt x="3522" y="11474"/>
                  </a:lnTo>
                  <a:lnTo>
                    <a:pt x="5899" y="19843"/>
                  </a:lnTo>
                  <a:lnTo>
                    <a:pt x="8213" y="29197"/>
                  </a:lnTo>
                  <a:lnTo>
                    <a:pt x="11548" y="43626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598573" y="1336786"/>
              <a:ext cx="10160" cy="51435"/>
            </a:xfrm>
            <a:custGeom>
              <a:avLst/>
              <a:gdLst/>
              <a:ahLst/>
              <a:cxnLst/>
              <a:rect l="l" t="t" r="r" b="b"/>
              <a:pathLst>
                <a:path w="10160" h="51434">
                  <a:moveTo>
                    <a:pt x="0" y="0"/>
                  </a:moveTo>
                  <a:lnTo>
                    <a:pt x="3304" y="14541"/>
                  </a:lnTo>
                  <a:lnTo>
                    <a:pt x="5400" y="24684"/>
                  </a:lnTo>
                  <a:lnTo>
                    <a:pt x="7183" y="35194"/>
                  </a:lnTo>
                  <a:lnTo>
                    <a:pt x="9549" y="50837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608123" y="1387624"/>
              <a:ext cx="6985" cy="51435"/>
            </a:xfrm>
            <a:custGeom>
              <a:avLst/>
              <a:gdLst/>
              <a:ahLst/>
              <a:cxnLst/>
              <a:rect l="l" t="t" r="r" b="b"/>
              <a:pathLst>
                <a:path w="6985" h="51434">
                  <a:moveTo>
                    <a:pt x="0" y="0"/>
                  </a:moveTo>
                  <a:lnTo>
                    <a:pt x="2317" y="15648"/>
                  </a:lnTo>
                  <a:lnTo>
                    <a:pt x="3762" y="26197"/>
                  </a:lnTo>
                  <a:lnTo>
                    <a:pt x="4938" y="36447"/>
                  </a:lnTo>
                  <a:lnTo>
                    <a:pt x="6449" y="51196"/>
                  </a:lnTo>
                </a:path>
              </a:pathLst>
            </a:custGeom>
            <a:ln w="31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614573" y="1438820"/>
              <a:ext cx="5080" cy="43180"/>
            </a:xfrm>
            <a:custGeom>
              <a:avLst/>
              <a:gdLst/>
              <a:ahLst/>
              <a:cxnLst/>
              <a:rect l="l" t="t" r="r" b="b"/>
              <a:pathLst>
                <a:path w="5079" h="43180">
                  <a:moveTo>
                    <a:pt x="0" y="0"/>
                  </a:moveTo>
                  <a:lnTo>
                    <a:pt x="1482" y="14620"/>
                  </a:lnTo>
                  <a:lnTo>
                    <a:pt x="2457" y="23970"/>
                  </a:lnTo>
                  <a:lnTo>
                    <a:pt x="3354" y="32079"/>
                  </a:lnTo>
                  <a:lnTo>
                    <a:pt x="4608" y="42974"/>
                  </a:lnTo>
                </a:path>
              </a:pathLst>
            </a:custGeom>
            <a:ln w="31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619181" y="1481795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4" h="27940">
                  <a:moveTo>
                    <a:pt x="0" y="0"/>
                  </a:moveTo>
                  <a:lnTo>
                    <a:pt x="1262" y="10651"/>
                  </a:lnTo>
                  <a:lnTo>
                    <a:pt x="2221" y="17054"/>
                  </a:lnTo>
                  <a:lnTo>
                    <a:pt x="3361" y="21776"/>
                  </a:lnTo>
                  <a:lnTo>
                    <a:pt x="5168" y="27385"/>
                  </a:lnTo>
                </a:path>
              </a:pathLst>
            </a:custGeom>
            <a:ln w="31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624349" y="1509180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4">
                  <a:moveTo>
                    <a:pt x="0" y="0"/>
                  </a:moveTo>
                  <a:lnTo>
                    <a:pt x="3068" y="9208"/>
                  </a:lnTo>
                  <a:lnTo>
                    <a:pt x="8599" y="10328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632949" y="1515580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80">
                  <a:moveTo>
                    <a:pt x="0" y="3928"/>
                  </a:moveTo>
                  <a:lnTo>
                    <a:pt x="5530" y="5047"/>
                  </a:lnTo>
                  <a:lnTo>
                    <a:pt x="14737" y="0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47686" y="1502030"/>
              <a:ext cx="22225" cy="13970"/>
            </a:xfrm>
            <a:custGeom>
              <a:avLst/>
              <a:gdLst/>
              <a:ahLst/>
              <a:cxnLst/>
              <a:rect l="l" t="t" r="r" b="b"/>
              <a:pathLst>
                <a:path w="22225" h="13969">
                  <a:moveTo>
                    <a:pt x="0" y="13550"/>
                  </a:moveTo>
                  <a:lnTo>
                    <a:pt x="5519" y="10499"/>
                  </a:lnTo>
                  <a:lnTo>
                    <a:pt x="9625" y="8070"/>
                  </a:lnTo>
                  <a:lnTo>
                    <a:pt x="14356" y="4994"/>
                  </a:lnTo>
                  <a:lnTo>
                    <a:pt x="21752" y="0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669439" y="1466410"/>
              <a:ext cx="52069" cy="36195"/>
            </a:xfrm>
            <a:custGeom>
              <a:avLst/>
              <a:gdLst/>
              <a:ahLst/>
              <a:cxnLst/>
              <a:rect l="l" t="t" r="r" b="b"/>
              <a:pathLst>
                <a:path w="52070" h="36194">
                  <a:moveTo>
                    <a:pt x="0" y="35619"/>
                  </a:moveTo>
                  <a:lnTo>
                    <a:pt x="23216" y="19693"/>
                  </a:lnTo>
                  <a:lnTo>
                    <a:pt x="36369" y="10674"/>
                  </a:lnTo>
                  <a:lnTo>
                    <a:pt x="44331" y="5222"/>
                  </a:lnTo>
                  <a:lnTo>
                    <a:pt x="51973" y="0"/>
                  </a:lnTo>
                </a:path>
              </a:pathLst>
            </a:custGeom>
            <a:ln w="33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721412" y="1451362"/>
              <a:ext cx="20955" cy="15240"/>
            </a:xfrm>
            <a:custGeom>
              <a:avLst/>
              <a:gdLst/>
              <a:ahLst/>
              <a:cxnLst/>
              <a:rect l="l" t="t" r="r" b="b"/>
              <a:pathLst>
                <a:path w="20954" h="15240">
                  <a:moveTo>
                    <a:pt x="0" y="15047"/>
                  </a:moveTo>
                  <a:lnTo>
                    <a:pt x="7153" y="10146"/>
                  </a:lnTo>
                  <a:lnTo>
                    <a:pt x="11690" y="6945"/>
                  </a:lnTo>
                  <a:lnTo>
                    <a:pt x="15548" y="4033"/>
                  </a:lnTo>
                  <a:lnTo>
                    <a:pt x="20666" y="0"/>
                  </a:lnTo>
                </a:path>
              </a:pathLst>
            </a:custGeom>
            <a:ln w="32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552978" y="1364813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525" y="5409"/>
                  </a:moveTo>
                  <a:lnTo>
                    <a:pt x="5608" y="4664"/>
                  </a:lnTo>
                  <a:lnTo>
                    <a:pt x="4690" y="3919"/>
                  </a:lnTo>
                </a:path>
                <a:path w="6985" h="5715">
                  <a:moveTo>
                    <a:pt x="4690" y="3919"/>
                  </a:moveTo>
                  <a:lnTo>
                    <a:pt x="2856" y="24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550121" y="135972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856" y="5088"/>
                  </a:moveTo>
                  <a:lnTo>
                    <a:pt x="0" y="2660"/>
                  </a:lnTo>
                  <a:lnTo>
                    <a:pt x="2843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552965" y="1354514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5210"/>
                  </a:moveTo>
                  <a:lnTo>
                    <a:pt x="2843" y="2549"/>
                  </a:lnTo>
                  <a:lnTo>
                    <a:pt x="18043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571009" y="1349683"/>
              <a:ext cx="42545" cy="5080"/>
            </a:xfrm>
            <a:custGeom>
              <a:avLst/>
              <a:gdLst/>
              <a:ahLst/>
              <a:cxnLst/>
              <a:rect l="l" t="t" r="r" b="b"/>
              <a:pathLst>
                <a:path w="42545" h="5080">
                  <a:moveTo>
                    <a:pt x="0" y="4830"/>
                  </a:moveTo>
                  <a:lnTo>
                    <a:pt x="9207" y="3321"/>
                  </a:lnTo>
                  <a:lnTo>
                    <a:pt x="16658" y="2315"/>
                  </a:lnTo>
                  <a:lnTo>
                    <a:pt x="26298" y="1359"/>
                  </a:lnTo>
                  <a:lnTo>
                    <a:pt x="42069" y="0"/>
                  </a:lnTo>
                </a:path>
              </a:pathLst>
            </a:custGeom>
            <a:ln w="34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613078" y="1345620"/>
              <a:ext cx="58419" cy="4445"/>
            </a:xfrm>
            <a:custGeom>
              <a:avLst/>
              <a:gdLst/>
              <a:ahLst/>
              <a:cxnLst/>
              <a:rect l="l" t="t" r="r" b="b"/>
              <a:pathLst>
                <a:path w="58420" h="4444">
                  <a:moveTo>
                    <a:pt x="0" y="4063"/>
                  </a:moveTo>
                  <a:lnTo>
                    <a:pt x="16018" y="2716"/>
                  </a:lnTo>
                  <a:lnTo>
                    <a:pt x="27390" y="1843"/>
                  </a:lnTo>
                  <a:lnTo>
                    <a:pt x="39544" y="1065"/>
                  </a:lnTo>
                  <a:lnTo>
                    <a:pt x="57908" y="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670987" y="1338934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0" y="6685"/>
                  </a:moveTo>
                  <a:lnTo>
                    <a:pt x="65040" y="2835"/>
                  </a:lnTo>
                  <a:lnTo>
                    <a:pt x="98760" y="855"/>
                  </a:lnTo>
                  <a:lnTo>
                    <a:pt x="111997" y="119"/>
                  </a:lnTo>
                  <a:lnTo>
                    <a:pt x="115587" y="0"/>
                  </a:lnTo>
                </a:path>
              </a:pathLst>
            </a:custGeom>
            <a:ln w="31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4756397" y="1297903"/>
            <a:ext cx="286385" cy="225425"/>
            <a:chOff x="4756397" y="1297903"/>
            <a:chExt cx="286385" cy="225425"/>
          </a:xfrm>
        </p:grpSpPr>
        <p:sp>
          <p:nvSpPr>
            <p:cNvPr id="157" name="object 157"/>
            <p:cNvSpPr/>
            <p:nvPr/>
          </p:nvSpPr>
          <p:spPr>
            <a:xfrm>
              <a:off x="5013637" y="1329690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29" h="6984">
                  <a:moveTo>
                    <a:pt x="11198" y="6757"/>
                  </a:moveTo>
                  <a:lnTo>
                    <a:pt x="10338" y="6069"/>
                  </a:lnTo>
                  <a:lnTo>
                    <a:pt x="9478" y="5381"/>
                  </a:lnTo>
                </a:path>
                <a:path w="11429" h="6984">
                  <a:moveTo>
                    <a:pt x="9478" y="5381"/>
                  </a:moveTo>
                  <a:lnTo>
                    <a:pt x="7758" y="400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990632" y="1321227"/>
              <a:ext cx="23495" cy="8890"/>
            </a:xfrm>
            <a:custGeom>
              <a:avLst/>
              <a:gdLst/>
              <a:ahLst/>
              <a:cxnLst/>
              <a:rect l="l" t="t" r="r" b="b"/>
              <a:pathLst>
                <a:path w="23495" h="8890">
                  <a:moveTo>
                    <a:pt x="23004" y="8463"/>
                  </a:moveTo>
                  <a:lnTo>
                    <a:pt x="15245" y="4457"/>
                  </a:lnTo>
                  <a:lnTo>
                    <a:pt x="0" y="0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955063" y="1315260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5569" y="5966"/>
                  </a:moveTo>
                  <a:lnTo>
                    <a:pt x="26437" y="3365"/>
                  </a:lnTo>
                  <a:lnTo>
                    <a:pt x="19688" y="1877"/>
                  </a:lnTo>
                  <a:lnTo>
                    <a:pt x="11987" y="942"/>
                  </a:lnTo>
                  <a:lnTo>
                    <a:pt x="0" y="0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914164" y="1314413"/>
              <a:ext cx="41275" cy="3175"/>
            </a:xfrm>
            <a:custGeom>
              <a:avLst/>
              <a:gdLst/>
              <a:ahLst/>
              <a:cxnLst/>
              <a:rect l="l" t="t" r="r" b="b"/>
              <a:pathLst>
                <a:path w="41275" h="3175">
                  <a:moveTo>
                    <a:pt x="40899" y="847"/>
                  </a:moveTo>
                  <a:lnTo>
                    <a:pt x="28828" y="34"/>
                  </a:lnTo>
                  <a:lnTo>
                    <a:pt x="20543" y="0"/>
                  </a:lnTo>
                  <a:lnTo>
                    <a:pt x="12212" y="958"/>
                  </a:lnTo>
                  <a:lnTo>
                    <a:pt x="0" y="3122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878703" y="1317535"/>
              <a:ext cx="35560" cy="12065"/>
            </a:xfrm>
            <a:custGeom>
              <a:avLst/>
              <a:gdLst/>
              <a:ahLst/>
              <a:cxnLst/>
              <a:rect l="l" t="t" r="r" b="b"/>
              <a:pathLst>
                <a:path w="35560" h="12065">
                  <a:moveTo>
                    <a:pt x="35461" y="0"/>
                  </a:moveTo>
                  <a:lnTo>
                    <a:pt x="23333" y="2315"/>
                  </a:lnTo>
                  <a:lnTo>
                    <a:pt x="15597" y="4333"/>
                  </a:lnTo>
                  <a:lnTo>
                    <a:pt x="8927" y="7174"/>
                  </a:lnTo>
                  <a:lnTo>
                    <a:pt x="0" y="11960"/>
                  </a:lnTo>
                </a:path>
              </a:pathLst>
            </a:custGeom>
            <a:ln w="32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859360" y="1329496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5">
                  <a:moveTo>
                    <a:pt x="19342" y="0"/>
                  </a:moveTo>
                  <a:lnTo>
                    <a:pt x="10666" y="4882"/>
                  </a:lnTo>
                  <a:lnTo>
                    <a:pt x="5760" y="8395"/>
                  </a:lnTo>
                  <a:lnTo>
                    <a:pt x="2808" y="12237"/>
                  </a:lnTo>
                  <a:lnTo>
                    <a:pt x="0" y="18105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854904" y="1347602"/>
              <a:ext cx="8255" cy="19685"/>
            </a:xfrm>
            <a:custGeom>
              <a:avLst/>
              <a:gdLst/>
              <a:ahLst/>
              <a:cxnLst/>
              <a:rect l="l" t="t" r="r" b="b"/>
              <a:pathLst>
                <a:path w="8254" h="19684">
                  <a:moveTo>
                    <a:pt x="4456" y="0"/>
                  </a:moveTo>
                  <a:lnTo>
                    <a:pt x="0" y="9928"/>
                  </a:lnTo>
                  <a:lnTo>
                    <a:pt x="8145" y="19622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863050" y="1367224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4" h="18415">
                  <a:moveTo>
                    <a:pt x="0" y="0"/>
                  </a:moveTo>
                  <a:lnTo>
                    <a:pt x="5007" y="5735"/>
                  </a:lnTo>
                  <a:lnTo>
                    <a:pt x="9517" y="9536"/>
                  </a:lnTo>
                  <a:lnTo>
                    <a:pt x="16086" y="13100"/>
                  </a:lnTo>
                  <a:lnTo>
                    <a:pt x="27269" y="18129"/>
                  </a:lnTo>
                </a:path>
              </a:pathLst>
            </a:custGeom>
            <a:ln w="33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890319" y="1385354"/>
              <a:ext cx="43815" cy="16510"/>
            </a:xfrm>
            <a:custGeom>
              <a:avLst/>
              <a:gdLst/>
              <a:ahLst/>
              <a:cxnLst/>
              <a:rect l="l" t="t" r="r" b="b"/>
              <a:pathLst>
                <a:path w="43814" h="16509">
                  <a:moveTo>
                    <a:pt x="0" y="0"/>
                  </a:moveTo>
                  <a:lnTo>
                    <a:pt x="11440" y="4999"/>
                  </a:lnTo>
                  <a:lnTo>
                    <a:pt x="19807" y="8357"/>
                  </a:lnTo>
                  <a:lnTo>
                    <a:pt x="29200" y="11597"/>
                  </a:lnTo>
                  <a:lnTo>
                    <a:pt x="43716" y="16241"/>
                  </a:lnTo>
                </a:path>
              </a:pathLst>
            </a:custGeom>
            <a:ln w="33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934036" y="1401595"/>
              <a:ext cx="45720" cy="15875"/>
            </a:xfrm>
            <a:custGeom>
              <a:avLst/>
              <a:gdLst/>
              <a:ahLst/>
              <a:cxnLst/>
              <a:rect l="l" t="t" r="r" b="b"/>
              <a:pathLst>
                <a:path w="45720" h="15875">
                  <a:moveTo>
                    <a:pt x="0" y="0"/>
                  </a:moveTo>
                  <a:lnTo>
                    <a:pt x="14544" y="4636"/>
                  </a:lnTo>
                  <a:lnTo>
                    <a:pt x="24129" y="7821"/>
                  </a:lnTo>
                  <a:lnTo>
                    <a:pt x="33020" y="11032"/>
                  </a:lnTo>
                  <a:lnTo>
                    <a:pt x="45481" y="15744"/>
                  </a:lnTo>
                </a:path>
              </a:pathLst>
            </a:custGeom>
            <a:ln w="32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979517" y="1417340"/>
              <a:ext cx="30480" cy="17145"/>
            </a:xfrm>
            <a:custGeom>
              <a:avLst/>
              <a:gdLst/>
              <a:ahLst/>
              <a:cxnLst/>
              <a:rect l="l" t="t" r="r" b="b"/>
              <a:pathLst>
                <a:path w="30479" h="17144">
                  <a:moveTo>
                    <a:pt x="0" y="0"/>
                  </a:moveTo>
                  <a:lnTo>
                    <a:pt x="12224" y="4725"/>
                  </a:lnTo>
                  <a:lnTo>
                    <a:pt x="19464" y="8032"/>
                  </a:lnTo>
                  <a:lnTo>
                    <a:pt x="24565" y="11478"/>
                  </a:lnTo>
                  <a:lnTo>
                    <a:pt x="30377" y="16623"/>
                  </a:lnTo>
                </a:path>
              </a:pathLst>
            </a:custGeom>
            <a:ln w="31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009895" y="143396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0" y="0"/>
                  </a:moveTo>
                  <a:lnTo>
                    <a:pt x="9488" y="8683"/>
                  </a:lnTo>
                  <a:lnTo>
                    <a:pt x="2123" y="18791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979837" y="1452755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19">
                  <a:moveTo>
                    <a:pt x="32181" y="0"/>
                  </a:moveTo>
                  <a:lnTo>
                    <a:pt x="27536" y="5996"/>
                  </a:lnTo>
                  <a:lnTo>
                    <a:pt x="22635" y="10064"/>
                  </a:lnTo>
                  <a:lnTo>
                    <a:pt x="14462" y="14065"/>
                  </a:lnTo>
                  <a:lnTo>
                    <a:pt x="0" y="19862"/>
                  </a:lnTo>
                </a:path>
              </a:pathLst>
            </a:custGeom>
            <a:ln w="33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918324" y="1472617"/>
              <a:ext cx="61594" cy="17780"/>
            </a:xfrm>
            <a:custGeom>
              <a:avLst/>
              <a:gdLst/>
              <a:ahLst/>
              <a:cxnLst/>
              <a:rect l="l" t="t" r="r" b="b"/>
              <a:pathLst>
                <a:path w="61595" h="17780">
                  <a:moveTo>
                    <a:pt x="61512" y="0"/>
                  </a:moveTo>
                  <a:lnTo>
                    <a:pt x="46591" y="5761"/>
                  </a:lnTo>
                  <a:lnTo>
                    <a:pt x="35210" y="9514"/>
                  </a:lnTo>
                  <a:lnTo>
                    <a:pt x="21602" y="12908"/>
                  </a:lnTo>
                  <a:lnTo>
                    <a:pt x="0" y="17591"/>
                  </a:lnTo>
                </a:path>
              </a:pathLst>
            </a:custGeom>
            <a:ln w="33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842276" y="1490209"/>
              <a:ext cx="76200" cy="12700"/>
            </a:xfrm>
            <a:custGeom>
              <a:avLst/>
              <a:gdLst/>
              <a:ahLst/>
              <a:cxnLst/>
              <a:rect l="l" t="t" r="r" b="b"/>
              <a:pathLst>
                <a:path w="76200" h="12700">
                  <a:moveTo>
                    <a:pt x="76048" y="0"/>
                  </a:moveTo>
                  <a:lnTo>
                    <a:pt x="54219" y="4604"/>
                  </a:lnTo>
                  <a:lnTo>
                    <a:pt x="39021" y="7436"/>
                  </a:lnTo>
                  <a:lnTo>
                    <a:pt x="23324" y="9665"/>
                  </a:lnTo>
                  <a:lnTo>
                    <a:pt x="0" y="12459"/>
                  </a:lnTo>
                </a:path>
              </a:pathLst>
            </a:custGeom>
            <a:ln w="31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771608" y="1502669"/>
              <a:ext cx="71120" cy="5715"/>
            </a:xfrm>
            <a:custGeom>
              <a:avLst/>
              <a:gdLst/>
              <a:ahLst/>
              <a:cxnLst/>
              <a:rect l="l" t="t" r="r" b="b"/>
              <a:pathLst>
                <a:path w="71120" h="5715">
                  <a:moveTo>
                    <a:pt x="70667" y="0"/>
                  </a:moveTo>
                  <a:lnTo>
                    <a:pt x="47426" y="2680"/>
                  </a:lnTo>
                  <a:lnTo>
                    <a:pt x="32318" y="4121"/>
                  </a:lnTo>
                  <a:lnTo>
                    <a:pt x="18718" y="4815"/>
                  </a:lnTo>
                  <a:lnTo>
                    <a:pt x="0" y="5255"/>
                  </a:lnTo>
                </a:path>
              </a:pathLst>
            </a:custGeom>
            <a:ln w="30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720144" y="1324573"/>
            <a:ext cx="197285" cy="22776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68889" y="1355382"/>
            <a:ext cx="214413" cy="1487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266772" y="1353360"/>
            <a:ext cx="165300" cy="190738"/>
          </a:xfrm>
          <a:prstGeom prst="rect">
            <a:avLst/>
          </a:prstGeom>
        </p:spPr>
      </p:pic>
      <p:grpSp>
        <p:nvGrpSpPr>
          <p:cNvPr id="176" name="object 176"/>
          <p:cNvGrpSpPr/>
          <p:nvPr/>
        </p:nvGrpSpPr>
        <p:grpSpPr>
          <a:xfrm>
            <a:off x="6484633" y="1276163"/>
            <a:ext cx="52069" cy="240029"/>
            <a:chOff x="6484633" y="1276163"/>
            <a:chExt cx="52069" cy="240029"/>
          </a:xfrm>
        </p:grpSpPr>
        <p:sp>
          <p:nvSpPr>
            <p:cNvPr id="177" name="object 177"/>
            <p:cNvSpPr/>
            <p:nvPr/>
          </p:nvSpPr>
          <p:spPr>
            <a:xfrm>
              <a:off x="6509050" y="13827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507477" y="1382353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573" y="399"/>
                  </a:moveTo>
                  <a:lnTo>
                    <a:pt x="1230" y="17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504903" y="138218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573" y="170"/>
                  </a:moveTo>
                  <a:lnTo>
                    <a:pt x="1342" y="0"/>
                  </a:lnTo>
                  <a:lnTo>
                    <a:pt x="0" y="3812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503026" y="1385995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5">
                  <a:moveTo>
                    <a:pt x="1877" y="0"/>
                  </a:moveTo>
                  <a:lnTo>
                    <a:pt x="534" y="3812"/>
                  </a:lnTo>
                  <a:lnTo>
                    <a:pt x="0" y="14269"/>
                  </a:lnTo>
                </a:path>
              </a:pathLst>
            </a:custGeom>
            <a:ln w="34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502624" y="1400264"/>
              <a:ext cx="635" cy="27940"/>
            </a:xfrm>
            <a:custGeom>
              <a:avLst/>
              <a:gdLst/>
              <a:ahLst/>
              <a:cxnLst/>
              <a:rect l="l" t="t" r="r" b="b"/>
              <a:pathLst>
                <a:path w="634" h="27940">
                  <a:moveTo>
                    <a:pt x="200" y="-17219"/>
                  </a:moveTo>
                  <a:lnTo>
                    <a:pt x="200" y="44784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503022" y="1427829"/>
              <a:ext cx="3810" cy="71755"/>
            </a:xfrm>
            <a:custGeom>
              <a:avLst/>
              <a:gdLst/>
              <a:ahLst/>
              <a:cxnLst/>
              <a:rect l="l" t="t" r="r" b="b"/>
              <a:pathLst>
                <a:path w="3809" h="71755">
                  <a:moveTo>
                    <a:pt x="0" y="0"/>
                  </a:moveTo>
                  <a:lnTo>
                    <a:pt x="1429" y="32607"/>
                  </a:lnTo>
                  <a:lnTo>
                    <a:pt x="2277" y="50919"/>
                  </a:lnTo>
                  <a:lnTo>
                    <a:pt x="2879" y="61635"/>
                  </a:lnTo>
                  <a:lnTo>
                    <a:pt x="3567" y="71452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518119" y="132179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1032" y="1147"/>
                  </a:moveTo>
                  <a:lnTo>
                    <a:pt x="516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506163" y="1304681"/>
              <a:ext cx="12065" cy="17145"/>
            </a:xfrm>
            <a:custGeom>
              <a:avLst/>
              <a:gdLst/>
              <a:ahLst/>
              <a:cxnLst/>
              <a:rect l="l" t="t" r="r" b="b"/>
              <a:pathLst>
                <a:path w="12065" h="17144">
                  <a:moveTo>
                    <a:pt x="11956" y="17109"/>
                  </a:moveTo>
                  <a:lnTo>
                    <a:pt x="3769" y="6229"/>
                  </a:lnTo>
                  <a:lnTo>
                    <a:pt x="0" y="0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501733" y="1293263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30">
                  <a:moveTo>
                    <a:pt x="4429" y="11417"/>
                  </a:moveTo>
                  <a:lnTo>
                    <a:pt x="659" y="5189"/>
                  </a:lnTo>
                  <a:lnTo>
                    <a:pt x="0" y="0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6" name="object 186"/>
          <p:cNvGrpSpPr/>
          <p:nvPr/>
        </p:nvGrpSpPr>
        <p:grpSpPr>
          <a:xfrm>
            <a:off x="6614833" y="1245754"/>
            <a:ext cx="1068070" cy="330200"/>
            <a:chOff x="6614833" y="1245754"/>
            <a:chExt cx="1068070" cy="330200"/>
          </a:xfrm>
        </p:grpSpPr>
        <p:pic>
          <p:nvPicPr>
            <p:cNvPr id="187" name="object 1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14833" y="1245754"/>
              <a:ext cx="503713" cy="32973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148506" y="1338047"/>
              <a:ext cx="243423" cy="21388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14976" y="1309037"/>
              <a:ext cx="267706" cy="238676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8324451" y="1281832"/>
            <a:ext cx="774065" cy="226060"/>
            <a:chOff x="8324451" y="1281832"/>
            <a:chExt cx="774065" cy="226060"/>
          </a:xfrm>
        </p:grpSpPr>
        <p:sp>
          <p:nvSpPr>
            <p:cNvPr id="191" name="object 191"/>
            <p:cNvSpPr/>
            <p:nvPr/>
          </p:nvSpPr>
          <p:spPr>
            <a:xfrm>
              <a:off x="8488668" y="1350576"/>
              <a:ext cx="10795" cy="8890"/>
            </a:xfrm>
            <a:custGeom>
              <a:avLst/>
              <a:gdLst/>
              <a:ahLst/>
              <a:cxnLst/>
              <a:rect l="l" t="t" r="r" b="b"/>
              <a:pathLst>
                <a:path w="10795" h="8890">
                  <a:moveTo>
                    <a:pt x="10396" y="8388"/>
                  </a:moveTo>
                  <a:lnTo>
                    <a:pt x="9536" y="7414"/>
                  </a:lnTo>
                  <a:lnTo>
                    <a:pt x="8676" y="6439"/>
                  </a:lnTo>
                </a:path>
                <a:path w="10795" h="8890">
                  <a:moveTo>
                    <a:pt x="8676" y="6439"/>
                  </a:moveTo>
                  <a:lnTo>
                    <a:pt x="6956" y="44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467810" y="1341456"/>
              <a:ext cx="20955" cy="9525"/>
            </a:xfrm>
            <a:custGeom>
              <a:avLst/>
              <a:gdLst/>
              <a:ahLst/>
              <a:cxnLst/>
              <a:rect l="l" t="t" r="r" b="b"/>
              <a:pathLst>
                <a:path w="20954" h="9525">
                  <a:moveTo>
                    <a:pt x="20858" y="9120"/>
                  </a:moveTo>
                  <a:lnTo>
                    <a:pt x="13902" y="4630"/>
                  </a:lnTo>
                  <a:lnTo>
                    <a:pt x="0" y="0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34699" y="1336286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5">
                  <a:moveTo>
                    <a:pt x="33111" y="5169"/>
                  </a:moveTo>
                  <a:lnTo>
                    <a:pt x="24773" y="2484"/>
                  </a:lnTo>
                  <a:lnTo>
                    <a:pt x="18544" y="1051"/>
                  </a:lnTo>
                  <a:lnTo>
                    <a:pt x="11321" y="384"/>
                  </a:lnTo>
                  <a:lnTo>
                    <a:pt x="0" y="0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396022" y="1336086"/>
              <a:ext cx="38735" cy="6985"/>
            </a:xfrm>
            <a:custGeom>
              <a:avLst/>
              <a:gdLst/>
              <a:ahLst/>
              <a:cxnLst/>
              <a:rect l="l" t="t" r="r" b="b"/>
              <a:pathLst>
                <a:path w="38734" h="6984">
                  <a:moveTo>
                    <a:pt x="38676" y="200"/>
                  </a:moveTo>
                  <a:lnTo>
                    <a:pt x="27267" y="0"/>
                  </a:lnTo>
                  <a:lnTo>
                    <a:pt x="19435" y="621"/>
                  </a:lnTo>
                  <a:lnTo>
                    <a:pt x="11554" y="2684"/>
                  </a:lnTo>
                  <a:lnTo>
                    <a:pt x="0" y="6808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62663" y="1342894"/>
              <a:ext cx="33655" cy="22860"/>
            </a:xfrm>
            <a:custGeom>
              <a:avLst/>
              <a:gdLst/>
              <a:ahLst/>
              <a:cxnLst/>
              <a:rect l="l" t="t" r="r" b="b"/>
              <a:pathLst>
                <a:path w="33654" h="22859">
                  <a:moveTo>
                    <a:pt x="33359" y="0"/>
                  </a:moveTo>
                  <a:lnTo>
                    <a:pt x="21887" y="4375"/>
                  </a:lnTo>
                  <a:lnTo>
                    <a:pt x="14588" y="8193"/>
                  </a:lnTo>
                  <a:lnTo>
                    <a:pt x="8335" y="13576"/>
                  </a:lnTo>
                  <a:lnTo>
                    <a:pt x="0" y="22649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44027" y="1365544"/>
              <a:ext cx="19050" cy="36830"/>
            </a:xfrm>
            <a:custGeom>
              <a:avLst/>
              <a:gdLst/>
              <a:ahLst/>
              <a:cxnLst/>
              <a:rect l="l" t="t" r="r" b="b"/>
              <a:pathLst>
                <a:path w="19050" h="36830">
                  <a:moveTo>
                    <a:pt x="18636" y="0"/>
                  </a:moveTo>
                  <a:lnTo>
                    <a:pt x="10530" y="9288"/>
                  </a:lnTo>
                  <a:lnTo>
                    <a:pt x="5888" y="16184"/>
                  </a:lnTo>
                  <a:lnTo>
                    <a:pt x="2960" y="24106"/>
                  </a:lnTo>
                  <a:lnTo>
                    <a:pt x="0" y="36476"/>
                  </a:lnTo>
                </a:path>
              </a:pathLst>
            </a:custGeom>
            <a:ln w="32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340665" y="1402020"/>
              <a:ext cx="5080" cy="40640"/>
            </a:xfrm>
            <a:custGeom>
              <a:avLst/>
              <a:gdLst/>
              <a:ahLst/>
              <a:cxnLst/>
              <a:rect l="l" t="t" r="r" b="b"/>
              <a:pathLst>
                <a:path w="5079" h="40640">
                  <a:moveTo>
                    <a:pt x="3362" y="0"/>
                  </a:moveTo>
                  <a:lnTo>
                    <a:pt x="717" y="12430"/>
                  </a:lnTo>
                  <a:lnTo>
                    <a:pt x="0" y="20780"/>
                  </a:lnTo>
                  <a:lnTo>
                    <a:pt x="1357" y="28838"/>
                  </a:lnTo>
                  <a:lnTo>
                    <a:pt x="4938" y="40389"/>
                  </a:lnTo>
                </a:path>
              </a:pathLst>
            </a:custGeom>
            <a:ln w="32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345603" y="1442410"/>
              <a:ext cx="22225" cy="32384"/>
            </a:xfrm>
            <a:custGeom>
              <a:avLst/>
              <a:gdLst/>
              <a:ahLst/>
              <a:cxnLst/>
              <a:rect l="l" t="t" r="r" b="b"/>
              <a:pathLst>
                <a:path w="22225" h="32384">
                  <a:moveTo>
                    <a:pt x="0" y="0"/>
                  </a:moveTo>
                  <a:lnTo>
                    <a:pt x="3900" y="11422"/>
                  </a:lnTo>
                  <a:lnTo>
                    <a:pt x="7500" y="18578"/>
                  </a:lnTo>
                  <a:lnTo>
                    <a:pt x="12867" y="24482"/>
                  </a:lnTo>
                  <a:lnTo>
                    <a:pt x="22073" y="32149"/>
                  </a:lnTo>
                </a:path>
              </a:pathLst>
            </a:custGeom>
            <a:ln w="32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367676" y="1474559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0" y="0"/>
                  </a:moveTo>
                  <a:lnTo>
                    <a:pt x="9418" y="7402"/>
                  </a:lnTo>
                  <a:lnTo>
                    <a:pt x="16285" y="11461"/>
                  </a:lnTo>
                  <a:lnTo>
                    <a:pt x="23952" y="13607"/>
                  </a:lnTo>
                  <a:lnTo>
                    <a:pt x="35774" y="15271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03451" y="1484044"/>
              <a:ext cx="39370" cy="7620"/>
            </a:xfrm>
            <a:custGeom>
              <a:avLst/>
              <a:gdLst/>
              <a:ahLst/>
              <a:cxnLst/>
              <a:rect l="l" t="t" r="r" b="b"/>
              <a:pathLst>
                <a:path w="39370" h="7619">
                  <a:moveTo>
                    <a:pt x="0" y="5787"/>
                  </a:moveTo>
                  <a:lnTo>
                    <a:pt x="11871" y="7122"/>
                  </a:lnTo>
                  <a:lnTo>
                    <a:pt x="19882" y="6964"/>
                  </a:lnTo>
                  <a:lnTo>
                    <a:pt x="27680" y="4771"/>
                  </a:lnTo>
                  <a:lnTo>
                    <a:pt x="38915" y="0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442366" y="145938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5">
                  <a:moveTo>
                    <a:pt x="0" y="24660"/>
                  </a:moveTo>
                  <a:lnTo>
                    <a:pt x="11131" y="19593"/>
                  </a:lnTo>
                  <a:lnTo>
                    <a:pt x="18207" y="15335"/>
                  </a:lnTo>
                  <a:lnTo>
                    <a:pt x="24256" y="9575"/>
                  </a:lnTo>
                  <a:lnTo>
                    <a:pt x="32307" y="0"/>
                  </a:lnTo>
                </a:path>
              </a:pathLst>
            </a:custGeom>
            <a:ln w="32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474674" y="1424769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0" y="34614"/>
                  </a:moveTo>
                  <a:lnTo>
                    <a:pt x="7853" y="24883"/>
                  </a:lnTo>
                  <a:lnTo>
                    <a:pt x="12525" y="18034"/>
                  </a:lnTo>
                  <a:lnTo>
                    <a:pt x="15864" y="10821"/>
                  </a:lnTo>
                  <a:lnTo>
                    <a:pt x="19717" y="0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494391" y="1391931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4" h="33019">
                  <a:moveTo>
                    <a:pt x="0" y="32838"/>
                  </a:moveTo>
                  <a:lnTo>
                    <a:pt x="3646" y="22044"/>
                  </a:lnTo>
                  <a:lnTo>
                    <a:pt x="5530" y="15026"/>
                  </a:lnTo>
                  <a:lnTo>
                    <a:pt x="6256" y="8704"/>
                  </a:lnTo>
                  <a:lnTo>
                    <a:pt x="6425" y="0"/>
                  </a:lnTo>
                </a:path>
              </a:pathLst>
            </a:custGeom>
            <a:ln w="32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497393" y="1369301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09" h="22859">
                  <a:moveTo>
                    <a:pt x="3423" y="22629"/>
                  </a:moveTo>
                  <a:lnTo>
                    <a:pt x="3544" y="8068"/>
                  </a:lnTo>
                  <a:lnTo>
                    <a:pt x="0" y="0"/>
                  </a:lnTo>
                </a:path>
              </a:pathLst>
            </a:custGeom>
            <a:ln w="32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489600" y="1361233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7793" y="8068"/>
                  </a:moveTo>
                  <a:lnTo>
                    <a:pt x="4248" y="0"/>
                  </a:lnTo>
                  <a:lnTo>
                    <a:pt x="0" y="948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483848" y="1362182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5751" y="0"/>
                  </a:moveTo>
                  <a:lnTo>
                    <a:pt x="1503" y="949"/>
                  </a:lnTo>
                  <a:lnTo>
                    <a:pt x="0" y="10581"/>
                  </a:lnTo>
                </a:path>
              </a:pathLst>
            </a:custGeom>
            <a:ln w="33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483046" y="1372763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09" h="25400">
                  <a:moveTo>
                    <a:pt x="802" y="0"/>
                  </a:moveTo>
                  <a:lnTo>
                    <a:pt x="0" y="5808"/>
                  </a:lnTo>
                  <a:lnTo>
                    <a:pt x="18" y="10349"/>
                  </a:lnTo>
                  <a:lnTo>
                    <a:pt x="1116" y="15963"/>
                  </a:lnTo>
                  <a:lnTo>
                    <a:pt x="3550" y="24996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486596" y="1397759"/>
              <a:ext cx="15240" cy="31750"/>
            </a:xfrm>
            <a:custGeom>
              <a:avLst/>
              <a:gdLst/>
              <a:ahLst/>
              <a:cxnLst/>
              <a:rect l="l" t="t" r="r" b="b"/>
              <a:pathLst>
                <a:path w="15240" h="31750">
                  <a:moveTo>
                    <a:pt x="0" y="0"/>
                  </a:moveTo>
                  <a:lnTo>
                    <a:pt x="2622" y="9135"/>
                  </a:lnTo>
                  <a:lnTo>
                    <a:pt x="5042" y="15471"/>
                  </a:lnTo>
                  <a:lnTo>
                    <a:pt x="8650" y="21970"/>
                  </a:lnTo>
                  <a:lnTo>
                    <a:pt x="14837" y="31593"/>
                  </a:lnTo>
                </a:path>
              </a:pathLst>
            </a:custGeom>
            <a:ln w="33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501434" y="1429353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70" h="28575">
                  <a:moveTo>
                    <a:pt x="0" y="0"/>
                  </a:moveTo>
                  <a:lnTo>
                    <a:pt x="6371" y="9569"/>
                  </a:lnTo>
                  <a:lnTo>
                    <a:pt x="11264" y="15697"/>
                  </a:lnTo>
                  <a:lnTo>
                    <a:pt x="17171" y="21028"/>
                  </a:lnTo>
                  <a:lnTo>
                    <a:pt x="26585" y="28205"/>
                  </a:lnTo>
                </a:path>
              </a:pathLst>
            </a:custGeom>
            <a:ln w="33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528020" y="1457558"/>
              <a:ext cx="35560" cy="16510"/>
            </a:xfrm>
            <a:custGeom>
              <a:avLst/>
              <a:gdLst/>
              <a:ahLst/>
              <a:cxnLst/>
              <a:rect l="l" t="t" r="r" b="b"/>
              <a:pathLst>
                <a:path w="35559" h="16509">
                  <a:moveTo>
                    <a:pt x="0" y="0"/>
                  </a:moveTo>
                  <a:lnTo>
                    <a:pt x="9551" y="6986"/>
                  </a:lnTo>
                  <a:lnTo>
                    <a:pt x="16418" y="10982"/>
                  </a:lnTo>
                  <a:lnTo>
                    <a:pt x="23916" y="13488"/>
                  </a:lnTo>
                  <a:lnTo>
                    <a:pt x="35359" y="16003"/>
                  </a:lnTo>
                </a:path>
              </a:pathLst>
            </a:custGeom>
            <a:ln w="32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563379" y="1471887"/>
              <a:ext cx="40005" cy="5080"/>
            </a:xfrm>
            <a:custGeom>
              <a:avLst/>
              <a:gdLst/>
              <a:ahLst/>
              <a:cxnLst/>
              <a:rect l="l" t="t" r="r" b="b"/>
              <a:pathLst>
                <a:path w="40004" h="5080">
                  <a:moveTo>
                    <a:pt x="0" y="1674"/>
                  </a:moveTo>
                  <a:lnTo>
                    <a:pt x="11513" y="3913"/>
                  </a:lnTo>
                  <a:lnTo>
                    <a:pt x="19511" y="4485"/>
                  </a:lnTo>
                  <a:lnTo>
                    <a:pt x="27734" y="3233"/>
                  </a:lnTo>
                  <a:lnTo>
                    <a:pt x="39927" y="0"/>
                  </a:lnTo>
                </a:path>
              </a:pathLst>
            </a:custGeom>
            <a:ln w="32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603307" y="1452057"/>
              <a:ext cx="37465" cy="20320"/>
            </a:xfrm>
            <a:custGeom>
              <a:avLst/>
              <a:gdLst/>
              <a:ahLst/>
              <a:cxnLst/>
              <a:rect l="l" t="t" r="r" b="b"/>
              <a:pathLst>
                <a:path w="37465" h="20319">
                  <a:moveTo>
                    <a:pt x="0" y="19830"/>
                  </a:moveTo>
                  <a:lnTo>
                    <a:pt x="12151" y="16312"/>
                  </a:lnTo>
                  <a:lnTo>
                    <a:pt x="20080" y="13074"/>
                  </a:lnTo>
                  <a:lnTo>
                    <a:pt x="27278" y="8256"/>
                  </a:lnTo>
                  <a:lnTo>
                    <a:pt x="37236" y="0"/>
                  </a:lnTo>
                </a:path>
              </a:pathLst>
            </a:custGeom>
            <a:ln w="32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640544" y="1419242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4" h="33019">
                  <a:moveTo>
                    <a:pt x="0" y="32815"/>
                  </a:moveTo>
                  <a:lnTo>
                    <a:pt x="9781" y="24355"/>
                  </a:lnTo>
                  <a:lnTo>
                    <a:pt x="15748" y="18117"/>
                  </a:lnTo>
                  <a:lnTo>
                    <a:pt x="20337" y="11024"/>
                  </a:lnTo>
                  <a:lnTo>
                    <a:pt x="25982" y="0"/>
                  </a:lnTo>
                </a:path>
              </a:pathLst>
            </a:custGeom>
            <a:ln w="32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666526" y="1382890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90" h="36830">
                  <a:moveTo>
                    <a:pt x="0" y="36352"/>
                  </a:moveTo>
                  <a:lnTo>
                    <a:pt x="5369" y="25272"/>
                  </a:lnTo>
                  <a:lnTo>
                    <a:pt x="8023" y="17792"/>
                  </a:lnTo>
                  <a:lnTo>
                    <a:pt x="8741" y="10504"/>
                  </a:lnTo>
                  <a:lnTo>
                    <a:pt x="8300" y="0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662035" y="1353177"/>
              <a:ext cx="13335" cy="29845"/>
            </a:xfrm>
            <a:custGeom>
              <a:avLst/>
              <a:gdLst/>
              <a:ahLst/>
              <a:cxnLst/>
              <a:rect l="l" t="t" r="r" b="b"/>
              <a:pathLst>
                <a:path w="13334" h="29844">
                  <a:moveTo>
                    <a:pt x="12791" y="29712"/>
                  </a:moveTo>
                  <a:lnTo>
                    <a:pt x="12020" y="19311"/>
                  </a:lnTo>
                  <a:lnTo>
                    <a:pt x="10430" y="12750"/>
                  </a:lnTo>
                  <a:lnTo>
                    <a:pt x="6823" y="7241"/>
                  </a:lnTo>
                  <a:lnTo>
                    <a:pt x="0" y="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632952" y="1336082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09" h="17144">
                  <a:moveTo>
                    <a:pt x="29082" y="17095"/>
                  </a:moveTo>
                  <a:lnTo>
                    <a:pt x="22004" y="10052"/>
                  </a:lnTo>
                  <a:lnTo>
                    <a:pt x="16615" y="5923"/>
                  </a:lnTo>
                  <a:lnTo>
                    <a:pt x="10189" y="3106"/>
                  </a:lnTo>
                  <a:lnTo>
                    <a:pt x="0" y="0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600471" y="1331596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80">
                  <a:moveTo>
                    <a:pt x="32481" y="4485"/>
                  </a:moveTo>
                  <a:lnTo>
                    <a:pt x="22239" y="1584"/>
                  </a:lnTo>
                  <a:lnTo>
                    <a:pt x="15441" y="211"/>
                  </a:lnTo>
                  <a:lnTo>
                    <a:pt x="9043" y="0"/>
                  </a:lnTo>
                  <a:lnTo>
                    <a:pt x="0" y="584"/>
                  </a:lnTo>
                </a:path>
              </a:pathLst>
            </a:custGeom>
            <a:ln w="32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580516" y="1332180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9954" y="0"/>
                  </a:moveTo>
                  <a:lnTo>
                    <a:pt x="4779" y="1146"/>
                  </a:lnTo>
                  <a:lnTo>
                    <a:pt x="0" y="6038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575737" y="133821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4779" y="0"/>
                  </a:moveTo>
                  <a:lnTo>
                    <a:pt x="0" y="4891"/>
                  </a:lnTo>
                  <a:lnTo>
                    <a:pt x="10769" y="10577"/>
                  </a:lnTo>
                </a:path>
              </a:pathLst>
            </a:custGeom>
            <a:ln w="33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586506" y="1348796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59">
                  <a:moveTo>
                    <a:pt x="0" y="0"/>
                  </a:moveTo>
                  <a:lnTo>
                    <a:pt x="6594" y="3351"/>
                  </a:lnTo>
                  <a:lnTo>
                    <a:pt x="12372" y="5494"/>
                  </a:lnTo>
                  <a:lnTo>
                    <a:pt x="20556" y="7350"/>
                  </a:lnTo>
                  <a:lnTo>
                    <a:pt x="34367" y="9842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620873" y="1358638"/>
              <a:ext cx="52069" cy="6350"/>
            </a:xfrm>
            <a:custGeom>
              <a:avLst/>
              <a:gdLst/>
              <a:ahLst/>
              <a:cxnLst/>
              <a:rect l="l" t="t" r="r" b="b"/>
              <a:pathLst>
                <a:path w="52070" h="6350">
                  <a:moveTo>
                    <a:pt x="0" y="0"/>
                  </a:moveTo>
                  <a:lnTo>
                    <a:pt x="14079" y="2427"/>
                  </a:lnTo>
                  <a:lnTo>
                    <a:pt x="24138" y="3834"/>
                  </a:lnTo>
                  <a:lnTo>
                    <a:pt x="35006" y="4760"/>
                  </a:lnTo>
                  <a:lnTo>
                    <a:pt x="51513" y="5742"/>
                  </a:lnTo>
                </a:path>
              </a:pathLst>
            </a:custGeom>
            <a:ln w="33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672387" y="1364381"/>
              <a:ext cx="52705" cy="1905"/>
            </a:xfrm>
            <a:custGeom>
              <a:avLst/>
              <a:gdLst/>
              <a:ahLst/>
              <a:cxnLst/>
              <a:rect l="l" t="t" r="r" b="b"/>
              <a:pathLst>
                <a:path w="52704" h="1905">
                  <a:moveTo>
                    <a:pt x="0" y="0"/>
                  </a:moveTo>
                  <a:lnTo>
                    <a:pt x="16525" y="903"/>
                  </a:lnTo>
                  <a:lnTo>
                    <a:pt x="27518" y="1277"/>
                  </a:lnTo>
                  <a:lnTo>
                    <a:pt x="37917" y="1187"/>
                  </a:lnTo>
                  <a:lnTo>
                    <a:pt x="52657" y="700"/>
                  </a:lnTo>
                </a:path>
              </a:pathLst>
            </a:custGeom>
            <a:ln w="32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725045" y="1361992"/>
              <a:ext cx="41275" cy="3175"/>
            </a:xfrm>
            <a:custGeom>
              <a:avLst/>
              <a:gdLst/>
              <a:ahLst/>
              <a:cxnLst/>
              <a:rect l="l" t="t" r="r" b="b"/>
              <a:pathLst>
                <a:path w="41275" h="3175">
                  <a:moveTo>
                    <a:pt x="0" y="3088"/>
                  </a:moveTo>
                  <a:lnTo>
                    <a:pt x="14554" y="2542"/>
                  </a:lnTo>
                  <a:lnTo>
                    <a:pt x="23650" y="2038"/>
                  </a:lnTo>
                  <a:lnTo>
                    <a:pt x="31109" y="1287"/>
                  </a:lnTo>
                  <a:lnTo>
                    <a:pt x="40751" y="0"/>
                  </a:lnTo>
                </a:path>
              </a:pathLst>
            </a:custGeom>
            <a:ln w="31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765796" y="1358565"/>
              <a:ext cx="19050" cy="3810"/>
            </a:xfrm>
            <a:custGeom>
              <a:avLst/>
              <a:gdLst/>
              <a:ahLst/>
              <a:cxnLst/>
              <a:rect l="l" t="t" r="r" b="b"/>
              <a:pathLst>
                <a:path w="19050" h="3809">
                  <a:moveTo>
                    <a:pt x="0" y="3426"/>
                  </a:moveTo>
                  <a:lnTo>
                    <a:pt x="16009" y="1223"/>
                  </a:lnTo>
                  <a:lnTo>
                    <a:pt x="18884" y="0"/>
                  </a:lnTo>
                </a:path>
              </a:pathLst>
            </a:custGeom>
            <a:ln w="31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779346" y="1357342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09">
                  <a:moveTo>
                    <a:pt x="5333" y="1223"/>
                  </a:moveTo>
                  <a:lnTo>
                    <a:pt x="8208" y="0"/>
                  </a:lnTo>
                  <a:lnTo>
                    <a:pt x="0" y="3359"/>
                  </a:lnTo>
                </a:path>
              </a:pathLst>
            </a:custGeom>
            <a:ln w="32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758538" y="1360702"/>
              <a:ext cx="20955" cy="13335"/>
            </a:xfrm>
            <a:custGeom>
              <a:avLst/>
              <a:gdLst/>
              <a:ahLst/>
              <a:cxnLst/>
              <a:rect l="l" t="t" r="r" b="b"/>
              <a:pathLst>
                <a:path w="20954" h="13334">
                  <a:moveTo>
                    <a:pt x="20808" y="0"/>
                  </a:moveTo>
                  <a:lnTo>
                    <a:pt x="12599" y="3358"/>
                  </a:lnTo>
                  <a:lnTo>
                    <a:pt x="0" y="13027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735348" y="1373730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30">
                  <a:moveTo>
                    <a:pt x="23190" y="0"/>
                  </a:moveTo>
                  <a:lnTo>
                    <a:pt x="15740" y="5810"/>
                  </a:lnTo>
                  <a:lnTo>
                    <a:pt x="10841" y="10220"/>
                  </a:lnTo>
                  <a:lnTo>
                    <a:pt x="6319" y="15459"/>
                  </a:lnTo>
                  <a:lnTo>
                    <a:pt x="0" y="23752"/>
                  </a:lnTo>
                </a:path>
              </a:pathLst>
            </a:custGeom>
            <a:ln w="33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721832" y="1397482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09">
                  <a:moveTo>
                    <a:pt x="13515" y="0"/>
                  </a:moveTo>
                  <a:lnTo>
                    <a:pt x="7346" y="8374"/>
                  </a:lnTo>
                  <a:lnTo>
                    <a:pt x="3882" y="14179"/>
                  </a:lnTo>
                  <a:lnTo>
                    <a:pt x="1856" y="20127"/>
                  </a:lnTo>
                  <a:lnTo>
                    <a:pt x="0" y="28930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720274" y="1426412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20" h="27305">
                  <a:moveTo>
                    <a:pt x="1558" y="0"/>
                  </a:moveTo>
                  <a:lnTo>
                    <a:pt x="0" y="8772"/>
                  </a:lnTo>
                  <a:lnTo>
                    <a:pt x="60" y="14503"/>
                  </a:lnTo>
                  <a:lnTo>
                    <a:pt x="2261" y="19721"/>
                  </a:lnTo>
                  <a:lnTo>
                    <a:pt x="7124" y="26951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8727399" y="1453364"/>
              <a:ext cx="29845" cy="19685"/>
            </a:xfrm>
            <a:custGeom>
              <a:avLst/>
              <a:gdLst/>
              <a:ahLst/>
              <a:cxnLst/>
              <a:rect l="l" t="t" r="r" b="b"/>
              <a:pathLst>
                <a:path w="29845" h="19684">
                  <a:moveTo>
                    <a:pt x="0" y="0"/>
                  </a:moveTo>
                  <a:lnTo>
                    <a:pt x="5239" y="7107"/>
                  </a:lnTo>
                  <a:lnTo>
                    <a:pt x="10070" y="11468"/>
                  </a:lnTo>
                  <a:lnTo>
                    <a:pt x="17269" y="14874"/>
                  </a:lnTo>
                  <a:lnTo>
                    <a:pt x="29612" y="19118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757011" y="1472482"/>
              <a:ext cx="52705" cy="6985"/>
            </a:xfrm>
            <a:custGeom>
              <a:avLst/>
              <a:gdLst/>
              <a:ahLst/>
              <a:cxnLst/>
              <a:rect l="l" t="t" r="r" b="b"/>
              <a:pathLst>
                <a:path w="52704" h="6984">
                  <a:moveTo>
                    <a:pt x="0" y="0"/>
                  </a:moveTo>
                  <a:lnTo>
                    <a:pt x="12699" y="4040"/>
                  </a:lnTo>
                  <a:lnTo>
                    <a:pt x="22399" y="6022"/>
                  </a:lnTo>
                  <a:lnTo>
                    <a:pt x="34019" y="6518"/>
                  </a:lnTo>
                  <a:lnTo>
                    <a:pt x="52478" y="6101"/>
                  </a:lnTo>
                </a:path>
              </a:pathLst>
            </a:custGeom>
            <a:ln w="33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809490" y="1468094"/>
              <a:ext cx="67945" cy="10795"/>
            </a:xfrm>
            <a:custGeom>
              <a:avLst/>
              <a:gdLst/>
              <a:ahLst/>
              <a:cxnLst/>
              <a:rect l="l" t="t" r="r" b="b"/>
              <a:pathLst>
                <a:path w="67945" h="10794">
                  <a:moveTo>
                    <a:pt x="0" y="10489"/>
                  </a:moveTo>
                  <a:lnTo>
                    <a:pt x="18695" y="9812"/>
                  </a:lnTo>
                  <a:lnTo>
                    <a:pt x="31968" y="8494"/>
                  </a:lnTo>
                  <a:lnTo>
                    <a:pt x="46156" y="5551"/>
                  </a:lnTo>
                  <a:lnTo>
                    <a:pt x="67595" y="0"/>
                  </a:lnTo>
                </a:path>
              </a:pathLst>
            </a:custGeom>
            <a:ln w="32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877086" y="1441936"/>
              <a:ext cx="69215" cy="26670"/>
            </a:xfrm>
            <a:custGeom>
              <a:avLst/>
              <a:gdLst/>
              <a:ahLst/>
              <a:cxnLst/>
              <a:rect l="l" t="t" r="r" b="b"/>
              <a:pathLst>
                <a:path w="69215" h="26669">
                  <a:moveTo>
                    <a:pt x="0" y="26157"/>
                  </a:moveTo>
                  <a:lnTo>
                    <a:pt x="21460" y="20360"/>
                  </a:lnTo>
                  <a:lnTo>
                    <a:pt x="35791" y="15703"/>
                  </a:lnTo>
                  <a:lnTo>
                    <a:pt x="49451" y="9734"/>
                  </a:lnTo>
                  <a:lnTo>
                    <a:pt x="68901" y="0"/>
                  </a:lnTo>
                </a:path>
              </a:pathLst>
            </a:custGeom>
            <a:ln w="31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945988" y="1405064"/>
              <a:ext cx="54610" cy="37465"/>
            </a:xfrm>
            <a:custGeom>
              <a:avLst/>
              <a:gdLst/>
              <a:ahLst/>
              <a:cxnLst/>
              <a:rect l="l" t="t" r="r" b="b"/>
              <a:pathLst>
                <a:path w="54609" h="37465">
                  <a:moveTo>
                    <a:pt x="0" y="36872"/>
                  </a:moveTo>
                  <a:lnTo>
                    <a:pt x="19223" y="26970"/>
                  </a:lnTo>
                  <a:lnTo>
                    <a:pt x="31299" y="19829"/>
                  </a:lnTo>
                  <a:lnTo>
                    <a:pt x="41329" y="11991"/>
                  </a:lnTo>
                  <a:lnTo>
                    <a:pt x="54414" y="0"/>
                  </a:lnTo>
                </a:path>
              </a:pathLst>
            </a:custGeom>
            <a:ln w="30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000402" y="1364966"/>
              <a:ext cx="29209" cy="40640"/>
            </a:xfrm>
            <a:custGeom>
              <a:avLst/>
              <a:gdLst/>
              <a:ahLst/>
              <a:cxnLst/>
              <a:rect l="l" t="t" r="r" b="b"/>
              <a:pathLst>
                <a:path w="29209" h="40640">
                  <a:moveTo>
                    <a:pt x="0" y="40098"/>
                  </a:moveTo>
                  <a:lnTo>
                    <a:pt x="12685" y="28056"/>
                  </a:lnTo>
                  <a:lnTo>
                    <a:pt x="19925" y="19866"/>
                  </a:lnTo>
                  <a:lnTo>
                    <a:pt x="24427" y="11766"/>
                  </a:lnTo>
                  <a:lnTo>
                    <a:pt x="28902" y="0"/>
                  </a:lnTo>
                </a:path>
              </a:pathLst>
            </a:custGeom>
            <a:ln w="30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028578" y="1329954"/>
              <a:ext cx="6350" cy="35560"/>
            </a:xfrm>
            <a:custGeom>
              <a:avLst/>
              <a:gdLst/>
              <a:ahLst/>
              <a:cxnLst/>
              <a:rect l="l" t="t" r="r" b="b"/>
              <a:pathLst>
                <a:path w="6350" h="35559">
                  <a:moveTo>
                    <a:pt x="726" y="35011"/>
                  </a:moveTo>
                  <a:lnTo>
                    <a:pt x="4737" y="23324"/>
                  </a:lnTo>
                  <a:lnTo>
                    <a:pt x="5999" y="15781"/>
                  </a:lnTo>
                  <a:lnTo>
                    <a:pt x="4442" y="9100"/>
                  </a:lnTo>
                  <a:lnTo>
                    <a:pt x="0" y="0"/>
                  </a:lnTo>
                </a:path>
              </a:pathLst>
            </a:custGeom>
            <a:ln w="31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002032" y="1306490"/>
              <a:ext cx="26670" cy="23495"/>
            </a:xfrm>
            <a:custGeom>
              <a:avLst/>
              <a:gdLst/>
              <a:ahLst/>
              <a:cxnLst/>
              <a:rect l="l" t="t" r="r" b="b"/>
              <a:pathLst>
                <a:path w="26670" h="23494">
                  <a:moveTo>
                    <a:pt x="26546" y="23463"/>
                  </a:moveTo>
                  <a:lnTo>
                    <a:pt x="21700" y="14544"/>
                  </a:lnTo>
                  <a:lnTo>
                    <a:pt x="17319" y="9126"/>
                  </a:lnTo>
                  <a:lnTo>
                    <a:pt x="10915" y="5011"/>
                  </a:lnTo>
                  <a:lnTo>
                    <a:pt x="0" y="0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960567" y="1298267"/>
              <a:ext cx="41910" cy="8255"/>
            </a:xfrm>
            <a:custGeom>
              <a:avLst/>
              <a:gdLst/>
              <a:ahLst/>
              <a:cxnLst/>
              <a:rect l="l" t="t" r="r" b="b"/>
              <a:pathLst>
                <a:path w="41909" h="8255">
                  <a:moveTo>
                    <a:pt x="41464" y="8223"/>
                  </a:moveTo>
                  <a:lnTo>
                    <a:pt x="30316" y="3449"/>
                  </a:lnTo>
                  <a:lnTo>
                    <a:pt x="22280" y="1001"/>
                  </a:lnTo>
                  <a:lnTo>
                    <a:pt x="13471" y="108"/>
                  </a:lnTo>
                  <a:lnTo>
                    <a:pt x="0" y="0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917031" y="1298267"/>
              <a:ext cx="43815" cy="8255"/>
            </a:xfrm>
            <a:custGeom>
              <a:avLst/>
              <a:gdLst/>
              <a:ahLst/>
              <a:cxnLst/>
              <a:rect l="l" t="t" r="r" b="b"/>
              <a:pathLst>
                <a:path w="43815" h="8255">
                  <a:moveTo>
                    <a:pt x="43536" y="0"/>
                  </a:moveTo>
                  <a:lnTo>
                    <a:pt x="30032" y="147"/>
                  </a:lnTo>
                  <a:lnTo>
                    <a:pt x="20996" y="1048"/>
                  </a:lnTo>
                  <a:lnTo>
                    <a:pt x="12345" y="3468"/>
                  </a:lnTo>
                  <a:lnTo>
                    <a:pt x="0" y="8175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881874" y="1306442"/>
              <a:ext cx="35560" cy="23495"/>
            </a:xfrm>
            <a:custGeom>
              <a:avLst/>
              <a:gdLst/>
              <a:ahLst/>
              <a:cxnLst/>
              <a:rect l="l" t="t" r="r" b="b"/>
              <a:pathLst>
                <a:path w="35559" h="23494">
                  <a:moveTo>
                    <a:pt x="35156" y="0"/>
                  </a:moveTo>
                  <a:lnTo>
                    <a:pt x="22941" y="4943"/>
                  </a:lnTo>
                  <a:lnTo>
                    <a:pt x="15207" y="9017"/>
                  </a:lnTo>
                  <a:lnTo>
                    <a:pt x="8658" y="14407"/>
                  </a:lnTo>
                  <a:lnTo>
                    <a:pt x="0" y="23297"/>
                  </a:lnTo>
                </a:path>
              </a:pathLst>
            </a:custGeom>
            <a:ln w="32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862412" y="1329739"/>
              <a:ext cx="19685" cy="34925"/>
            </a:xfrm>
            <a:custGeom>
              <a:avLst/>
              <a:gdLst/>
              <a:ahLst/>
              <a:cxnLst/>
              <a:rect l="l" t="t" r="r" b="b"/>
              <a:pathLst>
                <a:path w="19684" h="34925">
                  <a:moveTo>
                    <a:pt x="19461" y="0"/>
                  </a:moveTo>
                  <a:lnTo>
                    <a:pt x="11047" y="9071"/>
                  </a:lnTo>
                  <a:lnTo>
                    <a:pt x="6216" y="15733"/>
                  </a:lnTo>
                  <a:lnTo>
                    <a:pt x="3141" y="23261"/>
                  </a:lnTo>
                  <a:lnTo>
                    <a:pt x="0" y="34930"/>
                  </a:lnTo>
                </a:path>
              </a:pathLst>
            </a:custGeom>
            <a:ln w="32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858706" y="1364670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3705" y="0"/>
                  </a:moveTo>
                  <a:lnTo>
                    <a:pt x="878" y="11757"/>
                  </a:lnTo>
                  <a:lnTo>
                    <a:pt x="0" y="19908"/>
                  </a:lnTo>
                  <a:lnTo>
                    <a:pt x="1129" y="28263"/>
                  </a:lnTo>
                  <a:lnTo>
                    <a:pt x="4326" y="40631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863032" y="1405301"/>
              <a:ext cx="22225" cy="38735"/>
            </a:xfrm>
            <a:custGeom>
              <a:avLst/>
              <a:gdLst/>
              <a:ahLst/>
              <a:cxnLst/>
              <a:rect l="l" t="t" r="r" b="b"/>
              <a:pathLst>
                <a:path w="22225" h="38734">
                  <a:moveTo>
                    <a:pt x="0" y="0"/>
                  </a:moveTo>
                  <a:lnTo>
                    <a:pt x="3527" y="12328"/>
                  </a:lnTo>
                  <a:lnTo>
                    <a:pt x="6973" y="20407"/>
                  </a:lnTo>
                  <a:lnTo>
                    <a:pt x="12382" y="27813"/>
                  </a:lnTo>
                  <a:lnTo>
                    <a:pt x="21797" y="38117"/>
                  </a:lnTo>
                </a:path>
              </a:pathLst>
            </a:custGeom>
            <a:ln w="32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884829" y="1443418"/>
              <a:ext cx="40640" cy="28575"/>
            </a:xfrm>
            <a:custGeom>
              <a:avLst/>
              <a:gdLst/>
              <a:ahLst/>
              <a:cxnLst/>
              <a:rect l="l" t="t" r="r" b="b"/>
              <a:pathLst>
                <a:path w="40640" h="28575">
                  <a:moveTo>
                    <a:pt x="0" y="0"/>
                  </a:moveTo>
                  <a:lnTo>
                    <a:pt x="9705" y="10148"/>
                  </a:lnTo>
                  <a:lnTo>
                    <a:pt x="17151" y="16467"/>
                  </a:lnTo>
                  <a:lnTo>
                    <a:pt x="26129" y="21598"/>
                  </a:lnTo>
                  <a:lnTo>
                    <a:pt x="40428" y="28184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925258" y="1471603"/>
              <a:ext cx="52069" cy="15240"/>
            </a:xfrm>
            <a:custGeom>
              <a:avLst/>
              <a:gdLst/>
              <a:ahLst/>
              <a:cxnLst/>
              <a:rect l="l" t="t" r="r" b="b"/>
              <a:pathLst>
                <a:path w="52070" h="15240">
                  <a:moveTo>
                    <a:pt x="0" y="0"/>
                  </a:moveTo>
                  <a:lnTo>
                    <a:pt x="14473" y="6379"/>
                  </a:lnTo>
                  <a:lnTo>
                    <a:pt x="24675" y="10070"/>
                  </a:lnTo>
                  <a:lnTo>
                    <a:pt x="35445" y="12483"/>
                  </a:lnTo>
                  <a:lnTo>
                    <a:pt x="51623" y="15025"/>
                  </a:lnTo>
                </a:path>
              </a:pathLst>
            </a:custGeom>
            <a:ln w="32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976882" y="1486628"/>
              <a:ext cx="50800" cy="3810"/>
            </a:xfrm>
            <a:custGeom>
              <a:avLst/>
              <a:gdLst/>
              <a:ahLst/>
              <a:cxnLst/>
              <a:rect l="l" t="t" r="r" b="b"/>
              <a:pathLst>
                <a:path w="50800" h="3809">
                  <a:moveTo>
                    <a:pt x="0" y="0"/>
                  </a:moveTo>
                  <a:lnTo>
                    <a:pt x="16160" y="2352"/>
                  </a:lnTo>
                  <a:lnTo>
                    <a:pt x="26806" y="3433"/>
                  </a:lnTo>
                  <a:lnTo>
                    <a:pt x="36673" y="3511"/>
                  </a:lnTo>
                  <a:lnTo>
                    <a:pt x="50493" y="2854"/>
                  </a:lnTo>
                </a:path>
              </a:pathLst>
            </a:custGeom>
            <a:ln w="31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027375" y="1483966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5" h="5715">
                  <a:moveTo>
                    <a:pt x="0" y="5515"/>
                  </a:moveTo>
                  <a:lnTo>
                    <a:pt x="13610" y="4727"/>
                  </a:lnTo>
                  <a:lnTo>
                    <a:pt x="22009" y="3890"/>
                  </a:lnTo>
                  <a:lnTo>
                    <a:pt x="28673" y="2486"/>
                  </a:lnTo>
                  <a:lnTo>
                    <a:pt x="37079" y="0"/>
                  </a:lnTo>
                </a:path>
              </a:pathLst>
            </a:custGeom>
            <a:ln w="31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064454" y="147484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0" y="9121"/>
                  </a:moveTo>
                  <a:lnTo>
                    <a:pt x="13913" y="4853"/>
                  </a:lnTo>
                  <a:lnTo>
                    <a:pt x="15620" y="0"/>
                  </a:lnTo>
                </a:path>
              </a:pathLst>
            </a:custGeom>
            <a:ln w="32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072010" y="1466298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59" h="8890">
                  <a:moveTo>
                    <a:pt x="8064" y="8546"/>
                  </a:moveTo>
                  <a:lnTo>
                    <a:pt x="9771" y="3692"/>
                  </a:lnTo>
                  <a:lnTo>
                    <a:pt x="0" y="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0" name="object 250"/>
          <p:cNvGrpSpPr/>
          <p:nvPr/>
        </p:nvGrpSpPr>
        <p:grpSpPr>
          <a:xfrm>
            <a:off x="401711" y="2043771"/>
            <a:ext cx="396240" cy="337820"/>
            <a:chOff x="401711" y="2043771"/>
            <a:chExt cx="396240" cy="337820"/>
          </a:xfrm>
        </p:grpSpPr>
        <p:pic>
          <p:nvPicPr>
            <p:cNvPr id="251" name="object 2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1711" y="2043771"/>
              <a:ext cx="220009" cy="33781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4981" y="2199049"/>
              <a:ext cx="142741" cy="158968"/>
            </a:xfrm>
            <a:prstGeom prst="rect">
              <a:avLst/>
            </a:prstGeom>
          </p:spPr>
        </p:pic>
      </p:grpSp>
      <p:pic>
        <p:nvPicPr>
          <p:cNvPr id="253" name="object 25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6363" y="2207151"/>
            <a:ext cx="221399" cy="155168"/>
          </a:xfrm>
          <a:prstGeom prst="rect">
            <a:avLst/>
          </a:prstGeom>
        </p:spPr>
      </p:pic>
      <p:grpSp>
        <p:nvGrpSpPr>
          <p:cNvPr id="254" name="object 254"/>
          <p:cNvGrpSpPr/>
          <p:nvPr/>
        </p:nvGrpSpPr>
        <p:grpSpPr>
          <a:xfrm>
            <a:off x="1133872" y="2072276"/>
            <a:ext cx="518795" cy="321945"/>
            <a:chOff x="1133872" y="2072276"/>
            <a:chExt cx="518795" cy="321945"/>
          </a:xfrm>
        </p:grpSpPr>
        <p:pic>
          <p:nvPicPr>
            <p:cNvPr id="255" name="object 2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33872" y="2172198"/>
              <a:ext cx="230281" cy="221849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90080" y="2072276"/>
              <a:ext cx="262142" cy="297552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1735101" y="2366908"/>
            <a:ext cx="61594" cy="41275"/>
            <a:chOff x="1735101" y="2366908"/>
            <a:chExt cx="61594" cy="41275"/>
          </a:xfrm>
        </p:grpSpPr>
        <p:sp>
          <p:nvSpPr>
            <p:cNvPr id="258" name="object 258"/>
            <p:cNvSpPr/>
            <p:nvPr/>
          </p:nvSpPr>
          <p:spPr>
            <a:xfrm>
              <a:off x="1777278" y="238988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-17462" y="172"/>
                  </a:moveTo>
                  <a:lnTo>
                    <a:pt x="1895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752472" y="2384279"/>
              <a:ext cx="25400" cy="5715"/>
            </a:xfrm>
            <a:custGeom>
              <a:avLst/>
              <a:gdLst/>
              <a:ahLst/>
              <a:cxnLst/>
              <a:rect l="l" t="t" r="r" b="b"/>
              <a:pathLst>
                <a:path w="25400" h="5714">
                  <a:moveTo>
                    <a:pt x="24806" y="5608"/>
                  </a:moveTo>
                  <a:lnTo>
                    <a:pt x="15688" y="3555"/>
                  </a:lnTo>
                  <a:lnTo>
                    <a:pt x="10065" y="2286"/>
                  </a:lnTo>
                  <a:lnTo>
                    <a:pt x="5610" y="1277"/>
                  </a:lnTo>
                  <a:lnTo>
                    <a:pt x="0" y="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0" name="object 260"/>
          <p:cNvGrpSpPr/>
          <p:nvPr/>
        </p:nvGrpSpPr>
        <p:grpSpPr>
          <a:xfrm>
            <a:off x="352849" y="3173648"/>
            <a:ext cx="698500" cy="474980"/>
            <a:chOff x="352849" y="3173648"/>
            <a:chExt cx="698500" cy="474980"/>
          </a:xfrm>
        </p:grpSpPr>
        <p:pic>
          <p:nvPicPr>
            <p:cNvPr id="261" name="object 2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2849" y="3173648"/>
              <a:ext cx="479542" cy="474521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1805" y="3438463"/>
              <a:ext cx="179457" cy="189768"/>
            </a:xfrm>
            <a:prstGeom prst="rect">
              <a:avLst/>
            </a:prstGeom>
          </p:spPr>
        </p:pic>
      </p:grpSp>
      <p:pic>
        <p:nvPicPr>
          <p:cNvPr id="263" name="object 2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31825" y="3429515"/>
            <a:ext cx="205668" cy="218937"/>
          </a:xfrm>
          <a:prstGeom prst="rect">
            <a:avLst/>
          </a:prstGeom>
        </p:spPr>
      </p:pic>
      <p:grpSp>
        <p:nvGrpSpPr>
          <p:cNvPr id="264" name="object 264"/>
          <p:cNvGrpSpPr/>
          <p:nvPr/>
        </p:nvGrpSpPr>
        <p:grpSpPr>
          <a:xfrm>
            <a:off x="1378254" y="3380106"/>
            <a:ext cx="60960" cy="210185"/>
            <a:chOff x="1378254" y="3380106"/>
            <a:chExt cx="60960" cy="210185"/>
          </a:xfrm>
        </p:grpSpPr>
        <p:sp>
          <p:nvSpPr>
            <p:cNvPr id="265" name="object 265"/>
            <p:cNvSpPr/>
            <p:nvPr/>
          </p:nvSpPr>
          <p:spPr>
            <a:xfrm>
              <a:off x="1402813" y="347542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687" y="114"/>
                  </a:moveTo>
                  <a:lnTo>
                    <a:pt x="343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397094" y="3474794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5" h="635">
                  <a:moveTo>
                    <a:pt x="5719" y="629"/>
                  </a:moveTo>
                  <a:lnTo>
                    <a:pt x="1484" y="0"/>
                  </a:lnTo>
                  <a:lnTo>
                    <a:pt x="0" y="86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395609" y="3474881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1484" y="0"/>
                  </a:moveTo>
                  <a:lnTo>
                    <a:pt x="0" y="86"/>
                  </a:lnTo>
                  <a:lnTo>
                    <a:pt x="1077" y="3432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396686" y="3478313"/>
              <a:ext cx="12700" cy="34290"/>
            </a:xfrm>
            <a:custGeom>
              <a:avLst/>
              <a:gdLst/>
              <a:ahLst/>
              <a:cxnLst/>
              <a:rect l="l" t="t" r="r" b="b"/>
              <a:pathLst>
                <a:path w="12700" h="34289">
                  <a:moveTo>
                    <a:pt x="0" y="0"/>
                  </a:moveTo>
                  <a:lnTo>
                    <a:pt x="4776" y="11944"/>
                  </a:lnTo>
                  <a:lnTo>
                    <a:pt x="7672" y="19459"/>
                  </a:lnTo>
                  <a:lnTo>
                    <a:pt x="9862" y="25726"/>
                  </a:lnTo>
                  <a:lnTo>
                    <a:pt x="12520" y="33926"/>
                  </a:lnTo>
                </a:path>
              </a:pathLst>
            </a:custGeom>
            <a:ln w="34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09207" y="3512240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5" h="30479">
                  <a:moveTo>
                    <a:pt x="0" y="0"/>
                  </a:moveTo>
                  <a:lnTo>
                    <a:pt x="2585" y="8139"/>
                  </a:lnTo>
                  <a:lnTo>
                    <a:pt x="4268" y="13984"/>
                  </a:lnTo>
                  <a:lnTo>
                    <a:pt x="5787" y="20355"/>
                  </a:lnTo>
                  <a:lnTo>
                    <a:pt x="7881" y="30071"/>
                  </a:lnTo>
                </a:path>
              </a:pathLst>
            </a:custGeom>
            <a:ln w="33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17089" y="3542311"/>
              <a:ext cx="5715" cy="31115"/>
            </a:xfrm>
            <a:custGeom>
              <a:avLst/>
              <a:gdLst/>
              <a:ahLst/>
              <a:cxnLst/>
              <a:rect l="l" t="t" r="r" b="b"/>
              <a:pathLst>
                <a:path w="5715" h="31114">
                  <a:moveTo>
                    <a:pt x="0" y="0"/>
                  </a:moveTo>
                  <a:lnTo>
                    <a:pt x="2051" y="9729"/>
                  </a:lnTo>
                  <a:lnTo>
                    <a:pt x="3267" y="16201"/>
                  </a:lnTo>
                  <a:lnTo>
                    <a:pt x="4128" y="22321"/>
                  </a:lnTo>
                  <a:lnTo>
                    <a:pt x="5113" y="30995"/>
                  </a:lnTo>
                </a:path>
              </a:pathLst>
            </a:custGeom>
            <a:ln w="33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16781" y="340336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98604" y="3397412"/>
              <a:ext cx="18415" cy="6350"/>
            </a:xfrm>
            <a:custGeom>
              <a:avLst/>
              <a:gdLst/>
              <a:ahLst/>
              <a:cxnLst/>
              <a:rect l="l" t="t" r="r" b="b"/>
              <a:pathLst>
                <a:path w="18415" h="6350">
                  <a:moveTo>
                    <a:pt x="18177" y="5957"/>
                  </a:moveTo>
                  <a:lnTo>
                    <a:pt x="4158" y="1322"/>
                  </a:lnTo>
                  <a:lnTo>
                    <a:pt x="0" y="0"/>
                  </a:lnTo>
                </a:path>
              </a:pathLst>
            </a:custGeom>
            <a:ln w="34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3" name="object 273"/>
          <p:cNvGrpSpPr/>
          <p:nvPr/>
        </p:nvGrpSpPr>
        <p:grpSpPr>
          <a:xfrm>
            <a:off x="1519071" y="3290067"/>
            <a:ext cx="451484" cy="331470"/>
            <a:chOff x="1519071" y="3290067"/>
            <a:chExt cx="451484" cy="331470"/>
          </a:xfrm>
        </p:grpSpPr>
        <p:pic>
          <p:nvPicPr>
            <p:cNvPr id="274" name="object 2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19071" y="3290067"/>
              <a:ext cx="224002" cy="315856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81129" y="3436744"/>
              <a:ext cx="189267" cy="184494"/>
            </a:xfrm>
            <a:prstGeom prst="rect">
              <a:avLst/>
            </a:prstGeom>
          </p:spPr>
        </p:pic>
      </p:grpSp>
      <p:pic>
        <p:nvPicPr>
          <p:cNvPr id="276" name="object 27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058020" y="3428562"/>
            <a:ext cx="140817" cy="177170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956802" y="3306570"/>
            <a:ext cx="498380" cy="361573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500675" y="3461126"/>
            <a:ext cx="265420" cy="202776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88394" y="3368537"/>
            <a:ext cx="402144" cy="446594"/>
          </a:xfrm>
          <a:prstGeom prst="rect">
            <a:avLst/>
          </a:prstGeom>
        </p:spPr>
      </p:pic>
      <p:grpSp>
        <p:nvGrpSpPr>
          <p:cNvPr id="280" name="object 280"/>
          <p:cNvGrpSpPr/>
          <p:nvPr/>
        </p:nvGrpSpPr>
        <p:grpSpPr>
          <a:xfrm>
            <a:off x="4847533" y="3396906"/>
            <a:ext cx="710565" cy="302260"/>
            <a:chOff x="4847533" y="3396906"/>
            <a:chExt cx="710565" cy="302260"/>
          </a:xfrm>
        </p:grpSpPr>
        <p:pic>
          <p:nvPicPr>
            <p:cNvPr id="281" name="object 2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47533" y="3399425"/>
              <a:ext cx="72686" cy="293426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4966815" y="342987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962226" y="3414159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79" h="15875">
                  <a:moveTo>
                    <a:pt x="4588" y="15719"/>
                  </a:moveTo>
                  <a:lnTo>
                    <a:pt x="185" y="276"/>
                  </a:lnTo>
                  <a:lnTo>
                    <a:pt x="0" y="0"/>
                  </a:lnTo>
                </a:path>
              </a:pathLst>
            </a:custGeom>
            <a:ln w="34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962226" y="3414159"/>
              <a:ext cx="6350" cy="76200"/>
            </a:xfrm>
            <a:custGeom>
              <a:avLst/>
              <a:gdLst/>
              <a:ahLst/>
              <a:cxnLst/>
              <a:rect l="l" t="t" r="r" b="b"/>
              <a:pathLst>
                <a:path w="6350" h="76200">
                  <a:moveTo>
                    <a:pt x="0" y="0"/>
                  </a:moveTo>
                  <a:lnTo>
                    <a:pt x="2584" y="29161"/>
                  </a:lnTo>
                  <a:lnTo>
                    <a:pt x="4084" y="46800"/>
                  </a:lnTo>
                  <a:lnTo>
                    <a:pt x="5073" y="60044"/>
                  </a:lnTo>
                  <a:lnTo>
                    <a:pt x="6127" y="76018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968354" y="3490177"/>
              <a:ext cx="5715" cy="115570"/>
            </a:xfrm>
            <a:custGeom>
              <a:avLst/>
              <a:gdLst/>
              <a:ahLst/>
              <a:cxnLst/>
              <a:rect l="l" t="t" r="r" b="b"/>
              <a:pathLst>
                <a:path w="5714" h="115570">
                  <a:moveTo>
                    <a:pt x="0" y="0"/>
                  </a:moveTo>
                  <a:lnTo>
                    <a:pt x="2482" y="50848"/>
                  </a:lnTo>
                  <a:lnTo>
                    <a:pt x="3881" y="79822"/>
                  </a:lnTo>
                  <a:lnTo>
                    <a:pt x="4712" y="97746"/>
                  </a:lnTo>
                  <a:lnTo>
                    <a:pt x="5489" y="115442"/>
                  </a:lnTo>
                </a:path>
              </a:pathLst>
            </a:custGeom>
            <a:ln w="31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973843" y="3605620"/>
              <a:ext cx="3810" cy="48895"/>
            </a:xfrm>
            <a:custGeom>
              <a:avLst/>
              <a:gdLst/>
              <a:ahLst/>
              <a:cxnLst/>
              <a:rect l="l" t="t" r="r" b="b"/>
              <a:pathLst>
                <a:path w="3810" h="48895">
                  <a:moveTo>
                    <a:pt x="0" y="0"/>
                  </a:moveTo>
                  <a:lnTo>
                    <a:pt x="742" y="16648"/>
                  </a:lnTo>
                  <a:lnTo>
                    <a:pt x="1335" y="27237"/>
                  </a:lnTo>
                  <a:lnTo>
                    <a:pt x="2089" y="36303"/>
                  </a:lnTo>
                  <a:lnTo>
                    <a:pt x="3314" y="48383"/>
                  </a:lnTo>
                </a:path>
              </a:pathLst>
            </a:custGeom>
            <a:ln w="31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977158" y="3654003"/>
              <a:ext cx="6985" cy="29209"/>
            </a:xfrm>
            <a:custGeom>
              <a:avLst/>
              <a:gdLst/>
              <a:ahLst/>
              <a:cxnLst/>
              <a:rect l="l" t="t" r="r" b="b"/>
              <a:pathLst>
                <a:path w="6985" h="29210">
                  <a:moveTo>
                    <a:pt x="0" y="0"/>
                  </a:moveTo>
                  <a:lnTo>
                    <a:pt x="1280" y="11779"/>
                  </a:lnTo>
                  <a:lnTo>
                    <a:pt x="2423" y="18745"/>
                  </a:lnTo>
                  <a:lnTo>
                    <a:pt x="4073" y="23635"/>
                  </a:lnTo>
                  <a:lnTo>
                    <a:pt x="6873" y="29184"/>
                  </a:lnTo>
                </a:path>
              </a:pathLst>
            </a:custGeom>
            <a:ln w="31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37539" y="3490068"/>
              <a:ext cx="166874" cy="19590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237569" y="3482174"/>
              <a:ext cx="320116" cy="213941"/>
            </a:xfrm>
            <a:prstGeom prst="rect">
              <a:avLst/>
            </a:prstGeom>
          </p:spPr>
        </p:pic>
      </p:grpSp>
      <p:grpSp>
        <p:nvGrpSpPr>
          <p:cNvPr id="290" name="object 290"/>
          <p:cNvGrpSpPr/>
          <p:nvPr/>
        </p:nvGrpSpPr>
        <p:grpSpPr>
          <a:xfrm>
            <a:off x="5626847" y="3403761"/>
            <a:ext cx="73025" cy="205104"/>
            <a:chOff x="5626847" y="3403761"/>
            <a:chExt cx="73025" cy="205104"/>
          </a:xfrm>
        </p:grpSpPr>
        <p:sp>
          <p:nvSpPr>
            <p:cNvPr id="291" name="object 291"/>
            <p:cNvSpPr/>
            <p:nvPr/>
          </p:nvSpPr>
          <p:spPr>
            <a:xfrm>
              <a:off x="5682043" y="350105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4" y="0"/>
                  </a:moveTo>
                  <a:lnTo>
                    <a:pt x="2919" y="0"/>
                  </a:lnTo>
                  <a:lnTo>
                    <a:pt x="2576" y="0"/>
                  </a:lnTo>
                </a:path>
                <a:path w="3810">
                  <a:moveTo>
                    <a:pt x="2576" y="0"/>
                  </a:moveTo>
                  <a:lnTo>
                    <a:pt x="188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678642" y="350105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400" y="0"/>
                  </a:moveTo>
                  <a:lnTo>
                    <a:pt x="1512" y="0"/>
                  </a:lnTo>
                  <a:lnTo>
                    <a:pt x="0" y="2866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676744" y="3503923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1897" y="0"/>
                  </a:moveTo>
                  <a:lnTo>
                    <a:pt x="385" y="2867"/>
                  </a:lnTo>
                  <a:lnTo>
                    <a:pt x="0" y="10791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676358" y="3514715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70" h="20954">
                  <a:moveTo>
                    <a:pt x="405" y="-17268"/>
                  </a:moveTo>
                  <a:lnTo>
                    <a:pt x="405" y="37950"/>
                  </a:lnTo>
                </a:path>
              </a:pathLst>
            </a:custGeom>
            <a:ln w="35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677170" y="3535397"/>
              <a:ext cx="3810" cy="56515"/>
            </a:xfrm>
            <a:custGeom>
              <a:avLst/>
              <a:gdLst/>
              <a:ahLst/>
              <a:cxnLst/>
              <a:rect l="l" t="t" r="r" b="b"/>
              <a:pathLst>
                <a:path w="3810" h="56514">
                  <a:moveTo>
                    <a:pt x="0" y="0"/>
                  </a:moveTo>
                  <a:lnTo>
                    <a:pt x="1889" y="24755"/>
                  </a:lnTo>
                  <a:lnTo>
                    <a:pt x="2909" y="38884"/>
                  </a:lnTo>
                  <a:lnTo>
                    <a:pt x="3414" y="47676"/>
                  </a:lnTo>
                  <a:lnTo>
                    <a:pt x="3754" y="56419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646231" y="3429133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550" y="5123"/>
                  </a:moveTo>
                  <a:lnTo>
                    <a:pt x="3920" y="4492"/>
                  </a:lnTo>
                  <a:lnTo>
                    <a:pt x="3289" y="3862"/>
                  </a:lnTo>
                </a:path>
                <a:path w="5079" h="5714">
                  <a:moveTo>
                    <a:pt x="3289" y="3862"/>
                  </a:moveTo>
                  <a:lnTo>
                    <a:pt x="2028" y="26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644202" y="3424216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028" y="4916"/>
                  </a:moveTo>
                  <a:lnTo>
                    <a:pt x="0" y="2314"/>
                  </a:lnTo>
                  <a:lnTo>
                    <a:pt x="4" y="0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644207" y="342102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0" y="3190"/>
                  </a:moveTo>
                  <a:lnTo>
                    <a:pt x="4" y="875"/>
                  </a:lnTo>
                  <a:lnTo>
                    <a:pt x="3647" y="0"/>
                  </a:lnTo>
                </a:path>
              </a:pathLst>
            </a:custGeom>
            <a:ln w="34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9" name="object 29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768416" y="3463797"/>
            <a:ext cx="208638" cy="196008"/>
          </a:xfrm>
          <a:prstGeom prst="rect">
            <a:avLst/>
          </a:prstGeom>
        </p:spPr>
      </p:pic>
      <p:grpSp>
        <p:nvGrpSpPr>
          <p:cNvPr id="300" name="object 300"/>
          <p:cNvGrpSpPr/>
          <p:nvPr/>
        </p:nvGrpSpPr>
        <p:grpSpPr>
          <a:xfrm>
            <a:off x="5942252" y="3473774"/>
            <a:ext cx="288290" cy="590550"/>
            <a:chOff x="5942252" y="3473774"/>
            <a:chExt cx="288290" cy="590550"/>
          </a:xfrm>
        </p:grpSpPr>
        <p:sp>
          <p:nvSpPr>
            <p:cNvPr id="301" name="object 301"/>
            <p:cNvSpPr/>
            <p:nvPr/>
          </p:nvSpPr>
          <p:spPr>
            <a:xfrm>
              <a:off x="6181411" y="355770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181411" y="3550084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0" y="7619"/>
                  </a:moveTo>
                  <a:lnTo>
                    <a:pt x="0" y="6472"/>
                  </a:lnTo>
                  <a:lnTo>
                    <a:pt x="114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182557" y="353286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0" y="17222"/>
                  </a:moveTo>
                  <a:lnTo>
                    <a:pt x="1146" y="10749"/>
                  </a:lnTo>
                  <a:lnTo>
                    <a:pt x="968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177794" y="3511149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5732" y="21712"/>
                  </a:moveTo>
                  <a:lnTo>
                    <a:pt x="5553" y="10963"/>
                  </a:lnTo>
                  <a:lnTo>
                    <a:pt x="0" y="0"/>
                  </a:lnTo>
                </a:path>
              </a:pathLst>
            </a:custGeom>
            <a:ln w="34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159922" y="3494747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4" h="16510">
                  <a:moveTo>
                    <a:pt x="17871" y="16402"/>
                  </a:moveTo>
                  <a:lnTo>
                    <a:pt x="12317" y="5438"/>
                  </a:lnTo>
                  <a:lnTo>
                    <a:pt x="0" y="0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132465" y="3490499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457" y="4248"/>
                  </a:moveTo>
                  <a:lnTo>
                    <a:pt x="20099" y="1168"/>
                  </a:lnTo>
                  <a:lnTo>
                    <a:pt x="14787" y="0"/>
                  </a:lnTo>
                  <a:lnTo>
                    <a:pt x="8945" y="615"/>
                  </a:lnTo>
                  <a:lnTo>
                    <a:pt x="0" y="2888"/>
                  </a:lnTo>
                </a:path>
              </a:pathLst>
            </a:custGeom>
            <a:ln w="33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104455" y="3493387"/>
              <a:ext cx="28575" cy="17145"/>
            </a:xfrm>
            <a:custGeom>
              <a:avLst/>
              <a:gdLst/>
              <a:ahLst/>
              <a:cxnLst/>
              <a:rect l="l" t="t" r="r" b="b"/>
              <a:pathLst>
                <a:path w="28575" h="17145">
                  <a:moveTo>
                    <a:pt x="28009" y="0"/>
                  </a:moveTo>
                  <a:lnTo>
                    <a:pt x="19055" y="2559"/>
                  </a:lnTo>
                  <a:lnTo>
                    <a:pt x="13153" y="5179"/>
                  </a:lnTo>
                  <a:lnTo>
                    <a:pt x="7676" y="9449"/>
                  </a:lnTo>
                  <a:lnTo>
                    <a:pt x="0" y="16960"/>
                  </a:lnTo>
                </a:path>
              </a:pathLst>
            </a:custGeom>
            <a:ln w="33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085389" y="3510348"/>
              <a:ext cx="19685" cy="29209"/>
            </a:xfrm>
            <a:custGeom>
              <a:avLst/>
              <a:gdLst/>
              <a:ahLst/>
              <a:cxnLst/>
              <a:rect l="l" t="t" r="r" b="b"/>
              <a:pathLst>
                <a:path w="19685" h="29210">
                  <a:moveTo>
                    <a:pt x="19066" y="0"/>
                  </a:moveTo>
                  <a:lnTo>
                    <a:pt x="11529" y="7697"/>
                  </a:lnTo>
                  <a:lnTo>
                    <a:pt x="7031" y="13268"/>
                  </a:lnTo>
                  <a:lnTo>
                    <a:pt x="3783" y="19417"/>
                  </a:lnTo>
                  <a:lnTo>
                    <a:pt x="0" y="28850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080403" y="3539198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79" h="29210">
                  <a:moveTo>
                    <a:pt x="4985" y="0"/>
                  </a:moveTo>
                  <a:lnTo>
                    <a:pt x="1457" y="9434"/>
                  </a:lnTo>
                  <a:lnTo>
                    <a:pt x="0" y="15598"/>
                  </a:lnTo>
                  <a:lnTo>
                    <a:pt x="359" y="21208"/>
                  </a:lnTo>
                  <a:lnTo>
                    <a:pt x="2282" y="28981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082685" y="3568180"/>
              <a:ext cx="15875" cy="19050"/>
            </a:xfrm>
            <a:custGeom>
              <a:avLst/>
              <a:gdLst/>
              <a:ahLst/>
              <a:cxnLst/>
              <a:rect l="l" t="t" r="r" b="b"/>
              <a:pathLst>
                <a:path w="15875" h="19050">
                  <a:moveTo>
                    <a:pt x="0" y="0"/>
                  </a:moveTo>
                  <a:lnTo>
                    <a:pt x="3493" y="13013"/>
                  </a:lnTo>
                  <a:lnTo>
                    <a:pt x="15378" y="18593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98064" y="3586773"/>
              <a:ext cx="27940" cy="5080"/>
            </a:xfrm>
            <a:custGeom>
              <a:avLst/>
              <a:gdLst/>
              <a:ahLst/>
              <a:cxnLst/>
              <a:rect l="l" t="t" r="r" b="b"/>
              <a:pathLst>
                <a:path w="27939" h="5079">
                  <a:moveTo>
                    <a:pt x="0" y="0"/>
                  </a:moveTo>
                  <a:lnTo>
                    <a:pt x="7119" y="3203"/>
                  </a:lnTo>
                  <a:lnTo>
                    <a:pt x="12394" y="4710"/>
                  </a:lnTo>
                  <a:lnTo>
                    <a:pt x="18433" y="4916"/>
                  </a:lnTo>
                  <a:lnTo>
                    <a:pt x="27847" y="4216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125911" y="3585781"/>
              <a:ext cx="31750" cy="5715"/>
            </a:xfrm>
            <a:custGeom>
              <a:avLst/>
              <a:gdLst/>
              <a:ahLst/>
              <a:cxnLst/>
              <a:rect l="l" t="t" r="r" b="b"/>
              <a:pathLst>
                <a:path w="31750" h="5714">
                  <a:moveTo>
                    <a:pt x="0" y="5208"/>
                  </a:moveTo>
                  <a:lnTo>
                    <a:pt x="9467" y="4360"/>
                  </a:lnTo>
                  <a:lnTo>
                    <a:pt x="15878" y="3535"/>
                  </a:lnTo>
                  <a:lnTo>
                    <a:pt x="22160" y="2244"/>
                  </a:lnTo>
                  <a:lnTo>
                    <a:pt x="31242" y="0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157154" y="3582599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4" h="3810">
                  <a:moveTo>
                    <a:pt x="0" y="3181"/>
                  </a:moveTo>
                  <a:lnTo>
                    <a:pt x="9019" y="981"/>
                  </a:lnTo>
                  <a:lnTo>
                    <a:pt x="14863" y="0"/>
                  </a:lnTo>
                  <a:lnTo>
                    <a:pt x="20083" y="15"/>
                  </a:lnTo>
                  <a:lnTo>
                    <a:pt x="27232" y="803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184387" y="3583403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39">
                  <a:moveTo>
                    <a:pt x="0" y="0"/>
                  </a:moveTo>
                  <a:lnTo>
                    <a:pt x="11953" y="1466"/>
                  </a:lnTo>
                  <a:lnTo>
                    <a:pt x="19229" y="15040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203616" y="3598443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4">
                  <a:moveTo>
                    <a:pt x="0" y="0"/>
                  </a:moveTo>
                  <a:lnTo>
                    <a:pt x="4235" y="8313"/>
                  </a:lnTo>
                  <a:lnTo>
                    <a:pt x="6603" y="15607"/>
                  </a:lnTo>
                  <a:lnTo>
                    <a:pt x="7964" y="25952"/>
                  </a:lnTo>
                  <a:lnTo>
                    <a:pt x="9180" y="43418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208943" y="3641861"/>
              <a:ext cx="5080" cy="76835"/>
            </a:xfrm>
            <a:custGeom>
              <a:avLst/>
              <a:gdLst/>
              <a:ahLst/>
              <a:cxnLst/>
              <a:rect l="l" t="t" r="r" b="b"/>
              <a:pathLst>
                <a:path w="5079" h="76835">
                  <a:moveTo>
                    <a:pt x="3852" y="0"/>
                  </a:moveTo>
                  <a:lnTo>
                    <a:pt x="4864" y="17978"/>
                  </a:lnTo>
                  <a:lnTo>
                    <a:pt x="4799" y="31915"/>
                  </a:lnTo>
                  <a:lnTo>
                    <a:pt x="3298" y="48959"/>
                  </a:lnTo>
                  <a:lnTo>
                    <a:pt x="0" y="76260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189926" y="3718122"/>
              <a:ext cx="19050" cy="99695"/>
            </a:xfrm>
            <a:custGeom>
              <a:avLst/>
              <a:gdLst/>
              <a:ahLst/>
              <a:cxnLst/>
              <a:rect l="l" t="t" r="r" b="b"/>
              <a:pathLst>
                <a:path w="19050" h="99695">
                  <a:moveTo>
                    <a:pt x="19017" y="0"/>
                  </a:moveTo>
                  <a:lnTo>
                    <a:pt x="15480" y="27662"/>
                  </a:lnTo>
                  <a:lnTo>
                    <a:pt x="12321" y="47244"/>
                  </a:lnTo>
                  <a:lnTo>
                    <a:pt x="7755" y="68068"/>
                  </a:lnTo>
                  <a:lnTo>
                    <a:pt x="0" y="99459"/>
                  </a:lnTo>
                </a:path>
              </a:pathLst>
            </a:custGeom>
            <a:ln w="31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156569" y="3817581"/>
              <a:ext cx="33655" cy="100965"/>
            </a:xfrm>
            <a:custGeom>
              <a:avLst/>
              <a:gdLst/>
              <a:ahLst/>
              <a:cxnLst/>
              <a:rect l="l" t="t" r="r" b="b"/>
              <a:pathLst>
                <a:path w="33654" h="100964">
                  <a:moveTo>
                    <a:pt x="33357" y="0"/>
                  </a:moveTo>
                  <a:lnTo>
                    <a:pt x="25377" y="31413"/>
                  </a:lnTo>
                  <a:lnTo>
                    <a:pt x="19243" y="52390"/>
                  </a:lnTo>
                  <a:lnTo>
                    <a:pt x="11826" y="72389"/>
                  </a:lnTo>
                  <a:lnTo>
                    <a:pt x="0" y="100863"/>
                  </a:lnTo>
                </a:path>
              </a:pathLst>
            </a:custGeom>
            <a:ln w="29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112560" y="3918445"/>
              <a:ext cx="44450" cy="80010"/>
            </a:xfrm>
            <a:custGeom>
              <a:avLst/>
              <a:gdLst/>
              <a:ahLst/>
              <a:cxnLst/>
              <a:rect l="l" t="t" r="r" b="b"/>
              <a:pathLst>
                <a:path w="44450" h="80010">
                  <a:moveTo>
                    <a:pt x="44008" y="0"/>
                  </a:moveTo>
                  <a:lnTo>
                    <a:pt x="32015" y="28141"/>
                  </a:lnTo>
                  <a:lnTo>
                    <a:pt x="23433" y="45806"/>
                  </a:lnTo>
                  <a:lnTo>
                    <a:pt x="14137" y="60451"/>
                  </a:lnTo>
                  <a:lnTo>
                    <a:pt x="0" y="79532"/>
                  </a:lnTo>
                </a:path>
              </a:pathLst>
            </a:custGeom>
            <a:ln w="28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064445" y="3997977"/>
              <a:ext cx="48260" cy="42545"/>
            </a:xfrm>
            <a:custGeom>
              <a:avLst/>
              <a:gdLst/>
              <a:ahLst/>
              <a:cxnLst/>
              <a:rect l="l" t="t" r="r" b="b"/>
              <a:pathLst>
                <a:path w="48260" h="42545">
                  <a:moveTo>
                    <a:pt x="48115" y="0"/>
                  </a:moveTo>
                  <a:lnTo>
                    <a:pt x="33914" y="18501"/>
                  </a:lnTo>
                  <a:lnTo>
                    <a:pt x="24168" y="29091"/>
                  </a:lnTo>
                  <a:lnTo>
                    <a:pt x="14367" y="35752"/>
                  </a:lnTo>
                  <a:lnTo>
                    <a:pt x="0" y="42465"/>
                  </a:lnTo>
                </a:path>
              </a:pathLst>
            </a:custGeom>
            <a:ln w="28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019484" y="4040443"/>
              <a:ext cx="45085" cy="8255"/>
            </a:xfrm>
            <a:custGeom>
              <a:avLst/>
              <a:gdLst/>
              <a:ahLst/>
              <a:cxnLst/>
              <a:rect l="l" t="t" r="r" b="b"/>
              <a:pathLst>
                <a:path w="45085" h="8254">
                  <a:moveTo>
                    <a:pt x="44960" y="0"/>
                  </a:moveTo>
                  <a:lnTo>
                    <a:pt x="30642" y="6071"/>
                  </a:lnTo>
                  <a:lnTo>
                    <a:pt x="21186" y="8242"/>
                  </a:lnTo>
                  <a:lnTo>
                    <a:pt x="12377" y="6647"/>
                  </a:lnTo>
                  <a:lnTo>
                    <a:pt x="0" y="1420"/>
                  </a:lnTo>
                </a:path>
              </a:pathLst>
            </a:custGeom>
            <a:ln w="30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984149" y="4007776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60" h="34289">
                  <a:moveTo>
                    <a:pt x="35335" y="34087"/>
                  </a:moveTo>
                  <a:lnTo>
                    <a:pt x="23108" y="28304"/>
                  </a:lnTo>
                  <a:lnTo>
                    <a:pt x="15352" y="22826"/>
                  </a:lnTo>
                  <a:lnTo>
                    <a:pt x="8753" y="14456"/>
                  </a:lnTo>
                  <a:lnTo>
                    <a:pt x="0" y="0"/>
                  </a:lnTo>
                </a:path>
              </a:pathLst>
            </a:custGeom>
            <a:ln w="31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963070" y="3950013"/>
              <a:ext cx="21590" cy="57785"/>
            </a:xfrm>
            <a:custGeom>
              <a:avLst/>
              <a:gdLst/>
              <a:ahLst/>
              <a:cxnLst/>
              <a:rect l="l" t="t" r="r" b="b"/>
              <a:pathLst>
                <a:path w="21589" h="57785">
                  <a:moveTo>
                    <a:pt x="21078" y="57763"/>
                  </a:moveTo>
                  <a:lnTo>
                    <a:pt x="12548" y="42936"/>
                  </a:lnTo>
                  <a:lnTo>
                    <a:pt x="7508" y="31977"/>
                  </a:lnTo>
                  <a:lnTo>
                    <a:pt x="3984" y="19470"/>
                  </a:lnTo>
                  <a:lnTo>
                    <a:pt x="0" y="0"/>
                  </a:lnTo>
                </a:path>
              </a:pathLst>
            </a:custGeom>
            <a:ln w="32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957991" y="3883231"/>
              <a:ext cx="5080" cy="67310"/>
            </a:xfrm>
            <a:custGeom>
              <a:avLst/>
              <a:gdLst/>
              <a:ahLst/>
              <a:cxnLst/>
              <a:rect l="l" t="t" r="r" b="b"/>
              <a:pathLst>
                <a:path w="5079" h="67310">
                  <a:moveTo>
                    <a:pt x="5079" y="66781"/>
                  </a:moveTo>
                  <a:lnTo>
                    <a:pt x="1397" y="47170"/>
                  </a:lnTo>
                  <a:lnTo>
                    <a:pt x="0" y="33676"/>
                  </a:lnTo>
                  <a:lnTo>
                    <a:pt x="732" y="20039"/>
                  </a:lnTo>
                  <a:lnTo>
                    <a:pt x="3441" y="0"/>
                  </a:lnTo>
                </a:path>
              </a:pathLst>
            </a:custGeom>
            <a:ln w="31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961432" y="3820658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0" y="62572"/>
                  </a:moveTo>
                  <a:lnTo>
                    <a:pt x="3072" y="42599"/>
                  </a:lnTo>
                  <a:lnTo>
                    <a:pt x="6345" y="29423"/>
                  </a:lnTo>
                  <a:lnTo>
                    <a:pt x="11845" y="17178"/>
                  </a:lnTo>
                  <a:lnTo>
                    <a:pt x="21595" y="0"/>
                  </a:lnTo>
                </a:path>
              </a:pathLst>
            </a:custGeom>
            <a:ln w="30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983028" y="3771033"/>
              <a:ext cx="43815" cy="50165"/>
            </a:xfrm>
            <a:custGeom>
              <a:avLst/>
              <a:gdLst/>
              <a:ahLst/>
              <a:cxnLst/>
              <a:rect l="l" t="t" r="r" b="b"/>
              <a:pathLst>
                <a:path w="43814" h="50164">
                  <a:moveTo>
                    <a:pt x="0" y="49624"/>
                  </a:moveTo>
                  <a:lnTo>
                    <a:pt x="10095" y="32648"/>
                  </a:lnTo>
                  <a:lnTo>
                    <a:pt x="18014" y="21820"/>
                  </a:lnTo>
                  <a:lnTo>
                    <a:pt x="27854" y="12488"/>
                  </a:lnTo>
                  <a:lnTo>
                    <a:pt x="43713" y="0"/>
                  </a:lnTo>
                </a:path>
              </a:pathLst>
            </a:custGeom>
            <a:ln w="30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026742" y="3738075"/>
              <a:ext cx="55880" cy="33020"/>
            </a:xfrm>
            <a:custGeom>
              <a:avLst/>
              <a:gdLst/>
              <a:ahLst/>
              <a:cxnLst/>
              <a:rect l="l" t="t" r="r" b="b"/>
              <a:pathLst>
                <a:path w="55879" h="33020">
                  <a:moveTo>
                    <a:pt x="0" y="32957"/>
                  </a:moveTo>
                  <a:lnTo>
                    <a:pt x="16042" y="20730"/>
                  </a:lnTo>
                  <a:lnTo>
                    <a:pt x="27169" y="13221"/>
                  </a:lnTo>
                  <a:lnTo>
                    <a:pt x="38581" y="7341"/>
                  </a:lnTo>
                  <a:lnTo>
                    <a:pt x="55478" y="0"/>
                  </a:lnTo>
                </a:path>
              </a:pathLst>
            </a:custGeom>
            <a:ln w="30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8" name="object 32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7022009" y="3502051"/>
            <a:ext cx="232042" cy="187305"/>
          </a:xfrm>
          <a:prstGeom prst="rect">
            <a:avLst/>
          </a:prstGeom>
        </p:spPr>
      </p:pic>
      <p:grpSp>
        <p:nvGrpSpPr>
          <p:cNvPr id="329" name="object 329"/>
          <p:cNvGrpSpPr/>
          <p:nvPr/>
        </p:nvGrpSpPr>
        <p:grpSpPr>
          <a:xfrm>
            <a:off x="7342948" y="3476777"/>
            <a:ext cx="469265" cy="203835"/>
            <a:chOff x="7342948" y="3476777"/>
            <a:chExt cx="469265" cy="203835"/>
          </a:xfrm>
        </p:grpSpPr>
        <p:pic>
          <p:nvPicPr>
            <p:cNvPr id="330" name="object 33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42948" y="3476777"/>
              <a:ext cx="235488" cy="20383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609783" y="3510608"/>
              <a:ext cx="201990" cy="127318"/>
            </a:xfrm>
            <a:prstGeom prst="rect">
              <a:avLst/>
            </a:prstGeom>
          </p:spPr>
        </p:pic>
      </p:grpSp>
      <p:grpSp>
        <p:nvGrpSpPr>
          <p:cNvPr id="332" name="object 332"/>
          <p:cNvGrpSpPr/>
          <p:nvPr/>
        </p:nvGrpSpPr>
        <p:grpSpPr>
          <a:xfrm>
            <a:off x="7854016" y="3480971"/>
            <a:ext cx="512445" cy="403860"/>
            <a:chOff x="7854016" y="3480971"/>
            <a:chExt cx="512445" cy="403860"/>
          </a:xfrm>
        </p:grpSpPr>
        <p:sp>
          <p:nvSpPr>
            <p:cNvPr id="333" name="object 333"/>
            <p:cNvSpPr/>
            <p:nvPr/>
          </p:nvSpPr>
          <p:spPr>
            <a:xfrm>
              <a:off x="7880696" y="353940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178" y="2178"/>
                  </a:moveTo>
                  <a:lnTo>
                    <a:pt x="1089" y="1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871294" y="3529863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9402" y="9545"/>
                  </a:moveTo>
                  <a:lnTo>
                    <a:pt x="1113" y="1026"/>
                  </a:lnTo>
                  <a:lnTo>
                    <a:pt x="0" y="0"/>
                  </a:lnTo>
                </a:path>
              </a:pathLst>
            </a:custGeom>
            <a:ln w="34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871294" y="3529863"/>
              <a:ext cx="21590" cy="46990"/>
            </a:xfrm>
            <a:custGeom>
              <a:avLst/>
              <a:gdLst/>
              <a:ahLst/>
              <a:cxnLst/>
              <a:rect l="l" t="t" r="r" b="b"/>
              <a:pathLst>
                <a:path w="21590" h="46989">
                  <a:moveTo>
                    <a:pt x="0" y="0"/>
                  </a:moveTo>
                  <a:lnTo>
                    <a:pt x="8413" y="18356"/>
                  </a:lnTo>
                  <a:lnTo>
                    <a:pt x="13421" y="29361"/>
                  </a:lnTo>
                  <a:lnTo>
                    <a:pt x="17004" y="37414"/>
                  </a:lnTo>
                  <a:lnTo>
                    <a:pt x="21147" y="46912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92441" y="3576776"/>
              <a:ext cx="12700" cy="30480"/>
            </a:xfrm>
            <a:custGeom>
              <a:avLst/>
              <a:gdLst/>
              <a:ahLst/>
              <a:cxnLst/>
              <a:rect l="l" t="t" r="r" b="b"/>
              <a:pathLst>
                <a:path w="12700" h="30479">
                  <a:moveTo>
                    <a:pt x="0" y="0"/>
                  </a:moveTo>
                  <a:lnTo>
                    <a:pt x="4003" y="9238"/>
                  </a:lnTo>
                  <a:lnTo>
                    <a:pt x="6613" y="15470"/>
                  </a:lnTo>
                  <a:lnTo>
                    <a:pt x="8979" y="21535"/>
                  </a:lnTo>
                  <a:lnTo>
                    <a:pt x="12248" y="30271"/>
                  </a:lnTo>
                </a:path>
              </a:pathLst>
            </a:custGeom>
            <a:ln w="33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904690" y="3607047"/>
              <a:ext cx="12700" cy="36195"/>
            </a:xfrm>
            <a:custGeom>
              <a:avLst/>
              <a:gdLst/>
              <a:ahLst/>
              <a:cxnLst/>
              <a:rect l="l" t="t" r="r" b="b"/>
              <a:pathLst>
                <a:path w="12700" h="36195">
                  <a:moveTo>
                    <a:pt x="0" y="0"/>
                  </a:moveTo>
                  <a:lnTo>
                    <a:pt x="6738" y="19744"/>
                  </a:lnTo>
                  <a:lnTo>
                    <a:pt x="10260" y="30056"/>
                  </a:lnTo>
                  <a:lnTo>
                    <a:pt x="11710" y="34294"/>
                  </a:lnTo>
                  <a:lnTo>
                    <a:pt x="12238" y="35815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913966" y="3613141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2961" y="29721"/>
                  </a:moveTo>
                  <a:lnTo>
                    <a:pt x="2052" y="21316"/>
                  </a:lnTo>
                  <a:lnTo>
                    <a:pt x="1440" y="15418"/>
                  </a:lnTo>
                  <a:lnTo>
                    <a:pt x="848" y="9241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912813" y="3579604"/>
              <a:ext cx="1270" cy="33655"/>
            </a:xfrm>
            <a:custGeom>
              <a:avLst/>
              <a:gdLst/>
              <a:ahLst/>
              <a:cxnLst/>
              <a:rect l="l" t="t" r="r" b="b"/>
              <a:pathLst>
                <a:path w="1270" h="33654">
                  <a:moveTo>
                    <a:pt x="1153" y="33537"/>
                  </a:moveTo>
                  <a:lnTo>
                    <a:pt x="340" y="24235"/>
                  </a:lnTo>
                  <a:lnTo>
                    <a:pt x="0" y="17641"/>
                  </a:lnTo>
                  <a:lnTo>
                    <a:pt x="69" y="10611"/>
                  </a:lnTo>
                  <a:lnTo>
                    <a:pt x="486" y="0"/>
                  </a:lnTo>
                </a:path>
              </a:pathLst>
            </a:custGeom>
            <a:ln w="33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913300" y="3545758"/>
              <a:ext cx="5080" cy="34290"/>
            </a:xfrm>
            <a:custGeom>
              <a:avLst/>
              <a:gdLst/>
              <a:ahLst/>
              <a:cxnLst/>
              <a:rect l="l" t="t" r="r" b="b"/>
              <a:pathLst>
                <a:path w="5079" h="34289">
                  <a:moveTo>
                    <a:pt x="0" y="33845"/>
                  </a:moveTo>
                  <a:lnTo>
                    <a:pt x="506" y="23229"/>
                  </a:lnTo>
                  <a:lnTo>
                    <a:pt x="1197" y="16165"/>
                  </a:lnTo>
                  <a:lnTo>
                    <a:pt x="2543" y="9479"/>
                  </a:lnTo>
                  <a:lnTo>
                    <a:pt x="5014" y="0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918314" y="3518873"/>
              <a:ext cx="12065" cy="27305"/>
            </a:xfrm>
            <a:custGeom>
              <a:avLst/>
              <a:gdLst/>
              <a:ahLst/>
              <a:cxnLst/>
              <a:rect l="l" t="t" r="r" b="b"/>
              <a:pathLst>
                <a:path w="12065" h="27304">
                  <a:moveTo>
                    <a:pt x="0" y="26884"/>
                  </a:moveTo>
                  <a:lnTo>
                    <a:pt x="2574" y="17513"/>
                  </a:lnTo>
                  <a:lnTo>
                    <a:pt x="4646" y="11589"/>
                  </a:lnTo>
                  <a:lnTo>
                    <a:pt x="7307" y="6591"/>
                  </a:lnTo>
                  <a:lnTo>
                    <a:pt x="11650" y="0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929965" y="3502770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0" y="16102"/>
                  </a:moveTo>
                  <a:lnTo>
                    <a:pt x="7397" y="5131"/>
                  </a:lnTo>
                  <a:lnTo>
                    <a:pt x="17475" y="0"/>
                  </a:lnTo>
                </a:path>
              </a:pathLst>
            </a:custGeom>
            <a:ln w="32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947440" y="3497640"/>
              <a:ext cx="21590" cy="5715"/>
            </a:xfrm>
            <a:custGeom>
              <a:avLst/>
              <a:gdLst/>
              <a:ahLst/>
              <a:cxnLst/>
              <a:rect l="l" t="t" r="r" b="b"/>
              <a:pathLst>
                <a:path w="21590" h="5714">
                  <a:moveTo>
                    <a:pt x="0" y="5130"/>
                  </a:moveTo>
                  <a:lnTo>
                    <a:pt x="10077" y="0"/>
                  </a:lnTo>
                  <a:lnTo>
                    <a:pt x="21416" y="2745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968857" y="3500385"/>
              <a:ext cx="22225" cy="13335"/>
            </a:xfrm>
            <a:custGeom>
              <a:avLst/>
              <a:gdLst/>
              <a:ahLst/>
              <a:cxnLst/>
              <a:rect l="l" t="t" r="r" b="b"/>
              <a:pathLst>
                <a:path w="22225" h="13335">
                  <a:moveTo>
                    <a:pt x="0" y="0"/>
                  </a:moveTo>
                  <a:lnTo>
                    <a:pt x="6715" y="1752"/>
                  </a:lnTo>
                  <a:lnTo>
                    <a:pt x="11206" y="3726"/>
                  </a:lnTo>
                  <a:lnTo>
                    <a:pt x="15500" y="7172"/>
                  </a:lnTo>
                  <a:lnTo>
                    <a:pt x="21625" y="13341"/>
                  </a:lnTo>
                </a:path>
              </a:pathLst>
            </a:custGeom>
            <a:ln w="33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990482" y="3513726"/>
              <a:ext cx="17780" cy="26670"/>
            </a:xfrm>
            <a:custGeom>
              <a:avLst/>
              <a:gdLst/>
              <a:ahLst/>
              <a:cxnLst/>
              <a:rect l="l" t="t" r="r" b="b"/>
              <a:pathLst>
                <a:path w="17779" h="26670">
                  <a:moveTo>
                    <a:pt x="0" y="0"/>
                  </a:moveTo>
                  <a:lnTo>
                    <a:pt x="6060" y="6376"/>
                  </a:lnTo>
                  <a:lnTo>
                    <a:pt x="9908" y="11275"/>
                  </a:lnTo>
                  <a:lnTo>
                    <a:pt x="13187" y="17194"/>
                  </a:lnTo>
                  <a:lnTo>
                    <a:pt x="17541" y="26629"/>
                  </a:lnTo>
                </a:path>
              </a:pathLst>
            </a:custGeom>
            <a:ln w="33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008024" y="3540356"/>
              <a:ext cx="10795" cy="32384"/>
            </a:xfrm>
            <a:custGeom>
              <a:avLst/>
              <a:gdLst/>
              <a:ahLst/>
              <a:cxnLst/>
              <a:rect l="l" t="t" r="r" b="b"/>
              <a:pathLst>
                <a:path w="10795" h="32385">
                  <a:moveTo>
                    <a:pt x="0" y="0"/>
                  </a:moveTo>
                  <a:lnTo>
                    <a:pt x="4246" y="9520"/>
                  </a:lnTo>
                  <a:lnTo>
                    <a:pt x="6768" y="16038"/>
                  </a:lnTo>
                  <a:lnTo>
                    <a:pt x="8562" y="22564"/>
                  </a:lnTo>
                  <a:lnTo>
                    <a:pt x="10624" y="32108"/>
                  </a:lnTo>
                </a:path>
              </a:pathLst>
            </a:custGeom>
            <a:ln w="33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018648" y="3572464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39">
                  <a:moveTo>
                    <a:pt x="0" y="0"/>
                  </a:moveTo>
                  <a:lnTo>
                    <a:pt x="1950" y="9474"/>
                  </a:lnTo>
                  <a:lnTo>
                    <a:pt x="2973" y="15520"/>
                  </a:lnTo>
                  <a:lnTo>
                    <a:pt x="3401" y="20735"/>
                  </a:lnTo>
                  <a:lnTo>
                    <a:pt x="3571" y="27717"/>
                  </a:lnTo>
                </a:path>
              </a:pathLst>
            </a:custGeom>
            <a:ln w="32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021051" y="3600181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1168" y="0"/>
                  </a:moveTo>
                  <a:lnTo>
                    <a:pt x="1371" y="11644"/>
                  </a:lnTo>
                  <a:lnTo>
                    <a:pt x="0" y="15917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017862" y="3615960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188" y="138"/>
                  </a:moveTo>
                  <a:lnTo>
                    <a:pt x="1817" y="4412"/>
                  </a:lnTo>
                  <a:lnTo>
                    <a:pt x="0" y="0"/>
                  </a:lnTo>
                </a:path>
              </a:pathLst>
            </a:custGeom>
            <a:ln w="33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014536" y="3599810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09" h="16510">
                  <a:moveTo>
                    <a:pt x="3326" y="16150"/>
                  </a:moveTo>
                  <a:lnTo>
                    <a:pt x="1508" y="11738"/>
                  </a:lnTo>
                  <a:lnTo>
                    <a:pt x="0" y="0"/>
                  </a:lnTo>
                </a:path>
              </a:pathLst>
            </a:custGeom>
            <a:ln w="34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012151" y="357302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4">
                  <a:moveTo>
                    <a:pt x="2385" y="26788"/>
                  </a:moveTo>
                  <a:lnTo>
                    <a:pt x="1499" y="19766"/>
                  </a:lnTo>
                  <a:lnTo>
                    <a:pt x="955" y="14635"/>
                  </a:lnTo>
                  <a:lnTo>
                    <a:pt x="530" y="8883"/>
                  </a:lnTo>
                  <a:lnTo>
                    <a:pt x="0" y="0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011509" y="3543752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70" h="29845">
                  <a:moveTo>
                    <a:pt x="642" y="29269"/>
                  </a:moveTo>
                  <a:lnTo>
                    <a:pt x="150" y="20347"/>
                  </a:lnTo>
                  <a:lnTo>
                    <a:pt x="0" y="14324"/>
                  </a:lnTo>
                  <a:lnTo>
                    <a:pt x="200" y="8456"/>
                  </a:lnTo>
                  <a:lnTo>
                    <a:pt x="764" y="0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012274" y="3519081"/>
              <a:ext cx="5715" cy="24765"/>
            </a:xfrm>
            <a:custGeom>
              <a:avLst/>
              <a:gdLst/>
              <a:ahLst/>
              <a:cxnLst/>
              <a:rect l="l" t="t" r="r" b="b"/>
              <a:pathLst>
                <a:path w="5715" h="24764">
                  <a:moveTo>
                    <a:pt x="0" y="24671"/>
                  </a:moveTo>
                  <a:lnTo>
                    <a:pt x="999" y="10451"/>
                  </a:lnTo>
                  <a:lnTo>
                    <a:pt x="5477" y="0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017751" y="3503215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0" y="15866"/>
                  </a:moveTo>
                  <a:lnTo>
                    <a:pt x="4478" y="5414"/>
                  </a:lnTo>
                  <a:lnTo>
                    <a:pt x="12596" y="0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030348" y="3497800"/>
              <a:ext cx="19685" cy="5715"/>
            </a:xfrm>
            <a:custGeom>
              <a:avLst/>
              <a:gdLst/>
              <a:ahLst/>
              <a:cxnLst/>
              <a:rect l="l" t="t" r="r" b="b"/>
              <a:pathLst>
                <a:path w="19684" h="5714">
                  <a:moveTo>
                    <a:pt x="0" y="5414"/>
                  </a:moveTo>
                  <a:lnTo>
                    <a:pt x="8119" y="0"/>
                  </a:lnTo>
                  <a:lnTo>
                    <a:pt x="19085" y="844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049433" y="3498645"/>
              <a:ext cx="22225" cy="9525"/>
            </a:xfrm>
            <a:custGeom>
              <a:avLst/>
              <a:gdLst/>
              <a:ahLst/>
              <a:cxnLst/>
              <a:rect l="l" t="t" r="r" b="b"/>
              <a:pathLst>
                <a:path w="22225" h="9525">
                  <a:moveTo>
                    <a:pt x="0" y="0"/>
                  </a:moveTo>
                  <a:lnTo>
                    <a:pt x="10965" y="844"/>
                  </a:lnTo>
                  <a:lnTo>
                    <a:pt x="22096" y="9002"/>
                  </a:lnTo>
                </a:path>
              </a:pathLst>
            </a:custGeom>
            <a:ln w="33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71530" y="3507648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4" h="22860">
                  <a:moveTo>
                    <a:pt x="0" y="0"/>
                  </a:moveTo>
                  <a:lnTo>
                    <a:pt x="6587" y="4942"/>
                  </a:lnTo>
                  <a:lnTo>
                    <a:pt x="10960" y="8950"/>
                  </a:lnTo>
                  <a:lnTo>
                    <a:pt x="15077" y="14148"/>
                  </a:lnTo>
                  <a:lnTo>
                    <a:pt x="20899" y="22660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092429" y="3530308"/>
              <a:ext cx="16510" cy="33020"/>
            </a:xfrm>
            <a:custGeom>
              <a:avLst/>
              <a:gdLst/>
              <a:ahLst/>
              <a:cxnLst/>
              <a:rect l="l" t="t" r="r" b="b"/>
              <a:pathLst>
                <a:path w="16509" h="33020">
                  <a:moveTo>
                    <a:pt x="0" y="0"/>
                  </a:moveTo>
                  <a:lnTo>
                    <a:pt x="5745" y="8669"/>
                  </a:lnTo>
                  <a:lnTo>
                    <a:pt x="9331" y="14972"/>
                  </a:lnTo>
                  <a:lnTo>
                    <a:pt x="12259" y="21980"/>
                  </a:lnTo>
                  <a:lnTo>
                    <a:pt x="16033" y="32765"/>
                  </a:lnTo>
                </a:path>
              </a:pathLst>
            </a:custGeom>
            <a:ln w="33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108463" y="3563074"/>
              <a:ext cx="9525" cy="36830"/>
            </a:xfrm>
            <a:custGeom>
              <a:avLst/>
              <a:gdLst/>
              <a:ahLst/>
              <a:cxnLst/>
              <a:rect l="l" t="t" r="r" b="b"/>
              <a:pathLst>
                <a:path w="9525" h="36829">
                  <a:moveTo>
                    <a:pt x="0" y="0"/>
                  </a:moveTo>
                  <a:lnTo>
                    <a:pt x="3670" y="10840"/>
                  </a:lnTo>
                  <a:lnTo>
                    <a:pt x="5870" y="18239"/>
                  </a:lnTo>
                  <a:lnTo>
                    <a:pt x="7479" y="25603"/>
                  </a:lnTo>
                  <a:lnTo>
                    <a:pt x="9375" y="36338"/>
                  </a:lnTo>
                </a:path>
              </a:pathLst>
            </a:custGeom>
            <a:ln w="32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117838" y="3599413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09" h="33020">
                  <a:moveTo>
                    <a:pt x="0" y="0"/>
                  </a:moveTo>
                  <a:lnTo>
                    <a:pt x="1809" y="10676"/>
                  </a:lnTo>
                  <a:lnTo>
                    <a:pt x="2804" y="17630"/>
                  </a:lnTo>
                  <a:lnTo>
                    <a:pt x="3339" y="23916"/>
                  </a:lnTo>
                  <a:lnTo>
                    <a:pt x="3767" y="32589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194868" y="352022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193207" y="35184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661" y="1803"/>
                  </a:moveTo>
                  <a:lnTo>
                    <a:pt x="1431" y="14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190234" y="351696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972" y="1460"/>
                  </a:moveTo>
                  <a:lnTo>
                    <a:pt x="1540" y="0"/>
                  </a:lnTo>
                  <a:lnTo>
                    <a:pt x="0" y="206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188692" y="3517169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1541" y="0"/>
                  </a:moveTo>
                  <a:lnTo>
                    <a:pt x="0" y="206"/>
                  </a:lnTo>
                  <a:lnTo>
                    <a:pt x="819" y="7574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189512" y="3524744"/>
              <a:ext cx="13335" cy="75565"/>
            </a:xfrm>
            <a:custGeom>
              <a:avLst/>
              <a:gdLst/>
              <a:ahLst/>
              <a:cxnLst/>
              <a:rect l="l" t="t" r="r" b="b"/>
              <a:pathLst>
                <a:path w="13334" h="75564">
                  <a:moveTo>
                    <a:pt x="0" y="0"/>
                  </a:moveTo>
                  <a:lnTo>
                    <a:pt x="4695" y="26344"/>
                  </a:lnTo>
                  <a:lnTo>
                    <a:pt x="7594" y="42981"/>
                  </a:lnTo>
                  <a:lnTo>
                    <a:pt x="9898" y="56979"/>
                  </a:lnTo>
                  <a:lnTo>
                    <a:pt x="12806" y="75409"/>
                  </a:lnTo>
                </a:path>
              </a:pathLst>
            </a:custGeom>
            <a:ln w="34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202319" y="3600154"/>
              <a:ext cx="8890" cy="70485"/>
            </a:xfrm>
            <a:custGeom>
              <a:avLst/>
              <a:gdLst/>
              <a:ahLst/>
              <a:cxnLst/>
              <a:rect l="l" t="t" r="r" b="b"/>
              <a:pathLst>
                <a:path w="8890" h="70485">
                  <a:moveTo>
                    <a:pt x="0" y="0"/>
                  </a:moveTo>
                  <a:lnTo>
                    <a:pt x="2847" y="18352"/>
                  </a:lnTo>
                  <a:lnTo>
                    <a:pt x="4716" y="31812"/>
                  </a:lnTo>
                  <a:lnTo>
                    <a:pt x="6436" y="46986"/>
                  </a:lnTo>
                  <a:lnTo>
                    <a:pt x="8836" y="70483"/>
                  </a:lnTo>
                </a:path>
              </a:pathLst>
            </a:custGeom>
            <a:ln w="32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211155" y="3670637"/>
              <a:ext cx="6350" cy="80645"/>
            </a:xfrm>
            <a:custGeom>
              <a:avLst/>
              <a:gdLst/>
              <a:ahLst/>
              <a:cxnLst/>
              <a:rect l="l" t="t" r="r" b="b"/>
              <a:pathLst>
                <a:path w="6350" h="80645">
                  <a:moveTo>
                    <a:pt x="0" y="0"/>
                  </a:moveTo>
                  <a:lnTo>
                    <a:pt x="2353" y="23648"/>
                  </a:lnTo>
                  <a:lnTo>
                    <a:pt x="3754" y="39882"/>
                  </a:lnTo>
                  <a:lnTo>
                    <a:pt x="4756" y="56219"/>
                  </a:lnTo>
                  <a:lnTo>
                    <a:pt x="5915" y="80174"/>
                  </a:lnTo>
                </a:path>
              </a:pathLst>
            </a:custGeom>
            <a:ln w="31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217071" y="3750812"/>
              <a:ext cx="1905" cy="71755"/>
            </a:xfrm>
            <a:custGeom>
              <a:avLst/>
              <a:gdLst/>
              <a:ahLst/>
              <a:cxnLst/>
              <a:rect l="l" t="t" r="r" b="b"/>
              <a:pathLst>
                <a:path w="1904" h="71754">
                  <a:moveTo>
                    <a:pt x="0" y="0"/>
                  </a:moveTo>
                  <a:lnTo>
                    <a:pt x="1094" y="23815"/>
                  </a:lnTo>
                  <a:lnTo>
                    <a:pt x="1648" y="39172"/>
                  </a:lnTo>
                  <a:lnTo>
                    <a:pt x="1831" y="52746"/>
                  </a:lnTo>
                  <a:lnTo>
                    <a:pt x="1813" y="71213"/>
                  </a:lnTo>
                </a:path>
              </a:pathLst>
            </a:custGeom>
            <a:ln w="30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216169" y="3822025"/>
              <a:ext cx="3175" cy="47625"/>
            </a:xfrm>
            <a:custGeom>
              <a:avLst/>
              <a:gdLst/>
              <a:ahLst/>
              <a:cxnLst/>
              <a:rect l="l" t="t" r="r" b="b"/>
              <a:pathLst>
                <a:path w="3175" h="47625">
                  <a:moveTo>
                    <a:pt x="2716" y="0"/>
                  </a:moveTo>
                  <a:lnTo>
                    <a:pt x="2627" y="18093"/>
                  </a:lnTo>
                  <a:lnTo>
                    <a:pt x="2315" y="29048"/>
                  </a:lnTo>
                  <a:lnTo>
                    <a:pt x="1524" y="37299"/>
                  </a:lnTo>
                  <a:lnTo>
                    <a:pt x="0" y="47276"/>
                  </a:lnTo>
                </a:path>
              </a:pathLst>
            </a:custGeom>
            <a:ln w="30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197006" y="358247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73"/>
                  </a:moveTo>
                  <a:lnTo>
                    <a:pt x="17805" y="573"/>
                  </a:lnTo>
                </a:path>
              </a:pathLst>
            </a:custGeom>
            <a:ln w="36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195431" y="3576113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1575" y="6357"/>
                  </a:moveTo>
                  <a:lnTo>
                    <a:pt x="1230" y="521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194200" y="3563443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230" y="12670"/>
                  </a:moveTo>
                  <a:lnTo>
                    <a:pt x="0" y="7460"/>
                  </a:lnTo>
                  <a:lnTo>
                    <a:pt x="1409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195609" y="3549108"/>
              <a:ext cx="10795" cy="14604"/>
            </a:xfrm>
            <a:custGeom>
              <a:avLst/>
              <a:gdLst/>
              <a:ahLst/>
              <a:cxnLst/>
              <a:rect l="l" t="t" r="r" b="b"/>
              <a:pathLst>
                <a:path w="10795" h="14604">
                  <a:moveTo>
                    <a:pt x="0" y="14334"/>
                  </a:moveTo>
                  <a:lnTo>
                    <a:pt x="1409" y="6875"/>
                  </a:lnTo>
                  <a:lnTo>
                    <a:pt x="10262" y="0"/>
                  </a:lnTo>
                </a:path>
              </a:pathLst>
            </a:custGeom>
            <a:ln w="34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205871" y="3539843"/>
              <a:ext cx="27305" cy="9525"/>
            </a:xfrm>
            <a:custGeom>
              <a:avLst/>
              <a:gdLst/>
              <a:ahLst/>
              <a:cxnLst/>
              <a:rect l="l" t="t" r="r" b="b"/>
              <a:pathLst>
                <a:path w="27304" h="9525">
                  <a:moveTo>
                    <a:pt x="0" y="9265"/>
                  </a:moveTo>
                  <a:lnTo>
                    <a:pt x="5397" y="5253"/>
                  </a:lnTo>
                  <a:lnTo>
                    <a:pt x="9986" y="2950"/>
                  </a:lnTo>
                  <a:lnTo>
                    <a:pt x="16275" y="1489"/>
                  </a:lnTo>
                  <a:lnTo>
                    <a:pt x="26775" y="0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232647" y="3538398"/>
              <a:ext cx="41275" cy="4445"/>
            </a:xfrm>
            <a:custGeom>
              <a:avLst/>
              <a:gdLst/>
              <a:ahLst/>
              <a:cxnLst/>
              <a:rect l="l" t="t" r="r" b="b"/>
              <a:pathLst>
                <a:path w="41275" h="4445">
                  <a:moveTo>
                    <a:pt x="0" y="1444"/>
                  </a:moveTo>
                  <a:lnTo>
                    <a:pt x="10720" y="144"/>
                  </a:lnTo>
                  <a:lnTo>
                    <a:pt x="18550" y="0"/>
                  </a:lnTo>
                  <a:lnTo>
                    <a:pt x="27320" y="1272"/>
                  </a:lnTo>
                  <a:lnTo>
                    <a:pt x="40862" y="4220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273510" y="3542618"/>
              <a:ext cx="42545" cy="17780"/>
            </a:xfrm>
            <a:custGeom>
              <a:avLst/>
              <a:gdLst/>
              <a:ahLst/>
              <a:cxnLst/>
              <a:rect l="l" t="t" r="r" b="b"/>
              <a:pathLst>
                <a:path w="42545" h="17779">
                  <a:moveTo>
                    <a:pt x="0" y="0"/>
                  </a:moveTo>
                  <a:lnTo>
                    <a:pt x="13563" y="3177"/>
                  </a:lnTo>
                  <a:lnTo>
                    <a:pt x="22480" y="6046"/>
                  </a:lnTo>
                  <a:lnTo>
                    <a:pt x="30708" y="10237"/>
                  </a:lnTo>
                  <a:lnTo>
                    <a:pt x="42203" y="17379"/>
                  </a:lnTo>
                </a:path>
              </a:pathLst>
            </a:custGeom>
            <a:ln w="32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315713" y="3559998"/>
              <a:ext cx="27940" cy="28575"/>
            </a:xfrm>
            <a:custGeom>
              <a:avLst/>
              <a:gdLst/>
              <a:ahLst/>
              <a:cxnLst/>
              <a:rect l="l" t="t" r="r" b="b"/>
              <a:pathLst>
                <a:path w="27940" h="28575">
                  <a:moveTo>
                    <a:pt x="0" y="0"/>
                  </a:moveTo>
                  <a:lnTo>
                    <a:pt x="11270" y="7312"/>
                  </a:lnTo>
                  <a:lnTo>
                    <a:pt x="17929" y="12691"/>
                  </a:lnTo>
                  <a:lnTo>
                    <a:pt x="22590" y="18785"/>
                  </a:lnTo>
                  <a:lnTo>
                    <a:pt x="27864" y="28243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343578" y="3588241"/>
              <a:ext cx="6985" cy="32384"/>
            </a:xfrm>
            <a:custGeom>
              <a:avLst/>
              <a:gdLst/>
              <a:ahLst/>
              <a:cxnLst/>
              <a:rect l="l" t="t" r="r" b="b"/>
              <a:pathLst>
                <a:path w="6984" h="32385">
                  <a:moveTo>
                    <a:pt x="0" y="0"/>
                  </a:moveTo>
                  <a:lnTo>
                    <a:pt x="4874" y="9512"/>
                  </a:lnTo>
                  <a:lnTo>
                    <a:pt x="6738" y="15993"/>
                  </a:lnTo>
                  <a:lnTo>
                    <a:pt x="5806" y="22422"/>
                  </a:lnTo>
                  <a:lnTo>
                    <a:pt x="2292" y="31779"/>
                  </a:lnTo>
                </a:path>
              </a:pathLst>
            </a:custGeom>
            <a:ln w="32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319408" y="3620021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70" h="27939">
                  <a:moveTo>
                    <a:pt x="26462" y="0"/>
                  </a:moveTo>
                  <a:lnTo>
                    <a:pt x="22499" y="9289"/>
                  </a:lnTo>
                  <a:lnTo>
                    <a:pt x="18422" y="15245"/>
                  </a:lnTo>
                  <a:lnTo>
                    <a:pt x="11749" y="20442"/>
                  </a:lnTo>
                  <a:lnTo>
                    <a:pt x="0" y="27454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270883" y="3647475"/>
              <a:ext cx="48895" cy="17780"/>
            </a:xfrm>
            <a:custGeom>
              <a:avLst/>
              <a:gdLst/>
              <a:ahLst/>
              <a:cxnLst/>
              <a:rect l="l" t="t" r="r" b="b"/>
              <a:pathLst>
                <a:path w="48895" h="17779">
                  <a:moveTo>
                    <a:pt x="48524" y="0"/>
                  </a:moveTo>
                  <a:lnTo>
                    <a:pt x="36431" y="6856"/>
                  </a:lnTo>
                  <a:lnTo>
                    <a:pt x="27345" y="10964"/>
                  </a:lnTo>
                  <a:lnTo>
                    <a:pt x="16717" y="13961"/>
                  </a:lnTo>
                  <a:lnTo>
                    <a:pt x="0" y="17489"/>
                  </a:lnTo>
                </a:path>
              </a:pathLst>
            </a:custGeom>
            <a:ln w="32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215763" y="3664965"/>
              <a:ext cx="55244" cy="5715"/>
            </a:xfrm>
            <a:custGeom>
              <a:avLst/>
              <a:gdLst/>
              <a:ahLst/>
              <a:cxnLst/>
              <a:rect l="l" t="t" r="r" b="b"/>
              <a:pathLst>
                <a:path w="55245" h="5714">
                  <a:moveTo>
                    <a:pt x="55120" y="0"/>
                  </a:moveTo>
                  <a:lnTo>
                    <a:pt x="38299" y="3326"/>
                  </a:lnTo>
                  <a:lnTo>
                    <a:pt x="26951" y="4915"/>
                  </a:lnTo>
                  <a:lnTo>
                    <a:pt x="15906" y="5196"/>
                  </a:lnTo>
                  <a:lnTo>
                    <a:pt x="0" y="4601"/>
                  </a:lnTo>
                </a:path>
              </a:pathLst>
            </a:custGeom>
            <a:ln w="32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172252" y="3660627"/>
              <a:ext cx="43815" cy="9525"/>
            </a:xfrm>
            <a:custGeom>
              <a:avLst/>
              <a:gdLst/>
              <a:ahLst/>
              <a:cxnLst/>
              <a:rect l="l" t="t" r="r" b="b"/>
              <a:pathLst>
                <a:path w="43815" h="9525">
                  <a:moveTo>
                    <a:pt x="43510" y="8938"/>
                  </a:moveTo>
                  <a:lnTo>
                    <a:pt x="27785" y="8132"/>
                  </a:lnTo>
                  <a:lnTo>
                    <a:pt x="18011" y="6932"/>
                  </a:lnTo>
                  <a:lnTo>
                    <a:pt x="10109" y="4500"/>
                  </a:lnTo>
                  <a:lnTo>
                    <a:pt x="0" y="0"/>
                  </a:lnTo>
                </a:path>
              </a:pathLst>
            </a:custGeom>
            <a:ln w="31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3" name="object 383"/>
          <p:cNvGrpSpPr/>
          <p:nvPr/>
        </p:nvGrpSpPr>
        <p:grpSpPr>
          <a:xfrm>
            <a:off x="8436165" y="3373874"/>
            <a:ext cx="81280" cy="323215"/>
            <a:chOff x="8436165" y="3373874"/>
            <a:chExt cx="81280" cy="323215"/>
          </a:xfrm>
        </p:grpSpPr>
        <p:sp>
          <p:nvSpPr>
            <p:cNvPr id="384" name="object 384"/>
            <p:cNvSpPr/>
            <p:nvPr/>
          </p:nvSpPr>
          <p:spPr>
            <a:xfrm>
              <a:off x="8472462" y="341920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834" y="2293"/>
                  </a:moveTo>
                  <a:lnTo>
                    <a:pt x="917" y="11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453540" y="3391249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8922" y="27954"/>
                  </a:moveTo>
                  <a:lnTo>
                    <a:pt x="8653" y="12267"/>
                  </a:lnTo>
                  <a:lnTo>
                    <a:pt x="3259" y="4126"/>
                  </a:lnTo>
                  <a:lnTo>
                    <a:pt x="966" y="911"/>
                  </a:lnTo>
                  <a:lnTo>
                    <a:pt x="0" y="0"/>
                  </a:lnTo>
                </a:path>
              </a:pathLst>
            </a:custGeom>
            <a:ln w="34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453540" y="3391249"/>
              <a:ext cx="12065" cy="42545"/>
            </a:xfrm>
            <a:custGeom>
              <a:avLst/>
              <a:gdLst/>
              <a:ahLst/>
              <a:cxnLst/>
              <a:rect l="l" t="t" r="r" b="b"/>
              <a:pathLst>
                <a:path w="12065" h="42545">
                  <a:moveTo>
                    <a:pt x="0" y="0"/>
                  </a:moveTo>
                  <a:lnTo>
                    <a:pt x="3453" y="11585"/>
                  </a:lnTo>
                  <a:lnTo>
                    <a:pt x="5850" y="19836"/>
                  </a:lnTo>
                  <a:lnTo>
                    <a:pt x="8314" y="28701"/>
                  </a:lnTo>
                  <a:lnTo>
                    <a:pt x="11965" y="42133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465505" y="3433382"/>
              <a:ext cx="12700" cy="55244"/>
            </a:xfrm>
            <a:custGeom>
              <a:avLst/>
              <a:gdLst/>
              <a:ahLst/>
              <a:cxnLst/>
              <a:rect l="l" t="t" r="r" b="b"/>
              <a:pathLst>
                <a:path w="12700" h="55245">
                  <a:moveTo>
                    <a:pt x="0" y="0"/>
                  </a:moveTo>
                  <a:lnTo>
                    <a:pt x="3657" y="13629"/>
                  </a:lnTo>
                  <a:lnTo>
                    <a:pt x="6163" y="23880"/>
                  </a:lnTo>
                  <a:lnTo>
                    <a:pt x="8676" y="35889"/>
                  </a:lnTo>
                  <a:lnTo>
                    <a:pt x="12355" y="54795"/>
                  </a:lnTo>
                </a:path>
              </a:pathLst>
            </a:custGeom>
            <a:ln w="33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477861" y="3488177"/>
              <a:ext cx="10795" cy="66675"/>
            </a:xfrm>
            <a:custGeom>
              <a:avLst/>
              <a:gdLst/>
              <a:ahLst/>
              <a:cxnLst/>
              <a:rect l="l" t="t" r="r" b="b"/>
              <a:pathLst>
                <a:path w="10795" h="66675">
                  <a:moveTo>
                    <a:pt x="0" y="0"/>
                  </a:moveTo>
                  <a:lnTo>
                    <a:pt x="3648" y="19088"/>
                  </a:lnTo>
                  <a:lnTo>
                    <a:pt x="5948" y="32380"/>
                  </a:lnTo>
                  <a:lnTo>
                    <a:pt x="7876" y="46113"/>
                  </a:lnTo>
                  <a:lnTo>
                    <a:pt x="10407" y="66523"/>
                  </a:lnTo>
                </a:path>
              </a:pathLst>
            </a:custGeom>
            <a:ln w="32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488269" y="3554700"/>
              <a:ext cx="9525" cy="107314"/>
            </a:xfrm>
            <a:custGeom>
              <a:avLst/>
              <a:gdLst/>
              <a:ahLst/>
              <a:cxnLst/>
              <a:rect l="l" t="t" r="r" b="b"/>
              <a:pathLst>
                <a:path w="9525" h="107314">
                  <a:moveTo>
                    <a:pt x="0" y="0"/>
                  </a:moveTo>
                  <a:lnTo>
                    <a:pt x="4317" y="53144"/>
                  </a:lnTo>
                  <a:lnTo>
                    <a:pt x="6733" y="82032"/>
                  </a:lnTo>
                  <a:lnTo>
                    <a:pt x="8130" y="96720"/>
                  </a:lnTo>
                  <a:lnTo>
                    <a:pt x="9385" y="107263"/>
                  </a:lnTo>
                </a:path>
              </a:pathLst>
            </a:custGeom>
            <a:ln w="30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8497654" y="3661964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0" y="0"/>
                  </a:moveTo>
                  <a:lnTo>
                    <a:pt x="1970" y="15763"/>
                  </a:lnTo>
                  <a:lnTo>
                    <a:pt x="3886" y="18770"/>
                  </a:lnTo>
                </a:path>
              </a:pathLst>
            </a:custGeom>
            <a:ln w="31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1" name="object 391"/>
          <p:cNvGrpSpPr/>
          <p:nvPr/>
        </p:nvGrpSpPr>
        <p:grpSpPr>
          <a:xfrm>
            <a:off x="8535712" y="3454351"/>
            <a:ext cx="236854" cy="218440"/>
            <a:chOff x="8535712" y="3454351"/>
            <a:chExt cx="236854" cy="218440"/>
          </a:xfrm>
        </p:grpSpPr>
        <p:sp>
          <p:nvSpPr>
            <p:cNvPr id="392" name="object 392"/>
            <p:cNvSpPr/>
            <p:nvPr/>
          </p:nvSpPr>
          <p:spPr>
            <a:xfrm>
              <a:off x="8580793" y="356200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830" y="601"/>
                  </a:moveTo>
                </a:path>
                <a:path w="1270" h="635">
                  <a:moveTo>
                    <a:pt x="715" y="486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8580192" y="356111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601" y="886"/>
                  </a:moveTo>
                  <a:lnTo>
                    <a:pt x="0" y="514"/>
                  </a:lnTo>
                  <a:lnTo>
                    <a:pt x="241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8582603" y="3556719"/>
              <a:ext cx="41910" cy="4445"/>
            </a:xfrm>
            <a:custGeom>
              <a:avLst/>
              <a:gdLst/>
              <a:ahLst/>
              <a:cxnLst/>
              <a:rect l="l" t="t" r="r" b="b"/>
              <a:pathLst>
                <a:path w="41909" h="4445">
                  <a:moveTo>
                    <a:pt x="0" y="4395"/>
                  </a:moveTo>
                  <a:lnTo>
                    <a:pt x="13493" y="3030"/>
                  </a:lnTo>
                  <a:lnTo>
                    <a:pt x="22331" y="2117"/>
                  </a:lnTo>
                  <a:lnTo>
                    <a:pt x="30419" y="1245"/>
                  </a:lnTo>
                  <a:lnTo>
                    <a:pt x="41664" y="0"/>
                  </a:lnTo>
                </a:path>
              </a:pathLst>
            </a:custGeom>
            <a:ln w="34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8624267" y="3551141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4">
                  <a:moveTo>
                    <a:pt x="0" y="5577"/>
                  </a:moveTo>
                  <a:lnTo>
                    <a:pt x="11234" y="4314"/>
                  </a:lnTo>
                  <a:lnTo>
                    <a:pt x="19251" y="3312"/>
                  </a:lnTo>
                  <a:lnTo>
                    <a:pt x="27896" y="2048"/>
                  </a:lnTo>
                  <a:lnTo>
                    <a:pt x="41013" y="0"/>
                  </a:lnTo>
                </a:path>
              </a:pathLst>
            </a:custGeom>
            <a:ln w="33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8665280" y="3542861"/>
              <a:ext cx="40640" cy="8890"/>
            </a:xfrm>
            <a:custGeom>
              <a:avLst/>
              <a:gdLst/>
              <a:ahLst/>
              <a:cxnLst/>
              <a:rect l="l" t="t" r="r" b="b"/>
              <a:pathLst>
                <a:path w="40640" h="8889">
                  <a:moveTo>
                    <a:pt x="0" y="8280"/>
                  </a:moveTo>
                  <a:lnTo>
                    <a:pt x="13109" y="6189"/>
                  </a:lnTo>
                  <a:lnTo>
                    <a:pt x="21705" y="4630"/>
                  </a:lnTo>
                  <a:lnTo>
                    <a:pt x="29590" y="2825"/>
                  </a:lnTo>
                  <a:lnTo>
                    <a:pt x="40568" y="0"/>
                  </a:lnTo>
                </a:path>
              </a:pathLst>
            </a:custGeom>
            <a:ln w="32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8705848" y="3530119"/>
              <a:ext cx="27940" cy="13335"/>
            </a:xfrm>
            <a:custGeom>
              <a:avLst/>
              <a:gdLst/>
              <a:ahLst/>
              <a:cxnLst/>
              <a:rect l="l" t="t" r="r" b="b"/>
              <a:pathLst>
                <a:path w="27940" h="13335">
                  <a:moveTo>
                    <a:pt x="0" y="12741"/>
                  </a:moveTo>
                  <a:lnTo>
                    <a:pt x="10778" y="9845"/>
                  </a:lnTo>
                  <a:lnTo>
                    <a:pt x="17268" y="7553"/>
                  </a:lnTo>
                  <a:lnTo>
                    <a:pt x="22076" y="4669"/>
                  </a:lnTo>
                  <a:lnTo>
                    <a:pt x="27812" y="0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8733661" y="3512282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7836"/>
                  </a:moveTo>
                  <a:lnTo>
                    <a:pt x="9423" y="9890"/>
                  </a:lnTo>
                  <a:lnTo>
                    <a:pt x="6336" y="0"/>
                  </a:lnTo>
                </a:path>
              </a:pathLst>
            </a:custGeom>
            <a:ln w="32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8722840" y="3493193"/>
              <a:ext cx="17780" cy="19685"/>
            </a:xfrm>
            <a:custGeom>
              <a:avLst/>
              <a:gdLst/>
              <a:ahLst/>
              <a:cxnLst/>
              <a:rect l="l" t="t" r="r" b="b"/>
              <a:pathLst>
                <a:path w="17779" h="19685">
                  <a:moveTo>
                    <a:pt x="17157" y="19088"/>
                  </a:moveTo>
                  <a:lnTo>
                    <a:pt x="15153" y="13227"/>
                  </a:lnTo>
                  <a:lnTo>
                    <a:pt x="12697" y="9285"/>
                  </a:lnTo>
                  <a:lnTo>
                    <a:pt x="8182" y="5472"/>
                  </a:lnTo>
                  <a:lnTo>
                    <a:pt x="0" y="0"/>
                  </a:lnTo>
                </a:path>
              </a:pathLst>
            </a:custGeom>
            <a:ln w="33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8688142" y="3477873"/>
              <a:ext cx="34925" cy="15875"/>
            </a:xfrm>
            <a:custGeom>
              <a:avLst/>
              <a:gdLst/>
              <a:ahLst/>
              <a:cxnLst/>
              <a:rect l="l" t="t" r="r" b="b"/>
              <a:pathLst>
                <a:path w="34925" h="15875">
                  <a:moveTo>
                    <a:pt x="34697" y="15319"/>
                  </a:moveTo>
                  <a:lnTo>
                    <a:pt x="26241" y="9906"/>
                  </a:lnTo>
                  <a:lnTo>
                    <a:pt x="19807" y="6505"/>
                  </a:lnTo>
                  <a:lnTo>
                    <a:pt x="12145" y="3682"/>
                  </a:lnTo>
                  <a:lnTo>
                    <a:pt x="0" y="0"/>
                  </a:lnTo>
                </a:path>
              </a:pathLst>
            </a:custGeom>
            <a:ln w="33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8645913" y="3470912"/>
              <a:ext cx="42545" cy="6985"/>
            </a:xfrm>
            <a:custGeom>
              <a:avLst/>
              <a:gdLst/>
              <a:ahLst/>
              <a:cxnLst/>
              <a:rect l="l" t="t" r="r" b="b"/>
              <a:pathLst>
                <a:path w="42545" h="6985">
                  <a:moveTo>
                    <a:pt x="42229" y="6961"/>
                  </a:moveTo>
                  <a:lnTo>
                    <a:pt x="29966" y="3409"/>
                  </a:lnTo>
                  <a:lnTo>
                    <a:pt x="21479" y="1499"/>
                  </a:lnTo>
                  <a:lnTo>
                    <a:pt x="12810" y="580"/>
                  </a:lnTo>
                  <a:lnTo>
                    <a:pt x="0" y="0"/>
                  </a:lnTo>
                </a:path>
              </a:pathLst>
            </a:custGeom>
            <a:ln w="329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8605565" y="3470522"/>
              <a:ext cx="40640" cy="5715"/>
            </a:xfrm>
            <a:custGeom>
              <a:avLst/>
              <a:gdLst/>
              <a:ahLst/>
              <a:cxnLst/>
              <a:rect l="l" t="t" r="r" b="b"/>
              <a:pathLst>
                <a:path w="40640" h="5714">
                  <a:moveTo>
                    <a:pt x="40347" y="389"/>
                  </a:moveTo>
                  <a:lnTo>
                    <a:pt x="27566" y="0"/>
                  </a:lnTo>
                  <a:lnTo>
                    <a:pt x="19103" y="418"/>
                  </a:lnTo>
                  <a:lnTo>
                    <a:pt x="11175" y="2140"/>
                  </a:lnTo>
                  <a:lnTo>
                    <a:pt x="0" y="5657"/>
                  </a:lnTo>
                </a:path>
              </a:pathLst>
            </a:custGeom>
            <a:ln w="32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8574339" y="3476179"/>
              <a:ext cx="31750" cy="19050"/>
            </a:xfrm>
            <a:custGeom>
              <a:avLst/>
              <a:gdLst/>
              <a:ahLst/>
              <a:cxnLst/>
              <a:rect l="l" t="t" r="r" b="b"/>
              <a:pathLst>
                <a:path w="31750" h="19050">
                  <a:moveTo>
                    <a:pt x="31226" y="0"/>
                  </a:moveTo>
                  <a:lnTo>
                    <a:pt x="20193" y="3726"/>
                  </a:lnTo>
                  <a:lnTo>
                    <a:pt x="13263" y="6909"/>
                  </a:lnTo>
                  <a:lnTo>
                    <a:pt x="7507" y="11298"/>
                  </a:lnTo>
                  <a:lnTo>
                    <a:pt x="0" y="18639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8556523" y="3494819"/>
              <a:ext cx="18415" cy="30480"/>
            </a:xfrm>
            <a:custGeom>
              <a:avLst/>
              <a:gdLst/>
              <a:ahLst/>
              <a:cxnLst/>
              <a:rect l="l" t="t" r="r" b="b"/>
              <a:pathLst>
                <a:path w="18415" h="30479">
                  <a:moveTo>
                    <a:pt x="17815" y="0"/>
                  </a:moveTo>
                  <a:lnTo>
                    <a:pt x="10517" y="7517"/>
                  </a:lnTo>
                  <a:lnTo>
                    <a:pt x="6228" y="13141"/>
                  </a:lnTo>
                  <a:lnTo>
                    <a:pt x="3279" y="19677"/>
                  </a:lnTo>
                  <a:lnTo>
                    <a:pt x="0" y="29930"/>
                  </a:lnTo>
                </a:path>
              </a:pathLst>
            </a:custGeom>
            <a:ln w="32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8552113" y="3524750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5" h="36829">
                  <a:moveTo>
                    <a:pt x="4410" y="0"/>
                  </a:moveTo>
                  <a:lnTo>
                    <a:pt x="1358" y="10361"/>
                  </a:lnTo>
                  <a:lnTo>
                    <a:pt x="0" y="17642"/>
                  </a:lnTo>
                  <a:lnTo>
                    <a:pt x="27" y="25288"/>
                  </a:lnTo>
                  <a:lnTo>
                    <a:pt x="1134" y="36743"/>
                  </a:lnTo>
                </a:path>
              </a:pathLst>
            </a:custGeom>
            <a:ln w="32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8553248" y="3561494"/>
              <a:ext cx="13335" cy="36830"/>
            </a:xfrm>
            <a:custGeom>
              <a:avLst/>
              <a:gdLst/>
              <a:ahLst/>
              <a:cxnLst/>
              <a:rect l="l" t="t" r="r" b="b"/>
              <a:pathLst>
                <a:path w="13334" h="36829">
                  <a:moveTo>
                    <a:pt x="0" y="0"/>
                  </a:moveTo>
                  <a:lnTo>
                    <a:pt x="1360" y="11453"/>
                  </a:lnTo>
                  <a:lnTo>
                    <a:pt x="3162" y="19083"/>
                  </a:lnTo>
                  <a:lnTo>
                    <a:pt x="6620" y="26322"/>
                  </a:lnTo>
                  <a:lnTo>
                    <a:pt x="12946" y="36600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8566194" y="3598095"/>
              <a:ext cx="29845" cy="30480"/>
            </a:xfrm>
            <a:custGeom>
              <a:avLst/>
              <a:gdLst/>
              <a:ahLst/>
              <a:cxnLst/>
              <a:rect l="l" t="t" r="r" b="b"/>
              <a:pathLst>
                <a:path w="29845" h="30479">
                  <a:moveTo>
                    <a:pt x="0" y="0"/>
                  </a:moveTo>
                  <a:lnTo>
                    <a:pt x="6589" y="10174"/>
                  </a:lnTo>
                  <a:lnTo>
                    <a:pt x="11894" y="16682"/>
                  </a:lnTo>
                  <a:lnTo>
                    <a:pt x="18710" y="22331"/>
                  </a:lnTo>
                  <a:lnTo>
                    <a:pt x="29836" y="29925"/>
                  </a:lnTo>
                </a:path>
              </a:pathLst>
            </a:custGeom>
            <a:ln w="32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8596031" y="3628020"/>
              <a:ext cx="43180" cy="19685"/>
            </a:xfrm>
            <a:custGeom>
              <a:avLst/>
              <a:gdLst/>
              <a:ahLst/>
              <a:cxnLst/>
              <a:rect l="l" t="t" r="r" b="b"/>
              <a:pathLst>
                <a:path w="43179" h="19685">
                  <a:moveTo>
                    <a:pt x="0" y="0"/>
                  </a:moveTo>
                  <a:lnTo>
                    <a:pt x="11332" y="7430"/>
                  </a:lnTo>
                  <a:lnTo>
                    <a:pt x="19598" y="11928"/>
                  </a:lnTo>
                  <a:lnTo>
                    <a:pt x="28835" y="15313"/>
                  </a:lnTo>
                  <a:lnTo>
                    <a:pt x="43082" y="19405"/>
                  </a:lnTo>
                </a:path>
              </a:pathLst>
            </a:custGeom>
            <a:ln w="32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8639114" y="3647425"/>
              <a:ext cx="46990" cy="8255"/>
            </a:xfrm>
            <a:custGeom>
              <a:avLst/>
              <a:gdLst/>
              <a:ahLst/>
              <a:cxnLst/>
              <a:rect l="l" t="t" r="r" b="b"/>
              <a:pathLst>
                <a:path w="46990" h="8254">
                  <a:moveTo>
                    <a:pt x="0" y="0"/>
                  </a:moveTo>
                  <a:lnTo>
                    <a:pt x="14303" y="3915"/>
                  </a:lnTo>
                  <a:lnTo>
                    <a:pt x="23938" y="6069"/>
                  </a:lnTo>
                  <a:lnTo>
                    <a:pt x="33283" y="7225"/>
                  </a:lnTo>
                  <a:lnTo>
                    <a:pt x="46719" y="8146"/>
                  </a:lnTo>
                </a:path>
              </a:pathLst>
            </a:custGeom>
            <a:ln w="32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8685833" y="3654922"/>
              <a:ext cx="38735" cy="1905"/>
            </a:xfrm>
            <a:custGeom>
              <a:avLst/>
              <a:gdLst/>
              <a:ahLst/>
              <a:cxnLst/>
              <a:rect l="l" t="t" r="r" b="b"/>
              <a:pathLst>
                <a:path w="38734" h="1904">
                  <a:moveTo>
                    <a:pt x="0" y="649"/>
                  </a:moveTo>
                  <a:lnTo>
                    <a:pt x="13311" y="1433"/>
                  </a:lnTo>
                  <a:lnTo>
                    <a:pt x="21778" y="1627"/>
                  </a:lnTo>
                  <a:lnTo>
                    <a:pt x="29028" y="1169"/>
                  </a:lnTo>
                  <a:lnTo>
                    <a:pt x="38689" y="0"/>
                  </a:lnTo>
                </a:path>
              </a:pathLst>
            </a:custGeom>
            <a:ln w="31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8724523" y="3648832"/>
              <a:ext cx="24130" cy="6350"/>
            </a:xfrm>
            <a:custGeom>
              <a:avLst/>
              <a:gdLst/>
              <a:ahLst/>
              <a:cxnLst/>
              <a:rect l="l" t="t" r="r" b="b"/>
              <a:pathLst>
                <a:path w="24129" h="6350">
                  <a:moveTo>
                    <a:pt x="0" y="6090"/>
                  </a:moveTo>
                  <a:lnTo>
                    <a:pt x="16099" y="4029"/>
                  </a:lnTo>
                  <a:lnTo>
                    <a:pt x="23710" y="0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8748233" y="363965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9172"/>
                  </a:moveTo>
                  <a:lnTo>
                    <a:pt x="7610" y="5142"/>
                  </a:lnTo>
                  <a:lnTo>
                    <a:pt x="6163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8746389" y="3629302"/>
              <a:ext cx="8255" cy="10795"/>
            </a:xfrm>
            <a:custGeom>
              <a:avLst/>
              <a:gdLst/>
              <a:ahLst/>
              <a:cxnLst/>
              <a:rect l="l" t="t" r="r" b="b"/>
              <a:pathLst>
                <a:path w="8254" h="10795">
                  <a:moveTo>
                    <a:pt x="8007" y="10357"/>
                  </a:moveTo>
                  <a:lnTo>
                    <a:pt x="6560" y="5215"/>
                  </a:lnTo>
                  <a:lnTo>
                    <a:pt x="0" y="0"/>
                  </a:lnTo>
                </a:path>
              </a:pathLst>
            </a:custGeom>
            <a:ln w="33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4" name="object 414"/>
          <p:cNvGrpSpPr/>
          <p:nvPr/>
        </p:nvGrpSpPr>
        <p:grpSpPr>
          <a:xfrm>
            <a:off x="8779417" y="3442531"/>
            <a:ext cx="254000" cy="255904"/>
            <a:chOff x="8779417" y="3442531"/>
            <a:chExt cx="254000" cy="255904"/>
          </a:xfrm>
        </p:grpSpPr>
        <p:sp>
          <p:nvSpPr>
            <p:cNvPr id="415" name="object 415"/>
            <p:cNvSpPr/>
            <p:nvPr/>
          </p:nvSpPr>
          <p:spPr>
            <a:xfrm>
              <a:off x="9011996" y="3495922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436" y="4383"/>
                  </a:moveTo>
                  <a:lnTo>
                    <a:pt x="3208" y="4096"/>
                  </a:lnTo>
                  <a:lnTo>
                    <a:pt x="2978" y="3809"/>
                  </a:lnTo>
                </a:path>
                <a:path w="3809" h="4445">
                  <a:moveTo>
                    <a:pt x="2978" y="3809"/>
                  </a:moveTo>
                  <a:lnTo>
                    <a:pt x="2520" y="323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9002693" y="348668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02" y="9241"/>
                  </a:moveTo>
                  <a:lnTo>
                    <a:pt x="6782" y="6005"/>
                  </a:lnTo>
                  <a:lnTo>
                    <a:pt x="0" y="0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8983237" y="3474065"/>
              <a:ext cx="19685" cy="12700"/>
            </a:xfrm>
            <a:custGeom>
              <a:avLst/>
              <a:gdLst/>
              <a:ahLst/>
              <a:cxnLst/>
              <a:rect l="l" t="t" r="r" b="b"/>
              <a:pathLst>
                <a:path w="19684" h="12700">
                  <a:moveTo>
                    <a:pt x="19456" y="12616"/>
                  </a:moveTo>
                  <a:lnTo>
                    <a:pt x="12673" y="6611"/>
                  </a:lnTo>
                  <a:lnTo>
                    <a:pt x="0" y="0"/>
                  </a:lnTo>
                </a:path>
              </a:pathLst>
            </a:custGeom>
            <a:ln w="34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952561" y="3463104"/>
              <a:ext cx="31115" cy="11430"/>
            </a:xfrm>
            <a:custGeom>
              <a:avLst/>
              <a:gdLst/>
              <a:ahLst/>
              <a:cxnLst/>
              <a:rect l="l" t="t" r="r" b="b"/>
              <a:pathLst>
                <a:path w="31115" h="11429">
                  <a:moveTo>
                    <a:pt x="30675" y="10960"/>
                  </a:moveTo>
                  <a:lnTo>
                    <a:pt x="23067" y="7070"/>
                  </a:lnTo>
                  <a:lnTo>
                    <a:pt x="17336" y="4632"/>
                  </a:lnTo>
                  <a:lnTo>
                    <a:pt x="10605" y="2618"/>
                  </a:lnTo>
                  <a:lnTo>
                    <a:pt x="0" y="0"/>
                  </a:lnTo>
                </a:path>
              </a:pathLst>
            </a:custGeom>
            <a:ln w="33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914653" y="3459136"/>
              <a:ext cx="38100" cy="4445"/>
            </a:xfrm>
            <a:custGeom>
              <a:avLst/>
              <a:gdLst/>
              <a:ahLst/>
              <a:cxnLst/>
              <a:rect l="l" t="t" r="r" b="b"/>
              <a:pathLst>
                <a:path w="38100" h="4445">
                  <a:moveTo>
                    <a:pt x="37908" y="3968"/>
                  </a:moveTo>
                  <a:lnTo>
                    <a:pt x="27189" y="1464"/>
                  </a:lnTo>
                  <a:lnTo>
                    <a:pt x="19667" y="254"/>
                  </a:lnTo>
                  <a:lnTo>
                    <a:pt x="11788" y="0"/>
                  </a:lnTo>
                  <a:lnTo>
                    <a:pt x="0" y="362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877929" y="3459498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724" y="0"/>
                  </a:moveTo>
                  <a:lnTo>
                    <a:pt x="24953" y="523"/>
                  </a:lnTo>
                  <a:lnTo>
                    <a:pt x="17204" y="1396"/>
                  </a:lnTo>
                  <a:lnTo>
                    <a:pt x="10034" y="3246"/>
                  </a:lnTo>
                  <a:lnTo>
                    <a:pt x="0" y="6701"/>
                  </a:lnTo>
                </a:path>
              </a:pathLst>
            </a:custGeom>
            <a:ln w="32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850898" y="3466200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27030" y="0"/>
                  </a:moveTo>
                  <a:lnTo>
                    <a:pt x="17147" y="3596"/>
                  </a:lnTo>
                  <a:lnTo>
                    <a:pt x="11037" y="6431"/>
                  </a:lnTo>
                  <a:lnTo>
                    <a:pt x="6166" y="9979"/>
                  </a:lnTo>
                  <a:lnTo>
                    <a:pt x="0" y="15712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8839981" y="3481912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10917" y="0"/>
                  </a:moveTo>
                  <a:lnTo>
                    <a:pt x="705" y="9755"/>
                  </a:lnTo>
                  <a:lnTo>
                    <a:pt x="0" y="21371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8839719" y="3503284"/>
              <a:ext cx="8890" cy="23495"/>
            </a:xfrm>
            <a:custGeom>
              <a:avLst/>
              <a:gdLst/>
              <a:ahLst/>
              <a:cxnLst/>
              <a:rect l="l" t="t" r="r" b="b"/>
              <a:pathLst>
                <a:path w="8890" h="23495">
                  <a:moveTo>
                    <a:pt x="262" y="0"/>
                  </a:moveTo>
                  <a:lnTo>
                    <a:pt x="0" y="6898"/>
                  </a:lnTo>
                  <a:lnTo>
                    <a:pt x="810" y="11629"/>
                  </a:lnTo>
                  <a:lnTo>
                    <a:pt x="3501" y="16381"/>
                  </a:lnTo>
                  <a:lnTo>
                    <a:pt x="8881" y="23343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8848600" y="3526628"/>
              <a:ext cx="27305" cy="22860"/>
            </a:xfrm>
            <a:custGeom>
              <a:avLst/>
              <a:gdLst/>
              <a:ahLst/>
              <a:cxnLst/>
              <a:rect l="l" t="t" r="r" b="b"/>
              <a:pathLst>
                <a:path w="27304" h="22860">
                  <a:moveTo>
                    <a:pt x="0" y="0"/>
                  </a:moveTo>
                  <a:lnTo>
                    <a:pt x="5668" y="6952"/>
                  </a:lnTo>
                  <a:lnTo>
                    <a:pt x="10375" y="11644"/>
                  </a:lnTo>
                  <a:lnTo>
                    <a:pt x="16658" y="16214"/>
                  </a:lnTo>
                  <a:lnTo>
                    <a:pt x="27051" y="22798"/>
                  </a:lnTo>
                </a:path>
              </a:pathLst>
            </a:custGeom>
            <a:ln w="33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8875652" y="3549426"/>
              <a:ext cx="40005" cy="21590"/>
            </a:xfrm>
            <a:custGeom>
              <a:avLst/>
              <a:gdLst/>
              <a:ahLst/>
              <a:cxnLst/>
              <a:rect l="l" t="t" r="r" b="b"/>
              <a:pathLst>
                <a:path w="40004" h="21589">
                  <a:moveTo>
                    <a:pt x="0" y="0"/>
                  </a:moveTo>
                  <a:lnTo>
                    <a:pt x="10591" y="6563"/>
                  </a:lnTo>
                  <a:lnTo>
                    <a:pt x="18257" y="10991"/>
                  </a:lnTo>
                  <a:lnTo>
                    <a:pt x="26719" y="15296"/>
                  </a:lnTo>
                  <a:lnTo>
                    <a:pt x="39701" y="21496"/>
                  </a:lnTo>
                </a:path>
              </a:pathLst>
            </a:custGeom>
            <a:ln w="33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8915354" y="3570923"/>
              <a:ext cx="42545" cy="20955"/>
            </a:xfrm>
            <a:custGeom>
              <a:avLst/>
              <a:gdLst/>
              <a:ahLst/>
              <a:cxnLst/>
              <a:rect l="l" t="t" r="r" b="b"/>
              <a:pathLst>
                <a:path w="42545" h="20954">
                  <a:moveTo>
                    <a:pt x="0" y="0"/>
                  </a:moveTo>
                  <a:lnTo>
                    <a:pt x="13017" y="6182"/>
                  </a:lnTo>
                  <a:lnTo>
                    <a:pt x="21729" y="10368"/>
                  </a:lnTo>
                  <a:lnTo>
                    <a:pt x="30071" y="14471"/>
                  </a:lnTo>
                  <a:lnTo>
                    <a:pt x="41981" y="20403"/>
                  </a:lnTo>
                </a:path>
              </a:pathLst>
            </a:custGeom>
            <a:ln w="32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8957335" y="3591326"/>
              <a:ext cx="33020" cy="19685"/>
            </a:xfrm>
            <a:custGeom>
              <a:avLst/>
              <a:gdLst/>
              <a:ahLst/>
              <a:cxnLst/>
              <a:rect l="l" t="t" r="r" b="b"/>
              <a:pathLst>
                <a:path w="33020" h="19685">
                  <a:moveTo>
                    <a:pt x="0" y="0"/>
                  </a:moveTo>
                  <a:lnTo>
                    <a:pt x="11768" y="5920"/>
                  </a:lnTo>
                  <a:lnTo>
                    <a:pt x="19121" y="9940"/>
                  </a:lnTo>
                  <a:lnTo>
                    <a:pt x="25146" y="13901"/>
                  </a:lnTo>
                  <a:lnTo>
                    <a:pt x="32930" y="19645"/>
                  </a:lnTo>
                </a:path>
              </a:pathLst>
            </a:custGeom>
            <a:ln w="32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8990265" y="3610971"/>
              <a:ext cx="14604" cy="19685"/>
            </a:xfrm>
            <a:custGeom>
              <a:avLst/>
              <a:gdLst/>
              <a:ahLst/>
              <a:cxnLst/>
              <a:rect l="l" t="t" r="r" b="b"/>
              <a:pathLst>
                <a:path w="14604" h="19685">
                  <a:moveTo>
                    <a:pt x="0" y="0"/>
                  </a:moveTo>
                  <a:lnTo>
                    <a:pt x="12924" y="9666"/>
                  </a:lnTo>
                  <a:lnTo>
                    <a:pt x="14334" y="19303"/>
                  </a:lnTo>
                </a:path>
              </a:pathLst>
            </a:custGeom>
            <a:ln w="32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8995498" y="3630275"/>
              <a:ext cx="10795" cy="19685"/>
            </a:xfrm>
            <a:custGeom>
              <a:avLst/>
              <a:gdLst/>
              <a:ahLst/>
              <a:cxnLst/>
              <a:rect l="l" t="t" r="r" b="b"/>
              <a:pathLst>
                <a:path w="10795" h="19685">
                  <a:moveTo>
                    <a:pt x="9101" y="0"/>
                  </a:moveTo>
                  <a:lnTo>
                    <a:pt x="10512" y="9636"/>
                  </a:lnTo>
                  <a:lnTo>
                    <a:pt x="0" y="19064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8964936" y="3649339"/>
              <a:ext cx="31115" cy="17145"/>
            </a:xfrm>
            <a:custGeom>
              <a:avLst/>
              <a:gdLst/>
              <a:ahLst/>
              <a:cxnLst/>
              <a:rect l="l" t="t" r="r" b="b"/>
              <a:pathLst>
                <a:path w="31115" h="17145">
                  <a:moveTo>
                    <a:pt x="30562" y="0"/>
                  </a:moveTo>
                  <a:lnTo>
                    <a:pt x="24171" y="5569"/>
                  </a:lnTo>
                  <a:lnTo>
                    <a:pt x="18857" y="9197"/>
                  </a:lnTo>
                  <a:lnTo>
                    <a:pt x="11755" y="12478"/>
                  </a:lnTo>
                  <a:lnTo>
                    <a:pt x="0" y="17007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8919525" y="3666347"/>
              <a:ext cx="45720" cy="12065"/>
            </a:xfrm>
            <a:custGeom>
              <a:avLst/>
              <a:gdLst/>
              <a:ahLst/>
              <a:cxnLst/>
              <a:rect l="l" t="t" r="r" b="b"/>
              <a:pathLst>
                <a:path w="45720" h="12064">
                  <a:moveTo>
                    <a:pt x="45411" y="0"/>
                  </a:moveTo>
                  <a:lnTo>
                    <a:pt x="33423" y="4449"/>
                  </a:lnTo>
                  <a:lnTo>
                    <a:pt x="24697" y="7176"/>
                  </a:lnTo>
                  <a:lnTo>
                    <a:pt x="14975" y="9299"/>
                  </a:lnTo>
                  <a:lnTo>
                    <a:pt x="0" y="11939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8868929" y="3678287"/>
              <a:ext cx="50800" cy="4445"/>
            </a:xfrm>
            <a:custGeom>
              <a:avLst/>
              <a:gdLst/>
              <a:ahLst/>
              <a:cxnLst/>
              <a:rect l="l" t="t" r="r" b="b"/>
              <a:pathLst>
                <a:path w="50800" h="4445">
                  <a:moveTo>
                    <a:pt x="50595" y="0"/>
                  </a:moveTo>
                  <a:lnTo>
                    <a:pt x="35539" y="2508"/>
                  </a:lnTo>
                  <a:lnTo>
                    <a:pt x="25250" y="3715"/>
                  </a:lnTo>
                  <a:lnTo>
                    <a:pt x="14984" y="3953"/>
                  </a:lnTo>
                  <a:lnTo>
                    <a:pt x="0" y="3555"/>
                  </a:lnTo>
                </a:path>
              </a:pathLst>
            </a:custGeom>
            <a:ln w="32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8824521" y="3673508"/>
              <a:ext cx="44450" cy="8890"/>
            </a:xfrm>
            <a:custGeom>
              <a:avLst/>
              <a:gdLst/>
              <a:ahLst/>
              <a:cxnLst/>
              <a:rect l="l" t="t" r="r" b="b"/>
              <a:pathLst>
                <a:path w="44450" h="8889">
                  <a:moveTo>
                    <a:pt x="44408" y="8334"/>
                  </a:moveTo>
                  <a:lnTo>
                    <a:pt x="29520" y="7751"/>
                  </a:lnTo>
                  <a:lnTo>
                    <a:pt x="19931" y="6688"/>
                  </a:lnTo>
                  <a:lnTo>
                    <a:pt x="11479" y="4365"/>
                  </a:lnTo>
                  <a:lnTo>
                    <a:pt x="0" y="0"/>
                  </a:lnTo>
                </a:path>
              </a:pathLst>
            </a:custGeom>
            <a:ln w="31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8795365" y="3655676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09" h="18414">
                  <a:moveTo>
                    <a:pt x="29156" y="17831"/>
                  </a:moveTo>
                  <a:lnTo>
                    <a:pt x="17915" y="13317"/>
                  </a:lnTo>
                  <a:lnTo>
                    <a:pt x="11131" y="9955"/>
                  </a:lnTo>
                  <a:lnTo>
                    <a:pt x="6070" y="6073"/>
                  </a:lnTo>
                  <a:lnTo>
                    <a:pt x="0" y="0"/>
                  </a:lnTo>
                </a:path>
              </a:pathLst>
            </a:custGeom>
            <a:ln w="31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5" name="object 435"/>
          <p:cNvGrpSpPr/>
          <p:nvPr/>
        </p:nvGrpSpPr>
        <p:grpSpPr>
          <a:xfrm>
            <a:off x="9142073" y="3446362"/>
            <a:ext cx="38100" cy="57150"/>
            <a:chOff x="9142073" y="3446362"/>
            <a:chExt cx="38100" cy="57150"/>
          </a:xfrm>
        </p:grpSpPr>
        <p:sp>
          <p:nvSpPr>
            <p:cNvPr id="436" name="object 436"/>
            <p:cNvSpPr/>
            <p:nvPr/>
          </p:nvSpPr>
          <p:spPr>
            <a:xfrm>
              <a:off x="9159536" y="347005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9159536" y="346559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0" y="4464"/>
                  </a:moveTo>
                  <a:lnTo>
                    <a:pt x="458" y="1829"/>
                  </a:lnTo>
                  <a:lnTo>
                    <a:pt x="973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9160509" y="346375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1838"/>
                  </a:moveTo>
                  <a:lnTo>
                    <a:pt x="514" y="9"/>
                  </a:lnTo>
                  <a:lnTo>
                    <a:pt x="1258" y="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9161767" y="3463742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9"/>
                  </a:moveTo>
                  <a:lnTo>
                    <a:pt x="744" y="0"/>
                  </a:lnTo>
                  <a:lnTo>
                    <a:pt x="813" y="5466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161180" y="3469208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1400" y="0"/>
                  </a:moveTo>
                  <a:lnTo>
                    <a:pt x="1469" y="5466"/>
                  </a:lnTo>
                  <a:lnTo>
                    <a:pt x="0" y="16287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1" name="object 441"/>
          <p:cNvGrpSpPr/>
          <p:nvPr/>
        </p:nvGrpSpPr>
        <p:grpSpPr>
          <a:xfrm>
            <a:off x="9116495" y="3619013"/>
            <a:ext cx="37465" cy="38100"/>
            <a:chOff x="9116495" y="3619013"/>
            <a:chExt cx="37465" cy="38100"/>
          </a:xfrm>
        </p:grpSpPr>
        <p:sp>
          <p:nvSpPr>
            <p:cNvPr id="442" name="object 442"/>
            <p:cNvSpPr/>
            <p:nvPr/>
          </p:nvSpPr>
          <p:spPr>
            <a:xfrm>
              <a:off x="9136269" y="363904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9133951" y="363646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318" y="2575"/>
                  </a:moveTo>
                  <a:lnTo>
                    <a:pt x="1172" y="1258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4" name="object 44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211874" y="3531684"/>
            <a:ext cx="159794" cy="75400"/>
          </a:xfrm>
          <a:prstGeom prst="rect">
            <a:avLst/>
          </a:prstGeom>
        </p:spPr>
      </p:pic>
      <p:grpSp>
        <p:nvGrpSpPr>
          <p:cNvPr id="445" name="object 445"/>
          <p:cNvGrpSpPr/>
          <p:nvPr/>
        </p:nvGrpSpPr>
        <p:grpSpPr>
          <a:xfrm>
            <a:off x="714533" y="4290903"/>
            <a:ext cx="36195" cy="114300"/>
            <a:chOff x="714533" y="4290903"/>
            <a:chExt cx="36195" cy="114300"/>
          </a:xfrm>
        </p:grpSpPr>
        <p:sp>
          <p:nvSpPr>
            <p:cNvPr id="446" name="object 446"/>
            <p:cNvSpPr/>
            <p:nvPr/>
          </p:nvSpPr>
          <p:spPr>
            <a:xfrm>
              <a:off x="732522" y="430929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732522" y="430826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55" y="514"/>
                  </a:moveTo>
                  <a:lnTo>
                    <a:pt x="17455" y="5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731893" y="4308263"/>
              <a:ext cx="635" cy="26670"/>
            </a:xfrm>
            <a:custGeom>
              <a:avLst/>
              <a:gdLst/>
              <a:ahLst/>
              <a:cxnLst/>
              <a:rect l="l" t="t" r="r" b="b"/>
              <a:pathLst>
                <a:path w="634" h="26670">
                  <a:moveTo>
                    <a:pt x="629" y="0"/>
                  </a:moveTo>
                  <a:lnTo>
                    <a:pt x="329" y="9135"/>
                  </a:lnTo>
                  <a:lnTo>
                    <a:pt x="164" y="14957"/>
                  </a:lnTo>
                  <a:lnTo>
                    <a:pt x="74" y="19963"/>
                  </a:lnTo>
                  <a:lnTo>
                    <a:pt x="0" y="26651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731833" y="4334915"/>
              <a:ext cx="635" cy="26034"/>
            </a:xfrm>
            <a:custGeom>
              <a:avLst/>
              <a:gdLst/>
              <a:ahLst/>
              <a:cxnLst/>
              <a:rect l="l" t="t" r="r" b="b"/>
              <a:pathLst>
                <a:path w="634" h="26035">
                  <a:moveTo>
                    <a:pt x="170" y="-17094"/>
                  </a:moveTo>
                  <a:lnTo>
                    <a:pt x="170" y="42997"/>
                  </a:lnTo>
                </a:path>
              </a:pathLst>
            </a:custGeom>
            <a:ln w="34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732173" y="4360817"/>
              <a:ext cx="1270" cy="27940"/>
            </a:xfrm>
            <a:custGeom>
              <a:avLst/>
              <a:gdLst/>
              <a:ahLst/>
              <a:cxnLst/>
              <a:rect l="l" t="t" r="r" b="b"/>
              <a:pathLst>
                <a:path w="1270" h="27939">
                  <a:moveTo>
                    <a:pt x="0" y="0"/>
                  </a:moveTo>
                  <a:lnTo>
                    <a:pt x="240" y="8724"/>
                  </a:lnTo>
                  <a:lnTo>
                    <a:pt x="443" y="14478"/>
                  </a:lnTo>
                  <a:lnTo>
                    <a:pt x="718" y="19822"/>
                  </a:lnTo>
                  <a:lnTo>
                    <a:pt x="1178" y="27319"/>
                  </a:lnTo>
                </a:path>
              </a:pathLst>
            </a:custGeom>
            <a:ln w="33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1" name="object 451"/>
          <p:cNvGrpSpPr/>
          <p:nvPr/>
        </p:nvGrpSpPr>
        <p:grpSpPr>
          <a:xfrm>
            <a:off x="705931" y="4168614"/>
            <a:ext cx="37465" cy="41910"/>
            <a:chOff x="705931" y="4168614"/>
            <a:chExt cx="37465" cy="41910"/>
          </a:xfrm>
        </p:grpSpPr>
        <p:sp>
          <p:nvSpPr>
            <p:cNvPr id="452" name="object 452"/>
            <p:cNvSpPr/>
            <p:nvPr/>
          </p:nvSpPr>
          <p:spPr>
            <a:xfrm>
              <a:off x="725653" y="419272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23329" y="4186013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2323" y="6713"/>
                  </a:moveTo>
                  <a:lnTo>
                    <a:pt x="435" y="1335"/>
                  </a:lnTo>
                  <a:lnTo>
                    <a:pt x="0" y="0"/>
                  </a:lnTo>
                </a:path>
              </a:pathLst>
            </a:custGeom>
            <a:ln w="34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4" name="object 45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88652" y="4145049"/>
            <a:ext cx="143743" cy="314429"/>
          </a:xfrm>
          <a:prstGeom prst="rect">
            <a:avLst/>
          </a:prstGeom>
        </p:spPr>
      </p:pic>
      <p:grpSp>
        <p:nvGrpSpPr>
          <p:cNvPr id="455" name="object 455"/>
          <p:cNvGrpSpPr/>
          <p:nvPr/>
        </p:nvGrpSpPr>
        <p:grpSpPr>
          <a:xfrm>
            <a:off x="1552723" y="4166791"/>
            <a:ext cx="406400" cy="458470"/>
            <a:chOff x="1552723" y="4166791"/>
            <a:chExt cx="406400" cy="458470"/>
          </a:xfrm>
        </p:grpSpPr>
        <p:pic>
          <p:nvPicPr>
            <p:cNvPr id="456" name="object 45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52723" y="4168396"/>
              <a:ext cx="192365" cy="456468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83329" y="4166791"/>
              <a:ext cx="175768" cy="378371"/>
            </a:xfrm>
            <a:prstGeom prst="rect">
              <a:avLst/>
            </a:prstGeom>
          </p:spPr>
        </p:pic>
      </p:grpSp>
      <p:grpSp>
        <p:nvGrpSpPr>
          <p:cNvPr id="458" name="object 458"/>
          <p:cNvGrpSpPr/>
          <p:nvPr/>
        </p:nvGrpSpPr>
        <p:grpSpPr>
          <a:xfrm>
            <a:off x="2017672" y="4159168"/>
            <a:ext cx="391795" cy="382270"/>
            <a:chOff x="2017672" y="4159168"/>
            <a:chExt cx="391795" cy="382270"/>
          </a:xfrm>
        </p:grpSpPr>
        <p:pic>
          <p:nvPicPr>
            <p:cNvPr id="459" name="object 4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17672" y="4297513"/>
              <a:ext cx="229596" cy="230562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43452" y="4159168"/>
              <a:ext cx="165615" cy="382083"/>
            </a:xfrm>
            <a:prstGeom prst="rect">
              <a:avLst/>
            </a:prstGeom>
          </p:spPr>
        </p:pic>
      </p:grpSp>
      <p:pic>
        <p:nvPicPr>
          <p:cNvPr id="461" name="object 46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952180" y="4259569"/>
            <a:ext cx="105139" cy="114832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998368" y="4436529"/>
            <a:ext cx="112289" cy="128698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869246" y="4285839"/>
            <a:ext cx="264088" cy="253063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38657" y="4255977"/>
            <a:ext cx="328538" cy="270089"/>
          </a:xfrm>
          <a:prstGeom prst="rect">
            <a:avLst/>
          </a:prstGeom>
        </p:spPr>
      </p:pic>
      <p:pic>
        <p:nvPicPr>
          <p:cNvPr id="465" name="object 46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854981" y="4220857"/>
            <a:ext cx="264259" cy="327524"/>
          </a:xfrm>
          <a:prstGeom prst="rect">
            <a:avLst/>
          </a:prstGeom>
        </p:spPr>
      </p:pic>
      <p:grpSp>
        <p:nvGrpSpPr>
          <p:cNvPr id="466" name="object 466"/>
          <p:cNvGrpSpPr/>
          <p:nvPr/>
        </p:nvGrpSpPr>
        <p:grpSpPr>
          <a:xfrm>
            <a:off x="5365520" y="4358385"/>
            <a:ext cx="307975" cy="63500"/>
            <a:chOff x="5365520" y="4358385"/>
            <a:chExt cx="307975" cy="63500"/>
          </a:xfrm>
        </p:grpSpPr>
        <p:sp>
          <p:nvSpPr>
            <p:cNvPr id="467" name="object 467"/>
            <p:cNvSpPr/>
            <p:nvPr/>
          </p:nvSpPr>
          <p:spPr>
            <a:xfrm>
              <a:off x="5386706" y="4399311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9644" y="4665"/>
                  </a:moveTo>
                  <a:lnTo>
                    <a:pt x="8211" y="4034"/>
                  </a:lnTo>
                  <a:lnTo>
                    <a:pt x="6777" y="3404"/>
                  </a:lnTo>
                </a:path>
                <a:path w="10160" h="5079">
                  <a:moveTo>
                    <a:pt x="6777" y="3404"/>
                  </a:moveTo>
                  <a:lnTo>
                    <a:pt x="3911" y="21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5382795" y="4394737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3911" y="4574"/>
                  </a:moveTo>
                  <a:lnTo>
                    <a:pt x="0" y="2431"/>
                  </a:lnTo>
                  <a:lnTo>
                    <a:pt x="1639" y="0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384434" y="4389998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0" y="4738"/>
                  </a:moveTo>
                  <a:lnTo>
                    <a:pt x="1639" y="2306"/>
                  </a:lnTo>
                  <a:lnTo>
                    <a:pt x="13972" y="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398407" y="4385701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5">
                  <a:moveTo>
                    <a:pt x="0" y="4297"/>
                  </a:moveTo>
                  <a:lnTo>
                    <a:pt x="7504" y="2933"/>
                  </a:lnTo>
                  <a:lnTo>
                    <a:pt x="13786" y="2030"/>
                  </a:lnTo>
                  <a:lnTo>
                    <a:pt x="22249" y="1187"/>
                  </a:lnTo>
                  <a:lnTo>
                    <a:pt x="36296" y="0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434703" y="4382042"/>
              <a:ext cx="55880" cy="3810"/>
            </a:xfrm>
            <a:custGeom>
              <a:avLst/>
              <a:gdLst/>
              <a:ahLst/>
              <a:cxnLst/>
              <a:rect l="l" t="t" r="r" b="b"/>
              <a:pathLst>
                <a:path w="55879" h="3810">
                  <a:moveTo>
                    <a:pt x="0" y="3658"/>
                  </a:moveTo>
                  <a:lnTo>
                    <a:pt x="14349" y="2481"/>
                  </a:lnTo>
                  <a:lnTo>
                    <a:pt x="24936" y="1708"/>
                  </a:lnTo>
                  <a:lnTo>
                    <a:pt x="36983" y="995"/>
                  </a:lnTo>
                  <a:lnTo>
                    <a:pt x="55715" y="0"/>
                  </a:lnTo>
                </a:path>
              </a:pathLst>
            </a:custGeom>
            <a:ln w="33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490419" y="4378934"/>
              <a:ext cx="64135" cy="3175"/>
            </a:xfrm>
            <a:custGeom>
              <a:avLst/>
              <a:gdLst/>
              <a:ahLst/>
              <a:cxnLst/>
              <a:rect l="l" t="t" r="r" b="b"/>
              <a:pathLst>
                <a:path w="64135" h="3175">
                  <a:moveTo>
                    <a:pt x="0" y="3108"/>
                  </a:moveTo>
                  <a:lnTo>
                    <a:pt x="18859" y="2121"/>
                  </a:lnTo>
                  <a:lnTo>
                    <a:pt x="31806" y="1468"/>
                  </a:lnTo>
                  <a:lnTo>
                    <a:pt x="44833" y="858"/>
                  </a:lnTo>
                  <a:lnTo>
                    <a:pt x="63934" y="0"/>
                  </a:lnTo>
                </a:path>
              </a:pathLst>
            </a:custGeom>
            <a:ln w="32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554353" y="4375452"/>
              <a:ext cx="92075" cy="3810"/>
            </a:xfrm>
            <a:custGeom>
              <a:avLst/>
              <a:gdLst/>
              <a:ahLst/>
              <a:cxnLst/>
              <a:rect l="l" t="t" r="r" b="b"/>
              <a:pathLst>
                <a:path w="92075" h="3810">
                  <a:moveTo>
                    <a:pt x="0" y="3481"/>
                  </a:moveTo>
                  <a:lnTo>
                    <a:pt x="46488" y="1635"/>
                  </a:lnTo>
                  <a:lnTo>
                    <a:pt x="71519" y="656"/>
                  </a:lnTo>
                  <a:lnTo>
                    <a:pt x="83674" y="220"/>
                  </a:lnTo>
                  <a:lnTo>
                    <a:pt x="91534" y="0"/>
                  </a:lnTo>
                </a:path>
              </a:pathLst>
            </a:custGeom>
            <a:ln w="31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645888" y="4375156"/>
              <a:ext cx="11430" cy="635"/>
            </a:xfrm>
            <a:custGeom>
              <a:avLst/>
              <a:gdLst/>
              <a:ahLst/>
              <a:cxnLst/>
              <a:rect l="l" t="t" r="r" b="b"/>
              <a:pathLst>
                <a:path w="11429" h="635">
                  <a:moveTo>
                    <a:pt x="-16023" y="285"/>
                  </a:moveTo>
                  <a:lnTo>
                    <a:pt x="27453" y="285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609239" y="4375727"/>
              <a:ext cx="46355" cy="6350"/>
            </a:xfrm>
            <a:custGeom>
              <a:avLst/>
              <a:gdLst/>
              <a:ahLst/>
              <a:cxnLst/>
              <a:rect l="l" t="t" r="r" b="b"/>
              <a:pathLst>
                <a:path w="46354" h="6350">
                  <a:moveTo>
                    <a:pt x="46142" y="0"/>
                  </a:moveTo>
                  <a:lnTo>
                    <a:pt x="29390" y="2434"/>
                  </a:lnTo>
                  <a:lnTo>
                    <a:pt x="19000" y="3901"/>
                  </a:lnTo>
                  <a:lnTo>
                    <a:pt x="10645" y="4992"/>
                  </a:lnTo>
                  <a:lnTo>
                    <a:pt x="0" y="6296"/>
                  </a:lnTo>
                </a:path>
              </a:pathLst>
            </a:custGeom>
            <a:ln w="34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6" name="object 476"/>
          <p:cNvGrpSpPr/>
          <p:nvPr/>
        </p:nvGrpSpPr>
        <p:grpSpPr>
          <a:xfrm>
            <a:off x="5358859" y="4464617"/>
            <a:ext cx="336550" cy="40640"/>
            <a:chOff x="5358859" y="4464617"/>
            <a:chExt cx="336550" cy="40640"/>
          </a:xfrm>
        </p:grpSpPr>
        <p:sp>
          <p:nvSpPr>
            <p:cNvPr id="477" name="object 477"/>
            <p:cNvSpPr/>
            <p:nvPr/>
          </p:nvSpPr>
          <p:spPr>
            <a:xfrm>
              <a:off x="5375948" y="4486539"/>
              <a:ext cx="4445" cy="0"/>
            </a:xfrm>
            <a:custGeom>
              <a:avLst/>
              <a:gdLst/>
              <a:ahLst/>
              <a:cxnLst/>
              <a:rect l="l" t="t" r="r" b="b"/>
              <a:pathLst>
                <a:path w="4445">
                  <a:moveTo>
                    <a:pt x="3890" y="0"/>
                  </a:moveTo>
                  <a:lnTo>
                    <a:pt x="3202" y="0"/>
                  </a:lnTo>
                  <a:lnTo>
                    <a:pt x="2514" y="0"/>
                  </a:lnTo>
                </a:path>
                <a:path w="4445">
                  <a:moveTo>
                    <a:pt x="2514" y="0"/>
                  </a:moveTo>
                  <a:lnTo>
                    <a:pt x="113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375948" y="4486539"/>
              <a:ext cx="85090" cy="1270"/>
            </a:xfrm>
            <a:custGeom>
              <a:avLst/>
              <a:gdLst/>
              <a:ahLst/>
              <a:cxnLst/>
              <a:rect l="l" t="t" r="r" b="b"/>
              <a:pathLst>
                <a:path w="85089" h="1270">
                  <a:moveTo>
                    <a:pt x="0" y="0"/>
                  </a:moveTo>
                  <a:lnTo>
                    <a:pt x="29865" y="599"/>
                  </a:lnTo>
                  <a:lnTo>
                    <a:pt x="48666" y="929"/>
                  </a:lnTo>
                  <a:lnTo>
                    <a:pt x="64365" y="1110"/>
                  </a:lnTo>
                  <a:lnTo>
                    <a:pt x="84923" y="1258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460871" y="4487691"/>
              <a:ext cx="195580" cy="635"/>
            </a:xfrm>
            <a:custGeom>
              <a:avLst/>
              <a:gdLst/>
              <a:ahLst/>
              <a:cxnLst/>
              <a:rect l="l" t="t" r="r" b="b"/>
              <a:pathLst>
                <a:path w="195579" h="635">
                  <a:moveTo>
                    <a:pt x="0" y="106"/>
                  </a:moveTo>
                  <a:lnTo>
                    <a:pt x="103177" y="125"/>
                  </a:lnTo>
                  <a:lnTo>
                    <a:pt x="157881" y="120"/>
                  </a:lnTo>
                  <a:lnTo>
                    <a:pt x="182393" y="82"/>
                  </a:lnTo>
                  <a:lnTo>
                    <a:pt x="194993" y="0"/>
                  </a:lnTo>
                </a:path>
              </a:pathLst>
            </a:custGeom>
            <a:ln w="30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655865" y="4485594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39">
                  <a:moveTo>
                    <a:pt x="0" y="2096"/>
                  </a:moveTo>
                  <a:lnTo>
                    <a:pt x="16984" y="1953"/>
                  </a:lnTo>
                  <a:lnTo>
                    <a:pt x="19858" y="0"/>
                  </a:lnTo>
                </a:path>
              </a:pathLst>
            </a:custGeom>
            <a:ln w="31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672833" y="448106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2890" y="4533"/>
                  </a:moveTo>
                  <a:lnTo>
                    <a:pt x="5765" y="2580"/>
                  </a:lnTo>
                  <a:lnTo>
                    <a:pt x="0" y="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2" name="object 482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954306" y="4227896"/>
            <a:ext cx="346052" cy="312899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21047" y="5263802"/>
            <a:ext cx="400026" cy="456982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67617" y="5382600"/>
            <a:ext cx="258927" cy="301183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587707" y="5410970"/>
            <a:ext cx="455495" cy="288561"/>
          </a:xfrm>
          <a:prstGeom prst="rect">
            <a:avLst/>
          </a:prstGeom>
        </p:spPr>
      </p:pic>
      <p:pic>
        <p:nvPicPr>
          <p:cNvPr id="486" name="object 48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123878" y="5522326"/>
            <a:ext cx="272404" cy="175622"/>
          </a:xfrm>
          <a:prstGeom prst="rect">
            <a:avLst/>
          </a:prstGeom>
        </p:spPr>
      </p:pic>
      <p:pic>
        <p:nvPicPr>
          <p:cNvPr id="487" name="object 48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913244" y="5488341"/>
            <a:ext cx="214384" cy="213784"/>
          </a:xfrm>
          <a:prstGeom prst="rect">
            <a:avLst/>
          </a:prstGeom>
        </p:spPr>
      </p:pic>
      <p:grpSp>
        <p:nvGrpSpPr>
          <p:cNvPr id="488" name="object 488"/>
          <p:cNvGrpSpPr/>
          <p:nvPr/>
        </p:nvGrpSpPr>
        <p:grpSpPr>
          <a:xfrm>
            <a:off x="3202203" y="5434636"/>
            <a:ext cx="250190" cy="267335"/>
            <a:chOff x="3202203" y="5434636"/>
            <a:chExt cx="250190" cy="267335"/>
          </a:xfrm>
        </p:grpSpPr>
        <p:pic>
          <p:nvPicPr>
            <p:cNvPr id="489" name="object 4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202203" y="5505653"/>
              <a:ext cx="150750" cy="195992"/>
            </a:xfrm>
            <a:prstGeom prst="rect">
              <a:avLst/>
            </a:prstGeom>
          </p:spPr>
        </p:pic>
        <p:pic>
          <p:nvPicPr>
            <p:cNvPr id="490" name="object 4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80212" y="5527006"/>
              <a:ext cx="71734" cy="150343"/>
            </a:xfrm>
            <a:prstGeom prst="rect">
              <a:avLst/>
            </a:prstGeom>
          </p:spPr>
        </p:pic>
        <p:sp>
          <p:nvSpPr>
            <p:cNvPr id="491" name="object 491"/>
            <p:cNvSpPr/>
            <p:nvPr/>
          </p:nvSpPr>
          <p:spPr>
            <a:xfrm>
              <a:off x="3428102" y="5461816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974"/>
                  </a:moveTo>
                  <a:lnTo>
                    <a:pt x="17806" y="974"/>
                  </a:lnTo>
                </a:path>
              </a:pathLst>
            </a:custGeom>
            <a:ln w="36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427215" y="5457211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886" y="4604"/>
                  </a:moveTo>
                  <a:lnTo>
                    <a:pt x="542" y="265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426672" y="545198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542" y="5231"/>
                  </a:moveTo>
                  <a:lnTo>
                    <a:pt x="0" y="2576"/>
                  </a:lnTo>
                  <a:lnTo>
                    <a:pt x="1234" y="0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4" name="object 49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505325" y="5457625"/>
            <a:ext cx="373123" cy="247100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961244" y="5483119"/>
            <a:ext cx="150976" cy="196316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253467" y="5443914"/>
            <a:ext cx="145516" cy="217554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467547" y="5475329"/>
            <a:ext cx="226669" cy="168634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256558" y="5462016"/>
            <a:ext cx="183976" cy="170264"/>
          </a:xfrm>
          <a:prstGeom prst="rect">
            <a:avLst/>
          </a:prstGeom>
        </p:spPr>
      </p:pic>
      <p:grpSp>
        <p:nvGrpSpPr>
          <p:cNvPr id="499" name="object 499"/>
          <p:cNvGrpSpPr/>
          <p:nvPr/>
        </p:nvGrpSpPr>
        <p:grpSpPr>
          <a:xfrm>
            <a:off x="5462348" y="5320420"/>
            <a:ext cx="248920" cy="501015"/>
            <a:chOff x="5462348" y="5320420"/>
            <a:chExt cx="248920" cy="501015"/>
          </a:xfrm>
        </p:grpSpPr>
        <p:sp>
          <p:nvSpPr>
            <p:cNvPr id="500" name="object 500"/>
            <p:cNvSpPr/>
            <p:nvPr/>
          </p:nvSpPr>
          <p:spPr>
            <a:xfrm>
              <a:off x="5507201" y="541371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489708" y="5361093"/>
              <a:ext cx="17780" cy="52705"/>
            </a:xfrm>
            <a:custGeom>
              <a:avLst/>
              <a:gdLst/>
              <a:ahLst/>
              <a:cxnLst/>
              <a:rect l="l" t="t" r="r" b="b"/>
              <a:pathLst>
                <a:path w="17779" h="52704">
                  <a:moveTo>
                    <a:pt x="17493" y="52624"/>
                  </a:moveTo>
                  <a:lnTo>
                    <a:pt x="9912" y="29207"/>
                  </a:lnTo>
                  <a:lnTo>
                    <a:pt x="5564" y="15920"/>
                  </a:lnTo>
                  <a:lnTo>
                    <a:pt x="2806" y="7829"/>
                  </a:lnTo>
                  <a:lnTo>
                    <a:pt x="0" y="0"/>
                  </a:lnTo>
                </a:path>
              </a:pathLst>
            </a:custGeom>
            <a:ln w="34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482110" y="5342861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4">
                  <a:moveTo>
                    <a:pt x="7597" y="18231"/>
                  </a:moveTo>
                  <a:lnTo>
                    <a:pt x="3094" y="5774"/>
                  </a:lnTo>
                  <a:lnTo>
                    <a:pt x="0" y="0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479016" y="533708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94" y="5773"/>
                  </a:moveTo>
                  <a:lnTo>
                    <a:pt x="0" y="0"/>
                  </a:lnTo>
                  <a:lnTo>
                    <a:pt x="575" y="8265"/>
                  </a:lnTo>
                </a:path>
              </a:pathLst>
            </a:custGeom>
            <a:ln w="33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5479591" y="5345353"/>
              <a:ext cx="14604" cy="108585"/>
            </a:xfrm>
            <a:custGeom>
              <a:avLst/>
              <a:gdLst/>
              <a:ahLst/>
              <a:cxnLst/>
              <a:rect l="l" t="t" r="r" b="b"/>
              <a:pathLst>
                <a:path w="14604" h="108585">
                  <a:moveTo>
                    <a:pt x="0" y="0"/>
                  </a:moveTo>
                  <a:lnTo>
                    <a:pt x="5071" y="37356"/>
                  </a:lnTo>
                  <a:lnTo>
                    <a:pt x="8244" y="61113"/>
                  </a:lnTo>
                  <a:lnTo>
                    <a:pt x="10852" y="81443"/>
                  </a:lnTo>
                  <a:lnTo>
                    <a:pt x="14228" y="108521"/>
                  </a:lnTo>
                </a:path>
              </a:pathLst>
            </a:custGeom>
            <a:ln w="33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5493819" y="5453875"/>
              <a:ext cx="10795" cy="99695"/>
            </a:xfrm>
            <a:custGeom>
              <a:avLst/>
              <a:gdLst/>
              <a:ahLst/>
              <a:cxnLst/>
              <a:rect l="l" t="t" r="r" b="b"/>
              <a:pathLst>
                <a:path w="10795" h="99695">
                  <a:moveTo>
                    <a:pt x="0" y="0"/>
                  </a:moveTo>
                  <a:lnTo>
                    <a:pt x="3319" y="26930"/>
                  </a:lnTo>
                  <a:lnTo>
                    <a:pt x="5530" y="46227"/>
                  </a:lnTo>
                  <a:lnTo>
                    <a:pt x="7627" y="67179"/>
                  </a:lnTo>
                  <a:lnTo>
                    <a:pt x="10602" y="99074"/>
                  </a:lnTo>
                </a:path>
              </a:pathLst>
            </a:custGeom>
            <a:ln w="31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504422" y="5552949"/>
              <a:ext cx="20320" cy="238760"/>
            </a:xfrm>
            <a:custGeom>
              <a:avLst/>
              <a:gdLst/>
              <a:ahLst/>
              <a:cxnLst/>
              <a:rect l="l" t="t" r="r" b="b"/>
              <a:pathLst>
                <a:path w="20320" h="238760">
                  <a:moveTo>
                    <a:pt x="0" y="0"/>
                  </a:moveTo>
                  <a:lnTo>
                    <a:pt x="10445" y="129852"/>
                  </a:lnTo>
                  <a:lnTo>
                    <a:pt x="15983" y="197996"/>
                  </a:lnTo>
                  <a:lnTo>
                    <a:pt x="18462" y="226804"/>
                  </a:lnTo>
                  <a:lnTo>
                    <a:pt x="19732" y="238650"/>
                  </a:lnTo>
                </a:path>
              </a:pathLst>
            </a:custGeom>
            <a:ln w="28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5524155" y="5791600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0" y="0"/>
                  </a:moveTo>
                  <a:lnTo>
                    <a:pt x="1710" y="14430"/>
                  </a:lnTo>
                  <a:lnTo>
                    <a:pt x="2586" y="10325"/>
                  </a:lnTo>
                </a:path>
              </a:pathLst>
            </a:custGeom>
            <a:ln w="30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5490637" y="554546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032" y="114"/>
                  </a:moveTo>
                  <a:lnTo>
                    <a:pt x="51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5490637" y="5544574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70">
                  <a:moveTo>
                    <a:pt x="0" y="886"/>
                  </a:moveTo>
                  <a:lnTo>
                    <a:pt x="756" y="257"/>
                  </a:lnTo>
                  <a:lnTo>
                    <a:pt x="10922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501559" y="5542795"/>
              <a:ext cx="146685" cy="1905"/>
            </a:xfrm>
            <a:custGeom>
              <a:avLst/>
              <a:gdLst/>
              <a:ahLst/>
              <a:cxnLst/>
              <a:rect l="l" t="t" r="r" b="b"/>
              <a:pathLst>
                <a:path w="146685" h="1904">
                  <a:moveTo>
                    <a:pt x="-16072" y="889"/>
                  </a:moveTo>
                  <a:lnTo>
                    <a:pt x="162646" y="889"/>
                  </a:lnTo>
                </a:path>
              </a:pathLst>
            </a:custGeom>
            <a:ln w="33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5648133" y="5542663"/>
              <a:ext cx="47625" cy="1270"/>
            </a:xfrm>
            <a:custGeom>
              <a:avLst/>
              <a:gdLst/>
              <a:ahLst/>
              <a:cxnLst/>
              <a:rect l="l" t="t" r="r" b="b"/>
              <a:pathLst>
                <a:path w="47625" h="1270">
                  <a:moveTo>
                    <a:pt x="0" y="132"/>
                  </a:moveTo>
                  <a:lnTo>
                    <a:pt x="16744" y="0"/>
                  </a:lnTo>
                  <a:lnTo>
                    <a:pt x="27227" y="45"/>
                  </a:lnTo>
                  <a:lnTo>
                    <a:pt x="35859" y="351"/>
                  </a:lnTo>
                  <a:lnTo>
                    <a:pt x="47052" y="997"/>
                  </a:lnTo>
                </a:path>
              </a:pathLst>
            </a:custGeom>
            <a:ln w="31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" name="object 51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168978" y="5311848"/>
            <a:ext cx="382647" cy="331648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606641" y="5399523"/>
            <a:ext cx="202417" cy="207371"/>
          </a:xfrm>
          <a:prstGeom prst="rect">
            <a:avLst/>
          </a:prstGeom>
        </p:spPr>
      </p:pic>
      <p:grpSp>
        <p:nvGrpSpPr>
          <p:cNvPr id="514" name="object 514"/>
          <p:cNvGrpSpPr/>
          <p:nvPr/>
        </p:nvGrpSpPr>
        <p:grpSpPr>
          <a:xfrm>
            <a:off x="6916582" y="5387135"/>
            <a:ext cx="573405" cy="228600"/>
            <a:chOff x="6916582" y="5387135"/>
            <a:chExt cx="573405" cy="228600"/>
          </a:xfrm>
        </p:grpSpPr>
        <p:pic>
          <p:nvPicPr>
            <p:cNvPr id="515" name="object 51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916582" y="5413371"/>
              <a:ext cx="179181" cy="202160"/>
            </a:xfrm>
            <a:prstGeom prst="rect">
              <a:avLst/>
            </a:prstGeom>
          </p:spPr>
        </p:pic>
        <p:pic>
          <p:nvPicPr>
            <p:cNvPr id="516" name="object 51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134037" y="5387135"/>
              <a:ext cx="355798" cy="209834"/>
            </a:xfrm>
            <a:prstGeom prst="rect">
              <a:avLst/>
            </a:prstGeom>
          </p:spPr>
        </p:pic>
      </p:grpSp>
      <p:pic>
        <p:nvPicPr>
          <p:cNvPr id="517" name="object 51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582740" y="5351197"/>
            <a:ext cx="157017" cy="231555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792211" y="5373775"/>
            <a:ext cx="168919" cy="225351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8022274" y="5373752"/>
            <a:ext cx="243820" cy="242305"/>
          </a:xfrm>
          <a:prstGeom prst="rect">
            <a:avLst/>
          </a:prstGeom>
        </p:spPr>
      </p:pic>
      <p:pic>
        <p:nvPicPr>
          <p:cNvPr id="520" name="object 52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8875372" y="5324692"/>
            <a:ext cx="236138" cy="287066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9160299" y="5410483"/>
            <a:ext cx="213572" cy="196021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43355" y="6112047"/>
            <a:ext cx="357604" cy="304120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966735" y="6233367"/>
            <a:ext cx="215331" cy="201020"/>
          </a:xfrm>
          <a:prstGeom prst="rect">
            <a:avLst/>
          </a:prstGeom>
        </p:spPr>
      </p:pic>
      <p:grpSp>
        <p:nvGrpSpPr>
          <p:cNvPr id="524" name="object 524"/>
          <p:cNvGrpSpPr/>
          <p:nvPr/>
        </p:nvGrpSpPr>
        <p:grpSpPr>
          <a:xfrm>
            <a:off x="1719806" y="6157022"/>
            <a:ext cx="615950" cy="332105"/>
            <a:chOff x="1719806" y="6157022"/>
            <a:chExt cx="615950" cy="332105"/>
          </a:xfrm>
        </p:grpSpPr>
        <p:sp>
          <p:nvSpPr>
            <p:cNvPr id="525" name="object 525"/>
            <p:cNvSpPr/>
            <p:nvPr/>
          </p:nvSpPr>
          <p:spPr>
            <a:xfrm>
              <a:off x="1878246" y="62647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874837" y="626246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409" y="2318"/>
                  </a:moveTo>
                  <a:lnTo>
                    <a:pt x="3065" y="1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864935" y="6258062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60" h="4445">
                  <a:moveTo>
                    <a:pt x="9901" y="4405"/>
                  </a:moveTo>
                  <a:lnTo>
                    <a:pt x="6836" y="2660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847379" y="6252709"/>
              <a:ext cx="17780" cy="5715"/>
            </a:xfrm>
            <a:custGeom>
              <a:avLst/>
              <a:gdLst/>
              <a:ahLst/>
              <a:cxnLst/>
              <a:rect l="l" t="t" r="r" b="b"/>
              <a:pathLst>
                <a:path w="17780" h="5714">
                  <a:moveTo>
                    <a:pt x="17555" y="5353"/>
                  </a:moveTo>
                  <a:lnTo>
                    <a:pt x="10719" y="2694"/>
                  </a:lnTo>
                  <a:lnTo>
                    <a:pt x="0" y="0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822378" y="6249618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25400" h="3175">
                  <a:moveTo>
                    <a:pt x="25001" y="3091"/>
                  </a:moveTo>
                  <a:lnTo>
                    <a:pt x="14281" y="398"/>
                  </a:lnTo>
                  <a:lnTo>
                    <a:pt x="0" y="0"/>
                  </a:lnTo>
                </a:path>
              </a:pathLst>
            </a:custGeom>
            <a:ln w="34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792779" y="6249442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4" h="3810">
                  <a:moveTo>
                    <a:pt x="29598" y="175"/>
                  </a:moveTo>
                  <a:lnTo>
                    <a:pt x="21102" y="0"/>
                  </a:lnTo>
                  <a:lnTo>
                    <a:pt x="15187" y="265"/>
                  </a:lnTo>
                  <a:lnTo>
                    <a:pt x="9078" y="1263"/>
                  </a:lnTo>
                  <a:lnTo>
                    <a:pt x="0" y="3285"/>
                  </a:lnTo>
                </a:path>
              </a:pathLst>
            </a:custGeom>
            <a:ln w="33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1764766" y="6252728"/>
              <a:ext cx="28575" cy="10160"/>
            </a:xfrm>
            <a:custGeom>
              <a:avLst/>
              <a:gdLst/>
              <a:ahLst/>
              <a:cxnLst/>
              <a:rect l="l" t="t" r="r" b="b"/>
              <a:pathLst>
                <a:path w="28575" h="10160">
                  <a:moveTo>
                    <a:pt x="28013" y="0"/>
                  </a:moveTo>
                  <a:lnTo>
                    <a:pt x="18959" y="2128"/>
                  </a:lnTo>
                  <a:lnTo>
                    <a:pt x="13024" y="3872"/>
                  </a:lnTo>
                  <a:lnTo>
                    <a:pt x="7579" y="6161"/>
                  </a:lnTo>
                  <a:lnTo>
                    <a:pt x="0" y="9928"/>
                  </a:lnTo>
                </a:path>
              </a:pathLst>
            </a:custGeom>
            <a:ln w="33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744693" y="6262656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19" h="15239">
                  <a:moveTo>
                    <a:pt x="20072" y="0"/>
                  </a:moveTo>
                  <a:lnTo>
                    <a:pt x="7376" y="6419"/>
                  </a:lnTo>
                  <a:lnTo>
                    <a:pt x="0" y="14886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736956" y="6277543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5" h="18414">
                  <a:moveTo>
                    <a:pt x="7737" y="0"/>
                  </a:moveTo>
                  <a:lnTo>
                    <a:pt x="361" y="8467"/>
                  </a:lnTo>
                  <a:lnTo>
                    <a:pt x="0" y="17881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736595" y="6295424"/>
              <a:ext cx="8255" cy="19050"/>
            </a:xfrm>
            <a:custGeom>
              <a:avLst/>
              <a:gdLst/>
              <a:ahLst/>
              <a:cxnLst/>
              <a:rect l="l" t="t" r="r" b="b"/>
              <a:pathLst>
                <a:path w="8255" h="19050">
                  <a:moveTo>
                    <a:pt x="361" y="0"/>
                  </a:moveTo>
                  <a:lnTo>
                    <a:pt x="0" y="9414"/>
                  </a:lnTo>
                  <a:lnTo>
                    <a:pt x="7735" y="18995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744330" y="6314420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225" h="19050">
                  <a:moveTo>
                    <a:pt x="0" y="0"/>
                  </a:moveTo>
                  <a:lnTo>
                    <a:pt x="4695" y="5684"/>
                  </a:lnTo>
                  <a:lnTo>
                    <a:pt x="8555" y="9542"/>
                  </a:lnTo>
                  <a:lnTo>
                    <a:pt x="13645" y="13341"/>
                  </a:lnTo>
                  <a:lnTo>
                    <a:pt x="22031" y="18850"/>
                  </a:lnTo>
                </a:path>
              </a:pathLst>
            </a:custGeom>
            <a:ln w="33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766362" y="6333270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27861" y="16061"/>
                  </a:lnTo>
                  <a:lnTo>
                    <a:pt x="43669" y="25258"/>
                  </a:lnTo>
                  <a:lnTo>
                    <a:pt x="53294" y="31048"/>
                  </a:lnTo>
                  <a:lnTo>
                    <a:pt x="62604" y="36890"/>
                  </a:lnTo>
                </a:path>
              </a:pathLst>
            </a:custGeom>
            <a:ln w="32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828967" y="6370161"/>
              <a:ext cx="24130" cy="19050"/>
            </a:xfrm>
            <a:custGeom>
              <a:avLst/>
              <a:gdLst/>
              <a:ahLst/>
              <a:cxnLst/>
              <a:rect l="l" t="t" r="r" b="b"/>
              <a:pathLst>
                <a:path w="24130" h="19050">
                  <a:moveTo>
                    <a:pt x="0" y="0"/>
                  </a:moveTo>
                  <a:lnTo>
                    <a:pt x="8702" y="5559"/>
                  </a:lnTo>
                  <a:lnTo>
                    <a:pt x="14071" y="9377"/>
                  </a:lnTo>
                  <a:lnTo>
                    <a:pt x="18327" y="13220"/>
                  </a:lnTo>
                  <a:lnTo>
                    <a:pt x="23691" y="18855"/>
                  </a:lnTo>
                </a:path>
              </a:pathLst>
            </a:custGeom>
            <a:ln w="32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852659" y="6389016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0" y="0"/>
                  </a:moveTo>
                  <a:lnTo>
                    <a:pt x="8878" y="9494"/>
                  </a:lnTo>
                  <a:lnTo>
                    <a:pt x="8455" y="18568"/>
                  </a:lnTo>
                </a:path>
              </a:pathLst>
            </a:custGeom>
            <a:ln w="32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850580" y="6407585"/>
              <a:ext cx="10795" cy="16510"/>
            </a:xfrm>
            <a:custGeom>
              <a:avLst/>
              <a:gdLst/>
              <a:ahLst/>
              <a:cxnLst/>
              <a:rect l="l" t="t" r="r" b="b"/>
              <a:pathLst>
                <a:path w="10794" h="16510">
                  <a:moveTo>
                    <a:pt x="10534" y="0"/>
                  </a:moveTo>
                  <a:lnTo>
                    <a:pt x="10111" y="9075"/>
                  </a:lnTo>
                  <a:lnTo>
                    <a:pt x="0" y="16292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823646" y="6423878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5" h="12064">
                  <a:moveTo>
                    <a:pt x="26933" y="0"/>
                  </a:moveTo>
                  <a:lnTo>
                    <a:pt x="20825" y="4242"/>
                  </a:lnTo>
                  <a:lnTo>
                    <a:pt x="15983" y="6871"/>
                  </a:lnTo>
                  <a:lnTo>
                    <a:pt x="9883" y="8981"/>
                  </a:lnTo>
                  <a:lnTo>
                    <a:pt x="0" y="11666"/>
                  </a:lnTo>
                </a:path>
              </a:pathLst>
            </a:custGeom>
            <a:ln w="33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788813" y="6435545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4">
                  <a:moveTo>
                    <a:pt x="34832" y="0"/>
                  </a:moveTo>
                  <a:lnTo>
                    <a:pt x="24825" y="2582"/>
                  </a:lnTo>
                  <a:lnTo>
                    <a:pt x="17861" y="3974"/>
                  </a:lnTo>
                  <a:lnTo>
                    <a:pt x="10675" y="4654"/>
                  </a:lnTo>
                  <a:lnTo>
                    <a:pt x="0" y="5099"/>
                  </a:lnTo>
                </a:path>
              </a:pathLst>
            </a:custGeom>
            <a:ln w="33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756611" y="6437019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5" h="4445">
                  <a:moveTo>
                    <a:pt x="32202" y="3625"/>
                  </a:moveTo>
                  <a:lnTo>
                    <a:pt x="21568" y="3934"/>
                  </a:lnTo>
                  <a:lnTo>
                    <a:pt x="14669" y="3659"/>
                  </a:lnTo>
                  <a:lnTo>
                    <a:pt x="8486" y="2461"/>
                  </a:lnTo>
                  <a:lnTo>
                    <a:pt x="0" y="0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737299" y="6422593"/>
              <a:ext cx="19685" cy="14604"/>
            </a:xfrm>
            <a:custGeom>
              <a:avLst/>
              <a:gdLst/>
              <a:ahLst/>
              <a:cxnLst/>
              <a:rect l="l" t="t" r="r" b="b"/>
              <a:pathLst>
                <a:path w="19685" h="14604">
                  <a:moveTo>
                    <a:pt x="19311" y="14425"/>
                  </a:moveTo>
                  <a:lnTo>
                    <a:pt x="5119" y="10149"/>
                  </a:lnTo>
                  <a:lnTo>
                    <a:pt x="0" y="0"/>
                  </a:lnTo>
                </a:path>
              </a:pathLst>
            </a:custGeom>
            <a:ln w="327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924373" y="63359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860" y="0"/>
                  </a:lnTo>
                  <a:lnTo>
                    <a:pt x="172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926093" y="6335913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10">
                  <a:moveTo>
                    <a:pt x="0" y="0"/>
                  </a:moveTo>
                  <a:lnTo>
                    <a:pt x="11734" y="1833"/>
                  </a:lnTo>
                  <a:lnTo>
                    <a:pt x="21949" y="3433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948043" y="6339347"/>
              <a:ext cx="26034" cy="2540"/>
            </a:xfrm>
            <a:custGeom>
              <a:avLst/>
              <a:gdLst/>
              <a:ahLst/>
              <a:cxnLst/>
              <a:rect l="l" t="t" r="r" b="b"/>
              <a:pathLst>
                <a:path w="26035" h="2539">
                  <a:moveTo>
                    <a:pt x="0" y="0"/>
                  </a:moveTo>
                  <a:lnTo>
                    <a:pt x="6151" y="936"/>
                  </a:lnTo>
                  <a:lnTo>
                    <a:pt x="10900" y="1486"/>
                  </a:lnTo>
                  <a:lnTo>
                    <a:pt x="16676" y="1864"/>
                  </a:lnTo>
                  <a:lnTo>
                    <a:pt x="25907" y="2285"/>
                  </a:lnTo>
                </a:path>
              </a:pathLst>
            </a:custGeom>
            <a:ln w="34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1973950" y="6340338"/>
              <a:ext cx="34925" cy="1905"/>
            </a:xfrm>
            <a:custGeom>
              <a:avLst/>
              <a:gdLst/>
              <a:ahLst/>
              <a:cxnLst/>
              <a:rect l="l" t="t" r="r" b="b"/>
              <a:pathLst>
                <a:path w="34925" h="1904">
                  <a:moveTo>
                    <a:pt x="0" y="1294"/>
                  </a:moveTo>
                  <a:lnTo>
                    <a:pt x="9369" y="1658"/>
                  </a:lnTo>
                  <a:lnTo>
                    <a:pt x="16114" y="1645"/>
                  </a:lnTo>
                  <a:lnTo>
                    <a:pt x="23491" y="1132"/>
                  </a:lnTo>
                  <a:lnTo>
                    <a:pt x="34761" y="0"/>
                  </a:lnTo>
                </a:path>
              </a:pathLst>
            </a:custGeom>
            <a:ln w="33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2008712" y="6333459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5">
                  <a:moveTo>
                    <a:pt x="0" y="6879"/>
                  </a:moveTo>
                  <a:lnTo>
                    <a:pt x="11288" y="5659"/>
                  </a:lnTo>
                  <a:lnTo>
                    <a:pt x="18802" y="4536"/>
                  </a:lnTo>
                  <a:lnTo>
                    <a:pt x="25915" y="2864"/>
                  </a:lnTo>
                  <a:lnTo>
                    <a:pt x="36004" y="0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2044716" y="6321365"/>
              <a:ext cx="27940" cy="12700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0" y="12093"/>
                  </a:moveTo>
                  <a:lnTo>
                    <a:pt x="9959" y="9147"/>
                  </a:lnTo>
                  <a:lnTo>
                    <a:pt x="16169" y="6905"/>
                  </a:lnTo>
                  <a:lnTo>
                    <a:pt x="21232" y="4234"/>
                  </a:lnTo>
                  <a:lnTo>
                    <a:pt x="27750" y="0"/>
                  </a:lnTo>
                </a:path>
              </a:pathLst>
            </a:custGeom>
            <a:ln w="32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2072466" y="6305170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10">
                  <a:moveTo>
                    <a:pt x="0" y="16195"/>
                  </a:moveTo>
                  <a:lnTo>
                    <a:pt x="10815" y="9005"/>
                  </a:lnTo>
                  <a:lnTo>
                    <a:pt x="13126" y="0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2081275" y="6286392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4317" y="18777"/>
                  </a:moveTo>
                  <a:lnTo>
                    <a:pt x="6627" y="9773"/>
                  </a:lnTo>
                  <a:lnTo>
                    <a:pt x="0" y="0"/>
                  </a:lnTo>
                </a:path>
              </a:pathLst>
            </a:custGeom>
            <a:ln w="33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2061459" y="6268376"/>
              <a:ext cx="20320" cy="18415"/>
            </a:xfrm>
            <a:custGeom>
              <a:avLst/>
              <a:gdLst/>
              <a:ahLst/>
              <a:cxnLst/>
              <a:rect l="l" t="t" r="r" b="b"/>
              <a:pathLst>
                <a:path w="20319" h="18414">
                  <a:moveTo>
                    <a:pt x="19815" y="18015"/>
                  </a:moveTo>
                  <a:lnTo>
                    <a:pt x="15778" y="12236"/>
                  </a:lnTo>
                  <a:lnTo>
                    <a:pt x="12367" y="8433"/>
                  </a:lnTo>
                  <a:lnTo>
                    <a:pt x="7727" y="4917"/>
                  </a:lnTo>
                  <a:lnTo>
                    <a:pt x="0" y="0"/>
                  </a:lnTo>
                </a:path>
              </a:pathLst>
            </a:custGeom>
            <a:ln w="33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2032294" y="6256399"/>
              <a:ext cx="29209" cy="12065"/>
            </a:xfrm>
            <a:custGeom>
              <a:avLst/>
              <a:gdLst/>
              <a:ahLst/>
              <a:cxnLst/>
              <a:rect l="l" t="t" r="r" b="b"/>
              <a:pathLst>
                <a:path w="29210" h="12064">
                  <a:moveTo>
                    <a:pt x="29165" y="11976"/>
                  </a:moveTo>
                  <a:lnTo>
                    <a:pt x="21291" y="7153"/>
                  </a:lnTo>
                  <a:lnTo>
                    <a:pt x="15628" y="4298"/>
                  </a:lnTo>
                  <a:lnTo>
                    <a:pt x="9442" y="2287"/>
                  </a:lnTo>
                  <a:lnTo>
                    <a:pt x="0" y="0"/>
                  </a:lnTo>
                </a:path>
              </a:pathLst>
            </a:custGeom>
            <a:ln w="33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2000592" y="6253446"/>
              <a:ext cx="31750" cy="3175"/>
            </a:xfrm>
            <a:custGeom>
              <a:avLst/>
              <a:gdLst/>
              <a:ahLst/>
              <a:cxnLst/>
              <a:rect l="l" t="t" r="r" b="b"/>
              <a:pathLst>
                <a:path w="31750" h="3175">
                  <a:moveTo>
                    <a:pt x="31702" y="2952"/>
                  </a:moveTo>
                  <a:lnTo>
                    <a:pt x="22219" y="832"/>
                  </a:lnTo>
                  <a:lnTo>
                    <a:pt x="15756" y="0"/>
                  </a:lnTo>
                  <a:lnTo>
                    <a:pt x="9340" y="340"/>
                  </a:lnTo>
                  <a:lnTo>
                    <a:pt x="0" y="174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972365" y="6255187"/>
              <a:ext cx="28575" cy="12065"/>
            </a:xfrm>
            <a:custGeom>
              <a:avLst/>
              <a:gdLst/>
              <a:ahLst/>
              <a:cxnLst/>
              <a:rect l="l" t="t" r="r" b="b"/>
              <a:pathLst>
                <a:path w="28575" h="12064">
                  <a:moveTo>
                    <a:pt x="28226" y="0"/>
                  </a:moveTo>
                  <a:lnTo>
                    <a:pt x="18940" y="1598"/>
                  </a:lnTo>
                  <a:lnTo>
                    <a:pt x="12904" y="3329"/>
                  </a:lnTo>
                  <a:lnTo>
                    <a:pt x="7473" y="6271"/>
                  </a:lnTo>
                  <a:lnTo>
                    <a:pt x="0" y="11500"/>
                  </a:lnTo>
                </a:path>
              </a:pathLst>
            </a:custGeom>
            <a:ln w="32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952496" y="6266688"/>
              <a:ext cx="20320" cy="24130"/>
            </a:xfrm>
            <a:custGeom>
              <a:avLst/>
              <a:gdLst/>
              <a:ahLst/>
              <a:cxnLst/>
              <a:rect l="l" t="t" r="r" b="b"/>
              <a:pathLst>
                <a:path w="20319" h="24129">
                  <a:moveTo>
                    <a:pt x="19868" y="0"/>
                  </a:moveTo>
                  <a:lnTo>
                    <a:pt x="12526" y="5421"/>
                  </a:lnTo>
                  <a:lnTo>
                    <a:pt x="8009" y="9709"/>
                  </a:lnTo>
                  <a:lnTo>
                    <a:pt x="4454" y="15093"/>
                  </a:lnTo>
                  <a:lnTo>
                    <a:pt x="0" y="23807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943868" y="6290496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89" h="33654">
                  <a:moveTo>
                    <a:pt x="8628" y="0"/>
                  </a:moveTo>
                  <a:lnTo>
                    <a:pt x="4349" y="8858"/>
                  </a:lnTo>
                  <a:lnTo>
                    <a:pt x="2023" y="15253"/>
                  </a:lnTo>
                  <a:lnTo>
                    <a:pt x="843" y="22284"/>
                  </a:lnTo>
                  <a:lnTo>
                    <a:pt x="0" y="33049"/>
                  </a:lnTo>
                </a:path>
              </a:pathLst>
            </a:custGeom>
            <a:ln w="33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943219" y="6323545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80" h="37464">
                  <a:moveTo>
                    <a:pt x="648" y="0"/>
                  </a:moveTo>
                  <a:lnTo>
                    <a:pt x="0" y="10829"/>
                  </a:lnTo>
                  <a:lnTo>
                    <a:pt x="185" y="18315"/>
                  </a:lnTo>
                  <a:lnTo>
                    <a:pt x="1568" y="25944"/>
                  </a:lnTo>
                  <a:lnTo>
                    <a:pt x="4509" y="37207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947728" y="6360752"/>
              <a:ext cx="16510" cy="35560"/>
            </a:xfrm>
            <a:custGeom>
              <a:avLst/>
              <a:gdLst/>
              <a:ahLst/>
              <a:cxnLst/>
              <a:rect l="l" t="t" r="r" b="b"/>
              <a:pathLst>
                <a:path w="16510" h="35560">
                  <a:moveTo>
                    <a:pt x="0" y="0"/>
                  </a:moveTo>
                  <a:lnTo>
                    <a:pt x="3131" y="11231"/>
                  </a:lnTo>
                  <a:lnTo>
                    <a:pt x="5851" y="18645"/>
                  </a:lnTo>
                  <a:lnTo>
                    <a:pt x="9666" y="25545"/>
                  </a:lnTo>
                  <a:lnTo>
                    <a:pt x="16085" y="35234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963813" y="639598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6595" y="9570"/>
                  </a:lnTo>
                  <a:lnTo>
                    <a:pt x="11649" y="15637"/>
                  </a:lnTo>
                  <a:lnTo>
                    <a:pt x="17731" y="20793"/>
                  </a:lnTo>
                  <a:lnTo>
                    <a:pt x="27411" y="27626"/>
                  </a:lnTo>
                </a:path>
              </a:pathLst>
            </a:custGeom>
            <a:ln w="32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991224" y="6423613"/>
              <a:ext cx="34925" cy="17145"/>
            </a:xfrm>
            <a:custGeom>
              <a:avLst/>
              <a:gdLst/>
              <a:ahLst/>
              <a:cxnLst/>
              <a:rect l="l" t="t" r="r" b="b"/>
              <a:pathLst>
                <a:path w="34925" h="17145">
                  <a:moveTo>
                    <a:pt x="0" y="0"/>
                  </a:moveTo>
                  <a:lnTo>
                    <a:pt x="9793" y="6660"/>
                  </a:lnTo>
                  <a:lnTo>
                    <a:pt x="16668" y="10610"/>
                  </a:lnTo>
                  <a:lnTo>
                    <a:pt x="23876" y="13406"/>
                  </a:lnTo>
                  <a:lnTo>
                    <a:pt x="34667" y="16605"/>
                  </a:lnTo>
                </a:path>
              </a:pathLst>
            </a:custGeom>
            <a:ln w="32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025892" y="6440219"/>
              <a:ext cx="34925" cy="5080"/>
            </a:xfrm>
            <a:custGeom>
              <a:avLst/>
              <a:gdLst/>
              <a:ahLst/>
              <a:cxnLst/>
              <a:rect l="l" t="t" r="r" b="b"/>
              <a:pathLst>
                <a:path w="34925" h="5079">
                  <a:moveTo>
                    <a:pt x="0" y="0"/>
                  </a:moveTo>
                  <a:lnTo>
                    <a:pt x="10791" y="3017"/>
                  </a:lnTo>
                  <a:lnTo>
                    <a:pt x="18004" y="4545"/>
                  </a:lnTo>
                  <a:lnTo>
                    <a:pt x="24894" y="5053"/>
                  </a:lnTo>
                  <a:lnTo>
                    <a:pt x="34715" y="5011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2060608" y="6439811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4">
                  <a:moveTo>
                    <a:pt x="0" y="5419"/>
                  </a:moveTo>
                  <a:lnTo>
                    <a:pt x="9722" y="5214"/>
                  </a:lnTo>
                  <a:lnTo>
                    <a:pt x="15918" y="4581"/>
                  </a:lnTo>
                  <a:lnTo>
                    <a:pt x="21250" y="3012"/>
                  </a:lnTo>
                  <a:lnTo>
                    <a:pt x="28377" y="0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088986" y="6424807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39">
                  <a:moveTo>
                    <a:pt x="0" y="15003"/>
                  </a:moveTo>
                  <a:lnTo>
                    <a:pt x="11882" y="9799"/>
                  </a:lnTo>
                  <a:lnTo>
                    <a:pt x="18628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159621" y="6176996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5">
                  <a:moveTo>
                    <a:pt x="4922" y="6553"/>
                  </a:moveTo>
                  <a:lnTo>
                    <a:pt x="4234" y="5579"/>
                  </a:lnTo>
                  <a:lnTo>
                    <a:pt x="3546" y="4604"/>
                  </a:lnTo>
                </a:path>
                <a:path w="5080" h="6985">
                  <a:moveTo>
                    <a:pt x="3546" y="4604"/>
                  </a:moveTo>
                  <a:lnTo>
                    <a:pt x="2170" y="26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155964" y="6174341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657" y="2654"/>
                  </a:moveTo>
                  <a:lnTo>
                    <a:pt x="1486" y="0"/>
                  </a:lnTo>
                  <a:lnTo>
                    <a:pt x="0" y="405"/>
                  </a:lnTo>
                </a:path>
              </a:pathLst>
            </a:custGeom>
            <a:ln w="34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154478" y="6174746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5" h="8889">
                  <a:moveTo>
                    <a:pt x="1486" y="0"/>
                  </a:moveTo>
                  <a:lnTo>
                    <a:pt x="0" y="404"/>
                  </a:lnTo>
                  <a:lnTo>
                    <a:pt x="949" y="8676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155428" y="6183423"/>
              <a:ext cx="12065" cy="74295"/>
            </a:xfrm>
            <a:custGeom>
              <a:avLst/>
              <a:gdLst/>
              <a:ahLst/>
              <a:cxnLst/>
              <a:rect l="l" t="t" r="r" b="b"/>
              <a:pathLst>
                <a:path w="12064" h="74295">
                  <a:moveTo>
                    <a:pt x="0" y="0"/>
                  </a:moveTo>
                  <a:lnTo>
                    <a:pt x="4520" y="27203"/>
                  </a:lnTo>
                  <a:lnTo>
                    <a:pt x="7283" y="44005"/>
                  </a:lnTo>
                  <a:lnTo>
                    <a:pt x="9422" y="57365"/>
                  </a:lnTo>
                  <a:lnTo>
                    <a:pt x="12066" y="74242"/>
                  </a:lnTo>
                </a:path>
              </a:pathLst>
            </a:custGeom>
            <a:ln w="33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167494" y="6257665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5" h="60325">
                  <a:moveTo>
                    <a:pt x="0" y="0"/>
                  </a:moveTo>
                  <a:lnTo>
                    <a:pt x="2583" y="16654"/>
                  </a:lnTo>
                  <a:lnTo>
                    <a:pt x="4296" y="28450"/>
                  </a:lnTo>
                  <a:lnTo>
                    <a:pt x="5903" y="41005"/>
                  </a:lnTo>
                  <a:lnTo>
                    <a:pt x="8172" y="59941"/>
                  </a:lnTo>
                </a:path>
              </a:pathLst>
            </a:custGeom>
            <a:ln w="32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175667" y="6317607"/>
              <a:ext cx="6350" cy="62230"/>
            </a:xfrm>
            <a:custGeom>
              <a:avLst/>
              <a:gdLst/>
              <a:ahLst/>
              <a:cxnLst/>
              <a:rect l="l" t="t" r="r" b="b"/>
              <a:pathLst>
                <a:path w="6350" h="62229">
                  <a:moveTo>
                    <a:pt x="0" y="0"/>
                  </a:moveTo>
                  <a:lnTo>
                    <a:pt x="2237" y="18965"/>
                  </a:lnTo>
                  <a:lnTo>
                    <a:pt x="3622" y="31728"/>
                  </a:lnTo>
                  <a:lnTo>
                    <a:pt x="4732" y="44087"/>
                  </a:lnTo>
                  <a:lnTo>
                    <a:pt x="6141" y="61838"/>
                  </a:lnTo>
                </a:path>
              </a:pathLst>
            </a:custGeom>
            <a:ln w="31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181808" y="6379446"/>
              <a:ext cx="3175" cy="52069"/>
            </a:xfrm>
            <a:custGeom>
              <a:avLst/>
              <a:gdLst/>
              <a:ahLst/>
              <a:cxnLst/>
              <a:rect l="l" t="t" r="r" b="b"/>
              <a:pathLst>
                <a:path w="3175" h="52070">
                  <a:moveTo>
                    <a:pt x="0" y="0"/>
                  </a:moveTo>
                  <a:lnTo>
                    <a:pt x="1361" y="17590"/>
                  </a:lnTo>
                  <a:lnTo>
                    <a:pt x="2130" y="28824"/>
                  </a:lnTo>
                  <a:lnTo>
                    <a:pt x="2593" y="38534"/>
                  </a:lnTo>
                  <a:lnTo>
                    <a:pt x="3033" y="51554"/>
                  </a:lnTo>
                </a:path>
              </a:pathLst>
            </a:custGeom>
            <a:ln w="31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2184777" y="6431001"/>
              <a:ext cx="1270" cy="41910"/>
            </a:xfrm>
            <a:custGeom>
              <a:avLst/>
              <a:gdLst/>
              <a:ahLst/>
              <a:cxnLst/>
              <a:rect l="l" t="t" r="r" b="b"/>
              <a:pathLst>
                <a:path w="1269" h="41910">
                  <a:moveTo>
                    <a:pt x="374" y="-16158"/>
                  </a:moveTo>
                  <a:lnTo>
                    <a:pt x="374" y="57843"/>
                  </a:lnTo>
                </a:path>
              </a:pathLst>
            </a:custGeom>
            <a:ln w="33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2150589" y="633441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1946" y="0"/>
                  </a:moveTo>
                  <a:lnTo>
                    <a:pt x="1717" y="0"/>
                  </a:lnTo>
                  <a:lnTo>
                    <a:pt x="1488" y="0"/>
                  </a:lnTo>
                </a:path>
                <a:path w="2539">
                  <a:moveTo>
                    <a:pt x="1488" y="0"/>
                  </a:moveTo>
                  <a:lnTo>
                    <a:pt x="10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150589" y="6333466"/>
              <a:ext cx="48260" cy="1270"/>
            </a:xfrm>
            <a:custGeom>
              <a:avLst/>
              <a:gdLst/>
              <a:ahLst/>
              <a:cxnLst/>
              <a:rect l="l" t="t" r="r" b="b"/>
              <a:pathLst>
                <a:path w="48260" h="1270">
                  <a:moveTo>
                    <a:pt x="0" y="945"/>
                  </a:moveTo>
                  <a:lnTo>
                    <a:pt x="16121" y="801"/>
                  </a:lnTo>
                  <a:lnTo>
                    <a:pt x="26521" y="655"/>
                  </a:lnTo>
                  <a:lnTo>
                    <a:pt x="35723" y="417"/>
                  </a:lnTo>
                  <a:lnTo>
                    <a:pt x="48249" y="0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198838" y="6328399"/>
              <a:ext cx="113030" cy="5080"/>
            </a:xfrm>
            <a:custGeom>
              <a:avLst/>
              <a:gdLst/>
              <a:ahLst/>
              <a:cxnLst/>
              <a:rect l="l" t="t" r="r" b="b"/>
              <a:pathLst>
                <a:path w="113030" h="5079">
                  <a:moveTo>
                    <a:pt x="0" y="5067"/>
                  </a:moveTo>
                  <a:lnTo>
                    <a:pt x="60717" y="2068"/>
                  </a:lnTo>
                  <a:lnTo>
                    <a:pt x="92687" y="541"/>
                  </a:lnTo>
                  <a:lnTo>
                    <a:pt x="106469" y="10"/>
                  </a:lnTo>
                  <a:lnTo>
                    <a:pt x="112621" y="0"/>
                  </a:lnTo>
                </a:path>
              </a:pathLst>
            </a:custGeom>
            <a:ln w="32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311460" y="6328399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5" h="1270">
                  <a:moveTo>
                    <a:pt x="0" y="0"/>
                  </a:moveTo>
                  <a:lnTo>
                    <a:pt x="7807" y="122"/>
                  </a:lnTo>
                  <a:lnTo>
                    <a:pt x="6236" y="1089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7" name="object 577"/>
          <p:cNvGrpSpPr/>
          <p:nvPr/>
        </p:nvGrpSpPr>
        <p:grpSpPr>
          <a:xfrm>
            <a:off x="2781871" y="6148192"/>
            <a:ext cx="450215" cy="452120"/>
            <a:chOff x="2781871" y="6148192"/>
            <a:chExt cx="450215" cy="452120"/>
          </a:xfrm>
        </p:grpSpPr>
        <p:pic>
          <p:nvPicPr>
            <p:cNvPr id="578" name="object 57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781871" y="6264949"/>
              <a:ext cx="164086" cy="182051"/>
            </a:xfrm>
            <a:prstGeom prst="rect">
              <a:avLst/>
            </a:prstGeom>
          </p:spPr>
        </p:pic>
        <p:pic>
          <p:nvPicPr>
            <p:cNvPr id="579" name="object 57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974922" y="6148192"/>
              <a:ext cx="257027" cy="451997"/>
            </a:xfrm>
            <a:prstGeom prst="rect">
              <a:avLst/>
            </a:prstGeom>
          </p:spPr>
        </p:pic>
      </p:grpSp>
      <p:grpSp>
        <p:nvGrpSpPr>
          <p:cNvPr id="580" name="object 580"/>
          <p:cNvGrpSpPr/>
          <p:nvPr/>
        </p:nvGrpSpPr>
        <p:grpSpPr>
          <a:xfrm>
            <a:off x="3511841" y="6154227"/>
            <a:ext cx="326390" cy="262890"/>
            <a:chOff x="3511841" y="6154227"/>
            <a:chExt cx="326390" cy="262890"/>
          </a:xfrm>
        </p:grpSpPr>
        <p:pic>
          <p:nvPicPr>
            <p:cNvPr id="581" name="object 58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511841" y="6221007"/>
              <a:ext cx="224911" cy="188794"/>
            </a:xfrm>
            <a:prstGeom prst="rect">
              <a:avLst/>
            </a:prstGeom>
          </p:spPr>
        </p:pic>
        <p:pic>
          <p:nvPicPr>
            <p:cNvPr id="582" name="object 58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767301" y="6154227"/>
              <a:ext cx="70371" cy="262597"/>
            </a:xfrm>
            <a:prstGeom prst="rect">
              <a:avLst/>
            </a:prstGeom>
          </p:spPr>
        </p:pic>
      </p:grpSp>
      <p:pic>
        <p:nvPicPr>
          <p:cNvPr id="583" name="object 58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3894298" y="6119424"/>
            <a:ext cx="65195" cy="236291"/>
          </a:xfrm>
          <a:prstGeom prst="rect">
            <a:avLst/>
          </a:prstGeom>
        </p:spPr>
      </p:pic>
      <p:grpSp>
        <p:nvGrpSpPr>
          <p:cNvPr id="584" name="object 584"/>
          <p:cNvGrpSpPr/>
          <p:nvPr/>
        </p:nvGrpSpPr>
        <p:grpSpPr>
          <a:xfrm>
            <a:off x="4584635" y="6194609"/>
            <a:ext cx="57150" cy="174625"/>
            <a:chOff x="4584635" y="6194609"/>
            <a:chExt cx="57150" cy="174625"/>
          </a:xfrm>
        </p:grpSpPr>
        <p:sp>
          <p:nvSpPr>
            <p:cNvPr id="585" name="object 585"/>
            <p:cNvSpPr/>
            <p:nvPr/>
          </p:nvSpPr>
          <p:spPr>
            <a:xfrm>
              <a:off x="4614718" y="621207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9331" y="0"/>
                  </a:moveTo>
                  <a:lnTo>
                    <a:pt x="8070" y="286"/>
                  </a:lnTo>
                  <a:lnTo>
                    <a:pt x="6808" y="572"/>
                  </a:lnTo>
                </a:path>
                <a:path w="9525" h="5079">
                  <a:moveTo>
                    <a:pt x="6808" y="572"/>
                  </a:moveTo>
                  <a:lnTo>
                    <a:pt x="4286" y="1146"/>
                  </a:lnTo>
                  <a:lnTo>
                    <a:pt x="0" y="449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606715" y="6216569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4" h="12700">
                  <a:moveTo>
                    <a:pt x="8002" y="0"/>
                  </a:moveTo>
                  <a:lnTo>
                    <a:pt x="3716" y="3350"/>
                  </a:lnTo>
                  <a:lnTo>
                    <a:pt x="0" y="12594"/>
                  </a:lnTo>
                </a:path>
              </a:pathLst>
            </a:custGeom>
            <a:ln w="34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602106" y="6229163"/>
              <a:ext cx="5080" cy="24765"/>
            </a:xfrm>
            <a:custGeom>
              <a:avLst/>
              <a:gdLst/>
              <a:ahLst/>
              <a:cxnLst/>
              <a:rect l="l" t="t" r="r" b="b"/>
              <a:pathLst>
                <a:path w="5079" h="24764">
                  <a:moveTo>
                    <a:pt x="4609" y="0"/>
                  </a:moveTo>
                  <a:lnTo>
                    <a:pt x="892" y="9244"/>
                  </a:lnTo>
                  <a:lnTo>
                    <a:pt x="0" y="24752"/>
                  </a:lnTo>
                </a:path>
              </a:pathLst>
            </a:custGeom>
            <a:ln w="34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601500" y="6253916"/>
              <a:ext cx="1270" cy="34925"/>
            </a:xfrm>
            <a:custGeom>
              <a:avLst/>
              <a:gdLst/>
              <a:ahLst/>
              <a:cxnLst/>
              <a:rect l="l" t="t" r="r" b="b"/>
              <a:pathLst>
                <a:path w="1270" h="34925">
                  <a:moveTo>
                    <a:pt x="553" y="-16864"/>
                  </a:moveTo>
                  <a:lnTo>
                    <a:pt x="553" y="51176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602607" y="6288228"/>
              <a:ext cx="6985" cy="64769"/>
            </a:xfrm>
            <a:custGeom>
              <a:avLst/>
              <a:gdLst/>
              <a:ahLst/>
              <a:cxnLst/>
              <a:rect l="l" t="t" r="r" b="b"/>
              <a:pathLst>
                <a:path w="6985" h="64770">
                  <a:moveTo>
                    <a:pt x="0" y="0"/>
                  </a:moveTo>
                  <a:lnTo>
                    <a:pt x="3391" y="30891"/>
                  </a:lnTo>
                  <a:lnTo>
                    <a:pt x="5231" y="47905"/>
                  </a:lnTo>
                  <a:lnTo>
                    <a:pt x="6158" y="57088"/>
                  </a:lnTo>
                  <a:lnTo>
                    <a:pt x="6810" y="64485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0" name="object 590"/>
          <p:cNvGrpSpPr/>
          <p:nvPr/>
        </p:nvGrpSpPr>
        <p:grpSpPr>
          <a:xfrm>
            <a:off x="4565541" y="6101106"/>
            <a:ext cx="41275" cy="40005"/>
            <a:chOff x="4565541" y="6101106"/>
            <a:chExt cx="41275" cy="40005"/>
          </a:xfrm>
        </p:grpSpPr>
        <p:sp>
          <p:nvSpPr>
            <p:cNvPr id="591" name="object 591"/>
            <p:cNvSpPr/>
            <p:nvPr/>
          </p:nvSpPr>
          <p:spPr>
            <a:xfrm>
              <a:off x="4586484" y="611994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290" y="2806"/>
                  </a:moveTo>
                  <a:lnTo>
                    <a:pt x="2061" y="2461"/>
                  </a:lnTo>
                  <a:lnTo>
                    <a:pt x="1832" y="2117"/>
                  </a:lnTo>
                </a:path>
                <a:path w="2539" h="3175">
                  <a:moveTo>
                    <a:pt x="1832" y="2117"/>
                  </a:moveTo>
                  <a:lnTo>
                    <a:pt x="1373" y="14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583997" y="61185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486" y="1429"/>
                  </a:moveTo>
                  <a:lnTo>
                    <a:pt x="1112" y="0"/>
                  </a:lnTo>
                  <a:lnTo>
                    <a:pt x="0" y="319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582884" y="6118838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1113" y="0"/>
                  </a:moveTo>
                  <a:lnTo>
                    <a:pt x="0" y="320"/>
                  </a:lnTo>
                  <a:lnTo>
                    <a:pt x="2925" y="4370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4" name="object 59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686144" y="6192366"/>
            <a:ext cx="203088" cy="177263"/>
          </a:xfrm>
          <a:prstGeom prst="rect">
            <a:avLst/>
          </a:prstGeom>
        </p:spPr>
      </p:pic>
      <p:grpSp>
        <p:nvGrpSpPr>
          <p:cNvPr id="595" name="object 595"/>
          <p:cNvGrpSpPr/>
          <p:nvPr/>
        </p:nvGrpSpPr>
        <p:grpSpPr>
          <a:xfrm>
            <a:off x="5016507" y="6064333"/>
            <a:ext cx="70485" cy="294640"/>
            <a:chOff x="5016507" y="6064333"/>
            <a:chExt cx="70485" cy="294640"/>
          </a:xfrm>
        </p:grpSpPr>
        <p:sp>
          <p:nvSpPr>
            <p:cNvPr id="596" name="object 596"/>
            <p:cNvSpPr/>
            <p:nvPr/>
          </p:nvSpPr>
          <p:spPr>
            <a:xfrm>
              <a:off x="5044234" y="611935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037423" y="6099069"/>
              <a:ext cx="6985" cy="20320"/>
            </a:xfrm>
            <a:custGeom>
              <a:avLst/>
              <a:gdLst/>
              <a:ahLst/>
              <a:cxnLst/>
              <a:rect l="l" t="t" r="r" b="b"/>
              <a:pathLst>
                <a:path w="6985" h="20320">
                  <a:moveTo>
                    <a:pt x="6810" y="20287"/>
                  </a:moveTo>
                  <a:lnTo>
                    <a:pt x="2741" y="7801"/>
                  </a:lnTo>
                  <a:lnTo>
                    <a:pt x="0" y="0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034077" y="6086284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5">
                  <a:moveTo>
                    <a:pt x="3345" y="12785"/>
                  </a:moveTo>
                  <a:lnTo>
                    <a:pt x="604" y="4984"/>
                  </a:lnTo>
                  <a:lnTo>
                    <a:pt x="0" y="0"/>
                  </a:lnTo>
                </a:path>
              </a:pathLst>
            </a:custGeom>
            <a:ln w="34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033473" y="6081300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604" y="4984"/>
                  </a:moveTo>
                  <a:lnTo>
                    <a:pt x="0" y="0"/>
                  </a:lnTo>
                  <a:lnTo>
                    <a:pt x="2475" y="3247"/>
                  </a:lnTo>
                </a:path>
              </a:pathLst>
            </a:custGeom>
            <a:ln w="33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5035949" y="6084547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4">
                  <a:moveTo>
                    <a:pt x="0" y="0"/>
                  </a:moveTo>
                  <a:lnTo>
                    <a:pt x="2475" y="3248"/>
                  </a:lnTo>
                  <a:lnTo>
                    <a:pt x="7609" y="17829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043558" y="6102377"/>
              <a:ext cx="10795" cy="40005"/>
            </a:xfrm>
            <a:custGeom>
              <a:avLst/>
              <a:gdLst/>
              <a:ahLst/>
              <a:cxnLst/>
              <a:rect l="l" t="t" r="r" b="b"/>
              <a:pathLst>
                <a:path w="10795" h="40004">
                  <a:moveTo>
                    <a:pt x="0" y="0"/>
                  </a:moveTo>
                  <a:lnTo>
                    <a:pt x="3055" y="8821"/>
                  </a:lnTo>
                  <a:lnTo>
                    <a:pt x="5192" y="15892"/>
                  </a:lnTo>
                  <a:lnTo>
                    <a:pt x="7415" y="24931"/>
                  </a:lnTo>
                  <a:lnTo>
                    <a:pt x="10733" y="39654"/>
                  </a:lnTo>
                </a:path>
              </a:pathLst>
            </a:custGeom>
            <a:ln w="34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054292" y="6142031"/>
              <a:ext cx="10160" cy="56515"/>
            </a:xfrm>
            <a:custGeom>
              <a:avLst/>
              <a:gdLst/>
              <a:ahLst/>
              <a:cxnLst/>
              <a:rect l="l" t="t" r="r" b="b"/>
              <a:pathLst>
                <a:path w="10160" h="56514">
                  <a:moveTo>
                    <a:pt x="0" y="0"/>
                  </a:moveTo>
                  <a:lnTo>
                    <a:pt x="3302" y="14983"/>
                  </a:lnTo>
                  <a:lnTo>
                    <a:pt x="5418" y="25840"/>
                  </a:lnTo>
                  <a:lnTo>
                    <a:pt x="7261" y="37848"/>
                  </a:lnTo>
                  <a:lnTo>
                    <a:pt x="9745" y="56283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064037" y="6198314"/>
              <a:ext cx="6350" cy="61594"/>
            </a:xfrm>
            <a:custGeom>
              <a:avLst/>
              <a:gdLst/>
              <a:ahLst/>
              <a:cxnLst/>
              <a:rect l="l" t="t" r="r" b="b"/>
              <a:pathLst>
                <a:path w="6350" h="61595">
                  <a:moveTo>
                    <a:pt x="0" y="0"/>
                  </a:moveTo>
                  <a:lnTo>
                    <a:pt x="2423" y="18511"/>
                  </a:lnTo>
                  <a:lnTo>
                    <a:pt x="3844" y="31055"/>
                  </a:lnTo>
                  <a:lnTo>
                    <a:pt x="4812" y="43369"/>
                  </a:lnTo>
                  <a:lnTo>
                    <a:pt x="5880" y="61188"/>
                  </a:lnTo>
                </a:path>
              </a:pathLst>
            </a:custGeom>
            <a:ln w="31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069918" y="6259503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0" y="0"/>
                  </a:moveTo>
                  <a:lnTo>
                    <a:pt x="993" y="17669"/>
                  </a:lnTo>
                  <a:lnTo>
                    <a:pt x="1445" y="28936"/>
                  </a:lnTo>
                  <a:lnTo>
                    <a:pt x="1463" y="38637"/>
                  </a:lnTo>
                  <a:lnTo>
                    <a:pt x="1154" y="51612"/>
                  </a:lnTo>
                </a:path>
              </a:pathLst>
            </a:custGeom>
            <a:ln w="311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068817" y="6311115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5">
                  <a:moveTo>
                    <a:pt x="2255" y="0"/>
                  </a:moveTo>
                  <a:lnTo>
                    <a:pt x="1894" y="12669"/>
                  </a:lnTo>
                  <a:lnTo>
                    <a:pt x="1538" y="20232"/>
                  </a:lnTo>
                  <a:lnTo>
                    <a:pt x="977" y="25695"/>
                  </a:lnTo>
                  <a:lnTo>
                    <a:pt x="0" y="32064"/>
                  </a:lnTo>
                </a:path>
              </a:pathLst>
            </a:custGeom>
            <a:ln w="31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6" name="object 606"/>
          <p:cNvGrpSpPr/>
          <p:nvPr/>
        </p:nvGrpSpPr>
        <p:grpSpPr>
          <a:xfrm>
            <a:off x="4933833" y="6178215"/>
            <a:ext cx="551180" cy="217170"/>
            <a:chOff x="4933833" y="6178215"/>
            <a:chExt cx="551180" cy="217170"/>
          </a:xfrm>
        </p:grpSpPr>
        <p:sp>
          <p:nvSpPr>
            <p:cNvPr id="607" name="object 607"/>
            <p:cNvSpPr/>
            <p:nvPr/>
          </p:nvSpPr>
          <p:spPr>
            <a:xfrm>
              <a:off x="4956078" y="62262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458" y="114"/>
                  </a:moveTo>
                  <a:lnTo>
                    <a:pt x="229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951267" y="6224586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810" y="1630"/>
                  </a:moveTo>
                  <a:lnTo>
                    <a:pt x="0" y="542"/>
                  </a:lnTo>
                  <a:lnTo>
                    <a:pt x="525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951793" y="6215279"/>
              <a:ext cx="167640" cy="9525"/>
            </a:xfrm>
            <a:custGeom>
              <a:avLst/>
              <a:gdLst/>
              <a:ahLst/>
              <a:cxnLst/>
              <a:rect l="l" t="t" r="r" b="b"/>
              <a:pathLst>
                <a:path w="167639" h="9525">
                  <a:moveTo>
                    <a:pt x="0" y="9307"/>
                  </a:moveTo>
                  <a:lnTo>
                    <a:pt x="80259" y="5064"/>
                  </a:lnTo>
                  <a:lnTo>
                    <a:pt x="124470" y="2680"/>
                  </a:lnTo>
                  <a:lnTo>
                    <a:pt x="148346" y="1283"/>
                  </a:lnTo>
                  <a:lnTo>
                    <a:pt x="167599" y="0"/>
                  </a:lnTo>
                </a:path>
              </a:pathLst>
            </a:custGeom>
            <a:ln w="31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119392" y="6211617"/>
              <a:ext cx="48260" cy="3810"/>
            </a:xfrm>
            <a:custGeom>
              <a:avLst/>
              <a:gdLst/>
              <a:ahLst/>
              <a:cxnLst/>
              <a:rect l="l" t="t" r="r" b="b"/>
              <a:pathLst>
                <a:path w="48260" h="3810">
                  <a:moveTo>
                    <a:pt x="0" y="3661"/>
                  </a:moveTo>
                  <a:lnTo>
                    <a:pt x="17383" y="2466"/>
                  </a:lnTo>
                  <a:lnTo>
                    <a:pt x="28174" y="1686"/>
                  </a:lnTo>
                  <a:lnTo>
                    <a:pt x="36871" y="978"/>
                  </a:lnTo>
                  <a:lnTo>
                    <a:pt x="47969" y="0"/>
                  </a:lnTo>
                </a:path>
              </a:pathLst>
            </a:custGeom>
            <a:ln w="30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167362" y="6209054"/>
              <a:ext cx="23495" cy="3175"/>
            </a:xfrm>
            <a:custGeom>
              <a:avLst/>
              <a:gdLst/>
              <a:ahLst/>
              <a:cxnLst/>
              <a:rect l="l" t="t" r="r" b="b"/>
              <a:pathLst>
                <a:path w="23495" h="3175">
                  <a:moveTo>
                    <a:pt x="0" y="2563"/>
                  </a:moveTo>
                  <a:lnTo>
                    <a:pt x="18398" y="925"/>
                  </a:lnTo>
                  <a:lnTo>
                    <a:pt x="23195" y="0"/>
                  </a:lnTo>
                </a:path>
              </a:pathLst>
            </a:custGeom>
            <a:ln w="31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189600" y="6208107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957" y="946"/>
                  </a:moveTo>
                  <a:lnTo>
                    <a:pt x="5754" y="21"/>
                  </a:lnTo>
                  <a:lnTo>
                    <a:pt x="0" y="0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174045" y="6208086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5">
                  <a:moveTo>
                    <a:pt x="-17169" y="241"/>
                  </a:moveTo>
                  <a:lnTo>
                    <a:pt x="32723" y="241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249960" y="6257104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287" y="0"/>
                  </a:moveTo>
                  <a:lnTo>
                    <a:pt x="1829" y="745"/>
                  </a:lnTo>
                  <a:lnTo>
                    <a:pt x="1370" y="1490"/>
                  </a:lnTo>
                </a:path>
                <a:path w="2539" h="6350">
                  <a:moveTo>
                    <a:pt x="1370" y="1490"/>
                  </a:moveTo>
                  <a:lnTo>
                    <a:pt x="453" y="2981"/>
                  </a:lnTo>
                  <a:lnTo>
                    <a:pt x="0" y="598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249506" y="6263087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453" y="0"/>
                  </a:moveTo>
                  <a:lnTo>
                    <a:pt x="0" y="3002"/>
                  </a:lnTo>
                  <a:lnTo>
                    <a:pt x="5558" y="672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255065" y="6269808"/>
              <a:ext cx="21590" cy="6985"/>
            </a:xfrm>
            <a:custGeom>
              <a:avLst/>
              <a:gdLst/>
              <a:ahLst/>
              <a:cxnLst/>
              <a:rect l="l" t="t" r="r" b="b"/>
              <a:pathLst>
                <a:path w="21589" h="6985">
                  <a:moveTo>
                    <a:pt x="0" y="0"/>
                  </a:moveTo>
                  <a:lnTo>
                    <a:pt x="5558" y="3718"/>
                  </a:lnTo>
                  <a:lnTo>
                    <a:pt x="21554" y="6464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276619" y="6276272"/>
              <a:ext cx="40640" cy="2540"/>
            </a:xfrm>
            <a:custGeom>
              <a:avLst/>
              <a:gdLst/>
              <a:ahLst/>
              <a:cxnLst/>
              <a:rect l="l" t="t" r="r" b="b"/>
              <a:pathLst>
                <a:path w="40639" h="2539">
                  <a:moveTo>
                    <a:pt x="0" y="0"/>
                  </a:moveTo>
                  <a:lnTo>
                    <a:pt x="9627" y="1568"/>
                  </a:lnTo>
                  <a:lnTo>
                    <a:pt x="17034" y="2245"/>
                  </a:lnTo>
                  <a:lnTo>
                    <a:pt x="25998" y="2171"/>
                  </a:lnTo>
                  <a:lnTo>
                    <a:pt x="40298" y="1483"/>
                  </a:lnTo>
                </a:path>
              </a:pathLst>
            </a:custGeom>
            <a:ln w="34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316918" y="6271229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0" y="6526"/>
                  </a:moveTo>
                  <a:lnTo>
                    <a:pt x="14427" y="5713"/>
                  </a:lnTo>
                  <a:lnTo>
                    <a:pt x="24289" y="4762"/>
                  </a:lnTo>
                  <a:lnTo>
                    <a:pt x="34130" y="3062"/>
                  </a:lnTo>
                  <a:lnTo>
                    <a:pt x="48499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365417" y="6258049"/>
              <a:ext cx="41275" cy="13335"/>
            </a:xfrm>
            <a:custGeom>
              <a:avLst/>
              <a:gdLst/>
              <a:ahLst/>
              <a:cxnLst/>
              <a:rect l="l" t="t" r="r" b="b"/>
              <a:pathLst>
                <a:path w="41275" h="13335">
                  <a:moveTo>
                    <a:pt x="0" y="13180"/>
                  </a:moveTo>
                  <a:lnTo>
                    <a:pt x="14250" y="10014"/>
                  </a:lnTo>
                  <a:lnTo>
                    <a:pt x="23265" y="7586"/>
                  </a:lnTo>
                  <a:lnTo>
                    <a:pt x="30883" y="4659"/>
                  </a:lnTo>
                  <a:lnTo>
                    <a:pt x="40942" y="0"/>
                  </a:lnTo>
                </a:path>
              </a:pathLst>
            </a:custGeom>
            <a:ln w="32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406360" y="6241108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0" y="16940"/>
                  </a:moveTo>
                  <a:lnTo>
                    <a:pt x="9750" y="12221"/>
                  </a:lnTo>
                  <a:lnTo>
                    <a:pt x="15206" y="8884"/>
                  </a:lnTo>
                  <a:lnTo>
                    <a:pt x="18354" y="5339"/>
                  </a:lnTo>
                  <a:lnTo>
                    <a:pt x="21179" y="0"/>
                  </a:lnTo>
                </a:path>
              </a:pathLst>
            </a:custGeom>
            <a:ln w="31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423352" y="6223263"/>
              <a:ext cx="8890" cy="18415"/>
            </a:xfrm>
            <a:custGeom>
              <a:avLst/>
              <a:gdLst/>
              <a:ahLst/>
              <a:cxnLst/>
              <a:rect l="l" t="t" r="r" b="b"/>
              <a:pathLst>
                <a:path w="8889" h="18414">
                  <a:moveTo>
                    <a:pt x="4187" y="17845"/>
                  </a:moveTo>
                  <a:lnTo>
                    <a:pt x="8622" y="8822"/>
                  </a:lnTo>
                  <a:lnTo>
                    <a:pt x="0" y="0"/>
                  </a:lnTo>
                </a:path>
              </a:pathLst>
            </a:custGeom>
            <a:ln w="32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396745" y="6207505"/>
              <a:ext cx="26670" cy="15875"/>
            </a:xfrm>
            <a:custGeom>
              <a:avLst/>
              <a:gdLst/>
              <a:ahLst/>
              <a:cxnLst/>
              <a:rect l="l" t="t" r="r" b="b"/>
              <a:pathLst>
                <a:path w="26670" h="15875">
                  <a:moveTo>
                    <a:pt x="26606" y="15757"/>
                  </a:moveTo>
                  <a:lnTo>
                    <a:pt x="21341" y="10548"/>
                  </a:lnTo>
                  <a:lnTo>
                    <a:pt x="16814" y="7171"/>
                  </a:lnTo>
                  <a:lnTo>
                    <a:pt x="10532" y="4147"/>
                  </a:lnTo>
                  <a:lnTo>
                    <a:pt x="0" y="0"/>
                  </a:lnTo>
                </a:path>
              </a:pathLst>
            </a:custGeom>
            <a:ln w="33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356191" y="6197138"/>
              <a:ext cx="40640" cy="10795"/>
            </a:xfrm>
            <a:custGeom>
              <a:avLst/>
              <a:gdLst/>
              <a:ahLst/>
              <a:cxnLst/>
              <a:rect l="l" t="t" r="r" b="b"/>
              <a:pathLst>
                <a:path w="40639" h="10795">
                  <a:moveTo>
                    <a:pt x="40553" y="10367"/>
                  </a:moveTo>
                  <a:lnTo>
                    <a:pt x="29803" y="6304"/>
                  </a:lnTo>
                  <a:lnTo>
                    <a:pt x="21996" y="3870"/>
                  </a:lnTo>
                  <a:lnTo>
                    <a:pt x="13328" y="2093"/>
                  </a:lnTo>
                  <a:lnTo>
                    <a:pt x="0" y="0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311758" y="6194521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44450" h="3175">
                  <a:moveTo>
                    <a:pt x="44433" y="2616"/>
                  </a:moveTo>
                  <a:lnTo>
                    <a:pt x="31043" y="680"/>
                  </a:lnTo>
                  <a:lnTo>
                    <a:pt x="21952" y="0"/>
                  </a:lnTo>
                  <a:lnTo>
                    <a:pt x="12992" y="543"/>
                  </a:lnTo>
                  <a:lnTo>
                    <a:pt x="0" y="2280"/>
                  </a:lnTo>
                </a:path>
              </a:pathLst>
            </a:custGeom>
            <a:ln w="32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273149" y="6196801"/>
              <a:ext cx="38735" cy="13970"/>
            </a:xfrm>
            <a:custGeom>
              <a:avLst/>
              <a:gdLst/>
              <a:ahLst/>
              <a:cxnLst/>
              <a:rect l="l" t="t" r="r" b="b"/>
              <a:pathLst>
                <a:path w="38735" h="13970">
                  <a:moveTo>
                    <a:pt x="38608" y="0"/>
                  </a:moveTo>
                  <a:lnTo>
                    <a:pt x="25707" y="1954"/>
                  </a:lnTo>
                  <a:lnTo>
                    <a:pt x="17384" y="4028"/>
                  </a:lnTo>
                  <a:lnTo>
                    <a:pt x="10022" y="7501"/>
                  </a:lnTo>
                  <a:lnTo>
                    <a:pt x="0" y="13653"/>
                  </a:lnTo>
                </a:path>
              </a:pathLst>
            </a:custGeom>
            <a:ln w="32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247592" y="6210455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557" y="0"/>
                  </a:moveTo>
                  <a:lnTo>
                    <a:pt x="15739" y="6374"/>
                  </a:lnTo>
                  <a:lnTo>
                    <a:pt x="9804" y="11398"/>
                  </a:lnTo>
                  <a:lnTo>
                    <a:pt x="5356" y="17684"/>
                  </a:lnTo>
                  <a:lnTo>
                    <a:pt x="0" y="27841"/>
                  </a:lnTo>
                </a:path>
              </a:pathLst>
            </a:custGeom>
            <a:ln w="32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239675" y="6238296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4" h="38735">
                  <a:moveTo>
                    <a:pt x="7916" y="0"/>
                  </a:moveTo>
                  <a:lnTo>
                    <a:pt x="2849" y="10317"/>
                  </a:lnTo>
                  <a:lnTo>
                    <a:pt x="430" y="17730"/>
                  </a:lnTo>
                  <a:lnTo>
                    <a:pt x="0" y="25814"/>
                  </a:lnTo>
                  <a:lnTo>
                    <a:pt x="901" y="38144"/>
                  </a:lnTo>
                </a:path>
              </a:pathLst>
            </a:custGeom>
            <a:ln w="32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240576" y="6276441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15875" h="41275">
                  <a:moveTo>
                    <a:pt x="0" y="0"/>
                  </a:moveTo>
                  <a:lnTo>
                    <a:pt x="1253" y="12371"/>
                  </a:lnTo>
                  <a:lnTo>
                    <a:pt x="3289" y="20741"/>
                  </a:lnTo>
                  <a:lnTo>
                    <a:pt x="7563" y="28929"/>
                  </a:lnTo>
                  <a:lnTo>
                    <a:pt x="15531" y="40757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5256108" y="6317198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0" y="0"/>
                  </a:moveTo>
                  <a:lnTo>
                    <a:pt x="8331" y="11733"/>
                  </a:lnTo>
                  <a:lnTo>
                    <a:pt x="15148" y="19255"/>
                  </a:lnTo>
                  <a:lnTo>
                    <a:pt x="24086" y="25818"/>
                  </a:lnTo>
                  <a:lnTo>
                    <a:pt x="38780" y="34670"/>
                  </a:lnTo>
                </a:path>
              </a:pathLst>
            </a:custGeom>
            <a:ln w="32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5294889" y="6351869"/>
              <a:ext cx="57785" cy="21590"/>
            </a:xfrm>
            <a:custGeom>
              <a:avLst/>
              <a:gdLst/>
              <a:ahLst/>
              <a:cxnLst/>
              <a:rect l="l" t="t" r="r" b="b"/>
              <a:pathLst>
                <a:path w="57785" h="21589">
                  <a:moveTo>
                    <a:pt x="0" y="0"/>
                  </a:moveTo>
                  <a:lnTo>
                    <a:pt x="14990" y="8647"/>
                  </a:lnTo>
                  <a:lnTo>
                    <a:pt x="26000" y="13773"/>
                  </a:lnTo>
                  <a:lnTo>
                    <a:pt x="38439" y="17395"/>
                  </a:lnTo>
                  <a:lnTo>
                    <a:pt x="57720" y="21532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5352610" y="6373401"/>
              <a:ext cx="64769" cy="5715"/>
            </a:xfrm>
            <a:custGeom>
              <a:avLst/>
              <a:gdLst/>
              <a:ahLst/>
              <a:cxnLst/>
              <a:rect l="l" t="t" r="r" b="b"/>
              <a:pathLst>
                <a:path w="64770" h="5714">
                  <a:moveTo>
                    <a:pt x="0" y="0"/>
                  </a:moveTo>
                  <a:lnTo>
                    <a:pt x="19381" y="3869"/>
                  </a:lnTo>
                  <a:lnTo>
                    <a:pt x="32524" y="5617"/>
                  </a:lnTo>
                  <a:lnTo>
                    <a:pt x="45441" y="5657"/>
                  </a:lnTo>
                  <a:lnTo>
                    <a:pt x="64146" y="4401"/>
                  </a:lnTo>
                </a:path>
              </a:pathLst>
            </a:custGeom>
            <a:ln w="31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5416756" y="6368456"/>
              <a:ext cx="52705" cy="9525"/>
            </a:xfrm>
            <a:custGeom>
              <a:avLst/>
              <a:gdLst/>
              <a:ahLst/>
              <a:cxnLst/>
              <a:rect l="l" t="t" r="r" b="b"/>
              <a:pathLst>
                <a:path w="52704" h="9525">
                  <a:moveTo>
                    <a:pt x="0" y="9346"/>
                  </a:moveTo>
                  <a:lnTo>
                    <a:pt x="18525" y="7876"/>
                  </a:lnTo>
                  <a:lnTo>
                    <a:pt x="30187" y="6412"/>
                  </a:lnTo>
                  <a:lnTo>
                    <a:pt x="39921" y="4078"/>
                  </a:lnTo>
                  <a:lnTo>
                    <a:pt x="52666" y="0"/>
                  </a:lnTo>
                </a:path>
              </a:pathLst>
            </a:custGeom>
            <a:ln w="30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3" name="object 633"/>
          <p:cNvGrpSpPr/>
          <p:nvPr/>
        </p:nvGrpSpPr>
        <p:grpSpPr>
          <a:xfrm>
            <a:off x="5550291" y="6184455"/>
            <a:ext cx="257810" cy="509905"/>
            <a:chOff x="5550291" y="6184455"/>
            <a:chExt cx="257810" cy="509905"/>
          </a:xfrm>
        </p:grpSpPr>
        <p:sp>
          <p:nvSpPr>
            <p:cNvPr id="634" name="object 634"/>
            <p:cNvSpPr/>
            <p:nvPr/>
          </p:nvSpPr>
          <p:spPr>
            <a:xfrm>
              <a:off x="5730975" y="62590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723417" y="6246187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57" y="12824"/>
                  </a:moveTo>
                  <a:lnTo>
                    <a:pt x="3947" y="6579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710360" y="6231095"/>
              <a:ext cx="13335" cy="15240"/>
            </a:xfrm>
            <a:custGeom>
              <a:avLst/>
              <a:gdLst/>
              <a:ahLst/>
              <a:cxnLst/>
              <a:rect l="l" t="t" r="r" b="b"/>
              <a:pathLst>
                <a:path w="13335" h="15239">
                  <a:moveTo>
                    <a:pt x="13057" y="15092"/>
                  </a:moveTo>
                  <a:lnTo>
                    <a:pt x="9110" y="8513"/>
                  </a:lnTo>
                  <a:lnTo>
                    <a:pt x="0" y="0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685548" y="6214917"/>
              <a:ext cx="25400" cy="16510"/>
            </a:xfrm>
            <a:custGeom>
              <a:avLst/>
              <a:gdLst/>
              <a:ahLst/>
              <a:cxnLst/>
              <a:rect l="l" t="t" r="r" b="b"/>
              <a:pathLst>
                <a:path w="25400" h="16510">
                  <a:moveTo>
                    <a:pt x="24812" y="16178"/>
                  </a:moveTo>
                  <a:lnTo>
                    <a:pt x="19300" y="11136"/>
                  </a:lnTo>
                  <a:lnTo>
                    <a:pt x="14878" y="7770"/>
                  </a:lnTo>
                  <a:lnTo>
                    <a:pt x="9220" y="4563"/>
                  </a:lnTo>
                  <a:lnTo>
                    <a:pt x="0" y="0"/>
                  </a:lnTo>
                </a:path>
              </a:pathLst>
            </a:custGeom>
            <a:ln w="34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649926" y="620365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29">
                  <a:moveTo>
                    <a:pt x="35621" y="11258"/>
                  </a:moveTo>
                  <a:lnTo>
                    <a:pt x="26232" y="6771"/>
                  </a:lnTo>
                  <a:lnTo>
                    <a:pt x="19392" y="4103"/>
                  </a:lnTo>
                  <a:lnTo>
                    <a:pt x="11761" y="2197"/>
                  </a:lnTo>
                  <a:lnTo>
                    <a:pt x="0" y="0"/>
                  </a:lnTo>
                </a:path>
              </a:pathLst>
            </a:custGeom>
            <a:ln w="33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611562" y="6200869"/>
              <a:ext cx="38735" cy="3175"/>
            </a:xfrm>
            <a:custGeom>
              <a:avLst/>
              <a:gdLst/>
              <a:ahLst/>
              <a:cxnLst/>
              <a:rect l="l" t="t" r="r" b="b"/>
              <a:pathLst>
                <a:path w="38735" h="3175">
                  <a:moveTo>
                    <a:pt x="38364" y="2789"/>
                  </a:moveTo>
                  <a:lnTo>
                    <a:pt x="26560" y="756"/>
                  </a:lnTo>
                  <a:lnTo>
                    <a:pt x="18629" y="0"/>
                  </a:lnTo>
                  <a:lnTo>
                    <a:pt x="10974" y="449"/>
                  </a:lnTo>
                  <a:lnTo>
                    <a:pt x="0" y="2034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580888" y="6202904"/>
              <a:ext cx="31115" cy="13335"/>
            </a:xfrm>
            <a:custGeom>
              <a:avLst/>
              <a:gdLst/>
              <a:ahLst/>
              <a:cxnLst/>
              <a:rect l="l" t="t" r="r" b="b"/>
              <a:pathLst>
                <a:path w="31114" h="13335">
                  <a:moveTo>
                    <a:pt x="30673" y="0"/>
                  </a:moveTo>
                  <a:lnTo>
                    <a:pt x="19818" y="1799"/>
                  </a:lnTo>
                  <a:lnTo>
                    <a:pt x="13005" y="3746"/>
                  </a:lnTo>
                  <a:lnTo>
                    <a:pt x="7357" y="7054"/>
                  </a:lnTo>
                  <a:lnTo>
                    <a:pt x="0" y="12934"/>
                  </a:lnTo>
                </a:path>
              </a:pathLst>
            </a:custGeom>
            <a:ln w="32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567371" y="6215839"/>
              <a:ext cx="13970" cy="27305"/>
            </a:xfrm>
            <a:custGeom>
              <a:avLst/>
              <a:gdLst/>
              <a:ahLst/>
              <a:cxnLst/>
              <a:rect l="l" t="t" r="r" b="b"/>
              <a:pathLst>
                <a:path w="13970" h="27304">
                  <a:moveTo>
                    <a:pt x="13516" y="0"/>
                  </a:moveTo>
                  <a:lnTo>
                    <a:pt x="6426" y="6100"/>
                  </a:lnTo>
                  <a:lnTo>
                    <a:pt x="2655" y="10941"/>
                  </a:lnTo>
                  <a:lnTo>
                    <a:pt x="935" y="17047"/>
                  </a:lnTo>
                  <a:lnTo>
                    <a:pt x="0" y="26947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566802" y="6242786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5">
                  <a:moveTo>
                    <a:pt x="569" y="0"/>
                  </a:moveTo>
                  <a:lnTo>
                    <a:pt x="0" y="10037"/>
                  </a:lnTo>
                  <a:lnTo>
                    <a:pt x="842" y="17102"/>
                  </a:lnTo>
                  <a:lnTo>
                    <a:pt x="4026" y="24543"/>
                  </a:lnTo>
                  <a:lnTo>
                    <a:pt x="10481" y="35708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577283" y="6278494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0" y="0"/>
                  </a:moveTo>
                  <a:lnTo>
                    <a:pt x="6800" y="11127"/>
                  </a:lnTo>
                  <a:lnTo>
                    <a:pt x="12404" y="18303"/>
                  </a:lnTo>
                  <a:lnTo>
                    <a:pt x="19815" y="24649"/>
                  </a:lnTo>
                  <a:lnTo>
                    <a:pt x="32037" y="33285"/>
                  </a:lnTo>
                </a:path>
              </a:pathLst>
            </a:custGeom>
            <a:ln w="32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609320" y="6311780"/>
              <a:ext cx="44450" cy="20320"/>
            </a:xfrm>
            <a:custGeom>
              <a:avLst/>
              <a:gdLst/>
              <a:ahLst/>
              <a:cxnLst/>
              <a:rect l="l" t="t" r="r" b="b"/>
              <a:pathLst>
                <a:path w="44450" h="20320">
                  <a:moveTo>
                    <a:pt x="0" y="0"/>
                  </a:moveTo>
                  <a:lnTo>
                    <a:pt x="12414" y="8429"/>
                  </a:lnTo>
                  <a:lnTo>
                    <a:pt x="21177" y="13328"/>
                  </a:lnTo>
                  <a:lnTo>
                    <a:pt x="30449" y="16579"/>
                  </a:lnTo>
                  <a:lnTo>
                    <a:pt x="44393" y="20061"/>
                  </a:lnTo>
                </a:path>
              </a:pathLst>
            </a:custGeom>
            <a:ln w="32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653713" y="6331842"/>
              <a:ext cx="43180" cy="4445"/>
            </a:xfrm>
            <a:custGeom>
              <a:avLst/>
              <a:gdLst/>
              <a:ahLst/>
              <a:cxnLst/>
              <a:rect l="l" t="t" r="r" b="b"/>
              <a:pathLst>
                <a:path w="43179" h="4445">
                  <a:moveTo>
                    <a:pt x="0" y="0"/>
                  </a:moveTo>
                  <a:lnTo>
                    <a:pt x="13922" y="3182"/>
                  </a:lnTo>
                  <a:lnTo>
                    <a:pt x="23043" y="4327"/>
                  </a:lnTo>
                  <a:lnTo>
                    <a:pt x="31396" y="3511"/>
                  </a:lnTo>
                  <a:lnTo>
                    <a:pt x="43014" y="811"/>
                  </a:lnTo>
                </a:path>
              </a:pathLst>
            </a:custGeom>
            <a:ln w="31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696727" y="6314716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4" h="18414">
                  <a:moveTo>
                    <a:pt x="0" y="17936"/>
                  </a:moveTo>
                  <a:lnTo>
                    <a:pt x="11425" y="14943"/>
                  </a:lnTo>
                  <a:lnTo>
                    <a:pt x="18433" y="12077"/>
                  </a:lnTo>
                  <a:lnTo>
                    <a:pt x="23903" y="7656"/>
                  </a:lnTo>
                  <a:lnTo>
                    <a:pt x="30717" y="0"/>
                  </a:lnTo>
                </a:path>
              </a:pathLst>
            </a:custGeom>
            <a:ln w="32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727445" y="6286216"/>
              <a:ext cx="14604" cy="28575"/>
            </a:xfrm>
            <a:custGeom>
              <a:avLst/>
              <a:gdLst/>
              <a:ahLst/>
              <a:cxnLst/>
              <a:rect l="l" t="t" r="r" b="b"/>
              <a:pathLst>
                <a:path w="14604" h="28575">
                  <a:moveTo>
                    <a:pt x="0" y="28500"/>
                  </a:moveTo>
                  <a:lnTo>
                    <a:pt x="6560" y="20678"/>
                  </a:lnTo>
                  <a:lnTo>
                    <a:pt x="10265" y="15102"/>
                  </a:lnTo>
                  <a:lnTo>
                    <a:pt x="12479" y="9100"/>
                  </a:lnTo>
                  <a:lnTo>
                    <a:pt x="14568" y="0"/>
                  </a:lnTo>
                </a:path>
              </a:pathLst>
            </a:custGeom>
            <a:ln w="32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742013" y="6258549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27666"/>
                  </a:moveTo>
                  <a:lnTo>
                    <a:pt x="1887" y="18579"/>
                  </a:lnTo>
                  <a:lnTo>
                    <a:pt x="2693" y="12668"/>
                  </a:lnTo>
                  <a:lnTo>
                    <a:pt x="2575" y="7339"/>
                  </a:lnTo>
                  <a:lnTo>
                    <a:pt x="1693" y="0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739750" y="6242203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10">
                  <a:moveTo>
                    <a:pt x="3955" y="16346"/>
                  </a:moveTo>
                  <a:lnTo>
                    <a:pt x="2340" y="4066"/>
                  </a:lnTo>
                  <a:lnTo>
                    <a:pt x="0" y="0"/>
                  </a:lnTo>
                </a:path>
              </a:pathLst>
            </a:custGeom>
            <a:ln w="33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737410" y="6238136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2340" y="4066"/>
                  </a:moveTo>
                  <a:lnTo>
                    <a:pt x="0" y="0"/>
                  </a:lnTo>
                  <a:lnTo>
                    <a:pt x="270" y="8000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737680" y="6246137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10">
                  <a:moveTo>
                    <a:pt x="0" y="0"/>
                  </a:moveTo>
                  <a:lnTo>
                    <a:pt x="204" y="4950"/>
                  </a:lnTo>
                  <a:lnTo>
                    <a:pt x="625" y="9599"/>
                  </a:lnTo>
                  <a:lnTo>
                    <a:pt x="1579" y="16646"/>
                  </a:lnTo>
                  <a:lnTo>
                    <a:pt x="3383" y="28792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741064" y="6274929"/>
              <a:ext cx="7620" cy="53340"/>
            </a:xfrm>
            <a:custGeom>
              <a:avLst/>
              <a:gdLst/>
              <a:ahLst/>
              <a:cxnLst/>
              <a:rect l="l" t="t" r="r" b="b"/>
              <a:pathLst>
                <a:path w="7620" h="53339">
                  <a:moveTo>
                    <a:pt x="0" y="0"/>
                  </a:moveTo>
                  <a:lnTo>
                    <a:pt x="1868" y="12528"/>
                  </a:lnTo>
                  <a:lnTo>
                    <a:pt x="3275" y="22253"/>
                  </a:lnTo>
                  <a:lnTo>
                    <a:pt x="4926" y="34171"/>
                  </a:lnTo>
                  <a:lnTo>
                    <a:pt x="7527" y="53275"/>
                  </a:lnTo>
                </a:path>
              </a:pathLst>
            </a:custGeom>
            <a:ln w="339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748591" y="6328204"/>
              <a:ext cx="8255" cy="73660"/>
            </a:xfrm>
            <a:custGeom>
              <a:avLst/>
              <a:gdLst/>
              <a:ahLst/>
              <a:cxnLst/>
              <a:rect l="l" t="t" r="r" b="b"/>
              <a:pathLst>
                <a:path w="8254" h="73660">
                  <a:moveTo>
                    <a:pt x="0" y="0"/>
                  </a:moveTo>
                  <a:lnTo>
                    <a:pt x="2611" y="19416"/>
                  </a:lnTo>
                  <a:lnTo>
                    <a:pt x="4335" y="33522"/>
                  </a:lnTo>
                  <a:lnTo>
                    <a:pt x="5940" y="49187"/>
                  </a:lnTo>
                  <a:lnTo>
                    <a:pt x="8195" y="73282"/>
                  </a:lnTo>
                </a:path>
              </a:pathLst>
            </a:custGeom>
            <a:ln w="32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756787" y="6401486"/>
              <a:ext cx="5080" cy="83185"/>
            </a:xfrm>
            <a:custGeom>
              <a:avLst/>
              <a:gdLst/>
              <a:ahLst/>
              <a:cxnLst/>
              <a:rect l="l" t="t" r="r" b="b"/>
              <a:pathLst>
                <a:path w="5079" h="83185">
                  <a:moveTo>
                    <a:pt x="0" y="0"/>
                  </a:moveTo>
                  <a:lnTo>
                    <a:pt x="2203" y="24245"/>
                  </a:lnTo>
                  <a:lnTo>
                    <a:pt x="3449" y="40972"/>
                  </a:lnTo>
                  <a:lnTo>
                    <a:pt x="4198" y="57961"/>
                  </a:lnTo>
                  <a:lnTo>
                    <a:pt x="4911" y="82991"/>
                  </a:lnTo>
                </a:path>
              </a:pathLst>
            </a:custGeom>
            <a:ln w="30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760665" y="6484478"/>
              <a:ext cx="1905" cy="79375"/>
            </a:xfrm>
            <a:custGeom>
              <a:avLst/>
              <a:gdLst/>
              <a:ahLst/>
              <a:cxnLst/>
              <a:rect l="l" t="t" r="r" b="b"/>
              <a:pathLst>
                <a:path w="1904" h="79375">
                  <a:moveTo>
                    <a:pt x="875" y="-15004"/>
                  </a:moveTo>
                  <a:lnTo>
                    <a:pt x="875" y="94262"/>
                  </a:lnTo>
                </a:path>
              </a:pathLst>
            </a:custGeom>
            <a:ln w="31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753010" y="6563736"/>
              <a:ext cx="8255" cy="63500"/>
            </a:xfrm>
            <a:custGeom>
              <a:avLst/>
              <a:gdLst/>
              <a:ahLst/>
              <a:cxnLst/>
              <a:rect l="l" t="t" r="r" b="b"/>
              <a:pathLst>
                <a:path w="8254" h="63500">
                  <a:moveTo>
                    <a:pt x="7655" y="0"/>
                  </a:moveTo>
                  <a:lnTo>
                    <a:pt x="6319" y="21832"/>
                  </a:lnTo>
                  <a:lnTo>
                    <a:pt x="5076" y="35667"/>
                  </a:lnTo>
                  <a:lnTo>
                    <a:pt x="3209" y="47410"/>
                  </a:lnTo>
                  <a:lnTo>
                    <a:pt x="0" y="62961"/>
                  </a:lnTo>
                </a:path>
              </a:pathLst>
            </a:custGeom>
            <a:ln w="29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739120" y="6626697"/>
              <a:ext cx="13970" cy="38735"/>
            </a:xfrm>
            <a:custGeom>
              <a:avLst/>
              <a:gdLst/>
              <a:ahLst/>
              <a:cxnLst/>
              <a:rect l="l" t="t" r="r" b="b"/>
              <a:pathLst>
                <a:path w="13970" h="38734">
                  <a:moveTo>
                    <a:pt x="13889" y="0"/>
                  </a:moveTo>
                  <a:lnTo>
                    <a:pt x="10583" y="15170"/>
                  </a:lnTo>
                  <a:lnTo>
                    <a:pt x="8034" y="24241"/>
                  </a:lnTo>
                  <a:lnTo>
                    <a:pt x="4940" y="30829"/>
                  </a:lnTo>
                  <a:lnTo>
                    <a:pt x="0" y="38544"/>
                  </a:lnTo>
                </a:path>
              </a:pathLst>
            </a:custGeom>
            <a:ln w="30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718936" y="6665242"/>
              <a:ext cx="20320" cy="12700"/>
            </a:xfrm>
            <a:custGeom>
              <a:avLst/>
              <a:gdLst/>
              <a:ahLst/>
              <a:cxnLst/>
              <a:rect l="l" t="t" r="r" b="b"/>
              <a:pathLst>
                <a:path w="20320" h="12700">
                  <a:moveTo>
                    <a:pt x="20184" y="0"/>
                  </a:moveTo>
                  <a:lnTo>
                    <a:pt x="11786" y="12647"/>
                  </a:lnTo>
                  <a:lnTo>
                    <a:pt x="0" y="12306"/>
                  </a:lnTo>
                </a:path>
              </a:pathLst>
            </a:custGeom>
            <a:ln w="31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691711" y="6665242"/>
              <a:ext cx="27305" cy="12700"/>
            </a:xfrm>
            <a:custGeom>
              <a:avLst/>
              <a:gdLst/>
              <a:ahLst/>
              <a:cxnLst/>
              <a:rect l="l" t="t" r="r" b="b"/>
              <a:pathLst>
                <a:path w="27304" h="12700">
                  <a:moveTo>
                    <a:pt x="27224" y="12306"/>
                  </a:moveTo>
                  <a:lnTo>
                    <a:pt x="20169" y="11922"/>
                  </a:lnTo>
                  <a:lnTo>
                    <a:pt x="14981" y="10512"/>
                  </a:lnTo>
                  <a:lnTo>
                    <a:pt x="9109" y="6923"/>
                  </a:lnTo>
                  <a:lnTo>
                    <a:pt x="0" y="0"/>
                  </a:lnTo>
                </a:path>
              </a:pathLst>
            </a:custGeom>
            <a:ln w="33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659187" y="6631118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32524" y="34124"/>
                  </a:moveTo>
                  <a:lnTo>
                    <a:pt x="23332" y="26859"/>
                  </a:lnTo>
                  <a:lnTo>
                    <a:pt x="16880" y="20883"/>
                  </a:lnTo>
                  <a:lnTo>
                    <a:pt x="10119" y="12996"/>
                  </a:lnTo>
                  <a:lnTo>
                    <a:pt x="0" y="0"/>
                  </a:lnTo>
                </a:path>
              </a:pathLst>
            </a:custGeom>
            <a:ln w="33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627493" y="6580515"/>
              <a:ext cx="31750" cy="50800"/>
            </a:xfrm>
            <a:custGeom>
              <a:avLst/>
              <a:gdLst/>
              <a:ahLst/>
              <a:cxnLst/>
              <a:rect l="l" t="t" r="r" b="b"/>
              <a:pathLst>
                <a:path w="31750" h="50800">
                  <a:moveTo>
                    <a:pt x="31694" y="50603"/>
                  </a:moveTo>
                  <a:lnTo>
                    <a:pt x="21587" y="37348"/>
                  </a:lnTo>
                  <a:lnTo>
                    <a:pt x="14917" y="27659"/>
                  </a:lnTo>
                  <a:lnTo>
                    <a:pt x="8711" y="16791"/>
                  </a:lnTo>
                  <a:lnTo>
                    <a:pt x="0" y="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604908" y="6522091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22584" y="58423"/>
                  </a:moveTo>
                  <a:lnTo>
                    <a:pt x="14015" y="41510"/>
                  </a:lnTo>
                  <a:lnTo>
                    <a:pt x="8806" y="29786"/>
                  </a:lnTo>
                  <a:lnTo>
                    <a:pt x="4840" y="17775"/>
                  </a:lnTo>
                  <a:lnTo>
                    <a:pt x="0" y="0"/>
                  </a:lnTo>
                </a:path>
              </a:pathLst>
            </a:custGeom>
            <a:ln w="31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597853" y="6465062"/>
              <a:ext cx="7620" cy="57150"/>
            </a:xfrm>
            <a:custGeom>
              <a:avLst/>
              <a:gdLst/>
              <a:ahLst/>
              <a:cxnLst/>
              <a:rect l="l" t="t" r="r" b="b"/>
              <a:pathLst>
                <a:path w="7620" h="57150">
                  <a:moveTo>
                    <a:pt x="7055" y="57029"/>
                  </a:moveTo>
                  <a:lnTo>
                    <a:pt x="2472" y="39275"/>
                  </a:lnTo>
                  <a:lnTo>
                    <a:pt x="311" y="27416"/>
                  </a:lnTo>
                  <a:lnTo>
                    <a:pt x="0" y="16107"/>
                  </a:lnTo>
                  <a:lnTo>
                    <a:pt x="968" y="0"/>
                  </a:lnTo>
                </a:path>
              </a:pathLst>
            </a:custGeom>
            <a:ln w="31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598821" y="6417168"/>
              <a:ext cx="15240" cy="48260"/>
            </a:xfrm>
            <a:custGeom>
              <a:avLst/>
              <a:gdLst/>
              <a:ahLst/>
              <a:cxnLst/>
              <a:rect l="l" t="t" r="r" b="b"/>
              <a:pathLst>
                <a:path w="15239" h="48260">
                  <a:moveTo>
                    <a:pt x="0" y="47893"/>
                  </a:moveTo>
                  <a:lnTo>
                    <a:pt x="1296" y="31930"/>
                  </a:lnTo>
                  <a:lnTo>
                    <a:pt x="3284" y="21620"/>
                  </a:lnTo>
                  <a:lnTo>
                    <a:pt x="7364" y="12473"/>
                  </a:lnTo>
                  <a:lnTo>
                    <a:pt x="14937" y="0"/>
                  </a:lnTo>
                </a:path>
              </a:pathLst>
            </a:custGeom>
            <a:ln w="31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613758" y="6383314"/>
              <a:ext cx="35560" cy="34290"/>
            </a:xfrm>
            <a:custGeom>
              <a:avLst/>
              <a:gdLst/>
              <a:ahLst/>
              <a:cxnLst/>
              <a:rect l="l" t="t" r="r" b="b"/>
              <a:pathLst>
                <a:path w="35560" h="34289">
                  <a:moveTo>
                    <a:pt x="0" y="33854"/>
                  </a:moveTo>
                  <a:lnTo>
                    <a:pt x="7887" y="21600"/>
                  </a:lnTo>
                  <a:lnTo>
                    <a:pt x="14175" y="13989"/>
                  </a:lnTo>
                  <a:lnTo>
                    <a:pt x="22156" y="7847"/>
                  </a:lnTo>
                  <a:lnTo>
                    <a:pt x="35122" y="0"/>
                  </a:lnTo>
                </a:path>
              </a:pathLst>
            </a:custGeom>
            <a:ln w="31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648881" y="6365002"/>
              <a:ext cx="48895" cy="18415"/>
            </a:xfrm>
            <a:custGeom>
              <a:avLst/>
              <a:gdLst/>
              <a:ahLst/>
              <a:cxnLst/>
              <a:rect l="l" t="t" r="r" b="b"/>
              <a:pathLst>
                <a:path w="48895" h="18414">
                  <a:moveTo>
                    <a:pt x="0" y="18312"/>
                  </a:moveTo>
                  <a:lnTo>
                    <a:pt x="13172" y="10707"/>
                  </a:lnTo>
                  <a:lnTo>
                    <a:pt x="22598" y="6264"/>
                  </a:lnTo>
                  <a:lnTo>
                    <a:pt x="32808" y="3268"/>
                  </a:lnTo>
                  <a:lnTo>
                    <a:pt x="48335" y="0"/>
                  </a:lnTo>
                </a:path>
              </a:pathLst>
            </a:custGeom>
            <a:ln w="31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697216" y="6359923"/>
              <a:ext cx="51435" cy="5080"/>
            </a:xfrm>
            <a:custGeom>
              <a:avLst/>
              <a:gdLst/>
              <a:ahLst/>
              <a:cxnLst/>
              <a:rect l="l" t="t" r="r" b="b"/>
              <a:pathLst>
                <a:path w="51435" h="5079">
                  <a:moveTo>
                    <a:pt x="0" y="5078"/>
                  </a:moveTo>
                  <a:lnTo>
                    <a:pt x="15572" y="2019"/>
                  </a:lnTo>
                  <a:lnTo>
                    <a:pt x="26103" y="481"/>
                  </a:lnTo>
                  <a:lnTo>
                    <a:pt x="36399" y="0"/>
                  </a:lnTo>
                  <a:lnTo>
                    <a:pt x="51267" y="108"/>
                  </a:lnTo>
                </a:path>
              </a:pathLst>
            </a:custGeom>
            <a:ln w="31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748484" y="6360031"/>
              <a:ext cx="43180" cy="3810"/>
            </a:xfrm>
            <a:custGeom>
              <a:avLst/>
              <a:gdLst/>
              <a:ahLst/>
              <a:cxnLst/>
              <a:rect l="l" t="t" r="r" b="b"/>
              <a:pathLst>
                <a:path w="43179" h="3810">
                  <a:moveTo>
                    <a:pt x="0" y="0"/>
                  </a:moveTo>
                  <a:lnTo>
                    <a:pt x="14741" y="236"/>
                  </a:lnTo>
                  <a:lnTo>
                    <a:pt x="24153" y="648"/>
                  </a:lnTo>
                  <a:lnTo>
                    <a:pt x="32282" y="1535"/>
                  </a:lnTo>
                  <a:lnTo>
                    <a:pt x="43177" y="3198"/>
                  </a:lnTo>
                </a:path>
              </a:pathLst>
            </a:custGeom>
            <a:ln w="31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9" name="object 66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878784" y="6179153"/>
            <a:ext cx="209022" cy="235813"/>
          </a:xfrm>
          <a:prstGeom prst="rect">
            <a:avLst/>
          </a:prstGeom>
        </p:spPr>
      </p:pic>
      <p:pic>
        <p:nvPicPr>
          <p:cNvPr id="670" name="object 67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145772" y="6135326"/>
            <a:ext cx="152792" cy="273360"/>
          </a:xfrm>
          <a:prstGeom prst="rect">
            <a:avLst/>
          </a:prstGeom>
        </p:spPr>
      </p:pic>
      <p:pic>
        <p:nvPicPr>
          <p:cNvPr id="671" name="object 67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352073" y="6150035"/>
            <a:ext cx="180664" cy="230916"/>
          </a:xfrm>
          <a:prstGeom prst="rect">
            <a:avLst/>
          </a:prstGeom>
        </p:spPr>
      </p:pic>
      <p:sp>
        <p:nvSpPr>
          <p:cNvPr id="672" name="object 672"/>
          <p:cNvSpPr/>
          <p:nvPr/>
        </p:nvSpPr>
        <p:spPr>
          <a:xfrm>
            <a:off x="6698387" y="6298576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39">
                <a:moveTo>
                  <a:pt x="6898" y="2061"/>
                </a:moveTo>
                <a:lnTo>
                  <a:pt x="5922" y="1831"/>
                </a:lnTo>
                <a:lnTo>
                  <a:pt x="4948" y="1602"/>
                </a:lnTo>
              </a:path>
              <a:path w="6984" h="2539">
                <a:moveTo>
                  <a:pt x="4948" y="1602"/>
                </a:moveTo>
                <a:lnTo>
                  <a:pt x="2999" y="1144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3" name="object 673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77526" y="7068164"/>
            <a:ext cx="246843" cy="389081"/>
          </a:xfrm>
          <a:prstGeom prst="rect">
            <a:avLst/>
          </a:prstGeom>
        </p:spPr>
      </p:pic>
      <p:grpSp>
        <p:nvGrpSpPr>
          <p:cNvPr id="674" name="object 674"/>
          <p:cNvGrpSpPr/>
          <p:nvPr/>
        </p:nvGrpSpPr>
        <p:grpSpPr>
          <a:xfrm>
            <a:off x="891656" y="7195280"/>
            <a:ext cx="50800" cy="164465"/>
            <a:chOff x="891656" y="7195280"/>
            <a:chExt cx="50800" cy="164465"/>
          </a:xfrm>
        </p:grpSpPr>
        <p:sp>
          <p:nvSpPr>
            <p:cNvPr id="675" name="object 675"/>
            <p:cNvSpPr/>
            <p:nvPr/>
          </p:nvSpPr>
          <p:spPr>
            <a:xfrm>
              <a:off x="920041" y="727786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918411" y="7277863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630" y="0"/>
                  </a:moveTo>
                  <a:lnTo>
                    <a:pt x="542" y="917"/>
                  </a:lnTo>
                  <a:lnTo>
                    <a:pt x="0" y="3208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917461" y="7281071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950" y="0"/>
                  </a:moveTo>
                  <a:lnTo>
                    <a:pt x="407" y="2290"/>
                  </a:lnTo>
                  <a:lnTo>
                    <a:pt x="0" y="6953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917053" y="7288025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69" h="13334">
                  <a:moveTo>
                    <a:pt x="-17321" y="6437"/>
                  </a:moveTo>
                  <a:lnTo>
                    <a:pt x="18029" y="6437"/>
                  </a:lnTo>
                </a:path>
              </a:pathLst>
            </a:custGeom>
            <a:ln w="47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917762" y="7300899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0" y="0"/>
                  </a:moveTo>
                  <a:lnTo>
                    <a:pt x="708" y="8211"/>
                  </a:lnTo>
                  <a:lnTo>
                    <a:pt x="2731" y="18962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920494" y="7319861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80" h="22859">
                  <a:moveTo>
                    <a:pt x="0" y="0"/>
                  </a:moveTo>
                  <a:lnTo>
                    <a:pt x="2023" y="10751"/>
                  </a:lnTo>
                  <a:lnTo>
                    <a:pt x="4609" y="22480"/>
                  </a:lnTo>
                </a:path>
              </a:pathLst>
            </a:custGeom>
            <a:ln w="33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913057" y="722134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910026" y="7217136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31" y="4205"/>
                  </a:moveTo>
                  <a:lnTo>
                    <a:pt x="914" y="1800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909034" y="7212659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991" y="4477"/>
                  </a:moveTo>
                  <a:lnTo>
                    <a:pt x="76" y="2675"/>
                  </a:lnTo>
                  <a:lnTo>
                    <a:pt x="0" y="0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4" name="object 684"/>
          <p:cNvGrpSpPr/>
          <p:nvPr/>
        </p:nvGrpSpPr>
        <p:grpSpPr>
          <a:xfrm>
            <a:off x="1007101" y="7128302"/>
            <a:ext cx="520065" cy="301625"/>
            <a:chOff x="1007101" y="7128302"/>
            <a:chExt cx="520065" cy="301625"/>
          </a:xfrm>
        </p:grpSpPr>
        <p:pic>
          <p:nvPicPr>
            <p:cNvPr id="685" name="object 68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007101" y="7249142"/>
              <a:ext cx="149369" cy="170907"/>
            </a:xfrm>
            <a:prstGeom prst="rect">
              <a:avLst/>
            </a:prstGeom>
          </p:spPr>
        </p:pic>
        <p:pic>
          <p:nvPicPr>
            <p:cNvPr id="686" name="object 68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192341" y="7128302"/>
              <a:ext cx="334614" cy="301058"/>
            </a:xfrm>
            <a:prstGeom prst="rect">
              <a:avLst/>
            </a:prstGeom>
          </p:spPr>
        </p:pic>
      </p:grpSp>
      <p:pic>
        <p:nvPicPr>
          <p:cNvPr id="687" name="object 68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1615200" y="7232321"/>
            <a:ext cx="186042" cy="170371"/>
          </a:xfrm>
          <a:prstGeom prst="rect">
            <a:avLst/>
          </a:prstGeom>
        </p:spPr>
      </p:pic>
      <p:grpSp>
        <p:nvGrpSpPr>
          <p:cNvPr id="688" name="object 688"/>
          <p:cNvGrpSpPr/>
          <p:nvPr/>
        </p:nvGrpSpPr>
        <p:grpSpPr>
          <a:xfrm>
            <a:off x="1735684" y="7230921"/>
            <a:ext cx="267970" cy="575310"/>
            <a:chOff x="1735684" y="7230921"/>
            <a:chExt cx="267970" cy="575310"/>
          </a:xfrm>
        </p:grpSpPr>
        <p:sp>
          <p:nvSpPr>
            <p:cNvPr id="689" name="object 689"/>
            <p:cNvSpPr/>
            <p:nvPr/>
          </p:nvSpPr>
          <p:spPr>
            <a:xfrm>
              <a:off x="1943657" y="7288162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-17462" y="1605"/>
                  </a:moveTo>
                  <a:lnTo>
                    <a:pt x="17691" y="1605"/>
                  </a:lnTo>
                </a:path>
              </a:pathLst>
            </a:custGeom>
            <a:ln w="38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1942570" y="7263536"/>
              <a:ext cx="1270" cy="24765"/>
            </a:xfrm>
            <a:custGeom>
              <a:avLst/>
              <a:gdLst/>
              <a:ahLst/>
              <a:cxnLst/>
              <a:rect l="l" t="t" r="r" b="b"/>
              <a:pathLst>
                <a:path w="1269" h="24765">
                  <a:moveTo>
                    <a:pt x="1087" y="24626"/>
                  </a:moveTo>
                  <a:lnTo>
                    <a:pt x="746" y="7691"/>
                  </a:lnTo>
                  <a:lnTo>
                    <a:pt x="0" y="0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1937027" y="7251882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5">
                  <a:moveTo>
                    <a:pt x="5542" y="11653"/>
                  </a:moveTo>
                  <a:lnTo>
                    <a:pt x="4796" y="3961"/>
                  </a:lnTo>
                  <a:lnTo>
                    <a:pt x="0" y="0"/>
                  </a:lnTo>
                </a:path>
              </a:pathLst>
            </a:custGeom>
            <a:ln w="34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1924723" y="7247920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12304" y="3962"/>
                  </a:moveTo>
                  <a:lnTo>
                    <a:pt x="7507" y="0"/>
                  </a:lnTo>
                  <a:lnTo>
                    <a:pt x="0" y="4115"/>
                  </a:lnTo>
                </a:path>
              </a:pathLst>
            </a:custGeom>
            <a:ln w="33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1909936" y="7252035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39" h="17145">
                  <a:moveTo>
                    <a:pt x="14786" y="0"/>
                  </a:moveTo>
                  <a:lnTo>
                    <a:pt x="7278" y="4115"/>
                  </a:lnTo>
                  <a:lnTo>
                    <a:pt x="0" y="16691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1899450" y="7268726"/>
              <a:ext cx="10795" cy="29845"/>
            </a:xfrm>
            <a:custGeom>
              <a:avLst/>
              <a:gdLst/>
              <a:ahLst/>
              <a:cxnLst/>
              <a:rect l="l" t="t" r="r" b="b"/>
              <a:pathLst>
                <a:path w="10794" h="29845">
                  <a:moveTo>
                    <a:pt x="10486" y="0"/>
                  </a:moveTo>
                  <a:lnTo>
                    <a:pt x="6228" y="7532"/>
                  </a:lnTo>
                  <a:lnTo>
                    <a:pt x="3717" y="13106"/>
                  </a:lnTo>
                  <a:lnTo>
                    <a:pt x="1968" y="19477"/>
                  </a:lnTo>
                  <a:lnTo>
                    <a:pt x="0" y="29401"/>
                  </a:lnTo>
                </a:path>
              </a:pathLst>
            </a:custGeom>
            <a:ln w="33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1897060" y="729812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2390" y="0"/>
                  </a:moveTo>
                  <a:lnTo>
                    <a:pt x="587" y="9953"/>
                  </a:lnTo>
                  <a:lnTo>
                    <a:pt x="0" y="16532"/>
                  </a:lnTo>
                  <a:lnTo>
                    <a:pt x="639" y="22671"/>
                  </a:lnTo>
                  <a:lnTo>
                    <a:pt x="2518" y="31306"/>
                  </a:lnTo>
                </a:path>
              </a:pathLst>
            </a:custGeom>
            <a:ln w="33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1899578" y="7329434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69" h="21590">
                  <a:moveTo>
                    <a:pt x="0" y="0"/>
                  </a:moveTo>
                  <a:lnTo>
                    <a:pt x="2087" y="8482"/>
                  </a:lnTo>
                  <a:lnTo>
                    <a:pt x="4188" y="13551"/>
                  </a:lnTo>
                  <a:lnTo>
                    <a:pt x="7569" y="17227"/>
                  </a:lnTo>
                  <a:lnTo>
                    <a:pt x="13494" y="21528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1913072" y="7350962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4" h="7620">
                  <a:moveTo>
                    <a:pt x="0" y="0"/>
                  </a:moveTo>
                  <a:lnTo>
                    <a:pt x="10158" y="7046"/>
                  </a:lnTo>
                  <a:lnTo>
                    <a:pt x="23029" y="4870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1936101" y="7345236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5">
                  <a:moveTo>
                    <a:pt x="0" y="10596"/>
                  </a:moveTo>
                  <a:lnTo>
                    <a:pt x="7618" y="9206"/>
                  </a:lnTo>
                  <a:lnTo>
                    <a:pt x="12680" y="7639"/>
                  </a:lnTo>
                  <a:lnTo>
                    <a:pt x="17456" y="4901"/>
                  </a:lnTo>
                  <a:lnTo>
                    <a:pt x="24218" y="0"/>
                  </a:lnTo>
                </a:path>
              </a:pathLst>
            </a:custGeom>
            <a:ln w="33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1960320" y="73273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0" y="17929"/>
                  </a:moveTo>
                  <a:lnTo>
                    <a:pt x="11347" y="9509"/>
                  </a:lnTo>
                  <a:lnTo>
                    <a:pt x="17930" y="0"/>
                  </a:lnTo>
                </a:path>
              </a:pathLst>
            </a:custGeom>
            <a:ln w="33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1978250" y="7314264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19" h="13334">
                  <a:moveTo>
                    <a:pt x="0" y="13043"/>
                  </a:moveTo>
                  <a:lnTo>
                    <a:pt x="6583" y="3533"/>
                  </a:lnTo>
                  <a:lnTo>
                    <a:pt x="7503" y="0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1983738" y="7310730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2015" y="3533"/>
                  </a:moveTo>
                  <a:lnTo>
                    <a:pt x="2935" y="0"/>
                  </a:lnTo>
                  <a:lnTo>
                    <a:pt x="0" y="8515"/>
                  </a:lnTo>
                </a:path>
              </a:pathLst>
            </a:custGeom>
            <a:ln w="33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1976301" y="7319246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19" h="33654">
                  <a:moveTo>
                    <a:pt x="7437" y="0"/>
                  </a:moveTo>
                  <a:lnTo>
                    <a:pt x="5670" y="5308"/>
                  </a:lnTo>
                  <a:lnTo>
                    <a:pt x="4306" y="10537"/>
                  </a:lnTo>
                  <a:lnTo>
                    <a:pt x="2648" y="18800"/>
                  </a:lnTo>
                  <a:lnTo>
                    <a:pt x="0" y="33210"/>
                  </a:lnTo>
                </a:path>
              </a:pathLst>
            </a:custGeom>
            <a:ln w="34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1967007" y="7352456"/>
              <a:ext cx="9525" cy="67310"/>
            </a:xfrm>
            <a:custGeom>
              <a:avLst/>
              <a:gdLst/>
              <a:ahLst/>
              <a:cxnLst/>
              <a:rect l="l" t="t" r="r" b="b"/>
              <a:pathLst>
                <a:path w="9525" h="67309">
                  <a:moveTo>
                    <a:pt x="9293" y="0"/>
                  </a:moveTo>
                  <a:lnTo>
                    <a:pt x="6615" y="14940"/>
                  </a:lnTo>
                  <a:lnTo>
                    <a:pt x="4755" y="26914"/>
                  </a:lnTo>
                  <a:lnTo>
                    <a:pt x="2840" y="42216"/>
                  </a:lnTo>
                  <a:lnTo>
                    <a:pt x="0" y="67141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1955748" y="7419598"/>
              <a:ext cx="11430" cy="97155"/>
            </a:xfrm>
            <a:custGeom>
              <a:avLst/>
              <a:gdLst/>
              <a:ahLst/>
              <a:cxnLst/>
              <a:rect l="l" t="t" r="r" b="b"/>
              <a:pathLst>
                <a:path w="11430" h="97154">
                  <a:moveTo>
                    <a:pt x="11259" y="0"/>
                  </a:moveTo>
                  <a:lnTo>
                    <a:pt x="8387" y="25388"/>
                  </a:lnTo>
                  <a:lnTo>
                    <a:pt x="6258" y="43936"/>
                  </a:lnTo>
                  <a:lnTo>
                    <a:pt x="3813" y="64722"/>
                  </a:lnTo>
                  <a:lnTo>
                    <a:pt x="0" y="96821"/>
                  </a:lnTo>
                </a:path>
              </a:pathLst>
            </a:custGeom>
            <a:ln w="31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1940313" y="7516419"/>
              <a:ext cx="15875" cy="108585"/>
            </a:xfrm>
            <a:custGeom>
              <a:avLst/>
              <a:gdLst/>
              <a:ahLst/>
              <a:cxnLst/>
              <a:rect l="l" t="t" r="r" b="b"/>
              <a:pathLst>
                <a:path w="15875" h="108584">
                  <a:moveTo>
                    <a:pt x="15435" y="0"/>
                  </a:moveTo>
                  <a:lnTo>
                    <a:pt x="11556" y="32273"/>
                  </a:lnTo>
                  <a:lnTo>
                    <a:pt x="8655" y="54280"/>
                  </a:lnTo>
                  <a:lnTo>
                    <a:pt x="5285" y="76142"/>
                  </a:lnTo>
                  <a:lnTo>
                    <a:pt x="0" y="107985"/>
                  </a:lnTo>
                </a:path>
              </a:pathLst>
            </a:custGeom>
            <a:ln w="29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1919385" y="7624405"/>
              <a:ext cx="20955" cy="92710"/>
            </a:xfrm>
            <a:custGeom>
              <a:avLst/>
              <a:gdLst/>
              <a:ahLst/>
              <a:cxnLst/>
              <a:rect l="l" t="t" r="r" b="b"/>
              <a:pathLst>
                <a:path w="20955" h="92709">
                  <a:moveTo>
                    <a:pt x="20927" y="0"/>
                  </a:moveTo>
                  <a:lnTo>
                    <a:pt x="15556" y="31598"/>
                  </a:lnTo>
                  <a:lnTo>
                    <a:pt x="11586" y="51753"/>
                  </a:lnTo>
                  <a:lnTo>
                    <a:pt x="7054" y="69123"/>
                  </a:lnTo>
                  <a:lnTo>
                    <a:pt x="0" y="92368"/>
                  </a:lnTo>
                </a:path>
              </a:pathLst>
            </a:custGeom>
            <a:ln w="28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1891625" y="7716773"/>
              <a:ext cx="27940" cy="57785"/>
            </a:xfrm>
            <a:custGeom>
              <a:avLst/>
              <a:gdLst/>
              <a:ahLst/>
              <a:cxnLst/>
              <a:rect l="l" t="t" r="r" b="b"/>
              <a:pathLst>
                <a:path w="27939" h="57784">
                  <a:moveTo>
                    <a:pt x="27759" y="0"/>
                  </a:moveTo>
                  <a:lnTo>
                    <a:pt x="20598" y="22694"/>
                  </a:lnTo>
                  <a:lnTo>
                    <a:pt x="15319" y="36213"/>
                  </a:lnTo>
                  <a:lnTo>
                    <a:pt x="9320" y="45915"/>
                  </a:lnTo>
                  <a:lnTo>
                    <a:pt x="0" y="57160"/>
                  </a:lnTo>
                </a:path>
              </a:pathLst>
            </a:custGeom>
            <a:ln w="28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1856551" y="7773933"/>
              <a:ext cx="35560" cy="17145"/>
            </a:xfrm>
            <a:custGeom>
              <a:avLst/>
              <a:gdLst/>
              <a:ahLst/>
              <a:cxnLst/>
              <a:rect l="l" t="t" r="r" b="b"/>
              <a:pathLst>
                <a:path w="35560" h="17145">
                  <a:moveTo>
                    <a:pt x="35074" y="0"/>
                  </a:moveTo>
                  <a:lnTo>
                    <a:pt x="25639" y="10589"/>
                  </a:lnTo>
                  <a:lnTo>
                    <a:pt x="18840" y="15712"/>
                  </a:lnTo>
                  <a:lnTo>
                    <a:pt x="11390" y="16799"/>
                  </a:lnTo>
                  <a:lnTo>
                    <a:pt x="0" y="15284"/>
                  </a:lnTo>
                </a:path>
              </a:pathLst>
            </a:custGeom>
            <a:ln w="30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1816360" y="7762811"/>
              <a:ext cx="40640" cy="26670"/>
            </a:xfrm>
            <a:custGeom>
              <a:avLst/>
              <a:gdLst/>
              <a:ahLst/>
              <a:cxnLst/>
              <a:rect l="l" t="t" r="r" b="b"/>
              <a:pathLst>
                <a:path w="40639" h="26670">
                  <a:moveTo>
                    <a:pt x="40190" y="26406"/>
                  </a:moveTo>
                  <a:lnTo>
                    <a:pt x="28720" y="24240"/>
                  </a:lnTo>
                  <a:lnTo>
                    <a:pt x="20710" y="20767"/>
                  </a:lnTo>
                  <a:lnTo>
                    <a:pt x="12393" y="13512"/>
                  </a:lnTo>
                  <a:lnTo>
                    <a:pt x="0" y="0"/>
                  </a:lnTo>
                </a:path>
              </a:pathLst>
            </a:custGeom>
            <a:ln w="32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1778640" y="7703769"/>
              <a:ext cx="38100" cy="59055"/>
            </a:xfrm>
            <a:custGeom>
              <a:avLst/>
              <a:gdLst/>
              <a:ahLst/>
              <a:cxnLst/>
              <a:rect l="l" t="t" r="r" b="b"/>
              <a:pathLst>
                <a:path w="38100" h="59054">
                  <a:moveTo>
                    <a:pt x="37719" y="59041"/>
                  </a:moveTo>
                  <a:lnTo>
                    <a:pt x="25364" y="45019"/>
                  </a:lnTo>
                  <a:lnTo>
                    <a:pt x="17317" y="34194"/>
                  </a:lnTo>
                  <a:lnTo>
                    <a:pt x="10041" y="21033"/>
                  </a:lnTo>
                  <a:lnTo>
                    <a:pt x="0" y="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1755412" y="7630944"/>
              <a:ext cx="23495" cy="73025"/>
            </a:xfrm>
            <a:custGeom>
              <a:avLst/>
              <a:gdLst/>
              <a:ahLst/>
              <a:cxnLst/>
              <a:rect l="l" t="t" r="r" b="b"/>
              <a:pathLst>
                <a:path w="23494" h="73025">
                  <a:moveTo>
                    <a:pt x="23228" y="72825"/>
                  </a:moveTo>
                  <a:lnTo>
                    <a:pt x="13414" y="51576"/>
                  </a:lnTo>
                  <a:lnTo>
                    <a:pt x="7722" y="36907"/>
                  </a:lnTo>
                  <a:lnTo>
                    <a:pt x="3977" y="21991"/>
                  </a:lnTo>
                  <a:lnTo>
                    <a:pt x="0" y="0"/>
                  </a:lnTo>
                </a:path>
              </a:pathLst>
            </a:custGeom>
            <a:ln w="31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1750776" y="7563845"/>
              <a:ext cx="6350" cy="67310"/>
            </a:xfrm>
            <a:custGeom>
              <a:avLst/>
              <a:gdLst/>
              <a:ahLst/>
              <a:cxnLst/>
              <a:rect l="l" t="t" r="r" b="b"/>
              <a:pathLst>
                <a:path w="6350" h="67309">
                  <a:moveTo>
                    <a:pt x="4635" y="67099"/>
                  </a:moveTo>
                  <a:lnTo>
                    <a:pt x="1044" y="45197"/>
                  </a:lnTo>
                  <a:lnTo>
                    <a:pt x="0" y="30906"/>
                  </a:lnTo>
                  <a:lnTo>
                    <a:pt x="1641" y="17938"/>
                  </a:lnTo>
                  <a:lnTo>
                    <a:pt x="6105" y="0"/>
                  </a:lnTo>
                </a:path>
              </a:pathLst>
            </a:custGeom>
            <a:ln w="30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1756882" y="7514665"/>
              <a:ext cx="29845" cy="49530"/>
            </a:xfrm>
            <a:custGeom>
              <a:avLst/>
              <a:gdLst/>
              <a:ahLst/>
              <a:cxnLst/>
              <a:rect l="l" t="t" r="r" b="b"/>
              <a:pathLst>
                <a:path w="29844" h="49529">
                  <a:moveTo>
                    <a:pt x="0" y="49179"/>
                  </a:moveTo>
                  <a:lnTo>
                    <a:pt x="4904" y="31521"/>
                  </a:lnTo>
                  <a:lnTo>
                    <a:pt x="9625" y="20512"/>
                  </a:lnTo>
                  <a:lnTo>
                    <a:pt x="16940" y="11542"/>
                  </a:lnTo>
                  <a:lnTo>
                    <a:pt x="29626" y="0"/>
                  </a:lnTo>
                </a:path>
              </a:pathLst>
            </a:custGeom>
            <a:ln w="30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1786509" y="7485781"/>
              <a:ext cx="49530" cy="29209"/>
            </a:xfrm>
            <a:custGeom>
              <a:avLst/>
              <a:gdLst/>
              <a:ahLst/>
              <a:cxnLst/>
              <a:rect l="l" t="t" r="r" b="b"/>
              <a:pathLst>
                <a:path w="49530" h="29209">
                  <a:moveTo>
                    <a:pt x="0" y="28883"/>
                  </a:moveTo>
                  <a:lnTo>
                    <a:pt x="12989" y="17658"/>
                  </a:lnTo>
                  <a:lnTo>
                    <a:pt x="22425" y="10907"/>
                  </a:lnTo>
                  <a:lnTo>
                    <a:pt x="32902" y="5924"/>
                  </a:lnTo>
                  <a:lnTo>
                    <a:pt x="49017" y="0"/>
                  </a:lnTo>
                </a:path>
              </a:pathLst>
            </a:custGeom>
            <a:ln w="31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5" name="object 715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527289" y="7246140"/>
            <a:ext cx="193248" cy="208428"/>
          </a:xfrm>
          <a:prstGeom prst="rect">
            <a:avLst/>
          </a:prstGeom>
        </p:spPr>
      </p:pic>
      <p:grpSp>
        <p:nvGrpSpPr>
          <p:cNvPr id="716" name="object 716"/>
          <p:cNvGrpSpPr/>
          <p:nvPr/>
        </p:nvGrpSpPr>
        <p:grpSpPr>
          <a:xfrm>
            <a:off x="3316665" y="7161230"/>
            <a:ext cx="180975" cy="299720"/>
            <a:chOff x="3316665" y="7161230"/>
            <a:chExt cx="180975" cy="299720"/>
          </a:xfrm>
        </p:grpSpPr>
        <p:sp>
          <p:nvSpPr>
            <p:cNvPr id="717" name="object 717"/>
            <p:cNvSpPr/>
            <p:nvPr/>
          </p:nvSpPr>
          <p:spPr>
            <a:xfrm>
              <a:off x="3370436" y="719722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720" y="1834"/>
                  </a:moveTo>
                  <a:lnTo>
                    <a:pt x="860" y="9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358883" y="7183062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4" h="14604">
                  <a:moveTo>
                    <a:pt x="11553" y="14158"/>
                  </a:moveTo>
                  <a:lnTo>
                    <a:pt x="3259" y="4316"/>
                  </a:lnTo>
                  <a:lnTo>
                    <a:pt x="0" y="0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353375" y="7178557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507" y="4505"/>
                  </a:moveTo>
                  <a:lnTo>
                    <a:pt x="2247" y="188"/>
                  </a:lnTo>
                  <a:lnTo>
                    <a:pt x="0" y="0"/>
                  </a:lnTo>
                </a:path>
              </a:pathLst>
            </a:custGeom>
            <a:ln w="34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3350810" y="7178368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564" y="189"/>
                  </a:moveTo>
                  <a:lnTo>
                    <a:pt x="317" y="0"/>
                  </a:lnTo>
                  <a:lnTo>
                    <a:pt x="0" y="8904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3350651" y="7187273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09">
                  <a:moveTo>
                    <a:pt x="159" y="0"/>
                  </a:moveTo>
                  <a:lnTo>
                    <a:pt x="0" y="5457"/>
                  </a:lnTo>
                  <a:lnTo>
                    <a:pt x="73" y="10264"/>
                  </a:lnTo>
                  <a:lnTo>
                    <a:pt x="492" y="17112"/>
                  </a:lnTo>
                  <a:lnTo>
                    <a:pt x="1372" y="28690"/>
                  </a:lnTo>
                </a:path>
              </a:pathLst>
            </a:custGeom>
            <a:ln w="34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3352023" y="7215963"/>
              <a:ext cx="8255" cy="105410"/>
            </a:xfrm>
            <a:custGeom>
              <a:avLst/>
              <a:gdLst/>
              <a:ahLst/>
              <a:cxnLst/>
              <a:rect l="l" t="t" r="r" b="b"/>
              <a:pathLst>
                <a:path w="8254" h="105409">
                  <a:moveTo>
                    <a:pt x="0" y="0"/>
                  </a:moveTo>
                  <a:lnTo>
                    <a:pt x="3584" y="43986"/>
                  </a:lnTo>
                  <a:lnTo>
                    <a:pt x="5630" y="69564"/>
                  </a:lnTo>
                  <a:lnTo>
                    <a:pt x="6905" y="86556"/>
                  </a:lnTo>
                  <a:lnTo>
                    <a:pt x="8175" y="104788"/>
                  </a:lnTo>
                </a:path>
              </a:pathLst>
            </a:custGeom>
            <a:ln w="32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3360198" y="7320751"/>
              <a:ext cx="6350" cy="86995"/>
            </a:xfrm>
            <a:custGeom>
              <a:avLst/>
              <a:gdLst/>
              <a:ahLst/>
              <a:cxnLst/>
              <a:rect l="l" t="t" r="r" b="b"/>
              <a:pathLst>
                <a:path w="6350" h="86995">
                  <a:moveTo>
                    <a:pt x="0" y="0"/>
                  </a:moveTo>
                  <a:lnTo>
                    <a:pt x="2907" y="43494"/>
                  </a:lnTo>
                  <a:lnTo>
                    <a:pt x="4498" y="67003"/>
                  </a:lnTo>
                  <a:lnTo>
                    <a:pt x="5331" y="78634"/>
                  </a:lnTo>
                  <a:lnTo>
                    <a:pt x="5966" y="86498"/>
                  </a:lnTo>
                </a:path>
              </a:pathLst>
            </a:custGeom>
            <a:ln w="31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3366164" y="7407250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5">
                  <a:moveTo>
                    <a:pt x="0" y="0"/>
                  </a:moveTo>
                  <a:lnTo>
                    <a:pt x="962" y="11577"/>
                  </a:lnTo>
                  <a:lnTo>
                    <a:pt x="1801" y="10169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3367966" y="7375039"/>
              <a:ext cx="8890" cy="42545"/>
            </a:xfrm>
            <a:custGeom>
              <a:avLst/>
              <a:gdLst/>
              <a:ahLst/>
              <a:cxnLst/>
              <a:rect l="l" t="t" r="r" b="b"/>
              <a:pathLst>
                <a:path w="8889" h="42545">
                  <a:moveTo>
                    <a:pt x="0" y="42381"/>
                  </a:moveTo>
                  <a:lnTo>
                    <a:pt x="2472" y="27405"/>
                  </a:lnTo>
                  <a:lnTo>
                    <a:pt x="4172" y="17998"/>
                  </a:lnTo>
                  <a:lnTo>
                    <a:pt x="5887" y="10187"/>
                  </a:lnTo>
                  <a:lnTo>
                    <a:pt x="8405" y="0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3376372" y="7341921"/>
              <a:ext cx="11430" cy="33655"/>
            </a:xfrm>
            <a:custGeom>
              <a:avLst/>
              <a:gdLst/>
              <a:ahLst/>
              <a:cxnLst/>
              <a:rect l="l" t="t" r="r" b="b"/>
              <a:pathLst>
                <a:path w="11429" h="33654">
                  <a:moveTo>
                    <a:pt x="0" y="33118"/>
                  </a:moveTo>
                  <a:lnTo>
                    <a:pt x="2557" y="23074"/>
                  </a:lnTo>
                  <a:lnTo>
                    <a:pt x="4545" y="16277"/>
                  </a:lnTo>
                  <a:lnTo>
                    <a:pt x="6986" y="9620"/>
                  </a:lnTo>
                  <a:lnTo>
                    <a:pt x="10903" y="0"/>
                  </a:lnTo>
                </a:path>
              </a:pathLst>
            </a:custGeom>
            <a:ln w="33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387275" y="7314338"/>
              <a:ext cx="15875" cy="27940"/>
            </a:xfrm>
            <a:custGeom>
              <a:avLst/>
              <a:gdLst/>
              <a:ahLst/>
              <a:cxnLst/>
              <a:rect l="l" t="t" r="r" b="b"/>
              <a:pathLst>
                <a:path w="15875" h="27940">
                  <a:moveTo>
                    <a:pt x="0" y="27582"/>
                  </a:moveTo>
                  <a:lnTo>
                    <a:pt x="3991" y="18048"/>
                  </a:lnTo>
                  <a:lnTo>
                    <a:pt x="6958" y="11997"/>
                  </a:lnTo>
                  <a:lnTo>
                    <a:pt x="10374" y="6843"/>
                  </a:lnTo>
                  <a:lnTo>
                    <a:pt x="15710" y="0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402985" y="7297998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09">
                  <a:moveTo>
                    <a:pt x="0" y="16339"/>
                  </a:moveTo>
                  <a:lnTo>
                    <a:pt x="5408" y="9671"/>
                  </a:lnTo>
                  <a:lnTo>
                    <a:pt x="9327" y="5747"/>
                  </a:lnTo>
                  <a:lnTo>
                    <a:pt x="13662" y="3034"/>
                  </a:lnTo>
                  <a:lnTo>
                    <a:pt x="20318" y="0"/>
                  </a:lnTo>
                </a:path>
              </a:pathLst>
            </a:custGeom>
            <a:ln w="32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3423304" y="7293058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60" h="5079">
                  <a:moveTo>
                    <a:pt x="0" y="4940"/>
                  </a:moveTo>
                  <a:lnTo>
                    <a:pt x="11268" y="0"/>
                  </a:lnTo>
                  <a:lnTo>
                    <a:pt x="22263" y="207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3445568" y="7295129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5" h="11429">
                  <a:moveTo>
                    <a:pt x="0" y="0"/>
                  </a:moveTo>
                  <a:lnTo>
                    <a:pt x="10995" y="2070"/>
                  </a:lnTo>
                  <a:lnTo>
                    <a:pt x="19397" y="11034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464965" y="7306163"/>
              <a:ext cx="12700" cy="24130"/>
            </a:xfrm>
            <a:custGeom>
              <a:avLst/>
              <a:gdLst/>
              <a:ahLst/>
              <a:cxnLst/>
              <a:rect l="l" t="t" r="r" b="b"/>
              <a:pathLst>
                <a:path w="12700" h="24129">
                  <a:moveTo>
                    <a:pt x="0" y="0"/>
                  </a:moveTo>
                  <a:lnTo>
                    <a:pt x="4919" y="5410"/>
                  </a:lnTo>
                  <a:lnTo>
                    <a:pt x="7845" y="9668"/>
                  </a:lnTo>
                  <a:lnTo>
                    <a:pt x="9937" y="14984"/>
                  </a:lnTo>
                  <a:lnTo>
                    <a:pt x="12352" y="23566"/>
                  </a:lnTo>
                </a:path>
              </a:pathLst>
            </a:custGeom>
            <a:ln w="33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477317" y="7329729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0" y="0"/>
                  </a:moveTo>
                  <a:lnTo>
                    <a:pt x="2230" y="8715"/>
                  </a:lnTo>
                  <a:lnTo>
                    <a:pt x="3034" y="14962"/>
                  </a:lnTo>
                  <a:lnTo>
                    <a:pt x="2464" y="21750"/>
                  </a:lnTo>
                  <a:lnTo>
                    <a:pt x="575" y="32087"/>
                  </a:lnTo>
                </a:path>
              </a:pathLst>
            </a:custGeom>
            <a:ln w="33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463215" y="7361816"/>
              <a:ext cx="15240" cy="34290"/>
            </a:xfrm>
            <a:custGeom>
              <a:avLst/>
              <a:gdLst/>
              <a:ahLst/>
              <a:cxnLst/>
              <a:rect l="l" t="t" r="r" b="b"/>
              <a:pathLst>
                <a:path w="15239" h="34290">
                  <a:moveTo>
                    <a:pt x="14677" y="0"/>
                  </a:moveTo>
                  <a:lnTo>
                    <a:pt x="12550" y="10369"/>
                  </a:lnTo>
                  <a:lnTo>
                    <a:pt x="10312" y="17387"/>
                  </a:lnTo>
                  <a:lnTo>
                    <a:pt x="6587" y="24260"/>
                  </a:lnTo>
                  <a:lnTo>
                    <a:pt x="0" y="34194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434542" y="7396010"/>
              <a:ext cx="29209" cy="28575"/>
            </a:xfrm>
            <a:custGeom>
              <a:avLst/>
              <a:gdLst/>
              <a:ahLst/>
              <a:cxnLst/>
              <a:rect l="l" t="t" r="r" b="b"/>
              <a:pathLst>
                <a:path w="29210" h="28575">
                  <a:moveTo>
                    <a:pt x="28672" y="0"/>
                  </a:moveTo>
                  <a:lnTo>
                    <a:pt x="21866" y="9841"/>
                  </a:lnTo>
                  <a:lnTo>
                    <a:pt x="16611" y="16074"/>
                  </a:lnTo>
                  <a:lnTo>
                    <a:pt x="10218" y="21356"/>
                  </a:lnTo>
                  <a:lnTo>
                    <a:pt x="0" y="28344"/>
                  </a:lnTo>
                </a:path>
              </a:pathLst>
            </a:custGeom>
            <a:ln w="32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398334" y="7424354"/>
              <a:ext cx="36830" cy="16510"/>
            </a:xfrm>
            <a:custGeom>
              <a:avLst/>
              <a:gdLst/>
              <a:ahLst/>
              <a:cxnLst/>
              <a:rect l="l" t="t" r="r" b="b"/>
              <a:pathLst>
                <a:path w="36829" h="16509">
                  <a:moveTo>
                    <a:pt x="36208" y="0"/>
                  </a:moveTo>
                  <a:lnTo>
                    <a:pt x="25872" y="6798"/>
                  </a:lnTo>
                  <a:lnTo>
                    <a:pt x="18655" y="10755"/>
                  </a:lnTo>
                  <a:lnTo>
                    <a:pt x="11162" y="13394"/>
                  </a:lnTo>
                  <a:lnTo>
                    <a:pt x="0" y="16236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363999" y="7440591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09">
                  <a:moveTo>
                    <a:pt x="34334" y="0"/>
                  </a:moveTo>
                  <a:lnTo>
                    <a:pt x="23201" y="2614"/>
                  </a:lnTo>
                  <a:lnTo>
                    <a:pt x="15913" y="3655"/>
                  </a:lnTo>
                  <a:lnTo>
                    <a:pt x="9252" y="3278"/>
                  </a:lnTo>
                  <a:lnTo>
                    <a:pt x="0" y="1635"/>
                  </a:lnTo>
                </a:path>
              </a:pathLst>
            </a:custGeom>
            <a:ln w="32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340842" y="7430056"/>
              <a:ext cx="23495" cy="12700"/>
            </a:xfrm>
            <a:custGeom>
              <a:avLst/>
              <a:gdLst/>
              <a:ahLst/>
              <a:cxnLst/>
              <a:rect l="l" t="t" r="r" b="b"/>
              <a:pathLst>
                <a:path w="23495" h="12700">
                  <a:moveTo>
                    <a:pt x="23157" y="12169"/>
                  </a:moveTo>
                  <a:lnTo>
                    <a:pt x="14078" y="10310"/>
                  </a:lnTo>
                  <a:lnTo>
                    <a:pt x="8640" y="8423"/>
                  </a:lnTo>
                  <a:lnTo>
                    <a:pt x="4671" y="5367"/>
                  </a:lnTo>
                  <a:lnTo>
                    <a:pt x="0" y="0"/>
                  </a:lnTo>
                </a:path>
              </a:pathLst>
            </a:custGeom>
            <a:ln w="32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333181" y="7408393"/>
              <a:ext cx="8255" cy="22225"/>
            </a:xfrm>
            <a:custGeom>
              <a:avLst/>
              <a:gdLst/>
              <a:ahLst/>
              <a:cxnLst/>
              <a:rect l="l" t="t" r="r" b="b"/>
              <a:pathLst>
                <a:path w="8254" h="22225">
                  <a:moveTo>
                    <a:pt x="7661" y="21663"/>
                  </a:moveTo>
                  <a:lnTo>
                    <a:pt x="0" y="12458"/>
                  </a:lnTo>
                  <a:lnTo>
                    <a:pt x="1626" y="0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9" name="object 739"/>
          <p:cNvGrpSpPr/>
          <p:nvPr/>
        </p:nvGrpSpPr>
        <p:grpSpPr>
          <a:xfrm>
            <a:off x="3474941" y="7257412"/>
            <a:ext cx="220345" cy="475615"/>
            <a:chOff x="3474941" y="7257412"/>
            <a:chExt cx="220345" cy="475615"/>
          </a:xfrm>
        </p:grpSpPr>
        <p:sp>
          <p:nvSpPr>
            <p:cNvPr id="740" name="object 740"/>
            <p:cNvSpPr/>
            <p:nvPr/>
          </p:nvSpPr>
          <p:spPr>
            <a:xfrm>
              <a:off x="3574686" y="728161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573626" y="728161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522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570535" y="728184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090" y="0"/>
                  </a:moveTo>
                  <a:lnTo>
                    <a:pt x="2145" y="229"/>
                  </a:lnTo>
                  <a:lnTo>
                    <a:pt x="0" y="3266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3566814" y="7285111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3721" y="0"/>
                  </a:moveTo>
                  <a:lnTo>
                    <a:pt x="1576" y="3037"/>
                  </a:lnTo>
                  <a:lnTo>
                    <a:pt x="0" y="11048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565237" y="7296160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4" h="20954">
                  <a:moveTo>
                    <a:pt x="1576" y="0"/>
                  </a:moveTo>
                  <a:lnTo>
                    <a:pt x="0" y="8011"/>
                  </a:lnTo>
                  <a:lnTo>
                    <a:pt x="1740" y="20666"/>
                  </a:lnTo>
                </a:path>
              </a:pathLst>
            </a:custGeom>
            <a:ln w="34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566978" y="7316827"/>
              <a:ext cx="8890" cy="26670"/>
            </a:xfrm>
            <a:custGeom>
              <a:avLst/>
              <a:gdLst/>
              <a:ahLst/>
              <a:cxnLst/>
              <a:rect l="l" t="t" r="r" b="b"/>
              <a:pathLst>
                <a:path w="8889" h="26670">
                  <a:moveTo>
                    <a:pt x="0" y="0"/>
                  </a:moveTo>
                  <a:lnTo>
                    <a:pt x="1111" y="7533"/>
                  </a:lnTo>
                  <a:lnTo>
                    <a:pt x="2360" y="12807"/>
                  </a:lnTo>
                  <a:lnTo>
                    <a:pt x="4541" y="18308"/>
                  </a:lnTo>
                  <a:lnTo>
                    <a:pt x="8443" y="26523"/>
                  </a:lnTo>
                </a:path>
              </a:pathLst>
            </a:custGeom>
            <a:ln w="33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575421" y="7343350"/>
              <a:ext cx="17780" cy="24765"/>
            </a:xfrm>
            <a:custGeom>
              <a:avLst/>
              <a:gdLst/>
              <a:ahLst/>
              <a:cxnLst/>
              <a:rect l="l" t="t" r="r" b="b"/>
              <a:pathLst>
                <a:path w="17779" h="24765">
                  <a:moveTo>
                    <a:pt x="0" y="0"/>
                  </a:moveTo>
                  <a:lnTo>
                    <a:pt x="4038" y="8184"/>
                  </a:lnTo>
                  <a:lnTo>
                    <a:pt x="7174" y="13477"/>
                  </a:lnTo>
                  <a:lnTo>
                    <a:pt x="11019" y="18186"/>
                  </a:lnTo>
                  <a:lnTo>
                    <a:pt x="17182" y="24620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592603" y="7367971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0"/>
                  </a:moveTo>
                  <a:lnTo>
                    <a:pt x="6256" y="6278"/>
                  </a:lnTo>
                  <a:lnTo>
                    <a:pt x="10754" y="9899"/>
                  </a:lnTo>
                  <a:lnTo>
                    <a:pt x="15665" y="12239"/>
                  </a:lnTo>
                  <a:lnTo>
                    <a:pt x="23159" y="14675"/>
                  </a:lnTo>
                </a:path>
              </a:pathLst>
            </a:custGeom>
            <a:ln w="33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615763" y="7381061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0" y="1585"/>
                  </a:moveTo>
                  <a:lnTo>
                    <a:pt x="7521" y="3766"/>
                  </a:lnTo>
                  <a:lnTo>
                    <a:pt x="12619" y="4328"/>
                  </a:lnTo>
                  <a:lnTo>
                    <a:pt x="17626" y="3122"/>
                  </a:lnTo>
                  <a:lnTo>
                    <a:pt x="24874" y="0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640637" y="7362187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0" y="18874"/>
                  </a:moveTo>
                  <a:lnTo>
                    <a:pt x="7185" y="15481"/>
                  </a:lnTo>
                  <a:lnTo>
                    <a:pt x="11752" y="12384"/>
                  </a:lnTo>
                  <a:lnTo>
                    <a:pt x="15657" y="7814"/>
                  </a:lnTo>
                  <a:lnTo>
                    <a:pt x="20854" y="0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661492" y="7331889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79">
                  <a:moveTo>
                    <a:pt x="0" y="30298"/>
                  </a:moveTo>
                  <a:lnTo>
                    <a:pt x="5073" y="22306"/>
                  </a:lnTo>
                  <a:lnTo>
                    <a:pt x="8114" y="16485"/>
                  </a:lnTo>
                  <a:lnTo>
                    <a:pt x="10338" y="9997"/>
                  </a:lnTo>
                  <a:lnTo>
                    <a:pt x="12958" y="0"/>
                  </a:lnTo>
                </a:path>
              </a:pathLst>
            </a:custGeom>
            <a:ln w="33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674451" y="7300666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0" y="31222"/>
                  </a:moveTo>
                  <a:lnTo>
                    <a:pt x="2476" y="21211"/>
                  </a:lnTo>
                  <a:lnTo>
                    <a:pt x="3692" y="14621"/>
                  </a:lnTo>
                  <a:lnTo>
                    <a:pt x="3996" y="8526"/>
                  </a:lnTo>
                  <a:lnTo>
                    <a:pt x="3740" y="0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674571" y="7280195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10" h="20954">
                  <a:moveTo>
                    <a:pt x="3620" y="20470"/>
                  </a:moveTo>
                  <a:lnTo>
                    <a:pt x="3061" y="6179"/>
                  </a:lnTo>
                  <a:lnTo>
                    <a:pt x="0" y="0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669270" y="7274016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5300" y="6179"/>
                  </a:moveTo>
                  <a:lnTo>
                    <a:pt x="2239" y="0"/>
                  </a:lnTo>
                  <a:lnTo>
                    <a:pt x="0" y="8082"/>
                  </a:lnTo>
                </a:path>
              </a:pathLst>
            </a:custGeom>
            <a:ln w="33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666728" y="7282098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2541" y="0"/>
                  </a:moveTo>
                  <a:lnTo>
                    <a:pt x="1241" y="5037"/>
                  </a:lnTo>
                  <a:lnTo>
                    <a:pt x="543" y="9986"/>
                  </a:lnTo>
                  <a:lnTo>
                    <a:pt x="209" y="17793"/>
                  </a:lnTo>
                  <a:lnTo>
                    <a:pt x="0" y="31401"/>
                  </a:lnTo>
                </a:path>
              </a:pathLst>
            </a:custGeom>
            <a:ln w="34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666514" y="7313500"/>
              <a:ext cx="635" cy="60325"/>
            </a:xfrm>
            <a:custGeom>
              <a:avLst/>
              <a:gdLst/>
              <a:ahLst/>
              <a:cxnLst/>
              <a:rect l="l" t="t" r="r" b="b"/>
              <a:pathLst>
                <a:path w="635" h="60325">
                  <a:moveTo>
                    <a:pt x="155" y="-16959"/>
                  </a:moveTo>
                  <a:lnTo>
                    <a:pt x="155" y="77120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664215" y="7373661"/>
              <a:ext cx="3175" cy="82550"/>
            </a:xfrm>
            <a:custGeom>
              <a:avLst/>
              <a:gdLst/>
              <a:ahLst/>
              <a:cxnLst/>
              <a:rect l="l" t="t" r="r" b="b"/>
              <a:pathLst>
                <a:path w="3175" h="82550">
                  <a:moveTo>
                    <a:pt x="2609" y="0"/>
                  </a:moveTo>
                  <a:lnTo>
                    <a:pt x="2793" y="22009"/>
                  </a:lnTo>
                  <a:lnTo>
                    <a:pt x="2582" y="37913"/>
                  </a:lnTo>
                  <a:lnTo>
                    <a:pt x="1732" y="55423"/>
                  </a:lnTo>
                  <a:lnTo>
                    <a:pt x="0" y="82250"/>
                  </a:lnTo>
                </a:path>
              </a:pathLst>
            </a:custGeom>
            <a:ln w="32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3653003" y="7455911"/>
              <a:ext cx="11430" cy="91440"/>
            </a:xfrm>
            <a:custGeom>
              <a:avLst/>
              <a:gdLst/>
              <a:ahLst/>
              <a:cxnLst/>
              <a:rect l="l" t="t" r="r" b="b"/>
              <a:pathLst>
                <a:path w="11429" h="91440">
                  <a:moveTo>
                    <a:pt x="11212" y="0"/>
                  </a:moveTo>
                  <a:lnTo>
                    <a:pt x="9345" y="26969"/>
                  </a:lnTo>
                  <a:lnTo>
                    <a:pt x="7554" y="45480"/>
                  </a:lnTo>
                  <a:lnTo>
                    <a:pt x="4790" y="64100"/>
                  </a:lnTo>
                  <a:lnTo>
                    <a:pt x="0" y="91398"/>
                  </a:lnTo>
                </a:path>
              </a:pathLst>
            </a:custGeom>
            <a:ln w="30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631655" y="7547309"/>
              <a:ext cx="21590" cy="83185"/>
            </a:xfrm>
            <a:custGeom>
              <a:avLst/>
              <a:gdLst/>
              <a:ahLst/>
              <a:cxnLst/>
              <a:rect l="l" t="t" r="r" b="b"/>
              <a:pathLst>
                <a:path w="21589" h="83184">
                  <a:moveTo>
                    <a:pt x="21347" y="0"/>
                  </a:moveTo>
                  <a:lnTo>
                    <a:pt x="16398" y="27164"/>
                  </a:lnTo>
                  <a:lnTo>
                    <a:pt x="12525" y="44847"/>
                  </a:lnTo>
                  <a:lnTo>
                    <a:pt x="7726" y="60816"/>
                  </a:lnTo>
                  <a:lnTo>
                    <a:pt x="0" y="82836"/>
                  </a:lnTo>
                </a:path>
              </a:pathLst>
            </a:custGeom>
            <a:ln w="29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601968" y="7630145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4">
                  <a:moveTo>
                    <a:pt x="29686" y="0"/>
                  </a:moveTo>
                  <a:lnTo>
                    <a:pt x="21830" y="21643"/>
                  </a:lnTo>
                  <a:lnTo>
                    <a:pt x="16118" y="34981"/>
                  </a:lnTo>
                  <a:lnTo>
                    <a:pt x="9769" y="45522"/>
                  </a:lnTo>
                  <a:lnTo>
                    <a:pt x="0" y="58778"/>
                  </a:lnTo>
                </a:path>
              </a:pathLst>
            </a:custGeom>
            <a:ln w="29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567249" y="7688924"/>
              <a:ext cx="34925" cy="26034"/>
            </a:xfrm>
            <a:custGeom>
              <a:avLst/>
              <a:gdLst/>
              <a:ahLst/>
              <a:cxnLst/>
              <a:rect l="l" t="t" r="r" b="b"/>
              <a:pathLst>
                <a:path w="34925" h="26034">
                  <a:moveTo>
                    <a:pt x="34719" y="0"/>
                  </a:moveTo>
                  <a:lnTo>
                    <a:pt x="24870" y="12741"/>
                  </a:lnTo>
                  <a:lnTo>
                    <a:pt x="17971" y="19683"/>
                  </a:lnTo>
                  <a:lnTo>
                    <a:pt x="10766" y="23250"/>
                  </a:lnTo>
                  <a:lnTo>
                    <a:pt x="0" y="25866"/>
                  </a:lnTo>
                </a:path>
              </a:pathLst>
            </a:custGeom>
            <a:ln w="30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532344" y="7704562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34905" y="10228"/>
                  </a:moveTo>
                  <a:lnTo>
                    <a:pt x="24136" y="12281"/>
                  </a:lnTo>
                  <a:lnTo>
                    <a:pt x="16910" y="11900"/>
                  </a:lnTo>
                  <a:lnTo>
                    <a:pt x="9956" y="8126"/>
                  </a:lnTo>
                  <a:lnTo>
                    <a:pt x="0" y="0"/>
                  </a:lnTo>
                </a:path>
              </a:pathLst>
            </a:custGeom>
            <a:ln w="31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503988" y="7662353"/>
              <a:ext cx="28575" cy="42545"/>
            </a:xfrm>
            <a:custGeom>
              <a:avLst/>
              <a:gdLst/>
              <a:ahLst/>
              <a:cxnLst/>
              <a:rect l="l" t="t" r="r" b="b"/>
              <a:pathLst>
                <a:path w="28575" h="42545">
                  <a:moveTo>
                    <a:pt x="28355" y="42208"/>
                  </a:moveTo>
                  <a:lnTo>
                    <a:pt x="18501" y="33581"/>
                  </a:lnTo>
                  <a:lnTo>
                    <a:pt x="12263" y="26309"/>
                  </a:lnTo>
                  <a:lnTo>
                    <a:pt x="6982" y="16434"/>
                  </a:lnTo>
                  <a:lnTo>
                    <a:pt x="0" y="0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491110" y="7601466"/>
              <a:ext cx="13335" cy="60960"/>
            </a:xfrm>
            <a:custGeom>
              <a:avLst/>
              <a:gdLst/>
              <a:ahLst/>
              <a:cxnLst/>
              <a:rect l="l" t="t" r="r" b="b"/>
              <a:pathLst>
                <a:path w="13335" h="60959">
                  <a:moveTo>
                    <a:pt x="12877" y="60887"/>
                  </a:moveTo>
                  <a:lnTo>
                    <a:pt x="6137" y="44161"/>
                  </a:lnTo>
                  <a:lnTo>
                    <a:pt x="2548" y="32243"/>
                  </a:lnTo>
                  <a:lnTo>
                    <a:pt x="905" y="19425"/>
                  </a:lnTo>
                  <a:lnTo>
                    <a:pt x="0" y="0"/>
                  </a:lnTo>
                </a:path>
              </a:pathLst>
            </a:custGeom>
            <a:ln w="32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490582" y="7538817"/>
              <a:ext cx="12065" cy="62865"/>
            </a:xfrm>
            <a:custGeom>
              <a:avLst/>
              <a:gdLst/>
              <a:ahLst/>
              <a:cxnLst/>
              <a:rect l="l" t="t" r="r" b="b"/>
              <a:pathLst>
                <a:path w="12064" h="62865">
                  <a:moveTo>
                    <a:pt x="528" y="62648"/>
                  </a:moveTo>
                  <a:lnTo>
                    <a:pt x="0" y="43195"/>
                  </a:lnTo>
                  <a:lnTo>
                    <a:pt x="997" y="30184"/>
                  </a:lnTo>
                  <a:lnTo>
                    <a:pt x="4576" y="17744"/>
                  </a:lnTo>
                  <a:lnTo>
                    <a:pt x="11793" y="0"/>
                  </a:lnTo>
                </a:path>
              </a:pathLst>
            </a:custGeom>
            <a:ln w="31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502376" y="7488151"/>
              <a:ext cx="38735" cy="50800"/>
            </a:xfrm>
            <a:custGeom>
              <a:avLst/>
              <a:gdLst/>
              <a:ahLst/>
              <a:cxnLst/>
              <a:rect l="l" t="t" r="r" b="b"/>
              <a:pathLst>
                <a:path w="38735" h="50800">
                  <a:moveTo>
                    <a:pt x="0" y="50665"/>
                  </a:moveTo>
                  <a:lnTo>
                    <a:pt x="7637" y="33109"/>
                  </a:lnTo>
                  <a:lnTo>
                    <a:pt x="14161" y="21979"/>
                  </a:lnTo>
                  <a:lnTo>
                    <a:pt x="23151" y="12526"/>
                  </a:lnTo>
                  <a:lnTo>
                    <a:pt x="38186" y="0"/>
                  </a:lnTo>
                </a:path>
              </a:pathLst>
            </a:custGeom>
            <a:ln w="30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540562" y="7457378"/>
              <a:ext cx="57150" cy="31115"/>
            </a:xfrm>
            <a:custGeom>
              <a:avLst/>
              <a:gdLst/>
              <a:ahLst/>
              <a:cxnLst/>
              <a:rect l="l" t="t" r="r" b="b"/>
              <a:pathLst>
                <a:path w="57150" h="31115">
                  <a:moveTo>
                    <a:pt x="0" y="30773"/>
                  </a:moveTo>
                  <a:lnTo>
                    <a:pt x="15324" y="18557"/>
                  </a:lnTo>
                  <a:lnTo>
                    <a:pt x="26338" y="11280"/>
                  </a:lnTo>
                  <a:lnTo>
                    <a:pt x="38355" y="6056"/>
                  </a:lnTo>
                  <a:lnTo>
                    <a:pt x="56690" y="0"/>
                  </a:lnTo>
                </a:path>
              </a:pathLst>
            </a:custGeom>
            <a:ln w="31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7" name="object 767"/>
          <p:cNvGrpSpPr/>
          <p:nvPr/>
        </p:nvGrpSpPr>
        <p:grpSpPr>
          <a:xfrm>
            <a:off x="4198397" y="7231636"/>
            <a:ext cx="426720" cy="386715"/>
            <a:chOff x="4198397" y="7231636"/>
            <a:chExt cx="426720" cy="386715"/>
          </a:xfrm>
        </p:grpSpPr>
        <p:pic>
          <p:nvPicPr>
            <p:cNvPr id="768" name="object 76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98397" y="7231636"/>
              <a:ext cx="180717" cy="386252"/>
            </a:xfrm>
            <a:prstGeom prst="rect">
              <a:avLst/>
            </a:prstGeom>
          </p:spPr>
        </p:pic>
        <p:sp>
          <p:nvSpPr>
            <p:cNvPr id="769" name="object 769"/>
            <p:cNvSpPr/>
            <p:nvPr/>
          </p:nvSpPr>
          <p:spPr>
            <a:xfrm>
              <a:off x="4422906" y="729884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3035"/>
                  </a:moveTo>
                  <a:lnTo>
                    <a:pt x="630" y="2691"/>
                  </a:lnTo>
                  <a:lnTo>
                    <a:pt x="1261" y="2347"/>
                  </a:lnTo>
                </a:path>
                <a:path w="5714" h="3175">
                  <a:moveTo>
                    <a:pt x="1261" y="2347"/>
                  </a:moveTo>
                  <a:lnTo>
                    <a:pt x="2522" y="1658"/>
                  </a:lnTo>
                  <a:lnTo>
                    <a:pt x="512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4428030" y="729676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40">
                  <a:moveTo>
                    <a:pt x="0" y="2083"/>
                  </a:moveTo>
                  <a:lnTo>
                    <a:pt x="2601" y="424"/>
                  </a:lnTo>
                  <a:lnTo>
                    <a:pt x="675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4434781" y="7296338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0" y="424"/>
                  </a:moveTo>
                  <a:lnTo>
                    <a:pt x="4148" y="0"/>
                  </a:lnTo>
                  <a:lnTo>
                    <a:pt x="9486" y="3250"/>
                  </a:lnTo>
                </a:path>
              </a:pathLst>
            </a:custGeom>
            <a:ln w="34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4444268" y="7299588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5337" y="3250"/>
                  </a:lnTo>
                  <a:lnTo>
                    <a:pt x="11074" y="11314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4455342" y="7310902"/>
              <a:ext cx="26034" cy="45720"/>
            </a:xfrm>
            <a:custGeom>
              <a:avLst/>
              <a:gdLst/>
              <a:ahLst/>
              <a:cxnLst/>
              <a:rect l="l" t="t" r="r" b="b"/>
              <a:pathLst>
                <a:path w="26035" h="45720">
                  <a:moveTo>
                    <a:pt x="0" y="0"/>
                  </a:moveTo>
                  <a:lnTo>
                    <a:pt x="10681" y="18902"/>
                  </a:lnTo>
                  <a:lnTo>
                    <a:pt x="16939" y="29901"/>
                  </a:lnTo>
                  <a:lnTo>
                    <a:pt x="21201" y="37222"/>
                  </a:lnTo>
                  <a:lnTo>
                    <a:pt x="25895" y="45094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4481238" y="7355997"/>
              <a:ext cx="17145" cy="22860"/>
            </a:xfrm>
            <a:custGeom>
              <a:avLst/>
              <a:gdLst/>
              <a:ahLst/>
              <a:cxnLst/>
              <a:rect l="l" t="t" r="r" b="b"/>
              <a:pathLst>
                <a:path w="17145" h="22859">
                  <a:moveTo>
                    <a:pt x="0" y="0"/>
                  </a:moveTo>
                  <a:lnTo>
                    <a:pt x="4551" y="7519"/>
                  </a:lnTo>
                  <a:lnTo>
                    <a:pt x="7814" y="12369"/>
                  </a:lnTo>
                  <a:lnTo>
                    <a:pt x="11361" y="16658"/>
                  </a:lnTo>
                  <a:lnTo>
                    <a:pt x="16763" y="22494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4498001" y="7378492"/>
              <a:ext cx="20320" cy="13335"/>
            </a:xfrm>
            <a:custGeom>
              <a:avLst/>
              <a:gdLst/>
              <a:ahLst/>
              <a:cxnLst/>
              <a:rect l="l" t="t" r="r" b="b"/>
              <a:pathLst>
                <a:path w="20320" h="13334">
                  <a:moveTo>
                    <a:pt x="0" y="0"/>
                  </a:moveTo>
                  <a:lnTo>
                    <a:pt x="9138" y="9751"/>
                  </a:lnTo>
                  <a:lnTo>
                    <a:pt x="20215" y="13043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4518216" y="7388974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0" y="2561"/>
                  </a:moveTo>
                  <a:lnTo>
                    <a:pt x="11076" y="5853"/>
                  </a:lnTo>
                  <a:lnTo>
                    <a:pt x="21899" y="0"/>
                  </a:lnTo>
                </a:path>
              </a:pathLst>
            </a:custGeom>
            <a:ln w="33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4540115" y="7369438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4">
                  <a:moveTo>
                    <a:pt x="0" y="19535"/>
                  </a:moveTo>
                  <a:lnTo>
                    <a:pt x="6384" y="15937"/>
                  </a:lnTo>
                  <a:lnTo>
                    <a:pt x="10491" y="12703"/>
                  </a:lnTo>
                  <a:lnTo>
                    <a:pt x="14103" y="8001"/>
                  </a:lnTo>
                  <a:lnTo>
                    <a:pt x="19000" y="0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559116" y="7338396"/>
              <a:ext cx="12700" cy="31115"/>
            </a:xfrm>
            <a:custGeom>
              <a:avLst/>
              <a:gdLst/>
              <a:ahLst/>
              <a:cxnLst/>
              <a:rect l="l" t="t" r="r" b="b"/>
              <a:pathLst>
                <a:path w="12700" h="31115">
                  <a:moveTo>
                    <a:pt x="0" y="31042"/>
                  </a:moveTo>
                  <a:lnTo>
                    <a:pt x="4797" y="22861"/>
                  </a:lnTo>
                  <a:lnTo>
                    <a:pt x="7712" y="16901"/>
                  </a:lnTo>
                  <a:lnTo>
                    <a:pt x="9929" y="10250"/>
                  </a:lnTo>
                  <a:lnTo>
                    <a:pt x="12632" y="0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571748" y="7305693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0" y="32702"/>
                  </a:moveTo>
                  <a:lnTo>
                    <a:pt x="2595" y="22426"/>
                  </a:lnTo>
                  <a:lnTo>
                    <a:pt x="4057" y="15594"/>
                  </a:lnTo>
                  <a:lnTo>
                    <a:pt x="4922" y="9140"/>
                  </a:lnTo>
                  <a:lnTo>
                    <a:pt x="5729" y="0"/>
                  </a:lnTo>
                </a:path>
              </a:pathLst>
            </a:custGeom>
            <a:ln w="33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577477" y="72806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0" y="25000"/>
                  </a:moveTo>
                  <a:lnTo>
                    <a:pt x="1274" y="9658"/>
                  </a:lnTo>
                  <a:lnTo>
                    <a:pt x="410" y="0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575249" y="7270322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639" y="10371"/>
                  </a:moveTo>
                  <a:lnTo>
                    <a:pt x="1775" y="713"/>
                  </a:lnTo>
                  <a:lnTo>
                    <a:pt x="0" y="0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572655" y="7269608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593" y="713"/>
                  </a:moveTo>
                  <a:lnTo>
                    <a:pt x="817" y="0"/>
                  </a:lnTo>
                  <a:lnTo>
                    <a:pt x="0" y="9468"/>
                  </a:lnTo>
                </a:path>
              </a:pathLst>
            </a:custGeom>
            <a:ln w="33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572078" y="7279076"/>
              <a:ext cx="1270" cy="27940"/>
            </a:xfrm>
            <a:custGeom>
              <a:avLst/>
              <a:gdLst/>
              <a:ahLst/>
              <a:cxnLst/>
              <a:rect l="l" t="t" r="r" b="b"/>
              <a:pathLst>
                <a:path w="1270" h="27940">
                  <a:moveTo>
                    <a:pt x="432" y="-17347"/>
                  </a:moveTo>
                  <a:lnTo>
                    <a:pt x="432" y="44840"/>
                  </a:lnTo>
                </a:path>
              </a:pathLst>
            </a:custGeom>
            <a:ln w="35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572943" y="7306569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0" y="0"/>
                  </a:moveTo>
                  <a:lnTo>
                    <a:pt x="683" y="10769"/>
                  </a:lnTo>
                  <a:lnTo>
                    <a:pt x="1324" y="18568"/>
                  </a:lnTo>
                  <a:lnTo>
                    <a:pt x="2294" y="27184"/>
                  </a:lnTo>
                  <a:lnTo>
                    <a:pt x="3963" y="40406"/>
                  </a:lnTo>
                </a:path>
              </a:pathLst>
            </a:custGeom>
            <a:ln w="33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576907" y="7346975"/>
              <a:ext cx="7620" cy="43815"/>
            </a:xfrm>
            <a:custGeom>
              <a:avLst/>
              <a:gdLst/>
              <a:ahLst/>
              <a:cxnLst/>
              <a:rect l="l" t="t" r="r" b="b"/>
              <a:pathLst>
                <a:path w="7620" h="43815">
                  <a:moveTo>
                    <a:pt x="0" y="0"/>
                  </a:moveTo>
                  <a:lnTo>
                    <a:pt x="1718" y="13270"/>
                  </a:lnTo>
                  <a:lnTo>
                    <a:pt x="3026" y="22228"/>
                  </a:lnTo>
                  <a:lnTo>
                    <a:pt x="4589" y="30955"/>
                  </a:lnTo>
                  <a:lnTo>
                    <a:pt x="7067" y="43533"/>
                  </a:lnTo>
                </a:path>
              </a:pathLst>
            </a:custGeom>
            <a:ln w="32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583975" y="7390508"/>
              <a:ext cx="11430" cy="34925"/>
            </a:xfrm>
            <a:custGeom>
              <a:avLst/>
              <a:gdLst/>
              <a:ahLst/>
              <a:cxnLst/>
              <a:rect l="l" t="t" r="r" b="b"/>
              <a:pathLst>
                <a:path w="11429" h="34925">
                  <a:moveTo>
                    <a:pt x="0" y="0"/>
                  </a:moveTo>
                  <a:lnTo>
                    <a:pt x="2539" y="12441"/>
                  </a:lnTo>
                  <a:lnTo>
                    <a:pt x="4528" y="20215"/>
                  </a:lnTo>
                  <a:lnTo>
                    <a:pt x="6996" y="26586"/>
                  </a:lnTo>
                  <a:lnTo>
                    <a:pt x="10972" y="34818"/>
                  </a:lnTo>
                </a:path>
              </a:pathLst>
            </a:custGeom>
            <a:ln w="32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594947" y="7425326"/>
              <a:ext cx="13970" cy="18415"/>
            </a:xfrm>
            <a:custGeom>
              <a:avLst/>
              <a:gdLst/>
              <a:ahLst/>
              <a:cxnLst/>
              <a:rect l="l" t="t" r="r" b="b"/>
              <a:pathLst>
                <a:path w="13970" h="18415">
                  <a:moveTo>
                    <a:pt x="0" y="0"/>
                  </a:moveTo>
                  <a:lnTo>
                    <a:pt x="6762" y="13666"/>
                  </a:lnTo>
                  <a:lnTo>
                    <a:pt x="13894" y="17895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8" name="object 788"/>
          <p:cNvGrpSpPr/>
          <p:nvPr/>
        </p:nvGrpSpPr>
        <p:grpSpPr>
          <a:xfrm>
            <a:off x="4633838" y="7129885"/>
            <a:ext cx="317500" cy="332740"/>
            <a:chOff x="4633838" y="7129885"/>
            <a:chExt cx="317500" cy="332740"/>
          </a:xfrm>
        </p:grpSpPr>
        <p:sp>
          <p:nvSpPr>
            <p:cNvPr id="789" name="object 789"/>
            <p:cNvSpPr/>
            <p:nvPr/>
          </p:nvSpPr>
          <p:spPr>
            <a:xfrm>
              <a:off x="4735608" y="7194165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522" y="2637"/>
                  </a:moveTo>
                  <a:lnTo>
                    <a:pt x="1261" y="131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4715242" y="7168391"/>
              <a:ext cx="20955" cy="26034"/>
            </a:xfrm>
            <a:custGeom>
              <a:avLst/>
              <a:gdLst/>
              <a:ahLst/>
              <a:cxnLst/>
              <a:rect l="l" t="t" r="r" b="b"/>
              <a:pathLst>
                <a:path w="20954" h="26034">
                  <a:moveTo>
                    <a:pt x="20365" y="25774"/>
                  </a:moveTo>
                  <a:lnTo>
                    <a:pt x="9527" y="11505"/>
                  </a:lnTo>
                  <a:lnTo>
                    <a:pt x="3793" y="4064"/>
                  </a:lnTo>
                  <a:lnTo>
                    <a:pt x="1254" y="1034"/>
                  </a:lnTo>
                  <a:lnTo>
                    <a:pt x="0" y="0"/>
                  </a:lnTo>
                </a:path>
              </a:pathLst>
            </a:custGeom>
            <a:ln w="34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4713578" y="7167268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664" y="1123"/>
                  </a:moveTo>
                  <a:lnTo>
                    <a:pt x="0" y="0"/>
                  </a:lnTo>
                  <a:lnTo>
                    <a:pt x="2032" y="8252"/>
                  </a:lnTo>
                </a:path>
              </a:pathLst>
            </a:custGeom>
            <a:ln w="34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4715611" y="7175520"/>
              <a:ext cx="17145" cy="73660"/>
            </a:xfrm>
            <a:custGeom>
              <a:avLst/>
              <a:gdLst/>
              <a:ahLst/>
              <a:cxnLst/>
              <a:rect l="l" t="t" r="r" b="b"/>
              <a:pathLst>
                <a:path w="17145" h="73659">
                  <a:moveTo>
                    <a:pt x="0" y="0"/>
                  </a:moveTo>
                  <a:lnTo>
                    <a:pt x="6571" y="27198"/>
                  </a:lnTo>
                  <a:lnTo>
                    <a:pt x="10504" y="43930"/>
                  </a:lnTo>
                  <a:lnTo>
                    <a:pt x="13367" y="57095"/>
                  </a:lnTo>
                  <a:lnTo>
                    <a:pt x="16730" y="73591"/>
                  </a:lnTo>
                </a:path>
              </a:pathLst>
            </a:custGeom>
            <a:ln w="33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4732342" y="7249111"/>
              <a:ext cx="10795" cy="57785"/>
            </a:xfrm>
            <a:custGeom>
              <a:avLst/>
              <a:gdLst/>
              <a:ahLst/>
              <a:cxnLst/>
              <a:rect l="l" t="t" r="r" b="b"/>
              <a:pathLst>
                <a:path w="10795" h="57784">
                  <a:moveTo>
                    <a:pt x="0" y="0"/>
                  </a:moveTo>
                  <a:lnTo>
                    <a:pt x="3262" y="16241"/>
                  </a:lnTo>
                  <a:lnTo>
                    <a:pt x="5424" y="27625"/>
                  </a:lnTo>
                  <a:lnTo>
                    <a:pt x="7450" y="39522"/>
                  </a:lnTo>
                  <a:lnTo>
                    <a:pt x="10308" y="57305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4742650" y="7306416"/>
              <a:ext cx="8890" cy="55880"/>
            </a:xfrm>
            <a:custGeom>
              <a:avLst/>
              <a:gdLst/>
              <a:ahLst/>
              <a:cxnLst/>
              <a:rect l="l" t="t" r="r" b="b"/>
              <a:pathLst>
                <a:path w="8889" h="55879">
                  <a:moveTo>
                    <a:pt x="0" y="0"/>
                  </a:moveTo>
                  <a:lnTo>
                    <a:pt x="2828" y="17759"/>
                  </a:lnTo>
                  <a:lnTo>
                    <a:pt x="4647" y="29493"/>
                  </a:lnTo>
                  <a:lnTo>
                    <a:pt x="6247" y="40435"/>
                  </a:lnTo>
                  <a:lnTo>
                    <a:pt x="8416" y="55817"/>
                  </a:lnTo>
                </a:path>
              </a:pathLst>
            </a:custGeom>
            <a:ln w="31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4751067" y="7362234"/>
              <a:ext cx="7620" cy="41910"/>
            </a:xfrm>
            <a:custGeom>
              <a:avLst/>
              <a:gdLst/>
              <a:ahLst/>
              <a:cxnLst/>
              <a:rect l="l" t="t" r="r" b="b"/>
              <a:pathLst>
                <a:path w="7620" h="41909">
                  <a:moveTo>
                    <a:pt x="0" y="0"/>
                  </a:moveTo>
                  <a:lnTo>
                    <a:pt x="2148" y="15163"/>
                  </a:lnTo>
                  <a:lnTo>
                    <a:pt x="3603" y="24576"/>
                  </a:lnTo>
                  <a:lnTo>
                    <a:pt x="5031" y="32162"/>
                  </a:lnTo>
                  <a:lnTo>
                    <a:pt x="7097" y="41843"/>
                  </a:lnTo>
                </a:path>
              </a:pathLst>
            </a:custGeom>
            <a:ln w="31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758165" y="7404077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0" y="0"/>
                  </a:moveTo>
                  <a:lnTo>
                    <a:pt x="3475" y="16047"/>
                  </a:lnTo>
                  <a:lnTo>
                    <a:pt x="6038" y="21715"/>
                  </a:lnTo>
                </a:path>
              </a:pathLst>
            </a:custGeom>
            <a:ln w="31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832532" y="716418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379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828179" y="7160660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4352" y="3524"/>
                  </a:moveTo>
                  <a:lnTo>
                    <a:pt x="3435" y="318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815378" y="7147895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4">
                  <a:moveTo>
                    <a:pt x="12801" y="12765"/>
                  </a:moveTo>
                  <a:lnTo>
                    <a:pt x="1367" y="902"/>
                  </a:lnTo>
                  <a:lnTo>
                    <a:pt x="0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814010" y="7146994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1367" y="901"/>
                  </a:moveTo>
                  <a:lnTo>
                    <a:pt x="0" y="0"/>
                  </a:lnTo>
                  <a:lnTo>
                    <a:pt x="3019" y="8031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817030" y="7155025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40">
                  <a:moveTo>
                    <a:pt x="0" y="0"/>
                  </a:moveTo>
                  <a:lnTo>
                    <a:pt x="1845" y="4948"/>
                  </a:lnTo>
                  <a:lnTo>
                    <a:pt x="3435" y="9470"/>
                  </a:lnTo>
                  <a:lnTo>
                    <a:pt x="5650" y="16152"/>
                  </a:lnTo>
                  <a:lnTo>
                    <a:pt x="9365" y="27579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4826396" y="7182605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70" h="48895">
                  <a:moveTo>
                    <a:pt x="0" y="0"/>
                  </a:moveTo>
                  <a:lnTo>
                    <a:pt x="3781" y="11756"/>
                  </a:lnTo>
                  <a:lnTo>
                    <a:pt x="6460" y="20741"/>
                  </a:lnTo>
                  <a:lnTo>
                    <a:pt x="9312" y="31513"/>
                  </a:lnTo>
                  <a:lnTo>
                    <a:pt x="13612" y="48633"/>
                  </a:lnTo>
                </a:path>
              </a:pathLst>
            </a:custGeom>
            <a:ln w="33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4840009" y="7231238"/>
              <a:ext cx="13970" cy="63500"/>
            </a:xfrm>
            <a:custGeom>
              <a:avLst/>
              <a:gdLst/>
              <a:ahLst/>
              <a:cxnLst/>
              <a:rect l="l" t="t" r="r" b="b"/>
              <a:pathLst>
                <a:path w="13970" h="63500">
                  <a:moveTo>
                    <a:pt x="0" y="0"/>
                  </a:moveTo>
                  <a:lnTo>
                    <a:pt x="4302" y="17344"/>
                  </a:lnTo>
                  <a:lnTo>
                    <a:pt x="7167" y="29689"/>
                  </a:lnTo>
                  <a:lnTo>
                    <a:pt x="9883" y="42942"/>
                  </a:lnTo>
                  <a:lnTo>
                    <a:pt x="13738" y="63010"/>
                  </a:lnTo>
                </a:path>
              </a:pathLst>
            </a:custGeom>
            <a:ln w="32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853747" y="7294249"/>
              <a:ext cx="10795" cy="66040"/>
            </a:xfrm>
            <a:custGeom>
              <a:avLst/>
              <a:gdLst/>
              <a:ahLst/>
              <a:cxnLst/>
              <a:rect l="l" t="t" r="r" b="b"/>
              <a:pathLst>
                <a:path w="10795" h="66040">
                  <a:moveTo>
                    <a:pt x="0" y="0"/>
                  </a:moveTo>
                  <a:lnTo>
                    <a:pt x="3808" y="20108"/>
                  </a:lnTo>
                  <a:lnTo>
                    <a:pt x="6198" y="33638"/>
                  </a:lnTo>
                  <a:lnTo>
                    <a:pt x="8177" y="46733"/>
                  </a:lnTo>
                  <a:lnTo>
                    <a:pt x="10756" y="65540"/>
                  </a:lnTo>
                </a:path>
              </a:pathLst>
            </a:custGeom>
            <a:ln w="31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864503" y="7359789"/>
              <a:ext cx="5715" cy="54610"/>
            </a:xfrm>
            <a:custGeom>
              <a:avLst/>
              <a:gdLst/>
              <a:ahLst/>
              <a:cxnLst/>
              <a:rect l="l" t="t" r="r" b="b"/>
              <a:pathLst>
                <a:path w="5714" h="54609">
                  <a:moveTo>
                    <a:pt x="0" y="0"/>
                  </a:moveTo>
                  <a:lnTo>
                    <a:pt x="2499" y="18628"/>
                  </a:lnTo>
                  <a:lnTo>
                    <a:pt x="3928" y="30476"/>
                  </a:lnTo>
                  <a:lnTo>
                    <a:pt x="4821" y="40618"/>
                  </a:lnTo>
                  <a:lnTo>
                    <a:pt x="5715" y="54130"/>
                  </a:lnTo>
                </a:path>
              </a:pathLst>
            </a:custGeom>
            <a:ln w="30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870219" y="7413919"/>
              <a:ext cx="1270" cy="33655"/>
            </a:xfrm>
            <a:custGeom>
              <a:avLst/>
              <a:gdLst/>
              <a:ahLst/>
              <a:cxnLst/>
              <a:rect l="l" t="t" r="r" b="b"/>
              <a:pathLst>
                <a:path w="1270" h="33654">
                  <a:moveTo>
                    <a:pt x="0" y="0"/>
                  </a:moveTo>
                  <a:lnTo>
                    <a:pt x="815" y="13183"/>
                  </a:lnTo>
                  <a:lnTo>
                    <a:pt x="1164" y="21030"/>
                  </a:lnTo>
                  <a:lnTo>
                    <a:pt x="1115" y="26649"/>
                  </a:lnTo>
                  <a:lnTo>
                    <a:pt x="737" y="33148"/>
                  </a:lnTo>
                </a:path>
              </a:pathLst>
            </a:custGeom>
            <a:ln w="31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689763" y="731377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834" y="114"/>
                  </a:moveTo>
                  <a:lnTo>
                    <a:pt x="917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651110" y="7312670"/>
              <a:ext cx="38735" cy="1270"/>
            </a:xfrm>
            <a:custGeom>
              <a:avLst/>
              <a:gdLst/>
              <a:ahLst/>
              <a:cxnLst/>
              <a:rect l="l" t="t" r="r" b="b"/>
              <a:pathLst>
                <a:path w="38735" h="1270">
                  <a:moveTo>
                    <a:pt x="38653" y="1105"/>
                  </a:moveTo>
                  <a:lnTo>
                    <a:pt x="18100" y="444"/>
                  </a:lnTo>
                  <a:lnTo>
                    <a:pt x="7223" y="110"/>
                  </a:lnTo>
                  <a:lnTo>
                    <a:pt x="2397" y="0"/>
                  </a:lnTo>
                  <a:lnTo>
                    <a:pt x="0" y="11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651110" y="7312682"/>
              <a:ext cx="47625" cy="635"/>
            </a:xfrm>
            <a:custGeom>
              <a:avLst/>
              <a:gdLst/>
              <a:ahLst/>
              <a:cxnLst/>
              <a:rect l="l" t="t" r="r" b="b"/>
              <a:pathLst>
                <a:path w="47625" h="634">
                  <a:moveTo>
                    <a:pt x="-17271" y="286"/>
                  </a:moveTo>
                  <a:lnTo>
                    <a:pt x="64356" y="286"/>
                  </a:lnTo>
                </a:path>
              </a:pathLst>
            </a:custGeom>
            <a:ln w="35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698195" y="7312706"/>
              <a:ext cx="67310" cy="635"/>
            </a:xfrm>
            <a:custGeom>
              <a:avLst/>
              <a:gdLst/>
              <a:ahLst/>
              <a:cxnLst/>
              <a:rect l="l" t="t" r="r" b="b"/>
              <a:pathLst>
                <a:path w="67310" h="634">
                  <a:moveTo>
                    <a:pt x="-16802" y="301"/>
                  </a:moveTo>
                  <a:lnTo>
                    <a:pt x="83631" y="301"/>
                  </a:lnTo>
                </a:path>
              </a:pathLst>
            </a:custGeom>
            <a:ln w="34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765023" y="7310587"/>
              <a:ext cx="74295" cy="2540"/>
            </a:xfrm>
            <a:custGeom>
              <a:avLst/>
              <a:gdLst/>
              <a:ahLst/>
              <a:cxnLst/>
              <a:rect l="l" t="t" r="r" b="b"/>
              <a:pathLst>
                <a:path w="74295" h="2540">
                  <a:moveTo>
                    <a:pt x="0" y="2119"/>
                  </a:moveTo>
                  <a:lnTo>
                    <a:pt x="22840" y="1714"/>
                  </a:lnTo>
                  <a:lnTo>
                    <a:pt x="38168" y="1358"/>
                  </a:lnTo>
                  <a:lnTo>
                    <a:pt x="52927" y="853"/>
                  </a:lnTo>
                  <a:lnTo>
                    <a:pt x="74060" y="0"/>
                  </a:lnTo>
                </a:path>
              </a:pathLst>
            </a:custGeom>
            <a:ln w="31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839084" y="7307564"/>
              <a:ext cx="59055" cy="3175"/>
            </a:xfrm>
            <a:custGeom>
              <a:avLst/>
              <a:gdLst/>
              <a:ahLst/>
              <a:cxnLst/>
              <a:rect l="l" t="t" r="r" b="b"/>
              <a:pathLst>
                <a:path w="59054" h="3175">
                  <a:moveTo>
                    <a:pt x="0" y="3023"/>
                  </a:moveTo>
                  <a:lnTo>
                    <a:pt x="20891" y="2155"/>
                  </a:lnTo>
                  <a:lnTo>
                    <a:pt x="33961" y="1551"/>
                  </a:lnTo>
                  <a:lnTo>
                    <a:pt x="44705" y="927"/>
                  </a:lnTo>
                  <a:lnTo>
                    <a:pt x="58619" y="0"/>
                  </a:lnTo>
                </a:path>
              </a:pathLst>
            </a:custGeom>
            <a:ln w="30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897703" y="7304738"/>
              <a:ext cx="30480" cy="3175"/>
            </a:xfrm>
            <a:custGeom>
              <a:avLst/>
              <a:gdLst/>
              <a:ahLst/>
              <a:cxnLst/>
              <a:rect l="l" t="t" r="r" b="b"/>
              <a:pathLst>
                <a:path w="30479" h="3175">
                  <a:moveTo>
                    <a:pt x="0" y="2825"/>
                  </a:moveTo>
                  <a:lnTo>
                    <a:pt x="13470" y="1900"/>
                  </a:lnTo>
                  <a:lnTo>
                    <a:pt x="21113" y="1298"/>
                  </a:lnTo>
                  <a:lnTo>
                    <a:pt x="25766" y="753"/>
                  </a:lnTo>
                  <a:lnTo>
                    <a:pt x="30265" y="0"/>
                  </a:lnTo>
                </a:path>
              </a:pathLst>
            </a:custGeom>
            <a:ln w="30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927969" y="7302655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40">
                  <a:moveTo>
                    <a:pt x="0" y="2082"/>
                  </a:moveTo>
                  <a:lnTo>
                    <a:pt x="7158" y="822"/>
                  </a:lnTo>
                  <a:lnTo>
                    <a:pt x="2097" y="0"/>
                  </a:lnTo>
                </a:path>
              </a:pathLst>
            </a:custGeom>
            <a:ln w="32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5" name="object 815"/>
          <p:cNvGrpSpPr/>
          <p:nvPr/>
        </p:nvGrpSpPr>
        <p:grpSpPr>
          <a:xfrm>
            <a:off x="5029668" y="7280804"/>
            <a:ext cx="44450" cy="128905"/>
            <a:chOff x="5029668" y="7280804"/>
            <a:chExt cx="44450" cy="128905"/>
          </a:xfrm>
        </p:grpSpPr>
        <p:sp>
          <p:nvSpPr>
            <p:cNvPr id="816" name="object 816"/>
            <p:cNvSpPr/>
            <p:nvPr/>
          </p:nvSpPr>
          <p:spPr>
            <a:xfrm>
              <a:off x="5047480" y="730600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4">
                  <a:moveTo>
                    <a:pt x="1373" y="6383"/>
                  </a:moveTo>
                  <a:lnTo>
                    <a:pt x="1143" y="5522"/>
                  </a:lnTo>
                  <a:lnTo>
                    <a:pt x="914" y="4663"/>
                  </a:lnTo>
                </a:path>
                <a:path w="1904" h="6984">
                  <a:moveTo>
                    <a:pt x="914" y="4663"/>
                  </a:moveTo>
                  <a:lnTo>
                    <a:pt x="456" y="29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5047023" y="7300575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5">
                  <a:moveTo>
                    <a:pt x="456" y="5430"/>
                  </a:moveTo>
                  <a:lnTo>
                    <a:pt x="0" y="2487"/>
                  </a:lnTo>
                  <a:lnTo>
                    <a:pt x="372" y="0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5047396" y="729808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0" y="2487"/>
                  </a:moveTo>
                  <a:lnTo>
                    <a:pt x="372" y="0"/>
                  </a:lnTo>
                  <a:lnTo>
                    <a:pt x="1545" y="2078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5048942" y="7300166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1172" y="2078"/>
                  </a:lnTo>
                  <a:lnTo>
                    <a:pt x="2657" y="10733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5051599" y="7310899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0" y="0"/>
                  </a:moveTo>
                  <a:lnTo>
                    <a:pt x="1484" y="8656"/>
                  </a:lnTo>
                  <a:lnTo>
                    <a:pt x="2916" y="22756"/>
                  </a:lnTo>
                </a:path>
              </a:pathLst>
            </a:custGeom>
            <a:ln w="34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054515" y="733365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79">
                  <a:moveTo>
                    <a:pt x="0" y="0"/>
                  </a:moveTo>
                  <a:lnTo>
                    <a:pt x="838" y="8401"/>
                  </a:lnTo>
                  <a:lnTo>
                    <a:pt x="1344" y="14337"/>
                  </a:lnTo>
                  <a:lnTo>
                    <a:pt x="1719" y="20629"/>
                  </a:lnTo>
                  <a:lnTo>
                    <a:pt x="2166" y="30098"/>
                  </a:lnTo>
                </a:path>
              </a:pathLst>
            </a:custGeom>
            <a:ln w="33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056682" y="7363754"/>
              <a:ext cx="635" cy="29209"/>
            </a:xfrm>
            <a:custGeom>
              <a:avLst/>
              <a:gdLst/>
              <a:ahLst/>
              <a:cxnLst/>
              <a:rect l="l" t="t" r="r" b="b"/>
              <a:pathLst>
                <a:path w="635" h="29209">
                  <a:moveTo>
                    <a:pt x="286" y="-16612"/>
                  </a:moveTo>
                  <a:lnTo>
                    <a:pt x="286" y="45564"/>
                  </a:lnTo>
                </a:path>
              </a:pathLst>
            </a:custGeom>
            <a:ln w="33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3" name="object 823"/>
          <p:cNvGrpSpPr/>
          <p:nvPr/>
        </p:nvGrpSpPr>
        <p:grpSpPr>
          <a:xfrm>
            <a:off x="5038934" y="7170067"/>
            <a:ext cx="50800" cy="60325"/>
            <a:chOff x="5038934" y="7170067"/>
            <a:chExt cx="50800" cy="60325"/>
          </a:xfrm>
        </p:grpSpPr>
        <p:sp>
          <p:nvSpPr>
            <p:cNvPr id="824" name="object 824"/>
            <p:cNvSpPr/>
            <p:nvPr/>
          </p:nvSpPr>
          <p:spPr>
            <a:xfrm>
              <a:off x="5063590" y="7201716"/>
              <a:ext cx="8890" cy="11430"/>
            </a:xfrm>
            <a:custGeom>
              <a:avLst/>
              <a:gdLst/>
              <a:ahLst/>
              <a:cxnLst/>
              <a:rect l="l" t="t" r="r" b="b"/>
              <a:pathLst>
                <a:path w="8889" h="11429">
                  <a:moveTo>
                    <a:pt x="8528" y="10847"/>
                  </a:moveTo>
                  <a:lnTo>
                    <a:pt x="7266" y="9299"/>
                  </a:lnTo>
                  <a:lnTo>
                    <a:pt x="6005" y="7751"/>
                  </a:lnTo>
                </a:path>
                <a:path w="8889" h="11429">
                  <a:moveTo>
                    <a:pt x="6005" y="7751"/>
                  </a:moveTo>
                  <a:lnTo>
                    <a:pt x="3483" y="46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058078" y="7193085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90">
                  <a:moveTo>
                    <a:pt x="5512" y="8631"/>
                  </a:moveTo>
                  <a:lnTo>
                    <a:pt x="2029" y="3975"/>
                  </a:lnTo>
                  <a:lnTo>
                    <a:pt x="0" y="0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056047" y="7187181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2030" y="5904"/>
                  </a:moveTo>
                  <a:lnTo>
                    <a:pt x="0" y="1928"/>
                  </a:lnTo>
                  <a:lnTo>
                    <a:pt x="3402" y="0"/>
                  </a:lnTo>
                </a:path>
              </a:pathLst>
            </a:custGeom>
            <a:ln w="34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7" name="object 827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172030" y="7216487"/>
            <a:ext cx="213002" cy="216607"/>
          </a:xfrm>
          <a:prstGeom prst="rect">
            <a:avLst/>
          </a:prstGeom>
        </p:spPr>
      </p:pic>
      <p:grpSp>
        <p:nvGrpSpPr>
          <p:cNvPr id="828" name="object 828"/>
          <p:cNvGrpSpPr/>
          <p:nvPr/>
        </p:nvGrpSpPr>
        <p:grpSpPr>
          <a:xfrm>
            <a:off x="5310607" y="7221415"/>
            <a:ext cx="294005" cy="535940"/>
            <a:chOff x="5310607" y="7221415"/>
            <a:chExt cx="294005" cy="535940"/>
          </a:xfrm>
        </p:grpSpPr>
        <p:sp>
          <p:nvSpPr>
            <p:cNvPr id="829" name="object 829"/>
            <p:cNvSpPr/>
            <p:nvPr/>
          </p:nvSpPr>
          <p:spPr>
            <a:xfrm>
              <a:off x="5551055" y="7294621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39" h="19684">
                  <a:moveTo>
                    <a:pt x="14916" y="19269"/>
                  </a:moveTo>
                  <a:lnTo>
                    <a:pt x="13253" y="17147"/>
                  </a:lnTo>
                  <a:lnTo>
                    <a:pt x="11591" y="15026"/>
                  </a:lnTo>
                </a:path>
                <a:path w="15239" h="19684">
                  <a:moveTo>
                    <a:pt x="11591" y="15026"/>
                  </a:moveTo>
                  <a:lnTo>
                    <a:pt x="8265" y="1078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5528598" y="7270571"/>
              <a:ext cx="22860" cy="24130"/>
            </a:xfrm>
            <a:custGeom>
              <a:avLst/>
              <a:gdLst/>
              <a:ahLst/>
              <a:cxnLst/>
              <a:rect l="l" t="t" r="r" b="b"/>
              <a:pathLst>
                <a:path w="22860" h="24129">
                  <a:moveTo>
                    <a:pt x="22457" y="24049"/>
                  </a:moveTo>
                  <a:lnTo>
                    <a:pt x="17456" y="17608"/>
                  </a:lnTo>
                  <a:lnTo>
                    <a:pt x="13450" y="12955"/>
                  </a:lnTo>
                  <a:lnTo>
                    <a:pt x="8333" y="7837"/>
                  </a:lnTo>
                  <a:lnTo>
                    <a:pt x="0" y="0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5496018" y="7247991"/>
              <a:ext cx="33020" cy="22860"/>
            </a:xfrm>
            <a:custGeom>
              <a:avLst/>
              <a:gdLst/>
              <a:ahLst/>
              <a:cxnLst/>
              <a:rect l="l" t="t" r="r" b="b"/>
              <a:pathLst>
                <a:path w="33020" h="22859">
                  <a:moveTo>
                    <a:pt x="32579" y="22580"/>
                  </a:moveTo>
                  <a:lnTo>
                    <a:pt x="24087" y="14765"/>
                  </a:lnTo>
                  <a:lnTo>
                    <a:pt x="17863" y="9808"/>
                  </a:lnTo>
                  <a:lnTo>
                    <a:pt x="10852" y="5592"/>
                  </a:lnTo>
                  <a:lnTo>
                    <a:pt x="0" y="0"/>
                  </a:lnTo>
                </a:path>
              </a:pathLst>
            </a:custGeom>
            <a:ln w="33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5460488" y="7237934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59">
                  <a:moveTo>
                    <a:pt x="35530" y="10057"/>
                  </a:moveTo>
                  <a:lnTo>
                    <a:pt x="24631" y="4660"/>
                  </a:lnTo>
                  <a:lnTo>
                    <a:pt x="17297" y="1813"/>
                  </a:lnTo>
                  <a:lnTo>
                    <a:pt x="10197" y="574"/>
                  </a:lnTo>
                  <a:lnTo>
                    <a:pt x="0" y="0"/>
                  </a:lnTo>
                </a:path>
              </a:pathLst>
            </a:custGeom>
            <a:ln w="32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5432128" y="7237640"/>
              <a:ext cx="28575" cy="8255"/>
            </a:xfrm>
            <a:custGeom>
              <a:avLst/>
              <a:gdLst/>
              <a:ahLst/>
              <a:cxnLst/>
              <a:rect l="l" t="t" r="r" b="b"/>
              <a:pathLst>
                <a:path w="28575" h="8254">
                  <a:moveTo>
                    <a:pt x="28360" y="293"/>
                  </a:moveTo>
                  <a:lnTo>
                    <a:pt x="18275" y="0"/>
                  </a:lnTo>
                  <a:lnTo>
                    <a:pt x="11959" y="728"/>
                  </a:lnTo>
                  <a:lnTo>
                    <a:pt x="6753" y="3221"/>
                  </a:lnTo>
                  <a:lnTo>
                    <a:pt x="0" y="8223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5420909" y="7245864"/>
              <a:ext cx="11430" cy="22860"/>
            </a:xfrm>
            <a:custGeom>
              <a:avLst/>
              <a:gdLst/>
              <a:ahLst/>
              <a:cxnLst/>
              <a:rect l="l" t="t" r="r" b="b"/>
              <a:pathLst>
                <a:path w="11429" h="22859">
                  <a:moveTo>
                    <a:pt x="11218" y="0"/>
                  </a:moveTo>
                  <a:lnTo>
                    <a:pt x="0" y="8672"/>
                  </a:lnTo>
                  <a:lnTo>
                    <a:pt x="53" y="22395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5420962" y="7268260"/>
              <a:ext cx="12700" cy="27305"/>
            </a:xfrm>
            <a:custGeom>
              <a:avLst/>
              <a:gdLst/>
              <a:ahLst/>
              <a:cxnLst/>
              <a:rect l="l" t="t" r="r" b="b"/>
              <a:pathLst>
                <a:path w="12700" h="27304">
                  <a:moveTo>
                    <a:pt x="0" y="0"/>
                  </a:moveTo>
                  <a:lnTo>
                    <a:pt x="221" y="8136"/>
                  </a:lnTo>
                  <a:lnTo>
                    <a:pt x="1571" y="13632"/>
                  </a:lnTo>
                  <a:lnTo>
                    <a:pt x="5199" y="18991"/>
                  </a:lnTo>
                  <a:lnTo>
                    <a:pt x="12253" y="26719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5433216" y="7294979"/>
              <a:ext cx="33020" cy="20955"/>
            </a:xfrm>
            <a:custGeom>
              <a:avLst/>
              <a:gdLst/>
              <a:ahLst/>
              <a:cxnLst/>
              <a:rect l="l" t="t" r="r" b="b"/>
              <a:pathLst>
                <a:path w="33020" h="20954">
                  <a:moveTo>
                    <a:pt x="0" y="0"/>
                  </a:moveTo>
                  <a:lnTo>
                    <a:pt x="7368" y="7635"/>
                  </a:lnTo>
                  <a:lnTo>
                    <a:pt x="13199" y="12348"/>
                  </a:lnTo>
                  <a:lnTo>
                    <a:pt x="20529" y="16092"/>
                  </a:lnTo>
                  <a:lnTo>
                    <a:pt x="32396" y="20817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5465612" y="7315796"/>
              <a:ext cx="42545" cy="9525"/>
            </a:xfrm>
            <a:custGeom>
              <a:avLst/>
              <a:gdLst/>
              <a:ahLst/>
              <a:cxnLst/>
              <a:rect l="l" t="t" r="r" b="b"/>
              <a:pathLst>
                <a:path w="42545" h="9525">
                  <a:moveTo>
                    <a:pt x="0" y="0"/>
                  </a:moveTo>
                  <a:lnTo>
                    <a:pt x="12018" y="4541"/>
                  </a:lnTo>
                  <a:lnTo>
                    <a:pt x="20406" y="6995"/>
                  </a:lnTo>
                  <a:lnTo>
                    <a:pt x="29106" y="8210"/>
                  </a:lnTo>
                  <a:lnTo>
                    <a:pt x="42062" y="9032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5507675" y="7322900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0" y="1928"/>
                  </a:moveTo>
                  <a:lnTo>
                    <a:pt x="12909" y="2579"/>
                  </a:lnTo>
                  <a:lnTo>
                    <a:pt x="21287" y="2595"/>
                  </a:lnTo>
                  <a:lnTo>
                    <a:pt x="28799" y="1796"/>
                  </a:lnTo>
                  <a:lnTo>
                    <a:pt x="39112" y="0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5546787" y="7318283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4" h="5079">
                  <a:moveTo>
                    <a:pt x="0" y="4616"/>
                  </a:moveTo>
                  <a:lnTo>
                    <a:pt x="10118" y="2778"/>
                  </a:lnTo>
                  <a:lnTo>
                    <a:pt x="16271" y="1684"/>
                  </a:lnTo>
                  <a:lnTo>
                    <a:pt x="20960" y="902"/>
                  </a:lnTo>
                  <a:lnTo>
                    <a:pt x="26685" y="0"/>
                  </a:lnTo>
                </a:path>
              </a:pathLst>
            </a:custGeom>
            <a:ln w="32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5573473" y="7316806"/>
              <a:ext cx="12065" cy="6350"/>
            </a:xfrm>
            <a:custGeom>
              <a:avLst/>
              <a:gdLst/>
              <a:ahLst/>
              <a:cxnLst/>
              <a:rect l="l" t="t" r="r" b="b"/>
              <a:pathLst>
                <a:path w="12064" h="6350">
                  <a:moveTo>
                    <a:pt x="0" y="1477"/>
                  </a:moveTo>
                  <a:lnTo>
                    <a:pt x="9438" y="0"/>
                  </a:lnTo>
                  <a:lnTo>
                    <a:pt x="11696" y="6195"/>
                  </a:lnTo>
                </a:path>
              </a:pathLst>
            </a:custGeom>
            <a:ln w="32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5584476" y="7323001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5">
                  <a:moveTo>
                    <a:pt x="694" y="0"/>
                  </a:moveTo>
                  <a:lnTo>
                    <a:pt x="2953" y="6195"/>
                  </a:lnTo>
                  <a:lnTo>
                    <a:pt x="0" y="24235"/>
                  </a:lnTo>
                </a:path>
              </a:pathLst>
            </a:custGeom>
            <a:ln w="33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5573968" y="7347237"/>
              <a:ext cx="10795" cy="50165"/>
            </a:xfrm>
            <a:custGeom>
              <a:avLst/>
              <a:gdLst/>
              <a:ahLst/>
              <a:cxnLst/>
              <a:rect l="l" t="t" r="r" b="b"/>
              <a:pathLst>
                <a:path w="10795" h="50165">
                  <a:moveTo>
                    <a:pt x="10507" y="0"/>
                  </a:moveTo>
                  <a:lnTo>
                    <a:pt x="8682" y="10931"/>
                  </a:lnTo>
                  <a:lnTo>
                    <a:pt x="6979" y="19799"/>
                  </a:lnTo>
                  <a:lnTo>
                    <a:pt x="4413" y="31306"/>
                  </a:lnTo>
                  <a:lnTo>
                    <a:pt x="0" y="50154"/>
                  </a:lnTo>
                </a:path>
              </a:pathLst>
            </a:custGeom>
            <a:ln w="34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5555425" y="7397391"/>
              <a:ext cx="19050" cy="74930"/>
            </a:xfrm>
            <a:custGeom>
              <a:avLst/>
              <a:gdLst/>
              <a:ahLst/>
              <a:cxnLst/>
              <a:rect l="l" t="t" r="r" b="b"/>
              <a:pathLst>
                <a:path w="19050" h="74929">
                  <a:moveTo>
                    <a:pt x="18542" y="0"/>
                  </a:moveTo>
                  <a:lnTo>
                    <a:pt x="14003" y="19229"/>
                  </a:lnTo>
                  <a:lnTo>
                    <a:pt x="10558" y="33403"/>
                  </a:lnTo>
                  <a:lnTo>
                    <a:pt x="6470" y="49511"/>
                  </a:lnTo>
                  <a:lnTo>
                    <a:pt x="0" y="74541"/>
                  </a:lnTo>
                </a:path>
              </a:pathLst>
            </a:custGeom>
            <a:ln w="32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5530676" y="7471932"/>
              <a:ext cx="24765" cy="87630"/>
            </a:xfrm>
            <a:custGeom>
              <a:avLst/>
              <a:gdLst/>
              <a:ahLst/>
              <a:cxnLst/>
              <a:rect l="l" t="t" r="r" b="b"/>
              <a:pathLst>
                <a:path w="24764" h="87629">
                  <a:moveTo>
                    <a:pt x="24748" y="0"/>
                  </a:moveTo>
                  <a:lnTo>
                    <a:pt x="18181" y="25225"/>
                  </a:lnTo>
                  <a:lnTo>
                    <a:pt x="13414" y="42704"/>
                  </a:lnTo>
                  <a:lnTo>
                    <a:pt x="8127" y="60600"/>
                  </a:lnTo>
                  <a:lnTo>
                    <a:pt x="0" y="87078"/>
                  </a:lnTo>
                </a:path>
              </a:pathLst>
            </a:custGeom>
            <a:ln w="30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5501591" y="7559011"/>
              <a:ext cx="29209" cy="82550"/>
            </a:xfrm>
            <a:custGeom>
              <a:avLst/>
              <a:gdLst/>
              <a:ahLst/>
              <a:cxnLst/>
              <a:rect l="l" t="t" r="r" b="b"/>
              <a:pathLst>
                <a:path w="29210" h="82550">
                  <a:moveTo>
                    <a:pt x="29085" y="0"/>
                  </a:moveTo>
                  <a:lnTo>
                    <a:pt x="20890" y="26406"/>
                  </a:lnTo>
                  <a:lnTo>
                    <a:pt x="15128" y="43802"/>
                  </a:lnTo>
                  <a:lnTo>
                    <a:pt x="9074" y="59923"/>
                  </a:lnTo>
                  <a:lnTo>
                    <a:pt x="0" y="82503"/>
                  </a:lnTo>
                </a:path>
              </a:pathLst>
            </a:custGeom>
            <a:ln w="29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5469949" y="7641514"/>
              <a:ext cx="31750" cy="62230"/>
            </a:xfrm>
            <a:custGeom>
              <a:avLst/>
              <a:gdLst/>
              <a:ahLst/>
              <a:cxnLst/>
              <a:rect l="l" t="t" r="r" b="b"/>
              <a:pathLst>
                <a:path w="31750" h="62229">
                  <a:moveTo>
                    <a:pt x="31642" y="0"/>
                  </a:moveTo>
                  <a:lnTo>
                    <a:pt x="22527" y="22262"/>
                  </a:lnTo>
                  <a:lnTo>
                    <a:pt x="16193" y="36153"/>
                  </a:lnTo>
                  <a:lnTo>
                    <a:pt x="9673" y="47497"/>
                  </a:lnTo>
                  <a:lnTo>
                    <a:pt x="0" y="62117"/>
                  </a:lnTo>
                </a:path>
              </a:pathLst>
            </a:custGeom>
            <a:ln w="29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5436708" y="7703632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33240" y="0"/>
                  </a:moveTo>
                  <a:lnTo>
                    <a:pt x="23542" y="14147"/>
                  </a:lnTo>
                  <a:lnTo>
                    <a:pt x="16847" y="22189"/>
                  </a:lnTo>
                  <a:lnTo>
                    <a:pt x="10038" y="27116"/>
                  </a:lnTo>
                  <a:lnTo>
                    <a:pt x="0" y="31923"/>
                  </a:lnTo>
                </a:path>
              </a:pathLst>
            </a:custGeom>
            <a:ln w="30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5401851" y="7734123"/>
              <a:ext cx="34925" cy="7620"/>
            </a:xfrm>
            <a:custGeom>
              <a:avLst/>
              <a:gdLst/>
              <a:ahLst/>
              <a:cxnLst/>
              <a:rect l="l" t="t" r="r" b="b"/>
              <a:pathLst>
                <a:path w="34925" h="7620">
                  <a:moveTo>
                    <a:pt x="34856" y="1431"/>
                  </a:moveTo>
                  <a:lnTo>
                    <a:pt x="24792" y="5717"/>
                  </a:lnTo>
                  <a:lnTo>
                    <a:pt x="17807" y="6996"/>
                  </a:lnTo>
                  <a:lnTo>
                    <a:pt x="10632" y="5135"/>
                  </a:lnTo>
                  <a:lnTo>
                    <a:pt x="0" y="0"/>
                  </a:lnTo>
                </a:path>
              </a:pathLst>
            </a:custGeom>
            <a:ln w="31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5366896" y="7703202"/>
              <a:ext cx="35560" cy="31115"/>
            </a:xfrm>
            <a:custGeom>
              <a:avLst/>
              <a:gdLst/>
              <a:ahLst/>
              <a:cxnLst/>
              <a:rect l="l" t="t" r="r" b="b"/>
              <a:pathLst>
                <a:path w="35560" h="31115">
                  <a:moveTo>
                    <a:pt x="34955" y="30921"/>
                  </a:moveTo>
                  <a:lnTo>
                    <a:pt x="24322" y="25325"/>
                  </a:lnTo>
                  <a:lnTo>
                    <a:pt x="17136" y="20238"/>
                  </a:lnTo>
                  <a:lnTo>
                    <a:pt x="10121" y="12763"/>
                  </a:lnTo>
                  <a:lnTo>
                    <a:pt x="0" y="0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5338438" y="7655763"/>
              <a:ext cx="28575" cy="47625"/>
            </a:xfrm>
            <a:custGeom>
              <a:avLst/>
              <a:gdLst/>
              <a:ahLst/>
              <a:cxnLst/>
              <a:rect l="l" t="t" r="r" b="b"/>
              <a:pathLst>
                <a:path w="28575" h="47625">
                  <a:moveTo>
                    <a:pt x="28457" y="47438"/>
                  </a:moveTo>
                  <a:lnTo>
                    <a:pt x="18437" y="34417"/>
                  </a:lnTo>
                  <a:lnTo>
                    <a:pt x="12133" y="25135"/>
                  </a:lnTo>
                  <a:lnTo>
                    <a:pt x="6876" y="15145"/>
                  </a:lnTo>
                  <a:lnTo>
                    <a:pt x="0" y="0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5326493" y="7606740"/>
              <a:ext cx="12065" cy="49530"/>
            </a:xfrm>
            <a:custGeom>
              <a:avLst/>
              <a:gdLst/>
              <a:ahLst/>
              <a:cxnLst/>
              <a:rect l="l" t="t" r="r" b="b"/>
              <a:pathLst>
                <a:path w="12064" h="49529">
                  <a:moveTo>
                    <a:pt x="11945" y="49023"/>
                  </a:moveTo>
                  <a:lnTo>
                    <a:pt x="5326" y="33853"/>
                  </a:lnTo>
                  <a:lnTo>
                    <a:pt x="1875" y="23689"/>
                  </a:lnTo>
                  <a:lnTo>
                    <a:pt x="473" y="13937"/>
                  </a:lnTo>
                  <a:lnTo>
                    <a:pt x="0" y="0"/>
                  </a:lnTo>
                </a:path>
              </a:pathLst>
            </a:custGeom>
            <a:ln w="31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5326387" y="7565288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09">
                  <a:moveTo>
                    <a:pt x="106" y="41451"/>
                  </a:moveTo>
                  <a:lnTo>
                    <a:pt x="0" y="27632"/>
                  </a:lnTo>
                  <a:lnTo>
                    <a:pt x="1169" y="18708"/>
                  </a:lnTo>
                  <a:lnTo>
                    <a:pt x="4698" y="10792"/>
                  </a:lnTo>
                  <a:lnTo>
                    <a:pt x="11671" y="0"/>
                  </a:lnTo>
                </a:path>
              </a:pathLst>
            </a:custGeom>
            <a:ln w="31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5338058" y="7534474"/>
              <a:ext cx="34925" cy="31115"/>
            </a:xfrm>
            <a:custGeom>
              <a:avLst/>
              <a:gdLst/>
              <a:ahLst/>
              <a:cxnLst/>
              <a:rect l="l" t="t" r="r" b="b"/>
              <a:pathLst>
                <a:path w="34925" h="31115">
                  <a:moveTo>
                    <a:pt x="0" y="30813"/>
                  </a:moveTo>
                  <a:lnTo>
                    <a:pt x="7336" y="20186"/>
                  </a:lnTo>
                  <a:lnTo>
                    <a:pt x="13410" y="13434"/>
                  </a:lnTo>
                  <a:lnTo>
                    <a:pt x="21488" y="7668"/>
                  </a:lnTo>
                  <a:lnTo>
                    <a:pt x="34836" y="0"/>
                  </a:lnTo>
                </a:path>
              </a:pathLst>
            </a:custGeom>
            <a:ln w="32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5372894" y="7511933"/>
              <a:ext cx="50165" cy="22860"/>
            </a:xfrm>
            <a:custGeom>
              <a:avLst/>
              <a:gdLst/>
              <a:ahLst/>
              <a:cxnLst/>
              <a:rect l="l" t="t" r="r" b="b"/>
              <a:pathLst>
                <a:path w="50164" h="22859">
                  <a:moveTo>
                    <a:pt x="0" y="22541"/>
                  </a:moveTo>
                  <a:lnTo>
                    <a:pt x="13585" y="15002"/>
                  </a:lnTo>
                  <a:lnTo>
                    <a:pt x="23328" y="10141"/>
                  </a:lnTo>
                  <a:lnTo>
                    <a:pt x="33923" y="5844"/>
                  </a:lnTo>
                  <a:lnTo>
                    <a:pt x="50062" y="0"/>
                  </a:lnTo>
                </a:path>
              </a:pathLst>
            </a:custGeom>
            <a:ln w="32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5" name="object 855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6146466" y="7136558"/>
            <a:ext cx="296665" cy="291558"/>
          </a:xfrm>
          <a:prstGeom prst="rect">
            <a:avLst/>
          </a:prstGeom>
        </p:spPr>
      </p:pic>
      <p:grpSp>
        <p:nvGrpSpPr>
          <p:cNvPr id="856" name="object 856"/>
          <p:cNvGrpSpPr/>
          <p:nvPr/>
        </p:nvGrpSpPr>
        <p:grpSpPr>
          <a:xfrm>
            <a:off x="6741166" y="7205739"/>
            <a:ext cx="266700" cy="142875"/>
            <a:chOff x="6741166" y="7205739"/>
            <a:chExt cx="266700" cy="142875"/>
          </a:xfrm>
        </p:grpSpPr>
        <p:pic>
          <p:nvPicPr>
            <p:cNvPr id="857" name="object 85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741166" y="7205739"/>
              <a:ext cx="259254" cy="69321"/>
            </a:xfrm>
            <a:prstGeom prst="rect">
              <a:avLst/>
            </a:prstGeom>
          </p:spPr>
        </p:pic>
        <p:sp>
          <p:nvSpPr>
            <p:cNvPr id="858" name="object 858"/>
            <p:cNvSpPr/>
            <p:nvPr/>
          </p:nvSpPr>
          <p:spPr>
            <a:xfrm>
              <a:off x="6787906" y="732664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688" y="0"/>
                  </a:moveTo>
                  <a:lnTo>
                    <a:pt x="344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6785903" y="732664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-17462" y="114"/>
                  </a:moveTo>
                  <a:lnTo>
                    <a:pt x="19465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6784588" y="7326878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1314" y="0"/>
                  </a:moveTo>
                  <a:lnTo>
                    <a:pt x="0" y="229"/>
                  </a:lnTo>
                  <a:lnTo>
                    <a:pt x="4246" y="973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6788835" y="7327851"/>
              <a:ext cx="19050" cy="1905"/>
            </a:xfrm>
            <a:custGeom>
              <a:avLst/>
              <a:gdLst/>
              <a:ahLst/>
              <a:cxnLst/>
              <a:rect l="l" t="t" r="r" b="b"/>
              <a:pathLst>
                <a:path w="19050" h="1904">
                  <a:moveTo>
                    <a:pt x="0" y="0"/>
                  </a:moveTo>
                  <a:lnTo>
                    <a:pt x="4246" y="744"/>
                  </a:lnTo>
                  <a:lnTo>
                    <a:pt x="18738" y="1544"/>
                  </a:lnTo>
                </a:path>
              </a:pathLst>
            </a:custGeom>
            <a:ln w="34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6807573" y="7329395"/>
              <a:ext cx="39370" cy="1905"/>
            </a:xfrm>
            <a:custGeom>
              <a:avLst/>
              <a:gdLst/>
              <a:ahLst/>
              <a:cxnLst/>
              <a:rect l="l" t="t" r="r" b="b"/>
              <a:pathLst>
                <a:path w="39370" h="1904">
                  <a:moveTo>
                    <a:pt x="0" y="0"/>
                  </a:moveTo>
                  <a:lnTo>
                    <a:pt x="8761" y="471"/>
                  </a:lnTo>
                  <a:lnTo>
                    <a:pt x="15746" y="773"/>
                  </a:lnTo>
                  <a:lnTo>
                    <a:pt x="24613" y="1034"/>
                  </a:lnTo>
                  <a:lnTo>
                    <a:pt x="39020" y="1385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6846594" y="7330781"/>
              <a:ext cx="51435" cy="635"/>
            </a:xfrm>
            <a:custGeom>
              <a:avLst/>
              <a:gdLst/>
              <a:ahLst/>
              <a:cxnLst/>
              <a:rect l="l" t="t" r="r" b="b"/>
              <a:pathLst>
                <a:path w="51434" h="634">
                  <a:moveTo>
                    <a:pt x="-16591" y="252"/>
                  </a:moveTo>
                  <a:lnTo>
                    <a:pt x="68031" y="252"/>
                  </a:lnTo>
                </a:path>
              </a:pathLst>
            </a:custGeom>
            <a:ln w="33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6898034" y="7329922"/>
              <a:ext cx="48260" cy="1270"/>
            </a:xfrm>
            <a:custGeom>
              <a:avLst/>
              <a:gdLst/>
              <a:ahLst/>
              <a:cxnLst/>
              <a:rect l="l" t="t" r="r" b="b"/>
              <a:pathLst>
                <a:path w="48259" h="1270">
                  <a:moveTo>
                    <a:pt x="0" y="1275"/>
                  </a:moveTo>
                  <a:lnTo>
                    <a:pt x="15885" y="1160"/>
                  </a:lnTo>
                  <a:lnTo>
                    <a:pt x="26162" y="989"/>
                  </a:lnTo>
                  <a:lnTo>
                    <a:pt x="35315" y="642"/>
                  </a:lnTo>
                  <a:lnTo>
                    <a:pt x="47828" y="0"/>
                  </a:lnTo>
                </a:path>
              </a:pathLst>
            </a:custGeom>
            <a:ln w="31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6945862" y="7326960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0" y="2962"/>
                  </a:moveTo>
                  <a:lnTo>
                    <a:pt x="12267" y="2294"/>
                  </a:lnTo>
                  <a:lnTo>
                    <a:pt x="19704" y="1762"/>
                  </a:lnTo>
                  <a:lnTo>
                    <a:pt x="25325" y="1090"/>
                  </a:lnTo>
                  <a:lnTo>
                    <a:pt x="32143" y="0"/>
                  </a:lnTo>
                </a:path>
              </a:pathLst>
            </a:custGeom>
            <a:ln w="31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6978006" y="7322138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0" y="4821"/>
                  </a:moveTo>
                  <a:lnTo>
                    <a:pt x="11227" y="2964"/>
                  </a:lnTo>
                  <a:lnTo>
                    <a:pt x="13580" y="0"/>
                  </a:lnTo>
                </a:path>
              </a:pathLst>
            </a:custGeom>
            <a:ln w="32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7" name="object 867"/>
          <p:cNvGrpSpPr/>
          <p:nvPr/>
        </p:nvGrpSpPr>
        <p:grpSpPr>
          <a:xfrm>
            <a:off x="7166788" y="7181892"/>
            <a:ext cx="205104" cy="48260"/>
            <a:chOff x="7166788" y="7181892"/>
            <a:chExt cx="205104" cy="48260"/>
          </a:xfrm>
        </p:grpSpPr>
        <p:sp>
          <p:nvSpPr>
            <p:cNvPr id="868" name="object 868"/>
            <p:cNvSpPr/>
            <p:nvPr/>
          </p:nvSpPr>
          <p:spPr>
            <a:xfrm>
              <a:off x="7184939" y="721031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7184251" y="721054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688" y="0"/>
                  </a:moveTo>
                  <a:lnTo>
                    <a:pt x="0" y="229"/>
                  </a:lnTo>
                  <a:lnTo>
                    <a:pt x="290" y="51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7184542" y="7211057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290" y="285"/>
                  </a:lnTo>
                  <a:lnTo>
                    <a:pt x="5732" y="743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7190274" y="7211800"/>
              <a:ext cx="19685" cy="1270"/>
            </a:xfrm>
            <a:custGeom>
              <a:avLst/>
              <a:gdLst/>
              <a:ahLst/>
              <a:cxnLst/>
              <a:rect l="l" t="t" r="r" b="b"/>
              <a:pathLst>
                <a:path w="19684" h="1270">
                  <a:moveTo>
                    <a:pt x="0" y="0"/>
                  </a:moveTo>
                  <a:lnTo>
                    <a:pt x="5441" y="458"/>
                  </a:lnTo>
                  <a:lnTo>
                    <a:pt x="19276" y="872"/>
                  </a:lnTo>
                </a:path>
              </a:pathLst>
            </a:custGeom>
            <a:ln w="34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7209550" y="7212672"/>
              <a:ext cx="34925" cy="635"/>
            </a:xfrm>
            <a:custGeom>
              <a:avLst/>
              <a:gdLst/>
              <a:ahLst/>
              <a:cxnLst/>
              <a:rect l="l" t="t" r="r" b="b"/>
              <a:pathLst>
                <a:path w="34925" h="634">
                  <a:moveTo>
                    <a:pt x="-17134" y="168"/>
                  </a:moveTo>
                  <a:lnTo>
                    <a:pt x="51845" y="168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7244261" y="7211190"/>
              <a:ext cx="43180" cy="1905"/>
            </a:xfrm>
            <a:custGeom>
              <a:avLst/>
              <a:gdLst/>
              <a:ahLst/>
              <a:cxnLst/>
              <a:rect l="l" t="t" r="r" b="b"/>
              <a:pathLst>
                <a:path w="43179" h="1904">
                  <a:moveTo>
                    <a:pt x="0" y="1699"/>
                  </a:moveTo>
                  <a:lnTo>
                    <a:pt x="12416" y="1563"/>
                  </a:lnTo>
                  <a:lnTo>
                    <a:pt x="21048" y="1340"/>
                  </a:lnTo>
                  <a:lnTo>
                    <a:pt x="29942" y="872"/>
                  </a:lnTo>
                  <a:lnTo>
                    <a:pt x="43141" y="0"/>
                  </a:lnTo>
                </a:path>
              </a:pathLst>
            </a:custGeom>
            <a:ln w="33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7287403" y="7207465"/>
              <a:ext cx="38735" cy="3810"/>
            </a:xfrm>
            <a:custGeom>
              <a:avLst/>
              <a:gdLst/>
              <a:ahLst/>
              <a:cxnLst/>
              <a:rect l="l" t="t" r="r" b="b"/>
              <a:pathLst>
                <a:path w="38734" h="3809">
                  <a:moveTo>
                    <a:pt x="0" y="3725"/>
                  </a:moveTo>
                  <a:lnTo>
                    <a:pt x="13127" y="2821"/>
                  </a:lnTo>
                  <a:lnTo>
                    <a:pt x="21512" y="2131"/>
                  </a:lnTo>
                  <a:lnTo>
                    <a:pt x="28766" y="1307"/>
                  </a:lnTo>
                  <a:lnTo>
                    <a:pt x="38496" y="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7325900" y="7202960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505"/>
                  </a:moveTo>
                  <a:lnTo>
                    <a:pt x="16228" y="2282"/>
                  </a:lnTo>
                  <a:lnTo>
                    <a:pt x="22572" y="0"/>
                  </a:lnTo>
                </a:path>
              </a:pathLst>
            </a:custGeom>
            <a:ln w="32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7348472" y="719837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88"/>
                  </a:moveTo>
                  <a:lnTo>
                    <a:pt x="6343" y="2306"/>
                  </a:lnTo>
                  <a:lnTo>
                    <a:pt x="4968" y="0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7" name="object 877"/>
          <p:cNvGrpSpPr/>
          <p:nvPr/>
        </p:nvGrpSpPr>
        <p:grpSpPr>
          <a:xfrm>
            <a:off x="7513377" y="7079647"/>
            <a:ext cx="52705" cy="269875"/>
            <a:chOff x="7513377" y="7079647"/>
            <a:chExt cx="52705" cy="269875"/>
          </a:xfrm>
        </p:grpSpPr>
        <p:sp>
          <p:nvSpPr>
            <p:cNvPr id="878" name="object 878"/>
            <p:cNvSpPr/>
            <p:nvPr/>
          </p:nvSpPr>
          <p:spPr>
            <a:xfrm>
              <a:off x="7545884" y="712221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15"/>
                  </a:moveTo>
                  <a:lnTo>
                    <a:pt x="17462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7545196" y="7105965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09">
                  <a:moveTo>
                    <a:pt x="688" y="16250"/>
                  </a:moveTo>
                  <a:lnTo>
                    <a:pt x="0" y="5770"/>
                  </a:lnTo>
                  <a:lnTo>
                    <a:pt x="31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7545227" y="7098480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0" y="7485"/>
                  </a:moveTo>
                  <a:lnTo>
                    <a:pt x="30" y="1715"/>
                  </a:lnTo>
                  <a:lnTo>
                    <a:pt x="716" y="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7545943" y="7096763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0" y="1716"/>
                  </a:moveTo>
                  <a:lnTo>
                    <a:pt x="686" y="0"/>
                  </a:lnTo>
                  <a:lnTo>
                    <a:pt x="1522" y="7918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7547466" y="7104682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0" y="0"/>
                  </a:moveTo>
                  <a:lnTo>
                    <a:pt x="472" y="4874"/>
                  </a:lnTo>
                  <a:lnTo>
                    <a:pt x="643" y="9296"/>
                  </a:lnTo>
                  <a:lnTo>
                    <a:pt x="523" y="15785"/>
                  </a:lnTo>
                  <a:lnTo>
                    <a:pt x="125" y="26858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7544386" y="7131540"/>
              <a:ext cx="3810" cy="45720"/>
            </a:xfrm>
            <a:custGeom>
              <a:avLst/>
              <a:gdLst/>
              <a:ahLst/>
              <a:cxnLst/>
              <a:rect l="l" t="t" r="r" b="b"/>
              <a:pathLst>
                <a:path w="3809" h="45720">
                  <a:moveTo>
                    <a:pt x="3205" y="0"/>
                  </a:moveTo>
                  <a:lnTo>
                    <a:pt x="2754" y="11367"/>
                  </a:lnTo>
                  <a:lnTo>
                    <a:pt x="2270" y="19919"/>
                  </a:lnTo>
                  <a:lnTo>
                    <a:pt x="1452" y="29941"/>
                  </a:lnTo>
                  <a:lnTo>
                    <a:pt x="0" y="45721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7530838" y="7177262"/>
              <a:ext cx="13970" cy="139700"/>
            </a:xfrm>
            <a:custGeom>
              <a:avLst/>
              <a:gdLst/>
              <a:ahLst/>
              <a:cxnLst/>
              <a:rect l="l" t="t" r="r" b="b"/>
              <a:pathLst>
                <a:path w="13970" h="139700">
                  <a:moveTo>
                    <a:pt x="13548" y="0"/>
                  </a:moveTo>
                  <a:lnTo>
                    <a:pt x="6342" y="73454"/>
                  </a:lnTo>
                  <a:lnTo>
                    <a:pt x="2530" y="112438"/>
                  </a:lnTo>
                  <a:lnTo>
                    <a:pt x="839" y="130000"/>
                  </a:lnTo>
                  <a:lnTo>
                    <a:pt x="0" y="139192"/>
                  </a:lnTo>
                </a:path>
              </a:pathLst>
            </a:custGeom>
            <a:ln w="31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7529723" y="7316454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70" h="14604">
                  <a:moveTo>
                    <a:pt x="1115" y="0"/>
                  </a:moveTo>
                  <a:lnTo>
                    <a:pt x="0" y="12472"/>
                  </a:lnTo>
                  <a:lnTo>
                    <a:pt x="365" y="14399"/>
                  </a:lnTo>
                </a:path>
              </a:pathLst>
            </a:custGeom>
            <a:ln w="32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7530088" y="7327397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3455"/>
                  </a:moveTo>
                  <a:lnTo>
                    <a:pt x="365" y="5381"/>
                  </a:lnTo>
                  <a:lnTo>
                    <a:pt x="1776" y="0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7" name="object 88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7678753" y="7282918"/>
            <a:ext cx="78982" cy="132222"/>
          </a:xfrm>
          <a:prstGeom prst="rect">
            <a:avLst/>
          </a:prstGeom>
        </p:spPr>
      </p:pic>
      <p:pic>
        <p:nvPicPr>
          <p:cNvPr id="888" name="object 888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8228992" y="7084328"/>
            <a:ext cx="261170" cy="252264"/>
          </a:xfrm>
          <a:prstGeom prst="rect">
            <a:avLst/>
          </a:prstGeom>
        </p:spPr>
      </p:pic>
      <p:pic>
        <p:nvPicPr>
          <p:cNvPr id="889" name="object 88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8594900" y="7093884"/>
            <a:ext cx="241087" cy="210295"/>
          </a:xfrm>
          <a:prstGeom prst="rect">
            <a:avLst/>
          </a:prstGeom>
        </p:spPr>
      </p:pic>
      <p:pic>
        <p:nvPicPr>
          <p:cNvPr id="890" name="object 89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9023431" y="7082551"/>
            <a:ext cx="462366" cy="505466"/>
          </a:xfrm>
          <a:prstGeom prst="rect">
            <a:avLst/>
          </a:prstGeom>
        </p:spPr>
      </p:pic>
      <p:pic>
        <p:nvPicPr>
          <p:cNvPr id="891" name="object 891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9558658" y="6989359"/>
            <a:ext cx="158992" cy="347423"/>
          </a:xfrm>
          <a:prstGeom prst="rect">
            <a:avLst/>
          </a:prstGeom>
        </p:spPr>
      </p:pic>
      <p:pic>
        <p:nvPicPr>
          <p:cNvPr id="892" name="object 89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559037" y="8038762"/>
            <a:ext cx="150151" cy="196754"/>
          </a:xfrm>
          <a:prstGeom prst="rect">
            <a:avLst/>
          </a:prstGeom>
        </p:spPr>
      </p:pic>
      <p:grpSp>
        <p:nvGrpSpPr>
          <p:cNvPr id="893" name="object 893"/>
          <p:cNvGrpSpPr/>
          <p:nvPr/>
        </p:nvGrpSpPr>
        <p:grpSpPr>
          <a:xfrm>
            <a:off x="1292842" y="7978961"/>
            <a:ext cx="523875" cy="542290"/>
            <a:chOff x="1292842" y="7978961"/>
            <a:chExt cx="523875" cy="542290"/>
          </a:xfrm>
        </p:grpSpPr>
        <p:sp>
          <p:nvSpPr>
            <p:cNvPr id="894" name="object 894"/>
            <p:cNvSpPr/>
            <p:nvPr/>
          </p:nvSpPr>
          <p:spPr>
            <a:xfrm>
              <a:off x="1536700" y="806860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609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529655" y="8063707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045" y="4899"/>
                  </a:moveTo>
                  <a:lnTo>
                    <a:pt x="5898" y="45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490369" y="8029502"/>
              <a:ext cx="39370" cy="34290"/>
            </a:xfrm>
            <a:custGeom>
              <a:avLst/>
              <a:gdLst/>
              <a:ahLst/>
              <a:cxnLst/>
              <a:rect l="l" t="t" r="r" b="b"/>
              <a:pathLst>
                <a:path w="39369" h="34290">
                  <a:moveTo>
                    <a:pt x="39285" y="34204"/>
                  </a:moveTo>
                  <a:lnTo>
                    <a:pt x="24322" y="21071"/>
                  </a:lnTo>
                  <a:lnTo>
                    <a:pt x="15241" y="13130"/>
                  </a:lnTo>
                  <a:lnTo>
                    <a:pt x="8362" y="7175"/>
                  </a:lnTo>
                  <a:lnTo>
                    <a:pt x="0" y="0"/>
                  </a:lnTo>
                </a:path>
              </a:pathLst>
            </a:custGeom>
            <a:ln w="34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459227" y="8007566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31141" y="21935"/>
                  </a:moveTo>
                  <a:lnTo>
                    <a:pt x="22907" y="14952"/>
                  </a:lnTo>
                  <a:lnTo>
                    <a:pt x="16918" y="10339"/>
                  </a:lnTo>
                  <a:lnTo>
                    <a:pt x="10255" y="6040"/>
                  </a:lnTo>
                  <a:lnTo>
                    <a:pt x="0" y="0"/>
                  </a:lnTo>
                </a:path>
              </a:pathLst>
            </a:custGeom>
            <a:ln w="33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422893" y="7995911"/>
              <a:ext cx="36830" cy="12065"/>
            </a:xfrm>
            <a:custGeom>
              <a:avLst/>
              <a:gdLst/>
              <a:ahLst/>
              <a:cxnLst/>
              <a:rect l="l" t="t" r="r" b="b"/>
              <a:pathLst>
                <a:path w="36830" h="12065">
                  <a:moveTo>
                    <a:pt x="36334" y="11655"/>
                  </a:moveTo>
                  <a:lnTo>
                    <a:pt x="25997" y="5775"/>
                  </a:lnTo>
                  <a:lnTo>
                    <a:pt x="18766" y="2601"/>
                  </a:lnTo>
                  <a:lnTo>
                    <a:pt x="11236" y="1040"/>
                  </a:lnTo>
                  <a:lnTo>
                    <a:pt x="0" y="0"/>
                  </a:lnTo>
                </a:path>
              </a:pathLst>
            </a:custGeom>
            <a:ln w="32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387696" y="7995217"/>
              <a:ext cx="35560" cy="11430"/>
            </a:xfrm>
            <a:custGeom>
              <a:avLst/>
              <a:gdLst/>
              <a:ahLst/>
              <a:cxnLst/>
              <a:rect l="l" t="t" r="r" b="b"/>
              <a:pathLst>
                <a:path w="35559" h="11429">
                  <a:moveTo>
                    <a:pt x="35196" y="693"/>
                  </a:moveTo>
                  <a:lnTo>
                    <a:pt x="23978" y="0"/>
                  </a:lnTo>
                  <a:lnTo>
                    <a:pt x="16572" y="864"/>
                  </a:lnTo>
                  <a:lnTo>
                    <a:pt x="9679" y="4272"/>
                  </a:lnTo>
                  <a:lnTo>
                    <a:pt x="0" y="11211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1361242" y="8006429"/>
              <a:ext cx="26670" cy="41275"/>
            </a:xfrm>
            <a:custGeom>
              <a:avLst/>
              <a:gdLst/>
              <a:ahLst/>
              <a:cxnLst/>
              <a:rect l="l" t="t" r="r" b="b"/>
              <a:pathLst>
                <a:path w="26669" h="41275">
                  <a:moveTo>
                    <a:pt x="26454" y="0"/>
                  </a:moveTo>
                  <a:lnTo>
                    <a:pt x="16911" y="7415"/>
                  </a:lnTo>
                  <a:lnTo>
                    <a:pt x="10974" y="14164"/>
                  </a:lnTo>
                  <a:lnTo>
                    <a:pt x="6164" y="24095"/>
                  </a:lnTo>
                  <a:lnTo>
                    <a:pt x="0" y="41056"/>
                  </a:lnTo>
                </a:path>
              </a:pathLst>
            </a:custGeom>
            <a:ln w="32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1347679" y="8047486"/>
              <a:ext cx="13970" cy="74295"/>
            </a:xfrm>
            <a:custGeom>
              <a:avLst/>
              <a:gdLst/>
              <a:ahLst/>
              <a:cxnLst/>
              <a:rect l="l" t="t" r="r" b="b"/>
              <a:pathLst>
                <a:path w="13969" h="74295">
                  <a:moveTo>
                    <a:pt x="13562" y="0"/>
                  </a:moveTo>
                  <a:lnTo>
                    <a:pt x="7599" y="17475"/>
                  </a:lnTo>
                  <a:lnTo>
                    <a:pt x="4199" y="31006"/>
                  </a:lnTo>
                  <a:lnTo>
                    <a:pt x="2089" y="47528"/>
                  </a:lnTo>
                  <a:lnTo>
                    <a:pt x="0" y="73975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344999" y="8121461"/>
              <a:ext cx="3175" cy="99060"/>
            </a:xfrm>
            <a:custGeom>
              <a:avLst/>
              <a:gdLst/>
              <a:ahLst/>
              <a:cxnLst/>
              <a:rect l="l" t="t" r="r" b="b"/>
              <a:pathLst>
                <a:path w="3175" h="99059">
                  <a:moveTo>
                    <a:pt x="2679" y="0"/>
                  </a:moveTo>
                  <a:lnTo>
                    <a:pt x="780" y="26833"/>
                  </a:lnTo>
                  <a:lnTo>
                    <a:pt x="0" y="46061"/>
                  </a:lnTo>
                  <a:lnTo>
                    <a:pt x="207" y="66937"/>
                  </a:lnTo>
                  <a:lnTo>
                    <a:pt x="1269" y="98718"/>
                  </a:lnTo>
                </a:path>
              </a:pathLst>
            </a:custGeom>
            <a:ln w="31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346269" y="8220179"/>
              <a:ext cx="6350" cy="106045"/>
            </a:xfrm>
            <a:custGeom>
              <a:avLst/>
              <a:gdLst/>
              <a:ahLst/>
              <a:cxnLst/>
              <a:rect l="l" t="t" r="r" b="b"/>
              <a:pathLst>
                <a:path w="6350" h="106045">
                  <a:moveTo>
                    <a:pt x="0" y="0"/>
                  </a:moveTo>
                  <a:lnTo>
                    <a:pt x="1180" y="31890"/>
                  </a:lnTo>
                  <a:lnTo>
                    <a:pt x="2216" y="53539"/>
                  </a:lnTo>
                  <a:lnTo>
                    <a:pt x="3684" y="74864"/>
                  </a:lnTo>
                  <a:lnTo>
                    <a:pt x="6162" y="105783"/>
                  </a:lnTo>
                </a:path>
              </a:pathLst>
            </a:custGeom>
            <a:ln w="29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352431" y="8325962"/>
              <a:ext cx="15875" cy="180340"/>
            </a:xfrm>
            <a:custGeom>
              <a:avLst/>
              <a:gdLst/>
              <a:ahLst/>
              <a:cxnLst/>
              <a:rect l="l" t="t" r="r" b="b"/>
              <a:pathLst>
                <a:path w="15875" h="180340">
                  <a:moveTo>
                    <a:pt x="0" y="0"/>
                  </a:moveTo>
                  <a:lnTo>
                    <a:pt x="8829" y="101486"/>
                  </a:lnTo>
                  <a:lnTo>
                    <a:pt x="13376" y="154036"/>
                  </a:lnTo>
                  <a:lnTo>
                    <a:pt x="15086" y="174500"/>
                  </a:lnTo>
                  <a:lnTo>
                    <a:pt x="15402" y="179727"/>
                  </a:lnTo>
                </a:path>
              </a:pathLst>
            </a:custGeom>
            <a:ln w="30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313979" y="8195533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6212" y="3264"/>
                  </a:moveTo>
                  <a:lnTo>
                    <a:pt x="5466" y="2920"/>
                  </a:lnTo>
                  <a:lnTo>
                    <a:pt x="4721" y="2576"/>
                  </a:lnTo>
                </a:path>
                <a:path w="6350" h="3809">
                  <a:moveTo>
                    <a:pt x="4721" y="2576"/>
                  </a:moveTo>
                  <a:lnTo>
                    <a:pt x="3231" y="18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310414" y="8191100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565" y="4433"/>
                  </a:moveTo>
                  <a:lnTo>
                    <a:pt x="334" y="2544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310080" y="8185739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30" h="5715">
                  <a:moveTo>
                    <a:pt x="334" y="5360"/>
                  </a:moveTo>
                  <a:lnTo>
                    <a:pt x="0" y="2816"/>
                  </a:lnTo>
                  <a:lnTo>
                    <a:pt x="11222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321302" y="8178639"/>
              <a:ext cx="49530" cy="7620"/>
            </a:xfrm>
            <a:custGeom>
              <a:avLst/>
              <a:gdLst/>
              <a:ahLst/>
              <a:cxnLst/>
              <a:rect l="l" t="t" r="r" b="b"/>
              <a:pathLst>
                <a:path w="49530" h="7620">
                  <a:moveTo>
                    <a:pt x="0" y="7100"/>
                  </a:moveTo>
                  <a:lnTo>
                    <a:pt x="7079" y="5405"/>
                  </a:lnTo>
                  <a:lnTo>
                    <a:pt x="14555" y="4100"/>
                  </a:lnTo>
                  <a:lnTo>
                    <a:pt x="27029" y="2520"/>
                  </a:lnTo>
                  <a:lnTo>
                    <a:pt x="49107" y="0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370409" y="8169885"/>
              <a:ext cx="89535" cy="8890"/>
            </a:xfrm>
            <a:custGeom>
              <a:avLst/>
              <a:gdLst/>
              <a:ahLst/>
              <a:cxnLst/>
              <a:rect l="l" t="t" r="r" b="b"/>
              <a:pathLst>
                <a:path w="89534" h="8890">
                  <a:moveTo>
                    <a:pt x="0" y="8753"/>
                  </a:moveTo>
                  <a:lnTo>
                    <a:pt x="22709" y="6207"/>
                  </a:lnTo>
                  <a:lnTo>
                    <a:pt x="39604" y="4446"/>
                  </a:lnTo>
                  <a:lnTo>
                    <a:pt x="59077" y="2650"/>
                  </a:lnTo>
                  <a:lnTo>
                    <a:pt x="89522" y="0"/>
                  </a:lnTo>
                </a:path>
              </a:pathLst>
            </a:custGeom>
            <a:ln w="33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459931" y="8162208"/>
              <a:ext cx="99060" cy="8255"/>
            </a:xfrm>
            <a:custGeom>
              <a:avLst/>
              <a:gdLst/>
              <a:ahLst/>
              <a:cxnLst/>
              <a:rect l="l" t="t" r="r" b="b"/>
              <a:pathLst>
                <a:path w="99059" h="8254">
                  <a:moveTo>
                    <a:pt x="0" y="7677"/>
                  </a:moveTo>
                  <a:lnTo>
                    <a:pt x="30592" y="5042"/>
                  </a:lnTo>
                  <a:lnTo>
                    <a:pt x="51097" y="3364"/>
                  </a:lnTo>
                  <a:lnTo>
                    <a:pt x="70794" y="1923"/>
                  </a:lnTo>
                  <a:lnTo>
                    <a:pt x="98959" y="0"/>
                  </a:lnTo>
                </a:path>
              </a:pathLst>
            </a:custGeom>
            <a:ln w="30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558891" y="8157470"/>
              <a:ext cx="78740" cy="5080"/>
            </a:xfrm>
            <a:custGeom>
              <a:avLst/>
              <a:gdLst/>
              <a:ahLst/>
              <a:cxnLst/>
              <a:rect l="l" t="t" r="r" b="b"/>
              <a:pathLst>
                <a:path w="78739" h="5079">
                  <a:moveTo>
                    <a:pt x="0" y="4737"/>
                  </a:moveTo>
                  <a:lnTo>
                    <a:pt x="27845" y="2860"/>
                  </a:lnTo>
                  <a:lnTo>
                    <a:pt x="45303" y="1740"/>
                  </a:lnTo>
                  <a:lnTo>
                    <a:pt x="59735" y="935"/>
                  </a:lnTo>
                  <a:lnTo>
                    <a:pt x="78498" y="0"/>
                  </a:lnTo>
                </a:path>
              </a:pathLst>
            </a:custGeom>
            <a:ln w="28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637389" y="8156095"/>
              <a:ext cx="41275" cy="1905"/>
            </a:xfrm>
            <a:custGeom>
              <a:avLst/>
              <a:gdLst/>
              <a:ahLst/>
              <a:cxnLst/>
              <a:rect l="l" t="t" r="r" b="b"/>
              <a:pathLst>
                <a:path w="41275" h="1904">
                  <a:moveTo>
                    <a:pt x="0" y="1375"/>
                  </a:moveTo>
                  <a:lnTo>
                    <a:pt x="18177" y="494"/>
                  </a:lnTo>
                  <a:lnTo>
                    <a:pt x="28503" y="73"/>
                  </a:lnTo>
                  <a:lnTo>
                    <a:pt x="34819" y="0"/>
                  </a:lnTo>
                  <a:lnTo>
                    <a:pt x="40966" y="158"/>
                  </a:lnTo>
                </a:path>
              </a:pathLst>
            </a:custGeom>
            <a:ln w="29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678020" y="8156253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335" y="0"/>
                  </a:moveTo>
                  <a:lnTo>
                    <a:pt x="10124" y="316"/>
                  </a:lnTo>
                  <a:lnTo>
                    <a:pt x="0" y="2813"/>
                  </a:lnTo>
                </a:path>
              </a:pathLst>
            </a:custGeom>
            <a:ln w="31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1645210" y="8159067"/>
              <a:ext cx="33020" cy="8890"/>
            </a:xfrm>
            <a:custGeom>
              <a:avLst/>
              <a:gdLst/>
              <a:ahLst/>
              <a:cxnLst/>
              <a:rect l="l" t="t" r="r" b="b"/>
              <a:pathLst>
                <a:path w="33019" h="8890">
                  <a:moveTo>
                    <a:pt x="32809" y="0"/>
                  </a:moveTo>
                  <a:lnTo>
                    <a:pt x="26601" y="1543"/>
                  </a:lnTo>
                  <a:lnTo>
                    <a:pt x="21114" y="2981"/>
                  </a:lnTo>
                  <a:lnTo>
                    <a:pt x="13272" y="5146"/>
                  </a:lnTo>
                  <a:lnTo>
                    <a:pt x="0" y="8870"/>
                  </a:lnTo>
                </a:path>
              </a:pathLst>
            </a:custGeom>
            <a:ln w="33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1595965" y="8167938"/>
              <a:ext cx="49530" cy="17780"/>
            </a:xfrm>
            <a:custGeom>
              <a:avLst/>
              <a:gdLst/>
              <a:ahLst/>
              <a:cxnLst/>
              <a:rect l="l" t="t" r="r" b="b"/>
              <a:pathLst>
                <a:path w="49530" h="17779">
                  <a:moveTo>
                    <a:pt x="49245" y="0"/>
                  </a:moveTo>
                  <a:lnTo>
                    <a:pt x="35715" y="3860"/>
                  </a:lnTo>
                  <a:lnTo>
                    <a:pt x="26076" y="6984"/>
                  </a:lnTo>
                  <a:lnTo>
                    <a:pt x="15709" y="11023"/>
                  </a:lnTo>
                  <a:lnTo>
                    <a:pt x="0" y="17633"/>
                  </a:lnTo>
                </a:path>
              </a:pathLst>
            </a:custGeom>
            <a:ln w="33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1547681" y="8185571"/>
              <a:ext cx="48895" cy="27940"/>
            </a:xfrm>
            <a:custGeom>
              <a:avLst/>
              <a:gdLst/>
              <a:ahLst/>
              <a:cxnLst/>
              <a:rect l="l" t="t" r="r" b="b"/>
              <a:pathLst>
                <a:path w="48894" h="27940">
                  <a:moveTo>
                    <a:pt x="48283" y="0"/>
                  </a:moveTo>
                  <a:lnTo>
                    <a:pt x="32588" y="6761"/>
                  </a:lnTo>
                  <a:lnTo>
                    <a:pt x="22327" y="11867"/>
                  </a:lnTo>
                  <a:lnTo>
                    <a:pt x="12973" y="17886"/>
                  </a:lnTo>
                  <a:lnTo>
                    <a:pt x="0" y="27385"/>
                  </a:lnTo>
                </a:path>
              </a:pathLst>
            </a:custGeom>
            <a:ln w="32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1515139" y="8212956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19" h="34290">
                  <a:moveTo>
                    <a:pt x="32542" y="0"/>
                  </a:moveTo>
                  <a:lnTo>
                    <a:pt x="19814" y="9605"/>
                  </a:lnTo>
                  <a:lnTo>
                    <a:pt x="12182" y="16374"/>
                  </a:lnTo>
                  <a:lnTo>
                    <a:pt x="6594" y="23516"/>
                  </a:lnTo>
                  <a:lnTo>
                    <a:pt x="0" y="34242"/>
                  </a:lnTo>
                </a:path>
              </a:pathLst>
            </a:custGeom>
            <a:ln w="31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1505784" y="8247198"/>
              <a:ext cx="9525" cy="33655"/>
            </a:xfrm>
            <a:custGeom>
              <a:avLst/>
              <a:gdLst/>
              <a:ahLst/>
              <a:cxnLst/>
              <a:rect l="l" t="t" r="r" b="b"/>
              <a:pathLst>
                <a:path w="9525" h="33654">
                  <a:moveTo>
                    <a:pt x="9355" y="0"/>
                  </a:moveTo>
                  <a:lnTo>
                    <a:pt x="3148" y="10714"/>
                  </a:lnTo>
                  <a:lnTo>
                    <a:pt x="271" y="17777"/>
                  </a:lnTo>
                  <a:lnTo>
                    <a:pt x="0" y="24329"/>
                  </a:lnTo>
                  <a:lnTo>
                    <a:pt x="1605" y="33514"/>
                  </a:lnTo>
                </a:path>
              </a:pathLst>
            </a:custGeom>
            <a:ln w="31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1507390" y="8280712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5">
                  <a:moveTo>
                    <a:pt x="0" y="0"/>
                  </a:moveTo>
                  <a:lnTo>
                    <a:pt x="2017" y="9041"/>
                  </a:lnTo>
                  <a:lnTo>
                    <a:pt x="4624" y="14592"/>
                  </a:lnTo>
                  <a:lnTo>
                    <a:pt x="9563" y="18938"/>
                  </a:lnTo>
                  <a:lnTo>
                    <a:pt x="18574" y="24362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525965" y="8305075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4" h="8890">
                  <a:moveTo>
                    <a:pt x="0" y="0"/>
                  </a:moveTo>
                  <a:lnTo>
                    <a:pt x="9319" y="5177"/>
                  </a:lnTo>
                  <a:lnTo>
                    <a:pt x="16412" y="7795"/>
                  </a:lnTo>
                  <a:lnTo>
                    <a:pt x="24866" y="8655"/>
                  </a:lnTo>
                  <a:lnTo>
                    <a:pt x="38270" y="8561"/>
                  </a:lnTo>
                </a:path>
              </a:pathLst>
            </a:custGeom>
            <a:ln w="33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564235" y="8303896"/>
              <a:ext cx="46355" cy="10160"/>
            </a:xfrm>
            <a:custGeom>
              <a:avLst/>
              <a:gdLst/>
              <a:ahLst/>
              <a:cxnLst/>
              <a:rect l="l" t="t" r="r" b="b"/>
              <a:pathLst>
                <a:path w="46355" h="10159">
                  <a:moveTo>
                    <a:pt x="0" y="9741"/>
                  </a:moveTo>
                  <a:lnTo>
                    <a:pt x="13524" y="9361"/>
                  </a:lnTo>
                  <a:lnTo>
                    <a:pt x="22825" y="8219"/>
                  </a:lnTo>
                  <a:lnTo>
                    <a:pt x="32215" y="5403"/>
                  </a:lnTo>
                  <a:lnTo>
                    <a:pt x="46009" y="0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610245" y="8278923"/>
              <a:ext cx="40640" cy="25400"/>
            </a:xfrm>
            <a:custGeom>
              <a:avLst/>
              <a:gdLst/>
              <a:ahLst/>
              <a:cxnLst/>
              <a:rect l="l" t="t" r="r" b="b"/>
              <a:pathLst>
                <a:path w="40639" h="25400">
                  <a:moveTo>
                    <a:pt x="0" y="24972"/>
                  </a:moveTo>
                  <a:lnTo>
                    <a:pt x="13704" y="19330"/>
                  </a:lnTo>
                  <a:lnTo>
                    <a:pt x="22474" y="14849"/>
                  </a:lnTo>
                  <a:lnTo>
                    <a:pt x="30090" y="9186"/>
                  </a:lnTo>
                  <a:lnTo>
                    <a:pt x="40335" y="0"/>
                  </a:lnTo>
                </a:path>
              </a:pathLst>
            </a:custGeom>
            <a:ln w="32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650580" y="8246783"/>
              <a:ext cx="26034" cy="32384"/>
            </a:xfrm>
            <a:custGeom>
              <a:avLst/>
              <a:gdLst/>
              <a:ahLst/>
              <a:cxnLst/>
              <a:rect l="l" t="t" r="r" b="b"/>
              <a:pathLst>
                <a:path w="26035" h="32384">
                  <a:moveTo>
                    <a:pt x="0" y="32140"/>
                  </a:moveTo>
                  <a:lnTo>
                    <a:pt x="10011" y="22842"/>
                  </a:lnTo>
                  <a:lnTo>
                    <a:pt x="16001" y="16395"/>
                  </a:lnTo>
                  <a:lnTo>
                    <a:pt x="20356" y="9785"/>
                  </a:lnTo>
                  <a:lnTo>
                    <a:pt x="25462" y="0"/>
                  </a:lnTo>
                </a:path>
              </a:pathLst>
            </a:custGeom>
            <a:ln w="31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1676043" y="8217654"/>
              <a:ext cx="8890" cy="29209"/>
            </a:xfrm>
            <a:custGeom>
              <a:avLst/>
              <a:gdLst/>
              <a:ahLst/>
              <a:cxnLst/>
              <a:rect l="l" t="t" r="r" b="b"/>
              <a:pathLst>
                <a:path w="8889" h="29209">
                  <a:moveTo>
                    <a:pt x="0" y="29128"/>
                  </a:moveTo>
                  <a:lnTo>
                    <a:pt x="4844" y="19390"/>
                  </a:lnTo>
                  <a:lnTo>
                    <a:pt x="7366" y="13109"/>
                  </a:lnTo>
                  <a:lnTo>
                    <a:pt x="8379" y="7556"/>
                  </a:lnTo>
                  <a:lnTo>
                    <a:pt x="8700" y="0"/>
                  </a:lnTo>
                </a:path>
              </a:pathLst>
            </a:custGeom>
            <a:ln w="32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1680419" y="8199541"/>
              <a:ext cx="5080" cy="18415"/>
            </a:xfrm>
            <a:custGeom>
              <a:avLst/>
              <a:gdLst/>
              <a:ahLst/>
              <a:cxnLst/>
              <a:rect l="l" t="t" r="r" b="b"/>
              <a:pathLst>
                <a:path w="5080" h="18415">
                  <a:moveTo>
                    <a:pt x="4324" y="18113"/>
                  </a:moveTo>
                  <a:lnTo>
                    <a:pt x="4653" y="5488"/>
                  </a:lnTo>
                  <a:lnTo>
                    <a:pt x="0" y="0"/>
                  </a:lnTo>
                </a:path>
              </a:pathLst>
            </a:custGeom>
            <a:ln w="32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1669679" y="8194053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4" h="5715">
                  <a:moveTo>
                    <a:pt x="10739" y="5488"/>
                  </a:moveTo>
                  <a:lnTo>
                    <a:pt x="6086" y="0"/>
                  </a:lnTo>
                  <a:lnTo>
                    <a:pt x="0" y="4242"/>
                  </a:lnTo>
                </a:path>
              </a:pathLst>
            </a:custGeom>
            <a:ln w="33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1659610" y="8198295"/>
              <a:ext cx="10160" cy="17780"/>
            </a:xfrm>
            <a:custGeom>
              <a:avLst/>
              <a:gdLst/>
              <a:ahLst/>
              <a:cxnLst/>
              <a:rect l="l" t="t" r="r" b="b"/>
              <a:pathLst>
                <a:path w="10160" h="17779">
                  <a:moveTo>
                    <a:pt x="10069" y="0"/>
                  </a:moveTo>
                  <a:lnTo>
                    <a:pt x="3982" y="4242"/>
                  </a:lnTo>
                  <a:lnTo>
                    <a:pt x="0" y="17471"/>
                  </a:lnTo>
                </a:path>
              </a:pathLst>
            </a:custGeom>
            <a:ln w="34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1655784" y="8215766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20">
                  <a:moveTo>
                    <a:pt x="3825" y="0"/>
                  </a:moveTo>
                  <a:lnTo>
                    <a:pt x="1526" y="7949"/>
                  </a:lnTo>
                  <a:lnTo>
                    <a:pt x="368" y="13986"/>
                  </a:lnTo>
                  <a:lnTo>
                    <a:pt x="0" y="21160"/>
                  </a:lnTo>
                  <a:lnTo>
                    <a:pt x="68" y="32518"/>
                  </a:lnTo>
                </a:path>
              </a:pathLst>
            </a:custGeom>
            <a:ln w="34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1655852" y="8248285"/>
              <a:ext cx="4445" cy="39370"/>
            </a:xfrm>
            <a:custGeom>
              <a:avLst/>
              <a:gdLst/>
              <a:ahLst/>
              <a:cxnLst/>
              <a:rect l="l" t="t" r="r" b="b"/>
              <a:pathLst>
                <a:path w="4444" h="39370">
                  <a:moveTo>
                    <a:pt x="0" y="0"/>
                  </a:moveTo>
                  <a:lnTo>
                    <a:pt x="187" y="11464"/>
                  </a:lnTo>
                  <a:lnTo>
                    <a:pt x="649" y="19384"/>
                  </a:lnTo>
                  <a:lnTo>
                    <a:pt x="1748" y="27447"/>
                  </a:lnTo>
                  <a:lnTo>
                    <a:pt x="3843" y="39342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1659696" y="8287628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59">
                  <a:moveTo>
                    <a:pt x="0" y="0"/>
                  </a:moveTo>
                  <a:lnTo>
                    <a:pt x="2188" y="11826"/>
                  </a:lnTo>
                  <a:lnTo>
                    <a:pt x="3942" y="19412"/>
                  </a:lnTo>
                  <a:lnTo>
                    <a:pt x="6182" y="26034"/>
                  </a:lnTo>
                  <a:lnTo>
                    <a:pt x="9830" y="34973"/>
                  </a:lnTo>
                </a:path>
              </a:pathLst>
            </a:custGeom>
            <a:ln w="32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1669527" y="8322601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0" y="0"/>
                  </a:moveTo>
                  <a:lnTo>
                    <a:pt x="6212" y="14920"/>
                  </a:lnTo>
                  <a:lnTo>
                    <a:pt x="15509" y="20049"/>
                  </a:lnTo>
                </a:path>
              </a:pathLst>
            </a:custGeom>
            <a:ln w="32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1685037" y="8342651"/>
              <a:ext cx="19050" cy="5715"/>
            </a:xfrm>
            <a:custGeom>
              <a:avLst/>
              <a:gdLst/>
              <a:ahLst/>
              <a:cxnLst/>
              <a:rect l="l" t="t" r="r" b="b"/>
              <a:pathLst>
                <a:path w="19050" h="5715">
                  <a:moveTo>
                    <a:pt x="0" y="0"/>
                  </a:moveTo>
                  <a:lnTo>
                    <a:pt x="9296" y="5129"/>
                  </a:lnTo>
                  <a:lnTo>
                    <a:pt x="18594" y="1931"/>
                  </a:lnTo>
                </a:path>
              </a:pathLst>
            </a:custGeom>
            <a:ln w="32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3" name="object 93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42612" y="8022412"/>
              <a:ext cx="73981" cy="332367"/>
            </a:xfrm>
            <a:prstGeom prst="rect">
              <a:avLst/>
            </a:prstGeom>
          </p:spPr>
        </p:pic>
      </p:grpSp>
      <p:pic>
        <p:nvPicPr>
          <p:cNvPr id="934" name="object 93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1918544" y="8111779"/>
            <a:ext cx="160638" cy="231603"/>
          </a:xfrm>
          <a:prstGeom prst="rect">
            <a:avLst/>
          </a:prstGeom>
        </p:spPr>
      </p:pic>
      <p:pic>
        <p:nvPicPr>
          <p:cNvPr id="935" name="object 93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142548" y="8140615"/>
            <a:ext cx="199485" cy="213760"/>
          </a:xfrm>
          <a:prstGeom prst="rect">
            <a:avLst/>
          </a:prstGeom>
        </p:spPr>
      </p:pic>
      <p:pic>
        <p:nvPicPr>
          <p:cNvPr id="936" name="object 93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986791" y="8123196"/>
            <a:ext cx="182449" cy="449337"/>
          </a:xfrm>
          <a:prstGeom prst="rect">
            <a:avLst/>
          </a:prstGeom>
        </p:spPr>
      </p:pic>
      <p:pic>
        <p:nvPicPr>
          <p:cNvPr id="937" name="object 93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224134" y="8137443"/>
            <a:ext cx="146068" cy="207819"/>
          </a:xfrm>
          <a:prstGeom prst="rect">
            <a:avLst/>
          </a:prstGeom>
        </p:spPr>
      </p:pic>
      <p:grpSp>
        <p:nvGrpSpPr>
          <p:cNvPr id="938" name="object 938"/>
          <p:cNvGrpSpPr/>
          <p:nvPr/>
        </p:nvGrpSpPr>
        <p:grpSpPr>
          <a:xfrm>
            <a:off x="3423776" y="8101340"/>
            <a:ext cx="409575" cy="490220"/>
            <a:chOff x="3423776" y="8101340"/>
            <a:chExt cx="409575" cy="490220"/>
          </a:xfrm>
        </p:grpSpPr>
        <p:pic>
          <p:nvPicPr>
            <p:cNvPr id="939" name="object 93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423776" y="8101340"/>
              <a:ext cx="166021" cy="221098"/>
            </a:xfrm>
            <a:prstGeom prst="rect">
              <a:avLst/>
            </a:prstGeom>
          </p:spPr>
        </p:pic>
        <p:pic>
          <p:nvPicPr>
            <p:cNvPr id="940" name="object 94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623589" y="8109093"/>
              <a:ext cx="209618" cy="482473"/>
            </a:xfrm>
            <a:prstGeom prst="rect">
              <a:avLst/>
            </a:prstGeom>
          </p:spPr>
        </p:pic>
      </p:grpSp>
      <p:grpSp>
        <p:nvGrpSpPr>
          <p:cNvPr id="941" name="object 941"/>
          <p:cNvGrpSpPr/>
          <p:nvPr/>
        </p:nvGrpSpPr>
        <p:grpSpPr>
          <a:xfrm>
            <a:off x="3908212" y="8101296"/>
            <a:ext cx="463550" cy="232410"/>
            <a:chOff x="3908212" y="8101296"/>
            <a:chExt cx="463550" cy="232410"/>
          </a:xfrm>
        </p:grpSpPr>
        <p:pic>
          <p:nvPicPr>
            <p:cNvPr id="942" name="object 94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908212" y="8137005"/>
              <a:ext cx="164122" cy="196659"/>
            </a:xfrm>
            <a:prstGeom prst="rect">
              <a:avLst/>
            </a:prstGeom>
          </p:spPr>
        </p:pic>
        <p:pic>
          <p:nvPicPr>
            <p:cNvPr id="943" name="object 94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115813" y="8101296"/>
              <a:ext cx="255506" cy="224651"/>
            </a:xfrm>
            <a:prstGeom prst="rect">
              <a:avLst/>
            </a:prstGeom>
          </p:spPr>
        </p:pic>
      </p:grpSp>
      <p:grpSp>
        <p:nvGrpSpPr>
          <p:cNvPr id="944" name="object 944"/>
          <p:cNvGrpSpPr/>
          <p:nvPr/>
        </p:nvGrpSpPr>
        <p:grpSpPr>
          <a:xfrm>
            <a:off x="4449289" y="8132666"/>
            <a:ext cx="53975" cy="163195"/>
            <a:chOff x="4449289" y="8132666"/>
            <a:chExt cx="53975" cy="163195"/>
          </a:xfrm>
        </p:grpSpPr>
        <p:sp>
          <p:nvSpPr>
            <p:cNvPr id="945" name="object 945"/>
            <p:cNvSpPr/>
            <p:nvPr/>
          </p:nvSpPr>
          <p:spPr>
            <a:xfrm>
              <a:off x="4471002" y="815723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7" y="1031"/>
                  </a:moveTo>
                  <a:lnTo>
                    <a:pt x="344" y="5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467257" y="8150890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745" y="6346"/>
                  </a:moveTo>
                  <a:lnTo>
                    <a:pt x="656" y="910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466601" y="814997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656" y="911"/>
                  </a:moveTo>
                  <a:lnTo>
                    <a:pt x="0" y="0"/>
                  </a:lnTo>
                  <a:lnTo>
                    <a:pt x="646" y="4091"/>
                  </a:lnTo>
                </a:path>
              </a:pathLst>
            </a:custGeom>
            <a:ln w="34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467247" y="8154069"/>
              <a:ext cx="8255" cy="42545"/>
            </a:xfrm>
            <a:custGeom>
              <a:avLst/>
              <a:gdLst/>
              <a:ahLst/>
              <a:cxnLst/>
              <a:rect l="l" t="t" r="r" b="b"/>
              <a:pathLst>
                <a:path w="8254" h="42545">
                  <a:moveTo>
                    <a:pt x="0" y="0"/>
                  </a:moveTo>
                  <a:lnTo>
                    <a:pt x="3088" y="15315"/>
                  </a:lnTo>
                  <a:lnTo>
                    <a:pt x="4953" y="24825"/>
                  </a:lnTo>
                  <a:lnTo>
                    <a:pt x="6346" y="32493"/>
                  </a:lnTo>
                  <a:lnTo>
                    <a:pt x="8019" y="42284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475266" y="8196353"/>
              <a:ext cx="5080" cy="33655"/>
            </a:xfrm>
            <a:custGeom>
              <a:avLst/>
              <a:gdLst/>
              <a:ahLst/>
              <a:cxnLst/>
              <a:rect l="l" t="t" r="r" b="b"/>
              <a:pathLst>
                <a:path w="5079" h="33654">
                  <a:moveTo>
                    <a:pt x="0" y="0"/>
                  </a:moveTo>
                  <a:lnTo>
                    <a:pt x="1623" y="9655"/>
                  </a:lnTo>
                  <a:lnTo>
                    <a:pt x="2675" y="16373"/>
                  </a:lnTo>
                  <a:lnTo>
                    <a:pt x="3615" y="23306"/>
                  </a:lnTo>
                  <a:lnTo>
                    <a:pt x="4902" y="33601"/>
                  </a:lnTo>
                </a:path>
              </a:pathLst>
            </a:custGeom>
            <a:ln w="33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480169" y="8229955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0" y="0"/>
                  </a:moveTo>
                  <a:lnTo>
                    <a:pt x="1260" y="10252"/>
                  </a:lnTo>
                  <a:lnTo>
                    <a:pt x="2014" y="16885"/>
                  </a:lnTo>
                  <a:lnTo>
                    <a:pt x="2561" y="22790"/>
                  </a:lnTo>
                  <a:lnTo>
                    <a:pt x="3201" y="30862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483370" y="826081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0" y="0"/>
                  </a:moveTo>
                  <a:lnTo>
                    <a:pt x="1049" y="13492"/>
                  </a:lnTo>
                  <a:lnTo>
                    <a:pt x="3352" y="18319"/>
                  </a:lnTo>
                </a:path>
              </a:pathLst>
            </a:custGeom>
            <a:ln w="32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2" name="object 952"/>
          <p:cNvGrpSpPr/>
          <p:nvPr/>
        </p:nvGrpSpPr>
        <p:grpSpPr>
          <a:xfrm>
            <a:off x="4458809" y="8025507"/>
            <a:ext cx="67310" cy="43180"/>
            <a:chOff x="4458809" y="8025507"/>
            <a:chExt cx="67310" cy="43180"/>
          </a:xfrm>
        </p:grpSpPr>
        <p:sp>
          <p:nvSpPr>
            <p:cNvPr id="953" name="object 953"/>
            <p:cNvSpPr/>
            <p:nvPr/>
          </p:nvSpPr>
          <p:spPr>
            <a:xfrm>
              <a:off x="4504568" y="805002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898" y="917"/>
                  </a:moveTo>
                  <a:lnTo>
                    <a:pt x="1949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4482866" y="8044016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21702" y="6004"/>
                  </a:moveTo>
                  <a:lnTo>
                    <a:pt x="5577" y="1427"/>
                  </a:lnTo>
                  <a:lnTo>
                    <a:pt x="0" y="0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4475888" y="8042587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977" y="1428"/>
                  </a:moveTo>
                  <a:lnTo>
                    <a:pt x="1400" y="0"/>
                  </a:lnTo>
                  <a:lnTo>
                    <a:pt x="0" y="490"/>
                  </a:lnTo>
                </a:path>
              </a:pathLst>
            </a:custGeom>
            <a:ln w="34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6" name="object 956"/>
          <p:cNvGrpSpPr/>
          <p:nvPr/>
        </p:nvGrpSpPr>
        <p:grpSpPr>
          <a:xfrm>
            <a:off x="4580073" y="7994550"/>
            <a:ext cx="542290" cy="378460"/>
            <a:chOff x="4580073" y="7994550"/>
            <a:chExt cx="542290" cy="378460"/>
          </a:xfrm>
        </p:grpSpPr>
        <p:pic>
          <p:nvPicPr>
            <p:cNvPr id="957" name="object 95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580073" y="7994550"/>
              <a:ext cx="101924" cy="378231"/>
            </a:xfrm>
            <a:prstGeom prst="rect">
              <a:avLst/>
            </a:prstGeom>
          </p:spPr>
        </p:pic>
        <p:sp>
          <p:nvSpPr>
            <p:cNvPr id="958" name="object 958"/>
            <p:cNvSpPr/>
            <p:nvPr/>
          </p:nvSpPr>
          <p:spPr>
            <a:xfrm>
              <a:off x="4652727" y="8119180"/>
              <a:ext cx="236854" cy="26034"/>
            </a:xfrm>
            <a:custGeom>
              <a:avLst/>
              <a:gdLst/>
              <a:ahLst/>
              <a:cxnLst/>
              <a:rect l="l" t="t" r="r" b="b"/>
              <a:pathLst>
                <a:path w="236854" h="26034">
                  <a:moveTo>
                    <a:pt x="0" y="25564"/>
                  </a:moveTo>
                  <a:lnTo>
                    <a:pt x="129635" y="11300"/>
                  </a:lnTo>
                  <a:lnTo>
                    <a:pt x="197455" y="3882"/>
                  </a:lnTo>
                  <a:lnTo>
                    <a:pt x="225607" y="914"/>
                  </a:lnTo>
                  <a:lnTo>
                    <a:pt x="236237" y="0"/>
                  </a:lnTo>
                </a:path>
              </a:pathLst>
            </a:custGeom>
            <a:ln w="30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9" name="object 95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832513" y="8102377"/>
              <a:ext cx="86373" cy="185982"/>
            </a:xfrm>
            <a:prstGeom prst="rect">
              <a:avLst/>
            </a:prstGeom>
          </p:spPr>
        </p:pic>
        <p:sp>
          <p:nvSpPr>
            <p:cNvPr id="960" name="object 960"/>
            <p:cNvSpPr/>
            <p:nvPr/>
          </p:nvSpPr>
          <p:spPr>
            <a:xfrm>
              <a:off x="4877338" y="803491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09">
                  <a:moveTo>
                    <a:pt x="4895" y="3264"/>
                  </a:moveTo>
                  <a:lnTo>
                    <a:pt x="4264" y="2920"/>
                  </a:lnTo>
                  <a:lnTo>
                    <a:pt x="3633" y="2576"/>
                  </a:lnTo>
                </a:path>
                <a:path w="5079" h="3809">
                  <a:moveTo>
                    <a:pt x="3633" y="2576"/>
                  </a:moveTo>
                  <a:lnTo>
                    <a:pt x="2372" y="18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4873854" y="803128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483" y="3630"/>
                  </a:moveTo>
                  <a:lnTo>
                    <a:pt x="1111" y="1742"/>
                  </a:lnTo>
                  <a:lnTo>
                    <a:pt x="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4872742" y="802954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1111" y="1741"/>
                  </a:moveTo>
                  <a:lnTo>
                    <a:pt x="0" y="0"/>
                  </a:lnTo>
                  <a:lnTo>
                    <a:pt x="3475" y="1622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4876218" y="8031163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0" y="0"/>
                  </a:moveTo>
                  <a:lnTo>
                    <a:pt x="3475" y="1623"/>
                  </a:lnTo>
                  <a:lnTo>
                    <a:pt x="11164" y="5861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4" name="object 96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948338" y="8050454"/>
              <a:ext cx="173872" cy="220319"/>
            </a:xfrm>
            <a:prstGeom prst="rect">
              <a:avLst/>
            </a:prstGeom>
          </p:spPr>
        </p:pic>
      </p:grpSp>
      <p:pic>
        <p:nvPicPr>
          <p:cNvPr id="965" name="object 96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168738" y="8043197"/>
            <a:ext cx="213233" cy="241890"/>
          </a:xfrm>
          <a:prstGeom prst="rect">
            <a:avLst/>
          </a:prstGeom>
        </p:spPr>
      </p:pic>
      <p:sp>
        <p:nvSpPr>
          <p:cNvPr id="966" name="object 966"/>
          <p:cNvSpPr/>
          <p:nvPr/>
        </p:nvSpPr>
        <p:spPr>
          <a:xfrm>
            <a:off x="5563691" y="8220211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10536" y="2604"/>
                </a:moveTo>
                <a:lnTo>
                  <a:pt x="9389" y="2202"/>
                </a:lnTo>
                <a:lnTo>
                  <a:pt x="8242" y="1801"/>
                </a:lnTo>
              </a:path>
              <a:path w="10795" h="3175">
                <a:moveTo>
                  <a:pt x="8242" y="1801"/>
                </a:moveTo>
                <a:lnTo>
                  <a:pt x="5949" y="999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7" name="object 967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620123" y="9061217"/>
            <a:ext cx="269856" cy="384324"/>
          </a:xfrm>
          <a:prstGeom prst="rect">
            <a:avLst/>
          </a:prstGeom>
        </p:spPr>
      </p:pic>
      <p:grpSp>
        <p:nvGrpSpPr>
          <p:cNvPr id="968" name="object 968"/>
          <p:cNvGrpSpPr/>
          <p:nvPr/>
        </p:nvGrpSpPr>
        <p:grpSpPr>
          <a:xfrm>
            <a:off x="987175" y="9168918"/>
            <a:ext cx="66040" cy="248285"/>
            <a:chOff x="987175" y="9168918"/>
            <a:chExt cx="66040" cy="248285"/>
          </a:xfrm>
        </p:grpSpPr>
        <p:sp>
          <p:nvSpPr>
            <p:cNvPr id="969" name="object 969"/>
            <p:cNvSpPr/>
            <p:nvPr/>
          </p:nvSpPr>
          <p:spPr>
            <a:xfrm>
              <a:off x="1030612" y="9263839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126" y="0"/>
                  </a:moveTo>
                  <a:lnTo>
                    <a:pt x="4725" y="229"/>
                  </a:lnTo>
                  <a:lnTo>
                    <a:pt x="4324" y="458"/>
                  </a:lnTo>
                </a:path>
                <a:path w="5715" h="4445">
                  <a:moveTo>
                    <a:pt x="4324" y="458"/>
                  </a:moveTo>
                  <a:lnTo>
                    <a:pt x="3521" y="917"/>
                  </a:lnTo>
                  <a:lnTo>
                    <a:pt x="0" y="389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1022118" y="9267736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90">
                  <a:moveTo>
                    <a:pt x="8494" y="0"/>
                  </a:moveTo>
                  <a:lnTo>
                    <a:pt x="4972" y="2978"/>
                  </a:lnTo>
                  <a:lnTo>
                    <a:pt x="0" y="8612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1013466" y="9276348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651" y="0"/>
                  </a:moveTo>
                  <a:lnTo>
                    <a:pt x="3678" y="5632"/>
                  </a:lnTo>
                  <a:lnTo>
                    <a:pt x="0" y="14330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1009551" y="9290679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4" h="21590">
                  <a:moveTo>
                    <a:pt x="3915" y="0"/>
                  </a:moveTo>
                  <a:lnTo>
                    <a:pt x="237" y="8697"/>
                  </a:lnTo>
                  <a:lnTo>
                    <a:pt x="0" y="21238"/>
                  </a:lnTo>
                </a:path>
              </a:pathLst>
            </a:custGeom>
            <a:ln w="34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1009448" y="9311917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40" h="28575">
                  <a:moveTo>
                    <a:pt x="102" y="0"/>
                  </a:moveTo>
                  <a:lnTo>
                    <a:pt x="0" y="7498"/>
                  </a:lnTo>
                  <a:lnTo>
                    <a:pt x="168" y="12957"/>
                  </a:lnTo>
                  <a:lnTo>
                    <a:pt x="792" y="19039"/>
                  </a:lnTo>
                  <a:lnTo>
                    <a:pt x="2052" y="28409"/>
                  </a:lnTo>
                </a:path>
              </a:pathLst>
            </a:custGeom>
            <a:ln w="33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1011501" y="9340327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80" h="32384">
                  <a:moveTo>
                    <a:pt x="0" y="0"/>
                  </a:moveTo>
                  <a:lnTo>
                    <a:pt x="1308" y="9425"/>
                  </a:lnTo>
                  <a:lnTo>
                    <a:pt x="2269" y="15892"/>
                  </a:lnTo>
                  <a:lnTo>
                    <a:pt x="3355" y="22396"/>
                  </a:lnTo>
                  <a:lnTo>
                    <a:pt x="5038" y="31929"/>
                  </a:lnTo>
                </a:path>
              </a:pathLst>
            </a:custGeom>
            <a:ln w="33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1016539" y="9372256"/>
              <a:ext cx="5715" cy="28575"/>
            </a:xfrm>
            <a:custGeom>
              <a:avLst/>
              <a:gdLst/>
              <a:ahLst/>
              <a:cxnLst/>
              <a:rect l="l" t="t" r="r" b="b"/>
              <a:pathLst>
                <a:path w="5715" h="28575">
                  <a:moveTo>
                    <a:pt x="0" y="0"/>
                  </a:moveTo>
                  <a:lnTo>
                    <a:pt x="1688" y="9475"/>
                  </a:lnTo>
                  <a:lnTo>
                    <a:pt x="2817" y="15574"/>
                  </a:lnTo>
                  <a:lnTo>
                    <a:pt x="3893" y="20946"/>
                  </a:lnTo>
                  <a:lnTo>
                    <a:pt x="5426" y="28237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1020791" y="920408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687" y="458"/>
                  </a:moveTo>
                  <a:lnTo>
                    <a:pt x="343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1011549" y="9196417"/>
              <a:ext cx="9525" cy="8255"/>
            </a:xfrm>
            <a:custGeom>
              <a:avLst/>
              <a:gdLst/>
              <a:ahLst/>
              <a:cxnLst/>
              <a:rect l="l" t="t" r="r" b="b"/>
              <a:pathLst>
                <a:path w="9525" h="8254">
                  <a:moveTo>
                    <a:pt x="9241" y="7669"/>
                  </a:moveTo>
                  <a:lnTo>
                    <a:pt x="3400" y="3317"/>
                  </a:lnTo>
                  <a:lnTo>
                    <a:pt x="0" y="0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1006251" y="9189813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4">
                  <a:moveTo>
                    <a:pt x="5298" y="6603"/>
                  </a:moveTo>
                  <a:lnTo>
                    <a:pt x="1897" y="3286"/>
                  </a:lnTo>
                  <a:lnTo>
                    <a:pt x="0" y="0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1004353" y="918609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1897" y="3717"/>
                  </a:moveTo>
                  <a:lnTo>
                    <a:pt x="0" y="430"/>
                  </a:lnTo>
                  <a:lnTo>
                    <a:pt x="2489" y="0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0" name="object 980"/>
          <p:cNvGrpSpPr/>
          <p:nvPr/>
        </p:nvGrpSpPr>
        <p:grpSpPr>
          <a:xfrm>
            <a:off x="1108570" y="9151372"/>
            <a:ext cx="404495" cy="291465"/>
            <a:chOff x="1108570" y="9151372"/>
            <a:chExt cx="404495" cy="291465"/>
          </a:xfrm>
        </p:grpSpPr>
        <p:pic>
          <p:nvPicPr>
            <p:cNvPr id="981" name="object 98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108570" y="9247250"/>
              <a:ext cx="165902" cy="165901"/>
            </a:xfrm>
            <a:prstGeom prst="rect">
              <a:avLst/>
            </a:prstGeom>
          </p:spPr>
        </p:pic>
        <p:pic>
          <p:nvPicPr>
            <p:cNvPr id="982" name="object 98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18177" y="9151372"/>
              <a:ext cx="194671" cy="291107"/>
            </a:xfrm>
            <a:prstGeom prst="rect">
              <a:avLst/>
            </a:prstGeom>
          </p:spPr>
        </p:pic>
      </p:grpSp>
      <p:grpSp>
        <p:nvGrpSpPr>
          <p:cNvPr id="983" name="object 983"/>
          <p:cNvGrpSpPr/>
          <p:nvPr/>
        </p:nvGrpSpPr>
        <p:grpSpPr>
          <a:xfrm>
            <a:off x="1599948" y="9270655"/>
            <a:ext cx="50165" cy="127000"/>
            <a:chOff x="1599948" y="9270655"/>
            <a:chExt cx="50165" cy="127000"/>
          </a:xfrm>
        </p:grpSpPr>
        <p:sp>
          <p:nvSpPr>
            <p:cNvPr id="984" name="object 984"/>
            <p:cNvSpPr/>
            <p:nvPr/>
          </p:nvSpPr>
          <p:spPr>
            <a:xfrm>
              <a:off x="1617925" y="929046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1617410" y="9288118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514" y="2344"/>
                  </a:moveTo>
                  <a:lnTo>
                    <a:pt x="285" y="119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1617410" y="9288118"/>
              <a:ext cx="6350" cy="34925"/>
            </a:xfrm>
            <a:custGeom>
              <a:avLst/>
              <a:gdLst/>
              <a:ahLst/>
              <a:cxnLst/>
              <a:rect l="l" t="t" r="r" b="b"/>
              <a:pathLst>
                <a:path w="6350" h="34925">
                  <a:moveTo>
                    <a:pt x="0" y="0"/>
                  </a:moveTo>
                  <a:lnTo>
                    <a:pt x="2336" y="12283"/>
                  </a:lnTo>
                  <a:lnTo>
                    <a:pt x="3771" y="19978"/>
                  </a:lnTo>
                  <a:lnTo>
                    <a:pt x="4892" y="26326"/>
                  </a:lnTo>
                  <a:lnTo>
                    <a:pt x="6291" y="34567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1623702" y="9322685"/>
              <a:ext cx="9525" cy="58419"/>
            </a:xfrm>
            <a:custGeom>
              <a:avLst/>
              <a:gdLst/>
              <a:ahLst/>
              <a:cxnLst/>
              <a:rect l="l" t="t" r="r" b="b"/>
              <a:pathLst>
                <a:path w="9525" h="58420">
                  <a:moveTo>
                    <a:pt x="0" y="0"/>
                  </a:moveTo>
                  <a:lnTo>
                    <a:pt x="4234" y="26417"/>
                  </a:lnTo>
                  <a:lnTo>
                    <a:pt x="6616" y="41298"/>
                  </a:lnTo>
                  <a:lnTo>
                    <a:pt x="8018" y="50107"/>
                  </a:lnTo>
                  <a:lnTo>
                    <a:pt x="9312" y="58313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8" name="object 988"/>
          <p:cNvGrpSpPr/>
          <p:nvPr/>
        </p:nvGrpSpPr>
        <p:grpSpPr>
          <a:xfrm>
            <a:off x="1605029" y="9172985"/>
            <a:ext cx="52705" cy="50800"/>
            <a:chOff x="1605029" y="9172985"/>
            <a:chExt cx="52705" cy="50800"/>
          </a:xfrm>
        </p:grpSpPr>
        <p:sp>
          <p:nvSpPr>
            <p:cNvPr id="989" name="object 989"/>
            <p:cNvSpPr/>
            <p:nvPr/>
          </p:nvSpPr>
          <p:spPr>
            <a:xfrm>
              <a:off x="1638429" y="920467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490" y="1375"/>
                  </a:moveTo>
                  <a:lnTo>
                    <a:pt x="745" y="6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1622189" y="9190144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10" h="14604">
                  <a:moveTo>
                    <a:pt x="16240" y="14525"/>
                  </a:moveTo>
                  <a:lnTo>
                    <a:pt x="0" y="0"/>
                  </a:lnTo>
                  <a:lnTo>
                    <a:pt x="57" y="179"/>
                  </a:lnTo>
                </a:path>
              </a:pathLst>
            </a:custGeom>
            <a:ln w="34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1" name="object 991"/>
          <p:cNvGrpSpPr/>
          <p:nvPr/>
        </p:nvGrpSpPr>
        <p:grpSpPr>
          <a:xfrm>
            <a:off x="1743472" y="9222068"/>
            <a:ext cx="391795" cy="504825"/>
            <a:chOff x="1743472" y="9222068"/>
            <a:chExt cx="391795" cy="504825"/>
          </a:xfrm>
        </p:grpSpPr>
        <p:pic>
          <p:nvPicPr>
            <p:cNvPr id="992" name="object 99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743472" y="9239296"/>
              <a:ext cx="165258" cy="193909"/>
            </a:xfrm>
            <a:prstGeom prst="rect">
              <a:avLst/>
            </a:prstGeom>
          </p:spPr>
        </p:pic>
        <p:pic>
          <p:nvPicPr>
            <p:cNvPr id="993" name="object 99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923921" y="9222068"/>
              <a:ext cx="210845" cy="504615"/>
            </a:xfrm>
            <a:prstGeom prst="rect">
              <a:avLst/>
            </a:prstGeom>
          </p:spPr>
        </p:pic>
      </p:grpSp>
      <p:pic>
        <p:nvPicPr>
          <p:cNvPr id="994" name="object 994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2666136" y="9178553"/>
            <a:ext cx="291629" cy="273722"/>
          </a:xfrm>
          <a:prstGeom prst="rect">
            <a:avLst/>
          </a:prstGeom>
        </p:spPr>
      </p:pic>
      <p:pic>
        <p:nvPicPr>
          <p:cNvPr id="995" name="object 995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498774" y="9085436"/>
            <a:ext cx="227942" cy="311196"/>
          </a:xfrm>
          <a:prstGeom prst="rect">
            <a:avLst/>
          </a:prstGeom>
        </p:spPr>
      </p:pic>
      <p:grpSp>
        <p:nvGrpSpPr>
          <p:cNvPr id="996" name="object 996"/>
          <p:cNvGrpSpPr/>
          <p:nvPr/>
        </p:nvGrpSpPr>
        <p:grpSpPr>
          <a:xfrm>
            <a:off x="3805230" y="9177259"/>
            <a:ext cx="219075" cy="416559"/>
            <a:chOff x="3805230" y="9177259"/>
            <a:chExt cx="219075" cy="416559"/>
          </a:xfrm>
        </p:grpSpPr>
        <p:pic>
          <p:nvPicPr>
            <p:cNvPr id="997" name="object 99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818646" y="9177259"/>
              <a:ext cx="205175" cy="182604"/>
            </a:xfrm>
            <a:prstGeom prst="rect">
              <a:avLst/>
            </a:prstGeom>
          </p:spPr>
        </p:pic>
        <p:sp>
          <p:nvSpPr>
            <p:cNvPr id="998" name="object 998"/>
            <p:cNvSpPr/>
            <p:nvPr/>
          </p:nvSpPr>
          <p:spPr>
            <a:xfrm>
              <a:off x="3825040" y="9325847"/>
              <a:ext cx="95885" cy="242570"/>
            </a:xfrm>
            <a:custGeom>
              <a:avLst/>
              <a:gdLst/>
              <a:ahLst/>
              <a:cxnLst/>
              <a:rect l="l" t="t" r="r" b="b"/>
              <a:pathLst>
                <a:path w="95885" h="242570">
                  <a:moveTo>
                    <a:pt x="95306" y="0"/>
                  </a:moveTo>
                  <a:lnTo>
                    <a:pt x="42376" y="134575"/>
                  </a:lnTo>
                  <a:lnTo>
                    <a:pt x="14805" y="204644"/>
                  </a:lnTo>
                  <a:lnTo>
                    <a:pt x="3658" y="232896"/>
                  </a:lnTo>
                  <a:lnTo>
                    <a:pt x="0" y="242019"/>
                  </a:lnTo>
                </a:path>
              </a:pathLst>
            </a:custGeom>
            <a:ln w="30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821184" y="9567867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3855" y="0"/>
                  </a:moveTo>
                  <a:lnTo>
                    <a:pt x="0" y="9497"/>
                  </a:lnTo>
                  <a:lnTo>
                    <a:pt x="255" y="7184"/>
                  </a:lnTo>
                </a:path>
              </a:pathLst>
            </a:custGeom>
            <a:ln w="31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0" name="object 1000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605836" y="9200684"/>
            <a:ext cx="147027" cy="390600"/>
          </a:xfrm>
          <a:prstGeom prst="rect">
            <a:avLst/>
          </a:prstGeom>
        </p:spPr>
      </p:pic>
      <p:pic>
        <p:nvPicPr>
          <p:cNvPr id="1001" name="object 100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833249" y="9185594"/>
            <a:ext cx="186549" cy="172738"/>
          </a:xfrm>
          <a:prstGeom prst="rect">
            <a:avLst/>
          </a:prstGeom>
        </p:spPr>
      </p:pic>
      <p:pic>
        <p:nvPicPr>
          <p:cNvPr id="1002" name="object 100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5089652" y="9050984"/>
            <a:ext cx="375924" cy="341853"/>
          </a:xfrm>
          <a:prstGeom prst="rect">
            <a:avLst/>
          </a:prstGeom>
        </p:spPr>
      </p:pic>
      <p:grpSp>
        <p:nvGrpSpPr>
          <p:cNvPr id="1003" name="object 1003"/>
          <p:cNvGrpSpPr/>
          <p:nvPr/>
        </p:nvGrpSpPr>
        <p:grpSpPr>
          <a:xfrm>
            <a:off x="5539395" y="9125887"/>
            <a:ext cx="468630" cy="482600"/>
            <a:chOff x="5539395" y="9125887"/>
            <a:chExt cx="468630" cy="482600"/>
          </a:xfrm>
        </p:grpSpPr>
        <p:pic>
          <p:nvPicPr>
            <p:cNvPr id="1004" name="object 100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539395" y="9137545"/>
              <a:ext cx="215103" cy="164970"/>
            </a:xfrm>
            <a:prstGeom prst="rect">
              <a:avLst/>
            </a:prstGeom>
          </p:spPr>
        </p:pic>
        <p:pic>
          <p:nvPicPr>
            <p:cNvPr id="1005" name="object 100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722008" y="9125887"/>
              <a:ext cx="285507" cy="482046"/>
            </a:xfrm>
            <a:prstGeom prst="rect">
              <a:avLst/>
            </a:prstGeom>
          </p:spPr>
        </p:pic>
      </p:grpSp>
      <p:pic>
        <p:nvPicPr>
          <p:cNvPr id="1006" name="object 100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6439345" y="9097028"/>
            <a:ext cx="258582" cy="254161"/>
          </a:xfrm>
          <a:prstGeom prst="rect">
            <a:avLst/>
          </a:prstGeom>
        </p:spPr>
      </p:pic>
      <p:pic>
        <p:nvPicPr>
          <p:cNvPr id="1007" name="object 100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6896668" y="9090347"/>
            <a:ext cx="320258" cy="161840"/>
          </a:xfrm>
          <a:prstGeom prst="rect">
            <a:avLst/>
          </a:prstGeom>
        </p:spPr>
      </p:pic>
      <p:pic>
        <p:nvPicPr>
          <p:cNvPr id="1008" name="object 100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320247" y="8960686"/>
            <a:ext cx="281052" cy="279891"/>
          </a:xfrm>
          <a:prstGeom prst="rect">
            <a:avLst/>
          </a:prstGeom>
        </p:spPr>
      </p:pic>
      <p:pic>
        <p:nvPicPr>
          <p:cNvPr id="1009" name="object 100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7744905" y="9200593"/>
            <a:ext cx="177948" cy="198614"/>
          </a:xfrm>
          <a:prstGeom prst="rect">
            <a:avLst/>
          </a:prstGeom>
        </p:spPr>
      </p:pic>
      <p:pic>
        <p:nvPicPr>
          <p:cNvPr id="1010" name="object 1010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8218669" y="9020230"/>
            <a:ext cx="302798" cy="272486"/>
          </a:xfrm>
          <a:prstGeom prst="rect">
            <a:avLst/>
          </a:prstGeom>
        </p:spPr>
      </p:pic>
      <p:pic>
        <p:nvPicPr>
          <p:cNvPr id="1011" name="object 101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8603206" y="9024036"/>
            <a:ext cx="229747" cy="227939"/>
          </a:xfrm>
          <a:prstGeom prst="rect">
            <a:avLst/>
          </a:prstGeom>
        </p:spPr>
      </p:pic>
      <p:grpSp>
        <p:nvGrpSpPr>
          <p:cNvPr id="1012" name="object 1012"/>
          <p:cNvGrpSpPr/>
          <p:nvPr/>
        </p:nvGrpSpPr>
        <p:grpSpPr>
          <a:xfrm>
            <a:off x="9163672" y="8993382"/>
            <a:ext cx="187960" cy="626110"/>
            <a:chOff x="9163672" y="8993382"/>
            <a:chExt cx="187960" cy="626110"/>
          </a:xfrm>
        </p:grpSpPr>
        <p:sp>
          <p:nvSpPr>
            <p:cNvPr id="1013" name="object 1013"/>
            <p:cNvSpPr/>
            <p:nvPr/>
          </p:nvSpPr>
          <p:spPr>
            <a:xfrm>
              <a:off x="9312645" y="912292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0" y="2064"/>
                  </a:moveTo>
                  <a:lnTo>
                    <a:pt x="344" y="1032"/>
                  </a:lnTo>
                  <a:lnTo>
                    <a:pt x="68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9313333" y="9100689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4" h="22859">
                  <a:moveTo>
                    <a:pt x="0" y="22232"/>
                  </a:moveTo>
                  <a:lnTo>
                    <a:pt x="4694" y="9298"/>
                  </a:lnTo>
                  <a:lnTo>
                    <a:pt x="7954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9321288" y="9078796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4" h="22225">
                  <a:moveTo>
                    <a:pt x="0" y="21893"/>
                  </a:moveTo>
                  <a:lnTo>
                    <a:pt x="3261" y="12595"/>
                  </a:lnTo>
                  <a:lnTo>
                    <a:pt x="6675" y="0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9327963" y="9053348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4">
                  <a:moveTo>
                    <a:pt x="0" y="25448"/>
                  </a:moveTo>
                  <a:lnTo>
                    <a:pt x="2000" y="17965"/>
                  </a:lnTo>
                  <a:lnTo>
                    <a:pt x="3194" y="12821"/>
                  </a:lnTo>
                  <a:lnTo>
                    <a:pt x="4059" y="7627"/>
                  </a:lnTo>
                  <a:lnTo>
                    <a:pt x="5067" y="0"/>
                  </a:lnTo>
                </a:path>
              </a:pathLst>
            </a:custGeom>
            <a:ln w="33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9328442" y="9029591"/>
              <a:ext cx="6350" cy="24130"/>
            </a:xfrm>
            <a:custGeom>
              <a:avLst/>
              <a:gdLst/>
              <a:ahLst/>
              <a:cxnLst/>
              <a:rect l="l" t="t" r="r" b="b"/>
              <a:pathLst>
                <a:path w="6350" h="24129">
                  <a:moveTo>
                    <a:pt x="4588" y="23756"/>
                  </a:moveTo>
                  <a:lnTo>
                    <a:pt x="6242" y="10903"/>
                  </a:lnTo>
                  <a:lnTo>
                    <a:pt x="0" y="0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9306759" y="9013796"/>
              <a:ext cx="22225" cy="15875"/>
            </a:xfrm>
            <a:custGeom>
              <a:avLst/>
              <a:gdLst/>
              <a:ahLst/>
              <a:cxnLst/>
              <a:rect l="l" t="t" r="r" b="b"/>
              <a:pathLst>
                <a:path w="22225" h="15875">
                  <a:moveTo>
                    <a:pt x="21683" y="15795"/>
                  </a:moveTo>
                  <a:lnTo>
                    <a:pt x="17834" y="9415"/>
                  </a:lnTo>
                  <a:lnTo>
                    <a:pt x="14292" y="5643"/>
                  </a:lnTo>
                  <a:lnTo>
                    <a:pt x="9025" y="2998"/>
                  </a:lnTo>
                  <a:lnTo>
                    <a:pt x="0" y="0"/>
                  </a:lnTo>
                </a:path>
              </a:pathLst>
            </a:custGeom>
            <a:ln w="33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9271634" y="9010091"/>
              <a:ext cx="35560" cy="3810"/>
            </a:xfrm>
            <a:custGeom>
              <a:avLst/>
              <a:gdLst/>
              <a:ahLst/>
              <a:cxnLst/>
              <a:rect l="l" t="t" r="r" b="b"/>
              <a:pathLst>
                <a:path w="35559" h="3809">
                  <a:moveTo>
                    <a:pt x="35124" y="3705"/>
                  </a:moveTo>
                  <a:lnTo>
                    <a:pt x="25889" y="948"/>
                  </a:lnTo>
                  <a:lnTo>
                    <a:pt x="19152" y="0"/>
                  </a:lnTo>
                  <a:lnTo>
                    <a:pt x="11620" y="833"/>
                  </a:lnTo>
                  <a:lnTo>
                    <a:pt x="0" y="3421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9233658" y="9013512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38100" h="19050">
                  <a:moveTo>
                    <a:pt x="37976" y="0"/>
                  </a:moveTo>
                  <a:lnTo>
                    <a:pt x="26311" y="2887"/>
                  </a:lnTo>
                  <a:lnTo>
                    <a:pt x="18467" y="5817"/>
                  </a:lnTo>
                  <a:lnTo>
                    <a:pt x="10883" y="10558"/>
                  </a:lnTo>
                  <a:lnTo>
                    <a:pt x="0" y="18883"/>
                  </a:lnTo>
                </a:path>
              </a:pathLst>
            </a:custGeom>
            <a:ln w="32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9203424" y="9032396"/>
              <a:ext cx="30480" cy="35560"/>
            </a:xfrm>
            <a:custGeom>
              <a:avLst/>
              <a:gdLst/>
              <a:ahLst/>
              <a:cxnLst/>
              <a:rect l="l" t="t" r="r" b="b"/>
              <a:pathLst>
                <a:path w="30479" h="35559">
                  <a:moveTo>
                    <a:pt x="30233" y="0"/>
                  </a:moveTo>
                  <a:lnTo>
                    <a:pt x="19471" y="8580"/>
                  </a:lnTo>
                  <a:lnTo>
                    <a:pt x="12734" y="15110"/>
                  </a:lnTo>
                  <a:lnTo>
                    <a:pt x="7188" y="22895"/>
                  </a:lnTo>
                  <a:lnTo>
                    <a:pt x="0" y="35237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9190814" y="9067633"/>
              <a:ext cx="12700" cy="41910"/>
            </a:xfrm>
            <a:custGeom>
              <a:avLst/>
              <a:gdLst/>
              <a:ahLst/>
              <a:cxnLst/>
              <a:rect l="l" t="t" r="r" b="b"/>
              <a:pathLst>
                <a:path w="12700" h="41909">
                  <a:moveTo>
                    <a:pt x="12610" y="0"/>
                  </a:moveTo>
                  <a:lnTo>
                    <a:pt x="5696" y="12443"/>
                  </a:lnTo>
                  <a:lnTo>
                    <a:pt x="2078" y="20936"/>
                  </a:lnTo>
                  <a:lnTo>
                    <a:pt x="573" y="29392"/>
                  </a:lnTo>
                  <a:lnTo>
                    <a:pt x="0" y="41720"/>
                  </a:lnTo>
                </a:path>
              </a:pathLst>
            </a:custGeom>
            <a:ln w="32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9190579" y="9109354"/>
              <a:ext cx="9525" cy="35560"/>
            </a:xfrm>
            <a:custGeom>
              <a:avLst/>
              <a:gdLst/>
              <a:ahLst/>
              <a:cxnLst/>
              <a:rect l="l" t="t" r="r" b="b"/>
              <a:pathLst>
                <a:path w="9525" h="35559">
                  <a:moveTo>
                    <a:pt x="234" y="0"/>
                  </a:moveTo>
                  <a:lnTo>
                    <a:pt x="0" y="12226"/>
                  </a:lnTo>
                  <a:lnTo>
                    <a:pt x="867" y="19965"/>
                  </a:lnTo>
                  <a:lnTo>
                    <a:pt x="3688" y="26516"/>
                  </a:lnTo>
                  <a:lnTo>
                    <a:pt x="9312" y="35176"/>
                  </a:lnTo>
                </a:path>
              </a:pathLst>
            </a:custGeom>
            <a:ln w="32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9199892" y="9144531"/>
              <a:ext cx="25400" cy="19685"/>
            </a:xfrm>
            <a:custGeom>
              <a:avLst/>
              <a:gdLst/>
              <a:ahLst/>
              <a:cxnLst/>
              <a:rect l="l" t="t" r="r" b="b"/>
              <a:pathLst>
                <a:path w="25400" h="19684">
                  <a:moveTo>
                    <a:pt x="0" y="0"/>
                  </a:moveTo>
                  <a:lnTo>
                    <a:pt x="5878" y="8416"/>
                  </a:lnTo>
                  <a:lnTo>
                    <a:pt x="10477" y="13259"/>
                  </a:lnTo>
                  <a:lnTo>
                    <a:pt x="16173" y="16365"/>
                  </a:lnTo>
                  <a:lnTo>
                    <a:pt x="25341" y="19567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9225233" y="9164098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20" h="4445">
                  <a:moveTo>
                    <a:pt x="0" y="0"/>
                  </a:moveTo>
                  <a:lnTo>
                    <a:pt x="9281" y="2913"/>
                  </a:lnTo>
                  <a:lnTo>
                    <a:pt x="15773" y="4000"/>
                  </a:lnTo>
                  <a:lnTo>
                    <a:pt x="22533" y="3362"/>
                  </a:lnTo>
                  <a:lnTo>
                    <a:pt x="32621" y="1104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9257855" y="9150655"/>
              <a:ext cx="31750" cy="14604"/>
            </a:xfrm>
            <a:custGeom>
              <a:avLst/>
              <a:gdLst/>
              <a:ahLst/>
              <a:cxnLst/>
              <a:rect l="l" t="t" r="r" b="b"/>
              <a:pathLst>
                <a:path w="31750" h="14604">
                  <a:moveTo>
                    <a:pt x="0" y="14547"/>
                  </a:moveTo>
                  <a:lnTo>
                    <a:pt x="10067" y="12044"/>
                  </a:lnTo>
                  <a:lnTo>
                    <a:pt x="16689" y="9695"/>
                  </a:lnTo>
                  <a:lnTo>
                    <a:pt x="22806" y="6134"/>
                  </a:lnTo>
                  <a:lnTo>
                    <a:pt x="31357" y="0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9289212" y="9127587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0" y="23068"/>
                  </a:moveTo>
                  <a:lnTo>
                    <a:pt x="8433" y="16799"/>
                  </a:lnTo>
                  <a:lnTo>
                    <a:pt x="13727" y="12307"/>
                  </a:lnTo>
                  <a:lnTo>
                    <a:pt x="18115" y="7428"/>
                  </a:lnTo>
                  <a:lnTo>
                    <a:pt x="23833" y="0"/>
                  </a:lnTo>
                </a:path>
              </a:pathLst>
            </a:custGeom>
            <a:ln w="32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9313046" y="9104816"/>
              <a:ext cx="13970" cy="22860"/>
            </a:xfrm>
            <a:custGeom>
              <a:avLst/>
              <a:gdLst/>
              <a:ahLst/>
              <a:cxnLst/>
              <a:rect l="l" t="t" r="r" b="b"/>
              <a:pathLst>
                <a:path w="13970" h="22859">
                  <a:moveTo>
                    <a:pt x="0" y="22770"/>
                  </a:moveTo>
                  <a:lnTo>
                    <a:pt x="5555" y="15346"/>
                  </a:lnTo>
                  <a:lnTo>
                    <a:pt x="8807" y="10499"/>
                  </a:lnTo>
                  <a:lnTo>
                    <a:pt x="11017" y="6095"/>
                  </a:lnTo>
                  <a:lnTo>
                    <a:pt x="13444" y="0"/>
                  </a:lnTo>
                </a:path>
              </a:pathLst>
            </a:custGeom>
            <a:ln w="32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9326491" y="9092263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2553"/>
                  </a:moveTo>
                  <a:lnTo>
                    <a:pt x="3942" y="2347"/>
                  </a:lnTo>
                  <a:lnTo>
                    <a:pt x="2934" y="0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9324536" y="9089915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90">
                  <a:moveTo>
                    <a:pt x="4889" y="2347"/>
                  </a:moveTo>
                  <a:lnTo>
                    <a:pt x="3881" y="0"/>
                  </a:lnTo>
                  <a:lnTo>
                    <a:pt x="0" y="8424"/>
                  </a:lnTo>
                </a:path>
              </a:pathLst>
            </a:custGeom>
            <a:ln w="33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9315921" y="9098339"/>
              <a:ext cx="8890" cy="28575"/>
            </a:xfrm>
            <a:custGeom>
              <a:avLst/>
              <a:gdLst/>
              <a:ahLst/>
              <a:cxnLst/>
              <a:rect l="l" t="t" r="r" b="b"/>
              <a:pathLst>
                <a:path w="8890" h="28575">
                  <a:moveTo>
                    <a:pt x="8614" y="0"/>
                  </a:moveTo>
                  <a:lnTo>
                    <a:pt x="6297" y="5185"/>
                  </a:lnTo>
                  <a:lnTo>
                    <a:pt x="4627" y="9889"/>
                  </a:lnTo>
                  <a:lnTo>
                    <a:pt x="2797" y="16791"/>
                  </a:lnTo>
                  <a:lnTo>
                    <a:pt x="0" y="28569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9307200" y="9126909"/>
              <a:ext cx="8890" cy="51435"/>
            </a:xfrm>
            <a:custGeom>
              <a:avLst/>
              <a:gdLst/>
              <a:ahLst/>
              <a:cxnLst/>
              <a:rect l="l" t="t" r="r" b="b"/>
              <a:pathLst>
                <a:path w="8890" h="51434">
                  <a:moveTo>
                    <a:pt x="8720" y="0"/>
                  </a:moveTo>
                  <a:lnTo>
                    <a:pt x="5920" y="12130"/>
                  </a:lnTo>
                  <a:lnTo>
                    <a:pt x="4079" y="21500"/>
                  </a:lnTo>
                  <a:lnTo>
                    <a:pt x="2378" y="32902"/>
                  </a:lnTo>
                  <a:lnTo>
                    <a:pt x="0" y="51131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9300169" y="9178040"/>
              <a:ext cx="7620" cy="75565"/>
            </a:xfrm>
            <a:custGeom>
              <a:avLst/>
              <a:gdLst/>
              <a:ahLst/>
              <a:cxnLst/>
              <a:rect l="l" t="t" r="r" b="b"/>
              <a:pathLst>
                <a:path w="7620" h="75565">
                  <a:moveTo>
                    <a:pt x="7031" y="0"/>
                  </a:moveTo>
                  <a:lnTo>
                    <a:pt x="4679" y="18605"/>
                  </a:lnTo>
                  <a:lnTo>
                    <a:pt x="3162" y="32640"/>
                  </a:lnTo>
                  <a:lnTo>
                    <a:pt x="1822" y="49158"/>
                  </a:lnTo>
                  <a:lnTo>
                    <a:pt x="0" y="75208"/>
                  </a:lnTo>
                </a:path>
              </a:pathLst>
            </a:custGeom>
            <a:ln w="32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9293348" y="9253249"/>
              <a:ext cx="6985" cy="98425"/>
            </a:xfrm>
            <a:custGeom>
              <a:avLst/>
              <a:gdLst/>
              <a:ahLst/>
              <a:cxnLst/>
              <a:rect l="l" t="t" r="r" b="b"/>
              <a:pathLst>
                <a:path w="6984" h="98425">
                  <a:moveTo>
                    <a:pt x="6820" y="0"/>
                  </a:moveTo>
                  <a:lnTo>
                    <a:pt x="5001" y="26412"/>
                  </a:lnTo>
                  <a:lnTo>
                    <a:pt x="3684" y="45464"/>
                  </a:lnTo>
                  <a:lnTo>
                    <a:pt x="2230" y="66379"/>
                  </a:lnTo>
                  <a:lnTo>
                    <a:pt x="0" y="98380"/>
                  </a:lnTo>
                </a:path>
              </a:pathLst>
            </a:custGeom>
            <a:ln w="31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9284715" y="9351629"/>
              <a:ext cx="8890" cy="104139"/>
            </a:xfrm>
            <a:custGeom>
              <a:avLst/>
              <a:gdLst/>
              <a:ahLst/>
              <a:cxnLst/>
              <a:rect l="l" t="t" r="r" b="b"/>
              <a:pathLst>
                <a:path w="8890" h="104140">
                  <a:moveTo>
                    <a:pt x="8633" y="0"/>
                  </a:moveTo>
                  <a:lnTo>
                    <a:pt x="6375" y="32088"/>
                  </a:lnTo>
                  <a:lnTo>
                    <a:pt x="4723" y="53618"/>
                  </a:lnTo>
                  <a:lnTo>
                    <a:pt x="2867" y="74337"/>
                  </a:lnTo>
                  <a:lnTo>
                    <a:pt x="0" y="103997"/>
                  </a:lnTo>
                </a:path>
              </a:pathLst>
            </a:custGeom>
            <a:ln w="29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9274054" y="9455626"/>
              <a:ext cx="10795" cy="84455"/>
            </a:xfrm>
            <a:custGeom>
              <a:avLst/>
              <a:gdLst/>
              <a:ahLst/>
              <a:cxnLst/>
              <a:rect l="l" t="t" r="r" b="b"/>
              <a:pathLst>
                <a:path w="10795" h="84454">
                  <a:moveTo>
                    <a:pt x="10661" y="0"/>
                  </a:moveTo>
                  <a:lnTo>
                    <a:pt x="7762" y="29347"/>
                  </a:lnTo>
                  <a:lnTo>
                    <a:pt x="5685" y="47882"/>
                  </a:lnTo>
                  <a:lnTo>
                    <a:pt x="3431" y="63482"/>
                  </a:lnTo>
                  <a:lnTo>
                    <a:pt x="0" y="84025"/>
                  </a:lnTo>
                </a:path>
              </a:pathLst>
            </a:custGeom>
            <a:ln w="28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9261520" y="9539652"/>
              <a:ext cx="12700" cy="49530"/>
            </a:xfrm>
            <a:custGeom>
              <a:avLst/>
              <a:gdLst/>
              <a:ahLst/>
              <a:cxnLst/>
              <a:rect l="l" t="t" r="r" b="b"/>
              <a:pathLst>
                <a:path w="12700" h="49529">
                  <a:moveTo>
                    <a:pt x="12533" y="0"/>
                  </a:moveTo>
                  <a:lnTo>
                    <a:pt x="9072" y="19996"/>
                  </a:lnTo>
                  <a:lnTo>
                    <a:pt x="6613" y="31774"/>
                  </a:lnTo>
                  <a:lnTo>
                    <a:pt x="3980" y="39937"/>
                  </a:lnTo>
                  <a:lnTo>
                    <a:pt x="0" y="49086"/>
                  </a:lnTo>
                </a:path>
              </a:pathLst>
            </a:custGeom>
            <a:ln w="28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9246971" y="9588738"/>
              <a:ext cx="14604" cy="15240"/>
            </a:xfrm>
            <a:custGeom>
              <a:avLst/>
              <a:gdLst/>
              <a:ahLst/>
              <a:cxnLst/>
              <a:rect l="l" t="t" r="r" b="b"/>
              <a:pathLst>
                <a:path w="14604" h="15240">
                  <a:moveTo>
                    <a:pt x="14548" y="0"/>
                  </a:moveTo>
                  <a:lnTo>
                    <a:pt x="7819" y="14900"/>
                  </a:lnTo>
                  <a:lnTo>
                    <a:pt x="0" y="11315"/>
                  </a:lnTo>
                </a:path>
              </a:pathLst>
            </a:custGeom>
            <a:ln w="30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9230484" y="9578308"/>
              <a:ext cx="16510" cy="22225"/>
            </a:xfrm>
            <a:custGeom>
              <a:avLst/>
              <a:gdLst/>
              <a:ahLst/>
              <a:cxnLst/>
              <a:rect l="l" t="t" r="r" b="b"/>
              <a:pathLst>
                <a:path w="16509" h="22225">
                  <a:moveTo>
                    <a:pt x="16487" y="21745"/>
                  </a:moveTo>
                  <a:lnTo>
                    <a:pt x="11831" y="19388"/>
                  </a:lnTo>
                  <a:lnTo>
                    <a:pt x="8561" y="16338"/>
                  </a:lnTo>
                  <a:lnTo>
                    <a:pt x="5133" y="10554"/>
                  </a:lnTo>
                  <a:lnTo>
                    <a:pt x="0" y="0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9213383" y="9532526"/>
              <a:ext cx="17145" cy="46355"/>
            </a:xfrm>
            <a:custGeom>
              <a:avLst/>
              <a:gdLst/>
              <a:ahLst/>
              <a:cxnLst/>
              <a:rect l="l" t="t" r="r" b="b"/>
              <a:pathLst>
                <a:path w="17145" h="46354">
                  <a:moveTo>
                    <a:pt x="17101" y="45782"/>
                  </a:moveTo>
                  <a:lnTo>
                    <a:pt x="11958" y="34852"/>
                  </a:lnTo>
                  <a:lnTo>
                    <a:pt x="8463" y="26439"/>
                  </a:lnTo>
                  <a:lnTo>
                    <a:pt x="5011" y="16252"/>
                  </a:lnTo>
                  <a:lnTo>
                    <a:pt x="0" y="0"/>
                  </a:lnTo>
                </a:path>
              </a:pathLst>
            </a:custGeom>
            <a:ln w="33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9197730" y="9473637"/>
              <a:ext cx="15875" cy="59055"/>
            </a:xfrm>
            <a:custGeom>
              <a:avLst/>
              <a:gdLst/>
              <a:ahLst/>
              <a:cxnLst/>
              <a:rect l="l" t="t" r="r" b="b"/>
              <a:pathLst>
                <a:path w="15875" h="59054">
                  <a:moveTo>
                    <a:pt x="15653" y="58888"/>
                  </a:moveTo>
                  <a:lnTo>
                    <a:pt x="10664" y="42430"/>
                  </a:lnTo>
                  <a:lnTo>
                    <a:pt x="7371" y="30810"/>
                  </a:lnTo>
                  <a:lnTo>
                    <a:pt x="4305" y="18507"/>
                  </a:lnTo>
                  <a:lnTo>
                    <a:pt x="0" y="0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9185591" y="9412920"/>
              <a:ext cx="12700" cy="60960"/>
            </a:xfrm>
            <a:custGeom>
              <a:avLst/>
              <a:gdLst/>
              <a:ahLst/>
              <a:cxnLst/>
              <a:rect l="l" t="t" r="r" b="b"/>
              <a:pathLst>
                <a:path w="12700" h="60959">
                  <a:moveTo>
                    <a:pt x="12138" y="60717"/>
                  </a:moveTo>
                  <a:lnTo>
                    <a:pt x="7888" y="42181"/>
                  </a:lnTo>
                  <a:lnTo>
                    <a:pt x="5206" y="29677"/>
                  </a:lnTo>
                  <a:lnTo>
                    <a:pt x="2956" y="17514"/>
                  </a:lnTo>
                  <a:lnTo>
                    <a:pt x="0" y="0"/>
                  </a:lnTo>
                </a:path>
              </a:pathLst>
            </a:custGeom>
            <a:ln w="31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9179782" y="9359659"/>
              <a:ext cx="6350" cy="53340"/>
            </a:xfrm>
            <a:custGeom>
              <a:avLst/>
              <a:gdLst/>
              <a:ahLst/>
              <a:cxnLst/>
              <a:rect l="l" t="t" r="r" b="b"/>
              <a:pathLst>
                <a:path w="6350" h="53340">
                  <a:moveTo>
                    <a:pt x="5808" y="53260"/>
                  </a:moveTo>
                  <a:lnTo>
                    <a:pt x="2951" y="35862"/>
                  </a:lnTo>
                  <a:lnTo>
                    <a:pt x="1393" y="24515"/>
                  </a:lnTo>
                  <a:lnTo>
                    <a:pt x="591" y="14225"/>
                  </a:lnTo>
                  <a:lnTo>
                    <a:pt x="0" y="0"/>
                  </a:lnTo>
                </a:path>
              </a:pathLst>
            </a:custGeom>
            <a:ln w="31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9179343" y="9319434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438" y="40225"/>
                  </a:moveTo>
                  <a:lnTo>
                    <a:pt x="0" y="26203"/>
                  </a:lnTo>
                  <a:lnTo>
                    <a:pt x="262" y="17339"/>
                  </a:lnTo>
                  <a:lnTo>
                    <a:pt x="1592" y="9861"/>
                  </a:lnTo>
                  <a:lnTo>
                    <a:pt x="4359" y="0"/>
                  </a:lnTo>
                </a:path>
              </a:pathLst>
            </a:custGeom>
            <a:ln w="31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9183702" y="9292936"/>
              <a:ext cx="15875" cy="26670"/>
            </a:xfrm>
            <a:custGeom>
              <a:avLst/>
              <a:gdLst/>
              <a:ahLst/>
              <a:cxnLst/>
              <a:rect l="l" t="t" r="r" b="b"/>
              <a:pathLst>
                <a:path w="15875" h="26670">
                  <a:moveTo>
                    <a:pt x="0" y="26497"/>
                  </a:moveTo>
                  <a:lnTo>
                    <a:pt x="2945" y="16850"/>
                  </a:lnTo>
                  <a:lnTo>
                    <a:pt x="5533" y="10874"/>
                  </a:lnTo>
                  <a:lnTo>
                    <a:pt x="9206" y="6085"/>
                  </a:lnTo>
                  <a:lnTo>
                    <a:pt x="15411" y="0"/>
                  </a:lnTo>
                </a:path>
              </a:pathLst>
            </a:custGeom>
            <a:ln w="32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9199114" y="9277499"/>
              <a:ext cx="24765" cy="15875"/>
            </a:xfrm>
            <a:custGeom>
              <a:avLst/>
              <a:gdLst/>
              <a:ahLst/>
              <a:cxnLst/>
              <a:rect l="l" t="t" r="r" b="b"/>
              <a:pathLst>
                <a:path w="24765" h="15875">
                  <a:moveTo>
                    <a:pt x="0" y="15437"/>
                  </a:moveTo>
                  <a:lnTo>
                    <a:pt x="6349" y="9524"/>
                  </a:lnTo>
                  <a:lnTo>
                    <a:pt x="11039" y="5945"/>
                  </a:lnTo>
                  <a:lnTo>
                    <a:pt x="16385" y="3253"/>
                  </a:lnTo>
                  <a:lnTo>
                    <a:pt x="24704" y="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9223819" y="9269994"/>
              <a:ext cx="27940" cy="7620"/>
            </a:xfrm>
            <a:custGeom>
              <a:avLst/>
              <a:gdLst/>
              <a:ahLst/>
              <a:cxnLst/>
              <a:rect l="l" t="t" r="r" b="b"/>
              <a:pathLst>
                <a:path w="27940" h="7620">
                  <a:moveTo>
                    <a:pt x="0" y="7504"/>
                  </a:moveTo>
                  <a:lnTo>
                    <a:pt x="8363" y="4374"/>
                  </a:lnTo>
                  <a:lnTo>
                    <a:pt x="14020" y="2550"/>
                  </a:lnTo>
                  <a:lnTo>
                    <a:pt x="19552" y="1326"/>
                  </a:lnTo>
                  <a:lnTo>
                    <a:pt x="27542" y="0"/>
                  </a:lnTo>
                </a:path>
              </a:pathLst>
            </a:custGeom>
            <a:ln w="33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8" name="object 1048"/>
          <p:cNvGrpSpPr/>
          <p:nvPr/>
        </p:nvGrpSpPr>
        <p:grpSpPr>
          <a:xfrm>
            <a:off x="9425364" y="8886156"/>
            <a:ext cx="488950" cy="340995"/>
            <a:chOff x="9425364" y="8886156"/>
            <a:chExt cx="488950" cy="340995"/>
          </a:xfrm>
        </p:grpSpPr>
        <p:pic>
          <p:nvPicPr>
            <p:cNvPr id="1049" name="object 104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9425364" y="9005882"/>
              <a:ext cx="195979" cy="220654"/>
            </a:xfrm>
            <a:prstGeom prst="rect">
              <a:avLst/>
            </a:prstGeom>
          </p:spPr>
        </p:pic>
        <p:pic>
          <p:nvPicPr>
            <p:cNvPr id="1050" name="object 105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9650936" y="8886156"/>
              <a:ext cx="263088" cy="296908"/>
            </a:xfrm>
            <a:prstGeom prst="rect">
              <a:avLst/>
            </a:prstGeom>
          </p:spPr>
        </p:pic>
      </p:grpSp>
      <p:pic>
        <p:nvPicPr>
          <p:cNvPr id="1051" name="object 1051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619250" y="10131408"/>
            <a:ext cx="188402" cy="175959"/>
          </a:xfrm>
          <a:prstGeom prst="rect">
            <a:avLst/>
          </a:prstGeom>
        </p:spPr>
      </p:pic>
      <p:pic>
        <p:nvPicPr>
          <p:cNvPr id="1052" name="object 1052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57865" y="10020289"/>
            <a:ext cx="192596" cy="357146"/>
          </a:xfrm>
          <a:prstGeom prst="rect">
            <a:avLst/>
          </a:prstGeom>
        </p:spPr>
      </p:pic>
      <p:pic>
        <p:nvPicPr>
          <p:cNvPr id="1053" name="object 1053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669525" y="10133845"/>
            <a:ext cx="120239" cy="216852"/>
          </a:xfrm>
          <a:prstGeom prst="rect">
            <a:avLst/>
          </a:prstGeom>
        </p:spPr>
      </p:pic>
      <p:pic>
        <p:nvPicPr>
          <p:cNvPr id="1054" name="object 1054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897644" y="10093387"/>
            <a:ext cx="179834" cy="213290"/>
          </a:xfrm>
          <a:prstGeom prst="rect">
            <a:avLst/>
          </a:prstGeom>
        </p:spPr>
      </p:pic>
      <p:pic>
        <p:nvPicPr>
          <p:cNvPr id="1055" name="object 1055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128079" y="10143733"/>
            <a:ext cx="207689" cy="211474"/>
          </a:xfrm>
          <a:prstGeom prst="rect">
            <a:avLst/>
          </a:prstGeom>
        </p:spPr>
      </p:pic>
      <p:grpSp>
        <p:nvGrpSpPr>
          <p:cNvPr id="1056" name="object 1056"/>
          <p:cNvGrpSpPr/>
          <p:nvPr/>
        </p:nvGrpSpPr>
        <p:grpSpPr>
          <a:xfrm>
            <a:off x="3003908" y="10178628"/>
            <a:ext cx="568325" cy="424815"/>
            <a:chOff x="3003908" y="10178628"/>
            <a:chExt cx="568325" cy="424815"/>
          </a:xfrm>
        </p:grpSpPr>
        <p:pic>
          <p:nvPicPr>
            <p:cNvPr id="1057" name="object 105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003908" y="10178628"/>
              <a:ext cx="345043" cy="424679"/>
            </a:xfrm>
            <a:prstGeom prst="rect">
              <a:avLst/>
            </a:prstGeom>
          </p:spPr>
        </p:pic>
        <p:pic>
          <p:nvPicPr>
            <p:cNvPr id="1058" name="object 105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391313" y="10188057"/>
              <a:ext cx="180570" cy="186592"/>
            </a:xfrm>
            <a:prstGeom prst="rect">
              <a:avLst/>
            </a:prstGeom>
          </p:spPr>
        </p:pic>
      </p:grpSp>
      <p:grpSp>
        <p:nvGrpSpPr>
          <p:cNvPr id="1059" name="object 1059"/>
          <p:cNvGrpSpPr/>
          <p:nvPr/>
        </p:nvGrpSpPr>
        <p:grpSpPr>
          <a:xfrm>
            <a:off x="3622700" y="10192080"/>
            <a:ext cx="391795" cy="367665"/>
            <a:chOff x="3622700" y="10192080"/>
            <a:chExt cx="391795" cy="367665"/>
          </a:xfrm>
        </p:grpSpPr>
        <p:pic>
          <p:nvPicPr>
            <p:cNvPr id="1060" name="object 106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622700" y="10192080"/>
              <a:ext cx="166042" cy="367592"/>
            </a:xfrm>
            <a:prstGeom prst="rect">
              <a:avLst/>
            </a:prstGeom>
          </p:spPr>
        </p:pic>
        <p:pic>
          <p:nvPicPr>
            <p:cNvPr id="1061" name="object 106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820848" y="10218295"/>
              <a:ext cx="193135" cy="181090"/>
            </a:xfrm>
            <a:prstGeom prst="rect">
              <a:avLst/>
            </a:prstGeom>
          </p:spPr>
        </p:pic>
      </p:grpSp>
      <p:pic>
        <p:nvPicPr>
          <p:cNvPr id="1062" name="object 1062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082435" y="10210407"/>
            <a:ext cx="225910" cy="209098"/>
          </a:xfrm>
          <a:prstGeom prst="rect">
            <a:avLst/>
          </a:prstGeom>
        </p:spPr>
      </p:pic>
      <p:grpSp>
        <p:nvGrpSpPr>
          <p:cNvPr id="1063" name="object 1063"/>
          <p:cNvGrpSpPr/>
          <p:nvPr/>
        </p:nvGrpSpPr>
        <p:grpSpPr>
          <a:xfrm>
            <a:off x="4344709" y="10234465"/>
            <a:ext cx="58419" cy="130810"/>
            <a:chOff x="4344709" y="10234465"/>
            <a:chExt cx="58419" cy="130810"/>
          </a:xfrm>
        </p:grpSpPr>
        <p:sp>
          <p:nvSpPr>
            <p:cNvPr id="1064" name="object 1064"/>
            <p:cNvSpPr/>
            <p:nvPr/>
          </p:nvSpPr>
          <p:spPr>
            <a:xfrm>
              <a:off x="4372358" y="10251928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70">
                  <a:moveTo>
                    <a:pt x="13020" y="1146"/>
                  </a:moveTo>
                  <a:lnTo>
                    <a:pt x="11014" y="859"/>
                  </a:lnTo>
                  <a:lnTo>
                    <a:pt x="9007" y="572"/>
                  </a:lnTo>
                </a:path>
                <a:path w="13335" h="1270">
                  <a:moveTo>
                    <a:pt x="9007" y="572"/>
                  </a:moveTo>
                  <a:lnTo>
                    <a:pt x="4994" y="0"/>
                  </a:lnTo>
                  <a:lnTo>
                    <a:pt x="0" y="43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364618" y="10252361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7740" y="0"/>
                  </a:moveTo>
                  <a:lnTo>
                    <a:pt x="2746" y="432"/>
                  </a:lnTo>
                  <a:lnTo>
                    <a:pt x="0" y="4267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361871" y="10256629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2746" y="0"/>
                  </a:moveTo>
                  <a:lnTo>
                    <a:pt x="0" y="3835"/>
                  </a:lnTo>
                  <a:lnTo>
                    <a:pt x="704" y="13072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4362576" y="10269701"/>
              <a:ext cx="8890" cy="51435"/>
            </a:xfrm>
            <a:custGeom>
              <a:avLst/>
              <a:gdLst/>
              <a:ahLst/>
              <a:cxnLst/>
              <a:rect l="l" t="t" r="r" b="b"/>
              <a:pathLst>
                <a:path w="8889" h="51434">
                  <a:moveTo>
                    <a:pt x="0" y="0"/>
                  </a:moveTo>
                  <a:lnTo>
                    <a:pt x="3737" y="21201"/>
                  </a:lnTo>
                  <a:lnTo>
                    <a:pt x="5906" y="33627"/>
                  </a:lnTo>
                  <a:lnTo>
                    <a:pt x="7338" y="42098"/>
                  </a:lnTo>
                  <a:lnTo>
                    <a:pt x="8864" y="51438"/>
                  </a:lnTo>
                </a:path>
              </a:pathLst>
            </a:custGeom>
            <a:ln w="33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4371440" y="10321140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40">
                  <a:moveTo>
                    <a:pt x="0" y="0"/>
                  </a:moveTo>
                  <a:lnTo>
                    <a:pt x="1438" y="8965"/>
                  </a:lnTo>
                  <a:lnTo>
                    <a:pt x="2260" y="14810"/>
                  </a:lnTo>
                  <a:lnTo>
                    <a:pt x="2772" y="20109"/>
                  </a:lnTo>
                  <a:lnTo>
                    <a:pt x="3282" y="27431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9" name="object 1069"/>
          <p:cNvGrpSpPr/>
          <p:nvPr/>
        </p:nvGrpSpPr>
        <p:grpSpPr>
          <a:xfrm>
            <a:off x="4388181" y="10149815"/>
            <a:ext cx="34925" cy="3810"/>
            <a:chOff x="4388181" y="10149815"/>
            <a:chExt cx="34925" cy="3810"/>
          </a:xfrm>
        </p:grpSpPr>
        <p:sp>
          <p:nvSpPr>
            <p:cNvPr id="1070" name="object 1070"/>
            <p:cNvSpPr/>
            <p:nvPr/>
          </p:nvSpPr>
          <p:spPr>
            <a:xfrm>
              <a:off x="4405643" y="1015233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4405643" y="1014981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258"/>
                  </a:moveTo>
                  <a:lnTo>
                    <a:pt x="17462" y="12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2" name="object 1072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511281" y="10050573"/>
            <a:ext cx="362503" cy="354997"/>
          </a:xfrm>
          <a:prstGeom prst="rect">
            <a:avLst/>
          </a:prstGeom>
        </p:spPr>
      </p:pic>
      <p:grpSp>
        <p:nvGrpSpPr>
          <p:cNvPr id="1073" name="object 1073"/>
          <p:cNvGrpSpPr/>
          <p:nvPr/>
        </p:nvGrpSpPr>
        <p:grpSpPr>
          <a:xfrm>
            <a:off x="4965981" y="10158443"/>
            <a:ext cx="422909" cy="212090"/>
            <a:chOff x="4965981" y="10158443"/>
            <a:chExt cx="422909" cy="212090"/>
          </a:xfrm>
        </p:grpSpPr>
        <p:pic>
          <p:nvPicPr>
            <p:cNvPr id="1074" name="object 107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965981" y="10197961"/>
              <a:ext cx="169745" cy="165662"/>
            </a:xfrm>
            <a:prstGeom prst="rect">
              <a:avLst/>
            </a:prstGeom>
          </p:spPr>
        </p:pic>
        <p:pic>
          <p:nvPicPr>
            <p:cNvPr id="1075" name="object 1075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178944" y="10158443"/>
              <a:ext cx="209906" cy="211602"/>
            </a:xfrm>
            <a:prstGeom prst="rect">
              <a:avLst/>
            </a:prstGeom>
          </p:spPr>
        </p:pic>
      </p:grpSp>
      <p:grpSp>
        <p:nvGrpSpPr>
          <p:cNvPr id="1076" name="object 1076"/>
          <p:cNvGrpSpPr/>
          <p:nvPr/>
        </p:nvGrpSpPr>
        <p:grpSpPr>
          <a:xfrm>
            <a:off x="5457513" y="10343733"/>
            <a:ext cx="53975" cy="36830"/>
            <a:chOff x="5457513" y="10343733"/>
            <a:chExt cx="53975" cy="36830"/>
          </a:xfrm>
        </p:grpSpPr>
        <p:sp>
          <p:nvSpPr>
            <p:cNvPr id="1077" name="object 1077"/>
            <p:cNvSpPr/>
            <p:nvPr/>
          </p:nvSpPr>
          <p:spPr>
            <a:xfrm>
              <a:off x="5488187" y="10362311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4">
                  <a:moveTo>
                    <a:pt x="-17462" y="172"/>
                  </a:moveTo>
                  <a:lnTo>
                    <a:pt x="2319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5474975" y="10361196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70">
                  <a:moveTo>
                    <a:pt x="13211" y="1115"/>
                  </a:moveTo>
                  <a:lnTo>
                    <a:pt x="7478" y="7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9" name="object 1079"/>
          <p:cNvSpPr/>
          <p:nvPr/>
        </p:nvSpPr>
        <p:spPr>
          <a:xfrm>
            <a:off x="1581378" y="4902348"/>
            <a:ext cx="5295900" cy="0"/>
          </a:xfrm>
          <a:custGeom>
            <a:avLst/>
            <a:gdLst/>
            <a:ahLst/>
            <a:cxnLst/>
            <a:rect l="l" t="t" r="r" b="b"/>
            <a:pathLst>
              <a:path w="52959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295900">
                <a:moveTo>
                  <a:pt x="4233" y="0"/>
                </a:moveTo>
                <a:lnTo>
                  <a:pt x="3061097" y="0"/>
                </a:lnTo>
                <a:lnTo>
                  <a:pt x="4631267" y="0"/>
                </a:lnTo>
                <a:lnTo>
                  <a:pt x="5210836" y="0"/>
                </a:lnTo>
                <a:lnTo>
                  <a:pt x="5295900" y="0"/>
                </a:lnTo>
              </a:path>
            </a:pathLst>
          </a:custGeom>
          <a:ln w="24918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1501821" y="10656874"/>
            <a:ext cx="4093845" cy="0"/>
          </a:xfrm>
          <a:custGeom>
            <a:avLst/>
            <a:gdLst/>
            <a:ahLst/>
            <a:cxnLst/>
            <a:rect l="l" t="t" r="r" b="b"/>
            <a:pathLst>
              <a:path w="4093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093845">
                <a:moveTo>
                  <a:pt x="4233" y="0"/>
                </a:moveTo>
                <a:lnTo>
                  <a:pt x="2366036" y="0"/>
                </a:lnTo>
                <a:lnTo>
                  <a:pt x="3579283" y="0"/>
                </a:lnTo>
                <a:lnTo>
                  <a:pt x="4027354" y="0"/>
                </a:lnTo>
                <a:lnTo>
                  <a:pt x="4093633" y="0"/>
                </a:lnTo>
              </a:path>
            </a:pathLst>
          </a:custGeom>
          <a:ln w="25357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1474051" y="8541052"/>
            <a:ext cx="4314190" cy="0"/>
          </a:xfrm>
          <a:custGeom>
            <a:avLst/>
            <a:gdLst/>
            <a:ahLst/>
            <a:cxnLst/>
            <a:rect l="l" t="t" r="r" b="b"/>
            <a:pathLst>
              <a:path w="43141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314190">
                <a:moveTo>
                  <a:pt x="4233" y="0"/>
                </a:moveTo>
                <a:lnTo>
                  <a:pt x="2493300" y="0"/>
                </a:lnTo>
                <a:lnTo>
                  <a:pt x="3771899" y="0"/>
                </a:lnTo>
                <a:lnTo>
                  <a:pt x="4244048" y="0"/>
                </a:lnTo>
                <a:lnTo>
                  <a:pt x="4313766" y="0"/>
                </a:lnTo>
              </a:path>
            </a:pathLst>
          </a:custGeom>
          <a:ln w="2642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2" name="object 1082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688851" y="11320918"/>
            <a:ext cx="235965" cy="394863"/>
          </a:xfrm>
          <a:prstGeom prst="rect">
            <a:avLst/>
          </a:prstGeom>
        </p:spPr>
      </p:pic>
      <p:grpSp>
        <p:nvGrpSpPr>
          <p:cNvPr id="1083" name="object 1083"/>
          <p:cNvGrpSpPr/>
          <p:nvPr/>
        </p:nvGrpSpPr>
        <p:grpSpPr>
          <a:xfrm>
            <a:off x="1457993" y="11481810"/>
            <a:ext cx="586105" cy="254635"/>
            <a:chOff x="1457993" y="11481810"/>
            <a:chExt cx="586105" cy="254635"/>
          </a:xfrm>
        </p:grpSpPr>
        <p:pic>
          <p:nvPicPr>
            <p:cNvPr id="1084" name="object 1084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457993" y="11481810"/>
              <a:ext cx="178811" cy="254029"/>
            </a:xfrm>
            <a:prstGeom prst="rect">
              <a:avLst/>
            </a:prstGeom>
          </p:spPr>
        </p:pic>
        <p:pic>
          <p:nvPicPr>
            <p:cNvPr id="1085" name="object 1085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656231" y="11529280"/>
              <a:ext cx="224188" cy="194087"/>
            </a:xfrm>
            <a:prstGeom prst="rect">
              <a:avLst/>
            </a:prstGeom>
          </p:spPr>
        </p:pic>
        <p:pic>
          <p:nvPicPr>
            <p:cNvPr id="1086" name="object 1086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900325" y="11552936"/>
              <a:ext cx="143583" cy="175563"/>
            </a:xfrm>
            <a:prstGeom prst="rect">
              <a:avLst/>
            </a:prstGeom>
          </p:spPr>
        </p:pic>
      </p:grpSp>
      <p:grpSp>
        <p:nvGrpSpPr>
          <p:cNvPr id="1087" name="object 1087"/>
          <p:cNvGrpSpPr/>
          <p:nvPr/>
        </p:nvGrpSpPr>
        <p:grpSpPr>
          <a:xfrm>
            <a:off x="2115148" y="11557055"/>
            <a:ext cx="445770" cy="213360"/>
            <a:chOff x="2115148" y="11557055"/>
            <a:chExt cx="445770" cy="213360"/>
          </a:xfrm>
        </p:grpSpPr>
        <p:pic>
          <p:nvPicPr>
            <p:cNvPr id="1088" name="object 108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115148" y="11557055"/>
              <a:ext cx="176368" cy="154201"/>
            </a:xfrm>
            <a:prstGeom prst="rect">
              <a:avLst/>
            </a:prstGeom>
          </p:spPr>
        </p:pic>
        <p:pic>
          <p:nvPicPr>
            <p:cNvPr id="1089" name="object 108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322707" y="11577608"/>
              <a:ext cx="237750" cy="192800"/>
            </a:xfrm>
            <a:prstGeom prst="rect">
              <a:avLst/>
            </a:prstGeom>
          </p:spPr>
        </p:pic>
      </p:grpSp>
      <p:pic>
        <p:nvPicPr>
          <p:cNvPr id="1090" name="object 1090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2669746" y="11452265"/>
            <a:ext cx="262955" cy="322561"/>
          </a:xfrm>
          <a:prstGeom prst="rect">
            <a:avLst/>
          </a:prstGeom>
        </p:spPr>
      </p:pic>
      <p:pic>
        <p:nvPicPr>
          <p:cNvPr id="1091" name="object 1091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3430498" y="11559437"/>
            <a:ext cx="336451" cy="182553"/>
          </a:xfrm>
          <a:prstGeom prst="rect">
            <a:avLst/>
          </a:prstGeom>
        </p:spPr>
      </p:pic>
      <p:pic>
        <p:nvPicPr>
          <p:cNvPr id="1092" name="object 1092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3835787" y="11552866"/>
            <a:ext cx="221388" cy="204792"/>
          </a:xfrm>
          <a:prstGeom prst="rect">
            <a:avLst/>
          </a:prstGeom>
        </p:spPr>
      </p:pic>
      <p:pic>
        <p:nvPicPr>
          <p:cNvPr id="1093" name="object 1093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4111672" y="11488557"/>
            <a:ext cx="442409" cy="256230"/>
          </a:xfrm>
          <a:prstGeom prst="rect">
            <a:avLst/>
          </a:prstGeom>
        </p:spPr>
      </p:pic>
      <p:pic>
        <p:nvPicPr>
          <p:cNvPr id="1094" name="object 1094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4673587" y="11595770"/>
            <a:ext cx="178888" cy="185432"/>
          </a:xfrm>
          <a:prstGeom prst="rect">
            <a:avLst/>
          </a:prstGeom>
        </p:spPr>
      </p:pic>
      <p:pic>
        <p:nvPicPr>
          <p:cNvPr id="1095" name="object 1095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4922680" y="11474737"/>
            <a:ext cx="250746" cy="280070"/>
          </a:xfrm>
          <a:prstGeom prst="rect">
            <a:avLst/>
          </a:prstGeom>
        </p:spPr>
      </p:pic>
      <p:pic>
        <p:nvPicPr>
          <p:cNvPr id="1096" name="object 1096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5614146" y="11569680"/>
            <a:ext cx="163877" cy="211178"/>
          </a:xfrm>
          <a:prstGeom prst="rect">
            <a:avLst/>
          </a:prstGeom>
        </p:spPr>
      </p:pic>
      <p:pic>
        <p:nvPicPr>
          <p:cNvPr id="1097" name="object 1097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5859231" y="11482523"/>
            <a:ext cx="223973" cy="384452"/>
          </a:xfrm>
          <a:prstGeom prst="rect">
            <a:avLst/>
          </a:prstGeom>
        </p:spPr>
      </p:pic>
      <p:pic>
        <p:nvPicPr>
          <p:cNvPr id="1098" name="object 1098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6535235" y="11458270"/>
            <a:ext cx="210773" cy="340853"/>
          </a:xfrm>
          <a:prstGeom prst="rect">
            <a:avLst/>
          </a:prstGeom>
        </p:spPr>
      </p:pic>
      <p:grpSp>
        <p:nvGrpSpPr>
          <p:cNvPr id="1099" name="object 1099"/>
          <p:cNvGrpSpPr/>
          <p:nvPr/>
        </p:nvGrpSpPr>
        <p:grpSpPr>
          <a:xfrm>
            <a:off x="6820667" y="11606467"/>
            <a:ext cx="60325" cy="135890"/>
            <a:chOff x="6820667" y="11606467"/>
            <a:chExt cx="60325" cy="135890"/>
          </a:xfrm>
        </p:grpSpPr>
        <p:sp>
          <p:nvSpPr>
            <p:cNvPr id="1100" name="object 1100"/>
            <p:cNvSpPr/>
            <p:nvPr/>
          </p:nvSpPr>
          <p:spPr>
            <a:xfrm>
              <a:off x="6838129" y="1163035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744"/>
                  </a:moveTo>
                  <a:lnTo>
                    <a:pt x="17462" y="7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6838129" y="1162655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-17462" y="1902"/>
                  </a:moveTo>
                  <a:lnTo>
                    <a:pt x="17462" y="1902"/>
                  </a:lnTo>
                </a:path>
              </a:pathLst>
            </a:custGeom>
            <a:ln w="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6838129" y="1162401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0" y="2537"/>
                  </a:moveTo>
                  <a:lnTo>
                    <a:pt x="0" y="224"/>
                  </a:lnTo>
                  <a:lnTo>
                    <a:pt x="1147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6839277" y="11623791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0" y="224"/>
                  </a:moveTo>
                  <a:lnTo>
                    <a:pt x="1146" y="0"/>
                  </a:lnTo>
                  <a:lnTo>
                    <a:pt x="4522" y="5235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6843799" y="11629026"/>
              <a:ext cx="8255" cy="16510"/>
            </a:xfrm>
            <a:custGeom>
              <a:avLst/>
              <a:gdLst/>
              <a:ahLst/>
              <a:cxnLst/>
              <a:rect l="l" t="t" r="r" b="b"/>
              <a:pathLst>
                <a:path w="8254" h="16509">
                  <a:moveTo>
                    <a:pt x="0" y="0"/>
                  </a:moveTo>
                  <a:lnTo>
                    <a:pt x="3376" y="5235"/>
                  </a:lnTo>
                  <a:lnTo>
                    <a:pt x="7635" y="16116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6851434" y="11645143"/>
              <a:ext cx="8255" cy="26034"/>
            </a:xfrm>
            <a:custGeom>
              <a:avLst/>
              <a:gdLst/>
              <a:ahLst/>
              <a:cxnLst/>
              <a:rect l="l" t="t" r="r" b="b"/>
              <a:pathLst>
                <a:path w="8254" h="26034">
                  <a:moveTo>
                    <a:pt x="0" y="0"/>
                  </a:moveTo>
                  <a:lnTo>
                    <a:pt x="2516" y="6520"/>
                  </a:lnTo>
                  <a:lnTo>
                    <a:pt x="4157" y="11355"/>
                  </a:lnTo>
                  <a:lnTo>
                    <a:pt x="5645" y="16902"/>
                  </a:lnTo>
                  <a:lnTo>
                    <a:pt x="7701" y="25556"/>
                  </a:lnTo>
                </a:path>
              </a:pathLst>
            </a:custGeom>
            <a:ln w="34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6859136" y="11670699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5" h="29209">
                  <a:moveTo>
                    <a:pt x="0" y="0"/>
                  </a:moveTo>
                  <a:lnTo>
                    <a:pt x="2004" y="8710"/>
                  </a:lnTo>
                  <a:lnTo>
                    <a:pt x="3126" y="14648"/>
                  </a:lnTo>
                  <a:lnTo>
                    <a:pt x="3773" y="20545"/>
                  </a:lnTo>
                  <a:lnTo>
                    <a:pt x="4353" y="29133"/>
                  </a:lnTo>
                </a:path>
              </a:pathLst>
            </a:custGeom>
            <a:ln w="33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6863066" y="11699833"/>
              <a:ext cx="1270" cy="26034"/>
            </a:xfrm>
            <a:custGeom>
              <a:avLst/>
              <a:gdLst/>
              <a:ahLst/>
              <a:cxnLst/>
              <a:rect l="l" t="t" r="r" b="b"/>
              <a:pathLst>
                <a:path w="1270" h="26034">
                  <a:moveTo>
                    <a:pt x="423" y="0"/>
                  </a:moveTo>
                  <a:lnTo>
                    <a:pt x="928" y="8530"/>
                  </a:lnTo>
                  <a:lnTo>
                    <a:pt x="1053" y="14032"/>
                  </a:lnTo>
                  <a:lnTo>
                    <a:pt x="757" y="18899"/>
                  </a:lnTo>
                  <a:lnTo>
                    <a:pt x="0" y="25522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8" name="object 1108"/>
          <p:cNvGrpSpPr/>
          <p:nvPr/>
        </p:nvGrpSpPr>
        <p:grpSpPr>
          <a:xfrm>
            <a:off x="6827142" y="11492729"/>
            <a:ext cx="39370" cy="46355"/>
            <a:chOff x="6827142" y="11492729"/>
            <a:chExt cx="39370" cy="46355"/>
          </a:xfrm>
        </p:grpSpPr>
        <p:sp>
          <p:nvSpPr>
            <p:cNvPr id="1109" name="object 1109"/>
            <p:cNvSpPr/>
            <p:nvPr/>
          </p:nvSpPr>
          <p:spPr>
            <a:xfrm>
              <a:off x="6846061" y="1151206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576" y="4950"/>
                  </a:moveTo>
                  <a:lnTo>
                    <a:pt x="2232" y="4204"/>
                  </a:lnTo>
                  <a:lnTo>
                    <a:pt x="1888" y="3459"/>
                  </a:lnTo>
                </a:path>
                <a:path w="3175" h="5079">
                  <a:moveTo>
                    <a:pt x="1888" y="3459"/>
                  </a:moveTo>
                  <a:lnTo>
                    <a:pt x="1199" y="196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6844663" y="1151009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1397" y="1969"/>
                  </a:moveTo>
                  <a:lnTo>
                    <a:pt x="197" y="0"/>
                  </a:lnTo>
                  <a:lnTo>
                    <a:pt x="0" y="2037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6844466" y="11512131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197" y="0"/>
                  </a:moveTo>
                  <a:lnTo>
                    <a:pt x="0" y="2038"/>
                  </a:lnTo>
                  <a:lnTo>
                    <a:pt x="1445" y="9556"/>
                  </a:lnTo>
                </a:path>
              </a:pathLst>
            </a:custGeom>
            <a:ln w="34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2" name="object 1112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6935040" y="11576553"/>
            <a:ext cx="166494" cy="192307"/>
          </a:xfrm>
          <a:prstGeom prst="rect">
            <a:avLst/>
          </a:prstGeom>
        </p:spPr>
      </p:pic>
      <p:pic>
        <p:nvPicPr>
          <p:cNvPr id="1113" name="object 1113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7211414" y="11473844"/>
            <a:ext cx="275579" cy="287960"/>
          </a:xfrm>
          <a:prstGeom prst="rect">
            <a:avLst/>
          </a:prstGeom>
        </p:spPr>
      </p:pic>
      <p:grpSp>
        <p:nvGrpSpPr>
          <p:cNvPr id="1114" name="object 1114"/>
          <p:cNvGrpSpPr/>
          <p:nvPr/>
        </p:nvGrpSpPr>
        <p:grpSpPr>
          <a:xfrm>
            <a:off x="7547971" y="11520868"/>
            <a:ext cx="55244" cy="267970"/>
            <a:chOff x="7547971" y="11520868"/>
            <a:chExt cx="55244" cy="267970"/>
          </a:xfrm>
        </p:grpSpPr>
        <p:sp>
          <p:nvSpPr>
            <p:cNvPr id="1115" name="object 1115"/>
            <p:cNvSpPr/>
            <p:nvPr/>
          </p:nvSpPr>
          <p:spPr>
            <a:xfrm>
              <a:off x="7569733" y="11630137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40">
                  <a:moveTo>
                    <a:pt x="3921" y="2462"/>
                  </a:moveTo>
                  <a:lnTo>
                    <a:pt x="3405" y="2118"/>
                  </a:lnTo>
                  <a:lnTo>
                    <a:pt x="2889" y="1774"/>
                  </a:lnTo>
                </a:path>
                <a:path w="4445" h="2540">
                  <a:moveTo>
                    <a:pt x="2889" y="1774"/>
                  </a:moveTo>
                  <a:lnTo>
                    <a:pt x="1857" y="10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7566591" y="11629051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142" y="1085"/>
                  </a:moveTo>
                  <a:lnTo>
                    <a:pt x="1285" y="0"/>
                  </a:lnTo>
                  <a:lnTo>
                    <a:pt x="0" y="1779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7565305" y="11630831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285" y="0"/>
                  </a:moveTo>
                  <a:lnTo>
                    <a:pt x="0" y="1779"/>
                  </a:lnTo>
                  <a:lnTo>
                    <a:pt x="453" y="9178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7565758" y="11640009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0" y="0"/>
                  </a:moveTo>
                  <a:lnTo>
                    <a:pt x="454" y="7398"/>
                  </a:lnTo>
                  <a:lnTo>
                    <a:pt x="2872" y="20787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7568631" y="11660796"/>
              <a:ext cx="10795" cy="64769"/>
            </a:xfrm>
            <a:custGeom>
              <a:avLst/>
              <a:gdLst/>
              <a:ahLst/>
              <a:cxnLst/>
              <a:rect l="l" t="t" r="r" b="b"/>
              <a:pathLst>
                <a:path w="10795" h="64770">
                  <a:moveTo>
                    <a:pt x="0" y="0"/>
                  </a:moveTo>
                  <a:lnTo>
                    <a:pt x="4892" y="27862"/>
                  </a:lnTo>
                  <a:lnTo>
                    <a:pt x="7647" y="43857"/>
                  </a:lnTo>
                  <a:lnTo>
                    <a:pt x="9275" y="54023"/>
                  </a:lnTo>
                  <a:lnTo>
                    <a:pt x="10788" y="64396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7579419" y="11725192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09" h="29209">
                  <a:moveTo>
                    <a:pt x="0" y="0"/>
                  </a:moveTo>
                  <a:lnTo>
                    <a:pt x="1398" y="9817"/>
                  </a:lnTo>
                  <a:lnTo>
                    <a:pt x="2228" y="16094"/>
                  </a:lnTo>
                  <a:lnTo>
                    <a:pt x="2816" y="21534"/>
                  </a:lnTo>
                  <a:lnTo>
                    <a:pt x="3490" y="28843"/>
                  </a:lnTo>
                </a:path>
              </a:pathLst>
            </a:custGeom>
            <a:ln w="32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7582910" y="1175403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5">
                  <a:moveTo>
                    <a:pt x="0" y="0"/>
                  </a:moveTo>
                  <a:lnTo>
                    <a:pt x="1100" y="12190"/>
                  </a:lnTo>
                  <a:lnTo>
                    <a:pt x="1155" y="18088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7581283" y="11546947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59">
                  <a:moveTo>
                    <a:pt x="4380" y="9846"/>
                  </a:moveTo>
                  <a:lnTo>
                    <a:pt x="3864" y="8470"/>
                  </a:lnTo>
                  <a:lnTo>
                    <a:pt x="3348" y="7094"/>
                  </a:lnTo>
                </a:path>
                <a:path w="4445" h="10159">
                  <a:moveTo>
                    <a:pt x="3348" y="7094"/>
                  </a:moveTo>
                  <a:lnTo>
                    <a:pt x="2316" y="434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7576996" y="11540320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286" y="6626"/>
                  </a:moveTo>
                  <a:lnTo>
                    <a:pt x="1970" y="2285"/>
                  </a:lnTo>
                  <a:lnTo>
                    <a:pt x="0" y="0"/>
                  </a:lnTo>
                </a:path>
              </a:pathLst>
            </a:custGeom>
            <a:ln w="34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7575025" y="11538036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1971" y="2284"/>
                  </a:moveTo>
                  <a:lnTo>
                    <a:pt x="0" y="0"/>
                  </a:lnTo>
                  <a:lnTo>
                    <a:pt x="82" y="3902"/>
                  </a:lnTo>
                </a:path>
              </a:pathLst>
            </a:custGeom>
            <a:ln w="34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7575108" y="11541938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0" y="0"/>
                  </a:moveTo>
                  <a:lnTo>
                    <a:pt x="82" y="3902"/>
                  </a:lnTo>
                  <a:lnTo>
                    <a:pt x="2530" y="11964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6" name="object 112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7660746" y="11605311"/>
            <a:ext cx="182501" cy="189001"/>
          </a:xfrm>
          <a:prstGeom prst="rect">
            <a:avLst/>
          </a:prstGeom>
        </p:spPr>
      </p:pic>
      <p:grpSp>
        <p:nvGrpSpPr>
          <p:cNvPr id="1127" name="object 1127"/>
          <p:cNvGrpSpPr/>
          <p:nvPr/>
        </p:nvGrpSpPr>
        <p:grpSpPr>
          <a:xfrm>
            <a:off x="7753970" y="11560245"/>
            <a:ext cx="361950" cy="584200"/>
            <a:chOff x="7753970" y="11560245"/>
            <a:chExt cx="361950" cy="584200"/>
          </a:xfrm>
        </p:grpSpPr>
        <p:sp>
          <p:nvSpPr>
            <p:cNvPr id="1128" name="object 1128"/>
            <p:cNvSpPr/>
            <p:nvPr/>
          </p:nvSpPr>
          <p:spPr>
            <a:xfrm>
              <a:off x="8078014" y="11649318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0" y="8049"/>
                  </a:moveTo>
                  <a:lnTo>
                    <a:pt x="515" y="7534"/>
                  </a:lnTo>
                  <a:lnTo>
                    <a:pt x="1031" y="7018"/>
                  </a:lnTo>
                </a:path>
                <a:path w="5079" h="8254">
                  <a:moveTo>
                    <a:pt x="1031" y="7018"/>
                  </a:moveTo>
                  <a:lnTo>
                    <a:pt x="2064" y="5985"/>
                  </a:lnTo>
                  <a:lnTo>
                    <a:pt x="472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8082739" y="11632667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09" h="17145">
                  <a:moveTo>
                    <a:pt x="0" y="16650"/>
                  </a:moveTo>
                  <a:lnTo>
                    <a:pt x="2660" y="10665"/>
                  </a:lnTo>
                  <a:lnTo>
                    <a:pt x="3683" y="0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8083700" y="11609957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09" h="22859">
                  <a:moveTo>
                    <a:pt x="2722" y="22710"/>
                  </a:moveTo>
                  <a:lnTo>
                    <a:pt x="3744" y="12045"/>
                  </a:lnTo>
                  <a:lnTo>
                    <a:pt x="0" y="0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8069228" y="11588560"/>
              <a:ext cx="14604" cy="21590"/>
            </a:xfrm>
            <a:custGeom>
              <a:avLst/>
              <a:gdLst/>
              <a:ahLst/>
              <a:cxnLst/>
              <a:rect l="l" t="t" r="r" b="b"/>
              <a:pathLst>
                <a:path w="14604" h="21590">
                  <a:moveTo>
                    <a:pt x="14471" y="21396"/>
                  </a:moveTo>
                  <a:lnTo>
                    <a:pt x="12139" y="14286"/>
                  </a:lnTo>
                  <a:lnTo>
                    <a:pt x="9854" y="9688"/>
                  </a:lnTo>
                  <a:lnTo>
                    <a:pt x="6260" y="5594"/>
                  </a:lnTo>
                  <a:lnTo>
                    <a:pt x="0" y="0"/>
                  </a:lnTo>
                </a:path>
              </a:pathLst>
            </a:custGeom>
            <a:ln w="33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8041135" y="11577635"/>
              <a:ext cx="28575" cy="11430"/>
            </a:xfrm>
            <a:custGeom>
              <a:avLst/>
              <a:gdLst/>
              <a:ahLst/>
              <a:cxnLst/>
              <a:rect l="l" t="t" r="r" b="b"/>
              <a:pathLst>
                <a:path w="28575" h="11429">
                  <a:moveTo>
                    <a:pt x="28092" y="10925"/>
                  </a:moveTo>
                  <a:lnTo>
                    <a:pt x="21620" y="5494"/>
                  </a:lnTo>
                  <a:lnTo>
                    <a:pt x="16536" y="2545"/>
                  </a:lnTo>
                  <a:lnTo>
                    <a:pt x="10207" y="1055"/>
                  </a:lnTo>
                  <a:lnTo>
                    <a:pt x="0" y="0"/>
                  </a:lnTo>
                </a:path>
              </a:pathLst>
            </a:custGeom>
            <a:ln w="33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8004617" y="1157685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517" y="781"/>
                  </a:moveTo>
                  <a:lnTo>
                    <a:pt x="26178" y="0"/>
                  </a:lnTo>
                  <a:lnTo>
                    <a:pt x="18928" y="433"/>
                  </a:lnTo>
                  <a:lnTo>
                    <a:pt x="11343" y="2704"/>
                  </a:lnTo>
                  <a:lnTo>
                    <a:pt x="0" y="7438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7970152" y="11584293"/>
              <a:ext cx="34925" cy="24130"/>
            </a:xfrm>
            <a:custGeom>
              <a:avLst/>
              <a:gdLst/>
              <a:ahLst/>
              <a:cxnLst/>
              <a:rect l="l" t="t" r="r" b="b"/>
              <a:pathLst>
                <a:path w="34925" h="24129">
                  <a:moveTo>
                    <a:pt x="34465" y="0"/>
                  </a:moveTo>
                  <a:lnTo>
                    <a:pt x="23154" y="5003"/>
                  </a:lnTo>
                  <a:lnTo>
                    <a:pt x="15793" y="9163"/>
                  </a:lnTo>
                  <a:lnTo>
                    <a:pt x="9152" y="14723"/>
                  </a:lnTo>
                  <a:lnTo>
                    <a:pt x="0" y="23925"/>
                  </a:lnTo>
                </a:path>
              </a:pathLst>
            </a:custGeom>
            <a:ln w="32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7949640" y="11608218"/>
              <a:ext cx="20955" cy="33020"/>
            </a:xfrm>
            <a:custGeom>
              <a:avLst/>
              <a:gdLst/>
              <a:ahLst/>
              <a:cxnLst/>
              <a:rect l="l" t="t" r="r" b="b"/>
              <a:pathLst>
                <a:path w="20954" h="33020">
                  <a:moveTo>
                    <a:pt x="20511" y="0"/>
                  </a:moveTo>
                  <a:lnTo>
                    <a:pt x="11577" y="9344"/>
                  </a:lnTo>
                  <a:lnTo>
                    <a:pt x="6462" y="15895"/>
                  </a:lnTo>
                  <a:lnTo>
                    <a:pt x="3244" y="22747"/>
                  </a:lnTo>
                  <a:lnTo>
                    <a:pt x="0" y="32993"/>
                  </a:lnTo>
                </a:path>
              </a:pathLst>
            </a:custGeom>
            <a:ln w="32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7946066" y="11641212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79">
                  <a:moveTo>
                    <a:pt x="3573" y="0"/>
                  </a:moveTo>
                  <a:lnTo>
                    <a:pt x="690" y="10203"/>
                  </a:lnTo>
                  <a:lnTo>
                    <a:pt x="0" y="16761"/>
                  </a:lnTo>
                  <a:lnTo>
                    <a:pt x="1747" y="22515"/>
                  </a:lnTo>
                  <a:lnTo>
                    <a:pt x="6176" y="30306"/>
                  </a:lnTo>
                </a:path>
              </a:pathLst>
            </a:custGeom>
            <a:ln w="32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7952243" y="11671518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70" h="17779">
                  <a:moveTo>
                    <a:pt x="0" y="0"/>
                  </a:moveTo>
                  <a:lnTo>
                    <a:pt x="4797" y="7594"/>
                  </a:lnTo>
                  <a:lnTo>
                    <a:pt x="9127" y="11973"/>
                  </a:lnTo>
                  <a:lnTo>
                    <a:pt x="15448" y="14798"/>
                  </a:lnTo>
                  <a:lnTo>
                    <a:pt x="26216" y="17733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7978459" y="11689252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40" h="3809">
                  <a:moveTo>
                    <a:pt x="0" y="0"/>
                  </a:moveTo>
                  <a:lnTo>
                    <a:pt x="10992" y="2676"/>
                  </a:lnTo>
                  <a:lnTo>
                    <a:pt x="18885" y="3688"/>
                  </a:lnTo>
                  <a:lnTo>
                    <a:pt x="27484" y="3146"/>
                  </a:lnTo>
                  <a:lnTo>
                    <a:pt x="40595" y="1158"/>
                  </a:lnTo>
                </a:path>
              </a:pathLst>
            </a:custGeom>
            <a:ln w="33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8019055" y="11678543"/>
              <a:ext cx="40640" cy="12065"/>
            </a:xfrm>
            <a:custGeom>
              <a:avLst/>
              <a:gdLst/>
              <a:ahLst/>
              <a:cxnLst/>
              <a:rect l="l" t="t" r="r" b="b"/>
              <a:pathLst>
                <a:path w="40640" h="12065">
                  <a:moveTo>
                    <a:pt x="0" y="11867"/>
                  </a:moveTo>
                  <a:lnTo>
                    <a:pt x="13103" y="9675"/>
                  </a:lnTo>
                  <a:lnTo>
                    <a:pt x="21649" y="7708"/>
                  </a:lnTo>
                  <a:lnTo>
                    <a:pt x="29399" y="4853"/>
                  </a:lnTo>
                  <a:lnTo>
                    <a:pt x="40113" y="0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8059169" y="11656421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0" y="22121"/>
                  </a:moveTo>
                  <a:lnTo>
                    <a:pt x="21816" y="8984"/>
                  </a:lnTo>
                  <a:lnTo>
                    <a:pt x="33128" y="2301"/>
                  </a:lnTo>
                  <a:lnTo>
                    <a:pt x="37569" y="0"/>
                  </a:lnTo>
                  <a:lnTo>
                    <a:pt x="38774" y="6"/>
                  </a:lnTo>
                </a:path>
              </a:pathLst>
            </a:custGeom>
            <a:ln w="32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8079728" y="11656428"/>
              <a:ext cx="18415" cy="55880"/>
            </a:xfrm>
            <a:custGeom>
              <a:avLst/>
              <a:gdLst/>
              <a:ahLst/>
              <a:cxnLst/>
              <a:rect l="l" t="t" r="r" b="b"/>
              <a:pathLst>
                <a:path w="18415" h="55879">
                  <a:moveTo>
                    <a:pt x="18215" y="0"/>
                  </a:moveTo>
                  <a:lnTo>
                    <a:pt x="12485" y="16366"/>
                  </a:lnTo>
                  <a:lnTo>
                    <a:pt x="8677" y="27608"/>
                  </a:lnTo>
                  <a:lnTo>
                    <a:pt x="5085" y="38932"/>
                  </a:lnTo>
                  <a:lnTo>
                    <a:pt x="0" y="55546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061121" y="11711975"/>
              <a:ext cx="19050" cy="69215"/>
            </a:xfrm>
            <a:custGeom>
              <a:avLst/>
              <a:gdLst/>
              <a:ahLst/>
              <a:cxnLst/>
              <a:rect l="l" t="t" r="r" b="b"/>
              <a:pathLst>
                <a:path w="19050" h="69215">
                  <a:moveTo>
                    <a:pt x="18607" y="0"/>
                  </a:moveTo>
                  <a:lnTo>
                    <a:pt x="13516" y="16823"/>
                  </a:lnTo>
                  <a:lnTo>
                    <a:pt x="9880" y="29613"/>
                  </a:lnTo>
                  <a:lnTo>
                    <a:pt x="5956" y="44835"/>
                  </a:lnTo>
                  <a:lnTo>
                    <a:pt x="0" y="68953"/>
                  </a:lnTo>
                </a:path>
              </a:pathLst>
            </a:custGeom>
            <a:ln w="33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040569" y="11780929"/>
              <a:ext cx="20955" cy="90170"/>
            </a:xfrm>
            <a:custGeom>
              <a:avLst/>
              <a:gdLst/>
              <a:ahLst/>
              <a:cxnLst/>
              <a:rect l="l" t="t" r="r" b="b"/>
              <a:pathLst>
                <a:path w="20954" h="90170">
                  <a:moveTo>
                    <a:pt x="20552" y="0"/>
                  </a:moveTo>
                  <a:lnTo>
                    <a:pt x="14565" y="24446"/>
                  </a:lnTo>
                  <a:lnTo>
                    <a:pt x="10428" y="41965"/>
                  </a:lnTo>
                  <a:lnTo>
                    <a:pt x="6215" y="60991"/>
                  </a:lnTo>
                  <a:lnTo>
                    <a:pt x="0" y="89955"/>
                  </a:lnTo>
                </a:path>
              </a:pathLst>
            </a:custGeom>
            <a:ln w="31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8019378" y="11870884"/>
              <a:ext cx="21590" cy="97155"/>
            </a:xfrm>
            <a:custGeom>
              <a:avLst/>
              <a:gdLst/>
              <a:ahLst/>
              <a:cxnLst/>
              <a:rect l="l" t="t" r="r" b="b"/>
              <a:pathLst>
                <a:path w="21590" h="97154">
                  <a:moveTo>
                    <a:pt x="21190" y="0"/>
                  </a:moveTo>
                  <a:lnTo>
                    <a:pt x="14964" y="29070"/>
                  </a:lnTo>
                  <a:lnTo>
                    <a:pt x="10682" y="48836"/>
                  </a:lnTo>
                  <a:lnTo>
                    <a:pt x="6356" y="68365"/>
                  </a:lnTo>
                  <a:lnTo>
                    <a:pt x="0" y="96724"/>
                  </a:lnTo>
                </a:path>
              </a:pathLst>
            </a:custGeom>
            <a:ln w="29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7996516" y="11967609"/>
              <a:ext cx="22860" cy="84455"/>
            </a:xfrm>
            <a:custGeom>
              <a:avLst/>
              <a:gdLst/>
              <a:ahLst/>
              <a:cxnLst/>
              <a:rect l="l" t="t" r="r" b="b"/>
              <a:pathLst>
                <a:path w="22859" h="84454">
                  <a:moveTo>
                    <a:pt x="22862" y="0"/>
                  </a:moveTo>
                  <a:lnTo>
                    <a:pt x="16480" y="28160"/>
                  </a:lnTo>
                  <a:lnTo>
                    <a:pt x="11971" y="46293"/>
                  </a:lnTo>
                  <a:lnTo>
                    <a:pt x="7192" y="62270"/>
                  </a:lnTo>
                  <a:lnTo>
                    <a:pt x="0" y="83964"/>
                  </a:lnTo>
                </a:path>
              </a:pathLst>
            </a:custGeom>
            <a:ln w="28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7969513" y="12051573"/>
              <a:ext cx="27305" cy="55880"/>
            </a:xfrm>
            <a:custGeom>
              <a:avLst/>
              <a:gdLst/>
              <a:ahLst/>
              <a:cxnLst/>
              <a:rect l="l" t="t" r="r" b="b"/>
              <a:pathLst>
                <a:path w="27304" h="55879">
                  <a:moveTo>
                    <a:pt x="27003" y="0"/>
                  </a:moveTo>
                  <a:lnTo>
                    <a:pt x="19745" y="21251"/>
                  </a:lnTo>
                  <a:lnTo>
                    <a:pt x="14513" y="34131"/>
                  </a:lnTo>
                  <a:lnTo>
                    <a:pt x="8775" y="43858"/>
                  </a:lnTo>
                  <a:lnTo>
                    <a:pt x="0" y="55647"/>
                  </a:lnTo>
                </a:path>
              </a:pathLst>
            </a:custGeom>
            <a:ln w="29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7935872" y="12107221"/>
              <a:ext cx="33655" cy="20955"/>
            </a:xfrm>
            <a:custGeom>
              <a:avLst/>
              <a:gdLst/>
              <a:ahLst/>
              <a:cxnLst/>
              <a:rect l="l" t="t" r="r" b="b"/>
              <a:pathLst>
                <a:path w="33654" h="20954">
                  <a:moveTo>
                    <a:pt x="33641" y="0"/>
                  </a:moveTo>
                  <a:lnTo>
                    <a:pt x="24762" y="11241"/>
                  </a:lnTo>
                  <a:lnTo>
                    <a:pt x="18298" y="17128"/>
                  </a:lnTo>
                  <a:lnTo>
                    <a:pt x="11095" y="19588"/>
                  </a:lnTo>
                  <a:lnTo>
                    <a:pt x="0" y="20547"/>
                  </a:lnTo>
                </a:path>
              </a:pathLst>
            </a:custGeom>
            <a:ln w="30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7894067" y="12113330"/>
              <a:ext cx="41910" cy="15240"/>
            </a:xfrm>
            <a:custGeom>
              <a:avLst/>
              <a:gdLst/>
              <a:ahLst/>
              <a:cxnLst/>
              <a:rect l="l" t="t" r="r" b="b"/>
              <a:pathLst>
                <a:path w="41909" h="15240">
                  <a:moveTo>
                    <a:pt x="41805" y="14438"/>
                  </a:moveTo>
                  <a:lnTo>
                    <a:pt x="30581" y="14850"/>
                  </a:lnTo>
                  <a:lnTo>
                    <a:pt x="22486" y="13484"/>
                  </a:lnTo>
                  <a:lnTo>
                    <a:pt x="13598" y="8985"/>
                  </a:lnTo>
                  <a:lnTo>
                    <a:pt x="0" y="0"/>
                  </a:lnTo>
                </a:path>
              </a:pathLst>
            </a:custGeom>
            <a:ln w="31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7847473" y="12070301"/>
              <a:ext cx="46990" cy="43180"/>
            </a:xfrm>
            <a:custGeom>
              <a:avLst/>
              <a:gdLst/>
              <a:ahLst/>
              <a:cxnLst/>
              <a:rect l="l" t="t" r="r" b="b"/>
              <a:pathLst>
                <a:path w="46990" h="43179">
                  <a:moveTo>
                    <a:pt x="46594" y="43029"/>
                  </a:moveTo>
                  <a:lnTo>
                    <a:pt x="32920" y="33597"/>
                  </a:lnTo>
                  <a:lnTo>
                    <a:pt x="23508" y="25970"/>
                  </a:lnTo>
                  <a:lnTo>
                    <a:pt x="13991" y="16116"/>
                  </a:lnTo>
                  <a:lnTo>
                    <a:pt x="0" y="0"/>
                  </a:lnTo>
                </a:path>
              </a:pathLst>
            </a:custGeom>
            <a:ln w="32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7805832" y="12011508"/>
              <a:ext cx="41910" cy="59055"/>
            </a:xfrm>
            <a:custGeom>
              <a:avLst/>
              <a:gdLst/>
              <a:ahLst/>
              <a:cxnLst/>
              <a:rect l="l" t="t" r="r" b="b"/>
              <a:pathLst>
                <a:path w="41909" h="59054">
                  <a:moveTo>
                    <a:pt x="41640" y="58793"/>
                  </a:moveTo>
                  <a:lnTo>
                    <a:pt x="27726" y="42430"/>
                  </a:lnTo>
                  <a:lnTo>
                    <a:pt x="18750" y="30851"/>
                  </a:lnTo>
                  <a:lnTo>
                    <a:pt x="10809" y="18545"/>
                  </a:lnTo>
                  <a:lnTo>
                    <a:pt x="0" y="0"/>
                  </a:lnTo>
                </a:path>
              </a:pathLst>
            </a:custGeom>
            <a:ln w="31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7778722" y="11951918"/>
              <a:ext cx="27305" cy="59690"/>
            </a:xfrm>
            <a:custGeom>
              <a:avLst/>
              <a:gdLst/>
              <a:ahLst/>
              <a:cxnLst/>
              <a:rect l="l" t="t" r="r" b="b"/>
              <a:pathLst>
                <a:path w="27304" h="59690">
                  <a:moveTo>
                    <a:pt x="27109" y="59589"/>
                  </a:moveTo>
                  <a:lnTo>
                    <a:pt x="16526" y="41031"/>
                  </a:lnTo>
                  <a:lnTo>
                    <a:pt x="10174" y="28638"/>
                  </a:lnTo>
                  <a:lnTo>
                    <a:pt x="5513" y="16823"/>
                  </a:lnTo>
                  <a:lnTo>
                    <a:pt x="0" y="0"/>
                  </a:lnTo>
                </a:path>
              </a:pathLst>
            </a:custGeom>
            <a:ln w="30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7769263" y="11905512"/>
              <a:ext cx="9525" cy="46990"/>
            </a:xfrm>
            <a:custGeom>
              <a:avLst/>
              <a:gdLst/>
              <a:ahLst/>
              <a:cxnLst/>
              <a:rect l="l" t="t" r="r" b="b"/>
              <a:pathLst>
                <a:path w="9525" h="46990">
                  <a:moveTo>
                    <a:pt x="9459" y="46406"/>
                  </a:moveTo>
                  <a:lnTo>
                    <a:pt x="4221" y="29788"/>
                  </a:lnTo>
                  <a:lnTo>
                    <a:pt x="1489" y="19415"/>
                  </a:lnTo>
                  <a:lnTo>
                    <a:pt x="378" y="10936"/>
                  </a:lnTo>
                  <a:lnTo>
                    <a:pt x="0" y="0"/>
                  </a:lnTo>
                </a:path>
              </a:pathLst>
            </a:custGeom>
            <a:ln w="30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3" name="object 1153"/>
          <p:cNvGrpSpPr/>
          <p:nvPr/>
        </p:nvGrpSpPr>
        <p:grpSpPr>
          <a:xfrm>
            <a:off x="650514" y="12150723"/>
            <a:ext cx="59055" cy="235585"/>
            <a:chOff x="650514" y="12150723"/>
            <a:chExt cx="59055" cy="235585"/>
          </a:xfrm>
        </p:grpSpPr>
        <p:sp>
          <p:nvSpPr>
            <p:cNvPr id="1154" name="object 1154"/>
            <p:cNvSpPr/>
            <p:nvPr/>
          </p:nvSpPr>
          <p:spPr>
            <a:xfrm>
              <a:off x="667976" y="122665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668206" y="1226372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861"/>
                  </a:moveTo>
                  <a:lnTo>
                    <a:pt x="1717" y="1143"/>
                  </a:lnTo>
                  <a:lnTo>
                    <a:pt x="2975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671181" y="1226214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1584"/>
                  </a:moveTo>
                  <a:lnTo>
                    <a:pt x="1258" y="441"/>
                  </a:lnTo>
                  <a:lnTo>
                    <a:pt x="2874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674055" y="1226170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441"/>
                  </a:moveTo>
                  <a:lnTo>
                    <a:pt x="1615" y="0"/>
                  </a:lnTo>
                  <a:lnTo>
                    <a:pt x="3163" y="3176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677218" y="12264880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0"/>
                  </a:moveTo>
                  <a:lnTo>
                    <a:pt x="1547" y="3176"/>
                  </a:lnTo>
                  <a:lnTo>
                    <a:pt x="2814" y="12073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680033" y="12276954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40" h="24129">
                  <a:moveTo>
                    <a:pt x="0" y="0"/>
                  </a:moveTo>
                  <a:lnTo>
                    <a:pt x="1266" y="8897"/>
                  </a:lnTo>
                  <a:lnTo>
                    <a:pt x="2450" y="2384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682483" y="12300794"/>
              <a:ext cx="3810" cy="68580"/>
            </a:xfrm>
            <a:custGeom>
              <a:avLst/>
              <a:gdLst/>
              <a:ahLst/>
              <a:cxnLst/>
              <a:rect l="l" t="t" r="r" b="b"/>
              <a:pathLst>
                <a:path w="3809" h="68579">
                  <a:moveTo>
                    <a:pt x="0" y="0"/>
                  </a:moveTo>
                  <a:lnTo>
                    <a:pt x="1856" y="30567"/>
                  </a:lnTo>
                  <a:lnTo>
                    <a:pt x="2871" y="47888"/>
                  </a:lnTo>
                  <a:lnTo>
                    <a:pt x="3398" y="58383"/>
                  </a:lnTo>
                  <a:lnTo>
                    <a:pt x="3796" y="68469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691420" y="1219373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573" y="1032"/>
                  </a:moveTo>
                  <a:lnTo>
                    <a:pt x="286" y="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686271" y="12183378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5" h="10795">
                  <a:moveTo>
                    <a:pt x="5148" y="10356"/>
                  </a:moveTo>
                  <a:lnTo>
                    <a:pt x="1772" y="4004"/>
                  </a:lnTo>
                  <a:lnTo>
                    <a:pt x="0" y="0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680817" y="12167923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5" h="15875">
                  <a:moveTo>
                    <a:pt x="5454" y="15454"/>
                  </a:moveTo>
                  <a:lnTo>
                    <a:pt x="811" y="3034"/>
                  </a:lnTo>
                  <a:lnTo>
                    <a:pt x="0" y="0"/>
                  </a:lnTo>
                </a:path>
              </a:pathLst>
            </a:custGeom>
            <a:ln w="34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4" name="object 1164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765561" y="12228341"/>
            <a:ext cx="172382" cy="210831"/>
          </a:xfrm>
          <a:prstGeom prst="rect">
            <a:avLst/>
          </a:prstGeom>
        </p:spPr>
      </p:pic>
      <p:pic>
        <p:nvPicPr>
          <p:cNvPr id="1165" name="object 1165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1070470" y="12122797"/>
            <a:ext cx="222286" cy="306463"/>
          </a:xfrm>
          <a:prstGeom prst="rect">
            <a:avLst/>
          </a:prstGeom>
        </p:spPr>
      </p:pic>
      <p:grpSp>
        <p:nvGrpSpPr>
          <p:cNvPr id="1166" name="object 1166"/>
          <p:cNvGrpSpPr/>
          <p:nvPr/>
        </p:nvGrpSpPr>
        <p:grpSpPr>
          <a:xfrm>
            <a:off x="1343467" y="12205441"/>
            <a:ext cx="63500" cy="220345"/>
            <a:chOff x="1343467" y="12205441"/>
            <a:chExt cx="63500" cy="220345"/>
          </a:xfrm>
        </p:grpSpPr>
        <p:sp>
          <p:nvSpPr>
            <p:cNvPr id="1167" name="object 1167"/>
            <p:cNvSpPr/>
            <p:nvPr/>
          </p:nvSpPr>
          <p:spPr>
            <a:xfrm>
              <a:off x="1364015" y="1229008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1362641" y="1229008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71"/>
                  </a:moveTo>
                  <a:lnTo>
                    <a:pt x="18835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1361299" y="12290431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342" y="0"/>
                  </a:moveTo>
                  <a:lnTo>
                    <a:pt x="427" y="343"/>
                  </a:lnTo>
                  <a:lnTo>
                    <a:pt x="0" y="3638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1360871" y="12294070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5" h="12065">
                  <a:moveTo>
                    <a:pt x="427" y="0"/>
                  </a:moveTo>
                  <a:lnTo>
                    <a:pt x="0" y="3295"/>
                  </a:lnTo>
                  <a:lnTo>
                    <a:pt x="1805" y="11448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1362677" y="12305519"/>
              <a:ext cx="13335" cy="50165"/>
            </a:xfrm>
            <a:custGeom>
              <a:avLst/>
              <a:gdLst/>
              <a:ahLst/>
              <a:cxnLst/>
              <a:rect l="l" t="t" r="r" b="b"/>
              <a:pathLst>
                <a:path w="13334" h="50165">
                  <a:moveTo>
                    <a:pt x="0" y="0"/>
                  </a:moveTo>
                  <a:lnTo>
                    <a:pt x="5039" y="20032"/>
                  </a:lnTo>
                  <a:lnTo>
                    <a:pt x="8048" y="31916"/>
                  </a:lnTo>
                  <a:lnTo>
                    <a:pt x="10223" y="40336"/>
                  </a:lnTo>
                  <a:lnTo>
                    <a:pt x="12759" y="49977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1375437" y="12355496"/>
              <a:ext cx="15240" cy="53340"/>
            </a:xfrm>
            <a:custGeom>
              <a:avLst/>
              <a:gdLst/>
              <a:ahLst/>
              <a:cxnLst/>
              <a:rect l="l" t="t" r="r" b="b"/>
              <a:pathLst>
                <a:path w="15240" h="53340">
                  <a:moveTo>
                    <a:pt x="0" y="0"/>
                  </a:moveTo>
                  <a:lnTo>
                    <a:pt x="6924" y="25612"/>
                  </a:lnTo>
                  <a:lnTo>
                    <a:pt x="10760" y="39695"/>
                  </a:lnTo>
                  <a:lnTo>
                    <a:pt x="12883" y="47238"/>
                  </a:lnTo>
                  <a:lnTo>
                    <a:pt x="14667" y="53233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1373365" y="1222917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1371362" y="12224856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002" y="4321"/>
                  </a:moveTo>
                  <a:lnTo>
                    <a:pt x="685" y="1857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1370677" y="1222282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685" y="2031"/>
                  </a:moveTo>
                  <a:lnTo>
                    <a:pt x="0" y="174"/>
                  </a:lnTo>
                  <a:lnTo>
                    <a:pt x="1197" y="0"/>
                  </a:lnTo>
                </a:path>
              </a:pathLst>
            </a:custGeom>
            <a:ln w="34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6" name="object 1176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1461092" y="12219094"/>
            <a:ext cx="169560" cy="188878"/>
          </a:xfrm>
          <a:prstGeom prst="rect">
            <a:avLst/>
          </a:prstGeom>
        </p:spPr>
      </p:pic>
      <p:grpSp>
        <p:nvGrpSpPr>
          <p:cNvPr id="1177" name="object 1177"/>
          <p:cNvGrpSpPr/>
          <p:nvPr/>
        </p:nvGrpSpPr>
        <p:grpSpPr>
          <a:xfrm>
            <a:off x="1711359" y="12244104"/>
            <a:ext cx="58419" cy="167640"/>
            <a:chOff x="1711359" y="12244104"/>
            <a:chExt cx="58419" cy="167640"/>
          </a:xfrm>
        </p:grpSpPr>
        <p:sp>
          <p:nvSpPr>
            <p:cNvPr id="1178" name="object 1178"/>
            <p:cNvSpPr/>
            <p:nvPr/>
          </p:nvSpPr>
          <p:spPr>
            <a:xfrm>
              <a:off x="1731777" y="122615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1730174" y="1226156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14"/>
                  </a:moveTo>
                  <a:lnTo>
                    <a:pt x="190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1728891" y="1226179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283" y="0"/>
                  </a:moveTo>
                  <a:lnTo>
                    <a:pt x="139" y="229"/>
                  </a:lnTo>
                  <a:lnTo>
                    <a:pt x="0" y="3267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1728751" y="12265063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139" y="0"/>
                  </a:moveTo>
                  <a:lnTo>
                    <a:pt x="0" y="3037"/>
                  </a:lnTo>
                  <a:lnTo>
                    <a:pt x="1487" y="10475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1730239" y="12275539"/>
              <a:ext cx="15875" cy="76200"/>
            </a:xfrm>
            <a:custGeom>
              <a:avLst/>
              <a:gdLst/>
              <a:ahLst/>
              <a:cxnLst/>
              <a:rect l="l" t="t" r="r" b="b"/>
              <a:pathLst>
                <a:path w="15875" h="76200">
                  <a:moveTo>
                    <a:pt x="0" y="0"/>
                  </a:moveTo>
                  <a:lnTo>
                    <a:pt x="7540" y="35597"/>
                  </a:lnTo>
                  <a:lnTo>
                    <a:pt x="11683" y="55363"/>
                  </a:lnTo>
                  <a:lnTo>
                    <a:pt x="13897" y="66409"/>
                  </a:lnTo>
                  <a:lnTo>
                    <a:pt x="15649" y="75845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1745889" y="12351384"/>
              <a:ext cx="7620" cy="43815"/>
            </a:xfrm>
            <a:custGeom>
              <a:avLst/>
              <a:gdLst/>
              <a:ahLst/>
              <a:cxnLst/>
              <a:rect l="l" t="t" r="r" b="b"/>
              <a:pathLst>
                <a:path w="7619" h="43815">
                  <a:moveTo>
                    <a:pt x="0" y="0"/>
                  </a:moveTo>
                  <a:lnTo>
                    <a:pt x="3434" y="21720"/>
                  </a:lnTo>
                  <a:lnTo>
                    <a:pt x="5311" y="33490"/>
                  </a:lnTo>
                  <a:lnTo>
                    <a:pt x="6287" y="39386"/>
                  </a:lnTo>
                  <a:lnTo>
                    <a:pt x="7021" y="43486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4" name="object 1184"/>
          <p:cNvGrpSpPr/>
          <p:nvPr/>
        </p:nvGrpSpPr>
        <p:grpSpPr>
          <a:xfrm>
            <a:off x="1707445" y="12118552"/>
            <a:ext cx="43180" cy="48260"/>
            <a:chOff x="1707445" y="12118552"/>
            <a:chExt cx="43180" cy="48260"/>
          </a:xfrm>
        </p:grpSpPr>
        <p:sp>
          <p:nvSpPr>
            <p:cNvPr id="1185" name="object 1185"/>
            <p:cNvSpPr/>
            <p:nvPr/>
          </p:nvSpPr>
          <p:spPr>
            <a:xfrm>
              <a:off x="1729608" y="12142283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378" y="6698"/>
                  </a:moveTo>
                  <a:lnTo>
                    <a:pt x="3034" y="5895"/>
                  </a:lnTo>
                  <a:lnTo>
                    <a:pt x="2690" y="5093"/>
                  </a:lnTo>
                </a:path>
                <a:path w="3810" h="6984">
                  <a:moveTo>
                    <a:pt x="2690" y="5093"/>
                  </a:moveTo>
                  <a:lnTo>
                    <a:pt x="2002" y="34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1724803" y="12135910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4">
                  <a:moveTo>
                    <a:pt x="4804" y="6373"/>
                  </a:moveTo>
                  <a:lnTo>
                    <a:pt x="2801" y="2885"/>
                  </a:lnTo>
                  <a:lnTo>
                    <a:pt x="0" y="0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87" name="object 1187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1866492" y="12123542"/>
            <a:ext cx="413352" cy="304597"/>
          </a:xfrm>
          <a:prstGeom prst="rect">
            <a:avLst/>
          </a:prstGeom>
        </p:spPr>
      </p:pic>
      <p:pic>
        <p:nvPicPr>
          <p:cNvPr id="1188" name="object 1188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2336782" y="12220139"/>
            <a:ext cx="186262" cy="188212"/>
          </a:xfrm>
          <a:prstGeom prst="rect">
            <a:avLst/>
          </a:prstGeom>
        </p:spPr>
      </p:pic>
      <p:pic>
        <p:nvPicPr>
          <p:cNvPr id="1189" name="object 1189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2584227" y="12101156"/>
            <a:ext cx="71590" cy="336389"/>
          </a:xfrm>
          <a:prstGeom prst="rect">
            <a:avLst/>
          </a:prstGeom>
        </p:spPr>
      </p:pic>
      <p:pic>
        <p:nvPicPr>
          <p:cNvPr id="1190" name="object 1190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3149175" y="12179452"/>
            <a:ext cx="185419" cy="233084"/>
          </a:xfrm>
          <a:prstGeom prst="rect">
            <a:avLst/>
          </a:prstGeom>
        </p:spPr>
      </p:pic>
      <p:pic>
        <p:nvPicPr>
          <p:cNvPr id="1191" name="object 1191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3412569" y="12215761"/>
            <a:ext cx="174539" cy="192965"/>
          </a:xfrm>
          <a:prstGeom prst="rect">
            <a:avLst/>
          </a:prstGeom>
        </p:spPr>
      </p:pic>
      <p:pic>
        <p:nvPicPr>
          <p:cNvPr id="1192" name="object 1192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3669161" y="12230196"/>
            <a:ext cx="148704" cy="176833"/>
          </a:xfrm>
          <a:prstGeom prst="rect">
            <a:avLst/>
          </a:prstGeom>
        </p:spPr>
      </p:pic>
      <p:grpSp>
        <p:nvGrpSpPr>
          <p:cNvPr id="1193" name="object 1193"/>
          <p:cNvGrpSpPr/>
          <p:nvPr/>
        </p:nvGrpSpPr>
        <p:grpSpPr>
          <a:xfrm>
            <a:off x="3890347" y="12226801"/>
            <a:ext cx="63500" cy="147955"/>
            <a:chOff x="3890347" y="12226801"/>
            <a:chExt cx="63500" cy="147955"/>
          </a:xfrm>
        </p:grpSpPr>
        <p:sp>
          <p:nvSpPr>
            <p:cNvPr id="1194" name="object 1194"/>
            <p:cNvSpPr/>
            <p:nvPr/>
          </p:nvSpPr>
          <p:spPr>
            <a:xfrm>
              <a:off x="3907924" y="1224904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577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3907809" y="12245987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30"/>
                  </a:moveTo>
                  <a:lnTo>
                    <a:pt x="17663" y="1530"/>
                  </a:lnTo>
                </a:path>
              </a:pathLst>
            </a:custGeom>
            <a:ln w="37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3908010" y="1224418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0" y="1799"/>
                  </a:moveTo>
                  <a:lnTo>
                    <a:pt x="201" y="0"/>
                  </a:lnTo>
                  <a:lnTo>
                    <a:pt x="2349" y="1895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3910360" y="12246083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0" y="0"/>
                  </a:moveTo>
                  <a:lnTo>
                    <a:pt x="2148" y="1894"/>
                  </a:lnTo>
                  <a:lnTo>
                    <a:pt x="5857" y="9599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3916217" y="12255682"/>
              <a:ext cx="8255" cy="20955"/>
            </a:xfrm>
            <a:custGeom>
              <a:avLst/>
              <a:gdLst/>
              <a:ahLst/>
              <a:cxnLst/>
              <a:rect l="l" t="t" r="r" b="b"/>
              <a:pathLst>
                <a:path w="8254" h="20954">
                  <a:moveTo>
                    <a:pt x="0" y="0"/>
                  </a:moveTo>
                  <a:lnTo>
                    <a:pt x="3709" y="7704"/>
                  </a:lnTo>
                  <a:lnTo>
                    <a:pt x="7946" y="20952"/>
                  </a:lnTo>
                </a:path>
              </a:pathLst>
            </a:custGeom>
            <a:ln w="34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3924164" y="12276635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20" h="29209">
                  <a:moveTo>
                    <a:pt x="0" y="0"/>
                  </a:moveTo>
                  <a:lnTo>
                    <a:pt x="2499" y="7902"/>
                  </a:lnTo>
                  <a:lnTo>
                    <a:pt x="4111" y="13538"/>
                  </a:lnTo>
                  <a:lnTo>
                    <a:pt x="5534" y="19611"/>
                  </a:lnTo>
                  <a:lnTo>
                    <a:pt x="7469" y="28821"/>
                  </a:lnTo>
                </a:path>
              </a:pathLst>
            </a:custGeom>
            <a:ln w="33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3931634" y="12305457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5" h="29845">
                  <a:moveTo>
                    <a:pt x="0" y="0"/>
                  </a:moveTo>
                  <a:lnTo>
                    <a:pt x="1884" y="9222"/>
                  </a:lnTo>
                  <a:lnTo>
                    <a:pt x="2954" y="15382"/>
                  </a:lnTo>
                  <a:lnTo>
                    <a:pt x="3606" y="21254"/>
                  </a:lnTo>
                  <a:lnTo>
                    <a:pt x="4237" y="29617"/>
                  </a:lnTo>
                </a:path>
              </a:pathLst>
            </a:custGeom>
            <a:ln w="33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3935871" y="12335074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5">
                  <a:moveTo>
                    <a:pt x="0" y="0"/>
                  </a:moveTo>
                  <a:lnTo>
                    <a:pt x="1004" y="14043"/>
                  </a:lnTo>
                  <a:lnTo>
                    <a:pt x="247" y="22954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2" name="object 1202"/>
          <p:cNvSpPr/>
          <p:nvPr/>
        </p:nvSpPr>
        <p:spPr>
          <a:xfrm>
            <a:off x="3925679" y="12135381"/>
            <a:ext cx="7620" cy="6350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7127" y="6095"/>
                </a:moveTo>
                <a:lnTo>
                  <a:pt x="6152" y="5120"/>
                </a:lnTo>
                <a:lnTo>
                  <a:pt x="5177" y="4146"/>
                </a:lnTo>
              </a:path>
              <a:path w="7620" h="6350">
                <a:moveTo>
                  <a:pt x="5177" y="4146"/>
                </a:moveTo>
                <a:lnTo>
                  <a:pt x="3228" y="2196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3" name="object 1203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4041035" y="12193875"/>
            <a:ext cx="241299" cy="200315"/>
          </a:xfrm>
          <a:prstGeom prst="rect">
            <a:avLst/>
          </a:prstGeom>
        </p:spPr>
      </p:pic>
      <p:grpSp>
        <p:nvGrpSpPr>
          <p:cNvPr id="1204" name="object 1204"/>
          <p:cNvGrpSpPr/>
          <p:nvPr/>
        </p:nvGrpSpPr>
        <p:grpSpPr>
          <a:xfrm>
            <a:off x="4327477" y="12073784"/>
            <a:ext cx="306070" cy="325755"/>
            <a:chOff x="4327477" y="12073784"/>
            <a:chExt cx="306070" cy="325755"/>
          </a:xfrm>
        </p:grpSpPr>
        <p:pic>
          <p:nvPicPr>
            <p:cNvPr id="1205" name="object 1205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4327477" y="12091390"/>
              <a:ext cx="211585" cy="308113"/>
            </a:xfrm>
            <a:prstGeom prst="rect">
              <a:avLst/>
            </a:prstGeom>
          </p:spPr>
        </p:pic>
        <p:sp>
          <p:nvSpPr>
            <p:cNvPr id="1206" name="object 1206"/>
            <p:cNvSpPr/>
            <p:nvPr/>
          </p:nvSpPr>
          <p:spPr>
            <a:xfrm>
              <a:off x="4591646" y="12123837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1630" y="16889"/>
                  </a:moveTo>
                  <a:lnTo>
                    <a:pt x="1344" y="14710"/>
                  </a:lnTo>
                  <a:lnTo>
                    <a:pt x="1057" y="12531"/>
                  </a:lnTo>
                </a:path>
                <a:path w="1904" h="17145">
                  <a:moveTo>
                    <a:pt x="1057" y="12531"/>
                  </a:moveTo>
                  <a:lnTo>
                    <a:pt x="484" y="81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4591162" y="12107084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5" h="17145">
                  <a:moveTo>
                    <a:pt x="242" y="-17198"/>
                  </a:moveTo>
                  <a:lnTo>
                    <a:pt x="242" y="33952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4591563" y="12094618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12465"/>
                  </a:moveTo>
                  <a:lnTo>
                    <a:pt x="400" y="3886"/>
                  </a:lnTo>
                  <a:lnTo>
                    <a:pt x="1624" y="0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4593188" y="1209073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3886"/>
                  </a:moveTo>
                  <a:lnTo>
                    <a:pt x="1223" y="0"/>
                  </a:lnTo>
                  <a:lnTo>
                    <a:pt x="2985" y="5500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4596173" y="12096232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5" h="22225">
                  <a:moveTo>
                    <a:pt x="0" y="0"/>
                  </a:moveTo>
                  <a:lnTo>
                    <a:pt x="1761" y="5500"/>
                  </a:lnTo>
                  <a:lnTo>
                    <a:pt x="4197" y="22166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4600370" y="12118398"/>
              <a:ext cx="5080" cy="43180"/>
            </a:xfrm>
            <a:custGeom>
              <a:avLst/>
              <a:gdLst/>
              <a:ahLst/>
              <a:cxnLst/>
              <a:rect l="l" t="t" r="r" b="b"/>
              <a:pathLst>
                <a:path w="5079" h="43179">
                  <a:moveTo>
                    <a:pt x="0" y="0"/>
                  </a:moveTo>
                  <a:lnTo>
                    <a:pt x="1440" y="10042"/>
                  </a:lnTo>
                  <a:lnTo>
                    <a:pt x="2388" y="17843"/>
                  </a:lnTo>
                  <a:lnTo>
                    <a:pt x="3267" y="27409"/>
                  </a:lnTo>
                  <a:lnTo>
                    <a:pt x="4498" y="42750"/>
                  </a:lnTo>
                </a:path>
              </a:pathLst>
            </a:custGeom>
            <a:ln w="34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4604868" y="12161149"/>
              <a:ext cx="3810" cy="56515"/>
            </a:xfrm>
            <a:custGeom>
              <a:avLst/>
              <a:gdLst/>
              <a:ahLst/>
              <a:cxnLst/>
              <a:rect l="l" t="t" r="r" b="b"/>
              <a:pathLst>
                <a:path w="3810" h="56515">
                  <a:moveTo>
                    <a:pt x="0" y="0"/>
                  </a:moveTo>
                  <a:lnTo>
                    <a:pt x="1211" y="15555"/>
                  </a:lnTo>
                  <a:lnTo>
                    <a:pt x="1958" y="26624"/>
                  </a:lnTo>
                  <a:lnTo>
                    <a:pt x="2548" y="38503"/>
                  </a:lnTo>
                  <a:lnTo>
                    <a:pt x="3289" y="56488"/>
                  </a:lnTo>
                </a:path>
              </a:pathLst>
            </a:custGeom>
            <a:ln w="32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4608158" y="12217638"/>
              <a:ext cx="4445" cy="103505"/>
            </a:xfrm>
            <a:custGeom>
              <a:avLst/>
              <a:gdLst/>
              <a:ahLst/>
              <a:cxnLst/>
              <a:rect l="l" t="t" r="r" b="b"/>
              <a:pathLst>
                <a:path w="4445" h="103504">
                  <a:moveTo>
                    <a:pt x="0" y="0"/>
                  </a:moveTo>
                  <a:lnTo>
                    <a:pt x="1449" y="49400"/>
                  </a:lnTo>
                  <a:lnTo>
                    <a:pt x="2332" y="76629"/>
                  </a:lnTo>
                  <a:lnTo>
                    <a:pt x="3006" y="91373"/>
                  </a:lnTo>
                  <a:lnTo>
                    <a:pt x="3831" y="103318"/>
                  </a:lnTo>
                </a:path>
              </a:pathLst>
            </a:custGeom>
            <a:ln w="31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4611989" y="12320956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4" h="25400">
                  <a:moveTo>
                    <a:pt x="0" y="0"/>
                  </a:moveTo>
                  <a:lnTo>
                    <a:pt x="845" y="10720"/>
                  </a:lnTo>
                  <a:lnTo>
                    <a:pt x="1660" y="16893"/>
                  </a:lnTo>
                  <a:lnTo>
                    <a:pt x="2924" y="20859"/>
                  </a:lnTo>
                  <a:lnTo>
                    <a:pt x="5119" y="24957"/>
                  </a:lnTo>
                </a:path>
              </a:pathLst>
            </a:custGeom>
            <a:ln w="31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15" name="object 1215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4680320" y="12172399"/>
            <a:ext cx="230812" cy="194588"/>
          </a:xfrm>
          <a:prstGeom prst="rect">
            <a:avLst/>
          </a:prstGeom>
        </p:spPr>
      </p:pic>
      <p:pic>
        <p:nvPicPr>
          <p:cNvPr id="1216" name="object 1216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4968583" y="12147791"/>
            <a:ext cx="214223" cy="253095"/>
          </a:xfrm>
          <a:prstGeom prst="rect">
            <a:avLst/>
          </a:prstGeom>
        </p:spPr>
      </p:pic>
      <p:grpSp>
        <p:nvGrpSpPr>
          <p:cNvPr id="1217" name="object 1217"/>
          <p:cNvGrpSpPr/>
          <p:nvPr/>
        </p:nvGrpSpPr>
        <p:grpSpPr>
          <a:xfrm>
            <a:off x="5728967" y="12283429"/>
            <a:ext cx="47625" cy="188595"/>
            <a:chOff x="5728967" y="12283429"/>
            <a:chExt cx="47625" cy="188595"/>
          </a:xfrm>
        </p:grpSpPr>
        <p:sp>
          <p:nvSpPr>
            <p:cNvPr id="1218" name="object 1218"/>
            <p:cNvSpPr/>
            <p:nvPr/>
          </p:nvSpPr>
          <p:spPr>
            <a:xfrm>
              <a:off x="5750922" y="1230241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434" y="3434"/>
                  </a:moveTo>
                  <a:lnTo>
                    <a:pt x="2975" y="2976"/>
                  </a:lnTo>
                  <a:lnTo>
                    <a:pt x="2517" y="2517"/>
                  </a:lnTo>
                </a:path>
                <a:path w="3810" h="3809">
                  <a:moveTo>
                    <a:pt x="2517" y="2517"/>
                  </a:moveTo>
                  <a:lnTo>
                    <a:pt x="1599" y="15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5748064" y="1230081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857" y="1600"/>
                  </a:moveTo>
                  <a:lnTo>
                    <a:pt x="1257" y="0"/>
                  </a:lnTo>
                  <a:lnTo>
                    <a:pt x="0" y="118"/>
                  </a:lnTo>
                </a:path>
              </a:pathLst>
            </a:custGeom>
            <a:ln w="34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5746580" y="12300932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4">
                  <a:moveTo>
                    <a:pt x="1483" y="0"/>
                  </a:moveTo>
                  <a:lnTo>
                    <a:pt x="226" y="117"/>
                  </a:lnTo>
                  <a:lnTo>
                    <a:pt x="0" y="6764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5746354" y="12307697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70" h="21590">
                  <a:moveTo>
                    <a:pt x="225" y="0"/>
                  </a:moveTo>
                  <a:lnTo>
                    <a:pt x="0" y="6646"/>
                  </a:lnTo>
                  <a:lnTo>
                    <a:pt x="1097" y="21044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5747452" y="12328741"/>
              <a:ext cx="13335" cy="127000"/>
            </a:xfrm>
            <a:custGeom>
              <a:avLst/>
              <a:gdLst/>
              <a:ahLst/>
              <a:cxnLst/>
              <a:rect l="l" t="t" r="r" b="b"/>
              <a:pathLst>
                <a:path w="13335" h="127000">
                  <a:moveTo>
                    <a:pt x="0" y="0"/>
                  </a:moveTo>
                  <a:lnTo>
                    <a:pt x="6984" y="69637"/>
                  </a:lnTo>
                  <a:lnTo>
                    <a:pt x="10643" y="106071"/>
                  </a:lnTo>
                  <a:lnTo>
                    <a:pt x="12175" y="121203"/>
                  </a:lnTo>
                  <a:lnTo>
                    <a:pt x="12776" y="126932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3" name="object 1223"/>
          <p:cNvGrpSpPr/>
          <p:nvPr/>
        </p:nvGrpSpPr>
        <p:grpSpPr>
          <a:xfrm>
            <a:off x="5742865" y="12166403"/>
            <a:ext cx="40640" cy="43815"/>
            <a:chOff x="5742865" y="12166403"/>
            <a:chExt cx="40640" cy="43815"/>
          </a:xfrm>
        </p:grpSpPr>
        <p:sp>
          <p:nvSpPr>
            <p:cNvPr id="1224" name="object 1224"/>
            <p:cNvSpPr/>
            <p:nvPr/>
          </p:nvSpPr>
          <p:spPr>
            <a:xfrm>
              <a:off x="5762551" y="1218566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3063" y="5350"/>
                  </a:moveTo>
                  <a:lnTo>
                    <a:pt x="2661" y="4490"/>
                  </a:lnTo>
                  <a:lnTo>
                    <a:pt x="2260" y="3630"/>
                  </a:lnTo>
                </a:path>
                <a:path w="3175" h="5715">
                  <a:moveTo>
                    <a:pt x="2260" y="3630"/>
                  </a:moveTo>
                  <a:lnTo>
                    <a:pt x="1457" y="191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5760639" y="1218375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1912" y="1911"/>
                  </a:moveTo>
                  <a:lnTo>
                    <a:pt x="455" y="0"/>
                  </a:lnTo>
                  <a:lnTo>
                    <a:pt x="0" y="1319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5760184" y="12185071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455" y="0"/>
                  </a:moveTo>
                  <a:lnTo>
                    <a:pt x="0" y="1319"/>
                  </a:lnTo>
                  <a:lnTo>
                    <a:pt x="2757" y="7682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7" name="object 1227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5843469" y="12230053"/>
            <a:ext cx="196095" cy="218348"/>
          </a:xfrm>
          <a:prstGeom prst="rect">
            <a:avLst/>
          </a:prstGeom>
        </p:spPr>
      </p:pic>
      <p:pic>
        <p:nvPicPr>
          <p:cNvPr id="1228" name="object 1228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6469526" y="12249542"/>
            <a:ext cx="244621" cy="197610"/>
          </a:xfrm>
          <a:prstGeom prst="rect">
            <a:avLst/>
          </a:prstGeom>
        </p:spPr>
      </p:pic>
      <p:grpSp>
        <p:nvGrpSpPr>
          <p:cNvPr id="1229" name="object 1229"/>
          <p:cNvGrpSpPr/>
          <p:nvPr/>
        </p:nvGrpSpPr>
        <p:grpSpPr>
          <a:xfrm>
            <a:off x="7228296" y="12217001"/>
            <a:ext cx="546100" cy="454025"/>
            <a:chOff x="7228296" y="12217001"/>
            <a:chExt cx="546100" cy="454025"/>
          </a:xfrm>
        </p:grpSpPr>
        <p:pic>
          <p:nvPicPr>
            <p:cNvPr id="1230" name="object 1230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7228296" y="12219447"/>
              <a:ext cx="148940" cy="450952"/>
            </a:xfrm>
            <a:prstGeom prst="rect">
              <a:avLst/>
            </a:prstGeom>
          </p:spPr>
        </p:pic>
        <p:pic>
          <p:nvPicPr>
            <p:cNvPr id="1231" name="object 1231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7398579" y="12217001"/>
              <a:ext cx="375444" cy="227565"/>
            </a:xfrm>
            <a:prstGeom prst="rect">
              <a:avLst/>
            </a:prstGeom>
          </p:spPr>
        </p:pic>
      </p:grpSp>
      <p:grpSp>
        <p:nvGrpSpPr>
          <p:cNvPr id="1232" name="object 1232"/>
          <p:cNvGrpSpPr/>
          <p:nvPr/>
        </p:nvGrpSpPr>
        <p:grpSpPr>
          <a:xfrm>
            <a:off x="7881071" y="12145440"/>
            <a:ext cx="282575" cy="274955"/>
            <a:chOff x="7881071" y="12145440"/>
            <a:chExt cx="282575" cy="274955"/>
          </a:xfrm>
        </p:grpSpPr>
        <p:sp>
          <p:nvSpPr>
            <p:cNvPr id="1233" name="object 1233"/>
            <p:cNvSpPr/>
            <p:nvPr/>
          </p:nvSpPr>
          <p:spPr>
            <a:xfrm>
              <a:off x="8107285" y="1217162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8"/>
                  </a:moveTo>
                  <a:lnTo>
                    <a:pt x="17691" y="688"/>
                  </a:lnTo>
                </a:path>
              </a:pathLst>
            </a:custGeom>
            <a:ln w="36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8107515" y="1216716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0" y="4464"/>
                  </a:moveTo>
                  <a:lnTo>
                    <a:pt x="229" y="3088"/>
                  </a:lnTo>
                  <a:lnTo>
                    <a:pt x="7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8108259" y="12163393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0" y="3766"/>
                  </a:moveTo>
                  <a:lnTo>
                    <a:pt x="514" y="678"/>
                  </a:lnTo>
                  <a:lnTo>
                    <a:pt x="1487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8109747" y="1216271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679"/>
                  </a:moveTo>
                  <a:lnTo>
                    <a:pt x="973" y="0"/>
                  </a:lnTo>
                  <a:lnTo>
                    <a:pt x="3047" y="7046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8112794" y="12169761"/>
              <a:ext cx="5715" cy="24765"/>
            </a:xfrm>
            <a:custGeom>
              <a:avLst/>
              <a:gdLst/>
              <a:ahLst/>
              <a:cxnLst/>
              <a:rect l="l" t="t" r="r" b="b"/>
              <a:pathLst>
                <a:path w="5715" h="24765">
                  <a:moveTo>
                    <a:pt x="0" y="0"/>
                  </a:moveTo>
                  <a:lnTo>
                    <a:pt x="2074" y="7046"/>
                  </a:lnTo>
                  <a:lnTo>
                    <a:pt x="5611" y="24330"/>
                  </a:lnTo>
                </a:path>
              </a:pathLst>
            </a:custGeom>
            <a:ln w="34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8118406" y="12194091"/>
              <a:ext cx="7620" cy="43180"/>
            </a:xfrm>
            <a:custGeom>
              <a:avLst/>
              <a:gdLst/>
              <a:ahLst/>
              <a:cxnLst/>
              <a:rect l="l" t="t" r="r" b="b"/>
              <a:pathLst>
                <a:path w="7620" h="43179">
                  <a:moveTo>
                    <a:pt x="0" y="0"/>
                  </a:moveTo>
                  <a:lnTo>
                    <a:pt x="2106" y="10394"/>
                  </a:lnTo>
                  <a:lnTo>
                    <a:pt x="3588" y="18344"/>
                  </a:lnTo>
                  <a:lnTo>
                    <a:pt x="5147" y="27886"/>
                  </a:lnTo>
                  <a:lnTo>
                    <a:pt x="7485" y="43057"/>
                  </a:lnTo>
                </a:path>
              </a:pathLst>
            </a:custGeom>
            <a:ln w="34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8125891" y="12237149"/>
              <a:ext cx="7620" cy="54610"/>
            </a:xfrm>
            <a:custGeom>
              <a:avLst/>
              <a:gdLst/>
              <a:ahLst/>
              <a:cxnLst/>
              <a:rect l="l" t="t" r="r" b="b"/>
              <a:pathLst>
                <a:path w="7620" h="54609">
                  <a:moveTo>
                    <a:pt x="0" y="0"/>
                  </a:moveTo>
                  <a:lnTo>
                    <a:pt x="2336" y="15346"/>
                  </a:lnTo>
                  <a:lnTo>
                    <a:pt x="3883" y="26118"/>
                  </a:lnTo>
                  <a:lnTo>
                    <a:pt x="5332" y="37408"/>
                  </a:lnTo>
                  <a:lnTo>
                    <a:pt x="7376" y="54305"/>
                  </a:lnTo>
                </a:path>
              </a:pathLst>
            </a:custGeom>
            <a:ln w="32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8133268" y="12291454"/>
              <a:ext cx="13335" cy="107950"/>
            </a:xfrm>
            <a:custGeom>
              <a:avLst/>
              <a:gdLst/>
              <a:ahLst/>
              <a:cxnLst/>
              <a:rect l="l" t="t" r="r" b="b"/>
              <a:pathLst>
                <a:path w="13334" h="107950">
                  <a:moveTo>
                    <a:pt x="0" y="0"/>
                  </a:moveTo>
                  <a:lnTo>
                    <a:pt x="7291" y="60246"/>
                  </a:lnTo>
                  <a:lnTo>
                    <a:pt x="11085" y="91571"/>
                  </a:lnTo>
                  <a:lnTo>
                    <a:pt x="12608" y="104095"/>
                  </a:lnTo>
                  <a:lnTo>
                    <a:pt x="13087" y="107936"/>
                  </a:lnTo>
                </a:path>
              </a:pathLst>
            </a:custGeom>
            <a:ln w="32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8144737" y="12397219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1618" y="2171"/>
                  </a:moveTo>
                  <a:lnTo>
                    <a:pt x="2106" y="6003"/>
                  </a:lnTo>
                  <a:lnTo>
                    <a:pt x="0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8135843" y="12377050"/>
              <a:ext cx="8890" cy="20320"/>
            </a:xfrm>
            <a:custGeom>
              <a:avLst/>
              <a:gdLst/>
              <a:ahLst/>
              <a:cxnLst/>
              <a:rect l="l" t="t" r="r" b="b"/>
              <a:pathLst>
                <a:path w="8890" h="20320">
                  <a:moveTo>
                    <a:pt x="8893" y="20169"/>
                  </a:moveTo>
                  <a:lnTo>
                    <a:pt x="6787" y="14165"/>
                  </a:lnTo>
                  <a:lnTo>
                    <a:pt x="0" y="0"/>
                  </a:lnTo>
                </a:path>
              </a:pathLst>
            </a:custGeom>
            <a:ln w="34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8116607" y="12345119"/>
              <a:ext cx="19685" cy="32384"/>
            </a:xfrm>
            <a:custGeom>
              <a:avLst/>
              <a:gdLst/>
              <a:ahLst/>
              <a:cxnLst/>
              <a:rect l="l" t="t" r="r" b="b"/>
              <a:pathLst>
                <a:path w="19684" h="32384">
                  <a:moveTo>
                    <a:pt x="19236" y="31931"/>
                  </a:moveTo>
                  <a:lnTo>
                    <a:pt x="15118" y="23464"/>
                  </a:lnTo>
                  <a:lnTo>
                    <a:pt x="11741" y="17315"/>
                  </a:lnTo>
                  <a:lnTo>
                    <a:pt x="7303" y="10492"/>
                  </a:lnTo>
                  <a:lnTo>
                    <a:pt x="0" y="0"/>
                  </a:lnTo>
                </a:path>
              </a:pathLst>
            </a:custGeom>
            <a:ln w="34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8085635" y="12311544"/>
              <a:ext cx="31115" cy="33655"/>
            </a:xfrm>
            <a:custGeom>
              <a:avLst/>
              <a:gdLst/>
              <a:ahLst/>
              <a:cxnLst/>
              <a:rect l="l" t="t" r="r" b="b"/>
              <a:pathLst>
                <a:path w="31115" h="33654">
                  <a:moveTo>
                    <a:pt x="30971" y="33574"/>
                  </a:moveTo>
                  <a:lnTo>
                    <a:pt x="23485" y="23056"/>
                  </a:lnTo>
                  <a:lnTo>
                    <a:pt x="17764" y="16053"/>
                  </a:lnTo>
                  <a:lnTo>
                    <a:pt x="10903" y="9416"/>
                  </a:lnTo>
                  <a:lnTo>
                    <a:pt x="0" y="0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8043224" y="12285718"/>
              <a:ext cx="42545" cy="26034"/>
            </a:xfrm>
            <a:custGeom>
              <a:avLst/>
              <a:gdLst/>
              <a:ahLst/>
              <a:cxnLst/>
              <a:rect l="l" t="t" r="r" b="b"/>
              <a:pathLst>
                <a:path w="42545" h="26034">
                  <a:moveTo>
                    <a:pt x="42410" y="25825"/>
                  </a:moveTo>
                  <a:lnTo>
                    <a:pt x="31328" y="16529"/>
                  </a:lnTo>
                  <a:lnTo>
                    <a:pt x="23217" y="10740"/>
                  </a:lnTo>
                  <a:lnTo>
                    <a:pt x="14099" y="6037"/>
                  </a:lnTo>
                  <a:lnTo>
                    <a:pt x="0" y="0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7994523" y="12273079"/>
              <a:ext cx="48895" cy="12700"/>
            </a:xfrm>
            <a:custGeom>
              <a:avLst/>
              <a:gdLst/>
              <a:ahLst/>
              <a:cxnLst/>
              <a:rect l="l" t="t" r="r" b="b"/>
              <a:pathLst>
                <a:path w="48895" h="12700">
                  <a:moveTo>
                    <a:pt x="48700" y="12639"/>
                  </a:moveTo>
                  <a:lnTo>
                    <a:pt x="34503" y="6807"/>
                  </a:lnTo>
                  <a:lnTo>
                    <a:pt x="24697" y="3547"/>
                  </a:lnTo>
                  <a:lnTo>
                    <a:pt x="14718" y="1672"/>
                  </a:lnTo>
                  <a:lnTo>
                    <a:pt x="0" y="0"/>
                  </a:lnTo>
                </a:path>
              </a:pathLst>
            </a:custGeom>
            <a:ln w="32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7949332" y="12271394"/>
              <a:ext cx="45720" cy="4445"/>
            </a:xfrm>
            <a:custGeom>
              <a:avLst/>
              <a:gdLst/>
              <a:ahLst/>
              <a:cxnLst/>
              <a:rect l="l" t="t" r="r" b="b"/>
              <a:pathLst>
                <a:path w="45720" h="4445">
                  <a:moveTo>
                    <a:pt x="45191" y="1684"/>
                  </a:moveTo>
                  <a:lnTo>
                    <a:pt x="30527" y="244"/>
                  </a:lnTo>
                  <a:lnTo>
                    <a:pt x="20932" y="0"/>
                  </a:lnTo>
                  <a:lnTo>
                    <a:pt x="12168" y="1162"/>
                  </a:lnTo>
                  <a:lnTo>
                    <a:pt x="0" y="3943"/>
                  </a:lnTo>
                </a:path>
              </a:pathLst>
            </a:custGeom>
            <a:ln w="31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7916211" y="12275338"/>
              <a:ext cx="33655" cy="15875"/>
            </a:xfrm>
            <a:custGeom>
              <a:avLst/>
              <a:gdLst/>
              <a:ahLst/>
              <a:cxnLst/>
              <a:rect l="l" t="t" r="r" b="b"/>
              <a:pathLst>
                <a:path w="33654" h="15875">
                  <a:moveTo>
                    <a:pt x="33121" y="0"/>
                  </a:moveTo>
                  <a:lnTo>
                    <a:pt x="21141" y="2993"/>
                  </a:lnTo>
                  <a:lnTo>
                    <a:pt x="13697" y="5641"/>
                  </a:lnTo>
                  <a:lnTo>
                    <a:pt x="7685" y="9428"/>
                  </a:lnTo>
                  <a:lnTo>
                    <a:pt x="0" y="15840"/>
                  </a:lnTo>
                </a:path>
              </a:pathLst>
            </a:custGeom>
            <a:ln w="31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7899849" y="12291178"/>
              <a:ext cx="16510" cy="26034"/>
            </a:xfrm>
            <a:custGeom>
              <a:avLst/>
              <a:gdLst/>
              <a:ahLst/>
              <a:cxnLst/>
              <a:rect l="l" t="t" r="r" b="b"/>
              <a:pathLst>
                <a:path w="16509" h="26034">
                  <a:moveTo>
                    <a:pt x="16362" y="0"/>
                  </a:moveTo>
                  <a:lnTo>
                    <a:pt x="8938" y="6566"/>
                  </a:lnTo>
                  <a:lnTo>
                    <a:pt x="4759" y="11444"/>
                  </a:lnTo>
                  <a:lnTo>
                    <a:pt x="2291" y="17051"/>
                  </a:lnTo>
                  <a:lnTo>
                    <a:pt x="0" y="25807"/>
                  </a:lnTo>
                </a:path>
              </a:pathLst>
            </a:custGeom>
            <a:ln w="32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7897525" y="12316985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5" h="30479">
                  <a:moveTo>
                    <a:pt x="2323" y="0"/>
                  </a:moveTo>
                  <a:lnTo>
                    <a:pt x="336" y="8822"/>
                  </a:lnTo>
                  <a:lnTo>
                    <a:pt x="0" y="14894"/>
                  </a:lnTo>
                  <a:lnTo>
                    <a:pt x="1607" y="21033"/>
                  </a:lnTo>
                  <a:lnTo>
                    <a:pt x="5451" y="30056"/>
                  </a:lnTo>
                </a:path>
              </a:pathLst>
            </a:custGeom>
            <a:ln w="32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7902977" y="12347042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29" h="27940">
                  <a:moveTo>
                    <a:pt x="0" y="0"/>
                  </a:moveTo>
                  <a:lnTo>
                    <a:pt x="4165" y="8985"/>
                  </a:lnTo>
                  <a:lnTo>
                    <a:pt x="8019" y="14864"/>
                  </a:lnTo>
                  <a:lnTo>
                    <a:pt x="13781" y="20231"/>
                  </a:lnTo>
                  <a:lnTo>
                    <a:pt x="23671" y="27680"/>
                  </a:lnTo>
                </a:path>
              </a:pathLst>
            </a:custGeom>
            <a:ln w="33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7926648" y="12374722"/>
              <a:ext cx="41910" cy="20320"/>
            </a:xfrm>
            <a:custGeom>
              <a:avLst/>
              <a:gdLst/>
              <a:ahLst/>
              <a:cxnLst/>
              <a:rect l="l" t="t" r="r" b="b"/>
              <a:pathLst>
                <a:path w="41909" h="20320">
                  <a:moveTo>
                    <a:pt x="0" y="0"/>
                  </a:moveTo>
                  <a:lnTo>
                    <a:pt x="10173" y="7327"/>
                  </a:lnTo>
                  <a:lnTo>
                    <a:pt x="17922" y="11839"/>
                  </a:lnTo>
                  <a:lnTo>
                    <a:pt x="27171" y="15397"/>
                  </a:lnTo>
                  <a:lnTo>
                    <a:pt x="41840" y="19865"/>
                  </a:lnTo>
                </a:path>
              </a:pathLst>
            </a:custGeom>
            <a:ln w="32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7968489" y="12394588"/>
              <a:ext cx="53975" cy="8255"/>
            </a:xfrm>
            <a:custGeom>
              <a:avLst/>
              <a:gdLst/>
              <a:ahLst/>
              <a:cxnLst/>
              <a:rect l="l" t="t" r="r" b="b"/>
              <a:pathLst>
                <a:path w="53975" h="8254">
                  <a:moveTo>
                    <a:pt x="0" y="0"/>
                  </a:moveTo>
                  <a:lnTo>
                    <a:pt x="14858" y="4282"/>
                  </a:lnTo>
                  <a:lnTo>
                    <a:pt x="25432" y="6544"/>
                  </a:lnTo>
                  <a:lnTo>
                    <a:pt x="36778" y="7535"/>
                  </a:lnTo>
                  <a:lnTo>
                    <a:pt x="53955" y="8006"/>
                  </a:lnTo>
                </a:path>
              </a:pathLst>
            </a:custGeom>
            <a:ln w="32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8022445" y="12398880"/>
              <a:ext cx="57150" cy="4445"/>
            </a:xfrm>
            <a:custGeom>
              <a:avLst/>
              <a:gdLst/>
              <a:ahLst/>
              <a:cxnLst/>
              <a:rect l="l" t="t" r="r" b="b"/>
              <a:pathLst>
                <a:path w="57150" h="4445">
                  <a:moveTo>
                    <a:pt x="0" y="3714"/>
                  </a:moveTo>
                  <a:lnTo>
                    <a:pt x="17220" y="4003"/>
                  </a:lnTo>
                  <a:lnTo>
                    <a:pt x="28872" y="3712"/>
                  </a:lnTo>
                  <a:lnTo>
                    <a:pt x="40273" y="2494"/>
                  </a:lnTo>
                  <a:lnTo>
                    <a:pt x="56745" y="0"/>
                  </a:lnTo>
                </a:path>
              </a:pathLst>
            </a:custGeom>
            <a:ln w="31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8079190" y="12387331"/>
              <a:ext cx="49530" cy="12065"/>
            </a:xfrm>
            <a:custGeom>
              <a:avLst/>
              <a:gdLst/>
              <a:ahLst/>
              <a:cxnLst/>
              <a:rect l="l" t="t" r="r" b="b"/>
              <a:pathLst>
                <a:path w="49529" h="12065">
                  <a:moveTo>
                    <a:pt x="0" y="11548"/>
                  </a:moveTo>
                  <a:lnTo>
                    <a:pt x="16356" y="8932"/>
                  </a:lnTo>
                  <a:lnTo>
                    <a:pt x="26944" y="6857"/>
                  </a:lnTo>
                  <a:lnTo>
                    <a:pt x="36388" y="4240"/>
                  </a:lnTo>
                  <a:lnTo>
                    <a:pt x="49311" y="0"/>
                  </a:lnTo>
                </a:path>
              </a:pathLst>
            </a:custGeom>
            <a:ln w="31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6" name="object 1256"/>
          <p:cNvGrpSpPr/>
          <p:nvPr/>
        </p:nvGrpSpPr>
        <p:grpSpPr>
          <a:xfrm>
            <a:off x="8249899" y="12158261"/>
            <a:ext cx="299720" cy="255270"/>
            <a:chOff x="8249899" y="12158261"/>
            <a:chExt cx="299720" cy="255270"/>
          </a:xfrm>
        </p:grpSpPr>
        <p:sp>
          <p:nvSpPr>
            <p:cNvPr id="1257" name="object 1257"/>
            <p:cNvSpPr/>
            <p:nvPr/>
          </p:nvSpPr>
          <p:spPr>
            <a:xfrm>
              <a:off x="8267900" y="1225394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8267670" y="122533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300"/>
                  </a:moveTo>
                  <a:lnTo>
                    <a:pt x="17691" y="300"/>
                  </a:lnTo>
                </a:path>
              </a:pathLst>
            </a:custGeom>
            <a:ln w="35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8267329" y="12253345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70" h="13334">
                  <a:moveTo>
                    <a:pt x="341" y="0"/>
                  </a:moveTo>
                  <a:lnTo>
                    <a:pt x="0" y="4390"/>
                  </a:lnTo>
                  <a:lnTo>
                    <a:pt x="1088" y="12738"/>
                  </a:lnTo>
                </a:path>
              </a:pathLst>
            </a:custGeom>
            <a:ln w="34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8268418" y="12266083"/>
              <a:ext cx="16510" cy="111125"/>
            </a:xfrm>
            <a:custGeom>
              <a:avLst/>
              <a:gdLst/>
              <a:ahLst/>
              <a:cxnLst/>
              <a:rect l="l" t="t" r="r" b="b"/>
              <a:pathLst>
                <a:path w="16509" h="111125">
                  <a:moveTo>
                    <a:pt x="0" y="0"/>
                  </a:moveTo>
                  <a:lnTo>
                    <a:pt x="8329" y="58287"/>
                  </a:lnTo>
                  <a:lnTo>
                    <a:pt x="12762" y="89236"/>
                  </a:lnTo>
                  <a:lnTo>
                    <a:pt x="14788" y="103215"/>
                  </a:lnTo>
                  <a:lnTo>
                    <a:pt x="15899" y="110591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8301674" y="1219205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8301674" y="12181098"/>
              <a:ext cx="1270" cy="11430"/>
            </a:xfrm>
            <a:custGeom>
              <a:avLst/>
              <a:gdLst/>
              <a:ahLst/>
              <a:cxnLst/>
              <a:rect l="l" t="t" r="r" b="b"/>
              <a:pathLst>
                <a:path w="1270" h="11429">
                  <a:moveTo>
                    <a:pt x="0" y="10959"/>
                  </a:moveTo>
                  <a:lnTo>
                    <a:pt x="458" y="4083"/>
                  </a:lnTo>
                  <a:lnTo>
                    <a:pt x="973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8302648" y="1217553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5567"/>
                  </a:moveTo>
                  <a:lnTo>
                    <a:pt x="514" y="1482"/>
                  </a:lnTo>
                  <a:lnTo>
                    <a:pt x="2748" y="0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4" name="object 126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356793" y="12208804"/>
              <a:ext cx="192757" cy="204202"/>
            </a:xfrm>
            <a:prstGeom prst="rect">
              <a:avLst/>
            </a:prstGeom>
          </p:spPr>
        </p:pic>
      </p:grpSp>
      <p:grpSp>
        <p:nvGrpSpPr>
          <p:cNvPr id="1265" name="object 1265"/>
          <p:cNvGrpSpPr/>
          <p:nvPr/>
        </p:nvGrpSpPr>
        <p:grpSpPr>
          <a:xfrm>
            <a:off x="8604558" y="12080736"/>
            <a:ext cx="532765" cy="335280"/>
            <a:chOff x="8604558" y="12080736"/>
            <a:chExt cx="532765" cy="335280"/>
          </a:xfrm>
        </p:grpSpPr>
        <p:pic>
          <p:nvPicPr>
            <p:cNvPr id="1266" name="object 126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604558" y="12203697"/>
              <a:ext cx="239202" cy="211866"/>
            </a:xfrm>
            <a:prstGeom prst="rect">
              <a:avLst/>
            </a:prstGeom>
          </p:spPr>
        </p:pic>
        <p:pic>
          <p:nvPicPr>
            <p:cNvPr id="1267" name="object 126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869080" y="12080736"/>
              <a:ext cx="267978" cy="320017"/>
            </a:xfrm>
            <a:prstGeom prst="rect">
              <a:avLst/>
            </a:prstGeom>
          </p:spPr>
        </p:pic>
      </p:grpSp>
      <p:pic>
        <p:nvPicPr>
          <p:cNvPr id="1268" name="object 1268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9213641" y="12181881"/>
            <a:ext cx="224774" cy="221250"/>
          </a:xfrm>
          <a:prstGeom prst="rect">
            <a:avLst/>
          </a:prstGeom>
        </p:spPr>
      </p:pic>
      <p:pic>
        <p:nvPicPr>
          <p:cNvPr id="1269" name="object 1269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657268" y="12822034"/>
            <a:ext cx="75418" cy="127819"/>
          </a:xfrm>
          <a:prstGeom prst="rect">
            <a:avLst/>
          </a:prstGeom>
        </p:spPr>
      </p:pic>
      <p:grpSp>
        <p:nvGrpSpPr>
          <p:cNvPr id="1270" name="object 1270"/>
          <p:cNvGrpSpPr/>
          <p:nvPr/>
        </p:nvGrpSpPr>
        <p:grpSpPr>
          <a:xfrm>
            <a:off x="704496" y="12709533"/>
            <a:ext cx="36830" cy="43815"/>
            <a:chOff x="704496" y="12709533"/>
            <a:chExt cx="36830" cy="43815"/>
          </a:xfrm>
        </p:grpSpPr>
        <p:sp>
          <p:nvSpPr>
            <p:cNvPr id="1271" name="object 1271"/>
            <p:cNvSpPr/>
            <p:nvPr/>
          </p:nvSpPr>
          <p:spPr>
            <a:xfrm>
              <a:off x="723516" y="1273569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721885" y="12726922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90">
                  <a:moveTo>
                    <a:pt x="1630" y="8767"/>
                  </a:moveTo>
                  <a:lnTo>
                    <a:pt x="371" y="2015"/>
                  </a:lnTo>
                  <a:lnTo>
                    <a:pt x="0" y="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3" name="object 1273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01991" y="12823535"/>
            <a:ext cx="157040" cy="208314"/>
          </a:xfrm>
          <a:prstGeom prst="rect">
            <a:avLst/>
          </a:prstGeom>
        </p:spPr>
      </p:pic>
      <p:grpSp>
        <p:nvGrpSpPr>
          <p:cNvPr id="1274" name="object 1274"/>
          <p:cNvGrpSpPr/>
          <p:nvPr/>
        </p:nvGrpSpPr>
        <p:grpSpPr>
          <a:xfrm>
            <a:off x="1605197" y="12734873"/>
            <a:ext cx="188595" cy="330835"/>
            <a:chOff x="1605197" y="12734873"/>
            <a:chExt cx="188595" cy="330835"/>
          </a:xfrm>
        </p:grpSpPr>
        <p:sp>
          <p:nvSpPr>
            <p:cNvPr id="1275" name="object 1275"/>
            <p:cNvSpPr/>
            <p:nvPr/>
          </p:nvSpPr>
          <p:spPr>
            <a:xfrm>
              <a:off x="1638085" y="1276635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834" y="1834"/>
                  </a:moveTo>
                  <a:lnTo>
                    <a:pt x="917" y="91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1627620" y="12754863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5">
                  <a:moveTo>
                    <a:pt x="10465" y="11495"/>
                  </a:moveTo>
                  <a:lnTo>
                    <a:pt x="2688" y="2800"/>
                  </a:lnTo>
                  <a:lnTo>
                    <a:pt x="0" y="0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1623679" y="1275206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3941" y="2799"/>
                  </a:moveTo>
                  <a:lnTo>
                    <a:pt x="1252" y="0"/>
                  </a:lnTo>
                  <a:lnTo>
                    <a:pt x="0" y="2872"/>
                  </a:lnTo>
                </a:path>
              </a:pathLst>
            </a:custGeom>
            <a:ln w="34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1622426" y="12754935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69" h="15240">
                  <a:moveTo>
                    <a:pt x="1252" y="0"/>
                  </a:moveTo>
                  <a:lnTo>
                    <a:pt x="0" y="2873"/>
                  </a:lnTo>
                  <a:lnTo>
                    <a:pt x="1180" y="15213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1623607" y="12770149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59">
                  <a:moveTo>
                    <a:pt x="0" y="0"/>
                  </a:moveTo>
                  <a:lnTo>
                    <a:pt x="738" y="7496"/>
                  </a:lnTo>
                  <a:lnTo>
                    <a:pt x="1475" y="13695"/>
                  </a:lnTo>
                  <a:lnTo>
                    <a:pt x="2653" y="21926"/>
                  </a:lnTo>
                  <a:lnTo>
                    <a:pt x="4715" y="35519"/>
                  </a:lnTo>
                </a:path>
              </a:pathLst>
            </a:custGeom>
            <a:ln w="34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1628323" y="12805669"/>
              <a:ext cx="31115" cy="223520"/>
            </a:xfrm>
            <a:custGeom>
              <a:avLst/>
              <a:gdLst/>
              <a:ahLst/>
              <a:cxnLst/>
              <a:rect l="l" t="t" r="r" b="b"/>
              <a:pathLst>
                <a:path w="31114" h="223519">
                  <a:moveTo>
                    <a:pt x="0" y="0"/>
                  </a:moveTo>
                  <a:lnTo>
                    <a:pt x="16582" y="120809"/>
                  </a:lnTo>
                  <a:lnTo>
                    <a:pt x="25326" y="184333"/>
                  </a:lnTo>
                  <a:lnTo>
                    <a:pt x="29125" y="211499"/>
                  </a:lnTo>
                  <a:lnTo>
                    <a:pt x="30875" y="223237"/>
                  </a:lnTo>
                </a:path>
              </a:pathLst>
            </a:custGeom>
            <a:ln w="30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1" name="object 1281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639601" y="12872831"/>
              <a:ext cx="154110" cy="192663"/>
            </a:xfrm>
            <a:prstGeom prst="rect">
              <a:avLst/>
            </a:prstGeom>
          </p:spPr>
        </p:pic>
      </p:grpSp>
      <p:grpSp>
        <p:nvGrpSpPr>
          <p:cNvPr id="1282" name="object 1282"/>
          <p:cNvGrpSpPr/>
          <p:nvPr/>
        </p:nvGrpSpPr>
        <p:grpSpPr>
          <a:xfrm>
            <a:off x="1864943" y="12861125"/>
            <a:ext cx="111760" cy="173355"/>
            <a:chOff x="1864943" y="12861125"/>
            <a:chExt cx="111760" cy="173355"/>
          </a:xfrm>
        </p:grpSpPr>
        <p:sp>
          <p:nvSpPr>
            <p:cNvPr id="1283" name="object 1283"/>
            <p:cNvSpPr/>
            <p:nvPr/>
          </p:nvSpPr>
          <p:spPr>
            <a:xfrm>
              <a:off x="1864931" y="12861137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5">
                  <a:moveTo>
                    <a:pt x="35623" y="342"/>
                  </a:moveTo>
                  <a:lnTo>
                    <a:pt x="35280" y="342"/>
                  </a:lnTo>
                  <a:lnTo>
                    <a:pt x="35280" y="0"/>
                  </a:lnTo>
                  <a:lnTo>
                    <a:pt x="0" y="0"/>
                  </a:lnTo>
                  <a:lnTo>
                    <a:pt x="0" y="36093"/>
                  </a:lnTo>
                  <a:lnTo>
                    <a:pt x="35280" y="36093"/>
                  </a:lnTo>
                  <a:lnTo>
                    <a:pt x="35280" y="35610"/>
                  </a:lnTo>
                  <a:lnTo>
                    <a:pt x="35623" y="35610"/>
                  </a:lnTo>
                  <a:lnTo>
                    <a:pt x="35623" y="34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1882550" y="12879764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0" y="0"/>
                  </a:moveTo>
                  <a:lnTo>
                    <a:pt x="145" y="1177"/>
                  </a:lnTo>
                  <a:lnTo>
                    <a:pt x="3152" y="6844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1885703" y="12886609"/>
              <a:ext cx="27305" cy="45085"/>
            </a:xfrm>
            <a:custGeom>
              <a:avLst/>
              <a:gdLst/>
              <a:ahLst/>
              <a:cxnLst/>
              <a:rect l="l" t="t" r="r" b="b"/>
              <a:pathLst>
                <a:path w="27305" h="45084">
                  <a:moveTo>
                    <a:pt x="0" y="0"/>
                  </a:moveTo>
                  <a:lnTo>
                    <a:pt x="10104" y="16769"/>
                  </a:lnTo>
                  <a:lnTo>
                    <a:pt x="16288" y="27020"/>
                  </a:lnTo>
                  <a:lnTo>
                    <a:pt x="21086" y="34948"/>
                  </a:lnTo>
                  <a:lnTo>
                    <a:pt x="27034" y="44747"/>
                  </a:lnTo>
                </a:path>
              </a:pathLst>
            </a:custGeom>
            <a:ln w="34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1912737" y="12931357"/>
              <a:ext cx="19685" cy="33655"/>
            </a:xfrm>
            <a:custGeom>
              <a:avLst/>
              <a:gdLst/>
              <a:ahLst/>
              <a:cxnLst/>
              <a:rect l="l" t="t" r="r" b="b"/>
              <a:pathLst>
                <a:path w="19685" h="33654">
                  <a:moveTo>
                    <a:pt x="0" y="0"/>
                  </a:moveTo>
                  <a:lnTo>
                    <a:pt x="5826" y="9624"/>
                  </a:lnTo>
                  <a:lnTo>
                    <a:pt x="9777" y="16329"/>
                  </a:lnTo>
                  <a:lnTo>
                    <a:pt x="13660" y="23261"/>
                  </a:lnTo>
                  <a:lnTo>
                    <a:pt x="19284" y="33567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1932022" y="12964924"/>
              <a:ext cx="27940" cy="53340"/>
            </a:xfrm>
            <a:custGeom>
              <a:avLst/>
              <a:gdLst/>
              <a:ahLst/>
              <a:cxnLst/>
              <a:rect l="l" t="t" r="r" b="b"/>
              <a:pathLst>
                <a:path w="27939" h="53340">
                  <a:moveTo>
                    <a:pt x="0" y="0"/>
                  </a:moveTo>
                  <a:lnTo>
                    <a:pt x="13703" y="26231"/>
                  </a:lnTo>
                  <a:lnTo>
                    <a:pt x="21173" y="40472"/>
                  </a:lnTo>
                  <a:lnTo>
                    <a:pt x="25021" y="47670"/>
                  </a:lnTo>
                  <a:lnTo>
                    <a:pt x="27859" y="52773"/>
                  </a:lnTo>
                </a:path>
              </a:pathLst>
            </a:custGeom>
            <a:ln w="32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8" name="object 1288"/>
          <p:cNvGrpSpPr/>
          <p:nvPr/>
        </p:nvGrpSpPr>
        <p:grpSpPr>
          <a:xfrm>
            <a:off x="1891914" y="12827376"/>
            <a:ext cx="175260" cy="517525"/>
            <a:chOff x="1891914" y="12827376"/>
            <a:chExt cx="175260" cy="517525"/>
          </a:xfrm>
        </p:grpSpPr>
        <p:sp>
          <p:nvSpPr>
            <p:cNvPr id="1289" name="object 1289"/>
            <p:cNvSpPr/>
            <p:nvPr/>
          </p:nvSpPr>
          <p:spPr>
            <a:xfrm>
              <a:off x="2049712" y="1284677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2048451" y="128456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1261" y="1088"/>
                  </a:moveTo>
                  <a:lnTo>
                    <a:pt x="1261" y="858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2044129" y="12844825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321" y="858"/>
                  </a:moveTo>
                  <a:lnTo>
                    <a:pt x="3060" y="0"/>
                  </a:lnTo>
                  <a:lnTo>
                    <a:pt x="0" y="3185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2035317" y="12848011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89" h="15875">
                  <a:moveTo>
                    <a:pt x="8812" y="0"/>
                  </a:moveTo>
                  <a:lnTo>
                    <a:pt x="5751" y="3185"/>
                  </a:lnTo>
                  <a:lnTo>
                    <a:pt x="0" y="15419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2021109" y="12863430"/>
              <a:ext cx="14604" cy="37465"/>
            </a:xfrm>
            <a:custGeom>
              <a:avLst/>
              <a:gdLst/>
              <a:ahLst/>
              <a:cxnLst/>
              <a:rect l="l" t="t" r="r" b="b"/>
              <a:pathLst>
                <a:path w="14605" h="37465">
                  <a:moveTo>
                    <a:pt x="14208" y="0"/>
                  </a:moveTo>
                  <a:lnTo>
                    <a:pt x="10750" y="7458"/>
                  </a:lnTo>
                  <a:lnTo>
                    <a:pt x="8118" y="13792"/>
                  </a:lnTo>
                  <a:lnTo>
                    <a:pt x="4978" y="22466"/>
                  </a:lnTo>
                  <a:lnTo>
                    <a:pt x="0" y="36943"/>
                  </a:lnTo>
                </a:path>
              </a:pathLst>
            </a:custGeom>
            <a:ln w="34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2001739" y="12900374"/>
              <a:ext cx="19685" cy="62230"/>
            </a:xfrm>
            <a:custGeom>
              <a:avLst/>
              <a:gdLst/>
              <a:ahLst/>
              <a:cxnLst/>
              <a:rect l="l" t="t" r="r" b="b"/>
              <a:pathLst>
                <a:path w="19685" h="62229">
                  <a:moveTo>
                    <a:pt x="19370" y="0"/>
                  </a:moveTo>
                  <a:lnTo>
                    <a:pt x="14310" y="14865"/>
                  </a:lnTo>
                  <a:lnTo>
                    <a:pt x="10606" y="26258"/>
                  </a:lnTo>
                  <a:lnTo>
                    <a:pt x="6441" y="39972"/>
                  </a:lnTo>
                  <a:lnTo>
                    <a:pt x="0" y="61803"/>
                  </a:lnTo>
                </a:path>
              </a:pathLst>
            </a:custGeom>
            <a:ln w="33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1978109" y="12962177"/>
              <a:ext cx="24130" cy="84455"/>
            </a:xfrm>
            <a:custGeom>
              <a:avLst/>
              <a:gdLst/>
              <a:ahLst/>
              <a:cxnLst/>
              <a:rect l="l" t="t" r="r" b="b"/>
              <a:pathLst>
                <a:path w="24130" h="84455">
                  <a:moveTo>
                    <a:pt x="23629" y="0"/>
                  </a:moveTo>
                  <a:lnTo>
                    <a:pt x="17121" y="22184"/>
                  </a:lnTo>
                  <a:lnTo>
                    <a:pt x="12490" y="38377"/>
                  </a:lnTo>
                  <a:lnTo>
                    <a:pt x="7521" y="56495"/>
                  </a:lnTo>
                  <a:lnTo>
                    <a:pt x="0" y="84456"/>
                  </a:lnTo>
                </a:path>
              </a:pathLst>
            </a:custGeom>
            <a:ln w="31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1952707" y="13046634"/>
              <a:ext cx="25400" cy="97790"/>
            </a:xfrm>
            <a:custGeom>
              <a:avLst/>
              <a:gdLst/>
              <a:ahLst/>
              <a:cxnLst/>
              <a:rect l="l" t="t" r="r" b="b"/>
              <a:pathLst>
                <a:path w="25400" h="97790">
                  <a:moveTo>
                    <a:pt x="25402" y="0"/>
                  </a:moveTo>
                  <a:lnTo>
                    <a:pt x="17853" y="28164"/>
                  </a:lnTo>
                  <a:lnTo>
                    <a:pt x="12690" y="47707"/>
                  </a:lnTo>
                  <a:lnTo>
                    <a:pt x="7533" y="67767"/>
                  </a:lnTo>
                  <a:lnTo>
                    <a:pt x="0" y="97483"/>
                  </a:lnTo>
                </a:path>
              </a:pathLst>
            </a:custGeom>
            <a:ln w="30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1906873" y="13144118"/>
              <a:ext cx="46355" cy="186055"/>
            </a:xfrm>
            <a:custGeom>
              <a:avLst/>
              <a:gdLst/>
              <a:ahLst/>
              <a:cxnLst/>
              <a:rect l="l" t="t" r="r" b="b"/>
              <a:pathLst>
                <a:path w="46355" h="186055">
                  <a:moveTo>
                    <a:pt x="45834" y="0"/>
                  </a:moveTo>
                  <a:lnTo>
                    <a:pt x="20373" y="103409"/>
                  </a:lnTo>
                  <a:lnTo>
                    <a:pt x="7111" y="157207"/>
                  </a:lnTo>
                  <a:lnTo>
                    <a:pt x="1753" y="178787"/>
                  </a:lnTo>
                  <a:lnTo>
                    <a:pt x="0" y="185545"/>
                  </a:lnTo>
                </a:path>
              </a:pathLst>
            </a:custGeom>
            <a:ln w="29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8" name="object 1298"/>
          <p:cNvGrpSpPr/>
          <p:nvPr/>
        </p:nvGrpSpPr>
        <p:grpSpPr>
          <a:xfrm>
            <a:off x="2525781" y="12718898"/>
            <a:ext cx="958215" cy="491490"/>
            <a:chOff x="2525781" y="12718898"/>
            <a:chExt cx="958215" cy="491490"/>
          </a:xfrm>
        </p:grpSpPr>
        <p:pic>
          <p:nvPicPr>
            <p:cNvPr id="1299" name="object 1299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525781" y="12718898"/>
              <a:ext cx="338905" cy="491026"/>
            </a:xfrm>
            <a:prstGeom prst="rect">
              <a:avLst/>
            </a:prstGeom>
          </p:spPr>
        </p:pic>
        <p:pic>
          <p:nvPicPr>
            <p:cNvPr id="1300" name="object 1300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906306" y="12941407"/>
              <a:ext cx="129286" cy="252243"/>
            </a:xfrm>
            <a:prstGeom prst="rect">
              <a:avLst/>
            </a:prstGeom>
          </p:spPr>
        </p:pic>
        <p:pic>
          <p:nvPicPr>
            <p:cNvPr id="1301" name="object 1301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073431" y="12982214"/>
              <a:ext cx="176996" cy="185134"/>
            </a:xfrm>
            <a:prstGeom prst="rect">
              <a:avLst/>
            </a:prstGeom>
          </p:spPr>
        </p:pic>
        <p:pic>
          <p:nvPicPr>
            <p:cNvPr id="1302" name="object 1302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293900" y="12975224"/>
              <a:ext cx="189735" cy="229788"/>
            </a:xfrm>
            <a:prstGeom prst="rect">
              <a:avLst/>
            </a:prstGeom>
          </p:spPr>
        </p:pic>
      </p:grpSp>
      <p:pic>
        <p:nvPicPr>
          <p:cNvPr id="1303" name="object 1303"/>
          <p:cNvPicPr/>
          <p:nvPr/>
        </p:nvPicPr>
        <p:blipFill>
          <a:blip r:embed="rId214" cstate="print"/>
          <a:stretch>
            <a:fillRect/>
          </a:stretch>
        </p:blipFill>
        <p:spPr>
          <a:xfrm>
            <a:off x="3541167" y="12810197"/>
            <a:ext cx="306445" cy="425188"/>
          </a:xfrm>
          <a:prstGeom prst="rect">
            <a:avLst/>
          </a:prstGeom>
        </p:spPr>
      </p:pic>
      <p:grpSp>
        <p:nvGrpSpPr>
          <p:cNvPr id="1304" name="object 1304"/>
          <p:cNvGrpSpPr/>
          <p:nvPr/>
        </p:nvGrpSpPr>
        <p:grpSpPr>
          <a:xfrm>
            <a:off x="3917329" y="12774579"/>
            <a:ext cx="286385" cy="578485"/>
            <a:chOff x="3917329" y="12774579"/>
            <a:chExt cx="286385" cy="578485"/>
          </a:xfrm>
        </p:grpSpPr>
        <p:sp>
          <p:nvSpPr>
            <p:cNvPr id="1305" name="object 1305"/>
            <p:cNvSpPr/>
            <p:nvPr/>
          </p:nvSpPr>
          <p:spPr>
            <a:xfrm>
              <a:off x="4082283" y="12881517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8136" y="13520"/>
                  </a:moveTo>
                  <a:lnTo>
                    <a:pt x="7677" y="12602"/>
                  </a:lnTo>
                  <a:lnTo>
                    <a:pt x="7218" y="11685"/>
                  </a:lnTo>
                </a:path>
                <a:path w="8254" h="13970">
                  <a:moveTo>
                    <a:pt x="7218" y="11685"/>
                  </a:moveTo>
                  <a:lnTo>
                    <a:pt x="6301" y="98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4063942" y="12855370"/>
              <a:ext cx="18415" cy="26670"/>
            </a:xfrm>
            <a:custGeom>
              <a:avLst/>
              <a:gdLst/>
              <a:ahLst/>
              <a:cxnLst/>
              <a:rect l="l" t="t" r="r" b="b"/>
              <a:pathLst>
                <a:path w="18414" h="26670">
                  <a:moveTo>
                    <a:pt x="18340" y="26147"/>
                  </a:moveTo>
                  <a:lnTo>
                    <a:pt x="14509" y="20197"/>
                  </a:lnTo>
                  <a:lnTo>
                    <a:pt x="11321" y="15490"/>
                  </a:lnTo>
                  <a:lnTo>
                    <a:pt x="7058" y="9574"/>
                  </a:lnTo>
                  <a:lnTo>
                    <a:pt x="0" y="0"/>
                  </a:lnTo>
                </a:path>
              </a:pathLst>
            </a:custGeom>
            <a:ln w="346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4037063" y="12822837"/>
              <a:ext cx="27305" cy="33020"/>
            </a:xfrm>
            <a:custGeom>
              <a:avLst/>
              <a:gdLst/>
              <a:ahLst/>
              <a:cxnLst/>
              <a:rect l="l" t="t" r="r" b="b"/>
              <a:pathLst>
                <a:path w="27304" h="33020">
                  <a:moveTo>
                    <a:pt x="26878" y="32532"/>
                  </a:moveTo>
                  <a:lnTo>
                    <a:pt x="19687" y="22858"/>
                  </a:lnTo>
                  <a:lnTo>
                    <a:pt x="14490" y="16244"/>
                  </a:lnTo>
                  <a:lnTo>
                    <a:pt x="8767" y="9642"/>
                  </a:lnTo>
                  <a:lnTo>
                    <a:pt x="0" y="0"/>
                  </a:lnTo>
                </a:path>
              </a:pathLst>
            </a:custGeom>
            <a:ln w="335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008655" y="12797764"/>
              <a:ext cx="28575" cy="25400"/>
            </a:xfrm>
            <a:custGeom>
              <a:avLst/>
              <a:gdLst/>
              <a:ahLst/>
              <a:cxnLst/>
              <a:rect l="l" t="t" r="r" b="b"/>
              <a:pathLst>
                <a:path w="28575" h="25400">
                  <a:moveTo>
                    <a:pt x="28408" y="25072"/>
                  </a:moveTo>
                  <a:lnTo>
                    <a:pt x="19616" y="15547"/>
                  </a:lnTo>
                  <a:lnTo>
                    <a:pt x="13726" y="9761"/>
                  </a:lnTo>
                  <a:lnTo>
                    <a:pt x="8075" y="5361"/>
                  </a:lnTo>
                  <a:lnTo>
                    <a:pt x="0" y="0"/>
                  </a:lnTo>
                </a:path>
              </a:pathLst>
            </a:custGeom>
            <a:ln w="3249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3985793" y="12790721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60" h="7620">
                  <a:moveTo>
                    <a:pt x="22862" y="7042"/>
                  </a:moveTo>
                  <a:lnTo>
                    <a:pt x="14873" y="2020"/>
                  </a:lnTo>
                  <a:lnTo>
                    <a:pt x="9828" y="0"/>
                  </a:lnTo>
                  <a:lnTo>
                    <a:pt x="5585" y="667"/>
                  </a:lnTo>
                  <a:lnTo>
                    <a:pt x="0" y="3711"/>
                  </a:lnTo>
                </a:path>
              </a:pathLst>
            </a:custGeom>
            <a:ln w="322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3972394" y="12794433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5">
                  <a:moveTo>
                    <a:pt x="13399" y="0"/>
                  </a:moveTo>
                  <a:lnTo>
                    <a:pt x="7961" y="3572"/>
                  </a:lnTo>
                  <a:lnTo>
                    <a:pt x="4753" y="7941"/>
                  </a:lnTo>
                  <a:lnTo>
                    <a:pt x="2518" y="15968"/>
                  </a:lnTo>
                  <a:lnTo>
                    <a:pt x="0" y="30512"/>
                  </a:lnTo>
                </a:path>
              </a:pathLst>
            </a:custGeom>
            <a:ln w="329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3968451" y="12824945"/>
              <a:ext cx="4445" cy="69850"/>
            </a:xfrm>
            <a:custGeom>
              <a:avLst/>
              <a:gdLst/>
              <a:ahLst/>
              <a:cxnLst/>
              <a:rect l="l" t="t" r="r" b="b"/>
              <a:pathLst>
                <a:path w="4445" h="69850">
                  <a:moveTo>
                    <a:pt x="3942" y="0"/>
                  </a:moveTo>
                  <a:lnTo>
                    <a:pt x="1572" y="15154"/>
                  </a:lnTo>
                  <a:lnTo>
                    <a:pt x="379" y="27445"/>
                  </a:lnTo>
                  <a:lnTo>
                    <a:pt x="0" y="43390"/>
                  </a:lnTo>
                  <a:lnTo>
                    <a:pt x="70" y="69504"/>
                  </a:lnTo>
                </a:path>
              </a:pathLst>
            </a:custGeom>
            <a:ln w="336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3968522" y="12894450"/>
              <a:ext cx="3810" cy="101600"/>
            </a:xfrm>
            <a:custGeom>
              <a:avLst/>
              <a:gdLst/>
              <a:ahLst/>
              <a:cxnLst/>
              <a:rect l="l" t="t" r="r" b="b"/>
              <a:pathLst>
                <a:path w="3810" h="101600">
                  <a:moveTo>
                    <a:pt x="0" y="0"/>
                  </a:moveTo>
                  <a:lnTo>
                    <a:pt x="189" y="26611"/>
                  </a:lnTo>
                  <a:lnTo>
                    <a:pt x="637" y="46040"/>
                  </a:lnTo>
                  <a:lnTo>
                    <a:pt x="1691" y="67788"/>
                  </a:lnTo>
                  <a:lnTo>
                    <a:pt x="3698" y="101359"/>
                  </a:lnTo>
                </a:path>
              </a:pathLst>
            </a:custGeom>
            <a:ln w="31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3972221" y="12995809"/>
              <a:ext cx="9525" cy="114935"/>
            </a:xfrm>
            <a:custGeom>
              <a:avLst/>
              <a:gdLst/>
              <a:ahLst/>
              <a:cxnLst/>
              <a:rect l="l" t="t" r="r" b="b"/>
              <a:pathLst>
                <a:path w="9525" h="114934">
                  <a:moveTo>
                    <a:pt x="0" y="0"/>
                  </a:moveTo>
                  <a:lnTo>
                    <a:pt x="2090" y="33774"/>
                  </a:lnTo>
                  <a:lnTo>
                    <a:pt x="3727" y="56949"/>
                  </a:lnTo>
                  <a:lnTo>
                    <a:pt x="5756" y="80248"/>
                  </a:lnTo>
                  <a:lnTo>
                    <a:pt x="9025" y="114397"/>
                  </a:lnTo>
                </a:path>
              </a:pathLst>
            </a:custGeom>
            <a:ln w="295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3981247" y="13110207"/>
              <a:ext cx="12700" cy="104775"/>
            </a:xfrm>
            <a:custGeom>
              <a:avLst/>
              <a:gdLst/>
              <a:ahLst/>
              <a:cxnLst/>
              <a:rect l="l" t="t" r="r" b="b"/>
              <a:pathLst>
                <a:path w="12700" h="104775">
                  <a:moveTo>
                    <a:pt x="0" y="0"/>
                  </a:moveTo>
                  <a:lnTo>
                    <a:pt x="3324" y="33992"/>
                  </a:lnTo>
                  <a:lnTo>
                    <a:pt x="5749" y="56196"/>
                  </a:lnTo>
                  <a:lnTo>
                    <a:pt x="8458" y="76399"/>
                  </a:lnTo>
                  <a:lnTo>
                    <a:pt x="12637" y="104387"/>
                  </a:lnTo>
                </a:path>
              </a:pathLst>
            </a:custGeom>
            <a:ln w="280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3993884" y="13214594"/>
              <a:ext cx="13970" cy="76200"/>
            </a:xfrm>
            <a:custGeom>
              <a:avLst/>
              <a:gdLst/>
              <a:ahLst/>
              <a:cxnLst/>
              <a:rect l="l" t="t" r="r" b="b"/>
              <a:pathLst>
                <a:path w="13970" h="76200">
                  <a:moveTo>
                    <a:pt x="0" y="0"/>
                  </a:moveTo>
                  <a:lnTo>
                    <a:pt x="4192" y="27539"/>
                  </a:lnTo>
                  <a:lnTo>
                    <a:pt x="6997" y="44604"/>
                  </a:lnTo>
                  <a:lnTo>
                    <a:pt x="9682" y="58292"/>
                  </a:lnTo>
                  <a:lnTo>
                    <a:pt x="13513" y="75700"/>
                  </a:lnTo>
                </a:path>
              </a:pathLst>
            </a:custGeom>
            <a:ln w="279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007398" y="13290295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29" h="38100">
                  <a:moveTo>
                    <a:pt x="0" y="0"/>
                  </a:moveTo>
                  <a:lnTo>
                    <a:pt x="3794" y="16814"/>
                  </a:lnTo>
                  <a:lnTo>
                    <a:pt x="6219" y="26347"/>
                  </a:lnTo>
                  <a:lnTo>
                    <a:pt x="8315" y="32133"/>
                  </a:lnTo>
                  <a:lnTo>
                    <a:pt x="11128" y="37709"/>
                  </a:lnTo>
                </a:path>
              </a:pathLst>
            </a:custGeom>
            <a:ln w="2923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018526" y="13328005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90">
                  <a:moveTo>
                    <a:pt x="0" y="0"/>
                  </a:moveTo>
                  <a:lnTo>
                    <a:pt x="4691" y="8864"/>
                  </a:lnTo>
                  <a:lnTo>
                    <a:pt x="6989" y="3112"/>
                  </a:lnTo>
                </a:path>
              </a:pathLst>
            </a:custGeom>
            <a:ln w="313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3937396" y="13064176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19">
                  <a:moveTo>
                    <a:pt x="6668" y="7242"/>
                  </a:moveTo>
                  <a:lnTo>
                    <a:pt x="5693" y="6267"/>
                  </a:lnTo>
                  <a:lnTo>
                    <a:pt x="4719" y="5292"/>
                  </a:lnTo>
                </a:path>
                <a:path w="6985" h="7619">
                  <a:moveTo>
                    <a:pt x="4719" y="5292"/>
                  </a:moveTo>
                  <a:lnTo>
                    <a:pt x="2769" y="3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3934626" y="13057286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769" y="6889"/>
                  </a:moveTo>
                  <a:lnTo>
                    <a:pt x="0" y="3547"/>
                  </a:lnTo>
                  <a:lnTo>
                    <a:pt x="950" y="0"/>
                  </a:lnTo>
                </a:path>
              </a:pathLst>
            </a:custGeom>
            <a:ln w="3459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3935576" y="13051164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0" y="6122"/>
                  </a:moveTo>
                  <a:lnTo>
                    <a:pt x="950" y="2575"/>
                  </a:lnTo>
                  <a:lnTo>
                    <a:pt x="9619" y="0"/>
                  </a:lnTo>
                </a:path>
              </a:pathLst>
            </a:custGeom>
            <a:ln w="344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3945196" y="13047335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4">
                  <a:moveTo>
                    <a:pt x="0" y="3829"/>
                  </a:moveTo>
                  <a:lnTo>
                    <a:pt x="5293" y="2320"/>
                  </a:lnTo>
                  <a:lnTo>
                    <a:pt x="9843" y="1419"/>
                  </a:lnTo>
                  <a:lnTo>
                    <a:pt x="16153" y="765"/>
                  </a:lnTo>
                  <a:lnTo>
                    <a:pt x="26730" y="0"/>
                  </a:lnTo>
                </a:path>
              </a:pathLst>
            </a:custGeom>
            <a:ln w="344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3971927" y="13044270"/>
              <a:ext cx="92710" cy="3175"/>
            </a:xfrm>
            <a:custGeom>
              <a:avLst/>
              <a:gdLst/>
              <a:ahLst/>
              <a:cxnLst/>
              <a:rect l="l" t="t" r="r" b="b"/>
              <a:pathLst>
                <a:path w="92710" h="3175">
                  <a:moveTo>
                    <a:pt x="0" y="3064"/>
                  </a:moveTo>
                  <a:lnTo>
                    <a:pt x="39133" y="1762"/>
                  </a:lnTo>
                  <a:lnTo>
                    <a:pt x="61774" y="1008"/>
                  </a:lnTo>
                  <a:lnTo>
                    <a:pt x="76558" y="517"/>
                  </a:lnTo>
                  <a:lnTo>
                    <a:pt x="92122" y="0"/>
                  </a:lnTo>
                </a:path>
              </a:pathLst>
            </a:custGeom>
            <a:ln w="327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4064050" y="13042090"/>
              <a:ext cx="45720" cy="2540"/>
            </a:xfrm>
            <a:custGeom>
              <a:avLst/>
              <a:gdLst/>
              <a:ahLst/>
              <a:cxnLst/>
              <a:rect l="l" t="t" r="r" b="b"/>
              <a:pathLst>
                <a:path w="45720" h="2540">
                  <a:moveTo>
                    <a:pt x="0" y="2179"/>
                  </a:moveTo>
                  <a:lnTo>
                    <a:pt x="14834" y="1675"/>
                  </a:lnTo>
                  <a:lnTo>
                    <a:pt x="24509" y="1280"/>
                  </a:lnTo>
                  <a:lnTo>
                    <a:pt x="33285" y="790"/>
                  </a:lnTo>
                  <a:lnTo>
                    <a:pt x="45419" y="0"/>
                  </a:lnTo>
                </a:path>
              </a:pathLst>
            </a:custGeom>
            <a:ln w="319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4109469" y="13039532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20" h="3175">
                  <a:moveTo>
                    <a:pt x="0" y="2557"/>
                  </a:moveTo>
                  <a:lnTo>
                    <a:pt x="11934" y="1761"/>
                  </a:lnTo>
                  <a:lnTo>
                    <a:pt x="19318" y="1230"/>
                  </a:lnTo>
                  <a:lnTo>
                    <a:pt x="25215" y="722"/>
                  </a:lnTo>
                  <a:lnTo>
                    <a:pt x="32690" y="0"/>
                  </a:lnTo>
                </a:path>
              </a:pathLst>
            </a:custGeom>
            <a:ln w="319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4142159" y="13038320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5">
                  <a:moveTo>
                    <a:pt x="0" y="1212"/>
                  </a:moveTo>
                  <a:lnTo>
                    <a:pt x="12381" y="0"/>
                  </a:lnTo>
                  <a:lnTo>
                    <a:pt x="17994" y="1751"/>
                  </a:lnTo>
                </a:path>
              </a:pathLst>
            </a:custGeom>
            <a:ln w="324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4160153" y="13040072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19">
                  <a:moveTo>
                    <a:pt x="0" y="0"/>
                  </a:moveTo>
                  <a:lnTo>
                    <a:pt x="5612" y="1751"/>
                  </a:lnTo>
                  <a:lnTo>
                    <a:pt x="7049" y="7466"/>
                  </a:lnTo>
                </a:path>
              </a:pathLst>
            </a:custGeom>
            <a:ln w="334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4167203" y="13047538"/>
              <a:ext cx="1905" cy="15240"/>
            </a:xfrm>
            <a:custGeom>
              <a:avLst/>
              <a:gdLst/>
              <a:ahLst/>
              <a:cxnLst/>
              <a:rect l="l" t="t" r="r" b="b"/>
              <a:pathLst>
                <a:path w="1904" h="15240">
                  <a:moveTo>
                    <a:pt x="0" y="0"/>
                  </a:moveTo>
                  <a:lnTo>
                    <a:pt x="1436" y="5714"/>
                  </a:lnTo>
                  <a:lnTo>
                    <a:pt x="1284" y="14957"/>
                  </a:lnTo>
                </a:path>
              </a:pathLst>
            </a:custGeom>
            <a:ln w="342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4167839" y="13062495"/>
              <a:ext cx="1270" cy="42545"/>
            </a:xfrm>
            <a:custGeom>
              <a:avLst/>
              <a:gdLst/>
              <a:ahLst/>
              <a:cxnLst/>
              <a:rect l="l" t="t" r="r" b="b"/>
              <a:pathLst>
                <a:path w="1270" h="42544">
                  <a:moveTo>
                    <a:pt x="324" y="-16907"/>
                  </a:moveTo>
                  <a:lnTo>
                    <a:pt x="324" y="58956"/>
                  </a:lnTo>
                </a:path>
              </a:pathLst>
            </a:custGeom>
            <a:ln w="344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4167931" y="1310454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0"/>
                  </a:moveTo>
                  <a:lnTo>
                    <a:pt x="179" y="10579"/>
                  </a:lnTo>
                  <a:lnTo>
                    <a:pt x="792" y="18778"/>
                  </a:lnTo>
                </a:path>
              </a:pathLst>
            </a:custGeom>
            <a:ln w="335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174479" y="1295775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917"/>
                  </a:moveTo>
                  <a:lnTo>
                    <a:pt x="17462" y="917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4174479" y="12950651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5" h="7620">
                  <a:moveTo>
                    <a:pt x="0" y="7099"/>
                  </a:moveTo>
                  <a:lnTo>
                    <a:pt x="0" y="526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4174937" y="12939385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0" y="11265"/>
                  </a:moveTo>
                  <a:lnTo>
                    <a:pt x="458" y="6001"/>
                  </a:lnTo>
                  <a:lnTo>
                    <a:pt x="1946" y="0"/>
                  </a:lnTo>
                </a:path>
              </a:pathLst>
            </a:custGeom>
            <a:ln w="347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4176884" y="12931908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0" y="7477"/>
                  </a:moveTo>
                  <a:lnTo>
                    <a:pt x="1487" y="1475"/>
                  </a:lnTo>
                  <a:lnTo>
                    <a:pt x="4004" y="0"/>
                  </a:lnTo>
                </a:path>
              </a:pathLst>
            </a:custGeom>
            <a:ln w="342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4180889" y="12930431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0" y="1476"/>
                  </a:moveTo>
                  <a:lnTo>
                    <a:pt x="2516" y="0"/>
                  </a:lnTo>
                  <a:lnTo>
                    <a:pt x="5518" y="3527"/>
                  </a:lnTo>
                </a:path>
              </a:pathLst>
            </a:custGeom>
            <a:ln w="341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35" name="object 1335"/>
          <p:cNvPicPr/>
          <p:nvPr/>
        </p:nvPicPr>
        <p:blipFill>
          <a:blip r:embed="rId215" cstate="print"/>
          <a:stretch>
            <a:fillRect/>
          </a:stretch>
        </p:blipFill>
        <p:spPr>
          <a:xfrm>
            <a:off x="4310654" y="12958774"/>
            <a:ext cx="377214" cy="259581"/>
          </a:xfrm>
          <a:prstGeom prst="rect">
            <a:avLst/>
          </a:prstGeom>
        </p:spPr>
      </p:pic>
      <p:pic>
        <p:nvPicPr>
          <p:cNvPr id="1336" name="object 1336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4743446" y="12861262"/>
            <a:ext cx="282705" cy="346465"/>
          </a:xfrm>
          <a:prstGeom prst="rect">
            <a:avLst/>
          </a:prstGeom>
        </p:spPr>
      </p:pic>
      <p:pic>
        <p:nvPicPr>
          <p:cNvPr id="1337" name="object 13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5098432" y="13003006"/>
            <a:ext cx="156250" cy="196119"/>
          </a:xfrm>
          <a:prstGeom prst="rect">
            <a:avLst/>
          </a:prstGeom>
        </p:spPr>
      </p:pic>
      <p:pic>
        <p:nvPicPr>
          <p:cNvPr id="1338" name="object 1338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5321848" y="13000625"/>
            <a:ext cx="250351" cy="206830"/>
          </a:xfrm>
          <a:prstGeom prst="rect">
            <a:avLst/>
          </a:prstGeom>
        </p:spPr>
      </p:pic>
      <p:grpSp>
        <p:nvGrpSpPr>
          <p:cNvPr id="1339" name="object 1339"/>
          <p:cNvGrpSpPr/>
          <p:nvPr/>
        </p:nvGrpSpPr>
        <p:grpSpPr>
          <a:xfrm>
            <a:off x="6077576" y="12864475"/>
            <a:ext cx="459740" cy="432434"/>
            <a:chOff x="6077576" y="12864475"/>
            <a:chExt cx="459740" cy="432434"/>
          </a:xfrm>
        </p:grpSpPr>
        <p:pic>
          <p:nvPicPr>
            <p:cNvPr id="1340" name="object 13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077576" y="12959638"/>
              <a:ext cx="180090" cy="231155"/>
            </a:xfrm>
            <a:prstGeom prst="rect">
              <a:avLst/>
            </a:prstGeom>
          </p:spPr>
        </p:pic>
        <p:pic>
          <p:nvPicPr>
            <p:cNvPr id="1341" name="object 134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6301859" y="12864475"/>
              <a:ext cx="235204" cy="431975"/>
            </a:xfrm>
            <a:prstGeom prst="rect">
              <a:avLst/>
            </a:prstGeom>
          </p:spPr>
        </p:pic>
      </p:grpSp>
      <p:grpSp>
        <p:nvGrpSpPr>
          <p:cNvPr id="1342" name="object 1342"/>
          <p:cNvGrpSpPr/>
          <p:nvPr/>
        </p:nvGrpSpPr>
        <p:grpSpPr>
          <a:xfrm>
            <a:off x="6705089" y="12863342"/>
            <a:ext cx="632460" cy="342900"/>
            <a:chOff x="6705089" y="12863342"/>
            <a:chExt cx="632460" cy="342900"/>
          </a:xfrm>
        </p:grpSpPr>
        <p:pic>
          <p:nvPicPr>
            <p:cNvPr id="1343" name="object 1343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705089" y="12863342"/>
              <a:ext cx="398780" cy="324180"/>
            </a:xfrm>
            <a:prstGeom prst="rect">
              <a:avLst/>
            </a:prstGeom>
          </p:spPr>
        </p:pic>
        <p:pic>
          <p:nvPicPr>
            <p:cNvPr id="1344" name="object 1344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7131985" y="12971207"/>
              <a:ext cx="205055" cy="234619"/>
            </a:xfrm>
            <a:prstGeom prst="rect">
              <a:avLst/>
            </a:prstGeom>
          </p:spPr>
        </p:pic>
      </p:grpSp>
      <p:grpSp>
        <p:nvGrpSpPr>
          <p:cNvPr id="1345" name="object 1345"/>
          <p:cNvGrpSpPr/>
          <p:nvPr/>
        </p:nvGrpSpPr>
        <p:grpSpPr>
          <a:xfrm>
            <a:off x="7818879" y="12907567"/>
            <a:ext cx="427355" cy="349885"/>
            <a:chOff x="7818879" y="12907567"/>
            <a:chExt cx="427355" cy="349885"/>
          </a:xfrm>
        </p:grpSpPr>
        <p:pic>
          <p:nvPicPr>
            <p:cNvPr id="1346" name="object 1346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818879" y="12907567"/>
              <a:ext cx="216123" cy="349391"/>
            </a:xfrm>
            <a:prstGeom prst="rect">
              <a:avLst/>
            </a:prstGeom>
          </p:spPr>
        </p:pic>
        <p:pic>
          <p:nvPicPr>
            <p:cNvPr id="1347" name="object 1347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8069651" y="12975064"/>
              <a:ext cx="176562" cy="179286"/>
            </a:xfrm>
            <a:prstGeom prst="rect">
              <a:avLst/>
            </a:prstGeom>
          </p:spPr>
        </p:pic>
      </p:grpSp>
      <p:pic>
        <p:nvPicPr>
          <p:cNvPr id="1348" name="object 1348"/>
          <p:cNvPicPr/>
          <p:nvPr/>
        </p:nvPicPr>
        <p:blipFill>
          <a:blip r:embed="rId225" cstate="print"/>
          <a:stretch>
            <a:fillRect/>
          </a:stretch>
        </p:blipFill>
        <p:spPr>
          <a:xfrm>
            <a:off x="8354011" y="12930670"/>
            <a:ext cx="218360" cy="240392"/>
          </a:xfrm>
          <a:prstGeom prst="rect">
            <a:avLst/>
          </a:prstGeom>
        </p:spPr>
      </p:pic>
      <p:grpSp>
        <p:nvGrpSpPr>
          <p:cNvPr id="1349" name="object 1349"/>
          <p:cNvGrpSpPr/>
          <p:nvPr/>
        </p:nvGrpSpPr>
        <p:grpSpPr>
          <a:xfrm>
            <a:off x="8544417" y="12832282"/>
            <a:ext cx="35560" cy="2540"/>
            <a:chOff x="8544417" y="12832282"/>
            <a:chExt cx="35560" cy="2540"/>
          </a:xfrm>
        </p:grpSpPr>
        <p:sp>
          <p:nvSpPr>
            <p:cNvPr id="1350" name="object 1350"/>
            <p:cNvSpPr/>
            <p:nvPr/>
          </p:nvSpPr>
          <p:spPr>
            <a:xfrm>
              <a:off x="8561995" y="128325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8561880" y="12832282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62" y="1118"/>
                  </a:moveTo>
                  <a:lnTo>
                    <a:pt x="17577" y="111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52" name="object 1352"/>
          <p:cNvPicPr/>
          <p:nvPr/>
        </p:nvPicPr>
        <p:blipFill>
          <a:blip r:embed="rId226" cstate="print"/>
          <a:stretch>
            <a:fillRect/>
          </a:stretch>
        </p:blipFill>
        <p:spPr>
          <a:xfrm>
            <a:off x="8621655" y="12982437"/>
            <a:ext cx="173614" cy="225511"/>
          </a:xfrm>
          <a:prstGeom prst="rect">
            <a:avLst/>
          </a:prstGeom>
        </p:spPr>
      </p:pic>
      <p:grpSp>
        <p:nvGrpSpPr>
          <p:cNvPr id="1353" name="object 1353"/>
          <p:cNvGrpSpPr/>
          <p:nvPr/>
        </p:nvGrpSpPr>
        <p:grpSpPr>
          <a:xfrm>
            <a:off x="8880533" y="12841551"/>
            <a:ext cx="614680" cy="412750"/>
            <a:chOff x="8880533" y="12841551"/>
            <a:chExt cx="614680" cy="412750"/>
          </a:xfrm>
        </p:grpSpPr>
        <p:pic>
          <p:nvPicPr>
            <p:cNvPr id="1354" name="object 1354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8880533" y="12873553"/>
              <a:ext cx="271051" cy="366446"/>
            </a:xfrm>
            <a:prstGeom prst="rect">
              <a:avLst/>
            </a:prstGeom>
          </p:spPr>
        </p:pic>
        <p:pic>
          <p:nvPicPr>
            <p:cNvPr id="1355" name="object 1355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9195362" y="12841551"/>
              <a:ext cx="299812" cy="412404"/>
            </a:xfrm>
            <a:prstGeom prst="rect">
              <a:avLst/>
            </a:prstGeom>
          </p:spPr>
        </p:pic>
      </p:grpSp>
      <p:sp>
        <p:nvSpPr>
          <p:cNvPr id="1356" name="object 1356"/>
          <p:cNvSpPr/>
          <p:nvPr/>
        </p:nvSpPr>
        <p:spPr>
          <a:xfrm>
            <a:off x="9587721" y="13225358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40">
                <a:moveTo>
                  <a:pt x="4123" y="2176"/>
                </a:moveTo>
                <a:lnTo>
                  <a:pt x="3664" y="1947"/>
                </a:lnTo>
                <a:lnTo>
                  <a:pt x="3206" y="1717"/>
                </a:lnTo>
              </a:path>
              <a:path w="4445" h="2540">
                <a:moveTo>
                  <a:pt x="3206" y="1717"/>
                </a:moveTo>
                <a:lnTo>
                  <a:pt x="2288" y="1258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451" y="176309"/>
            <a:ext cx="777240" cy="447040"/>
            <a:chOff x="322451" y="176309"/>
            <a:chExt cx="777240" cy="447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451" y="221369"/>
              <a:ext cx="89828" cy="67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4974" y="196873"/>
              <a:ext cx="421005" cy="41910"/>
            </a:xfrm>
            <a:custGeom>
              <a:avLst/>
              <a:gdLst/>
              <a:ahLst/>
              <a:cxnLst/>
              <a:rect l="l" t="t" r="r" b="b"/>
              <a:pathLst>
                <a:path w="421005" h="41910">
                  <a:moveTo>
                    <a:pt x="0" y="41800"/>
                  </a:moveTo>
                  <a:lnTo>
                    <a:pt x="227724" y="19143"/>
                  </a:lnTo>
                  <a:lnTo>
                    <a:pt x="347425" y="7236"/>
                  </a:lnTo>
                  <a:lnTo>
                    <a:pt x="398518" y="2161"/>
                  </a:lnTo>
                  <a:lnTo>
                    <a:pt x="420416" y="0"/>
                  </a:lnTo>
                </a:path>
              </a:pathLst>
            </a:custGeom>
            <a:ln w="28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5391" y="193160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69" h="3810">
                  <a:moveTo>
                    <a:pt x="0" y="3712"/>
                  </a:moveTo>
                  <a:lnTo>
                    <a:pt x="15940" y="2146"/>
                  </a:lnTo>
                  <a:lnTo>
                    <a:pt x="25335" y="1237"/>
                  </a:lnTo>
                  <a:lnTo>
                    <a:pt x="31855" y="637"/>
                  </a:lnTo>
                  <a:lnTo>
                    <a:pt x="39175" y="0"/>
                  </a:lnTo>
                </a:path>
              </a:pathLst>
            </a:custGeom>
            <a:ln w="30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4566" y="192129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5" h="1269">
                  <a:moveTo>
                    <a:pt x="0" y="1030"/>
                  </a:moveTo>
                  <a:lnTo>
                    <a:pt x="11924" y="0"/>
                  </a:lnTo>
                  <a:lnTo>
                    <a:pt x="10857" y="652"/>
                  </a:lnTo>
                </a:path>
              </a:pathLst>
            </a:custGeom>
            <a:ln w="31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076" y="230493"/>
              <a:ext cx="237225" cy="3493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210" y="383303"/>
              <a:ext cx="180477" cy="23987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51526" y="321340"/>
            <a:ext cx="1002665" cy="362585"/>
            <a:chOff x="1651526" y="321340"/>
            <a:chExt cx="1002665" cy="3625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526" y="419891"/>
              <a:ext cx="303023" cy="2009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3953" y="430193"/>
              <a:ext cx="170090" cy="2000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9458" y="321340"/>
              <a:ext cx="474540" cy="36238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50925" y="453271"/>
            <a:ext cx="139967" cy="20334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365291" y="428879"/>
            <a:ext cx="1391920" cy="245110"/>
            <a:chOff x="3365291" y="428879"/>
            <a:chExt cx="1391920" cy="2451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5291" y="451988"/>
              <a:ext cx="495761" cy="2070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3335" y="453049"/>
              <a:ext cx="347872" cy="1968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837" y="506018"/>
              <a:ext cx="192597" cy="1605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4923" y="428879"/>
              <a:ext cx="251951" cy="24452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212870" y="275490"/>
            <a:ext cx="596900" cy="537845"/>
            <a:chOff x="5212870" y="275490"/>
            <a:chExt cx="596900" cy="537845"/>
          </a:xfrm>
        </p:grpSpPr>
        <p:sp>
          <p:nvSpPr>
            <p:cNvPr id="20" name="object 20"/>
            <p:cNvSpPr/>
            <p:nvPr/>
          </p:nvSpPr>
          <p:spPr>
            <a:xfrm>
              <a:off x="5383591" y="40388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7462" y="2064"/>
                  </a:moveTo>
                  <a:lnTo>
                    <a:pt x="17462" y="2064"/>
                  </a:lnTo>
                </a:path>
              </a:pathLst>
            </a:custGeom>
            <a:ln w="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82389" y="383322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70" h="20954">
                  <a:moveTo>
                    <a:pt x="1202" y="20558"/>
                  </a:moveTo>
                  <a:lnTo>
                    <a:pt x="743" y="5467"/>
                  </a:lnTo>
                  <a:lnTo>
                    <a:pt x="0" y="0"/>
                  </a:lnTo>
                </a:path>
              </a:pathLst>
            </a:custGeom>
            <a:ln w="34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0386" y="373490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2002" y="9831"/>
                  </a:moveTo>
                  <a:lnTo>
                    <a:pt x="1258" y="4364"/>
                  </a:lnTo>
                  <a:lnTo>
                    <a:pt x="0" y="0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77971" y="365788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2415" y="7701"/>
                  </a:moveTo>
                  <a:lnTo>
                    <a:pt x="1156" y="3339"/>
                  </a:lnTo>
                  <a:lnTo>
                    <a:pt x="0" y="0"/>
                  </a:lnTo>
                </a:path>
              </a:pathLst>
            </a:custGeom>
            <a:ln w="34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740" y="325203"/>
              <a:ext cx="16510" cy="40640"/>
            </a:xfrm>
            <a:custGeom>
              <a:avLst/>
              <a:gdLst/>
              <a:ahLst/>
              <a:cxnLst/>
              <a:rect l="l" t="t" r="r" b="b"/>
              <a:pathLst>
                <a:path w="16510" h="40639">
                  <a:moveTo>
                    <a:pt x="16230" y="40585"/>
                  </a:moveTo>
                  <a:lnTo>
                    <a:pt x="8087" y="20512"/>
                  </a:lnTo>
                  <a:lnTo>
                    <a:pt x="3681" y="9593"/>
                  </a:lnTo>
                  <a:lnTo>
                    <a:pt x="1493" y="4024"/>
                  </a:lnTo>
                  <a:lnTo>
                    <a:pt x="0" y="0"/>
                  </a:lnTo>
                </a:path>
              </a:pathLst>
            </a:custGeom>
            <a:ln w="34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53529" y="298316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4" h="27304">
                  <a:moveTo>
                    <a:pt x="8211" y="26886"/>
                  </a:moveTo>
                  <a:lnTo>
                    <a:pt x="4065" y="12679"/>
                  </a:lnTo>
                  <a:lnTo>
                    <a:pt x="1828" y="5143"/>
                  </a:lnTo>
                  <a:lnTo>
                    <a:pt x="729" y="1756"/>
                  </a:lnTo>
                  <a:lnTo>
                    <a:pt x="0" y="0"/>
                  </a:lnTo>
                </a:path>
              </a:pathLst>
            </a:custGeom>
            <a:ln w="34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51238" y="294667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290" y="3649"/>
                  </a:moveTo>
                  <a:lnTo>
                    <a:pt x="1221" y="1271"/>
                  </a:lnTo>
                  <a:lnTo>
                    <a:pt x="0" y="0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48856" y="293121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382" y="1545"/>
                  </a:moveTo>
                  <a:lnTo>
                    <a:pt x="1160" y="274"/>
                  </a:lnTo>
                  <a:lnTo>
                    <a:pt x="0" y="0"/>
                  </a:lnTo>
                </a:path>
              </a:pathLst>
            </a:custGeom>
            <a:ln w="34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46464" y="29284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392" y="274"/>
                  </a:moveTo>
                  <a:lnTo>
                    <a:pt x="1231" y="0"/>
                  </a:lnTo>
                  <a:lnTo>
                    <a:pt x="0" y="930"/>
                  </a:lnTo>
                </a:path>
              </a:pathLst>
            </a:custGeom>
            <a:ln w="34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43764" y="29377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699" y="0"/>
                  </a:moveTo>
                  <a:lnTo>
                    <a:pt x="1467" y="930"/>
                  </a:lnTo>
                  <a:lnTo>
                    <a:pt x="0" y="4647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6571" y="298425"/>
              <a:ext cx="7620" cy="24130"/>
            </a:xfrm>
            <a:custGeom>
              <a:avLst/>
              <a:gdLst/>
              <a:ahLst/>
              <a:cxnLst/>
              <a:rect l="l" t="t" r="r" b="b"/>
              <a:pathLst>
                <a:path w="7620" h="24129">
                  <a:moveTo>
                    <a:pt x="7193" y="0"/>
                  </a:moveTo>
                  <a:lnTo>
                    <a:pt x="2052" y="15386"/>
                  </a:lnTo>
                  <a:lnTo>
                    <a:pt x="0" y="23812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2059" y="322237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79" h="22860">
                  <a:moveTo>
                    <a:pt x="4512" y="0"/>
                  </a:moveTo>
                  <a:lnTo>
                    <a:pt x="2460" y="8427"/>
                  </a:lnTo>
                  <a:lnTo>
                    <a:pt x="0" y="22469"/>
                  </a:lnTo>
                </a:path>
              </a:pathLst>
            </a:custGeom>
            <a:ln w="34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6518" y="344707"/>
              <a:ext cx="5715" cy="36830"/>
            </a:xfrm>
            <a:custGeom>
              <a:avLst/>
              <a:gdLst/>
              <a:ahLst/>
              <a:cxnLst/>
              <a:rect l="l" t="t" r="r" b="b"/>
              <a:pathLst>
                <a:path w="5714" h="36829">
                  <a:moveTo>
                    <a:pt x="5540" y="0"/>
                  </a:moveTo>
                  <a:lnTo>
                    <a:pt x="4070" y="8469"/>
                  </a:lnTo>
                  <a:lnTo>
                    <a:pt x="3002" y="15096"/>
                  </a:lnTo>
                  <a:lnTo>
                    <a:pt x="1819" y="23303"/>
                  </a:lnTo>
                  <a:lnTo>
                    <a:pt x="0" y="36515"/>
                  </a:lnTo>
                </a:path>
              </a:pathLst>
            </a:custGeom>
            <a:ln w="33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9926" y="381223"/>
              <a:ext cx="6985" cy="55244"/>
            </a:xfrm>
            <a:custGeom>
              <a:avLst/>
              <a:gdLst/>
              <a:ahLst/>
              <a:cxnLst/>
              <a:rect l="l" t="t" r="r" b="b"/>
              <a:pathLst>
                <a:path w="6985" h="55245">
                  <a:moveTo>
                    <a:pt x="6591" y="0"/>
                  </a:moveTo>
                  <a:lnTo>
                    <a:pt x="4756" y="13494"/>
                  </a:lnTo>
                  <a:lnTo>
                    <a:pt x="3457" y="23684"/>
                  </a:lnTo>
                  <a:lnTo>
                    <a:pt x="2078" y="35693"/>
                  </a:lnTo>
                  <a:lnTo>
                    <a:pt x="0" y="54641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13165" y="435864"/>
              <a:ext cx="6985" cy="71120"/>
            </a:xfrm>
            <a:custGeom>
              <a:avLst/>
              <a:gdLst/>
              <a:ahLst/>
              <a:cxnLst/>
              <a:rect l="l" t="t" r="r" b="b"/>
              <a:pathLst>
                <a:path w="6985" h="71120">
                  <a:moveTo>
                    <a:pt x="6761" y="0"/>
                  </a:moveTo>
                  <a:lnTo>
                    <a:pt x="4680" y="19201"/>
                  </a:lnTo>
                  <a:lnTo>
                    <a:pt x="3282" y="32982"/>
                  </a:lnTo>
                  <a:lnTo>
                    <a:pt x="1933" y="47984"/>
                  </a:lnTo>
                  <a:lnTo>
                    <a:pt x="0" y="70849"/>
                  </a:lnTo>
                </a:path>
              </a:pathLst>
            </a:custGeom>
            <a:ln w="32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7574" y="506714"/>
              <a:ext cx="5715" cy="78105"/>
            </a:xfrm>
            <a:custGeom>
              <a:avLst/>
              <a:gdLst/>
              <a:ahLst/>
              <a:cxnLst/>
              <a:rect l="l" t="t" r="r" b="b"/>
              <a:pathLst>
                <a:path w="5714" h="78104">
                  <a:moveTo>
                    <a:pt x="5591" y="0"/>
                  </a:moveTo>
                  <a:lnTo>
                    <a:pt x="3675" y="22977"/>
                  </a:lnTo>
                  <a:lnTo>
                    <a:pt x="2455" y="38767"/>
                  </a:lnTo>
                  <a:lnTo>
                    <a:pt x="1404" y="54691"/>
                  </a:lnTo>
                  <a:lnTo>
                    <a:pt x="0" y="78065"/>
                  </a:lnTo>
                </a:path>
              </a:pathLst>
            </a:custGeom>
            <a:ln w="31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04105" y="584779"/>
              <a:ext cx="3810" cy="74295"/>
            </a:xfrm>
            <a:custGeom>
              <a:avLst/>
              <a:gdLst/>
              <a:ahLst/>
              <a:cxnLst/>
              <a:rect l="l" t="t" r="r" b="b"/>
              <a:pathLst>
                <a:path w="3810" h="74295">
                  <a:moveTo>
                    <a:pt x="3468" y="0"/>
                  </a:moveTo>
                  <a:lnTo>
                    <a:pt x="2096" y="23307"/>
                  </a:lnTo>
                  <a:lnTo>
                    <a:pt x="1278" y="38762"/>
                  </a:lnTo>
                  <a:lnTo>
                    <a:pt x="687" y="53280"/>
                  </a:lnTo>
                  <a:lnTo>
                    <a:pt x="0" y="73778"/>
                  </a:lnTo>
                </a:path>
              </a:pathLst>
            </a:custGeom>
            <a:ln w="30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03044" y="658558"/>
              <a:ext cx="1270" cy="60325"/>
            </a:xfrm>
            <a:custGeom>
              <a:avLst/>
              <a:gdLst/>
              <a:ahLst/>
              <a:cxnLst/>
              <a:rect l="l" t="t" r="r" b="b"/>
              <a:pathLst>
                <a:path w="1270" h="60325">
                  <a:moveTo>
                    <a:pt x="1060" y="0"/>
                  </a:moveTo>
                  <a:lnTo>
                    <a:pt x="411" y="20281"/>
                  </a:lnTo>
                  <a:lnTo>
                    <a:pt x="89" y="33292"/>
                  </a:lnTo>
                  <a:lnTo>
                    <a:pt x="0" y="44656"/>
                  </a:lnTo>
                  <a:lnTo>
                    <a:pt x="48" y="59997"/>
                  </a:lnTo>
                </a:path>
              </a:pathLst>
            </a:custGeom>
            <a:ln w="30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03093" y="718556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09">
                  <a:moveTo>
                    <a:pt x="0" y="0"/>
                  </a:moveTo>
                  <a:lnTo>
                    <a:pt x="85" y="15049"/>
                  </a:lnTo>
                  <a:lnTo>
                    <a:pt x="253" y="24369"/>
                  </a:lnTo>
                  <a:lnTo>
                    <a:pt x="628" y="31832"/>
                  </a:lnTo>
                  <a:lnTo>
                    <a:pt x="1336" y="41310"/>
                  </a:lnTo>
                </a:path>
              </a:pathLst>
            </a:custGeom>
            <a:ln w="30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04430" y="759866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0" y="0"/>
                  </a:moveTo>
                  <a:lnTo>
                    <a:pt x="1221" y="15704"/>
                  </a:lnTo>
                  <a:lnTo>
                    <a:pt x="2907" y="23455"/>
                  </a:lnTo>
                </a:path>
              </a:pathLst>
            </a:custGeom>
            <a:ln w="31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07337" y="783322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1686" y="7753"/>
                  </a:lnTo>
                  <a:lnTo>
                    <a:pt x="3112" y="10252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10450" y="79357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0" y="0"/>
                  </a:moveTo>
                  <a:lnTo>
                    <a:pt x="1426" y="2500"/>
                  </a:lnTo>
                  <a:lnTo>
                    <a:pt x="2159" y="1807"/>
                  </a:lnTo>
                </a:path>
              </a:pathLst>
            </a:custGeom>
            <a:ln w="33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2610" y="791878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0" y="3503"/>
                  </a:moveTo>
                  <a:lnTo>
                    <a:pt x="733" y="2810"/>
                  </a:lnTo>
                  <a:lnTo>
                    <a:pt x="517" y="0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12238" y="781707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5">
                  <a:moveTo>
                    <a:pt x="888" y="10171"/>
                  </a:moveTo>
                  <a:lnTo>
                    <a:pt x="672" y="7359"/>
                  </a:lnTo>
                  <a:lnTo>
                    <a:pt x="0" y="0"/>
                  </a:lnTo>
                </a:path>
              </a:pathLst>
            </a:custGeom>
            <a:ln w="34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57158" y="54085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46311" y="539309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0846" y="1547"/>
                  </a:moveTo>
                  <a:lnTo>
                    <a:pt x="4830" y="1088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36570" y="536765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40">
                  <a:moveTo>
                    <a:pt x="9741" y="2544"/>
                  </a:moveTo>
                  <a:lnTo>
                    <a:pt x="4910" y="1457"/>
                  </a:lnTo>
                  <a:lnTo>
                    <a:pt x="0" y="0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30842" y="534092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5727" y="2672"/>
                  </a:moveTo>
                  <a:lnTo>
                    <a:pt x="817" y="1215"/>
                  </a:lnTo>
                  <a:lnTo>
                    <a:pt x="0" y="0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30026" y="532877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816" y="1215"/>
                  </a:moveTo>
                  <a:lnTo>
                    <a:pt x="0" y="0"/>
                  </a:lnTo>
                  <a:lnTo>
                    <a:pt x="8220" y="207"/>
                  </a:lnTo>
                </a:path>
              </a:pathLst>
            </a:custGeom>
            <a:ln w="34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38246" y="533085"/>
              <a:ext cx="78740" cy="5715"/>
            </a:xfrm>
            <a:custGeom>
              <a:avLst/>
              <a:gdLst/>
              <a:ahLst/>
              <a:cxnLst/>
              <a:rect l="l" t="t" r="r" b="b"/>
              <a:pathLst>
                <a:path w="78739" h="5715">
                  <a:moveTo>
                    <a:pt x="0" y="0"/>
                  </a:moveTo>
                  <a:lnTo>
                    <a:pt x="28179" y="2018"/>
                  </a:lnTo>
                  <a:lnTo>
                    <a:pt x="45718" y="3269"/>
                  </a:lnTo>
                  <a:lnTo>
                    <a:pt x="59948" y="4275"/>
                  </a:lnTo>
                  <a:lnTo>
                    <a:pt x="78199" y="5556"/>
                  </a:lnTo>
                </a:path>
              </a:pathLst>
            </a:custGeom>
            <a:ln w="33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16446" y="538641"/>
              <a:ext cx="65405" cy="3175"/>
            </a:xfrm>
            <a:custGeom>
              <a:avLst/>
              <a:gdLst/>
              <a:ahLst/>
              <a:cxnLst/>
              <a:rect l="l" t="t" r="r" b="b"/>
              <a:pathLst>
                <a:path w="65404" h="3175">
                  <a:moveTo>
                    <a:pt x="0" y="0"/>
                  </a:moveTo>
                  <a:lnTo>
                    <a:pt x="18043" y="1242"/>
                  </a:lnTo>
                  <a:lnTo>
                    <a:pt x="30823" y="1977"/>
                  </a:lnTo>
                  <a:lnTo>
                    <a:pt x="44426" y="2492"/>
                  </a:lnTo>
                  <a:lnTo>
                    <a:pt x="64942" y="3077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81388" y="541542"/>
              <a:ext cx="66675" cy="1270"/>
            </a:xfrm>
            <a:custGeom>
              <a:avLst/>
              <a:gdLst/>
              <a:ahLst/>
              <a:cxnLst/>
              <a:rect l="l" t="t" r="r" b="b"/>
              <a:pathLst>
                <a:path w="66675" h="1270">
                  <a:moveTo>
                    <a:pt x="-15641" y="434"/>
                  </a:moveTo>
                  <a:lnTo>
                    <a:pt x="81731" y="434"/>
                  </a:lnTo>
                </a:path>
              </a:pathLst>
            </a:custGeom>
            <a:ln w="32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47477" y="537450"/>
              <a:ext cx="53340" cy="4445"/>
            </a:xfrm>
            <a:custGeom>
              <a:avLst/>
              <a:gdLst/>
              <a:ahLst/>
              <a:cxnLst/>
              <a:rect l="l" t="t" r="r" b="b"/>
              <a:pathLst>
                <a:path w="53339" h="4445">
                  <a:moveTo>
                    <a:pt x="0" y="4091"/>
                  </a:moveTo>
                  <a:lnTo>
                    <a:pt x="18503" y="3391"/>
                  </a:lnTo>
                  <a:lnTo>
                    <a:pt x="30199" y="2732"/>
                  </a:lnTo>
                  <a:lnTo>
                    <a:pt x="40060" y="1729"/>
                  </a:lnTo>
                  <a:lnTo>
                    <a:pt x="53062" y="0"/>
                  </a:lnTo>
                </a:path>
              </a:pathLst>
            </a:custGeom>
            <a:ln w="30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0540" y="530623"/>
              <a:ext cx="31750" cy="6985"/>
            </a:xfrm>
            <a:custGeom>
              <a:avLst/>
              <a:gdLst/>
              <a:ahLst/>
              <a:cxnLst/>
              <a:rect l="l" t="t" r="r" b="b"/>
              <a:pathLst>
                <a:path w="31750" h="6984">
                  <a:moveTo>
                    <a:pt x="0" y="6827"/>
                  </a:moveTo>
                  <a:lnTo>
                    <a:pt x="12669" y="5055"/>
                  </a:lnTo>
                  <a:lnTo>
                    <a:pt x="20199" y="3753"/>
                  </a:lnTo>
                  <a:lnTo>
                    <a:pt x="25566" y="2281"/>
                  </a:lnTo>
                  <a:lnTo>
                    <a:pt x="31748" y="0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532288" y="522885"/>
              <a:ext cx="10795" cy="8255"/>
            </a:xfrm>
            <a:custGeom>
              <a:avLst/>
              <a:gdLst/>
              <a:ahLst/>
              <a:cxnLst/>
              <a:rect l="l" t="t" r="r" b="b"/>
              <a:pathLst>
                <a:path w="10795" h="8254">
                  <a:moveTo>
                    <a:pt x="0" y="7737"/>
                  </a:moveTo>
                  <a:lnTo>
                    <a:pt x="10107" y="3871"/>
                  </a:lnTo>
                  <a:lnTo>
                    <a:pt x="10783" y="0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38685" y="51586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386" y="7021"/>
                  </a:moveTo>
                  <a:lnTo>
                    <a:pt x="5062" y="3150"/>
                  </a:lnTo>
                  <a:lnTo>
                    <a:pt x="0" y="0"/>
                  </a:lnTo>
                </a:path>
              </a:pathLst>
            </a:custGeom>
            <a:ln w="33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25346" y="510925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5" h="5079">
                  <a:moveTo>
                    <a:pt x="13338" y="4939"/>
                  </a:moveTo>
                  <a:lnTo>
                    <a:pt x="8276" y="1790"/>
                  </a:lnTo>
                  <a:lnTo>
                    <a:pt x="0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07834" y="509134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17511" y="1790"/>
                  </a:moveTo>
                  <a:lnTo>
                    <a:pt x="9235" y="0"/>
                  </a:lnTo>
                  <a:lnTo>
                    <a:pt x="0" y="421"/>
                  </a:lnTo>
                </a:path>
              </a:pathLst>
            </a:custGeom>
            <a:ln w="34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90282" y="509556"/>
              <a:ext cx="17780" cy="5080"/>
            </a:xfrm>
            <a:custGeom>
              <a:avLst/>
              <a:gdLst/>
              <a:ahLst/>
              <a:cxnLst/>
              <a:rect l="l" t="t" r="r" b="b"/>
              <a:pathLst>
                <a:path w="17779" h="5079">
                  <a:moveTo>
                    <a:pt x="17552" y="0"/>
                  </a:moveTo>
                  <a:lnTo>
                    <a:pt x="8316" y="421"/>
                  </a:lnTo>
                  <a:lnTo>
                    <a:pt x="0" y="4683"/>
                  </a:lnTo>
                </a:path>
              </a:pathLst>
            </a:custGeom>
            <a:ln w="33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476006" y="514239"/>
              <a:ext cx="14604" cy="13970"/>
            </a:xfrm>
            <a:custGeom>
              <a:avLst/>
              <a:gdLst/>
              <a:ahLst/>
              <a:cxnLst/>
              <a:rect l="l" t="t" r="r" b="b"/>
              <a:pathLst>
                <a:path w="14604" h="13970">
                  <a:moveTo>
                    <a:pt x="14275" y="0"/>
                  </a:moveTo>
                  <a:lnTo>
                    <a:pt x="5958" y="4261"/>
                  </a:lnTo>
                  <a:lnTo>
                    <a:pt x="0" y="13461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67436" y="527701"/>
              <a:ext cx="8890" cy="22860"/>
            </a:xfrm>
            <a:custGeom>
              <a:avLst/>
              <a:gdLst/>
              <a:ahLst/>
              <a:cxnLst/>
              <a:rect l="l" t="t" r="r" b="b"/>
              <a:pathLst>
                <a:path w="8889" h="22859">
                  <a:moveTo>
                    <a:pt x="8570" y="0"/>
                  </a:moveTo>
                  <a:lnTo>
                    <a:pt x="2611" y="9199"/>
                  </a:lnTo>
                  <a:lnTo>
                    <a:pt x="0" y="22431"/>
                  </a:lnTo>
                </a:path>
              </a:pathLst>
            </a:custGeom>
            <a:ln w="33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65571" y="550132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1865" y="0"/>
                  </a:moveTo>
                  <a:lnTo>
                    <a:pt x="408" y="7895"/>
                  </a:lnTo>
                  <a:lnTo>
                    <a:pt x="0" y="13548"/>
                  </a:lnTo>
                  <a:lnTo>
                    <a:pt x="709" y="19675"/>
                  </a:lnTo>
                  <a:lnTo>
                    <a:pt x="2607" y="28996"/>
                  </a:lnTo>
                </a:path>
              </a:pathLst>
            </a:custGeom>
            <a:ln w="33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68178" y="579128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5">
                  <a:moveTo>
                    <a:pt x="0" y="0"/>
                  </a:moveTo>
                  <a:lnTo>
                    <a:pt x="2101" y="9351"/>
                  </a:lnTo>
                  <a:lnTo>
                    <a:pt x="4236" y="15695"/>
                  </a:lnTo>
                  <a:lnTo>
                    <a:pt x="7698" y="21933"/>
                  </a:lnTo>
                  <a:lnTo>
                    <a:pt x="13777" y="30971"/>
                  </a:lnTo>
                </a:path>
              </a:pathLst>
            </a:custGeom>
            <a:ln w="33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81956" y="610100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4">
                  <a:moveTo>
                    <a:pt x="0" y="0"/>
                  </a:moveTo>
                  <a:lnTo>
                    <a:pt x="6295" y="8958"/>
                  </a:lnTo>
                  <a:lnTo>
                    <a:pt x="11272" y="14645"/>
                  </a:lnTo>
                  <a:lnTo>
                    <a:pt x="17520" y="19489"/>
                  </a:lnTo>
                  <a:lnTo>
                    <a:pt x="27630" y="2592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09586" y="636021"/>
              <a:ext cx="39370" cy="14604"/>
            </a:xfrm>
            <a:custGeom>
              <a:avLst/>
              <a:gdLst/>
              <a:ahLst/>
              <a:cxnLst/>
              <a:rect l="l" t="t" r="r" b="b"/>
              <a:pathLst>
                <a:path w="39370" h="14604">
                  <a:moveTo>
                    <a:pt x="0" y="0"/>
                  </a:moveTo>
                  <a:lnTo>
                    <a:pt x="10288" y="6245"/>
                  </a:lnTo>
                  <a:lnTo>
                    <a:pt x="17788" y="9793"/>
                  </a:lnTo>
                  <a:lnTo>
                    <a:pt x="26163" y="11963"/>
                  </a:lnTo>
                  <a:lnTo>
                    <a:pt x="39076" y="14073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48662" y="648538"/>
              <a:ext cx="43815" cy="4445"/>
            </a:xfrm>
            <a:custGeom>
              <a:avLst/>
              <a:gdLst/>
              <a:ahLst/>
              <a:cxnLst/>
              <a:rect l="l" t="t" r="r" b="b"/>
              <a:pathLst>
                <a:path w="43814" h="4445">
                  <a:moveTo>
                    <a:pt x="0" y="1556"/>
                  </a:moveTo>
                  <a:lnTo>
                    <a:pt x="12978" y="3423"/>
                  </a:lnTo>
                  <a:lnTo>
                    <a:pt x="21814" y="3883"/>
                  </a:lnTo>
                  <a:lnTo>
                    <a:pt x="30565" y="2791"/>
                  </a:lnTo>
                  <a:lnTo>
                    <a:pt x="43292" y="0"/>
                  </a:lnTo>
                </a:path>
              </a:pathLst>
            </a:custGeom>
            <a:ln w="32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91955" y="632094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09">
                  <a:moveTo>
                    <a:pt x="0" y="16443"/>
                  </a:moveTo>
                  <a:lnTo>
                    <a:pt x="12638" y="13420"/>
                  </a:lnTo>
                  <a:lnTo>
                    <a:pt x="20773" y="10699"/>
                  </a:lnTo>
                  <a:lnTo>
                    <a:pt x="27936" y="6739"/>
                  </a:lnTo>
                  <a:lnTo>
                    <a:pt x="37657" y="0"/>
                  </a:lnTo>
                </a:path>
              </a:pathLst>
            </a:custGeom>
            <a:ln w="32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29613" y="605032"/>
              <a:ext cx="23495" cy="27305"/>
            </a:xfrm>
            <a:custGeom>
              <a:avLst/>
              <a:gdLst/>
              <a:ahLst/>
              <a:cxnLst/>
              <a:rect l="l" t="t" r="r" b="b"/>
              <a:pathLst>
                <a:path w="23495" h="27304">
                  <a:moveTo>
                    <a:pt x="0" y="27061"/>
                  </a:moveTo>
                  <a:lnTo>
                    <a:pt x="9498" y="20156"/>
                  </a:lnTo>
                  <a:lnTo>
                    <a:pt x="15101" y="15035"/>
                  </a:lnTo>
                  <a:lnTo>
                    <a:pt x="19002" y="9162"/>
                  </a:lnTo>
                  <a:lnTo>
                    <a:pt x="23396" y="0"/>
                  </a:lnTo>
                </a:path>
              </a:pathLst>
            </a:custGeom>
            <a:ln w="32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53009" y="572490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0" y="32542"/>
                  </a:moveTo>
                  <a:lnTo>
                    <a:pt x="4080" y="23295"/>
                  </a:lnTo>
                  <a:lnTo>
                    <a:pt x="5790" y="16822"/>
                  </a:lnTo>
                  <a:lnTo>
                    <a:pt x="5444" y="10074"/>
                  </a:lnTo>
                  <a:lnTo>
                    <a:pt x="3358" y="0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638620" y="540224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4">
                  <a:moveTo>
                    <a:pt x="17746" y="32266"/>
                  </a:moveTo>
                  <a:lnTo>
                    <a:pt x="15331" y="22194"/>
                  </a:lnTo>
                  <a:lnTo>
                    <a:pt x="12677" y="15476"/>
                  </a:lnTo>
                  <a:lnTo>
                    <a:pt x="8121" y="9086"/>
                  </a:lnTo>
                  <a:lnTo>
                    <a:pt x="0" y="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05285" y="514529"/>
              <a:ext cx="33655" cy="26034"/>
            </a:xfrm>
            <a:custGeom>
              <a:avLst/>
              <a:gdLst/>
              <a:ahLst/>
              <a:cxnLst/>
              <a:rect l="l" t="t" r="r" b="b"/>
              <a:pathLst>
                <a:path w="33654" h="26034">
                  <a:moveTo>
                    <a:pt x="33335" y="25694"/>
                  </a:moveTo>
                  <a:lnTo>
                    <a:pt x="24970" y="16710"/>
                  </a:lnTo>
                  <a:lnTo>
                    <a:pt x="18709" y="11039"/>
                  </a:lnTo>
                  <a:lnTo>
                    <a:pt x="11427" y="6272"/>
                  </a:lnTo>
                  <a:lnTo>
                    <a:pt x="0" y="0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66912" y="499957"/>
              <a:ext cx="38735" cy="14604"/>
            </a:xfrm>
            <a:custGeom>
              <a:avLst/>
              <a:gdLst/>
              <a:ahLst/>
              <a:cxnLst/>
              <a:rect l="l" t="t" r="r" b="b"/>
              <a:pathLst>
                <a:path w="38735" h="14604">
                  <a:moveTo>
                    <a:pt x="38373" y="14572"/>
                  </a:moveTo>
                  <a:lnTo>
                    <a:pt x="26867" y="8474"/>
                  </a:lnTo>
                  <a:lnTo>
                    <a:pt x="19034" y="4923"/>
                  </a:lnTo>
                  <a:lnTo>
                    <a:pt x="11277" y="2554"/>
                  </a:lnTo>
                  <a:lnTo>
                    <a:pt x="0" y="0"/>
                  </a:lnTo>
                </a:path>
              </a:pathLst>
            </a:custGeom>
            <a:ln w="32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34397" y="496727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20" h="3809">
                  <a:moveTo>
                    <a:pt x="32515" y="3229"/>
                  </a:moveTo>
                  <a:lnTo>
                    <a:pt x="21329" y="887"/>
                  </a:lnTo>
                  <a:lnTo>
                    <a:pt x="14213" y="0"/>
                  </a:lnTo>
                  <a:lnTo>
                    <a:pt x="8119" y="472"/>
                  </a:lnTo>
                  <a:lnTo>
                    <a:pt x="0" y="2208"/>
                  </a:lnTo>
                </a:path>
              </a:pathLst>
            </a:custGeom>
            <a:ln w="32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19052" y="498935"/>
              <a:ext cx="15875" cy="11430"/>
            </a:xfrm>
            <a:custGeom>
              <a:avLst/>
              <a:gdLst/>
              <a:ahLst/>
              <a:cxnLst/>
              <a:rect l="l" t="t" r="r" b="b"/>
              <a:pathLst>
                <a:path w="15875" h="11429">
                  <a:moveTo>
                    <a:pt x="15344" y="0"/>
                  </a:moveTo>
                  <a:lnTo>
                    <a:pt x="1812" y="3114"/>
                  </a:lnTo>
                  <a:lnTo>
                    <a:pt x="0" y="10870"/>
                  </a:lnTo>
                </a:path>
              </a:pathLst>
            </a:custGeom>
            <a:ln w="32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17240" y="509806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1812" y="0"/>
                  </a:moveTo>
                  <a:lnTo>
                    <a:pt x="0" y="7757"/>
                  </a:lnTo>
                  <a:lnTo>
                    <a:pt x="6792" y="15696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4590" y="479889"/>
              <a:ext cx="104621" cy="165920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5898259" y="417374"/>
            <a:ext cx="505459" cy="230504"/>
            <a:chOff x="5898259" y="417374"/>
            <a:chExt cx="505459" cy="230504"/>
          </a:xfrm>
        </p:grpSpPr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8259" y="454458"/>
              <a:ext cx="298086" cy="19317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5657" y="417374"/>
              <a:ext cx="177592" cy="220698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6836710" y="362760"/>
            <a:ext cx="436880" cy="637540"/>
            <a:chOff x="6836710" y="362760"/>
            <a:chExt cx="436880" cy="637540"/>
          </a:xfrm>
        </p:grpSpPr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6710" y="472095"/>
              <a:ext cx="140448" cy="19552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5520" y="362760"/>
              <a:ext cx="121523" cy="32080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031922" y="668416"/>
              <a:ext cx="3175" cy="285115"/>
            </a:xfrm>
            <a:custGeom>
              <a:avLst/>
              <a:gdLst/>
              <a:ahLst/>
              <a:cxnLst/>
              <a:rect l="l" t="t" r="r" b="b"/>
              <a:pathLst>
                <a:path w="3175" h="285115">
                  <a:moveTo>
                    <a:pt x="1307" y="-14029"/>
                  </a:moveTo>
                  <a:lnTo>
                    <a:pt x="1307" y="298702"/>
                  </a:lnTo>
                </a:path>
              </a:pathLst>
            </a:custGeom>
            <a:ln w="30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33961" y="953089"/>
              <a:ext cx="635" cy="27305"/>
            </a:xfrm>
            <a:custGeom>
              <a:avLst/>
              <a:gdLst/>
              <a:ahLst/>
              <a:cxnLst/>
              <a:rect l="l" t="t" r="r" b="b"/>
              <a:pathLst>
                <a:path w="634" h="27305">
                  <a:moveTo>
                    <a:pt x="575" y="0"/>
                  </a:moveTo>
                  <a:lnTo>
                    <a:pt x="550" y="13289"/>
                  </a:lnTo>
                  <a:lnTo>
                    <a:pt x="482" y="20521"/>
                  </a:lnTo>
                  <a:lnTo>
                    <a:pt x="317" y="24215"/>
                  </a:lnTo>
                  <a:lnTo>
                    <a:pt x="0" y="26894"/>
                  </a:lnTo>
                </a:path>
              </a:pathLst>
            </a:custGeom>
            <a:ln w="29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33412" y="972515"/>
              <a:ext cx="635" cy="12065"/>
            </a:xfrm>
            <a:custGeom>
              <a:avLst/>
              <a:gdLst/>
              <a:ahLst/>
              <a:cxnLst/>
              <a:rect l="l" t="t" r="r" b="b"/>
              <a:pathLst>
                <a:path w="634" h="12065">
                  <a:moveTo>
                    <a:pt x="548" y="7468"/>
                  </a:moveTo>
                  <a:lnTo>
                    <a:pt x="0" y="11484"/>
                  </a:lnTo>
                  <a:lnTo>
                    <a:pt x="364" y="0"/>
                  </a:lnTo>
                </a:path>
              </a:pathLst>
            </a:custGeom>
            <a:ln w="32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1575" y="578548"/>
              <a:ext cx="271726" cy="69838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7555430" y="458087"/>
            <a:ext cx="556260" cy="490855"/>
            <a:chOff x="7555430" y="458087"/>
            <a:chExt cx="556260" cy="490855"/>
          </a:xfrm>
        </p:grpSpPr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5430" y="458087"/>
              <a:ext cx="364868" cy="49066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9355" y="458328"/>
              <a:ext cx="152023" cy="170901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8162625" y="260648"/>
            <a:ext cx="462915" cy="466090"/>
            <a:chOff x="8162625" y="260648"/>
            <a:chExt cx="462915" cy="466090"/>
          </a:xfrm>
        </p:grpSpPr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62625" y="452140"/>
              <a:ext cx="165384" cy="22777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4625" y="260648"/>
              <a:ext cx="260729" cy="465923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8717634" y="240047"/>
            <a:ext cx="259079" cy="681990"/>
            <a:chOff x="8717634" y="240047"/>
            <a:chExt cx="259079" cy="681990"/>
          </a:xfrm>
        </p:grpSpPr>
        <p:sp>
          <p:nvSpPr>
            <p:cNvPr id="93" name="object 93"/>
            <p:cNvSpPr/>
            <p:nvPr/>
          </p:nvSpPr>
          <p:spPr>
            <a:xfrm>
              <a:off x="8823078" y="312427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719" y="4012"/>
                  </a:moveTo>
                  <a:lnTo>
                    <a:pt x="859" y="200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807975" y="274783"/>
              <a:ext cx="15240" cy="38100"/>
            </a:xfrm>
            <a:custGeom>
              <a:avLst/>
              <a:gdLst/>
              <a:ahLst/>
              <a:cxnLst/>
              <a:rect l="l" t="t" r="r" b="b"/>
              <a:pathLst>
                <a:path w="15240" h="38100">
                  <a:moveTo>
                    <a:pt x="15102" y="37644"/>
                  </a:moveTo>
                  <a:lnTo>
                    <a:pt x="9169" y="22729"/>
                  </a:lnTo>
                  <a:lnTo>
                    <a:pt x="5618" y="13836"/>
                  </a:lnTo>
                  <a:lnTo>
                    <a:pt x="3033" y="7436"/>
                  </a:lnTo>
                  <a:lnTo>
                    <a:pt x="0" y="0"/>
                  </a:lnTo>
                </a:path>
              </a:pathLst>
            </a:custGeom>
            <a:ln w="34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799123" y="259664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90" h="15239">
                  <a:moveTo>
                    <a:pt x="8852" y="15118"/>
                  </a:moveTo>
                  <a:lnTo>
                    <a:pt x="3877" y="2944"/>
                  </a:lnTo>
                  <a:lnTo>
                    <a:pt x="0" y="0"/>
                  </a:lnTo>
                </a:path>
              </a:pathLst>
            </a:custGeom>
            <a:ln w="33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93384" y="256720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5738" y="2944"/>
                  </a:moveTo>
                  <a:lnTo>
                    <a:pt x="1860" y="0"/>
                  </a:lnTo>
                  <a:lnTo>
                    <a:pt x="0" y="16678"/>
                  </a:lnTo>
                </a:path>
              </a:pathLst>
            </a:custGeom>
            <a:ln w="33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91342" y="273398"/>
              <a:ext cx="2540" cy="59055"/>
            </a:xfrm>
            <a:custGeom>
              <a:avLst/>
              <a:gdLst/>
              <a:ahLst/>
              <a:cxnLst/>
              <a:rect l="l" t="t" r="r" b="b"/>
              <a:pathLst>
                <a:path w="2540" h="59054">
                  <a:moveTo>
                    <a:pt x="2042" y="0"/>
                  </a:moveTo>
                  <a:lnTo>
                    <a:pt x="964" y="10297"/>
                  </a:lnTo>
                  <a:lnTo>
                    <a:pt x="391" y="19841"/>
                  </a:lnTo>
                  <a:lnTo>
                    <a:pt x="134" y="34128"/>
                  </a:lnTo>
                  <a:lnTo>
                    <a:pt x="0" y="58659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89891" y="332058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79">
                  <a:moveTo>
                    <a:pt x="1450" y="0"/>
                  </a:moveTo>
                  <a:lnTo>
                    <a:pt x="1324" y="25277"/>
                  </a:lnTo>
                  <a:lnTo>
                    <a:pt x="1131" y="44785"/>
                  </a:lnTo>
                  <a:lnTo>
                    <a:pt x="735" y="68496"/>
                  </a:lnTo>
                  <a:lnTo>
                    <a:pt x="0" y="106384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84051" y="438443"/>
              <a:ext cx="6350" cy="139065"/>
            </a:xfrm>
            <a:custGeom>
              <a:avLst/>
              <a:gdLst/>
              <a:ahLst/>
              <a:cxnLst/>
              <a:rect l="l" t="t" r="r" b="b"/>
              <a:pathLst>
                <a:path w="6350" h="139065">
                  <a:moveTo>
                    <a:pt x="5840" y="0"/>
                  </a:moveTo>
                  <a:lnTo>
                    <a:pt x="5036" y="38392"/>
                  </a:lnTo>
                  <a:lnTo>
                    <a:pt x="4160" y="65645"/>
                  </a:lnTo>
                  <a:lnTo>
                    <a:pt x="2663" y="94766"/>
                  </a:lnTo>
                  <a:lnTo>
                    <a:pt x="0" y="138766"/>
                  </a:lnTo>
                </a:path>
              </a:pathLst>
            </a:custGeom>
            <a:ln w="29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772533" y="577209"/>
              <a:ext cx="12065" cy="141605"/>
            </a:xfrm>
            <a:custGeom>
              <a:avLst/>
              <a:gdLst/>
              <a:ahLst/>
              <a:cxnLst/>
              <a:rect l="l" t="t" r="r" b="b"/>
              <a:pathLst>
                <a:path w="12065" h="141604">
                  <a:moveTo>
                    <a:pt x="11517" y="0"/>
                  </a:moveTo>
                  <a:lnTo>
                    <a:pt x="8764" y="44038"/>
                  </a:lnTo>
                  <a:lnTo>
                    <a:pt x="6647" y="73430"/>
                  </a:lnTo>
                  <a:lnTo>
                    <a:pt x="4085" y="101417"/>
                  </a:lnTo>
                  <a:lnTo>
                    <a:pt x="0" y="141239"/>
                  </a:lnTo>
                </a:path>
              </a:pathLst>
            </a:custGeom>
            <a:ln w="27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758089" y="718449"/>
              <a:ext cx="14604" cy="111760"/>
            </a:xfrm>
            <a:custGeom>
              <a:avLst/>
              <a:gdLst/>
              <a:ahLst/>
              <a:cxnLst/>
              <a:rect l="l" t="t" r="r" b="b"/>
              <a:pathLst>
                <a:path w="14604" h="111759">
                  <a:moveTo>
                    <a:pt x="14444" y="0"/>
                  </a:moveTo>
                  <a:lnTo>
                    <a:pt x="10312" y="39359"/>
                  </a:lnTo>
                  <a:lnTo>
                    <a:pt x="7431" y="64103"/>
                  </a:lnTo>
                  <a:lnTo>
                    <a:pt x="4445" y="84695"/>
                  </a:lnTo>
                  <a:lnTo>
                    <a:pt x="0" y="111597"/>
                  </a:lnTo>
                </a:path>
              </a:pathLst>
            </a:custGeom>
            <a:ln w="25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744498" y="830047"/>
              <a:ext cx="13970" cy="60960"/>
            </a:xfrm>
            <a:custGeom>
              <a:avLst/>
              <a:gdLst/>
              <a:ahLst/>
              <a:cxnLst/>
              <a:rect l="l" t="t" r="r" b="b"/>
              <a:pathLst>
                <a:path w="13970" h="60959">
                  <a:moveTo>
                    <a:pt x="13591" y="0"/>
                  </a:moveTo>
                  <a:lnTo>
                    <a:pt x="9159" y="26108"/>
                  </a:lnTo>
                  <a:lnTo>
                    <a:pt x="6266" y="41149"/>
                  </a:lnTo>
                  <a:lnTo>
                    <a:pt x="3637" y="50828"/>
                  </a:lnTo>
                  <a:lnTo>
                    <a:pt x="0" y="60850"/>
                  </a:lnTo>
                </a:path>
              </a:pathLst>
            </a:custGeom>
            <a:ln w="26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734957" y="890897"/>
              <a:ext cx="10160" cy="16510"/>
            </a:xfrm>
            <a:custGeom>
              <a:avLst/>
              <a:gdLst/>
              <a:ahLst/>
              <a:cxnLst/>
              <a:rect l="l" t="t" r="r" b="b"/>
              <a:pathLst>
                <a:path w="10159" h="16509">
                  <a:moveTo>
                    <a:pt x="9541" y="0"/>
                  </a:moveTo>
                  <a:lnTo>
                    <a:pt x="3451" y="16126"/>
                  </a:lnTo>
                  <a:lnTo>
                    <a:pt x="0" y="10104"/>
                  </a:lnTo>
                </a:path>
              </a:pathLst>
            </a:custGeom>
            <a:ln w="29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736288" y="571396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2947" y="9991"/>
                  </a:moveTo>
                  <a:lnTo>
                    <a:pt x="2547" y="8787"/>
                  </a:lnTo>
                  <a:lnTo>
                    <a:pt x="2145" y="7582"/>
                  </a:lnTo>
                </a:path>
                <a:path w="3175" h="10159">
                  <a:moveTo>
                    <a:pt x="2145" y="7582"/>
                  </a:moveTo>
                  <a:lnTo>
                    <a:pt x="1342" y="51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734944" y="559155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343" y="12241"/>
                  </a:moveTo>
                  <a:lnTo>
                    <a:pt x="0" y="7064"/>
                  </a:lnTo>
                  <a:lnTo>
                    <a:pt x="490" y="0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735435" y="543850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0" y="15304"/>
                  </a:moveTo>
                  <a:lnTo>
                    <a:pt x="489" y="8238"/>
                  </a:lnTo>
                  <a:lnTo>
                    <a:pt x="7801" y="0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743236" y="527178"/>
              <a:ext cx="24130" cy="17145"/>
            </a:xfrm>
            <a:custGeom>
              <a:avLst/>
              <a:gdLst/>
              <a:ahLst/>
              <a:cxnLst/>
              <a:rect l="l" t="t" r="r" b="b"/>
              <a:pathLst>
                <a:path w="24129" h="17145">
                  <a:moveTo>
                    <a:pt x="0" y="16671"/>
                  </a:moveTo>
                  <a:lnTo>
                    <a:pt x="4486" y="11776"/>
                  </a:lnTo>
                  <a:lnTo>
                    <a:pt x="8475" y="8408"/>
                  </a:lnTo>
                  <a:lnTo>
                    <a:pt x="14211" y="5003"/>
                  </a:lnTo>
                  <a:lnTo>
                    <a:pt x="23938" y="0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767174" y="511525"/>
              <a:ext cx="40640" cy="15875"/>
            </a:xfrm>
            <a:custGeom>
              <a:avLst/>
              <a:gdLst/>
              <a:ahLst/>
              <a:cxnLst/>
              <a:rect l="l" t="t" r="r" b="b"/>
              <a:pathLst>
                <a:path w="40640" h="15875">
                  <a:moveTo>
                    <a:pt x="0" y="15653"/>
                  </a:moveTo>
                  <a:lnTo>
                    <a:pt x="9981" y="10666"/>
                  </a:lnTo>
                  <a:lnTo>
                    <a:pt x="17505" y="7373"/>
                  </a:lnTo>
                  <a:lnTo>
                    <a:pt x="26349" y="4307"/>
                  </a:lnTo>
                  <a:lnTo>
                    <a:pt x="40289" y="0"/>
                  </a:lnTo>
                </a:path>
              </a:pathLst>
            </a:custGeom>
            <a:ln w="33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07464" y="499264"/>
              <a:ext cx="48260" cy="12700"/>
            </a:xfrm>
            <a:custGeom>
              <a:avLst/>
              <a:gdLst/>
              <a:ahLst/>
              <a:cxnLst/>
              <a:rect l="l" t="t" r="r" b="b"/>
              <a:pathLst>
                <a:path w="48259" h="12700">
                  <a:moveTo>
                    <a:pt x="0" y="12261"/>
                  </a:moveTo>
                  <a:lnTo>
                    <a:pt x="14055" y="8006"/>
                  </a:lnTo>
                  <a:lnTo>
                    <a:pt x="23702" y="5311"/>
                  </a:lnTo>
                  <a:lnTo>
                    <a:pt x="33407" y="3025"/>
                  </a:lnTo>
                  <a:lnTo>
                    <a:pt x="47636" y="0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55100" y="492157"/>
              <a:ext cx="42545" cy="7620"/>
            </a:xfrm>
            <a:custGeom>
              <a:avLst/>
              <a:gdLst/>
              <a:ahLst/>
              <a:cxnLst/>
              <a:rect l="l" t="t" r="r" b="b"/>
              <a:pathLst>
                <a:path w="42545" h="7620">
                  <a:moveTo>
                    <a:pt x="0" y="7106"/>
                  </a:moveTo>
                  <a:lnTo>
                    <a:pt x="14144" y="4161"/>
                  </a:lnTo>
                  <a:lnTo>
                    <a:pt x="23251" y="2439"/>
                  </a:lnTo>
                  <a:lnTo>
                    <a:pt x="31274" y="1274"/>
                  </a:lnTo>
                  <a:lnTo>
                    <a:pt x="42167" y="0"/>
                  </a:lnTo>
                </a:path>
              </a:pathLst>
            </a:custGeom>
            <a:ln w="31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97268" y="490716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40">
                  <a:moveTo>
                    <a:pt x="0" y="1440"/>
                  </a:moveTo>
                  <a:lnTo>
                    <a:pt x="10665" y="291"/>
                  </a:lnTo>
                  <a:lnTo>
                    <a:pt x="17101" y="0"/>
                  </a:lnTo>
                  <a:lnTo>
                    <a:pt x="21898" y="649"/>
                  </a:lnTo>
                  <a:lnTo>
                    <a:pt x="27650" y="2321"/>
                  </a:lnTo>
                </a:path>
              </a:pathLst>
            </a:custGeom>
            <a:ln w="31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24918" y="493038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5">
                  <a:moveTo>
                    <a:pt x="0" y="0"/>
                  </a:moveTo>
                  <a:lnTo>
                    <a:pt x="9456" y="2950"/>
                  </a:lnTo>
                  <a:lnTo>
                    <a:pt x="10759" y="12000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32941" y="505038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2736" y="0"/>
                  </a:moveTo>
                  <a:lnTo>
                    <a:pt x="4038" y="9049"/>
                  </a:lnTo>
                  <a:lnTo>
                    <a:pt x="0" y="23507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12492" y="528546"/>
              <a:ext cx="20955" cy="66675"/>
            </a:xfrm>
            <a:custGeom>
              <a:avLst/>
              <a:gdLst/>
              <a:ahLst/>
              <a:cxnLst/>
              <a:rect l="l" t="t" r="r" b="b"/>
              <a:pathLst>
                <a:path w="20954" h="66675">
                  <a:moveTo>
                    <a:pt x="20448" y="0"/>
                  </a:moveTo>
                  <a:lnTo>
                    <a:pt x="11396" y="28836"/>
                  </a:lnTo>
                  <a:lnTo>
                    <a:pt x="6249" y="45346"/>
                  </a:lnTo>
                  <a:lnTo>
                    <a:pt x="3089" y="55737"/>
                  </a:lnTo>
                  <a:lnTo>
                    <a:pt x="0" y="66216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904597" y="594762"/>
              <a:ext cx="8255" cy="28575"/>
            </a:xfrm>
            <a:custGeom>
              <a:avLst/>
              <a:gdLst/>
              <a:ahLst/>
              <a:cxnLst/>
              <a:rect l="l" t="t" r="r" b="b"/>
              <a:pathLst>
                <a:path w="8254" h="28575">
                  <a:moveTo>
                    <a:pt x="7895" y="0"/>
                  </a:moveTo>
                  <a:lnTo>
                    <a:pt x="5001" y="9885"/>
                  </a:lnTo>
                  <a:lnTo>
                    <a:pt x="3214" y="16127"/>
                  </a:lnTo>
                  <a:lnTo>
                    <a:pt x="1794" y="21380"/>
                  </a:lnTo>
                  <a:lnTo>
                    <a:pt x="0" y="28294"/>
                  </a:lnTo>
                </a:path>
              </a:pathLst>
            </a:custGeom>
            <a:ln w="32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958683" y="4045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458" y="458"/>
                  </a:moveTo>
                  <a:lnTo>
                    <a:pt x="229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954250" y="397107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4433" y="7439"/>
                  </a:moveTo>
                  <a:lnTo>
                    <a:pt x="1227" y="3088"/>
                  </a:lnTo>
                  <a:lnTo>
                    <a:pt x="0" y="0"/>
                  </a:lnTo>
                </a:path>
              </a:pathLst>
            </a:custGeom>
            <a:ln w="34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953023" y="392853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227" y="4254"/>
                  </a:moveTo>
                  <a:lnTo>
                    <a:pt x="0" y="1165"/>
                  </a:lnTo>
                  <a:lnTo>
                    <a:pt x="1291" y="0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954315" y="391686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0" y="1167"/>
                  </a:moveTo>
                  <a:lnTo>
                    <a:pt x="1292" y="0"/>
                  </a:lnTo>
                  <a:lnTo>
                    <a:pt x="4836" y="1623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8989470" y="428828"/>
            <a:ext cx="151130" cy="224790"/>
            <a:chOff x="8989470" y="428828"/>
            <a:chExt cx="151130" cy="224790"/>
          </a:xfrm>
        </p:grpSpPr>
        <p:sp>
          <p:nvSpPr>
            <p:cNvPr id="121" name="object 121"/>
            <p:cNvSpPr/>
            <p:nvPr/>
          </p:nvSpPr>
          <p:spPr>
            <a:xfrm>
              <a:off x="9119757" y="468822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0" y="5985"/>
                  </a:moveTo>
                  <a:lnTo>
                    <a:pt x="229" y="5469"/>
                  </a:lnTo>
                  <a:lnTo>
                    <a:pt x="458" y="4953"/>
                  </a:lnTo>
                </a:path>
                <a:path w="2540" h="6350">
                  <a:moveTo>
                    <a:pt x="458" y="4953"/>
                  </a:moveTo>
                  <a:lnTo>
                    <a:pt x="917" y="3920"/>
                  </a:lnTo>
                  <a:lnTo>
                    <a:pt x="194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121354" y="459671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350" y="9151"/>
                  </a:moveTo>
                  <a:lnTo>
                    <a:pt x="1379" y="5229"/>
                  </a:lnTo>
                  <a:lnTo>
                    <a:pt x="0" y="0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112533" y="450203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821" y="9467"/>
                  </a:moveTo>
                  <a:lnTo>
                    <a:pt x="7442" y="4236"/>
                  </a:lnTo>
                  <a:lnTo>
                    <a:pt x="0" y="0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091771" y="445966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4" h="4445">
                  <a:moveTo>
                    <a:pt x="20761" y="4236"/>
                  </a:moveTo>
                  <a:lnTo>
                    <a:pt x="13318" y="0"/>
                  </a:lnTo>
                  <a:lnTo>
                    <a:pt x="0" y="1159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062645" y="447126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09" h="10795">
                  <a:moveTo>
                    <a:pt x="29126" y="0"/>
                  </a:moveTo>
                  <a:lnTo>
                    <a:pt x="21178" y="819"/>
                  </a:lnTo>
                  <a:lnTo>
                    <a:pt x="15495" y="2215"/>
                  </a:lnTo>
                  <a:lnTo>
                    <a:pt x="9346" y="5198"/>
                  </a:lnTo>
                  <a:lnTo>
                    <a:pt x="0" y="10777"/>
                  </a:lnTo>
                </a:path>
              </a:pathLst>
            </a:custGeom>
            <a:ln w="33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033232" y="457903"/>
              <a:ext cx="29845" cy="27940"/>
            </a:xfrm>
            <a:custGeom>
              <a:avLst/>
              <a:gdLst/>
              <a:ahLst/>
              <a:cxnLst/>
              <a:rect l="l" t="t" r="r" b="b"/>
              <a:pathLst>
                <a:path w="29845" h="27940">
                  <a:moveTo>
                    <a:pt x="29412" y="0"/>
                  </a:moveTo>
                  <a:lnTo>
                    <a:pt x="20062" y="5845"/>
                  </a:lnTo>
                  <a:lnTo>
                    <a:pt x="13881" y="10680"/>
                  </a:lnTo>
                  <a:lnTo>
                    <a:pt x="8113" y="17106"/>
                  </a:lnTo>
                  <a:lnTo>
                    <a:pt x="0" y="27720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12189" y="485624"/>
              <a:ext cx="21590" cy="41275"/>
            </a:xfrm>
            <a:custGeom>
              <a:avLst/>
              <a:gdLst/>
              <a:ahLst/>
              <a:cxnLst/>
              <a:rect l="l" t="t" r="r" b="b"/>
              <a:pathLst>
                <a:path w="21590" h="41275">
                  <a:moveTo>
                    <a:pt x="21042" y="0"/>
                  </a:moveTo>
                  <a:lnTo>
                    <a:pt x="13060" y="10824"/>
                  </a:lnTo>
                  <a:lnTo>
                    <a:pt x="8207" y="18722"/>
                  </a:lnTo>
                  <a:lnTo>
                    <a:pt x="4511" y="27554"/>
                  </a:lnTo>
                  <a:lnTo>
                    <a:pt x="0" y="41181"/>
                  </a:lnTo>
                </a:path>
              </a:pathLst>
            </a:custGeom>
            <a:ln w="32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005574" y="526806"/>
              <a:ext cx="6985" cy="46355"/>
            </a:xfrm>
            <a:custGeom>
              <a:avLst/>
              <a:gdLst/>
              <a:ahLst/>
              <a:cxnLst/>
              <a:rect l="l" t="t" r="r" b="b"/>
              <a:pathLst>
                <a:path w="6984" h="46354">
                  <a:moveTo>
                    <a:pt x="6615" y="0"/>
                  </a:moveTo>
                  <a:lnTo>
                    <a:pt x="2342" y="13701"/>
                  </a:lnTo>
                  <a:lnTo>
                    <a:pt x="317" y="23057"/>
                  </a:lnTo>
                  <a:lnTo>
                    <a:pt x="0" y="32379"/>
                  </a:lnTo>
                  <a:lnTo>
                    <a:pt x="849" y="45977"/>
                  </a:lnTo>
                </a:path>
              </a:pathLst>
            </a:custGeom>
            <a:ln w="32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006423" y="572783"/>
              <a:ext cx="13335" cy="40005"/>
            </a:xfrm>
            <a:custGeom>
              <a:avLst/>
              <a:gdLst/>
              <a:ahLst/>
              <a:cxnLst/>
              <a:rect l="l" t="t" r="r" b="b"/>
              <a:pathLst>
                <a:path w="13334" h="40004">
                  <a:moveTo>
                    <a:pt x="0" y="0"/>
                  </a:moveTo>
                  <a:lnTo>
                    <a:pt x="1147" y="13502"/>
                  </a:lnTo>
                  <a:lnTo>
                    <a:pt x="2919" y="22153"/>
                  </a:lnTo>
                  <a:lnTo>
                    <a:pt x="6567" y="29688"/>
                  </a:lnTo>
                  <a:lnTo>
                    <a:pt x="13341" y="39842"/>
                  </a:lnTo>
                </a:path>
              </a:pathLst>
            </a:custGeom>
            <a:ln w="32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019764" y="612626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5" h="25400">
                  <a:moveTo>
                    <a:pt x="0" y="0"/>
                  </a:moveTo>
                  <a:lnTo>
                    <a:pt x="7046" y="9920"/>
                  </a:lnTo>
                  <a:lnTo>
                    <a:pt x="12601" y="15818"/>
                  </a:lnTo>
                  <a:lnTo>
                    <a:pt x="19551" y="20022"/>
                  </a:lnTo>
                  <a:lnTo>
                    <a:pt x="30781" y="24866"/>
                  </a:lnTo>
                </a:path>
              </a:pathLst>
            </a:custGeom>
            <a:ln w="32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9100188" y="468525"/>
            <a:ext cx="186055" cy="170815"/>
            <a:chOff x="9100188" y="468525"/>
            <a:chExt cx="186055" cy="170815"/>
          </a:xfrm>
        </p:grpSpPr>
        <p:sp>
          <p:nvSpPr>
            <p:cNvPr id="132" name="object 132"/>
            <p:cNvSpPr/>
            <p:nvPr/>
          </p:nvSpPr>
          <p:spPr>
            <a:xfrm>
              <a:off x="9268363" y="51897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256106" y="508440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256" y="10535"/>
                  </a:moveTo>
                  <a:lnTo>
                    <a:pt x="7670" y="6007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234879" y="495479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4">
                  <a:moveTo>
                    <a:pt x="21227" y="12960"/>
                  </a:moveTo>
                  <a:lnTo>
                    <a:pt x="13557" y="6951"/>
                  </a:lnTo>
                  <a:lnTo>
                    <a:pt x="0" y="0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203622" y="486277"/>
              <a:ext cx="31750" cy="9525"/>
            </a:xfrm>
            <a:custGeom>
              <a:avLst/>
              <a:gdLst/>
              <a:ahLst/>
              <a:cxnLst/>
              <a:rect l="l" t="t" r="r" b="b"/>
              <a:pathLst>
                <a:path w="31750" h="9525">
                  <a:moveTo>
                    <a:pt x="31257" y="9202"/>
                  </a:moveTo>
                  <a:lnTo>
                    <a:pt x="23142" y="5148"/>
                  </a:lnTo>
                  <a:lnTo>
                    <a:pt x="17181" y="2838"/>
                  </a:lnTo>
                  <a:lnTo>
                    <a:pt x="10444" y="1409"/>
                  </a:lnTo>
                  <a:lnTo>
                    <a:pt x="0" y="0"/>
                  </a:lnTo>
                </a:path>
              </a:pathLst>
            </a:custGeom>
            <a:ln w="33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167915" y="485073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5">
                  <a:moveTo>
                    <a:pt x="35707" y="1203"/>
                  </a:moveTo>
                  <a:lnTo>
                    <a:pt x="25193" y="0"/>
                  </a:lnTo>
                  <a:lnTo>
                    <a:pt x="17970" y="8"/>
                  </a:lnTo>
                  <a:lnTo>
                    <a:pt x="10687" y="1598"/>
                  </a:lnTo>
                  <a:lnTo>
                    <a:pt x="0" y="5138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136657" y="490211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31257" y="0"/>
                  </a:moveTo>
                  <a:lnTo>
                    <a:pt x="20639" y="3796"/>
                  </a:lnTo>
                  <a:lnTo>
                    <a:pt x="13843" y="7185"/>
                  </a:lnTo>
                  <a:lnTo>
                    <a:pt x="7940" y="12079"/>
                  </a:lnTo>
                  <a:lnTo>
                    <a:pt x="0" y="20389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119232" y="510601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4">
                  <a:moveTo>
                    <a:pt x="17425" y="0"/>
                  </a:moveTo>
                  <a:lnTo>
                    <a:pt x="9700" y="8492"/>
                  </a:lnTo>
                  <a:lnTo>
                    <a:pt x="5309" y="14660"/>
                  </a:lnTo>
                  <a:lnTo>
                    <a:pt x="2621" y="21508"/>
                  </a:lnTo>
                  <a:lnTo>
                    <a:pt x="0" y="32041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16485" y="542642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2746" y="0"/>
                  </a:moveTo>
                  <a:lnTo>
                    <a:pt x="446" y="10546"/>
                  </a:lnTo>
                  <a:lnTo>
                    <a:pt x="0" y="17501"/>
                  </a:lnTo>
                  <a:lnTo>
                    <a:pt x="1695" y="23959"/>
                  </a:lnTo>
                  <a:lnTo>
                    <a:pt x="5822" y="33015"/>
                  </a:lnTo>
                </a:path>
              </a:pathLst>
            </a:custGeom>
            <a:ln w="32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122308" y="575657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5" h="23495">
                  <a:moveTo>
                    <a:pt x="0" y="0"/>
                  </a:moveTo>
                  <a:lnTo>
                    <a:pt x="4456" y="8906"/>
                  </a:lnTo>
                  <a:lnTo>
                    <a:pt x="8461" y="14319"/>
                  </a:lnTo>
                  <a:lnTo>
                    <a:pt x="14283" y="18439"/>
                  </a:lnTo>
                  <a:lnTo>
                    <a:pt x="24189" y="23465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146497" y="599123"/>
              <a:ext cx="37465" cy="8255"/>
            </a:xfrm>
            <a:custGeom>
              <a:avLst/>
              <a:gdLst/>
              <a:ahLst/>
              <a:cxnLst/>
              <a:rect l="l" t="t" r="r" b="b"/>
              <a:pathLst>
                <a:path w="37465" h="8254">
                  <a:moveTo>
                    <a:pt x="0" y="0"/>
                  </a:moveTo>
                  <a:lnTo>
                    <a:pt x="10113" y="4770"/>
                  </a:lnTo>
                  <a:lnTo>
                    <a:pt x="17387" y="7103"/>
                  </a:lnTo>
                  <a:lnTo>
                    <a:pt x="25335" y="7670"/>
                  </a:lnTo>
                  <a:lnTo>
                    <a:pt x="37469" y="7140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183966" y="596284"/>
              <a:ext cx="38735" cy="10160"/>
            </a:xfrm>
            <a:custGeom>
              <a:avLst/>
              <a:gdLst/>
              <a:ahLst/>
              <a:cxnLst/>
              <a:rect l="l" t="t" r="r" b="b"/>
              <a:pathLst>
                <a:path w="38734" h="10159">
                  <a:moveTo>
                    <a:pt x="0" y="9979"/>
                  </a:moveTo>
                  <a:lnTo>
                    <a:pt x="12150" y="9182"/>
                  </a:lnTo>
                  <a:lnTo>
                    <a:pt x="20209" y="7877"/>
                  </a:lnTo>
                  <a:lnTo>
                    <a:pt x="27784" y="5128"/>
                  </a:lnTo>
                  <a:lnTo>
                    <a:pt x="38484" y="0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222450" y="576152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20">
                  <a:moveTo>
                    <a:pt x="0" y="20132"/>
                  </a:moveTo>
                  <a:lnTo>
                    <a:pt x="10552" y="14845"/>
                  </a:lnTo>
                  <a:lnTo>
                    <a:pt x="17090" y="10985"/>
                  </a:lnTo>
                  <a:lnTo>
                    <a:pt x="22335" y="6666"/>
                  </a:lnTo>
                  <a:lnTo>
                    <a:pt x="29003" y="0"/>
                  </a:lnTo>
                </a:path>
              </a:pathLst>
            </a:custGeom>
            <a:ln w="32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51454" y="556245"/>
              <a:ext cx="14604" cy="20320"/>
            </a:xfrm>
            <a:custGeom>
              <a:avLst/>
              <a:gdLst/>
              <a:ahLst/>
              <a:cxnLst/>
              <a:rect l="l" t="t" r="r" b="b"/>
              <a:pathLst>
                <a:path w="14604" h="20320">
                  <a:moveTo>
                    <a:pt x="0" y="19907"/>
                  </a:moveTo>
                  <a:lnTo>
                    <a:pt x="11049" y="8616"/>
                  </a:lnTo>
                  <a:lnTo>
                    <a:pt x="14238" y="0"/>
                  </a:lnTo>
                </a:path>
              </a:pathLst>
            </a:custGeom>
            <a:ln w="32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265693" y="54667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59">
                  <a:moveTo>
                    <a:pt x="0" y="9574"/>
                  </a:moveTo>
                  <a:lnTo>
                    <a:pt x="3188" y="958"/>
                  </a:lnTo>
                  <a:lnTo>
                    <a:pt x="849" y="0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260343" y="545713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4">
                  <a:moveTo>
                    <a:pt x="6199" y="956"/>
                  </a:moveTo>
                  <a:lnTo>
                    <a:pt x="3861" y="0"/>
                  </a:lnTo>
                  <a:lnTo>
                    <a:pt x="0" y="7904"/>
                  </a:lnTo>
                </a:path>
              </a:pathLst>
            </a:custGeom>
            <a:ln w="33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254683" y="553618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5" h="20954">
                  <a:moveTo>
                    <a:pt x="5660" y="0"/>
                  </a:moveTo>
                  <a:lnTo>
                    <a:pt x="1799" y="7904"/>
                  </a:lnTo>
                  <a:lnTo>
                    <a:pt x="0" y="2079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253323" y="574409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4">
                  <a:moveTo>
                    <a:pt x="1359" y="0"/>
                  </a:moveTo>
                  <a:lnTo>
                    <a:pt x="346" y="7652"/>
                  </a:lnTo>
                  <a:lnTo>
                    <a:pt x="0" y="12894"/>
                  </a:lnTo>
                  <a:lnTo>
                    <a:pt x="313" y="18148"/>
                  </a:lnTo>
                  <a:lnTo>
                    <a:pt x="1280" y="25837"/>
                  </a:lnTo>
                </a:path>
              </a:pathLst>
            </a:custGeom>
            <a:ln w="33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254603" y="600247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0" y="0"/>
                  </a:moveTo>
                  <a:lnTo>
                    <a:pt x="1720" y="12949"/>
                  </a:lnTo>
                  <a:lnTo>
                    <a:pt x="6339" y="22207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9362970" y="264512"/>
            <a:ext cx="288925" cy="337820"/>
            <a:chOff x="9362970" y="264512"/>
            <a:chExt cx="288925" cy="337820"/>
          </a:xfrm>
        </p:grpSpPr>
        <p:sp>
          <p:nvSpPr>
            <p:cNvPr id="151" name="object 151"/>
            <p:cNvSpPr/>
            <p:nvPr/>
          </p:nvSpPr>
          <p:spPr>
            <a:xfrm>
              <a:off x="9421358" y="2895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420214" y="281875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1144" y="7722"/>
                  </a:moveTo>
                  <a:lnTo>
                    <a:pt x="0" y="0"/>
                  </a:lnTo>
                  <a:lnTo>
                    <a:pt x="509" y="1114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420724" y="282990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60">
                  <a:moveTo>
                    <a:pt x="0" y="0"/>
                  </a:moveTo>
                  <a:lnTo>
                    <a:pt x="510" y="1116"/>
                  </a:lnTo>
                  <a:lnTo>
                    <a:pt x="2202" y="9652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422927" y="292642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79" h="27939">
                  <a:moveTo>
                    <a:pt x="0" y="0"/>
                  </a:moveTo>
                  <a:lnTo>
                    <a:pt x="1025" y="5235"/>
                  </a:lnTo>
                  <a:lnTo>
                    <a:pt x="1852" y="9879"/>
                  </a:lnTo>
                  <a:lnTo>
                    <a:pt x="2920" y="16541"/>
                  </a:lnTo>
                  <a:lnTo>
                    <a:pt x="4665" y="27829"/>
                  </a:lnTo>
                </a:path>
              </a:pathLst>
            </a:custGeom>
            <a:ln w="34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427592" y="320471"/>
              <a:ext cx="6985" cy="49530"/>
            </a:xfrm>
            <a:custGeom>
              <a:avLst/>
              <a:gdLst/>
              <a:ahLst/>
              <a:cxnLst/>
              <a:rect l="l" t="t" r="r" b="b"/>
              <a:pathLst>
                <a:path w="6984" h="49529">
                  <a:moveTo>
                    <a:pt x="0" y="0"/>
                  </a:moveTo>
                  <a:lnTo>
                    <a:pt x="1774" y="11624"/>
                  </a:lnTo>
                  <a:lnTo>
                    <a:pt x="3047" y="20632"/>
                  </a:lnTo>
                  <a:lnTo>
                    <a:pt x="4433" y="31643"/>
                  </a:lnTo>
                  <a:lnTo>
                    <a:pt x="6544" y="49279"/>
                  </a:lnTo>
                </a:path>
              </a:pathLst>
            </a:custGeom>
            <a:ln w="33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434137" y="369751"/>
              <a:ext cx="6985" cy="66675"/>
            </a:xfrm>
            <a:custGeom>
              <a:avLst/>
              <a:gdLst/>
              <a:ahLst/>
              <a:cxnLst/>
              <a:rect l="l" t="t" r="r" b="b"/>
              <a:pathLst>
                <a:path w="6984" h="66675">
                  <a:moveTo>
                    <a:pt x="0" y="0"/>
                  </a:moveTo>
                  <a:lnTo>
                    <a:pt x="2112" y="17898"/>
                  </a:lnTo>
                  <a:lnTo>
                    <a:pt x="3504" y="30760"/>
                  </a:lnTo>
                  <a:lnTo>
                    <a:pt x="4797" y="44791"/>
                  </a:lnTo>
                  <a:lnTo>
                    <a:pt x="6609" y="66197"/>
                  </a:lnTo>
                </a:path>
              </a:pathLst>
            </a:custGeom>
            <a:ln w="32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440746" y="435948"/>
              <a:ext cx="5080" cy="72390"/>
            </a:xfrm>
            <a:custGeom>
              <a:avLst/>
              <a:gdLst/>
              <a:ahLst/>
              <a:cxnLst/>
              <a:rect l="l" t="t" r="r" b="b"/>
              <a:pathLst>
                <a:path w="5079" h="72390">
                  <a:moveTo>
                    <a:pt x="0" y="0"/>
                  </a:moveTo>
                  <a:lnTo>
                    <a:pt x="1788" y="21493"/>
                  </a:lnTo>
                  <a:lnTo>
                    <a:pt x="2914" y="36136"/>
                  </a:lnTo>
                  <a:lnTo>
                    <a:pt x="3854" y="50658"/>
                  </a:lnTo>
                  <a:lnTo>
                    <a:pt x="5084" y="71790"/>
                  </a:lnTo>
                </a:path>
              </a:pathLst>
            </a:custGeom>
            <a:ln w="31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445831" y="507739"/>
              <a:ext cx="3175" cy="62865"/>
            </a:xfrm>
            <a:custGeom>
              <a:avLst/>
              <a:gdLst/>
              <a:ahLst/>
              <a:cxnLst/>
              <a:rect l="l" t="t" r="r" b="b"/>
              <a:pathLst>
                <a:path w="3175" h="62865">
                  <a:moveTo>
                    <a:pt x="0" y="0"/>
                  </a:moveTo>
                  <a:lnTo>
                    <a:pt x="1196" y="20990"/>
                  </a:lnTo>
                  <a:lnTo>
                    <a:pt x="1899" y="34528"/>
                  </a:lnTo>
                  <a:lnTo>
                    <a:pt x="2383" y="46499"/>
                  </a:lnTo>
                  <a:lnTo>
                    <a:pt x="2921" y="62789"/>
                  </a:lnTo>
                </a:path>
              </a:pathLst>
            </a:custGeom>
            <a:ln w="30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84237" y="4969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381036" y="493031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201" y="3948"/>
                  </a:moveTo>
                  <a:lnTo>
                    <a:pt x="684" y="1830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380351" y="48837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685" y="4655"/>
                  </a:moveTo>
                  <a:lnTo>
                    <a:pt x="0" y="2823"/>
                  </a:lnTo>
                  <a:lnTo>
                    <a:pt x="3268" y="0"/>
                  </a:lnTo>
                </a:path>
              </a:pathLst>
            </a:custGeom>
            <a:ln w="34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383620" y="482128"/>
              <a:ext cx="13970" cy="6350"/>
            </a:xfrm>
            <a:custGeom>
              <a:avLst/>
              <a:gdLst/>
              <a:ahLst/>
              <a:cxnLst/>
              <a:rect l="l" t="t" r="r" b="b"/>
              <a:pathLst>
                <a:path w="13970" h="6350">
                  <a:moveTo>
                    <a:pt x="0" y="6247"/>
                  </a:moveTo>
                  <a:lnTo>
                    <a:pt x="3268" y="3423"/>
                  </a:lnTo>
                  <a:lnTo>
                    <a:pt x="1356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397180" y="475194"/>
              <a:ext cx="28575" cy="6985"/>
            </a:xfrm>
            <a:custGeom>
              <a:avLst/>
              <a:gdLst/>
              <a:ahLst/>
              <a:cxnLst/>
              <a:rect l="l" t="t" r="r" b="b"/>
              <a:pathLst>
                <a:path w="28575" h="6984">
                  <a:moveTo>
                    <a:pt x="0" y="6934"/>
                  </a:moveTo>
                  <a:lnTo>
                    <a:pt x="6232" y="4899"/>
                  </a:lnTo>
                  <a:lnTo>
                    <a:pt x="11270" y="3499"/>
                  </a:lnTo>
                  <a:lnTo>
                    <a:pt x="17775" y="2082"/>
                  </a:lnTo>
                  <a:lnTo>
                    <a:pt x="28411" y="0"/>
                  </a:lnTo>
                </a:path>
              </a:pathLst>
            </a:custGeom>
            <a:ln w="34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25591" y="468740"/>
              <a:ext cx="41910" cy="6985"/>
            </a:xfrm>
            <a:custGeom>
              <a:avLst/>
              <a:gdLst/>
              <a:ahLst/>
              <a:cxnLst/>
              <a:rect l="l" t="t" r="r" b="b"/>
              <a:pathLst>
                <a:path w="41909" h="6984">
                  <a:moveTo>
                    <a:pt x="0" y="6453"/>
                  </a:moveTo>
                  <a:lnTo>
                    <a:pt x="10837" y="4378"/>
                  </a:lnTo>
                  <a:lnTo>
                    <a:pt x="18754" y="3014"/>
                  </a:lnTo>
                  <a:lnTo>
                    <a:pt x="27621" y="1756"/>
                  </a:lnTo>
                  <a:lnTo>
                    <a:pt x="41314" y="0"/>
                  </a:lnTo>
                </a:path>
              </a:pathLst>
            </a:custGeom>
            <a:ln w="33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466906" y="463833"/>
              <a:ext cx="46990" cy="5080"/>
            </a:xfrm>
            <a:custGeom>
              <a:avLst/>
              <a:gdLst/>
              <a:ahLst/>
              <a:cxnLst/>
              <a:rect l="l" t="t" r="r" b="b"/>
              <a:pathLst>
                <a:path w="46990" h="5079">
                  <a:moveTo>
                    <a:pt x="0" y="4906"/>
                  </a:moveTo>
                  <a:lnTo>
                    <a:pt x="13774" y="3173"/>
                  </a:lnTo>
                  <a:lnTo>
                    <a:pt x="23216" y="2084"/>
                  </a:lnTo>
                  <a:lnTo>
                    <a:pt x="32691" y="1179"/>
                  </a:lnTo>
                  <a:lnTo>
                    <a:pt x="46565" y="0"/>
                  </a:lnTo>
                </a:path>
              </a:pathLst>
            </a:custGeom>
            <a:ln w="32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513471" y="461621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09" h="2540">
                  <a:moveTo>
                    <a:pt x="0" y="2212"/>
                  </a:moveTo>
                  <a:lnTo>
                    <a:pt x="13791" y="1073"/>
                  </a:lnTo>
                  <a:lnTo>
                    <a:pt x="22690" y="463"/>
                  </a:lnTo>
                  <a:lnTo>
                    <a:pt x="30570" y="174"/>
                  </a:lnTo>
                  <a:lnTo>
                    <a:pt x="41302" y="0"/>
                  </a:lnTo>
                </a:path>
              </a:pathLst>
            </a:custGeom>
            <a:ln w="32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554774" y="461528"/>
              <a:ext cx="27940" cy="3175"/>
            </a:xfrm>
            <a:custGeom>
              <a:avLst/>
              <a:gdLst/>
              <a:ahLst/>
              <a:cxnLst/>
              <a:rect l="l" t="t" r="r" b="b"/>
              <a:pathLst>
                <a:path w="27940" h="3175">
                  <a:moveTo>
                    <a:pt x="0" y="92"/>
                  </a:moveTo>
                  <a:lnTo>
                    <a:pt x="10514" y="0"/>
                  </a:lnTo>
                  <a:lnTo>
                    <a:pt x="16872" y="285"/>
                  </a:lnTo>
                  <a:lnTo>
                    <a:pt x="21642" y="1235"/>
                  </a:lnTo>
                  <a:lnTo>
                    <a:pt x="27392" y="3134"/>
                  </a:lnTo>
                </a:path>
              </a:pathLst>
            </a:custGeom>
            <a:ln w="32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582166" y="46466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9461" y="3291"/>
                  </a:lnTo>
                  <a:lnTo>
                    <a:pt x="11372" y="11079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592397" y="475743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1142" y="0"/>
                  </a:moveTo>
                  <a:lnTo>
                    <a:pt x="3054" y="7788"/>
                  </a:lnTo>
                  <a:lnTo>
                    <a:pt x="0" y="20256"/>
                  </a:lnTo>
                </a:path>
              </a:pathLst>
            </a:custGeom>
            <a:ln w="33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564647" y="495999"/>
              <a:ext cx="27940" cy="90170"/>
            </a:xfrm>
            <a:custGeom>
              <a:avLst/>
              <a:gdLst/>
              <a:ahLst/>
              <a:cxnLst/>
              <a:rect l="l" t="t" r="r" b="b"/>
              <a:pathLst>
                <a:path w="27940" h="90170">
                  <a:moveTo>
                    <a:pt x="27749" y="0"/>
                  </a:moveTo>
                  <a:lnTo>
                    <a:pt x="13658" y="45063"/>
                  </a:lnTo>
                  <a:lnTo>
                    <a:pt x="6071" y="69438"/>
                  </a:lnTo>
                  <a:lnTo>
                    <a:pt x="2385" y="81541"/>
                  </a:lnTo>
                  <a:lnTo>
                    <a:pt x="0" y="89792"/>
                  </a:lnTo>
                </a:path>
              </a:pathLst>
            </a:custGeom>
            <a:ln w="32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633187" y="37088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15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620067" y="357751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4" h="13335">
                  <a:moveTo>
                    <a:pt x="13119" y="13135"/>
                  </a:moveTo>
                  <a:lnTo>
                    <a:pt x="394" y="108"/>
                  </a:lnTo>
                  <a:lnTo>
                    <a:pt x="0" y="0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9621286" y="419181"/>
            <a:ext cx="363220" cy="233045"/>
            <a:chOff x="9621286" y="419181"/>
            <a:chExt cx="363220" cy="233045"/>
          </a:xfrm>
        </p:grpSpPr>
        <p:sp>
          <p:nvSpPr>
            <p:cNvPr id="174" name="object 174"/>
            <p:cNvSpPr/>
            <p:nvPr/>
          </p:nvSpPr>
          <p:spPr>
            <a:xfrm>
              <a:off x="9740629" y="45229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730152" y="452291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10476" y="0"/>
                  </a:moveTo>
                  <a:lnTo>
                    <a:pt x="5724" y="916"/>
                  </a:lnTo>
                  <a:lnTo>
                    <a:pt x="0" y="3322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715126" y="455614"/>
              <a:ext cx="15240" cy="8255"/>
            </a:xfrm>
            <a:custGeom>
              <a:avLst/>
              <a:gdLst/>
              <a:ahLst/>
              <a:cxnLst/>
              <a:rect l="l" t="t" r="r" b="b"/>
              <a:pathLst>
                <a:path w="15240" h="8254">
                  <a:moveTo>
                    <a:pt x="15025" y="0"/>
                  </a:moveTo>
                  <a:lnTo>
                    <a:pt x="9300" y="2406"/>
                  </a:lnTo>
                  <a:lnTo>
                    <a:pt x="0" y="8128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93731" y="463742"/>
              <a:ext cx="21590" cy="15875"/>
            </a:xfrm>
            <a:custGeom>
              <a:avLst/>
              <a:gdLst/>
              <a:ahLst/>
              <a:cxnLst/>
              <a:rect l="l" t="t" r="r" b="b"/>
              <a:pathLst>
                <a:path w="21590" h="15875">
                  <a:moveTo>
                    <a:pt x="21395" y="0"/>
                  </a:moveTo>
                  <a:lnTo>
                    <a:pt x="15829" y="3465"/>
                  </a:lnTo>
                  <a:lnTo>
                    <a:pt x="11745" y="6262"/>
                  </a:lnTo>
                  <a:lnTo>
                    <a:pt x="7137" y="9868"/>
                  </a:lnTo>
                  <a:lnTo>
                    <a:pt x="0" y="15763"/>
                  </a:lnTo>
                </a:path>
              </a:pathLst>
            </a:custGeom>
            <a:ln w="34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669637" y="479505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5">
                  <a:moveTo>
                    <a:pt x="24093" y="0"/>
                  </a:moveTo>
                  <a:lnTo>
                    <a:pt x="16914" y="6030"/>
                  </a:lnTo>
                  <a:lnTo>
                    <a:pt x="12011" y="10585"/>
                  </a:lnTo>
                  <a:lnTo>
                    <a:pt x="7126" y="15957"/>
                  </a:lnTo>
                  <a:lnTo>
                    <a:pt x="0" y="24435"/>
                  </a:lnTo>
                </a:path>
              </a:pathLst>
            </a:custGeom>
            <a:ln w="33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648783" y="503941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20853" y="0"/>
                  </a:moveTo>
                  <a:lnTo>
                    <a:pt x="13777" y="8587"/>
                  </a:lnTo>
                  <a:lnTo>
                    <a:pt x="9247" y="14730"/>
                  </a:lnTo>
                  <a:lnTo>
                    <a:pt x="5306" y="21378"/>
                  </a:lnTo>
                  <a:lnTo>
                    <a:pt x="0" y="31483"/>
                  </a:lnTo>
                </a:path>
              </a:pathLst>
            </a:custGeom>
            <a:ln w="33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638377" y="535424"/>
              <a:ext cx="10795" cy="33655"/>
            </a:xfrm>
            <a:custGeom>
              <a:avLst/>
              <a:gdLst/>
              <a:ahLst/>
              <a:cxnLst/>
              <a:rect l="l" t="t" r="r" b="b"/>
              <a:pathLst>
                <a:path w="10795" h="33654">
                  <a:moveTo>
                    <a:pt x="10406" y="0"/>
                  </a:moveTo>
                  <a:lnTo>
                    <a:pt x="5263" y="10140"/>
                  </a:lnTo>
                  <a:lnTo>
                    <a:pt x="2464" y="17025"/>
                  </a:lnTo>
                  <a:lnTo>
                    <a:pt x="1035" y="23811"/>
                  </a:lnTo>
                  <a:lnTo>
                    <a:pt x="0" y="33653"/>
                  </a:lnTo>
                </a:path>
              </a:pathLst>
            </a:custGeom>
            <a:ln w="32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637593" y="569078"/>
              <a:ext cx="6985" cy="28575"/>
            </a:xfrm>
            <a:custGeom>
              <a:avLst/>
              <a:gdLst/>
              <a:ahLst/>
              <a:cxnLst/>
              <a:rect l="l" t="t" r="r" b="b"/>
              <a:pathLst>
                <a:path w="6984" h="28575">
                  <a:moveTo>
                    <a:pt x="783" y="0"/>
                  </a:moveTo>
                  <a:lnTo>
                    <a:pt x="0" y="9761"/>
                  </a:lnTo>
                  <a:lnTo>
                    <a:pt x="337" y="15980"/>
                  </a:lnTo>
                  <a:lnTo>
                    <a:pt x="2333" y="21324"/>
                  </a:lnTo>
                  <a:lnTo>
                    <a:pt x="6526" y="28463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644120" y="597541"/>
              <a:ext cx="22860" cy="17145"/>
            </a:xfrm>
            <a:custGeom>
              <a:avLst/>
              <a:gdLst/>
              <a:ahLst/>
              <a:cxnLst/>
              <a:rect l="l" t="t" r="r" b="b"/>
              <a:pathLst>
                <a:path w="22859" h="17145">
                  <a:moveTo>
                    <a:pt x="0" y="0"/>
                  </a:moveTo>
                  <a:lnTo>
                    <a:pt x="4451" y="6958"/>
                  </a:lnTo>
                  <a:lnTo>
                    <a:pt x="8255" y="11038"/>
                  </a:lnTo>
                  <a:lnTo>
                    <a:pt x="13500" y="13827"/>
                  </a:lnTo>
                  <a:lnTo>
                    <a:pt x="22273" y="16910"/>
                  </a:lnTo>
                </a:path>
              </a:pathLst>
            </a:custGeom>
            <a:ln w="32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666394" y="614452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5">
                  <a:moveTo>
                    <a:pt x="0" y="0"/>
                  </a:moveTo>
                  <a:lnTo>
                    <a:pt x="8944" y="2827"/>
                  </a:lnTo>
                  <a:lnTo>
                    <a:pt x="15392" y="3829"/>
                  </a:lnTo>
                  <a:lnTo>
                    <a:pt x="22461" y="3060"/>
                  </a:lnTo>
                  <a:lnTo>
                    <a:pt x="33273" y="573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699667" y="597265"/>
              <a:ext cx="34290" cy="17780"/>
            </a:xfrm>
            <a:custGeom>
              <a:avLst/>
              <a:gdLst/>
              <a:ahLst/>
              <a:cxnLst/>
              <a:rect l="l" t="t" r="r" b="b"/>
              <a:pathLst>
                <a:path w="34290" h="17779">
                  <a:moveTo>
                    <a:pt x="0" y="17760"/>
                  </a:moveTo>
                  <a:lnTo>
                    <a:pt x="10823" y="14986"/>
                  </a:lnTo>
                  <a:lnTo>
                    <a:pt x="17982" y="12212"/>
                  </a:lnTo>
                  <a:lnTo>
                    <a:pt x="24671" y="7771"/>
                  </a:lnTo>
                  <a:lnTo>
                    <a:pt x="34087" y="0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733755" y="564528"/>
              <a:ext cx="24130" cy="33020"/>
            </a:xfrm>
            <a:custGeom>
              <a:avLst/>
              <a:gdLst/>
              <a:ahLst/>
              <a:cxnLst/>
              <a:rect l="l" t="t" r="r" b="b"/>
              <a:pathLst>
                <a:path w="24129" h="33020">
                  <a:moveTo>
                    <a:pt x="0" y="32737"/>
                  </a:moveTo>
                  <a:lnTo>
                    <a:pt x="9256" y="24731"/>
                  </a:lnTo>
                  <a:lnTo>
                    <a:pt x="14830" y="18652"/>
                  </a:lnTo>
                  <a:lnTo>
                    <a:pt x="18961" y="11432"/>
                  </a:lnTo>
                  <a:lnTo>
                    <a:pt x="23890" y="0"/>
                  </a:lnTo>
                </a:path>
              </a:pathLst>
            </a:custGeom>
            <a:ln w="32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757645" y="524039"/>
              <a:ext cx="7620" cy="40640"/>
            </a:xfrm>
            <a:custGeom>
              <a:avLst/>
              <a:gdLst/>
              <a:ahLst/>
              <a:cxnLst/>
              <a:rect l="l" t="t" r="r" b="b"/>
              <a:pathLst>
                <a:path w="7620" h="40640">
                  <a:moveTo>
                    <a:pt x="0" y="40489"/>
                  </a:moveTo>
                  <a:lnTo>
                    <a:pt x="4650" y="28935"/>
                  </a:lnTo>
                  <a:lnTo>
                    <a:pt x="6830" y="20867"/>
                  </a:lnTo>
                  <a:lnTo>
                    <a:pt x="7108" y="12487"/>
                  </a:lnTo>
                  <a:lnTo>
                    <a:pt x="6050" y="0"/>
                  </a:lnTo>
                </a:path>
              </a:pathLst>
            </a:custGeom>
            <a:ln w="32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750404" y="485464"/>
              <a:ext cx="13335" cy="38735"/>
            </a:xfrm>
            <a:custGeom>
              <a:avLst/>
              <a:gdLst/>
              <a:ahLst/>
              <a:cxnLst/>
              <a:rect l="l" t="t" r="r" b="b"/>
              <a:pathLst>
                <a:path w="13334" h="38734">
                  <a:moveTo>
                    <a:pt x="13291" y="38574"/>
                  </a:moveTo>
                  <a:lnTo>
                    <a:pt x="11932" y="26116"/>
                  </a:lnTo>
                  <a:lnTo>
                    <a:pt x="10094" y="17945"/>
                  </a:lnTo>
                  <a:lnTo>
                    <a:pt x="6532" y="10445"/>
                  </a:lnTo>
                  <a:lnTo>
                    <a:pt x="0" y="0"/>
                  </a:lnTo>
                </a:path>
              </a:pathLst>
            </a:custGeom>
            <a:ln w="32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724229" y="457209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70" h="28575">
                  <a:moveTo>
                    <a:pt x="26175" y="28255"/>
                  </a:moveTo>
                  <a:lnTo>
                    <a:pt x="19441" y="17971"/>
                  </a:lnTo>
                  <a:lnTo>
                    <a:pt x="14470" y="11600"/>
                  </a:lnTo>
                  <a:lnTo>
                    <a:pt x="8807" y="6492"/>
                  </a:lnTo>
                  <a:lnTo>
                    <a:pt x="0" y="0"/>
                  </a:lnTo>
                </a:path>
              </a:pathLst>
            </a:custGeom>
            <a:ln w="32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804246" y="46118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114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804476" y="45955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0" y="1629"/>
                  </a:moveTo>
                  <a:lnTo>
                    <a:pt x="1258" y="542"/>
                  </a:lnTo>
                  <a:lnTo>
                    <a:pt x="2461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806937" y="459010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542"/>
                  </a:moveTo>
                  <a:lnTo>
                    <a:pt x="1202" y="0"/>
                  </a:lnTo>
                  <a:lnTo>
                    <a:pt x="3103" y="737"/>
                  </a:lnTo>
                </a:path>
              </a:pathLst>
            </a:custGeom>
            <a:ln w="34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810041" y="45974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0" y="0"/>
                  </a:moveTo>
                  <a:lnTo>
                    <a:pt x="1901" y="739"/>
                  </a:lnTo>
                  <a:lnTo>
                    <a:pt x="4064" y="5742"/>
                  </a:lnTo>
                </a:path>
              </a:pathLst>
            </a:custGeom>
            <a:ln w="34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814105" y="465490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79" h="15875">
                  <a:moveTo>
                    <a:pt x="0" y="0"/>
                  </a:moveTo>
                  <a:lnTo>
                    <a:pt x="2163" y="5001"/>
                  </a:lnTo>
                  <a:lnTo>
                    <a:pt x="4497" y="1575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818602" y="481241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79" h="27304">
                  <a:moveTo>
                    <a:pt x="0" y="0"/>
                  </a:moveTo>
                  <a:lnTo>
                    <a:pt x="1383" y="6466"/>
                  </a:lnTo>
                  <a:lnTo>
                    <a:pt x="2314" y="11422"/>
                  </a:lnTo>
                  <a:lnTo>
                    <a:pt x="3215" y="17386"/>
                  </a:lnTo>
                  <a:lnTo>
                    <a:pt x="4508" y="26878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823110" y="508120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59">
                  <a:moveTo>
                    <a:pt x="0" y="0"/>
                  </a:moveTo>
                  <a:lnTo>
                    <a:pt x="1282" y="9622"/>
                  </a:lnTo>
                  <a:lnTo>
                    <a:pt x="2108" y="16486"/>
                  </a:lnTo>
                  <a:lnTo>
                    <a:pt x="2836" y="23884"/>
                  </a:lnTo>
                  <a:lnTo>
                    <a:pt x="3824" y="35106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826935" y="543227"/>
              <a:ext cx="6350" cy="84455"/>
            </a:xfrm>
            <a:custGeom>
              <a:avLst/>
              <a:gdLst/>
              <a:ahLst/>
              <a:cxnLst/>
              <a:rect l="l" t="t" r="r" b="b"/>
              <a:pathLst>
                <a:path w="6350" h="84454">
                  <a:moveTo>
                    <a:pt x="0" y="0"/>
                  </a:moveTo>
                  <a:lnTo>
                    <a:pt x="3329" y="46062"/>
                  </a:lnTo>
                  <a:lnTo>
                    <a:pt x="5081" y="70153"/>
                  </a:lnTo>
                  <a:lnTo>
                    <a:pt x="5833" y="80133"/>
                  </a:lnTo>
                  <a:lnTo>
                    <a:pt x="6163" y="83867"/>
                  </a:lnTo>
                </a:path>
              </a:pathLst>
            </a:custGeom>
            <a:ln w="32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833099" y="62613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964"/>
                  </a:moveTo>
                  <a:lnTo>
                    <a:pt x="414" y="5270"/>
                  </a:lnTo>
                  <a:lnTo>
                    <a:pt x="1216" y="0"/>
                  </a:lnTo>
                </a:path>
              </a:pathLst>
            </a:custGeom>
            <a:ln w="33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834316" y="572423"/>
              <a:ext cx="8255" cy="53975"/>
            </a:xfrm>
            <a:custGeom>
              <a:avLst/>
              <a:gdLst/>
              <a:ahLst/>
              <a:cxnLst/>
              <a:rect l="l" t="t" r="r" b="b"/>
              <a:pathLst>
                <a:path w="8254" h="53975">
                  <a:moveTo>
                    <a:pt x="0" y="53706"/>
                  </a:moveTo>
                  <a:lnTo>
                    <a:pt x="2469" y="34050"/>
                  </a:lnTo>
                  <a:lnTo>
                    <a:pt x="4091" y="21904"/>
                  </a:lnTo>
                  <a:lnTo>
                    <a:pt x="5584" y="12232"/>
                  </a:lnTo>
                  <a:lnTo>
                    <a:pt x="7669" y="0"/>
                  </a:lnTo>
                </a:path>
              </a:pathLst>
            </a:custGeom>
            <a:ln w="34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841985" y="529901"/>
              <a:ext cx="10160" cy="42545"/>
            </a:xfrm>
            <a:custGeom>
              <a:avLst/>
              <a:gdLst/>
              <a:ahLst/>
              <a:cxnLst/>
              <a:rect l="l" t="t" r="r" b="b"/>
              <a:pathLst>
                <a:path w="10159" h="42545">
                  <a:moveTo>
                    <a:pt x="0" y="42522"/>
                  </a:moveTo>
                  <a:lnTo>
                    <a:pt x="2114" y="30466"/>
                  </a:lnTo>
                  <a:lnTo>
                    <a:pt x="3813" y="22017"/>
                  </a:lnTo>
                  <a:lnTo>
                    <a:pt x="5993" y="13191"/>
                  </a:lnTo>
                  <a:lnTo>
                    <a:pt x="9549" y="0"/>
                  </a:lnTo>
                </a:path>
              </a:pathLst>
            </a:custGeom>
            <a:ln w="33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851535" y="488301"/>
              <a:ext cx="14604" cy="41910"/>
            </a:xfrm>
            <a:custGeom>
              <a:avLst/>
              <a:gdLst/>
              <a:ahLst/>
              <a:cxnLst/>
              <a:rect l="l" t="t" r="r" b="b"/>
              <a:pathLst>
                <a:path w="14604" h="41909">
                  <a:moveTo>
                    <a:pt x="0" y="41599"/>
                  </a:moveTo>
                  <a:lnTo>
                    <a:pt x="3634" y="28421"/>
                  </a:lnTo>
                  <a:lnTo>
                    <a:pt x="6360" y="19695"/>
                  </a:lnTo>
                  <a:lnTo>
                    <a:pt x="9540" y="11521"/>
                  </a:lnTo>
                  <a:lnTo>
                    <a:pt x="14538" y="0"/>
                  </a:lnTo>
                </a:path>
              </a:pathLst>
            </a:custGeom>
            <a:ln w="32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866074" y="456254"/>
              <a:ext cx="19050" cy="32384"/>
            </a:xfrm>
            <a:custGeom>
              <a:avLst/>
              <a:gdLst/>
              <a:ahLst/>
              <a:cxnLst/>
              <a:rect l="l" t="t" r="r" b="b"/>
              <a:pathLst>
                <a:path w="19050" h="32384">
                  <a:moveTo>
                    <a:pt x="0" y="32047"/>
                  </a:moveTo>
                  <a:lnTo>
                    <a:pt x="5066" y="20675"/>
                  </a:lnTo>
                  <a:lnTo>
                    <a:pt x="8726" y="13546"/>
                  </a:lnTo>
                  <a:lnTo>
                    <a:pt x="12752" y="7655"/>
                  </a:lnTo>
                  <a:lnTo>
                    <a:pt x="18917" y="0"/>
                  </a:lnTo>
                </a:path>
              </a:pathLst>
            </a:custGeom>
            <a:ln w="32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884991" y="439596"/>
              <a:ext cx="22225" cy="17145"/>
            </a:xfrm>
            <a:custGeom>
              <a:avLst/>
              <a:gdLst/>
              <a:ahLst/>
              <a:cxnLst/>
              <a:rect l="l" t="t" r="r" b="b"/>
              <a:pathLst>
                <a:path w="22225" h="17145">
                  <a:moveTo>
                    <a:pt x="0" y="16657"/>
                  </a:moveTo>
                  <a:lnTo>
                    <a:pt x="6207" y="9242"/>
                  </a:lnTo>
                  <a:lnTo>
                    <a:pt x="10529" y="5035"/>
                  </a:lnTo>
                  <a:lnTo>
                    <a:pt x="14991" y="2475"/>
                  </a:lnTo>
                  <a:lnTo>
                    <a:pt x="21622" y="0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06614" y="435657"/>
              <a:ext cx="22225" cy="5715"/>
            </a:xfrm>
            <a:custGeom>
              <a:avLst/>
              <a:gdLst/>
              <a:ahLst/>
              <a:cxnLst/>
              <a:rect l="l" t="t" r="r" b="b"/>
              <a:pathLst>
                <a:path w="22225" h="5715">
                  <a:moveTo>
                    <a:pt x="0" y="3939"/>
                  </a:moveTo>
                  <a:lnTo>
                    <a:pt x="11186" y="0"/>
                  </a:lnTo>
                  <a:lnTo>
                    <a:pt x="21663" y="5650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928278" y="441307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4">
                  <a:moveTo>
                    <a:pt x="0" y="0"/>
                  </a:moveTo>
                  <a:lnTo>
                    <a:pt x="6183" y="3502"/>
                  </a:lnTo>
                  <a:lnTo>
                    <a:pt x="10184" y="6838"/>
                  </a:lnTo>
                  <a:lnTo>
                    <a:pt x="13748" y="11956"/>
                  </a:lnTo>
                  <a:lnTo>
                    <a:pt x="18621" y="20809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946899" y="462117"/>
              <a:ext cx="13335" cy="36195"/>
            </a:xfrm>
            <a:custGeom>
              <a:avLst/>
              <a:gdLst/>
              <a:ahLst/>
              <a:cxnLst/>
              <a:rect l="l" t="t" r="r" b="b"/>
              <a:pathLst>
                <a:path w="13334" h="36195">
                  <a:moveTo>
                    <a:pt x="0" y="0"/>
                  </a:moveTo>
                  <a:lnTo>
                    <a:pt x="4784" y="9091"/>
                  </a:lnTo>
                  <a:lnTo>
                    <a:pt x="7731" y="15880"/>
                  </a:lnTo>
                  <a:lnTo>
                    <a:pt x="10056" y="23748"/>
                  </a:lnTo>
                  <a:lnTo>
                    <a:pt x="12978" y="36078"/>
                  </a:lnTo>
                </a:path>
              </a:pathLst>
            </a:custGeom>
            <a:ln w="33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959877" y="498195"/>
              <a:ext cx="6985" cy="43180"/>
            </a:xfrm>
            <a:custGeom>
              <a:avLst/>
              <a:gdLst/>
              <a:ahLst/>
              <a:cxnLst/>
              <a:rect l="l" t="t" r="r" b="b"/>
              <a:pathLst>
                <a:path w="6984" h="43179">
                  <a:moveTo>
                    <a:pt x="0" y="0"/>
                  </a:moveTo>
                  <a:lnTo>
                    <a:pt x="2822" y="12439"/>
                  </a:lnTo>
                  <a:lnTo>
                    <a:pt x="4450" y="21074"/>
                  </a:lnTo>
                  <a:lnTo>
                    <a:pt x="5502" y="29942"/>
                  </a:lnTo>
                  <a:lnTo>
                    <a:pt x="6597" y="43084"/>
                  </a:lnTo>
                </a:path>
              </a:pathLst>
            </a:custGeom>
            <a:ln w="32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966474" y="541280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4" h="41275">
                  <a:moveTo>
                    <a:pt x="0" y="0"/>
                  </a:moveTo>
                  <a:lnTo>
                    <a:pt x="1012" y="13109"/>
                  </a:lnTo>
                  <a:lnTo>
                    <a:pt x="1485" y="21762"/>
                  </a:lnTo>
                  <a:lnTo>
                    <a:pt x="1540" y="29811"/>
                  </a:lnTo>
                  <a:lnTo>
                    <a:pt x="1300" y="41110"/>
                  </a:lnTo>
                </a:path>
              </a:pathLst>
            </a:custGeom>
            <a:ln w="32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964848" y="582390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2926" y="0"/>
                  </a:moveTo>
                  <a:lnTo>
                    <a:pt x="2620" y="11168"/>
                  </a:lnTo>
                  <a:lnTo>
                    <a:pt x="2214" y="18301"/>
                  </a:lnTo>
                  <a:lnTo>
                    <a:pt x="1431" y="24469"/>
                  </a:lnTo>
                  <a:lnTo>
                    <a:pt x="0" y="32739"/>
                  </a:lnTo>
                </a:path>
              </a:pathLst>
            </a:custGeom>
            <a:ln w="32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958885" y="615129"/>
              <a:ext cx="6350" cy="20955"/>
            </a:xfrm>
            <a:custGeom>
              <a:avLst/>
              <a:gdLst/>
              <a:ahLst/>
              <a:cxnLst/>
              <a:rect l="l" t="t" r="r" b="b"/>
              <a:pathLst>
                <a:path w="6350" h="20954">
                  <a:moveTo>
                    <a:pt x="5963" y="0"/>
                  </a:moveTo>
                  <a:lnTo>
                    <a:pt x="3499" y="13794"/>
                  </a:lnTo>
                  <a:lnTo>
                    <a:pt x="0" y="20539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542962" y="1034028"/>
            <a:ext cx="636270" cy="247650"/>
            <a:chOff x="542962" y="1034028"/>
            <a:chExt cx="636270" cy="247650"/>
          </a:xfrm>
        </p:grpSpPr>
        <p:sp>
          <p:nvSpPr>
            <p:cNvPr id="211" name="object 211"/>
            <p:cNvSpPr/>
            <p:nvPr/>
          </p:nvSpPr>
          <p:spPr>
            <a:xfrm>
              <a:off x="645460" y="118622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45231" y="1169672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4" h="17144">
                  <a:moveTo>
                    <a:pt x="114" y="-17385"/>
                  </a:moveTo>
                  <a:lnTo>
                    <a:pt x="114" y="33934"/>
                  </a:lnTo>
                </a:path>
              </a:pathLst>
            </a:custGeom>
            <a:ln w="34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43799" y="1153532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1432" y="16140"/>
                  </a:moveTo>
                  <a:lnTo>
                    <a:pt x="1202" y="9495"/>
                  </a:lnTo>
                  <a:lnTo>
                    <a:pt x="0" y="0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39735" y="113335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19">
                  <a:moveTo>
                    <a:pt x="4063" y="20182"/>
                  </a:moveTo>
                  <a:lnTo>
                    <a:pt x="2861" y="10686"/>
                  </a:lnTo>
                  <a:lnTo>
                    <a:pt x="0" y="0"/>
                  </a:lnTo>
                </a:path>
              </a:pathLst>
            </a:custGeom>
            <a:ln w="34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31910" y="1113557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19">
                  <a:moveTo>
                    <a:pt x="7824" y="19792"/>
                  </a:moveTo>
                  <a:lnTo>
                    <a:pt x="4963" y="9107"/>
                  </a:lnTo>
                  <a:lnTo>
                    <a:pt x="0" y="0"/>
                  </a:lnTo>
                </a:path>
              </a:pathLst>
            </a:custGeom>
            <a:ln w="33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9478" y="1099108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5">
                  <a:moveTo>
                    <a:pt x="12432" y="14448"/>
                  </a:moveTo>
                  <a:lnTo>
                    <a:pt x="7469" y="5341"/>
                  </a:lnTo>
                  <a:lnTo>
                    <a:pt x="0" y="0"/>
                  </a:lnTo>
                </a:path>
              </a:pathLst>
            </a:custGeom>
            <a:ln w="33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02806" y="1093767"/>
              <a:ext cx="17145" cy="5715"/>
            </a:xfrm>
            <a:custGeom>
              <a:avLst/>
              <a:gdLst/>
              <a:ahLst/>
              <a:cxnLst/>
              <a:rect l="l" t="t" r="r" b="b"/>
              <a:pathLst>
                <a:path w="17145" h="5715">
                  <a:moveTo>
                    <a:pt x="16671" y="5341"/>
                  </a:moveTo>
                  <a:lnTo>
                    <a:pt x="9202" y="0"/>
                  </a:lnTo>
                  <a:lnTo>
                    <a:pt x="0" y="1572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84998" y="1095340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5" h="11430">
                  <a:moveTo>
                    <a:pt x="17808" y="0"/>
                  </a:moveTo>
                  <a:lnTo>
                    <a:pt x="8605" y="1572"/>
                  </a:lnTo>
                  <a:lnTo>
                    <a:pt x="0" y="11054"/>
                  </a:lnTo>
                </a:path>
              </a:pathLst>
            </a:custGeom>
            <a:ln w="33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69942" y="1106394"/>
              <a:ext cx="15240" cy="25400"/>
            </a:xfrm>
            <a:custGeom>
              <a:avLst/>
              <a:gdLst/>
              <a:ahLst/>
              <a:cxnLst/>
              <a:rect l="l" t="t" r="r" b="b"/>
              <a:pathLst>
                <a:path w="15240" h="25400">
                  <a:moveTo>
                    <a:pt x="15055" y="0"/>
                  </a:moveTo>
                  <a:lnTo>
                    <a:pt x="9979" y="5729"/>
                  </a:lnTo>
                  <a:lnTo>
                    <a:pt x="6719" y="10279"/>
                  </a:lnTo>
                  <a:lnTo>
                    <a:pt x="3863" y="16026"/>
                  </a:lnTo>
                  <a:lnTo>
                    <a:pt x="0" y="25346"/>
                  </a:lnTo>
                </a:path>
              </a:pathLst>
            </a:custGeom>
            <a:ln w="3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61116" y="1131740"/>
              <a:ext cx="8890" cy="34925"/>
            </a:xfrm>
            <a:custGeom>
              <a:avLst/>
              <a:gdLst/>
              <a:ahLst/>
              <a:cxnLst/>
              <a:rect l="l" t="t" r="r" b="b"/>
              <a:pathLst>
                <a:path w="8890" h="34925">
                  <a:moveTo>
                    <a:pt x="8826" y="0"/>
                  </a:moveTo>
                  <a:lnTo>
                    <a:pt x="5060" y="9468"/>
                  </a:lnTo>
                  <a:lnTo>
                    <a:pt x="2885" y="16256"/>
                  </a:lnTo>
                  <a:lnTo>
                    <a:pt x="1474" y="23632"/>
                  </a:lnTo>
                  <a:lnTo>
                    <a:pt x="0" y="34865"/>
                  </a:lnTo>
                </a:path>
              </a:pathLst>
            </a:custGeom>
            <a:ln w="33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59397" y="1166606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40" h="36194">
                  <a:moveTo>
                    <a:pt x="1719" y="0"/>
                  </a:moveTo>
                  <a:lnTo>
                    <a:pt x="390" y="11249"/>
                  </a:lnTo>
                  <a:lnTo>
                    <a:pt x="0" y="18748"/>
                  </a:lnTo>
                  <a:lnTo>
                    <a:pt x="596" y="25868"/>
                  </a:lnTo>
                  <a:lnTo>
                    <a:pt x="2225" y="35983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61622" y="1202590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0" y="0"/>
                  </a:moveTo>
                  <a:lnTo>
                    <a:pt x="1784" y="9990"/>
                  </a:lnTo>
                  <a:lnTo>
                    <a:pt x="3464" y="16238"/>
                  </a:lnTo>
                  <a:lnTo>
                    <a:pt x="6016" y="21370"/>
                  </a:lnTo>
                  <a:lnTo>
                    <a:pt x="10416" y="28011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72038" y="1230601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4">
                  <a:moveTo>
                    <a:pt x="0" y="0"/>
                  </a:moveTo>
                  <a:lnTo>
                    <a:pt x="7532" y="11028"/>
                  </a:lnTo>
                  <a:lnTo>
                    <a:pt x="18531" y="13233"/>
                  </a:lnTo>
                </a:path>
              </a:pathLst>
            </a:custGeom>
            <a:ln w="32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90570" y="1238130"/>
              <a:ext cx="23495" cy="8255"/>
            </a:xfrm>
            <a:custGeom>
              <a:avLst/>
              <a:gdLst/>
              <a:ahLst/>
              <a:cxnLst/>
              <a:rect l="l" t="t" r="r" b="b"/>
              <a:pathLst>
                <a:path w="23495" h="8255">
                  <a:moveTo>
                    <a:pt x="0" y="5704"/>
                  </a:moveTo>
                  <a:lnTo>
                    <a:pt x="10998" y="7908"/>
                  </a:lnTo>
                  <a:lnTo>
                    <a:pt x="23065" y="0"/>
                  </a:lnTo>
                </a:path>
              </a:pathLst>
            </a:custGeom>
            <a:ln w="33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3635" y="1214810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0" y="23320"/>
                  </a:moveTo>
                  <a:lnTo>
                    <a:pt x="7130" y="18507"/>
                  </a:lnTo>
                  <a:lnTo>
                    <a:pt x="11794" y="14474"/>
                  </a:lnTo>
                  <a:lnTo>
                    <a:pt x="16048" y="9033"/>
                  </a:lnTo>
                  <a:lnTo>
                    <a:pt x="21951" y="0"/>
                  </a:lnTo>
                </a:path>
              </a:pathLst>
            </a:custGeom>
            <a:ln w="33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35587" y="1181472"/>
              <a:ext cx="16510" cy="33655"/>
            </a:xfrm>
            <a:custGeom>
              <a:avLst/>
              <a:gdLst/>
              <a:ahLst/>
              <a:cxnLst/>
              <a:rect l="l" t="t" r="r" b="b"/>
              <a:pathLst>
                <a:path w="16509" h="33655">
                  <a:moveTo>
                    <a:pt x="0" y="33337"/>
                  </a:moveTo>
                  <a:lnTo>
                    <a:pt x="5813" y="24147"/>
                  </a:lnTo>
                  <a:lnTo>
                    <a:pt x="9443" y="17611"/>
                  </a:lnTo>
                  <a:lnTo>
                    <a:pt x="12410" y="10604"/>
                  </a:lnTo>
                  <a:lnTo>
                    <a:pt x="16236" y="0"/>
                  </a:lnTo>
                </a:path>
              </a:pathLst>
            </a:custGeom>
            <a:ln w="33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51824" y="1148111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90" h="33655">
                  <a:moveTo>
                    <a:pt x="0" y="33361"/>
                  </a:moveTo>
                  <a:lnTo>
                    <a:pt x="3709" y="22757"/>
                  </a:lnTo>
                  <a:lnTo>
                    <a:pt x="5852" y="15747"/>
                  </a:lnTo>
                  <a:lnTo>
                    <a:pt x="7245" y="9204"/>
                  </a:lnTo>
                  <a:lnTo>
                    <a:pt x="8705" y="0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60530" y="1123439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40" h="24765">
                  <a:moveTo>
                    <a:pt x="0" y="24672"/>
                  </a:moveTo>
                  <a:lnTo>
                    <a:pt x="2353" y="9235"/>
                  </a:lnTo>
                  <a:lnTo>
                    <a:pt x="1330" y="0"/>
                  </a:lnTo>
                </a:path>
              </a:pathLst>
            </a:custGeom>
            <a:ln w="32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58154" y="1113952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3706" y="9487"/>
                  </a:moveTo>
                  <a:lnTo>
                    <a:pt x="2682" y="251"/>
                  </a:lnTo>
                  <a:lnTo>
                    <a:pt x="0" y="0"/>
                  </a:lnTo>
                </a:path>
              </a:pathLst>
            </a:custGeom>
            <a:ln w="33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52581" y="1113701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90">
                  <a:moveTo>
                    <a:pt x="5573" y="251"/>
                  </a:moveTo>
                  <a:lnTo>
                    <a:pt x="2890" y="0"/>
                  </a:lnTo>
                  <a:lnTo>
                    <a:pt x="0" y="8665"/>
                  </a:lnTo>
                </a:path>
              </a:pathLst>
            </a:custGeom>
            <a:ln w="33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48487" y="1122366"/>
              <a:ext cx="4445" cy="24765"/>
            </a:xfrm>
            <a:custGeom>
              <a:avLst/>
              <a:gdLst/>
              <a:ahLst/>
              <a:cxnLst/>
              <a:rect l="l" t="t" r="r" b="b"/>
              <a:pathLst>
                <a:path w="4445" h="24765">
                  <a:moveTo>
                    <a:pt x="4094" y="0"/>
                  </a:moveTo>
                  <a:lnTo>
                    <a:pt x="1203" y="8665"/>
                  </a:lnTo>
                  <a:lnTo>
                    <a:pt x="0" y="24289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47746" y="1146655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40" h="34925">
                  <a:moveTo>
                    <a:pt x="741" y="0"/>
                  </a:moveTo>
                  <a:lnTo>
                    <a:pt x="84" y="9327"/>
                  </a:lnTo>
                  <a:lnTo>
                    <a:pt x="0" y="16035"/>
                  </a:lnTo>
                  <a:lnTo>
                    <a:pt x="610" y="23360"/>
                  </a:lnTo>
                  <a:lnTo>
                    <a:pt x="2036" y="34542"/>
                  </a:lnTo>
                </a:path>
              </a:pathLst>
            </a:custGeom>
            <a:ln w="33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49782" y="1181197"/>
              <a:ext cx="9525" cy="36830"/>
            </a:xfrm>
            <a:custGeom>
              <a:avLst/>
              <a:gdLst/>
              <a:ahLst/>
              <a:cxnLst/>
              <a:rect l="l" t="t" r="r" b="b"/>
              <a:pathLst>
                <a:path w="9525" h="36830">
                  <a:moveTo>
                    <a:pt x="0" y="0"/>
                  </a:moveTo>
                  <a:lnTo>
                    <a:pt x="1545" y="11211"/>
                  </a:lnTo>
                  <a:lnTo>
                    <a:pt x="2988" y="18738"/>
                  </a:lnTo>
                  <a:lnTo>
                    <a:pt x="5164" y="25995"/>
                  </a:lnTo>
                  <a:lnTo>
                    <a:pt x="8909" y="36393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58691" y="1217590"/>
              <a:ext cx="17145" cy="29845"/>
            </a:xfrm>
            <a:custGeom>
              <a:avLst/>
              <a:gdLst/>
              <a:ahLst/>
              <a:cxnLst/>
              <a:rect l="l" t="t" r="r" b="b"/>
              <a:pathLst>
                <a:path w="17145" h="29844">
                  <a:moveTo>
                    <a:pt x="0" y="0"/>
                  </a:moveTo>
                  <a:lnTo>
                    <a:pt x="3871" y="10289"/>
                  </a:lnTo>
                  <a:lnTo>
                    <a:pt x="6935" y="16792"/>
                  </a:lnTo>
                  <a:lnTo>
                    <a:pt x="10787" y="22274"/>
                  </a:lnTo>
                  <a:lnTo>
                    <a:pt x="17024" y="29501"/>
                  </a:lnTo>
                </a:path>
              </a:pathLst>
            </a:custGeom>
            <a:ln w="32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75716" y="1247092"/>
              <a:ext cx="26034" cy="15875"/>
            </a:xfrm>
            <a:custGeom>
              <a:avLst/>
              <a:gdLst/>
              <a:ahLst/>
              <a:cxnLst/>
              <a:rect l="l" t="t" r="r" b="b"/>
              <a:pathLst>
                <a:path w="26034" h="15875">
                  <a:moveTo>
                    <a:pt x="0" y="0"/>
                  </a:moveTo>
                  <a:lnTo>
                    <a:pt x="6372" y="7008"/>
                  </a:lnTo>
                  <a:lnTo>
                    <a:pt x="11172" y="10964"/>
                  </a:lnTo>
                  <a:lnTo>
                    <a:pt x="16808" y="13325"/>
                  </a:lnTo>
                  <a:lnTo>
                    <a:pt x="25689" y="15550"/>
                  </a:lnTo>
                </a:path>
              </a:pathLst>
            </a:custGeom>
            <a:ln w="32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01405" y="1259575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4" h="5715">
                  <a:moveTo>
                    <a:pt x="0" y="3067"/>
                  </a:moveTo>
                  <a:lnTo>
                    <a:pt x="8977" y="5000"/>
                  </a:lnTo>
                  <a:lnTo>
                    <a:pt x="15292" y="5325"/>
                  </a:lnTo>
                  <a:lnTo>
                    <a:pt x="21933" y="3754"/>
                  </a:lnTo>
                  <a:lnTo>
                    <a:pt x="31892" y="0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33298" y="1239179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0" y="20395"/>
                  </a:moveTo>
                  <a:lnTo>
                    <a:pt x="9956" y="16370"/>
                  </a:lnTo>
                  <a:lnTo>
                    <a:pt x="16583" y="12904"/>
                  </a:lnTo>
                  <a:lnTo>
                    <a:pt x="22855" y="8084"/>
                  </a:lnTo>
                  <a:lnTo>
                    <a:pt x="31751" y="0"/>
                  </a:lnTo>
                </a:path>
              </a:pathLst>
            </a:custGeom>
            <a:ln w="33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65050" y="1206999"/>
              <a:ext cx="25400" cy="32384"/>
            </a:xfrm>
            <a:custGeom>
              <a:avLst/>
              <a:gdLst/>
              <a:ahLst/>
              <a:cxnLst/>
              <a:rect l="l" t="t" r="r" b="b"/>
              <a:pathLst>
                <a:path w="25400" h="32384">
                  <a:moveTo>
                    <a:pt x="0" y="32180"/>
                  </a:moveTo>
                  <a:lnTo>
                    <a:pt x="8789" y="23911"/>
                  </a:lnTo>
                  <a:lnTo>
                    <a:pt x="14318" y="17802"/>
                  </a:lnTo>
                  <a:lnTo>
                    <a:pt x="18927" y="10837"/>
                  </a:lnTo>
                  <a:lnTo>
                    <a:pt x="24953" y="0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90004" y="1168652"/>
              <a:ext cx="13970" cy="38735"/>
            </a:xfrm>
            <a:custGeom>
              <a:avLst/>
              <a:gdLst/>
              <a:ahLst/>
              <a:cxnLst/>
              <a:rect l="l" t="t" r="r" b="b"/>
              <a:pathLst>
                <a:path w="13970" h="38734">
                  <a:moveTo>
                    <a:pt x="0" y="38346"/>
                  </a:moveTo>
                  <a:lnTo>
                    <a:pt x="5850" y="27412"/>
                  </a:lnTo>
                  <a:lnTo>
                    <a:pt x="9228" y="19773"/>
                  </a:lnTo>
                  <a:lnTo>
                    <a:pt x="11418" y="11834"/>
                  </a:lnTo>
                  <a:lnTo>
                    <a:pt x="13704" y="0"/>
                  </a:lnTo>
                </a:path>
              </a:pathLst>
            </a:custGeom>
            <a:ln w="32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3708" y="1131523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5">
                  <a:moveTo>
                    <a:pt x="0" y="37129"/>
                  </a:moveTo>
                  <a:lnTo>
                    <a:pt x="2090" y="25314"/>
                  </a:lnTo>
                  <a:lnTo>
                    <a:pt x="2906" y="17509"/>
                  </a:lnTo>
                  <a:lnTo>
                    <a:pt x="2557" y="10231"/>
                  </a:lnTo>
                  <a:lnTo>
                    <a:pt x="1151" y="0"/>
                  </a:lnTo>
                </a:path>
              </a:pathLst>
            </a:custGeom>
            <a:ln w="32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94054" y="1102508"/>
              <a:ext cx="11430" cy="29209"/>
            </a:xfrm>
            <a:custGeom>
              <a:avLst/>
              <a:gdLst/>
              <a:ahLst/>
              <a:cxnLst/>
              <a:rect l="l" t="t" r="r" b="b"/>
              <a:pathLst>
                <a:path w="11429" h="29209">
                  <a:moveTo>
                    <a:pt x="10805" y="29014"/>
                  </a:moveTo>
                  <a:lnTo>
                    <a:pt x="9212" y="18909"/>
                  </a:lnTo>
                  <a:lnTo>
                    <a:pt x="7555" y="12519"/>
                  </a:lnTo>
                  <a:lnTo>
                    <a:pt x="4822" y="7122"/>
                  </a:lnTo>
                  <a:lnTo>
                    <a:pt x="0" y="0"/>
                  </a:lnTo>
                </a:path>
              </a:pathLst>
            </a:custGeom>
            <a:ln w="32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75960" y="1085102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5" h="17780">
                  <a:moveTo>
                    <a:pt x="18093" y="17405"/>
                  </a:moveTo>
                  <a:lnTo>
                    <a:pt x="9820" y="5548"/>
                  </a:lnTo>
                  <a:lnTo>
                    <a:pt x="0" y="0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58698" y="1079554"/>
              <a:ext cx="17780" cy="5715"/>
            </a:xfrm>
            <a:custGeom>
              <a:avLst/>
              <a:gdLst/>
              <a:ahLst/>
              <a:cxnLst/>
              <a:rect l="l" t="t" r="r" b="b"/>
              <a:pathLst>
                <a:path w="17779" h="5715">
                  <a:moveTo>
                    <a:pt x="17261" y="5548"/>
                  </a:moveTo>
                  <a:lnTo>
                    <a:pt x="7441" y="0"/>
                  </a:lnTo>
                  <a:lnTo>
                    <a:pt x="0" y="75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50265" y="1079630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90" h="4444">
                  <a:moveTo>
                    <a:pt x="8433" y="0"/>
                  </a:moveTo>
                  <a:lnTo>
                    <a:pt x="992" y="75"/>
                  </a:lnTo>
                  <a:lnTo>
                    <a:pt x="0" y="3908"/>
                  </a:lnTo>
                </a:path>
              </a:pathLst>
            </a:custGeom>
            <a:ln w="33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49272" y="108353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992" y="0"/>
                  </a:moveTo>
                  <a:lnTo>
                    <a:pt x="0" y="3833"/>
                  </a:lnTo>
                  <a:lnTo>
                    <a:pt x="7100" y="9021"/>
                  </a:lnTo>
                </a:path>
              </a:pathLst>
            </a:custGeom>
            <a:ln w="34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56373" y="1092560"/>
              <a:ext cx="21590" cy="10160"/>
            </a:xfrm>
            <a:custGeom>
              <a:avLst/>
              <a:gdLst/>
              <a:ahLst/>
              <a:cxnLst/>
              <a:rect l="l" t="t" r="r" b="b"/>
              <a:pathLst>
                <a:path w="21590" h="10159">
                  <a:moveTo>
                    <a:pt x="0" y="0"/>
                  </a:moveTo>
                  <a:lnTo>
                    <a:pt x="7100" y="5187"/>
                  </a:lnTo>
                  <a:lnTo>
                    <a:pt x="21068" y="9535"/>
                  </a:lnTo>
                </a:path>
              </a:pathLst>
            </a:custGeom>
            <a:ln w="34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77441" y="1102095"/>
              <a:ext cx="31750" cy="6985"/>
            </a:xfrm>
            <a:custGeom>
              <a:avLst/>
              <a:gdLst/>
              <a:ahLst/>
              <a:cxnLst/>
              <a:rect l="l" t="t" r="r" b="b"/>
              <a:pathLst>
                <a:path w="31750" h="6984">
                  <a:moveTo>
                    <a:pt x="0" y="0"/>
                  </a:moveTo>
                  <a:lnTo>
                    <a:pt x="8347" y="2545"/>
                  </a:lnTo>
                  <a:lnTo>
                    <a:pt x="14394" y="4066"/>
                  </a:lnTo>
                  <a:lnTo>
                    <a:pt x="21080" y="5164"/>
                  </a:lnTo>
                  <a:lnTo>
                    <a:pt x="31344" y="6446"/>
                  </a:lnTo>
                </a:path>
              </a:pathLst>
            </a:custGeom>
            <a:ln w="33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08786" y="1108541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5" h="2540">
                  <a:moveTo>
                    <a:pt x="0" y="0"/>
                  </a:moveTo>
                  <a:lnTo>
                    <a:pt x="10293" y="1210"/>
                  </a:lnTo>
                  <a:lnTo>
                    <a:pt x="17190" y="1819"/>
                  </a:lnTo>
                  <a:lnTo>
                    <a:pt x="23808" y="2012"/>
                  </a:lnTo>
                  <a:lnTo>
                    <a:pt x="33266" y="1973"/>
                  </a:lnTo>
                </a:path>
              </a:pathLst>
            </a:custGeom>
            <a:ln w="33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42053" y="1109426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5" h="1269">
                  <a:moveTo>
                    <a:pt x="0" y="1088"/>
                  </a:moveTo>
                  <a:lnTo>
                    <a:pt x="9355" y="1001"/>
                  </a:lnTo>
                  <a:lnTo>
                    <a:pt x="15253" y="859"/>
                  </a:lnTo>
                  <a:lnTo>
                    <a:pt x="20194" y="559"/>
                  </a:lnTo>
                  <a:lnTo>
                    <a:pt x="26681" y="0"/>
                  </a:lnTo>
                </a:path>
              </a:pathLst>
            </a:custGeom>
            <a:ln w="32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68735" y="1108462"/>
              <a:ext cx="15875" cy="1905"/>
            </a:xfrm>
            <a:custGeom>
              <a:avLst/>
              <a:gdLst/>
              <a:ahLst/>
              <a:cxnLst/>
              <a:rect l="l" t="t" r="r" b="b"/>
              <a:pathLst>
                <a:path w="15875" h="1905">
                  <a:moveTo>
                    <a:pt x="0" y="964"/>
                  </a:moveTo>
                  <a:lnTo>
                    <a:pt x="10791" y="0"/>
                  </a:lnTo>
                  <a:lnTo>
                    <a:pt x="15365" y="1620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84101" y="1110082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80" h="8255">
                  <a:moveTo>
                    <a:pt x="0" y="0"/>
                  </a:moveTo>
                  <a:lnTo>
                    <a:pt x="4574" y="1620"/>
                  </a:lnTo>
                  <a:lnTo>
                    <a:pt x="3873" y="7722"/>
                  </a:lnTo>
                </a:path>
              </a:pathLst>
            </a:custGeom>
            <a:ln w="33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78128" y="1117804"/>
              <a:ext cx="10160" cy="41910"/>
            </a:xfrm>
            <a:custGeom>
              <a:avLst/>
              <a:gdLst/>
              <a:ahLst/>
              <a:cxnLst/>
              <a:rect l="l" t="t" r="r" b="b"/>
              <a:pathLst>
                <a:path w="10159" h="41909">
                  <a:moveTo>
                    <a:pt x="9846" y="0"/>
                  </a:moveTo>
                  <a:lnTo>
                    <a:pt x="5357" y="16131"/>
                  </a:lnTo>
                  <a:lnTo>
                    <a:pt x="2835" y="25810"/>
                  </a:lnTo>
                  <a:lnTo>
                    <a:pt x="1357" y="32907"/>
                  </a:lnTo>
                  <a:lnTo>
                    <a:pt x="0" y="41294"/>
                  </a:lnTo>
                </a:path>
              </a:pathLst>
            </a:custGeom>
            <a:ln w="34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76652" y="115909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5">
                  <a:moveTo>
                    <a:pt x="1476" y="0"/>
                  </a:moveTo>
                  <a:lnTo>
                    <a:pt x="289" y="8164"/>
                  </a:lnTo>
                  <a:lnTo>
                    <a:pt x="0" y="13704"/>
                  </a:lnTo>
                  <a:lnTo>
                    <a:pt x="705" y="19157"/>
                  </a:lnTo>
                  <a:lnTo>
                    <a:pt x="2500" y="27059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79152" y="1186158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69" h="23494">
                  <a:moveTo>
                    <a:pt x="0" y="0"/>
                  </a:moveTo>
                  <a:lnTo>
                    <a:pt x="1989" y="7842"/>
                  </a:lnTo>
                  <a:lnTo>
                    <a:pt x="4051" y="12872"/>
                  </a:lnTo>
                  <a:lnTo>
                    <a:pt x="7447" y="17264"/>
                  </a:lnTo>
                  <a:lnTo>
                    <a:pt x="13436" y="23193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92589" y="1209352"/>
              <a:ext cx="32384" cy="13335"/>
            </a:xfrm>
            <a:custGeom>
              <a:avLst/>
              <a:gdLst/>
              <a:ahLst/>
              <a:cxnLst/>
              <a:rect l="l" t="t" r="r" b="b"/>
              <a:pathLst>
                <a:path w="32384" h="13334">
                  <a:moveTo>
                    <a:pt x="0" y="0"/>
                  </a:moveTo>
                  <a:lnTo>
                    <a:pt x="6280" y="5765"/>
                  </a:lnTo>
                  <a:lnTo>
                    <a:pt x="11716" y="9012"/>
                  </a:lnTo>
                  <a:lnTo>
                    <a:pt x="19318" y="10932"/>
                  </a:lnTo>
                  <a:lnTo>
                    <a:pt x="32095" y="12718"/>
                  </a:lnTo>
                </a:path>
              </a:pathLst>
            </a:custGeom>
            <a:ln w="33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24684" y="1217917"/>
              <a:ext cx="51435" cy="6350"/>
            </a:xfrm>
            <a:custGeom>
              <a:avLst/>
              <a:gdLst/>
              <a:ahLst/>
              <a:cxnLst/>
              <a:rect l="l" t="t" r="r" b="b"/>
              <a:pathLst>
                <a:path w="51434" h="6350">
                  <a:moveTo>
                    <a:pt x="0" y="4153"/>
                  </a:moveTo>
                  <a:lnTo>
                    <a:pt x="13070" y="5676"/>
                  </a:lnTo>
                  <a:lnTo>
                    <a:pt x="22729" y="5751"/>
                  </a:lnTo>
                  <a:lnTo>
                    <a:pt x="33747" y="3989"/>
                  </a:lnTo>
                  <a:lnTo>
                    <a:pt x="50897" y="0"/>
                  </a:lnTo>
                </a:path>
              </a:pathLst>
            </a:custGeom>
            <a:ln w="33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75582" y="119589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150" h="22225">
                  <a:moveTo>
                    <a:pt x="0" y="22024"/>
                  </a:moveTo>
                  <a:lnTo>
                    <a:pt x="17242" y="17756"/>
                  </a:lnTo>
                  <a:lnTo>
                    <a:pt x="28907" y="14039"/>
                  </a:lnTo>
                  <a:lnTo>
                    <a:pt x="40321" y="8809"/>
                  </a:lnTo>
                  <a:lnTo>
                    <a:pt x="56809" y="0"/>
                  </a:lnTo>
                </a:path>
              </a:pathLst>
            </a:custGeom>
            <a:ln w="32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32392" y="1161481"/>
              <a:ext cx="46355" cy="34925"/>
            </a:xfrm>
            <a:custGeom>
              <a:avLst/>
              <a:gdLst/>
              <a:ahLst/>
              <a:cxnLst/>
              <a:rect l="l" t="t" r="r" b="b"/>
              <a:pathLst>
                <a:path w="46355" h="34925">
                  <a:moveTo>
                    <a:pt x="0" y="34412"/>
                  </a:moveTo>
                  <a:lnTo>
                    <a:pt x="16319" y="25409"/>
                  </a:lnTo>
                  <a:lnTo>
                    <a:pt x="26554" y="18823"/>
                  </a:lnTo>
                  <a:lnTo>
                    <a:pt x="35018" y="11429"/>
                  </a:lnTo>
                  <a:lnTo>
                    <a:pt x="46027" y="0"/>
                  </a:lnTo>
                </a:path>
              </a:pathLst>
            </a:custGeom>
            <a:ln w="31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78419" y="1122971"/>
              <a:ext cx="23495" cy="38735"/>
            </a:xfrm>
            <a:custGeom>
              <a:avLst/>
              <a:gdLst/>
              <a:ahLst/>
              <a:cxnLst/>
              <a:rect l="l" t="t" r="r" b="b"/>
              <a:pathLst>
                <a:path w="23494" h="38734">
                  <a:moveTo>
                    <a:pt x="0" y="38509"/>
                  </a:moveTo>
                  <a:lnTo>
                    <a:pt x="10648" y="27015"/>
                  </a:lnTo>
                  <a:lnTo>
                    <a:pt x="16587" y="19172"/>
                  </a:lnTo>
                  <a:lnTo>
                    <a:pt x="19966" y="11370"/>
                  </a:lnTo>
                  <a:lnTo>
                    <a:pt x="22937" y="0"/>
                  </a:lnTo>
                </a:path>
              </a:pathLst>
            </a:custGeom>
            <a:ln w="31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97936" y="1088587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4" h="34925">
                  <a:moveTo>
                    <a:pt x="3421" y="34383"/>
                  </a:moveTo>
                  <a:lnTo>
                    <a:pt x="5980" y="23077"/>
                  </a:lnTo>
                  <a:lnTo>
                    <a:pt x="6476" y="15727"/>
                  </a:lnTo>
                  <a:lnTo>
                    <a:pt x="4590" y="9109"/>
                  </a:lnTo>
                  <a:lnTo>
                    <a:pt x="0" y="0"/>
                  </a:lnTo>
                </a:path>
              </a:pathLst>
            </a:custGeom>
            <a:ln w="31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74298" y="1064226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30" h="24765">
                  <a:moveTo>
                    <a:pt x="23638" y="24361"/>
                  </a:moveTo>
                  <a:lnTo>
                    <a:pt x="18732" y="15408"/>
                  </a:lnTo>
                  <a:lnTo>
                    <a:pt x="14634" y="9887"/>
                  </a:lnTo>
                  <a:lnTo>
                    <a:pt x="9129" y="5512"/>
                  </a:lnTo>
                  <a:lnTo>
                    <a:pt x="0" y="0"/>
                  </a:lnTo>
                </a:path>
              </a:pathLst>
            </a:custGeom>
            <a:ln w="32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41832" y="1052362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19" h="12065">
                  <a:moveTo>
                    <a:pt x="32465" y="11864"/>
                  </a:moveTo>
                  <a:lnTo>
                    <a:pt x="23198" y="6547"/>
                  </a:lnTo>
                  <a:lnTo>
                    <a:pt x="16727" y="3539"/>
                  </a:lnTo>
                  <a:lnTo>
                    <a:pt x="10009" y="1727"/>
                  </a:lnTo>
                  <a:lnTo>
                    <a:pt x="0" y="0"/>
                  </a:lnTo>
                </a:path>
              </a:pathLst>
            </a:custGeom>
            <a:ln w="32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10648" y="1050408"/>
              <a:ext cx="31750" cy="3175"/>
            </a:xfrm>
            <a:custGeom>
              <a:avLst/>
              <a:gdLst/>
              <a:ahLst/>
              <a:cxnLst/>
              <a:rect l="l" t="t" r="r" b="b"/>
              <a:pathLst>
                <a:path w="31750" h="3175">
                  <a:moveTo>
                    <a:pt x="31184" y="1953"/>
                  </a:moveTo>
                  <a:lnTo>
                    <a:pt x="21194" y="424"/>
                  </a:lnTo>
                  <a:lnTo>
                    <a:pt x="14616" y="0"/>
                  </a:lnTo>
                  <a:lnTo>
                    <a:pt x="8526" y="755"/>
                  </a:lnTo>
                  <a:lnTo>
                    <a:pt x="0" y="2767"/>
                  </a:lnTo>
                </a:path>
              </a:pathLst>
            </a:custGeom>
            <a:ln w="32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86371" y="1053176"/>
              <a:ext cx="24765" cy="12700"/>
            </a:xfrm>
            <a:custGeom>
              <a:avLst/>
              <a:gdLst/>
              <a:ahLst/>
              <a:cxnLst/>
              <a:rect l="l" t="t" r="r" b="b"/>
              <a:pathLst>
                <a:path w="24765" h="12700">
                  <a:moveTo>
                    <a:pt x="24276" y="0"/>
                  </a:moveTo>
                  <a:lnTo>
                    <a:pt x="15858" y="2194"/>
                  </a:lnTo>
                  <a:lnTo>
                    <a:pt x="10523" y="4224"/>
                  </a:lnTo>
                  <a:lnTo>
                    <a:pt x="5995" y="7259"/>
                  </a:lnTo>
                  <a:lnTo>
                    <a:pt x="0" y="12468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71133" y="1065644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40" h="22225">
                  <a:moveTo>
                    <a:pt x="15238" y="0"/>
                  </a:moveTo>
                  <a:lnTo>
                    <a:pt x="9383" y="5360"/>
                  </a:lnTo>
                  <a:lnTo>
                    <a:pt x="5844" y="9457"/>
                  </a:lnTo>
                  <a:lnTo>
                    <a:pt x="3193" y="14370"/>
                  </a:lnTo>
                  <a:lnTo>
                    <a:pt x="0" y="22178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66101" y="1087822"/>
              <a:ext cx="5080" cy="31115"/>
            </a:xfrm>
            <a:custGeom>
              <a:avLst/>
              <a:gdLst/>
              <a:ahLst/>
              <a:cxnLst/>
              <a:rect l="l" t="t" r="r" b="b"/>
              <a:pathLst>
                <a:path w="5080" h="31115">
                  <a:moveTo>
                    <a:pt x="5031" y="0"/>
                  </a:moveTo>
                  <a:lnTo>
                    <a:pt x="1999" y="7944"/>
                  </a:lnTo>
                  <a:lnTo>
                    <a:pt x="476" y="13816"/>
                  </a:lnTo>
                  <a:lnTo>
                    <a:pt x="0" y="20516"/>
                  </a:lnTo>
                  <a:lnTo>
                    <a:pt x="108" y="30946"/>
                  </a:lnTo>
                </a:path>
              </a:pathLst>
            </a:custGeom>
            <a:ln w="33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66210" y="1118769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5">
                  <a:moveTo>
                    <a:pt x="0" y="0"/>
                  </a:moveTo>
                  <a:lnTo>
                    <a:pt x="328" y="10570"/>
                  </a:lnTo>
                  <a:lnTo>
                    <a:pt x="1389" y="18256"/>
                  </a:lnTo>
                  <a:lnTo>
                    <a:pt x="4039" y="26804"/>
                  </a:lnTo>
                  <a:lnTo>
                    <a:pt x="9134" y="39959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75345" y="1158729"/>
              <a:ext cx="26034" cy="43180"/>
            </a:xfrm>
            <a:custGeom>
              <a:avLst/>
              <a:gdLst/>
              <a:ahLst/>
              <a:cxnLst/>
              <a:rect l="l" t="t" r="r" b="b"/>
              <a:pathLst>
                <a:path w="26034" h="43180">
                  <a:moveTo>
                    <a:pt x="0" y="0"/>
                  </a:moveTo>
                  <a:lnTo>
                    <a:pt x="5351" y="13201"/>
                  </a:lnTo>
                  <a:lnTo>
                    <a:pt x="9795" y="22072"/>
                  </a:lnTo>
                  <a:lnTo>
                    <a:pt x="15727" y="30635"/>
                  </a:lnTo>
                  <a:lnTo>
                    <a:pt x="25541" y="42912"/>
                  </a:lnTo>
                </a:path>
              </a:pathLst>
            </a:custGeom>
            <a:ln w="32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00887" y="1201642"/>
              <a:ext cx="38100" cy="34925"/>
            </a:xfrm>
            <a:custGeom>
              <a:avLst/>
              <a:gdLst/>
              <a:ahLst/>
              <a:cxnLst/>
              <a:rect l="l" t="t" r="r" b="b"/>
              <a:pathLst>
                <a:path w="38100" h="34925">
                  <a:moveTo>
                    <a:pt x="0" y="0"/>
                  </a:moveTo>
                  <a:lnTo>
                    <a:pt x="10006" y="12151"/>
                  </a:lnTo>
                  <a:lnTo>
                    <a:pt x="17288" y="19833"/>
                  </a:lnTo>
                  <a:lnTo>
                    <a:pt x="25396" y="26314"/>
                  </a:lnTo>
                  <a:lnTo>
                    <a:pt x="37883" y="34863"/>
                  </a:lnTo>
                </a:path>
              </a:pathLst>
            </a:custGeom>
            <a:ln w="32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038770" y="1236505"/>
              <a:ext cx="43180" cy="20955"/>
            </a:xfrm>
            <a:custGeom>
              <a:avLst/>
              <a:gdLst/>
              <a:ahLst/>
              <a:cxnLst/>
              <a:rect l="l" t="t" r="r" b="b"/>
              <a:pathLst>
                <a:path w="43180" h="20955">
                  <a:moveTo>
                    <a:pt x="0" y="0"/>
                  </a:moveTo>
                  <a:lnTo>
                    <a:pt x="12562" y="8325"/>
                  </a:lnTo>
                  <a:lnTo>
                    <a:pt x="21200" y="13245"/>
                  </a:lnTo>
                  <a:lnTo>
                    <a:pt x="29920" y="16689"/>
                  </a:lnTo>
                  <a:lnTo>
                    <a:pt x="42728" y="20587"/>
                  </a:lnTo>
                </a:path>
              </a:pathLst>
            </a:custGeom>
            <a:ln w="31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081498" y="1257093"/>
              <a:ext cx="38735" cy="6350"/>
            </a:xfrm>
            <a:custGeom>
              <a:avLst/>
              <a:gdLst/>
              <a:ahLst/>
              <a:cxnLst/>
              <a:rect l="l" t="t" r="r" b="b"/>
              <a:pathLst>
                <a:path w="38734" h="6350">
                  <a:moveTo>
                    <a:pt x="0" y="0"/>
                  </a:moveTo>
                  <a:lnTo>
                    <a:pt x="12743" y="3671"/>
                  </a:lnTo>
                  <a:lnTo>
                    <a:pt x="21016" y="5530"/>
                  </a:lnTo>
                  <a:lnTo>
                    <a:pt x="28442" y="6149"/>
                  </a:lnTo>
                  <a:lnTo>
                    <a:pt x="38643" y="6100"/>
                  </a:lnTo>
                </a:path>
              </a:pathLst>
            </a:custGeom>
            <a:ln w="31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20141" y="1259003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5" h="4444">
                  <a:moveTo>
                    <a:pt x="0" y="4190"/>
                  </a:moveTo>
                  <a:lnTo>
                    <a:pt x="10017" y="3979"/>
                  </a:lnTo>
                  <a:lnTo>
                    <a:pt x="16156" y="3473"/>
                  </a:lnTo>
                  <a:lnTo>
                    <a:pt x="20938" y="2277"/>
                  </a:lnTo>
                  <a:lnTo>
                    <a:pt x="26882" y="0"/>
                  </a:lnTo>
                </a:path>
              </a:pathLst>
            </a:custGeom>
            <a:ln w="32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47024" y="1250319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90">
                  <a:moveTo>
                    <a:pt x="0" y="8683"/>
                  </a:moveTo>
                  <a:lnTo>
                    <a:pt x="9820" y="4751"/>
                  </a:lnTo>
                  <a:lnTo>
                    <a:pt x="12543" y="0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59475" y="1242505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5">
                  <a:moveTo>
                    <a:pt x="92" y="7814"/>
                  </a:moveTo>
                  <a:lnTo>
                    <a:pt x="2815" y="3062"/>
                  </a:lnTo>
                  <a:lnTo>
                    <a:pt x="0" y="0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5" name="object 2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20831" y="868399"/>
            <a:ext cx="237489" cy="427949"/>
          </a:xfrm>
          <a:prstGeom prst="rect">
            <a:avLst/>
          </a:prstGeom>
        </p:spPr>
      </p:pic>
      <p:grpSp>
        <p:nvGrpSpPr>
          <p:cNvPr id="276" name="object 276"/>
          <p:cNvGrpSpPr/>
          <p:nvPr/>
        </p:nvGrpSpPr>
        <p:grpSpPr>
          <a:xfrm>
            <a:off x="1927925" y="1027125"/>
            <a:ext cx="287020" cy="238760"/>
            <a:chOff x="1927925" y="1027125"/>
            <a:chExt cx="287020" cy="238760"/>
          </a:xfrm>
        </p:grpSpPr>
        <p:pic>
          <p:nvPicPr>
            <p:cNvPr id="277" name="object 2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27925" y="1057055"/>
              <a:ext cx="191942" cy="208230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0084" y="1115144"/>
              <a:ext cx="64561" cy="129289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2196473" y="106885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189607" y="1053718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5" h="15240">
                  <a:moveTo>
                    <a:pt x="6866" y="15135"/>
                  </a:moveTo>
                  <a:lnTo>
                    <a:pt x="2455" y="5401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186589" y="1044302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3017" y="9415"/>
                  </a:moveTo>
                  <a:lnTo>
                    <a:pt x="561" y="4015"/>
                  </a:lnTo>
                  <a:lnTo>
                    <a:pt x="0" y="0"/>
                  </a:lnTo>
                </a:path>
              </a:pathLst>
            </a:custGeom>
            <a:ln w="343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2" name="object 28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90254" y="1070329"/>
            <a:ext cx="127900" cy="254413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63906" y="1104886"/>
            <a:ext cx="158853" cy="210249"/>
          </a:xfrm>
          <a:prstGeom prst="rect">
            <a:avLst/>
          </a:prstGeom>
        </p:spPr>
      </p:pic>
      <p:grpSp>
        <p:nvGrpSpPr>
          <p:cNvPr id="284" name="object 284"/>
          <p:cNvGrpSpPr/>
          <p:nvPr/>
        </p:nvGrpSpPr>
        <p:grpSpPr>
          <a:xfrm>
            <a:off x="2687086" y="1100305"/>
            <a:ext cx="345440" cy="224154"/>
            <a:chOff x="2687086" y="1100305"/>
            <a:chExt cx="345440" cy="224154"/>
          </a:xfrm>
        </p:grpSpPr>
        <p:pic>
          <p:nvPicPr>
            <p:cNvPr id="285" name="object 2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87086" y="1106771"/>
              <a:ext cx="118161" cy="217571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35644" y="1100305"/>
              <a:ext cx="196506" cy="211398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3101098" y="918425"/>
            <a:ext cx="371475" cy="423545"/>
            <a:chOff x="3101098" y="918425"/>
            <a:chExt cx="371475" cy="423545"/>
          </a:xfrm>
        </p:grpSpPr>
        <p:pic>
          <p:nvPicPr>
            <p:cNvPr id="288" name="object 28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01098" y="1148888"/>
              <a:ext cx="226564" cy="156219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72030" y="918425"/>
              <a:ext cx="100046" cy="423131"/>
            </a:xfrm>
            <a:prstGeom prst="rect">
              <a:avLst/>
            </a:prstGeom>
          </p:spPr>
        </p:pic>
      </p:grpSp>
      <p:grpSp>
        <p:nvGrpSpPr>
          <p:cNvPr id="290" name="object 290"/>
          <p:cNvGrpSpPr/>
          <p:nvPr/>
        </p:nvGrpSpPr>
        <p:grpSpPr>
          <a:xfrm>
            <a:off x="4720616" y="1026967"/>
            <a:ext cx="657860" cy="335280"/>
            <a:chOff x="4720616" y="1026967"/>
            <a:chExt cx="657860" cy="335280"/>
          </a:xfrm>
        </p:grpSpPr>
        <p:sp>
          <p:nvSpPr>
            <p:cNvPr id="291" name="object 291"/>
            <p:cNvSpPr/>
            <p:nvPr/>
          </p:nvSpPr>
          <p:spPr>
            <a:xfrm>
              <a:off x="4807879" y="111318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265" y="172"/>
                  </a:lnTo>
                </a:path>
              </a:pathLst>
            </a:custGeom>
            <a:ln w="352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805274" y="1112760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2604" y="427"/>
                  </a:moveTo>
                  <a:lnTo>
                    <a:pt x="1801" y="8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02361" y="111267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913" y="84"/>
                  </a:moveTo>
                  <a:lnTo>
                    <a:pt x="1112" y="0"/>
                  </a:lnTo>
                  <a:lnTo>
                    <a:pt x="0" y="4785"/>
                  </a:lnTo>
                </a:path>
              </a:pathLst>
            </a:custGeom>
            <a:ln w="348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801248" y="111746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80">
                  <a:moveTo>
                    <a:pt x="1112" y="0"/>
                  </a:moveTo>
                  <a:lnTo>
                    <a:pt x="0" y="4786"/>
                  </a:lnTo>
                  <a:lnTo>
                    <a:pt x="2014" y="17553"/>
                  </a:lnTo>
                </a:path>
              </a:pathLst>
            </a:custGeom>
            <a:ln w="3470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803263" y="1135016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20" h="33655">
                  <a:moveTo>
                    <a:pt x="0" y="0"/>
                  </a:moveTo>
                  <a:lnTo>
                    <a:pt x="1250" y="7701"/>
                  </a:lnTo>
                  <a:lnTo>
                    <a:pt x="2453" y="13731"/>
                  </a:lnTo>
                  <a:lnTo>
                    <a:pt x="4314" y="21208"/>
                  </a:lnTo>
                  <a:lnTo>
                    <a:pt x="7541" y="33247"/>
                  </a:lnTo>
                </a:path>
              </a:pathLst>
            </a:custGeom>
            <a:ln w="343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810804" y="1168263"/>
              <a:ext cx="24765" cy="92075"/>
            </a:xfrm>
            <a:custGeom>
              <a:avLst/>
              <a:gdLst/>
              <a:ahLst/>
              <a:cxnLst/>
              <a:rect l="l" t="t" r="r" b="b"/>
              <a:pathLst>
                <a:path w="24764" h="92075">
                  <a:moveTo>
                    <a:pt x="0" y="0"/>
                  </a:moveTo>
                  <a:lnTo>
                    <a:pt x="11016" y="40304"/>
                  </a:lnTo>
                  <a:lnTo>
                    <a:pt x="17255" y="63285"/>
                  </a:lnTo>
                  <a:lnTo>
                    <a:pt x="21026" y="77537"/>
                  </a:lnTo>
                  <a:lnTo>
                    <a:pt x="24641" y="91651"/>
                  </a:lnTo>
                </a:path>
              </a:pathLst>
            </a:custGeom>
            <a:ln w="323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835445" y="1259915"/>
              <a:ext cx="14604" cy="59690"/>
            </a:xfrm>
            <a:custGeom>
              <a:avLst/>
              <a:gdLst/>
              <a:ahLst/>
              <a:cxnLst/>
              <a:rect l="l" t="t" r="r" b="b"/>
              <a:pathLst>
                <a:path w="14604" h="59690">
                  <a:moveTo>
                    <a:pt x="0" y="0"/>
                  </a:moveTo>
                  <a:lnTo>
                    <a:pt x="7614" y="30773"/>
                  </a:lnTo>
                  <a:lnTo>
                    <a:pt x="11670" y="47197"/>
                  </a:lnTo>
                  <a:lnTo>
                    <a:pt x="13534" y="54821"/>
                  </a:lnTo>
                  <a:lnTo>
                    <a:pt x="14572" y="59194"/>
                  </a:lnTo>
                </a:path>
              </a:pathLst>
            </a:custGeom>
            <a:ln w="3213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761585" y="105718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064" y="802"/>
                  </a:moveTo>
                  <a:lnTo>
                    <a:pt x="1032" y="4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743422" y="1049007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5">
                  <a:moveTo>
                    <a:pt x="18162" y="8181"/>
                  </a:moveTo>
                  <a:lnTo>
                    <a:pt x="5686" y="2629"/>
                  </a:lnTo>
                  <a:lnTo>
                    <a:pt x="0" y="0"/>
                  </a:lnTo>
                </a:path>
              </a:pathLst>
            </a:custGeom>
            <a:ln w="346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737735" y="1045216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687" y="3790"/>
                  </a:moveTo>
                  <a:lnTo>
                    <a:pt x="0" y="1161"/>
                  </a:lnTo>
                  <a:lnTo>
                    <a:pt x="1289" y="0"/>
                  </a:lnTo>
                </a:path>
              </a:pathLst>
            </a:custGeom>
            <a:ln w="3423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739025" y="1044054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69">
                  <a:moveTo>
                    <a:pt x="0" y="1162"/>
                  </a:moveTo>
                  <a:lnTo>
                    <a:pt x="1289" y="0"/>
                  </a:lnTo>
                  <a:lnTo>
                    <a:pt x="16457" y="0"/>
                  </a:lnTo>
                </a:path>
              </a:pathLst>
            </a:custGeom>
            <a:ln w="341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755483" y="1044054"/>
              <a:ext cx="120650" cy="1270"/>
            </a:xfrm>
            <a:custGeom>
              <a:avLst/>
              <a:gdLst/>
              <a:ahLst/>
              <a:cxnLst/>
              <a:rect l="l" t="t" r="r" b="b"/>
              <a:pathLst>
                <a:path w="120650" h="1269">
                  <a:moveTo>
                    <a:pt x="-16552" y="620"/>
                  </a:moveTo>
                  <a:lnTo>
                    <a:pt x="136936" y="620"/>
                  </a:lnTo>
                </a:path>
              </a:pathLst>
            </a:custGeom>
            <a:ln w="343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875867" y="1044482"/>
              <a:ext cx="201930" cy="1270"/>
            </a:xfrm>
            <a:custGeom>
              <a:avLst/>
              <a:gdLst/>
              <a:ahLst/>
              <a:cxnLst/>
              <a:rect l="l" t="t" r="r" b="b"/>
              <a:pathLst>
                <a:path w="201929" h="1269">
                  <a:moveTo>
                    <a:pt x="-14958" y="405"/>
                  </a:moveTo>
                  <a:lnTo>
                    <a:pt x="216784" y="405"/>
                  </a:lnTo>
                </a:path>
              </a:pathLst>
            </a:custGeom>
            <a:ln w="307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077693" y="1044417"/>
              <a:ext cx="15240" cy="1270"/>
            </a:xfrm>
            <a:custGeom>
              <a:avLst/>
              <a:gdLst/>
              <a:ahLst/>
              <a:cxnLst/>
              <a:rect l="l" t="t" r="r" b="b"/>
              <a:pathLst>
                <a:path w="15239" h="1269">
                  <a:moveTo>
                    <a:pt x="0" y="65"/>
                  </a:moveTo>
                  <a:lnTo>
                    <a:pt x="14818" y="0"/>
                  </a:lnTo>
                  <a:lnTo>
                    <a:pt x="13661" y="776"/>
                  </a:lnTo>
                </a:path>
              </a:pathLst>
            </a:custGeom>
            <a:ln w="312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77396" y="1045194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40">
                  <a:moveTo>
                    <a:pt x="13958" y="0"/>
                  </a:moveTo>
                  <a:lnTo>
                    <a:pt x="12800" y="776"/>
                  </a:lnTo>
                  <a:lnTo>
                    <a:pt x="0" y="2467"/>
                  </a:lnTo>
                </a:path>
              </a:pathLst>
            </a:custGeom>
            <a:ln w="331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47926" y="1047661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5" h="3809">
                  <a:moveTo>
                    <a:pt x="29470" y="0"/>
                  </a:moveTo>
                  <a:lnTo>
                    <a:pt x="21809" y="1006"/>
                  </a:lnTo>
                  <a:lnTo>
                    <a:pt x="16185" y="1716"/>
                  </a:lnTo>
                  <a:lnTo>
                    <a:pt x="9837" y="2467"/>
                  </a:lnTo>
                  <a:lnTo>
                    <a:pt x="0" y="3595"/>
                  </a:lnTo>
                </a:path>
              </a:pathLst>
            </a:custGeom>
            <a:ln w="3475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827101" y="11629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3" y="113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820408" y="1162325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69">
                  <a:moveTo>
                    <a:pt x="6693" y="630"/>
                  </a:moveTo>
                  <a:lnTo>
                    <a:pt x="1823" y="0"/>
                  </a:lnTo>
                  <a:lnTo>
                    <a:pt x="0" y="660"/>
                  </a:lnTo>
                </a:path>
              </a:pathLst>
            </a:custGeom>
            <a:ln w="348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818584" y="1162985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1823" y="0"/>
                  </a:moveTo>
                  <a:lnTo>
                    <a:pt x="0" y="660"/>
                  </a:lnTo>
                  <a:lnTo>
                    <a:pt x="3446" y="2884"/>
                  </a:lnTo>
                </a:path>
              </a:pathLst>
            </a:custGeom>
            <a:ln w="3465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822030" y="1165869"/>
              <a:ext cx="17780" cy="5080"/>
            </a:xfrm>
            <a:custGeom>
              <a:avLst/>
              <a:gdLst/>
              <a:ahLst/>
              <a:cxnLst/>
              <a:rect l="l" t="t" r="r" b="b"/>
              <a:pathLst>
                <a:path w="17779" h="5080">
                  <a:moveTo>
                    <a:pt x="0" y="0"/>
                  </a:moveTo>
                  <a:lnTo>
                    <a:pt x="3446" y="2224"/>
                  </a:lnTo>
                  <a:lnTo>
                    <a:pt x="17453" y="4859"/>
                  </a:lnTo>
                </a:path>
              </a:pathLst>
            </a:custGeom>
            <a:ln w="346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839483" y="1170729"/>
              <a:ext cx="40640" cy="5080"/>
            </a:xfrm>
            <a:custGeom>
              <a:avLst/>
              <a:gdLst/>
              <a:ahLst/>
              <a:cxnLst/>
              <a:rect l="l" t="t" r="r" b="b"/>
              <a:pathLst>
                <a:path w="40639" h="5080">
                  <a:moveTo>
                    <a:pt x="0" y="0"/>
                  </a:moveTo>
                  <a:lnTo>
                    <a:pt x="8508" y="1553"/>
                  </a:lnTo>
                  <a:lnTo>
                    <a:pt x="15545" y="2547"/>
                  </a:lnTo>
                  <a:lnTo>
                    <a:pt x="24889" y="3411"/>
                  </a:lnTo>
                  <a:lnTo>
                    <a:pt x="40320" y="4574"/>
                  </a:lnTo>
                </a:path>
              </a:pathLst>
            </a:custGeom>
            <a:ln w="344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879804" y="1175303"/>
              <a:ext cx="60325" cy="1905"/>
            </a:xfrm>
            <a:custGeom>
              <a:avLst/>
              <a:gdLst/>
              <a:ahLst/>
              <a:cxnLst/>
              <a:rect l="l" t="t" r="r" b="b"/>
              <a:pathLst>
                <a:path w="60325" h="1905">
                  <a:moveTo>
                    <a:pt x="0" y="0"/>
                  </a:moveTo>
                  <a:lnTo>
                    <a:pt x="15743" y="1120"/>
                  </a:lnTo>
                  <a:lnTo>
                    <a:pt x="27272" y="1689"/>
                  </a:lnTo>
                  <a:lnTo>
                    <a:pt x="40240" y="1882"/>
                  </a:lnTo>
                  <a:lnTo>
                    <a:pt x="60299" y="1874"/>
                  </a:lnTo>
                </a:path>
              </a:pathLst>
            </a:custGeom>
            <a:ln w="332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940103" y="1175387"/>
              <a:ext cx="66040" cy="1905"/>
            </a:xfrm>
            <a:custGeom>
              <a:avLst/>
              <a:gdLst/>
              <a:ahLst/>
              <a:cxnLst/>
              <a:rect l="l" t="t" r="r" b="b"/>
              <a:pathLst>
                <a:path w="66039" h="1905">
                  <a:moveTo>
                    <a:pt x="0" y="1789"/>
                  </a:moveTo>
                  <a:lnTo>
                    <a:pt x="20147" y="1724"/>
                  </a:lnTo>
                  <a:lnTo>
                    <a:pt x="33731" y="1516"/>
                  </a:lnTo>
                  <a:lnTo>
                    <a:pt x="46933" y="997"/>
                  </a:lnTo>
                  <a:lnTo>
                    <a:pt x="65935" y="0"/>
                  </a:lnTo>
                </a:path>
              </a:pathLst>
            </a:custGeom>
            <a:ln w="317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006039" y="1171557"/>
              <a:ext cx="53975" cy="4445"/>
            </a:xfrm>
            <a:custGeom>
              <a:avLst/>
              <a:gdLst/>
              <a:ahLst/>
              <a:cxnLst/>
              <a:rect l="l" t="t" r="r" b="b"/>
              <a:pathLst>
                <a:path w="53975" h="4444">
                  <a:moveTo>
                    <a:pt x="0" y="3830"/>
                  </a:moveTo>
                  <a:lnTo>
                    <a:pt x="18805" y="2801"/>
                  </a:lnTo>
                  <a:lnTo>
                    <a:pt x="30631" y="2059"/>
                  </a:lnTo>
                  <a:lnTo>
                    <a:pt x="40482" y="1245"/>
                  </a:lnTo>
                  <a:lnTo>
                    <a:pt x="53359" y="0"/>
                  </a:lnTo>
                </a:path>
              </a:pathLst>
            </a:custGeom>
            <a:ln w="308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059399" y="1168462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0" y="3095"/>
                  </a:moveTo>
                  <a:lnTo>
                    <a:pt x="12469" y="1861"/>
                  </a:lnTo>
                  <a:lnTo>
                    <a:pt x="19466" y="1127"/>
                  </a:lnTo>
                  <a:lnTo>
                    <a:pt x="23548" y="603"/>
                  </a:lnTo>
                  <a:lnTo>
                    <a:pt x="27271" y="0"/>
                  </a:lnTo>
                </a:path>
              </a:pathLst>
            </a:custGeom>
            <a:ln w="310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083808" y="1167474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2862" y="987"/>
                  </a:moveTo>
                  <a:lnTo>
                    <a:pt x="8723" y="0"/>
                  </a:lnTo>
                  <a:lnTo>
                    <a:pt x="0" y="848"/>
                  </a:lnTo>
                </a:path>
              </a:pathLst>
            </a:custGeom>
            <a:ln w="3234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056761" y="1168322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4" h="3809">
                  <a:moveTo>
                    <a:pt x="27046" y="0"/>
                  </a:moveTo>
                  <a:lnTo>
                    <a:pt x="21717" y="531"/>
                  </a:lnTo>
                  <a:lnTo>
                    <a:pt x="17123" y="1070"/>
                  </a:lnTo>
                  <a:lnTo>
                    <a:pt x="10729" y="1944"/>
                  </a:lnTo>
                  <a:lnTo>
                    <a:pt x="0" y="3478"/>
                  </a:lnTo>
                </a:path>
              </a:pathLst>
            </a:custGeom>
            <a:ln w="342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852848" y="128841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848756" y="1288412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091" y="0"/>
                  </a:moveTo>
                  <a:lnTo>
                    <a:pt x="1627" y="916"/>
                  </a:lnTo>
                  <a:lnTo>
                    <a:pt x="0" y="2634"/>
                  </a:lnTo>
                </a:path>
              </a:pathLst>
            </a:custGeom>
            <a:ln w="349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847128" y="129104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1628" y="0"/>
                  </a:moveTo>
                  <a:lnTo>
                    <a:pt x="0" y="1716"/>
                  </a:lnTo>
                  <a:lnTo>
                    <a:pt x="2976" y="4290"/>
                  </a:lnTo>
                </a:path>
              </a:pathLst>
            </a:custGeom>
            <a:ln w="347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850105" y="1295338"/>
              <a:ext cx="17145" cy="5080"/>
            </a:xfrm>
            <a:custGeom>
              <a:avLst/>
              <a:gdLst/>
              <a:ahLst/>
              <a:cxnLst/>
              <a:rect l="l" t="t" r="r" b="b"/>
              <a:pathLst>
                <a:path w="17145" h="5080">
                  <a:moveTo>
                    <a:pt x="0" y="0"/>
                  </a:moveTo>
                  <a:lnTo>
                    <a:pt x="2977" y="2572"/>
                  </a:lnTo>
                  <a:lnTo>
                    <a:pt x="16636" y="5060"/>
                  </a:lnTo>
                </a:path>
              </a:pathLst>
            </a:custGeom>
            <a:ln w="346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866741" y="1300398"/>
              <a:ext cx="40005" cy="4445"/>
            </a:xfrm>
            <a:custGeom>
              <a:avLst/>
              <a:gdLst/>
              <a:ahLst/>
              <a:cxnLst/>
              <a:rect l="l" t="t" r="r" b="b"/>
              <a:pathLst>
                <a:path w="40004" h="4444">
                  <a:moveTo>
                    <a:pt x="0" y="0"/>
                  </a:moveTo>
                  <a:lnTo>
                    <a:pt x="8306" y="1467"/>
                  </a:lnTo>
                  <a:lnTo>
                    <a:pt x="15233" y="2414"/>
                  </a:lnTo>
                  <a:lnTo>
                    <a:pt x="24521" y="3252"/>
                  </a:lnTo>
                  <a:lnTo>
                    <a:pt x="39913" y="4395"/>
                  </a:lnTo>
                </a:path>
              </a:pathLst>
            </a:custGeom>
            <a:ln w="344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906654" y="1304793"/>
              <a:ext cx="61594" cy="3175"/>
            </a:xfrm>
            <a:custGeom>
              <a:avLst/>
              <a:gdLst/>
              <a:ahLst/>
              <a:cxnLst/>
              <a:rect l="l" t="t" r="r" b="b"/>
              <a:pathLst>
                <a:path w="61595" h="3175">
                  <a:moveTo>
                    <a:pt x="0" y="0"/>
                  </a:moveTo>
                  <a:lnTo>
                    <a:pt x="15726" y="1119"/>
                  </a:lnTo>
                  <a:lnTo>
                    <a:pt x="27363" y="1795"/>
                  </a:lnTo>
                  <a:lnTo>
                    <a:pt x="40665" y="2303"/>
                  </a:lnTo>
                  <a:lnTo>
                    <a:pt x="61388" y="2916"/>
                  </a:lnTo>
                </a:path>
              </a:pathLst>
            </a:custGeom>
            <a:ln w="332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968042" y="1307709"/>
              <a:ext cx="71120" cy="1270"/>
            </a:xfrm>
            <a:custGeom>
              <a:avLst/>
              <a:gdLst/>
              <a:ahLst/>
              <a:cxnLst/>
              <a:rect l="l" t="t" r="r" b="b"/>
              <a:pathLst>
                <a:path w="71120" h="1269">
                  <a:moveTo>
                    <a:pt x="-15883" y="466"/>
                  </a:moveTo>
                  <a:lnTo>
                    <a:pt x="86837" y="466"/>
                  </a:lnTo>
                </a:path>
              </a:pathLst>
            </a:custGeom>
            <a:ln w="326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038997" y="1307135"/>
              <a:ext cx="62865" cy="1905"/>
            </a:xfrm>
            <a:custGeom>
              <a:avLst/>
              <a:gdLst/>
              <a:ahLst/>
              <a:cxnLst/>
              <a:rect l="l" t="t" r="r" b="b"/>
              <a:pathLst>
                <a:path w="62864" h="1905">
                  <a:moveTo>
                    <a:pt x="0" y="1441"/>
                  </a:moveTo>
                  <a:lnTo>
                    <a:pt x="21127" y="1340"/>
                  </a:lnTo>
                  <a:lnTo>
                    <a:pt x="34699" y="1156"/>
                  </a:lnTo>
                  <a:lnTo>
                    <a:pt x="46589" y="755"/>
                  </a:lnTo>
                  <a:lnTo>
                    <a:pt x="62676" y="0"/>
                  </a:lnTo>
                </a:path>
              </a:pathLst>
            </a:custGeom>
            <a:ln w="307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101673" y="1303718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39" h="3809">
                  <a:moveTo>
                    <a:pt x="0" y="3417"/>
                  </a:moveTo>
                  <a:lnTo>
                    <a:pt x="15740" y="2632"/>
                  </a:lnTo>
                  <a:lnTo>
                    <a:pt x="25214" y="2014"/>
                  </a:lnTo>
                  <a:lnTo>
                    <a:pt x="32225" y="1243"/>
                  </a:lnTo>
                  <a:lnTo>
                    <a:pt x="40577" y="0"/>
                  </a:lnTo>
                </a:path>
              </a:pathLst>
            </a:custGeom>
            <a:ln w="306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142250" y="1298193"/>
              <a:ext cx="16510" cy="5715"/>
            </a:xfrm>
            <a:custGeom>
              <a:avLst/>
              <a:gdLst/>
              <a:ahLst/>
              <a:cxnLst/>
              <a:rect l="l" t="t" r="r" b="b"/>
              <a:pathLst>
                <a:path w="16510" h="5715">
                  <a:moveTo>
                    <a:pt x="0" y="5524"/>
                  </a:moveTo>
                  <a:lnTo>
                    <a:pt x="13720" y="3408"/>
                  </a:lnTo>
                  <a:lnTo>
                    <a:pt x="16253" y="0"/>
                  </a:lnTo>
                </a:path>
              </a:pathLst>
            </a:custGeom>
            <a:ln w="3169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154678" y="122450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149870" y="1222640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808" y="1860"/>
                  </a:moveTo>
                  <a:lnTo>
                    <a:pt x="2056" y="772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147617" y="122186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2252" y="771"/>
                  </a:moveTo>
                  <a:lnTo>
                    <a:pt x="196" y="0"/>
                  </a:lnTo>
                  <a:lnTo>
                    <a:pt x="0" y="2173"/>
                  </a:lnTo>
                </a:path>
              </a:pathLst>
            </a:custGeom>
            <a:ln w="347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147420" y="1224042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196" y="0"/>
                  </a:moveTo>
                  <a:lnTo>
                    <a:pt x="0" y="2173"/>
                  </a:lnTo>
                  <a:lnTo>
                    <a:pt x="4669" y="9316"/>
                  </a:lnTo>
                </a:path>
              </a:pathLst>
            </a:custGeom>
            <a:ln w="3466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152090" y="1233358"/>
              <a:ext cx="15875" cy="19685"/>
            </a:xfrm>
            <a:custGeom>
              <a:avLst/>
              <a:gdLst/>
              <a:ahLst/>
              <a:cxnLst/>
              <a:rect l="l" t="t" r="r" b="b"/>
              <a:pathLst>
                <a:path w="15875" h="19684">
                  <a:moveTo>
                    <a:pt x="0" y="0"/>
                  </a:moveTo>
                  <a:lnTo>
                    <a:pt x="4670" y="7143"/>
                  </a:lnTo>
                  <a:lnTo>
                    <a:pt x="15291" y="19423"/>
                  </a:lnTo>
                </a:path>
              </a:pathLst>
            </a:custGeom>
            <a:ln w="346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167381" y="125278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0" y="0"/>
                  </a:moveTo>
                  <a:lnTo>
                    <a:pt x="6367" y="7332"/>
                  </a:lnTo>
                  <a:lnTo>
                    <a:pt x="11111" y="12609"/>
                  </a:lnTo>
                  <a:lnTo>
                    <a:pt x="16592" y="18378"/>
                  </a:lnTo>
                  <a:lnTo>
                    <a:pt x="25168" y="27189"/>
                  </a:lnTo>
                </a:path>
              </a:pathLst>
            </a:custGeom>
            <a:ln w="339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192549" y="1279971"/>
              <a:ext cx="29845" cy="28575"/>
            </a:xfrm>
            <a:custGeom>
              <a:avLst/>
              <a:gdLst/>
              <a:ahLst/>
              <a:cxnLst/>
              <a:rect l="l" t="t" r="r" b="b"/>
              <a:pathLst>
                <a:path w="29845" h="28575">
                  <a:moveTo>
                    <a:pt x="0" y="0"/>
                  </a:moveTo>
                  <a:lnTo>
                    <a:pt x="8646" y="8831"/>
                  </a:lnTo>
                  <a:lnTo>
                    <a:pt x="14620" y="14748"/>
                  </a:lnTo>
                  <a:lnTo>
                    <a:pt x="20702" y="20426"/>
                  </a:lnTo>
                  <a:lnTo>
                    <a:pt x="29676" y="28540"/>
                  </a:lnTo>
                </a:path>
              </a:pathLst>
            </a:custGeom>
            <a:ln w="329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222225" y="1308512"/>
              <a:ext cx="27305" cy="23495"/>
            </a:xfrm>
            <a:custGeom>
              <a:avLst/>
              <a:gdLst/>
              <a:ahLst/>
              <a:cxnLst/>
              <a:rect l="l" t="t" r="r" b="b"/>
              <a:pathLst>
                <a:path w="27304" h="23494">
                  <a:moveTo>
                    <a:pt x="0" y="0"/>
                  </a:moveTo>
                  <a:lnTo>
                    <a:pt x="8927" y="8031"/>
                  </a:lnTo>
                  <a:lnTo>
                    <a:pt x="14690" y="13125"/>
                  </a:lnTo>
                  <a:lnTo>
                    <a:pt x="19797" y="17456"/>
                  </a:lnTo>
                  <a:lnTo>
                    <a:pt x="26756" y="23201"/>
                  </a:lnTo>
                </a:path>
              </a:pathLst>
            </a:custGeom>
            <a:ln w="324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248982" y="1331714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4" h="13969">
                  <a:moveTo>
                    <a:pt x="0" y="0"/>
                  </a:moveTo>
                  <a:lnTo>
                    <a:pt x="11627" y="9568"/>
                  </a:lnTo>
                  <a:lnTo>
                    <a:pt x="18007" y="13863"/>
                  </a:lnTo>
                </a:path>
              </a:pathLst>
            </a:custGeom>
            <a:ln w="324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251497" y="124003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250350" y="123811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1146" y="1918"/>
                  </a:moveTo>
                  <a:lnTo>
                    <a:pt x="1146" y="15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245598" y="1234768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09">
                  <a:moveTo>
                    <a:pt x="4752" y="3345"/>
                  </a:moveTo>
                  <a:lnTo>
                    <a:pt x="3605" y="1770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233894" y="1232998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40">
                  <a:moveTo>
                    <a:pt x="11704" y="1770"/>
                  </a:moveTo>
                  <a:lnTo>
                    <a:pt x="8098" y="0"/>
                  </a:lnTo>
                  <a:lnTo>
                    <a:pt x="0" y="2102"/>
                  </a:lnTo>
                </a:path>
              </a:pathLst>
            </a:custGeom>
            <a:ln w="346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212883" y="1235101"/>
              <a:ext cx="21590" cy="10795"/>
            </a:xfrm>
            <a:custGeom>
              <a:avLst/>
              <a:gdLst/>
              <a:ahLst/>
              <a:cxnLst/>
              <a:rect l="l" t="t" r="r" b="b"/>
              <a:pathLst>
                <a:path w="21589" h="10794">
                  <a:moveTo>
                    <a:pt x="21010" y="0"/>
                  </a:moveTo>
                  <a:lnTo>
                    <a:pt x="12911" y="2102"/>
                  </a:lnTo>
                  <a:lnTo>
                    <a:pt x="0" y="10624"/>
                  </a:lnTo>
                </a:path>
              </a:pathLst>
            </a:custGeom>
            <a:ln w="344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183543" y="1245725"/>
              <a:ext cx="29845" cy="24130"/>
            </a:xfrm>
            <a:custGeom>
              <a:avLst/>
              <a:gdLst/>
              <a:ahLst/>
              <a:cxnLst/>
              <a:rect l="l" t="t" r="r" b="b"/>
              <a:pathLst>
                <a:path w="29845" h="24130">
                  <a:moveTo>
                    <a:pt x="29340" y="0"/>
                  </a:moveTo>
                  <a:lnTo>
                    <a:pt x="21619" y="5161"/>
                  </a:lnTo>
                  <a:lnTo>
                    <a:pt x="15989" y="9339"/>
                  </a:lnTo>
                  <a:lnTo>
                    <a:pt x="9699" y="14744"/>
                  </a:lnTo>
                  <a:lnTo>
                    <a:pt x="0" y="23587"/>
                  </a:lnTo>
                </a:path>
              </a:pathLst>
            </a:custGeom>
            <a:ln w="339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151476" y="1269313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5">
                  <a:moveTo>
                    <a:pt x="32066" y="0"/>
                  </a:moveTo>
                  <a:lnTo>
                    <a:pt x="22323" y="8991"/>
                  </a:lnTo>
                  <a:lnTo>
                    <a:pt x="15736" y="15429"/>
                  </a:lnTo>
                  <a:lnTo>
                    <a:pt x="9296" y="22409"/>
                  </a:lnTo>
                  <a:lnTo>
                    <a:pt x="0" y="33028"/>
                  </a:lnTo>
                </a:path>
              </a:pathLst>
            </a:custGeom>
            <a:ln w="3306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125530" y="1302342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25946" y="0"/>
                  </a:moveTo>
                  <a:lnTo>
                    <a:pt x="16744" y="10617"/>
                  </a:lnTo>
                  <a:lnTo>
                    <a:pt x="10975" y="17588"/>
                  </a:lnTo>
                  <a:lnTo>
                    <a:pt x="6204" y="24001"/>
                  </a:lnTo>
                  <a:lnTo>
                    <a:pt x="0" y="32943"/>
                  </a:lnTo>
                </a:path>
              </a:pathLst>
            </a:custGeom>
            <a:ln w="322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333191" y="1231099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-17462" y="1261"/>
                  </a:moveTo>
                  <a:lnTo>
                    <a:pt x="17577" y="1261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333076" y="1226239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80">
                  <a:moveTo>
                    <a:pt x="-17462" y="2429"/>
                  </a:moveTo>
                  <a:lnTo>
                    <a:pt x="17577" y="2429"/>
                  </a:lnTo>
                </a:path>
              </a:pathLst>
            </a:custGeom>
            <a:ln w="48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333163" y="122390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0" y="2337"/>
                  </a:moveTo>
                  <a:lnTo>
                    <a:pt x="86" y="0"/>
                  </a:lnTo>
                  <a:lnTo>
                    <a:pt x="2092" y="1805"/>
                  </a:lnTo>
                </a:path>
              </a:pathLst>
            </a:custGeom>
            <a:ln w="346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335255" y="1225708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0" y="0"/>
                  </a:moveTo>
                  <a:lnTo>
                    <a:pt x="2005" y="1804"/>
                  </a:lnTo>
                  <a:lnTo>
                    <a:pt x="5829" y="10381"/>
                  </a:lnTo>
                </a:path>
              </a:pathLst>
            </a:custGeom>
            <a:ln w="346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341084" y="1236089"/>
              <a:ext cx="8890" cy="23495"/>
            </a:xfrm>
            <a:custGeom>
              <a:avLst/>
              <a:gdLst/>
              <a:ahLst/>
              <a:cxnLst/>
              <a:rect l="l" t="t" r="r" b="b"/>
              <a:pathLst>
                <a:path w="8889" h="23494">
                  <a:moveTo>
                    <a:pt x="0" y="0"/>
                  </a:moveTo>
                  <a:lnTo>
                    <a:pt x="3824" y="8576"/>
                  </a:lnTo>
                  <a:lnTo>
                    <a:pt x="8282" y="23303"/>
                  </a:lnTo>
                </a:path>
              </a:pathLst>
            </a:custGeom>
            <a:ln w="346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349367" y="1259392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4">
                  <a:moveTo>
                    <a:pt x="0" y="0"/>
                  </a:moveTo>
                  <a:lnTo>
                    <a:pt x="2631" y="8788"/>
                  </a:lnTo>
                  <a:lnTo>
                    <a:pt x="4331" y="15088"/>
                  </a:lnTo>
                  <a:lnTo>
                    <a:pt x="5842" y="21930"/>
                  </a:lnTo>
                  <a:lnTo>
                    <a:pt x="7903" y="32347"/>
                  </a:lnTo>
                </a:path>
              </a:pathLst>
            </a:custGeom>
            <a:ln w="3379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357270" y="1291740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79" h="32384">
                  <a:moveTo>
                    <a:pt x="0" y="0"/>
                  </a:moveTo>
                  <a:lnTo>
                    <a:pt x="2009" y="10416"/>
                  </a:lnTo>
                  <a:lnTo>
                    <a:pt x="3157" y="17248"/>
                  </a:lnTo>
                  <a:lnTo>
                    <a:pt x="3875" y="23519"/>
                  </a:lnTo>
                  <a:lnTo>
                    <a:pt x="4592" y="32254"/>
                  </a:lnTo>
                </a:path>
              </a:pathLst>
            </a:custGeom>
            <a:ln w="330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329112" y="1150030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5">
                  <a:moveTo>
                    <a:pt x="5695" y="7784"/>
                  </a:moveTo>
                  <a:lnTo>
                    <a:pt x="4835" y="6638"/>
                  </a:lnTo>
                  <a:lnTo>
                    <a:pt x="3975" y="5491"/>
                  </a:lnTo>
                </a:path>
                <a:path w="5714" h="8255">
                  <a:moveTo>
                    <a:pt x="3975" y="5491"/>
                  </a:moveTo>
                  <a:lnTo>
                    <a:pt x="2255" y="319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326487" y="1145031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624" y="4998"/>
                  </a:moveTo>
                  <a:lnTo>
                    <a:pt x="369" y="1801"/>
                  </a:lnTo>
                  <a:lnTo>
                    <a:pt x="0" y="0"/>
                  </a:lnTo>
                </a:path>
              </a:pathLst>
            </a:custGeom>
            <a:ln w="3458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326117" y="114309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369" y="1939"/>
                  </a:moveTo>
                  <a:lnTo>
                    <a:pt x="0" y="138"/>
                  </a:lnTo>
                  <a:lnTo>
                    <a:pt x="1927" y="0"/>
                  </a:lnTo>
                </a:path>
              </a:pathLst>
            </a:custGeom>
            <a:ln w="344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5" name="object 3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47010" y="1147864"/>
            <a:ext cx="196714" cy="221101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65851" y="1036682"/>
            <a:ext cx="442461" cy="314406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05799" y="1171359"/>
            <a:ext cx="204641" cy="191085"/>
          </a:xfrm>
          <a:prstGeom prst="rect">
            <a:avLst/>
          </a:prstGeom>
        </p:spPr>
      </p:pic>
      <p:grpSp>
        <p:nvGrpSpPr>
          <p:cNvPr id="358" name="object 358"/>
          <p:cNvGrpSpPr/>
          <p:nvPr/>
        </p:nvGrpSpPr>
        <p:grpSpPr>
          <a:xfrm>
            <a:off x="6610391" y="1058874"/>
            <a:ext cx="603250" cy="334645"/>
            <a:chOff x="6610391" y="1058874"/>
            <a:chExt cx="603250" cy="334645"/>
          </a:xfrm>
        </p:grpSpPr>
        <p:pic>
          <p:nvPicPr>
            <p:cNvPr id="359" name="object 3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10391" y="1058874"/>
              <a:ext cx="322037" cy="334272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67092" y="1177923"/>
              <a:ext cx="246178" cy="162972"/>
            </a:xfrm>
            <a:prstGeom prst="rect">
              <a:avLst/>
            </a:prstGeom>
          </p:spPr>
        </p:pic>
      </p:grpSp>
      <p:grpSp>
        <p:nvGrpSpPr>
          <p:cNvPr id="361" name="object 361"/>
          <p:cNvGrpSpPr/>
          <p:nvPr/>
        </p:nvGrpSpPr>
        <p:grpSpPr>
          <a:xfrm>
            <a:off x="7331871" y="1057337"/>
            <a:ext cx="62865" cy="354330"/>
            <a:chOff x="7331871" y="1057337"/>
            <a:chExt cx="62865" cy="354330"/>
          </a:xfrm>
        </p:grpSpPr>
        <p:sp>
          <p:nvSpPr>
            <p:cNvPr id="362" name="object 362"/>
            <p:cNvSpPr/>
            <p:nvPr/>
          </p:nvSpPr>
          <p:spPr>
            <a:xfrm>
              <a:off x="7359408" y="108623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515"/>
                  </a:moveTo>
                  <a:lnTo>
                    <a:pt x="17806" y="515"/>
                  </a:lnTo>
                </a:path>
              </a:pathLst>
            </a:custGeom>
            <a:ln w="359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357030" y="1081965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4">
                  <a:moveTo>
                    <a:pt x="2377" y="4265"/>
                  </a:moveTo>
                  <a:lnTo>
                    <a:pt x="2033" y="32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352427" y="1076651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603" y="5314"/>
                  </a:moveTo>
                  <a:lnTo>
                    <a:pt x="2570" y="2080"/>
                  </a:lnTo>
                  <a:lnTo>
                    <a:pt x="0" y="0"/>
                  </a:lnTo>
                </a:path>
              </a:pathLst>
            </a:custGeom>
            <a:ln w="3479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349495" y="1074570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931" y="2080"/>
                  </a:moveTo>
                  <a:lnTo>
                    <a:pt x="360" y="0"/>
                  </a:lnTo>
                  <a:lnTo>
                    <a:pt x="0" y="6184"/>
                  </a:lnTo>
                </a:path>
              </a:pathLst>
            </a:custGeom>
            <a:ln w="3446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349135" y="1080754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360" y="0"/>
                  </a:moveTo>
                  <a:lnTo>
                    <a:pt x="0" y="6184"/>
                  </a:lnTo>
                  <a:lnTo>
                    <a:pt x="2799" y="25000"/>
                  </a:lnTo>
                </a:path>
              </a:pathLst>
            </a:custGeom>
            <a:ln w="345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351934" y="1105755"/>
              <a:ext cx="7620" cy="49530"/>
            </a:xfrm>
            <a:custGeom>
              <a:avLst/>
              <a:gdLst/>
              <a:ahLst/>
              <a:cxnLst/>
              <a:rect l="l" t="t" r="r" b="b"/>
              <a:pathLst>
                <a:path w="7620" h="49530">
                  <a:moveTo>
                    <a:pt x="0" y="0"/>
                  </a:moveTo>
                  <a:lnTo>
                    <a:pt x="1686" y="11357"/>
                  </a:lnTo>
                  <a:lnTo>
                    <a:pt x="2996" y="20298"/>
                  </a:lnTo>
                  <a:lnTo>
                    <a:pt x="4599" y="31464"/>
                  </a:lnTo>
                  <a:lnTo>
                    <a:pt x="7170" y="49495"/>
                  </a:lnTo>
                </a:path>
              </a:pathLst>
            </a:custGeom>
            <a:ln w="341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359105" y="1155251"/>
              <a:ext cx="8890" cy="67310"/>
            </a:xfrm>
            <a:custGeom>
              <a:avLst/>
              <a:gdLst/>
              <a:ahLst/>
              <a:cxnLst/>
              <a:rect l="l" t="t" r="r" b="b"/>
              <a:pathLst>
                <a:path w="8890" h="67309">
                  <a:moveTo>
                    <a:pt x="0" y="0"/>
                  </a:moveTo>
                  <a:lnTo>
                    <a:pt x="2591" y="18307"/>
                  </a:lnTo>
                  <a:lnTo>
                    <a:pt x="4339" y="31411"/>
                  </a:lnTo>
                  <a:lnTo>
                    <a:pt x="6043" y="45616"/>
                  </a:lnTo>
                  <a:lnTo>
                    <a:pt x="8497" y="67222"/>
                  </a:lnTo>
                </a:path>
              </a:pathLst>
            </a:custGeom>
            <a:ln w="326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367603" y="1222473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4">
                  <a:moveTo>
                    <a:pt x="0" y="0"/>
                  </a:moveTo>
                  <a:lnTo>
                    <a:pt x="2433" y="21656"/>
                  </a:lnTo>
                  <a:lnTo>
                    <a:pt x="3982" y="36210"/>
                  </a:lnTo>
                  <a:lnTo>
                    <a:pt x="5313" y="50265"/>
                  </a:lnTo>
                  <a:lnTo>
                    <a:pt x="7091" y="70422"/>
                  </a:lnTo>
                </a:path>
              </a:pathLst>
            </a:custGeom>
            <a:ln w="312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374694" y="1292895"/>
              <a:ext cx="3810" cy="57785"/>
            </a:xfrm>
            <a:custGeom>
              <a:avLst/>
              <a:gdLst/>
              <a:ahLst/>
              <a:cxnLst/>
              <a:rect l="l" t="t" r="r" b="b"/>
              <a:pathLst>
                <a:path w="3809" h="57784">
                  <a:moveTo>
                    <a:pt x="0" y="0"/>
                  </a:moveTo>
                  <a:lnTo>
                    <a:pt x="1726" y="19952"/>
                  </a:lnTo>
                  <a:lnTo>
                    <a:pt x="2698" y="32573"/>
                  </a:lnTo>
                  <a:lnTo>
                    <a:pt x="3272" y="43236"/>
                  </a:lnTo>
                  <a:lnTo>
                    <a:pt x="3806" y="57315"/>
                  </a:lnTo>
                </a:path>
              </a:pathLst>
            </a:custGeom>
            <a:ln w="305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377732" y="1350210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90">
                  <a:moveTo>
                    <a:pt x="768" y="0"/>
                  </a:moveTo>
                  <a:lnTo>
                    <a:pt x="1230" y="13716"/>
                  </a:lnTo>
                  <a:lnTo>
                    <a:pt x="1304" y="21851"/>
                  </a:lnTo>
                  <a:lnTo>
                    <a:pt x="918" y="27609"/>
                  </a:lnTo>
                  <a:lnTo>
                    <a:pt x="0" y="34197"/>
                  </a:lnTo>
                </a:path>
              </a:pathLst>
            </a:custGeom>
            <a:ln w="308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373765" y="1384408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4">
                  <a:moveTo>
                    <a:pt x="3967" y="0"/>
                  </a:moveTo>
                  <a:lnTo>
                    <a:pt x="2354" y="10761"/>
                  </a:lnTo>
                  <a:lnTo>
                    <a:pt x="0" y="9084"/>
                  </a:lnTo>
                </a:path>
              </a:pathLst>
            </a:custGeom>
            <a:ln w="321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3" name="object 373"/>
          <p:cNvGrpSpPr/>
          <p:nvPr/>
        </p:nvGrpSpPr>
        <p:grpSpPr>
          <a:xfrm>
            <a:off x="7531424" y="1380042"/>
            <a:ext cx="38735" cy="59690"/>
            <a:chOff x="7531424" y="1380042"/>
            <a:chExt cx="38735" cy="59690"/>
          </a:xfrm>
        </p:grpSpPr>
        <p:sp>
          <p:nvSpPr>
            <p:cNvPr id="374" name="object 374"/>
            <p:cNvSpPr/>
            <p:nvPr/>
          </p:nvSpPr>
          <p:spPr>
            <a:xfrm>
              <a:off x="7548887" y="14215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49115" y="1397296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09" h="24765">
                  <a:moveTo>
                    <a:pt x="0" y="24257"/>
                  </a:moveTo>
                  <a:lnTo>
                    <a:pt x="2747" y="5891"/>
                  </a:lnTo>
                  <a:lnTo>
                    <a:pt x="3733" y="0"/>
                  </a:lnTo>
                </a:path>
              </a:pathLst>
            </a:custGeom>
            <a:ln w="345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6" name="object 37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808568" y="1110554"/>
            <a:ext cx="220320" cy="186562"/>
          </a:xfrm>
          <a:prstGeom prst="rect">
            <a:avLst/>
          </a:prstGeom>
        </p:spPr>
      </p:pic>
      <p:grpSp>
        <p:nvGrpSpPr>
          <p:cNvPr id="377" name="object 377"/>
          <p:cNvGrpSpPr/>
          <p:nvPr/>
        </p:nvGrpSpPr>
        <p:grpSpPr>
          <a:xfrm>
            <a:off x="4075958" y="1005987"/>
            <a:ext cx="429259" cy="382270"/>
            <a:chOff x="4075958" y="1005987"/>
            <a:chExt cx="429259" cy="382270"/>
          </a:xfrm>
        </p:grpSpPr>
        <p:pic>
          <p:nvPicPr>
            <p:cNvPr id="378" name="object 3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75958" y="1130510"/>
              <a:ext cx="202563" cy="177812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01643" y="1005987"/>
              <a:ext cx="203294" cy="382145"/>
            </a:xfrm>
            <a:prstGeom prst="rect">
              <a:avLst/>
            </a:prstGeom>
          </p:spPr>
        </p:pic>
      </p:grpSp>
      <p:grpSp>
        <p:nvGrpSpPr>
          <p:cNvPr id="380" name="object 380"/>
          <p:cNvGrpSpPr/>
          <p:nvPr/>
        </p:nvGrpSpPr>
        <p:grpSpPr>
          <a:xfrm>
            <a:off x="647922" y="2505912"/>
            <a:ext cx="328295" cy="669290"/>
            <a:chOff x="647922" y="2505912"/>
            <a:chExt cx="328295" cy="669290"/>
          </a:xfrm>
        </p:grpSpPr>
        <p:sp>
          <p:nvSpPr>
            <p:cNvPr id="381" name="object 381"/>
            <p:cNvSpPr/>
            <p:nvPr/>
          </p:nvSpPr>
          <p:spPr>
            <a:xfrm>
              <a:off x="694881" y="25332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91961" y="2527292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919" y="5951"/>
                  </a:moveTo>
                  <a:lnTo>
                    <a:pt x="1602" y="2457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87548" y="2524015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4412" y="3276"/>
                  </a:moveTo>
                  <a:lnTo>
                    <a:pt x="2810" y="817"/>
                  </a:lnTo>
                  <a:lnTo>
                    <a:pt x="0" y="0"/>
                  </a:lnTo>
                </a:path>
              </a:pathLst>
            </a:custGeom>
            <a:ln w="3472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80975" y="252319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572" y="817"/>
                  </a:moveTo>
                  <a:lnTo>
                    <a:pt x="3762" y="0"/>
                  </a:lnTo>
                  <a:lnTo>
                    <a:pt x="0" y="6526"/>
                  </a:lnTo>
                </a:path>
              </a:pathLst>
            </a:custGeom>
            <a:ln w="345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73503" y="2529725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20" h="27939">
                  <a:moveTo>
                    <a:pt x="7472" y="0"/>
                  </a:moveTo>
                  <a:lnTo>
                    <a:pt x="5239" y="4099"/>
                  </a:lnTo>
                  <a:lnTo>
                    <a:pt x="3716" y="8316"/>
                  </a:lnTo>
                  <a:lnTo>
                    <a:pt x="2203" y="15217"/>
                  </a:lnTo>
                  <a:lnTo>
                    <a:pt x="0" y="27368"/>
                  </a:lnTo>
                </a:path>
              </a:pathLst>
            </a:custGeom>
            <a:ln w="345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67131" y="2557094"/>
              <a:ext cx="6985" cy="60960"/>
            </a:xfrm>
            <a:custGeom>
              <a:avLst/>
              <a:gdLst/>
              <a:ahLst/>
              <a:cxnLst/>
              <a:rect l="l" t="t" r="r" b="b"/>
              <a:pathLst>
                <a:path w="6984" h="60960">
                  <a:moveTo>
                    <a:pt x="6371" y="0"/>
                  </a:moveTo>
                  <a:lnTo>
                    <a:pt x="4185" y="12667"/>
                  </a:lnTo>
                  <a:lnTo>
                    <a:pt x="2792" y="23180"/>
                  </a:lnTo>
                  <a:lnTo>
                    <a:pt x="1596" y="37200"/>
                  </a:lnTo>
                  <a:lnTo>
                    <a:pt x="0" y="60388"/>
                  </a:lnTo>
                </a:path>
              </a:pathLst>
            </a:custGeom>
            <a:ln w="340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64114" y="2617482"/>
              <a:ext cx="3175" cy="95885"/>
            </a:xfrm>
            <a:custGeom>
              <a:avLst/>
              <a:gdLst/>
              <a:ahLst/>
              <a:cxnLst/>
              <a:rect l="l" t="t" r="r" b="b"/>
              <a:pathLst>
                <a:path w="3175" h="95885">
                  <a:moveTo>
                    <a:pt x="3016" y="0"/>
                  </a:moveTo>
                  <a:lnTo>
                    <a:pt x="1472" y="23737"/>
                  </a:lnTo>
                  <a:lnTo>
                    <a:pt x="643" y="41601"/>
                  </a:lnTo>
                  <a:lnTo>
                    <a:pt x="246" y="62546"/>
                  </a:lnTo>
                  <a:lnTo>
                    <a:pt x="0" y="95529"/>
                  </a:lnTo>
                </a:path>
              </a:pathLst>
            </a:custGeom>
            <a:ln w="323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63984" y="2713012"/>
              <a:ext cx="5080" cy="120014"/>
            </a:xfrm>
            <a:custGeom>
              <a:avLst/>
              <a:gdLst/>
              <a:ahLst/>
              <a:cxnLst/>
              <a:rect l="l" t="t" r="r" b="b"/>
              <a:pathLst>
                <a:path w="5079" h="120014">
                  <a:moveTo>
                    <a:pt x="130" y="0"/>
                  </a:moveTo>
                  <a:lnTo>
                    <a:pt x="0" y="33364"/>
                  </a:lnTo>
                  <a:lnTo>
                    <a:pt x="420" y="56981"/>
                  </a:lnTo>
                  <a:lnTo>
                    <a:pt x="1808" y="82096"/>
                  </a:lnTo>
                  <a:lnTo>
                    <a:pt x="4581" y="119953"/>
                  </a:lnTo>
                </a:path>
              </a:pathLst>
            </a:custGeom>
            <a:ln w="3016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68566" y="2832966"/>
              <a:ext cx="15875" cy="124460"/>
            </a:xfrm>
            <a:custGeom>
              <a:avLst/>
              <a:gdLst/>
              <a:ahLst/>
              <a:cxnLst/>
              <a:rect l="l" t="t" r="r" b="b"/>
              <a:pathLst>
                <a:path w="15875" h="124460">
                  <a:moveTo>
                    <a:pt x="0" y="0"/>
                  </a:moveTo>
                  <a:lnTo>
                    <a:pt x="2946" y="37919"/>
                  </a:lnTo>
                  <a:lnTo>
                    <a:pt x="5550" y="63467"/>
                  </a:lnTo>
                  <a:lnTo>
                    <a:pt x="9271" y="88258"/>
                  </a:lnTo>
                  <a:lnTo>
                    <a:pt x="15569" y="123911"/>
                  </a:lnTo>
                </a:path>
              </a:pathLst>
            </a:custGeom>
            <a:ln w="282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84135" y="2956877"/>
              <a:ext cx="27305" cy="104775"/>
            </a:xfrm>
            <a:custGeom>
              <a:avLst/>
              <a:gdLst/>
              <a:ahLst/>
              <a:cxnLst/>
              <a:rect l="l" t="t" r="r" b="b"/>
              <a:pathLst>
                <a:path w="27304" h="104775">
                  <a:moveTo>
                    <a:pt x="0" y="0"/>
                  </a:moveTo>
                  <a:lnTo>
                    <a:pt x="6479" y="35352"/>
                  </a:lnTo>
                  <a:lnTo>
                    <a:pt x="11478" y="58047"/>
                  </a:lnTo>
                  <a:lnTo>
                    <a:pt x="17548" y="77902"/>
                  </a:lnTo>
                  <a:lnTo>
                    <a:pt x="27246" y="104737"/>
                  </a:lnTo>
                </a:path>
              </a:pathLst>
            </a:custGeom>
            <a:ln w="272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11382" y="3061615"/>
              <a:ext cx="37465" cy="69215"/>
            </a:xfrm>
            <a:custGeom>
              <a:avLst/>
              <a:gdLst/>
              <a:ahLst/>
              <a:cxnLst/>
              <a:rect l="l" t="t" r="r" b="b"/>
              <a:pathLst>
                <a:path w="37465" h="69214">
                  <a:moveTo>
                    <a:pt x="0" y="0"/>
                  </a:moveTo>
                  <a:lnTo>
                    <a:pt x="9856" y="26270"/>
                  </a:lnTo>
                  <a:lnTo>
                    <a:pt x="17035" y="42174"/>
                  </a:lnTo>
                  <a:lnTo>
                    <a:pt x="25043" y="54143"/>
                  </a:lnTo>
                  <a:lnTo>
                    <a:pt x="37383" y="68610"/>
                  </a:lnTo>
                </a:path>
              </a:pathLst>
            </a:custGeom>
            <a:ln w="276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48765" y="3130226"/>
              <a:ext cx="43815" cy="27305"/>
            </a:xfrm>
            <a:custGeom>
              <a:avLst/>
              <a:gdLst/>
              <a:ahLst/>
              <a:cxnLst/>
              <a:rect l="l" t="t" r="r" b="b"/>
              <a:pathLst>
                <a:path w="43815" h="27305">
                  <a:moveTo>
                    <a:pt x="0" y="0"/>
                  </a:moveTo>
                  <a:lnTo>
                    <a:pt x="12435" y="13820"/>
                  </a:lnTo>
                  <a:lnTo>
                    <a:pt x="21107" y="21261"/>
                  </a:lnTo>
                  <a:lnTo>
                    <a:pt x="30091" y="24871"/>
                  </a:lnTo>
                  <a:lnTo>
                    <a:pt x="43461" y="27203"/>
                  </a:lnTo>
                </a:path>
              </a:pathLst>
            </a:custGeom>
            <a:ln w="291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92227" y="3146552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10877"/>
                  </a:moveTo>
                  <a:lnTo>
                    <a:pt x="13381" y="12614"/>
                  </a:lnTo>
                  <a:lnTo>
                    <a:pt x="22444" y="12060"/>
                  </a:lnTo>
                  <a:lnTo>
                    <a:pt x="31332" y="8195"/>
                  </a:lnTo>
                  <a:lnTo>
                    <a:pt x="44188" y="0"/>
                  </a:lnTo>
                </a:path>
              </a:pathLst>
            </a:custGeom>
            <a:ln w="3112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836415" y="3105554"/>
              <a:ext cx="40640" cy="41275"/>
            </a:xfrm>
            <a:custGeom>
              <a:avLst/>
              <a:gdLst/>
              <a:ahLst/>
              <a:cxnLst/>
              <a:rect l="l" t="t" r="r" b="b"/>
              <a:pathLst>
                <a:path w="40640" h="41275">
                  <a:moveTo>
                    <a:pt x="0" y="40997"/>
                  </a:moveTo>
                  <a:lnTo>
                    <a:pt x="12797" y="32331"/>
                  </a:lnTo>
                  <a:lnTo>
                    <a:pt x="21281" y="25171"/>
                  </a:lnTo>
                  <a:lnTo>
                    <a:pt x="29246" y="15675"/>
                  </a:lnTo>
                  <a:lnTo>
                    <a:pt x="40488" y="0"/>
                  </a:lnTo>
                </a:path>
              </a:pathLst>
            </a:custGeom>
            <a:ln w="321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876904" y="3044579"/>
              <a:ext cx="33655" cy="61594"/>
            </a:xfrm>
            <a:custGeom>
              <a:avLst/>
              <a:gdLst/>
              <a:ahLst/>
              <a:cxnLst/>
              <a:rect l="l" t="t" r="r" b="b"/>
              <a:pathLst>
                <a:path w="33655" h="61594">
                  <a:moveTo>
                    <a:pt x="0" y="60975"/>
                  </a:moveTo>
                  <a:lnTo>
                    <a:pt x="11130" y="44986"/>
                  </a:lnTo>
                  <a:lnTo>
                    <a:pt x="18309" y="33305"/>
                  </a:lnTo>
                  <a:lnTo>
                    <a:pt x="24660" y="20215"/>
                  </a:lnTo>
                  <a:lnTo>
                    <a:pt x="33306" y="0"/>
                  </a:lnTo>
                </a:path>
              </a:pathLst>
            </a:custGeom>
            <a:ln w="318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10210" y="2972441"/>
              <a:ext cx="24765" cy="72390"/>
            </a:xfrm>
            <a:custGeom>
              <a:avLst/>
              <a:gdLst/>
              <a:ahLst/>
              <a:cxnLst/>
              <a:rect l="l" t="t" r="r" b="b"/>
              <a:pathLst>
                <a:path w="24765" h="72389">
                  <a:moveTo>
                    <a:pt x="0" y="72137"/>
                  </a:moveTo>
                  <a:lnTo>
                    <a:pt x="8510" y="51746"/>
                  </a:lnTo>
                  <a:lnTo>
                    <a:pt x="13918" y="37435"/>
                  </a:lnTo>
                  <a:lnTo>
                    <a:pt x="18538" y="22441"/>
                  </a:lnTo>
                  <a:lnTo>
                    <a:pt x="24682" y="0"/>
                  </a:lnTo>
                </a:path>
              </a:pathLst>
            </a:custGeom>
            <a:ln w="309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34893" y="2895452"/>
              <a:ext cx="16510" cy="77470"/>
            </a:xfrm>
            <a:custGeom>
              <a:avLst/>
              <a:gdLst/>
              <a:ahLst/>
              <a:cxnLst/>
              <a:rect l="l" t="t" r="r" b="b"/>
              <a:pathLst>
                <a:path w="16509" h="77469">
                  <a:moveTo>
                    <a:pt x="0" y="76989"/>
                  </a:moveTo>
                  <a:lnTo>
                    <a:pt x="6011" y="54472"/>
                  </a:lnTo>
                  <a:lnTo>
                    <a:pt x="9701" y="38946"/>
                  </a:lnTo>
                  <a:lnTo>
                    <a:pt x="12585" y="23195"/>
                  </a:lnTo>
                  <a:lnTo>
                    <a:pt x="16181" y="0"/>
                  </a:lnTo>
                </a:path>
              </a:pathLst>
            </a:custGeom>
            <a:ln w="304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51075" y="2817417"/>
              <a:ext cx="8255" cy="78105"/>
            </a:xfrm>
            <a:custGeom>
              <a:avLst/>
              <a:gdLst/>
              <a:ahLst/>
              <a:cxnLst/>
              <a:rect l="l" t="t" r="r" b="b"/>
              <a:pathLst>
                <a:path w="8255" h="78105">
                  <a:moveTo>
                    <a:pt x="0" y="78035"/>
                  </a:moveTo>
                  <a:lnTo>
                    <a:pt x="3467" y="54823"/>
                  </a:lnTo>
                  <a:lnTo>
                    <a:pt x="5449" y="38957"/>
                  </a:lnTo>
                  <a:lnTo>
                    <a:pt x="6692" y="23121"/>
                  </a:lnTo>
                  <a:lnTo>
                    <a:pt x="7937" y="0"/>
                  </a:lnTo>
                </a:path>
              </a:pathLst>
            </a:custGeom>
            <a:ln w="302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59013" y="2741207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5" h="76835">
                  <a:moveTo>
                    <a:pt x="0" y="76209"/>
                  </a:moveTo>
                  <a:lnTo>
                    <a:pt x="1137" y="53115"/>
                  </a:lnTo>
                  <a:lnTo>
                    <a:pt x="1618" y="37479"/>
                  </a:lnTo>
                  <a:lnTo>
                    <a:pt x="1534" y="22155"/>
                  </a:lnTo>
                  <a:lnTo>
                    <a:pt x="978" y="0"/>
                  </a:lnTo>
                </a:path>
              </a:pathLst>
            </a:custGeom>
            <a:ln w="301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55581" y="2670024"/>
              <a:ext cx="4445" cy="71755"/>
            </a:xfrm>
            <a:custGeom>
              <a:avLst/>
              <a:gdLst/>
              <a:ahLst/>
              <a:cxnLst/>
              <a:rect l="l" t="t" r="r" b="b"/>
              <a:pathLst>
                <a:path w="4444" h="71755">
                  <a:moveTo>
                    <a:pt x="4409" y="71183"/>
                  </a:moveTo>
                  <a:lnTo>
                    <a:pt x="3769" y="49105"/>
                  </a:lnTo>
                  <a:lnTo>
                    <a:pt x="3096" y="34331"/>
                  </a:lnTo>
                  <a:lnTo>
                    <a:pt x="1977" y="20187"/>
                  </a:lnTo>
                  <a:lnTo>
                    <a:pt x="0" y="0"/>
                  </a:lnTo>
                </a:path>
              </a:pathLst>
            </a:custGeom>
            <a:ln w="302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47491" y="2607989"/>
              <a:ext cx="8255" cy="62230"/>
            </a:xfrm>
            <a:custGeom>
              <a:avLst/>
              <a:gdLst/>
              <a:ahLst/>
              <a:cxnLst/>
              <a:rect l="l" t="t" r="r" b="b"/>
              <a:pathLst>
                <a:path w="8255" h="62230">
                  <a:moveTo>
                    <a:pt x="8089" y="62034"/>
                  </a:moveTo>
                  <a:lnTo>
                    <a:pt x="6054" y="41990"/>
                  </a:lnTo>
                  <a:lnTo>
                    <a:pt x="4533" y="28846"/>
                  </a:lnTo>
                  <a:lnTo>
                    <a:pt x="2767" y="16788"/>
                  </a:lnTo>
                  <a:lnTo>
                    <a:pt x="0" y="0"/>
                  </a:lnTo>
                </a:path>
              </a:pathLst>
            </a:custGeom>
            <a:ln w="3045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38130" y="2559967"/>
              <a:ext cx="9525" cy="48260"/>
            </a:xfrm>
            <a:custGeom>
              <a:avLst/>
              <a:gdLst/>
              <a:ahLst/>
              <a:cxnLst/>
              <a:rect l="l" t="t" r="r" b="b"/>
              <a:pathLst>
                <a:path w="9525" h="48260">
                  <a:moveTo>
                    <a:pt x="9361" y="48022"/>
                  </a:moveTo>
                  <a:lnTo>
                    <a:pt x="6573" y="31453"/>
                  </a:lnTo>
                  <a:lnTo>
                    <a:pt x="4669" y="20928"/>
                  </a:lnTo>
                  <a:lnTo>
                    <a:pt x="2770" y="11944"/>
                  </a:lnTo>
                  <a:lnTo>
                    <a:pt x="0" y="0"/>
                  </a:lnTo>
                </a:path>
              </a:pathLst>
            </a:custGeom>
            <a:ln w="308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29897" y="2529048"/>
              <a:ext cx="8255" cy="31115"/>
            </a:xfrm>
            <a:custGeom>
              <a:avLst/>
              <a:gdLst/>
              <a:ahLst/>
              <a:cxnLst/>
              <a:rect l="l" t="t" r="r" b="b"/>
              <a:pathLst>
                <a:path w="8255" h="31114">
                  <a:moveTo>
                    <a:pt x="8233" y="30918"/>
                  </a:moveTo>
                  <a:lnTo>
                    <a:pt x="5479" y="19241"/>
                  </a:lnTo>
                  <a:lnTo>
                    <a:pt x="3704" y="12128"/>
                  </a:lnTo>
                  <a:lnTo>
                    <a:pt x="2135" y="6680"/>
                  </a:lnTo>
                  <a:lnTo>
                    <a:pt x="0" y="0"/>
                  </a:lnTo>
                </a:path>
              </a:pathLst>
            </a:custGeom>
            <a:ln w="315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4" name="object 40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85081" y="2806646"/>
            <a:ext cx="136201" cy="263782"/>
          </a:xfrm>
          <a:prstGeom prst="rect">
            <a:avLst/>
          </a:prstGeom>
        </p:spPr>
      </p:pic>
      <p:grpSp>
        <p:nvGrpSpPr>
          <p:cNvPr id="405" name="object 405"/>
          <p:cNvGrpSpPr/>
          <p:nvPr/>
        </p:nvGrpSpPr>
        <p:grpSpPr>
          <a:xfrm>
            <a:off x="1324732" y="2850874"/>
            <a:ext cx="42545" cy="160655"/>
            <a:chOff x="1324732" y="2850874"/>
            <a:chExt cx="42545" cy="160655"/>
          </a:xfrm>
        </p:grpSpPr>
        <p:sp>
          <p:nvSpPr>
            <p:cNvPr id="406" name="object 406"/>
            <p:cNvSpPr/>
            <p:nvPr/>
          </p:nvSpPr>
          <p:spPr>
            <a:xfrm>
              <a:off x="1345413" y="286833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548" y="0"/>
                  </a:moveTo>
                  <a:lnTo>
                    <a:pt x="2261" y="0"/>
                  </a:lnTo>
                  <a:lnTo>
                    <a:pt x="1974" y="0"/>
                  </a:lnTo>
                </a:path>
                <a:path w="3175" h="1905">
                  <a:moveTo>
                    <a:pt x="1974" y="0"/>
                  </a:moveTo>
                  <a:lnTo>
                    <a:pt x="1401" y="0"/>
                  </a:lnTo>
                  <a:lnTo>
                    <a:pt x="0" y="149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343042" y="2869827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2371" y="0"/>
                  </a:moveTo>
                  <a:lnTo>
                    <a:pt x="970" y="1490"/>
                  </a:lnTo>
                  <a:lnTo>
                    <a:pt x="0" y="6786"/>
                  </a:lnTo>
                </a:path>
              </a:pathLst>
            </a:custGeom>
            <a:ln w="348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342072" y="2876613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69" h="17144">
                  <a:moveTo>
                    <a:pt x="969" y="0"/>
                  </a:moveTo>
                  <a:lnTo>
                    <a:pt x="0" y="5295"/>
                  </a:lnTo>
                  <a:lnTo>
                    <a:pt x="595" y="16683"/>
                  </a:lnTo>
                </a:path>
              </a:pathLst>
            </a:custGeom>
            <a:ln w="346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342667" y="2893297"/>
              <a:ext cx="8255" cy="102235"/>
            </a:xfrm>
            <a:custGeom>
              <a:avLst/>
              <a:gdLst/>
              <a:ahLst/>
              <a:cxnLst/>
              <a:rect l="l" t="t" r="r" b="b"/>
              <a:pathLst>
                <a:path w="8255" h="102235">
                  <a:moveTo>
                    <a:pt x="0" y="0"/>
                  </a:moveTo>
                  <a:lnTo>
                    <a:pt x="3885" y="49435"/>
                  </a:lnTo>
                  <a:lnTo>
                    <a:pt x="5992" y="76506"/>
                  </a:lnTo>
                  <a:lnTo>
                    <a:pt x="7049" y="90746"/>
                  </a:lnTo>
                  <a:lnTo>
                    <a:pt x="7786" y="101690"/>
                  </a:lnTo>
                </a:path>
              </a:pathLst>
            </a:custGeom>
            <a:ln w="328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0" name="object 410"/>
          <p:cNvGrpSpPr/>
          <p:nvPr/>
        </p:nvGrpSpPr>
        <p:grpSpPr>
          <a:xfrm>
            <a:off x="1318040" y="2717457"/>
            <a:ext cx="43815" cy="41275"/>
            <a:chOff x="1318040" y="2717457"/>
            <a:chExt cx="43815" cy="41275"/>
          </a:xfrm>
        </p:grpSpPr>
        <p:sp>
          <p:nvSpPr>
            <p:cNvPr id="411" name="object 411"/>
            <p:cNvSpPr/>
            <p:nvPr/>
          </p:nvSpPr>
          <p:spPr>
            <a:xfrm>
              <a:off x="1343865" y="27403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338744" y="2735964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5121" y="4433"/>
                  </a:moveTo>
                  <a:lnTo>
                    <a:pt x="1857" y="1168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335378" y="2734795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365" y="1168"/>
                  </a:moveTo>
                  <a:lnTo>
                    <a:pt x="1507" y="0"/>
                  </a:lnTo>
                  <a:lnTo>
                    <a:pt x="0" y="265"/>
                  </a:lnTo>
                </a:path>
              </a:pathLst>
            </a:custGeom>
            <a:ln w="346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4" name="object 41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413570" y="2773745"/>
            <a:ext cx="128545" cy="277804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98125" y="2806078"/>
            <a:ext cx="175506" cy="242410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36399" y="2806056"/>
            <a:ext cx="124747" cy="246763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012783" y="2815538"/>
            <a:ext cx="234312" cy="259977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312686" y="2852842"/>
            <a:ext cx="245438" cy="214590"/>
          </a:xfrm>
          <a:prstGeom prst="rect">
            <a:avLst/>
          </a:prstGeom>
        </p:spPr>
      </p:pic>
      <p:grpSp>
        <p:nvGrpSpPr>
          <p:cNvPr id="419" name="object 419"/>
          <p:cNvGrpSpPr/>
          <p:nvPr/>
        </p:nvGrpSpPr>
        <p:grpSpPr>
          <a:xfrm>
            <a:off x="2569931" y="2605201"/>
            <a:ext cx="117475" cy="534035"/>
            <a:chOff x="2569931" y="2605201"/>
            <a:chExt cx="117475" cy="534035"/>
          </a:xfrm>
        </p:grpSpPr>
        <p:sp>
          <p:nvSpPr>
            <p:cNvPr id="420" name="object 420"/>
            <p:cNvSpPr/>
            <p:nvPr/>
          </p:nvSpPr>
          <p:spPr>
            <a:xfrm>
              <a:off x="2604087" y="266422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522" y="5963"/>
                  </a:moveTo>
                  <a:lnTo>
                    <a:pt x="1261" y="298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590649" y="2630200"/>
              <a:ext cx="13970" cy="34290"/>
            </a:xfrm>
            <a:custGeom>
              <a:avLst/>
              <a:gdLst/>
              <a:ahLst/>
              <a:cxnLst/>
              <a:rect l="l" t="t" r="r" b="b"/>
              <a:pathLst>
                <a:path w="13969" h="34289">
                  <a:moveTo>
                    <a:pt x="13437" y="34025"/>
                  </a:moveTo>
                  <a:lnTo>
                    <a:pt x="7503" y="18954"/>
                  </a:lnTo>
                  <a:lnTo>
                    <a:pt x="4125" y="10385"/>
                  </a:lnTo>
                  <a:lnTo>
                    <a:pt x="2044" y="5131"/>
                  </a:lnTo>
                  <a:lnTo>
                    <a:pt x="0" y="0"/>
                  </a:lnTo>
                </a:path>
              </a:pathLst>
            </a:custGeom>
            <a:ln w="3414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587270" y="2622024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10" h="8255">
                  <a:moveTo>
                    <a:pt x="3378" y="8176"/>
                  </a:moveTo>
                  <a:lnTo>
                    <a:pt x="118" y="0"/>
                  </a:lnTo>
                  <a:lnTo>
                    <a:pt x="0" y="2058"/>
                  </a:lnTo>
                </a:path>
              </a:pathLst>
            </a:custGeom>
            <a:ln w="336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587270" y="2624083"/>
              <a:ext cx="17780" cy="78740"/>
            </a:xfrm>
            <a:custGeom>
              <a:avLst/>
              <a:gdLst/>
              <a:ahLst/>
              <a:cxnLst/>
              <a:rect l="l" t="t" r="r" b="b"/>
              <a:pathLst>
                <a:path w="17780" h="78739">
                  <a:moveTo>
                    <a:pt x="0" y="0"/>
                  </a:moveTo>
                  <a:lnTo>
                    <a:pt x="5281" y="23996"/>
                  </a:lnTo>
                  <a:lnTo>
                    <a:pt x="8848" y="40150"/>
                  </a:lnTo>
                  <a:lnTo>
                    <a:pt x="12326" y="55800"/>
                  </a:lnTo>
                  <a:lnTo>
                    <a:pt x="17341" y="78286"/>
                  </a:lnTo>
                </a:path>
              </a:pathLst>
            </a:custGeom>
            <a:ln w="346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604611" y="2702369"/>
              <a:ext cx="19050" cy="89535"/>
            </a:xfrm>
            <a:custGeom>
              <a:avLst/>
              <a:gdLst/>
              <a:ahLst/>
              <a:cxnLst/>
              <a:rect l="l" t="t" r="r" b="b"/>
              <a:pathLst>
                <a:path w="19050" h="89535">
                  <a:moveTo>
                    <a:pt x="0" y="0"/>
                  </a:moveTo>
                  <a:lnTo>
                    <a:pt x="5032" y="22653"/>
                  </a:lnTo>
                  <a:lnTo>
                    <a:pt x="8638" y="39482"/>
                  </a:lnTo>
                  <a:lnTo>
                    <a:pt x="12552" y="58836"/>
                  </a:lnTo>
                  <a:lnTo>
                    <a:pt x="18509" y="89064"/>
                  </a:lnTo>
                </a:path>
              </a:pathLst>
            </a:custGeom>
            <a:ln w="325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2623121" y="2791434"/>
              <a:ext cx="19050" cy="106680"/>
            </a:xfrm>
            <a:custGeom>
              <a:avLst/>
              <a:gdLst/>
              <a:ahLst/>
              <a:cxnLst/>
              <a:rect l="l" t="t" r="r" b="b"/>
              <a:pathLst>
                <a:path w="19050" h="106680">
                  <a:moveTo>
                    <a:pt x="0" y="0"/>
                  </a:moveTo>
                  <a:lnTo>
                    <a:pt x="5965" y="30494"/>
                  </a:lnTo>
                  <a:lnTo>
                    <a:pt x="9933" y="51709"/>
                  </a:lnTo>
                  <a:lnTo>
                    <a:pt x="13687" y="73589"/>
                  </a:lnTo>
                  <a:lnTo>
                    <a:pt x="19009" y="106081"/>
                  </a:lnTo>
                </a:path>
              </a:pathLst>
            </a:custGeom>
            <a:ln w="302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2642130" y="2897516"/>
              <a:ext cx="15240" cy="102870"/>
            </a:xfrm>
            <a:custGeom>
              <a:avLst/>
              <a:gdLst/>
              <a:ahLst/>
              <a:cxnLst/>
              <a:rect l="l" t="t" r="r" b="b"/>
              <a:pathLst>
                <a:path w="15239" h="102869">
                  <a:moveTo>
                    <a:pt x="0" y="0"/>
                  </a:moveTo>
                  <a:lnTo>
                    <a:pt x="5258" y="32436"/>
                  </a:lnTo>
                  <a:lnTo>
                    <a:pt x="8570" y="53927"/>
                  </a:lnTo>
                  <a:lnTo>
                    <a:pt x="11339" y="74085"/>
                  </a:lnTo>
                  <a:lnTo>
                    <a:pt x="14966" y="102520"/>
                  </a:lnTo>
                </a:path>
              </a:pathLst>
            </a:custGeom>
            <a:ln w="286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2657097" y="3000036"/>
              <a:ext cx="15875" cy="124460"/>
            </a:xfrm>
            <a:custGeom>
              <a:avLst/>
              <a:gdLst/>
              <a:ahLst/>
              <a:cxnLst/>
              <a:rect l="l" t="t" r="r" b="b"/>
              <a:pathLst>
                <a:path w="15875" h="124460">
                  <a:moveTo>
                    <a:pt x="0" y="0"/>
                  </a:moveTo>
                  <a:lnTo>
                    <a:pt x="7718" y="64351"/>
                  </a:lnTo>
                  <a:lnTo>
                    <a:pt x="11919" y="98749"/>
                  </a:lnTo>
                  <a:lnTo>
                    <a:pt x="14068" y="114847"/>
                  </a:lnTo>
                  <a:lnTo>
                    <a:pt x="15630" y="124296"/>
                  </a:lnTo>
                </a:path>
              </a:pathLst>
            </a:custGeom>
            <a:ln w="291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8" name="object 428"/>
          <p:cNvGrpSpPr/>
          <p:nvPr/>
        </p:nvGrpSpPr>
        <p:grpSpPr>
          <a:xfrm>
            <a:off x="3564559" y="2525133"/>
            <a:ext cx="547370" cy="675640"/>
            <a:chOff x="3564559" y="2525133"/>
            <a:chExt cx="547370" cy="675640"/>
          </a:xfrm>
        </p:grpSpPr>
        <p:sp>
          <p:nvSpPr>
            <p:cNvPr id="429" name="object 429"/>
            <p:cNvSpPr/>
            <p:nvPr/>
          </p:nvSpPr>
          <p:spPr>
            <a:xfrm>
              <a:off x="3773702" y="2699832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60">
                  <a:moveTo>
                    <a:pt x="11998" y="10137"/>
                  </a:moveTo>
                  <a:lnTo>
                    <a:pt x="10909" y="9104"/>
                  </a:lnTo>
                  <a:lnTo>
                    <a:pt x="9820" y="8072"/>
                  </a:lnTo>
                </a:path>
                <a:path w="12064" h="10160">
                  <a:moveTo>
                    <a:pt x="9820" y="8072"/>
                  </a:moveTo>
                  <a:lnTo>
                    <a:pt x="7641" y="600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752589" y="2686793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89" h="13335">
                  <a:moveTo>
                    <a:pt x="21113" y="13038"/>
                  </a:moveTo>
                  <a:lnTo>
                    <a:pt x="13471" y="7029"/>
                  </a:lnTo>
                  <a:lnTo>
                    <a:pt x="0" y="0"/>
                  </a:lnTo>
                </a:path>
              </a:pathLst>
            </a:custGeom>
            <a:ln w="345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721396" y="2676383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4">
                  <a:moveTo>
                    <a:pt x="31193" y="10410"/>
                  </a:moveTo>
                  <a:lnTo>
                    <a:pt x="23127" y="6293"/>
                  </a:lnTo>
                  <a:lnTo>
                    <a:pt x="17190" y="3836"/>
                  </a:lnTo>
                  <a:lnTo>
                    <a:pt x="10455" y="2064"/>
                  </a:lnTo>
                  <a:lnTo>
                    <a:pt x="0" y="0"/>
                  </a:lnTo>
                </a:path>
              </a:pathLst>
            </a:custGeom>
            <a:ln w="337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683297" y="2674300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4">
                  <a:moveTo>
                    <a:pt x="38098" y="2082"/>
                  </a:moveTo>
                  <a:lnTo>
                    <a:pt x="27535" y="237"/>
                  </a:lnTo>
                  <a:lnTo>
                    <a:pt x="20045" y="0"/>
                  </a:lnTo>
                  <a:lnTo>
                    <a:pt x="12057" y="1708"/>
                  </a:lnTo>
                  <a:lnTo>
                    <a:pt x="0" y="5701"/>
                  </a:lnTo>
                </a:path>
              </a:pathLst>
            </a:custGeom>
            <a:ln w="331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642722" y="2680002"/>
              <a:ext cx="40640" cy="33020"/>
            </a:xfrm>
            <a:custGeom>
              <a:avLst/>
              <a:gdLst/>
              <a:ahLst/>
              <a:cxnLst/>
              <a:rect l="l" t="t" r="r" b="b"/>
              <a:pathLst>
                <a:path w="40639" h="33019">
                  <a:moveTo>
                    <a:pt x="40575" y="0"/>
                  </a:moveTo>
                  <a:lnTo>
                    <a:pt x="28479" y="4448"/>
                  </a:lnTo>
                  <a:lnTo>
                    <a:pt x="20220" y="9337"/>
                  </a:lnTo>
                  <a:lnTo>
                    <a:pt x="11995" y="17734"/>
                  </a:lnTo>
                  <a:lnTo>
                    <a:pt x="0" y="32704"/>
                  </a:lnTo>
                </a:path>
              </a:pathLst>
            </a:custGeom>
            <a:ln w="327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606990" y="2712707"/>
              <a:ext cx="36195" cy="73660"/>
            </a:xfrm>
            <a:custGeom>
              <a:avLst/>
              <a:gdLst/>
              <a:ahLst/>
              <a:cxnLst/>
              <a:rect l="l" t="t" r="r" b="b"/>
              <a:pathLst>
                <a:path w="36195" h="73660">
                  <a:moveTo>
                    <a:pt x="35731" y="0"/>
                  </a:moveTo>
                  <a:lnTo>
                    <a:pt x="23811" y="15603"/>
                  </a:lnTo>
                  <a:lnTo>
                    <a:pt x="16116" y="28431"/>
                  </a:lnTo>
                  <a:lnTo>
                    <a:pt x="9295" y="45350"/>
                  </a:lnTo>
                  <a:lnTo>
                    <a:pt x="0" y="73223"/>
                  </a:lnTo>
                </a:path>
              </a:pathLst>
            </a:custGeom>
            <a:ln w="323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584497" y="2785930"/>
              <a:ext cx="22860" cy="107314"/>
            </a:xfrm>
            <a:custGeom>
              <a:avLst/>
              <a:gdLst/>
              <a:ahLst/>
              <a:cxnLst/>
              <a:rect l="l" t="t" r="r" b="b"/>
              <a:pathLst>
                <a:path w="22860" h="107314">
                  <a:moveTo>
                    <a:pt x="22493" y="0"/>
                  </a:moveTo>
                  <a:lnTo>
                    <a:pt x="13404" y="28397"/>
                  </a:lnTo>
                  <a:lnTo>
                    <a:pt x="8031" y="48980"/>
                  </a:lnTo>
                  <a:lnTo>
                    <a:pt x="4266" y="71757"/>
                  </a:lnTo>
                  <a:lnTo>
                    <a:pt x="0" y="106733"/>
                  </a:lnTo>
                </a:path>
              </a:pathLst>
            </a:custGeom>
            <a:ln w="3100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579022" y="2892663"/>
              <a:ext cx="5715" cy="115570"/>
            </a:xfrm>
            <a:custGeom>
              <a:avLst/>
              <a:gdLst/>
              <a:ahLst/>
              <a:cxnLst/>
              <a:rect l="l" t="t" r="r" b="b"/>
              <a:pathLst>
                <a:path w="5714" h="115569">
                  <a:moveTo>
                    <a:pt x="5474" y="0"/>
                  </a:moveTo>
                  <a:lnTo>
                    <a:pt x="1527" y="35107"/>
                  </a:lnTo>
                  <a:lnTo>
                    <a:pt x="0" y="58803"/>
                  </a:lnTo>
                  <a:lnTo>
                    <a:pt x="701" y="81883"/>
                  </a:lnTo>
                  <a:lnTo>
                    <a:pt x="3441" y="115140"/>
                  </a:lnTo>
                </a:path>
              </a:pathLst>
            </a:custGeom>
            <a:ln w="28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582464" y="3007804"/>
              <a:ext cx="21590" cy="96520"/>
            </a:xfrm>
            <a:custGeom>
              <a:avLst/>
              <a:gdLst/>
              <a:ahLst/>
              <a:cxnLst/>
              <a:rect l="l" t="t" r="r" b="b"/>
              <a:pathLst>
                <a:path w="21589" h="96519">
                  <a:moveTo>
                    <a:pt x="0" y="0"/>
                  </a:moveTo>
                  <a:lnTo>
                    <a:pt x="3104" y="32959"/>
                  </a:lnTo>
                  <a:lnTo>
                    <a:pt x="6358" y="53950"/>
                  </a:lnTo>
                  <a:lnTo>
                    <a:pt x="11760" y="71979"/>
                  </a:lnTo>
                  <a:lnTo>
                    <a:pt x="21308" y="96049"/>
                  </a:lnTo>
                </a:path>
              </a:pathLst>
            </a:custGeom>
            <a:ln w="277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603772" y="3103854"/>
              <a:ext cx="41910" cy="57785"/>
            </a:xfrm>
            <a:custGeom>
              <a:avLst/>
              <a:gdLst/>
              <a:ahLst/>
              <a:cxnLst/>
              <a:rect l="l" t="t" r="r" b="b"/>
              <a:pathLst>
                <a:path w="41910" h="57785">
                  <a:moveTo>
                    <a:pt x="0" y="0"/>
                  </a:moveTo>
                  <a:lnTo>
                    <a:pt x="9861" y="23467"/>
                  </a:lnTo>
                  <a:lnTo>
                    <a:pt x="17460" y="37275"/>
                  </a:lnTo>
                  <a:lnTo>
                    <a:pt x="26677" y="46811"/>
                  </a:lnTo>
                  <a:lnTo>
                    <a:pt x="41394" y="57461"/>
                  </a:lnTo>
                </a:path>
              </a:pathLst>
            </a:custGeom>
            <a:ln w="281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645166" y="3161315"/>
              <a:ext cx="55244" cy="14604"/>
            </a:xfrm>
            <a:custGeom>
              <a:avLst/>
              <a:gdLst/>
              <a:ahLst/>
              <a:cxnLst/>
              <a:rect l="l" t="t" r="r" b="b"/>
              <a:pathLst>
                <a:path w="55245" h="14605">
                  <a:moveTo>
                    <a:pt x="0" y="0"/>
                  </a:moveTo>
                  <a:lnTo>
                    <a:pt x="14932" y="9905"/>
                  </a:lnTo>
                  <a:lnTo>
                    <a:pt x="25655" y="14221"/>
                  </a:lnTo>
                  <a:lnTo>
                    <a:pt x="37340" y="13860"/>
                  </a:lnTo>
                  <a:lnTo>
                    <a:pt x="55159" y="9737"/>
                  </a:lnTo>
                </a:path>
              </a:pathLst>
            </a:custGeom>
            <a:ln w="2972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700325" y="3133907"/>
              <a:ext cx="61594" cy="37465"/>
            </a:xfrm>
            <a:custGeom>
              <a:avLst/>
              <a:gdLst/>
              <a:ahLst/>
              <a:cxnLst/>
              <a:rect l="l" t="t" r="r" b="b"/>
              <a:pathLst>
                <a:path w="61595" h="37464">
                  <a:moveTo>
                    <a:pt x="0" y="37145"/>
                  </a:moveTo>
                  <a:lnTo>
                    <a:pt x="17909" y="32289"/>
                  </a:lnTo>
                  <a:lnTo>
                    <a:pt x="30235" y="26801"/>
                  </a:lnTo>
                  <a:lnTo>
                    <a:pt x="42695" y="17199"/>
                  </a:lnTo>
                  <a:lnTo>
                    <a:pt x="61011" y="0"/>
                  </a:lnTo>
                </a:path>
              </a:pathLst>
            </a:custGeom>
            <a:ln w="312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761336" y="3057442"/>
              <a:ext cx="57150" cy="76835"/>
            </a:xfrm>
            <a:custGeom>
              <a:avLst/>
              <a:gdLst/>
              <a:ahLst/>
              <a:cxnLst/>
              <a:rect l="l" t="t" r="r" b="b"/>
              <a:pathLst>
                <a:path w="57150" h="76835">
                  <a:moveTo>
                    <a:pt x="0" y="76464"/>
                  </a:moveTo>
                  <a:lnTo>
                    <a:pt x="18253" y="58650"/>
                  </a:lnTo>
                  <a:lnTo>
                    <a:pt x="30280" y="44747"/>
                  </a:lnTo>
                  <a:lnTo>
                    <a:pt x="41431" y="27587"/>
                  </a:lnTo>
                  <a:lnTo>
                    <a:pt x="57053" y="0"/>
                  </a:lnTo>
                </a:path>
              </a:pathLst>
            </a:custGeom>
            <a:ln w="3119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818390" y="2951298"/>
              <a:ext cx="42545" cy="106680"/>
            </a:xfrm>
            <a:custGeom>
              <a:avLst/>
              <a:gdLst/>
              <a:ahLst/>
              <a:cxnLst/>
              <a:rect l="l" t="t" r="r" b="b"/>
              <a:pathLst>
                <a:path w="42545" h="106680">
                  <a:moveTo>
                    <a:pt x="0" y="106144"/>
                  </a:moveTo>
                  <a:lnTo>
                    <a:pt x="15391" y="78093"/>
                  </a:lnTo>
                  <a:lnTo>
                    <a:pt x="24923" y="57686"/>
                  </a:lnTo>
                  <a:lnTo>
                    <a:pt x="32559" y="34972"/>
                  </a:lnTo>
                  <a:lnTo>
                    <a:pt x="42260" y="0"/>
                  </a:lnTo>
                </a:path>
              </a:pathLst>
            </a:custGeom>
            <a:ln w="297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860651" y="2828811"/>
              <a:ext cx="17780" cy="122555"/>
            </a:xfrm>
            <a:custGeom>
              <a:avLst/>
              <a:gdLst/>
              <a:ahLst/>
              <a:cxnLst/>
              <a:rect l="l" t="t" r="r" b="b"/>
              <a:pathLst>
                <a:path w="17779" h="122555">
                  <a:moveTo>
                    <a:pt x="0" y="122486"/>
                  </a:moveTo>
                  <a:lnTo>
                    <a:pt x="9312" y="87258"/>
                  </a:lnTo>
                  <a:lnTo>
                    <a:pt x="14232" y="62756"/>
                  </a:lnTo>
                  <a:lnTo>
                    <a:pt x="16392" y="37498"/>
                  </a:lnTo>
                  <a:lnTo>
                    <a:pt x="17426" y="0"/>
                  </a:lnTo>
                </a:path>
              </a:pathLst>
            </a:custGeom>
            <a:ln w="284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864826" y="2709305"/>
              <a:ext cx="13970" cy="120014"/>
            </a:xfrm>
            <a:custGeom>
              <a:avLst/>
              <a:gdLst/>
              <a:ahLst/>
              <a:cxnLst/>
              <a:rect l="l" t="t" r="r" b="b"/>
              <a:pathLst>
                <a:path w="13970" h="120014">
                  <a:moveTo>
                    <a:pt x="13251" y="119505"/>
                  </a:moveTo>
                  <a:lnTo>
                    <a:pt x="13807" y="82053"/>
                  </a:lnTo>
                  <a:lnTo>
                    <a:pt x="12611" y="57120"/>
                  </a:lnTo>
                  <a:lnTo>
                    <a:pt x="8423" y="33504"/>
                  </a:lnTo>
                  <a:lnTo>
                    <a:pt x="0" y="0"/>
                  </a:lnTo>
                </a:path>
              </a:pathLst>
            </a:custGeom>
            <a:ln w="275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822811" y="2613738"/>
              <a:ext cx="42545" cy="95885"/>
            </a:xfrm>
            <a:custGeom>
              <a:avLst/>
              <a:gdLst/>
              <a:ahLst/>
              <a:cxnLst/>
              <a:rect l="l" t="t" r="r" b="b"/>
              <a:pathLst>
                <a:path w="42545" h="95885">
                  <a:moveTo>
                    <a:pt x="42014" y="95567"/>
                  </a:moveTo>
                  <a:lnTo>
                    <a:pt x="33142" y="62437"/>
                  </a:lnTo>
                  <a:lnTo>
                    <a:pt x="25807" y="41439"/>
                  </a:lnTo>
                  <a:lnTo>
                    <a:pt x="16073" y="23613"/>
                  </a:lnTo>
                  <a:lnTo>
                    <a:pt x="0" y="0"/>
                  </a:lnTo>
                </a:path>
              </a:pathLst>
            </a:custGeom>
            <a:ln w="273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761761" y="2556064"/>
              <a:ext cx="61594" cy="57785"/>
            </a:xfrm>
            <a:custGeom>
              <a:avLst/>
              <a:gdLst/>
              <a:ahLst/>
              <a:cxnLst/>
              <a:rect l="l" t="t" r="r" b="b"/>
              <a:pathLst>
                <a:path w="61595" h="57785">
                  <a:moveTo>
                    <a:pt x="61049" y="57673"/>
                  </a:moveTo>
                  <a:lnTo>
                    <a:pt x="44678" y="34652"/>
                  </a:lnTo>
                  <a:lnTo>
                    <a:pt x="32862" y="20970"/>
                  </a:lnTo>
                  <a:lnTo>
                    <a:pt x="19877" y="11222"/>
                  </a:lnTo>
                  <a:lnTo>
                    <a:pt x="0" y="0"/>
                  </a:lnTo>
                </a:path>
              </a:pathLst>
            </a:custGeom>
            <a:ln w="2795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696054" y="2539719"/>
              <a:ext cx="66040" cy="16510"/>
            </a:xfrm>
            <a:custGeom>
              <a:avLst/>
              <a:gdLst/>
              <a:ahLst/>
              <a:cxnLst/>
              <a:rect l="l" t="t" r="r" b="b"/>
              <a:pathLst>
                <a:path w="66039" h="16510">
                  <a:moveTo>
                    <a:pt x="65707" y="16344"/>
                  </a:moveTo>
                  <a:lnTo>
                    <a:pt x="45757" y="5800"/>
                  </a:lnTo>
                  <a:lnTo>
                    <a:pt x="32262" y="798"/>
                  </a:lnTo>
                  <a:lnTo>
                    <a:pt x="19063" y="0"/>
                  </a:lnTo>
                  <a:lnTo>
                    <a:pt x="0" y="2066"/>
                  </a:lnTo>
                </a:path>
              </a:pathLst>
            </a:custGeom>
            <a:ln w="291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641556" y="2541785"/>
              <a:ext cx="54610" cy="29845"/>
            </a:xfrm>
            <a:custGeom>
              <a:avLst/>
              <a:gdLst/>
              <a:ahLst/>
              <a:cxnLst/>
              <a:rect l="l" t="t" r="r" b="b"/>
              <a:pathLst>
                <a:path w="54610" h="29844">
                  <a:moveTo>
                    <a:pt x="54498" y="0"/>
                  </a:moveTo>
                  <a:lnTo>
                    <a:pt x="35609" y="2754"/>
                  </a:lnTo>
                  <a:lnTo>
                    <a:pt x="23636" y="6774"/>
                  </a:lnTo>
                  <a:lnTo>
                    <a:pt x="13469" y="14850"/>
                  </a:lnTo>
                  <a:lnTo>
                    <a:pt x="0" y="29775"/>
                  </a:lnTo>
                </a:path>
              </a:pathLst>
            </a:custGeom>
            <a:ln w="303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613085" y="2571561"/>
              <a:ext cx="28575" cy="69850"/>
            </a:xfrm>
            <a:custGeom>
              <a:avLst/>
              <a:gdLst/>
              <a:ahLst/>
              <a:cxnLst/>
              <a:rect l="l" t="t" r="r" b="b"/>
              <a:pathLst>
                <a:path w="28575" h="69850">
                  <a:moveTo>
                    <a:pt x="28470" y="0"/>
                  </a:moveTo>
                  <a:lnTo>
                    <a:pt x="15407" y="15544"/>
                  </a:lnTo>
                  <a:lnTo>
                    <a:pt x="8087" y="27960"/>
                  </a:lnTo>
                  <a:lnTo>
                    <a:pt x="3841" y="43757"/>
                  </a:lnTo>
                  <a:lnTo>
                    <a:pt x="0" y="69446"/>
                  </a:lnTo>
                </a:path>
              </a:pathLst>
            </a:custGeom>
            <a:ln w="310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609223" y="2641008"/>
              <a:ext cx="9525" cy="98425"/>
            </a:xfrm>
            <a:custGeom>
              <a:avLst/>
              <a:gdLst/>
              <a:ahLst/>
              <a:cxnLst/>
              <a:rect l="l" t="t" r="r" b="b"/>
              <a:pathLst>
                <a:path w="9525" h="98425">
                  <a:moveTo>
                    <a:pt x="3862" y="0"/>
                  </a:moveTo>
                  <a:lnTo>
                    <a:pt x="549" y="26137"/>
                  </a:lnTo>
                  <a:lnTo>
                    <a:pt x="0" y="45072"/>
                  </a:lnTo>
                  <a:lnTo>
                    <a:pt x="2712" y="66006"/>
                  </a:lnTo>
                  <a:lnTo>
                    <a:pt x="9185" y="98138"/>
                  </a:lnTo>
                </a:path>
              </a:pathLst>
            </a:custGeom>
            <a:ln w="308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618408" y="2739147"/>
              <a:ext cx="36195" cy="112395"/>
            </a:xfrm>
            <a:custGeom>
              <a:avLst/>
              <a:gdLst/>
              <a:ahLst/>
              <a:cxnLst/>
              <a:rect l="l" t="t" r="r" b="b"/>
              <a:pathLst>
                <a:path w="36195" h="112394">
                  <a:moveTo>
                    <a:pt x="0" y="0"/>
                  </a:moveTo>
                  <a:lnTo>
                    <a:pt x="6946" y="32350"/>
                  </a:lnTo>
                  <a:lnTo>
                    <a:pt x="12968" y="54803"/>
                  </a:lnTo>
                  <a:lnTo>
                    <a:pt x="21402" y="77861"/>
                  </a:lnTo>
                  <a:lnTo>
                    <a:pt x="35583" y="112028"/>
                  </a:lnTo>
                </a:path>
              </a:pathLst>
            </a:custGeom>
            <a:ln w="296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653992" y="2851175"/>
              <a:ext cx="53975" cy="111125"/>
            </a:xfrm>
            <a:custGeom>
              <a:avLst/>
              <a:gdLst/>
              <a:ahLst/>
              <a:cxnLst/>
              <a:rect l="l" t="t" r="r" b="b"/>
              <a:pathLst>
                <a:path w="53975" h="111125">
                  <a:moveTo>
                    <a:pt x="0" y="0"/>
                  </a:moveTo>
                  <a:lnTo>
                    <a:pt x="14467" y="34148"/>
                  </a:lnTo>
                  <a:lnTo>
                    <a:pt x="24899" y="57082"/>
                  </a:lnTo>
                  <a:lnTo>
                    <a:pt x="36344" y="79198"/>
                  </a:lnTo>
                  <a:lnTo>
                    <a:pt x="53852" y="110891"/>
                  </a:lnTo>
                </a:path>
              </a:pathLst>
            </a:custGeom>
            <a:ln w="282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707845" y="2962067"/>
              <a:ext cx="57785" cy="97155"/>
            </a:xfrm>
            <a:custGeom>
              <a:avLst/>
              <a:gdLst/>
              <a:ahLst/>
              <a:cxnLst/>
              <a:rect l="l" t="t" r="r" b="b"/>
              <a:pathLst>
                <a:path w="57785" h="97155">
                  <a:moveTo>
                    <a:pt x="0" y="0"/>
                  </a:moveTo>
                  <a:lnTo>
                    <a:pt x="17567" y="31472"/>
                  </a:lnTo>
                  <a:lnTo>
                    <a:pt x="29428" y="52046"/>
                  </a:lnTo>
                  <a:lnTo>
                    <a:pt x="40988" y="70795"/>
                  </a:lnTo>
                  <a:lnTo>
                    <a:pt x="57651" y="96794"/>
                  </a:lnTo>
                </a:path>
              </a:pathLst>
            </a:custGeom>
            <a:ln w="2742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765496" y="3058861"/>
              <a:ext cx="50800" cy="73025"/>
            </a:xfrm>
            <a:custGeom>
              <a:avLst/>
              <a:gdLst/>
              <a:ahLst/>
              <a:cxnLst/>
              <a:rect l="l" t="t" r="r" b="b"/>
              <a:pathLst>
                <a:path w="50800" h="73025">
                  <a:moveTo>
                    <a:pt x="0" y="0"/>
                  </a:moveTo>
                  <a:lnTo>
                    <a:pt x="16551" y="25617"/>
                  </a:lnTo>
                  <a:lnTo>
                    <a:pt x="27328" y="41700"/>
                  </a:lnTo>
                  <a:lnTo>
                    <a:pt x="37064" y="55039"/>
                  </a:lnTo>
                  <a:lnTo>
                    <a:pt x="50494" y="72421"/>
                  </a:lnTo>
                </a:path>
              </a:pathLst>
            </a:custGeom>
            <a:ln w="276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815991" y="3131283"/>
              <a:ext cx="38735" cy="41910"/>
            </a:xfrm>
            <a:custGeom>
              <a:avLst/>
              <a:gdLst/>
              <a:ahLst/>
              <a:cxnLst/>
              <a:rect l="l" t="t" r="r" b="b"/>
              <a:pathLst>
                <a:path w="38735" h="41910">
                  <a:moveTo>
                    <a:pt x="0" y="0"/>
                  </a:moveTo>
                  <a:lnTo>
                    <a:pt x="13237" y="16904"/>
                  </a:lnTo>
                  <a:lnTo>
                    <a:pt x="21620" y="26895"/>
                  </a:lnTo>
                  <a:lnTo>
                    <a:pt x="28725" y="33893"/>
                  </a:lnTo>
                  <a:lnTo>
                    <a:pt x="38124" y="41819"/>
                  </a:lnTo>
                </a:path>
              </a:pathLst>
            </a:custGeom>
            <a:ln w="287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854116" y="3173102"/>
              <a:ext cx="26034" cy="12065"/>
            </a:xfrm>
            <a:custGeom>
              <a:avLst/>
              <a:gdLst/>
              <a:ahLst/>
              <a:cxnLst/>
              <a:rect l="l" t="t" r="r" b="b"/>
              <a:pathLst>
                <a:path w="26035" h="12064">
                  <a:moveTo>
                    <a:pt x="0" y="0"/>
                  </a:moveTo>
                  <a:lnTo>
                    <a:pt x="9204" y="7448"/>
                  </a:lnTo>
                  <a:lnTo>
                    <a:pt x="14942" y="11108"/>
                  </a:lnTo>
                  <a:lnTo>
                    <a:pt x="19618" y="12036"/>
                  </a:lnTo>
                  <a:lnTo>
                    <a:pt x="25634" y="11292"/>
                  </a:lnTo>
                </a:path>
              </a:pathLst>
            </a:custGeom>
            <a:ln w="305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879750" y="3169598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0" y="14795"/>
                  </a:moveTo>
                  <a:lnTo>
                    <a:pt x="9983" y="13160"/>
                  </a:lnTo>
                  <a:lnTo>
                    <a:pt x="16894" y="0"/>
                  </a:lnTo>
                </a:path>
              </a:pathLst>
            </a:custGeom>
            <a:ln w="324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896645" y="3136948"/>
              <a:ext cx="13970" cy="33020"/>
            </a:xfrm>
            <a:custGeom>
              <a:avLst/>
              <a:gdLst/>
              <a:ahLst/>
              <a:cxnLst/>
              <a:rect l="l" t="t" r="r" b="b"/>
              <a:pathLst>
                <a:path w="13970" h="33019">
                  <a:moveTo>
                    <a:pt x="0" y="32650"/>
                  </a:moveTo>
                  <a:lnTo>
                    <a:pt x="4096" y="24738"/>
                  </a:lnTo>
                  <a:lnTo>
                    <a:pt x="6852" y="18699"/>
                  </a:lnTo>
                  <a:lnTo>
                    <a:pt x="9518" y="11473"/>
                  </a:lnTo>
                  <a:lnTo>
                    <a:pt x="13347" y="0"/>
                  </a:lnTo>
                </a:path>
              </a:pathLst>
            </a:custGeom>
            <a:ln w="337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909992" y="3096886"/>
              <a:ext cx="12700" cy="40640"/>
            </a:xfrm>
            <a:custGeom>
              <a:avLst/>
              <a:gdLst/>
              <a:ahLst/>
              <a:cxnLst/>
              <a:rect l="l" t="t" r="r" b="b"/>
              <a:pathLst>
                <a:path w="12700" h="40639">
                  <a:moveTo>
                    <a:pt x="0" y="40061"/>
                  </a:moveTo>
                  <a:lnTo>
                    <a:pt x="3813" y="28471"/>
                  </a:lnTo>
                  <a:lnTo>
                    <a:pt x="6371" y="20435"/>
                  </a:lnTo>
                  <a:lnTo>
                    <a:pt x="8835" y="12197"/>
                  </a:lnTo>
                  <a:lnTo>
                    <a:pt x="12362" y="0"/>
                  </a:lnTo>
                </a:path>
              </a:pathLst>
            </a:custGeom>
            <a:ln w="331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922354" y="3023001"/>
              <a:ext cx="20955" cy="74295"/>
            </a:xfrm>
            <a:custGeom>
              <a:avLst/>
              <a:gdLst/>
              <a:ahLst/>
              <a:cxnLst/>
              <a:rect l="l" t="t" r="r" b="b"/>
              <a:pathLst>
                <a:path w="20954" h="74294">
                  <a:moveTo>
                    <a:pt x="0" y="73885"/>
                  </a:moveTo>
                  <a:lnTo>
                    <a:pt x="9518" y="40420"/>
                  </a:lnTo>
                  <a:lnTo>
                    <a:pt x="14826" y="21568"/>
                  </a:lnTo>
                  <a:lnTo>
                    <a:pt x="17844" y="10404"/>
                  </a:lnTo>
                  <a:lnTo>
                    <a:pt x="20496" y="0"/>
                  </a:lnTo>
                </a:path>
              </a:pathLst>
            </a:custGeom>
            <a:ln w="323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942850" y="2991419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5" h="31750">
                  <a:moveTo>
                    <a:pt x="0" y="31582"/>
                  </a:moveTo>
                  <a:lnTo>
                    <a:pt x="2438" y="21840"/>
                  </a:lnTo>
                  <a:lnTo>
                    <a:pt x="3969" y="15302"/>
                  </a:lnTo>
                  <a:lnTo>
                    <a:pt x="5238" y="9009"/>
                  </a:lnTo>
                  <a:lnTo>
                    <a:pt x="6892" y="0"/>
                  </a:lnTo>
                </a:path>
              </a:pathLst>
            </a:custGeom>
            <a:ln w="326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949743" y="2963043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0" y="28375"/>
                  </a:moveTo>
                  <a:lnTo>
                    <a:pt x="1614" y="19416"/>
                  </a:lnTo>
                  <a:lnTo>
                    <a:pt x="2605" y="13474"/>
                  </a:lnTo>
                  <a:lnTo>
                    <a:pt x="3381" y="7889"/>
                  </a:lnTo>
                  <a:lnTo>
                    <a:pt x="4349" y="0"/>
                  </a:lnTo>
                </a:path>
              </a:pathLst>
            </a:custGeom>
            <a:ln w="328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954093" y="2927484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60">
                  <a:moveTo>
                    <a:pt x="0" y="35558"/>
                  </a:moveTo>
                  <a:lnTo>
                    <a:pt x="2017" y="16974"/>
                  </a:lnTo>
                  <a:lnTo>
                    <a:pt x="3106" y="7076"/>
                  </a:lnTo>
                  <a:lnTo>
                    <a:pt x="3640" y="2529"/>
                  </a:lnTo>
                  <a:lnTo>
                    <a:pt x="3993" y="0"/>
                  </a:lnTo>
                </a:path>
              </a:pathLst>
            </a:custGeom>
            <a:ln w="333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958086" y="2923976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0" y="3508"/>
                  </a:moveTo>
                  <a:lnTo>
                    <a:pt x="516" y="0"/>
                  </a:lnTo>
                  <a:lnTo>
                    <a:pt x="1331" y="5393"/>
                  </a:lnTo>
                </a:path>
              </a:pathLst>
            </a:custGeom>
            <a:ln w="337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959417" y="2929370"/>
              <a:ext cx="7620" cy="56515"/>
            </a:xfrm>
            <a:custGeom>
              <a:avLst/>
              <a:gdLst/>
              <a:ahLst/>
              <a:cxnLst/>
              <a:rect l="l" t="t" r="r" b="b"/>
              <a:pathLst>
                <a:path w="7620" h="56514">
                  <a:moveTo>
                    <a:pt x="0" y="0"/>
                  </a:moveTo>
                  <a:lnTo>
                    <a:pt x="2557" y="20339"/>
                  </a:lnTo>
                  <a:lnTo>
                    <a:pt x="4186" y="32953"/>
                  </a:lnTo>
                  <a:lnTo>
                    <a:pt x="5587" y="43091"/>
                  </a:lnTo>
                  <a:lnTo>
                    <a:pt x="7459" y="56004"/>
                  </a:lnTo>
                </a:path>
              </a:pathLst>
            </a:custGeom>
            <a:ln w="342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966877" y="2985374"/>
              <a:ext cx="8255" cy="45720"/>
            </a:xfrm>
            <a:custGeom>
              <a:avLst/>
              <a:gdLst/>
              <a:ahLst/>
              <a:cxnLst/>
              <a:rect l="l" t="t" r="r" b="b"/>
              <a:pathLst>
                <a:path w="8254" h="45719">
                  <a:moveTo>
                    <a:pt x="0" y="0"/>
                  </a:moveTo>
                  <a:lnTo>
                    <a:pt x="1874" y="12743"/>
                  </a:lnTo>
                  <a:lnTo>
                    <a:pt x="3295" y="21695"/>
                  </a:lnTo>
                  <a:lnTo>
                    <a:pt x="4978" y="31089"/>
                  </a:lnTo>
                  <a:lnTo>
                    <a:pt x="7639" y="45160"/>
                  </a:lnTo>
                </a:path>
              </a:pathLst>
            </a:custGeom>
            <a:ln w="331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974517" y="3030534"/>
              <a:ext cx="11430" cy="43815"/>
            </a:xfrm>
            <a:custGeom>
              <a:avLst/>
              <a:gdLst/>
              <a:ahLst/>
              <a:cxnLst/>
              <a:rect l="l" t="t" r="r" b="b"/>
              <a:pathLst>
                <a:path w="11429" h="43814">
                  <a:moveTo>
                    <a:pt x="0" y="0"/>
                  </a:moveTo>
                  <a:lnTo>
                    <a:pt x="2713" y="14048"/>
                  </a:lnTo>
                  <a:lnTo>
                    <a:pt x="4758" y="23286"/>
                  </a:lnTo>
                  <a:lnTo>
                    <a:pt x="7161" y="31815"/>
                  </a:lnTo>
                  <a:lnTo>
                    <a:pt x="10950" y="43734"/>
                  </a:lnTo>
                </a:path>
              </a:pathLst>
            </a:custGeom>
            <a:ln w="323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985467" y="3074268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4" h="32385">
                  <a:moveTo>
                    <a:pt x="0" y="0"/>
                  </a:moveTo>
                  <a:lnTo>
                    <a:pt x="3845" y="11734"/>
                  </a:lnTo>
                  <a:lnTo>
                    <a:pt x="6646" y="18966"/>
                  </a:lnTo>
                  <a:lnTo>
                    <a:pt x="9770" y="24686"/>
                  </a:lnTo>
                  <a:lnTo>
                    <a:pt x="14584" y="31880"/>
                  </a:lnTo>
                </a:path>
              </a:pathLst>
            </a:custGeom>
            <a:ln w="3202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000052" y="3106149"/>
              <a:ext cx="17780" cy="12700"/>
            </a:xfrm>
            <a:custGeom>
              <a:avLst/>
              <a:gdLst/>
              <a:ahLst/>
              <a:cxnLst/>
              <a:rect l="l" t="t" r="r" b="b"/>
              <a:pathLst>
                <a:path w="17779" h="12700">
                  <a:moveTo>
                    <a:pt x="0" y="0"/>
                  </a:moveTo>
                  <a:lnTo>
                    <a:pt x="8154" y="11905"/>
                  </a:lnTo>
                  <a:lnTo>
                    <a:pt x="17745" y="12179"/>
                  </a:lnTo>
                </a:path>
              </a:pathLst>
            </a:custGeom>
            <a:ln w="324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017798" y="3107122"/>
              <a:ext cx="19050" cy="12065"/>
            </a:xfrm>
            <a:custGeom>
              <a:avLst/>
              <a:gdLst/>
              <a:ahLst/>
              <a:cxnLst/>
              <a:rect l="l" t="t" r="r" b="b"/>
              <a:pathLst>
                <a:path w="19050" h="12064">
                  <a:moveTo>
                    <a:pt x="0" y="11207"/>
                  </a:moveTo>
                  <a:lnTo>
                    <a:pt x="9591" y="11481"/>
                  </a:lnTo>
                  <a:lnTo>
                    <a:pt x="18877" y="0"/>
                  </a:lnTo>
                </a:path>
              </a:pathLst>
            </a:custGeom>
            <a:ln w="3319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036675" y="3075239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5">
                  <a:moveTo>
                    <a:pt x="0" y="31882"/>
                  </a:moveTo>
                  <a:lnTo>
                    <a:pt x="5492" y="24926"/>
                  </a:lnTo>
                  <a:lnTo>
                    <a:pt x="9111" y="19286"/>
                  </a:lnTo>
                  <a:lnTo>
                    <a:pt x="12468" y="11974"/>
                  </a:lnTo>
                  <a:lnTo>
                    <a:pt x="17172" y="0"/>
                  </a:lnTo>
                </a:path>
              </a:pathLst>
            </a:custGeom>
            <a:ln w="337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053848" y="3031751"/>
              <a:ext cx="13970" cy="43815"/>
            </a:xfrm>
            <a:custGeom>
              <a:avLst/>
              <a:gdLst/>
              <a:ahLst/>
              <a:cxnLst/>
              <a:rect l="l" t="t" r="r" b="b"/>
              <a:pathLst>
                <a:path w="13970" h="43814">
                  <a:moveTo>
                    <a:pt x="0" y="43488"/>
                  </a:moveTo>
                  <a:lnTo>
                    <a:pt x="4650" y="31332"/>
                  </a:lnTo>
                  <a:lnTo>
                    <a:pt x="7632" y="22751"/>
                  </a:lnTo>
                  <a:lnTo>
                    <a:pt x="10232" y="13665"/>
                  </a:lnTo>
                  <a:lnTo>
                    <a:pt x="13739" y="0"/>
                  </a:lnTo>
                </a:path>
              </a:pathLst>
            </a:custGeom>
            <a:ln w="331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067588" y="2989319"/>
              <a:ext cx="9525" cy="42545"/>
            </a:xfrm>
            <a:custGeom>
              <a:avLst/>
              <a:gdLst/>
              <a:ahLst/>
              <a:cxnLst/>
              <a:rect l="l" t="t" r="r" b="b"/>
              <a:pathLst>
                <a:path w="9525" h="42544">
                  <a:moveTo>
                    <a:pt x="0" y="42431"/>
                  </a:moveTo>
                  <a:lnTo>
                    <a:pt x="3433" y="28782"/>
                  </a:lnTo>
                  <a:lnTo>
                    <a:pt x="5518" y="19812"/>
                  </a:lnTo>
                  <a:lnTo>
                    <a:pt x="7101" y="11544"/>
                  </a:lnTo>
                  <a:lnTo>
                    <a:pt x="9028" y="0"/>
                  </a:lnTo>
                </a:path>
              </a:pathLst>
            </a:custGeom>
            <a:ln w="323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076616" y="2958484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5" h="31114">
                  <a:moveTo>
                    <a:pt x="0" y="30835"/>
                  </a:moveTo>
                  <a:lnTo>
                    <a:pt x="1847" y="19472"/>
                  </a:lnTo>
                  <a:lnTo>
                    <a:pt x="2870" y="12472"/>
                  </a:lnTo>
                  <a:lnTo>
                    <a:pt x="3435" y="6945"/>
                  </a:lnTo>
                  <a:lnTo>
                    <a:pt x="3908" y="0"/>
                  </a:lnTo>
                </a:path>
              </a:pathLst>
            </a:custGeom>
            <a:ln w="3206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080525" y="2946890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0" y="11593"/>
                  </a:moveTo>
                  <a:lnTo>
                    <a:pt x="732" y="104"/>
                  </a:lnTo>
                  <a:lnTo>
                    <a:pt x="127" y="0"/>
                  </a:lnTo>
                </a:path>
              </a:pathLst>
            </a:custGeom>
            <a:ln w="325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079350" y="2946786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4">
                  <a:moveTo>
                    <a:pt x="1303" y="104"/>
                  </a:moveTo>
                  <a:lnTo>
                    <a:pt x="697" y="0"/>
                  </a:lnTo>
                  <a:lnTo>
                    <a:pt x="0" y="11923"/>
                  </a:lnTo>
                </a:path>
              </a:pathLst>
            </a:custGeom>
            <a:ln w="3354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078787" y="2958709"/>
              <a:ext cx="635" cy="33655"/>
            </a:xfrm>
            <a:custGeom>
              <a:avLst/>
              <a:gdLst/>
              <a:ahLst/>
              <a:cxnLst/>
              <a:rect l="l" t="t" r="r" b="b"/>
              <a:pathLst>
                <a:path w="635" h="33655">
                  <a:moveTo>
                    <a:pt x="281" y="-17425"/>
                  </a:moveTo>
                  <a:lnTo>
                    <a:pt x="281" y="50549"/>
                  </a:lnTo>
                </a:path>
              </a:pathLst>
            </a:custGeom>
            <a:ln w="354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079033" y="2991833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5">
                  <a:moveTo>
                    <a:pt x="0" y="0"/>
                  </a:moveTo>
                  <a:lnTo>
                    <a:pt x="252" y="12645"/>
                  </a:lnTo>
                  <a:lnTo>
                    <a:pt x="585" y="21660"/>
                  </a:lnTo>
                  <a:lnTo>
                    <a:pt x="1222" y="31363"/>
                  </a:lnTo>
                  <a:lnTo>
                    <a:pt x="2387" y="46073"/>
                  </a:lnTo>
                </a:path>
              </a:pathLst>
            </a:custGeom>
            <a:ln w="334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081421" y="3037907"/>
              <a:ext cx="5715" cy="46990"/>
            </a:xfrm>
            <a:custGeom>
              <a:avLst/>
              <a:gdLst/>
              <a:ahLst/>
              <a:cxnLst/>
              <a:rect l="l" t="t" r="r" b="b"/>
              <a:pathLst>
                <a:path w="5714" h="46989">
                  <a:moveTo>
                    <a:pt x="0" y="0"/>
                  </a:moveTo>
                  <a:lnTo>
                    <a:pt x="1216" y="14721"/>
                  </a:lnTo>
                  <a:lnTo>
                    <a:pt x="2212" y="24504"/>
                  </a:lnTo>
                  <a:lnTo>
                    <a:pt x="3519" y="33734"/>
                  </a:lnTo>
                  <a:lnTo>
                    <a:pt x="5667" y="46800"/>
                  </a:lnTo>
                </a:path>
              </a:pathLst>
            </a:custGeom>
            <a:ln w="3238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087089" y="3084707"/>
              <a:ext cx="8890" cy="37465"/>
            </a:xfrm>
            <a:custGeom>
              <a:avLst/>
              <a:gdLst/>
              <a:ahLst/>
              <a:cxnLst/>
              <a:rect l="l" t="t" r="r" b="b"/>
              <a:pathLst>
                <a:path w="8889" h="37464">
                  <a:moveTo>
                    <a:pt x="0" y="0"/>
                  </a:moveTo>
                  <a:lnTo>
                    <a:pt x="2196" y="12911"/>
                  </a:lnTo>
                  <a:lnTo>
                    <a:pt x="3836" y="21060"/>
                  </a:lnTo>
                  <a:lnTo>
                    <a:pt x="5739" y="27907"/>
                  </a:lnTo>
                  <a:lnTo>
                    <a:pt x="8721" y="36913"/>
                  </a:lnTo>
                </a:path>
              </a:pathLst>
            </a:custGeom>
            <a:ln w="319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1" name="object 4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168507" y="2920719"/>
            <a:ext cx="171557" cy="164856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411972" y="2906987"/>
            <a:ext cx="160549" cy="213339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659141" y="2635754"/>
            <a:ext cx="227045" cy="482168"/>
          </a:xfrm>
          <a:prstGeom prst="rect">
            <a:avLst/>
          </a:prstGeom>
        </p:spPr>
      </p:pic>
      <p:grpSp>
        <p:nvGrpSpPr>
          <p:cNvPr id="484" name="object 484"/>
          <p:cNvGrpSpPr/>
          <p:nvPr/>
        </p:nvGrpSpPr>
        <p:grpSpPr>
          <a:xfrm>
            <a:off x="5005048" y="2647773"/>
            <a:ext cx="311785" cy="742950"/>
            <a:chOff x="5005048" y="2647773"/>
            <a:chExt cx="311785" cy="742950"/>
          </a:xfrm>
        </p:grpSpPr>
        <p:pic>
          <p:nvPicPr>
            <p:cNvPr id="485" name="object 4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54768" y="2647773"/>
              <a:ext cx="130131" cy="455871"/>
            </a:xfrm>
            <a:prstGeom prst="rect">
              <a:avLst/>
            </a:prstGeom>
          </p:spPr>
        </p:pic>
        <p:sp>
          <p:nvSpPr>
            <p:cNvPr id="486" name="object 486"/>
            <p:cNvSpPr/>
            <p:nvPr/>
          </p:nvSpPr>
          <p:spPr>
            <a:xfrm>
              <a:off x="5067997" y="3089681"/>
              <a:ext cx="1270" cy="287655"/>
            </a:xfrm>
            <a:custGeom>
              <a:avLst/>
              <a:gdLst/>
              <a:ahLst/>
              <a:cxnLst/>
              <a:rect l="l" t="t" r="r" b="b"/>
              <a:pathLst>
                <a:path w="1270" h="287654">
                  <a:moveTo>
                    <a:pt x="366" y="-13592"/>
                  </a:moveTo>
                  <a:lnTo>
                    <a:pt x="366" y="300624"/>
                  </a:lnTo>
                </a:path>
              </a:pathLst>
            </a:custGeom>
            <a:ln w="279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7" name="object 4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05048" y="2940450"/>
              <a:ext cx="311532" cy="164473"/>
            </a:xfrm>
            <a:prstGeom prst="rect">
              <a:avLst/>
            </a:prstGeom>
          </p:spPr>
        </p:pic>
        <p:sp>
          <p:nvSpPr>
            <p:cNvPr id="488" name="object 488"/>
            <p:cNvSpPr/>
            <p:nvPr/>
          </p:nvSpPr>
          <p:spPr>
            <a:xfrm>
              <a:off x="5289149" y="287896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375" y="1375"/>
                  </a:moveTo>
                  <a:lnTo>
                    <a:pt x="687" y="6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280772" y="2869675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89" h="9525">
                  <a:moveTo>
                    <a:pt x="8376" y="9294"/>
                  </a:moveTo>
                  <a:lnTo>
                    <a:pt x="1511" y="2429"/>
                  </a:lnTo>
                  <a:lnTo>
                    <a:pt x="0" y="0"/>
                  </a:lnTo>
                </a:path>
              </a:pathLst>
            </a:custGeom>
            <a:ln w="346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279261" y="286724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1511" y="2429"/>
                  </a:moveTo>
                  <a:lnTo>
                    <a:pt x="0" y="0"/>
                  </a:lnTo>
                  <a:lnTo>
                    <a:pt x="3068" y="1582"/>
                  </a:lnTo>
                </a:path>
              </a:pathLst>
            </a:custGeom>
            <a:ln w="344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282329" y="2868829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3068" y="1582"/>
                  </a:lnTo>
                  <a:lnTo>
                    <a:pt x="12074" y="6263"/>
                  </a:lnTo>
                </a:path>
              </a:pathLst>
            </a:custGeom>
            <a:ln w="345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2" name="object 49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81154" y="2898461"/>
            <a:ext cx="219651" cy="233175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652890" y="2857699"/>
            <a:ext cx="119806" cy="254732"/>
          </a:xfrm>
          <a:prstGeom prst="rect">
            <a:avLst/>
          </a:prstGeom>
        </p:spPr>
      </p:pic>
      <p:sp>
        <p:nvSpPr>
          <p:cNvPr id="494" name="object 494"/>
          <p:cNvSpPr/>
          <p:nvPr/>
        </p:nvSpPr>
        <p:spPr>
          <a:xfrm>
            <a:off x="716011" y="3374212"/>
            <a:ext cx="5643245" cy="0"/>
          </a:xfrm>
          <a:custGeom>
            <a:avLst/>
            <a:gdLst/>
            <a:ahLst/>
            <a:cxnLst/>
            <a:rect l="l" t="t" r="r" b="b"/>
            <a:pathLst>
              <a:path w="56432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643245">
                <a:moveTo>
                  <a:pt x="4233" y="0"/>
                </a:moveTo>
                <a:lnTo>
                  <a:pt x="3261783" y="0"/>
                </a:lnTo>
                <a:lnTo>
                  <a:pt x="4935008" y="0"/>
                </a:lnTo>
                <a:lnTo>
                  <a:pt x="5552545" y="0"/>
                </a:lnTo>
                <a:lnTo>
                  <a:pt x="5643033" y="0"/>
                </a:lnTo>
              </a:path>
            </a:pathLst>
          </a:custGeom>
          <a:ln w="23741">
            <a:solidFill>
              <a:srgbClr val="EB4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5" name="object 495"/>
          <p:cNvGrpSpPr/>
          <p:nvPr/>
        </p:nvGrpSpPr>
        <p:grpSpPr>
          <a:xfrm>
            <a:off x="622312" y="3886270"/>
            <a:ext cx="52705" cy="289560"/>
            <a:chOff x="622312" y="3886270"/>
            <a:chExt cx="52705" cy="289560"/>
          </a:xfrm>
        </p:grpSpPr>
        <p:sp>
          <p:nvSpPr>
            <p:cNvPr id="496" name="object 496"/>
            <p:cNvSpPr/>
            <p:nvPr/>
          </p:nvSpPr>
          <p:spPr>
            <a:xfrm>
              <a:off x="657469" y="391900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652133" y="3905922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5">
                  <a:moveTo>
                    <a:pt x="5335" y="13079"/>
                  </a:moveTo>
                  <a:lnTo>
                    <a:pt x="1386" y="2366"/>
                  </a:lnTo>
                  <a:lnTo>
                    <a:pt x="0" y="0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49292" y="390355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841" y="2366"/>
                  </a:moveTo>
                  <a:lnTo>
                    <a:pt x="1455" y="0"/>
                  </a:lnTo>
                  <a:lnTo>
                    <a:pt x="0" y="1992"/>
                  </a:lnTo>
                </a:path>
              </a:pathLst>
            </a:custGeom>
            <a:ln w="34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46214" y="3905549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3077" y="0"/>
                  </a:moveTo>
                  <a:lnTo>
                    <a:pt x="1622" y="1993"/>
                  </a:lnTo>
                  <a:lnTo>
                    <a:pt x="0" y="12426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43144" y="3917975"/>
              <a:ext cx="3175" cy="31750"/>
            </a:xfrm>
            <a:custGeom>
              <a:avLst/>
              <a:gdLst/>
              <a:ahLst/>
              <a:cxnLst/>
              <a:rect l="l" t="t" r="r" b="b"/>
              <a:pathLst>
                <a:path w="3175" h="31750">
                  <a:moveTo>
                    <a:pt x="3069" y="0"/>
                  </a:moveTo>
                  <a:lnTo>
                    <a:pt x="2109" y="6356"/>
                  </a:lnTo>
                  <a:lnTo>
                    <a:pt x="1469" y="11732"/>
                  </a:lnTo>
                  <a:lnTo>
                    <a:pt x="862" y="19057"/>
                  </a:lnTo>
                  <a:lnTo>
                    <a:pt x="0" y="31263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40558" y="3949239"/>
              <a:ext cx="3175" cy="50165"/>
            </a:xfrm>
            <a:custGeom>
              <a:avLst/>
              <a:gdLst/>
              <a:ahLst/>
              <a:cxnLst/>
              <a:rect l="l" t="t" r="r" b="b"/>
              <a:pathLst>
                <a:path w="3175" h="50164">
                  <a:moveTo>
                    <a:pt x="2585" y="0"/>
                  </a:moveTo>
                  <a:lnTo>
                    <a:pt x="1731" y="12495"/>
                  </a:lnTo>
                  <a:lnTo>
                    <a:pt x="1177" y="21853"/>
                  </a:lnTo>
                  <a:lnTo>
                    <a:pt x="680" y="32745"/>
                  </a:lnTo>
                  <a:lnTo>
                    <a:pt x="0" y="49845"/>
                  </a:lnTo>
                </a:path>
              </a:pathLst>
            </a:custGeom>
            <a:ln w="33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38684" y="3999084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60">
                  <a:moveTo>
                    <a:pt x="1873" y="0"/>
                  </a:moveTo>
                  <a:lnTo>
                    <a:pt x="1204" y="17266"/>
                  </a:lnTo>
                  <a:lnTo>
                    <a:pt x="785" y="29328"/>
                  </a:lnTo>
                  <a:lnTo>
                    <a:pt x="442" y="41862"/>
                  </a:lnTo>
                  <a:lnTo>
                    <a:pt x="0" y="60543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38032" y="4059628"/>
              <a:ext cx="1270" cy="58419"/>
            </a:xfrm>
            <a:custGeom>
              <a:avLst/>
              <a:gdLst/>
              <a:ahLst/>
              <a:cxnLst/>
              <a:rect l="l" t="t" r="r" b="b"/>
              <a:pathLst>
                <a:path w="1270" h="58420">
                  <a:moveTo>
                    <a:pt x="326" y="-15720"/>
                  </a:moveTo>
                  <a:lnTo>
                    <a:pt x="326" y="73855"/>
                  </a:lnTo>
                </a:path>
              </a:pathLst>
            </a:custGeom>
            <a:ln w="32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38119" y="4117763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5">
                  <a:moveTo>
                    <a:pt x="0" y="0"/>
                  </a:moveTo>
                  <a:lnTo>
                    <a:pt x="116" y="15627"/>
                  </a:lnTo>
                  <a:lnTo>
                    <a:pt x="297" y="25249"/>
                  </a:lnTo>
                  <a:lnTo>
                    <a:pt x="668" y="32840"/>
                  </a:lnTo>
                  <a:lnTo>
                    <a:pt x="1358" y="42371"/>
                  </a:lnTo>
                </a:path>
              </a:pathLst>
            </a:custGeom>
            <a:ln w="31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5" name="object 505"/>
          <p:cNvGrpSpPr/>
          <p:nvPr/>
        </p:nvGrpSpPr>
        <p:grpSpPr>
          <a:xfrm>
            <a:off x="799652" y="3835267"/>
            <a:ext cx="303530" cy="570865"/>
            <a:chOff x="799652" y="3835267"/>
            <a:chExt cx="303530" cy="570865"/>
          </a:xfrm>
        </p:grpSpPr>
        <p:sp>
          <p:nvSpPr>
            <p:cNvPr id="506" name="object 506"/>
            <p:cNvSpPr/>
            <p:nvPr/>
          </p:nvSpPr>
          <p:spPr>
            <a:xfrm>
              <a:off x="947926" y="396871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3"/>
                  </a:moveTo>
                  <a:lnTo>
                    <a:pt x="17462" y="34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947238" y="3937455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69" h="31750">
                  <a:moveTo>
                    <a:pt x="687" y="31261"/>
                  </a:moveTo>
                  <a:lnTo>
                    <a:pt x="677" y="19438"/>
                  </a:lnTo>
                  <a:lnTo>
                    <a:pt x="601" y="12241"/>
                  </a:lnTo>
                  <a:lnTo>
                    <a:pt x="397" y="6738"/>
                  </a:lnTo>
                  <a:lnTo>
                    <a:pt x="0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43401" y="3912134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4" h="25400">
                  <a:moveTo>
                    <a:pt x="3837" y="25321"/>
                  </a:moveTo>
                  <a:lnTo>
                    <a:pt x="3390" y="18675"/>
                  </a:lnTo>
                  <a:lnTo>
                    <a:pt x="2841" y="13822"/>
                  </a:lnTo>
                  <a:lnTo>
                    <a:pt x="1831" y="8388"/>
                  </a:lnTo>
                  <a:lnTo>
                    <a:pt x="0" y="0"/>
                  </a:lnTo>
                </a:path>
              </a:pathLst>
            </a:custGeom>
            <a:ln w="34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934187" y="3884172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213" y="27961"/>
                  </a:moveTo>
                  <a:lnTo>
                    <a:pt x="7297" y="19531"/>
                  </a:lnTo>
                  <a:lnTo>
                    <a:pt x="5699" y="13808"/>
                  </a:lnTo>
                  <a:lnTo>
                    <a:pt x="3554" y="8171"/>
                  </a:lnTo>
                  <a:lnTo>
                    <a:pt x="0" y="0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19673" y="3861124"/>
              <a:ext cx="14604" cy="23495"/>
            </a:xfrm>
            <a:custGeom>
              <a:avLst/>
              <a:gdLst/>
              <a:ahLst/>
              <a:cxnLst/>
              <a:rect l="l" t="t" r="r" b="b"/>
              <a:pathLst>
                <a:path w="14605" h="23495">
                  <a:moveTo>
                    <a:pt x="14514" y="23047"/>
                  </a:moveTo>
                  <a:lnTo>
                    <a:pt x="10876" y="14952"/>
                  </a:lnTo>
                  <a:lnTo>
                    <a:pt x="8152" y="9853"/>
                  </a:lnTo>
                  <a:lnTo>
                    <a:pt x="4980" y="5589"/>
                  </a:lnTo>
                  <a:lnTo>
                    <a:pt x="0" y="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02779" y="3851827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4" h="9525">
                  <a:moveTo>
                    <a:pt x="16893" y="9297"/>
                  </a:moveTo>
                  <a:lnTo>
                    <a:pt x="8442" y="0"/>
                  </a:lnTo>
                  <a:lnTo>
                    <a:pt x="0" y="1268"/>
                  </a:lnTo>
                </a:path>
              </a:pathLst>
            </a:custGeom>
            <a:ln w="33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887904" y="3853095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4875" y="0"/>
                  </a:moveTo>
                  <a:lnTo>
                    <a:pt x="6432" y="1268"/>
                  </a:lnTo>
                  <a:lnTo>
                    <a:pt x="0" y="18395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877996" y="3871490"/>
              <a:ext cx="10160" cy="52705"/>
            </a:xfrm>
            <a:custGeom>
              <a:avLst/>
              <a:gdLst/>
              <a:ahLst/>
              <a:cxnLst/>
              <a:rect l="l" t="t" r="r" b="b"/>
              <a:pathLst>
                <a:path w="10159" h="52704">
                  <a:moveTo>
                    <a:pt x="9907" y="0"/>
                  </a:moveTo>
                  <a:lnTo>
                    <a:pt x="6134" y="10452"/>
                  </a:lnTo>
                  <a:lnTo>
                    <a:pt x="3845" y="19397"/>
                  </a:lnTo>
                  <a:lnTo>
                    <a:pt x="2109" y="31748"/>
                  </a:lnTo>
                  <a:lnTo>
                    <a:pt x="0" y="52420"/>
                  </a:lnTo>
                </a:path>
              </a:pathLst>
            </a:custGeom>
            <a:ln w="33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874192" y="3923911"/>
              <a:ext cx="3810" cy="86360"/>
            </a:xfrm>
            <a:custGeom>
              <a:avLst/>
              <a:gdLst/>
              <a:ahLst/>
              <a:cxnLst/>
              <a:rect l="l" t="t" r="r" b="b"/>
              <a:pathLst>
                <a:path w="3809" h="86360">
                  <a:moveTo>
                    <a:pt x="3804" y="0"/>
                  </a:moveTo>
                  <a:lnTo>
                    <a:pt x="1789" y="21193"/>
                  </a:lnTo>
                  <a:lnTo>
                    <a:pt x="722" y="37200"/>
                  </a:lnTo>
                  <a:lnTo>
                    <a:pt x="244" y="56068"/>
                  </a:lnTo>
                  <a:lnTo>
                    <a:pt x="0" y="85846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874036" y="4009757"/>
              <a:ext cx="2540" cy="109220"/>
            </a:xfrm>
            <a:custGeom>
              <a:avLst/>
              <a:gdLst/>
              <a:ahLst/>
              <a:cxnLst/>
              <a:rect l="l" t="t" r="r" b="b"/>
              <a:pathLst>
                <a:path w="2540" h="109220">
                  <a:moveTo>
                    <a:pt x="155" y="0"/>
                  </a:moveTo>
                  <a:lnTo>
                    <a:pt x="0" y="30133"/>
                  </a:lnTo>
                  <a:lnTo>
                    <a:pt x="141" y="51492"/>
                  </a:lnTo>
                  <a:lnTo>
                    <a:pt x="756" y="74259"/>
                  </a:lnTo>
                  <a:lnTo>
                    <a:pt x="2017" y="108617"/>
                  </a:lnTo>
                </a:path>
              </a:pathLst>
            </a:custGeom>
            <a:ln w="30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876054" y="4118375"/>
              <a:ext cx="5715" cy="113030"/>
            </a:xfrm>
            <a:custGeom>
              <a:avLst/>
              <a:gdLst/>
              <a:ahLst/>
              <a:cxnLst/>
              <a:rect l="l" t="t" r="r" b="b"/>
              <a:pathLst>
                <a:path w="5715" h="113029">
                  <a:moveTo>
                    <a:pt x="0" y="0"/>
                  </a:moveTo>
                  <a:lnTo>
                    <a:pt x="1311" y="34424"/>
                  </a:lnTo>
                  <a:lnTo>
                    <a:pt x="2279" y="57652"/>
                  </a:lnTo>
                  <a:lnTo>
                    <a:pt x="3382" y="80263"/>
                  </a:lnTo>
                  <a:lnTo>
                    <a:pt x="5097" y="112836"/>
                  </a:lnTo>
                </a:path>
              </a:pathLst>
            </a:custGeom>
            <a:ln w="28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881151" y="4231211"/>
              <a:ext cx="9525" cy="160655"/>
            </a:xfrm>
            <a:custGeom>
              <a:avLst/>
              <a:gdLst/>
              <a:ahLst/>
              <a:cxnLst/>
              <a:rect l="l" t="t" r="r" b="b"/>
              <a:pathLst>
                <a:path w="9525" h="160654">
                  <a:moveTo>
                    <a:pt x="0" y="0"/>
                  </a:moveTo>
                  <a:lnTo>
                    <a:pt x="4491" y="80264"/>
                  </a:lnTo>
                  <a:lnTo>
                    <a:pt x="6940" y="123737"/>
                  </a:lnTo>
                  <a:lnTo>
                    <a:pt x="8202" y="145466"/>
                  </a:lnTo>
                  <a:lnTo>
                    <a:pt x="9135" y="160497"/>
                  </a:lnTo>
                </a:path>
              </a:pathLst>
            </a:custGeom>
            <a:ln w="28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823222" y="41202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817044" y="4119551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6178" y="716"/>
                  </a:moveTo>
                  <a:lnTo>
                    <a:pt x="0" y="486"/>
                  </a:lnTo>
                  <a:lnTo>
                    <a:pt x="169" y="0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817213" y="4118177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0" y="1373"/>
                  </a:moveTo>
                  <a:lnTo>
                    <a:pt x="169" y="886"/>
                  </a:lnTo>
                  <a:lnTo>
                    <a:pt x="9313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826526" y="4115767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39">
                  <a:moveTo>
                    <a:pt x="0" y="2409"/>
                  </a:moveTo>
                  <a:lnTo>
                    <a:pt x="5717" y="1873"/>
                  </a:lnTo>
                  <a:lnTo>
                    <a:pt x="11447" y="1444"/>
                  </a:lnTo>
                  <a:lnTo>
                    <a:pt x="20631" y="894"/>
                  </a:lnTo>
                  <a:lnTo>
                    <a:pt x="36712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863239" y="4112605"/>
              <a:ext cx="66040" cy="3175"/>
            </a:xfrm>
            <a:custGeom>
              <a:avLst/>
              <a:gdLst/>
              <a:ahLst/>
              <a:cxnLst/>
              <a:rect l="l" t="t" r="r" b="b"/>
              <a:pathLst>
                <a:path w="66040" h="3175">
                  <a:moveTo>
                    <a:pt x="0" y="3161"/>
                  </a:moveTo>
                  <a:lnTo>
                    <a:pt x="16533" y="2255"/>
                  </a:lnTo>
                  <a:lnTo>
                    <a:pt x="28886" y="1623"/>
                  </a:lnTo>
                  <a:lnTo>
                    <a:pt x="43214" y="970"/>
                  </a:lnTo>
                  <a:lnTo>
                    <a:pt x="65676" y="0"/>
                  </a:lnTo>
                </a:path>
              </a:pathLst>
            </a:custGeom>
            <a:ln w="33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928915" y="4109767"/>
              <a:ext cx="72390" cy="3175"/>
            </a:xfrm>
            <a:custGeom>
              <a:avLst/>
              <a:gdLst/>
              <a:ahLst/>
              <a:cxnLst/>
              <a:rect l="l" t="t" r="r" b="b"/>
              <a:pathLst>
                <a:path w="72390" h="3175">
                  <a:moveTo>
                    <a:pt x="0" y="2837"/>
                  </a:moveTo>
                  <a:lnTo>
                    <a:pt x="22565" y="1872"/>
                  </a:lnTo>
                  <a:lnTo>
                    <a:pt x="37620" y="1254"/>
                  </a:lnTo>
                  <a:lnTo>
                    <a:pt x="51944" y="719"/>
                  </a:lnTo>
                  <a:lnTo>
                    <a:pt x="72317" y="0"/>
                  </a:lnTo>
                </a:path>
              </a:pathLst>
            </a:custGeom>
            <a:ln w="31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001232" y="4108433"/>
              <a:ext cx="56515" cy="1905"/>
            </a:xfrm>
            <a:custGeom>
              <a:avLst/>
              <a:gdLst/>
              <a:ahLst/>
              <a:cxnLst/>
              <a:rect l="l" t="t" r="r" b="b"/>
              <a:pathLst>
                <a:path w="56515" h="1904">
                  <a:moveTo>
                    <a:pt x="0" y="1334"/>
                  </a:moveTo>
                  <a:lnTo>
                    <a:pt x="20120" y="638"/>
                  </a:lnTo>
                  <a:lnTo>
                    <a:pt x="32677" y="267"/>
                  </a:lnTo>
                  <a:lnTo>
                    <a:pt x="42937" y="96"/>
                  </a:lnTo>
                  <a:lnTo>
                    <a:pt x="56165" y="0"/>
                  </a:lnTo>
                </a:path>
              </a:pathLst>
            </a:custGeom>
            <a:ln w="30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057398" y="4108364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80" h="635">
                  <a:moveTo>
                    <a:pt x="-15408" y="214"/>
                  </a:moveTo>
                  <a:lnTo>
                    <a:pt x="45300" y="214"/>
                  </a:lnTo>
                </a:path>
              </a:pathLst>
            </a:custGeom>
            <a:ln w="31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6" name="object 52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95704" y="3920934"/>
            <a:ext cx="227693" cy="389422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73263" y="3918870"/>
            <a:ext cx="145377" cy="377015"/>
          </a:xfrm>
          <a:prstGeom prst="rect">
            <a:avLst/>
          </a:prstGeom>
        </p:spPr>
      </p:pic>
      <p:grpSp>
        <p:nvGrpSpPr>
          <p:cNvPr id="528" name="object 528"/>
          <p:cNvGrpSpPr/>
          <p:nvPr/>
        </p:nvGrpSpPr>
        <p:grpSpPr>
          <a:xfrm>
            <a:off x="2080975" y="3904460"/>
            <a:ext cx="347345" cy="418465"/>
            <a:chOff x="2080975" y="3904460"/>
            <a:chExt cx="347345" cy="418465"/>
          </a:xfrm>
        </p:grpSpPr>
        <p:pic>
          <p:nvPicPr>
            <p:cNvPr id="529" name="object 52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80975" y="4009851"/>
              <a:ext cx="199496" cy="232412"/>
            </a:xfrm>
            <a:prstGeom prst="rect">
              <a:avLst/>
            </a:prstGeom>
          </p:spPr>
        </p:pic>
        <p:pic>
          <p:nvPicPr>
            <p:cNvPr id="530" name="object 53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67386" y="3904460"/>
              <a:ext cx="160641" cy="418443"/>
            </a:xfrm>
            <a:prstGeom prst="rect">
              <a:avLst/>
            </a:prstGeom>
          </p:spPr>
        </p:pic>
      </p:grpSp>
      <p:grpSp>
        <p:nvGrpSpPr>
          <p:cNvPr id="531" name="object 531"/>
          <p:cNvGrpSpPr/>
          <p:nvPr/>
        </p:nvGrpSpPr>
        <p:grpSpPr>
          <a:xfrm>
            <a:off x="2962914" y="4077895"/>
            <a:ext cx="46990" cy="146685"/>
            <a:chOff x="2962914" y="4077895"/>
            <a:chExt cx="46990" cy="146685"/>
          </a:xfrm>
        </p:grpSpPr>
        <p:sp>
          <p:nvSpPr>
            <p:cNvPr id="532" name="object 532"/>
            <p:cNvSpPr/>
            <p:nvPr/>
          </p:nvSpPr>
          <p:spPr>
            <a:xfrm>
              <a:off x="2980376" y="410606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980376" y="4096476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5" h="10160">
                  <a:moveTo>
                    <a:pt x="0" y="9592"/>
                  </a:moveTo>
                  <a:lnTo>
                    <a:pt x="0" y="1241"/>
                  </a:lnTo>
                  <a:lnTo>
                    <a:pt x="458" y="0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980835" y="409523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0" y="1241"/>
                  </a:moveTo>
                  <a:lnTo>
                    <a:pt x="458" y="0"/>
                  </a:lnTo>
                  <a:lnTo>
                    <a:pt x="1487" y="2338"/>
                  </a:lnTo>
                </a:path>
              </a:pathLst>
            </a:custGeom>
            <a:ln w="34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982323" y="409757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0"/>
                  </a:moveTo>
                  <a:lnTo>
                    <a:pt x="1029" y="2339"/>
                  </a:lnTo>
                  <a:lnTo>
                    <a:pt x="2287" y="10060"/>
                  </a:lnTo>
                </a:path>
              </a:pathLst>
            </a:custGeom>
            <a:ln w="34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984611" y="4107633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89">
                  <a:moveTo>
                    <a:pt x="0" y="0"/>
                  </a:moveTo>
                  <a:lnTo>
                    <a:pt x="1258" y="7721"/>
                  </a:lnTo>
                  <a:lnTo>
                    <a:pt x="2487" y="20974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987098" y="4128608"/>
              <a:ext cx="4445" cy="58419"/>
            </a:xfrm>
            <a:custGeom>
              <a:avLst/>
              <a:gdLst/>
              <a:ahLst/>
              <a:cxnLst/>
              <a:rect l="l" t="t" r="r" b="b"/>
              <a:pathLst>
                <a:path w="4444" h="58420">
                  <a:moveTo>
                    <a:pt x="0" y="0"/>
                  </a:moveTo>
                  <a:lnTo>
                    <a:pt x="1695" y="26008"/>
                  </a:lnTo>
                  <a:lnTo>
                    <a:pt x="2672" y="40719"/>
                  </a:lnTo>
                  <a:lnTo>
                    <a:pt x="3302" y="49572"/>
                  </a:lnTo>
                  <a:lnTo>
                    <a:pt x="3957" y="58004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991055" y="4186612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89">
                  <a:moveTo>
                    <a:pt x="0" y="0"/>
                  </a:moveTo>
                  <a:lnTo>
                    <a:pt x="1054" y="13378"/>
                  </a:lnTo>
                  <a:lnTo>
                    <a:pt x="2134" y="21398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9" name="object 539"/>
          <p:cNvGrpSpPr/>
          <p:nvPr/>
        </p:nvGrpSpPr>
        <p:grpSpPr>
          <a:xfrm>
            <a:off x="2975000" y="3962325"/>
            <a:ext cx="46990" cy="48895"/>
            <a:chOff x="2975000" y="3962325"/>
            <a:chExt cx="46990" cy="48895"/>
          </a:xfrm>
        </p:grpSpPr>
        <p:sp>
          <p:nvSpPr>
            <p:cNvPr id="540" name="object 540"/>
            <p:cNvSpPr/>
            <p:nvPr/>
          </p:nvSpPr>
          <p:spPr>
            <a:xfrm>
              <a:off x="2994292" y="39925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993176" y="398884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1116" y="3664"/>
                  </a:moveTo>
                  <a:lnTo>
                    <a:pt x="772" y="27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2992404" y="398295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772" y="5890"/>
                  </a:moveTo>
                  <a:lnTo>
                    <a:pt x="0" y="3143"/>
                  </a:lnTo>
                  <a:lnTo>
                    <a:pt x="833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993238" y="3979699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0" y="3250"/>
                  </a:moveTo>
                  <a:lnTo>
                    <a:pt x="833" y="107"/>
                  </a:lnTo>
                  <a:lnTo>
                    <a:pt x="3901" y="0"/>
                  </a:lnTo>
                </a:path>
              </a:pathLst>
            </a:custGeom>
            <a:ln w="34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997139" y="3979592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19" h="2539">
                  <a:moveTo>
                    <a:pt x="0" y="106"/>
                  </a:moveTo>
                  <a:lnTo>
                    <a:pt x="3067" y="0"/>
                  </a:lnTo>
                  <a:lnTo>
                    <a:pt x="7458" y="1939"/>
                  </a:lnTo>
                </a:path>
              </a:pathLst>
            </a:custGeom>
            <a:ln w="34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5" name="object 54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103558" y="4057254"/>
            <a:ext cx="189899" cy="208012"/>
          </a:xfrm>
          <a:prstGeom prst="rect">
            <a:avLst/>
          </a:prstGeom>
        </p:spPr>
      </p:pic>
      <p:pic>
        <p:nvPicPr>
          <p:cNvPr id="546" name="object 54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770769" y="4100453"/>
            <a:ext cx="216239" cy="159849"/>
          </a:xfrm>
          <a:prstGeom prst="rect">
            <a:avLst/>
          </a:prstGeom>
        </p:spPr>
      </p:pic>
      <p:grpSp>
        <p:nvGrpSpPr>
          <p:cNvPr id="547" name="object 547"/>
          <p:cNvGrpSpPr/>
          <p:nvPr/>
        </p:nvGrpSpPr>
        <p:grpSpPr>
          <a:xfrm>
            <a:off x="5344120" y="3905780"/>
            <a:ext cx="963294" cy="398780"/>
            <a:chOff x="5344120" y="3905780"/>
            <a:chExt cx="963294" cy="398780"/>
          </a:xfrm>
        </p:grpSpPr>
        <p:pic>
          <p:nvPicPr>
            <p:cNvPr id="548" name="object 54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44120" y="4052578"/>
              <a:ext cx="65835" cy="188459"/>
            </a:xfrm>
            <a:prstGeom prst="rect">
              <a:avLst/>
            </a:prstGeom>
          </p:spPr>
        </p:pic>
        <p:sp>
          <p:nvSpPr>
            <p:cNvPr id="549" name="object 549"/>
            <p:cNvSpPr/>
            <p:nvPr/>
          </p:nvSpPr>
          <p:spPr>
            <a:xfrm>
              <a:off x="5382497" y="399926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376690" y="3985669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5807" y="13590"/>
                  </a:moveTo>
                  <a:lnTo>
                    <a:pt x="1625" y="5115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375065" y="3977757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1625" y="7912"/>
                  </a:moveTo>
                  <a:lnTo>
                    <a:pt x="0" y="2796"/>
                  </a:lnTo>
                  <a:lnTo>
                    <a:pt x="867" y="0"/>
                  </a:lnTo>
                </a:path>
              </a:pathLst>
            </a:custGeom>
            <a:ln w="34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375932" y="3974960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0" y="2796"/>
                  </a:moveTo>
                  <a:lnTo>
                    <a:pt x="867" y="0"/>
                  </a:lnTo>
                  <a:lnTo>
                    <a:pt x="4102" y="3346"/>
                  </a:lnTo>
                </a:path>
              </a:pathLst>
            </a:custGeom>
            <a:ln w="34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3" name="object 55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446185" y="4052640"/>
              <a:ext cx="380422" cy="196361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54037" y="3905780"/>
              <a:ext cx="453126" cy="398273"/>
            </a:xfrm>
            <a:prstGeom prst="rect">
              <a:avLst/>
            </a:prstGeom>
          </p:spPr>
        </p:pic>
      </p:grpSp>
      <p:pic>
        <p:nvPicPr>
          <p:cNvPr id="555" name="object 55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851439" y="4065381"/>
            <a:ext cx="288259" cy="210202"/>
          </a:xfrm>
          <a:prstGeom prst="rect">
            <a:avLst/>
          </a:prstGeom>
        </p:spPr>
      </p:pic>
      <p:grpSp>
        <p:nvGrpSpPr>
          <p:cNvPr id="556" name="object 556"/>
          <p:cNvGrpSpPr/>
          <p:nvPr/>
        </p:nvGrpSpPr>
        <p:grpSpPr>
          <a:xfrm>
            <a:off x="7212811" y="3952019"/>
            <a:ext cx="560070" cy="288290"/>
            <a:chOff x="7212811" y="3952019"/>
            <a:chExt cx="560070" cy="288290"/>
          </a:xfrm>
        </p:grpSpPr>
        <p:sp>
          <p:nvSpPr>
            <p:cNvPr id="557" name="object 557"/>
            <p:cNvSpPr/>
            <p:nvPr/>
          </p:nvSpPr>
          <p:spPr>
            <a:xfrm>
              <a:off x="7231410" y="408644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230551" y="4081575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858" y="4864"/>
                  </a:moveTo>
                  <a:lnTo>
                    <a:pt x="399" y="0"/>
                  </a:lnTo>
                  <a:lnTo>
                    <a:pt x="0" y="78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230151" y="4082356"/>
              <a:ext cx="635" cy="8255"/>
            </a:xfrm>
            <a:custGeom>
              <a:avLst/>
              <a:gdLst/>
              <a:ahLst/>
              <a:cxnLst/>
              <a:rect l="l" t="t" r="r" b="b"/>
              <a:pathLst>
                <a:path w="634" h="8254">
                  <a:moveTo>
                    <a:pt x="-17339" y="3842"/>
                  </a:moveTo>
                  <a:lnTo>
                    <a:pt x="17739" y="3842"/>
                  </a:lnTo>
                </a:path>
              </a:pathLst>
            </a:custGeom>
            <a:ln w="42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230467" y="4090041"/>
              <a:ext cx="9525" cy="121285"/>
            </a:xfrm>
            <a:custGeom>
              <a:avLst/>
              <a:gdLst/>
              <a:ahLst/>
              <a:cxnLst/>
              <a:rect l="l" t="t" r="r" b="b"/>
              <a:pathLst>
                <a:path w="9525" h="121285">
                  <a:moveTo>
                    <a:pt x="0" y="0"/>
                  </a:moveTo>
                  <a:lnTo>
                    <a:pt x="4792" y="63041"/>
                  </a:lnTo>
                  <a:lnTo>
                    <a:pt x="7349" y="96648"/>
                  </a:lnTo>
                  <a:lnTo>
                    <a:pt x="8534" y="112155"/>
                  </a:lnTo>
                  <a:lnTo>
                    <a:pt x="9211" y="120895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270218" y="400533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720" y="3096"/>
                  </a:moveTo>
                  <a:lnTo>
                    <a:pt x="859" y="15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7259840" y="3987209"/>
              <a:ext cx="10795" cy="18415"/>
            </a:xfrm>
            <a:custGeom>
              <a:avLst/>
              <a:gdLst/>
              <a:ahLst/>
              <a:cxnLst/>
              <a:rect l="l" t="t" r="r" b="b"/>
              <a:pathLst>
                <a:path w="10795" h="18414">
                  <a:moveTo>
                    <a:pt x="10378" y="18128"/>
                  </a:moveTo>
                  <a:lnTo>
                    <a:pt x="2313" y="4574"/>
                  </a:lnTo>
                  <a:lnTo>
                    <a:pt x="0" y="0"/>
                  </a:lnTo>
                </a:path>
              </a:pathLst>
            </a:custGeom>
            <a:ln w="34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7257526" y="398211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313" y="5098"/>
                  </a:moveTo>
                  <a:lnTo>
                    <a:pt x="0" y="523"/>
                  </a:lnTo>
                  <a:lnTo>
                    <a:pt x="2420" y="0"/>
                  </a:lnTo>
                </a:path>
              </a:pathLst>
            </a:custGeom>
            <a:ln w="34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259946" y="3981586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0" y="523"/>
                  </a:moveTo>
                  <a:lnTo>
                    <a:pt x="2420" y="0"/>
                  </a:lnTo>
                  <a:lnTo>
                    <a:pt x="7622" y="2208"/>
                  </a:lnTo>
                </a:path>
              </a:pathLst>
            </a:custGeom>
            <a:ln w="34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5" name="object 5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21737" y="3952019"/>
              <a:ext cx="450717" cy="287811"/>
            </a:xfrm>
            <a:prstGeom prst="rect">
              <a:avLst/>
            </a:prstGeom>
          </p:spPr>
        </p:pic>
      </p:grpSp>
      <p:pic>
        <p:nvPicPr>
          <p:cNvPr id="566" name="object 5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119868" y="3943442"/>
            <a:ext cx="482752" cy="311260"/>
          </a:xfrm>
          <a:prstGeom prst="rect">
            <a:avLst/>
          </a:prstGeom>
        </p:spPr>
      </p:pic>
      <p:pic>
        <p:nvPicPr>
          <p:cNvPr id="567" name="object 5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660016" y="4006669"/>
            <a:ext cx="305303" cy="214540"/>
          </a:xfrm>
          <a:prstGeom prst="rect">
            <a:avLst/>
          </a:prstGeom>
        </p:spPr>
      </p:pic>
      <p:grpSp>
        <p:nvGrpSpPr>
          <p:cNvPr id="568" name="object 568"/>
          <p:cNvGrpSpPr/>
          <p:nvPr/>
        </p:nvGrpSpPr>
        <p:grpSpPr>
          <a:xfrm>
            <a:off x="581444" y="4681681"/>
            <a:ext cx="243840" cy="201930"/>
            <a:chOff x="581444" y="4681681"/>
            <a:chExt cx="243840" cy="201930"/>
          </a:xfrm>
        </p:grpSpPr>
        <p:sp>
          <p:nvSpPr>
            <p:cNvPr id="569" name="object 569"/>
            <p:cNvSpPr/>
            <p:nvPr/>
          </p:nvSpPr>
          <p:spPr>
            <a:xfrm>
              <a:off x="607819" y="476874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05472" y="476874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346" y="0"/>
                  </a:moveTo>
                  <a:lnTo>
                    <a:pt x="1029" y="458"/>
                  </a:lnTo>
                  <a:lnTo>
                    <a:pt x="0" y="143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03149" y="4770181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323" y="0"/>
                  </a:moveTo>
                  <a:lnTo>
                    <a:pt x="1294" y="973"/>
                  </a:lnTo>
                  <a:lnTo>
                    <a:pt x="0" y="4008"/>
                  </a:lnTo>
                </a:path>
              </a:pathLst>
            </a:custGeom>
            <a:ln w="34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00695" y="4774189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2453" y="0"/>
                  </a:moveTo>
                  <a:lnTo>
                    <a:pt x="1159" y="3034"/>
                  </a:lnTo>
                  <a:lnTo>
                    <a:pt x="0" y="9142"/>
                  </a:lnTo>
                </a:path>
              </a:pathLst>
            </a:custGeom>
            <a:ln w="34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599035" y="4783331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10">
                  <a:moveTo>
                    <a:pt x="1660" y="0"/>
                  </a:moveTo>
                  <a:lnTo>
                    <a:pt x="501" y="6108"/>
                  </a:lnTo>
                  <a:lnTo>
                    <a:pt x="0" y="15938"/>
                  </a:lnTo>
                </a:path>
              </a:pathLst>
            </a:custGeom>
            <a:ln w="34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98534" y="4799269"/>
              <a:ext cx="635" cy="23495"/>
            </a:xfrm>
            <a:custGeom>
              <a:avLst/>
              <a:gdLst/>
              <a:ahLst/>
              <a:cxnLst/>
              <a:rect l="l" t="t" r="r" b="b"/>
              <a:pathLst>
                <a:path w="634" h="23495">
                  <a:moveTo>
                    <a:pt x="250" y="-17089"/>
                  </a:moveTo>
                  <a:lnTo>
                    <a:pt x="250" y="40036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98777" y="4822216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0" y="0"/>
                  </a:moveTo>
                  <a:lnTo>
                    <a:pt x="149" y="7804"/>
                  </a:lnTo>
                  <a:lnTo>
                    <a:pt x="284" y="13243"/>
                  </a:lnTo>
                  <a:lnTo>
                    <a:pt x="483" y="18871"/>
                  </a:lnTo>
                  <a:lnTo>
                    <a:pt x="821" y="27244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19191" y="470986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8677" y="4699055"/>
              <a:ext cx="635" cy="11430"/>
            </a:xfrm>
            <a:custGeom>
              <a:avLst/>
              <a:gdLst/>
              <a:ahLst/>
              <a:cxnLst/>
              <a:rect l="l" t="t" r="r" b="b"/>
              <a:pathLst>
                <a:path w="634" h="11429">
                  <a:moveTo>
                    <a:pt x="514" y="10805"/>
                  </a:moveTo>
                  <a:lnTo>
                    <a:pt x="0" y="2680"/>
                  </a:lnTo>
                  <a:lnTo>
                    <a:pt x="114" y="0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8" name="object 5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0271" y="4720728"/>
              <a:ext cx="164435" cy="162864"/>
            </a:xfrm>
            <a:prstGeom prst="rect">
              <a:avLst/>
            </a:prstGeom>
          </p:spPr>
        </p:pic>
      </p:grpSp>
      <p:pic>
        <p:nvPicPr>
          <p:cNvPr id="579" name="object 57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80366" y="4578658"/>
            <a:ext cx="210927" cy="373348"/>
          </a:xfrm>
          <a:prstGeom prst="rect">
            <a:avLst/>
          </a:prstGeom>
        </p:spPr>
      </p:pic>
      <p:grpSp>
        <p:nvGrpSpPr>
          <p:cNvPr id="580" name="object 580"/>
          <p:cNvGrpSpPr/>
          <p:nvPr/>
        </p:nvGrpSpPr>
        <p:grpSpPr>
          <a:xfrm>
            <a:off x="1138408" y="4656930"/>
            <a:ext cx="78740" cy="210820"/>
            <a:chOff x="1138408" y="4656930"/>
            <a:chExt cx="78740" cy="210820"/>
          </a:xfrm>
        </p:grpSpPr>
        <p:sp>
          <p:nvSpPr>
            <p:cNvPr id="581" name="object 581"/>
            <p:cNvSpPr/>
            <p:nvPr/>
          </p:nvSpPr>
          <p:spPr>
            <a:xfrm>
              <a:off x="1190234" y="47617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189748" y="476090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486" y="858"/>
                  </a:moveTo>
                  <a:lnTo>
                    <a:pt x="372" y="6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188976" y="476027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771" y="629"/>
                  </a:moveTo>
                  <a:lnTo>
                    <a:pt x="399" y="0"/>
                  </a:lnTo>
                  <a:lnTo>
                    <a:pt x="0" y="833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188576" y="4761109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-17418" y="3574"/>
                  </a:moveTo>
                  <a:lnTo>
                    <a:pt x="18042" y="3574"/>
                  </a:lnTo>
                </a:path>
              </a:pathLst>
            </a:custGeom>
            <a:ln w="41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189200" y="4768257"/>
              <a:ext cx="6985" cy="49530"/>
            </a:xfrm>
            <a:custGeom>
              <a:avLst/>
              <a:gdLst/>
              <a:ahLst/>
              <a:cxnLst/>
              <a:rect l="l" t="t" r="r" b="b"/>
              <a:pathLst>
                <a:path w="6984" h="49529">
                  <a:moveTo>
                    <a:pt x="0" y="0"/>
                  </a:moveTo>
                  <a:lnTo>
                    <a:pt x="2740" y="18707"/>
                  </a:lnTo>
                  <a:lnTo>
                    <a:pt x="4369" y="30062"/>
                  </a:lnTo>
                  <a:lnTo>
                    <a:pt x="5528" y="38674"/>
                  </a:lnTo>
                  <a:lnTo>
                    <a:pt x="6863" y="49149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196063" y="4817407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09" h="33654">
                  <a:moveTo>
                    <a:pt x="0" y="0"/>
                  </a:moveTo>
                  <a:lnTo>
                    <a:pt x="1286" y="10228"/>
                  </a:lnTo>
                  <a:lnTo>
                    <a:pt x="2108" y="17107"/>
                  </a:lnTo>
                  <a:lnTo>
                    <a:pt x="2821" y="23759"/>
                  </a:lnTo>
                  <a:lnTo>
                    <a:pt x="3780" y="33306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159984" y="468122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155836" y="4674358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4" h="6985">
                  <a:moveTo>
                    <a:pt x="4147" y="6867"/>
                  </a:moveTo>
                  <a:lnTo>
                    <a:pt x="1342" y="2514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9" name="object 58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287185" y="4742083"/>
            <a:ext cx="150771" cy="205618"/>
          </a:xfrm>
          <a:prstGeom prst="rect">
            <a:avLst/>
          </a:prstGeom>
        </p:spPr>
      </p:pic>
      <p:pic>
        <p:nvPicPr>
          <p:cNvPr id="590" name="object 59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23962" y="4762315"/>
            <a:ext cx="69968" cy="147070"/>
          </a:xfrm>
          <a:prstGeom prst="rect">
            <a:avLst/>
          </a:prstGeom>
        </p:spPr>
      </p:pic>
      <p:grpSp>
        <p:nvGrpSpPr>
          <p:cNvPr id="591" name="object 591"/>
          <p:cNvGrpSpPr/>
          <p:nvPr/>
        </p:nvGrpSpPr>
        <p:grpSpPr>
          <a:xfrm>
            <a:off x="1539674" y="4662656"/>
            <a:ext cx="45720" cy="50165"/>
            <a:chOff x="1539674" y="4662656"/>
            <a:chExt cx="45720" cy="50165"/>
          </a:xfrm>
        </p:grpSpPr>
        <p:sp>
          <p:nvSpPr>
            <p:cNvPr id="592" name="object 592"/>
            <p:cNvSpPr/>
            <p:nvPr/>
          </p:nvSpPr>
          <p:spPr>
            <a:xfrm>
              <a:off x="1564316" y="4688207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5">
                  <a:moveTo>
                    <a:pt x="3552" y="6987"/>
                  </a:moveTo>
                  <a:lnTo>
                    <a:pt x="3322" y="6298"/>
                  </a:lnTo>
                  <a:lnTo>
                    <a:pt x="3093" y="5611"/>
                  </a:lnTo>
                </a:path>
                <a:path w="3809" h="6985">
                  <a:moveTo>
                    <a:pt x="3093" y="5611"/>
                  </a:moveTo>
                  <a:lnTo>
                    <a:pt x="2634" y="423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557050" y="4680031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19" h="8254">
                  <a:moveTo>
                    <a:pt x="7266" y="8175"/>
                  </a:moveTo>
                  <a:lnTo>
                    <a:pt x="4631" y="3940"/>
                  </a:lnTo>
                  <a:lnTo>
                    <a:pt x="0" y="0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4" name="object 59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714816" y="4607404"/>
            <a:ext cx="450962" cy="365162"/>
          </a:xfrm>
          <a:prstGeom prst="rect">
            <a:avLst/>
          </a:prstGeom>
        </p:spPr>
      </p:pic>
      <p:pic>
        <p:nvPicPr>
          <p:cNvPr id="595" name="object 59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144161" y="3930573"/>
            <a:ext cx="2400251" cy="1085116"/>
          </a:xfrm>
          <a:prstGeom prst="rect">
            <a:avLst/>
          </a:prstGeom>
        </p:spPr>
      </p:pic>
      <p:pic>
        <p:nvPicPr>
          <p:cNvPr id="596" name="object 59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213965" y="4753455"/>
            <a:ext cx="177956" cy="196360"/>
          </a:xfrm>
          <a:prstGeom prst="rect">
            <a:avLst/>
          </a:prstGeom>
        </p:spPr>
      </p:pic>
      <p:pic>
        <p:nvPicPr>
          <p:cNvPr id="597" name="object 59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462988" y="4631300"/>
            <a:ext cx="101301" cy="347970"/>
          </a:xfrm>
          <a:prstGeom prst="rect">
            <a:avLst/>
          </a:prstGeom>
        </p:spPr>
      </p:pic>
      <p:pic>
        <p:nvPicPr>
          <p:cNvPr id="598" name="object 59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988585" y="4818406"/>
            <a:ext cx="429694" cy="227765"/>
          </a:xfrm>
          <a:prstGeom prst="rect">
            <a:avLst/>
          </a:prstGeom>
        </p:spPr>
      </p:pic>
      <p:grpSp>
        <p:nvGrpSpPr>
          <p:cNvPr id="599" name="object 599"/>
          <p:cNvGrpSpPr/>
          <p:nvPr/>
        </p:nvGrpSpPr>
        <p:grpSpPr>
          <a:xfrm>
            <a:off x="6724541" y="4831744"/>
            <a:ext cx="469265" cy="177800"/>
            <a:chOff x="6724541" y="4831744"/>
            <a:chExt cx="469265" cy="177800"/>
          </a:xfrm>
        </p:grpSpPr>
        <p:pic>
          <p:nvPicPr>
            <p:cNvPr id="600" name="object 60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724541" y="4834092"/>
              <a:ext cx="209673" cy="158297"/>
            </a:xfrm>
            <a:prstGeom prst="rect">
              <a:avLst/>
            </a:prstGeom>
          </p:spPr>
        </p:pic>
        <p:pic>
          <p:nvPicPr>
            <p:cNvPr id="601" name="object 60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67523" y="4831744"/>
              <a:ext cx="225991" cy="177391"/>
            </a:xfrm>
            <a:prstGeom prst="rect">
              <a:avLst/>
            </a:prstGeom>
          </p:spPr>
        </p:pic>
      </p:grpSp>
      <p:pic>
        <p:nvPicPr>
          <p:cNvPr id="602" name="object 60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700558" y="4815766"/>
            <a:ext cx="186721" cy="154523"/>
          </a:xfrm>
          <a:prstGeom prst="rect">
            <a:avLst/>
          </a:prstGeom>
        </p:spPr>
      </p:pic>
      <p:grpSp>
        <p:nvGrpSpPr>
          <p:cNvPr id="603" name="object 603"/>
          <p:cNvGrpSpPr/>
          <p:nvPr/>
        </p:nvGrpSpPr>
        <p:grpSpPr>
          <a:xfrm>
            <a:off x="7938224" y="4786462"/>
            <a:ext cx="408940" cy="465455"/>
            <a:chOff x="7938224" y="4786462"/>
            <a:chExt cx="408940" cy="465455"/>
          </a:xfrm>
        </p:grpSpPr>
        <p:pic>
          <p:nvPicPr>
            <p:cNvPr id="604" name="object 6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38224" y="4786462"/>
              <a:ext cx="170026" cy="199997"/>
            </a:xfrm>
            <a:prstGeom prst="rect">
              <a:avLst/>
            </a:prstGeom>
          </p:spPr>
        </p:pic>
        <p:pic>
          <p:nvPicPr>
            <p:cNvPr id="605" name="object 60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132446" y="4790433"/>
              <a:ext cx="214622" cy="460941"/>
            </a:xfrm>
            <a:prstGeom prst="rect">
              <a:avLst/>
            </a:prstGeom>
          </p:spPr>
        </p:pic>
      </p:grpSp>
      <p:pic>
        <p:nvPicPr>
          <p:cNvPr id="606" name="object 60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8399345" y="4833601"/>
            <a:ext cx="171377" cy="170520"/>
          </a:xfrm>
          <a:prstGeom prst="rect">
            <a:avLst/>
          </a:prstGeom>
        </p:spPr>
      </p:pic>
      <p:grpSp>
        <p:nvGrpSpPr>
          <p:cNvPr id="607" name="object 607"/>
          <p:cNvGrpSpPr/>
          <p:nvPr/>
        </p:nvGrpSpPr>
        <p:grpSpPr>
          <a:xfrm>
            <a:off x="8619416" y="4639056"/>
            <a:ext cx="939800" cy="379095"/>
            <a:chOff x="8619416" y="4639056"/>
            <a:chExt cx="939800" cy="379095"/>
          </a:xfrm>
        </p:grpSpPr>
        <p:pic>
          <p:nvPicPr>
            <p:cNvPr id="608" name="object 60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619416" y="4796910"/>
              <a:ext cx="488677" cy="220755"/>
            </a:xfrm>
            <a:prstGeom prst="rect">
              <a:avLst/>
            </a:prstGeom>
          </p:spPr>
        </p:pic>
        <p:pic>
          <p:nvPicPr>
            <p:cNvPr id="609" name="object 60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139307" y="4639056"/>
              <a:ext cx="419455" cy="361239"/>
            </a:xfrm>
            <a:prstGeom prst="rect">
              <a:avLst/>
            </a:prstGeom>
          </p:spPr>
        </p:pic>
      </p:grpSp>
      <p:pic>
        <p:nvPicPr>
          <p:cNvPr id="610" name="object 61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9656488" y="4949919"/>
            <a:ext cx="89415" cy="129416"/>
          </a:xfrm>
          <a:prstGeom prst="rect">
            <a:avLst/>
          </a:prstGeom>
        </p:spPr>
      </p:pic>
      <p:grpSp>
        <p:nvGrpSpPr>
          <p:cNvPr id="611" name="object 611"/>
          <p:cNvGrpSpPr/>
          <p:nvPr/>
        </p:nvGrpSpPr>
        <p:grpSpPr>
          <a:xfrm>
            <a:off x="529179" y="5342150"/>
            <a:ext cx="641350" cy="307975"/>
            <a:chOff x="529179" y="5342150"/>
            <a:chExt cx="641350" cy="307975"/>
          </a:xfrm>
        </p:grpSpPr>
        <p:pic>
          <p:nvPicPr>
            <p:cNvPr id="612" name="object 6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9179" y="5342150"/>
              <a:ext cx="431418" cy="307971"/>
            </a:xfrm>
            <a:prstGeom prst="rect">
              <a:avLst/>
            </a:prstGeom>
          </p:spPr>
        </p:pic>
        <p:pic>
          <p:nvPicPr>
            <p:cNvPr id="613" name="object 61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87198" y="5464734"/>
              <a:ext cx="182897" cy="183879"/>
            </a:xfrm>
            <a:prstGeom prst="rect">
              <a:avLst/>
            </a:prstGeom>
          </p:spPr>
        </p:pic>
      </p:grpSp>
      <p:pic>
        <p:nvPicPr>
          <p:cNvPr id="614" name="object 61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264945" y="5447690"/>
            <a:ext cx="210061" cy="199270"/>
          </a:xfrm>
          <a:prstGeom prst="rect">
            <a:avLst/>
          </a:prstGeom>
        </p:spPr>
      </p:pic>
      <p:grpSp>
        <p:nvGrpSpPr>
          <p:cNvPr id="615" name="object 615"/>
          <p:cNvGrpSpPr/>
          <p:nvPr/>
        </p:nvGrpSpPr>
        <p:grpSpPr>
          <a:xfrm>
            <a:off x="1958685" y="5383354"/>
            <a:ext cx="758190" cy="305435"/>
            <a:chOff x="1958685" y="5383354"/>
            <a:chExt cx="758190" cy="305435"/>
          </a:xfrm>
        </p:grpSpPr>
        <p:pic>
          <p:nvPicPr>
            <p:cNvPr id="616" name="object 61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958685" y="5383354"/>
              <a:ext cx="503388" cy="292021"/>
            </a:xfrm>
            <a:prstGeom prst="rect">
              <a:avLst/>
            </a:prstGeom>
          </p:spPr>
        </p:pic>
        <p:pic>
          <p:nvPicPr>
            <p:cNvPr id="617" name="object 61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486926" y="5473470"/>
              <a:ext cx="229950" cy="214811"/>
            </a:xfrm>
            <a:prstGeom prst="rect">
              <a:avLst/>
            </a:prstGeom>
          </p:spPr>
        </p:pic>
      </p:grpSp>
      <p:grpSp>
        <p:nvGrpSpPr>
          <p:cNvPr id="618" name="object 618"/>
          <p:cNvGrpSpPr/>
          <p:nvPr/>
        </p:nvGrpSpPr>
        <p:grpSpPr>
          <a:xfrm>
            <a:off x="3384565" y="5455471"/>
            <a:ext cx="1135380" cy="279400"/>
            <a:chOff x="3384565" y="5455471"/>
            <a:chExt cx="1135380" cy="279400"/>
          </a:xfrm>
        </p:grpSpPr>
        <p:pic>
          <p:nvPicPr>
            <p:cNvPr id="619" name="object 61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384565" y="5507616"/>
              <a:ext cx="262675" cy="197377"/>
            </a:xfrm>
            <a:prstGeom prst="rect">
              <a:avLst/>
            </a:prstGeom>
          </p:spPr>
        </p:pic>
        <p:pic>
          <p:nvPicPr>
            <p:cNvPr id="620" name="object 62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688629" y="5455471"/>
              <a:ext cx="406866" cy="279401"/>
            </a:xfrm>
            <a:prstGeom prst="rect">
              <a:avLst/>
            </a:prstGeom>
          </p:spPr>
        </p:pic>
        <p:pic>
          <p:nvPicPr>
            <p:cNvPr id="621" name="object 62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23074" y="5511890"/>
              <a:ext cx="195702" cy="215599"/>
            </a:xfrm>
            <a:prstGeom prst="rect">
              <a:avLst/>
            </a:prstGeom>
          </p:spPr>
        </p:pic>
        <p:pic>
          <p:nvPicPr>
            <p:cNvPr id="622" name="object 62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61697" y="5516529"/>
              <a:ext cx="158156" cy="211021"/>
            </a:xfrm>
            <a:prstGeom prst="rect">
              <a:avLst/>
            </a:prstGeom>
          </p:spPr>
        </p:pic>
      </p:grpSp>
      <p:pic>
        <p:nvPicPr>
          <p:cNvPr id="623" name="object 623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4592564" y="5417505"/>
            <a:ext cx="477021" cy="317844"/>
          </a:xfrm>
          <a:prstGeom prst="rect">
            <a:avLst/>
          </a:prstGeom>
        </p:spPr>
      </p:pic>
      <p:pic>
        <p:nvPicPr>
          <p:cNvPr id="624" name="object 624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126708" y="5514027"/>
            <a:ext cx="257123" cy="226001"/>
          </a:xfrm>
          <a:prstGeom prst="rect">
            <a:avLst/>
          </a:prstGeom>
        </p:spPr>
      </p:pic>
      <p:grpSp>
        <p:nvGrpSpPr>
          <p:cNvPr id="625" name="object 625"/>
          <p:cNvGrpSpPr/>
          <p:nvPr/>
        </p:nvGrpSpPr>
        <p:grpSpPr>
          <a:xfrm>
            <a:off x="687976" y="6151913"/>
            <a:ext cx="40005" cy="66675"/>
            <a:chOff x="687976" y="6151913"/>
            <a:chExt cx="40005" cy="66675"/>
          </a:xfrm>
        </p:grpSpPr>
        <p:sp>
          <p:nvSpPr>
            <p:cNvPr id="626" name="object 626"/>
            <p:cNvSpPr/>
            <p:nvPr/>
          </p:nvSpPr>
          <p:spPr>
            <a:xfrm>
              <a:off x="709662" y="618211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344"/>
                  </a:moveTo>
                  <a:lnTo>
                    <a:pt x="17806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05952" y="6171030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29">
                  <a:moveTo>
                    <a:pt x="3709" y="11079"/>
                  </a:moveTo>
                  <a:lnTo>
                    <a:pt x="563" y="1812"/>
                  </a:lnTo>
                  <a:lnTo>
                    <a:pt x="0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05325" y="616921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627" y="1812"/>
                  </a:moveTo>
                  <a:lnTo>
                    <a:pt x="63" y="0"/>
                  </a:lnTo>
                  <a:lnTo>
                    <a:pt x="0" y="1880"/>
                  </a:lnTo>
                </a:path>
              </a:pathLst>
            </a:custGeom>
            <a:ln w="34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705325" y="6171099"/>
              <a:ext cx="3810" cy="30480"/>
            </a:xfrm>
            <a:custGeom>
              <a:avLst/>
              <a:gdLst/>
              <a:ahLst/>
              <a:cxnLst/>
              <a:rect l="l" t="t" r="r" b="b"/>
              <a:pathLst>
                <a:path w="3809" h="30479">
                  <a:moveTo>
                    <a:pt x="0" y="0"/>
                  </a:moveTo>
                  <a:lnTo>
                    <a:pt x="1057" y="10443"/>
                  </a:lnTo>
                  <a:lnTo>
                    <a:pt x="1801" y="17060"/>
                  </a:lnTo>
                  <a:lnTo>
                    <a:pt x="2583" y="22675"/>
                  </a:lnTo>
                  <a:lnTo>
                    <a:pt x="3756" y="30109"/>
                  </a:lnTo>
                </a:path>
              </a:pathLst>
            </a:custGeom>
            <a:ln w="34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0" name="object 630"/>
          <p:cNvGrpSpPr/>
          <p:nvPr/>
        </p:nvGrpSpPr>
        <p:grpSpPr>
          <a:xfrm>
            <a:off x="753211" y="6167589"/>
            <a:ext cx="43815" cy="67310"/>
            <a:chOff x="753211" y="6167589"/>
            <a:chExt cx="43815" cy="67310"/>
          </a:xfrm>
        </p:grpSpPr>
        <p:sp>
          <p:nvSpPr>
            <p:cNvPr id="631" name="object 631"/>
            <p:cNvSpPr/>
            <p:nvPr/>
          </p:nvSpPr>
          <p:spPr>
            <a:xfrm>
              <a:off x="779347" y="618505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74970" y="6185051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39">
                  <a:moveTo>
                    <a:pt x="4377" y="0"/>
                  </a:moveTo>
                  <a:lnTo>
                    <a:pt x="1630" y="916"/>
                  </a:lnTo>
                  <a:lnTo>
                    <a:pt x="0" y="2404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771941" y="618745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29" y="0"/>
                  </a:moveTo>
                  <a:lnTo>
                    <a:pt x="1399" y="1488"/>
                  </a:lnTo>
                  <a:lnTo>
                    <a:pt x="0" y="5037"/>
                  </a:lnTo>
                </a:path>
              </a:pathLst>
            </a:custGeom>
            <a:ln w="34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770541" y="6192494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60">
                  <a:moveTo>
                    <a:pt x="1399" y="0"/>
                  </a:moveTo>
                  <a:lnTo>
                    <a:pt x="0" y="3549"/>
                  </a:lnTo>
                  <a:lnTo>
                    <a:pt x="72" y="9899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770614" y="6202393"/>
              <a:ext cx="1905" cy="15240"/>
            </a:xfrm>
            <a:custGeom>
              <a:avLst/>
              <a:gdLst/>
              <a:ahLst/>
              <a:cxnLst/>
              <a:rect l="l" t="t" r="r" b="b"/>
              <a:pathLst>
                <a:path w="1904" h="15239">
                  <a:moveTo>
                    <a:pt x="0" y="0"/>
                  </a:moveTo>
                  <a:lnTo>
                    <a:pt x="72" y="6350"/>
                  </a:lnTo>
                  <a:lnTo>
                    <a:pt x="1390" y="14707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6" name="object 63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960772" y="6277722"/>
            <a:ext cx="427562" cy="409895"/>
          </a:xfrm>
          <a:prstGeom prst="rect">
            <a:avLst/>
          </a:prstGeom>
        </p:spPr>
      </p:pic>
      <p:pic>
        <p:nvPicPr>
          <p:cNvPr id="637" name="object 63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439253" y="6483753"/>
            <a:ext cx="136527" cy="216531"/>
          </a:xfrm>
          <a:prstGeom prst="rect">
            <a:avLst/>
          </a:prstGeom>
        </p:spPr>
      </p:pic>
      <p:pic>
        <p:nvPicPr>
          <p:cNvPr id="638" name="object 63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083601" y="6497894"/>
            <a:ext cx="193964" cy="171841"/>
          </a:xfrm>
          <a:prstGeom prst="rect">
            <a:avLst/>
          </a:prstGeom>
        </p:spPr>
      </p:pic>
      <p:pic>
        <p:nvPicPr>
          <p:cNvPr id="639" name="object 639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347413" y="6410769"/>
            <a:ext cx="141778" cy="321006"/>
          </a:xfrm>
          <a:prstGeom prst="rect">
            <a:avLst/>
          </a:prstGeom>
        </p:spPr>
      </p:pic>
      <p:pic>
        <p:nvPicPr>
          <p:cNvPr id="640" name="object 640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113782" y="6539214"/>
            <a:ext cx="196636" cy="233032"/>
          </a:xfrm>
          <a:prstGeom prst="rect">
            <a:avLst/>
          </a:prstGeom>
        </p:spPr>
      </p:pic>
      <p:grpSp>
        <p:nvGrpSpPr>
          <p:cNvPr id="641" name="object 641"/>
          <p:cNvGrpSpPr/>
          <p:nvPr/>
        </p:nvGrpSpPr>
        <p:grpSpPr>
          <a:xfrm>
            <a:off x="3436239" y="6358508"/>
            <a:ext cx="836294" cy="370840"/>
            <a:chOff x="3436239" y="6358508"/>
            <a:chExt cx="836294" cy="370840"/>
          </a:xfrm>
        </p:grpSpPr>
        <p:sp>
          <p:nvSpPr>
            <p:cNvPr id="642" name="object 642"/>
            <p:cNvSpPr/>
            <p:nvPr/>
          </p:nvSpPr>
          <p:spPr>
            <a:xfrm>
              <a:off x="3572205" y="658995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567649" y="658371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55" y="6243"/>
                  </a:moveTo>
                  <a:lnTo>
                    <a:pt x="4211" y="509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553683" y="6571643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5">
                  <a:moveTo>
                    <a:pt x="13965" y="12069"/>
                  </a:moveTo>
                  <a:lnTo>
                    <a:pt x="9753" y="6973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529636" y="6560173"/>
              <a:ext cx="24130" cy="12065"/>
            </a:xfrm>
            <a:custGeom>
              <a:avLst/>
              <a:gdLst/>
              <a:ahLst/>
              <a:cxnLst/>
              <a:rect l="l" t="t" r="r" b="b"/>
              <a:pathLst>
                <a:path w="24129" h="12065">
                  <a:moveTo>
                    <a:pt x="24046" y="11470"/>
                  </a:moveTo>
                  <a:lnTo>
                    <a:pt x="18184" y="7369"/>
                  </a:lnTo>
                  <a:lnTo>
                    <a:pt x="13725" y="4807"/>
                  </a:lnTo>
                  <a:lnTo>
                    <a:pt x="8415" y="2709"/>
                  </a:lnTo>
                  <a:lnTo>
                    <a:pt x="0" y="0"/>
                  </a:lnTo>
                </a:path>
              </a:pathLst>
            </a:custGeom>
            <a:ln w="34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500054" y="6556518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5" h="3809">
                  <a:moveTo>
                    <a:pt x="29582" y="3655"/>
                  </a:moveTo>
                  <a:lnTo>
                    <a:pt x="21080" y="1089"/>
                  </a:lnTo>
                  <a:lnTo>
                    <a:pt x="15164" y="0"/>
                  </a:lnTo>
                  <a:lnTo>
                    <a:pt x="9062" y="176"/>
                  </a:lnTo>
                  <a:lnTo>
                    <a:pt x="0" y="1407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472796" y="6557925"/>
              <a:ext cx="27305" cy="13335"/>
            </a:xfrm>
            <a:custGeom>
              <a:avLst/>
              <a:gdLst/>
              <a:ahLst/>
              <a:cxnLst/>
              <a:rect l="l" t="t" r="r" b="b"/>
              <a:pathLst>
                <a:path w="27304" h="13334">
                  <a:moveTo>
                    <a:pt x="27257" y="0"/>
                  </a:moveTo>
                  <a:lnTo>
                    <a:pt x="18231" y="1472"/>
                  </a:lnTo>
                  <a:lnTo>
                    <a:pt x="12383" y="3344"/>
                  </a:lnTo>
                  <a:lnTo>
                    <a:pt x="7157" y="6859"/>
                  </a:lnTo>
                  <a:lnTo>
                    <a:pt x="0" y="13258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456178" y="6571183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5" h="28575">
                  <a:moveTo>
                    <a:pt x="16617" y="0"/>
                  </a:moveTo>
                  <a:lnTo>
                    <a:pt x="9626" y="6632"/>
                  </a:lnTo>
                  <a:lnTo>
                    <a:pt x="5564" y="11777"/>
                  </a:lnTo>
                  <a:lnTo>
                    <a:pt x="2875" y="18077"/>
                  </a:lnTo>
                  <a:lnTo>
                    <a:pt x="0" y="28171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452725" y="6599355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10" h="34290">
                  <a:moveTo>
                    <a:pt x="3452" y="0"/>
                  </a:moveTo>
                  <a:lnTo>
                    <a:pt x="841" y="10180"/>
                  </a:lnTo>
                  <a:lnTo>
                    <a:pt x="0" y="17087"/>
                  </a:lnTo>
                  <a:lnTo>
                    <a:pt x="953" y="23882"/>
                  </a:lnTo>
                  <a:lnTo>
                    <a:pt x="3727" y="33727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456453" y="6633082"/>
              <a:ext cx="20320" cy="26034"/>
            </a:xfrm>
            <a:custGeom>
              <a:avLst/>
              <a:gdLst/>
              <a:ahLst/>
              <a:cxnLst/>
              <a:rect l="l" t="t" r="r" b="b"/>
              <a:pathLst>
                <a:path w="20320" h="26034">
                  <a:moveTo>
                    <a:pt x="0" y="0"/>
                  </a:moveTo>
                  <a:lnTo>
                    <a:pt x="3080" y="9724"/>
                  </a:lnTo>
                  <a:lnTo>
                    <a:pt x="6182" y="15676"/>
                  </a:lnTo>
                  <a:lnTo>
                    <a:pt x="11171" y="20294"/>
                  </a:lnTo>
                  <a:lnTo>
                    <a:pt x="19915" y="26019"/>
                  </a:lnTo>
                </a:path>
              </a:pathLst>
            </a:custGeom>
            <a:ln w="32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476368" y="6659102"/>
              <a:ext cx="35560" cy="8890"/>
            </a:xfrm>
            <a:custGeom>
              <a:avLst/>
              <a:gdLst/>
              <a:ahLst/>
              <a:cxnLst/>
              <a:rect l="l" t="t" r="r" b="b"/>
              <a:pathLst>
                <a:path w="35560" h="8890">
                  <a:moveTo>
                    <a:pt x="0" y="0"/>
                  </a:moveTo>
                  <a:lnTo>
                    <a:pt x="8987" y="5439"/>
                  </a:lnTo>
                  <a:lnTo>
                    <a:pt x="15684" y="8059"/>
                  </a:lnTo>
                  <a:lnTo>
                    <a:pt x="23420" y="8588"/>
                  </a:lnTo>
                  <a:lnTo>
                    <a:pt x="35526" y="7751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511894" y="6653589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70" h="13334">
                  <a:moveTo>
                    <a:pt x="0" y="13263"/>
                  </a:moveTo>
                  <a:lnTo>
                    <a:pt x="12165" y="12098"/>
                  </a:lnTo>
                  <a:lnTo>
                    <a:pt x="20317" y="10328"/>
                  </a:lnTo>
                  <a:lnTo>
                    <a:pt x="28144" y="6710"/>
                  </a:lnTo>
                  <a:lnTo>
                    <a:pt x="39334" y="0"/>
                  </a:lnTo>
                </a:path>
              </a:pathLst>
            </a:custGeom>
            <a:ln w="32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551228" y="6626742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4">
                  <a:moveTo>
                    <a:pt x="0" y="26847"/>
                  </a:moveTo>
                  <a:lnTo>
                    <a:pt x="11061" y="19924"/>
                  </a:lnTo>
                  <a:lnTo>
                    <a:pt x="17990" y="14820"/>
                  </a:lnTo>
                  <a:lnTo>
                    <a:pt x="23707" y="9017"/>
                  </a:lnTo>
                  <a:lnTo>
                    <a:pt x="31129" y="0"/>
                  </a:lnTo>
                </a:path>
              </a:pathLst>
            </a:custGeom>
            <a:ln w="32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582358" y="6598220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5" h="28575">
                  <a:moveTo>
                    <a:pt x="0" y="28522"/>
                  </a:moveTo>
                  <a:lnTo>
                    <a:pt x="7197" y="19478"/>
                  </a:lnTo>
                  <a:lnTo>
                    <a:pt x="11342" y="13493"/>
                  </a:lnTo>
                  <a:lnTo>
                    <a:pt x="14006" y="7891"/>
                  </a:lnTo>
                  <a:lnTo>
                    <a:pt x="16760" y="0"/>
                  </a:lnTo>
                </a:path>
              </a:pathLst>
            </a:custGeom>
            <a:ln w="32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599119" y="6578753"/>
              <a:ext cx="4445" cy="19685"/>
            </a:xfrm>
            <a:custGeom>
              <a:avLst/>
              <a:gdLst/>
              <a:ahLst/>
              <a:cxnLst/>
              <a:rect l="l" t="t" r="r" b="b"/>
              <a:pathLst>
                <a:path w="4445" h="19684">
                  <a:moveTo>
                    <a:pt x="0" y="19467"/>
                  </a:moveTo>
                  <a:lnTo>
                    <a:pt x="4431" y="6230"/>
                  </a:lnTo>
                  <a:lnTo>
                    <a:pt x="2819" y="0"/>
                  </a:lnTo>
                </a:path>
              </a:pathLst>
            </a:custGeom>
            <a:ln w="32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596115" y="657252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24" y="6230"/>
                  </a:moveTo>
                  <a:lnTo>
                    <a:pt x="4212" y="0"/>
                  </a:lnTo>
                  <a:lnTo>
                    <a:pt x="0" y="4342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589380" y="6576865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6734" y="0"/>
                  </a:moveTo>
                  <a:lnTo>
                    <a:pt x="2521" y="4342"/>
                  </a:lnTo>
                  <a:lnTo>
                    <a:pt x="0" y="18792"/>
                  </a:lnTo>
                </a:path>
              </a:pathLst>
            </a:custGeom>
            <a:ln w="34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587429" y="6595657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1951" y="0"/>
                  </a:moveTo>
                  <a:lnTo>
                    <a:pt x="525" y="8665"/>
                  </a:lnTo>
                  <a:lnTo>
                    <a:pt x="0" y="15137"/>
                  </a:lnTo>
                  <a:lnTo>
                    <a:pt x="331" y="22640"/>
                  </a:lnTo>
                  <a:lnTo>
                    <a:pt x="1474" y="34400"/>
                  </a:lnTo>
                </a:path>
              </a:pathLst>
            </a:custGeom>
            <a:ln w="34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588904" y="6630058"/>
              <a:ext cx="10160" cy="39370"/>
            </a:xfrm>
            <a:custGeom>
              <a:avLst/>
              <a:gdLst/>
              <a:ahLst/>
              <a:cxnLst/>
              <a:rect l="l" t="t" r="r" b="b"/>
              <a:pathLst>
                <a:path w="10160" h="39370">
                  <a:moveTo>
                    <a:pt x="0" y="0"/>
                  </a:moveTo>
                  <a:lnTo>
                    <a:pt x="1306" y="11828"/>
                  </a:lnTo>
                  <a:lnTo>
                    <a:pt x="2783" y="19810"/>
                  </a:lnTo>
                  <a:lnTo>
                    <a:pt x="5365" y="27582"/>
                  </a:lnTo>
                  <a:lnTo>
                    <a:pt x="9991" y="38780"/>
                  </a:lnTo>
                </a:path>
              </a:pathLst>
            </a:custGeom>
            <a:ln w="33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598895" y="6668838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5">
                  <a:moveTo>
                    <a:pt x="0" y="0"/>
                  </a:moveTo>
                  <a:lnTo>
                    <a:pt x="4812" y="11077"/>
                  </a:lnTo>
                  <a:lnTo>
                    <a:pt x="8707" y="18004"/>
                  </a:lnTo>
                  <a:lnTo>
                    <a:pt x="13743" y="23695"/>
                  </a:lnTo>
                  <a:lnTo>
                    <a:pt x="21983" y="31060"/>
                  </a:lnTo>
                </a:path>
              </a:pathLst>
            </a:custGeom>
            <a:ln w="32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620878" y="6699898"/>
              <a:ext cx="32384" cy="13335"/>
            </a:xfrm>
            <a:custGeom>
              <a:avLst/>
              <a:gdLst/>
              <a:ahLst/>
              <a:cxnLst/>
              <a:rect l="l" t="t" r="r" b="b"/>
              <a:pathLst>
                <a:path w="32385" h="13334">
                  <a:moveTo>
                    <a:pt x="0" y="0"/>
                  </a:moveTo>
                  <a:lnTo>
                    <a:pt x="8400" y="7080"/>
                  </a:lnTo>
                  <a:lnTo>
                    <a:pt x="14565" y="10779"/>
                  </a:lnTo>
                  <a:lnTo>
                    <a:pt x="21521" y="12301"/>
                  </a:lnTo>
                  <a:lnTo>
                    <a:pt x="32296" y="12851"/>
                  </a:lnTo>
                </a:path>
              </a:pathLst>
            </a:custGeom>
            <a:ln w="32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653175" y="6700995"/>
              <a:ext cx="37465" cy="12065"/>
            </a:xfrm>
            <a:custGeom>
              <a:avLst/>
              <a:gdLst/>
              <a:ahLst/>
              <a:cxnLst/>
              <a:rect l="l" t="t" r="r" b="b"/>
              <a:pathLst>
                <a:path w="37464" h="12065">
                  <a:moveTo>
                    <a:pt x="0" y="11754"/>
                  </a:moveTo>
                  <a:lnTo>
                    <a:pt x="10847" y="11919"/>
                  </a:lnTo>
                  <a:lnTo>
                    <a:pt x="18310" y="10750"/>
                  </a:lnTo>
                  <a:lnTo>
                    <a:pt x="25850" y="7144"/>
                  </a:lnTo>
                  <a:lnTo>
                    <a:pt x="36929" y="0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690104" y="6663589"/>
              <a:ext cx="33655" cy="37465"/>
            </a:xfrm>
            <a:custGeom>
              <a:avLst/>
              <a:gdLst/>
              <a:ahLst/>
              <a:cxnLst/>
              <a:rect l="l" t="t" r="r" b="b"/>
              <a:pathLst>
                <a:path w="33654" h="37465">
                  <a:moveTo>
                    <a:pt x="0" y="37406"/>
                  </a:moveTo>
                  <a:lnTo>
                    <a:pt x="11026" y="29860"/>
                  </a:lnTo>
                  <a:lnTo>
                    <a:pt x="18200" y="23448"/>
                  </a:lnTo>
                  <a:lnTo>
                    <a:pt x="24669" y="14663"/>
                  </a:lnTo>
                  <a:lnTo>
                    <a:pt x="33582" y="0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723687" y="6603208"/>
              <a:ext cx="24130" cy="60960"/>
            </a:xfrm>
            <a:custGeom>
              <a:avLst/>
              <a:gdLst/>
              <a:ahLst/>
              <a:cxnLst/>
              <a:rect l="l" t="t" r="r" b="b"/>
              <a:pathLst>
                <a:path w="24129" h="60959">
                  <a:moveTo>
                    <a:pt x="0" y="60380"/>
                  </a:moveTo>
                  <a:lnTo>
                    <a:pt x="8763" y="45357"/>
                  </a:lnTo>
                  <a:lnTo>
                    <a:pt x="14184" y="34060"/>
                  </a:lnTo>
                  <a:lnTo>
                    <a:pt x="18514" y="20828"/>
                  </a:lnTo>
                  <a:lnTo>
                    <a:pt x="24003" y="0"/>
                  </a:lnTo>
                </a:path>
              </a:pathLst>
            </a:custGeom>
            <a:ln w="32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747690" y="6528803"/>
              <a:ext cx="12700" cy="74930"/>
            </a:xfrm>
            <a:custGeom>
              <a:avLst/>
              <a:gdLst/>
              <a:ahLst/>
              <a:cxnLst/>
              <a:rect l="l" t="t" r="r" b="b"/>
              <a:pathLst>
                <a:path w="12700" h="74929">
                  <a:moveTo>
                    <a:pt x="0" y="74404"/>
                  </a:moveTo>
                  <a:lnTo>
                    <a:pt x="5308" y="53357"/>
                  </a:lnTo>
                  <a:lnTo>
                    <a:pt x="8372" y="38591"/>
                  </a:lnTo>
                  <a:lnTo>
                    <a:pt x="10358" y="23130"/>
                  </a:lnTo>
                  <a:lnTo>
                    <a:pt x="12432" y="0"/>
                  </a:lnTo>
                </a:path>
              </a:pathLst>
            </a:custGeom>
            <a:ln w="31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760123" y="6457150"/>
              <a:ext cx="3175" cy="71755"/>
            </a:xfrm>
            <a:custGeom>
              <a:avLst/>
              <a:gdLst/>
              <a:ahLst/>
              <a:cxnLst/>
              <a:rect l="l" t="t" r="r" b="b"/>
              <a:pathLst>
                <a:path w="3175" h="71754">
                  <a:moveTo>
                    <a:pt x="0" y="71652"/>
                  </a:moveTo>
                  <a:lnTo>
                    <a:pt x="1914" y="48565"/>
                  </a:lnTo>
                  <a:lnTo>
                    <a:pt x="2789" y="33405"/>
                  </a:lnTo>
                  <a:lnTo>
                    <a:pt x="2836" y="19456"/>
                  </a:lnTo>
                  <a:lnTo>
                    <a:pt x="2269" y="0"/>
                  </a:lnTo>
                </a:path>
              </a:pathLst>
            </a:custGeom>
            <a:ln w="30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756888" y="6404547"/>
              <a:ext cx="5715" cy="52705"/>
            </a:xfrm>
            <a:custGeom>
              <a:avLst/>
              <a:gdLst/>
              <a:ahLst/>
              <a:cxnLst/>
              <a:rect l="l" t="t" r="r" b="b"/>
              <a:pathLst>
                <a:path w="5714" h="52704">
                  <a:moveTo>
                    <a:pt x="5504" y="52602"/>
                  </a:moveTo>
                  <a:lnTo>
                    <a:pt x="4815" y="33444"/>
                  </a:lnTo>
                  <a:lnTo>
                    <a:pt x="4012" y="21578"/>
                  </a:lnTo>
                  <a:lnTo>
                    <a:pt x="2579" y="12074"/>
                  </a:lnTo>
                  <a:lnTo>
                    <a:pt x="0" y="0"/>
                  </a:lnTo>
                </a:path>
              </a:pathLst>
            </a:custGeom>
            <a:ln w="30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746727" y="6379642"/>
              <a:ext cx="10160" cy="25400"/>
            </a:xfrm>
            <a:custGeom>
              <a:avLst/>
              <a:gdLst/>
              <a:ahLst/>
              <a:cxnLst/>
              <a:rect l="l" t="t" r="r" b="b"/>
              <a:pathLst>
                <a:path w="10160" h="25400">
                  <a:moveTo>
                    <a:pt x="10161" y="24905"/>
                  </a:moveTo>
                  <a:lnTo>
                    <a:pt x="7509" y="13263"/>
                  </a:lnTo>
                  <a:lnTo>
                    <a:pt x="5567" y="6789"/>
                  </a:lnTo>
                  <a:lnTo>
                    <a:pt x="3381" y="3146"/>
                  </a:lnTo>
                  <a:lnTo>
                    <a:pt x="0" y="0"/>
                  </a:lnTo>
                </a:path>
              </a:pathLst>
            </a:custGeom>
            <a:ln w="31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735961" y="6374741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4">
                  <a:moveTo>
                    <a:pt x="10765" y="4901"/>
                  </a:moveTo>
                  <a:lnTo>
                    <a:pt x="5035" y="0"/>
                  </a:lnTo>
                  <a:lnTo>
                    <a:pt x="0" y="11554"/>
                  </a:lnTo>
                </a:path>
              </a:pathLst>
            </a:custGeom>
            <a:ln w="32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729644" y="6386295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6317" y="0"/>
                  </a:moveTo>
                  <a:lnTo>
                    <a:pt x="3385" y="7089"/>
                  </a:lnTo>
                  <a:lnTo>
                    <a:pt x="1750" y="13390"/>
                  </a:lnTo>
                  <a:lnTo>
                    <a:pt x="819" y="22446"/>
                  </a:lnTo>
                  <a:lnTo>
                    <a:pt x="0" y="37801"/>
                  </a:lnTo>
                </a:path>
              </a:pathLst>
            </a:custGeom>
            <a:ln w="34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728828" y="6424097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29">
                  <a:moveTo>
                    <a:pt x="816" y="0"/>
                  </a:moveTo>
                  <a:lnTo>
                    <a:pt x="113" y="15732"/>
                  </a:lnTo>
                  <a:lnTo>
                    <a:pt x="0" y="27430"/>
                  </a:lnTo>
                  <a:lnTo>
                    <a:pt x="583" y="40903"/>
                  </a:lnTo>
                  <a:lnTo>
                    <a:pt x="1971" y="61959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730800" y="6486056"/>
              <a:ext cx="8890" cy="74295"/>
            </a:xfrm>
            <a:custGeom>
              <a:avLst/>
              <a:gdLst/>
              <a:ahLst/>
              <a:cxnLst/>
              <a:rect l="l" t="t" r="r" b="b"/>
              <a:pathLst>
                <a:path w="8889" h="74295">
                  <a:moveTo>
                    <a:pt x="0" y="0"/>
                  </a:moveTo>
                  <a:lnTo>
                    <a:pt x="1503" y="21241"/>
                  </a:lnTo>
                  <a:lnTo>
                    <a:pt x="2886" y="36016"/>
                  </a:lnTo>
                  <a:lnTo>
                    <a:pt x="4942" y="51246"/>
                  </a:lnTo>
                  <a:lnTo>
                    <a:pt x="8467" y="73858"/>
                  </a:lnTo>
                </a:path>
              </a:pathLst>
            </a:custGeom>
            <a:ln w="31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739267" y="6559914"/>
              <a:ext cx="15240" cy="70485"/>
            </a:xfrm>
            <a:custGeom>
              <a:avLst/>
              <a:gdLst/>
              <a:ahLst/>
              <a:cxnLst/>
              <a:rect l="l" t="t" r="r" b="b"/>
              <a:pathLst>
                <a:path w="15239" h="70484">
                  <a:moveTo>
                    <a:pt x="0" y="0"/>
                  </a:moveTo>
                  <a:lnTo>
                    <a:pt x="3623" y="22554"/>
                  </a:lnTo>
                  <a:lnTo>
                    <a:pt x="6376" y="37387"/>
                  </a:lnTo>
                  <a:lnTo>
                    <a:pt x="9649" y="51081"/>
                  </a:lnTo>
                  <a:lnTo>
                    <a:pt x="14831" y="70218"/>
                  </a:lnTo>
                </a:path>
              </a:pathLst>
            </a:custGeom>
            <a:ln w="30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754099" y="6630133"/>
              <a:ext cx="19685" cy="52705"/>
            </a:xfrm>
            <a:custGeom>
              <a:avLst/>
              <a:gdLst/>
              <a:ahLst/>
              <a:cxnLst/>
              <a:rect l="l" t="t" r="r" b="b"/>
              <a:pathLst>
                <a:path w="19685" h="52704">
                  <a:moveTo>
                    <a:pt x="0" y="0"/>
                  </a:moveTo>
                  <a:lnTo>
                    <a:pt x="5254" y="18859"/>
                  </a:lnTo>
                  <a:lnTo>
                    <a:pt x="9028" y="30601"/>
                  </a:lnTo>
                  <a:lnTo>
                    <a:pt x="13143" y="40138"/>
                  </a:lnTo>
                  <a:lnTo>
                    <a:pt x="19418" y="52379"/>
                  </a:lnTo>
                </a:path>
              </a:pathLst>
            </a:custGeom>
            <a:ln w="30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773518" y="6682513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70">
                  <a:moveTo>
                    <a:pt x="0" y="0"/>
                  </a:moveTo>
                  <a:lnTo>
                    <a:pt x="6322" y="11834"/>
                  </a:lnTo>
                  <a:lnTo>
                    <a:pt x="10766" y="18522"/>
                  </a:lnTo>
                  <a:lnTo>
                    <a:pt x="15434" y="22533"/>
                  </a:lnTo>
                  <a:lnTo>
                    <a:pt x="22429" y="26334"/>
                  </a:lnTo>
                </a:path>
              </a:pathLst>
            </a:custGeom>
            <a:ln w="30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795947" y="6706503"/>
              <a:ext cx="24130" cy="6985"/>
            </a:xfrm>
            <a:custGeom>
              <a:avLst/>
              <a:gdLst/>
              <a:ahLst/>
              <a:cxnLst/>
              <a:rect l="l" t="t" r="r" b="b"/>
              <a:pathLst>
                <a:path w="24129" h="6984">
                  <a:moveTo>
                    <a:pt x="0" y="2344"/>
                  </a:moveTo>
                  <a:lnTo>
                    <a:pt x="7012" y="5697"/>
                  </a:lnTo>
                  <a:lnTo>
                    <a:pt x="11801" y="6571"/>
                  </a:lnTo>
                  <a:lnTo>
                    <a:pt x="16574" y="4745"/>
                  </a:lnTo>
                  <a:lnTo>
                    <a:pt x="23538" y="0"/>
                  </a:lnTo>
                </a:path>
              </a:pathLst>
            </a:custGeom>
            <a:ln w="32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819486" y="6678209"/>
              <a:ext cx="22225" cy="28575"/>
            </a:xfrm>
            <a:custGeom>
              <a:avLst/>
              <a:gdLst/>
              <a:ahLst/>
              <a:cxnLst/>
              <a:rect l="l" t="t" r="r" b="b"/>
              <a:pathLst>
                <a:path w="22225" h="28575">
                  <a:moveTo>
                    <a:pt x="0" y="28294"/>
                  </a:moveTo>
                  <a:lnTo>
                    <a:pt x="6934" y="23144"/>
                  </a:lnTo>
                  <a:lnTo>
                    <a:pt x="11502" y="18480"/>
                  </a:lnTo>
                  <a:lnTo>
                    <a:pt x="15733" y="11649"/>
                  </a:lnTo>
                  <a:lnTo>
                    <a:pt x="21657" y="0"/>
                  </a:lnTo>
                </a:path>
              </a:pathLst>
            </a:custGeom>
            <a:ln w="33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841143" y="6633394"/>
              <a:ext cx="17145" cy="45085"/>
            </a:xfrm>
            <a:custGeom>
              <a:avLst/>
              <a:gdLst/>
              <a:ahLst/>
              <a:cxnLst/>
              <a:rect l="l" t="t" r="r" b="b"/>
              <a:pathLst>
                <a:path w="17145" h="45084">
                  <a:moveTo>
                    <a:pt x="0" y="44815"/>
                  </a:moveTo>
                  <a:lnTo>
                    <a:pt x="5849" y="32907"/>
                  </a:lnTo>
                  <a:lnTo>
                    <a:pt x="9557" y="24270"/>
                  </a:lnTo>
                  <a:lnTo>
                    <a:pt x="12704" y="14701"/>
                  </a:lnTo>
                  <a:lnTo>
                    <a:pt x="16871" y="0"/>
                  </a:lnTo>
                </a:path>
              </a:pathLst>
            </a:custGeom>
            <a:ln w="33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858015" y="6586306"/>
              <a:ext cx="10795" cy="47625"/>
            </a:xfrm>
            <a:custGeom>
              <a:avLst/>
              <a:gdLst/>
              <a:ahLst/>
              <a:cxnLst/>
              <a:rect l="l" t="t" r="r" b="b"/>
              <a:pathLst>
                <a:path w="10795" h="47625">
                  <a:moveTo>
                    <a:pt x="0" y="47087"/>
                  </a:moveTo>
                  <a:lnTo>
                    <a:pt x="4065" y="32350"/>
                  </a:lnTo>
                  <a:lnTo>
                    <a:pt x="6499" y="22533"/>
                  </a:lnTo>
                  <a:lnTo>
                    <a:pt x="8269" y="13221"/>
                  </a:lnTo>
                  <a:lnTo>
                    <a:pt x="10345" y="0"/>
                  </a:lnTo>
                </a:path>
              </a:pathLst>
            </a:custGeom>
            <a:ln w="32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868361" y="6549603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5" h="36829">
                  <a:moveTo>
                    <a:pt x="0" y="36703"/>
                  </a:moveTo>
                  <a:lnTo>
                    <a:pt x="1975" y="23643"/>
                  </a:lnTo>
                  <a:lnTo>
                    <a:pt x="3032" y="15467"/>
                  </a:lnTo>
                  <a:lnTo>
                    <a:pt x="3529" y="8733"/>
                  </a:lnTo>
                  <a:lnTo>
                    <a:pt x="3824" y="0"/>
                  </a:lnTo>
                </a:path>
              </a:pathLst>
            </a:custGeom>
            <a:ln w="31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871255" y="653097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930" y="18628"/>
                  </a:moveTo>
                  <a:lnTo>
                    <a:pt x="1350" y="4123"/>
                  </a:lnTo>
                  <a:lnTo>
                    <a:pt x="0" y="0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868223" y="652685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3032" y="4123"/>
                  </a:moveTo>
                  <a:lnTo>
                    <a:pt x="1682" y="0"/>
                  </a:lnTo>
                  <a:lnTo>
                    <a:pt x="0" y="7204"/>
                  </a:lnTo>
                </a:path>
              </a:pathLst>
            </a:custGeom>
            <a:ln w="33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866541" y="6534055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1682" y="0"/>
                  </a:moveTo>
                  <a:lnTo>
                    <a:pt x="0" y="7204"/>
                  </a:lnTo>
                  <a:lnTo>
                    <a:pt x="598" y="23713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867140" y="6557768"/>
              <a:ext cx="5080" cy="38100"/>
            </a:xfrm>
            <a:custGeom>
              <a:avLst/>
              <a:gdLst/>
              <a:ahLst/>
              <a:cxnLst/>
              <a:rect l="l" t="t" r="r" b="b"/>
              <a:pathLst>
                <a:path w="5079" h="38100">
                  <a:moveTo>
                    <a:pt x="0" y="0"/>
                  </a:moveTo>
                  <a:lnTo>
                    <a:pt x="413" y="9875"/>
                  </a:lnTo>
                  <a:lnTo>
                    <a:pt x="1062" y="17104"/>
                  </a:lnTo>
                  <a:lnTo>
                    <a:pt x="2406" y="25228"/>
                  </a:lnTo>
                  <a:lnTo>
                    <a:pt x="4906" y="37789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872046" y="6595558"/>
              <a:ext cx="12700" cy="41275"/>
            </a:xfrm>
            <a:custGeom>
              <a:avLst/>
              <a:gdLst/>
              <a:ahLst/>
              <a:cxnLst/>
              <a:rect l="l" t="t" r="r" b="b"/>
              <a:pathLst>
                <a:path w="12700" h="41275">
                  <a:moveTo>
                    <a:pt x="0" y="0"/>
                  </a:moveTo>
                  <a:lnTo>
                    <a:pt x="2612" y="12609"/>
                  </a:lnTo>
                  <a:lnTo>
                    <a:pt x="4742" y="21070"/>
                  </a:lnTo>
                  <a:lnTo>
                    <a:pt x="7524" y="29211"/>
                  </a:lnTo>
                  <a:lnTo>
                    <a:pt x="12091" y="40866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884137" y="6636425"/>
              <a:ext cx="20320" cy="33020"/>
            </a:xfrm>
            <a:custGeom>
              <a:avLst/>
              <a:gdLst/>
              <a:ahLst/>
              <a:cxnLst/>
              <a:rect l="l" t="t" r="r" b="b"/>
              <a:pathLst>
                <a:path w="20320" h="33020">
                  <a:moveTo>
                    <a:pt x="0" y="0"/>
                  </a:moveTo>
                  <a:lnTo>
                    <a:pt x="4689" y="11527"/>
                  </a:lnTo>
                  <a:lnTo>
                    <a:pt x="8326" y="18776"/>
                  </a:lnTo>
                  <a:lnTo>
                    <a:pt x="12779" y="24815"/>
                  </a:lnTo>
                  <a:lnTo>
                    <a:pt x="19915" y="32708"/>
                  </a:lnTo>
                </a:path>
              </a:pathLst>
            </a:custGeom>
            <a:ln w="32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904053" y="6669134"/>
              <a:ext cx="26670" cy="16510"/>
            </a:xfrm>
            <a:custGeom>
              <a:avLst/>
              <a:gdLst/>
              <a:ahLst/>
              <a:cxnLst/>
              <a:rect l="l" t="t" r="r" b="b"/>
              <a:pathLst>
                <a:path w="26670" h="16509">
                  <a:moveTo>
                    <a:pt x="0" y="0"/>
                  </a:moveTo>
                  <a:lnTo>
                    <a:pt x="7236" y="7635"/>
                  </a:lnTo>
                  <a:lnTo>
                    <a:pt x="12398" y="11864"/>
                  </a:lnTo>
                  <a:lnTo>
                    <a:pt x="17957" y="14201"/>
                  </a:lnTo>
                  <a:lnTo>
                    <a:pt x="26389" y="16163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930442" y="6680427"/>
              <a:ext cx="27305" cy="6985"/>
            </a:xfrm>
            <a:custGeom>
              <a:avLst/>
              <a:gdLst/>
              <a:ahLst/>
              <a:cxnLst/>
              <a:rect l="l" t="t" r="r" b="b"/>
              <a:pathLst>
                <a:path w="27304" h="6984">
                  <a:moveTo>
                    <a:pt x="0" y="4870"/>
                  </a:moveTo>
                  <a:lnTo>
                    <a:pt x="8444" y="6503"/>
                  </a:lnTo>
                  <a:lnTo>
                    <a:pt x="14088" y="6540"/>
                  </a:lnTo>
                  <a:lnTo>
                    <a:pt x="19478" y="4524"/>
                  </a:lnTo>
                  <a:lnTo>
                    <a:pt x="27161" y="0"/>
                  </a:lnTo>
                </a:path>
              </a:pathLst>
            </a:custGeom>
            <a:ln w="32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957604" y="6655730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5">
                  <a:moveTo>
                    <a:pt x="0" y="24696"/>
                  </a:moveTo>
                  <a:lnTo>
                    <a:pt x="7592" y="19862"/>
                  </a:lnTo>
                  <a:lnTo>
                    <a:pt x="12347" y="15678"/>
                  </a:lnTo>
                  <a:lnTo>
                    <a:pt x="16266" y="9829"/>
                  </a:lnTo>
                  <a:lnTo>
                    <a:pt x="21351" y="0"/>
                  </a:lnTo>
                </a:path>
              </a:pathLst>
            </a:custGeom>
            <a:ln w="3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978955" y="6618729"/>
              <a:ext cx="11430" cy="37465"/>
            </a:xfrm>
            <a:custGeom>
              <a:avLst/>
              <a:gdLst/>
              <a:ahLst/>
              <a:cxnLst/>
              <a:rect l="l" t="t" r="r" b="b"/>
              <a:pathLst>
                <a:path w="11429" h="37465">
                  <a:moveTo>
                    <a:pt x="0" y="37000"/>
                  </a:moveTo>
                  <a:lnTo>
                    <a:pt x="4923" y="26978"/>
                  </a:lnTo>
                  <a:lnTo>
                    <a:pt x="7716" y="19784"/>
                  </a:lnTo>
                  <a:lnTo>
                    <a:pt x="9415" y="11947"/>
                  </a:lnTo>
                  <a:lnTo>
                    <a:pt x="11057" y="0"/>
                  </a:lnTo>
                </a:path>
              </a:pathLst>
            </a:custGeom>
            <a:ln w="33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990013" y="6580535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39" h="38734">
                  <a:moveTo>
                    <a:pt x="0" y="38193"/>
                  </a:moveTo>
                  <a:lnTo>
                    <a:pt x="1473" y="26228"/>
                  </a:lnTo>
                  <a:lnTo>
                    <a:pt x="1995" y="18261"/>
                  </a:lnTo>
                  <a:lnTo>
                    <a:pt x="1594" y="10712"/>
                  </a:lnTo>
                  <a:lnTo>
                    <a:pt x="297" y="0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982765" y="6550717"/>
              <a:ext cx="7620" cy="29845"/>
            </a:xfrm>
            <a:custGeom>
              <a:avLst/>
              <a:gdLst/>
              <a:ahLst/>
              <a:cxnLst/>
              <a:rect l="l" t="t" r="r" b="b"/>
              <a:pathLst>
                <a:path w="7620" h="29845">
                  <a:moveTo>
                    <a:pt x="7545" y="29817"/>
                  </a:moveTo>
                  <a:lnTo>
                    <a:pt x="6126" y="19236"/>
                  </a:lnTo>
                  <a:lnTo>
                    <a:pt x="4867" y="12603"/>
                  </a:lnTo>
                  <a:lnTo>
                    <a:pt x="3061" y="7123"/>
                  </a:lnTo>
                  <a:lnTo>
                    <a:pt x="0" y="0"/>
                  </a:lnTo>
                </a:path>
              </a:pathLst>
            </a:custGeom>
            <a:ln w="32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971490" y="6534847"/>
              <a:ext cx="11430" cy="15875"/>
            </a:xfrm>
            <a:custGeom>
              <a:avLst/>
              <a:gdLst/>
              <a:ahLst/>
              <a:cxnLst/>
              <a:rect l="l" t="t" r="r" b="b"/>
              <a:pathLst>
                <a:path w="11429" h="15875">
                  <a:moveTo>
                    <a:pt x="11274" y="15870"/>
                  </a:moveTo>
                  <a:lnTo>
                    <a:pt x="6041" y="4034"/>
                  </a:lnTo>
                  <a:lnTo>
                    <a:pt x="0" y="0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3960464" y="6530812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29" h="5715">
                  <a:moveTo>
                    <a:pt x="11026" y="4035"/>
                  </a:moveTo>
                  <a:lnTo>
                    <a:pt x="4984" y="0"/>
                  </a:lnTo>
                  <a:lnTo>
                    <a:pt x="0" y="5386"/>
                  </a:lnTo>
                </a:path>
              </a:pathLst>
            </a:custGeom>
            <a:ln w="33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953287" y="6536198"/>
              <a:ext cx="7620" cy="19050"/>
            </a:xfrm>
            <a:custGeom>
              <a:avLst/>
              <a:gdLst/>
              <a:ahLst/>
              <a:cxnLst/>
              <a:rect l="l" t="t" r="r" b="b"/>
              <a:pathLst>
                <a:path w="7620" h="19050">
                  <a:moveTo>
                    <a:pt x="7177" y="0"/>
                  </a:moveTo>
                  <a:lnTo>
                    <a:pt x="2192" y="5386"/>
                  </a:lnTo>
                  <a:lnTo>
                    <a:pt x="0" y="18895"/>
                  </a:lnTo>
                </a:path>
              </a:pathLst>
            </a:custGeom>
            <a:ln w="34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951729" y="6555094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1558" y="0"/>
                  </a:moveTo>
                  <a:lnTo>
                    <a:pt x="335" y="8096"/>
                  </a:lnTo>
                  <a:lnTo>
                    <a:pt x="0" y="14110"/>
                  </a:lnTo>
                  <a:lnTo>
                    <a:pt x="615" y="21027"/>
                  </a:lnTo>
                  <a:lnTo>
                    <a:pt x="2246" y="31829"/>
                  </a:lnTo>
                </a:path>
              </a:pathLst>
            </a:custGeom>
            <a:ln w="34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953975" y="6586924"/>
              <a:ext cx="12065" cy="36830"/>
            </a:xfrm>
            <a:custGeom>
              <a:avLst/>
              <a:gdLst/>
              <a:ahLst/>
              <a:cxnLst/>
              <a:rect l="l" t="t" r="r" b="b"/>
              <a:pathLst>
                <a:path w="12064" h="36829">
                  <a:moveTo>
                    <a:pt x="0" y="0"/>
                  </a:moveTo>
                  <a:lnTo>
                    <a:pt x="1800" y="10871"/>
                  </a:lnTo>
                  <a:lnTo>
                    <a:pt x="3606" y="18267"/>
                  </a:lnTo>
                  <a:lnTo>
                    <a:pt x="6500" y="25582"/>
                  </a:lnTo>
                  <a:lnTo>
                    <a:pt x="11568" y="36212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965543" y="6623136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5">
                  <a:moveTo>
                    <a:pt x="0" y="0"/>
                  </a:moveTo>
                  <a:lnTo>
                    <a:pt x="5233" y="10545"/>
                  </a:lnTo>
                  <a:lnTo>
                    <a:pt x="9286" y="17265"/>
                  </a:lnTo>
                  <a:lnTo>
                    <a:pt x="14235" y="23045"/>
                  </a:lnTo>
                  <a:lnTo>
                    <a:pt x="22159" y="30770"/>
                  </a:lnTo>
                </a:path>
              </a:pathLst>
            </a:custGeom>
            <a:ln w="32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987703" y="6653907"/>
              <a:ext cx="28575" cy="17780"/>
            </a:xfrm>
            <a:custGeom>
              <a:avLst/>
              <a:gdLst/>
              <a:ahLst/>
              <a:cxnLst/>
              <a:rect l="l" t="t" r="r" b="b"/>
              <a:pathLst>
                <a:path w="28575" h="17779">
                  <a:moveTo>
                    <a:pt x="0" y="0"/>
                  </a:moveTo>
                  <a:lnTo>
                    <a:pt x="8023" y="7519"/>
                  </a:lnTo>
                  <a:lnTo>
                    <a:pt x="13671" y="11868"/>
                  </a:lnTo>
                  <a:lnTo>
                    <a:pt x="19622" y="14704"/>
                  </a:lnTo>
                  <a:lnTo>
                    <a:pt x="28551" y="17684"/>
                  </a:lnTo>
                </a:path>
              </a:pathLst>
            </a:custGeom>
            <a:ln w="32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016254" y="6671402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10" h="3809">
                  <a:moveTo>
                    <a:pt x="0" y="189"/>
                  </a:moveTo>
                  <a:lnTo>
                    <a:pt x="8939" y="2890"/>
                  </a:lnTo>
                  <a:lnTo>
                    <a:pt x="14959" y="3771"/>
                  </a:lnTo>
                  <a:lnTo>
                    <a:pt x="20798" y="2813"/>
                  </a:lnTo>
                  <a:lnTo>
                    <a:pt x="29191" y="0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045446" y="6651922"/>
              <a:ext cx="25400" cy="19685"/>
            </a:xfrm>
            <a:custGeom>
              <a:avLst/>
              <a:gdLst/>
              <a:ahLst/>
              <a:cxnLst/>
              <a:rect l="l" t="t" r="r" b="b"/>
              <a:pathLst>
                <a:path w="25400" h="19684">
                  <a:moveTo>
                    <a:pt x="0" y="19480"/>
                  </a:moveTo>
                  <a:lnTo>
                    <a:pt x="8329" y="16364"/>
                  </a:lnTo>
                  <a:lnTo>
                    <a:pt x="13720" y="13297"/>
                  </a:lnTo>
                  <a:lnTo>
                    <a:pt x="18524" y="8450"/>
                  </a:lnTo>
                  <a:lnTo>
                    <a:pt x="25096" y="0"/>
                  </a:lnTo>
                </a:path>
              </a:pathLst>
            </a:custGeom>
            <a:ln w="33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070542" y="6615286"/>
              <a:ext cx="17145" cy="36830"/>
            </a:xfrm>
            <a:custGeom>
              <a:avLst/>
              <a:gdLst/>
              <a:ahLst/>
              <a:cxnLst/>
              <a:rect l="l" t="t" r="r" b="b"/>
              <a:pathLst>
                <a:path w="17145" h="36829">
                  <a:moveTo>
                    <a:pt x="0" y="36636"/>
                  </a:moveTo>
                  <a:lnTo>
                    <a:pt x="6446" y="27917"/>
                  </a:lnTo>
                  <a:lnTo>
                    <a:pt x="10379" y="21194"/>
                  </a:lnTo>
                  <a:lnTo>
                    <a:pt x="13403" y="13033"/>
                  </a:lnTo>
                  <a:lnTo>
                    <a:pt x="17123" y="0"/>
                  </a:lnTo>
                </a:path>
              </a:pathLst>
            </a:custGeom>
            <a:ln w="33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087665" y="6568482"/>
              <a:ext cx="8255" cy="46990"/>
            </a:xfrm>
            <a:custGeom>
              <a:avLst/>
              <a:gdLst/>
              <a:ahLst/>
              <a:cxnLst/>
              <a:rect l="l" t="t" r="r" b="b"/>
              <a:pathLst>
                <a:path w="8254" h="46990">
                  <a:moveTo>
                    <a:pt x="0" y="46803"/>
                  </a:moveTo>
                  <a:lnTo>
                    <a:pt x="3574" y="33610"/>
                  </a:lnTo>
                  <a:lnTo>
                    <a:pt x="5571" y="24337"/>
                  </a:lnTo>
                  <a:lnTo>
                    <a:pt x="6717" y="14596"/>
                  </a:lnTo>
                  <a:lnTo>
                    <a:pt x="7737" y="0"/>
                  </a:lnTo>
                </a:path>
              </a:pathLst>
            </a:custGeom>
            <a:ln w="32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095403" y="6523852"/>
              <a:ext cx="1270" cy="45085"/>
            </a:xfrm>
            <a:custGeom>
              <a:avLst/>
              <a:gdLst/>
              <a:ahLst/>
              <a:cxnLst/>
              <a:rect l="l" t="t" r="r" b="b"/>
              <a:pathLst>
                <a:path w="1270" h="45084">
                  <a:moveTo>
                    <a:pt x="0" y="44630"/>
                  </a:moveTo>
                  <a:lnTo>
                    <a:pt x="900" y="30067"/>
                  </a:lnTo>
                  <a:lnTo>
                    <a:pt x="1210" y="20564"/>
                  </a:lnTo>
                  <a:lnTo>
                    <a:pt x="938" y="11936"/>
                  </a:lnTo>
                  <a:lnTo>
                    <a:pt x="94" y="0"/>
                  </a:lnTo>
                </a:path>
              </a:pathLst>
            </a:custGeom>
            <a:ln w="32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090787" y="6491989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79" h="32384">
                  <a:moveTo>
                    <a:pt x="4710" y="31862"/>
                  </a:moveTo>
                  <a:lnTo>
                    <a:pt x="3791" y="20125"/>
                  </a:lnTo>
                  <a:lnTo>
                    <a:pt x="2994" y="12893"/>
                  </a:lnTo>
                  <a:lnTo>
                    <a:pt x="1877" y="7181"/>
                  </a:lnTo>
                  <a:lnTo>
                    <a:pt x="0" y="0"/>
                  </a:lnTo>
                </a:path>
              </a:pathLst>
            </a:custGeom>
            <a:ln w="31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084300" y="6476312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6487" y="15677"/>
                  </a:moveTo>
                  <a:lnTo>
                    <a:pt x="3280" y="3795"/>
                  </a:lnTo>
                  <a:lnTo>
                    <a:pt x="0" y="0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079161" y="6472516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5138" y="3795"/>
                  </a:moveTo>
                  <a:lnTo>
                    <a:pt x="1858" y="0"/>
                  </a:lnTo>
                  <a:lnTo>
                    <a:pt x="0" y="2727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077023" y="6475244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2138" y="0"/>
                  </a:moveTo>
                  <a:lnTo>
                    <a:pt x="279" y="2727"/>
                  </a:lnTo>
                  <a:lnTo>
                    <a:pt x="0" y="11077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076743" y="6486321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336" y="-17264"/>
                  </a:moveTo>
                  <a:lnTo>
                    <a:pt x="336" y="39205"/>
                  </a:lnTo>
                </a:path>
              </a:pathLst>
            </a:custGeom>
            <a:ln w="35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077417" y="6508263"/>
              <a:ext cx="3810" cy="69215"/>
            </a:xfrm>
            <a:custGeom>
              <a:avLst/>
              <a:gdLst/>
              <a:ahLst/>
              <a:cxnLst/>
              <a:rect l="l" t="t" r="r" b="b"/>
              <a:pathLst>
                <a:path w="3810" h="69215">
                  <a:moveTo>
                    <a:pt x="0" y="0"/>
                  </a:moveTo>
                  <a:lnTo>
                    <a:pt x="1417" y="28650"/>
                  </a:lnTo>
                  <a:lnTo>
                    <a:pt x="2230" y="45408"/>
                  </a:lnTo>
                  <a:lnTo>
                    <a:pt x="2745" y="56761"/>
                  </a:lnTo>
                  <a:lnTo>
                    <a:pt x="3266" y="69196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080684" y="6577459"/>
              <a:ext cx="3810" cy="40640"/>
            </a:xfrm>
            <a:custGeom>
              <a:avLst/>
              <a:gdLst/>
              <a:ahLst/>
              <a:cxnLst/>
              <a:rect l="l" t="t" r="r" b="b"/>
              <a:pathLst>
                <a:path w="3810" h="40640">
                  <a:moveTo>
                    <a:pt x="0" y="0"/>
                  </a:moveTo>
                  <a:lnTo>
                    <a:pt x="521" y="11982"/>
                  </a:lnTo>
                  <a:lnTo>
                    <a:pt x="1031" y="20170"/>
                  </a:lnTo>
                  <a:lnTo>
                    <a:pt x="1833" y="28339"/>
                  </a:lnTo>
                  <a:lnTo>
                    <a:pt x="3229" y="40261"/>
                  </a:lnTo>
                </a:path>
              </a:pathLst>
            </a:custGeom>
            <a:ln w="32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083914" y="6617721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0" y="0"/>
                  </a:moveTo>
                  <a:lnTo>
                    <a:pt x="1465" y="11867"/>
                  </a:lnTo>
                  <a:lnTo>
                    <a:pt x="2752" y="19647"/>
                  </a:lnTo>
                  <a:lnTo>
                    <a:pt x="4578" y="26782"/>
                  </a:lnTo>
                  <a:lnTo>
                    <a:pt x="7662" y="36714"/>
                  </a:lnTo>
                </a:path>
              </a:pathLst>
            </a:custGeom>
            <a:ln w="32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091576" y="6654436"/>
              <a:ext cx="14604" cy="27940"/>
            </a:xfrm>
            <a:custGeom>
              <a:avLst/>
              <a:gdLst/>
              <a:ahLst/>
              <a:cxnLst/>
              <a:rect l="l" t="t" r="r" b="b"/>
              <a:pathLst>
                <a:path w="14604" h="27940">
                  <a:moveTo>
                    <a:pt x="0" y="0"/>
                  </a:moveTo>
                  <a:lnTo>
                    <a:pt x="3187" y="9788"/>
                  </a:lnTo>
                  <a:lnTo>
                    <a:pt x="5738" y="15922"/>
                  </a:lnTo>
                  <a:lnTo>
                    <a:pt x="8994" y="20984"/>
                  </a:lnTo>
                  <a:lnTo>
                    <a:pt x="14295" y="27558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105871" y="6681995"/>
              <a:ext cx="22225" cy="15240"/>
            </a:xfrm>
            <a:custGeom>
              <a:avLst/>
              <a:gdLst/>
              <a:ahLst/>
              <a:cxnLst/>
              <a:rect l="l" t="t" r="r" b="b"/>
              <a:pathLst>
                <a:path w="22225" h="15240">
                  <a:moveTo>
                    <a:pt x="0" y="0"/>
                  </a:moveTo>
                  <a:lnTo>
                    <a:pt x="5414" y="6373"/>
                  </a:lnTo>
                  <a:lnTo>
                    <a:pt x="9469" y="10026"/>
                  </a:lnTo>
                  <a:lnTo>
                    <a:pt x="14190" y="12335"/>
                  </a:lnTo>
                  <a:lnTo>
                    <a:pt x="21601" y="14676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127473" y="6696222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09">
                  <a:moveTo>
                    <a:pt x="0" y="449"/>
                  </a:moveTo>
                  <a:lnTo>
                    <a:pt x="7519" y="2553"/>
                  </a:lnTo>
                  <a:lnTo>
                    <a:pt x="12999" y="3208"/>
                  </a:lnTo>
                  <a:lnTo>
                    <a:pt x="19113" y="2371"/>
                  </a:lnTo>
                  <a:lnTo>
                    <a:pt x="28537" y="0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156010" y="6681744"/>
              <a:ext cx="33655" cy="14604"/>
            </a:xfrm>
            <a:custGeom>
              <a:avLst/>
              <a:gdLst/>
              <a:ahLst/>
              <a:cxnLst/>
              <a:rect l="l" t="t" r="r" b="b"/>
              <a:pathLst>
                <a:path w="33654" h="14604">
                  <a:moveTo>
                    <a:pt x="0" y="14478"/>
                  </a:moveTo>
                  <a:lnTo>
                    <a:pt x="9497" y="11888"/>
                  </a:lnTo>
                  <a:lnTo>
                    <a:pt x="16128" y="9516"/>
                  </a:lnTo>
                  <a:lnTo>
                    <a:pt x="23011" y="6006"/>
                  </a:lnTo>
                  <a:lnTo>
                    <a:pt x="33263" y="0"/>
                  </a:lnTo>
                </a:path>
              </a:pathLst>
            </a:custGeom>
            <a:ln w="33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189274" y="6659502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59">
                  <a:moveTo>
                    <a:pt x="0" y="22242"/>
                  </a:moveTo>
                  <a:lnTo>
                    <a:pt x="10227" y="16114"/>
                  </a:lnTo>
                  <a:lnTo>
                    <a:pt x="16934" y="11755"/>
                  </a:lnTo>
                  <a:lnTo>
                    <a:pt x="23090" y="7078"/>
                  </a:lnTo>
                  <a:lnTo>
                    <a:pt x="31662" y="0"/>
                  </a:lnTo>
                </a:path>
              </a:pathLst>
            </a:custGeom>
            <a:ln w="32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220936" y="6637490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0" y="22011"/>
                  </a:moveTo>
                  <a:lnTo>
                    <a:pt x="8430" y="14935"/>
                  </a:lnTo>
                  <a:lnTo>
                    <a:pt x="13594" y="10284"/>
                  </a:lnTo>
                  <a:lnTo>
                    <a:pt x="17610" y="5993"/>
                  </a:lnTo>
                  <a:lnTo>
                    <a:pt x="22597" y="0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243533" y="6621302"/>
              <a:ext cx="10160" cy="16510"/>
            </a:xfrm>
            <a:custGeom>
              <a:avLst/>
              <a:gdLst/>
              <a:ahLst/>
              <a:cxnLst/>
              <a:rect l="l" t="t" r="r" b="b"/>
              <a:pathLst>
                <a:path w="10160" h="16509">
                  <a:moveTo>
                    <a:pt x="0" y="16188"/>
                  </a:moveTo>
                  <a:lnTo>
                    <a:pt x="8237" y="6145"/>
                  </a:lnTo>
                  <a:lnTo>
                    <a:pt x="10018" y="0"/>
                  </a:lnTo>
                </a:path>
              </a:pathLst>
            </a:custGeom>
            <a:ln w="32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252216" y="6613032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1336" y="8270"/>
                  </a:moveTo>
                  <a:lnTo>
                    <a:pt x="3117" y="2124"/>
                  </a:lnTo>
                  <a:lnTo>
                    <a:pt x="0" y="0"/>
                  </a:lnTo>
                </a:path>
              </a:pathLst>
            </a:custGeom>
            <a:ln w="33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243551" y="6610908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40">
                  <a:moveTo>
                    <a:pt x="8664" y="2123"/>
                  </a:moveTo>
                  <a:lnTo>
                    <a:pt x="5546" y="0"/>
                  </a:lnTo>
                  <a:lnTo>
                    <a:pt x="0" y="1654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230982" y="6612562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5">
                  <a:moveTo>
                    <a:pt x="12569" y="0"/>
                  </a:moveTo>
                  <a:lnTo>
                    <a:pt x="7022" y="1654"/>
                  </a:lnTo>
                  <a:lnTo>
                    <a:pt x="0" y="5568"/>
                  </a:lnTo>
                </a:path>
              </a:pathLst>
            </a:custGeom>
            <a:ln w="34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216894" y="6618130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4" h="8254">
                  <a:moveTo>
                    <a:pt x="14087" y="0"/>
                  </a:moveTo>
                  <a:lnTo>
                    <a:pt x="7064" y="3914"/>
                  </a:lnTo>
                  <a:lnTo>
                    <a:pt x="0" y="7876"/>
                  </a:lnTo>
                </a:path>
              </a:pathLst>
            </a:custGeom>
            <a:ln w="34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116687" y="658741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3"/>
                  </a:moveTo>
                  <a:lnTo>
                    <a:pt x="17691" y="343"/>
                  </a:lnTo>
                </a:path>
              </a:pathLst>
            </a:custGeom>
            <a:ln w="35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116916" y="6580604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0" y="6808"/>
                  </a:moveTo>
                  <a:lnTo>
                    <a:pt x="1717" y="2114"/>
                  </a:lnTo>
                  <a:lnTo>
                    <a:pt x="2288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119205" y="6577420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09">
                  <a:moveTo>
                    <a:pt x="0" y="3184"/>
                  </a:moveTo>
                  <a:lnTo>
                    <a:pt x="570" y="1070"/>
                  </a:lnTo>
                  <a:lnTo>
                    <a:pt x="297" y="0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117545" y="657634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57" y="1070"/>
                  </a:moveTo>
                  <a:lnTo>
                    <a:pt x="1684" y="0"/>
                  </a:lnTo>
                  <a:lnTo>
                    <a:pt x="0" y="289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096866" y="6576638"/>
              <a:ext cx="20955" cy="7620"/>
            </a:xfrm>
            <a:custGeom>
              <a:avLst/>
              <a:gdLst/>
              <a:ahLst/>
              <a:cxnLst/>
              <a:rect l="l" t="t" r="r" b="b"/>
              <a:pathLst>
                <a:path w="20954" h="7620">
                  <a:moveTo>
                    <a:pt x="20679" y="0"/>
                  </a:moveTo>
                  <a:lnTo>
                    <a:pt x="0" y="7215"/>
                  </a:lnTo>
                  <a:lnTo>
                    <a:pt x="230" y="6797"/>
                  </a:lnTo>
                </a:path>
              </a:pathLst>
            </a:custGeom>
            <a:ln w="34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097097" y="6569446"/>
              <a:ext cx="24130" cy="14604"/>
            </a:xfrm>
            <a:custGeom>
              <a:avLst/>
              <a:gdLst/>
              <a:ahLst/>
              <a:cxnLst/>
              <a:rect l="l" t="t" r="r" b="b"/>
              <a:pathLst>
                <a:path w="24129" h="14604">
                  <a:moveTo>
                    <a:pt x="0" y="13989"/>
                  </a:moveTo>
                  <a:lnTo>
                    <a:pt x="7064" y="10022"/>
                  </a:lnTo>
                  <a:lnTo>
                    <a:pt x="11867" y="7243"/>
                  </a:lnTo>
                  <a:lnTo>
                    <a:pt x="16616" y="4339"/>
                  </a:lnTo>
                  <a:lnTo>
                    <a:pt x="23513" y="0"/>
                  </a:lnTo>
                </a:path>
              </a:pathLst>
            </a:custGeom>
            <a:ln w="34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120610" y="6550938"/>
              <a:ext cx="26670" cy="19050"/>
            </a:xfrm>
            <a:custGeom>
              <a:avLst/>
              <a:gdLst/>
              <a:ahLst/>
              <a:cxnLst/>
              <a:rect l="l" t="t" r="r" b="b"/>
              <a:pathLst>
                <a:path w="26670" h="19050">
                  <a:moveTo>
                    <a:pt x="0" y="18508"/>
                  </a:moveTo>
                  <a:lnTo>
                    <a:pt x="6938" y="14098"/>
                  </a:lnTo>
                  <a:lnTo>
                    <a:pt x="11977" y="10700"/>
                  </a:lnTo>
                  <a:lnTo>
                    <a:pt x="17570" y="6579"/>
                  </a:lnTo>
                  <a:lnTo>
                    <a:pt x="26169" y="0"/>
                  </a:lnTo>
                </a:path>
              </a:pathLst>
            </a:custGeom>
            <a:ln w="34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146780" y="6525969"/>
              <a:ext cx="28575" cy="25400"/>
            </a:xfrm>
            <a:custGeom>
              <a:avLst/>
              <a:gdLst/>
              <a:ahLst/>
              <a:cxnLst/>
              <a:rect l="l" t="t" r="r" b="b"/>
              <a:pathLst>
                <a:path w="28575" h="25400">
                  <a:moveTo>
                    <a:pt x="0" y="24969"/>
                  </a:moveTo>
                  <a:lnTo>
                    <a:pt x="8635" y="18288"/>
                  </a:lnTo>
                  <a:lnTo>
                    <a:pt x="14479" y="13460"/>
                  </a:lnTo>
                  <a:lnTo>
                    <a:pt x="20203" y="8144"/>
                  </a:lnTo>
                  <a:lnTo>
                    <a:pt x="28475" y="0"/>
                  </a:lnTo>
                </a:path>
              </a:pathLst>
            </a:custGeom>
            <a:ln w="33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175255" y="6498081"/>
              <a:ext cx="23495" cy="27940"/>
            </a:xfrm>
            <a:custGeom>
              <a:avLst/>
              <a:gdLst/>
              <a:ahLst/>
              <a:cxnLst/>
              <a:rect l="l" t="t" r="r" b="b"/>
              <a:pathLst>
                <a:path w="23495" h="27940">
                  <a:moveTo>
                    <a:pt x="0" y="27887"/>
                  </a:moveTo>
                  <a:lnTo>
                    <a:pt x="8191" y="19697"/>
                  </a:lnTo>
                  <a:lnTo>
                    <a:pt x="13353" y="14062"/>
                  </a:lnTo>
                  <a:lnTo>
                    <a:pt x="17672" y="8367"/>
                  </a:lnTo>
                  <a:lnTo>
                    <a:pt x="23336" y="0"/>
                  </a:lnTo>
                </a:path>
              </a:pathLst>
            </a:custGeom>
            <a:ln w="32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198591" y="6471835"/>
              <a:ext cx="12065" cy="26670"/>
            </a:xfrm>
            <a:custGeom>
              <a:avLst/>
              <a:gdLst/>
              <a:ahLst/>
              <a:cxnLst/>
              <a:rect l="l" t="t" r="r" b="b"/>
              <a:pathLst>
                <a:path w="12064" h="26670">
                  <a:moveTo>
                    <a:pt x="0" y="26245"/>
                  </a:moveTo>
                  <a:lnTo>
                    <a:pt x="5479" y="17903"/>
                  </a:lnTo>
                  <a:lnTo>
                    <a:pt x="8509" y="12389"/>
                  </a:lnTo>
                  <a:lnTo>
                    <a:pt x="10169" y="7241"/>
                  </a:lnTo>
                  <a:lnTo>
                    <a:pt x="11544" y="0"/>
                  </a:lnTo>
                </a:path>
              </a:pathLst>
            </a:custGeom>
            <a:ln w="32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206163" y="6451759"/>
              <a:ext cx="6350" cy="20320"/>
            </a:xfrm>
            <a:custGeom>
              <a:avLst/>
              <a:gdLst/>
              <a:ahLst/>
              <a:cxnLst/>
              <a:rect l="l" t="t" r="r" b="b"/>
              <a:pathLst>
                <a:path w="6350" h="20320">
                  <a:moveTo>
                    <a:pt x="3972" y="20076"/>
                  </a:moveTo>
                  <a:lnTo>
                    <a:pt x="6094" y="7931"/>
                  </a:lnTo>
                  <a:lnTo>
                    <a:pt x="0" y="0"/>
                  </a:lnTo>
                </a:path>
              </a:pathLst>
            </a:custGeom>
            <a:ln w="32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186614" y="6441326"/>
              <a:ext cx="19685" cy="10795"/>
            </a:xfrm>
            <a:custGeom>
              <a:avLst/>
              <a:gdLst/>
              <a:ahLst/>
              <a:cxnLst/>
              <a:rect l="l" t="t" r="r" b="b"/>
              <a:pathLst>
                <a:path w="19685" h="10795">
                  <a:moveTo>
                    <a:pt x="19548" y="10433"/>
                  </a:moveTo>
                  <a:lnTo>
                    <a:pt x="13453" y="2502"/>
                  </a:lnTo>
                  <a:lnTo>
                    <a:pt x="0" y="0"/>
                  </a:lnTo>
                </a:path>
              </a:pathLst>
            </a:custGeom>
            <a:ln w="33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155299" y="6439780"/>
              <a:ext cx="31750" cy="4445"/>
            </a:xfrm>
            <a:custGeom>
              <a:avLst/>
              <a:gdLst/>
              <a:ahLst/>
              <a:cxnLst/>
              <a:rect l="l" t="t" r="r" b="b"/>
              <a:pathLst>
                <a:path w="31750" h="4445">
                  <a:moveTo>
                    <a:pt x="31315" y="1546"/>
                  </a:moveTo>
                  <a:lnTo>
                    <a:pt x="23258" y="179"/>
                  </a:lnTo>
                  <a:lnTo>
                    <a:pt x="17311" y="0"/>
                  </a:lnTo>
                  <a:lnTo>
                    <a:pt x="10536" y="1254"/>
                  </a:lnTo>
                  <a:lnTo>
                    <a:pt x="0" y="4190"/>
                  </a:lnTo>
                </a:path>
              </a:pathLst>
            </a:custGeom>
            <a:ln w="33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119741" y="6443971"/>
              <a:ext cx="35560" cy="18415"/>
            </a:xfrm>
            <a:custGeom>
              <a:avLst/>
              <a:gdLst/>
              <a:ahLst/>
              <a:cxnLst/>
              <a:rect l="l" t="t" r="r" b="b"/>
              <a:pathLst>
                <a:path w="35560" h="18414">
                  <a:moveTo>
                    <a:pt x="35557" y="0"/>
                  </a:moveTo>
                  <a:lnTo>
                    <a:pt x="24954" y="3177"/>
                  </a:lnTo>
                  <a:lnTo>
                    <a:pt x="17716" y="6121"/>
                  </a:lnTo>
                  <a:lnTo>
                    <a:pt x="10509" y="10526"/>
                  </a:lnTo>
                  <a:lnTo>
                    <a:pt x="0" y="18088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087785" y="6462059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5" h="33020">
                  <a:moveTo>
                    <a:pt x="31956" y="0"/>
                  </a:moveTo>
                  <a:lnTo>
                    <a:pt x="21503" y="7789"/>
                  </a:lnTo>
                  <a:lnTo>
                    <a:pt x="14690" y="13785"/>
                  </a:lnTo>
                  <a:lnTo>
                    <a:pt x="8520" y="21047"/>
                  </a:lnTo>
                  <a:lnTo>
                    <a:pt x="0" y="32636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065510" y="6494696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274" y="0"/>
                  </a:moveTo>
                  <a:lnTo>
                    <a:pt x="13905" y="11697"/>
                  </a:lnTo>
                  <a:lnTo>
                    <a:pt x="8795" y="19722"/>
                  </a:lnTo>
                  <a:lnTo>
                    <a:pt x="4856" y="27788"/>
                  </a:lnTo>
                  <a:lnTo>
                    <a:pt x="0" y="39609"/>
                  </a:lnTo>
                </a:path>
              </a:pathLst>
            </a:custGeom>
            <a:ln w="32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0" name="object 740"/>
          <p:cNvGrpSpPr/>
          <p:nvPr/>
        </p:nvGrpSpPr>
        <p:grpSpPr>
          <a:xfrm>
            <a:off x="4235341" y="6432652"/>
            <a:ext cx="250190" cy="247015"/>
            <a:chOff x="4235341" y="6432652"/>
            <a:chExt cx="250190" cy="247015"/>
          </a:xfrm>
        </p:grpSpPr>
        <p:sp>
          <p:nvSpPr>
            <p:cNvPr id="741" name="object 741"/>
            <p:cNvSpPr/>
            <p:nvPr/>
          </p:nvSpPr>
          <p:spPr>
            <a:xfrm>
              <a:off x="4458932" y="648793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458932" y="6478688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0" y="9244"/>
                  </a:moveTo>
                  <a:lnTo>
                    <a:pt x="3210" y="4145"/>
                  </a:lnTo>
                  <a:lnTo>
                    <a:pt x="5208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464140" y="6469544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9143"/>
                  </a:moveTo>
                  <a:lnTo>
                    <a:pt x="1997" y="4998"/>
                  </a:lnTo>
                  <a:lnTo>
                    <a:pt x="2798" y="0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464655" y="6460034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283" y="9510"/>
                  </a:moveTo>
                  <a:lnTo>
                    <a:pt x="3083" y="4512"/>
                  </a:lnTo>
                  <a:lnTo>
                    <a:pt x="0" y="0"/>
                  </a:lnTo>
                </a:path>
              </a:pathLst>
            </a:custGeom>
            <a:ln w="34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453050" y="6452654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20">
                  <a:moveTo>
                    <a:pt x="11604" y="7380"/>
                  </a:moveTo>
                  <a:lnTo>
                    <a:pt x="8520" y="2867"/>
                  </a:lnTo>
                  <a:lnTo>
                    <a:pt x="0" y="0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431265" y="6449786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21785" y="2867"/>
                  </a:moveTo>
                  <a:lnTo>
                    <a:pt x="13264" y="0"/>
                  </a:lnTo>
                  <a:lnTo>
                    <a:pt x="0" y="60"/>
                  </a:lnTo>
                </a:path>
              </a:pathLst>
            </a:custGeom>
            <a:ln w="34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403772" y="6449847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492" y="0"/>
                  </a:moveTo>
                  <a:lnTo>
                    <a:pt x="19602" y="98"/>
                  </a:lnTo>
                  <a:lnTo>
                    <a:pt x="14108" y="561"/>
                  </a:lnTo>
                  <a:lnTo>
                    <a:pt x="8433" y="1773"/>
                  </a:lnTo>
                  <a:lnTo>
                    <a:pt x="0" y="4121"/>
                  </a:lnTo>
                </a:path>
              </a:pathLst>
            </a:custGeom>
            <a:ln w="33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377526" y="6453968"/>
              <a:ext cx="26670" cy="12065"/>
            </a:xfrm>
            <a:custGeom>
              <a:avLst/>
              <a:gdLst/>
              <a:ahLst/>
              <a:cxnLst/>
              <a:rect l="l" t="t" r="r" b="b"/>
              <a:pathLst>
                <a:path w="26670" h="12064">
                  <a:moveTo>
                    <a:pt x="26245" y="0"/>
                  </a:moveTo>
                  <a:lnTo>
                    <a:pt x="17831" y="2468"/>
                  </a:lnTo>
                  <a:lnTo>
                    <a:pt x="12293" y="4524"/>
                  </a:lnTo>
                  <a:lnTo>
                    <a:pt x="7169" y="7275"/>
                  </a:lnTo>
                  <a:lnTo>
                    <a:pt x="0" y="11831"/>
                  </a:lnTo>
                </a:path>
              </a:pathLst>
            </a:custGeom>
            <a:ln w="33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358382" y="6465800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79">
                  <a:moveTo>
                    <a:pt x="19144" y="0"/>
                  </a:moveTo>
                  <a:lnTo>
                    <a:pt x="12086" y="4647"/>
                  </a:lnTo>
                  <a:lnTo>
                    <a:pt x="7738" y="8031"/>
                  </a:lnTo>
                  <a:lnTo>
                    <a:pt x="4308" y="11804"/>
                  </a:lnTo>
                  <a:lnTo>
                    <a:pt x="0" y="17618"/>
                  </a:lnTo>
                </a:path>
              </a:pathLst>
            </a:custGeom>
            <a:ln w="33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351254" y="6483418"/>
              <a:ext cx="7620" cy="20955"/>
            </a:xfrm>
            <a:custGeom>
              <a:avLst/>
              <a:gdLst/>
              <a:ahLst/>
              <a:cxnLst/>
              <a:rect l="l" t="t" r="r" b="b"/>
              <a:pathLst>
                <a:path w="7620" h="20954">
                  <a:moveTo>
                    <a:pt x="7127" y="0"/>
                  </a:moveTo>
                  <a:lnTo>
                    <a:pt x="0" y="9846"/>
                  </a:lnTo>
                  <a:lnTo>
                    <a:pt x="490" y="20462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351744" y="6503881"/>
              <a:ext cx="8890" cy="20955"/>
            </a:xfrm>
            <a:custGeom>
              <a:avLst/>
              <a:gdLst/>
              <a:ahLst/>
              <a:cxnLst/>
              <a:rect l="l" t="t" r="r" b="b"/>
              <a:pathLst>
                <a:path w="8889" h="20954">
                  <a:moveTo>
                    <a:pt x="0" y="0"/>
                  </a:moveTo>
                  <a:lnTo>
                    <a:pt x="490" y="10616"/>
                  </a:lnTo>
                  <a:lnTo>
                    <a:pt x="8690" y="20704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360435" y="6524586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4">
                  <a:moveTo>
                    <a:pt x="0" y="0"/>
                  </a:moveTo>
                  <a:lnTo>
                    <a:pt x="4958" y="5977"/>
                  </a:lnTo>
                  <a:lnTo>
                    <a:pt x="8918" y="9983"/>
                  </a:lnTo>
                  <a:lnTo>
                    <a:pt x="13956" y="13829"/>
                  </a:lnTo>
                  <a:lnTo>
                    <a:pt x="22147" y="19328"/>
                  </a:lnTo>
                </a:path>
              </a:pathLst>
            </a:custGeom>
            <a:ln w="33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382583" y="6543914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8296" y="5479"/>
                  </a:lnTo>
                  <a:lnTo>
                    <a:pt x="14068" y="9185"/>
                  </a:lnTo>
                  <a:lnTo>
                    <a:pt x="20020" y="12813"/>
                  </a:lnTo>
                  <a:lnTo>
                    <a:pt x="28859" y="18053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411442" y="6561968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70" h="17779">
                  <a:moveTo>
                    <a:pt x="0" y="0"/>
                  </a:moveTo>
                  <a:lnTo>
                    <a:pt x="8801" y="5235"/>
                  </a:lnTo>
                  <a:lnTo>
                    <a:pt x="14494" y="8822"/>
                  </a:lnTo>
                  <a:lnTo>
                    <a:pt x="19560" y="12420"/>
                  </a:lnTo>
                  <a:lnTo>
                    <a:pt x="26484" y="17685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437927" y="6579654"/>
              <a:ext cx="17145" cy="18415"/>
            </a:xfrm>
            <a:custGeom>
              <a:avLst/>
              <a:gdLst/>
              <a:ahLst/>
              <a:cxnLst/>
              <a:rect l="l" t="t" r="r" b="b"/>
              <a:pathLst>
                <a:path w="17145" h="18415">
                  <a:moveTo>
                    <a:pt x="0" y="0"/>
                  </a:moveTo>
                  <a:lnTo>
                    <a:pt x="11572" y="8870"/>
                  </a:lnTo>
                  <a:lnTo>
                    <a:pt x="17085" y="17811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455013" y="6597465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4" h="18415">
                  <a:moveTo>
                    <a:pt x="0" y="0"/>
                  </a:moveTo>
                  <a:lnTo>
                    <a:pt x="5512" y="8942"/>
                  </a:lnTo>
                  <a:lnTo>
                    <a:pt x="1651" y="18287"/>
                  </a:lnTo>
                </a:path>
              </a:pathLst>
            </a:custGeom>
            <a:ln w="3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439001" y="661575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5">
                  <a:moveTo>
                    <a:pt x="17662" y="0"/>
                  </a:moveTo>
                  <a:lnTo>
                    <a:pt x="13800" y="9345"/>
                  </a:lnTo>
                  <a:lnTo>
                    <a:pt x="0" y="18121"/>
                  </a:lnTo>
                </a:path>
              </a:pathLst>
            </a:custGeom>
            <a:ln w="33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403041" y="6633874"/>
              <a:ext cx="36195" cy="15875"/>
            </a:xfrm>
            <a:custGeom>
              <a:avLst/>
              <a:gdLst/>
              <a:ahLst/>
              <a:cxnLst/>
              <a:rect l="l" t="t" r="r" b="b"/>
              <a:pathLst>
                <a:path w="36195" h="15875">
                  <a:moveTo>
                    <a:pt x="35960" y="0"/>
                  </a:moveTo>
                  <a:lnTo>
                    <a:pt x="27635" y="5177"/>
                  </a:lnTo>
                  <a:lnTo>
                    <a:pt x="21114" y="8515"/>
                  </a:lnTo>
                  <a:lnTo>
                    <a:pt x="13026" y="11464"/>
                  </a:lnTo>
                  <a:lnTo>
                    <a:pt x="0" y="15473"/>
                  </a:lnTo>
                </a:path>
              </a:pathLst>
            </a:custGeom>
            <a:ln w="33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355048" y="6649347"/>
              <a:ext cx="48260" cy="10795"/>
            </a:xfrm>
            <a:custGeom>
              <a:avLst/>
              <a:gdLst/>
              <a:ahLst/>
              <a:cxnLst/>
              <a:rect l="l" t="t" r="r" b="b"/>
              <a:pathLst>
                <a:path w="48260" h="10795">
                  <a:moveTo>
                    <a:pt x="47992" y="0"/>
                  </a:moveTo>
                  <a:lnTo>
                    <a:pt x="34778" y="3927"/>
                  </a:lnTo>
                  <a:lnTo>
                    <a:pt x="25374" y="6300"/>
                  </a:lnTo>
                  <a:lnTo>
                    <a:pt x="15281" y="8074"/>
                  </a:lnTo>
                  <a:lnTo>
                    <a:pt x="0" y="10207"/>
                  </a:lnTo>
                </a:path>
              </a:pathLst>
            </a:custGeom>
            <a:ln w="32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306616" y="6659555"/>
              <a:ext cx="48895" cy="3810"/>
            </a:xfrm>
            <a:custGeom>
              <a:avLst/>
              <a:gdLst/>
              <a:ahLst/>
              <a:cxnLst/>
              <a:rect l="l" t="t" r="r" b="b"/>
              <a:pathLst>
                <a:path w="48895" h="3809">
                  <a:moveTo>
                    <a:pt x="48431" y="0"/>
                  </a:moveTo>
                  <a:lnTo>
                    <a:pt x="33143" y="2030"/>
                  </a:lnTo>
                  <a:lnTo>
                    <a:pt x="23002" y="3084"/>
                  </a:lnTo>
                  <a:lnTo>
                    <a:pt x="13468" y="3500"/>
                  </a:lnTo>
                  <a:lnTo>
                    <a:pt x="0" y="3618"/>
                  </a:lnTo>
                </a:path>
              </a:pathLst>
            </a:custGeom>
            <a:ln w="32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269645" y="6660686"/>
              <a:ext cx="37465" cy="2540"/>
            </a:xfrm>
            <a:custGeom>
              <a:avLst/>
              <a:gdLst/>
              <a:ahLst/>
              <a:cxnLst/>
              <a:rect l="l" t="t" r="r" b="b"/>
              <a:pathLst>
                <a:path w="37464" h="2540">
                  <a:moveTo>
                    <a:pt x="36970" y="2487"/>
                  </a:moveTo>
                  <a:lnTo>
                    <a:pt x="23681" y="2510"/>
                  </a:lnTo>
                  <a:lnTo>
                    <a:pt x="15400" y="2258"/>
                  </a:lnTo>
                  <a:lnTo>
                    <a:pt x="8662" y="1499"/>
                  </a:lnTo>
                  <a:lnTo>
                    <a:pt x="0" y="0"/>
                  </a:lnTo>
                </a:path>
              </a:pathLst>
            </a:custGeom>
            <a:ln w="31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253600" y="6653995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4">
                  <a:moveTo>
                    <a:pt x="16045" y="6691"/>
                  </a:moveTo>
                  <a:lnTo>
                    <a:pt x="1672" y="4094"/>
                  </a:lnTo>
                  <a:lnTo>
                    <a:pt x="0" y="0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251928" y="6643482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672" y="10512"/>
                  </a:moveTo>
                  <a:lnTo>
                    <a:pt x="0" y="6418"/>
                  </a:lnTo>
                  <a:lnTo>
                    <a:pt x="10639" y="0"/>
                  </a:lnTo>
                </a:path>
              </a:pathLst>
            </a:custGeom>
            <a:ln w="33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4" name="object 764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206028" y="6432941"/>
            <a:ext cx="206103" cy="263748"/>
          </a:xfrm>
          <a:prstGeom prst="rect">
            <a:avLst/>
          </a:prstGeom>
        </p:spPr>
      </p:pic>
      <p:grpSp>
        <p:nvGrpSpPr>
          <p:cNvPr id="765" name="object 765"/>
          <p:cNvGrpSpPr/>
          <p:nvPr/>
        </p:nvGrpSpPr>
        <p:grpSpPr>
          <a:xfrm>
            <a:off x="5504360" y="6325286"/>
            <a:ext cx="268605" cy="600710"/>
            <a:chOff x="5504360" y="6325286"/>
            <a:chExt cx="268605" cy="600710"/>
          </a:xfrm>
        </p:grpSpPr>
        <p:sp>
          <p:nvSpPr>
            <p:cNvPr id="766" name="object 766"/>
            <p:cNvSpPr/>
            <p:nvPr/>
          </p:nvSpPr>
          <p:spPr>
            <a:xfrm>
              <a:off x="5578742" y="6387680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8995" y="12030"/>
                  </a:moveTo>
                  <a:lnTo>
                    <a:pt x="8421" y="11113"/>
                  </a:lnTo>
                  <a:lnTo>
                    <a:pt x="7848" y="10195"/>
                  </a:lnTo>
                </a:path>
                <a:path w="9525" h="12064">
                  <a:moveTo>
                    <a:pt x="7848" y="10195"/>
                  </a:moveTo>
                  <a:lnTo>
                    <a:pt x="6701" y="83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5561579" y="6368205"/>
              <a:ext cx="17780" cy="19685"/>
            </a:xfrm>
            <a:custGeom>
              <a:avLst/>
              <a:gdLst/>
              <a:ahLst/>
              <a:cxnLst/>
              <a:rect l="l" t="t" r="r" b="b"/>
              <a:pathLst>
                <a:path w="17779" h="19685">
                  <a:moveTo>
                    <a:pt x="17162" y="19475"/>
                  </a:moveTo>
                  <a:lnTo>
                    <a:pt x="13124" y="14468"/>
                  </a:lnTo>
                  <a:lnTo>
                    <a:pt x="9991" y="10770"/>
                  </a:lnTo>
                  <a:lnTo>
                    <a:pt x="6152" y="6556"/>
                  </a:lnTo>
                  <a:lnTo>
                    <a:pt x="0" y="0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541098" y="6349461"/>
              <a:ext cx="20955" cy="19050"/>
            </a:xfrm>
            <a:custGeom>
              <a:avLst/>
              <a:gdLst/>
              <a:ahLst/>
              <a:cxnLst/>
              <a:rect l="l" t="t" r="r" b="b"/>
              <a:pathLst>
                <a:path w="20954" h="19050">
                  <a:moveTo>
                    <a:pt x="20480" y="18743"/>
                  </a:moveTo>
                  <a:lnTo>
                    <a:pt x="14276" y="12198"/>
                  </a:lnTo>
                  <a:lnTo>
                    <a:pt x="10075" y="8064"/>
                  </a:lnTo>
                  <a:lnTo>
                    <a:pt x="5956" y="4583"/>
                  </a:lnTo>
                  <a:lnTo>
                    <a:pt x="0" y="0"/>
                  </a:lnTo>
                </a:path>
              </a:pathLst>
            </a:custGeom>
            <a:ln w="33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525738" y="6341833"/>
              <a:ext cx="15875" cy="8255"/>
            </a:xfrm>
            <a:custGeom>
              <a:avLst/>
              <a:gdLst/>
              <a:ahLst/>
              <a:cxnLst/>
              <a:rect l="l" t="t" r="r" b="b"/>
              <a:pathLst>
                <a:path w="15875" h="8254">
                  <a:moveTo>
                    <a:pt x="15360" y="7628"/>
                  </a:moveTo>
                  <a:lnTo>
                    <a:pt x="5340" y="0"/>
                  </a:lnTo>
                  <a:lnTo>
                    <a:pt x="0" y="4875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5521067" y="6346708"/>
              <a:ext cx="5080" cy="31115"/>
            </a:xfrm>
            <a:custGeom>
              <a:avLst/>
              <a:gdLst/>
              <a:ahLst/>
              <a:cxnLst/>
              <a:rect l="l" t="t" r="r" b="b"/>
              <a:pathLst>
                <a:path w="5079" h="31114">
                  <a:moveTo>
                    <a:pt x="4671" y="0"/>
                  </a:moveTo>
                  <a:lnTo>
                    <a:pt x="1605" y="3219"/>
                  </a:lnTo>
                  <a:lnTo>
                    <a:pt x="171" y="7470"/>
                  </a:lnTo>
                  <a:lnTo>
                    <a:pt x="0" y="15612"/>
                  </a:lnTo>
                  <a:lnTo>
                    <a:pt x="719" y="30505"/>
                  </a:lnTo>
                </a:path>
              </a:pathLst>
            </a:custGeom>
            <a:ln w="33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5521786" y="6377214"/>
              <a:ext cx="16510" cy="190500"/>
            </a:xfrm>
            <a:custGeom>
              <a:avLst/>
              <a:gdLst/>
              <a:ahLst/>
              <a:cxnLst/>
              <a:rect l="l" t="t" r="r" b="b"/>
              <a:pathLst>
                <a:path w="16510" h="190500">
                  <a:moveTo>
                    <a:pt x="0" y="0"/>
                  </a:moveTo>
                  <a:lnTo>
                    <a:pt x="6539" y="72824"/>
                  </a:lnTo>
                  <a:lnTo>
                    <a:pt x="10402" y="116890"/>
                  </a:lnTo>
                  <a:lnTo>
                    <a:pt x="13104" y="150009"/>
                  </a:lnTo>
                  <a:lnTo>
                    <a:pt x="16159" y="189993"/>
                  </a:lnTo>
                </a:path>
              </a:pathLst>
            </a:custGeom>
            <a:ln w="31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537945" y="6567208"/>
              <a:ext cx="8255" cy="131445"/>
            </a:xfrm>
            <a:custGeom>
              <a:avLst/>
              <a:gdLst/>
              <a:ahLst/>
              <a:cxnLst/>
              <a:rect l="l" t="t" r="r" b="b"/>
              <a:pathLst>
                <a:path w="8254" h="131445">
                  <a:moveTo>
                    <a:pt x="0" y="0"/>
                  </a:moveTo>
                  <a:lnTo>
                    <a:pt x="2928" y="39064"/>
                  </a:lnTo>
                  <a:lnTo>
                    <a:pt x="4741" y="65746"/>
                  </a:lnTo>
                  <a:lnTo>
                    <a:pt x="6191" y="92341"/>
                  </a:lnTo>
                  <a:lnTo>
                    <a:pt x="8033" y="131142"/>
                  </a:lnTo>
                </a:path>
              </a:pathLst>
            </a:custGeom>
            <a:ln w="28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545978" y="6698350"/>
              <a:ext cx="4445" cy="114300"/>
            </a:xfrm>
            <a:custGeom>
              <a:avLst/>
              <a:gdLst/>
              <a:ahLst/>
              <a:cxnLst/>
              <a:rect l="l" t="t" r="r" b="b"/>
              <a:pathLst>
                <a:path w="4445" h="114300">
                  <a:moveTo>
                    <a:pt x="0" y="0"/>
                  </a:moveTo>
                  <a:lnTo>
                    <a:pt x="1780" y="38530"/>
                  </a:lnTo>
                  <a:lnTo>
                    <a:pt x="2801" y="63225"/>
                  </a:lnTo>
                  <a:lnTo>
                    <a:pt x="3448" y="84753"/>
                  </a:lnTo>
                  <a:lnTo>
                    <a:pt x="4105" y="113779"/>
                  </a:lnTo>
                </a:path>
              </a:pathLst>
            </a:custGeom>
            <a:ln w="27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550084" y="6812129"/>
              <a:ext cx="1270" cy="73660"/>
            </a:xfrm>
            <a:custGeom>
              <a:avLst/>
              <a:gdLst/>
              <a:ahLst/>
              <a:cxnLst/>
              <a:rect l="l" t="t" r="r" b="b"/>
              <a:pathLst>
                <a:path w="1270" h="73659">
                  <a:moveTo>
                    <a:pt x="0" y="0"/>
                  </a:moveTo>
                  <a:lnTo>
                    <a:pt x="611" y="28392"/>
                  </a:lnTo>
                  <a:lnTo>
                    <a:pt x="935" y="45486"/>
                  </a:lnTo>
                  <a:lnTo>
                    <a:pt x="1078" y="58148"/>
                  </a:lnTo>
                  <a:lnTo>
                    <a:pt x="1149" y="73245"/>
                  </a:lnTo>
                </a:path>
              </a:pathLst>
            </a:custGeom>
            <a:ln w="27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5551234" y="6885375"/>
              <a:ext cx="1270" cy="26034"/>
            </a:xfrm>
            <a:custGeom>
              <a:avLst/>
              <a:gdLst/>
              <a:ahLst/>
              <a:cxnLst/>
              <a:rect l="l" t="t" r="r" b="b"/>
              <a:pathLst>
                <a:path w="1270" h="26034">
                  <a:moveTo>
                    <a:pt x="0" y="0"/>
                  </a:moveTo>
                  <a:lnTo>
                    <a:pt x="70" y="14352"/>
                  </a:lnTo>
                  <a:lnTo>
                    <a:pt x="211" y="21803"/>
                  </a:lnTo>
                  <a:lnTo>
                    <a:pt x="526" y="24749"/>
                  </a:lnTo>
                  <a:lnTo>
                    <a:pt x="1122" y="25591"/>
                  </a:lnTo>
                </a:path>
              </a:pathLst>
            </a:custGeom>
            <a:ln w="29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5536168" y="6612607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09">
                  <a:moveTo>
                    <a:pt x="8788" y="3264"/>
                  </a:moveTo>
                  <a:lnTo>
                    <a:pt x="7699" y="2920"/>
                  </a:lnTo>
                  <a:lnTo>
                    <a:pt x="6609" y="2576"/>
                  </a:lnTo>
                </a:path>
                <a:path w="8889" h="3809">
                  <a:moveTo>
                    <a:pt x="6609" y="2576"/>
                  </a:moveTo>
                  <a:lnTo>
                    <a:pt x="4431" y="18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530975" y="6608174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192" y="4433"/>
                  </a:moveTo>
                  <a:lnTo>
                    <a:pt x="761" y="2544"/>
                  </a:lnTo>
                  <a:lnTo>
                    <a:pt x="0" y="0"/>
                  </a:lnTo>
                </a:path>
              </a:pathLst>
            </a:custGeom>
            <a:ln w="34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530214" y="6602813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29" h="5715">
                  <a:moveTo>
                    <a:pt x="761" y="5360"/>
                  </a:moveTo>
                  <a:lnTo>
                    <a:pt x="0" y="2816"/>
                  </a:lnTo>
                  <a:lnTo>
                    <a:pt x="10892" y="0"/>
                  </a:lnTo>
                </a:path>
              </a:pathLst>
            </a:custGeom>
            <a:ln w="34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541106" y="6596974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60" h="6350">
                  <a:moveTo>
                    <a:pt x="0" y="5838"/>
                  </a:moveTo>
                  <a:lnTo>
                    <a:pt x="6672" y="4163"/>
                  </a:lnTo>
                  <a:lnTo>
                    <a:pt x="12538" y="2996"/>
                  </a:lnTo>
                  <a:lnTo>
                    <a:pt x="20873" y="1791"/>
                  </a:lnTo>
                  <a:lnTo>
                    <a:pt x="34956" y="0"/>
                  </a:lnTo>
                </a:path>
              </a:pathLst>
            </a:custGeom>
            <a:ln w="34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5576062" y="6590822"/>
              <a:ext cx="55244" cy="6350"/>
            </a:xfrm>
            <a:custGeom>
              <a:avLst/>
              <a:gdLst/>
              <a:ahLst/>
              <a:cxnLst/>
              <a:rect l="l" t="t" r="r" b="b"/>
              <a:pathLst>
                <a:path w="55245" h="6350">
                  <a:moveTo>
                    <a:pt x="0" y="6152"/>
                  </a:moveTo>
                  <a:lnTo>
                    <a:pt x="14393" y="4356"/>
                  </a:lnTo>
                  <a:lnTo>
                    <a:pt x="24910" y="3116"/>
                  </a:lnTo>
                  <a:lnTo>
                    <a:pt x="36696" y="1856"/>
                  </a:lnTo>
                  <a:lnTo>
                    <a:pt x="54899" y="0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5630962" y="6579024"/>
              <a:ext cx="121920" cy="12065"/>
            </a:xfrm>
            <a:custGeom>
              <a:avLst/>
              <a:gdLst/>
              <a:ahLst/>
              <a:cxnLst/>
              <a:rect l="l" t="t" r="r" b="b"/>
              <a:pathLst>
                <a:path w="121920" h="12065">
                  <a:moveTo>
                    <a:pt x="0" y="11797"/>
                  </a:moveTo>
                  <a:lnTo>
                    <a:pt x="68142" y="5284"/>
                  </a:lnTo>
                  <a:lnTo>
                    <a:pt x="103524" y="1883"/>
                  </a:lnTo>
                  <a:lnTo>
                    <a:pt x="117549" y="491"/>
                  </a:lnTo>
                  <a:lnTo>
                    <a:pt x="121616" y="0"/>
                  </a:lnTo>
                </a:path>
              </a:pathLst>
            </a:custGeom>
            <a:ln w="31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751010" y="6578479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1568" y="544"/>
                  </a:moveTo>
                  <a:lnTo>
                    <a:pt x="5421" y="0"/>
                  </a:lnTo>
                  <a:lnTo>
                    <a:pt x="0" y="137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736149" y="6578617"/>
              <a:ext cx="15240" cy="635"/>
            </a:xfrm>
            <a:custGeom>
              <a:avLst/>
              <a:gdLst/>
              <a:ahLst/>
              <a:cxnLst/>
              <a:rect l="l" t="t" r="r" b="b"/>
              <a:pathLst>
                <a:path w="15239" h="634">
                  <a:moveTo>
                    <a:pt x="14861" y="0"/>
                  </a:moveTo>
                  <a:lnTo>
                    <a:pt x="9439" y="137"/>
                  </a:lnTo>
                  <a:lnTo>
                    <a:pt x="0" y="610"/>
                  </a:lnTo>
                </a:path>
              </a:pathLst>
            </a:custGeom>
            <a:ln w="34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706296" y="6579227"/>
              <a:ext cx="30480" cy="3175"/>
            </a:xfrm>
            <a:custGeom>
              <a:avLst/>
              <a:gdLst/>
              <a:ahLst/>
              <a:cxnLst/>
              <a:rect l="l" t="t" r="r" b="b"/>
              <a:pathLst>
                <a:path w="30479" h="3175">
                  <a:moveTo>
                    <a:pt x="29852" y="0"/>
                  </a:moveTo>
                  <a:lnTo>
                    <a:pt x="15118" y="1138"/>
                  </a:lnTo>
                  <a:lnTo>
                    <a:pt x="7097" y="1790"/>
                  </a:lnTo>
                  <a:lnTo>
                    <a:pt x="2990" y="2200"/>
                  </a:lnTo>
                  <a:lnTo>
                    <a:pt x="0" y="2613"/>
                  </a:lnTo>
                </a:path>
              </a:pathLst>
            </a:custGeom>
            <a:ln w="33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5" name="object 785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159085" y="6428352"/>
            <a:ext cx="256386" cy="253653"/>
          </a:xfrm>
          <a:prstGeom prst="rect">
            <a:avLst/>
          </a:prstGeom>
        </p:spPr>
      </p:pic>
      <p:pic>
        <p:nvPicPr>
          <p:cNvPr id="786" name="object 78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537471" y="6607415"/>
            <a:ext cx="129064" cy="228535"/>
          </a:xfrm>
          <a:prstGeom prst="rect">
            <a:avLst/>
          </a:prstGeom>
        </p:spPr>
      </p:pic>
      <p:pic>
        <p:nvPicPr>
          <p:cNvPr id="787" name="object 78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008200" y="6386322"/>
            <a:ext cx="437137" cy="336742"/>
          </a:xfrm>
          <a:prstGeom prst="rect">
            <a:avLst/>
          </a:prstGeom>
        </p:spPr>
      </p:pic>
      <p:pic>
        <p:nvPicPr>
          <p:cNvPr id="788" name="object 788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534379" y="6449744"/>
            <a:ext cx="243878" cy="239908"/>
          </a:xfrm>
          <a:prstGeom prst="rect">
            <a:avLst/>
          </a:prstGeom>
        </p:spPr>
      </p:pic>
      <p:pic>
        <p:nvPicPr>
          <p:cNvPr id="789" name="object 789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8218302" y="6475324"/>
            <a:ext cx="269639" cy="227933"/>
          </a:xfrm>
          <a:prstGeom prst="rect">
            <a:avLst/>
          </a:prstGeom>
        </p:spPr>
      </p:pic>
      <p:grpSp>
        <p:nvGrpSpPr>
          <p:cNvPr id="790" name="object 790"/>
          <p:cNvGrpSpPr/>
          <p:nvPr/>
        </p:nvGrpSpPr>
        <p:grpSpPr>
          <a:xfrm>
            <a:off x="8515273" y="6442172"/>
            <a:ext cx="224790" cy="273685"/>
            <a:chOff x="8515273" y="6442172"/>
            <a:chExt cx="224790" cy="273685"/>
          </a:xfrm>
        </p:grpSpPr>
        <p:sp>
          <p:nvSpPr>
            <p:cNvPr id="791" name="object 791"/>
            <p:cNvSpPr/>
            <p:nvPr/>
          </p:nvSpPr>
          <p:spPr>
            <a:xfrm>
              <a:off x="8706883" y="6479710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40" h="14604">
                  <a:moveTo>
                    <a:pt x="15090" y="14570"/>
                  </a:moveTo>
                  <a:lnTo>
                    <a:pt x="13542" y="12678"/>
                  </a:lnTo>
                  <a:lnTo>
                    <a:pt x="11994" y="10786"/>
                  </a:lnTo>
                </a:path>
                <a:path w="15240" h="14604">
                  <a:moveTo>
                    <a:pt x="11994" y="10786"/>
                  </a:moveTo>
                  <a:lnTo>
                    <a:pt x="8898" y="70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8683226" y="6466189"/>
              <a:ext cx="24130" cy="13970"/>
            </a:xfrm>
            <a:custGeom>
              <a:avLst/>
              <a:gdLst/>
              <a:ahLst/>
              <a:cxnLst/>
              <a:rect l="l" t="t" r="r" b="b"/>
              <a:pathLst>
                <a:path w="24129" h="13970">
                  <a:moveTo>
                    <a:pt x="23657" y="13520"/>
                  </a:moveTo>
                  <a:lnTo>
                    <a:pt x="18282" y="9371"/>
                  </a:lnTo>
                  <a:lnTo>
                    <a:pt x="14026" y="6579"/>
                  </a:lnTo>
                  <a:lnTo>
                    <a:pt x="8671" y="3878"/>
                  </a:lnTo>
                  <a:lnTo>
                    <a:pt x="0" y="0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8650521" y="6458966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20" h="7620">
                  <a:moveTo>
                    <a:pt x="32704" y="7223"/>
                  </a:moveTo>
                  <a:lnTo>
                    <a:pt x="23891" y="3444"/>
                  </a:lnTo>
                  <a:lnTo>
                    <a:pt x="17547" y="1432"/>
                  </a:lnTo>
                  <a:lnTo>
                    <a:pt x="10605" y="510"/>
                  </a:lnTo>
                  <a:lnTo>
                    <a:pt x="0" y="0"/>
                  </a:lnTo>
                </a:path>
              </a:pathLst>
            </a:custGeom>
            <a:ln w="33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8616755" y="6458667"/>
              <a:ext cx="34290" cy="6985"/>
            </a:xfrm>
            <a:custGeom>
              <a:avLst/>
              <a:gdLst/>
              <a:ahLst/>
              <a:cxnLst/>
              <a:rect l="l" t="t" r="r" b="b"/>
              <a:pathLst>
                <a:path w="34290" h="6985">
                  <a:moveTo>
                    <a:pt x="33765" y="299"/>
                  </a:moveTo>
                  <a:lnTo>
                    <a:pt x="23143" y="0"/>
                  </a:lnTo>
                  <a:lnTo>
                    <a:pt x="16085" y="550"/>
                  </a:lnTo>
                  <a:lnTo>
                    <a:pt x="9426" y="2536"/>
                  </a:lnTo>
                  <a:lnTo>
                    <a:pt x="0" y="6543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8592381" y="6465210"/>
              <a:ext cx="24765" cy="20955"/>
            </a:xfrm>
            <a:custGeom>
              <a:avLst/>
              <a:gdLst/>
              <a:ahLst/>
              <a:cxnLst/>
              <a:rect l="l" t="t" r="r" b="b"/>
              <a:pathLst>
                <a:path w="24765" h="20954">
                  <a:moveTo>
                    <a:pt x="24374" y="0"/>
                  </a:moveTo>
                  <a:lnTo>
                    <a:pt x="15095" y="4234"/>
                  </a:lnTo>
                  <a:lnTo>
                    <a:pt x="9463" y="7812"/>
                  </a:lnTo>
                  <a:lnTo>
                    <a:pt x="5193" y="12685"/>
                  </a:lnTo>
                  <a:lnTo>
                    <a:pt x="0" y="20802"/>
                  </a:lnTo>
                </a:path>
              </a:pathLst>
            </a:custGeom>
            <a:ln w="32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8584541" y="6486012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4">
                  <a:moveTo>
                    <a:pt x="7839" y="0"/>
                  </a:moveTo>
                  <a:lnTo>
                    <a:pt x="2915" y="8295"/>
                  </a:lnTo>
                  <a:lnTo>
                    <a:pt x="526" y="14414"/>
                  </a:lnTo>
                  <a:lnTo>
                    <a:pt x="0" y="21376"/>
                  </a:lnTo>
                  <a:lnTo>
                    <a:pt x="663" y="32200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8585205" y="6518213"/>
              <a:ext cx="13335" cy="38735"/>
            </a:xfrm>
            <a:custGeom>
              <a:avLst/>
              <a:gdLst/>
              <a:ahLst/>
              <a:cxnLst/>
              <a:rect l="l" t="t" r="r" b="b"/>
              <a:pathLst>
                <a:path w="13334" h="38734">
                  <a:moveTo>
                    <a:pt x="0" y="0"/>
                  </a:moveTo>
                  <a:lnTo>
                    <a:pt x="974" y="10918"/>
                  </a:lnTo>
                  <a:lnTo>
                    <a:pt x="2625" y="18543"/>
                  </a:lnTo>
                  <a:lnTo>
                    <a:pt x="6146" y="26462"/>
                  </a:lnTo>
                  <a:lnTo>
                    <a:pt x="12731" y="38262"/>
                  </a:lnTo>
                </a:path>
              </a:pathLst>
            </a:custGeom>
            <a:ln w="32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8597936" y="6556475"/>
              <a:ext cx="27940" cy="39370"/>
            </a:xfrm>
            <a:custGeom>
              <a:avLst/>
              <a:gdLst/>
              <a:ahLst/>
              <a:cxnLst/>
              <a:rect l="l" t="t" r="r" b="b"/>
              <a:pathLst>
                <a:path w="27940" h="39370">
                  <a:moveTo>
                    <a:pt x="0" y="0"/>
                  </a:moveTo>
                  <a:lnTo>
                    <a:pt x="6813" y="11814"/>
                  </a:lnTo>
                  <a:lnTo>
                    <a:pt x="11934" y="19834"/>
                  </a:lnTo>
                  <a:lnTo>
                    <a:pt x="17928" y="27736"/>
                  </a:lnTo>
                  <a:lnTo>
                    <a:pt x="27359" y="39192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8625296" y="6595668"/>
              <a:ext cx="30480" cy="35560"/>
            </a:xfrm>
            <a:custGeom>
              <a:avLst/>
              <a:gdLst/>
              <a:ahLst/>
              <a:cxnLst/>
              <a:rect l="l" t="t" r="r" b="b"/>
              <a:pathLst>
                <a:path w="30479" h="35559">
                  <a:moveTo>
                    <a:pt x="0" y="0"/>
                  </a:moveTo>
                  <a:lnTo>
                    <a:pt x="9470" y="11399"/>
                  </a:lnTo>
                  <a:lnTo>
                    <a:pt x="15743" y="18899"/>
                  </a:lnTo>
                  <a:lnTo>
                    <a:pt x="21621" y="25832"/>
                  </a:lnTo>
                  <a:lnTo>
                    <a:pt x="29909" y="35527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8655206" y="6631195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5" h="29209">
                  <a:moveTo>
                    <a:pt x="0" y="0"/>
                  </a:moveTo>
                  <a:lnTo>
                    <a:pt x="8106" y="9588"/>
                  </a:lnTo>
                  <a:lnTo>
                    <a:pt x="12712" y="15778"/>
                  </a:lnTo>
                  <a:lnTo>
                    <a:pt x="15531" y="21261"/>
                  </a:lnTo>
                  <a:lnTo>
                    <a:pt x="18276" y="28732"/>
                  </a:lnTo>
                </a:path>
              </a:pathLst>
            </a:custGeom>
            <a:ln w="31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8668882" y="6659927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4599" y="0"/>
                  </a:moveTo>
                  <a:lnTo>
                    <a:pt x="8971" y="12483"/>
                  </a:lnTo>
                  <a:lnTo>
                    <a:pt x="0" y="20917"/>
                  </a:lnTo>
                </a:path>
              </a:pathLst>
            </a:custGeom>
            <a:ln w="32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8640148" y="6680844"/>
              <a:ext cx="29209" cy="13335"/>
            </a:xfrm>
            <a:custGeom>
              <a:avLst/>
              <a:gdLst/>
              <a:ahLst/>
              <a:cxnLst/>
              <a:rect l="l" t="t" r="r" b="b"/>
              <a:pathLst>
                <a:path w="29209" h="13334">
                  <a:moveTo>
                    <a:pt x="28734" y="0"/>
                  </a:moveTo>
                  <a:lnTo>
                    <a:pt x="23238" y="4944"/>
                  </a:lnTo>
                  <a:lnTo>
                    <a:pt x="18413" y="7933"/>
                  </a:lnTo>
                  <a:lnTo>
                    <a:pt x="11565" y="10171"/>
                  </a:lnTo>
                  <a:lnTo>
                    <a:pt x="0" y="12865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8597174" y="6693710"/>
              <a:ext cx="43180" cy="5080"/>
            </a:xfrm>
            <a:custGeom>
              <a:avLst/>
              <a:gdLst/>
              <a:ahLst/>
              <a:cxnLst/>
              <a:rect l="l" t="t" r="r" b="b"/>
              <a:pathLst>
                <a:path w="43179" h="5079">
                  <a:moveTo>
                    <a:pt x="42974" y="0"/>
                  </a:moveTo>
                  <a:lnTo>
                    <a:pt x="31186" y="2572"/>
                  </a:lnTo>
                  <a:lnTo>
                    <a:pt x="22781" y="3958"/>
                  </a:lnTo>
                  <a:lnTo>
                    <a:pt x="13728" y="4635"/>
                  </a:lnTo>
                  <a:lnTo>
                    <a:pt x="0" y="5078"/>
                  </a:lnTo>
                </a:path>
              </a:pathLst>
            </a:custGeom>
            <a:ln w="33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8555372" y="6694709"/>
              <a:ext cx="41910" cy="4445"/>
            </a:xfrm>
            <a:custGeom>
              <a:avLst/>
              <a:gdLst/>
              <a:ahLst/>
              <a:cxnLst/>
              <a:rect l="l" t="t" r="r" b="b"/>
              <a:pathLst>
                <a:path w="41909" h="4445">
                  <a:moveTo>
                    <a:pt x="41802" y="4080"/>
                  </a:moveTo>
                  <a:lnTo>
                    <a:pt x="28092" y="4380"/>
                  </a:lnTo>
                  <a:lnTo>
                    <a:pt x="19168" y="4055"/>
                  </a:lnTo>
                  <a:lnTo>
                    <a:pt x="11110" y="2723"/>
                  </a:lnTo>
                  <a:lnTo>
                    <a:pt x="0" y="0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8531342" y="6678466"/>
              <a:ext cx="24130" cy="16510"/>
            </a:xfrm>
            <a:custGeom>
              <a:avLst/>
              <a:gdLst/>
              <a:ahLst/>
              <a:cxnLst/>
              <a:rect l="l" t="t" r="r" b="b"/>
              <a:pathLst>
                <a:path w="24129" h="16509">
                  <a:moveTo>
                    <a:pt x="24029" y="16243"/>
                  </a:moveTo>
                  <a:lnTo>
                    <a:pt x="13196" y="13329"/>
                  </a:lnTo>
                  <a:lnTo>
                    <a:pt x="7082" y="10666"/>
                  </a:lnTo>
                  <a:lnTo>
                    <a:pt x="3434" y="6730"/>
                  </a:lnTo>
                  <a:lnTo>
                    <a:pt x="0" y="0"/>
                  </a:lnTo>
                </a:path>
              </a:pathLst>
            </a:custGeom>
            <a:ln w="32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6" name="object 806"/>
          <p:cNvGrpSpPr/>
          <p:nvPr/>
        </p:nvGrpSpPr>
        <p:grpSpPr>
          <a:xfrm>
            <a:off x="8668439" y="6427784"/>
            <a:ext cx="528955" cy="318770"/>
            <a:chOff x="8668439" y="6427784"/>
            <a:chExt cx="528955" cy="318770"/>
          </a:xfrm>
        </p:grpSpPr>
        <p:sp>
          <p:nvSpPr>
            <p:cNvPr id="807" name="object 807"/>
            <p:cNvSpPr/>
            <p:nvPr/>
          </p:nvSpPr>
          <p:spPr>
            <a:xfrm>
              <a:off x="8891480" y="647223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8889503" y="6467394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1977" y="4839"/>
                  </a:moveTo>
                  <a:lnTo>
                    <a:pt x="1862" y="3807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8881716" y="6458271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786" y="9123"/>
                  </a:moveTo>
                  <a:lnTo>
                    <a:pt x="5923" y="5316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8863825" y="6448660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7891" y="9610"/>
                  </a:moveTo>
                  <a:lnTo>
                    <a:pt x="11966" y="4293"/>
                  </a:lnTo>
                  <a:lnTo>
                    <a:pt x="0" y="0"/>
                  </a:lnTo>
                </a:path>
              </a:pathLst>
            </a:custGeom>
            <a:ln w="34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8834950" y="6444769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09" h="4445">
                  <a:moveTo>
                    <a:pt x="28874" y="3891"/>
                  </a:moveTo>
                  <a:lnTo>
                    <a:pt x="21692" y="1422"/>
                  </a:lnTo>
                  <a:lnTo>
                    <a:pt x="16290" y="234"/>
                  </a:lnTo>
                  <a:lnTo>
                    <a:pt x="9962" y="0"/>
                  </a:lnTo>
                  <a:lnTo>
                    <a:pt x="0" y="390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8800717" y="6445160"/>
              <a:ext cx="34290" cy="8890"/>
            </a:xfrm>
            <a:custGeom>
              <a:avLst/>
              <a:gdLst/>
              <a:ahLst/>
              <a:cxnLst/>
              <a:rect l="l" t="t" r="r" b="b"/>
              <a:pathLst>
                <a:path w="34290" h="8889">
                  <a:moveTo>
                    <a:pt x="34233" y="0"/>
                  </a:moveTo>
                  <a:lnTo>
                    <a:pt x="24188" y="578"/>
                  </a:lnTo>
                  <a:lnTo>
                    <a:pt x="17273" y="1656"/>
                  </a:lnTo>
                  <a:lnTo>
                    <a:pt x="10280" y="4030"/>
                  </a:lnTo>
                  <a:lnTo>
                    <a:pt x="0" y="8497"/>
                  </a:lnTo>
                </a:path>
              </a:pathLst>
            </a:custGeom>
            <a:ln w="33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8770441" y="6453657"/>
              <a:ext cx="30480" cy="22225"/>
            </a:xfrm>
            <a:custGeom>
              <a:avLst/>
              <a:gdLst/>
              <a:ahLst/>
              <a:cxnLst/>
              <a:rect l="l" t="t" r="r" b="b"/>
              <a:pathLst>
                <a:path w="30479" h="22225">
                  <a:moveTo>
                    <a:pt x="30275" y="0"/>
                  </a:moveTo>
                  <a:lnTo>
                    <a:pt x="20056" y="4678"/>
                  </a:lnTo>
                  <a:lnTo>
                    <a:pt x="13496" y="8530"/>
                  </a:lnTo>
                  <a:lnTo>
                    <a:pt x="7757" y="13622"/>
                  </a:lnTo>
                  <a:lnTo>
                    <a:pt x="0" y="22017"/>
                  </a:lnTo>
                </a:path>
              </a:pathLst>
            </a:custGeom>
            <a:ln w="32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8754001" y="6475674"/>
              <a:ext cx="16510" cy="33655"/>
            </a:xfrm>
            <a:custGeom>
              <a:avLst/>
              <a:gdLst/>
              <a:ahLst/>
              <a:cxnLst/>
              <a:rect l="l" t="t" r="r" b="b"/>
              <a:pathLst>
                <a:path w="16509" h="33654">
                  <a:moveTo>
                    <a:pt x="16440" y="0"/>
                  </a:moveTo>
                  <a:lnTo>
                    <a:pt x="8899" y="8570"/>
                  </a:lnTo>
                  <a:lnTo>
                    <a:pt x="4672" y="14893"/>
                  </a:lnTo>
                  <a:lnTo>
                    <a:pt x="2220" y="22088"/>
                  </a:lnTo>
                  <a:lnTo>
                    <a:pt x="0" y="33274"/>
                  </a:lnTo>
                </a:path>
              </a:pathLst>
            </a:custGeom>
            <a:ln w="32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8751810" y="6508949"/>
              <a:ext cx="5715" cy="40005"/>
            </a:xfrm>
            <a:custGeom>
              <a:avLst/>
              <a:gdLst/>
              <a:ahLst/>
              <a:cxnLst/>
              <a:rect l="l" t="t" r="r" b="b"/>
              <a:pathLst>
                <a:path w="5715" h="40004">
                  <a:moveTo>
                    <a:pt x="2190" y="0"/>
                  </a:moveTo>
                  <a:lnTo>
                    <a:pt x="280" y="11285"/>
                  </a:lnTo>
                  <a:lnTo>
                    <a:pt x="0" y="19174"/>
                  </a:lnTo>
                  <a:lnTo>
                    <a:pt x="1668" y="27381"/>
                  </a:lnTo>
                  <a:lnTo>
                    <a:pt x="5607" y="3962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8757418" y="6548569"/>
              <a:ext cx="19685" cy="40640"/>
            </a:xfrm>
            <a:custGeom>
              <a:avLst/>
              <a:gdLst/>
              <a:ahLst/>
              <a:cxnLst/>
              <a:rect l="l" t="t" r="r" b="b"/>
              <a:pathLst>
                <a:path w="19684" h="40640">
                  <a:moveTo>
                    <a:pt x="0" y="0"/>
                  </a:moveTo>
                  <a:lnTo>
                    <a:pt x="4188" y="12254"/>
                  </a:lnTo>
                  <a:lnTo>
                    <a:pt x="7601" y="20572"/>
                  </a:lnTo>
                  <a:lnTo>
                    <a:pt x="12057" y="28762"/>
                  </a:lnTo>
                  <a:lnTo>
                    <a:pt x="19371" y="40634"/>
                  </a:lnTo>
                </a:path>
              </a:pathLst>
            </a:custGeom>
            <a:ln w="32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8776789" y="6589204"/>
              <a:ext cx="24130" cy="38100"/>
            </a:xfrm>
            <a:custGeom>
              <a:avLst/>
              <a:gdLst/>
              <a:ahLst/>
              <a:cxnLst/>
              <a:rect l="l" t="t" r="r" b="b"/>
              <a:pathLst>
                <a:path w="24129" h="38100">
                  <a:moveTo>
                    <a:pt x="0" y="0"/>
                  </a:moveTo>
                  <a:lnTo>
                    <a:pt x="7385" y="11825"/>
                  </a:lnTo>
                  <a:lnTo>
                    <a:pt x="12341" y="19684"/>
                  </a:lnTo>
                  <a:lnTo>
                    <a:pt x="17113" y="27103"/>
                  </a:lnTo>
                  <a:lnTo>
                    <a:pt x="23947" y="37607"/>
                  </a:lnTo>
                </a:path>
              </a:pathLst>
            </a:custGeom>
            <a:ln w="32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8800737" y="6626811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4" h="32384">
                  <a:moveTo>
                    <a:pt x="0" y="0"/>
                  </a:moveTo>
                  <a:lnTo>
                    <a:pt x="6666" y="10414"/>
                  </a:lnTo>
                  <a:lnTo>
                    <a:pt x="10274" y="17209"/>
                  </a:lnTo>
                  <a:lnTo>
                    <a:pt x="12069" y="23376"/>
                  </a:lnTo>
                  <a:lnTo>
                    <a:pt x="13298" y="31904"/>
                  </a:lnTo>
                </a:path>
              </a:pathLst>
            </a:custGeom>
            <a:ln w="32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8801132" y="6658716"/>
              <a:ext cx="13970" cy="24765"/>
            </a:xfrm>
            <a:custGeom>
              <a:avLst/>
              <a:gdLst/>
              <a:ahLst/>
              <a:cxnLst/>
              <a:rect l="l" t="t" r="r" b="b"/>
              <a:pathLst>
                <a:path w="13970" h="24765">
                  <a:moveTo>
                    <a:pt x="12903" y="0"/>
                  </a:moveTo>
                  <a:lnTo>
                    <a:pt x="13723" y="8416"/>
                  </a:lnTo>
                  <a:lnTo>
                    <a:pt x="12652" y="13800"/>
                  </a:lnTo>
                  <a:lnTo>
                    <a:pt x="8481" y="18471"/>
                  </a:lnTo>
                  <a:lnTo>
                    <a:pt x="0" y="24751"/>
                  </a:lnTo>
                </a:path>
              </a:pathLst>
            </a:custGeom>
            <a:ln w="32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8763427" y="6683468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09">
                  <a:moveTo>
                    <a:pt x="37705" y="0"/>
                  </a:moveTo>
                  <a:lnTo>
                    <a:pt x="28836" y="6141"/>
                  </a:lnTo>
                  <a:lnTo>
                    <a:pt x="21952" y="9844"/>
                  </a:lnTo>
                  <a:lnTo>
                    <a:pt x="13518" y="12598"/>
                  </a:lnTo>
                  <a:lnTo>
                    <a:pt x="0" y="15892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8719015" y="6699360"/>
              <a:ext cx="44450" cy="5080"/>
            </a:xfrm>
            <a:custGeom>
              <a:avLst/>
              <a:gdLst/>
              <a:ahLst/>
              <a:cxnLst/>
              <a:rect l="l" t="t" r="r" b="b"/>
              <a:pathLst>
                <a:path w="44450" h="5079">
                  <a:moveTo>
                    <a:pt x="44412" y="0"/>
                  </a:moveTo>
                  <a:lnTo>
                    <a:pt x="30788" y="3101"/>
                  </a:lnTo>
                  <a:lnTo>
                    <a:pt x="21621" y="4502"/>
                  </a:lnTo>
                  <a:lnTo>
                    <a:pt x="12746" y="4534"/>
                  </a:lnTo>
                  <a:lnTo>
                    <a:pt x="0" y="3526"/>
                  </a:lnTo>
                </a:path>
              </a:pathLst>
            </a:custGeom>
            <a:ln w="32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8684485" y="6694293"/>
              <a:ext cx="34925" cy="8890"/>
            </a:xfrm>
            <a:custGeom>
              <a:avLst/>
              <a:gdLst/>
              <a:ahLst/>
              <a:cxnLst/>
              <a:rect l="l" t="t" r="r" b="b"/>
              <a:pathLst>
                <a:path w="34925" h="8890">
                  <a:moveTo>
                    <a:pt x="34529" y="8594"/>
                  </a:moveTo>
                  <a:lnTo>
                    <a:pt x="21938" y="7397"/>
                  </a:lnTo>
                  <a:lnTo>
                    <a:pt x="14144" y="6103"/>
                  </a:lnTo>
                  <a:lnTo>
                    <a:pt x="7910" y="3906"/>
                  </a:lnTo>
                  <a:lnTo>
                    <a:pt x="0" y="0"/>
                  </a:lnTo>
                </a:path>
              </a:pathLst>
            </a:custGeom>
            <a:ln w="32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8920115" y="6582732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4">
                  <a:moveTo>
                    <a:pt x="0" y="114"/>
                  </a:moveTo>
                  <a:lnTo>
                    <a:pt x="916" y="114"/>
                  </a:lnTo>
                  <a:lnTo>
                    <a:pt x="1834" y="114"/>
                  </a:lnTo>
                </a:path>
                <a:path w="9525" h="634">
                  <a:moveTo>
                    <a:pt x="1834" y="114"/>
                  </a:moveTo>
                  <a:lnTo>
                    <a:pt x="3668" y="114"/>
                  </a:lnTo>
                  <a:lnTo>
                    <a:pt x="939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8929507" y="6581099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0" y="1633"/>
                  </a:moveTo>
                  <a:lnTo>
                    <a:pt x="5722" y="1518"/>
                  </a:lnTo>
                  <a:lnTo>
                    <a:pt x="16766" y="0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8946274" y="6575574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5">
                  <a:moveTo>
                    <a:pt x="0" y="5524"/>
                  </a:moveTo>
                  <a:lnTo>
                    <a:pt x="6629" y="4583"/>
                  </a:lnTo>
                  <a:lnTo>
                    <a:pt x="11618" y="3694"/>
                  </a:lnTo>
                  <a:lnTo>
                    <a:pt x="17470" y="2339"/>
                  </a:lnTo>
                  <a:lnTo>
                    <a:pt x="26685" y="0"/>
                  </a:lnTo>
                </a:path>
              </a:pathLst>
            </a:custGeom>
            <a:ln w="34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8972959" y="6564782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4" h="10795">
                  <a:moveTo>
                    <a:pt x="0" y="10792"/>
                  </a:moveTo>
                  <a:lnTo>
                    <a:pt x="9294" y="8370"/>
                  </a:lnTo>
                  <a:lnTo>
                    <a:pt x="15703" y="6439"/>
                  </a:lnTo>
                  <a:lnTo>
                    <a:pt x="22206" y="3986"/>
                  </a:lnTo>
                  <a:lnTo>
                    <a:pt x="31782" y="0"/>
                  </a:lnTo>
                </a:path>
              </a:pathLst>
            </a:custGeom>
            <a:ln w="33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9004741" y="6549001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40" h="15875">
                  <a:moveTo>
                    <a:pt x="0" y="15781"/>
                  </a:moveTo>
                  <a:lnTo>
                    <a:pt x="9511" y="11717"/>
                  </a:lnTo>
                  <a:lnTo>
                    <a:pt x="15560" y="8718"/>
                  </a:lnTo>
                  <a:lnTo>
                    <a:pt x="20735" y="5306"/>
                  </a:lnTo>
                  <a:lnTo>
                    <a:pt x="27627" y="0"/>
                  </a:lnTo>
                </a:path>
              </a:pathLst>
            </a:custGeom>
            <a:ln w="32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9032369" y="6530481"/>
              <a:ext cx="13970" cy="19050"/>
            </a:xfrm>
            <a:custGeom>
              <a:avLst/>
              <a:gdLst/>
              <a:ahLst/>
              <a:cxnLst/>
              <a:rect l="l" t="t" r="r" b="b"/>
              <a:pathLst>
                <a:path w="13970" h="19050">
                  <a:moveTo>
                    <a:pt x="0" y="18519"/>
                  </a:moveTo>
                  <a:lnTo>
                    <a:pt x="11484" y="9525"/>
                  </a:lnTo>
                  <a:lnTo>
                    <a:pt x="13574" y="0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9039615" y="6513018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6328" y="17463"/>
                  </a:moveTo>
                  <a:lnTo>
                    <a:pt x="8417" y="7938"/>
                  </a:lnTo>
                  <a:lnTo>
                    <a:pt x="0" y="0"/>
                  </a:lnTo>
                </a:path>
              </a:pathLst>
            </a:custGeom>
            <a:ln w="33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9014069" y="6500669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4" h="12700">
                  <a:moveTo>
                    <a:pt x="25546" y="12348"/>
                  </a:moveTo>
                  <a:lnTo>
                    <a:pt x="20412" y="7690"/>
                  </a:lnTo>
                  <a:lnTo>
                    <a:pt x="16039" y="4851"/>
                  </a:lnTo>
                  <a:lnTo>
                    <a:pt x="10033" y="2673"/>
                  </a:lnTo>
                  <a:lnTo>
                    <a:pt x="0" y="0"/>
                  </a:lnTo>
                </a:path>
              </a:pathLst>
            </a:custGeom>
            <a:ln w="33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8975438" y="6496918"/>
              <a:ext cx="38735" cy="3810"/>
            </a:xfrm>
            <a:custGeom>
              <a:avLst/>
              <a:gdLst/>
              <a:ahLst/>
              <a:cxnLst/>
              <a:rect l="l" t="t" r="r" b="b"/>
              <a:pathLst>
                <a:path w="38734" h="3810">
                  <a:moveTo>
                    <a:pt x="38630" y="3751"/>
                  </a:moveTo>
                  <a:lnTo>
                    <a:pt x="28392" y="1223"/>
                  </a:lnTo>
                  <a:lnTo>
                    <a:pt x="20955" y="66"/>
                  </a:lnTo>
                  <a:lnTo>
                    <a:pt x="12698" y="0"/>
                  </a:lnTo>
                  <a:lnTo>
                    <a:pt x="0" y="740"/>
                  </a:lnTo>
                </a:path>
              </a:pathLst>
            </a:custGeom>
            <a:ln w="33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8933388" y="6497659"/>
              <a:ext cx="42545" cy="10795"/>
            </a:xfrm>
            <a:custGeom>
              <a:avLst/>
              <a:gdLst/>
              <a:ahLst/>
              <a:cxnLst/>
              <a:rect l="l" t="t" r="r" b="b"/>
              <a:pathLst>
                <a:path w="42545" h="10795">
                  <a:moveTo>
                    <a:pt x="42049" y="0"/>
                  </a:moveTo>
                  <a:lnTo>
                    <a:pt x="29297" y="955"/>
                  </a:lnTo>
                  <a:lnTo>
                    <a:pt x="20666" y="2391"/>
                  </a:lnTo>
                  <a:lnTo>
                    <a:pt x="12215" y="5314"/>
                  </a:lnTo>
                  <a:lnTo>
                    <a:pt x="0" y="10728"/>
                  </a:lnTo>
                </a:path>
              </a:pathLst>
            </a:custGeom>
            <a:ln w="32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8897032" y="6508388"/>
              <a:ext cx="36830" cy="26670"/>
            </a:xfrm>
            <a:custGeom>
              <a:avLst/>
              <a:gdLst/>
              <a:ahLst/>
              <a:cxnLst/>
              <a:rect l="l" t="t" r="r" b="b"/>
              <a:pathLst>
                <a:path w="36829" h="26670">
                  <a:moveTo>
                    <a:pt x="36355" y="0"/>
                  </a:moveTo>
                  <a:lnTo>
                    <a:pt x="24229" y="5658"/>
                  </a:lnTo>
                  <a:lnTo>
                    <a:pt x="16400" y="10290"/>
                  </a:lnTo>
                  <a:lnTo>
                    <a:pt x="9460" y="16367"/>
                  </a:lnTo>
                  <a:lnTo>
                    <a:pt x="0" y="26358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8872738" y="6534746"/>
              <a:ext cx="24765" cy="40005"/>
            </a:xfrm>
            <a:custGeom>
              <a:avLst/>
              <a:gdLst/>
              <a:ahLst/>
              <a:cxnLst/>
              <a:rect l="l" t="t" r="r" b="b"/>
              <a:pathLst>
                <a:path w="24765" h="40004">
                  <a:moveTo>
                    <a:pt x="24294" y="0"/>
                  </a:moveTo>
                  <a:lnTo>
                    <a:pt x="15022" y="10196"/>
                  </a:lnTo>
                  <a:lnTo>
                    <a:pt x="9401" y="17711"/>
                  </a:lnTo>
                  <a:lnTo>
                    <a:pt x="5153" y="26249"/>
                  </a:lnTo>
                  <a:lnTo>
                    <a:pt x="0" y="39514"/>
                  </a:lnTo>
                </a:path>
              </a:pathLst>
            </a:custGeom>
            <a:ln w="32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8865048" y="6574261"/>
              <a:ext cx="8255" cy="46355"/>
            </a:xfrm>
            <a:custGeom>
              <a:avLst/>
              <a:gdLst/>
              <a:ahLst/>
              <a:cxnLst/>
              <a:rect l="l" t="t" r="r" b="b"/>
              <a:pathLst>
                <a:path w="8254" h="46354">
                  <a:moveTo>
                    <a:pt x="7689" y="0"/>
                  </a:moveTo>
                  <a:lnTo>
                    <a:pt x="2807" y="13370"/>
                  </a:lnTo>
                  <a:lnTo>
                    <a:pt x="460" y="22645"/>
                  </a:lnTo>
                  <a:lnTo>
                    <a:pt x="0" y="32162"/>
                  </a:lnTo>
                  <a:lnTo>
                    <a:pt x="777" y="46258"/>
                  </a:lnTo>
                </a:path>
              </a:pathLst>
            </a:custGeom>
            <a:ln w="32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8865826" y="6620520"/>
              <a:ext cx="13970" cy="44450"/>
            </a:xfrm>
            <a:custGeom>
              <a:avLst/>
              <a:gdLst/>
              <a:ahLst/>
              <a:cxnLst/>
              <a:rect l="l" t="t" r="r" b="b"/>
              <a:pathLst>
                <a:path w="13970" h="44450">
                  <a:moveTo>
                    <a:pt x="0" y="0"/>
                  </a:moveTo>
                  <a:lnTo>
                    <a:pt x="1102" y="14059"/>
                  </a:lnTo>
                  <a:lnTo>
                    <a:pt x="2921" y="23327"/>
                  </a:lnTo>
                  <a:lnTo>
                    <a:pt x="6763" y="31924"/>
                  </a:lnTo>
                  <a:lnTo>
                    <a:pt x="13933" y="43974"/>
                  </a:lnTo>
                </a:path>
              </a:pathLst>
            </a:custGeom>
            <a:ln w="32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8879759" y="6664494"/>
              <a:ext cx="34290" cy="33655"/>
            </a:xfrm>
            <a:custGeom>
              <a:avLst/>
              <a:gdLst/>
              <a:ahLst/>
              <a:cxnLst/>
              <a:rect l="l" t="t" r="r" b="b"/>
              <a:pathLst>
                <a:path w="34290" h="33654">
                  <a:moveTo>
                    <a:pt x="0" y="0"/>
                  </a:moveTo>
                  <a:lnTo>
                    <a:pt x="7485" y="11879"/>
                  </a:lnTo>
                  <a:lnTo>
                    <a:pt x="13532" y="19283"/>
                  </a:lnTo>
                  <a:lnTo>
                    <a:pt x="21337" y="25312"/>
                  </a:lnTo>
                  <a:lnTo>
                    <a:pt x="34097" y="33065"/>
                  </a:lnTo>
                </a:path>
              </a:pathLst>
            </a:custGeom>
            <a:ln w="32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8913857" y="6697559"/>
              <a:ext cx="43815" cy="17780"/>
            </a:xfrm>
            <a:custGeom>
              <a:avLst/>
              <a:gdLst/>
              <a:ahLst/>
              <a:cxnLst/>
              <a:rect l="l" t="t" r="r" b="b"/>
              <a:pathLst>
                <a:path w="43815" h="17779">
                  <a:moveTo>
                    <a:pt x="0" y="0"/>
                  </a:moveTo>
                  <a:lnTo>
                    <a:pt x="12907" y="7510"/>
                  </a:lnTo>
                  <a:lnTo>
                    <a:pt x="21739" y="11840"/>
                  </a:lnTo>
                  <a:lnTo>
                    <a:pt x="30573" y="14634"/>
                  </a:lnTo>
                  <a:lnTo>
                    <a:pt x="43484" y="17535"/>
                  </a:lnTo>
                </a:path>
              </a:pathLst>
            </a:custGeom>
            <a:ln w="32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9112252" y="656073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1"/>
                  </a:moveTo>
                  <a:lnTo>
                    <a:pt x="17462" y="17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9112252" y="6558390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41" y="1173"/>
                  </a:moveTo>
                  <a:lnTo>
                    <a:pt x="17671" y="1173"/>
                  </a:lnTo>
                </a:path>
              </a:pathLst>
            </a:custGeom>
            <a:ln w="37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9112481" y="6558823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4" h="24765">
                  <a:moveTo>
                    <a:pt x="0" y="0"/>
                  </a:moveTo>
                  <a:lnTo>
                    <a:pt x="2643" y="6883"/>
                  </a:lnTo>
                  <a:lnTo>
                    <a:pt x="4383" y="11722"/>
                  </a:lnTo>
                  <a:lnTo>
                    <a:pt x="5992" y="16809"/>
                  </a:lnTo>
                  <a:lnTo>
                    <a:pt x="8243" y="24434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9120725" y="6583257"/>
              <a:ext cx="7620" cy="32384"/>
            </a:xfrm>
            <a:custGeom>
              <a:avLst/>
              <a:gdLst/>
              <a:ahLst/>
              <a:cxnLst/>
              <a:rect l="l" t="t" r="r" b="b"/>
              <a:pathLst>
                <a:path w="7620" h="32384">
                  <a:moveTo>
                    <a:pt x="0" y="0"/>
                  </a:moveTo>
                  <a:lnTo>
                    <a:pt x="2240" y="7745"/>
                  </a:lnTo>
                  <a:lnTo>
                    <a:pt x="3771" y="13675"/>
                  </a:lnTo>
                  <a:lnTo>
                    <a:pt x="5300" y="20804"/>
                  </a:lnTo>
                  <a:lnTo>
                    <a:pt x="7532" y="32146"/>
                  </a:lnTo>
                </a:path>
              </a:pathLst>
            </a:custGeom>
            <a:ln w="34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9128257" y="6615404"/>
              <a:ext cx="6985" cy="40640"/>
            </a:xfrm>
            <a:custGeom>
              <a:avLst/>
              <a:gdLst/>
              <a:ahLst/>
              <a:cxnLst/>
              <a:rect l="l" t="t" r="r" b="b"/>
              <a:pathLst>
                <a:path w="6984" h="40640">
                  <a:moveTo>
                    <a:pt x="0" y="0"/>
                  </a:moveTo>
                  <a:lnTo>
                    <a:pt x="2213" y="11467"/>
                  </a:lnTo>
                  <a:lnTo>
                    <a:pt x="3614" y="19476"/>
                  </a:lnTo>
                  <a:lnTo>
                    <a:pt x="4798" y="27792"/>
                  </a:lnTo>
                  <a:lnTo>
                    <a:pt x="6361" y="40183"/>
                  </a:lnTo>
                </a:path>
              </a:pathLst>
            </a:custGeom>
            <a:ln w="33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9134619" y="6655588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40" h="38734">
                  <a:moveTo>
                    <a:pt x="0" y="0"/>
                  </a:moveTo>
                  <a:lnTo>
                    <a:pt x="1494" y="12359"/>
                  </a:lnTo>
                  <a:lnTo>
                    <a:pt x="2194" y="20456"/>
                  </a:lnTo>
                  <a:lnTo>
                    <a:pt x="2281" y="27867"/>
                  </a:lnTo>
                  <a:lnTo>
                    <a:pt x="1939" y="38173"/>
                  </a:lnTo>
                </a:path>
              </a:pathLst>
            </a:custGeom>
            <a:ln w="32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9131689" y="6693762"/>
              <a:ext cx="5080" cy="26670"/>
            </a:xfrm>
            <a:custGeom>
              <a:avLst/>
              <a:gdLst/>
              <a:ahLst/>
              <a:cxnLst/>
              <a:rect l="l" t="t" r="r" b="b"/>
              <a:pathLst>
                <a:path w="5079" h="26670">
                  <a:moveTo>
                    <a:pt x="4869" y="0"/>
                  </a:moveTo>
                  <a:lnTo>
                    <a:pt x="4420" y="10125"/>
                  </a:lnTo>
                  <a:lnTo>
                    <a:pt x="3763" y="16278"/>
                  </a:lnTo>
                  <a:lnTo>
                    <a:pt x="2441" y="20958"/>
                  </a:lnTo>
                  <a:lnTo>
                    <a:pt x="0" y="26665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9121008" y="6720427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10680" y="0"/>
                  </a:moveTo>
                  <a:lnTo>
                    <a:pt x="6474" y="9404"/>
                  </a:lnTo>
                  <a:lnTo>
                    <a:pt x="0" y="7372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9107413" y="6711299"/>
              <a:ext cx="13970" cy="16510"/>
            </a:xfrm>
            <a:custGeom>
              <a:avLst/>
              <a:gdLst/>
              <a:ahLst/>
              <a:cxnLst/>
              <a:rect l="l" t="t" r="r" b="b"/>
              <a:pathLst>
                <a:path w="13970" h="16509">
                  <a:moveTo>
                    <a:pt x="13595" y="16499"/>
                  </a:moveTo>
                  <a:lnTo>
                    <a:pt x="7120" y="14467"/>
                  </a:lnTo>
                  <a:lnTo>
                    <a:pt x="0" y="0"/>
                  </a:lnTo>
                </a:path>
              </a:pathLst>
            </a:custGeom>
            <a:ln w="33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9094075" y="6672493"/>
              <a:ext cx="13335" cy="39370"/>
            </a:xfrm>
            <a:custGeom>
              <a:avLst/>
              <a:gdLst/>
              <a:ahLst/>
              <a:cxnLst/>
              <a:rect l="l" t="t" r="r" b="b"/>
              <a:pathLst>
                <a:path w="13334" h="39370">
                  <a:moveTo>
                    <a:pt x="13337" y="38806"/>
                  </a:moveTo>
                  <a:lnTo>
                    <a:pt x="9123" y="30061"/>
                  </a:lnTo>
                  <a:lnTo>
                    <a:pt x="6329" y="23104"/>
                  </a:lnTo>
                  <a:lnTo>
                    <a:pt x="3705" y="14296"/>
                  </a:lnTo>
                  <a:lnTo>
                    <a:pt x="0" y="0"/>
                  </a:lnTo>
                </a:path>
              </a:pathLst>
            </a:custGeom>
            <a:ln w="34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9085643" y="6620317"/>
              <a:ext cx="8890" cy="52705"/>
            </a:xfrm>
            <a:custGeom>
              <a:avLst/>
              <a:gdLst/>
              <a:ahLst/>
              <a:cxnLst/>
              <a:rect l="l" t="t" r="r" b="b"/>
              <a:pathLst>
                <a:path w="8890" h="52704">
                  <a:moveTo>
                    <a:pt x="8432" y="52175"/>
                  </a:moveTo>
                  <a:lnTo>
                    <a:pt x="4803" y="37669"/>
                  </a:lnTo>
                  <a:lnTo>
                    <a:pt x="2715" y="27399"/>
                  </a:lnTo>
                  <a:lnTo>
                    <a:pt x="1377" y="16473"/>
                  </a:lnTo>
                  <a:lnTo>
                    <a:pt x="0" y="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9084333" y="6568360"/>
              <a:ext cx="4445" cy="52069"/>
            </a:xfrm>
            <a:custGeom>
              <a:avLst/>
              <a:gdLst/>
              <a:ahLst/>
              <a:cxnLst/>
              <a:rect l="l" t="t" r="r" b="b"/>
              <a:pathLst>
                <a:path w="4445" h="52070">
                  <a:moveTo>
                    <a:pt x="1310" y="51957"/>
                  </a:moveTo>
                  <a:lnTo>
                    <a:pt x="108" y="35487"/>
                  </a:lnTo>
                  <a:lnTo>
                    <a:pt x="0" y="24585"/>
                  </a:lnTo>
                  <a:lnTo>
                    <a:pt x="1248" y="14379"/>
                  </a:lnTo>
                  <a:lnTo>
                    <a:pt x="4115" y="0"/>
                  </a:lnTo>
                </a:path>
              </a:pathLst>
            </a:custGeom>
            <a:ln w="31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9088449" y="6527698"/>
              <a:ext cx="19050" cy="41275"/>
            </a:xfrm>
            <a:custGeom>
              <a:avLst/>
              <a:gdLst/>
              <a:ahLst/>
              <a:cxnLst/>
              <a:rect l="l" t="t" r="r" b="b"/>
              <a:pathLst>
                <a:path w="19050" h="41275">
                  <a:moveTo>
                    <a:pt x="0" y="40661"/>
                  </a:moveTo>
                  <a:lnTo>
                    <a:pt x="3111" y="26458"/>
                  </a:lnTo>
                  <a:lnTo>
                    <a:pt x="6070" y="17488"/>
                  </a:lnTo>
                  <a:lnTo>
                    <a:pt x="10606" y="9940"/>
                  </a:lnTo>
                  <a:lnTo>
                    <a:pt x="18447" y="0"/>
                  </a:lnTo>
                </a:path>
              </a:pathLst>
            </a:custGeom>
            <a:ln w="31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9106896" y="6502921"/>
              <a:ext cx="34290" cy="25400"/>
            </a:xfrm>
            <a:custGeom>
              <a:avLst/>
              <a:gdLst/>
              <a:ahLst/>
              <a:cxnLst/>
              <a:rect l="l" t="t" r="r" b="b"/>
              <a:pathLst>
                <a:path w="34290" h="25400">
                  <a:moveTo>
                    <a:pt x="0" y="24777"/>
                  </a:moveTo>
                  <a:lnTo>
                    <a:pt x="8083" y="15085"/>
                  </a:lnTo>
                  <a:lnTo>
                    <a:pt x="14310" y="9274"/>
                  </a:lnTo>
                  <a:lnTo>
                    <a:pt x="21860" y="5019"/>
                  </a:lnTo>
                  <a:lnTo>
                    <a:pt x="33913" y="0"/>
                  </a:lnTo>
                </a:path>
              </a:pathLst>
            </a:custGeom>
            <a:ln w="31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9140810" y="6493304"/>
              <a:ext cx="40005" cy="10160"/>
            </a:xfrm>
            <a:custGeom>
              <a:avLst/>
              <a:gdLst/>
              <a:ahLst/>
              <a:cxnLst/>
              <a:rect l="l" t="t" r="r" b="b"/>
              <a:pathLst>
                <a:path w="40004" h="10159">
                  <a:moveTo>
                    <a:pt x="0" y="9616"/>
                  </a:moveTo>
                  <a:lnTo>
                    <a:pt x="12147" y="4833"/>
                  </a:lnTo>
                  <a:lnTo>
                    <a:pt x="20359" y="2237"/>
                  </a:lnTo>
                  <a:lnTo>
                    <a:pt x="28384" y="926"/>
                  </a:lnTo>
                  <a:lnTo>
                    <a:pt x="39968" y="0"/>
                  </a:lnTo>
                </a:path>
              </a:pathLst>
            </a:custGeom>
            <a:ln w="32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4" name="object 854"/>
          <p:cNvGrpSpPr/>
          <p:nvPr/>
        </p:nvGrpSpPr>
        <p:grpSpPr>
          <a:xfrm>
            <a:off x="9254014" y="6366666"/>
            <a:ext cx="746125" cy="348615"/>
            <a:chOff x="9254014" y="6366666"/>
            <a:chExt cx="746125" cy="348615"/>
          </a:xfrm>
        </p:grpSpPr>
        <p:pic>
          <p:nvPicPr>
            <p:cNvPr id="855" name="object 85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254014" y="6366666"/>
              <a:ext cx="466774" cy="348352"/>
            </a:xfrm>
            <a:prstGeom prst="rect">
              <a:avLst/>
            </a:prstGeom>
          </p:spPr>
        </p:pic>
        <p:pic>
          <p:nvPicPr>
            <p:cNvPr id="856" name="object 85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740920" y="6446961"/>
              <a:ext cx="258740" cy="258075"/>
            </a:xfrm>
            <a:prstGeom prst="rect">
              <a:avLst/>
            </a:prstGeom>
          </p:spPr>
        </p:pic>
      </p:grpSp>
      <p:pic>
        <p:nvPicPr>
          <p:cNvPr id="857" name="object 857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820903" y="7181483"/>
            <a:ext cx="149995" cy="267148"/>
          </a:xfrm>
          <a:prstGeom prst="rect">
            <a:avLst/>
          </a:prstGeom>
        </p:spPr>
      </p:pic>
      <p:grpSp>
        <p:nvGrpSpPr>
          <p:cNvPr id="858" name="object 858"/>
          <p:cNvGrpSpPr/>
          <p:nvPr/>
        </p:nvGrpSpPr>
        <p:grpSpPr>
          <a:xfrm>
            <a:off x="1079449" y="7170363"/>
            <a:ext cx="187325" cy="379730"/>
            <a:chOff x="1079449" y="7170363"/>
            <a:chExt cx="187325" cy="379730"/>
          </a:xfrm>
        </p:grpSpPr>
        <p:sp>
          <p:nvSpPr>
            <p:cNvPr id="859" name="object 859"/>
            <p:cNvSpPr/>
            <p:nvPr/>
          </p:nvSpPr>
          <p:spPr>
            <a:xfrm>
              <a:off x="1245221" y="7194613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669" y="688"/>
                  </a:moveTo>
                  <a:lnTo>
                    <a:pt x="1834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1208974" y="7188550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36247" y="6063"/>
                  </a:moveTo>
                  <a:lnTo>
                    <a:pt x="22932" y="3586"/>
                  </a:lnTo>
                  <a:lnTo>
                    <a:pt x="14719" y="2129"/>
                  </a:lnTo>
                  <a:lnTo>
                    <a:pt x="8207" y="1123"/>
                  </a:lnTo>
                  <a:lnTo>
                    <a:pt x="0" y="0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1180498" y="7187246"/>
              <a:ext cx="28575" cy="1905"/>
            </a:xfrm>
            <a:custGeom>
              <a:avLst/>
              <a:gdLst/>
              <a:ahLst/>
              <a:cxnLst/>
              <a:rect l="l" t="t" r="r" b="b"/>
              <a:pathLst>
                <a:path w="28575" h="1904">
                  <a:moveTo>
                    <a:pt x="28476" y="1303"/>
                  </a:moveTo>
                  <a:lnTo>
                    <a:pt x="20390" y="283"/>
                  </a:lnTo>
                  <a:lnTo>
                    <a:pt x="14728" y="0"/>
                  </a:lnTo>
                  <a:lnTo>
                    <a:pt x="8821" y="503"/>
                  </a:lnTo>
                  <a:lnTo>
                    <a:pt x="0" y="1844"/>
                  </a:lnTo>
                </a:path>
              </a:pathLst>
            </a:custGeom>
            <a:ln w="33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1151334" y="7189091"/>
              <a:ext cx="29209" cy="13335"/>
            </a:xfrm>
            <a:custGeom>
              <a:avLst/>
              <a:gdLst/>
              <a:ahLst/>
              <a:cxnLst/>
              <a:rect l="l" t="t" r="r" b="b"/>
              <a:pathLst>
                <a:path w="29209" h="13334">
                  <a:moveTo>
                    <a:pt x="29163" y="0"/>
                  </a:moveTo>
                  <a:lnTo>
                    <a:pt x="20331" y="1536"/>
                  </a:lnTo>
                  <a:lnTo>
                    <a:pt x="14349" y="3412"/>
                  </a:lnTo>
                  <a:lnTo>
                    <a:pt x="8483" y="6854"/>
                  </a:lnTo>
                  <a:lnTo>
                    <a:pt x="0" y="13088"/>
                  </a:lnTo>
                </a:path>
              </a:pathLst>
            </a:custGeom>
            <a:ln w="33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1124971" y="7202179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69" h="32384">
                  <a:moveTo>
                    <a:pt x="26363" y="0"/>
                  </a:moveTo>
                  <a:lnTo>
                    <a:pt x="17924" y="6535"/>
                  </a:lnTo>
                  <a:lnTo>
                    <a:pt x="12364" y="12088"/>
                  </a:lnTo>
                  <a:lnTo>
                    <a:pt x="7213" y="19693"/>
                  </a:lnTo>
                  <a:lnTo>
                    <a:pt x="0" y="32387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1105221" y="7234567"/>
              <a:ext cx="20320" cy="53975"/>
            </a:xfrm>
            <a:custGeom>
              <a:avLst/>
              <a:gdLst/>
              <a:ahLst/>
              <a:cxnLst/>
              <a:rect l="l" t="t" r="r" b="b"/>
              <a:pathLst>
                <a:path w="20319" h="53975">
                  <a:moveTo>
                    <a:pt x="19749" y="0"/>
                  </a:moveTo>
                  <a:lnTo>
                    <a:pt x="12639" y="13032"/>
                  </a:lnTo>
                  <a:lnTo>
                    <a:pt x="8211" y="22998"/>
                  </a:lnTo>
                  <a:lnTo>
                    <a:pt x="4615" y="34960"/>
                  </a:lnTo>
                  <a:lnTo>
                    <a:pt x="0" y="53976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1095831" y="7288544"/>
              <a:ext cx="9525" cy="71120"/>
            </a:xfrm>
            <a:custGeom>
              <a:avLst/>
              <a:gdLst/>
              <a:ahLst/>
              <a:cxnLst/>
              <a:rect l="l" t="t" r="r" b="b"/>
              <a:pathLst>
                <a:path w="9525" h="71120">
                  <a:moveTo>
                    <a:pt x="9389" y="0"/>
                  </a:moveTo>
                  <a:lnTo>
                    <a:pt x="4935" y="19275"/>
                  </a:lnTo>
                  <a:lnTo>
                    <a:pt x="2472" y="33052"/>
                  </a:lnTo>
                  <a:lnTo>
                    <a:pt x="1120" y="47945"/>
                  </a:lnTo>
                  <a:lnTo>
                    <a:pt x="0" y="70570"/>
                  </a:lnTo>
                </a:path>
              </a:pathLst>
            </a:custGeom>
            <a:ln w="31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1094920" y="7359115"/>
              <a:ext cx="5080" cy="74930"/>
            </a:xfrm>
            <a:custGeom>
              <a:avLst/>
              <a:gdLst/>
              <a:ahLst/>
              <a:cxnLst/>
              <a:rect l="l" t="t" r="r" b="b"/>
              <a:pathLst>
                <a:path w="5080" h="74929">
                  <a:moveTo>
                    <a:pt x="911" y="0"/>
                  </a:moveTo>
                  <a:lnTo>
                    <a:pt x="0" y="22686"/>
                  </a:lnTo>
                  <a:lnTo>
                    <a:pt x="112" y="37999"/>
                  </a:lnTo>
                  <a:lnTo>
                    <a:pt x="1622" y="52917"/>
                  </a:lnTo>
                  <a:lnTo>
                    <a:pt x="4905" y="74417"/>
                  </a:lnTo>
                </a:path>
              </a:pathLst>
            </a:custGeom>
            <a:ln w="30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099825" y="7433532"/>
              <a:ext cx="19685" cy="62865"/>
            </a:xfrm>
            <a:custGeom>
              <a:avLst/>
              <a:gdLst/>
              <a:ahLst/>
              <a:cxnLst/>
              <a:rect l="l" t="t" r="r" b="b"/>
              <a:pathLst>
                <a:path w="19684" h="62865">
                  <a:moveTo>
                    <a:pt x="0" y="0"/>
                  </a:moveTo>
                  <a:lnTo>
                    <a:pt x="3522" y="21311"/>
                  </a:lnTo>
                  <a:lnTo>
                    <a:pt x="6707" y="34915"/>
                  </a:lnTo>
                  <a:lnTo>
                    <a:pt x="11366" y="46659"/>
                  </a:lnTo>
                  <a:lnTo>
                    <a:pt x="19307" y="62394"/>
                  </a:lnTo>
                </a:path>
              </a:pathLst>
            </a:custGeom>
            <a:ln w="30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1119133" y="7495927"/>
              <a:ext cx="33020" cy="38735"/>
            </a:xfrm>
            <a:custGeom>
              <a:avLst/>
              <a:gdLst/>
              <a:ahLst/>
              <a:cxnLst/>
              <a:rect l="l" t="t" r="r" b="b"/>
              <a:pathLst>
                <a:path w="33019" h="38734">
                  <a:moveTo>
                    <a:pt x="0" y="0"/>
                  </a:moveTo>
                  <a:lnTo>
                    <a:pt x="8149" y="15358"/>
                  </a:lnTo>
                  <a:lnTo>
                    <a:pt x="14262" y="24470"/>
                  </a:lnTo>
                  <a:lnTo>
                    <a:pt x="21396" y="30927"/>
                  </a:lnTo>
                  <a:lnTo>
                    <a:pt x="32608" y="38321"/>
                  </a:lnTo>
                </a:path>
              </a:pathLst>
            </a:custGeom>
            <a:ln w="30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9" name="object 869"/>
          <p:cNvGrpSpPr/>
          <p:nvPr/>
        </p:nvGrpSpPr>
        <p:grpSpPr>
          <a:xfrm>
            <a:off x="1272336" y="7259221"/>
            <a:ext cx="212725" cy="249554"/>
            <a:chOff x="1272336" y="7259221"/>
            <a:chExt cx="212725" cy="249554"/>
          </a:xfrm>
        </p:grpSpPr>
        <p:sp>
          <p:nvSpPr>
            <p:cNvPr id="870" name="object 870"/>
            <p:cNvSpPr/>
            <p:nvPr/>
          </p:nvSpPr>
          <p:spPr>
            <a:xfrm>
              <a:off x="1317825" y="72800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1313504" y="7279141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4321" y="858"/>
                  </a:moveTo>
                  <a:lnTo>
                    <a:pt x="1857" y="0"/>
                  </a:lnTo>
                  <a:lnTo>
                    <a:pt x="0" y="173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1311646" y="7279315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857" y="0"/>
                  </a:moveTo>
                  <a:lnTo>
                    <a:pt x="0" y="173"/>
                  </a:lnTo>
                  <a:lnTo>
                    <a:pt x="1545" y="4378"/>
                  </a:lnTo>
                </a:path>
              </a:pathLst>
            </a:custGeom>
            <a:ln w="34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1313192" y="7283693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59" h="15875">
                  <a:moveTo>
                    <a:pt x="0" y="0"/>
                  </a:moveTo>
                  <a:lnTo>
                    <a:pt x="1545" y="4204"/>
                  </a:lnTo>
                  <a:lnTo>
                    <a:pt x="9879" y="15303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323071" y="7298996"/>
              <a:ext cx="58419" cy="71755"/>
            </a:xfrm>
            <a:custGeom>
              <a:avLst/>
              <a:gdLst/>
              <a:ahLst/>
              <a:cxnLst/>
              <a:rect l="l" t="t" r="r" b="b"/>
              <a:pathLst>
                <a:path w="58419" h="71754">
                  <a:moveTo>
                    <a:pt x="0" y="0"/>
                  </a:moveTo>
                  <a:lnTo>
                    <a:pt x="22624" y="28170"/>
                  </a:lnTo>
                  <a:lnTo>
                    <a:pt x="36199" y="45024"/>
                  </a:lnTo>
                  <a:lnTo>
                    <a:pt x="46152" y="57278"/>
                  </a:lnTo>
                  <a:lnTo>
                    <a:pt x="57915" y="71652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380986" y="7370649"/>
              <a:ext cx="38100" cy="48260"/>
            </a:xfrm>
            <a:custGeom>
              <a:avLst/>
              <a:gdLst/>
              <a:ahLst/>
              <a:cxnLst/>
              <a:rect l="l" t="t" r="r" b="b"/>
              <a:pathLst>
                <a:path w="38100" h="48259">
                  <a:moveTo>
                    <a:pt x="0" y="0"/>
                  </a:moveTo>
                  <a:lnTo>
                    <a:pt x="11447" y="14001"/>
                  </a:lnTo>
                  <a:lnTo>
                    <a:pt x="19195" y="23655"/>
                  </a:lnTo>
                  <a:lnTo>
                    <a:pt x="26782" y="33449"/>
                  </a:lnTo>
                  <a:lnTo>
                    <a:pt x="37747" y="47871"/>
                  </a:lnTo>
                </a:path>
              </a:pathLst>
            </a:custGeom>
            <a:ln w="32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418734" y="74185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0867" y="14358"/>
                  </a:lnTo>
                  <a:lnTo>
                    <a:pt x="17768" y="23705"/>
                  </a:lnTo>
                  <a:lnTo>
                    <a:pt x="23652" y="32144"/>
                  </a:lnTo>
                  <a:lnTo>
                    <a:pt x="31471" y="43781"/>
                  </a:lnTo>
                </a:path>
              </a:pathLst>
            </a:custGeom>
            <a:ln w="31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450206" y="7462302"/>
              <a:ext cx="19685" cy="31115"/>
            </a:xfrm>
            <a:custGeom>
              <a:avLst/>
              <a:gdLst/>
              <a:ahLst/>
              <a:cxnLst/>
              <a:rect l="l" t="t" r="r" b="b"/>
              <a:pathLst>
                <a:path w="19684" h="31115">
                  <a:moveTo>
                    <a:pt x="0" y="0"/>
                  </a:moveTo>
                  <a:lnTo>
                    <a:pt x="7625" y="11430"/>
                  </a:lnTo>
                  <a:lnTo>
                    <a:pt x="12156" y="18423"/>
                  </a:lnTo>
                  <a:lnTo>
                    <a:pt x="15381" y="23846"/>
                  </a:lnTo>
                  <a:lnTo>
                    <a:pt x="19091" y="30561"/>
                  </a:lnTo>
                </a:path>
              </a:pathLst>
            </a:custGeom>
            <a:ln w="31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434909" y="729034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6"/>
                  </a:moveTo>
                  <a:lnTo>
                    <a:pt x="17577" y="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432333" y="7279900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576" y="10440"/>
                  </a:moveTo>
                  <a:lnTo>
                    <a:pt x="1258" y="3400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427775" y="7276499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58" y="3400"/>
                  </a:moveTo>
                  <a:lnTo>
                    <a:pt x="3299" y="0"/>
                  </a:lnTo>
                  <a:lnTo>
                    <a:pt x="0" y="1319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415901" y="7277819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5" h="12065">
                  <a:moveTo>
                    <a:pt x="11873" y="0"/>
                  </a:moveTo>
                  <a:lnTo>
                    <a:pt x="8573" y="1320"/>
                  </a:lnTo>
                  <a:lnTo>
                    <a:pt x="0" y="11827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392396" y="7289646"/>
              <a:ext cx="24130" cy="31115"/>
            </a:xfrm>
            <a:custGeom>
              <a:avLst/>
              <a:gdLst/>
              <a:ahLst/>
              <a:cxnLst/>
              <a:rect l="l" t="t" r="r" b="b"/>
              <a:pathLst>
                <a:path w="24130" h="31115">
                  <a:moveTo>
                    <a:pt x="23505" y="0"/>
                  </a:moveTo>
                  <a:lnTo>
                    <a:pt x="18315" y="6395"/>
                  </a:lnTo>
                  <a:lnTo>
                    <a:pt x="14137" y="11768"/>
                  </a:lnTo>
                  <a:lnTo>
                    <a:pt x="8766" y="19035"/>
                  </a:lnTo>
                  <a:lnTo>
                    <a:pt x="0" y="31112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357979" y="7320758"/>
              <a:ext cx="34925" cy="48895"/>
            </a:xfrm>
            <a:custGeom>
              <a:avLst/>
              <a:gdLst/>
              <a:ahLst/>
              <a:cxnLst/>
              <a:rect l="l" t="t" r="r" b="b"/>
              <a:pathLst>
                <a:path w="34925" h="48895">
                  <a:moveTo>
                    <a:pt x="34417" y="0"/>
                  </a:moveTo>
                  <a:lnTo>
                    <a:pt x="25480" y="12344"/>
                  </a:lnTo>
                  <a:lnTo>
                    <a:pt x="18916" y="21487"/>
                  </a:lnTo>
                  <a:lnTo>
                    <a:pt x="11498" y="31953"/>
                  </a:lnTo>
                  <a:lnTo>
                    <a:pt x="0" y="48267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319591" y="7369026"/>
              <a:ext cx="38735" cy="56515"/>
            </a:xfrm>
            <a:custGeom>
              <a:avLst/>
              <a:gdLst/>
              <a:ahLst/>
              <a:cxnLst/>
              <a:rect l="l" t="t" r="r" b="b"/>
              <a:pathLst>
                <a:path w="38734" h="56515">
                  <a:moveTo>
                    <a:pt x="38387" y="0"/>
                  </a:moveTo>
                  <a:lnTo>
                    <a:pt x="26827" y="16436"/>
                  </a:lnTo>
                  <a:lnTo>
                    <a:pt x="18975" y="27763"/>
                  </a:lnTo>
                  <a:lnTo>
                    <a:pt x="11232" y="39243"/>
                  </a:lnTo>
                  <a:lnTo>
                    <a:pt x="0" y="56140"/>
                  </a:lnTo>
                </a:path>
              </a:pathLst>
            </a:custGeom>
            <a:ln w="31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287768" y="7425166"/>
              <a:ext cx="32384" cy="49530"/>
            </a:xfrm>
            <a:custGeom>
              <a:avLst/>
              <a:gdLst/>
              <a:ahLst/>
              <a:cxnLst/>
              <a:rect l="l" t="t" r="r" b="b"/>
              <a:pathLst>
                <a:path w="32384" h="49529">
                  <a:moveTo>
                    <a:pt x="31822" y="0"/>
                  </a:moveTo>
                  <a:lnTo>
                    <a:pt x="20693" y="16789"/>
                  </a:lnTo>
                  <a:lnTo>
                    <a:pt x="13668" y="27519"/>
                  </a:lnTo>
                  <a:lnTo>
                    <a:pt x="7765" y="36809"/>
                  </a:lnTo>
                  <a:lnTo>
                    <a:pt x="0" y="49279"/>
                  </a:lnTo>
                </a:path>
              </a:pathLst>
            </a:custGeom>
            <a:ln w="30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6" name="object 886"/>
          <p:cNvGrpSpPr/>
          <p:nvPr/>
        </p:nvGrpSpPr>
        <p:grpSpPr>
          <a:xfrm>
            <a:off x="1450875" y="7133442"/>
            <a:ext cx="191770" cy="477520"/>
            <a:chOff x="1450875" y="7133442"/>
            <a:chExt cx="191770" cy="477520"/>
          </a:xfrm>
        </p:grpSpPr>
        <p:sp>
          <p:nvSpPr>
            <p:cNvPr id="887" name="object 887"/>
            <p:cNvSpPr/>
            <p:nvPr/>
          </p:nvSpPr>
          <p:spPr>
            <a:xfrm>
              <a:off x="1476428" y="716448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1375" y="2292"/>
                  </a:moveTo>
                  <a:lnTo>
                    <a:pt x="687" y="11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1468569" y="7152282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5" h="12700">
                  <a:moveTo>
                    <a:pt x="7859" y="12206"/>
                  </a:moveTo>
                  <a:lnTo>
                    <a:pt x="535" y="1681"/>
                  </a:lnTo>
                  <a:lnTo>
                    <a:pt x="0" y="0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1468033" y="7150600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535" y="1681"/>
                  </a:moveTo>
                  <a:lnTo>
                    <a:pt x="0" y="0"/>
                  </a:lnTo>
                  <a:lnTo>
                    <a:pt x="9453" y="12096"/>
                  </a:lnTo>
                </a:path>
              </a:pathLst>
            </a:custGeom>
            <a:ln w="34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1477487" y="7162697"/>
              <a:ext cx="29209" cy="39370"/>
            </a:xfrm>
            <a:custGeom>
              <a:avLst/>
              <a:gdLst/>
              <a:ahLst/>
              <a:cxnLst/>
              <a:rect l="l" t="t" r="r" b="b"/>
              <a:pathLst>
                <a:path w="29209" h="39370">
                  <a:moveTo>
                    <a:pt x="0" y="0"/>
                  </a:moveTo>
                  <a:lnTo>
                    <a:pt x="5766" y="7415"/>
                  </a:lnTo>
                  <a:lnTo>
                    <a:pt x="10682" y="13958"/>
                  </a:lnTo>
                  <a:lnTo>
                    <a:pt x="17441" y="23292"/>
                  </a:lnTo>
                  <a:lnTo>
                    <a:pt x="28737" y="39083"/>
                  </a:lnTo>
                </a:path>
              </a:pathLst>
            </a:custGeom>
            <a:ln w="34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506225" y="7201781"/>
              <a:ext cx="43815" cy="66040"/>
            </a:xfrm>
            <a:custGeom>
              <a:avLst/>
              <a:gdLst/>
              <a:ahLst/>
              <a:cxnLst/>
              <a:rect l="l" t="t" r="r" b="b"/>
              <a:pathLst>
                <a:path w="43815" h="66040">
                  <a:moveTo>
                    <a:pt x="0" y="0"/>
                  </a:moveTo>
                  <a:lnTo>
                    <a:pt x="11524" y="16210"/>
                  </a:lnTo>
                  <a:lnTo>
                    <a:pt x="19882" y="28484"/>
                  </a:lnTo>
                  <a:lnTo>
                    <a:pt x="29137" y="43005"/>
                  </a:lnTo>
                  <a:lnTo>
                    <a:pt x="43355" y="65957"/>
                  </a:lnTo>
                </a:path>
              </a:pathLst>
            </a:custGeom>
            <a:ln w="33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549580" y="7267738"/>
              <a:ext cx="44450" cy="83820"/>
            </a:xfrm>
            <a:custGeom>
              <a:avLst/>
              <a:gdLst/>
              <a:ahLst/>
              <a:cxnLst/>
              <a:rect l="l" t="t" r="r" b="b"/>
              <a:pathLst>
                <a:path w="44450" h="83820">
                  <a:moveTo>
                    <a:pt x="0" y="0"/>
                  </a:moveTo>
                  <a:lnTo>
                    <a:pt x="14228" y="23229"/>
                  </a:lnTo>
                  <a:lnTo>
                    <a:pt x="23553" y="39696"/>
                  </a:lnTo>
                  <a:lnTo>
                    <a:pt x="32101" y="57251"/>
                  </a:lnTo>
                  <a:lnTo>
                    <a:pt x="43996" y="83746"/>
                  </a:lnTo>
                </a:path>
              </a:pathLst>
            </a:custGeom>
            <a:ln w="30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593576" y="7351485"/>
              <a:ext cx="28575" cy="86995"/>
            </a:xfrm>
            <a:custGeom>
              <a:avLst/>
              <a:gdLst/>
              <a:ahLst/>
              <a:cxnLst/>
              <a:rect l="l" t="t" r="r" b="b"/>
              <a:pathLst>
                <a:path w="28575" h="86995">
                  <a:moveTo>
                    <a:pt x="0" y="0"/>
                  </a:moveTo>
                  <a:lnTo>
                    <a:pt x="11647" y="26545"/>
                  </a:lnTo>
                  <a:lnTo>
                    <a:pt x="18462" y="44454"/>
                  </a:lnTo>
                  <a:lnTo>
                    <a:pt x="23084" y="61880"/>
                  </a:lnTo>
                  <a:lnTo>
                    <a:pt x="28153" y="86976"/>
                  </a:lnTo>
                </a:path>
              </a:pathLst>
            </a:custGeom>
            <a:ln w="29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621730" y="7438462"/>
              <a:ext cx="6350" cy="75565"/>
            </a:xfrm>
            <a:custGeom>
              <a:avLst/>
              <a:gdLst/>
              <a:ahLst/>
              <a:cxnLst/>
              <a:rect l="l" t="t" r="r" b="b"/>
              <a:pathLst>
                <a:path w="6350" h="75565">
                  <a:moveTo>
                    <a:pt x="0" y="0"/>
                  </a:moveTo>
                  <a:lnTo>
                    <a:pt x="4629" y="24917"/>
                  </a:lnTo>
                  <a:lnTo>
                    <a:pt x="6179" y="41085"/>
                  </a:lnTo>
                  <a:lnTo>
                    <a:pt x="4653" y="55580"/>
                  </a:lnTo>
                  <a:lnTo>
                    <a:pt x="58" y="75479"/>
                  </a:lnTo>
                </a:path>
              </a:pathLst>
            </a:custGeom>
            <a:ln w="29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592732" y="7513941"/>
              <a:ext cx="29209" cy="53975"/>
            </a:xfrm>
            <a:custGeom>
              <a:avLst/>
              <a:gdLst/>
              <a:ahLst/>
              <a:cxnLst/>
              <a:rect l="l" t="t" r="r" b="b"/>
              <a:pathLst>
                <a:path w="29209" h="53975">
                  <a:moveTo>
                    <a:pt x="29056" y="0"/>
                  </a:moveTo>
                  <a:lnTo>
                    <a:pt x="24006" y="19557"/>
                  </a:lnTo>
                  <a:lnTo>
                    <a:pt x="19296" y="31665"/>
                  </a:lnTo>
                  <a:lnTo>
                    <a:pt x="12202" y="41356"/>
                  </a:lnTo>
                  <a:lnTo>
                    <a:pt x="0" y="53658"/>
                  </a:lnTo>
                </a:path>
              </a:pathLst>
            </a:custGeom>
            <a:ln w="29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549202" y="7567600"/>
              <a:ext cx="43815" cy="27940"/>
            </a:xfrm>
            <a:custGeom>
              <a:avLst/>
              <a:gdLst/>
              <a:ahLst/>
              <a:cxnLst/>
              <a:rect l="l" t="t" r="r" b="b"/>
              <a:pathLst>
                <a:path w="43815" h="27940">
                  <a:moveTo>
                    <a:pt x="43529" y="0"/>
                  </a:moveTo>
                  <a:lnTo>
                    <a:pt x="31101" y="11897"/>
                  </a:lnTo>
                  <a:lnTo>
                    <a:pt x="22424" y="18745"/>
                  </a:lnTo>
                  <a:lnTo>
                    <a:pt x="13417" y="23138"/>
                  </a:lnTo>
                  <a:lnTo>
                    <a:pt x="0" y="27671"/>
                  </a:lnTo>
                </a:path>
              </a:pathLst>
            </a:custGeom>
            <a:ln w="30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7" name="object 897"/>
          <p:cNvGrpSpPr/>
          <p:nvPr/>
        </p:nvGrpSpPr>
        <p:grpSpPr>
          <a:xfrm>
            <a:off x="2101287" y="7393626"/>
            <a:ext cx="40640" cy="153035"/>
            <a:chOff x="2101287" y="7393626"/>
            <a:chExt cx="40640" cy="153035"/>
          </a:xfrm>
        </p:grpSpPr>
        <p:sp>
          <p:nvSpPr>
            <p:cNvPr id="898" name="object 898"/>
            <p:cNvSpPr/>
            <p:nvPr/>
          </p:nvSpPr>
          <p:spPr>
            <a:xfrm>
              <a:off x="2119512" y="7417363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02"/>
                  </a:moveTo>
                  <a:lnTo>
                    <a:pt x="17462" y="80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2118654" y="7410992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858" y="6370"/>
                  </a:moveTo>
                  <a:lnTo>
                    <a:pt x="399" y="81"/>
                  </a:lnTo>
                  <a:lnTo>
                    <a:pt x="0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2118654" y="7410992"/>
              <a:ext cx="5080" cy="55244"/>
            </a:xfrm>
            <a:custGeom>
              <a:avLst/>
              <a:gdLst/>
              <a:ahLst/>
              <a:cxnLst/>
              <a:rect l="l" t="t" r="r" b="b"/>
              <a:pathLst>
                <a:path w="5080" h="55245">
                  <a:moveTo>
                    <a:pt x="0" y="0"/>
                  </a:moveTo>
                  <a:lnTo>
                    <a:pt x="1987" y="21987"/>
                  </a:lnTo>
                  <a:lnTo>
                    <a:pt x="3125" y="35062"/>
                  </a:lnTo>
                  <a:lnTo>
                    <a:pt x="3842" y="44395"/>
                  </a:lnTo>
                  <a:lnTo>
                    <a:pt x="4566" y="55159"/>
                  </a:lnTo>
                </a:path>
              </a:pathLst>
            </a:custGeom>
            <a:ln w="34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2123220" y="7466151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5" h="34925">
                  <a:moveTo>
                    <a:pt x="0" y="0"/>
                  </a:moveTo>
                  <a:lnTo>
                    <a:pt x="676" y="10446"/>
                  </a:lnTo>
                  <a:lnTo>
                    <a:pt x="1059" y="17554"/>
                  </a:lnTo>
                  <a:lnTo>
                    <a:pt x="1290" y="24590"/>
                  </a:lnTo>
                  <a:lnTo>
                    <a:pt x="1513" y="34817"/>
                  </a:lnTo>
                </a:path>
              </a:pathLst>
            </a:custGeom>
            <a:ln w="33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2124733" y="7500969"/>
              <a:ext cx="635" cy="29209"/>
            </a:xfrm>
            <a:custGeom>
              <a:avLst/>
              <a:gdLst/>
              <a:ahLst/>
              <a:cxnLst/>
              <a:rect l="l" t="t" r="r" b="b"/>
              <a:pathLst>
                <a:path w="635" h="29209">
                  <a:moveTo>
                    <a:pt x="142" y="-16404"/>
                  </a:moveTo>
                  <a:lnTo>
                    <a:pt x="142" y="45356"/>
                  </a:lnTo>
                </a:path>
              </a:pathLst>
            </a:custGeom>
            <a:ln w="33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3" name="object 903"/>
          <p:cNvGrpSpPr/>
          <p:nvPr/>
        </p:nvGrpSpPr>
        <p:grpSpPr>
          <a:xfrm>
            <a:off x="2083475" y="7269638"/>
            <a:ext cx="316230" cy="318135"/>
            <a:chOff x="2083475" y="7269638"/>
            <a:chExt cx="316230" cy="318135"/>
          </a:xfrm>
        </p:grpSpPr>
        <p:sp>
          <p:nvSpPr>
            <p:cNvPr id="904" name="object 904"/>
            <p:cNvSpPr/>
            <p:nvPr/>
          </p:nvSpPr>
          <p:spPr>
            <a:xfrm>
              <a:off x="2108135" y="7301118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3121" y="9018"/>
                  </a:moveTo>
                  <a:lnTo>
                    <a:pt x="2834" y="7928"/>
                  </a:lnTo>
                  <a:lnTo>
                    <a:pt x="2548" y="6839"/>
                  </a:lnTo>
                </a:path>
                <a:path w="3175" h="9525">
                  <a:moveTo>
                    <a:pt x="2548" y="6839"/>
                  </a:moveTo>
                  <a:lnTo>
                    <a:pt x="1974" y="46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2100900" y="7286797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19" h="14604">
                  <a:moveTo>
                    <a:pt x="7235" y="14321"/>
                  </a:moveTo>
                  <a:lnTo>
                    <a:pt x="287" y="0"/>
                  </a:lnTo>
                  <a:lnTo>
                    <a:pt x="0" y="106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2100612" y="728690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87" y="0"/>
                  </a:moveTo>
                  <a:lnTo>
                    <a:pt x="0" y="106"/>
                  </a:lnTo>
                  <a:lnTo>
                    <a:pt x="2844" y="4729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7" name="object 90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170699" y="7318891"/>
              <a:ext cx="228377" cy="268780"/>
            </a:xfrm>
            <a:prstGeom prst="rect">
              <a:avLst/>
            </a:prstGeom>
          </p:spPr>
        </p:pic>
      </p:grpSp>
      <p:grpSp>
        <p:nvGrpSpPr>
          <p:cNvPr id="908" name="object 908"/>
          <p:cNvGrpSpPr/>
          <p:nvPr/>
        </p:nvGrpSpPr>
        <p:grpSpPr>
          <a:xfrm>
            <a:off x="2741155" y="7201746"/>
            <a:ext cx="469900" cy="407670"/>
            <a:chOff x="2741155" y="7201746"/>
            <a:chExt cx="469900" cy="407670"/>
          </a:xfrm>
        </p:grpSpPr>
        <p:pic>
          <p:nvPicPr>
            <p:cNvPr id="909" name="object 90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741155" y="7201746"/>
              <a:ext cx="334258" cy="407512"/>
            </a:xfrm>
            <a:prstGeom prst="rect">
              <a:avLst/>
            </a:prstGeom>
          </p:spPr>
        </p:pic>
        <p:pic>
          <p:nvPicPr>
            <p:cNvPr id="910" name="object 91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102489" y="7342698"/>
              <a:ext cx="108536" cy="249975"/>
            </a:xfrm>
            <a:prstGeom prst="rect">
              <a:avLst/>
            </a:prstGeom>
          </p:spPr>
        </p:pic>
      </p:grpSp>
      <p:pic>
        <p:nvPicPr>
          <p:cNvPr id="911" name="object 91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267603" y="7318916"/>
            <a:ext cx="156398" cy="263951"/>
          </a:xfrm>
          <a:prstGeom prst="rect">
            <a:avLst/>
          </a:prstGeom>
        </p:spPr>
      </p:pic>
      <p:pic>
        <p:nvPicPr>
          <p:cNvPr id="912" name="object 912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508826" y="7338018"/>
            <a:ext cx="230860" cy="280501"/>
          </a:xfrm>
          <a:prstGeom prst="rect">
            <a:avLst/>
          </a:prstGeom>
        </p:spPr>
      </p:pic>
      <p:grpSp>
        <p:nvGrpSpPr>
          <p:cNvPr id="913" name="object 913"/>
          <p:cNvGrpSpPr/>
          <p:nvPr/>
        </p:nvGrpSpPr>
        <p:grpSpPr>
          <a:xfrm>
            <a:off x="3861337" y="7540544"/>
            <a:ext cx="65405" cy="37465"/>
            <a:chOff x="3861337" y="7540544"/>
            <a:chExt cx="65405" cy="37465"/>
          </a:xfrm>
        </p:grpSpPr>
        <p:sp>
          <p:nvSpPr>
            <p:cNvPr id="914" name="object 914"/>
            <p:cNvSpPr/>
            <p:nvPr/>
          </p:nvSpPr>
          <p:spPr>
            <a:xfrm>
              <a:off x="3905578" y="7559729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-17462" y="172"/>
                  </a:moveTo>
                  <a:lnTo>
                    <a:pt x="2067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3878606" y="7557813"/>
              <a:ext cx="27305" cy="2540"/>
            </a:xfrm>
            <a:custGeom>
              <a:avLst/>
              <a:gdLst/>
              <a:ahLst/>
              <a:cxnLst/>
              <a:rect l="l" t="t" r="r" b="b"/>
              <a:pathLst>
                <a:path w="27304" h="2540">
                  <a:moveTo>
                    <a:pt x="26972" y="1916"/>
                  </a:moveTo>
                  <a:lnTo>
                    <a:pt x="16251" y="1081"/>
                  </a:lnTo>
                  <a:lnTo>
                    <a:pt x="9867" y="604"/>
                  </a:lnTo>
                  <a:lnTo>
                    <a:pt x="5293" y="303"/>
                  </a:lnTo>
                  <a:lnTo>
                    <a:pt x="0" y="0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6" name="object 916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024404" y="7089044"/>
            <a:ext cx="181744" cy="160010"/>
          </a:xfrm>
          <a:prstGeom prst="rect">
            <a:avLst/>
          </a:prstGeom>
        </p:spPr>
      </p:pic>
      <p:grpSp>
        <p:nvGrpSpPr>
          <p:cNvPr id="917" name="object 917"/>
          <p:cNvGrpSpPr/>
          <p:nvPr/>
        </p:nvGrpSpPr>
        <p:grpSpPr>
          <a:xfrm>
            <a:off x="3833901" y="7546341"/>
            <a:ext cx="67945" cy="185420"/>
            <a:chOff x="3833901" y="7546341"/>
            <a:chExt cx="67945" cy="185420"/>
          </a:xfrm>
        </p:grpSpPr>
        <p:sp>
          <p:nvSpPr>
            <p:cNvPr id="918" name="object 918"/>
            <p:cNvSpPr/>
            <p:nvPr/>
          </p:nvSpPr>
          <p:spPr>
            <a:xfrm>
              <a:off x="3883907" y="760032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6"/>
                  </a:moveTo>
                  <a:lnTo>
                    <a:pt x="17577" y="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3878469" y="7586446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70">
                  <a:moveTo>
                    <a:pt x="5437" y="13875"/>
                  </a:moveTo>
                  <a:lnTo>
                    <a:pt x="2285" y="5000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3867924" y="7564766"/>
              <a:ext cx="10795" cy="22225"/>
            </a:xfrm>
            <a:custGeom>
              <a:avLst/>
              <a:gdLst/>
              <a:ahLst/>
              <a:cxnLst/>
              <a:rect l="l" t="t" r="r" b="b"/>
              <a:pathLst>
                <a:path w="10795" h="22225">
                  <a:moveTo>
                    <a:pt x="10545" y="21680"/>
                  </a:moveTo>
                  <a:lnTo>
                    <a:pt x="212" y="1180"/>
                  </a:lnTo>
                  <a:lnTo>
                    <a:pt x="0" y="0"/>
                  </a:lnTo>
                </a:path>
              </a:pathLst>
            </a:custGeom>
            <a:ln w="34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867712" y="756358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212" y="1179"/>
                  </a:moveTo>
                  <a:lnTo>
                    <a:pt x="0" y="0"/>
                  </a:lnTo>
                  <a:lnTo>
                    <a:pt x="1687" y="4776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869399" y="7568362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0" y="0"/>
                  </a:moveTo>
                  <a:lnTo>
                    <a:pt x="1687" y="4777"/>
                  </a:lnTo>
                  <a:lnTo>
                    <a:pt x="3903" y="16989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873302" y="7585352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0" y="0"/>
                  </a:moveTo>
                  <a:lnTo>
                    <a:pt x="1279" y="7367"/>
                  </a:lnTo>
                  <a:lnTo>
                    <a:pt x="1924" y="13145"/>
                  </a:lnTo>
                  <a:lnTo>
                    <a:pt x="2131" y="20324"/>
                  </a:lnTo>
                  <a:lnTo>
                    <a:pt x="2097" y="31892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3868867" y="7617245"/>
              <a:ext cx="6985" cy="45720"/>
            </a:xfrm>
            <a:custGeom>
              <a:avLst/>
              <a:gdLst/>
              <a:ahLst/>
              <a:cxnLst/>
              <a:rect l="l" t="t" r="r" b="b"/>
              <a:pathLst>
                <a:path w="6985" h="45720">
                  <a:moveTo>
                    <a:pt x="6531" y="0"/>
                  </a:moveTo>
                  <a:lnTo>
                    <a:pt x="6362" y="11782"/>
                  </a:lnTo>
                  <a:lnTo>
                    <a:pt x="5625" y="20458"/>
                  </a:lnTo>
                  <a:lnTo>
                    <a:pt x="3709" y="30305"/>
                  </a:lnTo>
                  <a:lnTo>
                    <a:pt x="0" y="45594"/>
                  </a:lnTo>
                </a:path>
              </a:pathLst>
            </a:custGeom>
            <a:ln w="33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3850182" y="7662839"/>
              <a:ext cx="19050" cy="52705"/>
            </a:xfrm>
            <a:custGeom>
              <a:avLst/>
              <a:gdLst/>
              <a:ahLst/>
              <a:cxnLst/>
              <a:rect l="l" t="t" r="r" b="b"/>
              <a:pathLst>
                <a:path w="19050" h="52704">
                  <a:moveTo>
                    <a:pt x="18684" y="0"/>
                  </a:moveTo>
                  <a:lnTo>
                    <a:pt x="14785" y="15395"/>
                  </a:lnTo>
                  <a:lnTo>
                    <a:pt x="11539" y="25984"/>
                  </a:lnTo>
                  <a:lnTo>
                    <a:pt x="7195" y="36678"/>
                  </a:lnTo>
                  <a:lnTo>
                    <a:pt x="0" y="52386"/>
                  </a:lnTo>
                </a:path>
              </a:pathLst>
            </a:custGeom>
            <a:ln w="32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6" name="object 926"/>
          <p:cNvGrpSpPr/>
          <p:nvPr/>
        </p:nvGrpSpPr>
        <p:grpSpPr>
          <a:xfrm>
            <a:off x="4751406" y="7540232"/>
            <a:ext cx="48260" cy="167640"/>
            <a:chOff x="4751406" y="7540232"/>
            <a:chExt cx="48260" cy="167640"/>
          </a:xfrm>
        </p:grpSpPr>
        <p:sp>
          <p:nvSpPr>
            <p:cNvPr id="927" name="object 927"/>
            <p:cNvSpPr/>
            <p:nvPr/>
          </p:nvSpPr>
          <p:spPr>
            <a:xfrm>
              <a:off x="4777920" y="756909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90" y="1490"/>
                  </a:moveTo>
                  <a:lnTo>
                    <a:pt x="745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770344" y="755976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575" y="9322"/>
                  </a:moveTo>
                  <a:lnTo>
                    <a:pt x="1687" y="2286"/>
                  </a:lnTo>
                  <a:lnTo>
                    <a:pt x="0" y="0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768657" y="7557482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687" y="2285"/>
                  </a:moveTo>
                  <a:lnTo>
                    <a:pt x="0" y="0"/>
                  </a:lnTo>
                  <a:lnTo>
                    <a:pt x="370" y="3381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769027" y="7560863"/>
              <a:ext cx="6985" cy="50165"/>
            </a:xfrm>
            <a:custGeom>
              <a:avLst/>
              <a:gdLst/>
              <a:ahLst/>
              <a:cxnLst/>
              <a:rect l="l" t="t" r="r" b="b"/>
              <a:pathLst>
                <a:path w="6985" h="50165">
                  <a:moveTo>
                    <a:pt x="0" y="0"/>
                  </a:moveTo>
                  <a:lnTo>
                    <a:pt x="2654" y="17081"/>
                  </a:lnTo>
                  <a:lnTo>
                    <a:pt x="4258" y="27941"/>
                  </a:lnTo>
                  <a:lnTo>
                    <a:pt x="5460" y="37230"/>
                  </a:lnTo>
                  <a:lnTo>
                    <a:pt x="6907" y="49599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775935" y="7610462"/>
              <a:ext cx="4445" cy="43180"/>
            </a:xfrm>
            <a:custGeom>
              <a:avLst/>
              <a:gdLst/>
              <a:ahLst/>
              <a:cxnLst/>
              <a:rect l="l" t="t" r="r" b="b"/>
              <a:pathLst>
                <a:path w="4445" h="43179">
                  <a:moveTo>
                    <a:pt x="0" y="0"/>
                  </a:moveTo>
                  <a:lnTo>
                    <a:pt x="1405" y="12261"/>
                  </a:lnTo>
                  <a:lnTo>
                    <a:pt x="2311" y="20803"/>
                  </a:lnTo>
                  <a:lnTo>
                    <a:pt x="3112" y="29636"/>
                  </a:lnTo>
                  <a:lnTo>
                    <a:pt x="4202" y="42771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780138" y="7653233"/>
              <a:ext cx="3175" cy="38735"/>
            </a:xfrm>
            <a:custGeom>
              <a:avLst/>
              <a:gdLst/>
              <a:ahLst/>
              <a:cxnLst/>
              <a:rect l="l" t="t" r="r" b="b"/>
              <a:pathLst>
                <a:path w="3175" h="38734">
                  <a:moveTo>
                    <a:pt x="0" y="0"/>
                  </a:moveTo>
                  <a:lnTo>
                    <a:pt x="1067" y="13063"/>
                  </a:lnTo>
                  <a:lnTo>
                    <a:pt x="1712" y="21406"/>
                  </a:lnTo>
                  <a:lnTo>
                    <a:pt x="2195" y="28618"/>
                  </a:lnTo>
                  <a:lnTo>
                    <a:pt x="2776" y="38288"/>
                  </a:lnTo>
                </a:path>
              </a:pathLst>
            </a:custGeom>
            <a:ln w="32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3" name="object 933"/>
          <p:cNvGrpSpPr/>
          <p:nvPr/>
        </p:nvGrpSpPr>
        <p:grpSpPr>
          <a:xfrm>
            <a:off x="4788967" y="7360883"/>
            <a:ext cx="51435" cy="64135"/>
            <a:chOff x="4788967" y="7360883"/>
            <a:chExt cx="51435" cy="64135"/>
          </a:xfrm>
        </p:grpSpPr>
        <p:sp>
          <p:nvSpPr>
            <p:cNvPr id="934" name="object 934"/>
            <p:cNvSpPr/>
            <p:nvPr/>
          </p:nvSpPr>
          <p:spPr>
            <a:xfrm>
              <a:off x="4806430" y="740592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691" y="515"/>
                  </a:lnTo>
                </a:path>
              </a:pathLst>
            </a:custGeom>
            <a:ln w="35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806659" y="7391335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0" y="14591"/>
                  </a:moveTo>
                  <a:lnTo>
                    <a:pt x="1258" y="5487"/>
                  </a:lnTo>
                  <a:lnTo>
                    <a:pt x="2575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809235" y="7381927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0" y="9407"/>
                  </a:moveTo>
                  <a:lnTo>
                    <a:pt x="1316" y="3920"/>
                  </a:lnTo>
                  <a:lnTo>
                    <a:pt x="4507" y="0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813742" y="7378007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60" h="4445">
                  <a:moveTo>
                    <a:pt x="0" y="3920"/>
                  </a:moveTo>
                  <a:lnTo>
                    <a:pt x="3190" y="0"/>
                  </a:lnTo>
                  <a:lnTo>
                    <a:pt x="9532" y="203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8" name="object 93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876810" y="7486343"/>
            <a:ext cx="256302" cy="248886"/>
          </a:xfrm>
          <a:prstGeom prst="rect">
            <a:avLst/>
          </a:prstGeom>
        </p:spPr>
      </p:pic>
      <p:pic>
        <p:nvPicPr>
          <p:cNvPr id="939" name="object 93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674095" y="7499618"/>
            <a:ext cx="228991" cy="175614"/>
          </a:xfrm>
          <a:prstGeom prst="rect">
            <a:avLst/>
          </a:prstGeom>
        </p:spPr>
      </p:pic>
      <p:pic>
        <p:nvPicPr>
          <p:cNvPr id="940" name="object 94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6291160" y="7480703"/>
            <a:ext cx="269685" cy="247967"/>
          </a:xfrm>
          <a:prstGeom prst="rect">
            <a:avLst/>
          </a:prstGeom>
        </p:spPr>
      </p:pic>
      <p:pic>
        <p:nvPicPr>
          <p:cNvPr id="941" name="object 94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6629235" y="7380757"/>
            <a:ext cx="346748" cy="340044"/>
          </a:xfrm>
          <a:prstGeom prst="rect">
            <a:avLst/>
          </a:prstGeom>
        </p:spPr>
      </p:pic>
      <p:grpSp>
        <p:nvGrpSpPr>
          <p:cNvPr id="942" name="object 942"/>
          <p:cNvGrpSpPr/>
          <p:nvPr/>
        </p:nvGrpSpPr>
        <p:grpSpPr>
          <a:xfrm>
            <a:off x="7040884" y="7379412"/>
            <a:ext cx="795655" cy="374650"/>
            <a:chOff x="7040884" y="7379412"/>
            <a:chExt cx="795655" cy="374650"/>
          </a:xfrm>
        </p:grpSpPr>
        <p:pic>
          <p:nvPicPr>
            <p:cNvPr id="943" name="object 94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040884" y="7379412"/>
              <a:ext cx="447162" cy="334045"/>
            </a:xfrm>
            <a:prstGeom prst="rect">
              <a:avLst/>
            </a:prstGeom>
          </p:spPr>
        </p:pic>
        <p:pic>
          <p:nvPicPr>
            <p:cNvPr id="944" name="object 94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516208" y="7503926"/>
              <a:ext cx="320197" cy="249909"/>
            </a:xfrm>
            <a:prstGeom prst="rect">
              <a:avLst/>
            </a:prstGeom>
          </p:spPr>
        </p:pic>
      </p:grpSp>
      <p:pic>
        <p:nvPicPr>
          <p:cNvPr id="945" name="object 945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7947382" y="7506223"/>
            <a:ext cx="295083" cy="211876"/>
          </a:xfrm>
          <a:prstGeom prst="rect">
            <a:avLst/>
          </a:prstGeom>
        </p:spPr>
      </p:pic>
      <p:pic>
        <p:nvPicPr>
          <p:cNvPr id="946" name="object 946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8357832" y="7508254"/>
            <a:ext cx="182505" cy="178898"/>
          </a:xfrm>
          <a:prstGeom prst="rect">
            <a:avLst/>
          </a:prstGeom>
        </p:spPr>
      </p:pic>
      <p:pic>
        <p:nvPicPr>
          <p:cNvPr id="947" name="object 94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8598333" y="7332098"/>
            <a:ext cx="267568" cy="352346"/>
          </a:xfrm>
          <a:prstGeom prst="rect">
            <a:avLst/>
          </a:prstGeom>
        </p:spPr>
      </p:pic>
      <p:grpSp>
        <p:nvGrpSpPr>
          <p:cNvPr id="948" name="object 948"/>
          <p:cNvGrpSpPr/>
          <p:nvPr/>
        </p:nvGrpSpPr>
        <p:grpSpPr>
          <a:xfrm>
            <a:off x="9378492" y="7447024"/>
            <a:ext cx="40640" cy="100965"/>
            <a:chOff x="9378492" y="7447024"/>
            <a:chExt cx="40640" cy="100965"/>
          </a:xfrm>
        </p:grpSpPr>
        <p:sp>
          <p:nvSpPr>
            <p:cNvPr id="949" name="object 949"/>
            <p:cNvSpPr/>
            <p:nvPr/>
          </p:nvSpPr>
          <p:spPr>
            <a:xfrm>
              <a:off x="9395955" y="746527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9395955" y="74647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0" y="515"/>
                  </a:moveTo>
                  <a:lnTo>
                    <a:pt x="0" y="286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9396414" y="746447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48" y="286"/>
                  </a:moveTo>
                  <a:lnTo>
                    <a:pt x="18707" y="286"/>
                  </a:lnTo>
                </a:path>
              </a:pathLst>
            </a:custGeom>
            <a:ln w="35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9397672" y="746504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0" y="0"/>
                  </a:moveTo>
                  <a:lnTo>
                    <a:pt x="799" y="573"/>
                  </a:lnTo>
                  <a:lnTo>
                    <a:pt x="1771" y="4540"/>
                  </a:lnTo>
                </a:path>
              </a:pathLst>
            </a:custGeom>
            <a:ln w="34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9399444" y="7469587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972" y="3967"/>
                  </a:lnTo>
                  <a:lnTo>
                    <a:pt x="1513" y="12601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9400958" y="7482189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4" h="21590">
                  <a:moveTo>
                    <a:pt x="270" y="-17217"/>
                  </a:moveTo>
                  <a:lnTo>
                    <a:pt x="270" y="38772"/>
                  </a:lnTo>
                </a:path>
              </a:pathLst>
            </a:custGeom>
            <a:ln w="34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9399218" y="7503744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4" h="27304">
                  <a:moveTo>
                    <a:pt x="1846" y="0"/>
                  </a:moveTo>
                  <a:lnTo>
                    <a:pt x="1573" y="7689"/>
                  </a:lnTo>
                  <a:lnTo>
                    <a:pt x="1290" y="13066"/>
                  </a:lnTo>
                  <a:lnTo>
                    <a:pt x="823" y="18660"/>
                  </a:lnTo>
                  <a:lnTo>
                    <a:pt x="0" y="27003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6" name="object 956"/>
          <p:cNvGrpSpPr/>
          <p:nvPr/>
        </p:nvGrpSpPr>
        <p:grpSpPr>
          <a:xfrm>
            <a:off x="9380728" y="7342090"/>
            <a:ext cx="38735" cy="37465"/>
            <a:chOff x="9380728" y="7342090"/>
            <a:chExt cx="38735" cy="37465"/>
          </a:xfrm>
        </p:grpSpPr>
        <p:sp>
          <p:nvSpPr>
            <p:cNvPr id="957" name="object 957"/>
            <p:cNvSpPr/>
            <p:nvPr/>
          </p:nvSpPr>
          <p:spPr>
            <a:xfrm>
              <a:off x="9401959" y="736181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9401243" y="736043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16" y="1373"/>
                  </a:moveTo>
                  <a:lnTo>
                    <a:pt x="486" y="514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9399870" y="735971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372" y="720"/>
                  </a:moveTo>
                  <a:lnTo>
                    <a:pt x="885" y="206"/>
                  </a:lnTo>
                  <a:lnTo>
                    <a:pt x="0" y="0"/>
                  </a:lnTo>
                </a:path>
              </a:pathLst>
            </a:custGeom>
            <a:ln w="34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9398148" y="735951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721" y="206"/>
                  </a:moveTo>
                  <a:lnTo>
                    <a:pt x="835" y="0"/>
                  </a:lnTo>
                  <a:lnTo>
                    <a:pt x="0" y="599"/>
                  </a:lnTo>
                </a:path>
              </a:pathLst>
            </a:custGeom>
            <a:ln w="34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61" name="object 961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9466305" y="7406857"/>
            <a:ext cx="175636" cy="207672"/>
          </a:xfrm>
          <a:prstGeom prst="rect">
            <a:avLst/>
          </a:prstGeom>
        </p:spPr>
      </p:pic>
      <p:pic>
        <p:nvPicPr>
          <p:cNvPr id="962" name="object 96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809808" y="8185670"/>
            <a:ext cx="478424" cy="312854"/>
          </a:xfrm>
          <a:prstGeom prst="rect">
            <a:avLst/>
          </a:prstGeom>
        </p:spPr>
      </p:pic>
      <p:pic>
        <p:nvPicPr>
          <p:cNvPr id="963" name="object 96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344804" y="8310691"/>
            <a:ext cx="76687" cy="129231"/>
          </a:xfrm>
          <a:prstGeom prst="rect">
            <a:avLst/>
          </a:prstGeom>
        </p:spPr>
      </p:pic>
      <p:grpSp>
        <p:nvGrpSpPr>
          <p:cNvPr id="964" name="object 964"/>
          <p:cNvGrpSpPr/>
          <p:nvPr/>
        </p:nvGrpSpPr>
        <p:grpSpPr>
          <a:xfrm>
            <a:off x="1357938" y="8214223"/>
            <a:ext cx="55244" cy="41275"/>
            <a:chOff x="1357938" y="8214223"/>
            <a:chExt cx="55244" cy="41275"/>
          </a:xfrm>
        </p:grpSpPr>
        <p:sp>
          <p:nvSpPr>
            <p:cNvPr id="965" name="object 965"/>
            <p:cNvSpPr/>
            <p:nvPr/>
          </p:nvSpPr>
          <p:spPr>
            <a:xfrm>
              <a:off x="1392837" y="823702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407" y="803"/>
                  </a:moveTo>
                  <a:lnTo>
                    <a:pt x="1203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1375248" y="8231533"/>
              <a:ext cx="17780" cy="5715"/>
            </a:xfrm>
            <a:custGeom>
              <a:avLst/>
              <a:gdLst/>
              <a:ahLst/>
              <a:cxnLst/>
              <a:rect l="l" t="t" r="r" b="b"/>
              <a:pathLst>
                <a:path w="17780" h="5715">
                  <a:moveTo>
                    <a:pt x="17588" y="5490"/>
                  </a:moveTo>
                  <a:lnTo>
                    <a:pt x="5289" y="1313"/>
                  </a:lnTo>
                  <a:lnTo>
                    <a:pt x="0" y="0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7" name="object 967"/>
          <p:cNvGrpSpPr/>
          <p:nvPr/>
        </p:nvGrpSpPr>
        <p:grpSpPr>
          <a:xfrm>
            <a:off x="1448147" y="8198075"/>
            <a:ext cx="492125" cy="334010"/>
            <a:chOff x="1448147" y="8198075"/>
            <a:chExt cx="492125" cy="334010"/>
          </a:xfrm>
        </p:grpSpPr>
        <p:pic>
          <p:nvPicPr>
            <p:cNvPr id="968" name="object 96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448147" y="8300620"/>
              <a:ext cx="200228" cy="206817"/>
            </a:xfrm>
            <a:prstGeom prst="rect">
              <a:avLst/>
            </a:prstGeom>
          </p:spPr>
        </p:pic>
        <p:pic>
          <p:nvPicPr>
            <p:cNvPr id="969" name="object 96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671288" y="8198075"/>
              <a:ext cx="268635" cy="333616"/>
            </a:xfrm>
            <a:prstGeom prst="rect">
              <a:avLst/>
            </a:prstGeom>
          </p:spPr>
        </p:pic>
      </p:grpSp>
      <p:grpSp>
        <p:nvGrpSpPr>
          <p:cNvPr id="970" name="object 970"/>
          <p:cNvGrpSpPr/>
          <p:nvPr/>
        </p:nvGrpSpPr>
        <p:grpSpPr>
          <a:xfrm>
            <a:off x="2653460" y="8167825"/>
            <a:ext cx="734060" cy="374015"/>
            <a:chOff x="2653460" y="8167825"/>
            <a:chExt cx="734060" cy="374015"/>
          </a:xfrm>
        </p:grpSpPr>
        <p:pic>
          <p:nvPicPr>
            <p:cNvPr id="971" name="object 97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653460" y="8167825"/>
              <a:ext cx="438888" cy="373781"/>
            </a:xfrm>
            <a:prstGeom prst="rect">
              <a:avLst/>
            </a:prstGeom>
          </p:spPr>
        </p:pic>
        <p:pic>
          <p:nvPicPr>
            <p:cNvPr id="972" name="object 97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134443" y="8313582"/>
              <a:ext cx="253048" cy="215976"/>
            </a:xfrm>
            <a:prstGeom prst="rect">
              <a:avLst/>
            </a:prstGeom>
          </p:spPr>
        </p:pic>
      </p:grpSp>
      <p:pic>
        <p:nvPicPr>
          <p:cNvPr id="973" name="object 97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941127" y="8344551"/>
            <a:ext cx="208520" cy="235567"/>
          </a:xfrm>
          <a:prstGeom prst="rect">
            <a:avLst/>
          </a:prstGeom>
        </p:spPr>
      </p:pic>
      <p:pic>
        <p:nvPicPr>
          <p:cNvPr id="974" name="object 974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4195208" y="8366621"/>
            <a:ext cx="185336" cy="185897"/>
          </a:xfrm>
          <a:prstGeom prst="rect">
            <a:avLst/>
          </a:prstGeom>
        </p:spPr>
      </p:pic>
      <p:pic>
        <p:nvPicPr>
          <p:cNvPr id="975" name="object 97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4446723" y="8352016"/>
            <a:ext cx="173491" cy="209167"/>
          </a:xfrm>
          <a:prstGeom prst="rect">
            <a:avLst/>
          </a:prstGeom>
        </p:spPr>
      </p:pic>
      <p:grpSp>
        <p:nvGrpSpPr>
          <p:cNvPr id="976" name="object 976"/>
          <p:cNvGrpSpPr/>
          <p:nvPr/>
        </p:nvGrpSpPr>
        <p:grpSpPr>
          <a:xfrm>
            <a:off x="4688432" y="8395244"/>
            <a:ext cx="40640" cy="151765"/>
            <a:chOff x="4688432" y="8395244"/>
            <a:chExt cx="40640" cy="151765"/>
          </a:xfrm>
        </p:grpSpPr>
        <p:sp>
          <p:nvSpPr>
            <p:cNvPr id="977" name="object 977"/>
            <p:cNvSpPr/>
            <p:nvPr/>
          </p:nvSpPr>
          <p:spPr>
            <a:xfrm>
              <a:off x="4709673" y="841270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4707785" y="841293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888" y="0"/>
                  </a:moveTo>
                  <a:lnTo>
                    <a:pt x="1199" y="229"/>
                  </a:lnTo>
                  <a:lnTo>
                    <a:pt x="0" y="2693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4706157" y="8415629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1627" y="0"/>
                  </a:moveTo>
                  <a:lnTo>
                    <a:pt x="427" y="2464"/>
                  </a:lnTo>
                  <a:lnTo>
                    <a:pt x="0" y="9531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4705730" y="8425161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4">
                  <a:moveTo>
                    <a:pt x="293" y="-17298"/>
                  </a:moveTo>
                  <a:lnTo>
                    <a:pt x="293" y="36623"/>
                  </a:lnTo>
                </a:path>
              </a:pathLst>
            </a:custGeom>
            <a:ln w="35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4706318" y="8444487"/>
              <a:ext cx="6350" cy="86360"/>
            </a:xfrm>
            <a:custGeom>
              <a:avLst/>
              <a:gdLst/>
              <a:ahLst/>
              <a:cxnLst/>
              <a:rect l="l" t="t" r="r" b="b"/>
              <a:pathLst>
                <a:path w="6350" h="86359">
                  <a:moveTo>
                    <a:pt x="0" y="0"/>
                  </a:moveTo>
                  <a:lnTo>
                    <a:pt x="3077" y="43642"/>
                  </a:lnTo>
                  <a:lnTo>
                    <a:pt x="4726" y="67144"/>
                  </a:lnTo>
                  <a:lnTo>
                    <a:pt x="5508" y="78565"/>
                  </a:lnTo>
                  <a:lnTo>
                    <a:pt x="5982" y="85965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2" name="object 982"/>
          <p:cNvGrpSpPr/>
          <p:nvPr/>
        </p:nvGrpSpPr>
        <p:grpSpPr>
          <a:xfrm>
            <a:off x="4681058" y="8296223"/>
            <a:ext cx="38100" cy="44450"/>
            <a:chOff x="4681058" y="8296223"/>
            <a:chExt cx="38100" cy="44450"/>
          </a:xfrm>
        </p:grpSpPr>
        <p:sp>
          <p:nvSpPr>
            <p:cNvPr id="983" name="object 983"/>
            <p:cNvSpPr/>
            <p:nvPr/>
          </p:nvSpPr>
          <p:spPr>
            <a:xfrm>
              <a:off x="4701125" y="83221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4699693" y="831908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432" y="3092"/>
                  </a:moveTo>
                  <a:lnTo>
                    <a:pt x="1202" y="26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4698490" y="8313655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1202" y="5432"/>
                  </a:moveTo>
                  <a:lnTo>
                    <a:pt x="0" y="2797"/>
                  </a:lnTo>
                  <a:lnTo>
                    <a:pt x="5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6" name="object 986"/>
          <p:cNvGrpSpPr/>
          <p:nvPr/>
        </p:nvGrpSpPr>
        <p:grpSpPr>
          <a:xfrm>
            <a:off x="4849107" y="8259490"/>
            <a:ext cx="493395" cy="289560"/>
            <a:chOff x="4849107" y="8259490"/>
            <a:chExt cx="493395" cy="289560"/>
          </a:xfrm>
        </p:grpSpPr>
        <p:pic>
          <p:nvPicPr>
            <p:cNvPr id="987" name="object 98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849107" y="8340254"/>
              <a:ext cx="192915" cy="190098"/>
            </a:xfrm>
            <a:prstGeom prst="rect">
              <a:avLst/>
            </a:prstGeom>
          </p:spPr>
        </p:pic>
        <p:pic>
          <p:nvPicPr>
            <p:cNvPr id="988" name="object 98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075275" y="8259490"/>
              <a:ext cx="266981" cy="289263"/>
            </a:xfrm>
            <a:prstGeom prst="rect">
              <a:avLst/>
            </a:prstGeom>
          </p:spPr>
        </p:pic>
      </p:grpSp>
      <p:pic>
        <p:nvPicPr>
          <p:cNvPr id="989" name="object 989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403438" y="8241125"/>
            <a:ext cx="74588" cy="273666"/>
          </a:xfrm>
          <a:prstGeom prst="rect">
            <a:avLst/>
          </a:prstGeom>
        </p:spPr>
      </p:pic>
      <p:pic>
        <p:nvPicPr>
          <p:cNvPr id="990" name="object 990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522622" y="8318825"/>
            <a:ext cx="262699" cy="246688"/>
          </a:xfrm>
          <a:prstGeom prst="rect">
            <a:avLst/>
          </a:prstGeom>
        </p:spPr>
      </p:pic>
      <p:pic>
        <p:nvPicPr>
          <p:cNvPr id="991" name="object 991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6293340" y="8338020"/>
            <a:ext cx="274167" cy="231319"/>
          </a:xfrm>
          <a:prstGeom prst="rect">
            <a:avLst/>
          </a:prstGeom>
        </p:spPr>
      </p:pic>
      <p:grpSp>
        <p:nvGrpSpPr>
          <p:cNvPr id="992" name="object 992"/>
          <p:cNvGrpSpPr/>
          <p:nvPr/>
        </p:nvGrpSpPr>
        <p:grpSpPr>
          <a:xfrm>
            <a:off x="7142056" y="8287639"/>
            <a:ext cx="309880" cy="250190"/>
            <a:chOff x="7142056" y="8287639"/>
            <a:chExt cx="309880" cy="250190"/>
          </a:xfrm>
        </p:grpSpPr>
        <p:sp>
          <p:nvSpPr>
            <p:cNvPr id="993" name="object 993"/>
            <p:cNvSpPr/>
            <p:nvPr/>
          </p:nvSpPr>
          <p:spPr>
            <a:xfrm>
              <a:off x="7161928" y="841208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3434" y="1373"/>
                  </a:moveTo>
                  <a:lnTo>
                    <a:pt x="2976" y="1144"/>
                  </a:lnTo>
                  <a:lnTo>
                    <a:pt x="2517" y="915"/>
                  </a:lnTo>
                </a:path>
                <a:path w="3809" h="1904">
                  <a:moveTo>
                    <a:pt x="2517" y="915"/>
                  </a:moveTo>
                  <a:lnTo>
                    <a:pt x="1599" y="4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7159873" y="8411627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054" y="456"/>
                  </a:moveTo>
                  <a:lnTo>
                    <a:pt x="455" y="0"/>
                  </a:lnTo>
                  <a:lnTo>
                    <a:pt x="0" y="3124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7159418" y="8414752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29">
                  <a:moveTo>
                    <a:pt x="455" y="0"/>
                  </a:moveTo>
                  <a:lnTo>
                    <a:pt x="0" y="3124"/>
                  </a:lnTo>
                  <a:lnTo>
                    <a:pt x="1575" y="11392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7160994" y="8426144"/>
              <a:ext cx="15875" cy="76835"/>
            </a:xfrm>
            <a:custGeom>
              <a:avLst/>
              <a:gdLst/>
              <a:ahLst/>
              <a:cxnLst/>
              <a:rect l="l" t="t" r="r" b="b"/>
              <a:pathLst>
                <a:path w="15875" h="76834">
                  <a:moveTo>
                    <a:pt x="0" y="0"/>
                  </a:moveTo>
                  <a:lnTo>
                    <a:pt x="7407" y="37564"/>
                  </a:lnTo>
                  <a:lnTo>
                    <a:pt x="11476" y="58063"/>
                  </a:lnTo>
                  <a:lnTo>
                    <a:pt x="13646" y="68677"/>
                  </a:lnTo>
                  <a:lnTo>
                    <a:pt x="15358" y="76587"/>
                  </a:lnTo>
                </a:path>
              </a:pathLst>
            </a:custGeom>
            <a:ln w="33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7176352" y="8502732"/>
              <a:ext cx="5080" cy="18415"/>
            </a:xfrm>
            <a:custGeom>
              <a:avLst/>
              <a:gdLst/>
              <a:ahLst/>
              <a:cxnLst/>
              <a:rect l="l" t="t" r="r" b="b"/>
              <a:pathLst>
                <a:path w="5079" h="18415">
                  <a:moveTo>
                    <a:pt x="0" y="0"/>
                  </a:moveTo>
                  <a:lnTo>
                    <a:pt x="2616" y="11934"/>
                  </a:lnTo>
                  <a:lnTo>
                    <a:pt x="4500" y="18401"/>
                  </a:lnTo>
                </a:path>
              </a:pathLst>
            </a:custGeom>
            <a:ln w="33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7184648" y="8338953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-17462" y="2350"/>
                  </a:moveTo>
                  <a:lnTo>
                    <a:pt x="17691" y="2350"/>
                  </a:lnTo>
                </a:path>
              </a:pathLst>
            </a:custGeom>
            <a:ln w="39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7183476" y="8313649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1172" y="25304"/>
                  </a:moveTo>
                  <a:lnTo>
                    <a:pt x="142" y="6379"/>
                  </a:lnTo>
                  <a:lnTo>
                    <a:pt x="0" y="0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7183333" y="8305994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142" y="7654"/>
                  </a:moveTo>
                  <a:lnTo>
                    <a:pt x="0" y="1275"/>
                  </a:lnTo>
                  <a:lnTo>
                    <a:pt x="960" y="0"/>
                  </a:lnTo>
                </a:path>
              </a:pathLst>
            </a:custGeom>
            <a:ln w="34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7184294" y="830471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0" y="1275"/>
                  </a:moveTo>
                  <a:lnTo>
                    <a:pt x="960" y="0"/>
                  </a:lnTo>
                  <a:lnTo>
                    <a:pt x="2577" y="3182"/>
                  </a:lnTo>
                </a:path>
              </a:pathLst>
            </a:custGeom>
            <a:ln w="34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2" name="object 1002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242555" y="8308071"/>
              <a:ext cx="209055" cy="226502"/>
            </a:xfrm>
            <a:prstGeom prst="rect">
              <a:avLst/>
            </a:prstGeom>
          </p:spPr>
        </p:pic>
      </p:grpSp>
      <p:pic>
        <p:nvPicPr>
          <p:cNvPr id="1003" name="object 1003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7877635" y="8323145"/>
            <a:ext cx="500007" cy="226245"/>
          </a:xfrm>
          <a:prstGeom prst="rect">
            <a:avLst/>
          </a:prstGeom>
        </p:spPr>
      </p:pic>
      <p:grpSp>
        <p:nvGrpSpPr>
          <p:cNvPr id="1004" name="object 1004"/>
          <p:cNvGrpSpPr/>
          <p:nvPr/>
        </p:nvGrpSpPr>
        <p:grpSpPr>
          <a:xfrm>
            <a:off x="8423044" y="8380249"/>
            <a:ext cx="60325" cy="126364"/>
            <a:chOff x="8423044" y="8380249"/>
            <a:chExt cx="60325" cy="126364"/>
          </a:xfrm>
        </p:grpSpPr>
        <p:sp>
          <p:nvSpPr>
            <p:cNvPr id="1005" name="object 1005"/>
            <p:cNvSpPr/>
            <p:nvPr/>
          </p:nvSpPr>
          <p:spPr>
            <a:xfrm>
              <a:off x="8441028" y="8399521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745" y="4178"/>
                  </a:moveTo>
                  <a:lnTo>
                    <a:pt x="1458" y="3605"/>
                  </a:lnTo>
                  <a:lnTo>
                    <a:pt x="1172" y="3032"/>
                  </a:lnTo>
                </a:path>
                <a:path w="1904" h="4445">
                  <a:moveTo>
                    <a:pt x="1172" y="3032"/>
                  </a:moveTo>
                  <a:lnTo>
                    <a:pt x="599" y="18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8440430" y="83976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598" y="1885"/>
                  </a:moveTo>
                  <a:lnTo>
                    <a:pt x="0" y="0"/>
                  </a:lnTo>
                  <a:lnTo>
                    <a:pt x="1289" y="1838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8441720" y="8399473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5" h="10159">
                  <a:moveTo>
                    <a:pt x="0" y="0"/>
                  </a:moveTo>
                  <a:lnTo>
                    <a:pt x="1290" y="1838"/>
                  </a:lnTo>
                  <a:lnTo>
                    <a:pt x="5404" y="9750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8447124" y="8409224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90">
                  <a:moveTo>
                    <a:pt x="0" y="0"/>
                  </a:moveTo>
                  <a:lnTo>
                    <a:pt x="4112" y="7912"/>
                  </a:lnTo>
                  <a:lnTo>
                    <a:pt x="9095" y="21563"/>
                  </a:lnTo>
                </a:path>
              </a:pathLst>
            </a:custGeom>
            <a:ln w="34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8456220" y="8430788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5">
                  <a:moveTo>
                    <a:pt x="0" y="0"/>
                  </a:moveTo>
                  <a:lnTo>
                    <a:pt x="2924" y="8141"/>
                  </a:lnTo>
                  <a:lnTo>
                    <a:pt x="4709" y="13939"/>
                  </a:lnTo>
                  <a:lnTo>
                    <a:pt x="6083" y="20171"/>
                  </a:lnTo>
                  <a:lnTo>
                    <a:pt x="7774" y="29612"/>
                  </a:lnTo>
                </a:path>
              </a:pathLst>
            </a:custGeom>
            <a:ln w="33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8463994" y="8460401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0" y="0"/>
                  </a:moveTo>
                  <a:lnTo>
                    <a:pt x="1613" y="9434"/>
                  </a:lnTo>
                  <a:lnTo>
                    <a:pt x="2434" y="15625"/>
                  </a:lnTo>
                  <a:lnTo>
                    <a:pt x="2719" y="21311"/>
                  </a:lnTo>
                  <a:lnTo>
                    <a:pt x="2723" y="29233"/>
                  </a:lnTo>
                </a:path>
              </a:pathLst>
            </a:custGeom>
            <a:ln w="33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1" name="object 1011"/>
          <p:cNvGrpSpPr/>
          <p:nvPr/>
        </p:nvGrpSpPr>
        <p:grpSpPr>
          <a:xfrm>
            <a:off x="8426813" y="8268048"/>
            <a:ext cx="40005" cy="65405"/>
            <a:chOff x="8426813" y="8268048"/>
            <a:chExt cx="40005" cy="65405"/>
          </a:xfrm>
        </p:grpSpPr>
        <p:sp>
          <p:nvSpPr>
            <p:cNvPr id="1012" name="object 1012"/>
            <p:cNvSpPr/>
            <p:nvPr/>
          </p:nvSpPr>
          <p:spPr>
            <a:xfrm>
              <a:off x="8447976" y="831232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802" y="3554"/>
                  </a:moveTo>
                  <a:lnTo>
                    <a:pt x="400" y="177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8444318" y="8292028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09" h="20320">
                  <a:moveTo>
                    <a:pt x="3657" y="20301"/>
                  </a:moveTo>
                  <a:lnTo>
                    <a:pt x="399" y="5146"/>
                  </a:lnTo>
                  <a:lnTo>
                    <a:pt x="0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8443920" y="8285155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4">
                  <a:moveTo>
                    <a:pt x="398" y="6873"/>
                  </a:moveTo>
                  <a:lnTo>
                    <a:pt x="0" y="1725"/>
                  </a:lnTo>
                  <a:lnTo>
                    <a:pt x="1669" y="0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15" name="object 1015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8516942" y="8247944"/>
            <a:ext cx="248179" cy="297161"/>
          </a:xfrm>
          <a:prstGeom prst="rect">
            <a:avLst/>
          </a:prstGeom>
        </p:spPr>
      </p:pic>
      <p:pic>
        <p:nvPicPr>
          <p:cNvPr id="1016" name="object 1016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9054723" y="8231400"/>
            <a:ext cx="384473" cy="306516"/>
          </a:xfrm>
          <a:prstGeom prst="rect">
            <a:avLst/>
          </a:prstGeom>
        </p:spPr>
      </p:pic>
      <p:pic>
        <p:nvPicPr>
          <p:cNvPr id="1017" name="object 1017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842612" y="9028078"/>
            <a:ext cx="209360" cy="389604"/>
          </a:xfrm>
          <a:prstGeom prst="rect">
            <a:avLst/>
          </a:prstGeom>
        </p:spPr>
      </p:pic>
      <p:pic>
        <p:nvPicPr>
          <p:cNvPr id="1018" name="object 1018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113594" y="9190767"/>
            <a:ext cx="183037" cy="249355"/>
          </a:xfrm>
          <a:prstGeom prst="rect">
            <a:avLst/>
          </a:prstGeom>
        </p:spPr>
      </p:pic>
      <p:pic>
        <p:nvPicPr>
          <p:cNvPr id="1019" name="object 1019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1953357" y="8992288"/>
            <a:ext cx="279986" cy="397060"/>
          </a:xfrm>
          <a:prstGeom prst="rect">
            <a:avLst/>
          </a:prstGeom>
        </p:spPr>
      </p:pic>
      <p:pic>
        <p:nvPicPr>
          <p:cNvPr id="1020" name="object 1020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283520" y="9171772"/>
            <a:ext cx="157625" cy="221803"/>
          </a:xfrm>
          <a:prstGeom prst="rect">
            <a:avLst/>
          </a:prstGeom>
        </p:spPr>
      </p:pic>
      <p:grpSp>
        <p:nvGrpSpPr>
          <p:cNvPr id="1021" name="object 1021"/>
          <p:cNvGrpSpPr/>
          <p:nvPr/>
        </p:nvGrpSpPr>
        <p:grpSpPr>
          <a:xfrm>
            <a:off x="2562878" y="9182582"/>
            <a:ext cx="55244" cy="121285"/>
            <a:chOff x="2562878" y="9182582"/>
            <a:chExt cx="55244" cy="121285"/>
          </a:xfrm>
        </p:grpSpPr>
        <p:sp>
          <p:nvSpPr>
            <p:cNvPr id="1022" name="object 1022"/>
            <p:cNvSpPr/>
            <p:nvPr/>
          </p:nvSpPr>
          <p:spPr>
            <a:xfrm>
              <a:off x="2580341" y="9212989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-17462" y="1031"/>
                  </a:moveTo>
                  <a:lnTo>
                    <a:pt x="17691" y="1031"/>
                  </a:lnTo>
                </a:path>
              </a:pathLst>
            </a:custGeom>
            <a:ln w="369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2580570" y="9206866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0" y="6123"/>
                  </a:moveTo>
                  <a:lnTo>
                    <a:pt x="229" y="4059"/>
                  </a:lnTo>
                  <a:lnTo>
                    <a:pt x="1432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2582002" y="9201299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5">
                  <a:moveTo>
                    <a:pt x="0" y="5567"/>
                  </a:moveTo>
                  <a:lnTo>
                    <a:pt x="1202" y="1508"/>
                  </a:lnTo>
                  <a:lnTo>
                    <a:pt x="3490" y="0"/>
                  </a:lnTo>
                </a:path>
              </a:pathLst>
            </a:custGeom>
            <a:ln w="346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2585493" y="919979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0" y="1508"/>
                  </a:moveTo>
                  <a:lnTo>
                    <a:pt x="2288" y="0"/>
                  </a:lnTo>
                  <a:lnTo>
                    <a:pt x="5161" y="5171"/>
                  </a:lnTo>
                </a:path>
              </a:pathLst>
            </a:custGeom>
            <a:ln w="3441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2590655" y="9204962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4" h="18415">
                  <a:moveTo>
                    <a:pt x="0" y="0"/>
                  </a:moveTo>
                  <a:lnTo>
                    <a:pt x="2873" y="5171"/>
                  </a:lnTo>
                  <a:lnTo>
                    <a:pt x="5420" y="17826"/>
                  </a:lnTo>
                </a:path>
              </a:pathLst>
            </a:custGeom>
            <a:ln w="345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2596075" y="9222788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4" h="30479">
                  <a:moveTo>
                    <a:pt x="0" y="0"/>
                  </a:moveTo>
                  <a:lnTo>
                    <a:pt x="1495" y="7590"/>
                  </a:lnTo>
                  <a:lnTo>
                    <a:pt x="2413" y="13273"/>
                  </a:lnTo>
                  <a:lnTo>
                    <a:pt x="3129" y="19883"/>
                  </a:lnTo>
                  <a:lnTo>
                    <a:pt x="4021" y="30259"/>
                  </a:lnTo>
                </a:path>
              </a:pathLst>
            </a:custGeom>
            <a:ln w="342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2600097" y="9253047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90">
                  <a:moveTo>
                    <a:pt x="0" y="0"/>
                  </a:moveTo>
                  <a:lnTo>
                    <a:pt x="848" y="10433"/>
                  </a:lnTo>
                  <a:lnTo>
                    <a:pt x="1258" y="17445"/>
                  </a:lnTo>
                  <a:lnTo>
                    <a:pt x="1344" y="24216"/>
                  </a:lnTo>
                  <a:lnTo>
                    <a:pt x="1220" y="33929"/>
                  </a:lnTo>
                </a:path>
              </a:pathLst>
            </a:custGeom>
            <a:ln w="333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9" name="object 1029"/>
          <p:cNvGrpSpPr/>
          <p:nvPr/>
        </p:nvGrpSpPr>
        <p:grpSpPr>
          <a:xfrm>
            <a:off x="2549974" y="9063942"/>
            <a:ext cx="37465" cy="53975"/>
            <a:chOff x="2549974" y="9063942"/>
            <a:chExt cx="37465" cy="53975"/>
          </a:xfrm>
        </p:grpSpPr>
        <p:sp>
          <p:nvSpPr>
            <p:cNvPr id="1030" name="object 1030"/>
            <p:cNvSpPr/>
            <p:nvPr/>
          </p:nvSpPr>
          <p:spPr>
            <a:xfrm>
              <a:off x="2569719" y="909993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6"/>
                  </a:moveTo>
                  <a:lnTo>
                    <a:pt x="17577" y="516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2567688" y="9087349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39" h="12700">
                  <a:moveTo>
                    <a:pt x="2030" y="12586"/>
                  </a:moveTo>
                  <a:lnTo>
                    <a:pt x="483" y="3940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2567204" y="9081172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484" y="6177"/>
                  </a:moveTo>
                  <a:lnTo>
                    <a:pt x="0" y="2236"/>
                  </a:lnTo>
                  <a:lnTo>
                    <a:pt x="1282" y="0"/>
                  </a:lnTo>
                </a:path>
              </a:pathLst>
            </a:custGeom>
            <a:ln w="344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3" name="object 1033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18866" y="9117784"/>
            <a:ext cx="132467" cy="227349"/>
          </a:xfrm>
          <a:prstGeom prst="rect">
            <a:avLst/>
          </a:prstGeom>
        </p:spPr>
      </p:pic>
      <p:pic>
        <p:nvPicPr>
          <p:cNvPr id="1034" name="object 1034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940355" y="9157302"/>
            <a:ext cx="184409" cy="207941"/>
          </a:xfrm>
          <a:prstGeom prst="rect">
            <a:avLst/>
          </a:prstGeom>
        </p:spPr>
      </p:pic>
      <p:pic>
        <p:nvPicPr>
          <p:cNvPr id="1035" name="object 1035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3221772" y="9187614"/>
            <a:ext cx="163850" cy="219735"/>
          </a:xfrm>
          <a:prstGeom prst="rect">
            <a:avLst/>
          </a:prstGeom>
        </p:spPr>
      </p:pic>
      <p:grpSp>
        <p:nvGrpSpPr>
          <p:cNvPr id="1036" name="object 1036"/>
          <p:cNvGrpSpPr/>
          <p:nvPr/>
        </p:nvGrpSpPr>
        <p:grpSpPr>
          <a:xfrm>
            <a:off x="3443173" y="9060894"/>
            <a:ext cx="700405" cy="394335"/>
            <a:chOff x="3443173" y="9060894"/>
            <a:chExt cx="700405" cy="394335"/>
          </a:xfrm>
        </p:grpSpPr>
        <p:pic>
          <p:nvPicPr>
            <p:cNvPr id="1037" name="object 1037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443173" y="9196144"/>
              <a:ext cx="240655" cy="220293"/>
            </a:xfrm>
            <a:prstGeom prst="rect">
              <a:avLst/>
            </a:prstGeom>
          </p:spPr>
        </p:pic>
        <p:pic>
          <p:nvPicPr>
            <p:cNvPr id="1038" name="object 1038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710026" y="9237153"/>
              <a:ext cx="212569" cy="217955"/>
            </a:xfrm>
            <a:prstGeom prst="rect">
              <a:avLst/>
            </a:prstGeom>
          </p:spPr>
        </p:pic>
        <p:pic>
          <p:nvPicPr>
            <p:cNvPr id="1039" name="object 1039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957732" y="9060894"/>
              <a:ext cx="185412" cy="372346"/>
            </a:xfrm>
            <a:prstGeom prst="rect">
              <a:avLst/>
            </a:prstGeom>
          </p:spPr>
        </p:pic>
      </p:grpSp>
      <p:pic>
        <p:nvPicPr>
          <p:cNvPr id="1040" name="object 1040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4205121" y="9210029"/>
            <a:ext cx="170436" cy="441074"/>
          </a:xfrm>
          <a:prstGeom prst="rect">
            <a:avLst/>
          </a:prstGeom>
        </p:spPr>
      </p:pic>
      <p:grpSp>
        <p:nvGrpSpPr>
          <p:cNvPr id="1041" name="object 1041"/>
          <p:cNvGrpSpPr/>
          <p:nvPr/>
        </p:nvGrpSpPr>
        <p:grpSpPr>
          <a:xfrm>
            <a:off x="4981481" y="8980587"/>
            <a:ext cx="1231900" cy="452755"/>
            <a:chOff x="4981481" y="8980587"/>
            <a:chExt cx="1231900" cy="452755"/>
          </a:xfrm>
        </p:grpSpPr>
        <p:sp>
          <p:nvSpPr>
            <p:cNvPr id="1042" name="object 1042"/>
            <p:cNvSpPr/>
            <p:nvPr/>
          </p:nvSpPr>
          <p:spPr>
            <a:xfrm>
              <a:off x="5146990" y="9109712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6186" y="7017"/>
                  </a:moveTo>
                  <a:lnTo>
                    <a:pt x="5727" y="6501"/>
                  </a:lnTo>
                  <a:lnTo>
                    <a:pt x="5269" y="5985"/>
                  </a:lnTo>
                </a:path>
                <a:path w="6350" h="7620">
                  <a:moveTo>
                    <a:pt x="5269" y="5985"/>
                  </a:moveTo>
                  <a:lnTo>
                    <a:pt x="4352" y="495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5133713" y="9097097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13277" y="12614"/>
                  </a:moveTo>
                  <a:lnTo>
                    <a:pt x="8925" y="7660"/>
                  </a:lnTo>
                  <a:lnTo>
                    <a:pt x="0" y="0"/>
                  </a:lnTo>
                </a:path>
              </a:pathLst>
            </a:custGeom>
            <a:ln w="347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5111374" y="9082741"/>
              <a:ext cx="22860" cy="14604"/>
            </a:xfrm>
            <a:custGeom>
              <a:avLst/>
              <a:gdLst/>
              <a:ahLst/>
              <a:cxnLst/>
              <a:rect l="l" t="t" r="r" b="b"/>
              <a:pathLst>
                <a:path w="22860" h="14604">
                  <a:moveTo>
                    <a:pt x="22338" y="14355"/>
                  </a:moveTo>
                  <a:lnTo>
                    <a:pt x="16969" y="9821"/>
                  </a:lnTo>
                  <a:lnTo>
                    <a:pt x="12853" y="6815"/>
                  </a:lnTo>
                  <a:lnTo>
                    <a:pt x="7894" y="3989"/>
                  </a:lnTo>
                  <a:lnTo>
                    <a:pt x="0" y="0"/>
                  </a:lnTo>
                </a:path>
              </a:pathLst>
            </a:custGeom>
            <a:ln w="3413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5081130" y="9076252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4">
                  <a:moveTo>
                    <a:pt x="30243" y="6488"/>
                  </a:moveTo>
                  <a:lnTo>
                    <a:pt x="22226" y="2622"/>
                  </a:lnTo>
                  <a:lnTo>
                    <a:pt x="16402" y="660"/>
                  </a:lnTo>
                  <a:lnTo>
                    <a:pt x="9939" y="0"/>
                  </a:lnTo>
                  <a:lnTo>
                    <a:pt x="0" y="34"/>
                  </a:lnTo>
                </a:path>
              </a:pathLst>
            </a:custGeom>
            <a:ln w="335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5046951" y="9076286"/>
              <a:ext cx="34290" cy="14604"/>
            </a:xfrm>
            <a:custGeom>
              <a:avLst/>
              <a:gdLst/>
              <a:ahLst/>
              <a:cxnLst/>
              <a:rect l="l" t="t" r="r" b="b"/>
              <a:pathLst>
                <a:path w="34289" h="14604">
                  <a:moveTo>
                    <a:pt x="34179" y="0"/>
                  </a:moveTo>
                  <a:lnTo>
                    <a:pt x="24178" y="362"/>
                  </a:lnTo>
                  <a:lnTo>
                    <a:pt x="17284" y="1997"/>
                  </a:lnTo>
                  <a:lnTo>
                    <a:pt x="10293" y="6269"/>
                  </a:lnTo>
                  <a:lnTo>
                    <a:pt x="0" y="14540"/>
                  </a:lnTo>
                </a:path>
              </a:pathLst>
            </a:custGeom>
            <a:ln w="331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5016006" y="9090827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20">
                  <a:moveTo>
                    <a:pt x="30945" y="0"/>
                  </a:moveTo>
                  <a:lnTo>
                    <a:pt x="20702" y="8757"/>
                  </a:lnTo>
                  <a:lnTo>
                    <a:pt x="14065" y="16427"/>
                  </a:lnTo>
                  <a:lnTo>
                    <a:pt x="8131" y="27286"/>
                  </a:lnTo>
                  <a:lnTo>
                    <a:pt x="0" y="45611"/>
                  </a:lnTo>
                </a:path>
              </a:pathLst>
            </a:custGeom>
            <a:ln w="329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4998817" y="9136439"/>
              <a:ext cx="17780" cy="73660"/>
            </a:xfrm>
            <a:custGeom>
              <a:avLst/>
              <a:gdLst/>
              <a:ahLst/>
              <a:cxnLst/>
              <a:rect l="l" t="t" r="r" b="b"/>
              <a:pathLst>
                <a:path w="17779" h="73659">
                  <a:moveTo>
                    <a:pt x="17188" y="0"/>
                  </a:moveTo>
                  <a:lnTo>
                    <a:pt x="9272" y="18755"/>
                  </a:lnTo>
                  <a:lnTo>
                    <a:pt x="4843" y="32631"/>
                  </a:lnTo>
                  <a:lnTo>
                    <a:pt x="2289" y="48488"/>
                  </a:lnTo>
                  <a:lnTo>
                    <a:pt x="0" y="73187"/>
                  </a:lnTo>
                </a:path>
              </a:pathLst>
            </a:custGeom>
            <a:ln w="322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4996896" y="9209626"/>
              <a:ext cx="8890" cy="83820"/>
            </a:xfrm>
            <a:custGeom>
              <a:avLst/>
              <a:gdLst/>
              <a:ahLst/>
              <a:cxnLst/>
              <a:rect l="l" t="t" r="r" b="b"/>
              <a:pathLst>
                <a:path w="8889" h="83820">
                  <a:moveTo>
                    <a:pt x="1920" y="0"/>
                  </a:moveTo>
                  <a:lnTo>
                    <a:pt x="0" y="24864"/>
                  </a:lnTo>
                  <a:lnTo>
                    <a:pt x="27" y="41877"/>
                  </a:lnTo>
                  <a:lnTo>
                    <a:pt x="2603" y="58893"/>
                  </a:lnTo>
                  <a:lnTo>
                    <a:pt x="8328" y="83764"/>
                  </a:lnTo>
                </a:path>
              </a:pathLst>
            </a:custGeom>
            <a:ln w="308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5005225" y="9293391"/>
              <a:ext cx="33020" cy="72390"/>
            </a:xfrm>
            <a:custGeom>
              <a:avLst/>
              <a:gdLst/>
              <a:ahLst/>
              <a:cxnLst/>
              <a:rect l="l" t="t" r="r" b="b"/>
              <a:pathLst>
                <a:path w="33020" h="72390">
                  <a:moveTo>
                    <a:pt x="0" y="0"/>
                  </a:moveTo>
                  <a:lnTo>
                    <a:pt x="6132" y="24692"/>
                  </a:lnTo>
                  <a:lnTo>
                    <a:pt x="11557" y="40460"/>
                  </a:lnTo>
                  <a:lnTo>
                    <a:pt x="19315" y="54088"/>
                  </a:lnTo>
                  <a:lnTo>
                    <a:pt x="32449" y="72359"/>
                  </a:lnTo>
                </a:path>
              </a:pathLst>
            </a:custGeom>
            <a:ln w="298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5037675" y="9365750"/>
              <a:ext cx="52705" cy="42545"/>
            </a:xfrm>
            <a:custGeom>
              <a:avLst/>
              <a:gdLst/>
              <a:ahLst/>
              <a:cxnLst/>
              <a:rect l="l" t="t" r="r" b="b"/>
              <a:pathLst>
                <a:path w="52704" h="42545">
                  <a:moveTo>
                    <a:pt x="0" y="0"/>
                  </a:moveTo>
                  <a:lnTo>
                    <a:pt x="13450" y="17803"/>
                  </a:lnTo>
                  <a:lnTo>
                    <a:pt x="23421" y="28163"/>
                  </a:lnTo>
                  <a:lnTo>
                    <a:pt x="34851" y="35063"/>
                  </a:lnTo>
                  <a:lnTo>
                    <a:pt x="52680" y="42485"/>
                  </a:lnTo>
                </a:path>
              </a:pathLst>
            </a:custGeom>
            <a:ln w="2975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5090356" y="9408235"/>
              <a:ext cx="61594" cy="9525"/>
            </a:xfrm>
            <a:custGeom>
              <a:avLst/>
              <a:gdLst/>
              <a:ahLst/>
              <a:cxnLst/>
              <a:rect l="l" t="t" r="r" b="b"/>
              <a:pathLst>
                <a:path w="61595" h="9525">
                  <a:moveTo>
                    <a:pt x="0" y="0"/>
                  </a:moveTo>
                  <a:lnTo>
                    <a:pt x="17966" y="6800"/>
                  </a:lnTo>
                  <a:lnTo>
                    <a:pt x="30358" y="9354"/>
                  </a:lnTo>
                  <a:lnTo>
                    <a:pt x="42938" y="7919"/>
                  </a:lnTo>
                  <a:lnTo>
                    <a:pt x="61471" y="2752"/>
                  </a:lnTo>
                </a:path>
              </a:pathLst>
            </a:custGeom>
            <a:ln w="303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5151827" y="9374419"/>
              <a:ext cx="55244" cy="36830"/>
            </a:xfrm>
            <a:custGeom>
              <a:avLst/>
              <a:gdLst/>
              <a:ahLst/>
              <a:cxnLst/>
              <a:rect l="l" t="t" r="r" b="b"/>
              <a:pathLst>
                <a:path w="55245" h="36829">
                  <a:moveTo>
                    <a:pt x="0" y="36568"/>
                  </a:moveTo>
                  <a:lnTo>
                    <a:pt x="18428" y="30787"/>
                  </a:lnTo>
                  <a:lnTo>
                    <a:pt x="30286" y="25051"/>
                  </a:lnTo>
                  <a:lnTo>
                    <a:pt x="40716" y="15931"/>
                  </a:lnTo>
                  <a:lnTo>
                    <a:pt x="54860" y="0"/>
                  </a:lnTo>
                </a:path>
              </a:pathLst>
            </a:custGeom>
            <a:ln w="310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5206688" y="9307103"/>
              <a:ext cx="33020" cy="67945"/>
            </a:xfrm>
            <a:custGeom>
              <a:avLst/>
              <a:gdLst/>
              <a:ahLst/>
              <a:cxnLst/>
              <a:rect l="l" t="t" r="r" b="b"/>
              <a:pathLst>
                <a:path w="33020" h="67945">
                  <a:moveTo>
                    <a:pt x="0" y="67316"/>
                  </a:moveTo>
                  <a:lnTo>
                    <a:pt x="13795" y="50904"/>
                  </a:lnTo>
                  <a:lnTo>
                    <a:pt x="21781" y="38422"/>
                  </a:lnTo>
                  <a:lnTo>
                    <a:pt x="27004" y="23557"/>
                  </a:lnTo>
                  <a:lnTo>
                    <a:pt x="32513" y="0"/>
                  </a:lnTo>
                </a:path>
              </a:pathLst>
            </a:custGeom>
            <a:ln w="310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5239169" y="9219247"/>
              <a:ext cx="6985" cy="88265"/>
            </a:xfrm>
            <a:custGeom>
              <a:avLst/>
              <a:gdLst/>
              <a:ahLst/>
              <a:cxnLst/>
              <a:rect l="l" t="t" r="r" b="b"/>
              <a:pathLst>
                <a:path w="6985" h="88265">
                  <a:moveTo>
                    <a:pt x="32" y="87855"/>
                  </a:moveTo>
                  <a:lnTo>
                    <a:pt x="5032" y="63976"/>
                  </a:lnTo>
                  <a:lnTo>
                    <a:pt x="6696" y="46865"/>
                  </a:lnTo>
                  <a:lnTo>
                    <a:pt x="5019" y="28285"/>
                  </a:lnTo>
                  <a:lnTo>
                    <a:pt x="0" y="0"/>
                  </a:lnTo>
                </a:path>
              </a:pathLst>
            </a:custGeom>
            <a:ln w="305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5206684" y="9125956"/>
              <a:ext cx="33020" cy="93345"/>
            </a:xfrm>
            <a:custGeom>
              <a:avLst/>
              <a:gdLst/>
              <a:ahLst/>
              <a:cxnLst/>
              <a:rect l="l" t="t" r="r" b="b"/>
              <a:pathLst>
                <a:path w="33020" h="93345">
                  <a:moveTo>
                    <a:pt x="32485" y="93291"/>
                  </a:moveTo>
                  <a:lnTo>
                    <a:pt x="26958" y="64920"/>
                  </a:lnTo>
                  <a:lnTo>
                    <a:pt x="21732" y="45745"/>
                  </a:lnTo>
                  <a:lnTo>
                    <a:pt x="13761" y="27021"/>
                  </a:lnTo>
                  <a:lnTo>
                    <a:pt x="0" y="0"/>
                  </a:lnTo>
                </a:path>
              </a:pathLst>
            </a:custGeom>
            <a:ln w="300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5152631" y="9048549"/>
              <a:ext cx="54610" cy="77470"/>
            </a:xfrm>
            <a:custGeom>
              <a:avLst/>
              <a:gdLst/>
              <a:ahLst/>
              <a:cxnLst/>
              <a:rect l="l" t="t" r="r" b="b"/>
              <a:pathLst>
                <a:path w="54610" h="77470">
                  <a:moveTo>
                    <a:pt x="54053" y="77406"/>
                  </a:moveTo>
                  <a:lnTo>
                    <a:pt x="39955" y="50634"/>
                  </a:lnTo>
                  <a:lnTo>
                    <a:pt x="29625" y="33646"/>
                  </a:lnTo>
                  <a:lnTo>
                    <a:pt x="17995" y="19187"/>
                  </a:lnTo>
                  <a:lnTo>
                    <a:pt x="0" y="0"/>
                  </a:lnTo>
                </a:path>
              </a:pathLst>
            </a:custGeom>
            <a:ln w="290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5094402" y="9004563"/>
              <a:ext cx="58419" cy="44450"/>
            </a:xfrm>
            <a:custGeom>
              <a:avLst/>
              <a:gdLst/>
              <a:ahLst/>
              <a:cxnLst/>
              <a:rect l="l" t="t" r="r" b="b"/>
              <a:pathLst>
                <a:path w="58420" h="44450">
                  <a:moveTo>
                    <a:pt x="58228" y="43986"/>
                  </a:moveTo>
                  <a:lnTo>
                    <a:pt x="40167" y="25321"/>
                  </a:lnTo>
                  <a:lnTo>
                    <a:pt x="28081" y="14517"/>
                  </a:lnTo>
                  <a:lnTo>
                    <a:pt x="16512" y="7451"/>
                  </a:lnTo>
                  <a:lnTo>
                    <a:pt x="0" y="0"/>
                  </a:lnTo>
                </a:path>
              </a:pathLst>
            </a:custGeom>
            <a:ln w="287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5050752" y="8995399"/>
              <a:ext cx="43815" cy="9525"/>
            </a:xfrm>
            <a:custGeom>
              <a:avLst/>
              <a:gdLst/>
              <a:ahLst/>
              <a:cxnLst/>
              <a:rect l="l" t="t" r="r" b="b"/>
              <a:pathLst>
                <a:path w="43814" h="9525">
                  <a:moveTo>
                    <a:pt x="43650" y="9163"/>
                  </a:moveTo>
                  <a:lnTo>
                    <a:pt x="27366" y="2381"/>
                  </a:lnTo>
                  <a:lnTo>
                    <a:pt x="17391" y="0"/>
                  </a:lnTo>
                  <a:lnTo>
                    <a:pt x="9633" y="1911"/>
                  </a:lnTo>
                  <a:lnTo>
                    <a:pt x="0" y="8007"/>
                  </a:lnTo>
                </a:path>
              </a:pathLst>
            </a:custGeom>
            <a:ln w="2962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5036168" y="9003406"/>
              <a:ext cx="14604" cy="44450"/>
            </a:xfrm>
            <a:custGeom>
              <a:avLst/>
              <a:gdLst/>
              <a:ahLst/>
              <a:cxnLst/>
              <a:rect l="l" t="t" r="r" b="b"/>
              <a:pathLst>
                <a:path w="14604" h="44450">
                  <a:moveTo>
                    <a:pt x="14583" y="0"/>
                  </a:moveTo>
                  <a:lnTo>
                    <a:pt x="5423" y="6799"/>
                  </a:lnTo>
                  <a:lnTo>
                    <a:pt x="979" y="13633"/>
                  </a:lnTo>
                  <a:lnTo>
                    <a:pt x="0" y="24613"/>
                  </a:lnTo>
                  <a:lnTo>
                    <a:pt x="1232" y="43851"/>
                  </a:lnTo>
                </a:path>
              </a:pathLst>
            </a:custGeom>
            <a:ln w="312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5037400" y="9047258"/>
              <a:ext cx="23495" cy="79375"/>
            </a:xfrm>
            <a:custGeom>
              <a:avLst/>
              <a:gdLst/>
              <a:ahLst/>
              <a:cxnLst/>
              <a:rect l="l" t="t" r="r" b="b"/>
              <a:pathLst>
                <a:path w="23495" h="79375">
                  <a:moveTo>
                    <a:pt x="0" y="0"/>
                  </a:moveTo>
                  <a:lnTo>
                    <a:pt x="1802" y="19784"/>
                  </a:lnTo>
                  <a:lnTo>
                    <a:pt x="4809" y="34591"/>
                  </a:lnTo>
                  <a:lnTo>
                    <a:pt x="11187" y="51809"/>
                  </a:lnTo>
                  <a:lnTo>
                    <a:pt x="23102" y="78829"/>
                  </a:lnTo>
                </a:path>
              </a:pathLst>
            </a:custGeom>
            <a:ln w="326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5060503" y="9126087"/>
              <a:ext cx="53340" cy="92710"/>
            </a:xfrm>
            <a:custGeom>
              <a:avLst/>
              <a:gdLst/>
              <a:ahLst/>
              <a:cxnLst/>
              <a:rect l="l" t="t" r="r" b="b"/>
              <a:pathLst>
                <a:path w="53339" h="92709">
                  <a:moveTo>
                    <a:pt x="0" y="0"/>
                  </a:moveTo>
                  <a:lnTo>
                    <a:pt x="12379" y="27235"/>
                  </a:lnTo>
                  <a:lnTo>
                    <a:pt x="22009" y="45954"/>
                  </a:lnTo>
                  <a:lnTo>
                    <a:pt x="33843" y="64836"/>
                  </a:lnTo>
                  <a:lnTo>
                    <a:pt x="52833" y="92556"/>
                  </a:lnTo>
                </a:path>
              </a:pathLst>
            </a:custGeom>
            <a:ln w="309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5113337" y="9218644"/>
              <a:ext cx="68580" cy="85090"/>
            </a:xfrm>
            <a:custGeom>
              <a:avLst/>
              <a:gdLst/>
              <a:ahLst/>
              <a:cxnLst/>
              <a:rect l="l" t="t" r="r" b="b"/>
              <a:pathLst>
                <a:path w="68579" h="85090">
                  <a:moveTo>
                    <a:pt x="0" y="0"/>
                  </a:moveTo>
                  <a:lnTo>
                    <a:pt x="19233" y="27597"/>
                  </a:lnTo>
                  <a:lnTo>
                    <a:pt x="32770" y="45615"/>
                  </a:lnTo>
                  <a:lnTo>
                    <a:pt x="47024" y="61993"/>
                  </a:lnTo>
                  <a:lnTo>
                    <a:pt x="68407" y="84667"/>
                  </a:lnTo>
                </a:path>
              </a:pathLst>
            </a:custGeom>
            <a:ln w="288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5181744" y="9303311"/>
              <a:ext cx="67945" cy="61594"/>
            </a:xfrm>
            <a:custGeom>
              <a:avLst/>
              <a:gdLst/>
              <a:ahLst/>
              <a:cxnLst/>
              <a:rect l="l" t="t" r="r" b="b"/>
              <a:pathLst>
                <a:path w="67945" h="61595">
                  <a:moveTo>
                    <a:pt x="0" y="0"/>
                  </a:moveTo>
                  <a:lnTo>
                    <a:pt x="21369" y="22313"/>
                  </a:lnTo>
                  <a:lnTo>
                    <a:pt x="35527" y="36164"/>
                  </a:lnTo>
                  <a:lnTo>
                    <a:pt x="48806" y="47325"/>
                  </a:lnTo>
                  <a:lnTo>
                    <a:pt x="67537" y="61567"/>
                  </a:lnTo>
                </a:path>
              </a:pathLst>
            </a:custGeom>
            <a:ln w="281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5249282" y="9364879"/>
              <a:ext cx="52069" cy="33655"/>
            </a:xfrm>
            <a:custGeom>
              <a:avLst/>
              <a:gdLst/>
              <a:ahLst/>
              <a:cxnLst/>
              <a:rect l="l" t="t" r="r" b="b"/>
              <a:pathLst>
                <a:path w="52070" h="33654">
                  <a:moveTo>
                    <a:pt x="0" y="0"/>
                  </a:moveTo>
                  <a:lnTo>
                    <a:pt x="18481" y="13800"/>
                  </a:lnTo>
                  <a:lnTo>
                    <a:pt x="30015" y="21865"/>
                  </a:lnTo>
                  <a:lnTo>
                    <a:pt x="39436" y="27312"/>
                  </a:lnTo>
                  <a:lnTo>
                    <a:pt x="51582" y="33261"/>
                  </a:lnTo>
                </a:path>
              </a:pathLst>
            </a:custGeom>
            <a:ln w="286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5300864" y="9398140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39" h="9525">
                  <a:moveTo>
                    <a:pt x="0" y="0"/>
                  </a:moveTo>
                  <a:lnTo>
                    <a:pt x="11772" y="5564"/>
                  </a:lnTo>
                  <a:lnTo>
                    <a:pt x="18585" y="8322"/>
                  </a:lnTo>
                  <a:lnTo>
                    <a:pt x="23039" y="9088"/>
                  </a:lnTo>
                  <a:lnTo>
                    <a:pt x="27733" y="8675"/>
                  </a:lnTo>
                </a:path>
              </a:pathLst>
            </a:custGeom>
            <a:ln w="3020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5328598" y="9398747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20" h="8254">
                  <a:moveTo>
                    <a:pt x="0" y="8069"/>
                  </a:moveTo>
                  <a:lnTo>
                    <a:pt x="7574" y="7094"/>
                  </a:lnTo>
                  <a:lnTo>
                    <a:pt x="4537" y="0"/>
                  </a:lnTo>
                </a:path>
              </a:pathLst>
            </a:custGeom>
            <a:ln w="322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5322152" y="9381180"/>
              <a:ext cx="11430" cy="17780"/>
            </a:xfrm>
            <a:custGeom>
              <a:avLst/>
              <a:gdLst/>
              <a:ahLst/>
              <a:cxnLst/>
              <a:rect l="l" t="t" r="r" b="b"/>
              <a:pathLst>
                <a:path w="11429" h="17779">
                  <a:moveTo>
                    <a:pt x="10983" y="17566"/>
                  </a:moveTo>
                  <a:lnTo>
                    <a:pt x="7946" y="10471"/>
                  </a:lnTo>
                  <a:lnTo>
                    <a:pt x="0" y="0"/>
                  </a:lnTo>
                </a:path>
              </a:pathLst>
            </a:custGeom>
            <a:ln w="3400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5342948" y="923682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577" y="745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5340260" y="9222418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2687" y="14410"/>
                  </a:moveTo>
                  <a:lnTo>
                    <a:pt x="0" y="0"/>
                  </a:lnTo>
                  <a:lnTo>
                    <a:pt x="165" y="1748"/>
                  </a:lnTo>
                </a:path>
              </a:pathLst>
            </a:custGeom>
            <a:ln w="345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5340426" y="9224167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0" y="0"/>
                  </a:moveTo>
                  <a:lnTo>
                    <a:pt x="165" y="1748"/>
                  </a:lnTo>
                  <a:lnTo>
                    <a:pt x="3157" y="11027"/>
                  </a:lnTo>
                </a:path>
              </a:pathLst>
            </a:custGeom>
            <a:ln w="345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5343583" y="9235194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9525" h="25400">
                  <a:moveTo>
                    <a:pt x="0" y="0"/>
                  </a:moveTo>
                  <a:lnTo>
                    <a:pt x="1825" y="5611"/>
                  </a:lnTo>
                  <a:lnTo>
                    <a:pt x="3386" y="10101"/>
                  </a:lnTo>
                  <a:lnTo>
                    <a:pt x="5540" y="15823"/>
                  </a:lnTo>
                  <a:lnTo>
                    <a:pt x="9145" y="25137"/>
                  </a:lnTo>
                </a:path>
              </a:pathLst>
            </a:custGeom>
            <a:ln w="347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5352728" y="9260331"/>
              <a:ext cx="15240" cy="34290"/>
            </a:xfrm>
            <a:custGeom>
              <a:avLst/>
              <a:gdLst/>
              <a:ahLst/>
              <a:cxnLst/>
              <a:rect l="l" t="t" r="r" b="b"/>
              <a:pathLst>
                <a:path w="15239" h="34290">
                  <a:moveTo>
                    <a:pt x="0" y="0"/>
                  </a:moveTo>
                  <a:lnTo>
                    <a:pt x="3692" y="9450"/>
                  </a:lnTo>
                  <a:lnTo>
                    <a:pt x="6465" y="16135"/>
                  </a:lnTo>
                  <a:lnTo>
                    <a:pt x="9707" y="23235"/>
                  </a:lnTo>
                  <a:lnTo>
                    <a:pt x="14804" y="33932"/>
                  </a:lnTo>
                </a:path>
              </a:pathLst>
            </a:custGeom>
            <a:ln w="337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5367533" y="9294263"/>
              <a:ext cx="19050" cy="33020"/>
            </a:xfrm>
            <a:custGeom>
              <a:avLst/>
              <a:gdLst/>
              <a:ahLst/>
              <a:cxnLst/>
              <a:rect l="l" t="t" r="r" b="b"/>
              <a:pathLst>
                <a:path w="19050" h="33020">
                  <a:moveTo>
                    <a:pt x="0" y="0"/>
                  </a:moveTo>
                  <a:lnTo>
                    <a:pt x="5159" y="10678"/>
                  </a:lnTo>
                  <a:lnTo>
                    <a:pt x="8835" y="17649"/>
                  </a:lnTo>
                  <a:lnTo>
                    <a:pt x="12789" y="23986"/>
                  </a:lnTo>
                  <a:lnTo>
                    <a:pt x="18782" y="32759"/>
                  </a:lnTo>
                </a:path>
              </a:pathLst>
            </a:custGeom>
            <a:ln w="32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5386315" y="9327022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4" h="21590">
                  <a:moveTo>
                    <a:pt x="0" y="0"/>
                  </a:moveTo>
                  <a:lnTo>
                    <a:pt x="6018" y="8595"/>
                  </a:lnTo>
                  <a:lnTo>
                    <a:pt x="10148" y="13690"/>
                  </a:lnTo>
                  <a:lnTo>
                    <a:pt x="14302" y="17294"/>
                  </a:lnTo>
                  <a:lnTo>
                    <a:pt x="20391" y="21414"/>
                  </a:lnTo>
                </a:path>
              </a:pathLst>
            </a:custGeom>
            <a:ln w="325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5406707" y="9348437"/>
              <a:ext cx="19050" cy="6985"/>
            </a:xfrm>
            <a:custGeom>
              <a:avLst/>
              <a:gdLst/>
              <a:ahLst/>
              <a:cxnLst/>
              <a:rect l="l" t="t" r="r" b="b"/>
              <a:pathLst>
                <a:path w="19050" h="6984">
                  <a:moveTo>
                    <a:pt x="0" y="0"/>
                  </a:moveTo>
                  <a:lnTo>
                    <a:pt x="10259" y="6729"/>
                  </a:lnTo>
                  <a:lnTo>
                    <a:pt x="18714" y="3129"/>
                  </a:lnTo>
                </a:path>
              </a:pathLst>
            </a:custGeom>
            <a:ln w="327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5425421" y="9334279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0" y="17287"/>
                  </a:moveTo>
                  <a:lnTo>
                    <a:pt x="8455" y="13685"/>
                  </a:lnTo>
                  <a:lnTo>
                    <a:pt x="13909" y="0"/>
                  </a:lnTo>
                </a:path>
              </a:pathLst>
            </a:custGeom>
            <a:ln w="334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5439330" y="9300151"/>
              <a:ext cx="7620" cy="34290"/>
            </a:xfrm>
            <a:custGeom>
              <a:avLst/>
              <a:gdLst/>
              <a:ahLst/>
              <a:cxnLst/>
              <a:rect l="l" t="t" r="r" b="b"/>
              <a:pathLst>
                <a:path w="7620" h="34290">
                  <a:moveTo>
                    <a:pt x="0" y="34128"/>
                  </a:moveTo>
                  <a:lnTo>
                    <a:pt x="3185" y="25896"/>
                  </a:lnTo>
                  <a:lnTo>
                    <a:pt x="5038" y="19597"/>
                  </a:lnTo>
                  <a:lnTo>
                    <a:pt x="6269" y="12031"/>
                  </a:lnTo>
                  <a:lnTo>
                    <a:pt x="7589" y="0"/>
                  </a:lnTo>
                </a:path>
              </a:pathLst>
            </a:custGeom>
            <a:ln w="3382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446919" y="9258360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09">
                  <a:moveTo>
                    <a:pt x="0" y="41791"/>
                  </a:moveTo>
                  <a:lnTo>
                    <a:pt x="1224" y="29640"/>
                  </a:lnTo>
                  <a:lnTo>
                    <a:pt x="1783" y="21236"/>
                  </a:lnTo>
                  <a:lnTo>
                    <a:pt x="1813" y="12662"/>
                  </a:lnTo>
                  <a:lnTo>
                    <a:pt x="1450" y="0"/>
                  </a:lnTo>
                </a:path>
              </a:pathLst>
            </a:custGeom>
            <a:ln w="3315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444624" y="9219161"/>
              <a:ext cx="3810" cy="39370"/>
            </a:xfrm>
            <a:custGeom>
              <a:avLst/>
              <a:gdLst/>
              <a:ahLst/>
              <a:cxnLst/>
              <a:rect l="l" t="t" r="r" b="b"/>
              <a:pathLst>
                <a:path w="3810" h="39370">
                  <a:moveTo>
                    <a:pt x="3745" y="39199"/>
                  </a:moveTo>
                  <a:lnTo>
                    <a:pt x="3300" y="26577"/>
                  </a:lnTo>
                  <a:lnTo>
                    <a:pt x="2762" y="18286"/>
                  </a:lnTo>
                  <a:lnTo>
                    <a:pt x="1779" y="10652"/>
                  </a:lnTo>
                  <a:lnTo>
                    <a:pt x="0" y="0"/>
                  </a:lnTo>
                </a:path>
              </a:pathLst>
            </a:custGeom>
            <a:ln w="324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437790" y="9189924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5">
                  <a:moveTo>
                    <a:pt x="6834" y="29236"/>
                  </a:moveTo>
                  <a:lnTo>
                    <a:pt x="5006" y="18739"/>
                  </a:lnTo>
                  <a:lnTo>
                    <a:pt x="3685" y="12195"/>
                  </a:lnTo>
                  <a:lnTo>
                    <a:pt x="2229" y="6862"/>
                  </a:lnTo>
                  <a:lnTo>
                    <a:pt x="0" y="0"/>
                  </a:lnTo>
                </a:path>
              </a:pathLst>
            </a:custGeom>
            <a:ln w="3236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5431000" y="9174413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6789" y="15511"/>
                  </a:moveTo>
                  <a:lnTo>
                    <a:pt x="3014" y="4123"/>
                  </a:lnTo>
                  <a:lnTo>
                    <a:pt x="0" y="0"/>
                  </a:lnTo>
                </a:path>
              </a:pathLst>
            </a:custGeom>
            <a:ln w="3275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427986" y="9170288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3014" y="4124"/>
                  </a:moveTo>
                  <a:lnTo>
                    <a:pt x="0" y="0"/>
                  </a:lnTo>
                  <a:lnTo>
                    <a:pt x="159" y="5488"/>
                  </a:lnTo>
                </a:path>
              </a:pathLst>
            </a:custGeom>
            <a:ln w="334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428146" y="9175777"/>
              <a:ext cx="5080" cy="20955"/>
            </a:xfrm>
            <a:custGeom>
              <a:avLst/>
              <a:gdLst/>
              <a:ahLst/>
              <a:cxnLst/>
              <a:rect l="l" t="t" r="r" b="b"/>
              <a:pathLst>
                <a:path w="5079" h="20954">
                  <a:moveTo>
                    <a:pt x="0" y="0"/>
                  </a:moveTo>
                  <a:lnTo>
                    <a:pt x="159" y="5488"/>
                  </a:lnTo>
                  <a:lnTo>
                    <a:pt x="4652" y="20663"/>
                  </a:lnTo>
                </a:path>
              </a:pathLst>
            </a:custGeom>
            <a:ln w="343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5432798" y="9196440"/>
              <a:ext cx="41910" cy="130175"/>
            </a:xfrm>
            <a:custGeom>
              <a:avLst/>
              <a:gdLst/>
              <a:ahLst/>
              <a:cxnLst/>
              <a:rect l="l" t="t" r="r" b="b"/>
              <a:pathLst>
                <a:path w="41910" h="130175">
                  <a:moveTo>
                    <a:pt x="0" y="0"/>
                  </a:moveTo>
                  <a:lnTo>
                    <a:pt x="20186" y="63255"/>
                  </a:lnTo>
                  <a:lnTo>
                    <a:pt x="31250" y="97859"/>
                  </a:lnTo>
                  <a:lnTo>
                    <a:pt x="37093" y="115978"/>
                  </a:lnTo>
                  <a:lnTo>
                    <a:pt x="41615" y="129779"/>
                  </a:lnTo>
                </a:path>
              </a:pathLst>
            </a:custGeom>
            <a:ln w="321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5474414" y="9326219"/>
              <a:ext cx="14604" cy="33020"/>
            </a:xfrm>
            <a:custGeom>
              <a:avLst/>
              <a:gdLst/>
              <a:ahLst/>
              <a:cxnLst/>
              <a:rect l="l" t="t" r="r" b="b"/>
              <a:pathLst>
                <a:path w="14604" h="33020">
                  <a:moveTo>
                    <a:pt x="0" y="0"/>
                  </a:moveTo>
                  <a:lnTo>
                    <a:pt x="4091" y="12288"/>
                  </a:lnTo>
                  <a:lnTo>
                    <a:pt x="6923" y="19824"/>
                  </a:lnTo>
                  <a:lnTo>
                    <a:pt x="9815" y="25701"/>
                  </a:lnTo>
                  <a:lnTo>
                    <a:pt x="14088" y="33015"/>
                  </a:lnTo>
                </a:path>
              </a:pathLst>
            </a:custGeom>
            <a:ln w="318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7" name="object 1087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544846" y="9170073"/>
              <a:ext cx="223702" cy="206737"/>
            </a:xfrm>
            <a:prstGeom prst="rect">
              <a:avLst/>
            </a:prstGeom>
          </p:spPr>
        </p:pic>
        <p:pic>
          <p:nvPicPr>
            <p:cNvPr id="1088" name="object 1088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96290" y="8999693"/>
              <a:ext cx="416843" cy="390191"/>
            </a:xfrm>
            <a:prstGeom prst="rect">
              <a:avLst/>
            </a:prstGeom>
          </p:spPr>
        </p:pic>
      </p:grpSp>
      <p:grpSp>
        <p:nvGrpSpPr>
          <p:cNvPr id="1089" name="object 1089"/>
          <p:cNvGrpSpPr/>
          <p:nvPr/>
        </p:nvGrpSpPr>
        <p:grpSpPr>
          <a:xfrm>
            <a:off x="6295590" y="9019124"/>
            <a:ext cx="347345" cy="586740"/>
            <a:chOff x="6295590" y="9019124"/>
            <a:chExt cx="347345" cy="586740"/>
          </a:xfrm>
        </p:grpSpPr>
        <p:sp>
          <p:nvSpPr>
            <p:cNvPr id="1090" name="object 1090"/>
            <p:cNvSpPr/>
            <p:nvPr/>
          </p:nvSpPr>
          <p:spPr>
            <a:xfrm>
              <a:off x="6499638" y="9179683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47"/>
                  </a:moveTo>
                  <a:lnTo>
                    <a:pt x="17691" y="1547"/>
                  </a:lnTo>
                </a:path>
              </a:pathLst>
            </a:custGeom>
            <a:ln w="380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6499867" y="9165969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70">
                  <a:moveTo>
                    <a:pt x="0" y="13713"/>
                  </a:moveTo>
                  <a:lnTo>
                    <a:pt x="229" y="10617"/>
                  </a:lnTo>
                  <a:lnTo>
                    <a:pt x="973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499862" y="913799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979" y="27978"/>
                  </a:moveTo>
                  <a:lnTo>
                    <a:pt x="1382" y="21567"/>
                  </a:lnTo>
                  <a:lnTo>
                    <a:pt x="1414" y="16516"/>
                  </a:lnTo>
                  <a:lnTo>
                    <a:pt x="984" y="10201"/>
                  </a:lnTo>
                  <a:lnTo>
                    <a:pt x="0" y="0"/>
                  </a:lnTo>
                </a:path>
              </a:pathLst>
            </a:custGeom>
            <a:ln w="345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490541" y="910016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>
                  <a:moveTo>
                    <a:pt x="9321" y="37822"/>
                  </a:moveTo>
                  <a:lnTo>
                    <a:pt x="8206" y="27467"/>
                  </a:lnTo>
                  <a:lnTo>
                    <a:pt x="6863" y="20075"/>
                  </a:lnTo>
                  <a:lnTo>
                    <a:pt x="4419" y="12101"/>
                  </a:lnTo>
                  <a:lnTo>
                    <a:pt x="0" y="0"/>
                  </a:lnTo>
                </a:path>
              </a:pathLst>
            </a:custGeom>
            <a:ln w="3364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468929" y="9062639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21611" y="37529"/>
                  </a:moveTo>
                  <a:lnTo>
                    <a:pt x="16999" y="25432"/>
                  </a:lnTo>
                  <a:lnTo>
                    <a:pt x="13210" y="17490"/>
                  </a:lnTo>
                  <a:lnTo>
                    <a:pt x="8219" y="10185"/>
                  </a:lnTo>
                  <a:lnTo>
                    <a:pt x="0" y="0"/>
                  </a:lnTo>
                </a:path>
              </a:pathLst>
            </a:custGeom>
            <a:ln w="328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437302" y="9039260"/>
              <a:ext cx="31750" cy="23495"/>
            </a:xfrm>
            <a:custGeom>
              <a:avLst/>
              <a:gdLst/>
              <a:ahLst/>
              <a:cxnLst/>
              <a:rect l="l" t="t" r="r" b="b"/>
              <a:pathLst>
                <a:path w="31750" h="23495">
                  <a:moveTo>
                    <a:pt x="31627" y="23378"/>
                  </a:moveTo>
                  <a:lnTo>
                    <a:pt x="23251" y="13413"/>
                  </a:lnTo>
                  <a:lnTo>
                    <a:pt x="17164" y="7656"/>
                  </a:lnTo>
                  <a:lnTo>
                    <a:pt x="10402" y="3916"/>
                  </a:lnTo>
                  <a:lnTo>
                    <a:pt x="0" y="0"/>
                  </a:lnTo>
                </a:path>
              </a:pathLst>
            </a:custGeom>
            <a:ln w="323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6402261" y="9035262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59">
                  <a:moveTo>
                    <a:pt x="35041" y="3998"/>
                  </a:moveTo>
                  <a:lnTo>
                    <a:pt x="24584" y="540"/>
                  </a:lnTo>
                  <a:lnTo>
                    <a:pt x="17449" y="0"/>
                  </a:lnTo>
                  <a:lnTo>
                    <a:pt x="10349" y="2930"/>
                  </a:lnTo>
                  <a:lnTo>
                    <a:pt x="0" y="9881"/>
                  </a:lnTo>
                </a:path>
              </a:pathLst>
            </a:custGeom>
            <a:ln w="322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6372151" y="9045144"/>
              <a:ext cx="30480" cy="48260"/>
            </a:xfrm>
            <a:custGeom>
              <a:avLst/>
              <a:gdLst/>
              <a:ahLst/>
              <a:cxnLst/>
              <a:rect l="l" t="t" r="r" b="b"/>
              <a:pathLst>
                <a:path w="30479" h="48259">
                  <a:moveTo>
                    <a:pt x="30109" y="0"/>
                  </a:moveTo>
                  <a:lnTo>
                    <a:pt x="19837" y="7610"/>
                  </a:lnTo>
                  <a:lnTo>
                    <a:pt x="13277" y="15151"/>
                  </a:lnTo>
                  <a:lnTo>
                    <a:pt x="7605" y="27127"/>
                  </a:lnTo>
                  <a:lnTo>
                    <a:pt x="0" y="48042"/>
                  </a:lnTo>
                </a:path>
              </a:pathLst>
            </a:custGeom>
            <a:ln w="326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6353724" y="9093187"/>
              <a:ext cx="19050" cy="92710"/>
            </a:xfrm>
            <a:custGeom>
              <a:avLst/>
              <a:gdLst/>
              <a:ahLst/>
              <a:cxnLst/>
              <a:rect l="l" t="t" r="r" b="b"/>
              <a:pathLst>
                <a:path w="19050" h="92709">
                  <a:moveTo>
                    <a:pt x="18426" y="0"/>
                  </a:moveTo>
                  <a:lnTo>
                    <a:pt x="11003" y="21603"/>
                  </a:lnTo>
                  <a:lnTo>
                    <a:pt x="6610" y="38398"/>
                  </a:lnTo>
                  <a:lnTo>
                    <a:pt x="3517" y="59018"/>
                  </a:lnTo>
                  <a:lnTo>
                    <a:pt x="0" y="92098"/>
                  </a:lnTo>
                </a:path>
              </a:pathLst>
            </a:custGeom>
            <a:ln w="323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6348822" y="9185285"/>
              <a:ext cx="5080" cy="120650"/>
            </a:xfrm>
            <a:custGeom>
              <a:avLst/>
              <a:gdLst/>
              <a:ahLst/>
              <a:cxnLst/>
              <a:rect l="l" t="t" r="r" b="b"/>
              <a:pathLst>
                <a:path w="5079" h="120650">
                  <a:moveTo>
                    <a:pt x="4901" y="0"/>
                  </a:moveTo>
                  <a:lnTo>
                    <a:pt x="1609" y="33523"/>
                  </a:lnTo>
                  <a:lnTo>
                    <a:pt x="99" y="57252"/>
                  </a:lnTo>
                  <a:lnTo>
                    <a:pt x="0" y="82486"/>
                  </a:lnTo>
                  <a:lnTo>
                    <a:pt x="939" y="120523"/>
                  </a:lnTo>
                </a:path>
              </a:pathLst>
            </a:custGeom>
            <a:ln w="3036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6349762" y="9305808"/>
              <a:ext cx="8255" cy="121920"/>
            </a:xfrm>
            <a:custGeom>
              <a:avLst/>
              <a:gdLst/>
              <a:ahLst/>
              <a:cxnLst/>
              <a:rect l="l" t="t" r="r" b="b"/>
              <a:pathLst>
                <a:path w="8254" h="121920">
                  <a:moveTo>
                    <a:pt x="0" y="0"/>
                  </a:moveTo>
                  <a:lnTo>
                    <a:pt x="1123" y="38053"/>
                  </a:lnTo>
                  <a:lnTo>
                    <a:pt x="2314" y="63402"/>
                  </a:lnTo>
                  <a:lnTo>
                    <a:pt x="4308" y="87444"/>
                  </a:lnTo>
                  <a:lnTo>
                    <a:pt x="7840" y="121577"/>
                  </a:lnTo>
                </a:path>
              </a:pathLst>
            </a:custGeom>
            <a:ln w="281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6357602" y="9427386"/>
              <a:ext cx="12700" cy="95885"/>
            </a:xfrm>
            <a:custGeom>
              <a:avLst/>
              <a:gdLst/>
              <a:ahLst/>
              <a:cxnLst/>
              <a:rect l="l" t="t" r="r" b="b"/>
              <a:pathLst>
                <a:path w="12700" h="95884">
                  <a:moveTo>
                    <a:pt x="0" y="0"/>
                  </a:moveTo>
                  <a:lnTo>
                    <a:pt x="3606" y="33728"/>
                  </a:lnTo>
                  <a:lnTo>
                    <a:pt x="6123" y="54936"/>
                  </a:lnTo>
                  <a:lnTo>
                    <a:pt x="8735" y="72595"/>
                  </a:lnTo>
                  <a:lnTo>
                    <a:pt x="12624" y="95672"/>
                  </a:lnTo>
                </a:path>
              </a:pathLst>
            </a:custGeom>
            <a:ln w="2720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6370227" y="9523058"/>
              <a:ext cx="11430" cy="53340"/>
            </a:xfrm>
            <a:custGeom>
              <a:avLst/>
              <a:gdLst/>
              <a:ahLst/>
              <a:cxnLst/>
              <a:rect l="l" t="t" r="r" b="b"/>
              <a:pathLst>
                <a:path w="11429" h="53340">
                  <a:moveTo>
                    <a:pt x="0" y="0"/>
                  </a:moveTo>
                  <a:lnTo>
                    <a:pt x="3864" y="22407"/>
                  </a:lnTo>
                  <a:lnTo>
                    <a:pt x="6304" y="35372"/>
                  </a:lnTo>
                  <a:lnTo>
                    <a:pt x="8355" y="43842"/>
                  </a:lnTo>
                  <a:lnTo>
                    <a:pt x="11054" y="52764"/>
                  </a:lnTo>
                </a:path>
              </a:pathLst>
            </a:custGeom>
            <a:ln w="280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6381281" y="9575823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0" y="0"/>
                  </a:moveTo>
                  <a:lnTo>
                    <a:pt x="4490" y="14396"/>
                  </a:lnTo>
                  <a:lnTo>
                    <a:pt x="6124" y="11093"/>
                  </a:lnTo>
                </a:path>
              </a:pathLst>
            </a:custGeom>
            <a:ln w="3025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6313912" y="929277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917"/>
                  </a:moveTo>
                  <a:lnTo>
                    <a:pt x="17806" y="917"/>
                  </a:lnTo>
                </a:path>
              </a:pathLst>
            </a:custGeom>
            <a:ln w="367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6313254" y="928728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657" y="5493"/>
                  </a:moveTo>
                  <a:lnTo>
                    <a:pt x="313" y="36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6312941" y="9279506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313" y="7777"/>
                  </a:moveTo>
                  <a:lnTo>
                    <a:pt x="0" y="4118"/>
                  </a:lnTo>
                  <a:lnTo>
                    <a:pt x="4041" y="0"/>
                  </a:lnTo>
                </a:path>
              </a:pathLst>
            </a:custGeom>
            <a:ln w="347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6316983" y="9271703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4">
                  <a:moveTo>
                    <a:pt x="0" y="7803"/>
                  </a:moveTo>
                  <a:lnTo>
                    <a:pt x="4041" y="3685"/>
                  </a:lnTo>
                  <a:lnTo>
                    <a:pt x="17843" y="0"/>
                  </a:lnTo>
                </a:path>
              </a:pathLst>
            </a:custGeom>
            <a:ln w="344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6334826" y="9264778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4">
                  <a:moveTo>
                    <a:pt x="0" y="6924"/>
                  </a:moveTo>
                  <a:lnTo>
                    <a:pt x="8385" y="4742"/>
                  </a:lnTo>
                  <a:lnTo>
                    <a:pt x="15322" y="3294"/>
                  </a:lnTo>
                  <a:lnTo>
                    <a:pt x="24538" y="1929"/>
                  </a:lnTo>
                  <a:lnTo>
                    <a:pt x="39762" y="0"/>
                  </a:lnTo>
                </a:path>
              </a:pathLst>
            </a:custGeom>
            <a:ln w="342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6374589" y="9258734"/>
              <a:ext cx="60960" cy="6350"/>
            </a:xfrm>
            <a:custGeom>
              <a:avLst/>
              <a:gdLst/>
              <a:ahLst/>
              <a:cxnLst/>
              <a:rect l="l" t="t" r="r" b="b"/>
              <a:pathLst>
                <a:path w="60960" h="6350">
                  <a:moveTo>
                    <a:pt x="0" y="6044"/>
                  </a:moveTo>
                  <a:lnTo>
                    <a:pt x="15547" y="4128"/>
                  </a:lnTo>
                  <a:lnTo>
                    <a:pt x="27023" y="2860"/>
                  </a:lnTo>
                  <a:lnTo>
                    <a:pt x="40093" y="1672"/>
                  </a:lnTo>
                  <a:lnTo>
                    <a:pt x="60423" y="0"/>
                  </a:lnTo>
                </a:path>
              </a:pathLst>
            </a:custGeom>
            <a:ln w="332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6435012" y="9253988"/>
              <a:ext cx="67945" cy="5080"/>
            </a:xfrm>
            <a:custGeom>
              <a:avLst/>
              <a:gdLst/>
              <a:ahLst/>
              <a:cxnLst/>
              <a:rect l="l" t="t" r="r" b="b"/>
              <a:pathLst>
                <a:path w="67945" h="5079">
                  <a:moveTo>
                    <a:pt x="0" y="4745"/>
                  </a:moveTo>
                  <a:lnTo>
                    <a:pt x="20445" y="3092"/>
                  </a:lnTo>
                  <a:lnTo>
                    <a:pt x="34332" y="2047"/>
                  </a:lnTo>
                  <a:lnTo>
                    <a:pt x="48024" y="1165"/>
                  </a:lnTo>
                  <a:lnTo>
                    <a:pt x="67886" y="0"/>
                  </a:lnTo>
                </a:path>
              </a:pathLst>
            </a:custGeom>
            <a:ln w="317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6502898" y="9251406"/>
              <a:ext cx="57785" cy="3175"/>
            </a:xfrm>
            <a:custGeom>
              <a:avLst/>
              <a:gdLst/>
              <a:ahLst/>
              <a:cxnLst/>
              <a:rect l="l" t="t" r="r" b="b"/>
              <a:pathLst>
                <a:path w="57784" h="3175">
                  <a:moveTo>
                    <a:pt x="0" y="2582"/>
                  </a:moveTo>
                  <a:lnTo>
                    <a:pt x="19703" y="1450"/>
                  </a:lnTo>
                  <a:lnTo>
                    <a:pt x="32290" y="804"/>
                  </a:lnTo>
                  <a:lnTo>
                    <a:pt x="43178" y="401"/>
                  </a:lnTo>
                  <a:lnTo>
                    <a:pt x="57783" y="0"/>
                  </a:lnTo>
                </a:path>
              </a:pathLst>
            </a:custGeom>
            <a:ln w="307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6560681" y="9251084"/>
              <a:ext cx="37465" cy="3175"/>
            </a:xfrm>
            <a:custGeom>
              <a:avLst/>
              <a:gdLst/>
              <a:ahLst/>
              <a:cxnLst/>
              <a:rect l="l" t="t" r="r" b="b"/>
              <a:pathLst>
                <a:path w="37465" h="3175">
                  <a:moveTo>
                    <a:pt x="0" y="322"/>
                  </a:moveTo>
                  <a:lnTo>
                    <a:pt x="14280" y="0"/>
                  </a:lnTo>
                  <a:lnTo>
                    <a:pt x="22892" y="152"/>
                  </a:lnTo>
                  <a:lnTo>
                    <a:pt x="29302" y="1013"/>
                  </a:lnTo>
                  <a:lnTo>
                    <a:pt x="36979" y="2815"/>
                  </a:lnTo>
                </a:path>
              </a:pathLst>
            </a:custGeom>
            <a:ln w="309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6597660" y="9253900"/>
              <a:ext cx="15875" cy="11430"/>
            </a:xfrm>
            <a:custGeom>
              <a:avLst/>
              <a:gdLst/>
              <a:ahLst/>
              <a:cxnLst/>
              <a:rect l="l" t="t" r="r" b="b"/>
              <a:pathLst>
                <a:path w="15875" h="11429">
                  <a:moveTo>
                    <a:pt x="0" y="0"/>
                  </a:moveTo>
                  <a:lnTo>
                    <a:pt x="12619" y="3134"/>
                  </a:lnTo>
                  <a:lnTo>
                    <a:pt x="15843" y="11173"/>
                  </a:lnTo>
                </a:path>
              </a:pathLst>
            </a:custGeom>
            <a:ln w="320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6613504" y="9265074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09" h="20954">
                  <a:moveTo>
                    <a:pt x="0" y="0"/>
                  </a:moveTo>
                  <a:lnTo>
                    <a:pt x="3223" y="8039"/>
                  </a:lnTo>
                  <a:lnTo>
                    <a:pt x="982" y="20446"/>
                  </a:lnTo>
                </a:path>
              </a:pathLst>
            </a:custGeom>
            <a:ln w="333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6602111" y="9285520"/>
              <a:ext cx="12700" cy="57785"/>
            </a:xfrm>
            <a:custGeom>
              <a:avLst/>
              <a:gdLst/>
              <a:ahLst/>
              <a:cxnLst/>
              <a:rect l="l" t="t" r="r" b="b"/>
              <a:pathLst>
                <a:path w="12700" h="57784">
                  <a:moveTo>
                    <a:pt x="12374" y="0"/>
                  </a:moveTo>
                  <a:lnTo>
                    <a:pt x="6820" y="25048"/>
                  </a:lnTo>
                  <a:lnTo>
                    <a:pt x="3679" y="39400"/>
                  </a:lnTo>
                  <a:lnTo>
                    <a:pt x="1793" y="48457"/>
                  </a:lnTo>
                  <a:lnTo>
                    <a:pt x="0" y="57621"/>
                  </a:lnTo>
                </a:path>
              </a:pathLst>
            </a:custGeom>
            <a:ln w="334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6598191" y="9343141"/>
              <a:ext cx="4445" cy="24765"/>
            </a:xfrm>
            <a:custGeom>
              <a:avLst/>
              <a:gdLst/>
              <a:ahLst/>
              <a:cxnLst/>
              <a:rect l="l" t="t" r="r" b="b"/>
              <a:pathLst>
                <a:path w="4445" h="24765">
                  <a:moveTo>
                    <a:pt x="3920" y="0"/>
                  </a:moveTo>
                  <a:lnTo>
                    <a:pt x="1075" y="14690"/>
                  </a:lnTo>
                  <a:lnTo>
                    <a:pt x="0" y="24234"/>
                  </a:lnTo>
                </a:path>
              </a:pathLst>
            </a:custGeom>
            <a:ln w="330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6623143" y="920974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834" y="803"/>
                  </a:moveTo>
                  <a:lnTo>
                    <a:pt x="917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6598653" y="9194090"/>
              <a:ext cx="24765" cy="15875"/>
            </a:xfrm>
            <a:custGeom>
              <a:avLst/>
              <a:gdLst/>
              <a:ahLst/>
              <a:cxnLst/>
              <a:rect l="l" t="t" r="r" b="b"/>
              <a:pathLst>
                <a:path w="24765" h="15875">
                  <a:moveTo>
                    <a:pt x="24489" y="15655"/>
                  </a:moveTo>
                  <a:lnTo>
                    <a:pt x="9678" y="6228"/>
                  </a:lnTo>
                  <a:lnTo>
                    <a:pt x="2259" y="1489"/>
                  </a:lnTo>
                  <a:lnTo>
                    <a:pt x="0" y="0"/>
                  </a:lnTo>
                  <a:lnTo>
                    <a:pt x="665" y="323"/>
                  </a:lnTo>
                </a:path>
              </a:pathLst>
            </a:custGeom>
            <a:ln w="342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9" name="object 1119"/>
          <p:cNvGrpSpPr/>
          <p:nvPr/>
        </p:nvGrpSpPr>
        <p:grpSpPr>
          <a:xfrm>
            <a:off x="6615593" y="9200624"/>
            <a:ext cx="253365" cy="212725"/>
            <a:chOff x="6615593" y="9200624"/>
            <a:chExt cx="253365" cy="212725"/>
          </a:xfrm>
        </p:grpSpPr>
        <p:sp>
          <p:nvSpPr>
            <p:cNvPr id="1120" name="object 1120"/>
            <p:cNvSpPr/>
            <p:nvPr/>
          </p:nvSpPr>
          <p:spPr>
            <a:xfrm>
              <a:off x="6709037" y="927209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8" y="0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6709496" y="9272096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0" y="0"/>
                  </a:moveTo>
                  <a:lnTo>
                    <a:pt x="4581" y="1375"/>
                  </a:lnTo>
                  <a:lnTo>
                    <a:pt x="10678" y="2689"/>
                  </a:lnTo>
                </a:path>
              </a:pathLst>
            </a:custGeom>
            <a:ln w="348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6720174" y="9274786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5" h="2540">
                  <a:moveTo>
                    <a:pt x="0" y="0"/>
                  </a:moveTo>
                  <a:lnTo>
                    <a:pt x="6097" y="1314"/>
                  </a:lnTo>
                  <a:lnTo>
                    <a:pt x="18169" y="2343"/>
                  </a:lnTo>
                </a:path>
              </a:pathLst>
            </a:custGeom>
            <a:ln w="346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6738343" y="9276536"/>
              <a:ext cx="29845" cy="1905"/>
            </a:xfrm>
            <a:custGeom>
              <a:avLst/>
              <a:gdLst/>
              <a:ahLst/>
              <a:cxnLst/>
              <a:rect l="l" t="t" r="r" b="b"/>
              <a:pathLst>
                <a:path w="29845" h="1904">
                  <a:moveTo>
                    <a:pt x="0" y="592"/>
                  </a:moveTo>
                  <a:lnTo>
                    <a:pt x="7252" y="1162"/>
                  </a:lnTo>
                  <a:lnTo>
                    <a:pt x="12752" y="1290"/>
                  </a:lnTo>
                  <a:lnTo>
                    <a:pt x="19274" y="921"/>
                  </a:lnTo>
                  <a:lnTo>
                    <a:pt x="29590" y="0"/>
                  </a:lnTo>
                </a:path>
              </a:pathLst>
            </a:custGeom>
            <a:ln w="341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6767934" y="9270610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59" h="6350">
                  <a:moveTo>
                    <a:pt x="0" y="5925"/>
                  </a:moveTo>
                  <a:lnTo>
                    <a:pt x="10405" y="4921"/>
                  </a:lnTo>
                  <a:lnTo>
                    <a:pt x="17552" y="3969"/>
                  </a:lnTo>
                  <a:lnTo>
                    <a:pt x="24752" y="2513"/>
                  </a:lnTo>
                  <a:lnTo>
                    <a:pt x="35315" y="0"/>
                  </a:lnTo>
                </a:path>
              </a:pathLst>
            </a:custGeom>
            <a:ln w="3347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6803250" y="9260236"/>
              <a:ext cx="31115" cy="10795"/>
            </a:xfrm>
            <a:custGeom>
              <a:avLst/>
              <a:gdLst/>
              <a:ahLst/>
              <a:cxnLst/>
              <a:rect l="l" t="t" r="r" b="b"/>
              <a:pathLst>
                <a:path w="31115" h="10795">
                  <a:moveTo>
                    <a:pt x="0" y="10373"/>
                  </a:moveTo>
                  <a:lnTo>
                    <a:pt x="10488" y="7790"/>
                  </a:lnTo>
                  <a:lnTo>
                    <a:pt x="17165" y="5848"/>
                  </a:lnTo>
                  <a:lnTo>
                    <a:pt x="22895" y="3576"/>
                  </a:lnTo>
                  <a:lnTo>
                    <a:pt x="30539" y="0"/>
                  </a:lnTo>
                </a:path>
              </a:pathLst>
            </a:custGeom>
            <a:ln w="328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6833790" y="9247031"/>
              <a:ext cx="15875" cy="13335"/>
            </a:xfrm>
            <a:custGeom>
              <a:avLst/>
              <a:gdLst/>
              <a:ahLst/>
              <a:cxnLst/>
              <a:rect l="l" t="t" r="r" b="b"/>
              <a:pathLst>
                <a:path w="15875" h="13334">
                  <a:moveTo>
                    <a:pt x="0" y="13204"/>
                  </a:moveTo>
                  <a:lnTo>
                    <a:pt x="12742" y="7135"/>
                  </a:lnTo>
                  <a:lnTo>
                    <a:pt x="15485" y="0"/>
                  </a:lnTo>
                </a:path>
              </a:pathLst>
            </a:custGeom>
            <a:ln w="3272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6843035" y="9233323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70">
                  <a:moveTo>
                    <a:pt x="6240" y="13708"/>
                  </a:moveTo>
                  <a:lnTo>
                    <a:pt x="8983" y="6573"/>
                  </a:lnTo>
                  <a:lnTo>
                    <a:pt x="0" y="0"/>
                  </a:lnTo>
                </a:path>
              </a:pathLst>
            </a:custGeom>
            <a:ln w="332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6814712" y="9222265"/>
              <a:ext cx="28575" cy="11430"/>
            </a:xfrm>
            <a:custGeom>
              <a:avLst/>
              <a:gdLst/>
              <a:ahLst/>
              <a:cxnLst/>
              <a:rect l="l" t="t" r="r" b="b"/>
              <a:pathLst>
                <a:path w="28575" h="11429">
                  <a:moveTo>
                    <a:pt x="28322" y="11058"/>
                  </a:moveTo>
                  <a:lnTo>
                    <a:pt x="22826" y="7188"/>
                  </a:lnTo>
                  <a:lnTo>
                    <a:pt x="18044" y="4746"/>
                  </a:lnTo>
                  <a:lnTo>
                    <a:pt x="11320" y="2695"/>
                  </a:lnTo>
                  <a:lnTo>
                    <a:pt x="0" y="0"/>
                  </a:lnTo>
                </a:path>
              </a:pathLst>
            </a:custGeom>
            <a:ln w="340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6769712" y="9217419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4" h="5079">
                  <a:moveTo>
                    <a:pt x="45000" y="4846"/>
                  </a:moveTo>
                  <a:lnTo>
                    <a:pt x="33418" y="2247"/>
                  </a:lnTo>
                  <a:lnTo>
                    <a:pt x="24870" y="876"/>
                  </a:lnTo>
                  <a:lnTo>
                    <a:pt x="15137" y="278"/>
                  </a:lnTo>
                  <a:lnTo>
                    <a:pt x="0" y="0"/>
                  </a:lnTo>
                </a:path>
              </a:pathLst>
            </a:custGeom>
            <a:ln w="335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6717707" y="9217288"/>
              <a:ext cx="52069" cy="5080"/>
            </a:xfrm>
            <a:custGeom>
              <a:avLst/>
              <a:gdLst/>
              <a:ahLst/>
              <a:cxnLst/>
              <a:rect l="l" t="t" r="r" b="b"/>
              <a:pathLst>
                <a:path w="52070" h="5079">
                  <a:moveTo>
                    <a:pt x="52004" y="130"/>
                  </a:moveTo>
                  <a:lnTo>
                    <a:pt x="36757" y="0"/>
                  </a:lnTo>
                  <a:lnTo>
                    <a:pt x="26258" y="439"/>
                  </a:lnTo>
                  <a:lnTo>
                    <a:pt x="15630" y="1884"/>
                  </a:lnTo>
                  <a:lnTo>
                    <a:pt x="0" y="4768"/>
                  </a:lnTo>
                </a:path>
              </a:pathLst>
            </a:custGeom>
            <a:ln w="325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6670748" y="9222057"/>
              <a:ext cx="46990" cy="16510"/>
            </a:xfrm>
            <a:custGeom>
              <a:avLst/>
              <a:gdLst/>
              <a:ahLst/>
              <a:cxnLst/>
              <a:rect l="l" t="t" r="r" b="b"/>
              <a:pathLst>
                <a:path w="46990" h="16509">
                  <a:moveTo>
                    <a:pt x="46959" y="0"/>
                  </a:moveTo>
                  <a:lnTo>
                    <a:pt x="31408" y="3064"/>
                  </a:lnTo>
                  <a:lnTo>
                    <a:pt x="21333" y="5764"/>
                  </a:lnTo>
                  <a:lnTo>
                    <a:pt x="12331" y="9613"/>
                  </a:lnTo>
                  <a:lnTo>
                    <a:pt x="0" y="16120"/>
                  </a:lnTo>
                </a:path>
              </a:pathLst>
            </a:custGeom>
            <a:ln w="318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6640107" y="9238178"/>
              <a:ext cx="31115" cy="27940"/>
            </a:xfrm>
            <a:custGeom>
              <a:avLst/>
              <a:gdLst/>
              <a:ahLst/>
              <a:cxnLst/>
              <a:rect l="l" t="t" r="r" b="b"/>
              <a:pathLst>
                <a:path w="31115" h="27940">
                  <a:moveTo>
                    <a:pt x="30640" y="0"/>
                  </a:moveTo>
                  <a:lnTo>
                    <a:pt x="18564" y="6692"/>
                  </a:lnTo>
                  <a:lnTo>
                    <a:pt x="11347" y="11833"/>
                  </a:lnTo>
                  <a:lnTo>
                    <a:pt x="6116" y="18044"/>
                  </a:lnTo>
                  <a:lnTo>
                    <a:pt x="0" y="27944"/>
                  </a:lnTo>
                </a:path>
              </a:pathLst>
            </a:custGeom>
            <a:ln w="317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6631650" y="9266123"/>
              <a:ext cx="8890" cy="37465"/>
            </a:xfrm>
            <a:custGeom>
              <a:avLst/>
              <a:gdLst/>
              <a:ahLst/>
              <a:cxnLst/>
              <a:rect l="l" t="t" r="r" b="b"/>
              <a:pathLst>
                <a:path w="8890" h="37465">
                  <a:moveTo>
                    <a:pt x="8457" y="0"/>
                  </a:moveTo>
                  <a:lnTo>
                    <a:pt x="2715" y="10040"/>
                  </a:lnTo>
                  <a:lnTo>
                    <a:pt x="104" y="17232"/>
                  </a:lnTo>
                  <a:lnTo>
                    <a:pt x="0" y="25038"/>
                  </a:lnTo>
                  <a:lnTo>
                    <a:pt x="1773" y="36917"/>
                  </a:lnTo>
                </a:path>
              </a:pathLst>
            </a:custGeom>
            <a:ln w="321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6633423" y="9303040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4">
                  <a:moveTo>
                    <a:pt x="0" y="0"/>
                  </a:moveTo>
                  <a:lnTo>
                    <a:pt x="2176" y="11918"/>
                  </a:lnTo>
                  <a:lnTo>
                    <a:pt x="4890" y="19995"/>
                  </a:lnTo>
                  <a:lnTo>
                    <a:pt x="9929" y="27925"/>
                  </a:lnTo>
                  <a:lnTo>
                    <a:pt x="19084" y="39401"/>
                  </a:lnTo>
                </a:path>
              </a:pathLst>
            </a:custGeom>
            <a:ln w="325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6652508" y="9342442"/>
              <a:ext cx="41275" cy="33020"/>
            </a:xfrm>
            <a:custGeom>
              <a:avLst/>
              <a:gdLst/>
              <a:ahLst/>
              <a:cxnLst/>
              <a:rect l="l" t="t" r="r" b="b"/>
              <a:pathLst>
                <a:path w="41275" h="33020">
                  <a:moveTo>
                    <a:pt x="0" y="0"/>
                  </a:moveTo>
                  <a:lnTo>
                    <a:pt x="9494" y="11376"/>
                  </a:lnTo>
                  <a:lnTo>
                    <a:pt x="16913" y="18602"/>
                  </a:lnTo>
                  <a:lnTo>
                    <a:pt x="26086" y="24770"/>
                  </a:lnTo>
                  <a:lnTo>
                    <a:pt x="40840" y="32971"/>
                  </a:lnTo>
                </a:path>
              </a:pathLst>
            </a:custGeom>
            <a:ln w="3248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6693349" y="9375414"/>
              <a:ext cx="56515" cy="19050"/>
            </a:xfrm>
            <a:custGeom>
              <a:avLst/>
              <a:gdLst/>
              <a:ahLst/>
              <a:cxnLst/>
              <a:rect l="l" t="t" r="r" b="b"/>
              <a:pathLst>
                <a:path w="56515" h="19050">
                  <a:moveTo>
                    <a:pt x="0" y="0"/>
                  </a:moveTo>
                  <a:lnTo>
                    <a:pt x="14990" y="7975"/>
                  </a:lnTo>
                  <a:lnTo>
                    <a:pt x="25812" y="12566"/>
                  </a:lnTo>
                  <a:lnTo>
                    <a:pt x="37709" y="15514"/>
                  </a:lnTo>
                  <a:lnTo>
                    <a:pt x="55922" y="18557"/>
                  </a:lnTo>
                </a:path>
              </a:pathLst>
            </a:custGeom>
            <a:ln w="319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6749272" y="9393540"/>
              <a:ext cx="64135" cy="4445"/>
            </a:xfrm>
            <a:custGeom>
              <a:avLst/>
              <a:gdLst/>
              <a:ahLst/>
              <a:cxnLst/>
              <a:rect l="l" t="t" r="r" b="b"/>
              <a:pathLst>
                <a:path w="64134" h="4445">
                  <a:moveTo>
                    <a:pt x="0" y="430"/>
                  </a:moveTo>
                  <a:lnTo>
                    <a:pt x="18332" y="3176"/>
                  </a:lnTo>
                  <a:lnTo>
                    <a:pt x="31060" y="4046"/>
                  </a:lnTo>
                  <a:lnTo>
                    <a:pt x="44140" y="3001"/>
                  </a:lnTo>
                  <a:lnTo>
                    <a:pt x="63527" y="0"/>
                  </a:lnTo>
                </a:path>
              </a:pathLst>
            </a:custGeom>
            <a:ln w="314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8" name="object 1138"/>
          <p:cNvGrpSpPr/>
          <p:nvPr/>
        </p:nvGrpSpPr>
        <p:grpSpPr>
          <a:xfrm>
            <a:off x="6886026" y="9055464"/>
            <a:ext cx="250825" cy="347345"/>
            <a:chOff x="6886026" y="9055464"/>
            <a:chExt cx="250825" cy="347345"/>
          </a:xfrm>
        </p:grpSpPr>
        <p:sp>
          <p:nvSpPr>
            <p:cNvPr id="1139" name="object 1139"/>
            <p:cNvSpPr/>
            <p:nvPr/>
          </p:nvSpPr>
          <p:spPr>
            <a:xfrm>
              <a:off x="7049021" y="9072926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40">
                  <a:moveTo>
                    <a:pt x="9015" y="2522"/>
                  </a:moveTo>
                  <a:lnTo>
                    <a:pt x="7697" y="1891"/>
                  </a:lnTo>
                  <a:lnTo>
                    <a:pt x="6377" y="1261"/>
                  </a:lnTo>
                </a:path>
                <a:path w="9525" h="2540">
                  <a:moveTo>
                    <a:pt x="6377" y="1261"/>
                  </a:moveTo>
                  <a:lnTo>
                    <a:pt x="3740" y="0"/>
                  </a:lnTo>
                  <a:lnTo>
                    <a:pt x="0" y="1067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7044943" y="9073994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4077" y="0"/>
                  </a:moveTo>
                  <a:lnTo>
                    <a:pt x="337" y="1067"/>
                  </a:lnTo>
                  <a:lnTo>
                    <a:pt x="0" y="12378"/>
                  </a:lnTo>
                </a:path>
              </a:pathLst>
            </a:custGeom>
            <a:ln w="3457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7044820" y="9086372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59">
                  <a:moveTo>
                    <a:pt x="123" y="0"/>
                  </a:moveTo>
                  <a:lnTo>
                    <a:pt x="0" y="6912"/>
                  </a:lnTo>
                  <a:lnTo>
                    <a:pt x="404" y="12886"/>
                  </a:lnTo>
                  <a:lnTo>
                    <a:pt x="1738" y="21226"/>
                  </a:lnTo>
                  <a:lnTo>
                    <a:pt x="4403" y="35233"/>
                  </a:lnTo>
                </a:path>
              </a:pathLst>
            </a:custGeom>
            <a:ln w="344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7049224" y="9121606"/>
              <a:ext cx="13970" cy="57150"/>
            </a:xfrm>
            <a:custGeom>
              <a:avLst/>
              <a:gdLst/>
              <a:ahLst/>
              <a:cxnLst/>
              <a:rect l="l" t="t" r="r" b="b"/>
              <a:pathLst>
                <a:path w="13970" h="57150">
                  <a:moveTo>
                    <a:pt x="0" y="0"/>
                  </a:moveTo>
                  <a:lnTo>
                    <a:pt x="2807" y="14341"/>
                  </a:lnTo>
                  <a:lnTo>
                    <a:pt x="5140" y="25022"/>
                  </a:lnTo>
                  <a:lnTo>
                    <a:pt x="8258" y="37354"/>
                  </a:lnTo>
                  <a:lnTo>
                    <a:pt x="13417" y="56646"/>
                  </a:lnTo>
                </a:path>
              </a:pathLst>
            </a:custGeom>
            <a:ln w="3356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7062642" y="9178252"/>
              <a:ext cx="19050" cy="67310"/>
            </a:xfrm>
            <a:custGeom>
              <a:avLst/>
              <a:gdLst/>
              <a:ahLst/>
              <a:cxnLst/>
              <a:rect l="l" t="t" r="r" b="b"/>
              <a:pathLst>
                <a:path w="19050" h="67309">
                  <a:moveTo>
                    <a:pt x="0" y="0"/>
                  </a:moveTo>
                  <a:lnTo>
                    <a:pt x="5247" y="19456"/>
                  </a:lnTo>
                  <a:lnTo>
                    <a:pt x="8980" y="32938"/>
                  </a:lnTo>
                  <a:lnTo>
                    <a:pt x="12984" y="46743"/>
                  </a:lnTo>
                  <a:lnTo>
                    <a:pt x="19044" y="67168"/>
                  </a:lnTo>
                </a:path>
              </a:pathLst>
            </a:custGeom>
            <a:ln w="320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7081686" y="9245420"/>
              <a:ext cx="38735" cy="123825"/>
            </a:xfrm>
            <a:custGeom>
              <a:avLst/>
              <a:gdLst/>
              <a:ahLst/>
              <a:cxnLst/>
              <a:rect l="l" t="t" r="r" b="b"/>
              <a:pathLst>
                <a:path w="38734" h="123825">
                  <a:moveTo>
                    <a:pt x="0" y="0"/>
                  </a:moveTo>
                  <a:lnTo>
                    <a:pt x="21987" y="69795"/>
                  </a:lnTo>
                  <a:lnTo>
                    <a:pt x="33291" y="105917"/>
                  </a:lnTo>
                  <a:lnTo>
                    <a:pt x="37492" y="119935"/>
                  </a:lnTo>
                  <a:lnTo>
                    <a:pt x="38167" y="123422"/>
                  </a:lnTo>
                </a:path>
              </a:pathLst>
            </a:custGeom>
            <a:ln w="3148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7113815" y="9362634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6038" y="6208"/>
                  </a:moveTo>
                  <a:lnTo>
                    <a:pt x="6177" y="8979"/>
                  </a:lnTo>
                  <a:lnTo>
                    <a:pt x="0" y="0"/>
                  </a:lnTo>
                </a:path>
              </a:pathLst>
            </a:custGeom>
            <a:ln w="329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7095170" y="9337517"/>
              <a:ext cx="19050" cy="25400"/>
            </a:xfrm>
            <a:custGeom>
              <a:avLst/>
              <a:gdLst/>
              <a:ahLst/>
              <a:cxnLst/>
              <a:rect l="l" t="t" r="r" b="b"/>
              <a:pathLst>
                <a:path w="19050" h="25400">
                  <a:moveTo>
                    <a:pt x="18645" y="25117"/>
                  </a:moveTo>
                  <a:lnTo>
                    <a:pt x="14878" y="19673"/>
                  </a:lnTo>
                  <a:lnTo>
                    <a:pt x="11680" y="15242"/>
                  </a:lnTo>
                  <a:lnTo>
                    <a:pt x="7303" y="9469"/>
                  </a:lnTo>
                  <a:lnTo>
                    <a:pt x="0" y="0"/>
                  </a:lnTo>
                </a:path>
              </a:pathLst>
            </a:custGeom>
            <a:ln w="345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7064282" y="9304630"/>
              <a:ext cx="31115" cy="33020"/>
            </a:xfrm>
            <a:custGeom>
              <a:avLst/>
              <a:gdLst/>
              <a:ahLst/>
              <a:cxnLst/>
              <a:rect l="l" t="t" r="r" b="b"/>
              <a:pathLst>
                <a:path w="31115" h="33020">
                  <a:moveTo>
                    <a:pt x="30888" y="32887"/>
                  </a:moveTo>
                  <a:lnTo>
                    <a:pt x="23393" y="23295"/>
                  </a:lnTo>
                  <a:lnTo>
                    <a:pt x="17677" y="16672"/>
                  </a:lnTo>
                  <a:lnTo>
                    <a:pt x="10845" y="9935"/>
                  </a:lnTo>
                  <a:lnTo>
                    <a:pt x="0" y="0"/>
                  </a:lnTo>
                </a:path>
              </a:pathLst>
            </a:custGeom>
            <a:ln w="336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7022795" y="9276142"/>
              <a:ext cx="41910" cy="28575"/>
            </a:xfrm>
            <a:custGeom>
              <a:avLst/>
              <a:gdLst/>
              <a:ahLst/>
              <a:cxnLst/>
              <a:rect l="l" t="t" r="r" b="b"/>
              <a:pathLst>
                <a:path w="41909" h="28575">
                  <a:moveTo>
                    <a:pt x="41486" y="28488"/>
                  </a:moveTo>
                  <a:lnTo>
                    <a:pt x="30475" y="18621"/>
                  </a:lnTo>
                  <a:lnTo>
                    <a:pt x="22483" y="12365"/>
                  </a:lnTo>
                  <a:lnTo>
                    <a:pt x="13621" y="7048"/>
                  </a:lnTo>
                  <a:lnTo>
                    <a:pt x="0" y="0"/>
                  </a:lnTo>
                </a:path>
              </a:pathLst>
            </a:custGeom>
            <a:ln w="324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6975888" y="9260843"/>
              <a:ext cx="46990" cy="15875"/>
            </a:xfrm>
            <a:custGeom>
              <a:avLst/>
              <a:gdLst/>
              <a:ahLst/>
              <a:cxnLst/>
              <a:rect l="l" t="t" r="r" b="b"/>
              <a:pathLst>
                <a:path w="46990" h="15875">
                  <a:moveTo>
                    <a:pt x="46907" y="15299"/>
                  </a:moveTo>
                  <a:lnTo>
                    <a:pt x="33200" y="8457"/>
                  </a:lnTo>
                  <a:lnTo>
                    <a:pt x="23746" y="4583"/>
                  </a:lnTo>
                  <a:lnTo>
                    <a:pt x="14144" y="2242"/>
                  </a:lnTo>
                  <a:lnTo>
                    <a:pt x="0" y="0"/>
                  </a:lnTo>
                </a:path>
              </a:pathLst>
            </a:custGeom>
            <a:ln w="319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6934140" y="9258295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09" h="3809">
                  <a:moveTo>
                    <a:pt x="41747" y="2547"/>
                  </a:moveTo>
                  <a:lnTo>
                    <a:pt x="27683" y="559"/>
                  </a:lnTo>
                  <a:lnTo>
                    <a:pt x="18646" y="0"/>
                  </a:lnTo>
                  <a:lnTo>
                    <a:pt x="10723" y="960"/>
                  </a:lnTo>
                  <a:lnTo>
                    <a:pt x="0" y="3533"/>
                  </a:lnTo>
                </a:path>
              </a:pathLst>
            </a:custGeom>
            <a:ln w="318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6908559" y="9261829"/>
              <a:ext cx="26034" cy="16510"/>
            </a:xfrm>
            <a:custGeom>
              <a:avLst/>
              <a:gdLst/>
              <a:ahLst/>
              <a:cxnLst/>
              <a:rect l="l" t="t" r="r" b="b"/>
              <a:pathLst>
                <a:path w="26034" h="16509">
                  <a:moveTo>
                    <a:pt x="25580" y="0"/>
                  </a:moveTo>
                  <a:lnTo>
                    <a:pt x="15109" y="2814"/>
                  </a:lnTo>
                  <a:lnTo>
                    <a:pt x="8954" y="5461"/>
                  </a:lnTo>
                  <a:lnTo>
                    <a:pt x="4717" y="9479"/>
                  </a:lnTo>
                  <a:lnTo>
                    <a:pt x="0" y="16407"/>
                  </a:lnTo>
                </a:path>
              </a:pathLst>
            </a:custGeom>
            <a:ln w="320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6902381" y="9278236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40">
                  <a:moveTo>
                    <a:pt x="6178" y="0"/>
                  </a:moveTo>
                  <a:lnTo>
                    <a:pt x="1807" y="7107"/>
                  </a:lnTo>
                  <a:lnTo>
                    <a:pt x="0" y="12382"/>
                  </a:lnTo>
                  <a:lnTo>
                    <a:pt x="439" y="18442"/>
                  </a:lnTo>
                  <a:lnTo>
                    <a:pt x="2810" y="27902"/>
                  </a:lnTo>
                </a:path>
              </a:pathLst>
            </a:custGeom>
            <a:ln w="3270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6905191" y="9306138"/>
              <a:ext cx="19050" cy="31750"/>
            </a:xfrm>
            <a:custGeom>
              <a:avLst/>
              <a:gdLst/>
              <a:ahLst/>
              <a:cxnLst/>
              <a:rect l="l" t="t" r="r" b="b"/>
              <a:pathLst>
                <a:path w="19050" h="31750">
                  <a:moveTo>
                    <a:pt x="0" y="0"/>
                  </a:moveTo>
                  <a:lnTo>
                    <a:pt x="2717" y="9515"/>
                  </a:lnTo>
                  <a:lnTo>
                    <a:pt x="5583" y="15960"/>
                  </a:lnTo>
                  <a:lnTo>
                    <a:pt x="10362" y="22284"/>
                  </a:lnTo>
                  <a:lnTo>
                    <a:pt x="18820" y="31432"/>
                  </a:lnTo>
                </a:path>
              </a:pathLst>
            </a:custGeom>
            <a:ln w="332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6924011" y="9337571"/>
              <a:ext cx="36195" cy="27305"/>
            </a:xfrm>
            <a:custGeom>
              <a:avLst/>
              <a:gdLst/>
              <a:ahLst/>
              <a:cxnLst/>
              <a:rect l="l" t="t" r="r" b="b"/>
              <a:pathLst>
                <a:path w="36195" h="27304">
                  <a:moveTo>
                    <a:pt x="0" y="0"/>
                  </a:moveTo>
                  <a:lnTo>
                    <a:pt x="8729" y="9076"/>
                  </a:lnTo>
                  <a:lnTo>
                    <a:pt x="15406" y="14901"/>
                  </a:lnTo>
                  <a:lnTo>
                    <a:pt x="23422" y="19991"/>
                  </a:lnTo>
                  <a:lnTo>
                    <a:pt x="36168" y="26865"/>
                  </a:lnTo>
                </a:path>
              </a:pathLst>
            </a:custGeom>
            <a:ln w="329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6960180" y="9364437"/>
              <a:ext cx="46355" cy="17145"/>
            </a:xfrm>
            <a:custGeom>
              <a:avLst/>
              <a:gdLst/>
              <a:ahLst/>
              <a:cxnLst/>
              <a:rect l="l" t="t" r="r" b="b"/>
              <a:pathLst>
                <a:path w="46354" h="17145">
                  <a:moveTo>
                    <a:pt x="0" y="0"/>
                  </a:moveTo>
                  <a:lnTo>
                    <a:pt x="12903" y="6720"/>
                  </a:lnTo>
                  <a:lnTo>
                    <a:pt x="22020" y="10725"/>
                  </a:lnTo>
                  <a:lnTo>
                    <a:pt x="31687" y="13605"/>
                  </a:lnTo>
                  <a:lnTo>
                    <a:pt x="46239" y="16947"/>
                  </a:lnTo>
                </a:path>
              </a:pathLst>
            </a:custGeom>
            <a:ln w="323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7006419" y="9381385"/>
              <a:ext cx="48260" cy="5080"/>
            </a:xfrm>
            <a:custGeom>
              <a:avLst/>
              <a:gdLst/>
              <a:ahLst/>
              <a:cxnLst/>
              <a:rect l="l" t="t" r="r" b="b"/>
              <a:pathLst>
                <a:path w="48259" h="5079">
                  <a:moveTo>
                    <a:pt x="0" y="0"/>
                  </a:moveTo>
                  <a:lnTo>
                    <a:pt x="14574" y="3150"/>
                  </a:lnTo>
                  <a:lnTo>
                    <a:pt x="24405" y="4678"/>
                  </a:lnTo>
                  <a:lnTo>
                    <a:pt x="33968" y="5016"/>
                  </a:lnTo>
                  <a:lnTo>
                    <a:pt x="47739" y="4594"/>
                  </a:lnTo>
                </a:path>
              </a:pathLst>
            </a:custGeom>
            <a:ln w="319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7054158" y="9379853"/>
              <a:ext cx="40005" cy="6350"/>
            </a:xfrm>
            <a:custGeom>
              <a:avLst/>
              <a:gdLst/>
              <a:ahLst/>
              <a:cxnLst/>
              <a:rect l="l" t="t" r="r" b="b"/>
              <a:pathLst>
                <a:path w="40004" h="6350">
                  <a:moveTo>
                    <a:pt x="0" y="6126"/>
                  </a:moveTo>
                  <a:lnTo>
                    <a:pt x="13643" y="5537"/>
                  </a:lnTo>
                  <a:lnTo>
                    <a:pt x="22315" y="4702"/>
                  </a:lnTo>
                  <a:lnTo>
                    <a:pt x="29729" y="3048"/>
                  </a:lnTo>
                  <a:lnTo>
                    <a:pt x="39596" y="0"/>
                  </a:lnTo>
                </a:path>
              </a:pathLst>
            </a:custGeom>
            <a:ln w="3190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7093754" y="9366720"/>
              <a:ext cx="24130" cy="13335"/>
            </a:xfrm>
            <a:custGeom>
              <a:avLst/>
              <a:gdLst/>
              <a:ahLst/>
              <a:cxnLst/>
              <a:rect l="l" t="t" r="r" b="b"/>
              <a:pathLst>
                <a:path w="24129" h="13334">
                  <a:moveTo>
                    <a:pt x="0" y="13132"/>
                  </a:moveTo>
                  <a:lnTo>
                    <a:pt x="9621" y="9975"/>
                  </a:lnTo>
                  <a:lnTo>
                    <a:pt x="15322" y="7554"/>
                  </a:lnTo>
                  <a:lnTo>
                    <a:pt x="19345" y="4639"/>
                  </a:lnTo>
                  <a:lnTo>
                    <a:pt x="23935" y="0"/>
                  </a:lnTo>
                </a:path>
              </a:pathLst>
            </a:custGeom>
            <a:ln w="321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9" name="object 1159"/>
          <p:cNvGrpSpPr/>
          <p:nvPr/>
        </p:nvGrpSpPr>
        <p:grpSpPr>
          <a:xfrm>
            <a:off x="7285849" y="9312878"/>
            <a:ext cx="45720" cy="48895"/>
            <a:chOff x="7285849" y="9312878"/>
            <a:chExt cx="45720" cy="48895"/>
          </a:xfrm>
        </p:grpSpPr>
        <p:sp>
          <p:nvSpPr>
            <p:cNvPr id="1160" name="object 1160"/>
            <p:cNvSpPr/>
            <p:nvPr/>
          </p:nvSpPr>
          <p:spPr>
            <a:xfrm>
              <a:off x="7313739" y="9342773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7312309" y="9338309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430" y="4464"/>
                  </a:moveTo>
                  <a:lnTo>
                    <a:pt x="1202" y="30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7308473" y="9332708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5">
                  <a:moveTo>
                    <a:pt x="3835" y="5601"/>
                  </a:moveTo>
                  <a:lnTo>
                    <a:pt x="2632" y="2513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7303113" y="933014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60" y="2566"/>
                  </a:moveTo>
                  <a:lnTo>
                    <a:pt x="2728" y="53"/>
                  </a:lnTo>
                  <a:lnTo>
                    <a:pt x="0" y="0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4" name="object 116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826749" y="10336273"/>
            <a:ext cx="320632" cy="342656"/>
          </a:xfrm>
          <a:prstGeom prst="rect">
            <a:avLst/>
          </a:prstGeom>
        </p:spPr>
      </p:pic>
      <p:pic>
        <p:nvPicPr>
          <p:cNvPr id="1165" name="object 116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201711" y="10442878"/>
            <a:ext cx="195479" cy="267832"/>
          </a:xfrm>
          <a:prstGeom prst="rect">
            <a:avLst/>
          </a:prstGeom>
        </p:spPr>
      </p:pic>
      <p:grpSp>
        <p:nvGrpSpPr>
          <p:cNvPr id="1166" name="object 1166"/>
          <p:cNvGrpSpPr/>
          <p:nvPr/>
        </p:nvGrpSpPr>
        <p:grpSpPr>
          <a:xfrm>
            <a:off x="1875445" y="10347300"/>
            <a:ext cx="480059" cy="380365"/>
            <a:chOff x="1875445" y="10347300"/>
            <a:chExt cx="480059" cy="380365"/>
          </a:xfrm>
        </p:grpSpPr>
        <p:pic>
          <p:nvPicPr>
            <p:cNvPr id="1167" name="object 11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875445" y="10347300"/>
              <a:ext cx="221028" cy="367546"/>
            </a:xfrm>
            <a:prstGeom prst="rect">
              <a:avLst/>
            </a:prstGeom>
          </p:spPr>
        </p:pic>
        <p:pic>
          <p:nvPicPr>
            <p:cNvPr id="1168" name="object 11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133072" y="10498701"/>
              <a:ext cx="222322" cy="228713"/>
            </a:xfrm>
            <a:prstGeom prst="rect">
              <a:avLst/>
            </a:prstGeom>
          </p:spPr>
        </p:pic>
      </p:grpSp>
      <p:pic>
        <p:nvPicPr>
          <p:cNvPr id="1169" name="object 1169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410707" y="10512147"/>
            <a:ext cx="201525" cy="209500"/>
          </a:xfrm>
          <a:prstGeom prst="rect">
            <a:avLst/>
          </a:prstGeom>
        </p:spPr>
      </p:pic>
      <p:pic>
        <p:nvPicPr>
          <p:cNvPr id="1170" name="object 1170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98359" y="10517596"/>
            <a:ext cx="168710" cy="227235"/>
          </a:xfrm>
          <a:prstGeom prst="rect">
            <a:avLst/>
          </a:prstGeom>
        </p:spPr>
      </p:pic>
      <p:grpSp>
        <p:nvGrpSpPr>
          <p:cNvPr id="1171" name="object 1171"/>
          <p:cNvGrpSpPr/>
          <p:nvPr/>
        </p:nvGrpSpPr>
        <p:grpSpPr>
          <a:xfrm>
            <a:off x="2926694" y="10377775"/>
            <a:ext cx="446405" cy="347980"/>
            <a:chOff x="2926694" y="10377775"/>
            <a:chExt cx="446405" cy="347980"/>
          </a:xfrm>
        </p:grpSpPr>
        <p:pic>
          <p:nvPicPr>
            <p:cNvPr id="1172" name="object 1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926694" y="10377775"/>
              <a:ext cx="225383" cy="343861"/>
            </a:xfrm>
            <a:prstGeom prst="rect">
              <a:avLst/>
            </a:prstGeom>
          </p:spPr>
        </p:pic>
        <p:pic>
          <p:nvPicPr>
            <p:cNvPr id="1173" name="object 117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173302" y="10513252"/>
              <a:ext cx="199682" cy="212183"/>
            </a:xfrm>
            <a:prstGeom prst="rect">
              <a:avLst/>
            </a:prstGeom>
          </p:spPr>
        </p:pic>
      </p:grpSp>
      <p:pic>
        <p:nvPicPr>
          <p:cNvPr id="1174" name="object 1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3995497" y="10452189"/>
            <a:ext cx="438455" cy="289680"/>
          </a:xfrm>
          <a:prstGeom prst="rect">
            <a:avLst/>
          </a:prstGeom>
        </p:spPr>
      </p:pic>
      <p:pic>
        <p:nvPicPr>
          <p:cNvPr id="1175" name="object 1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509237" y="10552389"/>
            <a:ext cx="211746" cy="192329"/>
          </a:xfrm>
          <a:prstGeom prst="rect">
            <a:avLst/>
          </a:prstGeom>
        </p:spPr>
      </p:pic>
      <p:grpSp>
        <p:nvGrpSpPr>
          <p:cNvPr id="1176" name="object 1176"/>
          <p:cNvGrpSpPr/>
          <p:nvPr/>
        </p:nvGrpSpPr>
        <p:grpSpPr>
          <a:xfrm>
            <a:off x="5273414" y="10400160"/>
            <a:ext cx="648335" cy="577215"/>
            <a:chOff x="5273414" y="10400160"/>
            <a:chExt cx="648335" cy="577215"/>
          </a:xfrm>
        </p:grpSpPr>
        <p:pic>
          <p:nvPicPr>
            <p:cNvPr id="1177" name="object 117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273414" y="10568323"/>
              <a:ext cx="196911" cy="408619"/>
            </a:xfrm>
            <a:prstGeom prst="rect">
              <a:avLst/>
            </a:prstGeom>
          </p:spPr>
        </p:pic>
        <p:pic>
          <p:nvPicPr>
            <p:cNvPr id="1178" name="object 117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510212" y="10400160"/>
              <a:ext cx="212030" cy="337804"/>
            </a:xfrm>
            <a:prstGeom prst="rect">
              <a:avLst/>
            </a:prstGeom>
          </p:spPr>
        </p:pic>
        <p:pic>
          <p:nvPicPr>
            <p:cNvPr id="1179" name="object 117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764663" y="10535685"/>
              <a:ext cx="156527" cy="212518"/>
            </a:xfrm>
            <a:prstGeom prst="rect">
              <a:avLst/>
            </a:prstGeom>
          </p:spPr>
        </p:pic>
      </p:grpSp>
      <p:pic>
        <p:nvPicPr>
          <p:cNvPr id="1180" name="object 1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5977864" y="10561505"/>
            <a:ext cx="227594" cy="207935"/>
          </a:xfrm>
          <a:prstGeom prst="rect">
            <a:avLst/>
          </a:prstGeom>
        </p:spPr>
      </p:pic>
      <p:pic>
        <p:nvPicPr>
          <p:cNvPr id="1181" name="object 1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6278080" y="10497608"/>
            <a:ext cx="203744" cy="266653"/>
          </a:xfrm>
          <a:prstGeom prst="rect">
            <a:avLst/>
          </a:prstGeom>
        </p:spPr>
      </p:pic>
      <p:pic>
        <p:nvPicPr>
          <p:cNvPr id="1182" name="object 1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6553564" y="10547740"/>
            <a:ext cx="214473" cy="234902"/>
          </a:xfrm>
          <a:prstGeom prst="rect">
            <a:avLst/>
          </a:prstGeom>
        </p:spPr>
      </p:pic>
      <p:grpSp>
        <p:nvGrpSpPr>
          <p:cNvPr id="1183" name="object 1183"/>
          <p:cNvGrpSpPr/>
          <p:nvPr/>
        </p:nvGrpSpPr>
        <p:grpSpPr>
          <a:xfrm>
            <a:off x="7143981" y="10353475"/>
            <a:ext cx="205740" cy="216535"/>
            <a:chOff x="7143981" y="10353475"/>
            <a:chExt cx="205740" cy="216535"/>
          </a:xfrm>
        </p:grpSpPr>
        <p:pic>
          <p:nvPicPr>
            <p:cNvPr id="1184" name="object 118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143981" y="10371462"/>
              <a:ext cx="92990" cy="198054"/>
            </a:xfrm>
            <a:prstGeom prst="rect">
              <a:avLst/>
            </a:prstGeom>
          </p:spPr>
        </p:pic>
        <p:pic>
          <p:nvPicPr>
            <p:cNvPr id="1185" name="object 118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7269813" y="10353475"/>
              <a:ext cx="79667" cy="191913"/>
            </a:xfrm>
            <a:prstGeom prst="rect">
              <a:avLst/>
            </a:prstGeom>
          </p:spPr>
        </p:pic>
      </p:grpSp>
      <p:grpSp>
        <p:nvGrpSpPr>
          <p:cNvPr id="1186" name="object 1186"/>
          <p:cNvGrpSpPr/>
          <p:nvPr/>
        </p:nvGrpSpPr>
        <p:grpSpPr>
          <a:xfrm>
            <a:off x="7565757" y="10461610"/>
            <a:ext cx="635000" cy="374650"/>
            <a:chOff x="7565757" y="10461610"/>
            <a:chExt cx="635000" cy="374650"/>
          </a:xfrm>
        </p:grpSpPr>
        <p:pic>
          <p:nvPicPr>
            <p:cNvPr id="1187" name="object 1187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7565757" y="10461610"/>
              <a:ext cx="469266" cy="374384"/>
            </a:xfrm>
            <a:prstGeom prst="rect">
              <a:avLst/>
            </a:prstGeom>
          </p:spPr>
        </p:pic>
        <p:pic>
          <p:nvPicPr>
            <p:cNvPr id="1188" name="object 1188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059270" y="10582995"/>
              <a:ext cx="141445" cy="223432"/>
            </a:xfrm>
            <a:prstGeom prst="rect">
              <a:avLst/>
            </a:prstGeom>
          </p:spPr>
        </p:pic>
      </p:grpSp>
      <p:pic>
        <p:nvPicPr>
          <p:cNvPr id="1189" name="object 1189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8541507" y="10593175"/>
            <a:ext cx="184060" cy="164290"/>
          </a:xfrm>
          <a:prstGeom prst="rect">
            <a:avLst/>
          </a:prstGeom>
        </p:spPr>
      </p:pic>
      <p:grpSp>
        <p:nvGrpSpPr>
          <p:cNvPr id="1190" name="object 1190"/>
          <p:cNvGrpSpPr/>
          <p:nvPr/>
        </p:nvGrpSpPr>
        <p:grpSpPr>
          <a:xfrm>
            <a:off x="8866592" y="10463109"/>
            <a:ext cx="52069" cy="300990"/>
            <a:chOff x="8866592" y="10463109"/>
            <a:chExt cx="52069" cy="300990"/>
          </a:xfrm>
        </p:grpSpPr>
        <p:sp>
          <p:nvSpPr>
            <p:cNvPr id="1191" name="object 1191"/>
            <p:cNvSpPr/>
            <p:nvPr/>
          </p:nvSpPr>
          <p:spPr>
            <a:xfrm>
              <a:off x="8889000" y="1050261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8883795" y="10481302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5" h="21590">
                  <a:moveTo>
                    <a:pt x="5205" y="21311"/>
                  </a:moveTo>
                  <a:lnTo>
                    <a:pt x="0" y="1061"/>
                  </a:lnTo>
                  <a:lnTo>
                    <a:pt x="239" y="0"/>
                  </a:lnTo>
                </a:path>
              </a:pathLst>
            </a:custGeom>
            <a:ln w="34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8884034" y="10480240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0" y="1061"/>
                  </a:moveTo>
                  <a:lnTo>
                    <a:pt x="240" y="0"/>
                  </a:lnTo>
                  <a:lnTo>
                    <a:pt x="2522" y="9087"/>
                  </a:lnTo>
                </a:path>
              </a:pathLst>
            </a:custGeom>
            <a:ln w="34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8886556" y="10489327"/>
              <a:ext cx="5715" cy="31115"/>
            </a:xfrm>
            <a:custGeom>
              <a:avLst/>
              <a:gdLst/>
              <a:ahLst/>
              <a:cxnLst/>
              <a:rect l="l" t="t" r="r" b="b"/>
              <a:pathLst>
                <a:path w="5715" h="31115">
                  <a:moveTo>
                    <a:pt x="0" y="0"/>
                  </a:moveTo>
                  <a:lnTo>
                    <a:pt x="1368" y="5587"/>
                  </a:lnTo>
                  <a:lnTo>
                    <a:pt x="2392" y="10626"/>
                  </a:lnTo>
                  <a:lnTo>
                    <a:pt x="3582" y="17976"/>
                  </a:lnTo>
                  <a:lnTo>
                    <a:pt x="5449" y="30495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8892006" y="10519822"/>
              <a:ext cx="6350" cy="52705"/>
            </a:xfrm>
            <a:custGeom>
              <a:avLst/>
              <a:gdLst/>
              <a:ahLst/>
              <a:cxnLst/>
              <a:rect l="l" t="t" r="r" b="b"/>
              <a:pathLst>
                <a:path w="6350" h="52704">
                  <a:moveTo>
                    <a:pt x="0" y="0"/>
                  </a:moveTo>
                  <a:lnTo>
                    <a:pt x="1873" y="12860"/>
                  </a:lnTo>
                  <a:lnTo>
                    <a:pt x="3107" y="22600"/>
                  </a:lnTo>
                  <a:lnTo>
                    <a:pt x="4250" y="34125"/>
                  </a:lnTo>
                  <a:lnTo>
                    <a:pt x="5853" y="52343"/>
                  </a:lnTo>
                </a:path>
              </a:pathLst>
            </a:custGeom>
            <a:ln w="33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8897859" y="10572166"/>
              <a:ext cx="4445" cy="65405"/>
            </a:xfrm>
            <a:custGeom>
              <a:avLst/>
              <a:gdLst/>
              <a:ahLst/>
              <a:cxnLst/>
              <a:rect l="l" t="t" r="r" b="b"/>
              <a:pathLst>
                <a:path w="4445" h="65404">
                  <a:moveTo>
                    <a:pt x="0" y="0"/>
                  </a:moveTo>
                  <a:lnTo>
                    <a:pt x="1570" y="18415"/>
                  </a:lnTo>
                  <a:lnTo>
                    <a:pt x="2492" y="31324"/>
                  </a:lnTo>
                  <a:lnTo>
                    <a:pt x="3125" y="44818"/>
                  </a:lnTo>
                  <a:lnTo>
                    <a:pt x="3828" y="64992"/>
                  </a:lnTo>
                </a:path>
              </a:pathLst>
            </a:custGeom>
            <a:ln w="32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8901687" y="10637158"/>
              <a:ext cx="1270" cy="63500"/>
            </a:xfrm>
            <a:custGeom>
              <a:avLst/>
              <a:gdLst/>
              <a:ahLst/>
              <a:cxnLst/>
              <a:rect l="l" t="t" r="r" b="b"/>
              <a:pathLst>
                <a:path w="1270" h="63500">
                  <a:moveTo>
                    <a:pt x="0" y="0"/>
                  </a:moveTo>
                  <a:lnTo>
                    <a:pt x="655" y="20145"/>
                  </a:lnTo>
                  <a:lnTo>
                    <a:pt x="963" y="33445"/>
                  </a:lnTo>
                  <a:lnTo>
                    <a:pt x="1003" y="45825"/>
                  </a:lnTo>
                  <a:lnTo>
                    <a:pt x="855" y="63212"/>
                  </a:lnTo>
                </a:path>
              </a:pathLst>
            </a:custGeom>
            <a:ln w="31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8902314" y="10700370"/>
              <a:ext cx="635" cy="48260"/>
            </a:xfrm>
            <a:custGeom>
              <a:avLst/>
              <a:gdLst/>
              <a:ahLst/>
              <a:cxnLst/>
              <a:rect l="l" t="t" r="r" b="b"/>
              <a:pathLst>
                <a:path w="634" h="48259">
                  <a:moveTo>
                    <a:pt x="114" y="-15417"/>
                  </a:moveTo>
                  <a:lnTo>
                    <a:pt x="114" y="63382"/>
                  </a:lnTo>
                </a:path>
              </a:pathLst>
            </a:custGeom>
            <a:ln w="31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9" name="object 1199"/>
          <p:cNvGrpSpPr/>
          <p:nvPr/>
        </p:nvGrpSpPr>
        <p:grpSpPr>
          <a:xfrm>
            <a:off x="8969894" y="10467340"/>
            <a:ext cx="63500" cy="338455"/>
            <a:chOff x="8969894" y="10467340"/>
            <a:chExt cx="63500" cy="338455"/>
          </a:xfrm>
        </p:grpSpPr>
        <p:sp>
          <p:nvSpPr>
            <p:cNvPr id="1200" name="object 1200"/>
            <p:cNvSpPr/>
            <p:nvPr/>
          </p:nvSpPr>
          <p:spPr>
            <a:xfrm>
              <a:off x="9003832" y="1051185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805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8998623" y="10498030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5" h="13970">
                  <a:moveTo>
                    <a:pt x="5208" y="13820"/>
                  </a:moveTo>
                  <a:lnTo>
                    <a:pt x="2172" y="5344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8994028" y="10488570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4595" y="9459"/>
                  </a:moveTo>
                  <a:lnTo>
                    <a:pt x="2423" y="4114"/>
                  </a:lnTo>
                  <a:lnTo>
                    <a:pt x="0" y="0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8989670" y="10484456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357" y="4114"/>
                  </a:moveTo>
                  <a:lnTo>
                    <a:pt x="1934" y="0"/>
                  </a:lnTo>
                  <a:lnTo>
                    <a:pt x="0" y="2864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8987347" y="1048732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4">
                  <a:moveTo>
                    <a:pt x="2322" y="0"/>
                  </a:moveTo>
                  <a:lnTo>
                    <a:pt x="387" y="2864"/>
                  </a:lnTo>
                  <a:lnTo>
                    <a:pt x="0" y="19356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8987149" y="10506678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79">
                  <a:moveTo>
                    <a:pt x="198" y="0"/>
                  </a:moveTo>
                  <a:lnTo>
                    <a:pt x="0" y="9945"/>
                  </a:lnTo>
                  <a:lnTo>
                    <a:pt x="61" y="17717"/>
                  </a:lnTo>
                  <a:lnTo>
                    <a:pt x="498" y="27325"/>
                  </a:lnTo>
                  <a:lnTo>
                    <a:pt x="1426" y="42780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8988575" y="10549458"/>
              <a:ext cx="5715" cy="61594"/>
            </a:xfrm>
            <a:custGeom>
              <a:avLst/>
              <a:gdLst/>
              <a:ahLst/>
              <a:cxnLst/>
              <a:rect l="l" t="t" r="r" b="b"/>
              <a:pathLst>
                <a:path w="5715" h="61595">
                  <a:moveTo>
                    <a:pt x="0" y="0"/>
                  </a:moveTo>
                  <a:lnTo>
                    <a:pt x="992" y="15742"/>
                  </a:lnTo>
                  <a:lnTo>
                    <a:pt x="1890" y="27360"/>
                  </a:lnTo>
                  <a:lnTo>
                    <a:pt x="3203" y="40591"/>
                  </a:lnTo>
                  <a:lnTo>
                    <a:pt x="5441" y="61166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8994017" y="10610625"/>
              <a:ext cx="8890" cy="69850"/>
            </a:xfrm>
            <a:custGeom>
              <a:avLst/>
              <a:gdLst/>
              <a:ahLst/>
              <a:cxnLst/>
              <a:rect l="l" t="t" r="r" b="b"/>
              <a:pathLst>
                <a:path w="8890" h="69850">
                  <a:moveTo>
                    <a:pt x="0" y="0"/>
                  </a:moveTo>
                  <a:lnTo>
                    <a:pt x="2287" y="20704"/>
                  </a:lnTo>
                  <a:lnTo>
                    <a:pt x="3948" y="34840"/>
                  </a:lnTo>
                  <a:lnTo>
                    <a:pt x="5789" y="48916"/>
                  </a:lnTo>
                  <a:lnTo>
                    <a:pt x="8620" y="69445"/>
                  </a:lnTo>
                </a:path>
              </a:pathLst>
            </a:custGeom>
            <a:ln w="31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9002637" y="10680070"/>
              <a:ext cx="15875" cy="110489"/>
            </a:xfrm>
            <a:custGeom>
              <a:avLst/>
              <a:gdLst/>
              <a:ahLst/>
              <a:cxnLst/>
              <a:rect l="l" t="t" r="r" b="b"/>
              <a:pathLst>
                <a:path w="15875" h="110490">
                  <a:moveTo>
                    <a:pt x="0" y="0"/>
                  </a:moveTo>
                  <a:lnTo>
                    <a:pt x="7534" y="53523"/>
                  </a:lnTo>
                  <a:lnTo>
                    <a:pt x="11639" y="82836"/>
                  </a:lnTo>
                  <a:lnTo>
                    <a:pt x="13751" y="98266"/>
                  </a:lnTo>
                  <a:lnTo>
                    <a:pt x="15305" y="110136"/>
                  </a:lnTo>
                </a:path>
              </a:pathLst>
            </a:custGeom>
            <a:ln w="30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9" name="object 1209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9265101" y="10392478"/>
            <a:ext cx="237629" cy="121232"/>
          </a:xfrm>
          <a:prstGeom prst="rect">
            <a:avLst/>
          </a:prstGeom>
        </p:spPr>
      </p:pic>
      <p:pic>
        <p:nvPicPr>
          <p:cNvPr id="1210" name="object 1210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807376" y="11193322"/>
            <a:ext cx="214571" cy="383772"/>
          </a:xfrm>
          <a:prstGeom prst="rect">
            <a:avLst/>
          </a:prstGeom>
        </p:spPr>
      </p:pic>
      <p:pic>
        <p:nvPicPr>
          <p:cNvPr id="1211" name="object 1211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1097163" y="11380558"/>
            <a:ext cx="76655" cy="137162"/>
          </a:xfrm>
          <a:prstGeom prst="rect">
            <a:avLst/>
          </a:prstGeom>
        </p:spPr>
      </p:pic>
      <p:grpSp>
        <p:nvGrpSpPr>
          <p:cNvPr id="1212" name="object 1212"/>
          <p:cNvGrpSpPr/>
          <p:nvPr/>
        </p:nvGrpSpPr>
        <p:grpSpPr>
          <a:xfrm>
            <a:off x="1118062" y="11365236"/>
            <a:ext cx="170180" cy="382905"/>
            <a:chOff x="1118062" y="11365236"/>
            <a:chExt cx="170180" cy="382905"/>
          </a:xfrm>
        </p:grpSpPr>
        <p:pic>
          <p:nvPicPr>
            <p:cNvPr id="1213" name="object 121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219205" y="11365236"/>
              <a:ext cx="68927" cy="130109"/>
            </a:xfrm>
            <a:prstGeom prst="rect">
              <a:avLst/>
            </a:prstGeom>
          </p:spPr>
        </p:pic>
        <p:sp>
          <p:nvSpPr>
            <p:cNvPr id="1214" name="object 1214"/>
            <p:cNvSpPr/>
            <p:nvPr/>
          </p:nvSpPr>
          <p:spPr>
            <a:xfrm>
              <a:off x="1132642" y="11478438"/>
              <a:ext cx="103505" cy="254635"/>
            </a:xfrm>
            <a:custGeom>
              <a:avLst/>
              <a:gdLst/>
              <a:ahLst/>
              <a:cxnLst/>
              <a:rect l="l" t="t" r="r" b="b"/>
              <a:pathLst>
                <a:path w="103505" h="254634">
                  <a:moveTo>
                    <a:pt x="103471" y="0"/>
                  </a:moveTo>
                  <a:lnTo>
                    <a:pt x="52242" y="126034"/>
                  </a:lnTo>
                  <a:lnTo>
                    <a:pt x="24387" y="194561"/>
                  </a:lnTo>
                  <a:lnTo>
                    <a:pt x="10207" y="229447"/>
                  </a:lnTo>
                  <a:lnTo>
                    <a:pt x="0" y="254556"/>
                  </a:lnTo>
                </a:path>
              </a:pathLst>
            </a:custGeom>
            <a:ln w="29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5" name="object 1215"/>
          <p:cNvGrpSpPr/>
          <p:nvPr/>
        </p:nvGrpSpPr>
        <p:grpSpPr>
          <a:xfrm>
            <a:off x="872233" y="11497971"/>
            <a:ext cx="52069" cy="48260"/>
            <a:chOff x="872233" y="11497971"/>
            <a:chExt cx="52069" cy="48260"/>
          </a:xfrm>
        </p:grpSpPr>
        <p:sp>
          <p:nvSpPr>
            <p:cNvPr id="1216" name="object 1216"/>
            <p:cNvSpPr/>
            <p:nvPr/>
          </p:nvSpPr>
          <p:spPr>
            <a:xfrm>
              <a:off x="906646" y="1152815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890245" y="11517442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6401" y="10714"/>
                  </a:moveTo>
                  <a:lnTo>
                    <a:pt x="662" y="857"/>
                  </a:lnTo>
                  <a:lnTo>
                    <a:pt x="0" y="0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889582" y="1151606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662" y="1376"/>
                  </a:moveTo>
                  <a:lnTo>
                    <a:pt x="0" y="520"/>
                  </a:lnTo>
                  <a:lnTo>
                    <a:pt x="1210" y="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890792" y="11515368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0" y="697"/>
                  </a:moveTo>
                  <a:lnTo>
                    <a:pt x="1210" y="176"/>
                  </a:lnTo>
                  <a:lnTo>
                    <a:pt x="5260" y="0"/>
                  </a:lnTo>
                </a:path>
              </a:pathLst>
            </a:custGeom>
            <a:ln w="34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0" name="object 1220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2050942" y="11159042"/>
            <a:ext cx="356344" cy="450320"/>
          </a:xfrm>
          <a:prstGeom prst="rect">
            <a:avLst/>
          </a:prstGeom>
        </p:spPr>
      </p:pic>
      <p:grpSp>
        <p:nvGrpSpPr>
          <p:cNvPr id="1221" name="object 1221"/>
          <p:cNvGrpSpPr/>
          <p:nvPr/>
        </p:nvGrpSpPr>
        <p:grpSpPr>
          <a:xfrm>
            <a:off x="675793" y="12245101"/>
            <a:ext cx="534670" cy="340360"/>
            <a:chOff x="675793" y="12245101"/>
            <a:chExt cx="534670" cy="340360"/>
          </a:xfrm>
        </p:grpSpPr>
        <p:sp>
          <p:nvSpPr>
            <p:cNvPr id="1222" name="object 1222"/>
            <p:cNvSpPr/>
            <p:nvPr/>
          </p:nvSpPr>
          <p:spPr>
            <a:xfrm>
              <a:off x="700885" y="1228108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695985" y="12281081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4899" y="0"/>
                  </a:moveTo>
                  <a:lnTo>
                    <a:pt x="1579" y="3894"/>
                  </a:lnTo>
                  <a:lnTo>
                    <a:pt x="0" y="641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693742" y="12287491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243" y="0"/>
                  </a:moveTo>
                  <a:lnTo>
                    <a:pt x="664" y="2516"/>
                  </a:lnTo>
                  <a:lnTo>
                    <a:pt x="0" y="5977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693078" y="12293469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664" y="0"/>
                  </a:moveTo>
                  <a:lnTo>
                    <a:pt x="0" y="3460"/>
                  </a:lnTo>
                  <a:lnTo>
                    <a:pt x="4629" y="6840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697707" y="12300309"/>
              <a:ext cx="19050" cy="5715"/>
            </a:xfrm>
            <a:custGeom>
              <a:avLst/>
              <a:gdLst/>
              <a:ahLst/>
              <a:cxnLst/>
              <a:rect l="l" t="t" r="r" b="b"/>
              <a:pathLst>
                <a:path w="19050" h="5715">
                  <a:moveTo>
                    <a:pt x="0" y="0"/>
                  </a:moveTo>
                  <a:lnTo>
                    <a:pt x="4628" y="3381"/>
                  </a:lnTo>
                  <a:lnTo>
                    <a:pt x="18437" y="5684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716144" y="12305994"/>
              <a:ext cx="42545" cy="2540"/>
            </a:xfrm>
            <a:custGeom>
              <a:avLst/>
              <a:gdLst/>
              <a:ahLst/>
              <a:cxnLst/>
              <a:rect l="l" t="t" r="r" b="b"/>
              <a:pathLst>
                <a:path w="42545" h="2540">
                  <a:moveTo>
                    <a:pt x="0" y="0"/>
                  </a:moveTo>
                  <a:lnTo>
                    <a:pt x="8430" y="1322"/>
                  </a:lnTo>
                  <a:lnTo>
                    <a:pt x="15660" y="1940"/>
                  </a:lnTo>
                  <a:lnTo>
                    <a:pt x="25669" y="2015"/>
                  </a:lnTo>
                  <a:lnTo>
                    <a:pt x="42435" y="1705"/>
                  </a:lnTo>
                </a:path>
              </a:pathLst>
            </a:custGeom>
            <a:ln w="34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758579" y="12302110"/>
              <a:ext cx="76835" cy="5715"/>
            </a:xfrm>
            <a:custGeom>
              <a:avLst/>
              <a:gdLst/>
              <a:ahLst/>
              <a:cxnLst/>
              <a:rect l="l" t="t" r="r" b="b"/>
              <a:pathLst>
                <a:path w="76834" h="5715">
                  <a:moveTo>
                    <a:pt x="0" y="5589"/>
                  </a:moveTo>
                  <a:lnTo>
                    <a:pt x="17299" y="5166"/>
                  </a:lnTo>
                  <a:lnTo>
                    <a:pt x="31046" y="4442"/>
                  </a:lnTo>
                  <a:lnTo>
                    <a:pt x="48421" y="2895"/>
                  </a:lnTo>
                  <a:lnTo>
                    <a:pt x="76608" y="0"/>
                  </a:lnTo>
                </a:path>
              </a:pathLst>
            </a:custGeom>
            <a:ln w="33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835188" y="12290317"/>
              <a:ext cx="102870" cy="12065"/>
            </a:xfrm>
            <a:custGeom>
              <a:avLst/>
              <a:gdLst/>
              <a:ahLst/>
              <a:cxnLst/>
              <a:rect l="l" t="t" r="r" b="b"/>
              <a:pathLst>
                <a:path w="102869" h="12065">
                  <a:moveTo>
                    <a:pt x="0" y="11793"/>
                  </a:moveTo>
                  <a:lnTo>
                    <a:pt x="28593" y="8800"/>
                  </a:lnTo>
                  <a:lnTo>
                    <a:pt x="48812" y="6574"/>
                  </a:lnTo>
                  <a:lnTo>
                    <a:pt x="70278" y="4009"/>
                  </a:lnTo>
                  <a:lnTo>
                    <a:pt x="102611" y="0"/>
                  </a:lnTo>
                </a:path>
              </a:pathLst>
            </a:custGeom>
            <a:ln w="31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937800" y="12267589"/>
              <a:ext cx="184150" cy="22860"/>
            </a:xfrm>
            <a:custGeom>
              <a:avLst/>
              <a:gdLst/>
              <a:ahLst/>
              <a:cxnLst/>
              <a:rect l="l" t="t" r="r" b="b"/>
              <a:pathLst>
                <a:path w="184150" h="22859">
                  <a:moveTo>
                    <a:pt x="0" y="22728"/>
                  </a:moveTo>
                  <a:lnTo>
                    <a:pt x="87623" y="11727"/>
                  </a:lnTo>
                  <a:lnTo>
                    <a:pt x="136013" y="5693"/>
                  </a:lnTo>
                  <a:lnTo>
                    <a:pt x="162433" y="2494"/>
                  </a:lnTo>
                  <a:lnTo>
                    <a:pt x="184149" y="0"/>
                  </a:lnTo>
                </a:path>
              </a:pathLst>
            </a:custGeom>
            <a:ln w="28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121949" y="12262387"/>
              <a:ext cx="50165" cy="5715"/>
            </a:xfrm>
            <a:custGeom>
              <a:avLst/>
              <a:gdLst/>
              <a:ahLst/>
              <a:cxnLst/>
              <a:rect l="l" t="t" r="r" b="b"/>
              <a:pathLst>
                <a:path w="50165" h="5715">
                  <a:moveTo>
                    <a:pt x="0" y="5202"/>
                  </a:moveTo>
                  <a:lnTo>
                    <a:pt x="19619" y="2981"/>
                  </a:lnTo>
                  <a:lnTo>
                    <a:pt x="31369" y="1699"/>
                  </a:lnTo>
                  <a:lnTo>
                    <a:pt x="39939" y="868"/>
                  </a:lnTo>
                  <a:lnTo>
                    <a:pt x="50018" y="0"/>
                  </a:lnTo>
                </a:path>
              </a:pathLst>
            </a:custGeom>
            <a:ln w="29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1171967" y="12260988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4" h="1904">
                  <a:moveTo>
                    <a:pt x="0" y="1399"/>
                  </a:moveTo>
                  <a:lnTo>
                    <a:pt x="16528" y="0"/>
                  </a:lnTo>
                  <a:lnTo>
                    <a:pt x="19137" y="580"/>
                  </a:lnTo>
                </a:path>
              </a:pathLst>
            </a:custGeom>
            <a:ln w="30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1186378" y="12261568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4726" y="0"/>
                  </a:moveTo>
                  <a:lnTo>
                    <a:pt x="7335" y="580"/>
                  </a:lnTo>
                  <a:lnTo>
                    <a:pt x="0" y="2760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1137987" y="12264328"/>
              <a:ext cx="48895" cy="12700"/>
            </a:xfrm>
            <a:custGeom>
              <a:avLst/>
              <a:gdLst/>
              <a:ahLst/>
              <a:cxnLst/>
              <a:rect l="l" t="t" r="r" b="b"/>
              <a:pathLst>
                <a:path w="48894" h="12700">
                  <a:moveTo>
                    <a:pt x="48390" y="0"/>
                  </a:moveTo>
                  <a:lnTo>
                    <a:pt x="28271" y="5271"/>
                  </a:lnTo>
                  <a:lnTo>
                    <a:pt x="16524" y="8312"/>
                  </a:lnTo>
                  <a:lnTo>
                    <a:pt x="8612" y="10278"/>
                  </a:lnTo>
                  <a:lnTo>
                    <a:pt x="0" y="12323"/>
                  </a:lnTo>
                </a:path>
              </a:pathLst>
            </a:custGeom>
            <a:ln w="34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968712" y="122802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956910" y="12276404"/>
              <a:ext cx="12065" cy="3810"/>
            </a:xfrm>
            <a:custGeom>
              <a:avLst/>
              <a:gdLst/>
              <a:ahLst/>
              <a:cxnLst/>
              <a:rect l="l" t="t" r="r" b="b"/>
              <a:pathLst>
                <a:path w="12065" h="3809">
                  <a:moveTo>
                    <a:pt x="11801" y="3812"/>
                  </a:moveTo>
                  <a:lnTo>
                    <a:pt x="3617" y="950"/>
                  </a:lnTo>
                  <a:lnTo>
                    <a:pt x="0" y="0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949680" y="12275453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4">
                  <a:moveTo>
                    <a:pt x="7229" y="950"/>
                  </a:moveTo>
                  <a:lnTo>
                    <a:pt x="3612" y="0"/>
                  </a:lnTo>
                  <a:lnTo>
                    <a:pt x="0" y="1713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943563" y="12277166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6117" y="0"/>
                  </a:moveTo>
                  <a:lnTo>
                    <a:pt x="2505" y="1713"/>
                  </a:lnTo>
                  <a:lnTo>
                    <a:pt x="0" y="8839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939926" y="12286006"/>
              <a:ext cx="3810" cy="22225"/>
            </a:xfrm>
            <a:custGeom>
              <a:avLst/>
              <a:gdLst/>
              <a:ahLst/>
              <a:cxnLst/>
              <a:rect l="l" t="t" r="r" b="b"/>
              <a:pathLst>
                <a:path w="3809" h="22225">
                  <a:moveTo>
                    <a:pt x="3636" y="0"/>
                  </a:moveTo>
                  <a:lnTo>
                    <a:pt x="1131" y="7126"/>
                  </a:lnTo>
                  <a:lnTo>
                    <a:pt x="0" y="22162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938765" y="12308169"/>
              <a:ext cx="1270" cy="38735"/>
            </a:xfrm>
            <a:custGeom>
              <a:avLst/>
              <a:gdLst/>
              <a:ahLst/>
              <a:cxnLst/>
              <a:rect l="l" t="t" r="r" b="b"/>
              <a:pathLst>
                <a:path w="1269" h="38734">
                  <a:moveTo>
                    <a:pt x="1161" y="0"/>
                  </a:moveTo>
                  <a:lnTo>
                    <a:pt x="506" y="9060"/>
                  </a:lnTo>
                  <a:lnTo>
                    <a:pt x="167" y="16095"/>
                  </a:lnTo>
                  <a:lnTo>
                    <a:pt x="34" y="24718"/>
                  </a:lnTo>
                  <a:lnTo>
                    <a:pt x="0" y="38542"/>
                  </a:lnTo>
                </a:path>
              </a:pathLst>
            </a:custGeom>
            <a:ln w="34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938757" y="12346712"/>
              <a:ext cx="635" cy="53340"/>
            </a:xfrm>
            <a:custGeom>
              <a:avLst/>
              <a:gdLst/>
              <a:ahLst/>
              <a:cxnLst/>
              <a:rect l="l" t="t" r="r" b="b"/>
              <a:pathLst>
                <a:path w="634" h="53340">
                  <a:moveTo>
                    <a:pt x="281" y="-16557"/>
                  </a:moveTo>
                  <a:lnTo>
                    <a:pt x="281" y="69646"/>
                  </a:lnTo>
                </a:path>
              </a:pathLst>
            </a:custGeom>
            <a:ln w="33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939320" y="12399801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5" h="60959">
                  <a:moveTo>
                    <a:pt x="0" y="0"/>
                  </a:moveTo>
                  <a:lnTo>
                    <a:pt x="353" y="17583"/>
                  </a:lnTo>
                  <a:lnTo>
                    <a:pt x="633" y="29730"/>
                  </a:lnTo>
                  <a:lnTo>
                    <a:pt x="986" y="42099"/>
                  </a:lnTo>
                  <a:lnTo>
                    <a:pt x="1559" y="60348"/>
                  </a:lnTo>
                </a:path>
              </a:pathLst>
            </a:custGeom>
            <a:ln w="32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940879" y="12460149"/>
              <a:ext cx="2540" cy="55880"/>
            </a:xfrm>
            <a:custGeom>
              <a:avLst/>
              <a:gdLst/>
              <a:ahLst/>
              <a:cxnLst/>
              <a:rect l="l" t="t" r="r" b="b"/>
              <a:pathLst>
                <a:path w="2540" h="55879">
                  <a:moveTo>
                    <a:pt x="0" y="0"/>
                  </a:moveTo>
                  <a:lnTo>
                    <a:pt x="585" y="18171"/>
                  </a:lnTo>
                  <a:lnTo>
                    <a:pt x="1035" y="30001"/>
                  </a:lnTo>
                  <a:lnTo>
                    <a:pt x="1576" y="40685"/>
                  </a:lnTo>
                  <a:lnTo>
                    <a:pt x="2437" y="55419"/>
                  </a:lnTo>
                </a:path>
              </a:pathLst>
            </a:custGeom>
            <a:ln w="31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991342" y="123103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991085" y="12310811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547"/>
                  </a:moveTo>
                  <a:lnTo>
                    <a:pt x="17719" y="1547"/>
                  </a:lnTo>
                </a:path>
              </a:pathLst>
            </a:custGeom>
            <a:ln w="38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990942" y="12313905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69" h="10795">
                  <a:moveTo>
                    <a:pt x="142" y="0"/>
                  </a:moveTo>
                  <a:lnTo>
                    <a:pt x="0" y="2634"/>
                  </a:lnTo>
                  <a:lnTo>
                    <a:pt x="1261" y="10706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992204" y="12324612"/>
              <a:ext cx="22860" cy="113664"/>
            </a:xfrm>
            <a:custGeom>
              <a:avLst/>
              <a:gdLst/>
              <a:ahLst/>
              <a:cxnLst/>
              <a:rect l="l" t="t" r="r" b="b"/>
              <a:pathLst>
                <a:path w="22859" h="113665">
                  <a:moveTo>
                    <a:pt x="0" y="0"/>
                  </a:moveTo>
                  <a:lnTo>
                    <a:pt x="10176" y="49973"/>
                  </a:lnTo>
                  <a:lnTo>
                    <a:pt x="15936" y="78450"/>
                  </a:lnTo>
                  <a:lnTo>
                    <a:pt x="19411" y="96067"/>
                  </a:lnTo>
                  <a:lnTo>
                    <a:pt x="22733" y="113462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1014937" y="12438074"/>
              <a:ext cx="9525" cy="53975"/>
            </a:xfrm>
            <a:custGeom>
              <a:avLst/>
              <a:gdLst/>
              <a:ahLst/>
              <a:cxnLst/>
              <a:rect l="l" t="t" r="r" b="b"/>
              <a:pathLst>
                <a:path w="9525" h="53975">
                  <a:moveTo>
                    <a:pt x="0" y="0"/>
                  </a:moveTo>
                  <a:lnTo>
                    <a:pt x="3112" y="16460"/>
                  </a:lnTo>
                  <a:lnTo>
                    <a:pt x="5129" y="27540"/>
                  </a:lnTo>
                  <a:lnTo>
                    <a:pt x="6931" y="38272"/>
                  </a:lnTo>
                  <a:lnTo>
                    <a:pt x="9398" y="53691"/>
                  </a:lnTo>
                </a:path>
              </a:pathLst>
            </a:custGeom>
            <a:ln w="32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1024336" y="12491766"/>
              <a:ext cx="6985" cy="44450"/>
            </a:xfrm>
            <a:custGeom>
              <a:avLst/>
              <a:gdLst/>
              <a:ahLst/>
              <a:cxnLst/>
              <a:rect l="l" t="t" r="r" b="b"/>
              <a:pathLst>
                <a:path w="6984" h="44450">
                  <a:moveTo>
                    <a:pt x="0" y="0"/>
                  </a:moveTo>
                  <a:lnTo>
                    <a:pt x="2423" y="15273"/>
                  </a:lnTo>
                  <a:lnTo>
                    <a:pt x="3918" y="24988"/>
                  </a:lnTo>
                  <a:lnTo>
                    <a:pt x="5100" y="33307"/>
                  </a:lnTo>
                  <a:lnTo>
                    <a:pt x="6589" y="44391"/>
                  </a:lnTo>
                </a:path>
              </a:pathLst>
            </a:custGeom>
            <a:ln w="31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1030925" y="12536157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09" h="33020">
                  <a:moveTo>
                    <a:pt x="0" y="0"/>
                  </a:moveTo>
                  <a:lnTo>
                    <a:pt x="2336" y="20184"/>
                  </a:lnTo>
                  <a:lnTo>
                    <a:pt x="3475" y="30167"/>
                  </a:lnTo>
                  <a:lnTo>
                    <a:pt x="3743" y="32879"/>
                  </a:lnTo>
                  <a:lnTo>
                    <a:pt x="3464" y="31250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1032620" y="12549593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5">
                  <a:moveTo>
                    <a:pt x="1768" y="17814"/>
                  </a:moveTo>
                  <a:lnTo>
                    <a:pt x="1176" y="14050"/>
                  </a:lnTo>
                  <a:lnTo>
                    <a:pt x="0" y="0"/>
                  </a:lnTo>
                </a:path>
              </a:pathLst>
            </a:custGeom>
            <a:ln w="33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1031110" y="12515773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5" h="34290">
                  <a:moveTo>
                    <a:pt x="1510" y="33820"/>
                  </a:moveTo>
                  <a:lnTo>
                    <a:pt x="825" y="25389"/>
                  </a:lnTo>
                  <a:lnTo>
                    <a:pt x="439" y="19055"/>
                  </a:lnTo>
                  <a:lnTo>
                    <a:pt x="211" y="11649"/>
                  </a:lnTo>
                  <a:lnTo>
                    <a:pt x="0" y="0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1030948" y="12476143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4">
                  <a:moveTo>
                    <a:pt x="161" y="39629"/>
                  </a:moveTo>
                  <a:lnTo>
                    <a:pt x="0" y="27889"/>
                  </a:lnTo>
                  <a:lnTo>
                    <a:pt x="126" y="19847"/>
                  </a:lnTo>
                  <a:lnTo>
                    <a:pt x="702" y="11789"/>
                  </a:lnTo>
                  <a:lnTo>
                    <a:pt x="1891" y="0"/>
                  </a:lnTo>
                </a:path>
              </a:pathLst>
            </a:custGeom>
            <a:ln w="33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1032840" y="12440612"/>
              <a:ext cx="8255" cy="35560"/>
            </a:xfrm>
            <a:custGeom>
              <a:avLst/>
              <a:gdLst/>
              <a:ahLst/>
              <a:cxnLst/>
              <a:rect l="l" t="t" r="r" b="b"/>
              <a:pathLst>
                <a:path w="8255" h="35559">
                  <a:moveTo>
                    <a:pt x="0" y="35531"/>
                  </a:moveTo>
                  <a:lnTo>
                    <a:pt x="1286" y="23806"/>
                  </a:lnTo>
                  <a:lnTo>
                    <a:pt x="2552" y="16196"/>
                  </a:lnTo>
                  <a:lnTo>
                    <a:pt x="4548" y="9371"/>
                  </a:lnTo>
                  <a:lnTo>
                    <a:pt x="8029" y="0"/>
                  </a:lnTo>
                </a:path>
              </a:pathLst>
            </a:custGeom>
            <a:ln w="32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1040869" y="12415211"/>
              <a:ext cx="16510" cy="25400"/>
            </a:xfrm>
            <a:custGeom>
              <a:avLst/>
              <a:gdLst/>
              <a:ahLst/>
              <a:cxnLst/>
              <a:rect l="l" t="t" r="r" b="b"/>
              <a:pathLst>
                <a:path w="16509" h="25400">
                  <a:moveTo>
                    <a:pt x="0" y="25401"/>
                  </a:moveTo>
                  <a:lnTo>
                    <a:pt x="3603" y="16188"/>
                  </a:lnTo>
                  <a:lnTo>
                    <a:pt x="6463" y="10471"/>
                  </a:lnTo>
                  <a:lnTo>
                    <a:pt x="10071" y="5869"/>
                  </a:lnTo>
                  <a:lnTo>
                    <a:pt x="15920" y="0"/>
                  </a:lnTo>
                </a:path>
              </a:pathLst>
            </a:custGeom>
            <a:ln w="32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1056789" y="12401650"/>
              <a:ext cx="22225" cy="13970"/>
            </a:xfrm>
            <a:custGeom>
              <a:avLst/>
              <a:gdLst/>
              <a:ahLst/>
              <a:cxnLst/>
              <a:rect l="l" t="t" r="r" b="b"/>
              <a:pathLst>
                <a:path w="22225" h="13970">
                  <a:moveTo>
                    <a:pt x="0" y="13560"/>
                  </a:moveTo>
                  <a:lnTo>
                    <a:pt x="5944" y="7875"/>
                  </a:lnTo>
                  <a:lnTo>
                    <a:pt x="10222" y="4568"/>
                  </a:lnTo>
                  <a:lnTo>
                    <a:pt x="14901" y="2366"/>
                  </a:lnTo>
                  <a:lnTo>
                    <a:pt x="22046" y="0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1078836" y="12397820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5" h="4445">
                  <a:moveTo>
                    <a:pt x="0" y="3830"/>
                  </a:moveTo>
                  <a:lnTo>
                    <a:pt x="12090" y="0"/>
                  </a:lnTo>
                  <a:lnTo>
                    <a:pt x="24756" y="1730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1103592" y="12399550"/>
              <a:ext cx="24130" cy="8890"/>
            </a:xfrm>
            <a:custGeom>
              <a:avLst/>
              <a:gdLst/>
              <a:ahLst/>
              <a:cxnLst/>
              <a:rect l="l" t="t" r="r" b="b"/>
              <a:pathLst>
                <a:path w="24130" h="8890">
                  <a:moveTo>
                    <a:pt x="0" y="0"/>
                  </a:moveTo>
                  <a:lnTo>
                    <a:pt x="12666" y="1730"/>
                  </a:lnTo>
                  <a:lnTo>
                    <a:pt x="23613" y="8857"/>
                  </a:lnTo>
                </a:path>
              </a:pathLst>
            </a:custGeom>
            <a:ln w="33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1127206" y="12408407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4">
                  <a:moveTo>
                    <a:pt x="0" y="0"/>
                  </a:moveTo>
                  <a:lnTo>
                    <a:pt x="6454" y="4306"/>
                  </a:lnTo>
                  <a:lnTo>
                    <a:pt x="10582" y="7727"/>
                  </a:lnTo>
                  <a:lnTo>
                    <a:pt x="14165" y="12049"/>
                  </a:lnTo>
                  <a:lnTo>
                    <a:pt x="18980" y="19057"/>
                  </a:lnTo>
                </a:path>
              </a:pathLst>
            </a:custGeom>
            <a:ln w="33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1146186" y="12427465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4" h="27940">
                  <a:moveTo>
                    <a:pt x="0" y="0"/>
                  </a:moveTo>
                  <a:lnTo>
                    <a:pt x="4722" y="7139"/>
                  </a:lnTo>
                  <a:lnTo>
                    <a:pt x="7654" y="12378"/>
                  </a:lnTo>
                  <a:lnTo>
                    <a:pt x="10019" y="18289"/>
                  </a:lnTo>
                  <a:lnTo>
                    <a:pt x="13040" y="27444"/>
                  </a:lnTo>
                </a:path>
              </a:pathLst>
            </a:custGeom>
            <a:ln w="33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1159226" y="12454910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19" h="33020">
                  <a:moveTo>
                    <a:pt x="0" y="0"/>
                  </a:moveTo>
                  <a:lnTo>
                    <a:pt x="2926" y="9236"/>
                  </a:lnTo>
                  <a:lnTo>
                    <a:pt x="4636" y="15712"/>
                  </a:lnTo>
                  <a:lnTo>
                    <a:pt x="5790" y="22486"/>
                  </a:lnTo>
                  <a:lnTo>
                    <a:pt x="7049" y="32615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1166276" y="12487526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20">
                  <a:moveTo>
                    <a:pt x="0" y="0"/>
                  </a:moveTo>
                  <a:lnTo>
                    <a:pt x="1175" y="10132"/>
                  </a:lnTo>
                  <a:lnTo>
                    <a:pt x="1746" y="16930"/>
                  </a:lnTo>
                  <a:lnTo>
                    <a:pt x="1872" y="23471"/>
                  </a:lnTo>
                  <a:lnTo>
                    <a:pt x="1715" y="32832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1165791" y="1252035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40" h="27304">
                  <a:moveTo>
                    <a:pt x="2200" y="0"/>
                  </a:moveTo>
                  <a:lnTo>
                    <a:pt x="1982" y="9265"/>
                  </a:lnTo>
                  <a:lnTo>
                    <a:pt x="1680" y="15136"/>
                  </a:lnTo>
                  <a:lnTo>
                    <a:pt x="1088" y="20114"/>
                  </a:lnTo>
                  <a:lnTo>
                    <a:pt x="0" y="26703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1161765" y="12547062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4" h="16509">
                  <a:moveTo>
                    <a:pt x="4026" y="0"/>
                  </a:moveTo>
                  <a:lnTo>
                    <a:pt x="2152" y="10972"/>
                  </a:lnTo>
                  <a:lnTo>
                    <a:pt x="0" y="15976"/>
                  </a:lnTo>
                </a:path>
              </a:pathLst>
            </a:custGeom>
            <a:ln w="33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5" name="object 1265"/>
          <p:cNvGrpSpPr/>
          <p:nvPr/>
        </p:nvGrpSpPr>
        <p:grpSpPr>
          <a:xfrm>
            <a:off x="1224735" y="12377364"/>
            <a:ext cx="207010" cy="193040"/>
            <a:chOff x="1224735" y="12377364"/>
            <a:chExt cx="207010" cy="193040"/>
          </a:xfrm>
        </p:grpSpPr>
        <p:sp>
          <p:nvSpPr>
            <p:cNvPr id="1266" name="object 1266"/>
            <p:cNvSpPr/>
            <p:nvPr/>
          </p:nvSpPr>
          <p:spPr>
            <a:xfrm>
              <a:off x="1293923" y="1246346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1294496" y="12463696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69" h="4445">
                  <a:moveTo>
                    <a:pt x="0" y="0"/>
                  </a:moveTo>
                  <a:lnTo>
                    <a:pt x="7045" y="2176"/>
                  </a:lnTo>
                  <a:lnTo>
                    <a:pt x="13623" y="3949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1308120" y="12467646"/>
              <a:ext cx="17780" cy="3810"/>
            </a:xfrm>
            <a:custGeom>
              <a:avLst/>
              <a:gdLst/>
              <a:ahLst/>
              <a:cxnLst/>
              <a:rect l="l" t="t" r="r" b="b"/>
              <a:pathLst>
                <a:path w="17780" h="3809">
                  <a:moveTo>
                    <a:pt x="0" y="0"/>
                  </a:moveTo>
                  <a:lnTo>
                    <a:pt x="6578" y="1772"/>
                  </a:lnTo>
                  <a:lnTo>
                    <a:pt x="17686" y="3443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1325807" y="12471090"/>
              <a:ext cx="25400" cy="1905"/>
            </a:xfrm>
            <a:custGeom>
              <a:avLst/>
              <a:gdLst/>
              <a:ahLst/>
              <a:cxnLst/>
              <a:rect l="l" t="t" r="r" b="b"/>
              <a:pathLst>
                <a:path w="25400" h="1904">
                  <a:moveTo>
                    <a:pt x="0" y="0"/>
                  </a:moveTo>
                  <a:lnTo>
                    <a:pt x="11107" y="1671"/>
                  </a:lnTo>
                  <a:lnTo>
                    <a:pt x="25096" y="1744"/>
                  </a:lnTo>
                </a:path>
              </a:pathLst>
            </a:custGeom>
            <a:ln w="34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1350903" y="12469898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5" h="3175">
                  <a:moveTo>
                    <a:pt x="0" y="2935"/>
                  </a:moveTo>
                  <a:lnTo>
                    <a:pt x="8292" y="2930"/>
                  </a:lnTo>
                  <a:lnTo>
                    <a:pt x="13882" y="2622"/>
                  </a:lnTo>
                  <a:lnTo>
                    <a:pt x="19311" y="1737"/>
                  </a:lnTo>
                  <a:lnTo>
                    <a:pt x="27122" y="0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1378026" y="12460929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0" y="8969"/>
                  </a:moveTo>
                  <a:lnTo>
                    <a:pt x="13133" y="5961"/>
                  </a:lnTo>
                  <a:lnTo>
                    <a:pt x="22242" y="0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1400269" y="12446566"/>
              <a:ext cx="12065" cy="14604"/>
            </a:xfrm>
            <a:custGeom>
              <a:avLst/>
              <a:gdLst/>
              <a:ahLst/>
              <a:cxnLst/>
              <a:rect l="l" t="t" r="r" b="b"/>
              <a:pathLst>
                <a:path w="12065" h="14604">
                  <a:moveTo>
                    <a:pt x="0" y="14363"/>
                  </a:moveTo>
                  <a:lnTo>
                    <a:pt x="9109" y="8402"/>
                  </a:lnTo>
                  <a:lnTo>
                    <a:pt x="11615" y="0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1409291" y="12429267"/>
              <a:ext cx="5715" cy="17780"/>
            </a:xfrm>
            <a:custGeom>
              <a:avLst/>
              <a:gdLst/>
              <a:ahLst/>
              <a:cxnLst/>
              <a:rect l="l" t="t" r="r" b="b"/>
              <a:pathLst>
                <a:path w="5715" h="17779">
                  <a:moveTo>
                    <a:pt x="2594" y="17298"/>
                  </a:moveTo>
                  <a:lnTo>
                    <a:pt x="5101" y="8896"/>
                  </a:lnTo>
                  <a:lnTo>
                    <a:pt x="0" y="0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1392335" y="1241254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5">
                  <a:moveTo>
                    <a:pt x="16955" y="16723"/>
                  </a:moveTo>
                  <a:lnTo>
                    <a:pt x="11854" y="7825"/>
                  </a:lnTo>
                  <a:lnTo>
                    <a:pt x="0" y="0"/>
                  </a:lnTo>
                </a:path>
              </a:pathLst>
            </a:custGeom>
            <a:ln w="33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1364405" y="12399641"/>
              <a:ext cx="27940" cy="13335"/>
            </a:xfrm>
            <a:custGeom>
              <a:avLst/>
              <a:gdLst/>
              <a:ahLst/>
              <a:cxnLst/>
              <a:rect l="l" t="t" r="r" b="b"/>
              <a:pathLst>
                <a:path w="27940" h="13334">
                  <a:moveTo>
                    <a:pt x="27929" y="12903"/>
                  </a:moveTo>
                  <a:lnTo>
                    <a:pt x="20824" y="8298"/>
                  </a:lnTo>
                  <a:lnTo>
                    <a:pt x="15547" y="5420"/>
                  </a:lnTo>
                  <a:lnTo>
                    <a:pt x="9478" y="3057"/>
                  </a:lnTo>
                  <a:lnTo>
                    <a:pt x="0" y="0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1330718" y="12394044"/>
              <a:ext cx="34290" cy="5715"/>
            </a:xfrm>
            <a:custGeom>
              <a:avLst/>
              <a:gdLst/>
              <a:ahLst/>
              <a:cxnLst/>
              <a:rect l="l" t="t" r="r" b="b"/>
              <a:pathLst>
                <a:path w="34290" h="5715">
                  <a:moveTo>
                    <a:pt x="33686" y="5597"/>
                  </a:moveTo>
                  <a:lnTo>
                    <a:pt x="24118" y="2654"/>
                  </a:lnTo>
                  <a:lnTo>
                    <a:pt x="17419" y="1090"/>
                  </a:lnTo>
                  <a:lnTo>
                    <a:pt x="10433" y="380"/>
                  </a:lnTo>
                  <a:lnTo>
                    <a:pt x="0" y="0"/>
                  </a:lnTo>
                </a:path>
              </a:pathLst>
            </a:custGeom>
            <a:ln w="33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1297163" y="12393815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5" h="4445">
                  <a:moveTo>
                    <a:pt x="33554" y="228"/>
                  </a:moveTo>
                  <a:lnTo>
                    <a:pt x="23123" y="0"/>
                  </a:lnTo>
                  <a:lnTo>
                    <a:pt x="16151" y="355"/>
                  </a:lnTo>
                  <a:lnTo>
                    <a:pt x="9492" y="1683"/>
                  </a:lnTo>
                  <a:lnTo>
                    <a:pt x="0" y="4373"/>
                  </a:lnTo>
                </a:path>
              </a:pathLst>
            </a:custGeom>
            <a:ln w="32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1269118" y="12398189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70">
                  <a:moveTo>
                    <a:pt x="28045" y="0"/>
                  </a:moveTo>
                  <a:lnTo>
                    <a:pt x="18639" y="2839"/>
                  </a:lnTo>
                  <a:lnTo>
                    <a:pt x="12582" y="5216"/>
                  </a:lnTo>
                  <a:lnTo>
                    <a:pt x="7245" y="8421"/>
                  </a:lnTo>
                  <a:lnTo>
                    <a:pt x="0" y="13740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1249921" y="12411929"/>
              <a:ext cx="19685" cy="22860"/>
            </a:xfrm>
            <a:custGeom>
              <a:avLst/>
              <a:gdLst/>
              <a:ahLst/>
              <a:cxnLst/>
              <a:rect l="l" t="t" r="r" b="b"/>
              <a:pathLst>
                <a:path w="19684" h="22859">
                  <a:moveTo>
                    <a:pt x="19197" y="0"/>
                  </a:moveTo>
                  <a:lnTo>
                    <a:pt x="12089" y="5452"/>
                  </a:lnTo>
                  <a:lnTo>
                    <a:pt x="7720" y="9589"/>
                  </a:lnTo>
                  <a:lnTo>
                    <a:pt x="4290" y="14500"/>
                  </a:lnTo>
                  <a:lnTo>
                    <a:pt x="0" y="22272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1241799" y="12434201"/>
              <a:ext cx="8255" cy="28575"/>
            </a:xfrm>
            <a:custGeom>
              <a:avLst/>
              <a:gdLst/>
              <a:ahLst/>
              <a:cxnLst/>
              <a:rect l="l" t="t" r="r" b="b"/>
              <a:pathLst>
                <a:path w="8255" h="28575">
                  <a:moveTo>
                    <a:pt x="8121" y="0"/>
                  </a:moveTo>
                  <a:lnTo>
                    <a:pt x="4003" y="7869"/>
                  </a:lnTo>
                  <a:lnTo>
                    <a:pt x="1784" y="13465"/>
                  </a:lnTo>
                  <a:lnTo>
                    <a:pt x="704" y="19460"/>
                  </a:lnTo>
                  <a:lnTo>
                    <a:pt x="0" y="28530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1241299" y="12462732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5" h="30479">
                  <a:moveTo>
                    <a:pt x="500" y="0"/>
                  </a:moveTo>
                  <a:lnTo>
                    <a:pt x="0" y="9100"/>
                  </a:lnTo>
                  <a:lnTo>
                    <a:pt x="346" y="15309"/>
                  </a:lnTo>
                  <a:lnTo>
                    <a:pt x="2000" y="21482"/>
                  </a:lnTo>
                  <a:lnTo>
                    <a:pt x="5424" y="30478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1246723" y="12493211"/>
              <a:ext cx="18415" cy="27940"/>
            </a:xfrm>
            <a:custGeom>
              <a:avLst/>
              <a:gdLst/>
              <a:ahLst/>
              <a:cxnLst/>
              <a:rect l="l" t="t" r="r" b="b"/>
              <a:pathLst>
                <a:path w="18415" h="27940">
                  <a:moveTo>
                    <a:pt x="0" y="0"/>
                  </a:moveTo>
                  <a:lnTo>
                    <a:pt x="3632" y="8948"/>
                  </a:lnTo>
                  <a:lnTo>
                    <a:pt x="6747" y="14785"/>
                  </a:lnTo>
                  <a:lnTo>
                    <a:pt x="11057" y="20078"/>
                  </a:lnTo>
                  <a:lnTo>
                    <a:pt x="18276" y="27398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1265000" y="12520609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20">
                  <a:moveTo>
                    <a:pt x="0" y="0"/>
                  </a:moveTo>
                  <a:lnTo>
                    <a:pt x="7388" y="7203"/>
                  </a:lnTo>
                  <a:lnTo>
                    <a:pt x="12881" y="11685"/>
                  </a:lnTo>
                  <a:lnTo>
                    <a:pt x="19208" y="15316"/>
                  </a:lnTo>
                  <a:lnTo>
                    <a:pt x="29094" y="19969"/>
                  </a:lnTo>
                </a:path>
              </a:pathLst>
            </a:custGeom>
            <a:ln w="32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1294095" y="12540578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59" h="10795">
                  <a:moveTo>
                    <a:pt x="0" y="0"/>
                  </a:moveTo>
                  <a:lnTo>
                    <a:pt x="9978" y="4506"/>
                  </a:lnTo>
                  <a:lnTo>
                    <a:pt x="16949" y="7111"/>
                  </a:lnTo>
                  <a:lnTo>
                    <a:pt x="24191" y="8806"/>
                  </a:lnTo>
                  <a:lnTo>
                    <a:pt x="34984" y="10583"/>
                  </a:lnTo>
                </a:path>
              </a:pathLst>
            </a:custGeom>
            <a:ln w="32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1329079" y="12551162"/>
              <a:ext cx="34925" cy="2540"/>
            </a:xfrm>
            <a:custGeom>
              <a:avLst/>
              <a:gdLst/>
              <a:ahLst/>
              <a:cxnLst/>
              <a:rect l="l" t="t" r="r" b="b"/>
              <a:pathLst>
                <a:path w="34925" h="2540">
                  <a:moveTo>
                    <a:pt x="0" y="0"/>
                  </a:moveTo>
                  <a:lnTo>
                    <a:pt x="10783" y="1641"/>
                  </a:lnTo>
                  <a:lnTo>
                    <a:pt x="17963" y="2380"/>
                  </a:lnTo>
                  <a:lnTo>
                    <a:pt x="24764" y="2390"/>
                  </a:lnTo>
                  <a:lnTo>
                    <a:pt x="34413" y="1844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1363492" y="12548792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40" h="4445">
                  <a:moveTo>
                    <a:pt x="0" y="4214"/>
                  </a:moveTo>
                  <a:lnTo>
                    <a:pt x="9538" y="3573"/>
                  </a:lnTo>
                  <a:lnTo>
                    <a:pt x="15569" y="2920"/>
                  </a:lnTo>
                  <a:lnTo>
                    <a:pt x="20657" y="1861"/>
                  </a:lnTo>
                  <a:lnTo>
                    <a:pt x="27368" y="0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1390861" y="12542190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09" h="6984">
                  <a:moveTo>
                    <a:pt x="0" y="6601"/>
                  </a:moveTo>
                  <a:lnTo>
                    <a:pt x="11170" y="3409"/>
                  </a:lnTo>
                  <a:lnTo>
                    <a:pt x="16392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1407253" y="1253652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5">
                  <a:moveTo>
                    <a:pt x="0" y="5669"/>
                  </a:moveTo>
                  <a:lnTo>
                    <a:pt x="5221" y="2259"/>
                  </a:lnTo>
                  <a:lnTo>
                    <a:pt x="4658" y="0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1407317" y="1253332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94" y="3194"/>
                  </a:moveTo>
                  <a:lnTo>
                    <a:pt x="4031" y="934"/>
                  </a:lnTo>
                  <a:lnTo>
                    <a:pt x="0" y="0"/>
                  </a:lnTo>
                </a:path>
              </a:pathLst>
            </a:custGeom>
            <a:ln w="34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90" name="object 1290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1999875" y="12321875"/>
            <a:ext cx="277577" cy="211536"/>
          </a:xfrm>
          <a:prstGeom prst="rect">
            <a:avLst/>
          </a:prstGeom>
        </p:spPr>
      </p:pic>
      <p:grpSp>
        <p:nvGrpSpPr>
          <p:cNvPr id="1291" name="object 1291"/>
          <p:cNvGrpSpPr/>
          <p:nvPr/>
        </p:nvGrpSpPr>
        <p:grpSpPr>
          <a:xfrm>
            <a:off x="2322545" y="12332835"/>
            <a:ext cx="614045" cy="229235"/>
            <a:chOff x="2322545" y="12332835"/>
            <a:chExt cx="614045" cy="229235"/>
          </a:xfrm>
        </p:grpSpPr>
        <p:pic>
          <p:nvPicPr>
            <p:cNvPr id="1292" name="object 1292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322545" y="12332835"/>
              <a:ext cx="173905" cy="229099"/>
            </a:xfrm>
            <a:prstGeom prst="rect">
              <a:avLst/>
            </a:prstGeom>
          </p:spPr>
        </p:pic>
        <p:pic>
          <p:nvPicPr>
            <p:cNvPr id="1293" name="object 1293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540310" y="12368673"/>
              <a:ext cx="181008" cy="186965"/>
            </a:xfrm>
            <a:prstGeom prst="rect">
              <a:avLst/>
            </a:prstGeom>
          </p:spPr>
        </p:pic>
        <p:pic>
          <p:nvPicPr>
            <p:cNvPr id="1294" name="object 1294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758601" y="12371066"/>
              <a:ext cx="177571" cy="187655"/>
            </a:xfrm>
            <a:prstGeom prst="rect">
              <a:avLst/>
            </a:prstGeom>
          </p:spPr>
        </p:pic>
      </p:grpSp>
      <p:grpSp>
        <p:nvGrpSpPr>
          <p:cNvPr id="1295" name="object 1295"/>
          <p:cNvGrpSpPr/>
          <p:nvPr/>
        </p:nvGrpSpPr>
        <p:grpSpPr>
          <a:xfrm>
            <a:off x="2999589" y="12362792"/>
            <a:ext cx="50165" cy="174625"/>
            <a:chOff x="2999589" y="12362792"/>
            <a:chExt cx="50165" cy="174625"/>
          </a:xfrm>
        </p:grpSpPr>
        <p:sp>
          <p:nvSpPr>
            <p:cNvPr id="1296" name="object 1296"/>
            <p:cNvSpPr/>
            <p:nvPr/>
          </p:nvSpPr>
          <p:spPr>
            <a:xfrm>
              <a:off x="3026566" y="1238217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024303" y="1238108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262" y="1087"/>
                  </a:moveTo>
                  <a:lnTo>
                    <a:pt x="1918" y="8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020186" y="1238023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4117" y="858"/>
                  </a:moveTo>
                  <a:lnTo>
                    <a:pt x="2198" y="0"/>
                  </a:lnTo>
                  <a:lnTo>
                    <a:pt x="0" y="204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017453" y="1238043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732" y="0"/>
                  </a:moveTo>
                  <a:lnTo>
                    <a:pt x="534" y="203"/>
                  </a:lnTo>
                  <a:lnTo>
                    <a:pt x="0" y="5288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016919" y="12385723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5" h="16509">
                  <a:moveTo>
                    <a:pt x="534" y="0"/>
                  </a:moveTo>
                  <a:lnTo>
                    <a:pt x="0" y="5083"/>
                  </a:lnTo>
                  <a:lnTo>
                    <a:pt x="1461" y="16343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018381" y="12402066"/>
              <a:ext cx="9525" cy="61594"/>
            </a:xfrm>
            <a:custGeom>
              <a:avLst/>
              <a:gdLst/>
              <a:ahLst/>
              <a:cxnLst/>
              <a:rect l="l" t="t" r="r" b="b"/>
              <a:pathLst>
                <a:path w="9525" h="61595">
                  <a:moveTo>
                    <a:pt x="0" y="0"/>
                  </a:moveTo>
                  <a:lnTo>
                    <a:pt x="3856" y="25586"/>
                  </a:lnTo>
                  <a:lnTo>
                    <a:pt x="6079" y="40508"/>
                  </a:lnTo>
                  <a:lnTo>
                    <a:pt x="7513" y="50521"/>
                  </a:lnTo>
                  <a:lnTo>
                    <a:pt x="9001" y="61379"/>
                  </a:lnTo>
                </a:path>
              </a:pathLst>
            </a:custGeom>
            <a:ln w="33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027383" y="12463446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20">
                  <a:moveTo>
                    <a:pt x="0" y="0"/>
                  </a:moveTo>
                  <a:lnTo>
                    <a:pt x="1407" y="10412"/>
                  </a:lnTo>
                  <a:lnTo>
                    <a:pt x="2278" y="17304"/>
                  </a:lnTo>
                  <a:lnTo>
                    <a:pt x="2971" y="23756"/>
                  </a:lnTo>
                  <a:lnTo>
                    <a:pt x="3848" y="32847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031232" y="12496293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39" h="24765">
                  <a:moveTo>
                    <a:pt x="0" y="0"/>
                  </a:moveTo>
                  <a:lnTo>
                    <a:pt x="1453" y="15249"/>
                  </a:lnTo>
                  <a:lnTo>
                    <a:pt x="1943" y="24548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4" name="object 1304"/>
          <p:cNvGrpSpPr/>
          <p:nvPr/>
        </p:nvGrpSpPr>
        <p:grpSpPr>
          <a:xfrm>
            <a:off x="2976929" y="12237730"/>
            <a:ext cx="36830" cy="41910"/>
            <a:chOff x="2976929" y="12237730"/>
            <a:chExt cx="36830" cy="41910"/>
          </a:xfrm>
        </p:grpSpPr>
        <p:sp>
          <p:nvSpPr>
            <p:cNvPr id="1305" name="object 1305"/>
            <p:cNvSpPr/>
            <p:nvPr/>
          </p:nvSpPr>
          <p:spPr>
            <a:xfrm>
              <a:off x="2996138" y="1226185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2994364" y="12255165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4">
                  <a:moveTo>
                    <a:pt x="1773" y="6693"/>
                  </a:moveTo>
                  <a:lnTo>
                    <a:pt x="397" y="1882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7" name="object 1307"/>
          <p:cNvGrpSpPr/>
          <p:nvPr/>
        </p:nvGrpSpPr>
        <p:grpSpPr>
          <a:xfrm>
            <a:off x="3126037" y="12331772"/>
            <a:ext cx="394335" cy="499109"/>
            <a:chOff x="3126037" y="12331772"/>
            <a:chExt cx="394335" cy="499109"/>
          </a:xfrm>
        </p:grpSpPr>
        <p:pic>
          <p:nvPicPr>
            <p:cNvPr id="1308" name="object 130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126037" y="12360639"/>
              <a:ext cx="177429" cy="199413"/>
            </a:xfrm>
            <a:prstGeom prst="rect">
              <a:avLst/>
            </a:prstGeom>
          </p:spPr>
        </p:pic>
        <p:pic>
          <p:nvPicPr>
            <p:cNvPr id="1309" name="object 1309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257519" y="12331772"/>
              <a:ext cx="262398" cy="498853"/>
            </a:xfrm>
            <a:prstGeom prst="rect">
              <a:avLst/>
            </a:prstGeom>
          </p:spPr>
        </p:pic>
      </p:grpSp>
      <p:pic>
        <p:nvPicPr>
          <p:cNvPr id="1310" name="object 1310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4141744" y="12295194"/>
            <a:ext cx="153719" cy="226817"/>
          </a:xfrm>
          <a:prstGeom prst="rect">
            <a:avLst/>
          </a:prstGeom>
        </p:spPr>
      </p:pic>
      <p:grpSp>
        <p:nvGrpSpPr>
          <p:cNvPr id="1311" name="object 1311"/>
          <p:cNvGrpSpPr/>
          <p:nvPr/>
        </p:nvGrpSpPr>
        <p:grpSpPr>
          <a:xfrm>
            <a:off x="4309375" y="12185271"/>
            <a:ext cx="235585" cy="549910"/>
            <a:chOff x="4309375" y="12185271"/>
            <a:chExt cx="235585" cy="549910"/>
          </a:xfrm>
        </p:grpSpPr>
        <p:pic>
          <p:nvPicPr>
            <p:cNvPr id="1312" name="object 1312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340261" y="12185271"/>
              <a:ext cx="88098" cy="245888"/>
            </a:xfrm>
            <a:prstGeom prst="rect">
              <a:avLst/>
            </a:prstGeom>
          </p:spPr>
        </p:pic>
        <p:sp>
          <p:nvSpPr>
            <p:cNvPr id="1313" name="object 1313"/>
            <p:cNvSpPr/>
            <p:nvPr/>
          </p:nvSpPr>
          <p:spPr>
            <a:xfrm>
              <a:off x="4359824" y="12415347"/>
              <a:ext cx="15875" cy="304800"/>
            </a:xfrm>
            <a:custGeom>
              <a:avLst/>
              <a:gdLst/>
              <a:ahLst/>
              <a:cxnLst/>
              <a:rect l="l" t="t" r="r" b="b"/>
              <a:pathLst>
                <a:path w="15875" h="304800">
                  <a:moveTo>
                    <a:pt x="0" y="0"/>
                  </a:moveTo>
                  <a:lnTo>
                    <a:pt x="8913" y="172449"/>
                  </a:lnTo>
                  <a:lnTo>
                    <a:pt x="13520" y="261644"/>
                  </a:lnTo>
                  <a:lnTo>
                    <a:pt x="15289" y="296124"/>
                  </a:lnTo>
                  <a:lnTo>
                    <a:pt x="15694" y="304428"/>
                  </a:lnTo>
                </a:path>
              </a:pathLst>
            </a:custGeom>
            <a:ln w="29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4326837" y="12481379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0" y="1601"/>
                  </a:moveTo>
                  <a:lnTo>
                    <a:pt x="745" y="1372"/>
                  </a:lnTo>
                  <a:lnTo>
                    <a:pt x="1490" y="1143"/>
                  </a:lnTo>
                </a:path>
                <a:path w="10795" h="1904">
                  <a:moveTo>
                    <a:pt x="1490" y="1143"/>
                  </a:moveTo>
                  <a:lnTo>
                    <a:pt x="2981" y="685"/>
                  </a:lnTo>
                  <a:lnTo>
                    <a:pt x="1022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337063" y="12477716"/>
              <a:ext cx="67310" cy="3810"/>
            </a:xfrm>
            <a:custGeom>
              <a:avLst/>
              <a:gdLst/>
              <a:ahLst/>
              <a:cxnLst/>
              <a:rect l="l" t="t" r="r" b="b"/>
              <a:pathLst>
                <a:path w="67310" h="3809">
                  <a:moveTo>
                    <a:pt x="0" y="3662"/>
                  </a:moveTo>
                  <a:lnTo>
                    <a:pt x="24277" y="2414"/>
                  </a:lnTo>
                  <a:lnTo>
                    <a:pt x="39371" y="1617"/>
                  </a:lnTo>
                  <a:lnTo>
                    <a:pt x="51581" y="926"/>
                  </a:lnTo>
                  <a:lnTo>
                    <a:pt x="67209" y="0"/>
                  </a:lnTo>
                </a:path>
              </a:pathLst>
            </a:custGeom>
            <a:ln w="34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404273" y="12474068"/>
              <a:ext cx="52705" cy="3810"/>
            </a:xfrm>
            <a:custGeom>
              <a:avLst/>
              <a:gdLst/>
              <a:ahLst/>
              <a:cxnLst/>
              <a:rect l="l" t="t" r="r" b="b"/>
              <a:pathLst>
                <a:path w="52704" h="3809">
                  <a:moveTo>
                    <a:pt x="0" y="3648"/>
                  </a:moveTo>
                  <a:lnTo>
                    <a:pt x="15401" y="2722"/>
                  </a:lnTo>
                  <a:lnTo>
                    <a:pt x="26025" y="2033"/>
                  </a:lnTo>
                  <a:lnTo>
                    <a:pt x="36811" y="1239"/>
                  </a:lnTo>
                  <a:lnTo>
                    <a:pt x="52702" y="0"/>
                  </a:lnTo>
                </a:path>
              </a:pathLst>
            </a:custGeom>
            <a:ln w="32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456975" y="12468049"/>
              <a:ext cx="72390" cy="6350"/>
            </a:xfrm>
            <a:custGeom>
              <a:avLst/>
              <a:gdLst/>
              <a:ahLst/>
              <a:cxnLst/>
              <a:rect l="l" t="t" r="r" b="b"/>
              <a:pathLst>
                <a:path w="72389" h="6350">
                  <a:moveTo>
                    <a:pt x="0" y="6018"/>
                  </a:moveTo>
                  <a:lnTo>
                    <a:pt x="37913" y="2624"/>
                  </a:lnTo>
                  <a:lnTo>
                    <a:pt x="58033" y="866"/>
                  </a:lnTo>
                  <a:lnTo>
                    <a:pt x="67096" y="179"/>
                  </a:lnTo>
                  <a:lnTo>
                    <a:pt x="71836" y="0"/>
                  </a:lnTo>
                </a:path>
              </a:pathLst>
            </a:custGeom>
            <a:ln w="31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8" name="object 1318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5002780" y="12141037"/>
            <a:ext cx="267125" cy="347664"/>
          </a:xfrm>
          <a:prstGeom prst="rect">
            <a:avLst/>
          </a:prstGeom>
        </p:spPr>
      </p:pic>
      <p:grpSp>
        <p:nvGrpSpPr>
          <p:cNvPr id="1319" name="object 1319"/>
          <p:cNvGrpSpPr/>
          <p:nvPr/>
        </p:nvGrpSpPr>
        <p:grpSpPr>
          <a:xfrm>
            <a:off x="5683899" y="12237959"/>
            <a:ext cx="75565" cy="217804"/>
            <a:chOff x="5683899" y="12237959"/>
            <a:chExt cx="75565" cy="217804"/>
          </a:xfrm>
        </p:grpSpPr>
        <p:sp>
          <p:nvSpPr>
            <p:cNvPr id="1320" name="object 1320"/>
            <p:cNvSpPr/>
            <p:nvPr/>
          </p:nvSpPr>
          <p:spPr>
            <a:xfrm>
              <a:off x="5715542" y="12331368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70">
                  <a:moveTo>
                    <a:pt x="5040" y="0"/>
                  </a:moveTo>
                  <a:lnTo>
                    <a:pt x="4581" y="0"/>
                  </a:lnTo>
                  <a:lnTo>
                    <a:pt x="4122" y="0"/>
                  </a:lnTo>
                </a:path>
                <a:path w="5079" h="1270">
                  <a:moveTo>
                    <a:pt x="4122" y="0"/>
                  </a:moveTo>
                  <a:lnTo>
                    <a:pt x="3205" y="0"/>
                  </a:lnTo>
                  <a:lnTo>
                    <a:pt x="0" y="9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5708737" y="12332286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6804" y="0"/>
                  </a:moveTo>
                  <a:lnTo>
                    <a:pt x="3599" y="916"/>
                  </a:lnTo>
                  <a:lnTo>
                    <a:pt x="0" y="3893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5703110" y="12336179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59">
                  <a:moveTo>
                    <a:pt x="5627" y="0"/>
                  </a:moveTo>
                  <a:lnTo>
                    <a:pt x="2028" y="2976"/>
                  </a:lnTo>
                  <a:lnTo>
                    <a:pt x="0" y="9615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5701082" y="123457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5">
                  <a:moveTo>
                    <a:pt x="2027" y="0"/>
                  </a:moveTo>
                  <a:lnTo>
                    <a:pt x="0" y="6639"/>
                  </a:lnTo>
                  <a:lnTo>
                    <a:pt x="487" y="17851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5701569" y="1236364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0" y="0"/>
                  </a:moveTo>
                  <a:lnTo>
                    <a:pt x="487" y="11212"/>
                  </a:lnTo>
                  <a:lnTo>
                    <a:pt x="2439" y="24838"/>
                  </a:lnTo>
                </a:path>
              </a:pathLst>
            </a:custGeom>
            <a:ln w="34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5704009" y="12388486"/>
              <a:ext cx="8255" cy="50800"/>
            </a:xfrm>
            <a:custGeom>
              <a:avLst/>
              <a:gdLst/>
              <a:ahLst/>
              <a:cxnLst/>
              <a:rect l="l" t="t" r="r" b="b"/>
              <a:pathLst>
                <a:path w="8254" h="50800">
                  <a:moveTo>
                    <a:pt x="0" y="0"/>
                  </a:moveTo>
                  <a:lnTo>
                    <a:pt x="3651" y="23816"/>
                  </a:lnTo>
                  <a:lnTo>
                    <a:pt x="5690" y="36997"/>
                  </a:lnTo>
                  <a:lnTo>
                    <a:pt x="6856" y="44262"/>
                  </a:lnTo>
                  <a:lnTo>
                    <a:pt x="7888" y="50328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5741253" y="1226509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5729735" y="12256497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90">
                  <a:moveTo>
                    <a:pt x="11517" y="8593"/>
                  </a:moveTo>
                  <a:lnTo>
                    <a:pt x="1909" y="1271"/>
                  </a:lnTo>
                  <a:lnTo>
                    <a:pt x="0" y="0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5727044" y="12255226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690" y="1270"/>
                  </a:moveTo>
                  <a:lnTo>
                    <a:pt x="780" y="0"/>
                  </a:lnTo>
                  <a:lnTo>
                    <a:pt x="0" y="842"/>
                  </a:lnTo>
                </a:path>
              </a:pathLst>
            </a:custGeom>
            <a:ln w="34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29" name="object 1329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5961035" y="12280858"/>
            <a:ext cx="195035" cy="213358"/>
          </a:xfrm>
          <a:prstGeom prst="rect">
            <a:avLst/>
          </a:prstGeom>
        </p:spPr>
      </p:pic>
      <p:pic>
        <p:nvPicPr>
          <p:cNvPr id="1330" name="object 1330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6715592" y="12126710"/>
            <a:ext cx="122119" cy="133902"/>
          </a:xfrm>
          <a:prstGeom prst="rect">
            <a:avLst/>
          </a:prstGeom>
        </p:spPr>
      </p:pic>
      <p:grpSp>
        <p:nvGrpSpPr>
          <p:cNvPr id="1331" name="object 1331"/>
          <p:cNvGrpSpPr/>
          <p:nvPr/>
        </p:nvGrpSpPr>
        <p:grpSpPr>
          <a:xfrm>
            <a:off x="6947646" y="12204854"/>
            <a:ext cx="462915" cy="469900"/>
            <a:chOff x="6947646" y="12204854"/>
            <a:chExt cx="462915" cy="469900"/>
          </a:xfrm>
        </p:grpSpPr>
        <p:pic>
          <p:nvPicPr>
            <p:cNvPr id="1332" name="object 1332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6947646" y="12204854"/>
              <a:ext cx="296486" cy="469854"/>
            </a:xfrm>
            <a:prstGeom prst="rect">
              <a:avLst/>
            </a:prstGeom>
          </p:spPr>
        </p:pic>
        <p:pic>
          <p:nvPicPr>
            <p:cNvPr id="1333" name="object 1333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7264984" y="12332668"/>
              <a:ext cx="145110" cy="186432"/>
            </a:xfrm>
            <a:prstGeom prst="rect">
              <a:avLst/>
            </a:prstGeom>
          </p:spPr>
        </p:pic>
      </p:grpSp>
      <p:pic>
        <p:nvPicPr>
          <p:cNvPr id="1334" name="object 1334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518122" y="12374827"/>
            <a:ext cx="186325" cy="173681"/>
          </a:xfrm>
          <a:prstGeom prst="rect">
            <a:avLst/>
          </a:prstGeom>
        </p:spPr>
      </p:pic>
      <p:grpSp>
        <p:nvGrpSpPr>
          <p:cNvPr id="1335" name="object 1335"/>
          <p:cNvGrpSpPr/>
          <p:nvPr/>
        </p:nvGrpSpPr>
        <p:grpSpPr>
          <a:xfrm>
            <a:off x="7792611" y="12225973"/>
            <a:ext cx="166370" cy="326390"/>
            <a:chOff x="7792611" y="12225973"/>
            <a:chExt cx="166370" cy="326390"/>
          </a:xfrm>
        </p:grpSpPr>
        <p:pic>
          <p:nvPicPr>
            <p:cNvPr id="1336" name="object 133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7792611" y="12246119"/>
              <a:ext cx="71777" cy="248802"/>
            </a:xfrm>
            <a:prstGeom prst="rect">
              <a:avLst/>
            </a:prstGeom>
          </p:spPr>
        </p:pic>
        <p:sp>
          <p:nvSpPr>
            <p:cNvPr id="1337" name="object 1337"/>
            <p:cNvSpPr/>
            <p:nvPr/>
          </p:nvSpPr>
          <p:spPr>
            <a:xfrm>
              <a:off x="7918036" y="12253560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375"/>
                  </a:moveTo>
                  <a:lnTo>
                    <a:pt x="17577" y="137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7917549" y="12247039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4" h="6984">
                  <a:moveTo>
                    <a:pt x="486" y="6521"/>
                  </a:moveTo>
                  <a:lnTo>
                    <a:pt x="372" y="376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7917177" y="1224327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372" y="3768"/>
                  </a:moveTo>
                  <a:lnTo>
                    <a:pt x="0" y="0"/>
                  </a:lnTo>
                  <a:lnTo>
                    <a:pt x="1090" y="837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7918267" y="12244107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29">
                  <a:moveTo>
                    <a:pt x="0" y="0"/>
                  </a:moveTo>
                  <a:lnTo>
                    <a:pt x="1090" y="837"/>
                  </a:lnTo>
                  <a:lnTo>
                    <a:pt x="3798" y="11061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7922066" y="12255168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0" y="0"/>
                  </a:moveTo>
                  <a:lnTo>
                    <a:pt x="1620" y="6242"/>
                  </a:lnTo>
                  <a:lnTo>
                    <a:pt x="2802" y="11597"/>
                  </a:lnTo>
                  <a:lnTo>
                    <a:pt x="4126" y="19011"/>
                  </a:lnTo>
                  <a:lnTo>
                    <a:pt x="6168" y="31431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7928235" y="12286600"/>
              <a:ext cx="6985" cy="51435"/>
            </a:xfrm>
            <a:custGeom>
              <a:avLst/>
              <a:gdLst/>
              <a:ahLst/>
              <a:cxnLst/>
              <a:rect l="l" t="t" r="r" b="b"/>
              <a:pathLst>
                <a:path w="6984" h="51434">
                  <a:moveTo>
                    <a:pt x="0" y="0"/>
                  </a:moveTo>
                  <a:lnTo>
                    <a:pt x="2050" y="12724"/>
                  </a:lnTo>
                  <a:lnTo>
                    <a:pt x="3435" y="22269"/>
                  </a:lnTo>
                  <a:lnTo>
                    <a:pt x="4785" y="33409"/>
                  </a:lnTo>
                  <a:lnTo>
                    <a:pt x="6731" y="50917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7934966" y="12337518"/>
              <a:ext cx="5715" cy="62865"/>
            </a:xfrm>
            <a:custGeom>
              <a:avLst/>
              <a:gdLst/>
              <a:ahLst/>
              <a:cxnLst/>
              <a:rect l="l" t="t" r="r" b="b"/>
              <a:pathLst>
                <a:path w="5715" h="62865">
                  <a:moveTo>
                    <a:pt x="0" y="0"/>
                  </a:moveTo>
                  <a:lnTo>
                    <a:pt x="1926" y="17688"/>
                  </a:lnTo>
                  <a:lnTo>
                    <a:pt x="3135" y="30093"/>
                  </a:lnTo>
                  <a:lnTo>
                    <a:pt x="4138" y="43069"/>
                  </a:lnTo>
                  <a:lnTo>
                    <a:pt x="5444" y="62476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7940411" y="12399994"/>
              <a:ext cx="3175" cy="61594"/>
            </a:xfrm>
            <a:custGeom>
              <a:avLst/>
              <a:gdLst/>
              <a:ahLst/>
              <a:cxnLst/>
              <a:rect l="l" t="t" r="r" b="b"/>
              <a:pathLst>
                <a:path w="3175" h="61595">
                  <a:moveTo>
                    <a:pt x="0" y="0"/>
                  </a:moveTo>
                  <a:lnTo>
                    <a:pt x="1263" y="19384"/>
                  </a:lnTo>
                  <a:lnTo>
                    <a:pt x="1968" y="32210"/>
                  </a:lnTo>
                  <a:lnTo>
                    <a:pt x="2371" y="44204"/>
                  </a:lnTo>
                  <a:lnTo>
                    <a:pt x="2727" y="61094"/>
                  </a:lnTo>
                </a:path>
              </a:pathLst>
            </a:custGeom>
            <a:ln w="31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7942622" y="12461088"/>
              <a:ext cx="1270" cy="47625"/>
            </a:xfrm>
            <a:custGeom>
              <a:avLst/>
              <a:gdLst/>
              <a:ahLst/>
              <a:cxnLst/>
              <a:rect l="l" t="t" r="r" b="b"/>
              <a:pathLst>
                <a:path w="1270" h="47625">
                  <a:moveTo>
                    <a:pt x="434" y="-15492"/>
                  </a:moveTo>
                  <a:lnTo>
                    <a:pt x="434" y="63008"/>
                  </a:lnTo>
                </a:path>
              </a:pathLst>
            </a:custGeom>
            <a:ln w="31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7939906" y="12508604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40">
                  <a:moveTo>
                    <a:pt x="2716" y="0"/>
                  </a:moveTo>
                  <a:lnTo>
                    <a:pt x="2069" y="11220"/>
                  </a:lnTo>
                  <a:lnTo>
                    <a:pt x="1571" y="17823"/>
                  </a:lnTo>
                  <a:lnTo>
                    <a:pt x="966" y="22383"/>
                  </a:lnTo>
                  <a:lnTo>
                    <a:pt x="0" y="27478"/>
                  </a:lnTo>
                </a:path>
              </a:pathLst>
            </a:custGeom>
            <a:ln w="31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47" name="object 134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127215" y="12165752"/>
            <a:ext cx="123408" cy="127875"/>
          </a:xfrm>
          <a:prstGeom prst="rect">
            <a:avLst/>
          </a:prstGeom>
        </p:spPr>
      </p:pic>
      <p:pic>
        <p:nvPicPr>
          <p:cNvPr id="1348" name="object 134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562258" y="12273826"/>
            <a:ext cx="145819" cy="220406"/>
          </a:xfrm>
          <a:prstGeom prst="rect">
            <a:avLst/>
          </a:prstGeom>
        </p:spPr>
      </p:pic>
      <p:pic>
        <p:nvPicPr>
          <p:cNvPr id="1349" name="object 134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805833" y="12241438"/>
            <a:ext cx="122335" cy="204253"/>
          </a:xfrm>
          <a:prstGeom prst="rect">
            <a:avLst/>
          </a:prstGeom>
        </p:spPr>
      </p:pic>
      <p:grpSp>
        <p:nvGrpSpPr>
          <p:cNvPr id="1350" name="object 1350"/>
          <p:cNvGrpSpPr/>
          <p:nvPr/>
        </p:nvGrpSpPr>
        <p:grpSpPr>
          <a:xfrm>
            <a:off x="662765" y="12987908"/>
            <a:ext cx="122555" cy="95885"/>
            <a:chOff x="662765" y="12987908"/>
            <a:chExt cx="122555" cy="95885"/>
          </a:xfrm>
        </p:grpSpPr>
        <p:sp>
          <p:nvSpPr>
            <p:cNvPr id="1351" name="object 1351"/>
            <p:cNvSpPr/>
            <p:nvPr/>
          </p:nvSpPr>
          <p:spPr>
            <a:xfrm>
              <a:off x="679985" y="1300537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680214" y="1300537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0" y="0"/>
                  </a:moveTo>
                  <a:lnTo>
                    <a:pt x="1258" y="458"/>
                  </a:lnTo>
                  <a:lnTo>
                    <a:pt x="2461" y="1891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682675" y="13007261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0" y="0"/>
                  </a:moveTo>
                  <a:lnTo>
                    <a:pt x="1202" y="1430"/>
                  </a:lnTo>
                  <a:lnTo>
                    <a:pt x="3447" y="5723"/>
                  </a:lnTo>
                </a:path>
              </a:pathLst>
            </a:custGeom>
            <a:ln w="34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686123" y="13012985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79" h="12700">
                  <a:moveTo>
                    <a:pt x="0" y="0"/>
                  </a:moveTo>
                  <a:lnTo>
                    <a:pt x="2245" y="4294"/>
                  </a:lnTo>
                  <a:lnTo>
                    <a:pt x="5065" y="12403"/>
                  </a:lnTo>
                </a:path>
              </a:pathLst>
            </a:custGeom>
            <a:ln w="34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691189" y="13025389"/>
              <a:ext cx="12700" cy="41910"/>
            </a:xfrm>
            <a:custGeom>
              <a:avLst/>
              <a:gdLst/>
              <a:ahLst/>
              <a:cxnLst/>
              <a:rect l="l" t="t" r="r" b="b"/>
              <a:pathLst>
                <a:path w="12700" h="41909">
                  <a:moveTo>
                    <a:pt x="0" y="0"/>
                  </a:moveTo>
                  <a:lnTo>
                    <a:pt x="5369" y="17776"/>
                  </a:lnTo>
                  <a:lnTo>
                    <a:pt x="8429" y="28012"/>
                  </a:lnTo>
                  <a:lnTo>
                    <a:pt x="10325" y="34588"/>
                  </a:lnTo>
                  <a:lnTo>
                    <a:pt x="12201" y="41385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762314" y="1300612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760541" y="1300612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773" y="0"/>
                  </a:moveTo>
                  <a:lnTo>
                    <a:pt x="514" y="458"/>
                  </a:lnTo>
                  <a:lnTo>
                    <a:pt x="0" y="1891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760027" y="13008012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4" h="6350">
                  <a:moveTo>
                    <a:pt x="514" y="0"/>
                  </a:moveTo>
                  <a:lnTo>
                    <a:pt x="0" y="1430"/>
                  </a:lnTo>
                  <a:lnTo>
                    <a:pt x="330" y="5723"/>
                  </a:lnTo>
                </a:path>
              </a:pathLst>
            </a:custGeom>
            <a:ln w="34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760358" y="13013735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40" h="13969">
                  <a:moveTo>
                    <a:pt x="0" y="0"/>
                  </a:moveTo>
                  <a:lnTo>
                    <a:pt x="330" y="4294"/>
                  </a:lnTo>
                  <a:lnTo>
                    <a:pt x="2287" y="13551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762645" y="13027286"/>
              <a:ext cx="5080" cy="20955"/>
            </a:xfrm>
            <a:custGeom>
              <a:avLst/>
              <a:gdLst/>
              <a:ahLst/>
              <a:cxnLst/>
              <a:rect l="l" t="t" r="r" b="b"/>
              <a:pathLst>
                <a:path w="5079" h="20955">
                  <a:moveTo>
                    <a:pt x="0" y="0"/>
                  </a:moveTo>
                  <a:lnTo>
                    <a:pt x="1956" y="9256"/>
                  </a:lnTo>
                  <a:lnTo>
                    <a:pt x="4896" y="20936"/>
                  </a:lnTo>
                </a:path>
              </a:pathLst>
            </a:custGeom>
            <a:ln w="34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61" name="object 136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977093" y="12977634"/>
            <a:ext cx="463643" cy="474265"/>
          </a:xfrm>
          <a:prstGeom prst="rect">
            <a:avLst/>
          </a:prstGeom>
        </p:spPr>
      </p:pic>
      <p:pic>
        <p:nvPicPr>
          <p:cNvPr id="1362" name="object 136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1830736" y="13124715"/>
            <a:ext cx="195040" cy="228633"/>
          </a:xfrm>
          <a:prstGeom prst="rect">
            <a:avLst/>
          </a:prstGeom>
        </p:spPr>
      </p:pic>
      <p:pic>
        <p:nvPicPr>
          <p:cNvPr id="1363" name="object 136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2090792" y="13098612"/>
            <a:ext cx="309811" cy="259670"/>
          </a:xfrm>
          <a:prstGeom prst="rect">
            <a:avLst/>
          </a:prstGeom>
        </p:spPr>
      </p:pic>
      <p:grpSp>
        <p:nvGrpSpPr>
          <p:cNvPr id="1364" name="object 1364"/>
          <p:cNvGrpSpPr/>
          <p:nvPr/>
        </p:nvGrpSpPr>
        <p:grpSpPr>
          <a:xfrm>
            <a:off x="2506963" y="13129428"/>
            <a:ext cx="307340" cy="488950"/>
            <a:chOff x="2506963" y="13129428"/>
            <a:chExt cx="307340" cy="488950"/>
          </a:xfrm>
        </p:grpSpPr>
        <p:pic>
          <p:nvPicPr>
            <p:cNvPr id="1365" name="object 136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2506963" y="13129428"/>
              <a:ext cx="86885" cy="204242"/>
            </a:xfrm>
            <a:prstGeom prst="rect">
              <a:avLst/>
            </a:prstGeom>
          </p:spPr>
        </p:pic>
        <p:pic>
          <p:nvPicPr>
            <p:cNvPr id="1366" name="object 136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2620150" y="13142521"/>
              <a:ext cx="193964" cy="475572"/>
            </a:xfrm>
            <a:prstGeom prst="rect">
              <a:avLst/>
            </a:prstGeom>
          </p:spPr>
        </p:pic>
      </p:grpSp>
      <p:grpSp>
        <p:nvGrpSpPr>
          <p:cNvPr id="1367" name="object 1367"/>
          <p:cNvGrpSpPr/>
          <p:nvPr/>
        </p:nvGrpSpPr>
        <p:grpSpPr>
          <a:xfrm>
            <a:off x="2912958" y="12953159"/>
            <a:ext cx="48260" cy="106680"/>
            <a:chOff x="2912958" y="12953159"/>
            <a:chExt cx="48260" cy="106680"/>
          </a:xfrm>
        </p:grpSpPr>
        <p:sp>
          <p:nvSpPr>
            <p:cNvPr id="1368" name="object 1368"/>
            <p:cNvSpPr/>
            <p:nvPr/>
          </p:nvSpPr>
          <p:spPr>
            <a:xfrm>
              <a:off x="2935344" y="12971043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0" y="2802"/>
                  </a:moveTo>
                  <a:lnTo>
                    <a:pt x="458" y="2230"/>
                  </a:lnTo>
                  <a:lnTo>
                    <a:pt x="917" y="1656"/>
                  </a:lnTo>
                </a:path>
                <a:path w="3810" h="3175">
                  <a:moveTo>
                    <a:pt x="917" y="1656"/>
                  </a:moveTo>
                  <a:lnTo>
                    <a:pt x="1834" y="509"/>
                  </a:lnTo>
                  <a:lnTo>
                    <a:pt x="343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2938779" y="1297053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0" y="509"/>
                  </a:moveTo>
                  <a:lnTo>
                    <a:pt x="1600" y="0"/>
                  </a:lnTo>
                  <a:lnTo>
                    <a:pt x="3087" y="3665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2941866" y="12974199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5" h="13970">
                  <a:moveTo>
                    <a:pt x="0" y="0"/>
                  </a:moveTo>
                  <a:lnTo>
                    <a:pt x="1486" y="3665"/>
                  </a:lnTo>
                  <a:lnTo>
                    <a:pt x="1310" y="13553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2939440" y="12987753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3736" y="0"/>
                  </a:moveTo>
                  <a:lnTo>
                    <a:pt x="3560" y="9887"/>
                  </a:lnTo>
                  <a:lnTo>
                    <a:pt x="0" y="24877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2929827" y="13012630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60" h="30480">
                  <a:moveTo>
                    <a:pt x="9613" y="0"/>
                  </a:moveTo>
                  <a:lnTo>
                    <a:pt x="7460" y="8901"/>
                  </a:lnTo>
                  <a:lnTo>
                    <a:pt x="5741" y="14997"/>
                  </a:lnTo>
                  <a:lnTo>
                    <a:pt x="3555" y="21104"/>
                  </a:lnTo>
                  <a:lnTo>
                    <a:pt x="0" y="30040"/>
                  </a:lnTo>
                </a:path>
              </a:pathLst>
            </a:custGeom>
            <a:ln w="33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3" name="object 1373"/>
          <p:cNvGrpSpPr/>
          <p:nvPr/>
        </p:nvGrpSpPr>
        <p:grpSpPr>
          <a:xfrm>
            <a:off x="2990494" y="12945125"/>
            <a:ext cx="60960" cy="125730"/>
            <a:chOff x="2990494" y="12945125"/>
            <a:chExt cx="60960" cy="125730"/>
          </a:xfrm>
        </p:grpSpPr>
        <p:sp>
          <p:nvSpPr>
            <p:cNvPr id="1374" name="object 1374"/>
            <p:cNvSpPr/>
            <p:nvPr/>
          </p:nvSpPr>
          <p:spPr>
            <a:xfrm>
              <a:off x="3033206" y="1296258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031488" y="12962817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717" y="0"/>
                  </a:moveTo>
                  <a:lnTo>
                    <a:pt x="1258" y="229"/>
                  </a:lnTo>
                  <a:lnTo>
                    <a:pt x="0" y="4184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3019470" y="12967001"/>
              <a:ext cx="12065" cy="46355"/>
            </a:xfrm>
            <a:custGeom>
              <a:avLst/>
              <a:gdLst/>
              <a:ahLst/>
              <a:cxnLst/>
              <a:rect l="l" t="t" r="r" b="b"/>
              <a:pathLst>
                <a:path w="12064" h="46355">
                  <a:moveTo>
                    <a:pt x="12018" y="0"/>
                  </a:moveTo>
                  <a:lnTo>
                    <a:pt x="8225" y="15565"/>
                  </a:lnTo>
                  <a:lnTo>
                    <a:pt x="5708" y="25565"/>
                  </a:lnTo>
                  <a:lnTo>
                    <a:pt x="3342" y="34333"/>
                  </a:lnTo>
                  <a:lnTo>
                    <a:pt x="0" y="46197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3007266" y="13013199"/>
              <a:ext cx="12700" cy="40640"/>
            </a:xfrm>
            <a:custGeom>
              <a:avLst/>
              <a:gdLst/>
              <a:ahLst/>
              <a:cxnLst/>
              <a:rect l="l" t="t" r="r" b="b"/>
              <a:pathLst>
                <a:path w="12700" h="40640">
                  <a:moveTo>
                    <a:pt x="12203" y="0"/>
                  </a:moveTo>
                  <a:lnTo>
                    <a:pt x="8858" y="11776"/>
                  </a:lnTo>
                  <a:lnTo>
                    <a:pt x="6471" y="19917"/>
                  </a:lnTo>
                  <a:lnTo>
                    <a:pt x="3900" y="28218"/>
                  </a:lnTo>
                  <a:lnTo>
                    <a:pt x="0" y="40473"/>
                  </a:lnTo>
                </a:path>
              </a:pathLst>
            </a:custGeom>
            <a:ln w="33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8" name="object 1378"/>
          <p:cNvGrpSpPr/>
          <p:nvPr/>
        </p:nvGrpSpPr>
        <p:grpSpPr>
          <a:xfrm>
            <a:off x="3379778" y="13138811"/>
            <a:ext cx="375285" cy="253365"/>
            <a:chOff x="3379778" y="13138811"/>
            <a:chExt cx="375285" cy="253365"/>
          </a:xfrm>
        </p:grpSpPr>
        <p:pic>
          <p:nvPicPr>
            <p:cNvPr id="1379" name="object 1379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379778" y="13159008"/>
              <a:ext cx="182213" cy="232737"/>
            </a:xfrm>
            <a:prstGeom prst="rect">
              <a:avLst/>
            </a:prstGeom>
          </p:spPr>
        </p:pic>
        <p:pic>
          <p:nvPicPr>
            <p:cNvPr id="1380" name="object 1380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3605872" y="13138811"/>
              <a:ext cx="149002" cy="237258"/>
            </a:xfrm>
            <a:prstGeom prst="rect">
              <a:avLst/>
            </a:prstGeom>
          </p:spPr>
        </p:pic>
      </p:grpSp>
      <p:grpSp>
        <p:nvGrpSpPr>
          <p:cNvPr id="1381" name="object 1381"/>
          <p:cNvGrpSpPr/>
          <p:nvPr/>
        </p:nvGrpSpPr>
        <p:grpSpPr>
          <a:xfrm>
            <a:off x="4248555" y="12998415"/>
            <a:ext cx="45085" cy="121285"/>
            <a:chOff x="4248555" y="12998415"/>
            <a:chExt cx="45085" cy="121285"/>
          </a:xfrm>
        </p:grpSpPr>
        <p:sp>
          <p:nvSpPr>
            <p:cNvPr id="1382" name="object 1382"/>
            <p:cNvSpPr/>
            <p:nvPr/>
          </p:nvSpPr>
          <p:spPr>
            <a:xfrm>
              <a:off x="4273222" y="1301587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578" y="0"/>
                  </a:moveTo>
                  <a:lnTo>
                    <a:pt x="2349" y="0"/>
                  </a:lnTo>
                </a:path>
                <a:path w="3175" h="1905">
                  <a:moveTo>
                    <a:pt x="2349" y="0"/>
                  </a:moveTo>
                  <a:lnTo>
                    <a:pt x="2120" y="0"/>
                  </a:lnTo>
                  <a:lnTo>
                    <a:pt x="0" y="137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4268705" y="13017255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4517" y="0"/>
                  </a:moveTo>
                  <a:lnTo>
                    <a:pt x="2397" y="1375"/>
                  </a:lnTo>
                  <a:lnTo>
                    <a:pt x="0" y="755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4265865" y="13024814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5">
                  <a:moveTo>
                    <a:pt x="2839" y="0"/>
                  </a:moveTo>
                  <a:lnTo>
                    <a:pt x="441" y="6184"/>
                  </a:lnTo>
                  <a:lnTo>
                    <a:pt x="0" y="18398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4265629" y="13043213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70" h="28575">
                  <a:moveTo>
                    <a:pt x="236" y="0"/>
                  </a:moveTo>
                  <a:lnTo>
                    <a:pt x="0" y="7314"/>
                  </a:lnTo>
                  <a:lnTo>
                    <a:pt x="3" y="12720"/>
                  </a:lnTo>
                  <a:lnTo>
                    <a:pt x="319" y="18886"/>
                  </a:lnTo>
                  <a:lnTo>
                    <a:pt x="1022" y="28483"/>
                  </a:lnTo>
                </a:path>
              </a:pathLst>
            </a:custGeom>
            <a:ln w="34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4266652" y="13071696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0" y="0"/>
                  </a:moveTo>
                  <a:lnTo>
                    <a:pt x="757" y="9639"/>
                  </a:lnTo>
                  <a:lnTo>
                    <a:pt x="1453" y="16099"/>
                  </a:lnTo>
                  <a:lnTo>
                    <a:pt x="2487" y="22304"/>
                  </a:lnTo>
                  <a:lnTo>
                    <a:pt x="4259" y="31176"/>
                  </a:lnTo>
                </a:path>
              </a:pathLst>
            </a:custGeom>
            <a:ln w="33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7" name="object 138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4343899" y="12994334"/>
            <a:ext cx="71538" cy="100362"/>
          </a:xfrm>
          <a:prstGeom prst="rect">
            <a:avLst/>
          </a:prstGeom>
        </p:spPr>
      </p:pic>
      <p:pic>
        <p:nvPicPr>
          <p:cNvPr id="1388" name="object 138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4536214" y="13024843"/>
            <a:ext cx="321019" cy="490169"/>
          </a:xfrm>
          <a:prstGeom prst="rect">
            <a:avLst/>
          </a:prstGeom>
        </p:spPr>
      </p:pic>
      <p:pic>
        <p:nvPicPr>
          <p:cNvPr id="1389" name="object 1389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4908956" y="13160182"/>
            <a:ext cx="149783" cy="229862"/>
          </a:xfrm>
          <a:prstGeom prst="rect">
            <a:avLst/>
          </a:prstGeom>
        </p:spPr>
      </p:pic>
      <p:pic>
        <p:nvPicPr>
          <p:cNvPr id="1390" name="object 1390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5461626" y="13159714"/>
            <a:ext cx="259528" cy="222352"/>
          </a:xfrm>
          <a:prstGeom prst="rect">
            <a:avLst/>
          </a:prstGeom>
        </p:spPr>
      </p:pic>
      <p:grpSp>
        <p:nvGrpSpPr>
          <p:cNvPr id="1391" name="object 1391"/>
          <p:cNvGrpSpPr/>
          <p:nvPr/>
        </p:nvGrpSpPr>
        <p:grpSpPr>
          <a:xfrm>
            <a:off x="5798604" y="13200640"/>
            <a:ext cx="177800" cy="156210"/>
            <a:chOff x="5798604" y="13200640"/>
            <a:chExt cx="177800" cy="156210"/>
          </a:xfrm>
        </p:grpSpPr>
        <p:sp>
          <p:nvSpPr>
            <p:cNvPr id="1392" name="object 1392"/>
            <p:cNvSpPr/>
            <p:nvPr/>
          </p:nvSpPr>
          <p:spPr>
            <a:xfrm>
              <a:off x="5919079" y="13226895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15875" h="3175">
                  <a:moveTo>
                    <a:pt x="15406" y="2891"/>
                  </a:moveTo>
                  <a:lnTo>
                    <a:pt x="13915" y="2604"/>
                  </a:lnTo>
                  <a:lnTo>
                    <a:pt x="12424" y="2319"/>
                  </a:lnTo>
                </a:path>
                <a:path w="15875" h="3175">
                  <a:moveTo>
                    <a:pt x="12424" y="2319"/>
                  </a:moveTo>
                  <a:lnTo>
                    <a:pt x="9443" y="1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5895166" y="13224439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40">
                  <a:moveTo>
                    <a:pt x="23912" y="2455"/>
                  </a:moveTo>
                  <a:lnTo>
                    <a:pt x="14469" y="710"/>
                  </a:lnTo>
                  <a:lnTo>
                    <a:pt x="0" y="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5865018" y="13224087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09">
                  <a:moveTo>
                    <a:pt x="30148" y="351"/>
                  </a:moveTo>
                  <a:lnTo>
                    <a:pt x="21538" y="0"/>
                  </a:lnTo>
                  <a:lnTo>
                    <a:pt x="15527" y="198"/>
                  </a:lnTo>
                  <a:lnTo>
                    <a:pt x="9290" y="1233"/>
                  </a:lnTo>
                  <a:lnTo>
                    <a:pt x="0" y="3387"/>
                  </a:lnTo>
                </a:path>
              </a:pathLst>
            </a:custGeom>
            <a:ln w="33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5836868" y="13227475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69">
                  <a:moveTo>
                    <a:pt x="28149" y="0"/>
                  </a:moveTo>
                  <a:lnTo>
                    <a:pt x="18890" y="2324"/>
                  </a:lnTo>
                  <a:lnTo>
                    <a:pt x="12871" y="4553"/>
                  </a:lnTo>
                  <a:lnTo>
                    <a:pt x="7454" y="7995"/>
                  </a:lnTo>
                  <a:lnTo>
                    <a:pt x="0" y="13957"/>
                  </a:lnTo>
                </a:path>
              </a:pathLst>
            </a:custGeom>
            <a:ln w="33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5819107" y="13241432"/>
              <a:ext cx="17780" cy="26034"/>
            </a:xfrm>
            <a:custGeom>
              <a:avLst/>
              <a:gdLst/>
              <a:ahLst/>
              <a:cxnLst/>
              <a:rect l="l" t="t" r="r" b="b"/>
              <a:pathLst>
                <a:path w="17779" h="26034">
                  <a:moveTo>
                    <a:pt x="17761" y="0"/>
                  </a:moveTo>
                  <a:lnTo>
                    <a:pt x="10469" y="6147"/>
                  </a:lnTo>
                  <a:lnTo>
                    <a:pt x="6188" y="10882"/>
                  </a:lnTo>
                  <a:lnTo>
                    <a:pt x="3253" y="16624"/>
                  </a:lnTo>
                  <a:lnTo>
                    <a:pt x="0" y="2579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5815099" y="13267223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4007" y="0"/>
                  </a:moveTo>
                  <a:lnTo>
                    <a:pt x="1026" y="9255"/>
                  </a:lnTo>
                  <a:lnTo>
                    <a:pt x="0" y="15625"/>
                  </a:lnTo>
                  <a:lnTo>
                    <a:pt x="898" y="22064"/>
                  </a:lnTo>
                  <a:lnTo>
                    <a:pt x="3693" y="31528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5818793" y="13298751"/>
              <a:ext cx="19685" cy="27305"/>
            </a:xfrm>
            <a:custGeom>
              <a:avLst/>
              <a:gdLst/>
              <a:ahLst/>
              <a:cxnLst/>
              <a:rect l="l" t="t" r="r" b="b"/>
              <a:pathLst>
                <a:path w="19685" h="27305">
                  <a:moveTo>
                    <a:pt x="0" y="0"/>
                  </a:moveTo>
                  <a:lnTo>
                    <a:pt x="3101" y="9394"/>
                  </a:lnTo>
                  <a:lnTo>
                    <a:pt x="6151" y="15349"/>
                  </a:lnTo>
                  <a:lnTo>
                    <a:pt x="10964" y="20408"/>
                  </a:lnTo>
                  <a:lnTo>
                    <a:pt x="19353" y="27111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5838146" y="13325862"/>
              <a:ext cx="33655" cy="13335"/>
            </a:xfrm>
            <a:custGeom>
              <a:avLst/>
              <a:gdLst/>
              <a:ahLst/>
              <a:cxnLst/>
              <a:rect l="l" t="t" r="r" b="b"/>
              <a:pathLst>
                <a:path w="33654" h="13334">
                  <a:moveTo>
                    <a:pt x="0" y="0"/>
                  </a:moveTo>
                  <a:lnTo>
                    <a:pt x="8613" y="6488"/>
                  </a:lnTo>
                  <a:lnTo>
                    <a:pt x="14990" y="10037"/>
                  </a:lnTo>
                  <a:lnTo>
                    <a:pt x="22287" y="11893"/>
                  </a:lnTo>
                  <a:lnTo>
                    <a:pt x="33659" y="13306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5871806" y="13334048"/>
              <a:ext cx="37465" cy="6350"/>
            </a:xfrm>
            <a:custGeom>
              <a:avLst/>
              <a:gdLst/>
              <a:ahLst/>
              <a:cxnLst/>
              <a:rect l="l" t="t" r="r" b="b"/>
              <a:pathLst>
                <a:path w="37464" h="6350">
                  <a:moveTo>
                    <a:pt x="0" y="5120"/>
                  </a:moveTo>
                  <a:lnTo>
                    <a:pt x="11426" y="6244"/>
                  </a:lnTo>
                  <a:lnTo>
                    <a:pt x="19098" y="6086"/>
                  </a:lnTo>
                  <a:lnTo>
                    <a:pt x="26494" y="4164"/>
                  </a:lnTo>
                  <a:lnTo>
                    <a:pt x="37091" y="0"/>
                  </a:lnTo>
                </a:path>
              </a:pathLst>
            </a:custGeom>
            <a:ln w="32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5908898" y="13312446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21601"/>
                  </a:moveTo>
                  <a:lnTo>
                    <a:pt x="10483" y="17180"/>
                  </a:lnTo>
                  <a:lnTo>
                    <a:pt x="17084" y="13456"/>
                  </a:lnTo>
                  <a:lnTo>
                    <a:pt x="22599" y="8404"/>
                  </a:lnTo>
                  <a:lnTo>
                    <a:pt x="29823" y="0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5938722" y="13280927"/>
              <a:ext cx="17145" cy="31750"/>
            </a:xfrm>
            <a:custGeom>
              <a:avLst/>
              <a:gdLst/>
              <a:ahLst/>
              <a:cxnLst/>
              <a:rect l="l" t="t" r="r" b="b"/>
              <a:pathLst>
                <a:path w="17145" h="31750">
                  <a:moveTo>
                    <a:pt x="0" y="31519"/>
                  </a:moveTo>
                  <a:lnTo>
                    <a:pt x="7021" y="22960"/>
                  </a:lnTo>
                  <a:lnTo>
                    <a:pt x="11114" y="16823"/>
                  </a:lnTo>
                  <a:lnTo>
                    <a:pt x="13858" y="10155"/>
                  </a:lnTo>
                  <a:lnTo>
                    <a:pt x="16828" y="0"/>
                  </a:lnTo>
                </a:path>
              </a:pathLst>
            </a:custGeom>
            <a:ln w="32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5955550" y="13249225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0" y="31701"/>
                  </a:moveTo>
                  <a:lnTo>
                    <a:pt x="2760" y="21543"/>
                  </a:lnTo>
                  <a:lnTo>
                    <a:pt x="4033" y="14855"/>
                  </a:lnTo>
                  <a:lnTo>
                    <a:pt x="4138" y="8664"/>
                  </a:lnTo>
                  <a:lnTo>
                    <a:pt x="3392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5952876" y="13225965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4">
                  <a:moveTo>
                    <a:pt x="6066" y="23260"/>
                  </a:moveTo>
                  <a:lnTo>
                    <a:pt x="4645" y="8739"/>
                  </a:lnTo>
                  <a:lnTo>
                    <a:pt x="0" y="0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5943232" y="13217227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60" h="8890">
                  <a:moveTo>
                    <a:pt x="9643" y="8737"/>
                  </a:moveTo>
                  <a:lnTo>
                    <a:pt x="4998" y="0"/>
                  </a:lnTo>
                  <a:lnTo>
                    <a:pt x="0" y="437"/>
                  </a:lnTo>
                </a:path>
              </a:pathLst>
            </a:custGeom>
            <a:ln w="33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5935714" y="13217664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518" y="0"/>
                  </a:moveTo>
                  <a:lnTo>
                    <a:pt x="2519" y="438"/>
                  </a:lnTo>
                  <a:lnTo>
                    <a:pt x="0" y="10607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5933603" y="1322827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2110" y="0"/>
                  </a:moveTo>
                  <a:lnTo>
                    <a:pt x="667" y="6152"/>
                  </a:lnTo>
                  <a:lnTo>
                    <a:pt x="15" y="11092"/>
                  </a:lnTo>
                  <a:lnTo>
                    <a:pt x="0" y="17420"/>
                  </a:lnTo>
                  <a:lnTo>
                    <a:pt x="466" y="27737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5934070" y="13256009"/>
              <a:ext cx="5715" cy="38100"/>
            </a:xfrm>
            <a:custGeom>
              <a:avLst/>
              <a:gdLst/>
              <a:ahLst/>
              <a:cxnLst/>
              <a:rect l="l" t="t" r="r" b="b"/>
              <a:pathLst>
                <a:path w="5714" h="38100">
                  <a:moveTo>
                    <a:pt x="0" y="0"/>
                  </a:moveTo>
                  <a:lnTo>
                    <a:pt x="577" y="10473"/>
                  </a:lnTo>
                  <a:lnTo>
                    <a:pt x="1333" y="17896"/>
                  </a:lnTo>
                  <a:lnTo>
                    <a:pt x="2776" y="25807"/>
                  </a:lnTo>
                  <a:lnTo>
                    <a:pt x="5414" y="37744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5939484" y="13293754"/>
              <a:ext cx="13970" cy="37465"/>
            </a:xfrm>
            <a:custGeom>
              <a:avLst/>
              <a:gdLst/>
              <a:ahLst/>
              <a:cxnLst/>
              <a:rect l="l" t="t" r="r" b="b"/>
              <a:pathLst>
                <a:path w="13970" h="37465">
                  <a:moveTo>
                    <a:pt x="0" y="0"/>
                  </a:moveTo>
                  <a:lnTo>
                    <a:pt x="2764" y="11925"/>
                  </a:lnTo>
                  <a:lnTo>
                    <a:pt x="5090" y="19754"/>
                  </a:lnTo>
                  <a:lnTo>
                    <a:pt x="8244" y="26953"/>
                  </a:lnTo>
                  <a:lnTo>
                    <a:pt x="13490" y="36991"/>
                  </a:lnTo>
                </a:path>
              </a:pathLst>
            </a:custGeom>
            <a:ln w="32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0" name="object 1410"/>
          <p:cNvGrpSpPr/>
          <p:nvPr/>
        </p:nvGrpSpPr>
        <p:grpSpPr>
          <a:xfrm>
            <a:off x="5977298" y="13204411"/>
            <a:ext cx="204470" cy="185420"/>
            <a:chOff x="5977298" y="13204411"/>
            <a:chExt cx="204470" cy="185420"/>
          </a:xfrm>
        </p:grpSpPr>
        <p:sp>
          <p:nvSpPr>
            <p:cNvPr id="1411" name="object 1411"/>
            <p:cNvSpPr/>
            <p:nvPr/>
          </p:nvSpPr>
          <p:spPr>
            <a:xfrm>
              <a:off x="6160823" y="13232215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3325" y="573"/>
                  </a:moveTo>
                  <a:lnTo>
                    <a:pt x="1662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6122570" y="13224492"/>
              <a:ext cx="38735" cy="8255"/>
            </a:xfrm>
            <a:custGeom>
              <a:avLst/>
              <a:gdLst/>
              <a:ahLst/>
              <a:cxnLst/>
              <a:rect l="l" t="t" r="r" b="b"/>
              <a:pathLst>
                <a:path w="38735" h="8255">
                  <a:moveTo>
                    <a:pt x="38252" y="7723"/>
                  </a:moveTo>
                  <a:lnTo>
                    <a:pt x="24550" y="4930"/>
                  </a:lnTo>
                  <a:lnTo>
                    <a:pt x="15998" y="3194"/>
                  </a:lnTo>
                  <a:lnTo>
                    <a:pt x="9010" y="1792"/>
                  </a:lnTo>
                  <a:lnTo>
                    <a:pt x="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6089451" y="13221261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09">
                  <a:moveTo>
                    <a:pt x="33119" y="3230"/>
                  </a:moveTo>
                  <a:lnTo>
                    <a:pt x="24189" y="1507"/>
                  </a:lnTo>
                  <a:lnTo>
                    <a:pt x="17763" y="596"/>
                  </a:lnTo>
                  <a:lnTo>
                    <a:pt x="10734" y="195"/>
                  </a:lnTo>
                  <a:lnTo>
                    <a:pt x="0" y="0"/>
                  </a:lnTo>
                </a:path>
              </a:pathLst>
            </a:custGeom>
            <a:ln w="33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6052894" y="1322120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29" h="6350">
                  <a:moveTo>
                    <a:pt x="36556" y="54"/>
                  </a:moveTo>
                  <a:lnTo>
                    <a:pt x="25767" y="0"/>
                  </a:lnTo>
                  <a:lnTo>
                    <a:pt x="18363" y="581"/>
                  </a:lnTo>
                  <a:lnTo>
                    <a:pt x="10916" y="2339"/>
                  </a:lnTo>
                  <a:lnTo>
                    <a:pt x="0" y="5812"/>
                  </a:lnTo>
                </a:path>
              </a:pathLst>
            </a:custGeom>
            <a:ln w="33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6019999" y="13227019"/>
              <a:ext cx="33020" cy="20320"/>
            </a:xfrm>
            <a:custGeom>
              <a:avLst/>
              <a:gdLst/>
              <a:ahLst/>
              <a:cxnLst/>
              <a:rect l="l" t="t" r="r" b="b"/>
              <a:pathLst>
                <a:path w="33020" h="20319">
                  <a:moveTo>
                    <a:pt x="32895" y="0"/>
                  </a:moveTo>
                  <a:lnTo>
                    <a:pt x="22035" y="3697"/>
                  </a:lnTo>
                  <a:lnTo>
                    <a:pt x="14989" y="7020"/>
                  </a:lnTo>
                  <a:lnTo>
                    <a:pt x="8671" y="11850"/>
                  </a:lnTo>
                  <a:lnTo>
                    <a:pt x="0" y="20066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5998825" y="13247086"/>
              <a:ext cx="21590" cy="33655"/>
            </a:xfrm>
            <a:custGeom>
              <a:avLst/>
              <a:gdLst/>
              <a:ahLst/>
              <a:cxnLst/>
              <a:rect l="l" t="t" r="r" b="b"/>
              <a:pathLst>
                <a:path w="21589" h="33655">
                  <a:moveTo>
                    <a:pt x="21174" y="0"/>
                  </a:moveTo>
                  <a:lnTo>
                    <a:pt x="12685" y="8428"/>
                  </a:lnTo>
                  <a:lnTo>
                    <a:pt x="7650" y="14739"/>
                  </a:lnTo>
                  <a:lnTo>
                    <a:pt x="4083" y="22085"/>
                  </a:lnTo>
                  <a:lnTo>
                    <a:pt x="0" y="33616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5993549" y="13280702"/>
              <a:ext cx="5715" cy="39370"/>
            </a:xfrm>
            <a:custGeom>
              <a:avLst/>
              <a:gdLst/>
              <a:ahLst/>
              <a:cxnLst/>
              <a:rect l="l" t="t" r="r" b="b"/>
              <a:pathLst>
                <a:path w="5714" h="39369">
                  <a:moveTo>
                    <a:pt x="5275" y="0"/>
                  </a:moveTo>
                  <a:lnTo>
                    <a:pt x="1489" y="11615"/>
                  </a:lnTo>
                  <a:lnTo>
                    <a:pt x="0" y="19555"/>
                  </a:lnTo>
                  <a:lnTo>
                    <a:pt x="603" y="27480"/>
                  </a:lnTo>
                  <a:lnTo>
                    <a:pt x="3095" y="39051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5996644" y="13319754"/>
              <a:ext cx="20955" cy="33655"/>
            </a:xfrm>
            <a:custGeom>
              <a:avLst/>
              <a:gdLst/>
              <a:ahLst/>
              <a:cxnLst/>
              <a:rect l="l" t="t" r="r" b="b"/>
              <a:pathLst>
                <a:path w="20954" h="33655">
                  <a:moveTo>
                    <a:pt x="0" y="0"/>
                  </a:moveTo>
                  <a:lnTo>
                    <a:pt x="2850" y="11483"/>
                  </a:lnTo>
                  <a:lnTo>
                    <a:pt x="5960" y="18793"/>
                  </a:lnTo>
                  <a:lnTo>
                    <a:pt x="11277" y="25065"/>
                  </a:lnTo>
                  <a:lnTo>
                    <a:pt x="20742" y="33433"/>
                  </a:lnTo>
                </a:path>
              </a:pathLst>
            </a:custGeom>
            <a:ln w="32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6017387" y="13353188"/>
              <a:ext cx="41275" cy="17780"/>
            </a:xfrm>
            <a:custGeom>
              <a:avLst/>
              <a:gdLst/>
              <a:ahLst/>
              <a:cxnLst/>
              <a:rect l="l" t="t" r="r" b="b"/>
              <a:pathLst>
                <a:path w="41275" h="17780">
                  <a:moveTo>
                    <a:pt x="0" y="0"/>
                  </a:moveTo>
                  <a:lnTo>
                    <a:pt x="9782" y="8120"/>
                  </a:lnTo>
                  <a:lnTo>
                    <a:pt x="17314" y="12661"/>
                  </a:lnTo>
                  <a:lnTo>
                    <a:pt x="26439" y="15272"/>
                  </a:lnTo>
                  <a:lnTo>
                    <a:pt x="41002" y="17605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6058389" y="13370187"/>
              <a:ext cx="48895" cy="3810"/>
            </a:xfrm>
            <a:custGeom>
              <a:avLst/>
              <a:gdLst/>
              <a:ahLst/>
              <a:cxnLst/>
              <a:rect l="l" t="t" r="r" b="b"/>
              <a:pathLst>
                <a:path w="48895" h="3809">
                  <a:moveTo>
                    <a:pt x="0" y="606"/>
                  </a:moveTo>
                  <a:lnTo>
                    <a:pt x="14676" y="2654"/>
                  </a:lnTo>
                  <a:lnTo>
                    <a:pt x="24603" y="3274"/>
                  </a:lnTo>
                  <a:lnTo>
                    <a:pt x="34311" y="2408"/>
                  </a:lnTo>
                  <a:lnTo>
                    <a:pt x="48330" y="0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1" name="object 1421"/>
          <p:cNvGrpSpPr/>
          <p:nvPr/>
        </p:nvGrpSpPr>
        <p:grpSpPr>
          <a:xfrm>
            <a:off x="6189729" y="13064923"/>
            <a:ext cx="250825" cy="330200"/>
            <a:chOff x="6189729" y="13064923"/>
            <a:chExt cx="250825" cy="330200"/>
          </a:xfrm>
        </p:grpSpPr>
        <p:sp>
          <p:nvSpPr>
            <p:cNvPr id="1422" name="object 1422"/>
            <p:cNvSpPr/>
            <p:nvPr/>
          </p:nvSpPr>
          <p:spPr>
            <a:xfrm>
              <a:off x="6210567" y="1308608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6209621" y="1308405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945" y="2030"/>
                  </a:moveTo>
                  <a:lnTo>
                    <a:pt x="830" y="16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6207934" y="130823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686" y="1689"/>
                  </a:moveTo>
                  <a:lnTo>
                    <a:pt x="856" y="0"/>
                  </a:lnTo>
                  <a:lnTo>
                    <a:pt x="0" y="838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6207079" y="13083202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59">
                  <a:moveTo>
                    <a:pt x="855" y="0"/>
                  </a:moveTo>
                  <a:lnTo>
                    <a:pt x="0" y="838"/>
                  </a:lnTo>
                  <a:lnTo>
                    <a:pt x="1226" y="9805"/>
                  </a:lnTo>
                </a:path>
              </a:pathLst>
            </a:custGeom>
            <a:ln w="34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6208305" y="13093008"/>
              <a:ext cx="12065" cy="80010"/>
            </a:xfrm>
            <a:custGeom>
              <a:avLst/>
              <a:gdLst/>
              <a:ahLst/>
              <a:cxnLst/>
              <a:rect l="l" t="t" r="r" b="b"/>
              <a:pathLst>
                <a:path w="12064" h="80009">
                  <a:moveTo>
                    <a:pt x="0" y="0"/>
                  </a:moveTo>
                  <a:lnTo>
                    <a:pt x="4539" y="29161"/>
                  </a:lnTo>
                  <a:lnTo>
                    <a:pt x="7283" y="47188"/>
                  </a:lnTo>
                  <a:lnTo>
                    <a:pt x="9337" y="61557"/>
                  </a:lnTo>
                  <a:lnTo>
                    <a:pt x="11810" y="79743"/>
                  </a:lnTo>
                </a:path>
              </a:pathLst>
            </a:custGeom>
            <a:ln w="33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6220116" y="13172752"/>
              <a:ext cx="7620" cy="64769"/>
            </a:xfrm>
            <a:custGeom>
              <a:avLst/>
              <a:gdLst/>
              <a:ahLst/>
              <a:cxnLst/>
              <a:rect l="l" t="t" r="r" b="b"/>
              <a:pathLst>
                <a:path w="7620" h="64769">
                  <a:moveTo>
                    <a:pt x="0" y="0"/>
                  </a:moveTo>
                  <a:lnTo>
                    <a:pt x="2401" y="17946"/>
                  </a:lnTo>
                  <a:lnTo>
                    <a:pt x="3953" y="30640"/>
                  </a:lnTo>
                  <a:lnTo>
                    <a:pt x="5335" y="44123"/>
                  </a:lnTo>
                  <a:lnTo>
                    <a:pt x="7223" y="64436"/>
                  </a:lnTo>
                </a:path>
              </a:pathLst>
            </a:custGeom>
            <a:ln w="32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6227340" y="13237188"/>
              <a:ext cx="4445" cy="64769"/>
            </a:xfrm>
            <a:custGeom>
              <a:avLst/>
              <a:gdLst/>
              <a:ahLst/>
              <a:cxnLst/>
              <a:rect l="l" t="t" r="r" b="b"/>
              <a:pathLst>
                <a:path w="4445" h="64769">
                  <a:moveTo>
                    <a:pt x="0" y="0"/>
                  </a:moveTo>
                  <a:lnTo>
                    <a:pt x="1840" y="20310"/>
                  </a:lnTo>
                  <a:lnTo>
                    <a:pt x="2886" y="33786"/>
                  </a:lnTo>
                  <a:lnTo>
                    <a:pt x="3529" y="46460"/>
                  </a:lnTo>
                  <a:lnTo>
                    <a:pt x="4157" y="64368"/>
                  </a:lnTo>
                </a:path>
              </a:pathLst>
            </a:custGeom>
            <a:ln w="31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6231498" y="13301557"/>
              <a:ext cx="1270" cy="48895"/>
            </a:xfrm>
            <a:custGeom>
              <a:avLst/>
              <a:gdLst/>
              <a:ahLst/>
              <a:cxnLst/>
              <a:rect l="l" t="t" r="r" b="b"/>
              <a:pathLst>
                <a:path w="1270" h="48894">
                  <a:moveTo>
                    <a:pt x="386" y="-15394"/>
                  </a:moveTo>
                  <a:lnTo>
                    <a:pt x="386" y="64185"/>
                  </a:lnTo>
                </a:path>
              </a:pathLst>
            </a:custGeom>
            <a:ln w="31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6229246" y="13350347"/>
              <a:ext cx="2540" cy="23495"/>
            </a:xfrm>
            <a:custGeom>
              <a:avLst/>
              <a:gdLst/>
              <a:ahLst/>
              <a:cxnLst/>
              <a:rect l="l" t="t" r="r" b="b"/>
              <a:pathLst>
                <a:path w="2539" h="23494">
                  <a:moveTo>
                    <a:pt x="2420" y="0"/>
                  </a:moveTo>
                  <a:lnTo>
                    <a:pt x="1587" y="18743"/>
                  </a:lnTo>
                  <a:lnTo>
                    <a:pt x="0" y="23479"/>
                  </a:lnTo>
                </a:path>
              </a:pathLst>
            </a:custGeom>
            <a:ln w="31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6226944" y="13369676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2302" y="4150"/>
                  </a:moveTo>
                  <a:lnTo>
                    <a:pt x="715" y="8886"/>
                  </a:lnTo>
                  <a:lnTo>
                    <a:pt x="0" y="0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6226402" y="13342193"/>
              <a:ext cx="635" cy="27940"/>
            </a:xfrm>
            <a:custGeom>
              <a:avLst/>
              <a:gdLst/>
              <a:ahLst/>
              <a:cxnLst/>
              <a:rect l="l" t="t" r="r" b="b"/>
              <a:pathLst>
                <a:path w="635" h="27940">
                  <a:moveTo>
                    <a:pt x="270" y="-17162"/>
                  </a:moveTo>
                  <a:lnTo>
                    <a:pt x="270" y="44646"/>
                  </a:lnTo>
                </a:path>
              </a:pathLst>
            </a:custGeom>
            <a:ln w="34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6226900" y="13301904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0" y="40289"/>
                  </a:moveTo>
                  <a:lnTo>
                    <a:pt x="439" y="29199"/>
                  </a:lnTo>
                  <a:lnTo>
                    <a:pt x="999" y="21306"/>
                  </a:lnTo>
                  <a:lnTo>
                    <a:pt x="2050" y="12831"/>
                  </a:lnTo>
                  <a:lnTo>
                    <a:pt x="3964" y="0"/>
                  </a:lnTo>
                </a:path>
              </a:pathLst>
            </a:custGeom>
            <a:ln w="33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6230865" y="13261723"/>
              <a:ext cx="9525" cy="40640"/>
            </a:xfrm>
            <a:custGeom>
              <a:avLst/>
              <a:gdLst/>
              <a:ahLst/>
              <a:cxnLst/>
              <a:rect l="l" t="t" r="r" b="b"/>
              <a:pathLst>
                <a:path w="9525" h="40640">
                  <a:moveTo>
                    <a:pt x="0" y="40180"/>
                  </a:moveTo>
                  <a:lnTo>
                    <a:pt x="1999" y="27350"/>
                  </a:lnTo>
                  <a:lnTo>
                    <a:pt x="3648" y="18887"/>
                  </a:lnTo>
                  <a:lnTo>
                    <a:pt x="5830" y="11026"/>
                  </a:lnTo>
                  <a:lnTo>
                    <a:pt x="9428" y="0"/>
                  </a:lnTo>
                </a:path>
              </a:pathLst>
            </a:custGeom>
            <a:ln w="32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6240294" y="13230783"/>
              <a:ext cx="16510" cy="31115"/>
            </a:xfrm>
            <a:custGeom>
              <a:avLst/>
              <a:gdLst/>
              <a:ahLst/>
              <a:cxnLst/>
              <a:rect l="l" t="t" r="r" b="b"/>
              <a:pathLst>
                <a:path w="16510" h="31115">
                  <a:moveTo>
                    <a:pt x="0" y="30940"/>
                  </a:moveTo>
                  <a:lnTo>
                    <a:pt x="3704" y="20057"/>
                  </a:lnTo>
                  <a:lnTo>
                    <a:pt x="6627" y="13206"/>
                  </a:lnTo>
                  <a:lnTo>
                    <a:pt x="10287" y="7487"/>
                  </a:lnTo>
                  <a:lnTo>
                    <a:pt x="16204" y="0"/>
                  </a:lnTo>
                </a:path>
              </a:pathLst>
            </a:custGeom>
            <a:ln w="32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6256498" y="13212312"/>
              <a:ext cx="24130" cy="19050"/>
            </a:xfrm>
            <a:custGeom>
              <a:avLst/>
              <a:gdLst/>
              <a:ahLst/>
              <a:cxnLst/>
              <a:rect l="l" t="t" r="r" b="b"/>
              <a:pathLst>
                <a:path w="24129" h="19050">
                  <a:moveTo>
                    <a:pt x="0" y="18470"/>
                  </a:moveTo>
                  <a:lnTo>
                    <a:pt x="6033" y="11176"/>
                  </a:lnTo>
                  <a:lnTo>
                    <a:pt x="10512" y="6821"/>
                  </a:lnTo>
                  <a:lnTo>
                    <a:pt x="15658" y="3672"/>
                  </a:lnTo>
                  <a:lnTo>
                    <a:pt x="23693" y="0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6280192" y="13205660"/>
              <a:ext cx="29209" cy="6985"/>
            </a:xfrm>
            <a:custGeom>
              <a:avLst/>
              <a:gdLst/>
              <a:ahLst/>
              <a:cxnLst/>
              <a:rect l="l" t="t" r="r" b="b"/>
              <a:pathLst>
                <a:path w="29210" h="6984">
                  <a:moveTo>
                    <a:pt x="0" y="6652"/>
                  </a:moveTo>
                  <a:lnTo>
                    <a:pt x="8118" y="3164"/>
                  </a:lnTo>
                  <a:lnTo>
                    <a:pt x="13851" y="1309"/>
                  </a:lnTo>
                  <a:lnTo>
                    <a:pt x="19923" y="462"/>
                  </a:lnTo>
                  <a:lnTo>
                    <a:pt x="29058" y="0"/>
                  </a:lnTo>
                </a:path>
              </a:pathLst>
            </a:custGeom>
            <a:ln w="33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6309251" y="13205361"/>
              <a:ext cx="31750" cy="4445"/>
            </a:xfrm>
            <a:custGeom>
              <a:avLst/>
              <a:gdLst/>
              <a:ahLst/>
              <a:cxnLst/>
              <a:rect l="l" t="t" r="r" b="b"/>
              <a:pathLst>
                <a:path w="31750" h="4444">
                  <a:moveTo>
                    <a:pt x="0" y="298"/>
                  </a:moveTo>
                  <a:lnTo>
                    <a:pt x="9167" y="0"/>
                  </a:lnTo>
                  <a:lnTo>
                    <a:pt x="15468" y="299"/>
                  </a:lnTo>
                  <a:lnTo>
                    <a:pt x="21824" y="1554"/>
                  </a:lnTo>
                  <a:lnTo>
                    <a:pt x="31156" y="4126"/>
                  </a:lnTo>
                </a:path>
              </a:pathLst>
            </a:custGeom>
            <a:ln w="33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6340407" y="13209488"/>
              <a:ext cx="30480" cy="13335"/>
            </a:xfrm>
            <a:custGeom>
              <a:avLst/>
              <a:gdLst/>
              <a:ahLst/>
              <a:cxnLst/>
              <a:rect l="l" t="t" r="r" b="b"/>
              <a:pathLst>
                <a:path w="30479" h="13334">
                  <a:moveTo>
                    <a:pt x="0" y="0"/>
                  </a:moveTo>
                  <a:lnTo>
                    <a:pt x="9319" y="2714"/>
                  </a:lnTo>
                  <a:lnTo>
                    <a:pt x="15587" y="4974"/>
                  </a:lnTo>
                  <a:lnTo>
                    <a:pt x="21652" y="7999"/>
                  </a:lnTo>
                  <a:lnTo>
                    <a:pt x="30358" y="13008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6370765" y="13222496"/>
              <a:ext cx="26670" cy="21590"/>
            </a:xfrm>
            <a:custGeom>
              <a:avLst/>
              <a:gdLst/>
              <a:ahLst/>
              <a:cxnLst/>
              <a:rect l="l" t="t" r="r" b="b"/>
              <a:pathLst>
                <a:path w="26670" h="21590">
                  <a:moveTo>
                    <a:pt x="0" y="0"/>
                  </a:moveTo>
                  <a:lnTo>
                    <a:pt x="8640" y="5135"/>
                  </a:lnTo>
                  <a:lnTo>
                    <a:pt x="14244" y="9042"/>
                  </a:lnTo>
                  <a:lnTo>
                    <a:pt x="19262" y="13698"/>
                  </a:lnTo>
                  <a:lnTo>
                    <a:pt x="26147" y="21079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6396913" y="13243576"/>
              <a:ext cx="18415" cy="27940"/>
            </a:xfrm>
            <a:custGeom>
              <a:avLst/>
              <a:gdLst/>
              <a:ahLst/>
              <a:cxnLst/>
              <a:rect l="l" t="t" r="r" b="b"/>
              <a:pathLst>
                <a:path w="18414" h="27940">
                  <a:moveTo>
                    <a:pt x="0" y="0"/>
                  </a:moveTo>
                  <a:lnTo>
                    <a:pt x="6762" y="7482"/>
                  </a:lnTo>
                  <a:lnTo>
                    <a:pt x="10929" y="12860"/>
                  </a:lnTo>
                  <a:lnTo>
                    <a:pt x="14223" y="18726"/>
                  </a:lnTo>
                  <a:lnTo>
                    <a:pt x="18363" y="27675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6415277" y="13271251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80">
                  <a:moveTo>
                    <a:pt x="0" y="0"/>
                  </a:moveTo>
                  <a:lnTo>
                    <a:pt x="3980" y="8988"/>
                  </a:lnTo>
                  <a:lnTo>
                    <a:pt x="6154" y="15129"/>
                  </a:lnTo>
                  <a:lnTo>
                    <a:pt x="7283" y="21252"/>
                  </a:lnTo>
                  <a:lnTo>
                    <a:pt x="8128" y="30187"/>
                  </a:lnTo>
                </a:path>
              </a:pathLst>
            </a:custGeom>
            <a:ln w="32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6420668" y="13301439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09">
                  <a:moveTo>
                    <a:pt x="2737" y="0"/>
                  </a:moveTo>
                  <a:lnTo>
                    <a:pt x="3412" y="8909"/>
                  </a:lnTo>
                  <a:lnTo>
                    <a:pt x="3352" y="14864"/>
                  </a:lnTo>
                  <a:lnTo>
                    <a:pt x="2300" y="20548"/>
                  </a:lnTo>
                  <a:lnTo>
                    <a:pt x="0" y="28649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6409810" y="13330088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4">
                  <a:moveTo>
                    <a:pt x="10857" y="0"/>
                  </a:moveTo>
                  <a:lnTo>
                    <a:pt x="8430" y="8017"/>
                  </a:lnTo>
                  <a:lnTo>
                    <a:pt x="6490" y="13117"/>
                  </a:lnTo>
                  <a:lnTo>
                    <a:pt x="4019" y="17481"/>
                  </a:lnTo>
                  <a:lnTo>
                    <a:pt x="0" y="23294"/>
                  </a:lnTo>
                </a:path>
              </a:pathLst>
            </a:custGeom>
            <a:ln w="33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6395625" y="13353383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14185" y="0"/>
                  </a:moveTo>
                  <a:lnTo>
                    <a:pt x="7341" y="9689"/>
                  </a:lnTo>
                  <a:lnTo>
                    <a:pt x="0" y="14262"/>
                  </a:lnTo>
                </a:path>
              </a:pathLst>
            </a:custGeom>
            <a:ln w="33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6382797" y="13367646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5" h="5080">
                  <a:moveTo>
                    <a:pt x="12827" y="0"/>
                  </a:moveTo>
                  <a:lnTo>
                    <a:pt x="5486" y="4574"/>
                  </a:lnTo>
                  <a:lnTo>
                    <a:pt x="0" y="3792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7" name="object 1447"/>
          <p:cNvGrpSpPr/>
          <p:nvPr/>
        </p:nvGrpSpPr>
        <p:grpSpPr>
          <a:xfrm>
            <a:off x="6555523" y="13033914"/>
            <a:ext cx="58419" cy="94615"/>
            <a:chOff x="6555523" y="13033914"/>
            <a:chExt cx="58419" cy="94615"/>
          </a:xfrm>
        </p:grpSpPr>
        <p:sp>
          <p:nvSpPr>
            <p:cNvPr id="1448" name="object 1448"/>
            <p:cNvSpPr/>
            <p:nvPr/>
          </p:nvSpPr>
          <p:spPr>
            <a:xfrm>
              <a:off x="6596457" y="1305519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6594997" y="13051997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460" y="3201"/>
                  </a:moveTo>
                  <a:lnTo>
                    <a:pt x="772" y="683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6592307" y="1305131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689" y="685"/>
                  </a:moveTo>
                  <a:lnTo>
                    <a:pt x="1917" y="0"/>
                  </a:lnTo>
                  <a:lnTo>
                    <a:pt x="0" y="3153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6587394" y="13054465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5">
                  <a:moveTo>
                    <a:pt x="4912" y="0"/>
                  </a:moveTo>
                  <a:lnTo>
                    <a:pt x="2994" y="3153"/>
                  </a:lnTo>
                  <a:lnTo>
                    <a:pt x="0" y="11469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6572456" y="13065934"/>
              <a:ext cx="15240" cy="45720"/>
            </a:xfrm>
            <a:custGeom>
              <a:avLst/>
              <a:gdLst/>
              <a:ahLst/>
              <a:cxnLst/>
              <a:rect l="l" t="t" r="r" b="b"/>
              <a:pathLst>
                <a:path w="15240" h="45719">
                  <a:moveTo>
                    <a:pt x="14938" y="0"/>
                  </a:moveTo>
                  <a:lnTo>
                    <a:pt x="8467" y="19071"/>
                  </a:lnTo>
                  <a:lnTo>
                    <a:pt x="4753" y="30134"/>
                  </a:lnTo>
                  <a:lnTo>
                    <a:pt x="2398" y="37421"/>
                  </a:lnTo>
                  <a:lnTo>
                    <a:pt x="0" y="45169"/>
                  </a:lnTo>
                </a:path>
              </a:pathLst>
            </a:custGeom>
            <a:ln w="33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53" name="object 1453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6664131" y="13018234"/>
            <a:ext cx="66121" cy="162856"/>
          </a:xfrm>
          <a:prstGeom prst="rect">
            <a:avLst/>
          </a:prstGeom>
        </p:spPr>
      </p:pic>
      <p:grpSp>
        <p:nvGrpSpPr>
          <p:cNvPr id="1454" name="object 1454"/>
          <p:cNvGrpSpPr/>
          <p:nvPr/>
        </p:nvGrpSpPr>
        <p:grpSpPr>
          <a:xfrm>
            <a:off x="6798036" y="13361975"/>
            <a:ext cx="61594" cy="42545"/>
            <a:chOff x="6798036" y="13361975"/>
            <a:chExt cx="61594" cy="42545"/>
          </a:xfrm>
        </p:grpSpPr>
        <p:sp>
          <p:nvSpPr>
            <p:cNvPr id="1455" name="object 1455"/>
            <p:cNvSpPr/>
            <p:nvPr/>
          </p:nvSpPr>
          <p:spPr>
            <a:xfrm>
              <a:off x="6829057" y="13383903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4" h="3175">
                  <a:moveTo>
                    <a:pt x="12824" y="2750"/>
                  </a:moveTo>
                  <a:lnTo>
                    <a:pt x="11219" y="2520"/>
                  </a:lnTo>
                  <a:lnTo>
                    <a:pt x="9614" y="2291"/>
                  </a:lnTo>
                </a:path>
                <a:path w="13334" h="3175">
                  <a:moveTo>
                    <a:pt x="9614" y="2291"/>
                  </a:moveTo>
                  <a:lnTo>
                    <a:pt x="6403" y="18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6815304" y="13379243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13752" y="4660"/>
                  </a:moveTo>
                  <a:lnTo>
                    <a:pt x="7349" y="2829"/>
                  </a:lnTo>
                  <a:lnTo>
                    <a:pt x="0" y="0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879" y="413350"/>
            <a:ext cx="50800" cy="203835"/>
            <a:chOff x="367879" y="413350"/>
            <a:chExt cx="50800" cy="203835"/>
          </a:xfrm>
        </p:grpSpPr>
        <p:sp>
          <p:nvSpPr>
            <p:cNvPr id="3" name="object 3"/>
            <p:cNvSpPr/>
            <p:nvPr/>
          </p:nvSpPr>
          <p:spPr>
            <a:xfrm>
              <a:off x="400671" y="43555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7980" y="432058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690" y="3491"/>
                  </a:moveTo>
                  <a:lnTo>
                    <a:pt x="1373" y="1314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655" y="43074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324" y="1314"/>
                  </a:moveTo>
                  <a:lnTo>
                    <a:pt x="1951" y="0"/>
                  </a:lnTo>
                  <a:lnTo>
                    <a:pt x="0" y="39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687" y="431134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3968" y="0"/>
                  </a:moveTo>
                  <a:lnTo>
                    <a:pt x="2017" y="389"/>
                  </a:lnTo>
                  <a:lnTo>
                    <a:pt x="0" y="6185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7118" y="437320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569" y="0"/>
                  </a:moveTo>
                  <a:lnTo>
                    <a:pt x="1551" y="5794"/>
                  </a:lnTo>
                  <a:lnTo>
                    <a:pt x="0" y="19901"/>
                  </a:lnTo>
                </a:path>
              </a:pathLst>
            </a:custGeom>
            <a:ln w="34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4974" y="457221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5">
                  <a:moveTo>
                    <a:pt x="2143" y="0"/>
                  </a:moveTo>
                  <a:lnTo>
                    <a:pt x="1237" y="8511"/>
                  </a:lnTo>
                  <a:lnTo>
                    <a:pt x="712" y="15186"/>
                  </a:lnTo>
                  <a:lnTo>
                    <a:pt x="366" y="23479"/>
                  </a:lnTo>
                  <a:lnTo>
                    <a:pt x="0" y="36845"/>
                  </a:lnTo>
                </a:path>
              </a:pathLst>
            </a:custGeom>
            <a:ln w="34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4499" y="494067"/>
              <a:ext cx="635" cy="51435"/>
            </a:xfrm>
            <a:custGeom>
              <a:avLst/>
              <a:gdLst/>
              <a:ahLst/>
              <a:cxnLst/>
              <a:rect l="l" t="t" r="r" b="b"/>
              <a:pathLst>
                <a:path w="635" h="51434">
                  <a:moveTo>
                    <a:pt x="237" y="-16610"/>
                  </a:moveTo>
                  <a:lnTo>
                    <a:pt x="237" y="67570"/>
                  </a:lnTo>
                </a:path>
              </a:pathLst>
            </a:custGeom>
            <a:ln w="33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727" y="545027"/>
              <a:ext cx="3175" cy="55880"/>
            </a:xfrm>
            <a:custGeom>
              <a:avLst/>
              <a:gdLst/>
              <a:ahLst/>
              <a:cxnLst/>
              <a:rect l="l" t="t" r="r" b="b"/>
              <a:pathLst>
                <a:path w="3175" h="55879">
                  <a:moveTo>
                    <a:pt x="0" y="0"/>
                  </a:moveTo>
                  <a:lnTo>
                    <a:pt x="240" y="16746"/>
                  </a:lnTo>
                  <a:lnTo>
                    <a:pt x="626" y="28149"/>
                  </a:lnTo>
                  <a:lnTo>
                    <a:pt x="1433" y="39447"/>
                  </a:lnTo>
                  <a:lnTo>
                    <a:pt x="2936" y="55878"/>
                  </a:lnTo>
                </a:path>
              </a:pathLst>
            </a:custGeom>
            <a:ln w="32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64792" y="311056"/>
            <a:ext cx="189865" cy="587375"/>
            <a:chOff x="564792" y="311056"/>
            <a:chExt cx="189865" cy="587375"/>
          </a:xfrm>
        </p:grpSpPr>
        <p:sp>
          <p:nvSpPr>
            <p:cNvPr id="12" name="object 12"/>
            <p:cNvSpPr/>
            <p:nvPr/>
          </p:nvSpPr>
          <p:spPr>
            <a:xfrm>
              <a:off x="675482" y="40593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8470" y="374938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20" h="31114">
                  <a:moveTo>
                    <a:pt x="7011" y="30995"/>
                  </a:moveTo>
                  <a:lnTo>
                    <a:pt x="4551" y="19112"/>
                  </a:lnTo>
                  <a:lnTo>
                    <a:pt x="3000" y="11922"/>
                  </a:lnTo>
                  <a:lnTo>
                    <a:pt x="1702" y="6520"/>
                  </a:lnTo>
                  <a:lnTo>
                    <a:pt x="0" y="0"/>
                  </a:lnTo>
                </a:path>
              </a:pathLst>
            </a:custGeom>
            <a:ln w="34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1570" y="352955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4" h="22225">
                  <a:moveTo>
                    <a:pt x="6900" y="21983"/>
                  </a:moveTo>
                  <a:lnTo>
                    <a:pt x="4067" y="11252"/>
                  </a:lnTo>
                  <a:lnTo>
                    <a:pt x="0" y="0"/>
                  </a:lnTo>
                </a:path>
              </a:pathLst>
            </a:custGeom>
            <a:ln w="34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2738" y="334753"/>
              <a:ext cx="8890" cy="18415"/>
            </a:xfrm>
            <a:custGeom>
              <a:avLst/>
              <a:gdLst/>
              <a:ahLst/>
              <a:cxnLst/>
              <a:rect l="l" t="t" r="r" b="b"/>
              <a:pathLst>
                <a:path w="8890" h="18414">
                  <a:moveTo>
                    <a:pt x="8832" y="18201"/>
                  </a:moveTo>
                  <a:lnTo>
                    <a:pt x="4764" y="6951"/>
                  </a:lnTo>
                  <a:lnTo>
                    <a:pt x="0" y="0"/>
                  </a:lnTo>
                </a:path>
              </a:pathLst>
            </a:custGeom>
            <a:ln w="33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019" y="327801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5">
                  <a:moveTo>
                    <a:pt x="9718" y="6951"/>
                  </a:moveTo>
                  <a:lnTo>
                    <a:pt x="4953" y="0"/>
                  </a:lnTo>
                  <a:lnTo>
                    <a:pt x="0" y="3384"/>
                  </a:lnTo>
                </a:path>
              </a:pathLst>
            </a:custGeom>
            <a:ln w="33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718" y="331185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9300" y="0"/>
                  </a:moveTo>
                  <a:lnTo>
                    <a:pt x="4346" y="3385"/>
                  </a:lnTo>
                  <a:lnTo>
                    <a:pt x="0" y="21970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572" y="353156"/>
              <a:ext cx="7620" cy="54610"/>
            </a:xfrm>
            <a:custGeom>
              <a:avLst/>
              <a:gdLst/>
              <a:ahLst/>
              <a:cxnLst/>
              <a:rect l="l" t="t" r="r" b="b"/>
              <a:pathLst>
                <a:path w="7620" h="54609">
                  <a:moveTo>
                    <a:pt x="7146" y="0"/>
                  </a:moveTo>
                  <a:lnTo>
                    <a:pt x="4589" y="11300"/>
                  </a:lnTo>
                  <a:lnTo>
                    <a:pt x="2992" y="20711"/>
                  </a:lnTo>
                  <a:lnTo>
                    <a:pt x="1686" y="33313"/>
                  </a:lnTo>
                  <a:lnTo>
                    <a:pt x="0" y="54185"/>
                  </a:lnTo>
                </a:path>
              </a:pathLst>
            </a:custGeom>
            <a:ln w="34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2680" y="407342"/>
              <a:ext cx="4445" cy="85725"/>
            </a:xfrm>
            <a:custGeom>
              <a:avLst/>
              <a:gdLst/>
              <a:ahLst/>
              <a:cxnLst/>
              <a:rect l="l" t="t" r="r" b="b"/>
              <a:pathLst>
                <a:path w="4445" h="85725">
                  <a:moveTo>
                    <a:pt x="3892" y="0"/>
                  </a:moveTo>
                  <a:lnTo>
                    <a:pt x="2256" y="21355"/>
                  </a:lnTo>
                  <a:lnTo>
                    <a:pt x="1306" y="37344"/>
                  </a:lnTo>
                  <a:lnTo>
                    <a:pt x="675" y="55951"/>
                  </a:lnTo>
                  <a:lnTo>
                    <a:pt x="0" y="85160"/>
                  </a:lnTo>
                </a:path>
              </a:pathLst>
            </a:custGeom>
            <a:ln w="32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1803" y="492503"/>
              <a:ext cx="1270" cy="106045"/>
            </a:xfrm>
            <a:custGeom>
              <a:avLst/>
              <a:gdLst/>
              <a:ahLst/>
              <a:cxnLst/>
              <a:rect l="l" t="t" r="r" b="b"/>
              <a:pathLst>
                <a:path w="1270" h="106045">
                  <a:moveTo>
                    <a:pt x="438" y="-15319"/>
                  </a:moveTo>
                  <a:lnTo>
                    <a:pt x="438" y="120851"/>
                  </a:lnTo>
                </a:path>
              </a:pathLst>
            </a:custGeom>
            <a:ln w="31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225" y="598034"/>
              <a:ext cx="3175" cy="108585"/>
            </a:xfrm>
            <a:custGeom>
              <a:avLst/>
              <a:gdLst/>
              <a:ahLst/>
              <a:cxnLst/>
              <a:rect l="l" t="t" r="r" b="b"/>
              <a:pathLst>
                <a:path w="3175" h="108584">
                  <a:moveTo>
                    <a:pt x="0" y="0"/>
                  </a:moveTo>
                  <a:lnTo>
                    <a:pt x="401" y="33176"/>
                  </a:lnTo>
                  <a:lnTo>
                    <a:pt x="818" y="55520"/>
                  </a:lnTo>
                  <a:lnTo>
                    <a:pt x="1507" y="77189"/>
                  </a:lnTo>
                  <a:lnTo>
                    <a:pt x="2721" y="108340"/>
                  </a:lnTo>
                </a:path>
              </a:pathLst>
            </a:custGeom>
            <a:ln w="28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947" y="706375"/>
              <a:ext cx="5080" cy="92075"/>
            </a:xfrm>
            <a:custGeom>
              <a:avLst/>
              <a:gdLst/>
              <a:ahLst/>
              <a:cxnLst/>
              <a:rect l="l" t="t" r="r" b="b"/>
              <a:pathLst>
                <a:path w="5079" h="92075">
                  <a:moveTo>
                    <a:pt x="0" y="0"/>
                  </a:moveTo>
                  <a:lnTo>
                    <a:pt x="1243" y="30886"/>
                  </a:lnTo>
                  <a:lnTo>
                    <a:pt x="2131" y="50708"/>
                  </a:lnTo>
                  <a:lnTo>
                    <a:pt x="3093" y="68041"/>
                  </a:lnTo>
                  <a:lnTo>
                    <a:pt x="4554" y="91457"/>
                  </a:lnTo>
                </a:path>
              </a:pathLst>
            </a:custGeom>
            <a:ln w="28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9501" y="797833"/>
              <a:ext cx="5080" cy="60325"/>
            </a:xfrm>
            <a:custGeom>
              <a:avLst/>
              <a:gdLst/>
              <a:ahLst/>
              <a:cxnLst/>
              <a:rect l="l" t="t" r="r" b="b"/>
              <a:pathLst>
                <a:path w="5079" h="60325">
                  <a:moveTo>
                    <a:pt x="0" y="0"/>
                  </a:moveTo>
                  <a:lnTo>
                    <a:pt x="1462" y="22924"/>
                  </a:lnTo>
                  <a:lnTo>
                    <a:pt x="2431" y="36812"/>
                  </a:lnTo>
                  <a:lnTo>
                    <a:pt x="3342" y="47284"/>
                  </a:lnTo>
                  <a:lnTo>
                    <a:pt x="4629" y="59962"/>
                  </a:lnTo>
                </a:path>
              </a:pathLst>
            </a:custGeom>
            <a:ln w="28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4130" y="857795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09" h="25400">
                  <a:moveTo>
                    <a:pt x="0" y="0"/>
                  </a:moveTo>
                  <a:lnTo>
                    <a:pt x="2158" y="20873"/>
                  </a:lnTo>
                  <a:lnTo>
                    <a:pt x="3485" y="25119"/>
                  </a:lnTo>
                </a:path>
              </a:pathLst>
            </a:custGeom>
            <a:ln w="30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6053" y="57613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3477" y="576133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55" y="114"/>
                  </a:moveTo>
                  <a:lnTo>
                    <a:pt x="20031" y="114"/>
                  </a:lnTo>
                </a:path>
              </a:pathLst>
            </a:custGeom>
            <a:ln w="35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2219" y="57636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58" y="0"/>
                  </a:moveTo>
                  <a:lnTo>
                    <a:pt x="0" y="229"/>
                  </a:lnTo>
                  <a:lnTo>
                    <a:pt x="255" y="972"/>
                  </a:lnTo>
                </a:path>
              </a:pathLst>
            </a:custGeom>
            <a:ln w="34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2474" y="577335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0" y="0"/>
                  </a:moveTo>
                  <a:lnTo>
                    <a:pt x="255" y="744"/>
                  </a:lnTo>
                  <a:lnTo>
                    <a:pt x="4819" y="1773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7293" y="57910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40">
                  <a:moveTo>
                    <a:pt x="0" y="0"/>
                  </a:moveTo>
                  <a:lnTo>
                    <a:pt x="4564" y="1029"/>
                  </a:lnTo>
                  <a:lnTo>
                    <a:pt x="15837" y="2130"/>
                  </a:lnTo>
                </a:path>
              </a:pathLst>
            </a:custGeom>
            <a:ln w="34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3130" y="581238"/>
              <a:ext cx="29845" cy="2540"/>
            </a:xfrm>
            <a:custGeom>
              <a:avLst/>
              <a:gdLst/>
              <a:ahLst/>
              <a:cxnLst/>
              <a:rect l="l" t="t" r="r" b="b"/>
              <a:pathLst>
                <a:path w="29845" h="2540">
                  <a:moveTo>
                    <a:pt x="0" y="0"/>
                  </a:moveTo>
                  <a:lnTo>
                    <a:pt x="6799" y="652"/>
                  </a:lnTo>
                  <a:lnTo>
                    <a:pt x="12120" y="1092"/>
                  </a:lnTo>
                  <a:lnTo>
                    <a:pt x="18713" y="1519"/>
                  </a:lnTo>
                  <a:lnTo>
                    <a:pt x="29327" y="2134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2458" y="583373"/>
              <a:ext cx="106045" cy="5080"/>
            </a:xfrm>
            <a:custGeom>
              <a:avLst/>
              <a:gdLst/>
              <a:ahLst/>
              <a:cxnLst/>
              <a:rect l="l" t="t" r="r" b="b"/>
              <a:pathLst>
                <a:path w="106045" h="5079">
                  <a:moveTo>
                    <a:pt x="0" y="0"/>
                  </a:moveTo>
                  <a:lnTo>
                    <a:pt x="54933" y="2248"/>
                  </a:lnTo>
                  <a:lnTo>
                    <a:pt x="84229" y="3480"/>
                  </a:lnTo>
                  <a:lnTo>
                    <a:pt x="97774" y="4133"/>
                  </a:lnTo>
                  <a:lnTo>
                    <a:pt x="105454" y="4640"/>
                  </a:lnTo>
                </a:path>
              </a:pathLst>
            </a:custGeom>
            <a:ln w="32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254" y="390546"/>
            <a:ext cx="195869" cy="47194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577204" y="357110"/>
            <a:ext cx="598170" cy="457200"/>
            <a:chOff x="1577204" y="357110"/>
            <a:chExt cx="598170" cy="45720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204" y="369279"/>
              <a:ext cx="160485" cy="3975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6478" y="460055"/>
              <a:ext cx="244464" cy="2908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3538" y="357110"/>
              <a:ext cx="171458" cy="45668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814891" y="605204"/>
            <a:ext cx="49530" cy="160655"/>
            <a:chOff x="2814891" y="605204"/>
            <a:chExt cx="49530" cy="160655"/>
          </a:xfrm>
        </p:grpSpPr>
        <p:sp>
          <p:nvSpPr>
            <p:cNvPr id="38" name="object 38"/>
            <p:cNvSpPr/>
            <p:nvPr/>
          </p:nvSpPr>
          <p:spPr>
            <a:xfrm>
              <a:off x="2839150" y="62266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377" y="0"/>
                  </a:moveTo>
                  <a:lnTo>
                    <a:pt x="2205" y="0"/>
                  </a:lnTo>
                  <a:lnTo>
                    <a:pt x="2033" y="0"/>
                  </a:lnTo>
                </a:path>
                <a:path w="2539" h="1904">
                  <a:moveTo>
                    <a:pt x="2033" y="0"/>
                  </a:moveTo>
                  <a:lnTo>
                    <a:pt x="1689" y="0"/>
                  </a:lnTo>
                  <a:lnTo>
                    <a:pt x="0" y="160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35433" y="624273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717" y="0"/>
                  </a:moveTo>
                  <a:lnTo>
                    <a:pt x="2027" y="1604"/>
                  </a:lnTo>
                  <a:lnTo>
                    <a:pt x="0" y="6239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32727" y="630513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70">
                  <a:moveTo>
                    <a:pt x="2705" y="0"/>
                  </a:moveTo>
                  <a:lnTo>
                    <a:pt x="677" y="4635"/>
                  </a:lnTo>
                  <a:lnTo>
                    <a:pt x="0" y="13878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32050" y="644391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69" h="23495">
                  <a:moveTo>
                    <a:pt x="677" y="0"/>
                  </a:moveTo>
                  <a:lnTo>
                    <a:pt x="0" y="9242"/>
                  </a:lnTo>
                  <a:lnTo>
                    <a:pt x="1190" y="23240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33240" y="667632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0" y="0"/>
                  </a:moveTo>
                  <a:lnTo>
                    <a:pt x="724" y="8338"/>
                  </a:lnTo>
                  <a:lnTo>
                    <a:pt x="1330" y="14220"/>
                  </a:lnTo>
                  <a:lnTo>
                    <a:pt x="2147" y="20434"/>
                  </a:lnTo>
                  <a:lnTo>
                    <a:pt x="3502" y="29774"/>
                  </a:lnTo>
                </a:path>
              </a:pathLst>
            </a:custGeom>
            <a:ln w="33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36743" y="697407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0" y="0"/>
                  </a:moveTo>
                  <a:lnTo>
                    <a:pt x="1382" y="9333"/>
                  </a:lnTo>
                  <a:lnTo>
                    <a:pt x="2386" y="15510"/>
                  </a:lnTo>
                  <a:lnTo>
                    <a:pt x="3503" y="21289"/>
                  </a:lnTo>
                  <a:lnTo>
                    <a:pt x="5222" y="29429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41965" y="726836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4" h="22225">
                  <a:moveTo>
                    <a:pt x="0" y="0"/>
                  </a:moveTo>
                  <a:lnTo>
                    <a:pt x="2910" y="13654"/>
                  </a:lnTo>
                  <a:lnTo>
                    <a:pt x="5490" y="21969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830414" y="471043"/>
            <a:ext cx="46990" cy="63500"/>
            <a:chOff x="2830414" y="471043"/>
            <a:chExt cx="46990" cy="63500"/>
          </a:xfrm>
        </p:grpSpPr>
        <p:sp>
          <p:nvSpPr>
            <p:cNvPr id="46" name="object 46"/>
            <p:cNvSpPr/>
            <p:nvPr/>
          </p:nvSpPr>
          <p:spPr>
            <a:xfrm>
              <a:off x="2859311" y="51592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48945" y="491814"/>
              <a:ext cx="10795" cy="24130"/>
            </a:xfrm>
            <a:custGeom>
              <a:avLst/>
              <a:gdLst/>
              <a:ahLst/>
              <a:cxnLst/>
              <a:rect l="l" t="t" r="r" b="b"/>
              <a:pathLst>
                <a:path w="10794" h="24129">
                  <a:moveTo>
                    <a:pt x="10366" y="24107"/>
                  </a:moveTo>
                  <a:lnTo>
                    <a:pt x="5185" y="12242"/>
                  </a:lnTo>
                  <a:lnTo>
                    <a:pt x="2378" y="5776"/>
                  </a:lnTo>
                  <a:lnTo>
                    <a:pt x="973" y="2448"/>
                  </a:lnTo>
                  <a:lnTo>
                    <a:pt x="0" y="0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47501" y="488131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443" y="3683"/>
                  </a:moveTo>
                  <a:lnTo>
                    <a:pt x="0" y="0"/>
                  </a:lnTo>
                  <a:lnTo>
                    <a:pt x="1389" y="1099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9327" y="531222"/>
            <a:ext cx="178058" cy="2148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9077" y="419084"/>
            <a:ext cx="388836" cy="33463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9351" y="569179"/>
            <a:ext cx="159927" cy="19712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31124" y="562074"/>
            <a:ext cx="211659" cy="23675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98909" y="438075"/>
            <a:ext cx="351761" cy="4273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15957" y="560587"/>
            <a:ext cx="156925" cy="20865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5976062" y="483745"/>
            <a:ext cx="682625" cy="252729"/>
            <a:chOff x="5976062" y="483745"/>
            <a:chExt cx="682625" cy="252729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6062" y="531772"/>
              <a:ext cx="240063" cy="19649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51404" y="483745"/>
              <a:ext cx="184335" cy="2305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1334" y="500073"/>
              <a:ext cx="187346" cy="23632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6775119" y="504792"/>
            <a:ext cx="135890" cy="198120"/>
            <a:chOff x="6775119" y="504792"/>
            <a:chExt cx="135890" cy="198120"/>
          </a:xfrm>
        </p:grpSpPr>
        <p:sp>
          <p:nvSpPr>
            <p:cNvPr id="60" name="object 60"/>
            <p:cNvSpPr/>
            <p:nvPr/>
          </p:nvSpPr>
          <p:spPr>
            <a:xfrm>
              <a:off x="6795985" y="55702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93210" y="55001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775" y="7008"/>
                  </a:moveTo>
                  <a:lnTo>
                    <a:pt x="769" y="2368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92441" y="54764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768" y="2368"/>
                  </a:moveTo>
                  <a:lnTo>
                    <a:pt x="0" y="0"/>
                  </a:lnTo>
                  <a:lnTo>
                    <a:pt x="2199" y="984"/>
                  </a:lnTo>
                </a:path>
              </a:pathLst>
            </a:custGeom>
            <a:ln w="34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94641" y="548631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0" y="0"/>
                  </a:moveTo>
                  <a:lnTo>
                    <a:pt x="2199" y="984"/>
                  </a:lnTo>
                  <a:lnTo>
                    <a:pt x="7997" y="7870"/>
                  </a:lnTo>
                </a:path>
              </a:pathLst>
            </a:custGeom>
            <a:ln w="34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02639" y="556502"/>
              <a:ext cx="13335" cy="20320"/>
            </a:xfrm>
            <a:custGeom>
              <a:avLst/>
              <a:gdLst/>
              <a:ahLst/>
              <a:cxnLst/>
              <a:rect l="l" t="t" r="r" b="b"/>
              <a:pathLst>
                <a:path w="13334" h="20320">
                  <a:moveTo>
                    <a:pt x="0" y="0"/>
                  </a:moveTo>
                  <a:lnTo>
                    <a:pt x="5798" y="6886"/>
                  </a:lnTo>
                  <a:lnTo>
                    <a:pt x="12834" y="20189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5474" y="576691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4" h="30479">
                  <a:moveTo>
                    <a:pt x="0" y="0"/>
                  </a:moveTo>
                  <a:lnTo>
                    <a:pt x="4159" y="7951"/>
                  </a:lnTo>
                  <a:lnTo>
                    <a:pt x="6882" y="13723"/>
                  </a:lnTo>
                  <a:lnTo>
                    <a:pt x="9373" y="20126"/>
                  </a:lnTo>
                  <a:lnTo>
                    <a:pt x="12835" y="29968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28309" y="606660"/>
              <a:ext cx="9525" cy="32384"/>
            </a:xfrm>
            <a:custGeom>
              <a:avLst/>
              <a:gdLst/>
              <a:ahLst/>
              <a:cxnLst/>
              <a:rect l="l" t="t" r="r" b="b"/>
              <a:pathLst>
                <a:path w="9525" h="32384">
                  <a:moveTo>
                    <a:pt x="0" y="0"/>
                  </a:moveTo>
                  <a:lnTo>
                    <a:pt x="3404" y="9878"/>
                  </a:lnTo>
                  <a:lnTo>
                    <a:pt x="5491" y="16532"/>
                  </a:lnTo>
                  <a:lnTo>
                    <a:pt x="7118" y="22986"/>
                  </a:lnTo>
                  <a:lnTo>
                    <a:pt x="9142" y="32266"/>
                  </a:lnTo>
                </a:path>
              </a:pathLst>
            </a:custGeom>
            <a:ln w="331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37452" y="638926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09" h="26670">
                  <a:moveTo>
                    <a:pt x="0" y="0"/>
                  </a:moveTo>
                  <a:lnTo>
                    <a:pt x="1936" y="9190"/>
                  </a:lnTo>
                  <a:lnTo>
                    <a:pt x="2948" y="15019"/>
                  </a:lnTo>
                  <a:lnTo>
                    <a:pt x="3364" y="19972"/>
                  </a:lnTo>
                  <a:lnTo>
                    <a:pt x="3516" y="26539"/>
                  </a:lnTo>
                </a:path>
              </a:pathLst>
            </a:custGeom>
            <a:ln w="32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38480" y="665466"/>
              <a:ext cx="3175" cy="15875"/>
            </a:xfrm>
            <a:custGeom>
              <a:avLst/>
              <a:gdLst/>
              <a:ahLst/>
              <a:cxnLst/>
              <a:rect l="l" t="t" r="r" b="b"/>
              <a:pathLst>
                <a:path w="3175" h="15875">
                  <a:moveTo>
                    <a:pt x="2488" y="0"/>
                  </a:moveTo>
                  <a:lnTo>
                    <a:pt x="2658" y="10937"/>
                  </a:lnTo>
                  <a:lnTo>
                    <a:pt x="0" y="15509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31615" y="680975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6864" y="0"/>
                  </a:moveTo>
                  <a:lnTo>
                    <a:pt x="4205" y="4570"/>
                  </a:lnTo>
                  <a:lnTo>
                    <a:pt x="0" y="230"/>
                  </a:lnTo>
                </a:path>
              </a:pathLst>
            </a:custGeom>
            <a:ln w="33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23524" y="663905"/>
              <a:ext cx="8255" cy="17780"/>
            </a:xfrm>
            <a:custGeom>
              <a:avLst/>
              <a:gdLst/>
              <a:ahLst/>
              <a:cxnLst/>
              <a:rect l="l" t="t" r="r" b="b"/>
              <a:pathLst>
                <a:path w="8254" h="17779">
                  <a:moveTo>
                    <a:pt x="8091" y="17301"/>
                  </a:moveTo>
                  <a:lnTo>
                    <a:pt x="3885" y="12960"/>
                  </a:lnTo>
                  <a:lnTo>
                    <a:pt x="0" y="0"/>
                  </a:lnTo>
                </a:path>
              </a:pathLst>
            </a:custGeom>
            <a:ln w="34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18720" y="632615"/>
              <a:ext cx="5080" cy="31750"/>
            </a:xfrm>
            <a:custGeom>
              <a:avLst/>
              <a:gdLst/>
              <a:ahLst/>
              <a:cxnLst/>
              <a:rect l="l" t="t" r="r" b="b"/>
              <a:pathLst>
                <a:path w="5079" h="31750">
                  <a:moveTo>
                    <a:pt x="4803" y="31289"/>
                  </a:moveTo>
                  <a:lnTo>
                    <a:pt x="2542" y="23510"/>
                  </a:lnTo>
                  <a:lnTo>
                    <a:pt x="1288" y="17658"/>
                  </a:lnTo>
                  <a:lnTo>
                    <a:pt x="591" y="10799"/>
                  </a:lnTo>
                  <a:lnTo>
                    <a:pt x="0" y="0"/>
                  </a:lnTo>
                </a:path>
              </a:pathLst>
            </a:custGeom>
            <a:ln w="34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18245" y="594937"/>
              <a:ext cx="3175" cy="38100"/>
            </a:xfrm>
            <a:custGeom>
              <a:avLst/>
              <a:gdLst/>
              <a:ahLst/>
              <a:cxnLst/>
              <a:rect l="l" t="t" r="r" b="b"/>
              <a:pathLst>
                <a:path w="3175" h="38100">
                  <a:moveTo>
                    <a:pt x="475" y="37678"/>
                  </a:moveTo>
                  <a:lnTo>
                    <a:pt x="0" y="26780"/>
                  </a:lnTo>
                  <a:lnTo>
                    <a:pt x="112" y="19222"/>
                  </a:lnTo>
                  <a:lnTo>
                    <a:pt x="1056" y="11473"/>
                  </a:lnTo>
                  <a:lnTo>
                    <a:pt x="3076" y="0"/>
                  </a:lnTo>
                </a:path>
              </a:pathLst>
            </a:custGeom>
            <a:ln w="33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821321" y="559982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29" h="35559">
                  <a:moveTo>
                    <a:pt x="0" y="34954"/>
                  </a:moveTo>
                  <a:lnTo>
                    <a:pt x="2155" y="23524"/>
                  </a:lnTo>
                  <a:lnTo>
                    <a:pt x="4047" y="16073"/>
                  </a:lnTo>
                  <a:lnTo>
                    <a:pt x="6732" y="9324"/>
                  </a:lnTo>
                  <a:lnTo>
                    <a:pt x="11267" y="0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32589" y="535029"/>
              <a:ext cx="18415" cy="25400"/>
            </a:xfrm>
            <a:custGeom>
              <a:avLst/>
              <a:gdLst/>
              <a:ahLst/>
              <a:cxnLst/>
              <a:rect l="l" t="t" r="r" b="b"/>
              <a:pathLst>
                <a:path w="18415" h="25400">
                  <a:moveTo>
                    <a:pt x="0" y="24953"/>
                  </a:moveTo>
                  <a:lnTo>
                    <a:pt x="4645" y="15786"/>
                  </a:lnTo>
                  <a:lnTo>
                    <a:pt x="8103" y="10131"/>
                  </a:lnTo>
                  <a:lnTo>
                    <a:pt x="12090" y="5649"/>
                  </a:lnTo>
                  <a:lnTo>
                    <a:pt x="18325" y="0"/>
                  </a:lnTo>
                </a:path>
              </a:pathLst>
            </a:custGeom>
            <a:ln w="32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850914" y="523543"/>
              <a:ext cx="22225" cy="12065"/>
            </a:xfrm>
            <a:custGeom>
              <a:avLst/>
              <a:gdLst/>
              <a:ahLst/>
              <a:cxnLst/>
              <a:rect l="l" t="t" r="r" b="b"/>
              <a:pathLst>
                <a:path w="22225" h="12065">
                  <a:moveTo>
                    <a:pt x="0" y="11486"/>
                  </a:moveTo>
                  <a:lnTo>
                    <a:pt x="10575" y="2136"/>
                  </a:lnTo>
                  <a:lnTo>
                    <a:pt x="21996" y="0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872910" y="521408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90" h="3175">
                  <a:moveTo>
                    <a:pt x="0" y="2134"/>
                  </a:moveTo>
                  <a:lnTo>
                    <a:pt x="11420" y="0"/>
                  </a:lnTo>
                  <a:lnTo>
                    <a:pt x="21421" y="3057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6887048" y="519207"/>
            <a:ext cx="264795" cy="582295"/>
            <a:chOff x="6887048" y="519207"/>
            <a:chExt cx="264795" cy="582295"/>
          </a:xfrm>
        </p:grpSpPr>
        <p:sp>
          <p:nvSpPr>
            <p:cNvPr id="78" name="object 78"/>
            <p:cNvSpPr/>
            <p:nvPr/>
          </p:nvSpPr>
          <p:spPr>
            <a:xfrm>
              <a:off x="7031549" y="54536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720" y="0"/>
                  </a:moveTo>
                  <a:lnTo>
                    <a:pt x="86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27344" y="545360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5" h="634">
                  <a:moveTo>
                    <a:pt x="-17462" y="114"/>
                  </a:moveTo>
                  <a:lnTo>
                    <a:pt x="2166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22370" y="54558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974" y="0"/>
                  </a:moveTo>
                  <a:lnTo>
                    <a:pt x="2489" y="229"/>
                  </a:lnTo>
                  <a:lnTo>
                    <a:pt x="0" y="2922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18492" y="548512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3878" y="0"/>
                  </a:moveTo>
                  <a:lnTo>
                    <a:pt x="1388" y="2694"/>
                  </a:lnTo>
                  <a:lnTo>
                    <a:pt x="0" y="10621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17104" y="559133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4">
                  <a:moveTo>
                    <a:pt x="1387" y="0"/>
                  </a:moveTo>
                  <a:lnTo>
                    <a:pt x="0" y="7926"/>
                  </a:lnTo>
                  <a:lnTo>
                    <a:pt x="3540" y="19636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20645" y="578769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70" h="23495">
                  <a:moveTo>
                    <a:pt x="0" y="0"/>
                  </a:moveTo>
                  <a:lnTo>
                    <a:pt x="2203" y="6949"/>
                  </a:lnTo>
                  <a:lnTo>
                    <a:pt x="4346" y="11692"/>
                  </a:lnTo>
                  <a:lnTo>
                    <a:pt x="7698" y="16413"/>
                  </a:lnTo>
                  <a:lnTo>
                    <a:pt x="13526" y="23296"/>
                  </a:lnTo>
                </a:path>
              </a:pathLst>
            </a:custGeom>
            <a:ln w="33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34172" y="602065"/>
              <a:ext cx="25400" cy="19050"/>
            </a:xfrm>
            <a:custGeom>
              <a:avLst/>
              <a:gdLst/>
              <a:ahLst/>
              <a:cxnLst/>
              <a:rect l="l" t="t" r="r" b="b"/>
              <a:pathLst>
                <a:path w="25400" h="19050">
                  <a:moveTo>
                    <a:pt x="0" y="0"/>
                  </a:moveTo>
                  <a:lnTo>
                    <a:pt x="6004" y="6809"/>
                  </a:lnTo>
                  <a:lnTo>
                    <a:pt x="10591" y="11021"/>
                  </a:lnTo>
                  <a:lnTo>
                    <a:pt x="16088" y="14384"/>
                  </a:lnTo>
                  <a:lnTo>
                    <a:pt x="24821" y="18648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58993" y="620714"/>
              <a:ext cx="29845" cy="6350"/>
            </a:xfrm>
            <a:custGeom>
              <a:avLst/>
              <a:gdLst/>
              <a:ahLst/>
              <a:cxnLst/>
              <a:rect l="l" t="t" r="r" b="b"/>
              <a:pathLst>
                <a:path w="29845" h="6350">
                  <a:moveTo>
                    <a:pt x="0" y="0"/>
                  </a:moveTo>
                  <a:lnTo>
                    <a:pt x="8808" y="4060"/>
                  </a:lnTo>
                  <a:lnTo>
                    <a:pt x="14832" y="5994"/>
                  </a:lnTo>
                  <a:lnTo>
                    <a:pt x="20850" y="6326"/>
                  </a:lnTo>
                  <a:lnTo>
                    <a:pt x="29641" y="5579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88635" y="614494"/>
              <a:ext cx="26034" cy="12065"/>
            </a:xfrm>
            <a:custGeom>
              <a:avLst/>
              <a:gdLst/>
              <a:ahLst/>
              <a:cxnLst/>
              <a:rect l="l" t="t" r="r" b="b"/>
              <a:pathLst>
                <a:path w="26034" h="12065">
                  <a:moveTo>
                    <a:pt x="0" y="11799"/>
                  </a:moveTo>
                  <a:lnTo>
                    <a:pt x="8727" y="10781"/>
                  </a:lnTo>
                  <a:lnTo>
                    <a:pt x="14295" y="9212"/>
                  </a:lnTo>
                  <a:lnTo>
                    <a:pt x="19098" y="5987"/>
                  </a:lnTo>
                  <a:lnTo>
                    <a:pt x="25530" y="0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14165" y="588829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4">
                  <a:moveTo>
                    <a:pt x="0" y="25665"/>
                  </a:moveTo>
                  <a:lnTo>
                    <a:pt x="6278" y="19460"/>
                  </a:lnTo>
                  <a:lnTo>
                    <a:pt x="10018" y="14719"/>
                  </a:lnTo>
                  <a:lnTo>
                    <a:pt x="12701" y="9034"/>
                  </a:lnTo>
                  <a:lnTo>
                    <a:pt x="15809" y="0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29975" y="559596"/>
              <a:ext cx="5080" cy="29845"/>
            </a:xfrm>
            <a:custGeom>
              <a:avLst/>
              <a:gdLst/>
              <a:ahLst/>
              <a:cxnLst/>
              <a:rect l="l" t="t" r="r" b="b"/>
              <a:pathLst>
                <a:path w="5079" h="29845">
                  <a:moveTo>
                    <a:pt x="0" y="29232"/>
                  </a:moveTo>
                  <a:lnTo>
                    <a:pt x="2940" y="20142"/>
                  </a:lnTo>
                  <a:lnTo>
                    <a:pt x="4448" y="14067"/>
                  </a:lnTo>
                  <a:lnTo>
                    <a:pt x="4997" y="8266"/>
                  </a:lnTo>
                  <a:lnTo>
                    <a:pt x="5061" y="0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32065" y="540774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971" y="18822"/>
                  </a:moveTo>
                  <a:lnTo>
                    <a:pt x="2945" y="4937"/>
                  </a:lnTo>
                  <a:lnTo>
                    <a:pt x="0" y="0"/>
                  </a:lnTo>
                </a:path>
              </a:pathLst>
            </a:custGeom>
            <a:ln w="32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26501" y="535837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5" h="10159">
                  <a:moveTo>
                    <a:pt x="5564" y="4937"/>
                  </a:moveTo>
                  <a:lnTo>
                    <a:pt x="2619" y="0"/>
                  </a:lnTo>
                  <a:lnTo>
                    <a:pt x="0" y="10090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22244" y="545927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4">
                  <a:moveTo>
                    <a:pt x="4257" y="0"/>
                  </a:moveTo>
                  <a:lnTo>
                    <a:pt x="2717" y="6274"/>
                  </a:lnTo>
                  <a:lnTo>
                    <a:pt x="1761" y="12358"/>
                  </a:lnTo>
                  <a:lnTo>
                    <a:pt x="988" y="21843"/>
                  </a:lnTo>
                  <a:lnTo>
                    <a:pt x="0" y="38321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18056" y="584249"/>
              <a:ext cx="4445" cy="74930"/>
            </a:xfrm>
            <a:custGeom>
              <a:avLst/>
              <a:gdLst/>
              <a:ahLst/>
              <a:cxnLst/>
              <a:rect l="l" t="t" r="r" b="b"/>
              <a:pathLst>
                <a:path w="4445" h="74929">
                  <a:moveTo>
                    <a:pt x="4187" y="0"/>
                  </a:moveTo>
                  <a:lnTo>
                    <a:pt x="3200" y="17043"/>
                  </a:lnTo>
                  <a:lnTo>
                    <a:pt x="2434" y="30479"/>
                  </a:lnTo>
                  <a:lnTo>
                    <a:pt x="1499" y="47285"/>
                  </a:lnTo>
                  <a:lnTo>
                    <a:pt x="0" y="74441"/>
                  </a:lnTo>
                </a:path>
              </a:pathLst>
            </a:custGeom>
            <a:ln w="33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09110" y="658691"/>
              <a:ext cx="9525" cy="105410"/>
            </a:xfrm>
            <a:custGeom>
              <a:avLst/>
              <a:gdLst/>
              <a:ahLst/>
              <a:cxnLst/>
              <a:rect l="l" t="t" r="r" b="b"/>
              <a:pathLst>
                <a:path w="9525" h="105409">
                  <a:moveTo>
                    <a:pt x="8946" y="0"/>
                  </a:moveTo>
                  <a:lnTo>
                    <a:pt x="7373" y="27634"/>
                  </a:lnTo>
                  <a:lnTo>
                    <a:pt x="5916" y="47787"/>
                  </a:lnTo>
                  <a:lnTo>
                    <a:pt x="3738" y="70307"/>
                  </a:lnTo>
                  <a:lnTo>
                    <a:pt x="0" y="105043"/>
                  </a:lnTo>
                </a:path>
              </a:pathLst>
            </a:custGeom>
            <a:ln w="31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090533" y="763734"/>
              <a:ext cx="19050" cy="119380"/>
            </a:xfrm>
            <a:custGeom>
              <a:avLst/>
              <a:gdLst/>
              <a:ahLst/>
              <a:cxnLst/>
              <a:rect l="l" t="t" r="r" b="b"/>
              <a:pathLst>
                <a:path w="19050" h="119380">
                  <a:moveTo>
                    <a:pt x="18577" y="0"/>
                  </a:moveTo>
                  <a:lnTo>
                    <a:pt x="14687" y="34953"/>
                  </a:lnTo>
                  <a:lnTo>
                    <a:pt x="11456" y="59002"/>
                  </a:lnTo>
                  <a:lnTo>
                    <a:pt x="7141" y="83304"/>
                  </a:lnTo>
                  <a:lnTo>
                    <a:pt x="0" y="119017"/>
                  </a:lnTo>
                </a:path>
              </a:pathLst>
            </a:custGeom>
            <a:ln w="29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061098" y="882752"/>
              <a:ext cx="29845" cy="107314"/>
            </a:xfrm>
            <a:custGeom>
              <a:avLst/>
              <a:gdLst/>
              <a:ahLst/>
              <a:cxnLst/>
              <a:rect l="l" t="t" r="r" b="b"/>
              <a:pathLst>
                <a:path w="29845" h="107315">
                  <a:moveTo>
                    <a:pt x="29434" y="0"/>
                  </a:moveTo>
                  <a:lnTo>
                    <a:pt x="22123" y="35527"/>
                  </a:lnTo>
                  <a:lnTo>
                    <a:pt x="16620" y="58524"/>
                  </a:lnTo>
                  <a:lnTo>
                    <a:pt x="10166" y="79028"/>
                  </a:lnTo>
                  <a:lnTo>
                    <a:pt x="0" y="107080"/>
                  </a:lnTo>
                </a:path>
              </a:pathLst>
            </a:custGeom>
            <a:ln w="27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023448" y="989832"/>
              <a:ext cx="38100" cy="72390"/>
            </a:xfrm>
            <a:custGeom>
              <a:avLst/>
              <a:gdLst/>
              <a:ahLst/>
              <a:cxnLst/>
              <a:rect l="l" t="t" r="r" b="b"/>
              <a:pathLst>
                <a:path w="38100" h="72390">
                  <a:moveTo>
                    <a:pt x="37649" y="0"/>
                  </a:moveTo>
                  <a:lnTo>
                    <a:pt x="27355" y="27502"/>
                  </a:lnTo>
                  <a:lnTo>
                    <a:pt x="20001" y="44161"/>
                  </a:lnTo>
                  <a:lnTo>
                    <a:pt x="12059" y="56720"/>
                  </a:lnTo>
                  <a:lnTo>
                    <a:pt x="0" y="71922"/>
                  </a:lnTo>
                </a:path>
              </a:pathLst>
            </a:custGeom>
            <a:ln w="27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81547" y="1061755"/>
              <a:ext cx="41910" cy="24130"/>
            </a:xfrm>
            <a:custGeom>
              <a:avLst/>
              <a:gdLst/>
              <a:ahLst/>
              <a:cxnLst/>
              <a:rect l="l" t="t" r="r" b="b"/>
              <a:pathLst>
                <a:path w="41909" h="24130">
                  <a:moveTo>
                    <a:pt x="41901" y="0"/>
                  </a:moveTo>
                  <a:lnTo>
                    <a:pt x="29774" y="14448"/>
                  </a:lnTo>
                  <a:lnTo>
                    <a:pt x="21368" y="21736"/>
                  </a:lnTo>
                  <a:lnTo>
                    <a:pt x="12752" y="24088"/>
                  </a:lnTo>
                  <a:lnTo>
                    <a:pt x="0" y="23729"/>
                  </a:lnTo>
                </a:path>
              </a:pathLst>
            </a:custGeom>
            <a:ln w="28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41511" y="1057684"/>
              <a:ext cx="40640" cy="27940"/>
            </a:xfrm>
            <a:custGeom>
              <a:avLst/>
              <a:gdLst/>
              <a:ahLst/>
              <a:cxnLst/>
              <a:rect l="l" t="t" r="r" b="b"/>
              <a:pathLst>
                <a:path w="40640" h="27940">
                  <a:moveTo>
                    <a:pt x="40035" y="27800"/>
                  </a:moveTo>
                  <a:lnTo>
                    <a:pt x="27312" y="26636"/>
                  </a:lnTo>
                  <a:lnTo>
                    <a:pt x="18901" y="23352"/>
                  </a:lnTo>
                  <a:lnTo>
                    <a:pt x="11048" y="15342"/>
                  </a:lnTo>
                  <a:lnTo>
                    <a:pt x="0" y="0"/>
                  </a:lnTo>
                </a:path>
              </a:pathLst>
            </a:custGeom>
            <a:ln w="31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12441" y="987103"/>
              <a:ext cx="29209" cy="71120"/>
            </a:xfrm>
            <a:custGeom>
              <a:avLst/>
              <a:gdLst/>
              <a:ahLst/>
              <a:cxnLst/>
              <a:rect l="l" t="t" r="r" b="b"/>
              <a:pathLst>
                <a:path w="29209" h="71119">
                  <a:moveTo>
                    <a:pt x="29070" y="70580"/>
                  </a:moveTo>
                  <a:lnTo>
                    <a:pt x="18193" y="54570"/>
                  </a:lnTo>
                  <a:lnTo>
                    <a:pt x="11539" y="41881"/>
                  </a:lnTo>
                  <a:lnTo>
                    <a:pt x="6383" y="25896"/>
                  </a:lnTo>
                  <a:lnTo>
                    <a:pt x="0" y="0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02570" y="894261"/>
              <a:ext cx="10160" cy="93345"/>
            </a:xfrm>
            <a:custGeom>
              <a:avLst/>
              <a:gdLst/>
              <a:ahLst/>
              <a:cxnLst/>
              <a:rect l="l" t="t" r="r" b="b"/>
              <a:pathLst>
                <a:path w="10159" h="93344">
                  <a:moveTo>
                    <a:pt x="9870" y="92841"/>
                  </a:moveTo>
                  <a:lnTo>
                    <a:pt x="3794" y="66596"/>
                  </a:lnTo>
                  <a:lnTo>
                    <a:pt x="796" y="48177"/>
                  </a:lnTo>
                  <a:lnTo>
                    <a:pt x="0" y="28879"/>
                  </a:lnTo>
                  <a:lnTo>
                    <a:pt x="529" y="0"/>
                  </a:lnTo>
                </a:path>
              </a:pathLst>
            </a:custGeom>
            <a:ln w="31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03100" y="803213"/>
              <a:ext cx="15875" cy="91440"/>
            </a:xfrm>
            <a:custGeom>
              <a:avLst/>
              <a:gdLst/>
              <a:ahLst/>
              <a:cxnLst/>
              <a:rect l="l" t="t" r="r" b="b"/>
              <a:pathLst>
                <a:path w="15875" h="91440">
                  <a:moveTo>
                    <a:pt x="0" y="91048"/>
                  </a:moveTo>
                  <a:lnTo>
                    <a:pt x="917" y="62197"/>
                  </a:lnTo>
                  <a:lnTo>
                    <a:pt x="2836" y="43096"/>
                  </a:lnTo>
                  <a:lnTo>
                    <a:pt x="7209" y="25209"/>
                  </a:lnTo>
                  <a:lnTo>
                    <a:pt x="15487" y="0"/>
                  </a:lnTo>
                </a:path>
              </a:pathLst>
            </a:custGeom>
            <a:ln w="29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18587" y="731682"/>
              <a:ext cx="40005" cy="71755"/>
            </a:xfrm>
            <a:custGeom>
              <a:avLst/>
              <a:gdLst/>
              <a:ahLst/>
              <a:cxnLst/>
              <a:rect l="l" t="t" r="r" b="b"/>
              <a:pathLst>
                <a:path w="40004" h="71754">
                  <a:moveTo>
                    <a:pt x="0" y="71530"/>
                  </a:moveTo>
                  <a:lnTo>
                    <a:pt x="8659" y="46627"/>
                  </a:lnTo>
                  <a:lnTo>
                    <a:pt x="15701" y="30874"/>
                  </a:lnTo>
                  <a:lnTo>
                    <a:pt x="24864" y="17567"/>
                  </a:lnTo>
                  <a:lnTo>
                    <a:pt x="39889" y="0"/>
                  </a:lnTo>
                </a:path>
              </a:pathLst>
            </a:custGeom>
            <a:ln w="29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58477" y="688844"/>
              <a:ext cx="58419" cy="43180"/>
            </a:xfrm>
            <a:custGeom>
              <a:avLst/>
              <a:gdLst/>
              <a:ahLst/>
              <a:cxnLst/>
              <a:rect l="l" t="t" r="r" b="b"/>
              <a:pathLst>
                <a:path w="58420" h="43179">
                  <a:moveTo>
                    <a:pt x="0" y="42837"/>
                  </a:moveTo>
                  <a:lnTo>
                    <a:pt x="15311" y="25718"/>
                  </a:lnTo>
                  <a:lnTo>
                    <a:pt x="26479" y="15549"/>
                  </a:lnTo>
                  <a:lnTo>
                    <a:pt x="38959" y="8315"/>
                  </a:lnTo>
                  <a:lnTo>
                    <a:pt x="58208" y="0"/>
                  </a:lnTo>
                </a:path>
              </a:pathLst>
            </a:custGeom>
            <a:ln w="29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016686" y="674303"/>
              <a:ext cx="61594" cy="14604"/>
            </a:xfrm>
            <a:custGeom>
              <a:avLst/>
              <a:gdLst/>
              <a:ahLst/>
              <a:cxnLst/>
              <a:rect l="l" t="t" r="r" b="b"/>
              <a:pathLst>
                <a:path w="61595" h="14604">
                  <a:moveTo>
                    <a:pt x="0" y="14541"/>
                  </a:moveTo>
                  <a:lnTo>
                    <a:pt x="19299" y="6667"/>
                  </a:lnTo>
                  <a:lnTo>
                    <a:pt x="32126" y="2528"/>
                  </a:lnTo>
                  <a:lnTo>
                    <a:pt x="44238" y="760"/>
                  </a:lnTo>
                  <a:lnTo>
                    <a:pt x="61390" y="0"/>
                  </a:lnTo>
                </a:path>
              </a:pathLst>
            </a:custGeom>
            <a:ln w="30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7578450" y="541259"/>
            <a:ext cx="226060" cy="352425"/>
            <a:chOff x="7578450" y="541259"/>
            <a:chExt cx="226060" cy="352425"/>
          </a:xfrm>
        </p:grpSpPr>
        <p:sp>
          <p:nvSpPr>
            <p:cNvPr id="106" name="object 106"/>
            <p:cNvSpPr/>
            <p:nvPr/>
          </p:nvSpPr>
          <p:spPr>
            <a:xfrm>
              <a:off x="7624984" y="559810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40">
                  <a:moveTo>
                    <a:pt x="4210" y="2061"/>
                  </a:moveTo>
                  <a:lnTo>
                    <a:pt x="3809" y="1832"/>
                  </a:lnTo>
                  <a:lnTo>
                    <a:pt x="3407" y="1603"/>
                  </a:lnTo>
                </a:path>
                <a:path w="4445" h="2540">
                  <a:moveTo>
                    <a:pt x="3407" y="1603"/>
                  </a:moveTo>
                  <a:lnTo>
                    <a:pt x="2604" y="11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19351" y="55866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632" y="1144"/>
                  </a:moveTo>
                  <a:lnTo>
                    <a:pt x="3028" y="0"/>
                  </a:lnTo>
                  <a:lnTo>
                    <a:pt x="0" y="181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15821" y="560477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09" h="13334">
                  <a:moveTo>
                    <a:pt x="3530" y="0"/>
                  </a:moveTo>
                  <a:lnTo>
                    <a:pt x="501" y="1809"/>
                  </a:lnTo>
                  <a:lnTo>
                    <a:pt x="0" y="12717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15588" y="573194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09" h="35559">
                  <a:moveTo>
                    <a:pt x="232" y="0"/>
                  </a:moveTo>
                  <a:lnTo>
                    <a:pt x="0" y="6689"/>
                  </a:lnTo>
                  <a:lnTo>
                    <a:pt x="253" y="12608"/>
                  </a:lnTo>
                  <a:lnTo>
                    <a:pt x="1290" y="21076"/>
                  </a:lnTo>
                  <a:lnTo>
                    <a:pt x="3408" y="35413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18997" y="608607"/>
              <a:ext cx="44450" cy="269875"/>
            </a:xfrm>
            <a:custGeom>
              <a:avLst/>
              <a:gdLst/>
              <a:ahLst/>
              <a:cxnLst/>
              <a:rect l="l" t="t" r="r" b="b"/>
              <a:pathLst>
                <a:path w="44450" h="269875">
                  <a:moveTo>
                    <a:pt x="0" y="0"/>
                  </a:moveTo>
                  <a:lnTo>
                    <a:pt x="23371" y="143660"/>
                  </a:lnTo>
                  <a:lnTo>
                    <a:pt x="35758" y="219643"/>
                  </a:lnTo>
                  <a:lnTo>
                    <a:pt x="41295" y="253236"/>
                  </a:lnTo>
                  <a:lnTo>
                    <a:pt x="44121" y="269726"/>
                  </a:lnTo>
                </a:path>
              </a:pathLst>
            </a:custGeom>
            <a:ln w="30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8450" y="544298"/>
              <a:ext cx="225591" cy="151347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7894187" y="528096"/>
            <a:ext cx="179705" cy="170180"/>
            <a:chOff x="7894187" y="528096"/>
            <a:chExt cx="179705" cy="170180"/>
          </a:xfrm>
        </p:grpSpPr>
        <p:sp>
          <p:nvSpPr>
            <p:cNvPr id="113" name="object 113"/>
            <p:cNvSpPr/>
            <p:nvPr/>
          </p:nvSpPr>
          <p:spPr>
            <a:xfrm>
              <a:off x="7993376" y="572090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29" h="3809">
                  <a:moveTo>
                    <a:pt x="11084" y="3291"/>
                  </a:moveTo>
                  <a:lnTo>
                    <a:pt x="10224" y="2891"/>
                  </a:lnTo>
                  <a:lnTo>
                    <a:pt x="9364" y="2489"/>
                  </a:lnTo>
                </a:path>
                <a:path w="11429" h="3809">
                  <a:moveTo>
                    <a:pt x="9364" y="2489"/>
                  </a:moveTo>
                  <a:lnTo>
                    <a:pt x="7644" y="16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72694" y="570403"/>
              <a:ext cx="20955" cy="1905"/>
            </a:xfrm>
            <a:custGeom>
              <a:avLst/>
              <a:gdLst/>
              <a:ahLst/>
              <a:cxnLst/>
              <a:rect l="l" t="t" r="r" b="b"/>
              <a:pathLst>
                <a:path w="20954" h="1904">
                  <a:moveTo>
                    <a:pt x="20682" y="1686"/>
                  </a:moveTo>
                  <a:lnTo>
                    <a:pt x="13038" y="0"/>
                  </a:lnTo>
                  <a:lnTo>
                    <a:pt x="0" y="406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945685" y="570810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5">
                  <a:moveTo>
                    <a:pt x="27009" y="0"/>
                  </a:moveTo>
                  <a:lnTo>
                    <a:pt x="19252" y="316"/>
                  </a:lnTo>
                  <a:lnTo>
                    <a:pt x="13853" y="1007"/>
                  </a:lnTo>
                  <a:lnTo>
                    <a:pt x="8280" y="2600"/>
                  </a:lnTo>
                  <a:lnTo>
                    <a:pt x="0" y="5622"/>
                  </a:lnTo>
                </a:path>
              </a:pathLst>
            </a:custGeom>
            <a:ln w="33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21728" y="576433"/>
              <a:ext cx="24130" cy="16510"/>
            </a:xfrm>
            <a:custGeom>
              <a:avLst/>
              <a:gdLst/>
              <a:ahLst/>
              <a:cxnLst/>
              <a:rect l="l" t="t" r="r" b="b"/>
              <a:pathLst>
                <a:path w="24129" h="16509">
                  <a:moveTo>
                    <a:pt x="23956" y="0"/>
                  </a:moveTo>
                  <a:lnTo>
                    <a:pt x="15723" y="3191"/>
                  </a:lnTo>
                  <a:lnTo>
                    <a:pt x="10483" y="5965"/>
                  </a:lnTo>
                  <a:lnTo>
                    <a:pt x="5991" y="9861"/>
                  </a:lnTo>
                  <a:lnTo>
                    <a:pt x="0" y="16417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911012" y="592850"/>
              <a:ext cx="10795" cy="26670"/>
            </a:xfrm>
            <a:custGeom>
              <a:avLst/>
              <a:gdLst/>
              <a:ahLst/>
              <a:cxnLst/>
              <a:rect l="l" t="t" r="r" b="b"/>
              <a:pathLst>
                <a:path w="10795" h="26670">
                  <a:moveTo>
                    <a:pt x="10715" y="0"/>
                  </a:moveTo>
                  <a:lnTo>
                    <a:pt x="4930" y="6712"/>
                  </a:lnTo>
                  <a:lnTo>
                    <a:pt x="1886" y="11700"/>
                  </a:lnTo>
                  <a:lnTo>
                    <a:pt x="577" y="17436"/>
                  </a:lnTo>
                  <a:lnTo>
                    <a:pt x="0" y="26396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10749" y="619247"/>
              <a:ext cx="10160" cy="29845"/>
            </a:xfrm>
            <a:custGeom>
              <a:avLst/>
              <a:gdLst/>
              <a:ahLst/>
              <a:cxnLst/>
              <a:rect l="l" t="t" r="r" b="b"/>
              <a:pathLst>
                <a:path w="10159" h="29845">
                  <a:moveTo>
                    <a:pt x="263" y="0"/>
                  </a:moveTo>
                  <a:lnTo>
                    <a:pt x="0" y="9007"/>
                  </a:lnTo>
                  <a:lnTo>
                    <a:pt x="887" y="15076"/>
                  </a:lnTo>
                  <a:lnTo>
                    <a:pt x="3802" y="20967"/>
                  </a:lnTo>
                  <a:lnTo>
                    <a:pt x="9623" y="29438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20372" y="648685"/>
              <a:ext cx="29209" cy="23495"/>
            </a:xfrm>
            <a:custGeom>
              <a:avLst/>
              <a:gdLst/>
              <a:ahLst/>
              <a:cxnLst/>
              <a:rect l="l" t="t" r="r" b="b"/>
              <a:pathLst>
                <a:path w="29209" h="23495">
                  <a:moveTo>
                    <a:pt x="0" y="0"/>
                  </a:moveTo>
                  <a:lnTo>
                    <a:pt x="6124" y="8372"/>
                  </a:lnTo>
                  <a:lnTo>
                    <a:pt x="11163" y="13574"/>
                  </a:lnTo>
                  <a:lnTo>
                    <a:pt x="17815" y="17775"/>
                  </a:lnTo>
                  <a:lnTo>
                    <a:pt x="28777" y="23147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49150" y="671833"/>
              <a:ext cx="40005" cy="9525"/>
            </a:xfrm>
            <a:custGeom>
              <a:avLst/>
              <a:gdLst/>
              <a:ahLst/>
              <a:cxnLst/>
              <a:rect l="l" t="t" r="r" b="b"/>
              <a:pathLst>
                <a:path w="40004" h="9525">
                  <a:moveTo>
                    <a:pt x="0" y="0"/>
                  </a:moveTo>
                  <a:lnTo>
                    <a:pt x="11137" y="5158"/>
                  </a:lnTo>
                  <a:lnTo>
                    <a:pt x="19011" y="7869"/>
                  </a:lnTo>
                  <a:lnTo>
                    <a:pt x="27367" y="9026"/>
                  </a:lnTo>
                  <a:lnTo>
                    <a:pt x="39952" y="9520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89102" y="673703"/>
              <a:ext cx="38100" cy="8255"/>
            </a:xfrm>
            <a:custGeom>
              <a:avLst/>
              <a:gdLst/>
              <a:ahLst/>
              <a:cxnLst/>
              <a:rect l="l" t="t" r="r" b="b"/>
              <a:pathLst>
                <a:path w="38100" h="8254">
                  <a:moveTo>
                    <a:pt x="0" y="7650"/>
                  </a:moveTo>
                  <a:lnTo>
                    <a:pt x="12553" y="7875"/>
                  </a:lnTo>
                  <a:lnTo>
                    <a:pt x="20685" y="7153"/>
                  </a:lnTo>
                  <a:lnTo>
                    <a:pt x="27951" y="4767"/>
                  </a:lnTo>
                  <a:lnTo>
                    <a:pt x="37904" y="0"/>
                  </a:lnTo>
                </a:path>
              </a:pathLst>
            </a:custGeom>
            <a:ln w="32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027007" y="650116"/>
              <a:ext cx="24765" cy="24130"/>
            </a:xfrm>
            <a:custGeom>
              <a:avLst/>
              <a:gdLst/>
              <a:ahLst/>
              <a:cxnLst/>
              <a:rect l="l" t="t" r="r" b="b"/>
              <a:pathLst>
                <a:path w="24765" h="24129">
                  <a:moveTo>
                    <a:pt x="0" y="23586"/>
                  </a:moveTo>
                  <a:lnTo>
                    <a:pt x="9737" y="18568"/>
                  </a:lnTo>
                  <a:lnTo>
                    <a:pt x="15500" y="14439"/>
                  </a:lnTo>
                  <a:lnTo>
                    <a:pt x="19553" y="8986"/>
                  </a:lnTo>
                  <a:lnTo>
                    <a:pt x="24162" y="0"/>
                  </a:lnTo>
                </a:path>
              </a:pathLst>
            </a:custGeom>
            <a:ln w="32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51170" y="616602"/>
              <a:ext cx="6350" cy="33655"/>
            </a:xfrm>
            <a:custGeom>
              <a:avLst/>
              <a:gdLst/>
              <a:ahLst/>
              <a:cxnLst/>
              <a:rect l="l" t="t" r="r" b="b"/>
              <a:pathLst>
                <a:path w="6350" h="33654">
                  <a:moveTo>
                    <a:pt x="0" y="33514"/>
                  </a:moveTo>
                  <a:lnTo>
                    <a:pt x="4286" y="24372"/>
                  </a:lnTo>
                  <a:lnTo>
                    <a:pt x="6078" y="17833"/>
                  </a:lnTo>
                  <a:lnTo>
                    <a:pt x="5704" y="10757"/>
                  </a:lnTo>
                  <a:lnTo>
                    <a:pt x="3490" y="0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35164" y="582593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4" h="34290">
                  <a:moveTo>
                    <a:pt x="19496" y="34008"/>
                  </a:moveTo>
                  <a:lnTo>
                    <a:pt x="16923" y="23244"/>
                  </a:lnTo>
                  <a:lnTo>
                    <a:pt x="14034" y="16113"/>
                  </a:lnTo>
                  <a:lnTo>
                    <a:pt x="9002" y="9427"/>
                  </a:lnTo>
                  <a:lnTo>
                    <a:pt x="0" y="0"/>
                  </a:lnTo>
                </a:path>
              </a:pathLst>
            </a:custGeom>
            <a:ln w="32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97975" y="556753"/>
              <a:ext cx="37465" cy="26034"/>
            </a:xfrm>
            <a:custGeom>
              <a:avLst/>
              <a:gdLst/>
              <a:ahLst/>
              <a:cxnLst/>
              <a:rect l="l" t="t" r="r" b="b"/>
              <a:pathLst>
                <a:path w="37465" h="26034">
                  <a:moveTo>
                    <a:pt x="37189" y="25840"/>
                  </a:moveTo>
                  <a:lnTo>
                    <a:pt x="27909" y="16539"/>
                  </a:lnTo>
                  <a:lnTo>
                    <a:pt x="20943" y="10747"/>
                  </a:lnTo>
                  <a:lnTo>
                    <a:pt x="12801" y="6041"/>
                  </a:lnTo>
                  <a:lnTo>
                    <a:pt x="0" y="0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55882" y="545024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42092" y="11729"/>
                  </a:moveTo>
                  <a:lnTo>
                    <a:pt x="29214" y="5909"/>
                  </a:lnTo>
                  <a:lnTo>
                    <a:pt x="20536" y="2747"/>
                  </a:lnTo>
                  <a:lnTo>
                    <a:pt x="12114" y="1144"/>
                  </a:lnTo>
                  <a:lnTo>
                    <a:pt x="0" y="0"/>
                  </a:lnTo>
                </a:path>
              </a:pathLst>
            </a:custGeom>
            <a:ln w="32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23150" y="544123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32731" y="900"/>
                  </a:moveTo>
                  <a:lnTo>
                    <a:pt x="20763" y="0"/>
                  </a:lnTo>
                  <a:lnTo>
                    <a:pt x="13364" y="101"/>
                  </a:lnTo>
                  <a:lnTo>
                    <a:pt x="7466" y="1566"/>
                  </a:lnTo>
                  <a:lnTo>
                    <a:pt x="0" y="4757"/>
                  </a:lnTo>
                </a:path>
              </a:pathLst>
            </a:custGeom>
            <a:ln w="32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8016937" y="496195"/>
            <a:ext cx="229235" cy="231775"/>
            <a:chOff x="8016937" y="496195"/>
            <a:chExt cx="229235" cy="231775"/>
          </a:xfrm>
        </p:grpSpPr>
        <p:sp>
          <p:nvSpPr>
            <p:cNvPr id="129" name="object 129"/>
            <p:cNvSpPr/>
            <p:nvPr/>
          </p:nvSpPr>
          <p:spPr>
            <a:xfrm>
              <a:off x="8219866" y="55558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16"/>
                  </a:moveTo>
                  <a:lnTo>
                    <a:pt x="17462" y="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19866" y="549829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17462" y="2878"/>
                  </a:moveTo>
                  <a:lnTo>
                    <a:pt x="17462" y="2878"/>
                  </a:lnTo>
                </a:path>
              </a:pathLst>
            </a:custGeom>
            <a:ln w="5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17573" y="537844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2292" y="11985"/>
                  </a:moveTo>
                  <a:lnTo>
                    <a:pt x="2292" y="7261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07495" y="523802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59" h="14604">
                  <a:moveTo>
                    <a:pt x="10077" y="14042"/>
                  </a:moveTo>
                  <a:lnTo>
                    <a:pt x="7784" y="6782"/>
                  </a:lnTo>
                  <a:lnTo>
                    <a:pt x="0" y="0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186698" y="514639"/>
              <a:ext cx="20955" cy="9525"/>
            </a:xfrm>
            <a:custGeom>
              <a:avLst/>
              <a:gdLst/>
              <a:ahLst/>
              <a:cxnLst/>
              <a:rect l="l" t="t" r="r" b="b"/>
              <a:pathLst>
                <a:path w="20954" h="9525">
                  <a:moveTo>
                    <a:pt x="20797" y="9162"/>
                  </a:moveTo>
                  <a:lnTo>
                    <a:pt x="13012" y="2381"/>
                  </a:lnTo>
                  <a:lnTo>
                    <a:pt x="0" y="0"/>
                  </a:lnTo>
                </a:path>
              </a:pathLst>
            </a:custGeom>
            <a:ln w="34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59480" y="513039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27217" y="1600"/>
                  </a:moveTo>
                  <a:lnTo>
                    <a:pt x="19472" y="284"/>
                  </a:lnTo>
                  <a:lnTo>
                    <a:pt x="14056" y="0"/>
                  </a:lnTo>
                  <a:lnTo>
                    <a:pt x="8415" y="886"/>
                  </a:lnTo>
                  <a:lnTo>
                    <a:pt x="0" y="3081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134295" y="516120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25185" y="0"/>
                  </a:moveTo>
                  <a:lnTo>
                    <a:pt x="16801" y="2390"/>
                  </a:lnTo>
                  <a:lnTo>
                    <a:pt x="11383" y="4645"/>
                  </a:lnTo>
                  <a:lnTo>
                    <a:pt x="6569" y="8074"/>
                  </a:lnTo>
                  <a:lnTo>
                    <a:pt x="0" y="13991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120675" y="530111"/>
              <a:ext cx="13970" cy="24130"/>
            </a:xfrm>
            <a:custGeom>
              <a:avLst/>
              <a:gdLst/>
              <a:ahLst/>
              <a:cxnLst/>
              <a:rect l="l" t="t" r="r" b="b"/>
              <a:pathLst>
                <a:path w="13970" h="24129">
                  <a:moveTo>
                    <a:pt x="13620" y="0"/>
                  </a:moveTo>
                  <a:lnTo>
                    <a:pt x="7231" y="6066"/>
                  </a:lnTo>
                  <a:lnTo>
                    <a:pt x="3682" y="10546"/>
                  </a:lnTo>
                  <a:lnTo>
                    <a:pt x="1697" y="15650"/>
                  </a:lnTo>
                  <a:lnTo>
                    <a:pt x="0" y="23592"/>
                  </a:lnTo>
                </a:path>
              </a:pathLst>
            </a:custGeom>
            <a:ln w="33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119262" y="553704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40">
                  <a:moveTo>
                    <a:pt x="1412" y="0"/>
                  </a:moveTo>
                  <a:lnTo>
                    <a:pt x="0" y="8000"/>
                  </a:lnTo>
                  <a:lnTo>
                    <a:pt x="6" y="13521"/>
                  </a:lnTo>
                  <a:lnTo>
                    <a:pt x="1862" y="19130"/>
                  </a:lnTo>
                  <a:lnTo>
                    <a:pt x="5998" y="27396"/>
                  </a:lnTo>
                </a:path>
              </a:pathLst>
            </a:custGeom>
            <a:ln w="33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125260" y="581100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59" h="27304">
                  <a:moveTo>
                    <a:pt x="0" y="0"/>
                  </a:moveTo>
                  <a:lnTo>
                    <a:pt x="4415" y="8258"/>
                  </a:lnTo>
                  <a:lnTo>
                    <a:pt x="8230" y="13808"/>
                  </a:lnTo>
                  <a:lnTo>
                    <a:pt x="13550" y="19167"/>
                  </a:lnTo>
                  <a:lnTo>
                    <a:pt x="22485" y="26852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147746" y="607953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20" h="24765">
                  <a:moveTo>
                    <a:pt x="0" y="0"/>
                  </a:moveTo>
                  <a:lnTo>
                    <a:pt x="9091" y="7645"/>
                  </a:lnTo>
                  <a:lnTo>
                    <a:pt x="15502" y="12726"/>
                  </a:lnTo>
                  <a:lnTo>
                    <a:pt x="22275" y="17521"/>
                  </a:lnTo>
                  <a:lnTo>
                    <a:pt x="32454" y="24310"/>
                  </a:lnTo>
                </a:path>
              </a:pathLst>
            </a:custGeom>
            <a:ln w="33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180201" y="632263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0" y="0"/>
                  </a:moveTo>
                  <a:lnTo>
                    <a:pt x="10143" y="6743"/>
                  </a:lnTo>
                  <a:lnTo>
                    <a:pt x="16670" y="11225"/>
                  </a:lnTo>
                  <a:lnTo>
                    <a:pt x="22411" y="15456"/>
                  </a:lnTo>
                  <a:lnTo>
                    <a:pt x="30198" y="21446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10399" y="653710"/>
              <a:ext cx="16510" cy="19685"/>
            </a:xfrm>
            <a:custGeom>
              <a:avLst/>
              <a:gdLst/>
              <a:ahLst/>
              <a:cxnLst/>
              <a:rect l="l" t="t" r="r" b="b"/>
              <a:pathLst>
                <a:path w="16509" h="19684">
                  <a:moveTo>
                    <a:pt x="0" y="0"/>
                  </a:moveTo>
                  <a:lnTo>
                    <a:pt x="13004" y="10053"/>
                  </a:lnTo>
                  <a:lnTo>
                    <a:pt x="15947" y="19166"/>
                  </a:lnTo>
                </a:path>
              </a:pathLst>
            </a:custGeom>
            <a:ln w="32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18232" y="672876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8115" y="0"/>
                  </a:moveTo>
                  <a:lnTo>
                    <a:pt x="11058" y="9112"/>
                  </a:lnTo>
                  <a:lnTo>
                    <a:pt x="0" y="16873"/>
                  </a:lnTo>
                </a:path>
              </a:pathLst>
            </a:custGeom>
            <a:ln w="32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183651" y="689750"/>
              <a:ext cx="34925" cy="13335"/>
            </a:xfrm>
            <a:custGeom>
              <a:avLst/>
              <a:gdLst/>
              <a:ahLst/>
              <a:cxnLst/>
              <a:rect l="l" t="t" r="r" b="b"/>
              <a:pathLst>
                <a:path w="34925" h="13334">
                  <a:moveTo>
                    <a:pt x="34580" y="0"/>
                  </a:moveTo>
                  <a:lnTo>
                    <a:pt x="27819" y="4569"/>
                  </a:lnTo>
                  <a:lnTo>
                    <a:pt x="21963" y="7455"/>
                  </a:lnTo>
                  <a:lnTo>
                    <a:pt x="13771" y="9887"/>
                  </a:lnTo>
                  <a:lnTo>
                    <a:pt x="0" y="13092"/>
                  </a:lnTo>
                </a:path>
              </a:pathLst>
            </a:custGeom>
            <a:ln w="33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31437" y="702842"/>
              <a:ext cx="52705" cy="7620"/>
            </a:xfrm>
            <a:custGeom>
              <a:avLst/>
              <a:gdLst/>
              <a:ahLst/>
              <a:cxnLst/>
              <a:rect l="l" t="t" r="r" b="b"/>
              <a:pathLst>
                <a:path w="52704" h="7620">
                  <a:moveTo>
                    <a:pt x="52213" y="0"/>
                  </a:moveTo>
                  <a:lnTo>
                    <a:pt x="38167" y="3113"/>
                  </a:lnTo>
                  <a:lnTo>
                    <a:pt x="28046" y="4918"/>
                  </a:lnTo>
                  <a:lnTo>
                    <a:pt x="16955" y="6102"/>
                  </a:lnTo>
                  <a:lnTo>
                    <a:pt x="0" y="7356"/>
                  </a:lnTo>
                </a:path>
              </a:pathLst>
            </a:custGeom>
            <a:ln w="33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78942" y="710198"/>
              <a:ext cx="52705" cy="1905"/>
            </a:xfrm>
            <a:custGeom>
              <a:avLst/>
              <a:gdLst/>
              <a:ahLst/>
              <a:cxnLst/>
              <a:rect l="l" t="t" r="r" b="b"/>
              <a:pathLst>
                <a:path w="52704" h="1904">
                  <a:moveTo>
                    <a:pt x="52494" y="0"/>
                  </a:moveTo>
                  <a:lnTo>
                    <a:pt x="35534" y="1142"/>
                  </a:lnTo>
                  <a:lnTo>
                    <a:pt x="24413" y="1547"/>
                  </a:lnTo>
                  <a:lnTo>
                    <a:pt x="14208" y="1237"/>
                  </a:lnTo>
                  <a:lnTo>
                    <a:pt x="0" y="234"/>
                  </a:lnTo>
                </a:path>
              </a:pathLst>
            </a:custGeom>
            <a:ln w="32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44054" y="702321"/>
              <a:ext cx="34925" cy="8255"/>
            </a:xfrm>
            <a:custGeom>
              <a:avLst/>
              <a:gdLst/>
              <a:ahLst/>
              <a:cxnLst/>
              <a:rect l="l" t="t" r="r" b="b"/>
              <a:pathLst>
                <a:path w="34925" h="8254">
                  <a:moveTo>
                    <a:pt x="34888" y="8111"/>
                  </a:moveTo>
                  <a:lnTo>
                    <a:pt x="20955" y="6978"/>
                  </a:lnTo>
                  <a:lnTo>
                    <a:pt x="12676" y="5755"/>
                  </a:lnTo>
                  <a:lnTo>
                    <a:pt x="6781" y="3682"/>
                  </a:lnTo>
                  <a:lnTo>
                    <a:pt x="0" y="0"/>
                  </a:lnTo>
                </a:path>
              </a:pathLst>
            </a:custGeom>
            <a:ln w="31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32967" y="687167"/>
              <a:ext cx="11430" cy="15240"/>
            </a:xfrm>
            <a:custGeom>
              <a:avLst/>
              <a:gdLst/>
              <a:ahLst/>
              <a:cxnLst/>
              <a:rect l="l" t="t" r="r" b="b"/>
              <a:pathLst>
                <a:path w="11429" h="15240">
                  <a:moveTo>
                    <a:pt x="11086" y="15154"/>
                  </a:moveTo>
                  <a:lnTo>
                    <a:pt x="0" y="8832"/>
                  </a:lnTo>
                  <a:lnTo>
                    <a:pt x="3306" y="0"/>
                  </a:lnTo>
                </a:path>
              </a:pathLst>
            </a:custGeom>
            <a:ln w="32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8197826" y="529114"/>
            <a:ext cx="232410" cy="219710"/>
            <a:chOff x="8197826" y="529114"/>
            <a:chExt cx="232410" cy="219710"/>
          </a:xfrm>
        </p:grpSpPr>
        <p:sp>
          <p:nvSpPr>
            <p:cNvPr id="149" name="object 149"/>
            <p:cNvSpPr/>
            <p:nvPr/>
          </p:nvSpPr>
          <p:spPr>
            <a:xfrm>
              <a:off x="8410562" y="56245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689" y="7673"/>
                  </a:moveTo>
                  <a:lnTo>
                    <a:pt x="919" y="6756"/>
                  </a:lnTo>
                  <a:lnTo>
                    <a:pt x="1148" y="5838"/>
                  </a:lnTo>
                </a:path>
                <a:path w="1904" h="8254">
                  <a:moveTo>
                    <a:pt x="1148" y="5838"/>
                  </a:moveTo>
                  <a:lnTo>
                    <a:pt x="1607" y="400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400738" y="553907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59" h="8890">
                  <a:moveTo>
                    <a:pt x="9824" y="8548"/>
                  </a:moveTo>
                  <a:lnTo>
                    <a:pt x="8215" y="4545"/>
                  </a:lnTo>
                  <a:lnTo>
                    <a:pt x="0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75844" y="547396"/>
              <a:ext cx="25400" cy="6985"/>
            </a:xfrm>
            <a:custGeom>
              <a:avLst/>
              <a:gdLst/>
              <a:ahLst/>
              <a:cxnLst/>
              <a:rect l="l" t="t" r="r" b="b"/>
              <a:pathLst>
                <a:path w="25400" h="6984">
                  <a:moveTo>
                    <a:pt x="24894" y="6511"/>
                  </a:moveTo>
                  <a:lnTo>
                    <a:pt x="19884" y="3851"/>
                  </a:lnTo>
                  <a:lnTo>
                    <a:pt x="15620" y="2287"/>
                  </a:lnTo>
                  <a:lnTo>
                    <a:pt x="9770" y="1206"/>
                  </a:lnTo>
                  <a:lnTo>
                    <a:pt x="0" y="0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38916" y="546013"/>
              <a:ext cx="37465" cy="2540"/>
            </a:xfrm>
            <a:custGeom>
              <a:avLst/>
              <a:gdLst/>
              <a:ahLst/>
              <a:cxnLst/>
              <a:rect l="l" t="t" r="r" b="b"/>
              <a:pathLst>
                <a:path w="37465" h="2540">
                  <a:moveTo>
                    <a:pt x="36927" y="1382"/>
                  </a:moveTo>
                  <a:lnTo>
                    <a:pt x="26969" y="288"/>
                  </a:lnTo>
                  <a:lnTo>
                    <a:pt x="19803" y="0"/>
                  </a:lnTo>
                  <a:lnTo>
                    <a:pt x="11967" y="584"/>
                  </a:lnTo>
                  <a:lnTo>
                    <a:pt x="0" y="2110"/>
                  </a:lnTo>
                </a:path>
              </a:pathLst>
            </a:custGeom>
            <a:ln w="33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01607" y="548124"/>
              <a:ext cx="37465" cy="10160"/>
            </a:xfrm>
            <a:custGeom>
              <a:avLst/>
              <a:gdLst/>
              <a:ahLst/>
              <a:cxnLst/>
              <a:rect l="l" t="t" r="r" b="b"/>
              <a:pathLst>
                <a:path w="37465" h="10159">
                  <a:moveTo>
                    <a:pt x="37308" y="0"/>
                  </a:moveTo>
                  <a:lnTo>
                    <a:pt x="25335" y="1671"/>
                  </a:lnTo>
                  <a:lnTo>
                    <a:pt x="17457" y="3281"/>
                  </a:lnTo>
                  <a:lnTo>
                    <a:pt x="10178" y="5776"/>
                  </a:lnTo>
                  <a:lnTo>
                    <a:pt x="0" y="10104"/>
                  </a:lnTo>
                </a:path>
              </a:pathLst>
            </a:custGeom>
            <a:ln w="32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277439" y="558229"/>
              <a:ext cx="24765" cy="18415"/>
            </a:xfrm>
            <a:custGeom>
              <a:avLst/>
              <a:gdLst/>
              <a:ahLst/>
              <a:cxnLst/>
              <a:rect l="l" t="t" r="r" b="b"/>
              <a:pathLst>
                <a:path w="24765" h="18415">
                  <a:moveTo>
                    <a:pt x="24168" y="0"/>
                  </a:moveTo>
                  <a:lnTo>
                    <a:pt x="14195" y="4450"/>
                  </a:lnTo>
                  <a:lnTo>
                    <a:pt x="8353" y="7811"/>
                  </a:lnTo>
                  <a:lnTo>
                    <a:pt x="4376" y="11772"/>
                  </a:lnTo>
                  <a:lnTo>
                    <a:pt x="0" y="18023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272044" y="57625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5" h="23495">
                  <a:moveTo>
                    <a:pt x="5394" y="0"/>
                  </a:moveTo>
                  <a:lnTo>
                    <a:pt x="1387" y="6328"/>
                  </a:lnTo>
                  <a:lnTo>
                    <a:pt x="0" y="10840"/>
                  </a:lnTo>
                  <a:lnTo>
                    <a:pt x="1185" y="15697"/>
                  </a:lnTo>
                  <a:lnTo>
                    <a:pt x="4896" y="23062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276941" y="5993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0"/>
                  </a:moveTo>
                  <a:lnTo>
                    <a:pt x="4112" y="7395"/>
                  </a:lnTo>
                  <a:lnTo>
                    <a:pt x="8104" y="12462"/>
                  </a:lnTo>
                  <a:lnTo>
                    <a:pt x="14337" y="17544"/>
                  </a:lnTo>
                  <a:lnTo>
                    <a:pt x="25170" y="24981"/>
                  </a:lnTo>
                </a:path>
              </a:pathLst>
            </a:custGeom>
            <a:ln w="33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02112" y="624296"/>
              <a:ext cx="41275" cy="24130"/>
            </a:xfrm>
            <a:custGeom>
              <a:avLst/>
              <a:gdLst/>
              <a:ahLst/>
              <a:cxnLst/>
              <a:rect l="l" t="t" r="r" b="b"/>
              <a:pathLst>
                <a:path w="41275" h="24129">
                  <a:moveTo>
                    <a:pt x="0" y="0"/>
                  </a:moveTo>
                  <a:lnTo>
                    <a:pt x="11080" y="7421"/>
                  </a:lnTo>
                  <a:lnTo>
                    <a:pt x="19045" y="12397"/>
                  </a:lnTo>
                  <a:lnTo>
                    <a:pt x="27737" y="17179"/>
                  </a:lnTo>
                  <a:lnTo>
                    <a:pt x="41001" y="24020"/>
                  </a:lnTo>
                </a:path>
              </a:pathLst>
            </a:custGeom>
            <a:ln w="33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343113" y="648317"/>
              <a:ext cx="39370" cy="22225"/>
            </a:xfrm>
            <a:custGeom>
              <a:avLst/>
              <a:gdLst/>
              <a:ahLst/>
              <a:cxnLst/>
              <a:rect l="l" t="t" r="r" b="b"/>
              <a:pathLst>
                <a:path w="39370" h="22225">
                  <a:moveTo>
                    <a:pt x="0" y="0"/>
                  </a:moveTo>
                  <a:lnTo>
                    <a:pt x="13236" y="6804"/>
                  </a:lnTo>
                  <a:lnTo>
                    <a:pt x="21736" y="11340"/>
                  </a:lnTo>
                  <a:lnTo>
                    <a:pt x="29178" y="15648"/>
                  </a:lnTo>
                  <a:lnTo>
                    <a:pt x="39242" y="21770"/>
                  </a:lnTo>
                </a:path>
              </a:pathLst>
            </a:custGeom>
            <a:ln w="32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82356" y="67008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4">
                  <a:moveTo>
                    <a:pt x="0" y="0"/>
                  </a:moveTo>
                  <a:lnTo>
                    <a:pt x="9748" y="6088"/>
                  </a:lnTo>
                  <a:lnTo>
                    <a:pt x="14983" y="10161"/>
                  </a:lnTo>
                  <a:lnTo>
                    <a:pt x="17492" y="14057"/>
                  </a:lnTo>
                  <a:lnTo>
                    <a:pt x="19060" y="19615"/>
                  </a:lnTo>
                </a:path>
              </a:pathLst>
            </a:custGeom>
            <a:ln w="31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87271" y="689703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4145" y="0"/>
                  </a:moveTo>
                  <a:lnTo>
                    <a:pt x="15195" y="5530"/>
                  </a:lnTo>
                  <a:lnTo>
                    <a:pt x="14072" y="9231"/>
                  </a:lnTo>
                  <a:lnTo>
                    <a:pt x="9448" y="12772"/>
                  </a:lnTo>
                  <a:lnTo>
                    <a:pt x="0" y="17826"/>
                  </a:lnTo>
                </a:path>
              </a:pathLst>
            </a:custGeom>
            <a:ln w="32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41641" y="707530"/>
              <a:ext cx="45720" cy="15240"/>
            </a:xfrm>
            <a:custGeom>
              <a:avLst/>
              <a:gdLst/>
              <a:ahLst/>
              <a:cxnLst/>
              <a:rect l="l" t="t" r="r" b="b"/>
              <a:pathLst>
                <a:path w="45720" h="15240">
                  <a:moveTo>
                    <a:pt x="45629" y="0"/>
                  </a:moveTo>
                  <a:lnTo>
                    <a:pt x="35689" y="5004"/>
                  </a:lnTo>
                  <a:lnTo>
                    <a:pt x="27622" y="8205"/>
                  </a:lnTo>
                  <a:lnTo>
                    <a:pt x="17152" y="10984"/>
                  </a:lnTo>
                  <a:lnTo>
                    <a:pt x="0" y="14720"/>
                  </a:lnTo>
                </a:path>
              </a:pathLst>
            </a:custGeom>
            <a:ln w="33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282890" y="722250"/>
              <a:ext cx="59055" cy="8890"/>
            </a:xfrm>
            <a:custGeom>
              <a:avLst/>
              <a:gdLst/>
              <a:ahLst/>
              <a:cxnLst/>
              <a:rect l="l" t="t" r="r" b="b"/>
              <a:pathLst>
                <a:path w="59054" h="8890">
                  <a:moveTo>
                    <a:pt x="58751" y="0"/>
                  </a:moveTo>
                  <a:lnTo>
                    <a:pt x="41393" y="3641"/>
                  </a:lnTo>
                  <a:lnTo>
                    <a:pt x="29487" y="5765"/>
                  </a:lnTo>
                  <a:lnTo>
                    <a:pt x="17525" y="7192"/>
                  </a:lnTo>
                  <a:lnTo>
                    <a:pt x="0" y="8742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234874" y="729764"/>
              <a:ext cx="48260" cy="3175"/>
            </a:xfrm>
            <a:custGeom>
              <a:avLst/>
              <a:gdLst/>
              <a:ahLst/>
              <a:cxnLst/>
              <a:rect l="l" t="t" r="r" b="b"/>
              <a:pathLst>
                <a:path w="48259" h="3175">
                  <a:moveTo>
                    <a:pt x="48015" y="1227"/>
                  </a:moveTo>
                  <a:lnTo>
                    <a:pt x="30657" y="2622"/>
                  </a:lnTo>
                  <a:lnTo>
                    <a:pt x="19869" y="2959"/>
                  </a:lnTo>
                  <a:lnTo>
                    <a:pt x="11151" y="2123"/>
                  </a:lnTo>
                  <a:lnTo>
                    <a:pt x="0" y="0"/>
                  </a:lnTo>
                </a:path>
              </a:pathLst>
            </a:custGeom>
            <a:ln w="31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213511" y="717692"/>
              <a:ext cx="21590" cy="12700"/>
            </a:xfrm>
            <a:custGeom>
              <a:avLst/>
              <a:gdLst/>
              <a:ahLst/>
              <a:cxnLst/>
              <a:rect l="l" t="t" r="r" b="b"/>
              <a:pathLst>
                <a:path w="21590" h="12700">
                  <a:moveTo>
                    <a:pt x="21363" y="12072"/>
                  </a:moveTo>
                  <a:lnTo>
                    <a:pt x="2872" y="8331"/>
                  </a:lnTo>
                  <a:lnTo>
                    <a:pt x="0" y="0"/>
                  </a:lnTo>
                </a:path>
              </a:pathLst>
            </a:custGeom>
            <a:ln w="31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8472388" y="573555"/>
            <a:ext cx="46990" cy="135890"/>
            <a:chOff x="8472388" y="573555"/>
            <a:chExt cx="46990" cy="135890"/>
          </a:xfrm>
        </p:grpSpPr>
        <p:sp>
          <p:nvSpPr>
            <p:cNvPr id="166" name="object 166"/>
            <p:cNvSpPr/>
            <p:nvPr/>
          </p:nvSpPr>
          <p:spPr>
            <a:xfrm>
              <a:off x="8500972" y="59386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6"/>
                  </a:moveTo>
                  <a:lnTo>
                    <a:pt x="17806" y="516"/>
                  </a:lnTo>
                </a:path>
              </a:pathLst>
            </a:custGeom>
            <a:ln w="35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499741" y="59189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1230" y="1971"/>
                  </a:moveTo>
                  <a:lnTo>
                    <a:pt x="886" y="94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497597" y="590953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2144" y="939"/>
                  </a:moveTo>
                  <a:lnTo>
                    <a:pt x="1258" y="0"/>
                  </a:lnTo>
                  <a:lnTo>
                    <a:pt x="0" y="3410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495031" y="594363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2565" y="0"/>
                  </a:moveTo>
                  <a:lnTo>
                    <a:pt x="1307" y="3410"/>
                  </a:lnTo>
                  <a:lnTo>
                    <a:pt x="0" y="12988"/>
                  </a:lnTo>
                </a:path>
              </a:pathLst>
            </a:custGeom>
            <a:ln w="34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489949" y="607352"/>
              <a:ext cx="5080" cy="55880"/>
            </a:xfrm>
            <a:custGeom>
              <a:avLst/>
              <a:gdLst/>
              <a:ahLst/>
              <a:cxnLst/>
              <a:rect l="l" t="t" r="r" b="b"/>
              <a:pathLst>
                <a:path w="5079" h="55879">
                  <a:moveTo>
                    <a:pt x="5081" y="0"/>
                  </a:moveTo>
                  <a:lnTo>
                    <a:pt x="2828" y="22975"/>
                  </a:lnTo>
                  <a:lnTo>
                    <a:pt x="1547" y="36439"/>
                  </a:lnTo>
                  <a:lnTo>
                    <a:pt x="763" y="45616"/>
                  </a:lnTo>
                  <a:lnTo>
                    <a:pt x="0" y="55731"/>
                  </a:lnTo>
                </a:path>
              </a:pathLst>
            </a:custGeom>
            <a:ln w="33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88955" y="663083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70" h="29845">
                  <a:moveTo>
                    <a:pt x="993" y="0"/>
                  </a:moveTo>
                  <a:lnTo>
                    <a:pt x="299" y="9704"/>
                  </a:lnTo>
                  <a:lnTo>
                    <a:pt x="0" y="16014"/>
                  </a:lnTo>
                  <a:lnTo>
                    <a:pt x="34" y="21695"/>
                  </a:lnTo>
                  <a:lnTo>
                    <a:pt x="342" y="29516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8461057" y="455541"/>
            <a:ext cx="59690" cy="64135"/>
            <a:chOff x="8461057" y="455541"/>
            <a:chExt cx="59690" cy="64135"/>
          </a:xfrm>
        </p:grpSpPr>
        <p:sp>
          <p:nvSpPr>
            <p:cNvPr id="173" name="object 173"/>
            <p:cNvSpPr/>
            <p:nvPr/>
          </p:nvSpPr>
          <p:spPr>
            <a:xfrm>
              <a:off x="8502358" y="50079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458" y="1032"/>
                  </a:moveTo>
                  <a:lnTo>
                    <a:pt x="229" y="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89195" y="484430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09">
                  <a:moveTo>
                    <a:pt x="13162" y="16364"/>
                  </a:moveTo>
                  <a:lnTo>
                    <a:pt x="5141" y="5884"/>
                  </a:lnTo>
                  <a:lnTo>
                    <a:pt x="0" y="0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81226" y="475539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4" h="8890">
                  <a:moveTo>
                    <a:pt x="7969" y="8890"/>
                  </a:moveTo>
                  <a:lnTo>
                    <a:pt x="2827" y="3006"/>
                  </a:lnTo>
                  <a:lnTo>
                    <a:pt x="0" y="0"/>
                  </a:lnTo>
                </a:path>
              </a:pathLst>
            </a:custGeom>
            <a:ln w="34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478051" y="47253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175" y="3004"/>
                  </a:moveTo>
                  <a:lnTo>
                    <a:pt x="347" y="0"/>
                  </a:lnTo>
                  <a:lnTo>
                    <a:pt x="0" y="528"/>
                  </a:lnTo>
                </a:path>
              </a:pathLst>
            </a:custGeom>
            <a:ln w="33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8610587" y="433866"/>
            <a:ext cx="675005" cy="325755"/>
            <a:chOff x="8610587" y="433866"/>
            <a:chExt cx="675005" cy="325755"/>
          </a:xfrm>
        </p:grpSpPr>
        <p:pic>
          <p:nvPicPr>
            <p:cNvPr id="178" name="object 1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0587" y="448097"/>
              <a:ext cx="250835" cy="28519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98150" y="433866"/>
              <a:ext cx="65312" cy="2801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2911" y="547890"/>
              <a:ext cx="292252" cy="211374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1058" y="1249050"/>
            <a:ext cx="167988" cy="215883"/>
          </a:xfrm>
          <a:prstGeom prst="rect">
            <a:avLst/>
          </a:prstGeom>
        </p:spPr>
      </p:pic>
      <p:grpSp>
        <p:nvGrpSpPr>
          <p:cNvPr id="182" name="object 182"/>
          <p:cNvGrpSpPr/>
          <p:nvPr/>
        </p:nvGrpSpPr>
        <p:grpSpPr>
          <a:xfrm>
            <a:off x="696025" y="1115496"/>
            <a:ext cx="895350" cy="342265"/>
            <a:chOff x="696025" y="1115496"/>
            <a:chExt cx="895350" cy="342265"/>
          </a:xfrm>
        </p:grpSpPr>
        <p:sp>
          <p:nvSpPr>
            <p:cNvPr id="183" name="object 183"/>
            <p:cNvSpPr/>
            <p:nvPr/>
          </p:nvSpPr>
          <p:spPr>
            <a:xfrm>
              <a:off x="830790" y="127992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6823" y="1276350"/>
              <a:ext cx="13970" cy="3810"/>
            </a:xfrm>
            <a:custGeom>
              <a:avLst/>
              <a:gdLst/>
              <a:ahLst/>
              <a:cxnLst/>
              <a:rect l="l" t="t" r="r" b="b"/>
              <a:pathLst>
                <a:path w="13969" h="3809">
                  <a:moveTo>
                    <a:pt x="13967" y="3577"/>
                  </a:moveTo>
                  <a:lnTo>
                    <a:pt x="7039" y="1630"/>
                  </a:lnTo>
                  <a:lnTo>
                    <a:pt x="0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98465" y="1273047"/>
              <a:ext cx="18415" cy="3810"/>
            </a:xfrm>
            <a:custGeom>
              <a:avLst/>
              <a:gdLst/>
              <a:ahLst/>
              <a:cxnLst/>
              <a:rect l="l" t="t" r="r" b="b"/>
              <a:pathLst>
                <a:path w="18415" h="3809">
                  <a:moveTo>
                    <a:pt x="18357" y="3302"/>
                  </a:moveTo>
                  <a:lnTo>
                    <a:pt x="11318" y="1671"/>
                  </a:lnTo>
                  <a:lnTo>
                    <a:pt x="0" y="0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3609" y="1271376"/>
              <a:ext cx="25400" cy="1905"/>
            </a:xfrm>
            <a:custGeom>
              <a:avLst/>
              <a:gdLst/>
              <a:ahLst/>
              <a:cxnLst/>
              <a:rect l="l" t="t" r="r" b="b"/>
              <a:pathLst>
                <a:path w="25400" h="1905">
                  <a:moveTo>
                    <a:pt x="24856" y="1671"/>
                  </a:moveTo>
                  <a:lnTo>
                    <a:pt x="13538" y="0"/>
                  </a:lnTo>
                  <a:lnTo>
                    <a:pt x="0" y="880"/>
                  </a:lnTo>
                </a:path>
              </a:pathLst>
            </a:custGeom>
            <a:ln w="34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47154" y="1272257"/>
              <a:ext cx="26670" cy="8255"/>
            </a:xfrm>
            <a:custGeom>
              <a:avLst/>
              <a:gdLst/>
              <a:ahLst/>
              <a:cxnLst/>
              <a:rect l="l" t="t" r="r" b="b"/>
              <a:pathLst>
                <a:path w="26670" h="8255">
                  <a:moveTo>
                    <a:pt x="26454" y="0"/>
                  </a:moveTo>
                  <a:lnTo>
                    <a:pt x="18425" y="617"/>
                  </a:lnTo>
                  <a:lnTo>
                    <a:pt x="12993" y="1638"/>
                  </a:lnTo>
                  <a:lnTo>
                    <a:pt x="7678" y="3797"/>
                  </a:lnTo>
                  <a:lnTo>
                    <a:pt x="0" y="7826"/>
                  </a:lnTo>
                </a:path>
              </a:pathLst>
            </a:custGeom>
            <a:ln w="33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25037" y="1280083"/>
              <a:ext cx="22225" cy="20955"/>
            </a:xfrm>
            <a:custGeom>
              <a:avLst/>
              <a:gdLst/>
              <a:ahLst/>
              <a:cxnLst/>
              <a:rect l="l" t="t" r="r" b="b"/>
              <a:pathLst>
                <a:path w="22225" h="20955">
                  <a:moveTo>
                    <a:pt x="22116" y="0"/>
                  </a:moveTo>
                  <a:lnTo>
                    <a:pt x="14505" y="4225"/>
                  </a:lnTo>
                  <a:lnTo>
                    <a:pt x="9665" y="7757"/>
                  </a:lnTo>
                  <a:lnTo>
                    <a:pt x="5520" y="12505"/>
                  </a:lnTo>
                  <a:lnTo>
                    <a:pt x="0" y="20380"/>
                  </a:lnTo>
                </a:path>
              </a:pathLst>
            </a:custGeom>
            <a:ln w="33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13669" y="1300464"/>
              <a:ext cx="11430" cy="31115"/>
            </a:xfrm>
            <a:custGeom>
              <a:avLst/>
              <a:gdLst/>
              <a:ahLst/>
              <a:cxnLst/>
              <a:rect l="l" t="t" r="r" b="b"/>
              <a:pathLst>
                <a:path w="11429" h="31115">
                  <a:moveTo>
                    <a:pt x="11367" y="0"/>
                  </a:moveTo>
                  <a:lnTo>
                    <a:pt x="6014" y="8039"/>
                  </a:lnTo>
                  <a:lnTo>
                    <a:pt x="3046" y="13940"/>
                  </a:lnTo>
                  <a:lnTo>
                    <a:pt x="1396" y="20600"/>
                  </a:lnTo>
                  <a:lnTo>
                    <a:pt x="0" y="30919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12511" y="1331383"/>
              <a:ext cx="5080" cy="34290"/>
            </a:xfrm>
            <a:custGeom>
              <a:avLst/>
              <a:gdLst/>
              <a:ahLst/>
              <a:cxnLst/>
              <a:rect l="l" t="t" r="r" b="b"/>
              <a:pathLst>
                <a:path w="5079" h="34290">
                  <a:moveTo>
                    <a:pt x="1158" y="0"/>
                  </a:moveTo>
                  <a:lnTo>
                    <a:pt x="0" y="10363"/>
                  </a:lnTo>
                  <a:lnTo>
                    <a:pt x="16" y="17338"/>
                  </a:lnTo>
                  <a:lnTo>
                    <a:pt x="1570" y="24095"/>
                  </a:lnTo>
                  <a:lnTo>
                    <a:pt x="5024" y="33804"/>
                  </a:lnTo>
                </a:path>
              </a:pathLst>
            </a:custGeom>
            <a:ln w="32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17535" y="1365188"/>
              <a:ext cx="19685" cy="27305"/>
            </a:xfrm>
            <a:custGeom>
              <a:avLst/>
              <a:gdLst/>
              <a:ahLst/>
              <a:cxnLst/>
              <a:rect l="l" t="t" r="r" b="b"/>
              <a:pathLst>
                <a:path w="19684" h="27305">
                  <a:moveTo>
                    <a:pt x="0" y="0"/>
                  </a:moveTo>
                  <a:lnTo>
                    <a:pt x="3691" y="9603"/>
                  </a:lnTo>
                  <a:lnTo>
                    <a:pt x="6910" y="15630"/>
                  </a:lnTo>
                  <a:lnTo>
                    <a:pt x="11446" y="20623"/>
                  </a:lnTo>
                  <a:lnTo>
                    <a:pt x="19089" y="27125"/>
                  </a:lnTo>
                </a:path>
              </a:pathLst>
            </a:custGeom>
            <a:ln w="32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36624" y="1392313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0"/>
                  </a:moveTo>
                  <a:lnTo>
                    <a:pt x="7800" y="6274"/>
                  </a:lnTo>
                  <a:lnTo>
                    <a:pt x="13442" y="9670"/>
                  </a:lnTo>
                  <a:lnTo>
                    <a:pt x="19662" y="11363"/>
                  </a:lnTo>
                  <a:lnTo>
                    <a:pt x="29197" y="12526"/>
                  </a:lnTo>
                </a:path>
              </a:pathLst>
            </a:custGeom>
            <a:ln w="32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65822" y="1399776"/>
              <a:ext cx="30480" cy="6350"/>
            </a:xfrm>
            <a:custGeom>
              <a:avLst/>
              <a:gdLst/>
              <a:ahLst/>
              <a:cxnLst/>
              <a:rect l="l" t="t" r="r" b="b"/>
              <a:pathLst>
                <a:path w="30479" h="6350">
                  <a:moveTo>
                    <a:pt x="0" y="5063"/>
                  </a:moveTo>
                  <a:lnTo>
                    <a:pt x="9552" y="5952"/>
                  </a:lnTo>
                  <a:lnTo>
                    <a:pt x="15894" y="5720"/>
                  </a:lnTo>
                  <a:lnTo>
                    <a:pt x="21865" y="3895"/>
                  </a:lnTo>
                  <a:lnTo>
                    <a:pt x="30307" y="0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96129" y="1381654"/>
              <a:ext cx="23495" cy="18415"/>
            </a:xfrm>
            <a:custGeom>
              <a:avLst/>
              <a:gdLst/>
              <a:ahLst/>
              <a:cxnLst/>
              <a:rect l="l" t="t" r="r" b="b"/>
              <a:pathLst>
                <a:path w="23494" h="18415">
                  <a:moveTo>
                    <a:pt x="0" y="18122"/>
                  </a:moveTo>
                  <a:lnTo>
                    <a:pt x="8330" y="14022"/>
                  </a:lnTo>
                  <a:lnTo>
                    <a:pt x="13518" y="10768"/>
                  </a:lnTo>
                  <a:lnTo>
                    <a:pt x="17734" y="6660"/>
                  </a:lnTo>
                  <a:lnTo>
                    <a:pt x="23148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9277" y="1358791"/>
              <a:ext cx="12065" cy="22860"/>
            </a:xfrm>
            <a:custGeom>
              <a:avLst/>
              <a:gdLst/>
              <a:ahLst/>
              <a:cxnLst/>
              <a:rect l="l" t="t" r="r" b="b"/>
              <a:pathLst>
                <a:path w="12065" h="22859">
                  <a:moveTo>
                    <a:pt x="0" y="22862"/>
                  </a:moveTo>
                  <a:lnTo>
                    <a:pt x="5236" y="16128"/>
                  </a:lnTo>
                  <a:lnTo>
                    <a:pt x="8210" y="11501"/>
                  </a:lnTo>
                  <a:lnTo>
                    <a:pt x="10027" y="6839"/>
                  </a:lnTo>
                  <a:lnTo>
                    <a:pt x="11793" y="0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1070" y="133973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4">
                  <a:moveTo>
                    <a:pt x="0" y="19057"/>
                  </a:moveTo>
                  <a:lnTo>
                    <a:pt x="2811" y="7532"/>
                  </a:lnTo>
                  <a:lnTo>
                    <a:pt x="568" y="0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24943" y="1332032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5">
                  <a:moveTo>
                    <a:pt x="6695" y="7701"/>
                  </a:moveTo>
                  <a:lnTo>
                    <a:pt x="4452" y="168"/>
                  </a:lnTo>
                  <a:lnTo>
                    <a:pt x="0" y="0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17903" y="1331863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19" h="8255">
                  <a:moveTo>
                    <a:pt x="7040" y="168"/>
                  </a:moveTo>
                  <a:lnTo>
                    <a:pt x="2587" y="0"/>
                  </a:lnTo>
                  <a:lnTo>
                    <a:pt x="0" y="8175"/>
                  </a:lnTo>
                </a:path>
              </a:pathLst>
            </a:custGeom>
            <a:ln w="33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15316" y="1340039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90">
                  <a:moveTo>
                    <a:pt x="2587" y="0"/>
                  </a:moveTo>
                  <a:lnTo>
                    <a:pt x="0" y="8176"/>
                  </a:lnTo>
                  <a:lnTo>
                    <a:pt x="2669" y="21538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17985" y="1361578"/>
              <a:ext cx="12065" cy="27940"/>
            </a:xfrm>
            <a:custGeom>
              <a:avLst/>
              <a:gdLst/>
              <a:ahLst/>
              <a:cxnLst/>
              <a:rect l="l" t="t" r="r" b="b"/>
              <a:pathLst>
                <a:path w="12065" h="27940">
                  <a:moveTo>
                    <a:pt x="0" y="0"/>
                  </a:moveTo>
                  <a:lnTo>
                    <a:pt x="1688" y="7947"/>
                  </a:lnTo>
                  <a:lnTo>
                    <a:pt x="3501" y="13467"/>
                  </a:lnTo>
                  <a:lnTo>
                    <a:pt x="6563" y="19143"/>
                  </a:lnTo>
                  <a:lnTo>
                    <a:pt x="12000" y="27560"/>
                  </a:lnTo>
                </a:path>
              </a:pathLst>
            </a:custGeom>
            <a:ln w="33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29985" y="1389138"/>
              <a:ext cx="25400" cy="24765"/>
            </a:xfrm>
            <a:custGeom>
              <a:avLst/>
              <a:gdLst/>
              <a:ahLst/>
              <a:cxnLst/>
              <a:rect l="l" t="t" r="r" b="b"/>
              <a:pathLst>
                <a:path w="25400" h="24765">
                  <a:moveTo>
                    <a:pt x="0" y="0"/>
                  </a:moveTo>
                  <a:lnTo>
                    <a:pt x="5637" y="8370"/>
                  </a:lnTo>
                  <a:lnTo>
                    <a:pt x="10106" y="13726"/>
                  </a:lnTo>
                  <a:lnTo>
                    <a:pt x="15738" y="18376"/>
                  </a:lnTo>
                  <a:lnTo>
                    <a:pt x="24864" y="24629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54849" y="1413768"/>
              <a:ext cx="38735" cy="10795"/>
            </a:xfrm>
            <a:custGeom>
              <a:avLst/>
              <a:gdLst/>
              <a:ahLst/>
              <a:cxnLst/>
              <a:rect l="l" t="t" r="r" b="b"/>
              <a:pathLst>
                <a:path w="38734" h="10794">
                  <a:moveTo>
                    <a:pt x="0" y="0"/>
                  </a:moveTo>
                  <a:lnTo>
                    <a:pt x="9338" y="6027"/>
                  </a:lnTo>
                  <a:lnTo>
                    <a:pt x="16455" y="9100"/>
                  </a:lnTo>
                  <a:lnTo>
                    <a:pt x="24957" y="10178"/>
                  </a:lnTo>
                  <a:lnTo>
                    <a:pt x="38446" y="10216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93296" y="1409507"/>
              <a:ext cx="47625" cy="14604"/>
            </a:xfrm>
            <a:custGeom>
              <a:avLst/>
              <a:gdLst/>
              <a:ahLst/>
              <a:cxnLst/>
              <a:rect l="l" t="t" r="r" b="b"/>
              <a:pathLst>
                <a:path w="47625" h="14605">
                  <a:moveTo>
                    <a:pt x="0" y="14476"/>
                  </a:moveTo>
                  <a:lnTo>
                    <a:pt x="13626" y="14129"/>
                  </a:lnTo>
                  <a:lnTo>
                    <a:pt x="23089" y="12506"/>
                  </a:lnTo>
                  <a:lnTo>
                    <a:pt x="32818" y="8248"/>
                  </a:lnTo>
                  <a:lnTo>
                    <a:pt x="47240" y="0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40536" y="1368901"/>
              <a:ext cx="42545" cy="40640"/>
            </a:xfrm>
            <a:custGeom>
              <a:avLst/>
              <a:gdLst/>
              <a:ahLst/>
              <a:cxnLst/>
              <a:rect l="l" t="t" r="r" b="b"/>
              <a:pathLst>
                <a:path w="42544" h="40640">
                  <a:moveTo>
                    <a:pt x="0" y="40606"/>
                  </a:moveTo>
                  <a:lnTo>
                    <a:pt x="14344" y="31949"/>
                  </a:lnTo>
                  <a:lnTo>
                    <a:pt x="23524" y="24833"/>
                  </a:lnTo>
                  <a:lnTo>
                    <a:pt x="31499" y="15453"/>
                  </a:lnTo>
                  <a:lnTo>
                    <a:pt x="42229" y="0"/>
                  </a:lnTo>
                </a:path>
              </a:pathLst>
            </a:custGeom>
            <a:ln w="32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82766" y="1312571"/>
              <a:ext cx="26670" cy="56515"/>
            </a:xfrm>
            <a:custGeom>
              <a:avLst/>
              <a:gdLst/>
              <a:ahLst/>
              <a:cxnLst/>
              <a:rect l="l" t="t" r="r" b="b"/>
              <a:pathLst>
                <a:path w="26669" h="56515">
                  <a:moveTo>
                    <a:pt x="0" y="56330"/>
                  </a:moveTo>
                  <a:lnTo>
                    <a:pt x="10477" y="40631"/>
                  </a:lnTo>
                  <a:lnTo>
                    <a:pt x="16690" y="29530"/>
                  </a:lnTo>
                  <a:lnTo>
                    <a:pt x="21085" y="17747"/>
                  </a:lnTo>
                  <a:lnTo>
                    <a:pt x="26111" y="0"/>
                  </a:lnTo>
                </a:path>
              </a:pathLst>
            </a:custGeom>
            <a:ln w="31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08877" y="1254484"/>
              <a:ext cx="8255" cy="58419"/>
            </a:xfrm>
            <a:custGeom>
              <a:avLst/>
              <a:gdLst/>
              <a:ahLst/>
              <a:cxnLst/>
              <a:rect l="l" t="t" r="r" b="b"/>
              <a:pathLst>
                <a:path w="8255" h="58419">
                  <a:moveTo>
                    <a:pt x="0" y="58086"/>
                  </a:moveTo>
                  <a:lnTo>
                    <a:pt x="4733" y="40312"/>
                  </a:lnTo>
                  <a:lnTo>
                    <a:pt x="7086" y="28336"/>
                  </a:lnTo>
                  <a:lnTo>
                    <a:pt x="7753" y="16714"/>
                  </a:lnTo>
                  <a:lnTo>
                    <a:pt x="7433" y="0"/>
                  </a:lnTo>
                </a:path>
              </a:pathLst>
            </a:custGeom>
            <a:ln w="31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08906" y="1203434"/>
              <a:ext cx="7620" cy="51435"/>
            </a:xfrm>
            <a:custGeom>
              <a:avLst/>
              <a:gdLst/>
              <a:ahLst/>
              <a:cxnLst/>
              <a:rect l="l" t="t" r="r" b="b"/>
              <a:pathLst>
                <a:path w="7619" h="51434">
                  <a:moveTo>
                    <a:pt x="7404" y="51050"/>
                  </a:moveTo>
                  <a:lnTo>
                    <a:pt x="6851" y="34446"/>
                  </a:lnTo>
                  <a:lnTo>
                    <a:pt x="5896" y="23593"/>
                  </a:lnTo>
                  <a:lnTo>
                    <a:pt x="3843" y="13706"/>
                  </a:lnTo>
                  <a:lnTo>
                    <a:pt x="0" y="0"/>
                  </a:lnTo>
                </a:path>
              </a:pathLst>
            </a:custGeom>
            <a:ln w="31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93768" y="1164284"/>
              <a:ext cx="15240" cy="39370"/>
            </a:xfrm>
            <a:custGeom>
              <a:avLst/>
              <a:gdLst/>
              <a:ahLst/>
              <a:cxnLst/>
              <a:rect l="l" t="t" r="r" b="b"/>
              <a:pathLst>
                <a:path w="15240" h="39369">
                  <a:moveTo>
                    <a:pt x="15137" y="39150"/>
                  </a:moveTo>
                  <a:lnTo>
                    <a:pt x="11172" y="25629"/>
                  </a:lnTo>
                  <a:lnTo>
                    <a:pt x="8274" y="17044"/>
                  </a:lnTo>
                  <a:lnTo>
                    <a:pt x="5022" y="9724"/>
                  </a:lnTo>
                  <a:lnTo>
                    <a:pt x="0" y="0"/>
                  </a:lnTo>
                </a:path>
              </a:pathLst>
            </a:custGeom>
            <a:ln w="31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77857" y="1139972"/>
              <a:ext cx="16510" cy="24765"/>
            </a:xfrm>
            <a:custGeom>
              <a:avLst/>
              <a:gdLst/>
              <a:ahLst/>
              <a:cxnLst/>
              <a:rect l="l" t="t" r="r" b="b"/>
              <a:pathLst>
                <a:path w="16509" h="24765">
                  <a:moveTo>
                    <a:pt x="15911" y="24311"/>
                  </a:moveTo>
                  <a:lnTo>
                    <a:pt x="10876" y="14819"/>
                  </a:lnTo>
                  <a:lnTo>
                    <a:pt x="7540" y="9122"/>
                  </a:lnTo>
                  <a:lnTo>
                    <a:pt x="4412" y="4942"/>
                  </a:lnTo>
                  <a:lnTo>
                    <a:pt x="0" y="0"/>
                  </a:lnTo>
                </a:path>
              </a:pathLst>
            </a:custGeom>
            <a:ln w="32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66152" y="1131861"/>
              <a:ext cx="12065" cy="8255"/>
            </a:xfrm>
            <a:custGeom>
              <a:avLst/>
              <a:gdLst/>
              <a:ahLst/>
              <a:cxnLst/>
              <a:rect l="l" t="t" r="r" b="b"/>
              <a:pathLst>
                <a:path w="12065" h="8255">
                  <a:moveTo>
                    <a:pt x="11705" y="8111"/>
                  </a:moveTo>
                  <a:lnTo>
                    <a:pt x="4302" y="0"/>
                  </a:lnTo>
                  <a:lnTo>
                    <a:pt x="0" y="2255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61849" y="1134116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4" h="21590">
                  <a:moveTo>
                    <a:pt x="4302" y="0"/>
                  </a:moveTo>
                  <a:lnTo>
                    <a:pt x="0" y="2256"/>
                  </a:lnTo>
                  <a:lnTo>
                    <a:pt x="781" y="21450"/>
                  </a:lnTo>
                </a:path>
              </a:pathLst>
            </a:custGeom>
            <a:ln w="33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62630" y="1155567"/>
              <a:ext cx="6985" cy="53975"/>
            </a:xfrm>
            <a:custGeom>
              <a:avLst/>
              <a:gdLst/>
              <a:ahLst/>
              <a:cxnLst/>
              <a:rect l="l" t="t" r="r" b="b"/>
              <a:pathLst>
                <a:path w="6984" h="53975">
                  <a:moveTo>
                    <a:pt x="0" y="0"/>
                  </a:moveTo>
                  <a:lnTo>
                    <a:pt x="548" y="11631"/>
                  </a:lnTo>
                  <a:lnTo>
                    <a:pt x="1458" y="21073"/>
                  </a:lnTo>
                  <a:lnTo>
                    <a:pt x="3386" y="33333"/>
                  </a:lnTo>
                  <a:lnTo>
                    <a:pt x="6986" y="53421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69616" y="1208989"/>
              <a:ext cx="17145" cy="73660"/>
            </a:xfrm>
            <a:custGeom>
              <a:avLst/>
              <a:gdLst/>
              <a:ahLst/>
              <a:cxnLst/>
              <a:rect l="l" t="t" r="r" b="b"/>
              <a:pathLst>
                <a:path w="17144" h="73659">
                  <a:moveTo>
                    <a:pt x="0" y="0"/>
                  </a:moveTo>
                  <a:lnTo>
                    <a:pt x="3754" y="20397"/>
                  </a:lnTo>
                  <a:lnTo>
                    <a:pt x="6770" y="34827"/>
                  </a:lnTo>
                  <a:lnTo>
                    <a:pt x="10635" y="50158"/>
                  </a:lnTo>
                  <a:lnTo>
                    <a:pt x="16937" y="73258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86553" y="1282247"/>
              <a:ext cx="24130" cy="72390"/>
            </a:xfrm>
            <a:custGeom>
              <a:avLst/>
              <a:gdLst/>
              <a:ahLst/>
              <a:cxnLst/>
              <a:rect l="l" t="t" r="r" b="b"/>
              <a:pathLst>
                <a:path w="24130" h="72390">
                  <a:moveTo>
                    <a:pt x="0" y="0"/>
                  </a:moveTo>
                  <a:lnTo>
                    <a:pt x="6413" y="23085"/>
                  </a:lnTo>
                  <a:lnTo>
                    <a:pt x="11063" y="38315"/>
                  </a:lnTo>
                  <a:lnTo>
                    <a:pt x="16210" y="52471"/>
                  </a:lnTo>
                  <a:lnTo>
                    <a:pt x="24114" y="72333"/>
                  </a:lnTo>
                </a:path>
              </a:pathLst>
            </a:custGeom>
            <a:ln w="30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10668" y="1354580"/>
              <a:ext cx="28575" cy="54610"/>
            </a:xfrm>
            <a:custGeom>
              <a:avLst/>
              <a:gdLst/>
              <a:ahLst/>
              <a:cxnLst/>
              <a:rect l="l" t="t" r="r" b="b"/>
              <a:pathLst>
                <a:path w="28575" h="54609">
                  <a:moveTo>
                    <a:pt x="0" y="0"/>
                  </a:moveTo>
                  <a:lnTo>
                    <a:pt x="7971" y="19583"/>
                  </a:lnTo>
                  <a:lnTo>
                    <a:pt x="13584" y="31780"/>
                  </a:lnTo>
                  <a:lnTo>
                    <a:pt x="19499" y="41693"/>
                  </a:lnTo>
                  <a:lnTo>
                    <a:pt x="28376" y="54424"/>
                  </a:lnTo>
                </a:path>
              </a:pathLst>
            </a:custGeom>
            <a:ln w="30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39045" y="1409005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0" y="0"/>
                  </a:moveTo>
                  <a:lnTo>
                    <a:pt x="8905" y="12314"/>
                  </a:lnTo>
                  <a:lnTo>
                    <a:pt x="15019" y="19306"/>
                  </a:lnTo>
                  <a:lnTo>
                    <a:pt x="21171" y="23574"/>
                  </a:lnTo>
                  <a:lnTo>
                    <a:pt x="30191" y="27716"/>
                  </a:lnTo>
                </a:path>
              </a:pathLst>
            </a:custGeom>
            <a:ln w="30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69237" y="1436347"/>
              <a:ext cx="29209" cy="5715"/>
            </a:xfrm>
            <a:custGeom>
              <a:avLst/>
              <a:gdLst/>
              <a:ahLst/>
              <a:cxnLst/>
              <a:rect l="l" t="t" r="r" b="b"/>
              <a:pathLst>
                <a:path w="29209" h="5715">
                  <a:moveTo>
                    <a:pt x="0" y="374"/>
                  </a:moveTo>
                  <a:lnTo>
                    <a:pt x="8999" y="4076"/>
                  </a:lnTo>
                  <a:lnTo>
                    <a:pt x="15003" y="5272"/>
                  </a:lnTo>
                  <a:lnTo>
                    <a:pt x="20717" y="3924"/>
                  </a:lnTo>
                  <a:lnTo>
                    <a:pt x="28844" y="0"/>
                  </a:lnTo>
                </a:path>
              </a:pathLst>
            </a:custGeom>
            <a:ln w="31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98081" y="1411923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4" h="24765">
                  <a:moveTo>
                    <a:pt x="0" y="24423"/>
                  </a:moveTo>
                  <a:lnTo>
                    <a:pt x="8042" y="20122"/>
                  </a:lnTo>
                  <a:lnTo>
                    <a:pt x="13162" y="16145"/>
                  </a:lnTo>
                  <a:lnTo>
                    <a:pt x="17555" y="10200"/>
                  </a:lnTo>
                  <a:lnTo>
                    <a:pt x="23417" y="0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21498" y="1370612"/>
              <a:ext cx="15240" cy="41910"/>
            </a:xfrm>
            <a:custGeom>
              <a:avLst/>
              <a:gdLst/>
              <a:ahLst/>
              <a:cxnLst/>
              <a:rect l="l" t="t" r="r" b="b"/>
              <a:pathLst>
                <a:path w="15240" h="41909">
                  <a:moveTo>
                    <a:pt x="0" y="41311"/>
                  </a:moveTo>
                  <a:lnTo>
                    <a:pt x="5728" y="30846"/>
                  </a:lnTo>
                  <a:lnTo>
                    <a:pt x="9188" y="23055"/>
                  </a:lnTo>
                  <a:lnTo>
                    <a:pt x="11774" y="14064"/>
                  </a:lnTo>
                  <a:lnTo>
                    <a:pt x="14883" y="0"/>
                  </a:lnTo>
                </a:path>
              </a:pathLst>
            </a:custGeom>
            <a:ln w="33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36381" y="1321742"/>
              <a:ext cx="6350" cy="48895"/>
            </a:xfrm>
            <a:custGeom>
              <a:avLst/>
              <a:gdLst/>
              <a:ahLst/>
              <a:cxnLst/>
              <a:rect l="l" t="t" r="r" b="b"/>
              <a:pathLst>
                <a:path w="6350" h="48894">
                  <a:moveTo>
                    <a:pt x="0" y="48869"/>
                  </a:moveTo>
                  <a:lnTo>
                    <a:pt x="2974" y="34688"/>
                  </a:lnTo>
                  <a:lnTo>
                    <a:pt x="4625" y="24870"/>
                  </a:lnTo>
                  <a:lnTo>
                    <a:pt x="5545" y="14834"/>
                  </a:lnTo>
                  <a:lnTo>
                    <a:pt x="6329" y="0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42631" y="1276653"/>
              <a:ext cx="1270" cy="45085"/>
            </a:xfrm>
            <a:custGeom>
              <a:avLst/>
              <a:gdLst/>
              <a:ahLst/>
              <a:cxnLst/>
              <a:rect l="l" t="t" r="r" b="b"/>
              <a:pathLst>
                <a:path w="1269" h="45084">
                  <a:moveTo>
                    <a:pt x="79" y="45088"/>
                  </a:moveTo>
                  <a:lnTo>
                    <a:pt x="763" y="30313"/>
                  </a:lnTo>
                  <a:lnTo>
                    <a:pt x="982" y="20691"/>
                  </a:lnTo>
                  <a:lnTo>
                    <a:pt x="730" y="11996"/>
                  </a:lnTo>
                  <a:lnTo>
                    <a:pt x="0" y="0"/>
                  </a:lnTo>
                </a:path>
              </a:pathLst>
            </a:custGeom>
            <a:ln w="31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39050" y="1244782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09" h="32384">
                  <a:moveTo>
                    <a:pt x="3580" y="31870"/>
                  </a:moveTo>
                  <a:lnTo>
                    <a:pt x="2795" y="20080"/>
                  </a:lnTo>
                  <a:lnTo>
                    <a:pt x="2160" y="12830"/>
                  </a:lnTo>
                  <a:lnTo>
                    <a:pt x="1340" y="7133"/>
                  </a:lnTo>
                  <a:lnTo>
                    <a:pt x="0" y="0"/>
                  </a:lnTo>
                </a:path>
              </a:pathLst>
            </a:custGeom>
            <a:ln w="31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34639" y="1231068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4" h="13969">
                  <a:moveTo>
                    <a:pt x="4411" y="13714"/>
                  </a:moveTo>
                  <a:lnTo>
                    <a:pt x="2128" y="1918"/>
                  </a:lnTo>
                  <a:lnTo>
                    <a:pt x="0" y="0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31576" y="1229149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3062" y="1918"/>
                  </a:moveTo>
                  <a:lnTo>
                    <a:pt x="933" y="0"/>
                  </a:lnTo>
                  <a:lnTo>
                    <a:pt x="0" y="9145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31032" y="1238295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5" h="27940">
                  <a:moveTo>
                    <a:pt x="543" y="0"/>
                  </a:moveTo>
                  <a:lnTo>
                    <a:pt x="38" y="5574"/>
                  </a:lnTo>
                  <a:lnTo>
                    <a:pt x="0" y="10301"/>
                  </a:lnTo>
                  <a:lnTo>
                    <a:pt x="547" y="16764"/>
                  </a:lnTo>
                  <a:lnTo>
                    <a:pt x="1796" y="27544"/>
                  </a:lnTo>
                </a:path>
              </a:pathLst>
            </a:custGeom>
            <a:ln w="34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32829" y="1265839"/>
              <a:ext cx="8890" cy="41910"/>
            </a:xfrm>
            <a:custGeom>
              <a:avLst/>
              <a:gdLst/>
              <a:ahLst/>
              <a:cxnLst/>
              <a:rect l="l" t="t" r="r" b="b"/>
              <a:pathLst>
                <a:path w="8890" h="41909">
                  <a:moveTo>
                    <a:pt x="0" y="0"/>
                  </a:moveTo>
                  <a:lnTo>
                    <a:pt x="1363" y="11000"/>
                  </a:lnTo>
                  <a:lnTo>
                    <a:pt x="2704" y="19006"/>
                  </a:lnTo>
                  <a:lnTo>
                    <a:pt x="4823" y="27923"/>
                  </a:lnTo>
                  <a:lnTo>
                    <a:pt x="8517" y="41655"/>
                  </a:lnTo>
                </a:path>
              </a:pathLst>
            </a:custGeom>
            <a:ln w="33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41347" y="1307494"/>
              <a:ext cx="17145" cy="45720"/>
            </a:xfrm>
            <a:custGeom>
              <a:avLst/>
              <a:gdLst/>
              <a:ahLst/>
              <a:cxnLst/>
              <a:rect l="l" t="t" r="r" b="b"/>
              <a:pathLst>
                <a:path w="17144" h="45719">
                  <a:moveTo>
                    <a:pt x="0" y="0"/>
                  </a:moveTo>
                  <a:lnTo>
                    <a:pt x="3821" y="13792"/>
                  </a:lnTo>
                  <a:lnTo>
                    <a:pt x="6832" y="23131"/>
                  </a:lnTo>
                  <a:lnTo>
                    <a:pt x="10596" y="32284"/>
                  </a:lnTo>
                  <a:lnTo>
                    <a:pt x="16676" y="45517"/>
                  </a:lnTo>
                </a:path>
              </a:pathLst>
            </a:custGeom>
            <a:ln w="32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58024" y="1353012"/>
              <a:ext cx="24130" cy="39370"/>
            </a:xfrm>
            <a:custGeom>
              <a:avLst/>
              <a:gdLst/>
              <a:ahLst/>
              <a:cxnLst/>
              <a:rect l="l" t="t" r="r" b="b"/>
              <a:pathLst>
                <a:path w="24130" h="39369">
                  <a:moveTo>
                    <a:pt x="0" y="0"/>
                  </a:moveTo>
                  <a:lnTo>
                    <a:pt x="6188" y="13127"/>
                  </a:lnTo>
                  <a:lnTo>
                    <a:pt x="10713" y="21543"/>
                  </a:lnTo>
                  <a:lnTo>
                    <a:pt x="15790" y="28881"/>
                  </a:lnTo>
                  <a:lnTo>
                    <a:pt x="23635" y="38779"/>
                  </a:lnTo>
                </a:path>
              </a:pathLst>
            </a:custGeom>
            <a:ln w="32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181659" y="1391791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40" h="24765">
                  <a:moveTo>
                    <a:pt x="0" y="0"/>
                  </a:moveTo>
                  <a:lnTo>
                    <a:pt x="7903" y="9675"/>
                  </a:lnTo>
                  <a:lnTo>
                    <a:pt x="13386" y="15463"/>
                  </a:lnTo>
                  <a:lnTo>
                    <a:pt x="19014" y="19669"/>
                  </a:lnTo>
                  <a:lnTo>
                    <a:pt x="27350" y="24600"/>
                  </a:lnTo>
                </a:path>
              </a:pathLst>
            </a:custGeom>
            <a:ln w="31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09010" y="1416391"/>
              <a:ext cx="27305" cy="7620"/>
            </a:xfrm>
            <a:custGeom>
              <a:avLst/>
              <a:gdLst/>
              <a:ahLst/>
              <a:cxnLst/>
              <a:rect l="l" t="t" r="r" b="b"/>
              <a:pathLst>
                <a:path w="27305" h="7619">
                  <a:moveTo>
                    <a:pt x="0" y="0"/>
                  </a:moveTo>
                  <a:lnTo>
                    <a:pt x="8332" y="4643"/>
                  </a:lnTo>
                  <a:lnTo>
                    <a:pt x="13934" y="6835"/>
                  </a:lnTo>
                  <a:lnTo>
                    <a:pt x="19347" y="7157"/>
                  </a:lnTo>
                  <a:lnTo>
                    <a:pt x="27113" y="6188"/>
                  </a:lnTo>
                </a:path>
              </a:pathLst>
            </a:custGeom>
            <a:ln w="32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236124" y="1409641"/>
              <a:ext cx="24765" cy="13335"/>
            </a:xfrm>
            <a:custGeom>
              <a:avLst/>
              <a:gdLst/>
              <a:ahLst/>
              <a:cxnLst/>
              <a:rect l="l" t="t" r="r" b="b"/>
              <a:pathLst>
                <a:path w="24765" h="13334">
                  <a:moveTo>
                    <a:pt x="0" y="12937"/>
                  </a:moveTo>
                  <a:lnTo>
                    <a:pt x="7722" y="11670"/>
                  </a:lnTo>
                  <a:lnTo>
                    <a:pt x="12830" y="9900"/>
                  </a:lnTo>
                  <a:lnTo>
                    <a:pt x="17601" y="6414"/>
                  </a:lnTo>
                  <a:lnTo>
                    <a:pt x="24317" y="0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260442" y="1380963"/>
              <a:ext cx="19050" cy="29209"/>
            </a:xfrm>
            <a:custGeom>
              <a:avLst/>
              <a:gdLst/>
              <a:ahLst/>
              <a:cxnLst/>
              <a:rect l="l" t="t" r="r" b="b"/>
              <a:pathLst>
                <a:path w="19050" h="29209">
                  <a:moveTo>
                    <a:pt x="0" y="28678"/>
                  </a:moveTo>
                  <a:lnTo>
                    <a:pt x="6625" y="22017"/>
                  </a:lnTo>
                  <a:lnTo>
                    <a:pt x="10767" y="16809"/>
                  </a:lnTo>
                  <a:lnTo>
                    <a:pt x="14165" y="10366"/>
                  </a:lnTo>
                  <a:lnTo>
                    <a:pt x="18559" y="0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279001" y="1342873"/>
              <a:ext cx="10160" cy="38100"/>
            </a:xfrm>
            <a:custGeom>
              <a:avLst/>
              <a:gdLst/>
              <a:ahLst/>
              <a:cxnLst/>
              <a:rect l="l" t="t" r="r" b="b"/>
              <a:pathLst>
                <a:path w="10159" h="38100">
                  <a:moveTo>
                    <a:pt x="0" y="38089"/>
                  </a:moveTo>
                  <a:lnTo>
                    <a:pt x="4261" y="27575"/>
                  </a:lnTo>
                  <a:lnTo>
                    <a:pt x="6730" y="20103"/>
                  </a:lnTo>
                  <a:lnTo>
                    <a:pt x="8350" y="12101"/>
                  </a:lnTo>
                  <a:lnTo>
                    <a:pt x="10065" y="0"/>
                  </a:lnTo>
                </a:path>
              </a:pathLst>
            </a:custGeom>
            <a:ln w="33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289067" y="1303793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40" h="39369">
                  <a:moveTo>
                    <a:pt x="0" y="39080"/>
                  </a:moveTo>
                  <a:lnTo>
                    <a:pt x="1581" y="26963"/>
                  </a:lnTo>
                  <a:lnTo>
                    <a:pt x="2266" y="18853"/>
                  </a:lnTo>
                  <a:lnTo>
                    <a:pt x="2197" y="11086"/>
                  </a:lnTo>
                  <a:lnTo>
                    <a:pt x="1515" y="0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285328" y="1271865"/>
              <a:ext cx="5715" cy="32384"/>
            </a:xfrm>
            <a:custGeom>
              <a:avLst/>
              <a:gdLst/>
              <a:ahLst/>
              <a:cxnLst/>
              <a:rect l="l" t="t" r="r" b="b"/>
              <a:pathLst>
                <a:path w="5715" h="32384">
                  <a:moveTo>
                    <a:pt x="5255" y="31927"/>
                  </a:moveTo>
                  <a:lnTo>
                    <a:pt x="4467" y="20951"/>
                  </a:lnTo>
                  <a:lnTo>
                    <a:pt x="3657" y="13967"/>
                  </a:lnTo>
                  <a:lnTo>
                    <a:pt x="2332" y="7981"/>
                  </a:lnTo>
                  <a:lnTo>
                    <a:pt x="0" y="0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276579" y="1251793"/>
              <a:ext cx="8890" cy="20320"/>
            </a:xfrm>
            <a:custGeom>
              <a:avLst/>
              <a:gdLst/>
              <a:ahLst/>
              <a:cxnLst/>
              <a:rect l="l" t="t" r="r" b="b"/>
              <a:pathLst>
                <a:path w="8890" h="20319">
                  <a:moveTo>
                    <a:pt x="8749" y="20072"/>
                  </a:moveTo>
                  <a:lnTo>
                    <a:pt x="4748" y="6769"/>
                  </a:lnTo>
                  <a:lnTo>
                    <a:pt x="0" y="0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68123" y="1243916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90" h="8255">
                  <a:moveTo>
                    <a:pt x="8456" y="7877"/>
                  </a:moveTo>
                  <a:lnTo>
                    <a:pt x="3708" y="1107"/>
                  </a:lnTo>
                  <a:lnTo>
                    <a:pt x="0" y="0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262870" y="1242807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5252" y="1108"/>
                  </a:moveTo>
                  <a:lnTo>
                    <a:pt x="1544" y="0"/>
                  </a:lnTo>
                  <a:lnTo>
                    <a:pt x="0" y="4179"/>
                  </a:lnTo>
                </a:path>
              </a:pathLst>
            </a:custGeom>
            <a:ln w="33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261325" y="1246987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5" h="13334">
                  <a:moveTo>
                    <a:pt x="1544" y="0"/>
                  </a:moveTo>
                  <a:lnTo>
                    <a:pt x="0" y="4179"/>
                  </a:lnTo>
                  <a:lnTo>
                    <a:pt x="1149" y="12741"/>
                  </a:lnTo>
                </a:path>
              </a:pathLst>
            </a:custGeom>
            <a:ln w="34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262475" y="1259729"/>
              <a:ext cx="5715" cy="20320"/>
            </a:xfrm>
            <a:custGeom>
              <a:avLst/>
              <a:gdLst/>
              <a:ahLst/>
              <a:cxnLst/>
              <a:rect l="l" t="t" r="r" b="b"/>
              <a:pathLst>
                <a:path w="5715" h="20319">
                  <a:moveTo>
                    <a:pt x="0" y="0"/>
                  </a:moveTo>
                  <a:lnTo>
                    <a:pt x="1149" y="8562"/>
                  </a:lnTo>
                  <a:lnTo>
                    <a:pt x="5263" y="20244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267739" y="1279973"/>
              <a:ext cx="10160" cy="23495"/>
            </a:xfrm>
            <a:custGeom>
              <a:avLst/>
              <a:gdLst/>
              <a:ahLst/>
              <a:cxnLst/>
              <a:rect l="l" t="t" r="r" b="b"/>
              <a:pathLst>
                <a:path w="10159" h="23494">
                  <a:moveTo>
                    <a:pt x="0" y="0"/>
                  </a:moveTo>
                  <a:lnTo>
                    <a:pt x="4114" y="11681"/>
                  </a:lnTo>
                  <a:lnTo>
                    <a:pt x="9749" y="23000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6909" y="1196878"/>
              <a:ext cx="254408" cy="254834"/>
            </a:xfrm>
            <a:prstGeom prst="rect">
              <a:avLst/>
            </a:prstGeom>
          </p:spPr>
        </p:pic>
      </p:grpSp>
      <p:pic>
        <p:nvPicPr>
          <p:cNvPr id="243" name="object 2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60311" y="1229839"/>
            <a:ext cx="189088" cy="221936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2479786" y="1081003"/>
            <a:ext cx="243204" cy="566420"/>
            <a:chOff x="2479786" y="1081003"/>
            <a:chExt cx="243204" cy="566420"/>
          </a:xfrm>
        </p:grpSpPr>
        <p:sp>
          <p:nvSpPr>
            <p:cNvPr id="245" name="object 245"/>
            <p:cNvSpPr/>
            <p:nvPr/>
          </p:nvSpPr>
          <p:spPr>
            <a:xfrm>
              <a:off x="2574230" y="1191397"/>
              <a:ext cx="8890" cy="33020"/>
            </a:xfrm>
            <a:custGeom>
              <a:avLst/>
              <a:gdLst/>
              <a:ahLst/>
              <a:cxnLst/>
              <a:rect l="l" t="t" r="r" b="b"/>
              <a:pathLst>
                <a:path w="8889" h="33019">
                  <a:moveTo>
                    <a:pt x="8363" y="32467"/>
                  </a:moveTo>
                  <a:lnTo>
                    <a:pt x="7675" y="28682"/>
                  </a:lnTo>
                  <a:lnTo>
                    <a:pt x="6986" y="24898"/>
                  </a:lnTo>
                </a:path>
                <a:path w="8889" h="33019">
                  <a:moveTo>
                    <a:pt x="6986" y="24898"/>
                  </a:moveTo>
                  <a:lnTo>
                    <a:pt x="6103" y="20252"/>
                  </a:lnTo>
                  <a:lnTo>
                    <a:pt x="5081" y="16110"/>
                  </a:lnTo>
                  <a:lnTo>
                    <a:pt x="3265" y="1013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558380" y="1153338"/>
              <a:ext cx="15875" cy="38100"/>
            </a:xfrm>
            <a:custGeom>
              <a:avLst/>
              <a:gdLst/>
              <a:ahLst/>
              <a:cxnLst/>
              <a:rect l="l" t="t" r="r" b="b"/>
              <a:pathLst>
                <a:path w="15875" h="38100">
                  <a:moveTo>
                    <a:pt x="15849" y="38058"/>
                  </a:moveTo>
                  <a:lnTo>
                    <a:pt x="12446" y="27716"/>
                  </a:lnTo>
                  <a:lnTo>
                    <a:pt x="9660" y="20304"/>
                  </a:lnTo>
                  <a:lnTo>
                    <a:pt x="6007" y="12254"/>
                  </a:lnTo>
                  <a:lnTo>
                    <a:pt x="0" y="0"/>
                  </a:lnTo>
                </a:path>
              </a:pathLst>
            </a:custGeom>
            <a:ln w="34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536880" y="1116803"/>
              <a:ext cx="21590" cy="36830"/>
            </a:xfrm>
            <a:custGeom>
              <a:avLst/>
              <a:gdLst/>
              <a:ahLst/>
              <a:cxnLst/>
              <a:rect l="l" t="t" r="r" b="b"/>
              <a:pathLst>
                <a:path w="21589" h="36830">
                  <a:moveTo>
                    <a:pt x="21500" y="36535"/>
                  </a:moveTo>
                  <a:lnTo>
                    <a:pt x="15404" y="24304"/>
                  </a:lnTo>
                  <a:lnTo>
                    <a:pt x="11133" y="16421"/>
                  </a:lnTo>
                  <a:lnTo>
                    <a:pt x="6670" y="9461"/>
                  </a:lnTo>
                  <a:lnTo>
                    <a:pt x="0" y="0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517236" y="1099149"/>
              <a:ext cx="19685" cy="17780"/>
            </a:xfrm>
            <a:custGeom>
              <a:avLst/>
              <a:gdLst/>
              <a:ahLst/>
              <a:cxnLst/>
              <a:rect l="l" t="t" r="r" b="b"/>
              <a:pathLst>
                <a:path w="19685" h="17780">
                  <a:moveTo>
                    <a:pt x="19643" y="17653"/>
                  </a:moveTo>
                  <a:lnTo>
                    <a:pt x="13002" y="8486"/>
                  </a:lnTo>
                  <a:lnTo>
                    <a:pt x="8742" y="3592"/>
                  </a:lnTo>
                  <a:lnTo>
                    <a:pt x="5022" y="1314"/>
                  </a:lnTo>
                  <a:lnTo>
                    <a:pt x="0" y="0"/>
                  </a:lnTo>
                </a:path>
              </a:pathLst>
            </a:custGeom>
            <a:ln w="32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507826" y="1097301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4">
                  <a:moveTo>
                    <a:pt x="9409" y="1847"/>
                  </a:moveTo>
                  <a:lnTo>
                    <a:pt x="1027" y="0"/>
                  </a:lnTo>
                  <a:lnTo>
                    <a:pt x="0" y="19237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507306" y="1116538"/>
              <a:ext cx="4445" cy="62230"/>
            </a:xfrm>
            <a:custGeom>
              <a:avLst/>
              <a:gdLst/>
              <a:ahLst/>
              <a:cxnLst/>
              <a:rect l="l" t="t" r="r" b="b"/>
              <a:pathLst>
                <a:path w="4444" h="62230">
                  <a:moveTo>
                    <a:pt x="520" y="0"/>
                  </a:moveTo>
                  <a:lnTo>
                    <a:pt x="0" y="11788"/>
                  </a:lnTo>
                  <a:lnTo>
                    <a:pt x="209" y="22173"/>
                  </a:lnTo>
                  <a:lnTo>
                    <a:pt x="1495" y="36962"/>
                  </a:lnTo>
                  <a:lnTo>
                    <a:pt x="4201" y="61966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511507" y="1178505"/>
              <a:ext cx="11430" cy="104139"/>
            </a:xfrm>
            <a:custGeom>
              <a:avLst/>
              <a:gdLst/>
              <a:ahLst/>
              <a:cxnLst/>
              <a:rect l="l" t="t" r="r" b="b"/>
              <a:pathLst>
                <a:path w="11430" h="104140">
                  <a:moveTo>
                    <a:pt x="0" y="0"/>
                  </a:moveTo>
                  <a:lnTo>
                    <a:pt x="2822" y="25655"/>
                  </a:lnTo>
                  <a:lnTo>
                    <a:pt x="4922" y="45005"/>
                  </a:lnTo>
                  <a:lnTo>
                    <a:pt x="7344" y="67771"/>
                  </a:lnTo>
                  <a:lnTo>
                    <a:pt x="11131" y="10367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522639" y="1282176"/>
              <a:ext cx="12700" cy="124460"/>
            </a:xfrm>
            <a:custGeom>
              <a:avLst/>
              <a:gdLst/>
              <a:ahLst/>
              <a:cxnLst/>
              <a:rect l="l" t="t" r="r" b="b"/>
              <a:pathLst>
                <a:path w="12700" h="124459">
                  <a:moveTo>
                    <a:pt x="0" y="0"/>
                  </a:moveTo>
                  <a:lnTo>
                    <a:pt x="3805" y="36222"/>
                  </a:lnTo>
                  <a:lnTo>
                    <a:pt x="6353" y="61255"/>
                  </a:lnTo>
                  <a:lnTo>
                    <a:pt x="8797" y="86760"/>
                  </a:lnTo>
                  <a:lnTo>
                    <a:pt x="12287" y="124400"/>
                  </a:lnTo>
                </a:path>
              </a:pathLst>
            </a:custGeom>
            <a:ln w="29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534926" y="1406576"/>
              <a:ext cx="16510" cy="193675"/>
            </a:xfrm>
            <a:custGeom>
              <a:avLst/>
              <a:gdLst/>
              <a:ahLst/>
              <a:cxnLst/>
              <a:rect l="l" t="t" r="r" b="b"/>
              <a:pathLst>
                <a:path w="16510" h="193675">
                  <a:moveTo>
                    <a:pt x="0" y="0"/>
                  </a:moveTo>
                  <a:lnTo>
                    <a:pt x="8044" y="95395"/>
                  </a:lnTo>
                  <a:lnTo>
                    <a:pt x="12421" y="147303"/>
                  </a:lnTo>
                  <a:lnTo>
                    <a:pt x="14658" y="173825"/>
                  </a:lnTo>
                  <a:lnTo>
                    <a:pt x="16280" y="193058"/>
                  </a:lnTo>
                </a:path>
              </a:pathLst>
            </a:custGeom>
            <a:ln w="27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551207" y="1599634"/>
              <a:ext cx="5080" cy="33655"/>
            </a:xfrm>
            <a:custGeom>
              <a:avLst/>
              <a:gdLst/>
              <a:ahLst/>
              <a:cxnLst/>
              <a:rect l="l" t="t" r="r" b="b"/>
              <a:pathLst>
                <a:path w="5080" h="33655">
                  <a:moveTo>
                    <a:pt x="0" y="0"/>
                  </a:moveTo>
                  <a:lnTo>
                    <a:pt x="1444" y="16736"/>
                  </a:lnTo>
                  <a:lnTo>
                    <a:pt x="2432" y="25774"/>
                  </a:lnTo>
                  <a:lnTo>
                    <a:pt x="3421" y="30228"/>
                  </a:lnTo>
                  <a:lnTo>
                    <a:pt x="4867" y="33212"/>
                  </a:lnTo>
                </a:path>
              </a:pathLst>
            </a:custGeom>
            <a:ln w="28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529544" y="134297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72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508601" y="1336935"/>
              <a:ext cx="20955" cy="6350"/>
            </a:xfrm>
            <a:custGeom>
              <a:avLst/>
              <a:gdLst/>
              <a:ahLst/>
              <a:cxnLst/>
              <a:rect l="l" t="t" r="r" b="b"/>
              <a:pathLst>
                <a:path w="20955" h="6350">
                  <a:moveTo>
                    <a:pt x="20943" y="6038"/>
                  </a:moveTo>
                  <a:lnTo>
                    <a:pt x="7828" y="2715"/>
                  </a:lnTo>
                  <a:lnTo>
                    <a:pt x="0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498761" y="1331231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60" h="5715">
                  <a:moveTo>
                    <a:pt x="9839" y="5704"/>
                  </a:moveTo>
                  <a:lnTo>
                    <a:pt x="2010" y="2988"/>
                  </a:lnTo>
                  <a:lnTo>
                    <a:pt x="0" y="0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496751" y="1325445"/>
              <a:ext cx="12065" cy="6350"/>
            </a:xfrm>
            <a:custGeom>
              <a:avLst/>
              <a:gdLst/>
              <a:ahLst/>
              <a:cxnLst/>
              <a:rect l="l" t="t" r="r" b="b"/>
              <a:pathLst>
                <a:path w="12064" h="6350">
                  <a:moveTo>
                    <a:pt x="2010" y="5785"/>
                  </a:moveTo>
                  <a:lnTo>
                    <a:pt x="0" y="2797"/>
                  </a:lnTo>
                  <a:lnTo>
                    <a:pt x="11664" y="0"/>
                  </a:lnTo>
                </a:path>
              </a:pathLst>
            </a:custGeom>
            <a:ln w="33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508416" y="1320350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5">
                  <a:moveTo>
                    <a:pt x="0" y="5095"/>
                  </a:moveTo>
                  <a:lnTo>
                    <a:pt x="7138" y="3441"/>
                  </a:lnTo>
                  <a:lnTo>
                    <a:pt x="13363" y="2359"/>
                  </a:lnTo>
                  <a:lnTo>
                    <a:pt x="22136" y="1371"/>
                  </a:lnTo>
                  <a:lnTo>
                    <a:pt x="36918" y="0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545335" y="1317192"/>
              <a:ext cx="55880" cy="3175"/>
            </a:xfrm>
            <a:custGeom>
              <a:avLst/>
              <a:gdLst/>
              <a:ahLst/>
              <a:cxnLst/>
              <a:rect l="l" t="t" r="r" b="b"/>
              <a:pathLst>
                <a:path w="55880" h="3175">
                  <a:moveTo>
                    <a:pt x="0" y="3157"/>
                  </a:moveTo>
                  <a:lnTo>
                    <a:pt x="15076" y="1816"/>
                  </a:lnTo>
                  <a:lnTo>
                    <a:pt x="25911" y="1040"/>
                  </a:lnTo>
                  <a:lnTo>
                    <a:pt x="37733" y="533"/>
                  </a:lnTo>
                  <a:lnTo>
                    <a:pt x="55769" y="0"/>
                  </a:lnTo>
                </a:path>
              </a:pathLst>
            </a:custGeom>
            <a:ln w="33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601104" y="1316606"/>
              <a:ext cx="55244" cy="1270"/>
            </a:xfrm>
            <a:custGeom>
              <a:avLst/>
              <a:gdLst/>
              <a:ahLst/>
              <a:cxnLst/>
              <a:rect l="l" t="t" r="r" b="b"/>
              <a:pathLst>
                <a:path w="55244" h="1269">
                  <a:moveTo>
                    <a:pt x="-15941" y="531"/>
                  </a:moveTo>
                  <a:lnTo>
                    <a:pt x="71000" y="531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656163" y="131766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30" h="5080">
                  <a:moveTo>
                    <a:pt x="0" y="0"/>
                  </a:moveTo>
                  <a:lnTo>
                    <a:pt x="14379" y="828"/>
                  </a:lnTo>
                  <a:lnTo>
                    <a:pt x="22995" y="1610"/>
                  </a:lnTo>
                  <a:lnTo>
                    <a:pt x="29287" y="2800"/>
                  </a:lnTo>
                  <a:lnTo>
                    <a:pt x="36698" y="4853"/>
                  </a:lnTo>
                </a:path>
              </a:pathLst>
            </a:custGeom>
            <a:ln w="31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692862" y="1322523"/>
              <a:ext cx="12700" cy="8255"/>
            </a:xfrm>
            <a:custGeom>
              <a:avLst/>
              <a:gdLst/>
              <a:ahLst/>
              <a:cxnLst/>
              <a:rect l="l" t="t" r="r" b="b"/>
              <a:pathLst>
                <a:path w="12700" h="8255">
                  <a:moveTo>
                    <a:pt x="0" y="0"/>
                  </a:moveTo>
                  <a:lnTo>
                    <a:pt x="12154" y="3514"/>
                  </a:lnTo>
                  <a:lnTo>
                    <a:pt x="12634" y="7956"/>
                  </a:lnTo>
                </a:path>
              </a:pathLst>
            </a:custGeom>
            <a:ln w="31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699888" y="1330480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5607" y="0"/>
                  </a:moveTo>
                  <a:lnTo>
                    <a:pt x="6087" y="4440"/>
                  </a:lnTo>
                  <a:lnTo>
                    <a:pt x="0" y="8034"/>
                  </a:lnTo>
                </a:path>
              </a:pathLst>
            </a:custGeom>
            <a:ln w="33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5" name="object 26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28627" y="1238228"/>
            <a:ext cx="269462" cy="284010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39629" y="1417842"/>
            <a:ext cx="100749" cy="156120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250322" y="1147389"/>
            <a:ext cx="442161" cy="342245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72486" y="1298593"/>
            <a:ext cx="193740" cy="190251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048579" y="1337933"/>
            <a:ext cx="234279" cy="192104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808631" y="1150615"/>
            <a:ext cx="296424" cy="414789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225034" y="1327779"/>
            <a:ext cx="194496" cy="212508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99666" y="1178886"/>
            <a:ext cx="232353" cy="397954"/>
          </a:xfrm>
          <a:prstGeom prst="rect">
            <a:avLst/>
          </a:prstGeom>
        </p:spPr>
      </p:pic>
      <p:grpSp>
        <p:nvGrpSpPr>
          <p:cNvPr id="273" name="object 273"/>
          <p:cNvGrpSpPr/>
          <p:nvPr/>
        </p:nvGrpSpPr>
        <p:grpSpPr>
          <a:xfrm>
            <a:off x="7105703" y="1167601"/>
            <a:ext cx="163195" cy="375920"/>
            <a:chOff x="7105703" y="1167601"/>
            <a:chExt cx="163195" cy="375920"/>
          </a:xfrm>
        </p:grpSpPr>
        <p:sp>
          <p:nvSpPr>
            <p:cNvPr id="274" name="object 274"/>
            <p:cNvSpPr/>
            <p:nvPr/>
          </p:nvSpPr>
          <p:spPr>
            <a:xfrm>
              <a:off x="7235722" y="1188701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40" h="10159">
                  <a:moveTo>
                    <a:pt x="15202" y="9644"/>
                  </a:moveTo>
                  <a:lnTo>
                    <a:pt x="13424" y="8211"/>
                  </a:lnTo>
                  <a:lnTo>
                    <a:pt x="11647" y="6777"/>
                  </a:lnTo>
                </a:path>
                <a:path w="15240" h="10159">
                  <a:moveTo>
                    <a:pt x="11647" y="6777"/>
                  </a:moveTo>
                  <a:lnTo>
                    <a:pt x="8092" y="391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214927" y="1184789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4" h="4444">
                  <a:moveTo>
                    <a:pt x="20795" y="3911"/>
                  </a:moveTo>
                  <a:lnTo>
                    <a:pt x="12703" y="0"/>
                  </a:lnTo>
                  <a:lnTo>
                    <a:pt x="0" y="1065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186510" y="1185855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69">
                  <a:moveTo>
                    <a:pt x="28416" y="0"/>
                  </a:moveTo>
                  <a:lnTo>
                    <a:pt x="20827" y="814"/>
                  </a:lnTo>
                  <a:lnTo>
                    <a:pt x="15338" y="2514"/>
                  </a:lnTo>
                  <a:lnTo>
                    <a:pt x="9283" y="6387"/>
                  </a:lnTo>
                  <a:lnTo>
                    <a:pt x="0" y="13718"/>
                  </a:lnTo>
                </a:path>
              </a:pathLst>
            </a:custGeom>
            <a:ln w="33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155934" y="1199574"/>
              <a:ext cx="31115" cy="40640"/>
            </a:xfrm>
            <a:custGeom>
              <a:avLst/>
              <a:gdLst/>
              <a:ahLst/>
              <a:cxnLst/>
              <a:rect l="l" t="t" r="r" b="b"/>
              <a:pathLst>
                <a:path w="31115" h="40640">
                  <a:moveTo>
                    <a:pt x="30575" y="0"/>
                  </a:moveTo>
                  <a:lnTo>
                    <a:pt x="21258" y="7742"/>
                  </a:lnTo>
                  <a:lnTo>
                    <a:pt x="14968" y="14498"/>
                  </a:lnTo>
                  <a:lnTo>
                    <a:pt x="8837" y="24025"/>
                  </a:lnTo>
                  <a:lnTo>
                    <a:pt x="0" y="40079"/>
                  </a:lnTo>
                </a:path>
              </a:pathLst>
            </a:custGeom>
            <a:ln w="33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131220" y="1239653"/>
              <a:ext cx="24765" cy="66040"/>
            </a:xfrm>
            <a:custGeom>
              <a:avLst/>
              <a:gdLst/>
              <a:ahLst/>
              <a:cxnLst/>
              <a:rect l="l" t="t" r="r" b="b"/>
              <a:pathLst>
                <a:path w="24765" h="66040">
                  <a:moveTo>
                    <a:pt x="24713" y="0"/>
                  </a:moveTo>
                  <a:lnTo>
                    <a:pt x="15968" y="16455"/>
                  </a:lnTo>
                  <a:lnTo>
                    <a:pt x="10478" y="28786"/>
                  </a:lnTo>
                  <a:lnTo>
                    <a:pt x="5927" y="43155"/>
                  </a:lnTo>
                  <a:lnTo>
                    <a:pt x="0" y="65723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121294" y="1305377"/>
              <a:ext cx="10160" cy="78740"/>
            </a:xfrm>
            <a:custGeom>
              <a:avLst/>
              <a:gdLst/>
              <a:ahLst/>
              <a:cxnLst/>
              <a:rect l="l" t="t" r="r" b="b"/>
              <a:pathLst>
                <a:path w="10159" h="78740">
                  <a:moveTo>
                    <a:pt x="9926" y="0"/>
                  </a:moveTo>
                  <a:lnTo>
                    <a:pt x="4229" y="22771"/>
                  </a:lnTo>
                  <a:lnTo>
                    <a:pt x="1296" y="38555"/>
                  </a:lnTo>
                  <a:lnTo>
                    <a:pt x="196" y="54729"/>
                  </a:lnTo>
                  <a:lnTo>
                    <a:pt x="0" y="78666"/>
                  </a:lnTo>
                </a:path>
              </a:pathLst>
            </a:custGeom>
            <a:ln w="31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121294" y="1384044"/>
              <a:ext cx="12065" cy="73025"/>
            </a:xfrm>
            <a:custGeom>
              <a:avLst/>
              <a:gdLst/>
              <a:ahLst/>
              <a:cxnLst/>
              <a:rect l="l" t="t" r="r" b="b"/>
              <a:pathLst>
                <a:path w="12065" h="73025">
                  <a:moveTo>
                    <a:pt x="0" y="0"/>
                  </a:moveTo>
                  <a:lnTo>
                    <a:pt x="143" y="23843"/>
                  </a:lnTo>
                  <a:lnTo>
                    <a:pt x="1419" y="39357"/>
                  </a:lnTo>
                  <a:lnTo>
                    <a:pt x="4933" y="53353"/>
                  </a:lnTo>
                  <a:lnTo>
                    <a:pt x="11790" y="72641"/>
                  </a:lnTo>
                </a:path>
              </a:pathLst>
            </a:custGeom>
            <a:ln w="30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133085" y="1456685"/>
              <a:ext cx="34290" cy="50800"/>
            </a:xfrm>
            <a:custGeom>
              <a:avLst/>
              <a:gdLst/>
              <a:ahLst/>
              <a:cxnLst/>
              <a:rect l="l" t="t" r="r" b="b"/>
              <a:pathLst>
                <a:path w="34290" h="50800">
                  <a:moveTo>
                    <a:pt x="0" y="0"/>
                  </a:moveTo>
                  <a:lnTo>
                    <a:pt x="7201" y="18946"/>
                  </a:lnTo>
                  <a:lnTo>
                    <a:pt x="13119" y="30553"/>
                  </a:lnTo>
                  <a:lnTo>
                    <a:pt x="20922" y="39584"/>
                  </a:lnTo>
                  <a:lnTo>
                    <a:pt x="33777" y="50800"/>
                  </a:lnTo>
                </a:path>
              </a:pathLst>
            </a:custGeom>
            <a:ln w="30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166862" y="1507486"/>
              <a:ext cx="48895" cy="20955"/>
            </a:xfrm>
            <a:custGeom>
              <a:avLst/>
              <a:gdLst/>
              <a:ahLst/>
              <a:cxnLst/>
              <a:rect l="l" t="t" r="r" b="b"/>
              <a:pathLst>
                <a:path w="48895" h="20955">
                  <a:moveTo>
                    <a:pt x="0" y="0"/>
                  </a:moveTo>
                  <a:lnTo>
                    <a:pt x="13082" y="10745"/>
                  </a:lnTo>
                  <a:lnTo>
                    <a:pt x="22483" y="16476"/>
                  </a:lnTo>
                  <a:lnTo>
                    <a:pt x="32741" y="19125"/>
                  </a:lnTo>
                  <a:lnTo>
                    <a:pt x="48390" y="20628"/>
                  </a:lnTo>
                </a:path>
              </a:pathLst>
            </a:custGeom>
            <a:ln w="30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3" name="object 283"/>
          <p:cNvGrpSpPr/>
          <p:nvPr/>
        </p:nvGrpSpPr>
        <p:grpSpPr>
          <a:xfrm>
            <a:off x="7270221" y="1291989"/>
            <a:ext cx="265430" cy="248285"/>
            <a:chOff x="7270221" y="1291989"/>
            <a:chExt cx="265430" cy="248285"/>
          </a:xfrm>
        </p:grpSpPr>
        <p:sp>
          <p:nvSpPr>
            <p:cNvPr id="284" name="object 284"/>
            <p:cNvSpPr/>
            <p:nvPr/>
          </p:nvSpPr>
          <p:spPr>
            <a:xfrm>
              <a:off x="7352300" y="1311253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2948" y="4179"/>
                  </a:moveTo>
                  <a:lnTo>
                    <a:pt x="2547" y="3605"/>
                  </a:lnTo>
                  <a:lnTo>
                    <a:pt x="2145" y="3032"/>
                  </a:lnTo>
                </a:path>
                <a:path w="3175" h="4444">
                  <a:moveTo>
                    <a:pt x="2145" y="3032"/>
                  </a:moveTo>
                  <a:lnTo>
                    <a:pt x="1343" y="18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350957" y="13093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342" y="1885"/>
                  </a:moveTo>
                  <a:lnTo>
                    <a:pt x="0" y="0"/>
                  </a:lnTo>
                  <a:lnTo>
                    <a:pt x="261" y="1838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351218" y="1311206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0" y="0"/>
                  </a:moveTo>
                  <a:lnTo>
                    <a:pt x="261" y="1838"/>
                  </a:lnTo>
                  <a:lnTo>
                    <a:pt x="6254" y="10553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357473" y="1321760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5">
                  <a:moveTo>
                    <a:pt x="0" y="0"/>
                  </a:moveTo>
                  <a:lnTo>
                    <a:pt x="3669" y="5285"/>
                  </a:lnTo>
                  <a:lnTo>
                    <a:pt x="6876" y="9600"/>
                  </a:lnTo>
                  <a:lnTo>
                    <a:pt x="11405" y="15242"/>
                  </a:lnTo>
                  <a:lnTo>
                    <a:pt x="19043" y="24510"/>
                  </a:lnTo>
                </a:path>
              </a:pathLst>
            </a:custGeom>
            <a:ln w="34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7376516" y="1346271"/>
              <a:ext cx="31750" cy="36830"/>
            </a:xfrm>
            <a:custGeom>
              <a:avLst/>
              <a:gdLst/>
              <a:ahLst/>
              <a:cxnLst/>
              <a:rect l="l" t="t" r="r" b="b"/>
              <a:pathLst>
                <a:path w="31750" h="36830">
                  <a:moveTo>
                    <a:pt x="0" y="0"/>
                  </a:moveTo>
                  <a:lnTo>
                    <a:pt x="7835" y="9456"/>
                  </a:lnTo>
                  <a:lnTo>
                    <a:pt x="13752" y="16411"/>
                  </a:lnTo>
                  <a:lnTo>
                    <a:pt x="20723" y="24288"/>
                  </a:lnTo>
                  <a:lnTo>
                    <a:pt x="31724" y="36510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408240" y="1382781"/>
              <a:ext cx="74295" cy="83185"/>
            </a:xfrm>
            <a:custGeom>
              <a:avLst/>
              <a:gdLst/>
              <a:ahLst/>
              <a:cxnLst/>
              <a:rect l="l" t="t" r="r" b="b"/>
              <a:pathLst>
                <a:path w="74295" h="83184">
                  <a:moveTo>
                    <a:pt x="0" y="0"/>
                  </a:moveTo>
                  <a:lnTo>
                    <a:pt x="33864" y="37843"/>
                  </a:lnTo>
                  <a:lnTo>
                    <a:pt x="52887" y="59076"/>
                  </a:lnTo>
                  <a:lnTo>
                    <a:pt x="64032" y="71454"/>
                  </a:lnTo>
                  <a:lnTo>
                    <a:pt x="74259" y="82736"/>
                  </a:lnTo>
                </a:path>
              </a:pathLst>
            </a:custGeom>
            <a:ln w="31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482500" y="1465517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0" y="0"/>
                  </a:moveTo>
                  <a:lnTo>
                    <a:pt x="9462" y="10411"/>
                  </a:lnTo>
                  <a:lnTo>
                    <a:pt x="15255" y="16706"/>
                  </a:lnTo>
                  <a:lnTo>
                    <a:pt x="19751" y="21424"/>
                  </a:lnTo>
                  <a:lnTo>
                    <a:pt x="25326" y="27107"/>
                  </a:lnTo>
                </a:path>
              </a:pathLst>
            </a:custGeom>
            <a:ln w="31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507827" y="1492625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5" h="10159">
                  <a:moveTo>
                    <a:pt x="0" y="0"/>
                  </a:moveTo>
                  <a:lnTo>
                    <a:pt x="9207" y="9351"/>
                  </a:lnTo>
                  <a:lnTo>
                    <a:pt x="11798" y="9845"/>
                  </a:lnTo>
                </a:path>
              </a:pathLst>
            </a:custGeom>
            <a:ln w="32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490752" y="135908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5">
                  <a:moveTo>
                    <a:pt x="-17462" y="687"/>
                  </a:moveTo>
                  <a:lnTo>
                    <a:pt x="17806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486288" y="1340120"/>
              <a:ext cx="5080" cy="19050"/>
            </a:xfrm>
            <a:custGeom>
              <a:avLst/>
              <a:gdLst/>
              <a:ahLst/>
              <a:cxnLst/>
              <a:rect l="l" t="t" r="r" b="b"/>
              <a:pathLst>
                <a:path w="5079" h="19050">
                  <a:moveTo>
                    <a:pt x="4463" y="18969"/>
                  </a:moveTo>
                  <a:lnTo>
                    <a:pt x="1887" y="7059"/>
                  </a:lnTo>
                  <a:lnTo>
                    <a:pt x="0" y="0"/>
                  </a:lnTo>
                </a:path>
              </a:pathLst>
            </a:custGeom>
            <a:ln w="34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480486" y="1329008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5801" y="11111"/>
                  </a:moveTo>
                  <a:lnTo>
                    <a:pt x="3913" y="4052"/>
                  </a:lnTo>
                  <a:lnTo>
                    <a:pt x="0" y="0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467351" y="1324955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4" h="4444">
                  <a:moveTo>
                    <a:pt x="13135" y="4053"/>
                  </a:moveTo>
                  <a:lnTo>
                    <a:pt x="9221" y="0"/>
                  </a:lnTo>
                  <a:lnTo>
                    <a:pt x="0" y="3769"/>
                  </a:lnTo>
                </a:path>
              </a:pathLst>
            </a:custGeom>
            <a:ln w="34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442040" y="1328725"/>
              <a:ext cx="25400" cy="17780"/>
            </a:xfrm>
            <a:custGeom>
              <a:avLst/>
              <a:gdLst/>
              <a:ahLst/>
              <a:cxnLst/>
              <a:rect l="l" t="t" r="r" b="b"/>
              <a:pathLst>
                <a:path w="25400" h="17780">
                  <a:moveTo>
                    <a:pt x="25310" y="0"/>
                  </a:moveTo>
                  <a:lnTo>
                    <a:pt x="19728" y="2396"/>
                  </a:lnTo>
                  <a:lnTo>
                    <a:pt x="15230" y="5037"/>
                  </a:lnTo>
                  <a:lnTo>
                    <a:pt x="9445" y="9580"/>
                  </a:lnTo>
                  <a:lnTo>
                    <a:pt x="0" y="17684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403320" y="1346409"/>
              <a:ext cx="38735" cy="38100"/>
            </a:xfrm>
            <a:custGeom>
              <a:avLst/>
              <a:gdLst/>
              <a:ahLst/>
              <a:cxnLst/>
              <a:rect l="l" t="t" r="r" b="b"/>
              <a:pathLst>
                <a:path w="38734" h="38100">
                  <a:moveTo>
                    <a:pt x="38720" y="0"/>
                  </a:moveTo>
                  <a:lnTo>
                    <a:pt x="29065" y="8413"/>
                  </a:lnTo>
                  <a:lnTo>
                    <a:pt x="21813" y="15126"/>
                  </a:lnTo>
                  <a:lnTo>
                    <a:pt x="13335" y="23659"/>
                  </a:lnTo>
                  <a:lnTo>
                    <a:pt x="0" y="37527"/>
                  </a:lnTo>
                </a:path>
              </a:pathLst>
            </a:custGeom>
            <a:ln w="33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356327" y="1383937"/>
              <a:ext cx="46990" cy="52069"/>
            </a:xfrm>
            <a:custGeom>
              <a:avLst/>
              <a:gdLst/>
              <a:ahLst/>
              <a:cxnLst/>
              <a:rect l="l" t="t" r="r" b="b"/>
              <a:pathLst>
                <a:path w="46990" h="52069">
                  <a:moveTo>
                    <a:pt x="46992" y="0"/>
                  </a:moveTo>
                  <a:lnTo>
                    <a:pt x="33527" y="14091"/>
                  </a:lnTo>
                  <a:lnTo>
                    <a:pt x="24144" y="24181"/>
                  </a:lnTo>
                  <a:lnTo>
                    <a:pt x="14437" y="35122"/>
                  </a:lnTo>
                  <a:lnTo>
                    <a:pt x="0" y="51768"/>
                  </a:lnTo>
                </a:path>
              </a:pathLst>
            </a:custGeom>
            <a:ln w="32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313181" y="1435705"/>
              <a:ext cx="43180" cy="52069"/>
            </a:xfrm>
            <a:custGeom>
              <a:avLst/>
              <a:gdLst/>
              <a:ahLst/>
              <a:cxnLst/>
              <a:rect l="l" t="t" r="r" b="b"/>
              <a:pathLst>
                <a:path w="43179" h="52069">
                  <a:moveTo>
                    <a:pt x="43146" y="0"/>
                  </a:moveTo>
                  <a:lnTo>
                    <a:pt x="28769" y="16646"/>
                  </a:lnTo>
                  <a:lnTo>
                    <a:pt x="19482" y="27592"/>
                  </a:lnTo>
                  <a:lnTo>
                    <a:pt x="11241" y="37694"/>
                  </a:lnTo>
                  <a:lnTo>
                    <a:pt x="0" y="51809"/>
                  </a:lnTo>
                </a:path>
              </a:pathLst>
            </a:custGeom>
            <a:ln w="31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285450" y="1487514"/>
              <a:ext cx="27940" cy="38100"/>
            </a:xfrm>
            <a:custGeom>
              <a:avLst/>
              <a:gdLst/>
              <a:ahLst/>
              <a:cxnLst/>
              <a:rect l="l" t="t" r="r" b="b"/>
              <a:pathLst>
                <a:path w="27940" h="38100">
                  <a:moveTo>
                    <a:pt x="27731" y="0"/>
                  </a:moveTo>
                  <a:lnTo>
                    <a:pt x="16731" y="13891"/>
                  </a:lnTo>
                  <a:lnTo>
                    <a:pt x="10176" y="22427"/>
                  </a:lnTo>
                  <a:lnTo>
                    <a:pt x="5465" y="29122"/>
                  </a:lnTo>
                  <a:lnTo>
                    <a:pt x="0" y="37491"/>
                  </a:lnTo>
                </a:path>
              </a:pathLst>
            </a:custGeom>
            <a:ln w="30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7536727" y="1175782"/>
            <a:ext cx="151765" cy="400050"/>
            <a:chOff x="7536727" y="1175782"/>
            <a:chExt cx="151765" cy="400050"/>
          </a:xfrm>
        </p:grpSpPr>
        <p:sp>
          <p:nvSpPr>
            <p:cNvPr id="302" name="object 302"/>
            <p:cNvSpPr/>
            <p:nvPr/>
          </p:nvSpPr>
          <p:spPr>
            <a:xfrm>
              <a:off x="7580535" y="121145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375" y="1147"/>
                  </a:moveTo>
                  <a:lnTo>
                    <a:pt x="687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563255" y="1197670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69">
                  <a:moveTo>
                    <a:pt x="17279" y="13789"/>
                  </a:moveTo>
                  <a:lnTo>
                    <a:pt x="6057" y="4743"/>
                  </a:lnTo>
                  <a:lnTo>
                    <a:pt x="0" y="0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555463" y="1192866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80">
                  <a:moveTo>
                    <a:pt x="7792" y="4803"/>
                  </a:moveTo>
                  <a:lnTo>
                    <a:pt x="1734" y="60"/>
                  </a:lnTo>
                  <a:lnTo>
                    <a:pt x="0" y="0"/>
                  </a:lnTo>
                </a:path>
              </a:pathLst>
            </a:custGeom>
            <a:ln w="34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553728" y="1192805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1734" y="61"/>
                  </a:moveTo>
                  <a:lnTo>
                    <a:pt x="0" y="0"/>
                  </a:lnTo>
                  <a:lnTo>
                    <a:pt x="6103" y="8839"/>
                  </a:lnTo>
                </a:path>
              </a:pathLst>
            </a:custGeom>
            <a:ln w="34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559831" y="1201645"/>
              <a:ext cx="20955" cy="28575"/>
            </a:xfrm>
            <a:custGeom>
              <a:avLst/>
              <a:gdLst/>
              <a:ahLst/>
              <a:cxnLst/>
              <a:rect l="l" t="t" r="r" b="b"/>
              <a:pathLst>
                <a:path w="20954" h="28575">
                  <a:moveTo>
                    <a:pt x="0" y="0"/>
                  </a:moveTo>
                  <a:lnTo>
                    <a:pt x="3751" y="5415"/>
                  </a:lnTo>
                  <a:lnTo>
                    <a:pt x="7125" y="10174"/>
                  </a:lnTo>
                  <a:lnTo>
                    <a:pt x="12033" y="16936"/>
                  </a:lnTo>
                  <a:lnTo>
                    <a:pt x="20386" y="28358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580218" y="1230003"/>
              <a:ext cx="33020" cy="48895"/>
            </a:xfrm>
            <a:custGeom>
              <a:avLst/>
              <a:gdLst/>
              <a:ahLst/>
              <a:cxnLst/>
              <a:rect l="l" t="t" r="r" b="b"/>
              <a:pathLst>
                <a:path w="33020" h="48894">
                  <a:moveTo>
                    <a:pt x="0" y="0"/>
                  </a:moveTo>
                  <a:lnTo>
                    <a:pt x="8541" y="11738"/>
                  </a:lnTo>
                  <a:lnTo>
                    <a:pt x="14772" y="20712"/>
                  </a:lnTo>
                  <a:lnTo>
                    <a:pt x="21738" y="31475"/>
                  </a:lnTo>
                  <a:lnTo>
                    <a:pt x="32484" y="48581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612702" y="1278585"/>
              <a:ext cx="34290" cy="63500"/>
            </a:xfrm>
            <a:custGeom>
              <a:avLst/>
              <a:gdLst/>
              <a:ahLst/>
              <a:cxnLst/>
              <a:rect l="l" t="t" r="r" b="b"/>
              <a:pathLst>
                <a:path w="34290" h="63500">
                  <a:moveTo>
                    <a:pt x="0" y="0"/>
                  </a:moveTo>
                  <a:lnTo>
                    <a:pt x="10764" y="17336"/>
                  </a:lnTo>
                  <a:lnTo>
                    <a:pt x="17861" y="29710"/>
                  </a:lnTo>
                  <a:lnTo>
                    <a:pt x="24448" y="43060"/>
                  </a:lnTo>
                  <a:lnTo>
                    <a:pt x="33683" y="63320"/>
                  </a:lnTo>
                </a:path>
              </a:pathLst>
            </a:custGeom>
            <a:ln w="32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7646386" y="1341905"/>
              <a:ext cx="22225" cy="69215"/>
            </a:xfrm>
            <a:custGeom>
              <a:avLst/>
              <a:gdLst/>
              <a:ahLst/>
              <a:cxnLst/>
              <a:rect l="l" t="t" r="r" b="b"/>
              <a:pathLst>
                <a:path w="22225" h="69215">
                  <a:moveTo>
                    <a:pt x="0" y="0"/>
                  </a:moveTo>
                  <a:lnTo>
                    <a:pt x="9049" y="20347"/>
                  </a:lnTo>
                  <a:lnTo>
                    <a:pt x="14331" y="34310"/>
                  </a:lnTo>
                  <a:lnTo>
                    <a:pt x="17888" y="48352"/>
                  </a:lnTo>
                  <a:lnTo>
                    <a:pt x="21758" y="68935"/>
                  </a:lnTo>
                </a:path>
              </a:pathLst>
            </a:custGeom>
            <a:ln w="30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7667523" y="1410840"/>
              <a:ext cx="5715" cy="64769"/>
            </a:xfrm>
            <a:custGeom>
              <a:avLst/>
              <a:gdLst/>
              <a:ahLst/>
              <a:cxnLst/>
              <a:rect l="l" t="t" r="r" b="b"/>
              <a:pathLst>
                <a:path w="5715" h="64769">
                  <a:moveTo>
                    <a:pt x="621" y="0"/>
                  </a:moveTo>
                  <a:lnTo>
                    <a:pt x="4141" y="20513"/>
                  </a:lnTo>
                  <a:lnTo>
                    <a:pt x="5250" y="34068"/>
                  </a:lnTo>
                  <a:lnTo>
                    <a:pt x="3889" y="46712"/>
                  </a:lnTo>
                  <a:lnTo>
                    <a:pt x="0" y="64490"/>
                  </a:lnTo>
                </a:path>
              </a:pathLst>
            </a:custGeom>
            <a:ln w="30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641938" y="1475331"/>
              <a:ext cx="26034" cy="51435"/>
            </a:xfrm>
            <a:custGeom>
              <a:avLst/>
              <a:gdLst/>
              <a:ahLst/>
              <a:cxnLst/>
              <a:rect l="l" t="t" r="r" b="b"/>
              <a:pathLst>
                <a:path w="26034" h="51434">
                  <a:moveTo>
                    <a:pt x="25584" y="0"/>
                  </a:moveTo>
                  <a:lnTo>
                    <a:pt x="21304" y="17570"/>
                  </a:lnTo>
                  <a:lnTo>
                    <a:pt x="17212" y="28757"/>
                  </a:lnTo>
                  <a:lnTo>
                    <a:pt x="10910" y="38358"/>
                  </a:lnTo>
                  <a:lnTo>
                    <a:pt x="0" y="51170"/>
                  </a:lnTo>
                </a:path>
              </a:pathLst>
            </a:custGeom>
            <a:ln w="30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7595880" y="1526502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46057" y="0"/>
                  </a:moveTo>
                  <a:lnTo>
                    <a:pt x="34827" y="12530"/>
                  </a:lnTo>
                  <a:lnTo>
                    <a:pt x="26286" y="20158"/>
                  </a:lnTo>
                  <a:lnTo>
                    <a:pt x="16116" y="25992"/>
                  </a:lnTo>
                  <a:lnTo>
                    <a:pt x="0" y="33139"/>
                  </a:lnTo>
                </a:path>
              </a:pathLst>
            </a:custGeom>
            <a:ln w="31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3" name="object 313"/>
          <p:cNvSpPr/>
          <p:nvPr/>
        </p:nvSpPr>
        <p:spPr>
          <a:xfrm>
            <a:off x="5756607" y="2029963"/>
            <a:ext cx="2036445" cy="0"/>
          </a:xfrm>
          <a:custGeom>
            <a:avLst/>
            <a:gdLst/>
            <a:ahLst/>
            <a:cxnLst/>
            <a:rect l="l" t="t" r="r" b="b"/>
            <a:pathLst>
              <a:path w="20364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036445">
                <a:moveTo>
                  <a:pt x="4233" y="0"/>
                </a:moveTo>
                <a:lnTo>
                  <a:pt x="1176602" y="0"/>
                </a:lnTo>
                <a:lnTo>
                  <a:pt x="1779058" y="0"/>
                </a:lnTo>
                <a:lnTo>
                  <a:pt x="2002102" y="0"/>
                </a:lnTo>
                <a:lnTo>
                  <a:pt x="2036233" y="0"/>
                </a:lnTo>
              </a:path>
            </a:pathLst>
          </a:custGeom>
          <a:ln w="27008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4" name="object 314"/>
          <p:cNvGrpSpPr/>
          <p:nvPr/>
        </p:nvGrpSpPr>
        <p:grpSpPr>
          <a:xfrm>
            <a:off x="8372774" y="1293987"/>
            <a:ext cx="38735" cy="150495"/>
            <a:chOff x="8372774" y="1293987"/>
            <a:chExt cx="38735" cy="150495"/>
          </a:xfrm>
        </p:grpSpPr>
        <p:sp>
          <p:nvSpPr>
            <p:cNvPr id="315" name="object 315"/>
            <p:cNvSpPr/>
            <p:nvPr/>
          </p:nvSpPr>
          <p:spPr>
            <a:xfrm>
              <a:off x="8390237" y="1325440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375"/>
                  </a:moveTo>
                  <a:lnTo>
                    <a:pt x="17691" y="1375"/>
                  </a:lnTo>
                </a:path>
              </a:pathLst>
            </a:custGeom>
            <a:ln w="37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390466" y="1312950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12489"/>
                  </a:moveTo>
                  <a:lnTo>
                    <a:pt x="1258" y="1741"/>
                  </a:lnTo>
                  <a:lnTo>
                    <a:pt x="1772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392239" y="1311208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80">
                  <a:moveTo>
                    <a:pt x="0" y="1741"/>
                  </a:moveTo>
                  <a:lnTo>
                    <a:pt x="514" y="0"/>
                  </a:lnTo>
                  <a:lnTo>
                    <a:pt x="872" y="4847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393111" y="1316056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4" h="17780">
                  <a:moveTo>
                    <a:pt x="259" y="-17353"/>
                  </a:moveTo>
                  <a:lnTo>
                    <a:pt x="259" y="34580"/>
                  </a:lnTo>
                </a:path>
              </a:pathLst>
            </a:custGeom>
            <a:ln w="35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393013" y="1333282"/>
              <a:ext cx="635" cy="94615"/>
            </a:xfrm>
            <a:custGeom>
              <a:avLst/>
              <a:gdLst/>
              <a:ahLst/>
              <a:cxnLst/>
              <a:rect l="l" t="t" r="r" b="b"/>
              <a:pathLst>
                <a:path w="634" h="94615">
                  <a:moveTo>
                    <a:pt x="308" y="-16416"/>
                  </a:moveTo>
                  <a:lnTo>
                    <a:pt x="308" y="110599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0" name="object 320"/>
          <p:cNvGrpSpPr/>
          <p:nvPr/>
        </p:nvGrpSpPr>
        <p:grpSpPr>
          <a:xfrm>
            <a:off x="8386257" y="1152655"/>
            <a:ext cx="44450" cy="50800"/>
            <a:chOff x="8386257" y="1152655"/>
            <a:chExt cx="44450" cy="50800"/>
          </a:xfrm>
        </p:grpSpPr>
        <p:sp>
          <p:nvSpPr>
            <p:cNvPr id="321" name="object 321"/>
            <p:cNvSpPr/>
            <p:nvPr/>
          </p:nvSpPr>
          <p:spPr>
            <a:xfrm>
              <a:off x="8408745" y="1176828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90">
                  <a:moveTo>
                    <a:pt x="4007" y="8758"/>
                  </a:moveTo>
                  <a:lnTo>
                    <a:pt x="3548" y="7496"/>
                  </a:lnTo>
                  <a:lnTo>
                    <a:pt x="3090" y="6235"/>
                  </a:lnTo>
                </a:path>
                <a:path w="4445" h="8890">
                  <a:moveTo>
                    <a:pt x="3090" y="6235"/>
                  </a:moveTo>
                  <a:lnTo>
                    <a:pt x="2173" y="371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405174" y="1171488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5">
                  <a:moveTo>
                    <a:pt x="3571" y="5339"/>
                  </a:moveTo>
                  <a:lnTo>
                    <a:pt x="1397" y="1627"/>
                  </a:lnTo>
                  <a:lnTo>
                    <a:pt x="0" y="0"/>
                  </a:lnTo>
                </a:path>
              </a:pathLst>
            </a:custGeom>
            <a:ln w="34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403462" y="11698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712" y="1627"/>
                  </a:moveTo>
                  <a:lnTo>
                    <a:pt x="314" y="0"/>
                  </a:lnTo>
                  <a:lnTo>
                    <a:pt x="0" y="1163"/>
                  </a:lnTo>
                </a:path>
              </a:pathLst>
            </a:custGeom>
            <a:ln w="34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4" name="object 32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4307" y="1244299"/>
            <a:ext cx="204039" cy="212728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73194" y="1131526"/>
            <a:ext cx="264135" cy="361272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328729" y="1270396"/>
            <a:ext cx="137634" cy="250037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522087" y="1256945"/>
            <a:ext cx="170380" cy="240379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781768" y="1478104"/>
            <a:ext cx="71462" cy="91249"/>
          </a:xfrm>
          <a:prstGeom prst="rect">
            <a:avLst/>
          </a:prstGeom>
        </p:spPr>
      </p:pic>
      <p:grpSp>
        <p:nvGrpSpPr>
          <p:cNvPr id="329" name="object 329"/>
          <p:cNvGrpSpPr/>
          <p:nvPr/>
        </p:nvGrpSpPr>
        <p:grpSpPr>
          <a:xfrm>
            <a:off x="9763580" y="1265652"/>
            <a:ext cx="80010" cy="63500"/>
            <a:chOff x="9763580" y="1265652"/>
            <a:chExt cx="80010" cy="63500"/>
          </a:xfrm>
        </p:grpSpPr>
        <p:sp>
          <p:nvSpPr>
            <p:cNvPr id="330" name="object 330"/>
            <p:cNvSpPr/>
            <p:nvPr/>
          </p:nvSpPr>
          <p:spPr>
            <a:xfrm>
              <a:off x="9780980" y="129505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780980" y="1291728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0" y="3324"/>
                  </a:moveTo>
                  <a:lnTo>
                    <a:pt x="5952" y="692"/>
                  </a:lnTo>
                  <a:lnTo>
                    <a:pt x="9041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790021" y="1291035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0" y="692"/>
                  </a:moveTo>
                  <a:lnTo>
                    <a:pt x="3088" y="0"/>
                  </a:lnTo>
                  <a:lnTo>
                    <a:pt x="6833" y="20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796855" y="129105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0" y="0"/>
                  </a:moveTo>
                  <a:lnTo>
                    <a:pt x="3744" y="20"/>
                  </a:lnTo>
                  <a:lnTo>
                    <a:pt x="6934" y="1345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803789" y="1292401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4">
                  <a:moveTo>
                    <a:pt x="0" y="0"/>
                  </a:moveTo>
                  <a:lnTo>
                    <a:pt x="3189" y="1323"/>
                  </a:lnTo>
                  <a:lnTo>
                    <a:pt x="5329" y="3878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809118" y="129627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0" y="0"/>
                  </a:moveTo>
                  <a:lnTo>
                    <a:pt x="2139" y="2554"/>
                  </a:lnTo>
                  <a:lnTo>
                    <a:pt x="2933" y="5004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812051" y="1301284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4">
                  <a:moveTo>
                    <a:pt x="0" y="0"/>
                  </a:moveTo>
                  <a:lnTo>
                    <a:pt x="792" y="2450"/>
                  </a:lnTo>
                  <a:lnTo>
                    <a:pt x="30" y="3864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809819" y="130514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62" y="0"/>
                  </a:moveTo>
                  <a:lnTo>
                    <a:pt x="1499" y="1414"/>
                  </a:lnTo>
                  <a:lnTo>
                    <a:pt x="0" y="566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806756" y="1301886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3062" y="3829"/>
                  </a:moveTo>
                  <a:lnTo>
                    <a:pt x="1561" y="2980"/>
                  </a:lnTo>
                  <a:lnTo>
                    <a:pt x="0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804878" y="1295090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4">
                  <a:moveTo>
                    <a:pt x="1878" y="6795"/>
                  </a:moveTo>
                  <a:lnTo>
                    <a:pt x="316" y="3815"/>
                  </a:lnTo>
                  <a:lnTo>
                    <a:pt x="0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804562" y="1288165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4">
                  <a:moveTo>
                    <a:pt x="316" y="6925"/>
                  </a:moveTo>
                  <a:lnTo>
                    <a:pt x="0" y="3109"/>
                  </a:lnTo>
                  <a:lnTo>
                    <a:pt x="2071" y="0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806633" y="1283973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4">
                  <a:moveTo>
                    <a:pt x="0" y="4191"/>
                  </a:moveTo>
                  <a:lnTo>
                    <a:pt x="2071" y="1082"/>
                  </a:lnTo>
                  <a:lnTo>
                    <a:pt x="5853" y="0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812487" y="1282890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0" y="1082"/>
                  </a:moveTo>
                  <a:lnTo>
                    <a:pt x="3783" y="0"/>
                  </a:lnTo>
                  <a:lnTo>
                    <a:pt x="7353" y="1509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819840" y="128440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0"/>
                  </a:moveTo>
                  <a:lnTo>
                    <a:pt x="3568" y="1509"/>
                  </a:lnTo>
                  <a:lnTo>
                    <a:pt x="4897" y="5015"/>
                  </a:lnTo>
                </a:path>
              </a:pathLst>
            </a:custGeom>
            <a:ln w="34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823578" y="1289415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1159" y="0"/>
                  </a:moveTo>
                  <a:lnTo>
                    <a:pt x="2488" y="3505"/>
                  </a:lnTo>
                  <a:lnTo>
                    <a:pt x="0" y="7497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815199" y="1296913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19">
                  <a:moveTo>
                    <a:pt x="8379" y="0"/>
                  </a:moveTo>
                  <a:lnTo>
                    <a:pt x="5891" y="3991"/>
                  </a:lnTo>
                  <a:lnTo>
                    <a:pt x="0" y="726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801969" y="1304173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4" h="5715">
                  <a:moveTo>
                    <a:pt x="13229" y="0"/>
                  </a:moveTo>
                  <a:lnTo>
                    <a:pt x="7338" y="3268"/>
                  </a:lnTo>
                  <a:lnTo>
                    <a:pt x="0" y="5139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788509" y="1309312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40">
                  <a:moveTo>
                    <a:pt x="13460" y="0"/>
                  </a:moveTo>
                  <a:lnTo>
                    <a:pt x="6122" y="1871"/>
                  </a:lnTo>
                  <a:lnTo>
                    <a:pt x="0" y="2403"/>
                  </a:lnTo>
                </a:path>
              </a:pathLst>
            </a:custGeom>
            <a:ln w="34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8" name="object 348"/>
          <p:cNvGrpSpPr/>
          <p:nvPr/>
        </p:nvGrpSpPr>
        <p:grpSpPr>
          <a:xfrm>
            <a:off x="527826" y="2173846"/>
            <a:ext cx="869950" cy="332740"/>
            <a:chOff x="527826" y="2173846"/>
            <a:chExt cx="869950" cy="332740"/>
          </a:xfrm>
        </p:grpSpPr>
        <p:pic>
          <p:nvPicPr>
            <p:cNvPr id="349" name="object 3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7826" y="2221590"/>
              <a:ext cx="145360" cy="202983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5611" y="2173846"/>
              <a:ext cx="457122" cy="296674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16632" y="2296551"/>
              <a:ext cx="180911" cy="209423"/>
            </a:xfrm>
            <a:prstGeom prst="rect">
              <a:avLst/>
            </a:prstGeom>
          </p:spPr>
        </p:pic>
      </p:grpSp>
      <p:grpSp>
        <p:nvGrpSpPr>
          <p:cNvPr id="352" name="object 352"/>
          <p:cNvGrpSpPr/>
          <p:nvPr/>
        </p:nvGrpSpPr>
        <p:grpSpPr>
          <a:xfrm>
            <a:off x="1443336" y="2297237"/>
            <a:ext cx="530860" cy="212725"/>
            <a:chOff x="1443336" y="2297237"/>
            <a:chExt cx="530860" cy="212725"/>
          </a:xfrm>
        </p:grpSpPr>
        <p:pic>
          <p:nvPicPr>
            <p:cNvPr id="353" name="object 3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43336" y="2313477"/>
              <a:ext cx="171535" cy="178525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52793" y="2297237"/>
              <a:ext cx="321330" cy="212202"/>
            </a:xfrm>
            <a:prstGeom prst="rect">
              <a:avLst/>
            </a:prstGeom>
          </p:spPr>
        </p:pic>
      </p:grpSp>
      <p:grpSp>
        <p:nvGrpSpPr>
          <p:cNvPr id="355" name="object 355"/>
          <p:cNvGrpSpPr/>
          <p:nvPr/>
        </p:nvGrpSpPr>
        <p:grpSpPr>
          <a:xfrm>
            <a:off x="2078032" y="2251986"/>
            <a:ext cx="77470" cy="238760"/>
            <a:chOff x="2078032" y="2251986"/>
            <a:chExt cx="77470" cy="238760"/>
          </a:xfrm>
        </p:grpSpPr>
        <p:sp>
          <p:nvSpPr>
            <p:cNvPr id="356" name="object 356"/>
            <p:cNvSpPr/>
            <p:nvPr/>
          </p:nvSpPr>
          <p:spPr>
            <a:xfrm>
              <a:off x="2095495" y="236021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-17462" y="745"/>
                  </a:moveTo>
                  <a:lnTo>
                    <a:pt x="17691" y="745"/>
                  </a:lnTo>
                </a:path>
              </a:pathLst>
            </a:custGeom>
            <a:ln w="36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095724" y="235572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80">
                  <a:moveTo>
                    <a:pt x="0" y="4492"/>
                  </a:moveTo>
                  <a:lnTo>
                    <a:pt x="229" y="3002"/>
                  </a:lnTo>
                  <a:lnTo>
                    <a:pt x="1661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097385" y="2349695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0" y="6031"/>
                  </a:moveTo>
                  <a:lnTo>
                    <a:pt x="1432" y="3030"/>
                  </a:lnTo>
                  <a:lnTo>
                    <a:pt x="3546" y="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100932" y="234666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0" y="3030"/>
                  </a:moveTo>
                  <a:lnTo>
                    <a:pt x="2114" y="0"/>
                  </a:lnTo>
                  <a:lnTo>
                    <a:pt x="4876" y="975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105808" y="2347640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89">
                  <a:moveTo>
                    <a:pt x="0" y="0"/>
                  </a:moveTo>
                  <a:lnTo>
                    <a:pt x="2761" y="975"/>
                  </a:lnTo>
                  <a:lnTo>
                    <a:pt x="5722" y="8558"/>
                  </a:lnTo>
                </a:path>
              </a:pathLst>
            </a:custGeom>
            <a:ln w="34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111531" y="2356198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4" h="22225">
                  <a:moveTo>
                    <a:pt x="0" y="0"/>
                  </a:moveTo>
                  <a:lnTo>
                    <a:pt x="2961" y="7583"/>
                  </a:lnTo>
                  <a:lnTo>
                    <a:pt x="5586" y="21986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117117" y="2378185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19">
                  <a:moveTo>
                    <a:pt x="0" y="0"/>
                  </a:moveTo>
                  <a:lnTo>
                    <a:pt x="1543" y="8611"/>
                  </a:lnTo>
                  <a:lnTo>
                    <a:pt x="2501" y="14881"/>
                  </a:lnTo>
                  <a:lnTo>
                    <a:pt x="3274" y="21867"/>
                  </a:lnTo>
                  <a:lnTo>
                    <a:pt x="4262" y="32629"/>
                  </a:lnTo>
                </a:path>
              </a:pathLst>
            </a:custGeom>
            <a:ln w="33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121380" y="2410814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60">
                  <a:moveTo>
                    <a:pt x="0" y="0"/>
                  </a:moveTo>
                  <a:lnTo>
                    <a:pt x="956" y="10800"/>
                  </a:lnTo>
                  <a:lnTo>
                    <a:pt x="1507" y="18051"/>
                  </a:lnTo>
                  <a:lnTo>
                    <a:pt x="1863" y="25039"/>
                  </a:lnTo>
                  <a:lnTo>
                    <a:pt x="2232" y="35049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123612" y="2445863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69" h="28575">
                  <a:moveTo>
                    <a:pt x="0" y="0"/>
                  </a:moveTo>
                  <a:lnTo>
                    <a:pt x="344" y="9899"/>
                  </a:lnTo>
                  <a:lnTo>
                    <a:pt x="528" y="16112"/>
                  </a:lnTo>
                  <a:lnTo>
                    <a:pt x="614" y="21260"/>
                  </a:lnTo>
                  <a:lnTo>
                    <a:pt x="663" y="27963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129598" y="2282877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5" h="7619">
                  <a:moveTo>
                    <a:pt x="7927" y="7529"/>
                  </a:moveTo>
                  <a:lnTo>
                    <a:pt x="6723" y="6669"/>
                  </a:lnTo>
                  <a:lnTo>
                    <a:pt x="5519" y="5809"/>
                  </a:lnTo>
                </a:path>
                <a:path w="8255" h="7619">
                  <a:moveTo>
                    <a:pt x="5519" y="5809"/>
                  </a:moveTo>
                  <a:lnTo>
                    <a:pt x="3111" y="4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124512" y="2274414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80" h="8889">
                  <a:moveTo>
                    <a:pt x="5085" y="8463"/>
                  </a:moveTo>
                  <a:lnTo>
                    <a:pt x="1973" y="4373"/>
                  </a:lnTo>
                  <a:lnTo>
                    <a:pt x="0" y="0"/>
                  </a:lnTo>
                </a:path>
              </a:pathLst>
            </a:custGeom>
            <a:ln w="34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122538" y="2269601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1974" y="4813"/>
                  </a:moveTo>
                  <a:lnTo>
                    <a:pt x="0" y="440"/>
                  </a:lnTo>
                  <a:lnTo>
                    <a:pt x="1891" y="0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124430" y="226916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440"/>
                  </a:moveTo>
                  <a:lnTo>
                    <a:pt x="1891" y="0"/>
                  </a:lnTo>
                  <a:lnTo>
                    <a:pt x="5675" y="3003"/>
                  </a:lnTo>
                </a:path>
              </a:pathLst>
            </a:custGeom>
            <a:ln w="34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9" name="object 3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26267" y="2283815"/>
            <a:ext cx="129961" cy="221525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421027" y="2297005"/>
            <a:ext cx="217865" cy="239092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204242" y="2172500"/>
            <a:ext cx="303890" cy="427800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741264" y="2254528"/>
            <a:ext cx="191607" cy="357236"/>
          </a:xfrm>
          <a:prstGeom prst="rect">
            <a:avLst/>
          </a:prstGeom>
        </p:spPr>
      </p:pic>
      <p:grpSp>
        <p:nvGrpSpPr>
          <p:cNvPr id="373" name="object 373"/>
          <p:cNvGrpSpPr/>
          <p:nvPr/>
        </p:nvGrpSpPr>
        <p:grpSpPr>
          <a:xfrm>
            <a:off x="4028052" y="2210513"/>
            <a:ext cx="719455" cy="365760"/>
            <a:chOff x="4028052" y="2210513"/>
            <a:chExt cx="719455" cy="365760"/>
          </a:xfrm>
        </p:grpSpPr>
        <p:pic>
          <p:nvPicPr>
            <p:cNvPr id="374" name="object 3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28052" y="2210513"/>
              <a:ext cx="242980" cy="364596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00942" y="2312503"/>
              <a:ext cx="218232" cy="223522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13144" y="2224185"/>
              <a:ext cx="233970" cy="351947"/>
            </a:xfrm>
            <a:prstGeom prst="rect">
              <a:avLst/>
            </a:prstGeom>
          </p:spPr>
        </p:pic>
      </p:grpSp>
      <p:grpSp>
        <p:nvGrpSpPr>
          <p:cNvPr id="377" name="object 377"/>
          <p:cNvGrpSpPr/>
          <p:nvPr/>
        </p:nvGrpSpPr>
        <p:grpSpPr>
          <a:xfrm>
            <a:off x="5205217" y="2416546"/>
            <a:ext cx="38735" cy="143510"/>
            <a:chOff x="5205217" y="2416546"/>
            <a:chExt cx="38735" cy="143510"/>
          </a:xfrm>
        </p:grpSpPr>
        <p:sp>
          <p:nvSpPr>
            <p:cNvPr id="378" name="object 378"/>
            <p:cNvSpPr/>
            <p:nvPr/>
          </p:nvSpPr>
          <p:spPr>
            <a:xfrm>
              <a:off x="5224363" y="24344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206299" y="241667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0" y="35183"/>
                  </a:moveTo>
                  <a:lnTo>
                    <a:pt x="35526" y="35183"/>
                  </a:lnTo>
                  <a:lnTo>
                    <a:pt x="35526" y="0"/>
                  </a:lnTo>
                  <a:lnTo>
                    <a:pt x="0" y="0"/>
                  </a:lnTo>
                  <a:lnTo>
                    <a:pt x="0" y="35183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222962" y="243399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799" y="142"/>
                  </a:moveTo>
                  <a:lnTo>
                    <a:pt x="313" y="0"/>
                  </a:lnTo>
                  <a:lnTo>
                    <a:pt x="0" y="321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205217" y="2419778"/>
              <a:ext cx="35560" cy="47625"/>
            </a:xfrm>
            <a:custGeom>
              <a:avLst/>
              <a:gdLst/>
              <a:ahLst/>
              <a:cxnLst/>
              <a:rect l="l" t="t" r="r" b="b"/>
              <a:pathLst>
                <a:path w="35560" h="47625">
                  <a:moveTo>
                    <a:pt x="0" y="47079"/>
                  </a:moveTo>
                  <a:lnTo>
                    <a:pt x="35430" y="47079"/>
                  </a:lnTo>
                  <a:lnTo>
                    <a:pt x="35430" y="0"/>
                  </a:lnTo>
                  <a:lnTo>
                    <a:pt x="0" y="0"/>
                  </a:lnTo>
                  <a:lnTo>
                    <a:pt x="0" y="47079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223215" y="2449425"/>
              <a:ext cx="3810" cy="58419"/>
            </a:xfrm>
            <a:custGeom>
              <a:avLst/>
              <a:gdLst/>
              <a:ahLst/>
              <a:cxnLst/>
              <a:rect l="l" t="t" r="r" b="b"/>
              <a:pathLst>
                <a:path w="3810" h="58419">
                  <a:moveTo>
                    <a:pt x="0" y="0"/>
                  </a:moveTo>
                  <a:lnTo>
                    <a:pt x="1615" y="23043"/>
                  </a:lnTo>
                  <a:lnTo>
                    <a:pt x="2505" y="36776"/>
                  </a:lnTo>
                  <a:lnTo>
                    <a:pt x="2989" y="46646"/>
                  </a:lnTo>
                  <a:lnTo>
                    <a:pt x="3383" y="58098"/>
                  </a:lnTo>
                </a:path>
              </a:pathLst>
            </a:custGeom>
            <a:ln w="33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226598" y="2507524"/>
              <a:ext cx="635" cy="36195"/>
            </a:xfrm>
            <a:custGeom>
              <a:avLst/>
              <a:gdLst/>
              <a:ahLst/>
              <a:cxnLst/>
              <a:rect l="l" t="t" r="r" b="b"/>
              <a:pathLst>
                <a:path w="635" h="36194">
                  <a:moveTo>
                    <a:pt x="280" y="-16549"/>
                  </a:moveTo>
                  <a:lnTo>
                    <a:pt x="280" y="52457"/>
                  </a:lnTo>
                </a:path>
              </a:pathLst>
            </a:custGeom>
            <a:ln w="33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4" name="object 384"/>
          <p:cNvGrpSpPr/>
          <p:nvPr/>
        </p:nvGrpSpPr>
        <p:grpSpPr>
          <a:xfrm>
            <a:off x="5183305" y="2292557"/>
            <a:ext cx="43815" cy="47625"/>
            <a:chOff x="5183305" y="2292557"/>
            <a:chExt cx="43815" cy="47625"/>
          </a:xfrm>
        </p:grpSpPr>
        <p:sp>
          <p:nvSpPr>
            <p:cNvPr id="385" name="object 385"/>
            <p:cNvSpPr/>
            <p:nvPr/>
          </p:nvSpPr>
          <p:spPr>
            <a:xfrm>
              <a:off x="5201225" y="231569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1487" y="6984"/>
                  </a:moveTo>
                  <a:lnTo>
                    <a:pt x="1258" y="6067"/>
                  </a:lnTo>
                  <a:lnTo>
                    <a:pt x="1029" y="5150"/>
                  </a:lnTo>
                </a:path>
                <a:path w="1904" h="6985">
                  <a:moveTo>
                    <a:pt x="1029" y="5150"/>
                  </a:moveTo>
                  <a:lnTo>
                    <a:pt x="570" y="33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200654" y="231109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570" y="4597"/>
                  </a:moveTo>
                  <a:lnTo>
                    <a:pt x="0" y="1282"/>
                  </a:lnTo>
                  <a:lnTo>
                    <a:pt x="2064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202718" y="2309818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0" y="1281"/>
                  </a:moveTo>
                  <a:lnTo>
                    <a:pt x="2064" y="0"/>
                  </a:lnTo>
                  <a:lnTo>
                    <a:pt x="7011" y="1947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8" name="object 38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343467" y="2341041"/>
            <a:ext cx="194723" cy="222061"/>
          </a:xfrm>
          <a:prstGeom prst="rect">
            <a:avLst/>
          </a:prstGeom>
        </p:spPr>
      </p:pic>
      <p:grpSp>
        <p:nvGrpSpPr>
          <p:cNvPr id="389" name="object 389"/>
          <p:cNvGrpSpPr/>
          <p:nvPr/>
        </p:nvGrpSpPr>
        <p:grpSpPr>
          <a:xfrm>
            <a:off x="6106593" y="2321054"/>
            <a:ext cx="529590" cy="423545"/>
            <a:chOff x="6106593" y="2321054"/>
            <a:chExt cx="529590" cy="423545"/>
          </a:xfrm>
        </p:grpSpPr>
        <p:pic>
          <p:nvPicPr>
            <p:cNvPr id="390" name="object 39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06593" y="2321054"/>
              <a:ext cx="400767" cy="423250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31348" y="2366563"/>
              <a:ext cx="104271" cy="304233"/>
            </a:xfrm>
            <a:prstGeom prst="rect">
              <a:avLst/>
            </a:prstGeom>
          </p:spPr>
        </p:pic>
      </p:grpSp>
      <p:pic>
        <p:nvPicPr>
          <p:cNvPr id="392" name="object 39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754358" y="2424285"/>
            <a:ext cx="160438" cy="216265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982942" y="2437043"/>
            <a:ext cx="239538" cy="215277"/>
          </a:xfrm>
          <a:prstGeom prst="rect">
            <a:avLst/>
          </a:prstGeom>
        </p:spPr>
      </p:pic>
      <p:grpSp>
        <p:nvGrpSpPr>
          <p:cNvPr id="394" name="object 394"/>
          <p:cNvGrpSpPr/>
          <p:nvPr/>
        </p:nvGrpSpPr>
        <p:grpSpPr>
          <a:xfrm>
            <a:off x="7297047" y="2575804"/>
            <a:ext cx="45085" cy="43180"/>
            <a:chOff x="7297047" y="2575804"/>
            <a:chExt cx="45085" cy="43180"/>
          </a:xfrm>
        </p:grpSpPr>
        <p:sp>
          <p:nvSpPr>
            <p:cNvPr id="395" name="object 395"/>
            <p:cNvSpPr/>
            <p:nvPr/>
          </p:nvSpPr>
          <p:spPr>
            <a:xfrm>
              <a:off x="7324362" y="26015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314488" y="2593245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59" h="8889">
                  <a:moveTo>
                    <a:pt x="9873" y="8299"/>
                  </a:moveTo>
                  <a:lnTo>
                    <a:pt x="4199" y="3430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7" name="object 397"/>
          <p:cNvGrpSpPr/>
          <p:nvPr/>
        </p:nvGrpSpPr>
        <p:grpSpPr>
          <a:xfrm>
            <a:off x="469470" y="3344325"/>
            <a:ext cx="654050" cy="377825"/>
            <a:chOff x="469470" y="3344325"/>
            <a:chExt cx="654050" cy="377825"/>
          </a:xfrm>
        </p:grpSpPr>
        <p:sp>
          <p:nvSpPr>
            <p:cNvPr id="398" name="object 398"/>
            <p:cNvSpPr/>
            <p:nvPr/>
          </p:nvSpPr>
          <p:spPr>
            <a:xfrm>
              <a:off x="583572" y="338847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80339" y="3388473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233" y="0"/>
                  </a:moveTo>
                  <a:lnTo>
                    <a:pt x="1344" y="0"/>
                  </a:lnTo>
                  <a:lnTo>
                    <a:pt x="0" y="916"/>
                  </a:lnTo>
                </a:path>
              </a:pathLst>
            </a:custGeom>
            <a:ln w="34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77172" y="3389390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167" y="0"/>
                  </a:moveTo>
                  <a:lnTo>
                    <a:pt x="1822" y="916"/>
                  </a:lnTo>
                  <a:lnTo>
                    <a:pt x="0" y="5957"/>
                  </a:lnTo>
                </a:path>
              </a:pathLst>
            </a:custGeom>
            <a:ln w="348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73821" y="3395347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09" h="17779">
                  <a:moveTo>
                    <a:pt x="3350" y="0"/>
                  </a:moveTo>
                  <a:lnTo>
                    <a:pt x="1528" y="5040"/>
                  </a:lnTo>
                  <a:lnTo>
                    <a:pt x="0" y="17574"/>
                  </a:lnTo>
                </a:path>
              </a:pathLst>
            </a:custGeom>
            <a:ln w="347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71394" y="3412922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2427" y="0"/>
                  </a:moveTo>
                  <a:lnTo>
                    <a:pt x="1529" y="7596"/>
                  </a:lnTo>
                  <a:lnTo>
                    <a:pt x="977" y="13773"/>
                  </a:lnTo>
                  <a:lnTo>
                    <a:pt x="543" y="21811"/>
                  </a:lnTo>
                  <a:lnTo>
                    <a:pt x="0" y="34990"/>
                  </a:lnTo>
                </a:path>
              </a:pathLst>
            </a:custGeom>
            <a:ln w="342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70658" y="3447912"/>
              <a:ext cx="1270" cy="53975"/>
            </a:xfrm>
            <a:custGeom>
              <a:avLst/>
              <a:gdLst/>
              <a:ahLst/>
              <a:cxnLst/>
              <a:rect l="l" t="t" r="r" b="b"/>
              <a:pathLst>
                <a:path w="1270" h="53975">
                  <a:moveTo>
                    <a:pt x="367" y="-16704"/>
                  </a:moveTo>
                  <a:lnTo>
                    <a:pt x="367" y="70535"/>
                  </a:lnTo>
                </a:path>
              </a:pathLst>
            </a:custGeom>
            <a:ln w="341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70904" y="3501742"/>
              <a:ext cx="1905" cy="67945"/>
            </a:xfrm>
            <a:custGeom>
              <a:avLst/>
              <a:gdLst/>
              <a:ahLst/>
              <a:cxnLst/>
              <a:rect l="l" t="t" r="r" b="b"/>
              <a:pathLst>
                <a:path w="1904" h="67945">
                  <a:moveTo>
                    <a:pt x="0" y="0"/>
                  </a:moveTo>
                  <a:lnTo>
                    <a:pt x="259" y="18699"/>
                  </a:lnTo>
                  <a:lnTo>
                    <a:pt x="540" y="31949"/>
                  </a:lnTo>
                  <a:lnTo>
                    <a:pt x="1019" y="46061"/>
                  </a:lnTo>
                  <a:lnTo>
                    <a:pt x="1871" y="67352"/>
                  </a:lnTo>
                </a:path>
              </a:pathLst>
            </a:custGeom>
            <a:ln w="322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72776" y="3569095"/>
              <a:ext cx="3810" cy="67310"/>
            </a:xfrm>
            <a:custGeom>
              <a:avLst/>
              <a:gdLst/>
              <a:ahLst/>
              <a:cxnLst/>
              <a:rect l="l" t="t" r="r" b="b"/>
              <a:pathLst>
                <a:path w="3809" h="67310">
                  <a:moveTo>
                    <a:pt x="0" y="0"/>
                  </a:moveTo>
                  <a:lnTo>
                    <a:pt x="874" y="21284"/>
                  </a:lnTo>
                  <a:lnTo>
                    <a:pt x="1507" y="35351"/>
                  </a:lnTo>
                  <a:lnTo>
                    <a:pt x="2209" y="48477"/>
                  </a:lnTo>
                  <a:lnTo>
                    <a:pt x="3287" y="66937"/>
                  </a:lnTo>
                </a:path>
              </a:pathLst>
            </a:custGeom>
            <a:ln w="311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22893" y="341162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01278" y="3400430"/>
              <a:ext cx="22225" cy="11430"/>
            </a:xfrm>
            <a:custGeom>
              <a:avLst/>
              <a:gdLst/>
              <a:ahLst/>
              <a:cxnLst/>
              <a:rect l="l" t="t" r="r" b="b"/>
              <a:pathLst>
                <a:path w="22225" h="11429">
                  <a:moveTo>
                    <a:pt x="21615" y="11195"/>
                  </a:moveTo>
                  <a:lnTo>
                    <a:pt x="6735" y="3926"/>
                  </a:lnTo>
                  <a:lnTo>
                    <a:pt x="0" y="0"/>
                  </a:lnTo>
                </a:path>
              </a:pathLst>
            </a:custGeom>
            <a:ln w="346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90504" y="3391971"/>
              <a:ext cx="10795" cy="8890"/>
            </a:xfrm>
            <a:custGeom>
              <a:avLst/>
              <a:gdLst/>
              <a:ahLst/>
              <a:cxnLst/>
              <a:rect l="l" t="t" r="r" b="b"/>
              <a:pathLst>
                <a:path w="10795" h="8889">
                  <a:moveTo>
                    <a:pt x="10774" y="8459"/>
                  </a:moveTo>
                  <a:lnTo>
                    <a:pt x="4039" y="4533"/>
                  </a:lnTo>
                  <a:lnTo>
                    <a:pt x="0" y="0"/>
                  </a:lnTo>
                </a:path>
              </a:pathLst>
            </a:custGeom>
            <a:ln w="342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86465" y="3383268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4039" y="8702"/>
                  </a:moveTo>
                  <a:lnTo>
                    <a:pt x="0" y="4169"/>
                  </a:lnTo>
                  <a:lnTo>
                    <a:pt x="5672" y="0"/>
                  </a:lnTo>
                </a:path>
              </a:pathLst>
            </a:custGeom>
            <a:ln w="339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92137" y="3375829"/>
              <a:ext cx="26034" cy="7620"/>
            </a:xfrm>
            <a:custGeom>
              <a:avLst/>
              <a:gdLst/>
              <a:ahLst/>
              <a:cxnLst/>
              <a:rect l="l" t="t" r="r" b="b"/>
              <a:pathLst>
                <a:path w="26034" h="7620">
                  <a:moveTo>
                    <a:pt x="0" y="7439"/>
                  </a:moveTo>
                  <a:lnTo>
                    <a:pt x="3596" y="4977"/>
                  </a:lnTo>
                  <a:lnTo>
                    <a:pt x="7499" y="3382"/>
                  </a:lnTo>
                  <a:lnTo>
                    <a:pt x="14142" y="1955"/>
                  </a:lnTo>
                  <a:lnTo>
                    <a:pt x="25960" y="0"/>
                  </a:lnTo>
                </a:path>
              </a:pathLst>
            </a:custGeom>
            <a:ln w="341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18098" y="3370098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0" y="5731"/>
                  </a:moveTo>
                  <a:lnTo>
                    <a:pt x="12286" y="3803"/>
                  </a:lnTo>
                  <a:lnTo>
                    <a:pt x="22209" y="2563"/>
                  </a:lnTo>
                  <a:lnTo>
                    <a:pt x="35014" y="1474"/>
                  </a:lnTo>
                  <a:lnTo>
                    <a:pt x="55946" y="0"/>
                  </a:lnTo>
                </a:path>
              </a:pathLst>
            </a:custGeom>
            <a:ln w="3408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74044" y="3365794"/>
              <a:ext cx="81280" cy="4445"/>
            </a:xfrm>
            <a:custGeom>
              <a:avLst/>
              <a:gdLst/>
              <a:ahLst/>
              <a:cxnLst/>
              <a:rect l="l" t="t" r="r" b="b"/>
              <a:pathLst>
                <a:path w="81279" h="4445">
                  <a:moveTo>
                    <a:pt x="0" y="4303"/>
                  </a:moveTo>
                  <a:lnTo>
                    <a:pt x="21323" y="2850"/>
                  </a:lnTo>
                  <a:lnTo>
                    <a:pt x="36872" y="1918"/>
                  </a:lnTo>
                  <a:lnTo>
                    <a:pt x="54242" y="1102"/>
                  </a:lnTo>
                  <a:lnTo>
                    <a:pt x="81029" y="0"/>
                  </a:lnTo>
                </a:path>
              </a:pathLst>
            </a:custGeom>
            <a:ln w="324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55073" y="3360328"/>
              <a:ext cx="171450" cy="5715"/>
            </a:xfrm>
            <a:custGeom>
              <a:avLst/>
              <a:gdLst/>
              <a:ahLst/>
              <a:cxnLst/>
              <a:rect l="l" t="t" r="r" b="b"/>
              <a:pathLst>
                <a:path w="171450" h="5714">
                  <a:moveTo>
                    <a:pt x="0" y="5466"/>
                  </a:moveTo>
                  <a:lnTo>
                    <a:pt x="79065" y="2777"/>
                  </a:lnTo>
                  <a:lnTo>
                    <a:pt x="123236" y="1311"/>
                  </a:lnTo>
                  <a:lnTo>
                    <a:pt x="148546" y="556"/>
                  </a:lnTo>
                  <a:lnTo>
                    <a:pt x="171028" y="0"/>
                  </a:lnTo>
                </a:path>
              </a:pathLst>
            </a:custGeom>
            <a:ln w="294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826102" y="3359581"/>
              <a:ext cx="54610" cy="1270"/>
            </a:xfrm>
            <a:custGeom>
              <a:avLst/>
              <a:gdLst/>
              <a:ahLst/>
              <a:cxnLst/>
              <a:rect l="l" t="t" r="r" b="b"/>
              <a:pathLst>
                <a:path w="54609" h="1270">
                  <a:moveTo>
                    <a:pt x="-14748" y="373"/>
                  </a:moveTo>
                  <a:lnTo>
                    <a:pt x="68808" y="373"/>
                  </a:lnTo>
                </a:path>
              </a:pathLst>
            </a:custGeom>
            <a:ln w="3024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880162" y="3359674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19" h="1904">
                  <a:moveTo>
                    <a:pt x="0" y="0"/>
                  </a:moveTo>
                  <a:lnTo>
                    <a:pt x="18841" y="182"/>
                  </a:lnTo>
                  <a:lnTo>
                    <a:pt x="19822" y="1789"/>
                  </a:lnTo>
                </a:path>
              </a:pathLst>
            </a:custGeom>
            <a:ln w="306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889876" y="3361463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5">
                  <a:moveTo>
                    <a:pt x="10109" y="0"/>
                  </a:moveTo>
                  <a:lnTo>
                    <a:pt x="11090" y="1606"/>
                  </a:lnTo>
                  <a:lnTo>
                    <a:pt x="0" y="4191"/>
                  </a:lnTo>
                </a:path>
              </a:pathLst>
            </a:custGeom>
            <a:ln w="326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14574" y="350105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1921" y="3501056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12652" y="0"/>
                  </a:moveTo>
                  <a:lnTo>
                    <a:pt x="3609" y="2405"/>
                  </a:lnTo>
                  <a:lnTo>
                    <a:pt x="0" y="3949"/>
                  </a:lnTo>
                </a:path>
              </a:pathLst>
            </a:custGeom>
            <a:ln w="347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97109" y="350500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812" y="0"/>
                  </a:moveTo>
                  <a:lnTo>
                    <a:pt x="1203" y="1544"/>
                  </a:lnTo>
                  <a:lnTo>
                    <a:pt x="0" y="3388"/>
                  </a:lnTo>
                </a:path>
              </a:pathLst>
            </a:custGeom>
            <a:ln w="345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95906" y="3508395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1203" y="0"/>
                  </a:moveTo>
                  <a:lnTo>
                    <a:pt x="0" y="1844"/>
                  </a:lnTo>
                  <a:lnTo>
                    <a:pt x="5877" y="3061"/>
                  </a:lnTo>
                </a:path>
              </a:pathLst>
            </a:custGeom>
            <a:ln w="3445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1783" y="3511456"/>
              <a:ext cx="22225" cy="1270"/>
            </a:xfrm>
            <a:custGeom>
              <a:avLst/>
              <a:gdLst/>
              <a:ahLst/>
              <a:cxnLst/>
              <a:rect l="l" t="t" r="r" b="b"/>
              <a:pathLst>
                <a:path w="22225" h="1270">
                  <a:moveTo>
                    <a:pt x="0" y="0"/>
                  </a:moveTo>
                  <a:lnTo>
                    <a:pt x="5877" y="1216"/>
                  </a:lnTo>
                  <a:lnTo>
                    <a:pt x="21764" y="1028"/>
                  </a:lnTo>
                </a:path>
              </a:pathLst>
            </a:custGeom>
            <a:ln w="346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23547" y="3510820"/>
              <a:ext cx="41275" cy="1905"/>
            </a:xfrm>
            <a:custGeom>
              <a:avLst/>
              <a:gdLst/>
              <a:ahLst/>
              <a:cxnLst/>
              <a:rect l="l" t="t" r="r" b="b"/>
              <a:pathLst>
                <a:path w="41275" h="1904">
                  <a:moveTo>
                    <a:pt x="0" y="1664"/>
                  </a:moveTo>
                  <a:lnTo>
                    <a:pt x="9572" y="1532"/>
                  </a:lnTo>
                  <a:lnTo>
                    <a:pt x="17000" y="1315"/>
                  </a:lnTo>
                  <a:lnTo>
                    <a:pt x="26099" y="856"/>
                  </a:lnTo>
                  <a:lnTo>
                    <a:pt x="40681" y="0"/>
                  </a:lnTo>
                </a:path>
              </a:pathLst>
            </a:custGeom>
            <a:ln w="342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64229" y="3503041"/>
              <a:ext cx="109220" cy="8255"/>
            </a:xfrm>
            <a:custGeom>
              <a:avLst/>
              <a:gdLst/>
              <a:ahLst/>
              <a:cxnLst/>
              <a:rect l="l" t="t" r="r" b="b"/>
              <a:pathLst>
                <a:path w="109220" h="8254">
                  <a:moveTo>
                    <a:pt x="0" y="7779"/>
                  </a:moveTo>
                  <a:lnTo>
                    <a:pt x="48266" y="4360"/>
                  </a:lnTo>
                  <a:lnTo>
                    <a:pt x="75676" y="2410"/>
                  </a:lnTo>
                  <a:lnTo>
                    <a:pt x="92416" y="1199"/>
                  </a:lnTo>
                  <a:lnTo>
                    <a:pt x="108677" y="0"/>
                  </a:lnTo>
                </a:path>
              </a:pathLst>
            </a:custGeom>
            <a:ln w="319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72906" y="3500633"/>
              <a:ext cx="43180" cy="2540"/>
            </a:xfrm>
            <a:custGeom>
              <a:avLst/>
              <a:gdLst/>
              <a:ahLst/>
              <a:cxnLst/>
              <a:rect l="l" t="t" r="r" b="b"/>
              <a:pathLst>
                <a:path w="43180" h="2539">
                  <a:moveTo>
                    <a:pt x="0" y="2407"/>
                  </a:moveTo>
                  <a:lnTo>
                    <a:pt x="15229" y="1291"/>
                  </a:lnTo>
                  <a:lnTo>
                    <a:pt x="24757" y="668"/>
                  </a:lnTo>
                  <a:lnTo>
                    <a:pt x="32588" y="313"/>
                  </a:lnTo>
                  <a:lnTo>
                    <a:pt x="42729" y="0"/>
                  </a:lnTo>
                </a:path>
              </a:pathLst>
            </a:custGeom>
            <a:ln w="314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815636" y="3500142"/>
              <a:ext cx="22225" cy="1905"/>
            </a:xfrm>
            <a:custGeom>
              <a:avLst/>
              <a:gdLst/>
              <a:ahLst/>
              <a:cxnLst/>
              <a:rect l="l" t="t" r="r" b="b"/>
              <a:pathLst>
                <a:path w="22225" h="1904">
                  <a:moveTo>
                    <a:pt x="0" y="491"/>
                  </a:moveTo>
                  <a:lnTo>
                    <a:pt x="16841" y="0"/>
                  </a:lnTo>
                  <a:lnTo>
                    <a:pt x="21955" y="1589"/>
                  </a:lnTo>
                </a:path>
              </a:pathLst>
            </a:custGeom>
            <a:ln w="3180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837592" y="3501732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0" y="0"/>
                  </a:moveTo>
                  <a:lnTo>
                    <a:pt x="5114" y="1589"/>
                  </a:lnTo>
                  <a:lnTo>
                    <a:pt x="840" y="4410"/>
                  </a:lnTo>
                </a:path>
              </a:pathLst>
            </a:custGeom>
            <a:ln w="329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94830" y="366918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87189" y="3669182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39">
                  <a:moveTo>
                    <a:pt x="7641" y="0"/>
                  </a:moveTo>
                  <a:lnTo>
                    <a:pt x="3459" y="916"/>
                  </a:lnTo>
                  <a:lnTo>
                    <a:pt x="0" y="2405"/>
                  </a:lnTo>
                </a:path>
              </a:pathLst>
            </a:custGeom>
            <a:ln w="34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80135" y="3671587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054" y="0"/>
                  </a:moveTo>
                  <a:lnTo>
                    <a:pt x="3594" y="1488"/>
                  </a:lnTo>
                  <a:lnTo>
                    <a:pt x="0" y="4464"/>
                  </a:lnTo>
                </a:path>
              </a:pathLst>
            </a:custGeom>
            <a:ln w="346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76540" y="3676051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20">
                  <a:moveTo>
                    <a:pt x="3594" y="0"/>
                  </a:moveTo>
                  <a:lnTo>
                    <a:pt x="0" y="2975"/>
                  </a:lnTo>
                  <a:lnTo>
                    <a:pt x="296" y="7235"/>
                  </a:lnTo>
                </a:path>
              </a:pathLst>
            </a:custGeom>
            <a:ln w="344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76837" y="3683287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0" y="0"/>
                  </a:moveTo>
                  <a:lnTo>
                    <a:pt x="296" y="4260"/>
                  </a:lnTo>
                  <a:lnTo>
                    <a:pt x="9063" y="8728"/>
                  </a:lnTo>
                </a:path>
              </a:pathLst>
            </a:custGeom>
            <a:ln w="3436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85901" y="3692016"/>
              <a:ext cx="28575" cy="8255"/>
            </a:xfrm>
            <a:custGeom>
              <a:avLst/>
              <a:gdLst/>
              <a:ahLst/>
              <a:cxnLst/>
              <a:rect l="l" t="t" r="r" b="b"/>
              <a:pathLst>
                <a:path w="28575" h="8254">
                  <a:moveTo>
                    <a:pt x="0" y="0"/>
                  </a:moveTo>
                  <a:lnTo>
                    <a:pt x="5369" y="2633"/>
                  </a:lnTo>
                  <a:lnTo>
                    <a:pt x="10075" y="4311"/>
                  </a:lnTo>
                  <a:lnTo>
                    <a:pt x="16743" y="5755"/>
                  </a:lnTo>
                  <a:lnTo>
                    <a:pt x="27999" y="7684"/>
                  </a:lnTo>
                </a:path>
              </a:pathLst>
            </a:custGeom>
            <a:ln w="344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13901" y="3699701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79">
                  <a:moveTo>
                    <a:pt x="0" y="0"/>
                  </a:moveTo>
                  <a:lnTo>
                    <a:pt x="11560" y="1880"/>
                  </a:lnTo>
                  <a:lnTo>
                    <a:pt x="20364" y="2979"/>
                  </a:lnTo>
                  <a:lnTo>
                    <a:pt x="30864" y="3721"/>
                  </a:lnTo>
                  <a:lnTo>
                    <a:pt x="47517" y="4533"/>
                  </a:lnTo>
                </a:path>
              </a:pathLst>
            </a:custGeom>
            <a:ln w="337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61418" y="3704234"/>
              <a:ext cx="60960" cy="1270"/>
            </a:xfrm>
            <a:custGeom>
              <a:avLst/>
              <a:gdLst/>
              <a:ahLst/>
              <a:cxnLst/>
              <a:rect l="l" t="t" r="r" b="b"/>
              <a:pathLst>
                <a:path w="60959" h="1270">
                  <a:moveTo>
                    <a:pt x="0" y="0"/>
                  </a:moveTo>
                  <a:lnTo>
                    <a:pt x="16855" y="746"/>
                  </a:lnTo>
                  <a:lnTo>
                    <a:pt x="28772" y="1035"/>
                  </a:lnTo>
                  <a:lnTo>
                    <a:pt x="41422" y="902"/>
                  </a:lnTo>
                  <a:lnTo>
                    <a:pt x="60474" y="382"/>
                  </a:lnTo>
                </a:path>
              </a:pathLst>
            </a:custGeom>
            <a:ln w="325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721892" y="3701339"/>
              <a:ext cx="62230" cy="3810"/>
            </a:xfrm>
            <a:custGeom>
              <a:avLst/>
              <a:gdLst/>
              <a:ahLst/>
              <a:cxnLst/>
              <a:rect l="l" t="t" r="r" b="b"/>
              <a:pathLst>
                <a:path w="62229" h="3810">
                  <a:moveTo>
                    <a:pt x="0" y="3278"/>
                  </a:moveTo>
                  <a:lnTo>
                    <a:pt x="19069" y="2701"/>
                  </a:lnTo>
                  <a:lnTo>
                    <a:pt x="31844" y="2168"/>
                  </a:lnTo>
                  <a:lnTo>
                    <a:pt x="44102" y="1370"/>
                  </a:lnTo>
                  <a:lnTo>
                    <a:pt x="61620" y="0"/>
                  </a:lnTo>
                </a:path>
              </a:pathLst>
            </a:custGeom>
            <a:ln w="3152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783513" y="3696361"/>
              <a:ext cx="50800" cy="5080"/>
            </a:xfrm>
            <a:custGeom>
              <a:avLst/>
              <a:gdLst/>
              <a:ahLst/>
              <a:cxnLst/>
              <a:rect l="l" t="t" r="r" b="b"/>
              <a:pathLst>
                <a:path w="50800" h="5079">
                  <a:moveTo>
                    <a:pt x="0" y="4977"/>
                  </a:moveTo>
                  <a:lnTo>
                    <a:pt x="17344" y="3581"/>
                  </a:lnTo>
                  <a:lnTo>
                    <a:pt x="28390" y="2597"/>
                  </a:lnTo>
                  <a:lnTo>
                    <a:pt x="37873" y="1558"/>
                  </a:lnTo>
                  <a:lnTo>
                    <a:pt x="50531" y="0"/>
                  </a:lnTo>
                </a:path>
              </a:pathLst>
            </a:custGeom>
            <a:ln w="310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834044" y="3691395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79">
                  <a:moveTo>
                    <a:pt x="0" y="4965"/>
                  </a:moveTo>
                  <a:lnTo>
                    <a:pt x="12372" y="3406"/>
                  </a:lnTo>
                  <a:lnTo>
                    <a:pt x="19850" y="2370"/>
                  </a:lnTo>
                  <a:lnTo>
                    <a:pt x="25454" y="1389"/>
                  </a:lnTo>
                  <a:lnTo>
                    <a:pt x="32203" y="0"/>
                  </a:lnTo>
                </a:path>
              </a:pathLst>
            </a:custGeom>
            <a:ln w="313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955723" y="360290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950689" y="360061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5033" y="2287"/>
                  </a:moveTo>
                  <a:lnTo>
                    <a:pt x="0" y="0"/>
                  </a:lnTo>
                  <a:lnTo>
                    <a:pt x="261" y="101"/>
                  </a:lnTo>
                </a:path>
              </a:pathLst>
            </a:custGeom>
            <a:ln w="347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50951" y="3600717"/>
              <a:ext cx="137795" cy="96520"/>
            </a:xfrm>
            <a:custGeom>
              <a:avLst/>
              <a:gdLst/>
              <a:ahLst/>
              <a:cxnLst/>
              <a:rect l="l" t="t" r="r" b="b"/>
              <a:pathLst>
                <a:path w="137794" h="96520">
                  <a:moveTo>
                    <a:pt x="0" y="0"/>
                  </a:moveTo>
                  <a:lnTo>
                    <a:pt x="70504" y="49799"/>
                  </a:lnTo>
                  <a:lnTo>
                    <a:pt x="108299" y="76417"/>
                  </a:lnTo>
                  <a:lnTo>
                    <a:pt x="126247" y="88872"/>
                  </a:lnTo>
                  <a:lnTo>
                    <a:pt x="137213" y="96179"/>
                  </a:lnTo>
                </a:path>
              </a:pathLst>
            </a:custGeom>
            <a:ln w="3203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105309" y="361190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103877" y="36105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432" y="1316"/>
                  </a:moveTo>
                  <a:lnTo>
                    <a:pt x="1202" y="10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98552" y="3608047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5325" y="2545"/>
                  </a:moveTo>
                  <a:lnTo>
                    <a:pt x="4122" y="1457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85832" y="3606590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4" h="1904">
                  <a:moveTo>
                    <a:pt x="12719" y="1457"/>
                  </a:moveTo>
                  <a:lnTo>
                    <a:pt x="8596" y="0"/>
                  </a:lnTo>
                  <a:lnTo>
                    <a:pt x="0" y="275"/>
                  </a:lnTo>
                </a:path>
              </a:pathLst>
            </a:custGeom>
            <a:ln w="347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64677" y="3606866"/>
              <a:ext cx="21590" cy="4445"/>
            </a:xfrm>
            <a:custGeom>
              <a:avLst/>
              <a:gdLst/>
              <a:ahLst/>
              <a:cxnLst/>
              <a:rect l="l" t="t" r="r" b="b"/>
              <a:pathLst>
                <a:path w="21590" h="4445">
                  <a:moveTo>
                    <a:pt x="21155" y="0"/>
                  </a:moveTo>
                  <a:lnTo>
                    <a:pt x="12558" y="275"/>
                  </a:lnTo>
                  <a:lnTo>
                    <a:pt x="0" y="4286"/>
                  </a:lnTo>
                </a:path>
              </a:pathLst>
            </a:custGeom>
            <a:ln w="344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37434" y="3611152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5" h="12064">
                  <a:moveTo>
                    <a:pt x="27243" y="0"/>
                  </a:moveTo>
                  <a:lnTo>
                    <a:pt x="19753" y="2439"/>
                  </a:lnTo>
                  <a:lnTo>
                    <a:pt x="14418" y="4473"/>
                  </a:lnTo>
                  <a:lnTo>
                    <a:pt x="8685" y="7199"/>
                  </a:lnTo>
                  <a:lnTo>
                    <a:pt x="0" y="11717"/>
                  </a:lnTo>
                </a:path>
              </a:pathLst>
            </a:custGeom>
            <a:ln w="338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008746" y="3622870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09" h="18414">
                  <a:moveTo>
                    <a:pt x="28688" y="0"/>
                  </a:moveTo>
                  <a:lnTo>
                    <a:pt x="19979" y="4619"/>
                  </a:lnTo>
                  <a:lnTo>
                    <a:pt x="14088" y="8053"/>
                  </a:lnTo>
                  <a:lnTo>
                    <a:pt x="8325" y="12008"/>
                  </a:lnTo>
                  <a:lnTo>
                    <a:pt x="0" y="18188"/>
                  </a:lnTo>
                </a:path>
              </a:pathLst>
            </a:custGeom>
            <a:ln w="333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8" name="object 448"/>
          <p:cNvGrpSpPr/>
          <p:nvPr/>
        </p:nvGrpSpPr>
        <p:grpSpPr>
          <a:xfrm>
            <a:off x="1144235" y="3587444"/>
            <a:ext cx="240665" cy="162560"/>
            <a:chOff x="1144235" y="3587444"/>
            <a:chExt cx="240665" cy="162560"/>
          </a:xfrm>
        </p:grpSpPr>
        <p:sp>
          <p:nvSpPr>
            <p:cNvPr id="449" name="object 449"/>
            <p:cNvSpPr/>
            <p:nvPr/>
          </p:nvSpPr>
          <p:spPr>
            <a:xfrm>
              <a:off x="1325278" y="361641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305529" y="3611003"/>
              <a:ext cx="20320" cy="5715"/>
            </a:xfrm>
            <a:custGeom>
              <a:avLst/>
              <a:gdLst/>
              <a:ahLst/>
              <a:cxnLst/>
              <a:rect l="l" t="t" r="r" b="b"/>
              <a:pathLst>
                <a:path w="20319" h="5714">
                  <a:moveTo>
                    <a:pt x="19749" y="5409"/>
                  </a:moveTo>
                  <a:lnTo>
                    <a:pt x="9668" y="2545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280385" y="3606130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25143" y="4873"/>
                  </a:moveTo>
                  <a:lnTo>
                    <a:pt x="19312" y="3365"/>
                  </a:lnTo>
                  <a:lnTo>
                    <a:pt x="14749" y="2355"/>
                  </a:lnTo>
                  <a:lnTo>
                    <a:pt x="9097" y="1385"/>
                  </a:lnTo>
                  <a:lnTo>
                    <a:pt x="0" y="0"/>
                  </a:lnTo>
                </a:path>
              </a:pathLst>
            </a:custGeom>
            <a:ln w="343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245122" y="3604306"/>
              <a:ext cx="35560" cy="1905"/>
            </a:xfrm>
            <a:custGeom>
              <a:avLst/>
              <a:gdLst/>
              <a:ahLst/>
              <a:cxnLst/>
              <a:rect l="l" t="t" r="r" b="b"/>
              <a:pathLst>
                <a:path w="35559" h="1904">
                  <a:moveTo>
                    <a:pt x="35263" y="1823"/>
                  </a:moveTo>
                  <a:lnTo>
                    <a:pt x="26007" y="503"/>
                  </a:lnTo>
                  <a:lnTo>
                    <a:pt x="19248" y="0"/>
                  </a:lnTo>
                  <a:lnTo>
                    <a:pt x="11681" y="253"/>
                  </a:lnTo>
                  <a:lnTo>
                    <a:pt x="0" y="1207"/>
                  </a:lnTo>
                </a:path>
              </a:pathLst>
            </a:custGeom>
            <a:ln w="337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206469" y="3605514"/>
              <a:ext cx="38735" cy="10160"/>
            </a:xfrm>
            <a:custGeom>
              <a:avLst/>
              <a:gdLst/>
              <a:ahLst/>
              <a:cxnLst/>
              <a:rect l="l" t="t" r="r" b="b"/>
              <a:pathLst>
                <a:path w="38734" h="10160">
                  <a:moveTo>
                    <a:pt x="38653" y="0"/>
                  </a:moveTo>
                  <a:lnTo>
                    <a:pt x="26918" y="1113"/>
                  </a:lnTo>
                  <a:lnTo>
                    <a:pt x="18980" y="2484"/>
                  </a:lnTo>
                  <a:lnTo>
                    <a:pt x="11215" y="5012"/>
                  </a:lnTo>
                  <a:lnTo>
                    <a:pt x="0" y="9597"/>
                  </a:lnTo>
                </a:path>
              </a:pathLst>
            </a:custGeom>
            <a:ln w="3304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174780" y="3615112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688" y="0"/>
                  </a:moveTo>
                  <a:lnTo>
                    <a:pt x="20581" y="4770"/>
                  </a:lnTo>
                  <a:lnTo>
                    <a:pt x="13578" y="8595"/>
                  </a:lnTo>
                  <a:lnTo>
                    <a:pt x="7708" y="13486"/>
                  </a:lnTo>
                  <a:lnTo>
                    <a:pt x="0" y="21456"/>
                  </a:lnTo>
                </a:path>
              </a:pathLst>
            </a:custGeom>
            <a:ln w="325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160961" y="3636568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69" h="29845">
                  <a:moveTo>
                    <a:pt x="13818" y="0"/>
                  </a:moveTo>
                  <a:lnTo>
                    <a:pt x="6389" y="8092"/>
                  </a:lnTo>
                  <a:lnTo>
                    <a:pt x="2473" y="13845"/>
                  </a:lnTo>
                  <a:lnTo>
                    <a:pt x="775" y="20009"/>
                  </a:lnTo>
                  <a:lnTo>
                    <a:pt x="0" y="29333"/>
                  </a:lnTo>
                </a:path>
              </a:pathLst>
            </a:custGeom>
            <a:ln w="3247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160577" y="3665902"/>
              <a:ext cx="12065" cy="28575"/>
            </a:xfrm>
            <a:custGeom>
              <a:avLst/>
              <a:gdLst/>
              <a:ahLst/>
              <a:cxnLst/>
              <a:rect l="l" t="t" r="r" b="b"/>
              <a:pathLst>
                <a:path w="12065" h="28575">
                  <a:moveTo>
                    <a:pt x="384" y="0"/>
                  </a:moveTo>
                  <a:lnTo>
                    <a:pt x="0" y="9309"/>
                  </a:lnTo>
                  <a:lnTo>
                    <a:pt x="1042" y="15368"/>
                  </a:lnTo>
                  <a:lnTo>
                    <a:pt x="4566" y="20836"/>
                  </a:lnTo>
                  <a:lnTo>
                    <a:pt x="11624" y="28373"/>
                  </a:lnTo>
                </a:path>
              </a:pathLst>
            </a:custGeom>
            <a:ln w="326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172202" y="3694275"/>
              <a:ext cx="34290" cy="18415"/>
            </a:xfrm>
            <a:custGeom>
              <a:avLst/>
              <a:gdLst/>
              <a:ahLst/>
              <a:cxnLst/>
              <a:rect l="l" t="t" r="r" b="b"/>
              <a:pathLst>
                <a:path w="34290" h="18414">
                  <a:moveTo>
                    <a:pt x="0" y="0"/>
                  </a:moveTo>
                  <a:lnTo>
                    <a:pt x="7417" y="7378"/>
                  </a:lnTo>
                  <a:lnTo>
                    <a:pt x="13452" y="11739"/>
                  </a:lnTo>
                  <a:lnTo>
                    <a:pt x="21311" y="14795"/>
                  </a:lnTo>
                  <a:lnTo>
                    <a:pt x="34201" y="18257"/>
                  </a:lnTo>
                </a:path>
              </a:pathLst>
            </a:custGeom>
            <a:ln w="330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206404" y="3712532"/>
              <a:ext cx="48260" cy="5080"/>
            </a:xfrm>
            <a:custGeom>
              <a:avLst/>
              <a:gdLst/>
              <a:ahLst/>
              <a:cxnLst/>
              <a:rect l="l" t="t" r="r" b="b"/>
              <a:pathLst>
                <a:path w="48259" h="5079">
                  <a:moveTo>
                    <a:pt x="0" y="0"/>
                  </a:moveTo>
                  <a:lnTo>
                    <a:pt x="13105" y="3216"/>
                  </a:lnTo>
                  <a:lnTo>
                    <a:pt x="22469" y="4551"/>
                  </a:lnTo>
                  <a:lnTo>
                    <a:pt x="32589" y="4243"/>
                  </a:lnTo>
                  <a:lnTo>
                    <a:pt x="47960" y="2529"/>
                  </a:lnTo>
                </a:path>
              </a:pathLst>
            </a:custGeom>
            <a:ln w="3281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254365" y="3701860"/>
              <a:ext cx="49530" cy="13335"/>
            </a:xfrm>
            <a:custGeom>
              <a:avLst/>
              <a:gdLst/>
              <a:ahLst/>
              <a:cxnLst/>
              <a:rect l="l" t="t" r="r" b="b"/>
              <a:pathLst>
                <a:path w="49530" h="13335">
                  <a:moveTo>
                    <a:pt x="0" y="13201"/>
                  </a:moveTo>
                  <a:lnTo>
                    <a:pt x="15389" y="11241"/>
                  </a:lnTo>
                  <a:lnTo>
                    <a:pt x="25637" y="9212"/>
                  </a:lnTo>
                  <a:lnTo>
                    <a:pt x="35348" y="5878"/>
                  </a:lnTo>
                  <a:lnTo>
                    <a:pt x="49129" y="0"/>
                  </a:lnTo>
                </a:path>
              </a:pathLst>
            </a:custGeom>
            <a:ln w="322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303494" y="3679454"/>
              <a:ext cx="38735" cy="22860"/>
            </a:xfrm>
            <a:custGeom>
              <a:avLst/>
              <a:gdLst/>
              <a:ahLst/>
              <a:cxnLst/>
              <a:rect l="l" t="t" r="r" b="b"/>
              <a:pathLst>
                <a:path w="38734" h="22860">
                  <a:moveTo>
                    <a:pt x="0" y="22406"/>
                  </a:moveTo>
                  <a:lnTo>
                    <a:pt x="13610" y="16384"/>
                  </a:lnTo>
                  <a:lnTo>
                    <a:pt x="22126" y="12043"/>
                  </a:lnTo>
                  <a:lnTo>
                    <a:pt x="29129" y="7281"/>
                  </a:lnTo>
                  <a:lnTo>
                    <a:pt x="38200" y="0"/>
                  </a:lnTo>
                </a:path>
              </a:pathLst>
            </a:custGeom>
            <a:ln w="317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341695" y="3656653"/>
              <a:ext cx="20955" cy="22860"/>
            </a:xfrm>
            <a:custGeom>
              <a:avLst/>
              <a:gdLst/>
              <a:ahLst/>
              <a:cxnLst/>
              <a:rect l="l" t="t" r="r" b="b"/>
              <a:pathLst>
                <a:path w="20955" h="22860">
                  <a:moveTo>
                    <a:pt x="0" y="22800"/>
                  </a:moveTo>
                  <a:lnTo>
                    <a:pt x="8800" y="15512"/>
                  </a:lnTo>
                  <a:lnTo>
                    <a:pt x="13907" y="10708"/>
                  </a:lnTo>
                  <a:lnTo>
                    <a:pt x="17275" y="6249"/>
                  </a:lnTo>
                  <a:lnTo>
                    <a:pt x="20861" y="0"/>
                  </a:lnTo>
                </a:path>
              </a:pathLst>
            </a:custGeom>
            <a:ln w="318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362556" y="3640373"/>
              <a:ext cx="6350" cy="16510"/>
            </a:xfrm>
            <a:custGeom>
              <a:avLst/>
              <a:gdLst/>
              <a:ahLst/>
              <a:cxnLst/>
              <a:rect l="l" t="t" r="r" b="b"/>
              <a:pathLst>
                <a:path w="6350" h="16510">
                  <a:moveTo>
                    <a:pt x="0" y="16280"/>
                  </a:moveTo>
                  <a:lnTo>
                    <a:pt x="5795" y="5802"/>
                  </a:lnTo>
                  <a:lnTo>
                    <a:pt x="3230" y="0"/>
                  </a:lnTo>
                </a:path>
              </a:pathLst>
            </a:custGeom>
            <a:ln w="325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355810" y="363457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59" h="6350">
                  <a:moveTo>
                    <a:pt x="9976" y="5802"/>
                  </a:moveTo>
                  <a:lnTo>
                    <a:pt x="7411" y="0"/>
                  </a:lnTo>
                  <a:lnTo>
                    <a:pt x="0" y="1178"/>
                  </a:lnTo>
                </a:path>
              </a:pathLst>
            </a:custGeom>
            <a:ln w="334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340471" y="3635749"/>
              <a:ext cx="15875" cy="10795"/>
            </a:xfrm>
            <a:custGeom>
              <a:avLst/>
              <a:gdLst/>
              <a:ahLst/>
              <a:cxnLst/>
              <a:rect l="l" t="t" r="r" b="b"/>
              <a:pathLst>
                <a:path w="15875" h="10795">
                  <a:moveTo>
                    <a:pt x="15338" y="0"/>
                  </a:moveTo>
                  <a:lnTo>
                    <a:pt x="7927" y="1178"/>
                  </a:lnTo>
                  <a:lnTo>
                    <a:pt x="0" y="10538"/>
                  </a:lnTo>
                </a:path>
              </a:pathLst>
            </a:custGeom>
            <a:ln w="341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328476" y="3646288"/>
              <a:ext cx="12065" cy="25400"/>
            </a:xfrm>
            <a:custGeom>
              <a:avLst/>
              <a:gdLst/>
              <a:ahLst/>
              <a:cxnLst/>
              <a:rect l="l" t="t" r="r" b="b"/>
              <a:pathLst>
                <a:path w="12065" h="25400">
                  <a:moveTo>
                    <a:pt x="11995" y="0"/>
                  </a:moveTo>
                  <a:lnTo>
                    <a:pt x="7349" y="5652"/>
                  </a:lnTo>
                  <a:lnTo>
                    <a:pt x="4550" y="10123"/>
                  </a:lnTo>
                  <a:lnTo>
                    <a:pt x="2475" y="15740"/>
                  </a:lnTo>
                  <a:lnTo>
                    <a:pt x="0" y="24831"/>
                  </a:lnTo>
                </a:path>
              </a:pathLst>
            </a:custGeom>
            <a:ln w="3402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325316" y="3671119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5">
                  <a:moveTo>
                    <a:pt x="3160" y="0"/>
                  </a:moveTo>
                  <a:lnTo>
                    <a:pt x="858" y="9206"/>
                  </a:lnTo>
                  <a:lnTo>
                    <a:pt x="0" y="15630"/>
                  </a:lnTo>
                  <a:lnTo>
                    <a:pt x="503" y="22293"/>
                  </a:lnTo>
                  <a:lnTo>
                    <a:pt x="2287" y="32215"/>
                  </a:lnTo>
                </a:path>
              </a:pathLst>
            </a:custGeom>
            <a:ln w="3345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327603" y="3703335"/>
              <a:ext cx="16510" cy="29845"/>
            </a:xfrm>
            <a:custGeom>
              <a:avLst/>
              <a:gdLst/>
              <a:ahLst/>
              <a:cxnLst/>
              <a:rect l="l" t="t" r="r" b="b"/>
              <a:pathLst>
                <a:path w="16509" h="29845">
                  <a:moveTo>
                    <a:pt x="0" y="0"/>
                  </a:moveTo>
                  <a:lnTo>
                    <a:pt x="2050" y="9881"/>
                  </a:lnTo>
                  <a:lnTo>
                    <a:pt x="4418" y="16262"/>
                  </a:lnTo>
                  <a:lnTo>
                    <a:pt x="8621" y="21923"/>
                  </a:lnTo>
                  <a:lnTo>
                    <a:pt x="16174" y="29643"/>
                  </a:lnTo>
                </a:path>
              </a:pathLst>
            </a:custGeom>
            <a:ln w="330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8" name="object 468"/>
          <p:cNvGrpSpPr/>
          <p:nvPr/>
        </p:nvGrpSpPr>
        <p:grpSpPr>
          <a:xfrm>
            <a:off x="953711" y="3605934"/>
            <a:ext cx="118110" cy="80010"/>
            <a:chOff x="953711" y="3605934"/>
            <a:chExt cx="118110" cy="80010"/>
          </a:xfrm>
        </p:grpSpPr>
        <p:sp>
          <p:nvSpPr>
            <p:cNvPr id="469" name="object 469"/>
            <p:cNvSpPr/>
            <p:nvPr/>
          </p:nvSpPr>
          <p:spPr>
            <a:xfrm>
              <a:off x="1054158" y="362339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016401" y="3623397"/>
              <a:ext cx="38100" cy="18415"/>
            </a:xfrm>
            <a:custGeom>
              <a:avLst/>
              <a:gdLst/>
              <a:ahLst/>
              <a:cxnLst/>
              <a:rect l="l" t="t" r="r" b="b"/>
              <a:pathLst>
                <a:path w="38100" h="18414">
                  <a:moveTo>
                    <a:pt x="37757" y="0"/>
                  </a:moveTo>
                  <a:lnTo>
                    <a:pt x="22199" y="7199"/>
                  </a:lnTo>
                  <a:lnTo>
                    <a:pt x="13081" y="11462"/>
                  </a:lnTo>
                  <a:lnTo>
                    <a:pt x="6860" y="14464"/>
                  </a:lnTo>
                  <a:lnTo>
                    <a:pt x="0" y="17882"/>
                  </a:lnTo>
                </a:path>
              </a:pathLst>
            </a:custGeom>
            <a:ln w="3431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993229" y="3641280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4" h="13335">
                  <a:moveTo>
                    <a:pt x="23171" y="0"/>
                  </a:moveTo>
                  <a:lnTo>
                    <a:pt x="16538" y="3338"/>
                  </a:lnTo>
                  <a:lnTo>
                    <a:pt x="11913" y="5779"/>
                  </a:lnTo>
                  <a:lnTo>
                    <a:pt x="7125" y="8517"/>
                  </a:lnTo>
                  <a:lnTo>
                    <a:pt x="0" y="12748"/>
                  </a:lnTo>
                </a:path>
              </a:pathLst>
            </a:custGeom>
            <a:ln w="337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970426" y="3654028"/>
              <a:ext cx="22860" cy="15240"/>
            </a:xfrm>
            <a:custGeom>
              <a:avLst/>
              <a:gdLst/>
              <a:ahLst/>
              <a:cxnLst/>
              <a:rect l="l" t="t" r="r" b="b"/>
              <a:pathLst>
                <a:path w="22859" h="15239">
                  <a:moveTo>
                    <a:pt x="22803" y="0"/>
                  </a:moveTo>
                  <a:lnTo>
                    <a:pt x="15683" y="4267"/>
                  </a:lnTo>
                  <a:lnTo>
                    <a:pt x="10935" y="7260"/>
                  </a:lnTo>
                  <a:lnTo>
                    <a:pt x="6419" y="10393"/>
                  </a:lnTo>
                  <a:lnTo>
                    <a:pt x="0" y="15081"/>
                  </a:lnTo>
                </a:path>
              </a:pathLst>
            </a:custGeom>
            <a:ln w="334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3" name="object 473"/>
          <p:cNvGrpSpPr/>
          <p:nvPr/>
        </p:nvGrpSpPr>
        <p:grpSpPr>
          <a:xfrm>
            <a:off x="1389808" y="3590846"/>
            <a:ext cx="306705" cy="200660"/>
            <a:chOff x="1389808" y="3590846"/>
            <a:chExt cx="306705" cy="200660"/>
          </a:xfrm>
        </p:grpSpPr>
        <p:sp>
          <p:nvSpPr>
            <p:cNvPr id="474" name="object 474"/>
            <p:cNvSpPr/>
            <p:nvPr/>
          </p:nvSpPr>
          <p:spPr>
            <a:xfrm>
              <a:off x="1429285" y="3617393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4" h="635">
                  <a:moveTo>
                    <a:pt x="4237" y="0"/>
                  </a:moveTo>
                  <a:lnTo>
                    <a:pt x="3778" y="0"/>
                  </a:lnTo>
                  <a:lnTo>
                    <a:pt x="3320" y="0"/>
                  </a:lnTo>
                </a:path>
                <a:path w="4444" h="635">
                  <a:moveTo>
                    <a:pt x="3320" y="0"/>
                  </a:moveTo>
                  <a:lnTo>
                    <a:pt x="2402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423938" y="361785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47" y="0"/>
                  </a:moveTo>
                  <a:lnTo>
                    <a:pt x="2944" y="458"/>
                  </a:lnTo>
                  <a:lnTo>
                    <a:pt x="0" y="3093"/>
                  </a:lnTo>
                </a:path>
              </a:pathLst>
            </a:custGeom>
            <a:ln w="348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418536" y="3620945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5" h="10795">
                  <a:moveTo>
                    <a:pt x="5401" y="0"/>
                  </a:moveTo>
                  <a:lnTo>
                    <a:pt x="2457" y="2634"/>
                  </a:lnTo>
                  <a:lnTo>
                    <a:pt x="0" y="10248"/>
                  </a:lnTo>
                </a:path>
              </a:pathLst>
            </a:custGeom>
            <a:ln w="346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414526" y="3631193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4" h="20954">
                  <a:moveTo>
                    <a:pt x="4010" y="0"/>
                  </a:moveTo>
                  <a:lnTo>
                    <a:pt x="1553" y="7613"/>
                  </a:lnTo>
                  <a:lnTo>
                    <a:pt x="0" y="20913"/>
                  </a:lnTo>
                </a:path>
              </a:pathLst>
            </a:custGeom>
            <a:ln w="3445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412162" y="3652107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2363" y="0"/>
                  </a:moveTo>
                  <a:lnTo>
                    <a:pt x="1453" y="7961"/>
                  </a:lnTo>
                  <a:lnTo>
                    <a:pt x="903" y="13813"/>
                  </a:lnTo>
                  <a:lnTo>
                    <a:pt x="492" y="20436"/>
                  </a:lnTo>
                  <a:lnTo>
                    <a:pt x="0" y="30708"/>
                  </a:lnTo>
                </a:path>
              </a:pathLst>
            </a:custGeom>
            <a:ln w="3396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408689" y="3682816"/>
              <a:ext cx="3810" cy="85725"/>
            </a:xfrm>
            <a:custGeom>
              <a:avLst/>
              <a:gdLst/>
              <a:ahLst/>
              <a:cxnLst/>
              <a:rect l="l" t="t" r="r" b="b"/>
              <a:pathLst>
                <a:path w="3809" h="85725">
                  <a:moveTo>
                    <a:pt x="3473" y="0"/>
                  </a:moveTo>
                  <a:lnTo>
                    <a:pt x="1658" y="46050"/>
                  </a:lnTo>
                  <a:lnTo>
                    <a:pt x="691" y="70307"/>
                  </a:lnTo>
                  <a:lnTo>
                    <a:pt x="247" y="80788"/>
                  </a:lnTo>
                  <a:lnTo>
                    <a:pt x="0" y="85510"/>
                  </a:lnTo>
                </a:path>
              </a:pathLst>
            </a:custGeom>
            <a:ln w="327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407990" y="3768326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698" y="0"/>
                  </a:moveTo>
                  <a:lnTo>
                    <a:pt x="355" y="6018"/>
                  </a:lnTo>
                  <a:lnTo>
                    <a:pt x="0" y="2434"/>
                  </a:lnTo>
                </a:path>
              </a:pathLst>
            </a:custGeom>
            <a:ln w="3333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407267" y="3754822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69" h="16510">
                  <a:moveTo>
                    <a:pt x="723" y="15938"/>
                  </a:moveTo>
                  <a:lnTo>
                    <a:pt x="368" y="12355"/>
                  </a:lnTo>
                  <a:lnTo>
                    <a:pt x="0" y="0"/>
                  </a:lnTo>
                </a:path>
              </a:pathLst>
            </a:custGeom>
            <a:ln w="342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407055" y="3724360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69" h="30479">
                  <a:moveTo>
                    <a:pt x="363" y="-17246"/>
                  </a:moveTo>
                  <a:lnTo>
                    <a:pt x="363" y="47708"/>
                  </a:lnTo>
                </a:path>
              </a:pathLst>
            </a:custGeom>
            <a:ln w="352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407782" y="3686962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80" h="37464">
                  <a:moveTo>
                    <a:pt x="0" y="37397"/>
                  </a:moveTo>
                  <a:lnTo>
                    <a:pt x="572" y="26628"/>
                  </a:lnTo>
                  <a:lnTo>
                    <a:pt x="1265" y="19143"/>
                  </a:lnTo>
                  <a:lnTo>
                    <a:pt x="2531" y="11436"/>
                  </a:lnTo>
                  <a:lnTo>
                    <a:pt x="4823" y="0"/>
                  </a:lnTo>
                </a:path>
              </a:pathLst>
            </a:custGeom>
            <a:ln w="334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412605" y="3651556"/>
              <a:ext cx="12065" cy="35560"/>
            </a:xfrm>
            <a:custGeom>
              <a:avLst/>
              <a:gdLst/>
              <a:ahLst/>
              <a:cxnLst/>
              <a:rect l="l" t="t" r="r" b="b"/>
              <a:pathLst>
                <a:path w="12065" h="35560">
                  <a:moveTo>
                    <a:pt x="0" y="35405"/>
                  </a:moveTo>
                  <a:lnTo>
                    <a:pt x="2403" y="24000"/>
                  </a:lnTo>
                  <a:lnTo>
                    <a:pt x="4457" y="16511"/>
                  </a:lnTo>
                  <a:lnTo>
                    <a:pt x="7289" y="9617"/>
                  </a:lnTo>
                  <a:lnTo>
                    <a:pt x="12025" y="0"/>
                  </a:lnTo>
                </a:path>
              </a:pathLst>
            </a:custGeom>
            <a:ln w="327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424631" y="3625085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5" h="26670">
                  <a:moveTo>
                    <a:pt x="0" y="26471"/>
                  </a:moveTo>
                  <a:lnTo>
                    <a:pt x="4869" y="16994"/>
                  </a:lnTo>
                  <a:lnTo>
                    <a:pt x="8635" y="11078"/>
                  </a:lnTo>
                  <a:lnTo>
                    <a:pt x="13225" y="6240"/>
                  </a:lnTo>
                  <a:lnTo>
                    <a:pt x="20568" y="0"/>
                  </a:lnTo>
                </a:path>
              </a:pathLst>
            </a:custGeom>
            <a:ln w="325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445199" y="3612418"/>
              <a:ext cx="29845" cy="12700"/>
            </a:xfrm>
            <a:custGeom>
              <a:avLst/>
              <a:gdLst/>
              <a:ahLst/>
              <a:cxnLst/>
              <a:rect l="l" t="t" r="r" b="b"/>
              <a:pathLst>
                <a:path w="29844" h="12700">
                  <a:moveTo>
                    <a:pt x="0" y="12666"/>
                  </a:moveTo>
                  <a:lnTo>
                    <a:pt x="7480" y="6642"/>
                  </a:lnTo>
                  <a:lnTo>
                    <a:pt x="13038" y="3314"/>
                  </a:lnTo>
                  <a:lnTo>
                    <a:pt x="19431" y="1496"/>
                  </a:lnTo>
                  <a:lnTo>
                    <a:pt x="29416" y="0"/>
                  </a:lnTo>
                </a:path>
              </a:pathLst>
            </a:custGeom>
            <a:ln w="3276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474615" y="3611196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5" h="6350">
                  <a:moveTo>
                    <a:pt x="0" y="1222"/>
                  </a:moveTo>
                  <a:lnTo>
                    <a:pt x="10044" y="0"/>
                  </a:lnTo>
                  <a:lnTo>
                    <a:pt x="16851" y="100"/>
                  </a:lnTo>
                  <a:lnTo>
                    <a:pt x="23534" y="1979"/>
                  </a:lnTo>
                  <a:lnTo>
                    <a:pt x="33206" y="6096"/>
                  </a:lnTo>
                </a:path>
              </a:pathLst>
            </a:custGeom>
            <a:ln w="329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507822" y="3617292"/>
              <a:ext cx="27940" cy="22225"/>
            </a:xfrm>
            <a:custGeom>
              <a:avLst/>
              <a:gdLst/>
              <a:ahLst/>
              <a:cxnLst/>
              <a:rect l="l" t="t" r="r" b="b"/>
              <a:pathLst>
                <a:path w="27940" h="22225">
                  <a:moveTo>
                    <a:pt x="0" y="0"/>
                  </a:moveTo>
                  <a:lnTo>
                    <a:pt x="9589" y="4386"/>
                  </a:lnTo>
                  <a:lnTo>
                    <a:pt x="15691" y="8161"/>
                  </a:lnTo>
                  <a:lnTo>
                    <a:pt x="20922" y="13407"/>
                  </a:lnTo>
                  <a:lnTo>
                    <a:pt x="27896" y="22204"/>
                  </a:lnTo>
                </a:path>
              </a:pathLst>
            </a:custGeom>
            <a:ln w="3287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535718" y="3639497"/>
              <a:ext cx="17145" cy="33655"/>
            </a:xfrm>
            <a:custGeom>
              <a:avLst/>
              <a:gdLst/>
              <a:ahLst/>
              <a:cxnLst/>
              <a:rect l="l" t="t" r="r" b="b"/>
              <a:pathLst>
                <a:path w="17144" h="33654">
                  <a:moveTo>
                    <a:pt x="0" y="0"/>
                  </a:moveTo>
                  <a:lnTo>
                    <a:pt x="6804" y="8967"/>
                  </a:lnTo>
                  <a:lnTo>
                    <a:pt x="10846" y="15404"/>
                  </a:lnTo>
                  <a:lnTo>
                    <a:pt x="13721" y="22412"/>
                  </a:lnTo>
                  <a:lnTo>
                    <a:pt x="17025" y="33094"/>
                  </a:lnTo>
                </a:path>
              </a:pathLst>
            </a:custGeom>
            <a:ln w="327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552744" y="3672591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5" h="34289">
                  <a:moveTo>
                    <a:pt x="0" y="0"/>
                  </a:moveTo>
                  <a:lnTo>
                    <a:pt x="3117" y="10697"/>
                  </a:lnTo>
                  <a:lnTo>
                    <a:pt x="4681" y="17818"/>
                  </a:lnTo>
                  <a:lnTo>
                    <a:pt x="5165" y="24563"/>
                  </a:lnTo>
                  <a:lnTo>
                    <a:pt x="5041" y="34130"/>
                  </a:lnTo>
                </a:path>
              </a:pathLst>
            </a:custGeom>
            <a:ln w="326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553090" y="3706721"/>
              <a:ext cx="5080" cy="26670"/>
            </a:xfrm>
            <a:custGeom>
              <a:avLst/>
              <a:gdLst/>
              <a:ahLst/>
              <a:cxnLst/>
              <a:rect l="l" t="t" r="r" b="b"/>
              <a:pathLst>
                <a:path w="5080" h="26670">
                  <a:moveTo>
                    <a:pt x="4695" y="0"/>
                  </a:moveTo>
                  <a:lnTo>
                    <a:pt x="4419" y="9445"/>
                  </a:lnTo>
                  <a:lnTo>
                    <a:pt x="3838" y="15337"/>
                  </a:lnTo>
                  <a:lnTo>
                    <a:pt x="2512" y="20144"/>
                  </a:lnTo>
                  <a:lnTo>
                    <a:pt x="0" y="26336"/>
                  </a:lnTo>
                </a:path>
              </a:pathLst>
            </a:custGeom>
            <a:ln w="3266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542869" y="3733058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4">
                  <a:moveTo>
                    <a:pt x="10221" y="0"/>
                  </a:moveTo>
                  <a:lnTo>
                    <a:pt x="5885" y="10276"/>
                  </a:lnTo>
                  <a:lnTo>
                    <a:pt x="0" y="12052"/>
                  </a:lnTo>
                </a:path>
              </a:pathLst>
            </a:custGeom>
            <a:ln w="329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532043" y="3739088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30" h="8254">
                  <a:moveTo>
                    <a:pt x="10825" y="6022"/>
                  </a:moveTo>
                  <a:lnTo>
                    <a:pt x="4939" y="7798"/>
                  </a:lnTo>
                  <a:lnTo>
                    <a:pt x="0" y="0"/>
                  </a:lnTo>
                </a:path>
              </a:pathLst>
            </a:custGeom>
            <a:ln w="335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525111" y="3716021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5">
                  <a:moveTo>
                    <a:pt x="6932" y="23066"/>
                  </a:moveTo>
                  <a:lnTo>
                    <a:pt x="1992" y="15268"/>
                  </a:lnTo>
                  <a:lnTo>
                    <a:pt x="0" y="0"/>
                  </a:lnTo>
                </a:path>
              </a:pathLst>
            </a:custGeom>
            <a:ln w="341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523755" y="3682601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40" h="33654">
                  <a:moveTo>
                    <a:pt x="1355" y="33420"/>
                  </a:moveTo>
                  <a:lnTo>
                    <a:pt x="252" y="24309"/>
                  </a:lnTo>
                  <a:lnTo>
                    <a:pt x="0" y="17791"/>
                  </a:lnTo>
                  <a:lnTo>
                    <a:pt x="703" y="10732"/>
                  </a:lnTo>
                  <a:lnTo>
                    <a:pt x="2466" y="0"/>
                  </a:lnTo>
                </a:path>
              </a:pathLst>
            </a:custGeom>
            <a:ln w="338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526221" y="3648881"/>
              <a:ext cx="12065" cy="34290"/>
            </a:xfrm>
            <a:custGeom>
              <a:avLst/>
              <a:gdLst/>
              <a:ahLst/>
              <a:cxnLst/>
              <a:rect l="l" t="t" r="r" b="b"/>
              <a:pathLst>
                <a:path w="12065" h="34289">
                  <a:moveTo>
                    <a:pt x="0" y="33719"/>
                  </a:moveTo>
                  <a:lnTo>
                    <a:pt x="1932" y="22982"/>
                  </a:lnTo>
                  <a:lnTo>
                    <a:pt x="3822" y="15890"/>
                  </a:lnTo>
                  <a:lnTo>
                    <a:pt x="6791" y="9283"/>
                  </a:lnTo>
                  <a:lnTo>
                    <a:pt x="11960" y="0"/>
                  </a:lnTo>
                </a:path>
              </a:pathLst>
            </a:custGeom>
            <a:ln w="330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538182" y="3623237"/>
              <a:ext cx="22225" cy="26034"/>
            </a:xfrm>
            <a:custGeom>
              <a:avLst/>
              <a:gdLst/>
              <a:ahLst/>
              <a:cxnLst/>
              <a:rect l="l" t="t" r="r" b="b"/>
              <a:pathLst>
                <a:path w="22225" h="26035">
                  <a:moveTo>
                    <a:pt x="0" y="25644"/>
                  </a:moveTo>
                  <a:lnTo>
                    <a:pt x="5326" y="16486"/>
                  </a:lnTo>
                  <a:lnTo>
                    <a:pt x="9401" y="10763"/>
                  </a:lnTo>
                  <a:lnTo>
                    <a:pt x="14292" y="6068"/>
                  </a:lnTo>
                  <a:lnTo>
                    <a:pt x="22070" y="0"/>
                  </a:lnTo>
                </a:path>
              </a:pathLst>
            </a:custGeom>
            <a:ln w="327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560252" y="3609755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70">
                  <a:moveTo>
                    <a:pt x="0" y="13482"/>
                  </a:moveTo>
                  <a:lnTo>
                    <a:pt x="7886" y="7603"/>
                  </a:lnTo>
                  <a:lnTo>
                    <a:pt x="13538" y="4239"/>
                  </a:lnTo>
                  <a:lnTo>
                    <a:pt x="19678" y="2126"/>
                  </a:lnTo>
                  <a:lnTo>
                    <a:pt x="29028" y="0"/>
                  </a:lnTo>
                </a:path>
              </a:pathLst>
            </a:custGeom>
            <a:ln w="327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589281" y="3607311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10">
                  <a:moveTo>
                    <a:pt x="0" y="2443"/>
                  </a:moveTo>
                  <a:lnTo>
                    <a:pt x="9390" y="542"/>
                  </a:lnTo>
                  <a:lnTo>
                    <a:pt x="15819" y="0"/>
                  </a:lnTo>
                  <a:lnTo>
                    <a:pt x="22255" y="900"/>
                  </a:lnTo>
                  <a:lnTo>
                    <a:pt x="31667" y="3325"/>
                  </a:lnTo>
                </a:path>
              </a:pathLst>
            </a:custGeom>
            <a:ln w="329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620949" y="3610636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0" y="0"/>
                  </a:moveTo>
                  <a:lnTo>
                    <a:pt x="9358" y="2653"/>
                  </a:lnTo>
                  <a:lnTo>
                    <a:pt x="15422" y="5153"/>
                  </a:lnTo>
                  <a:lnTo>
                    <a:pt x="20839" y="8953"/>
                  </a:lnTo>
                  <a:lnTo>
                    <a:pt x="28259" y="15506"/>
                  </a:lnTo>
                </a:path>
              </a:pathLst>
            </a:custGeom>
            <a:ln w="329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649208" y="3626143"/>
              <a:ext cx="19685" cy="27305"/>
            </a:xfrm>
            <a:custGeom>
              <a:avLst/>
              <a:gdLst/>
              <a:ahLst/>
              <a:cxnLst/>
              <a:rect l="l" t="t" r="r" b="b"/>
              <a:pathLst>
                <a:path w="19685" h="27304">
                  <a:moveTo>
                    <a:pt x="0" y="0"/>
                  </a:moveTo>
                  <a:lnTo>
                    <a:pt x="7284" y="6737"/>
                  </a:lnTo>
                  <a:lnTo>
                    <a:pt x="11752" y="11827"/>
                  </a:lnTo>
                  <a:lnTo>
                    <a:pt x="15240" y="17827"/>
                  </a:lnTo>
                  <a:lnTo>
                    <a:pt x="19584" y="27298"/>
                  </a:lnTo>
                </a:path>
              </a:pathLst>
            </a:custGeom>
            <a:ln w="329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668793" y="3653441"/>
              <a:ext cx="9525" cy="34290"/>
            </a:xfrm>
            <a:custGeom>
              <a:avLst/>
              <a:gdLst/>
              <a:ahLst/>
              <a:cxnLst/>
              <a:rect l="l" t="t" r="r" b="b"/>
              <a:pathLst>
                <a:path w="9525" h="34289">
                  <a:moveTo>
                    <a:pt x="0" y="0"/>
                  </a:moveTo>
                  <a:lnTo>
                    <a:pt x="4182" y="9575"/>
                  </a:lnTo>
                  <a:lnTo>
                    <a:pt x="6544" y="16313"/>
                  </a:lnTo>
                  <a:lnTo>
                    <a:pt x="7956" y="23404"/>
                  </a:lnTo>
                  <a:lnTo>
                    <a:pt x="9287" y="34041"/>
                  </a:lnTo>
                </a:path>
              </a:pathLst>
            </a:custGeom>
            <a:ln w="329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678080" y="368748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4">
                  <a:moveTo>
                    <a:pt x="0" y="0"/>
                  </a:moveTo>
                  <a:lnTo>
                    <a:pt x="1207" y="10631"/>
                  </a:lnTo>
                  <a:lnTo>
                    <a:pt x="1752" y="17680"/>
                  </a:lnTo>
                  <a:lnTo>
                    <a:pt x="1760" y="24304"/>
                  </a:lnTo>
                  <a:lnTo>
                    <a:pt x="1359" y="33656"/>
                  </a:lnTo>
                </a:path>
              </a:pathLst>
            </a:custGeom>
            <a:ln w="328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4" name="object 504"/>
          <p:cNvGrpSpPr/>
          <p:nvPr/>
        </p:nvGrpSpPr>
        <p:grpSpPr>
          <a:xfrm>
            <a:off x="1761666" y="3380049"/>
            <a:ext cx="295910" cy="546100"/>
            <a:chOff x="1761666" y="3380049"/>
            <a:chExt cx="295910" cy="546100"/>
          </a:xfrm>
        </p:grpSpPr>
        <p:pic>
          <p:nvPicPr>
            <p:cNvPr id="505" name="object 50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61666" y="3566904"/>
              <a:ext cx="174734" cy="359185"/>
            </a:xfrm>
            <a:prstGeom prst="rect">
              <a:avLst/>
            </a:prstGeom>
          </p:spPr>
        </p:pic>
        <p:pic>
          <p:nvPicPr>
            <p:cNvPr id="506" name="object 5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76461" y="3380049"/>
              <a:ext cx="81019" cy="290366"/>
            </a:xfrm>
            <a:prstGeom prst="rect">
              <a:avLst/>
            </a:prstGeom>
          </p:spPr>
        </p:pic>
      </p:grpSp>
      <p:pic>
        <p:nvPicPr>
          <p:cNvPr id="507" name="object 50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103378" y="3493556"/>
            <a:ext cx="249539" cy="235397"/>
          </a:xfrm>
          <a:prstGeom prst="rect">
            <a:avLst/>
          </a:prstGeom>
        </p:spPr>
      </p:pic>
      <p:grpSp>
        <p:nvGrpSpPr>
          <p:cNvPr id="508" name="object 508"/>
          <p:cNvGrpSpPr/>
          <p:nvPr/>
        </p:nvGrpSpPr>
        <p:grpSpPr>
          <a:xfrm>
            <a:off x="2578599" y="3482146"/>
            <a:ext cx="53975" cy="61594"/>
            <a:chOff x="2578599" y="3482146"/>
            <a:chExt cx="53975" cy="61594"/>
          </a:xfrm>
        </p:grpSpPr>
        <p:sp>
          <p:nvSpPr>
            <p:cNvPr id="509" name="object 509"/>
            <p:cNvSpPr/>
            <p:nvPr/>
          </p:nvSpPr>
          <p:spPr>
            <a:xfrm>
              <a:off x="2613146" y="3523073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719" y="2751"/>
                  </a:moveTo>
                  <a:lnTo>
                    <a:pt x="859" y="13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601477" y="3506373"/>
              <a:ext cx="12065" cy="17145"/>
            </a:xfrm>
            <a:custGeom>
              <a:avLst/>
              <a:gdLst/>
              <a:ahLst/>
              <a:cxnLst/>
              <a:rect l="l" t="t" r="r" b="b"/>
              <a:pathLst>
                <a:path w="12064" h="17145">
                  <a:moveTo>
                    <a:pt x="11668" y="16699"/>
                  </a:moveTo>
                  <a:lnTo>
                    <a:pt x="3373" y="4346"/>
                  </a:lnTo>
                  <a:lnTo>
                    <a:pt x="0" y="0"/>
                  </a:lnTo>
                </a:path>
              </a:pathLst>
            </a:custGeom>
            <a:ln w="345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595713" y="349926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5764" y="7113"/>
                  </a:moveTo>
                  <a:lnTo>
                    <a:pt x="2390" y="2768"/>
                  </a:lnTo>
                  <a:lnTo>
                    <a:pt x="0" y="0"/>
                  </a:lnTo>
                </a:path>
              </a:pathLst>
            </a:custGeom>
            <a:ln w="342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2" name="object 512"/>
          <p:cNvGrpSpPr/>
          <p:nvPr/>
        </p:nvGrpSpPr>
        <p:grpSpPr>
          <a:xfrm>
            <a:off x="2572056" y="3648008"/>
            <a:ext cx="36830" cy="45085"/>
            <a:chOff x="2572056" y="3648008"/>
            <a:chExt cx="36830" cy="45085"/>
          </a:xfrm>
        </p:grpSpPr>
        <p:sp>
          <p:nvSpPr>
            <p:cNvPr id="513" name="object 513"/>
            <p:cNvSpPr/>
            <p:nvPr/>
          </p:nvSpPr>
          <p:spPr>
            <a:xfrm>
              <a:off x="2590619" y="367449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589475" y="3665427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69" h="9525">
                  <a:moveTo>
                    <a:pt x="1143" y="9070"/>
                  </a:moveTo>
                  <a:lnTo>
                    <a:pt x="343" y="3688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5" name="object 515"/>
          <p:cNvSpPr/>
          <p:nvPr/>
        </p:nvSpPr>
        <p:spPr>
          <a:xfrm>
            <a:off x="395532" y="4034703"/>
            <a:ext cx="2950845" cy="0"/>
          </a:xfrm>
          <a:custGeom>
            <a:avLst/>
            <a:gdLst/>
            <a:ahLst/>
            <a:cxnLst/>
            <a:rect l="l" t="t" r="r" b="b"/>
            <a:pathLst>
              <a:path w="2950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950845">
                <a:moveTo>
                  <a:pt x="4233" y="0"/>
                </a:moveTo>
                <a:lnTo>
                  <a:pt x="1705239" y="0"/>
                </a:lnTo>
                <a:lnTo>
                  <a:pt x="2579158" y="0"/>
                </a:lnTo>
                <a:lnTo>
                  <a:pt x="2902214" y="0"/>
                </a:lnTo>
                <a:lnTo>
                  <a:pt x="2950633" y="0"/>
                </a:lnTo>
              </a:path>
            </a:pathLst>
          </a:custGeom>
          <a:ln w="25446">
            <a:solidFill>
              <a:srgbClr val="EB4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6" name="object 516"/>
          <p:cNvGrpSpPr/>
          <p:nvPr/>
        </p:nvGrpSpPr>
        <p:grpSpPr>
          <a:xfrm>
            <a:off x="602433" y="4634484"/>
            <a:ext cx="808355" cy="354330"/>
            <a:chOff x="602433" y="4634484"/>
            <a:chExt cx="808355" cy="354330"/>
          </a:xfrm>
        </p:grpSpPr>
        <p:pic>
          <p:nvPicPr>
            <p:cNvPr id="517" name="object 51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2433" y="4634484"/>
              <a:ext cx="275841" cy="354179"/>
            </a:xfrm>
            <a:prstGeom prst="rect">
              <a:avLst/>
            </a:prstGeom>
          </p:spPr>
        </p:pic>
        <p:pic>
          <p:nvPicPr>
            <p:cNvPr id="518" name="object 51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9956" y="4740729"/>
              <a:ext cx="222857" cy="235845"/>
            </a:xfrm>
            <a:prstGeom prst="rect">
              <a:avLst/>
            </a:prstGeom>
          </p:spPr>
        </p:pic>
        <p:pic>
          <p:nvPicPr>
            <p:cNvPr id="519" name="object 51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68995" y="4676277"/>
              <a:ext cx="241471" cy="289867"/>
            </a:xfrm>
            <a:prstGeom prst="rect">
              <a:avLst/>
            </a:prstGeom>
          </p:spPr>
        </p:pic>
      </p:grpSp>
      <p:pic>
        <p:nvPicPr>
          <p:cNvPr id="520" name="object 52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017878" y="4584010"/>
            <a:ext cx="218293" cy="342024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04992" y="4611930"/>
            <a:ext cx="193740" cy="284502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46775" y="4603963"/>
            <a:ext cx="387658" cy="342736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602800" y="4632482"/>
            <a:ext cx="179094" cy="298586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850355" y="4694004"/>
            <a:ext cx="217972" cy="202537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566222" y="4607807"/>
            <a:ext cx="500819" cy="327266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119417" y="4737783"/>
            <a:ext cx="213468" cy="229797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892255" y="4717814"/>
            <a:ext cx="173998" cy="366013"/>
          </a:xfrm>
          <a:prstGeom prst="rect">
            <a:avLst/>
          </a:prstGeom>
        </p:spPr>
      </p:pic>
      <p:pic>
        <p:nvPicPr>
          <p:cNvPr id="528" name="object 52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128735" y="4723426"/>
            <a:ext cx="185086" cy="196961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374077" y="4712803"/>
            <a:ext cx="226829" cy="246849"/>
          </a:xfrm>
          <a:prstGeom prst="rect">
            <a:avLst/>
          </a:prstGeom>
        </p:spPr>
      </p:pic>
      <p:pic>
        <p:nvPicPr>
          <p:cNvPr id="530" name="object 53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717293" y="4630916"/>
            <a:ext cx="264567" cy="289641"/>
          </a:xfrm>
          <a:prstGeom prst="rect">
            <a:avLst/>
          </a:prstGeom>
        </p:spPr>
      </p:pic>
      <p:grpSp>
        <p:nvGrpSpPr>
          <p:cNvPr id="531" name="object 531"/>
          <p:cNvGrpSpPr/>
          <p:nvPr/>
        </p:nvGrpSpPr>
        <p:grpSpPr>
          <a:xfrm>
            <a:off x="7029112" y="4733856"/>
            <a:ext cx="40640" cy="156845"/>
            <a:chOff x="7029112" y="4733856"/>
            <a:chExt cx="40640" cy="156845"/>
          </a:xfrm>
        </p:grpSpPr>
        <p:sp>
          <p:nvSpPr>
            <p:cNvPr id="532" name="object 532"/>
            <p:cNvSpPr/>
            <p:nvPr/>
          </p:nvSpPr>
          <p:spPr>
            <a:xfrm>
              <a:off x="7049456" y="475131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576" y="917"/>
                  </a:moveTo>
                  <a:lnTo>
                    <a:pt x="2232" y="688"/>
                  </a:lnTo>
                  <a:lnTo>
                    <a:pt x="1888" y="458"/>
                  </a:lnTo>
                </a:path>
                <a:path w="3175" h="1270">
                  <a:moveTo>
                    <a:pt x="1888" y="458"/>
                  </a:moveTo>
                  <a:lnTo>
                    <a:pt x="1199" y="0"/>
                  </a:lnTo>
                  <a:lnTo>
                    <a:pt x="0" y="92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047370" y="4752239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20">
                  <a:moveTo>
                    <a:pt x="2085" y="0"/>
                  </a:moveTo>
                  <a:lnTo>
                    <a:pt x="885" y="920"/>
                  </a:lnTo>
                  <a:lnTo>
                    <a:pt x="0" y="7247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046484" y="4759487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885" y="0"/>
                  </a:moveTo>
                  <a:lnTo>
                    <a:pt x="0" y="6327"/>
                  </a:lnTo>
                  <a:lnTo>
                    <a:pt x="16" y="19200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046500" y="4778687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70" h="30479">
                  <a:moveTo>
                    <a:pt x="0" y="0"/>
                  </a:moveTo>
                  <a:lnTo>
                    <a:pt x="24" y="7711"/>
                  </a:lnTo>
                  <a:lnTo>
                    <a:pt x="135" y="13418"/>
                  </a:lnTo>
                  <a:lnTo>
                    <a:pt x="423" y="19945"/>
                  </a:lnTo>
                  <a:lnTo>
                    <a:pt x="982" y="30113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047483" y="4808801"/>
              <a:ext cx="5715" cy="65405"/>
            </a:xfrm>
            <a:custGeom>
              <a:avLst/>
              <a:gdLst/>
              <a:ahLst/>
              <a:cxnLst/>
              <a:rect l="l" t="t" r="r" b="b"/>
              <a:pathLst>
                <a:path w="5715" h="65404">
                  <a:moveTo>
                    <a:pt x="0" y="0"/>
                  </a:moveTo>
                  <a:lnTo>
                    <a:pt x="2490" y="30239"/>
                  </a:lnTo>
                  <a:lnTo>
                    <a:pt x="3912" y="47088"/>
                  </a:lnTo>
                  <a:lnTo>
                    <a:pt x="4798" y="56640"/>
                  </a:lnTo>
                  <a:lnTo>
                    <a:pt x="5680" y="64986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7" name="object 537"/>
          <p:cNvGrpSpPr/>
          <p:nvPr/>
        </p:nvGrpSpPr>
        <p:grpSpPr>
          <a:xfrm>
            <a:off x="7041683" y="4638040"/>
            <a:ext cx="45085" cy="41275"/>
            <a:chOff x="7041683" y="4638040"/>
            <a:chExt cx="45085" cy="41275"/>
          </a:xfrm>
        </p:grpSpPr>
        <p:sp>
          <p:nvSpPr>
            <p:cNvPr id="538" name="object 538"/>
            <p:cNvSpPr/>
            <p:nvPr/>
          </p:nvSpPr>
          <p:spPr>
            <a:xfrm>
              <a:off x="7068033" y="466073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61" y="688"/>
                  </a:moveTo>
                  <a:lnTo>
                    <a:pt x="630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060143" y="4655785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7890" y="4945"/>
                  </a:moveTo>
                  <a:lnTo>
                    <a:pt x="1196" y="480"/>
                  </a:lnTo>
                  <a:lnTo>
                    <a:pt x="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058947" y="4655304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1196" y="480"/>
                  </a:moveTo>
                  <a:lnTo>
                    <a:pt x="0" y="0"/>
                  </a:lnTo>
                  <a:lnTo>
                    <a:pt x="3561" y="2733"/>
                  </a:lnTo>
                </a:path>
              </a:pathLst>
            </a:custGeom>
            <a:ln w="34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1" name="object 54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144358" y="4746004"/>
            <a:ext cx="193828" cy="164772"/>
          </a:xfrm>
          <a:prstGeom prst="rect">
            <a:avLst/>
          </a:prstGeom>
        </p:spPr>
      </p:pic>
      <p:grpSp>
        <p:nvGrpSpPr>
          <p:cNvPr id="542" name="object 542"/>
          <p:cNvGrpSpPr/>
          <p:nvPr/>
        </p:nvGrpSpPr>
        <p:grpSpPr>
          <a:xfrm>
            <a:off x="7452531" y="4738435"/>
            <a:ext cx="224790" cy="175260"/>
            <a:chOff x="7452531" y="4738435"/>
            <a:chExt cx="224790" cy="175260"/>
          </a:xfrm>
        </p:grpSpPr>
        <p:sp>
          <p:nvSpPr>
            <p:cNvPr id="543" name="object 543"/>
            <p:cNvSpPr/>
            <p:nvPr/>
          </p:nvSpPr>
          <p:spPr>
            <a:xfrm>
              <a:off x="7589663" y="4796435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4">
                  <a:moveTo>
                    <a:pt x="12510" y="14344"/>
                  </a:moveTo>
                  <a:lnTo>
                    <a:pt x="11077" y="12681"/>
                  </a:lnTo>
                  <a:lnTo>
                    <a:pt x="9644" y="11018"/>
                  </a:lnTo>
                </a:path>
                <a:path w="12700" h="14604">
                  <a:moveTo>
                    <a:pt x="9644" y="11018"/>
                  </a:moveTo>
                  <a:lnTo>
                    <a:pt x="6777" y="769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7572129" y="4779164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534" y="17271"/>
                  </a:moveTo>
                  <a:lnTo>
                    <a:pt x="10756" y="9579"/>
                  </a:lnTo>
                  <a:lnTo>
                    <a:pt x="0" y="0"/>
                  </a:lnTo>
                </a:path>
              </a:pathLst>
            </a:custGeom>
            <a:ln w="34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7547815" y="4762238"/>
              <a:ext cx="24765" cy="17145"/>
            </a:xfrm>
            <a:custGeom>
              <a:avLst/>
              <a:gdLst/>
              <a:ahLst/>
              <a:cxnLst/>
              <a:rect l="l" t="t" r="r" b="b"/>
              <a:pathLst>
                <a:path w="24765" h="17145">
                  <a:moveTo>
                    <a:pt x="24314" y="16925"/>
                  </a:moveTo>
                  <a:lnTo>
                    <a:pt x="17883" y="11272"/>
                  </a:lnTo>
                  <a:lnTo>
                    <a:pt x="13207" y="7625"/>
                  </a:lnTo>
                  <a:lnTo>
                    <a:pt x="8005" y="4396"/>
                  </a:lnTo>
                  <a:lnTo>
                    <a:pt x="0" y="0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519863" y="4755033"/>
              <a:ext cx="28575" cy="7620"/>
            </a:xfrm>
            <a:custGeom>
              <a:avLst/>
              <a:gdLst/>
              <a:ahLst/>
              <a:cxnLst/>
              <a:rect l="l" t="t" r="r" b="b"/>
              <a:pathLst>
                <a:path w="28575" h="7620">
                  <a:moveTo>
                    <a:pt x="27951" y="7204"/>
                  </a:moveTo>
                  <a:lnTo>
                    <a:pt x="19889" y="2960"/>
                  </a:lnTo>
                  <a:lnTo>
                    <a:pt x="14289" y="795"/>
                  </a:lnTo>
                  <a:lnTo>
                    <a:pt x="8533" y="33"/>
                  </a:lnTo>
                  <a:lnTo>
                    <a:pt x="0" y="0"/>
                  </a:lnTo>
                </a:path>
              </a:pathLst>
            </a:custGeom>
            <a:ln w="33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493521" y="4755033"/>
              <a:ext cx="26670" cy="9525"/>
            </a:xfrm>
            <a:custGeom>
              <a:avLst/>
              <a:gdLst/>
              <a:ahLst/>
              <a:cxnLst/>
              <a:rect l="l" t="t" r="r" b="b"/>
              <a:pathLst>
                <a:path w="26670" h="9525">
                  <a:moveTo>
                    <a:pt x="26341" y="0"/>
                  </a:moveTo>
                  <a:lnTo>
                    <a:pt x="17833" y="226"/>
                  </a:lnTo>
                  <a:lnTo>
                    <a:pt x="12253" y="1281"/>
                  </a:lnTo>
                  <a:lnTo>
                    <a:pt x="7131" y="4045"/>
                  </a:lnTo>
                  <a:lnTo>
                    <a:pt x="0" y="9401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474737" y="4764435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4">
                  <a:moveTo>
                    <a:pt x="18784" y="0"/>
                  </a:moveTo>
                  <a:lnTo>
                    <a:pt x="11770" y="5588"/>
                  </a:lnTo>
                  <a:lnTo>
                    <a:pt x="7475" y="9978"/>
                  </a:lnTo>
                  <a:lnTo>
                    <a:pt x="4139" y="15445"/>
                  </a:lnTo>
                  <a:lnTo>
                    <a:pt x="0" y="24262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469086" y="4788698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5" h="30479">
                  <a:moveTo>
                    <a:pt x="5650" y="0"/>
                  </a:moveTo>
                  <a:lnTo>
                    <a:pt x="1739" y="8909"/>
                  </a:lnTo>
                  <a:lnTo>
                    <a:pt x="0" y="15023"/>
                  </a:lnTo>
                  <a:lnTo>
                    <a:pt x="39" y="21171"/>
                  </a:lnTo>
                  <a:lnTo>
                    <a:pt x="1464" y="30181"/>
                  </a:lnTo>
                </a:path>
              </a:pathLst>
            </a:custGeom>
            <a:ln w="33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470551" y="4818880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5">
                  <a:moveTo>
                    <a:pt x="0" y="0"/>
                  </a:moveTo>
                  <a:lnTo>
                    <a:pt x="1730" y="8939"/>
                  </a:lnTo>
                  <a:lnTo>
                    <a:pt x="3903" y="14584"/>
                  </a:lnTo>
                  <a:lnTo>
                    <a:pt x="7956" y="19336"/>
                  </a:lnTo>
                  <a:lnTo>
                    <a:pt x="15326" y="25592"/>
                  </a:lnTo>
                </a:path>
              </a:pathLst>
            </a:custGeom>
            <a:ln w="32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485877" y="4844472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4" h="12700">
                  <a:moveTo>
                    <a:pt x="0" y="0"/>
                  </a:moveTo>
                  <a:lnTo>
                    <a:pt x="7629" y="6047"/>
                  </a:lnTo>
                  <a:lnTo>
                    <a:pt x="13498" y="9341"/>
                  </a:lnTo>
                  <a:lnTo>
                    <a:pt x="20599" y="11030"/>
                  </a:lnTo>
                  <a:lnTo>
                    <a:pt x="31925" y="12265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7517803" y="4852423"/>
              <a:ext cx="38735" cy="5715"/>
            </a:xfrm>
            <a:custGeom>
              <a:avLst/>
              <a:gdLst/>
              <a:ahLst/>
              <a:cxnLst/>
              <a:rect l="l" t="t" r="r" b="b"/>
              <a:pathLst>
                <a:path w="38734" h="5714">
                  <a:moveTo>
                    <a:pt x="0" y="4315"/>
                  </a:moveTo>
                  <a:lnTo>
                    <a:pt x="11423" y="5291"/>
                  </a:lnTo>
                  <a:lnTo>
                    <a:pt x="19208" y="5167"/>
                  </a:lnTo>
                  <a:lnTo>
                    <a:pt x="26934" y="3538"/>
                  </a:lnTo>
                  <a:lnTo>
                    <a:pt x="38179" y="0"/>
                  </a:lnTo>
                </a:path>
              </a:pathLst>
            </a:custGeom>
            <a:ln w="32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7555982" y="4836064"/>
              <a:ext cx="32384" cy="16510"/>
            </a:xfrm>
            <a:custGeom>
              <a:avLst/>
              <a:gdLst/>
              <a:ahLst/>
              <a:cxnLst/>
              <a:rect l="l" t="t" r="r" b="b"/>
              <a:pathLst>
                <a:path w="32384" h="16510">
                  <a:moveTo>
                    <a:pt x="0" y="16358"/>
                  </a:moveTo>
                  <a:lnTo>
                    <a:pt x="11150" y="12632"/>
                  </a:lnTo>
                  <a:lnTo>
                    <a:pt x="18214" y="9686"/>
                  </a:lnTo>
                  <a:lnTo>
                    <a:pt x="24203" y="5987"/>
                  </a:lnTo>
                  <a:lnTo>
                    <a:pt x="32131" y="0"/>
                  </a:lnTo>
                </a:path>
              </a:pathLst>
            </a:custGeom>
            <a:ln w="32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7588113" y="4816475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0" y="19589"/>
                  </a:moveTo>
                  <a:lnTo>
                    <a:pt x="7715" y="13552"/>
                  </a:lnTo>
                  <a:lnTo>
                    <a:pt x="12217" y="9499"/>
                  </a:lnTo>
                  <a:lnTo>
                    <a:pt x="15242" y="5594"/>
                  </a:lnTo>
                  <a:lnTo>
                    <a:pt x="18529" y="0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7606642" y="4803157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5">
                  <a:moveTo>
                    <a:pt x="0" y="13317"/>
                  </a:moveTo>
                  <a:lnTo>
                    <a:pt x="5328" y="3916"/>
                  </a:lnTo>
                  <a:lnTo>
                    <a:pt x="4125" y="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7605365" y="4799241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402" y="3916"/>
                  </a:moveTo>
                  <a:lnTo>
                    <a:pt x="4198" y="0"/>
                  </a:lnTo>
                  <a:lnTo>
                    <a:pt x="0" y="3736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7598323" y="480297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041" y="0"/>
                  </a:moveTo>
                  <a:lnTo>
                    <a:pt x="2843" y="3736"/>
                  </a:lnTo>
                  <a:lnTo>
                    <a:pt x="0" y="13408"/>
                  </a:lnTo>
                </a:path>
              </a:pathLst>
            </a:custGeom>
            <a:ln w="34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595480" y="4816386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60">
                  <a:moveTo>
                    <a:pt x="2843" y="0"/>
                  </a:moveTo>
                  <a:lnTo>
                    <a:pt x="0" y="9670"/>
                  </a:lnTo>
                  <a:lnTo>
                    <a:pt x="2210" y="22517"/>
                  </a:lnTo>
                </a:path>
              </a:pathLst>
            </a:custGeom>
            <a:ln w="34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597691" y="4838903"/>
              <a:ext cx="11430" cy="25400"/>
            </a:xfrm>
            <a:custGeom>
              <a:avLst/>
              <a:gdLst/>
              <a:ahLst/>
              <a:cxnLst/>
              <a:rect l="l" t="t" r="r" b="b"/>
              <a:pathLst>
                <a:path w="11429" h="25400">
                  <a:moveTo>
                    <a:pt x="0" y="0"/>
                  </a:moveTo>
                  <a:lnTo>
                    <a:pt x="1413" y="7620"/>
                  </a:lnTo>
                  <a:lnTo>
                    <a:pt x="3018" y="12789"/>
                  </a:lnTo>
                  <a:lnTo>
                    <a:pt x="5834" y="17872"/>
                  </a:lnTo>
                  <a:lnTo>
                    <a:pt x="10883" y="25234"/>
                  </a:lnTo>
                </a:path>
              </a:pathLst>
            </a:custGeom>
            <a:ln w="33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608574" y="4864138"/>
              <a:ext cx="23495" cy="20955"/>
            </a:xfrm>
            <a:custGeom>
              <a:avLst/>
              <a:gdLst/>
              <a:ahLst/>
              <a:cxnLst/>
              <a:rect l="l" t="t" r="r" b="b"/>
              <a:pathLst>
                <a:path w="23495" h="20954">
                  <a:moveTo>
                    <a:pt x="0" y="0"/>
                  </a:moveTo>
                  <a:lnTo>
                    <a:pt x="5239" y="7293"/>
                  </a:lnTo>
                  <a:lnTo>
                    <a:pt x="9387" y="11897"/>
                  </a:lnTo>
                  <a:lnTo>
                    <a:pt x="14609" y="15765"/>
                  </a:lnTo>
                  <a:lnTo>
                    <a:pt x="23065" y="20852"/>
                  </a:lnTo>
                </a:path>
              </a:pathLst>
            </a:custGeom>
            <a:ln w="33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631639" y="4884991"/>
              <a:ext cx="29209" cy="12065"/>
            </a:xfrm>
            <a:custGeom>
              <a:avLst/>
              <a:gdLst/>
              <a:ahLst/>
              <a:cxnLst/>
              <a:rect l="l" t="t" r="r" b="b"/>
              <a:pathLst>
                <a:path w="29209" h="12064">
                  <a:moveTo>
                    <a:pt x="0" y="0"/>
                  </a:moveTo>
                  <a:lnTo>
                    <a:pt x="8545" y="4945"/>
                  </a:lnTo>
                  <a:lnTo>
                    <a:pt x="14394" y="7814"/>
                  </a:lnTo>
                  <a:lnTo>
                    <a:pt x="20243" y="9709"/>
                  </a:lnTo>
                  <a:lnTo>
                    <a:pt x="28795" y="11727"/>
                  </a:lnTo>
                </a:path>
              </a:pathLst>
            </a:custGeom>
            <a:ln w="33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2" name="object 562"/>
          <p:cNvGrpSpPr/>
          <p:nvPr/>
        </p:nvGrpSpPr>
        <p:grpSpPr>
          <a:xfrm>
            <a:off x="7645231" y="4611834"/>
            <a:ext cx="445770" cy="302895"/>
            <a:chOff x="7645231" y="4611834"/>
            <a:chExt cx="445770" cy="302895"/>
          </a:xfrm>
        </p:grpSpPr>
        <p:sp>
          <p:nvSpPr>
            <p:cNvPr id="563" name="object 563"/>
            <p:cNvSpPr/>
            <p:nvPr/>
          </p:nvSpPr>
          <p:spPr>
            <a:xfrm>
              <a:off x="7736989" y="4672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032" y="3669"/>
                  </a:moveTo>
                  <a:lnTo>
                    <a:pt x="516" y="18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724662" y="4631646"/>
              <a:ext cx="12700" cy="40640"/>
            </a:xfrm>
            <a:custGeom>
              <a:avLst/>
              <a:gdLst/>
              <a:ahLst/>
              <a:cxnLst/>
              <a:rect l="l" t="t" r="r" b="b"/>
              <a:pathLst>
                <a:path w="12700" h="40639">
                  <a:moveTo>
                    <a:pt x="12327" y="40363"/>
                  </a:moveTo>
                  <a:lnTo>
                    <a:pt x="5958" y="18659"/>
                  </a:lnTo>
                  <a:lnTo>
                    <a:pt x="2550" y="7220"/>
                  </a:lnTo>
                  <a:lnTo>
                    <a:pt x="949" y="2261"/>
                  </a:lnTo>
                  <a:lnTo>
                    <a:pt x="0" y="0"/>
                  </a:lnTo>
                </a:path>
              </a:pathLst>
            </a:custGeom>
            <a:ln w="33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7723314" y="4628747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347" y="2899"/>
                  </a:moveTo>
                  <a:lnTo>
                    <a:pt x="0" y="0"/>
                  </a:lnTo>
                  <a:lnTo>
                    <a:pt x="1620" y="9244"/>
                  </a:lnTo>
                </a:path>
              </a:pathLst>
            </a:custGeom>
            <a:ln w="33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7724935" y="4637991"/>
              <a:ext cx="5715" cy="32384"/>
            </a:xfrm>
            <a:custGeom>
              <a:avLst/>
              <a:gdLst/>
              <a:ahLst/>
              <a:cxnLst/>
              <a:rect l="l" t="t" r="r" b="b"/>
              <a:pathLst>
                <a:path w="5715" h="32385">
                  <a:moveTo>
                    <a:pt x="0" y="0"/>
                  </a:moveTo>
                  <a:lnTo>
                    <a:pt x="999" y="5697"/>
                  </a:lnTo>
                  <a:lnTo>
                    <a:pt x="1920" y="10916"/>
                  </a:lnTo>
                  <a:lnTo>
                    <a:pt x="3291" y="18641"/>
                  </a:lnTo>
                  <a:lnTo>
                    <a:pt x="5639" y="31861"/>
                  </a:lnTo>
                </a:path>
              </a:pathLst>
            </a:custGeom>
            <a:ln w="34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7730575" y="4669853"/>
              <a:ext cx="8890" cy="55880"/>
            </a:xfrm>
            <a:custGeom>
              <a:avLst/>
              <a:gdLst/>
              <a:ahLst/>
              <a:cxnLst/>
              <a:rect l="l" t="t" r="r" b="b"/>
              <a:pathLst>
                <a:path w="8890" h="55879">
                  <a:moveTo>
                    <a:pt x="0" y="0"/>
                  </a:moveTo>
                  <a:lnTo>
                    <a:pt x="2391" y="13586"/>
                  </a:lnTo>
                  <a:lnTo>
                    <a:pt x="4059" y="23876"/>
                  </a:lnTo>
                  <a:lnTo>
                    <a:pt x="5786" y="36056"/>
                  </a:lnTo>
                  <a:lnTo>
                    <a:pt x="8358" y="55309"/>
                  </a:lnTo>
                </a:path>
              </a:pathLst>
            </a:custGeom>
            <a:ln w="33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7738934" y="4725162"/>
              <a:ext cx="7620" cy="67945"/>
            </a:xfrm>
            <a:custGeom>
              <a:avLst/>
              <a:gdLst/>
              <a:ahLst/>
              <a:cxnLst/>
              <a:rect l="l" t="t" r="r" b="b"/>
              <a:pathLst>
                <a:path w="7620" h="67945">
                  <a:moveTo>
                    <a:pt x="0" y="0"/>
                  </a:moveTo>
                  <a:lnTo>
                    <a:pt x="2555" y="19444"/>
                  </a:lnTo>
                  <a:lnTo>
                    <a:pt x="4167" y="32954"/>
                  </a:lnTo>
                  <a:lnTo>
                    <a:pt x="5521" y="46856"/>
                  </a:lnTo>
                  <a:lnTo>
                    <a:pt x="7300" y="67474"/>
                  </a:lnTo>
                </a:path>
              </a:pathLst>
            </a:custGeom>
            <a:ln w="32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7746234" y="4792637"/>
              <a:ext cx="4445" cy="62865"/>
            </a:xfrm>
            <a:custGeom>
              <a:avLst/>
              <a:gdLst/>
              <a:ahLst/>
              <a:cxnLst/>
              <a:rect l="l" t="t" r="r" b="b"/>
              <a:pathLst>
                <a:path w="4445" h="62864">
                  <a:moveTo>
                    <a:pt x="0" y="0"/>
                  </a:moveTo>
                  <a:lnTo>
                    <a:pt x="1732" y="20543"/>
                  </a:lnTo>
                  <a:lnTo>
                    <a:pt x="2753" y="33912"/>
                  </a:lnTo>
                  <a:lnTo>
                    <a:pt x="3462" y="45977"/>
                  </a:lnTo>
                  <a:lnTo>
                    <a:pt x="4258" y="62607"/>
                  </a:lnTo>
                </a:path>
              </a:pathLst>
            </a:custGeom>
            <a:ln w="30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7750493" y="4855244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4" h="44450">
                  <a:moveTo>
                    <a:pt x="0" y="0"/>
                  </a:moveTo>
                  <a:lnTo>
                    <a:pt x="753" y="16337"/>
                  </a:lnTo>
                  <a:lnTo>
                    <a:pt x="1161" y="26356"/>
                  </a:lnTo>
                  <a:lnTo>
                    <a:pt x="1367" y="34170"/>
                  </a:lnTo>
                  <a:lnTo>
                    <a:pt x="1512" y="43895"/>
                  </a:lnTo>
                </a:path>
              </a:pathLst>
            </a:custGeom>
            <a:ln w="30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664921" y="477851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79">
                  <a:moveTo>
                    <a:pt x="5552" y="4495"/>
                  </a:moveTo>
                  <a:lnTo>
                    <a:pt x="4750" y="3978"/>
                  </a:lnTo>
                  <a:lnTo>
                    <a:pt x="3947" y="3463"/>
                  </a:lnTo>
                </a:path>
                <a:path w="5715" h="5079">
                  <a:moveTo>
                    <a:pt x="3947" y="3463"/>
                  </a:moveTo>
                  <a:lnTo>
                    <a:pt x="2341" y="24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662579" y="4773396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341" y="5118"/>
                  </a:moveTo>
                  <a:lnTo>
                    <a:pt x="0" y="2687"/>
                  </a:lnTo>
                  <a:lnTo>
                    <a:pt x="2440" y="0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7665020" y="4769161"/>
              <a:ext cx="18415" cy="4445"/>
            </a:xfrm>
            <a:custGeom>
              <a:avLst/>
              <a:gdLst/>
              <a:ahLst/>
              <a:cxnLst/>
              <a:rect l="l" t="t" r="r" b="b"/>
              <a:pathLst>
                <a:path w="18415" h="4445">
                  <a:moveTo>
                    <a:pt x="0" y="4234"/>
                  </a:moveTo>
                  <a:lnTo>
                    <a:pt x="2440" y="1547"/>
                  </a:lnTo>
                  <a:lnTo>
                    <a:pt x="18232" y="0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7683253" y="4767164"/>
              <a:ext cx="49530" cy="2540"/>
            </a:xfrm>
            <a:custGeom>
              <a:avLst/>
              <a:gdLst/>
              <a:ahLst/>
              <a:cxnLst/>
              <a:rect l="l" t="t" r="r" b="b"/>
              <a:pathLst>
                <a:path w="49529" h="2539">
                  <a:moveTo>
                    <a:pt x="0" y="1996"/>
                  </a:moveTo>
                  <a:lnTo>
                    <a:pt x="9651" y="1094"/>
                  </a:lnTo>
                  <a:lnTo>
                    <a:pt x="17998" y="586"/>
                  </a:lnTo>
                  <a:lnTo>
                    <a:pt x="29654" y="283"/>
                  </a:lnTo>
                  <a:lnTo>
                    <a:pt x="49237" y="0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732491" y="4766206"/>
              <a:ext cx="80010" cy="1270"/>
            </a:xfrm>
            <a:custGeom>
              <a:avLst/>
              <a:gdLst/>
              <a:ahLst/>
              <a:cxnLst/>
              <a:rect l="l" t="t" r="r" b="b"/>
              <a:pathLst>
                <a:path w="80009" h="1270">
                  <a:moveTo>
                    <a:pt x="-16510" y="479"/>
                  </a:moveTo>
                  <a:lnTo>
                    <a:pt x="96192" y="479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7812172" y="4762558"/>
              <a:ext cx="95250" cy="3810"/>
            </a:xfrm>
            <a:custGeom>
              <a:avLst/>
              <a:gdLst/>
              <a:ahLst/>
              <a:cxnLst/>
              <a:rect l="l" t="t" r="r" b="b"/>
              <a:pathLst>
                <a:path w="95250" h="3810">
                  <a:moveTo>
                    <a:pt x="0" y="3648"/>
                  </a:moveTo>
                  <a:lnTo>
                    <a:pt x="27490" y="3305"/>
                  </a:lnTo>
                  <a:lnTo>
                    <a:pt x="46539" y="2810"/>
                  </a:lnTo>
                  <a:lnTo>
                    <a:pt x="66043" y="1822"/>
                  </a:lnTo>
                  <a:lnTo>
                    <a:pt x="94898" y="0"/>
                  </a:lnTo>
                </a:path>
              </a:pathLst>
            </a:custGeom>
            <a:ln w="30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7907071" y="4753613"/>
              <a:ext cx="86995" cy="9525"/>
            </a:xfrm>
            <a:custGeom>
              <a:avLst/>
              <a:gdLst/>
              <a:ahLst/>
              <a:cxnLst/>
              <a:rect l="l" t="t" r="r" b="b"/>
              <a:pathLst>
                <a:path w="86995" h="9525">
                  <a:moveTo>
                    <a:pt x="0" y="8944"/>
                  </a:moveTo>
                  <a:lnTo>
                    <a:pt x="28727" y="7038"/>
                  </a:lnTo>
                  <a:lnTo>
                    <a:pt x="47341" y="5471"/>
                  </a:lnTo>
                  <a:lnTo>
                    <a:pt x="63976" y="3405"/>
                  </a:lnTo>
                  <a:lnTo>
                    <a:pt x="86768" y="0"/>
                  </a:lnTo>
                </a:path>
              </a:pathLst>
            </a:custGeom>
            <a:ln w="29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7993839" y="4739672"/>
              <a:ext cx="59055" cy="13970"/>
            </a:xfrm>
            <a:custGeom>
              <a:avLst/>
              <a:gdLst/>
              <a:ahLst/>
              <a:cxnLst/>
              <a:rect l="l" t="t" r="r" b="b"/>
              <a:pathLst>
                <a:path w="59054" h="13970">
                  <a:moveTo>
                    <a:pt x="0" y="13941"/>
                  </a:moveTo>
                  <a:lnTo>
                    <a:pt x="22353" y="10457"/>
                  </a:lnTo>
                  <a:lnTo>
                    <a:pt x="35925" y="7843"/>
                  </a:lnTo>
                  <a:lnTo>
                    <a:pt x="46226" y="4793"/>
                  </a:lnTo>
                  <a:lnTo>
                    <a:pt x="58765" y="0"/>
                  </a:lnTo>
                </a:path>
              </a:pathLst>
            </a:custGeom>
            <a:ln w="29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8052604" y="4721625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90" h="18414">
                  <a:moveTo>
                    <a:pt x="0" y="18046"/>
                  </a:moveTo>
                  <a:lnTo>
                    <a:pt x="11956" y="13188"/>
                  </a:lnTo>
                  <a:lnTo>
                    <a:pt x="18183" y="9689"/>
                  </a:lnTo>
                  <a:lnTo>
                    <a:pt x="20695" y="5857"/>
                  </a:lnTo>
                  <a:lnTo>
                    <a:pt x="21510" y="0"/>
                  </a:lnTo>
                </a:path>
              </a:pathLst>
            </a:custGeom>
            <a:ln w="30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8057897" y="4702935"/>
              <a:ext cx="16510" cy="19050"/>
            </a:xfrm>
            <a:custGeom>
              <a:avLst/>
              <a:gdLst/>
              <a:ahLst/>
              <a:cxnLst/>
              <a:rect l="l" t="t" r="r" b="b"/>
              <a:pathLst>
                <a:path w="16509" h="19050">
                  <a:moveTo>
                    <a:pt x="16217" y="18690"/>
                  </a:moveTo>
                  <a:lnTo>
                    <a:pt x="16442" y="12822"/>
                  </a:lnTo>
                  <a:lnTo>
                    <a:pt x="14828" y="8920"/>
                  </a:lnTo>
                  <a:lnTo>
                    <a:pt x="9854" y="5229"/>
                  </a:lnTo>
                  <a:lnTo>
                    <a:pt x="0" y="0"/>
                  </a:lnTo>
                </a:path>
              </a:pathLst>
            </a:custGeom>
            <a:ln w="32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8012469" y="4688570"/>
              <a:ext cx="45720" cy="14604"/>
            </a:xfrm>
            <a:custGeom>
              <a:avLst/>
              <a:gdLst/>
              <a:ahLst/>
              <a:cxnLst/>
              <a:rect l="l" t="t" r="r" b="b"/>
              <a:pathLst>
                <a:path w="45720" h="14604">
                  <a:moveTo>
                    <a:pt x="45428" y="14365"/>
                  </a:moveTo>
                  <a:lnTo>
                    <a:pt x="35117" y="9203"/>
                  </a:lnTo>
                  <a:lnTo>
                    <a:pt x="26948" y="5986"/>
                  </a:lnTo>
                  <a:lnTo>
                    <a:pt x="16662" y="3367"/>
                  </a:lnTo>
                  <a:lnTo>
                    <a:pt x="0" y="0"/>
                  </a:lnTo>
                </a:path>
              </a:pathLst>
            </a:custGeom>
            <a:ln w="33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7954421" y="4683674"/>
              <a:ext cx="58419" cy="5080"/>
            </a:xfrm>
            <a:custGeom>
              <a:avLst/>
              <a:gdLst/>
              <a:ahLst/>
              <a:cxnLst/>
              <a:rect l="l" t="t" r="r" b="b"/>
              <a:pathLst>
                <a:path w="58420" h="5079">
                  <a:moveTo>
                    <a:pt x="58047" y="4896"/>
                  </a:moveTo>
                  <a:lnTo>
                    <a:pt x="41188" y="1688"/>
                  </a:lnTo>
                  <a:lnTo>
                    <a:pt x="29522" y="186"/>
                  </a:lnTo>
                  <a:lnTo>
                    <a:pt x="17606" y="0"/>
                  </a:lnTo>
                  <a:lnTo>
                    <a:pt x="0" y="739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7901665" y="4684413"/>
              <a:ext cx="53340" cy="11430"/>
            </a:xfrm>
            <a:custGeom>
              <a:avLst/>
              <a:gdLst/>
              <a:ahLst/>
              <a:cxnLst/>
              <a:rect l="l" t="t" r="r" b="b"/>
              <a:pathLst>
                <a:path w="53340" h="11429">
                  <a:moveTo>
                    <a:pt x="52755" y="0"/>
                  </a:moveTo>
                  <a:lnTo>
                    <a:pt x="35231" y="978"/>
                  </a:lnTo>
                  <a:lnTo>
                    <a:pt x="23895" y="2460"/>
                  </a:lnTo>
                  <a:lnTo>
                    <a:pt x="13799" y="5487"/>
                  </a:lnTo>
                  <a:lnTo>
                    <a:pt x="0" y="11098"/>
                  </a:lnTo>
                </a:path>
              </a:pathLst>
            </a:custGeom>
            <a:ln w="31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7865876" y="4695511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39">
                  <a:moveTo>
                    <a:pt x="35789" y="0"/>
                  </a:moveTo>
                  <a:lnTo>
                    <a:pt x="22254" y="5871"/>
                  </a:lnTo>
                  <a:lnTo>
                    <a:pt x="14014" y="10711"/>
                  </a:lnTo>
                  <a:lnTo>
                    <a:pt x="7715" y="17116"/>
                  </a:lnTo>
                  <a:lnTo>
                    <a:pt x="0" y="27679"/>
                  </a:lnTo>
                </a:path>
              </a:pathLst>
            </a:custGeom>
            <a:ln w="31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7852992" y="4723191"/>
              <a:ext cx="13335" cy="41910"/>
            </a:xfrm>
            <a:custGeom>
              <a:avLst/>
              <a:gdLst/>
              <a:ahLst/>
              <a:cxnLst/>
              <a:rect l="l" t="t" r="r" b="b"/>
              <a:pathLst>
                <a:path w="13334" h="41910">
                  <a:moveTo>
                    <a:pt x="12884" y="0"/>
                  </a:moveTo>
                  <a:lnTo>
                    <a:pt x="5527" y="10779"/>
                  </a:lnTo>
                  <a:lnTo>
                    <a:pt x="1733" y="18698"/>
                  </a:lnTo>
                  <a:lnTo>
                    <a:pt x="293" y="27650"/>
                  </a:lnTo>
                  <a:lnTo>
                    <a:pt x="0" y="41528"/>
                  </a:lnTo>
                </a:path>
              </a:pathLst>
            </a:custGeom>
            <a:ln w="31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7852992" y="4764720"/>
              <a:ext cx="11430" cy="46990"/>
            </a:xfrm>
            <a:custGeom>
              <a:avLst/>
              <a:gdLst/>
              <a:ahLst/>
              <a:cxnLst/>
              <a:rect l="l" t="t" r="r" b="b"/>
              <a:pathLst>
                <a:path w="11429" h="46989">
                  <a:moveTo>
                    <a:pt x="0" y="0"/>
                  </a:moveTo>
                  <a:lnTo>
                    <a:pt x="81" y="13955"/>
                  </a:lnTo>
                  <a:lnTo>
                    <a:pt x="1265" y="23456"/>
                  </a:lnTo>
                  <a:lnTo>
                    <a:pt x="4592" y="32864"/>
                  </a:lnTo>
                  <a:lnTo>
                    <a:pt x="11103" y="46545"/>
                  </a:lnTo>
                </a:path>
              </a:pathLst>
            </a:custGeom>
            <a:ln w="32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7864095" y="4811266"/>
              <a:ext cx="31115" cy="41275"/>
            </a:xfrm>
            <a:custGeom>
              <a:avLst/>
              <a:gdLst/>
              <a:ahLst/>
              <a:cxnLst/>
              <a:rect l="l" t="t" r="r" b="b"/>
              <a:pathLst>
                <a:path w="31115" h="41275">
                  <a:moveTo>
                    <a:pt x="0" y="0"/>
                  </a:moveTo>
                  <a:lnTo>
                    <a:pt x="6821" y="13590"/>
                  </a:lnTo>
                  <a:lnTo>
                    <a:pt x="12323" y="22360"/>
                  </a:lnTo>
                  <a:lnTo>
                    <a:pt x="19412" y="30125"/>
                  </a:lnTo>
                  <a:lnTo>
                    <a:pt x="30994" y="40702"/>
                  </a:lnTo>
                </a:path>
              </a:pathLst>
            </a:custGeom>
            <a:ln w="32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7895089" y="4851969"/>
              <a:ext cx="45085" cy="27305"/>
            </a:xfrm>
            <a:custGeom>
              <a:avLst/>
              <a:gdLst/>
              <a:ahLst/>
              <a:cxnLst/>
              <a:rect l="l" t="t" r="r" b="b"/>
              <a:pathLst>
                <a:path w="45084" h="27304">
                  <a:moveTo>
                    <a:pt x="0" y="0"/>
                  </a:moveTo>
                  <a:lnTo>
                    <a:pt x="11799" y="10367"/>
                  </a:lnTo>
                  <a:lnTo>
                    <a:pt x="20416" y="16659"/>
                  </a:lnTo>
                  <a:lnTo>
                    <a:pt x="30065" y="21429"/>
                  </a:lnTo>
                  <a:lnTo>
                    <a:pt x="44962" y="27230"/>
                  </a:lnTo>
                </a:path>
              </a:pathLst>
            </a:custGeom>
            <a:ln w="31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7940052" y="4879199"/>
              <a:ext cx="52705" cy="11430"/>
            </a:xfrm>
            <a:custGeom>
              <a:avLst/>
              <a:gdLst/>
              <a:ahLst/>
              <a:cxnLst/>
              <a:rect l="l" t="t" r="r" b="b"/>
              <a:pathLst>
                <a:path w="52704" h="11429">
                  <a:moveTo>
                    <a:pt x="0" y="0"/>
                  </a:moveTo>
                  <a:lnTo>
                    <a:pt x="15009" y="5548"/>
                  </a:lnTo>
                  <a:lnTo>
                    <a:pt x="25451" y="8548"/>
                  </a:lnTo>
                  <a:lnTo>
                    <a:pt x="36219" y="10034"/>
                  </a:lnTo>
                  <a:lnTo>
                    <a:pt x="52207" y="11041"/>
                  </a:lnTo>
                </a:path>
              </a:pathLst>
            </a:custGeom>
            <a:ln w="31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7992259" y="4887400"/>
              <a:ext cx="48260" cy="3810"/>
            </a:xfrm>
            <a:custGeom>
              <a:avLst/>
              <a:gdLst/>
              <a:ahLst/>
              <a:cxnLst/>
              <a:rect l="l" t="t" r="r" b="b"/>
              <a:pathLst>
                <a:path w="48259" h="3810">
                  <a:moveTo>
                    <a:pt x="0" y="2841"/>
                  </a:moveTo>
                  <a:lnTo>
                    <a:pt x="15924" y="3632"/>
                  </a:lnTo>
                  <a:lnTo>
                    <a:pt x="26248" y="3599"/>
                  </a:lnTo>
                  <a:lnTo>
                    <a:pt x="35486" y="2477"/>
                  </a:lnTo>
                  <a:lnTo>
                    <a:pt x="48152" y="0"/>
                  </a:lnTo>
                </a:path>
              </a:pathLst>
            </a:custGeom>
            <a:ln w="31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1" name="object 59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465928" y="4653641"/>
            <a:ext cx="328967" cy="278455"/>
          </a:xfrm>
          <a:prstGeom prst="rect">
            <a:avLst/>
          </a:prstGeom>
        </p:spPr>
      </p:pic>
      <p:pic>
        <p:nvPicPr>
          <p:cNvPr id="592" name="object 59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840052" y="4656156"/>
            <a:ext cx="487046" cy="318520"/>
          </a:xfrm>
          <a:prstGeom prst="rect">
            <a:avLst/>
          </a:prstGeom>
        </p:spPr>
      </p:pic>
      <p:pic>
        <p:nvPicPr>
          <p:cNvPr id="593" name="object 59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9428958" y="4606321"/>
            <a:ext cx="203541" cy="260959"/>
          </a:xfrm>
          <a:prstGeom prst="rect">
            <a:avLst/>
          </a:prstGeom>
        </p:spPr>
      </p:pic>
      <p:grpSp>
        <p:nvGrpSpPr>
          <p:cNvPr id="594" name="object 594"/>
          <p:cNvGrpSpPr/>
          <p:nvPr/>
        </p:nvGrpSpPr>
        <p:grpSpPr>
          <a:xfrm>
            <a:off x="9793727" y="4648089"/>
            <a:ext cx="37465" cy="41275"/>
            <a:chOff x="9793727" y="4648089"/>
            <a:chExt cx="37465" cy="41275"/>
          </a:xfrm>
        </p:grpSpPr>
        <p:sp>
          <p:nvSpPr>
            <p:cNvPr id="595" name="object 595"/>
            <p:cNvSpPr/>
            <p:nvPr/>
          </p:nvSpPr>
          <p:spPr>
            <a:xfrm>
              <a:off x="9813253" y="467158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9811135" y="4665498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117" y="6084"/>
                  </a:moveTo>
                  <a:lnTo>
                    <a:pt x="685" y="1221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7" name="object 59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715499" y="4841290"/>
            <a:ext cx="159497" cy="141282"/>
          </a:xfrm>
          <a:prstGeom prst="rect">
            <a:avLst/>
          </a:prstGeom>
        </p:spPr>
      </p:pic>
      <p:pic>
        <p:nvPicPr>
          <p:cNvPr id="598" name="object 59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52251" y="5548370"/>
            <a:ext cx="315043" cy="188186"/>
          </a:xfrm>
          <a:prstGeom prst="rect">
            <a:avLst/>
          </a:prstGeom>
        </p:spPr>
      </p:pic>
      <p:pic>
        <p:nvPicPr>
          <p:cNvPr id="599" name="object 59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41271" y="5413509"/>
            <a:ext cx="234314" cy="318041"/>
          </a:xfrm>
          <a:prstGeom prst="rect">
            <a:avLst/>
          </a:prstGeom>
        </p:spPr>
      </p:pic>
      <p:pic>
        <p:nvPicPr>
          <p:cNvPr id="600" name="object 60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254379" y="5545784"/>
            <a:ext cx="178721" cy="206657"/>
          </a:xfrm>
          <a:prstGeom prst="rect">
            <a:avLst/>
          </a:prstGeom>
        </p:spPr>
      </p:pic>
      <p:pic>
        <p:nvPicPr>
          <p:cNvPr id="601" name="object 60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583674" y="5521341"/>
            <a:ext cx="423548" cy="311850"/>
          </a:xfrm>
          <a:prstGeom prst="rect">
            <a:avLst/>
          </a:prstGeom>
        </p:spPr>
      </p:pic>
      <p:pic>
        <p:nvPicPr>
          <p:cNvPr id="602" name="object 60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628882" y="5538889"/>
            <a:ext cx="257047" cy="216754"/>
          </a:xfrm>
          <a:prstGeom prst="rect">
            <a:avLst/>
          </a:prstGeom>
        </p:spPr>
      </p:pic>
      <p:grpSp>
        <p:nvGrpSpPr>
          <p:cNvPr id="603" name="object 603"/>
          <p:cNvGrpSpPr/>
          <p:nvPr/>
        </p:nvGrpSpPr>
        <p:grpSpPr>
          <a:xfrm>
            <a:off x="3392287" y="5598621"/>
            <a:ext cx="44450" cy="144145"/>
            <a:chOff x="3392287" y="5598621"/>
            <a:chExt cx="44450" cy="144145"/>
          </a:xfrm>
        </p:grpSpPr>
        <p:sp>
          <p:nvSpPr>
            <p:cNvPr id="604" name="object 604"/>
            <p:cNvSpPr/>
            <p:nvPr/>
          </p:nvSpPr>
          <p:spPr>
            <a:xfrm>
              <a:off x="3411184" y="56184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410955" y="561689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72"/>
                  </a:moveTo>
                  <a:lnTo>
                    <a:pt x="17691" y="772"/>
                  </a:lnTo>
                </a:path>
              </a:pathLst>
            </a:custGeom>
            <a:ln w="36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410211" y="5616042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744" y="856"/>
                  </a:moveTo>
                  <a:lnTo>
                    <a:pt x="514" y="0"/>
                  </a:lnTo>
                  <a:lnTo>
                    <a:pt x="0" y="3096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409696" y="5619139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5" h="13335">
                  <a:moveTo>
                    <a:pt x="514" y="0"/>
                  </a:moveTo>
                  <a:lnTo>
                    <a:pt x="0" y="3097"/>
                  </a:lnTo>
                  <a:lnTo>
                    <a:pt x="288" y="12811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409984" y="5631950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192" y="5862"/>
                  </a:lnTo>
                  <a:lnTo>
                    <a:pt x="461" y="10471"/>
                  </a:lnTo>
                  <a:lnTo>
                    <a:pt x="989" y="16217"/>
                  </a:lnTo>
                  <a:lnTo>
                    <a:pt x="1961" y="25489"/>
                  </a:lnTo>
                </a:path>
              </a:pathLst>
            </a:custGeom>
            <a:ln w="34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411946" y="5657440"/>
              <a:ext cx="8255" cy="69215"/>
            </a:xfrm>
            <a:custGeom>
              <a:avLst/>
              <a:gdLst/>
              <a:ahLst/>
              <a:cxnLst/>
              <a:rect l="l" t="t" r="r" b="b"/>
              <a:pathLst>
                <a:path w="8254" h="69214">
                  <a:moveTo>
                    <a:pt x="0" y="0"/>
                  </a:moveTo>
                  <a:lnTo>
                    <a:pt x="3749" y="31051"/>
                  </a:lnTo>
                  <a:lnTo>
                    <a:pt x="5847" y="48553"/>
                  </a:lnTo>
                  <a:lnTo>
                    <a:pt x="7056" y="58942"/>
                  </a:lnTo>
                  <a:lnTo>
                    <a:pt x="8140" y="68653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0" name="object 610"/>
          <p:cNvGrpSpPr/>
          <p:nvPr/>
        </p:nvGrpSpPr>
        <p:grpSpPr>
          <a:xfrm>
            <a:off x="3395819" y="5480802"/>
            <a:ext cx="307340" cy="325120"/>
            <a:chOff x="3395819" y="5480802"/>
            <a:chExt cx="307340" cy="325120"/>
          </a:xfrm>
        </p:grpSpPr>
        <p:sp>
          <p:nvSpPr>
            <p:cNvPr id="611" name="object 611"/>
            <p:cNvSpPr/>
            <p:nvPr/>
          </p:nvSpPr>
          <p:spPr>
            <a:xfrm>
              <a:off x="3414592" y="5518858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974"/>
                  </a:moveTo>
                  <a:lnTo>
                    <a:pt x="17806" y="974"/>
                  </a:lnTo>
                </a:path>
              </a:pathLst>
            </a:custGeom>
            <a:ln w="36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413706" y="5512304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886" y="6553"/>
                  </a:moveTo>
                  <a:lnTo>
                    <a:pt x="542" y="460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413163" y="5503042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542" y="9262"/>
                  </a:moveTo>
                  <a:lnTo>
                    <a:pt x="0" y="4657"/>
                  </a:lnTo>
                  <a:lnTo>
                    <a:pt x="889" y="0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414052" y="5497986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0" y="5055"/>
                  </a:moveTo>
                  <a:lnTo>
                    <a:pt x="889" y="396"/>
                  </a:lnTo>
                  <a:lnTo>
                    <a:pt x="5277" y="0"/>
                  </a:lnTo>
                </a:path>
              </a:pathLst>
            </a:custGeom>
            <a:ln w="34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5" name="object 61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466405" y="5566226"/>
              <a:ext cx="236355" cy="239430"/>
            </a:xfrm>
            <a:prstGeom prst="rect">
              <a:avLst/>
            </a:prstGeom>
          </p:spPr>
        </p:pic>
      </p:grpSp>
      <p:pic>
        <p:nvPicPr>
          <p:cNvPr id="616" name="object 61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154790" y="5588616"/>
            <a:ext cx="205270" cy="173643"/>
          </a:xfrm>
          <a:prstGeom prst="rect">
            <a:avLst/>
          </a:prstGeom>
        </p:spPr>
      </p:pic>
      <p:pic>
        <p:nvPicPr>
          <p:cNvPr id="617" name="object 61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457981" y="5593657"/>
            <a:ext cx="199641" cy="189515"/>
          </a:xfrm>
          <a:prstGeom prst="rect">
            <a:avLst/>
          </a:prstGeom>
        </p:spPr>
      </p:pic>
      <p:pic>
        <p:nvPicPr>
          <p:cNvPr id="618" name="object 61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765356" y="5568282"/>
            <a:ext cx="184472" cy="352760"/>
          </a:xfrm>
          <a:prstGeom prst="rect">
            <a:avLst/>
          </a:prstGeom>
        </p:spPr>
      </p:pic>
      <p:pic>
        <p:nvPicPr>
          <p:cNvPr id="619" name="object 61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456502" y="5554924"/>
            <a:ext cx="189533" cy="410313"/>
          </a:xfrm>
          <a:prstGeom prst="rect">
            <a:avLst/>
          </a:prstGeom>
        </p:spPr>
      </p:pic>
      <p:pic>
        <p:nvPicPr>
          <p:cNvPr id="620" name="object 62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693365" y="5549453"/>
            <a:ext cx="224382" cy="211951"/>
          </a:xfrm>
          <a:prstGeom prst="rect">
            <a:avLst/>
          </a:prstGeom>
        </p:spPr>
      </p:pic>
      <p:pic>
        <p:nvPicPr>
          <p:cNvPr id="621" name="object 62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978809" y="5555935"/>
            <a:ext cx="187790" cy="229375"/>
          </a:xfrm>
          <a:prstGeom prst="rect">
            <a:avLst/>
          </a:prstGeom>
        </p:spPr>
      </p:pic>
      <p:grpSp>
        <p:nvGrpSpPr>
          <p:cNvPr id="622" name="object 622"/>
          <p:cNvGrpSpPr/>
          <p:nvPr/>
        </p:nvGrpSpPr>
        <p:grpSpPr>
          <a:xfrm>
            <a:off x="6248688" y="5566162"/>
            <a:ext cx="46355" cy="118110"/>
            <a:chOff x="6248688" y="5566162"/>
            <a:chExt cx="46355" cy="118110"/>
          </a:xfrm>
        </p:grpSpPr>
        <p:sp>
          <p:nvSpPr>
            <p:cNvPr id="623" name="object 623"/>
            <p:cNvSpPr/>
            <p:nvPr/>
          </p:nvSpPr>
          <p:spPr>
            <a:xfrm>
              <a:off x="6266463" y="558362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1258" y="229"/>
                  </a:moveTo>
                  <a:lnTo>
                    <a:pt x="1029" y="172"/>
                  </a:lnTo>
                  <a:lnTo>
                    <a:pt x="800" y="114"/>
                  </a:lnTo>
                </a:path>
                <a:path w="1270" h="1904">
                  <a:moveTo>
                    <a:pt x="800" y="114"/>
                  </a:moveTo>
                  <a:lnTo>
                    <a:pt x="341" y="0"/>
                  </a:lnTo>
                  <a:lnTo>
                    <a:pt x="0" y="169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6266122" y="5585317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341" y="0"/>
                  </a:moveTo>
                  <a:lnTo>
                    <a:pt x="0" y="1692"/>
                  </a:lnTo>
                  <a:lnTo>
                    <a:pt x="859" y="7759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6266981" y="5593076"/>
              <a:ext cx="8255" cy="43815"/>
            </a:xfrm>
            <a:custGeom>
              <a:avLst/>
              <a:gdLst/>
              <a:ahLst/>
              <a:cxnLst/>
              <a:rect l="l" t="t" r="r" b="b"/>
              <a:pathLst>
                <a:path w="8254" h="43814">
                  <a:moveTo>
                    <a:pt x="0" y="0"/>
                  </a:moveTo>
                  <a:lnTo>
                    <a:pt x="3315" y="16570"/>
                  </a:lnTo>
                  <a:lnTo>
                    <a:pt x="5273" y="26616"/>
                  </a:lnTo>
                  <a:lnTo>
                    <a:pt x="6641" y="34209"/>
                  </a:lnTo>
                  <a:lnTo>
                    <a:pt x="8185" y="43419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6275167" y="5636495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0" y="0"/>
                  </a:moveTo>
                  <a:lnTo>
                    <a:pt x="1464" y="9009"/>
                  </a:lnTo>
                  <a:lnTo>
                    <a:pt x="2272" y="15198"/>
                  </a:lnTo>
                  <a:lnTo>
                    <a:pt x="2711" y="21433"/>
                  </a:lnTo>
                  <a:lnTo>
                    <a:pt x="3069" y="30580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7" name="object 627"/>
          <p:cNvGrpSpPr/>
          <p:nvPr/>
        </p:nvGrpSpPr>
        <p:grpSpPr>
          <a:xfrm>
            <a:off x="6269904" y="5396481"/>
            <a:ext cx="368935" cy="319405"/>
            <a:chOff x="6269904" y="5396481"/>
            <a:chExt cx="368935" cy="319405"/>
          </a:xfrm>
        </p:grpSpPr>
        <p:sp>
          <p:nvSpPr>
            <p:cNvPr id="628" name="object 628"/>
            <p:cNvSpPr/>
            <p:nvPr/>
          </p:nvSpPr>
          <p:spPr>
            <a:xfrm>
              <a:off x="6315027" y="546406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981" y="1948"/>
                  </a:moveTo>
                  <a:lnTo>
                    <a:pt x="1490" y="9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6292779" y="5449967"/>
              <a:ext cx="22860" cy="14604"/>
            </a:xfrm>
            <a:custGeom>
              <a:avLst/>
              <a:gdLst/>
              <a:ahLst/>
              <a:cxnLst/>
              <a:rect l="l" t="t" r="r" b="b"/>
              <a:pathLst>
                <a:path w="22860" h="14604">
                  <a:moveTo>
                    <a:pt x="22248" y="14099"/>
                  </a:moveTo>
                  <a:lnTo>
                    <a:pt x="12696" y="8118"/>
                  </a:lnTo>
                  <a:lnTo>
                    <a:pt x="7194" y="4656"/>
                  </a:lnTo>
                  <a:lnTo>
                    <a:pt x="3657" y="2390"/>
                  </a:lnTo>
                  <a:lnTo>
                    <a:pt x="0" y="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6286894" y="5444736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5884" y="5231"/>
                  </a:moveTo>
                  <a:lnTo>
                    <a:pt x="0" y="1374"/>
                  </a:lnTo>
                  <a:lnTo>
                    <a:pt x="943" y="0"/>
                  </a:lnTo>
                </a:path>
              </a:pathLst>
            </a:custGeom>
            <a:ln w="33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1" name="object 63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55772" y="5396481"/>
              <a:ext cx="282528" cy="319263"/>
            </a:xfrm>
            <a:prstGeom prst="rect">
              <a:avLst/>
            </a:prstGeom>
          </p:spPr>
        </p:pic>
      </p:grpSp>
      <p:pic>
        <p:nvPicPr>
          <p:cNvPr id="632" name="object 63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733398" y="5501402"/>
            <a:ext cx="167719" cy="210527"/>
          </a:xfrm>
          <a:prstGeom prst="rect">
            <a:avLst/>
          </a:prstGeom>
        </p:spPr>
      </p:pic>
      <p:pic>
        <p:nvPicPr>
          <p:cNvPr id="633" name="object 63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994791" y="5498975"/>
            <a:ext cx="241446" cy="241098"/>
          </a:xfrm>
          <a:prstGeom prst="rect">
            <a:avLst/>
          </a:prstGeom>
        </p:spPr>
      </p:pic>
      <p:grpSp>
        <p:nvGrpSpPr>
          <p:cNvPr id="634" name="object 634"/>
          <p:cNvGrpSpPr/>
          <p:nvPr/>
        </p:nvGrpSpPr>
        <p:grpSpPr>
          <a:xfrm>
            <a:off x="8004237" y="5396024"/>
            <a:ext cx="52069" cy="247015"/>
            <a:chOff x="8004237" y="5396024"/>
            <a:chExt cx="52069" cy="247015"/>
          </a:xfrm>
        </p:grpSpPr>
        <p:sp>
          <p:nvSpPr>
            <p:cNvPr id="635" name="object 635"/>
            <p:cNvSpPr/>
            <p:nvPr/>
          </p:nvSpPr>
          <p:spPr>
            <a:xfrm>
              <a:off x="8030750" y="5512551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232" y="0"/>
                  </a:moveTo>
                  <a:lnTo>
                    <a:pt x="1888" y="228"/>
                  </a:lnTo>
                  <a:lnTo>
                    <a:pt x="1544" y="458"/>
                  </a:lnTo>
                </a:path>
                <a:path w="2540" h="5714">
                  <a:moveTo>
                    <a:pt x="1544" y="458"/>
                  </a:moveTo>
                  <a:lnTo>
                    <a:pt x="856" y="916"/>
                  </a:lnTo>
                  <a:lnTo>
                    <a:pt x="0" y="561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8029666" y="5518167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1084" y="0"/>
                  </a:moveTo>
                  <a:lnTo>
                    <a:pt x="228" y="4698"/>
                  </a:lnTo>
                  <a:lnTo>
                    <a:pt x="0" y="15798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8029638" y="5533966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4" h="92075">
                  <a:moveTo>
                    <a:pt x="27" y="0"/>
                  </a:moveTo>
                  <a:lnTo>
                    <a:pt x="123" y="45997"/>
                  </a:lnTo>
                  <a:lnTo>
                    <a:pt x="153" y="70914"/>
                  </a:lnTo>
                  <a:lnTo>
                    <a:pt x="112" y="83377"/>
                  </a:lnTo>
                  <a:lnTo>
                    <a:pt x="0" y="92012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8036287" y="5431105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1949" y="2637"/>
                  </a:moveTo>
                  <a:lnTo>
                    <a:pt x="974" y="13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8021363" y="541315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4923" y="17954"/>
                  </a:moveTo>
                  <a:lnTo>
                    <a:pt x="0" y="0"/>
                  </a:lnTo>
                  <a:lnTo>
                    <a:pt x="630" y="503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0" name="object 640"/>
          <p:cNvGrpSpPr/>
          <p:nvPr/>
        </p:nvGrpSpPr>
        <p:grpSpPr>
          <a:xfrm>
            <a:off x="8120417" y="5463635"/>
            <a:ext cx="207010" cy="184150"/>
            <a:chOff x="8120417" y="5463635"/>
            <a:chExt cx="207010" cy="184150"/>
          </a:xfrm>
        </p:grpSpPr>
        <p:sp>
          <p:nvSpPr>
            <p:cNvPr id="641" name="object 641"/>
            <p:cNvSpPr/>
            <p:nvPr/>
          </p:nvSpPr>
          <p:spPr>
            <a:xfrm>
              <a:off x="8140945" y="552981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8138570" y="5529814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60">
                  <a:moveTo>
                    <a:pt x="2375" y="0"/>
                  </a:moveTo>
                  <a:lnTo>
                    <a:pt x="828" y="4357"/>
                  </a:lnTo>
                  <a:lnTo>
                    <a:pt x="0" y="1005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8137742" y="5539864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827" y="0"/>
                  </a:moveTo>
                  <a:lnTo>
                    <a:pt x="0" y="5692"/>
                  </a:lnTo>
                  <a:lnTo>
                    <a:pt x="395" y="15591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8138137" y="5555456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40" h="22860">
                  <a:moveTo>
                    <a:pt x="0" y="0"/>
                  </a:moveTo>
                  <a:lnTo>
                    <a:pt x="395" y="9900"/>
                  </a:lnTo>
                  <a:lnTo>
                    <a:pt x="2260" y="22757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8140398" y="5578213"/>
              <a:ext cx="5080" cy="24765"/>
            </a:xfrm>
            <a:custGeom>
              <a:avLst/>
              <a:gdLst/>
              <a:ahLst/>
              <a:cxnLst/>
              <a:rect l="l" t="t" r="r" b="b"/>
              <a:pathLst>
                <a:path w="5079" h="24764">
                  <a:moveTo>
                    <a:pt x="0" y="0"/>
                  </a:moveTo>
                  <a:lnTo>
                    <a:pt x="1865" y="12857"/>
                  </a:lnTo>
                  <a:lnTo>
                    <a:pt x="4884" y="24560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8145283" y="5602774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5">
                  <a:moveTo>
                    <a:pt x="0" y="0"/>
                  </a:moveTo>
                  <a:lnTo>
                    <a:pt x="3020" y="11702"/>
                  </a:lnTo>
                  <a:lnTo>
                    <a:pt x="5983" y="19422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8151266" y="5622197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0" y="0"/>
                  </a:moveTo>
                  <a:lnTo>
                    <a:pt x="2962" y="7721"/>
                  </a:lnTo>
                  <a:lnTo>
                    <a:pt x="4643" y="8140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8155910" y="5622103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0" y="8234"/>
                  </a:moveTo>
                  <a:lnTo>
                    <a:pt x="1682" y="8654"/>
                  </a:lnTo>
                  <a:lnTo>
                    <a:pt x="1686" y="0"/>
                  </a:lnTo>
                </a:path>
              </a:pathLst>
            </a:custGeom>
            <a:ln w="33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8156911" y="5597515"/>
              <a:ext cx="1270" cy="24765"/>
            </a:xfrm>
            <a:custGeom>
              <a:avLst/>
              <a:gdLst/>
              <a:ahLst/>
              <a:cxnLst/>
              <a:rect l="l" t="t" r="r" b="b"/>
              <a:pathLst>
                <a:path w="1270" h="24764">
                  <a:moveTo>
                    <a:pt x="686" y="24587"/>
                  </a:moveTo>
                  <a:lnTo>
                    <a:pt x="689" y="15932"/>
                  </a:lnTo>
                  <a:lnTo>
                    <a:pt x="0" y="0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8156457" y="5562389"/>
              <a:ext cx="1270" cy="35560"/>
            </a:xfrm>
            <a:custGeom>
              <a:avLst/>
              <a:gdLst/>
              <a:ahLst/>
              <a:cxnLst/>
              <a:rect l="l" t="t" r="r" b="b"/>
              <a:pathLst>
                <a:path w="1270" h="35560">
                  <a:moveTo>
                    <a:pt x="482" y="-16943"/>
                  </a:moveTo>
                  <a:lnTo>
                    <a:pt x="482" y="52069"/>
                  </a:lnTo>
                </a:path>
              </a:pathLst>
            </a:custGeom>
            <a:ln w="34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8157423" y="5526006"/>
              <a:ext cx="6985" cy="36830"/>
            </a:xfrm>
            <a:custGeom>
              <a:avLst/>
              <a:gdLst/>
              <a:ahLst/>
              <a:cxnLst/>
              <a:rect l="l" t="t" r="r" b="b"/>
              <a:pathLst>
                <a:path w="6984" h="36829">
                  <a:moveTo>
                    <a:pt x="0" y="36382"/>
                  </a:moveTo>
                  <a:lnTo>
                    <a:pt x="785" y="25017"/>
                  </a:lnTo>
                  <a:lnTo>
                    <a:pt x="1774" y="17438"/>
                  </a:lnTo>
                  <a:lnTo>
                    <a:pt x="3620" y="10236"/>
                  </a:lnTo>
                  <a:lnTo>
                    <a:pt x="6977" y="0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8164401" y="5497183"/>
              <a:ext cx="17145" cy="29209"/>
            </a:xfrm>
            <a:custGeom>
              <a:avLst/>
              <a:gdLst/>
              <a:ahLst/>
              <a:cxnLst/>
              <a:rect l="l" t="t" r="r" b="b"/>
              <a:pathLst>
                <a:path w="17145" h="29210">
                  <a:moveTo>
                    <a:pt x="0" y="28823"/>
                  </a:moveTo>
                  <a:lnTo>
                    <a:pt x="3510" y="18705"/>
                  </a:lnTo>
                  <a:lnTo>
                    <a:pt x="6428" y="12329"/>
                  </a:lnTo>
                  <a:lnTo>
                    <a:pt x="10324" y="6995"/>
                  </a:lnTo>
                  <a:lnTo>
                    <a:pt x="16772" y="0"/>
                  </a:lnTo>
                </a:path>
              </a:pathLst>
            </a:custGeom>
            <a:ln w="32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8181173" y="5482242"/>
              <a:ext cx="26670" cy="15240"/>
            </a:xfrm>
            <a:custGeom>
              <a:avLst/>
              <a:gdLst/>
              <a:ahLst/>
              <a:cxnLst/>
              <a:rect l="l" t="t" r="r" b="b"/>
              <a:pathLst>
                <a:path w="26670" h="15239">
                  <a:moveTo>
                    <a:pt x="0" y="14940"/>
                  </a:moveTo>
                  <a:lnTo>
                    <a:pt x="6598" y="8162"/>
                  </a:lnTo>
                  <a:lnTo>
                    <a:pt x="11552" y="4347"/>
                  </a:lnTo>
                  <a:lnTo>
                    <a:pt x="17338" y="2093"/>
                  </a:lnTo>
                  <a:lnTo>
                    <a:pt x="26437" y="0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8207611" y="5480137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4" h="5714">
                  <a:moveTo>
                    <a:pt x="0" y="2104"/>
                  </a:moveTo>
                  <a:lnTo>
                    <a:pt x="9190" y="292"/>
                  </a:lnTo>
                  <a:lnTo>
                    <a:pt x="15628" y="0"/>
                  </a:lnTo>
                  <a:lnTo>
                    <a:pt x="22348" y="1508"/>
                  </a:lnTo>
                  <a:lnTo>
                    <a:pt x="32388" y="5098"/>
                  </a:lnTo>
                </a:path>
              </a:pathLst>
            </a:custGeom>
            <a:ln w="33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8239999" y="5485235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0" y="0"/>
                  </a:moveTo>
                  <a:lnTo>
                    <a:pt x="10022" y="3881"/>
                  </a:lnTo>
                  <a:lnTo>
                    <a:pt x="16620" y="7435"/>
                  </a:lnTo>
                  <a:lnTo>
                    <a:pt x="22725" y="12692"/>
                  </a:lnTo>
                  <a:lnTo>
                    <a:pt x="31269" y="21688"/>
                  </a:lnTo>
                </a:path>
              </a:pathLst>
            </a:custGeom>
            <a:ln w="33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8271269" y="5506924"/>
              <a:ext cx="24130" cy="36830"/>
            </a:xfrm>
            <a:custGeom>
              <a:avLst/>
              <a:gdLst/>
              <a:ahLst/>
              <a:cxnLst/>
              <a:rect l="l" t="t" r="r" b="b"/>
              <a:pathLst>
                <a:path w="24129" h="36829">
                  <a:moveTo>
                    <a:pt x="0" y="0"/>
                  </a:moveTo>
                  <a:lnTo>
                    <a:pt x="8422" y="9230"/>
                  </a:lnTo>
                  <a:lnTo>
                    <a:pt x="13678" y="16130"/>
                  </a:lnTo>
                  <a:lnTo>
                    <a:pt x="17972" y="24138"/>
                  </a:lnTo>
                  <a:lnTo>
                    <a:pt x="23507" y="36696"/>
                  </a:lnTo>
                </a:path>
              </a:pathLst>
            </a:custGeom>
            <a:ln w="32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8294776" y="5543621"/>
              <a:ext cx="13335" cy="43815"/>
            </a:xfrm>
            <a:custGeom>
              <a:avLst/>
              <a:gdLst/>
              <a:ahLst/>
              <a:cxnLst/>
              <a:rect l="l" t="t" r="r" b="b"/>
              <a:pathLst>
                <a:path w="13334" h="43814">
                  <a:moveTo>
                    <a:pt x="0" y="0"/>
                  </a:moveTo>
                  <a:lnTo>
                    <a:pt x="5366" y="12666"/>
                  </a:lnTo>
                  <a:lnTo>
                    <a:pt x="8483" y="21429"/>
                  </a:lnTo>
                  <a:lnTo>
                    <a:pt x="10543" y="30378"/>
                  </a:lnTo>
                  <a:lnTo>
                    <a:pt x="12743" y="43598"/>
                  </a:lnTo>
                </a:path>
              </a:pathLst>
            </a:custGeom>
            <a:ln w="32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8307519" y="5587220"/>
              <a:ext cx="3810" cy="40005"/>
            </a:xfrm>
            <a:custGeom>
              <a:avLst/>
              <a:gdLst/>
              <a:ahLst/>
              <a:cxnLst/>
              <a:rect l="l" t="t" r="r" b="b"/>
              <a:pathLst>
                <a:path w="3809" h="40004">
                  <a:moveTo>
                    <a:pt x="0" y="0"/>
                  </a:moveTo>
                  <a:lnTo>
                    <a:pt x="2048" y="13160"/>
                  </a:lnTo>
                  <a:lnTo>
                    <a:pt x="3048" y="21681"/>
                  </a:lnTo>
                  <a:lnTo>
                    <a:pt x="3285" y="29285"/>
                  </a:lnTo>
                  <a:lnTo>
                    <a:pt x="3044" y="39693"/>
                  </a:lnTo>
                </a:path>
              </a:pathLst>
            </a:custGeom>
            <a:ln w="32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9" name="object 659"/>
          <p:cNvGrpSpPr/>
          <p:nvPr/>
        </p:nvGrpSpPr>
        <p:grpSpPr>
          <a:xfrm>
            <a:off x="8299836" y="5305593"/>
            <a:ext cx="765175" cy="599440"/>
            <a:chOff x="8299836" y="5305593"/>
            <a:chExt cx="765175" cy="599440"/>
          </a:xfrm>
        </p:grpSpPr>
        <p:sp>
          <p:nvSpPr>
            <p:cNvPr id="660" name="object 660"/>
            <p:cNvSpPr/>
            <p:nvPr/>
          </p:nvSpPr>
          <p:spPr>
            <a:xfrm>
              <a:off x="8399649" y="536672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860"/>
                  </a:moveTo>
                  <a:lnTo>
                    <a:pt x="17806" y="860"/>
                  </a:lnTo>
                </a:path>
              </a:pathLst>
            </a:custGeom>
            <a:ln w="36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8396126" y="5358047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3523" y="8676"/>
                  </a:moveTo>
                  <a:lnTo>
                    <a:pt x="3180" y="69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8388145" y="5341774"/>
              <a:ext cx="8255" cy="16510"/>
            </a:xfrm>
            <a:custGeom>
              <a:avLst/>
              <a:gdLst/>
              <a:ahLst/>
              <a:cxnLst/>
              <a:rect l="l" t="t" r="r" b="b"/>
              <a:pathLst>
                <a:path w="8254" h="16510">
                  <a:moveTo>
                    <a:pt x="7980" y="16273"/>
                  </a:moveTo>
                  <a:lnTo>
                    <a:pt x="4800" y="9316"/>
                  </a:lnTo>
                  <a:lnTo>
                    <a:pt x="0" y="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8379809" y="5327442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4">
                  <a:moveTo>
                    <a:pt x="8336" y="14332"/>
                  </a:moveTo>
                  <a:lnTo>
                    <a:pt x="3536" y="5015"/>
                  </a:lnTo>
                  <a:lnTo>
                    <a:pt x="0" y="0"/>
                  </a:lnTo>
                </a:path>
              </a:pathLst>
            </a:custGeom>
            <a:ln w="34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8376272" y="5322426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3536" y="5015"/>
                  </a:moveTo>
                  <a:lnTo>
                    <a:pt x="0" y="0"/>
                  </a:lnTo>
                  <a:lnTo>
                    <a:pt x="73" y="5991"/>
                  </a:lnTo>
                </a:path>
              </a:pathLst>
            </a:custGeom>
            <a:ln w="33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8376346" y="5328418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5">
                  <a:moveTo>
                    <a:pt x="0" y="0"/>
                  </a:moveTo>
                  <a:lnTo>
                    <a:pt x="119" y="3770"/>
                  </a:lnTo>
                  <a:lnTo>
                    <a:pt x="677" y="7695"/>
                  </a:lnTo>
                  <a:lnTo>
                    <a:pt x="2141" y="14174"/>
                  </a:lnTo>
                  <a:lnTo>
                    <a:pt x="4977" y="25610"/>
                  </a:lnTo>
                </a:path>
              </a:pathLst>
            </a:custGeom>
            <a:ln w="34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8381323" y="5354028"/>
              <a:ext cx="12700" cy="51435"/>
            </a:xfrm>
            <a:custGeom>
              <a:avLst/>
              <a:gdLst/>
              <a:ahLst/>
              <a:cxnLst/>
              <a:rect l="l" t="t" r="r" b="b"/>
              <a:pathLst>
                <a:path w="12700" h="51435">
                  <a:moveTo>
                    <a:pt x="0" y="0"/>
                  </a:moveTo>
                  <a:lnTo>
                    <a:pt x="2954" y="11829"/>
                  </a:lnTo>
                  <a:lnTo>
                    <a:pt x="5248" y="21066"/>
                  </a:lnTo>
                  <a:lnTo>
                    <a:pt x="8061" y="32477"/>
                  </a:lnTo>
                  <a:lnTo>
                    <a:pt x="12569" y="50826"/>
                  </a:lnTo>
                </a:path>
              </a:pathLst>
            </a:custGeom>
            <a:ln w="34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8393893" y="5404855"/>
              <a:ext cx="14604" cy="68580"/>
            </a:xfrm>
            <a:custGeom>
              <a:avLst/>
              <a:gdLst/>
              <a:ahLst/>
              <a:cxnLst/>
              <a:rect l="l" t="t" r="r" b="b"/>
              <a:pathLst>
                <a:path w="14604" h="68579">
                  <a:moveTo>
                    <a:pt x="0" y="0"/>
                  </a:moveTo>
                  <a:lnTo>
                    <a:pt x="4539" y="18618"/>
                  </a:lnTo>
                  <a:lnTo>
                    <a:pt x="7564" y="31917"/>
                  </a:lnTo>
                  <a:lnTo>
                    <a:pt x="10434" y="46278"/>
                  </a:lnTo>
                  <a:lnTo>
                    <a:pt x="14510" y="68085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8408404" y="5472940"/>
              <a:ext cx="10795" cy="71755"/>
            </a:xfrm>
            <a:custGeom>
              <a:avLst/>
              <a:gdLst/>
              <a:ahLst/>
              <a:cxnLst/>
              <a:rect l="l" t="t" r="r" b="b"/>
              <a:pathLst>
                <a:path w="10795" h="71754">
                  <a:moveTo>
                    <a:pt x="0" y="0"/>
                  </a:moveTo>
                  <a:lnTo>
                    <a:pt x="4017" y="21861"/>
                  </a:lnTo>
                  <a:lnTo>
                    <a:pt x="6469" y="36604"/>
                  </a:lnTo>
                  <a:lnTo>
                    <a:pt x="8358" y="50935"/>
                  </a:lnTo>
                  <a:lnTo>
                    <a:pt x="10686" y="71566"/>
                  </a:lnTo>
                </a:path>
              </a:pathLst>
            </a:custGeom>
            <a:ln w="31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8419090" y="5544507"/>
              <a:ext cx="4445" cy="60325"/>
            </a:xfrm>
            <a:custGeom>
              <a:avLst/>
              <a:gdLst/>
              <a:ahLst/>
              <a:cxnLst/>
              <a:rect l="l" t="t" r="r" b="b"/>
              <a:pathLst>
                <a:path w="4445" h="60325">
                  <a:moveTo>
                    <a:pt x="0" y="0"/>
                  </a:moveTo>
                  <a:lnTo>
                    <a:pt x="2227" y="20446"/>
                  </a:lnTo>
                  <a:lnTo>
                    <a:pt x="3416" y="33486"/>
                  </a:lnTo>
                  <a:lnTo>
                    <a:pt x="3968" y="44721"/>
                  </a:lnTo>
                  <a:lnTo>
                    <a:pt x="4285" y="59754"/>
                  </a:lnTo>
                </a:path>
              </a:pathLst>
            </a:custGeom>
            <a:ln w="30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8422142" y="5604262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29">
                  <a:moveTo>
                    <a:pt x="1233" y="0"/>
                  </a:moveTo>
                  <a:lnTo>
                    <a:pt x="1462" y="14675"/>
                  </a:lnTo>
                  <a:lnTo>
                    <a:pt x="1411" y="23403"/>
                  </a:lnTo>
                  <a:lnTo>
                    <a:pt x="961" y="29639"/>
                  </a:lnTo>
                  <a:lnTo>
                    <a:pt x="0" y="36834"/>
                  </a:lnTo>
                </a:path>
              </a:pathLst>
            </a:custGeom>
            <a:ln w="30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8330057" y="5497851"/>
              <a:ext cx="14604" cy="9525"/>
            </a:xfrm>
            <a:custGeom>
              <a:avLst/>
              <a:gdLst/>
              <a:ahLst/>
              <a:cxnLst/>
              <a:rect l="l" t="t" r="r" b="b"/>
              <a:pathLst>
                <a:path w="14604" h="9525">
                  <a:moveTo>
                    <a:pt x="14396" y="9445"/>
                  </a:moveTo>
                  <a:lnTo>
                    <a:pt x="12389" y="8183"/>
                  </a:lnTo>
                  <a:lnTo>
                    <a:pt x="10383" y="6922"/>
                  </a:lnTo>
                </a:path>
                <a:path w="14604" h="9525">
                  <a:moveTo>
                    <a:pt x="10383" y="6922"/>
                  </a:moveTo>
                  <a:lnTo>
                    <a:pt x="6370" y="44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8320260" y="5489017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59" h="8889">
                  <a:moveTo>
                    <a:pt x="9797" y="8834"/>
                  </a:moveTo>
                  <a:lnTo>
                    <a:pt x="3426" y="4433"/>
                  </a:lnTo>
                  <a:lnTo>
                    <a:pt x="0" y="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8316833" y="548148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3426" y="7528"/>
                  </a:moveTo>
                  <a:lnTo>
                    <a:pt x="0" y="3095"/>
                  </a:lnTo>
                  <a:lnTo>
                    <a:pt x="7265" y="0"/>
                  </a:lnTo>
                </a:path>
              </a:pathLst>
            </a:custGeom>
            <a:ln w="33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8324099" y="5477665"/>
              <a:ext cx="29845" cy="4445"/>
            </a:xfrm>
            <a:custGeom>
              <a:avLst/>
              <a:gdLst/>
              <a:ahLst/>
              <a:cxnLst/>
              <a:rect l="l" t="t" r="r" b="b"/>
              <a:pathLst>
                <a:path w="29845" h="4445">
                  <a:moveTo>
                    <a:pt x="0" y="3823"/>
                  </a:moveTo>
                  <a:lnTo>
                    <a:pt x="4552" y="2021"/>
                  </a:lnTo>
                  <a:lnTo>
                    <a:pt x="9171" y="1023"/>
                  </a:lnTo>
                  <a:lnTo>
                    <a:pt x="16647" y="468"/>
                  </a:lnTo>
                  <a:lnTo>
                    <a:pt x="29773" y="0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8353872" y="5477243"/>
              <a:ext cx="56515" cy="1905"/>
            </a:xfrm>
            <a:custGeom>
              <a:avLst/>
              <a:gdLst/>
              <a:ahLst/>
              <a:cxnLst/>
              <a:rect l="l" t="t" r="r" b="b"/>
              <a:pathLst>
                <a:path w="56515" h="1904">
                  <a:moveTo>
                    <a:pt x="0" y="421"/>
                  </a:moveTo>
                  <a:lnTo>
                    <a:pt x="13536" y="28"/>
                  </a:lnTo>
                  <a:lnTo>
                    <a:pt x="23885" y="0"/>
                  </a:lnTo>
                  <a:lnTo>
                    <a:pt x="36301" y="429"/>
                  </a:lnTo>
                  <a:lnTo>
                    <a:pt x="56038" y="1410"/>
                  </a:lnTo>
                </a:path>
              </a:pathLst>
            </a:custGeom>
            <a:ln w="33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8409911" y="5478654"/>
              <a:ext cx="66675" cy="5080"/>
            </a:xfrm>
            <a:custGeom>
              <a:avLst/>
              <a:gdLst/>
              <a:ahLst/>
              <a:cxnLst/>
              <a:rect l="l" t="t" r="r" b="b"/>
              <a:pathLst>
                <a:path w="66675" h="5079">
                  <a:moveTo>
                    <a:pt x="0" y="0"/>
                  </a:moveTo>
                  <a:lnTo>
                    <a:pt x="19902" y="1042"/>
                  </a:lnTo>
                  <a:lnTo>
                    <a:pt x="33480" y="1903"/>
                  </a:lnTo>
                  <a:lnTo>
                    <a:pt x="46984" y="3047"/>
                  </a:lnTo>
                  <a:lnTo>
                    <a:pt x="66662" y="4937"/>
                  </a:lnTo>
                </a:path>
              </a:pathLst>
            </a:custGeom>
            <a:ln w="32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8476573" y="5483592"/>
              <a:ext cx="56515" cy="6985"/>
            </a:xfrm>
            <a:custGeom>
              <a:avLst/>
              <a:gdLst/>
              <a:ahLst/>
              <a:cxnLst/>
              <a:rect l="l" t="t" r="r" b="b"/>
              <a:pathLst>
                <a:path w="56515" h="6985">
                  <a:moveTo>
                    <a:pt x="0" y="0"/>
                  </a:moveTo>
                  <a:lnTo>
                    <a:pt x="19515" y="1914"/>
                  </a:lnTo>
                  <a:lnTo>
                    <a:pt x="31881" y="3232"/>
                  </a:lnTo>
                  <a:lnTo>
                    <a:pt x="42372" y="4563"/>
                  </a:lnTo>
                  <a:lnTo>
                    <a:pt x="56264" y="6519"/>
                  </a:lnTo>
                </a:path>
              </a:pathLst>
            </a:custGeom>
            <a:ln w="30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8532837" y="5490112"/>
              <a:ext cx="31750" cy="5715"/>
            </a:xfrm>
            <a:custGeom>
              <a:avLst/>
              <a:gdLst/>
              <a:ahLst/>
              <a:cxnLst/>
              <a:rect l="l" t="t" r="r" b="b"/>
              <a:pathLst>
                <a:path w="31750" h="5714">
                  <a:moveTo>
                    <a:pt x="0" y="0"/>
                  </a:moveTo>
                  <a:lnTo>
                    <a:pt x="13506" y="1940"/>
                  </a:lnTo>
                  <a:lnTo>
                    <a:pt x="21303" y="3161"/>
                  </a:lnTo>
                  <a:lnTo>
                    <a:pt x="26357" y="4179"/>
                  </a:lnTo>
                  <a:lnTo>
                    <a:pt x="31633" y="5511"/>
                  </a:lnTo>
                </a:path>
              </a:pathLst>
            </a:custGeom>
            <a:ln w="30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8564471" y="5495623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90" h="2539">
                  <a:moveTo>
                    <a:pt x="0" y="0"/>
                  </a:moveTo>
                  <a:lnTo>
                    <a:pt x="8501" y="2214"/>
                  </a:lnTo>
                  <a:lnTo>
                    <a:pt x="6356" y="2011"/>
                  </a:lnTo>
                </a:path>
              </a:pathLst>
            </a:custGeom>
            <a:ln w="32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8606913" y="557034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8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8606513" y="557034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862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8606341" y="557057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171" y="0"/>
                  </a:moveTo>
                  <a:lnTo>
                    <a:pt x="0" y="229"/>
                  </a:lnTo>
                  <a:lnTo>
                    <a:pt x="3468" y="39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8609810" y="5569969"/>
              <a:ext cx="15240" cy="1270"/>
            </a:xfrm>
            <a:custGeom>
              <a:avLst/>
              <a:gdLst/>
              <a:ahLst/>
              <a:cxnLst/>
              <a:rect l="l" t="t" r="r" b="b"/>
              <a:pathLst>
                <a:path w="15240" h="1270">
                  <a:moveTo>
                    <a:pt x="0" y="1003"/>
                  </a:moveTo>
                  <a:lnTo>
                    <a:pt x="3468" y="1175"/>
                  </a:lnTo>
                  <a:lnTo>
                    <a:pt x="15101" y="0"/>
                  </a:lnTo>
                </a:path>
              </a:pathLst>
            </a:custGeom>
            <a:ln w="34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8624912" y="5565747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79" h="4445">
                  <a:moveTo>
                    <a:pt x="0" y="4222"/>
                  </a:moveTo>
                  <a:lnTo>
                    <a:pt x="7017" y="3495"/>
                  </a:lnTo>
                  <a:lnTo>
                    <a:pt x="12510" y="2813"/>
                  </a:lnTo>
                  <a:lnTo>
                    <a:pt x="19319" y="1779"/>
                  </a:lnTo>
                  <a:lnTo>
                    <a:pt x="30281" y="0"/>
                  </a:lnTo>
                </a:path>
              </a:pathLst>
            </a:custGeom>
            <a:ln w="34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8655193" y="5558293"/>
              <a:ext cx="40005" cy="7620"/>
            </a:xfrm>
            <a:custGeom>
              <a:avLst/>
              <a:gdLst/>
              <a:ahLst/>
              <a:cxnLst/>
              <a:rect l="l" t="t" r="r" b="b"/>
              <a:pathLst>
                <a:path w="40004" h="7620">
                  <a:moveTo>
                    <a:pt x="0" y="7453"/>
                  </a:moveTo>
                  <a:lnTo>
                    <a:pt x="11107" y="5623"/>
                  </a:lnTo>
                  <a:lnTo>
                    <a:pt x="18933" y="4236"/>
                  </a:lnTo>
                  <a:lnTo>
                    <a:pt x="27188" y="2595"/>
                  </a:lnTo>
                  <a:lnTo>
                    <a:pt x="39582" y="0"/>
                  </a:lnTo>
                </a:path>
              </a:pathLst>
            </a:custGeom>
            <a:ln w="33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8694776" y="5547899"/>
              <a:ext cx="38100" cy="10795"/>
            </a:xfrm>
            <a:custGeom>
              <a:avLst/>
              <a:gdLst/>
              <a:ahLst/>
              <a:cxnLst/>
              <a:rect l="l" t="t" r="r" b="b"/>
              <a:pathLst>
                <a:path w="38100" h="10795">
                  <a:moveTo>
                    <a:pt x="0" y="10393"/>
                  </a:moveTo>
                  <a:lnTo>
                    <a:pt x="12367" y="7752"/>
                  </a:lnTo>
                  <a:lnTo>
                    <a:pt x="20436" y="5789"/>
                  </a:lnTo>
                  <a:lnTo>
                    <a:pt x="27755" y="3530"/>
                  </a:lnTo>
                  <a:lnTo>
                    <a:pt x="37877" y="0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8732654" y="5533217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39">
                  <a:moveTo>
                    <a:pt x="0" y="14682"/>
                  </a:moveTo>
                  <a:lnTo>
                    <a:pt x="9891" y="11086"/>
                  </a:lnTo>
                  <a:lnTo>
                    <a:pt x="15591" y="8357"/>
                  </a:lnTo>
                  <a:lnTo>
                    <a:pt x="19264" y="5121"/>
                  </a:lnTo>
                  <a:lnTo>
                    <a:pt x="23073" y="0"/>
                  </a:lnTo>
                </a:path>
              </a:pathLst>
            </a:custGeom>
            <a:ln w="32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8753976" y="5514813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1751" y="18403"/>
                  </a:moveTo>
                  <a:lnTo>
                    <a:pt x="7881" y="9707"/>
                  </a:lnTo>
                  <a:lnTo>
                    <a:pt x="0" y="0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8726837" y="5496891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4" h="18414">
                  <a:moveTo>
                    <a:pt x="27138" y="17922"/>
                  </a:moveTo>
                  <a:lnTo>
                    <a:pt x="22281" y="12181"/>
                  </a:lnTo>
                  <a:lnTo>
                    <a:pt x="17835" y="8401"/>
                  </a:lnTo>
                  <a:lnTo>
                    <a:pt x="11256" y="4900"/>
                  </a:lnTo>
                  <a:lnTo>
                    <a:pt x="0" y="0"/>
                  </a:lnTo>
                </a:path>
              </a:pathLst>
            </a:custGeom>
            <a:ln w="33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8681987" y="5484365"/>
              <a:ext cx="45085" cy="12700"/>
            </a:xfrm>
            <a:custGeom>
              <a:avLst/>
              <a:gdLst/>
              <a:ahLst/>
              <a:cxnLst/>
              <a:rect l="l" t="t" r="r" b="b"/>
              <a:pathLst>
                <a:path w="45084" h="12700">
                  <a:moveTo>
                    <a:pt x="44849" y="12525"/>
                  </a:moveTo>
                  <a:lnTo>
                    <a:pt x="33316" y="7708"/>
                  </a:lnTo>
                  <a:lnTo>
                    <a:pt x="24800" y="4798"/>
                  </a:lnTo>
                  <a:lnTo>
                    <a:pt x="15096" y="2620"/>
                  </a:lnTo>
                  <a:lnTo>
                    <a:pt x="0" y="0"/>
                  </a:lnTo>
                </a:path>
              </a:pathLst>
            </a:custGeom>
            <a:ln w="33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8630437" y="5480931"/>
              <a:ext cx="52069" cy="3810"/>
            </a:xfrm>
            <a:custGeom>
              <a:avLst/>
              <a:gdLst/>
              <a:ahLst/>
              <a:cxnLst/>
              <a:rect l="l" t="t" r="r" b="b"/>
              <a:pathLst>
                <a:path w="52070" h="3810">
                  <a:moveTo>
                    <a:pt x="51550" y="3433"/>
                  </a:moveTo>
                  <a:lnTo>
                    <a:pt x="36349" y="983"/>
                  </a:lnTo>
                  <a:lnTo>
                    <a:pt x="25912" y="0"/>
                  </a:lnTo>
                  <a:lnTo>
                    <a:pt x="15406" y="332"/>
                  </a:lnTo>
                  <a:lnTo>
                    <a:pt x="0" y="1830"/>
                  </a:lnTo>
                </a:path>
              </a:pathLst>
            </a:custGeom>
            <a:ln w="32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8584074" y="5482762"/>
              <a:ext cx="46990" cy="14604"/>
            </a:xfrm>
            <a:custGeom>
              <a:avLst/>
              <a:gdLst/>
              <a:ahLst/>
              <a:cxnLst/>
              <a:rect l="l" t="t" r="r" b="b"/>
              <a:pathLst>
                <a:path w="46990" h="14604">
                  <a:moveTo>
                    <a:pt x="46363" y="0"/>
                  </a:moveTo>
                  <a:lnTo>
                    <a:pt x="31037" y="1743"/>
                  </a:lnTo>
                  <a:lnTo>
                    <a:pt x="21099" y="3790"/>
                  </a:lnTo>
                  <a:lnTo>
                    <a:pt x="12202" y="7459"/>
                  </a:lnTo>
                  <a:lnTo>
                    <a:pt x="0" y="14068"/>
                  </a:lnTo>
                </a:path>
              </a:pathLst>
            </a:custGeom>
            <a:ln w="31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8552206" y="5496831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31867" y="0"/>
                  </a:moveTo>
                  <a:lnTo>
                    <a:pt x="19891" y="6878"/>
                  </a:lnTo>
                  <a:lnTo>
                    <a:pt x="12579" y="12424"/>
                  </a:lnTo>
                  <a:lnTo>
                    <a:pt x="6944" y="19566"/>
                  </a:lnTo>
                  <a:lnTo>
                    <a:pt x="0" y="31232"/>
                  </a:lnTo>
                </a:path>
              </a:pathLst>
            </a:custGeom>
            <a:ln w="31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8541286" y="5528063"/>
              <a:ext cx="11430" cy="45085"/>
            </a:xfrm>
            <a:custGeom>
              <a:avLst/>
              <a:gdLst/>
              <a:ahLst/>
              <a:cxnLst/>
              <a:rect l="l" t="t" r="r" b="b"/>
              <a:pathLst>
                <a:path w="11429" h="45085">
                  <a:moveTo>
                    <a:pt x="10919" y="0"/>
                  </a:moveTo>
                  <a:lnTo>
                    <a:pt x="4307" y="11877"/>
                  </a:lnTo>
                  <a:lnTo>
                    <a:pt x="998" y="20500"/>
                  </a:lnTo>
                  <a:lnTo>
                    <a:pt x="0" y="30066"/>
                  </a:lnTo>
                  <a:lnTo>
                    <a:pt x="317" y="44774"/>
                  </a:lnTo>
                </a:path>
              </a:pathLst>
            </a:custGeom>
            <a:ln w="32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8541603" y="5572837"/>
              <a:ext cx="15875" cy="49530"/>
            </a:xfrm>
            <a:custGeom>
              <a:avLst/>
              <a:gdLst/>
              <a:ahLst/>
              <a:cxnLst/>
              <a:rect l="l" t="t" r="r" b="b"/>
              <a:pathLst>
                <a:path w="15875" h="49529">
                  <a:moveTo>
                    <a:pt x="0" y="0"/>
                  </a:moveTo>
                  <a:lnTo>
                    <a:pt x="729" y="14779"/>
                  </a:lnTo>
                  <a:lnTo>
                    <a:pt x="2619" y="24856"/>
                  </a:lnTo>
                  <a:lnTo>
                    <a:pt x="7148" y="34862"/>
                  </a:lnTo>
                  <a:lnTo>
                    <a:pt x="15799" y="49434"/>
                  </a:lnTo>
                </a:path>
              </a:pathLst>
            </a:custGeom>
            <a:ln w="32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8557403" y="5622272"/>
              <a:ext cx="42545" cy="43180"/>
            </a:xfrm>
            <a:custGeom>
              <a:avLst/>
              <a:gdLst/>
              <a:ahLst/>
              <a:cxnLst/>
              <a:rect l="l" t="t" r="r" b="b"/>
              <a:pathLst>
                <a:path w="42545" h="43179">
                  <a:moveTo>
                    <a:pt x="0" y="0"/>
                  </a:moveTo>
                  <a:lnTo>
                    <a:pt x="9064" y="14465"/>
                  </a:lnTo>
                  <a:lnTo>
                    <a:pt x="16484" y="23727"/>
                  </a:lnTo>
                  <a:lnTo>
                    <a:pt x="26221" y="31782"/>
                  </a:lnTo>
                  <a:lnTo>
                    <a:pt x="42233" y="42626"/>
                  </a:lnTo>
                </a:path>
              </a:pathLst>
            </a:custGeom>
            <a:ln w="31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8599637" y="5664899"/>
              <a:ext cx="59055" cy="27305"/>
            </a:xfrm>
            <a:custGeom>
              <a:avLst/>
              <a:gdLst/>
              <a:ahLst/>
              <a:cxnLst/>
              <a:rect l="l" t="t" r="r" b="b"/>
              <a:pathLst>
                <a:path w="59054" h="27304">
                  <a:moveTo>
                    <a:pt x="0" y="0"/>
                  </a:moveTo>
                  <a:lnTo>
                    <a:pt x="16265" y="10596"/>
                  </a:lnTo>
                  <a:lnTo>
                    <a:pt x="27774" y="16918"/>
                  </a:lnTo>
                  <a:lnTo>
                    <a:pt x="40003" y="21474"/>
                  </a:lnTo>
                  <a:lnTo>
                    <a:pt x="58430" y="26775"/>
                  </a:lnTo>
                </a:path>
              </a:pathLst>
            </a:custGeom>
            <a:ln w="31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8658068" y="5691674"/>
              <a:ext cx="60325" cy="8255"/>
            </a:xfrm>
            <a:custGeom>
              <a:avLst/>
              <a:gdLst/>
              <a:ahLst/>
              <a:cxnLst/>
              <a:rect l="l" t="t" r="r" b="b"/>
              <a:pathLst>
                <a:path w="60325" h="8254">
                  <a:moveTo>
                    <a:pt x="0" y="0"/>
                  </a:moveTo>
                  <a:lnTo>
                    <a:pt x="18456" y="4997"/>
                  </a:lnTo>
                  <a:lnTo>
                    <a:pt x="30886" y="7429"/>
                  </a:lnTo>
                  <a:lnTo>
                    <a:pt x="42939" y="7984"/>
                  </a:lnTo>
                  <a:lnTo>
                    <a:pt x="60264" y="7352"/>
                  </a:lnTo>
                </a:path>
              </a:pathLst>
            </a:custGeom>
            <a:ln w="30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8718332" y="5689436"/>
              <a:ext cx="50800" cy="10160"/>
            </a:xfrm>
            <a:custGeom>
              <a:avLst/>
              <a:gdLst/>
              <a:ahLst/>
              <a:cxnLst/>
              <a:rect l="l" t="t" r="r" b="b"/>
              <a:pathLst>
                <a:path w="50800" h="10160">
                  <a:moveTo>
                    <a:pt x="0" y="9590"/>
                  </a:moveTo>
                  <a:lnTo>
                    <a:pt x="17173" y="8693"/>
                  </a:lnTo>
                  <a:lnTo>
                    <a:pt x="28162" y="7395"/>
                  </a:lnTo>
                  <a:lnTo>
                    <a:pt x="37704" y="4797"/>
                  </a:lnTo>
                  <a:lnTo>
                    <a:pt x="50539" y="0"/>
                  </a:lnTo>
                </a:path>
              </a:pathLst>
            </a:custGeom>
            <a:ln w="31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8768872" y="5670247"/>
              <a:ext cx="31750" cy="19685"/>
            </a:xfrm>
            <a:custGeom>
              <a:avLst/>
              <a:gdLst/>
              <a:ahLst/>
              <a:cxnLst/>
              <a:rect l="l" t="t" r="r" b="b"/>
              <a:pathLst>
                <a:path w="31750" h="19685">
                  <a:moveTo>
                    <a:pt x="0" y="19188"/>
                  </a:moveTo>
                  <a:lnTo>
                    <a:pt x="12538" y="14241"/>
                  </a:lnTo>
                  <a:lnTo>
                    <a:pt x="20008" y="10594"/>
                  </a:lnTo>
                  <a:lnTo>
                    <a:pt x="25370" y="6446"/>
                  </a:lnTo>
                  <a:lnTo>
                    <a:pt x="31584" y="0"/>
                  </a:lnTo>
                </a:path>
              </a:pathLst>
            </a:custGeom>
            <a:ln w="31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8800456" y="5649234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0" y="21012"/>
                  </a:moveTo>
                  <a:lnTo>
                    <a:pt x="10169" y="10086"/>
                  </a:lnTo>
                  <a:lnTo>
                    <a:pt x="9901" y="0"/>
                  </a:lnTo>
                </a:path>
              </a:pathLst>
            </a:custGeom>
            <a:ln w="32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2" name="object 70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852260" y="5465712"/>
              <a:ext cx="212158" cy="439189"/>
            </a:xfrm>
            <a:prstGeom prst="rect">
              <a:avLst/>
            </a:prstGeom>
          </p:spPr>
        </p:pic>
      </p:grpSp>
      <p:pic>
        <p:nvPicPr>
          <p:cNvPr id="703" name="object 703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9116270" y="5464156"/>
            <a:ext cx="221079" cy="230424"/>
          </a:xfrm>
          <a:prstGeom prst="rect">
            <a:avLst/>
          </a:prstGeom>
        </p:spPr>
      </p:pic>
      <p:pic>
        <p:nvPicPr>
          <p:cNvPr id="704" name="object 704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9400987" y="5476370"/>
            <a:ext cx="130542" cy="184126"/>
          </a:xfrm>
          <a:prstGeom prst="rect">
            <a:avLst/>
          </a:prstGeom>
        </p:spPr>
      </p:pic>
      <p:grpSp>
        <p:nvGrpSpPr>
          <p:cNvPr id="705" name="object 705"/>
          <p:cNvGrpSpPr/>
          <p:nvPr/>
        </p:nvGrpSpPr>
        <p:grpSpPr>
          <a:xfrm>
            <a:off x="9704845" y="5678220"/>
            <a:ext cx="40005" cy="37465"/>
            <a:chOff x="9704845" y="5678220"/>
            <a:chExt cx="40005" cy="37465"/>
          </a:xfrm>
        </p:grpSpPr>
        <p:sp>
          <p:nvSpPr>
            <p:cNvPr id="706" name="object 706"/>
            <p:cNvSpPr/>
            <p:nvPr/>
          </p:nvSpPr>
          <p:spPr>
            <a:xfrm>
              <a:off x="9726826" y="569793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9722301" y="569567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25" y="2262"/>
                  </a:moveTo>
                  <a:lnTo>
                    <a:pt x="3207" y="1575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8" name="object 708"/>
          <p:cNvGrpSpPr/>
          <p:nvPr/>
        </p:nvGrpSpPr>
        <p:grpSpPr>
          <a:xfrm>
            <a:off x="474609" y="6704782"/>
            <a:ext cx="668655" cy="325755"/>
            <a:chOff x="474609" y="6704782"/>
            <a:chExt cx="668655" cy="325755"/>
          </a:xfrm>
        </p:grpSpPr>
        <p:sp>
          <p:nvSpPr>
            <p:cNvPr id="709" name="object 709"/>
            <p:cNvSpPr/>
            <p:nvPr/>
          </p:nvSpPr>
          <p:spPr>
            <a:xfrm>
              <a:off x="546285" y="678717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605" y="572"/>
                  </a:moveTo>
                  <a:lnTo>
                    <a:pt x="802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506541" y="6773409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70">
                  <a:moveTo>
                    <a:pt x="39743" y="13767"/>
                  </a:moveTo>
                  <a:lnTo>
                    <a:pt x="22223" y="7886"/>
                  </a:lnTo>
                  <a:lnTo>
                    <a:pt x="12243" y="4492"/>
                  </a:lnTo>
                  <a:lnTo>
                    <a:pt x="6077" y="2293"/>
                  </a:lnTo>
                  <a:lnTo>
                    <a:pt x="0" y="0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94144" y="6766424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4">
                  <a:moveTo>
                    <a:pt x="12397" y="6984"/>
                  </a:moveTo>
                  <a:lnTo>
                    <a:pt x="2696" y="3289"/>
                  </a:lnTo>
                  <a:lnTo>
                    <a:pt x="0" y="0"/>
                  </a:lnTo>
                </a:path>
              </a:pathLst>
            </a:custGeom>
            <a:ln w="33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91448" y="6760841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5">
                  <a:moveTo>
                    <a:pt x="2696" y="5582"/>
                  </a:moveTo>
                  <a:lnTo>
                    <a:pt x="0" y="2292"/>
                  </a:lnTo>
                  <a:lnTo>
                    <a:pt x="12185" y="0"/>
                  </a:lnTo>
                </a:path>
              </a:pathLst>
            </a:custGeom>
            <a:ln w="33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03634" y="6756935"/>
              <a:ext cx="43815" cy="4445"/>
            </a:xfrm>
            <a:custGeom>
              <a:avLst/>
              <a:gdLst/>
              <a:ahLst/>
              <a:cxnLst/>
              <a:rect l="l" t="t" r="r" b="b"/>
              <a:pathLst>
                <a:path w="43815" h="4445">
                  <a:moveTo>
                    <a:pt x="0" y="3906"/>
                  </a:moveTo>
                  <a:lnTo>
                    <a:pt x="7536" y="2556"/>
                  </a:lnTo>
                  <a:lnTo>
                    <a:pt x="14592" y="1699"/>
                  </a:lnTo>
                  <a:lnTo>
                    <a:pt x="25258" y="969"/>
                  </a:lnTo>
                  <a:lnTo>
                    <a:pt x="43624" y="0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47258" y="6748678"/>
              <a:ext cx="185420" cy="8255"/>
            </a:xfrm>
            <a:custGeom>
              <a:avLst/>
              <a:gdLst/>
              <a:ahLst/>
              <a:cxnLst/>
              <a:rect l="l" t="t" r="r" b="b"/>
              <a:pathLst>
                <a:path w="185420" h="8254">
                  <a:moveTo>
                    <a:pt x="0" y="8256"/>
                  </a:moveTo>
                  <a:lnTo>
                    <a:pt x="74979" y="5085"/>
                  </a:lnTo>
                  <a:lnTo>
                    <a:pt x="119235" y="3168"/>
                  </a:lnTo>
                  <a:lnTo>
                    <a:pt x="150104" y="1730"/>
                  </a:lnTo>
                  <a:lnTo>
                    <a:pt x="184924" y="0"/>
                  </a:lnTo>
                </a:path>
              </a:pathLst>
            </a:custGeom>
            <a:ln w="31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732183" y="6741953"/>
              <a:ext cx="109855" cy="6985"/>
            </a:xfrm>
            <a:custGeom>
              <a:avLst/>
              <a:gdLst/>
              <a:ahLst/>
              <a:cxnLst/>
              <a:rect l="l" t="t" r="r" b="b"/>
              <a:pathLst>
                <a:path w="109855" h="6984">
                  <a:moveTo>
                    <a:pt x="0" y="6725"/>
                  </a:moveTo>
                  <a:lnTo>
                    <a:pt x="33643" y="5018"/>
                  </a:lnTo>
                  <a:lnTo>
                    <a:pt x="56278" y="3748"/>
                  </a:lnTo>
                  <a:lnTo>
                    <a:pt x="78183" y="2286"/>
                  </a:lnTo>
                  <a:lnTo>
                    <a:pt x="109636" y="0"/>
                  </a:lnTo>
                </a:path>
              </a:pathLst>
            </a:custGeom>
            <a:ln w="29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841819" y="6733786"/>
              <a:ext cx="90805" cy="8255"/>
            </a:xfrm>
            <a:custGeom>
              <a:avLst/>
              <a:gdLst/>
              <a:ahLst/>
              <a:cxnLst/>
              <a:rect l="l" t="t" r="r" b="b"/>
              <a:pathLst>
                <a:path w="90805" h="8254">
                  <a:moveTo>
                    <a:pt x="0" y="8166"/>
                  </a:moveTo>
                  <a:lnTo>
                    <a:pt x="31156" y="5858"/>
                  </a:lnTo>
                  <a:lnTo>
                    <a:pt x="50986" y="4238"/>
                  </a:lnTo>
                  <a:lnTo>
                    <a:pt x="67986" y="2540"/>
                  </a:lnTo>
                  <a:lnTo>
                    <a:pt x="90657" y="0"/>
                  </a:lnTo>
                </a:path>
              </a:pathLst>
            </a:custGeom>
            <a:ln w="28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932477" y="6725831"/>
              <a:ext cx="55244" cy="8255"/>
            </a:xfrm>
            <a:custGeom>
              <a:avLst/>
              <a:gdLst/>
              <a:ahLst/>
              <a:cxnLst/>
              <a:rect l="l" t="t" r="r" b="b"/>
              <a:pathLst>
                <a:path w="55244" h="8254">
                  <a:moveTo>
                    <a:pt x="0" y="7954"/>
                  </a:moveTo>
                  <a:lnTo>
                    <a:pt x="22114" y="5417"/>
                  </a:lnTo>
                  <a:lnTo>
                    <a:pt x="35219" y="3742"/>
                  </a:lnTo>
                  <a:lnTo>
                    <a:pt x="44475" y="2185"/>
                  </a:lnTo>
                  <a:lnTo>
                    <a:pt x="55041" y="0"/>
                  </a:lnTo>
                </a:path>
              </a:pathLst>
            </a:custGeom>
            <a:ln w="28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987518" y="6719963"/>
              <a:ext cx="17780" cy="6350"/>
            </a:xfrm>
            <a:custGeom>
              <a:avLst/>
              <a:gdLst/>
              <a:ahLst/>
              <a:cxnLst/>
              <a:rect l="l" t="t" r="r" b="b"/>
              <a:pathLst>
                <a:path w="17780" h="6350">
                  <a:moveTo>
                    <a:pt x="0" y="5867"/>
                  </a:moveTo>
                  <a:lnTo>
                    <a:pt x="17254" y="2202"/>
                  </a:lnTo>
                  <a:lnTo>
                    <a:pt x="15078" y="0"/>
                  </a:lnTo>
                </a:path>
              </a:pathLst>
            </a:custGeom>
            <a:ln w="30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757582" y="67753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753462" y="6772250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119" y="3146"/>
                  </a:moveTo>
                  <a:lnTo>
                    <a:pt x="1602" y="1028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750203" y="6771001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259" y="1248"/>
                  </a:moveTo>
                  <a:lnTo>
                    <a:pt x="1656" y="219"/>
                  </a:lnTo>
                  <a:lnTo>
                    <a:pt x="0" y="0"/>
                  </a:lnTo>
                </a:path>
              </a:pathLst>
            </a:custGeom>
            <a:ln w="34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747365" y="6770782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837" y="219"/>
                  </a:moveTo>
                  <a:lnTo>
                    <a:pt x="1180" y="0"/>
                  </a:lnTo>
                  <a:lnTo>
                    <a:pt x="0" y="4077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746185" y="6774859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70" h="15240">
                  <a:moveTo>
                    <a:pt x="1180" y="0"/>
                  </a:moveTo>
                  <a:lnTo>
                    <a:pt x="0" y="4076"/>
                  </a:lnTo>
                  <a:lnTo>
                    <a:pt x="129" y="15003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746315" y="6789863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0" y="0"/>
                  </a:moveTo>
                  <a:lnTo>
                    <a:pt x="94" y="6613"/>
                  </a:lnTo>
                  <a:lnTo>
                    <a:pt x="272" y="11927"/>
                  </a:lnTo>
                  <a:lnTo>
                    <a:pt x="663" y="18741"/>
                  </a:lnTo>
                  <a:lnTo>
                    <a:pt x="1399" y="29852"/>
                  </a:lnTo>
                </a:path>
              </a:pathLst>
            </a:custGeom>
            <a:ln w="34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747714" y="6819715"/>
              <a:ext cx="7620" cy="95885"/>
            </a:xfrm>
            <a:custGeom>
              <a:avLst/>
              <a:gdLst/>
              <a:ahLst/>
              <a:cxnLst/>
              <a:rect l="l" t="t" r="r" b="b"/>
              <a:pathLst>
                <a:path w="7620" h="95884">
                  <a:moveTo>
                    <a:pt x="0" y="0"/>
                  </a:moveTo>
                  <a:lnTo>
                    <a:pt x="3043" y="40643"/>
                  </a:lnTo>
                  <a:lnTo>
                    <a:pt x="4829" y="64142"/>
                  </a:lnTo>
                  <a:lnTo>
                    <a:pt x="6054" y="79456"/>
                  </a:lnTo>
                  <a:lnTo>
                    <a:pt x="7412" y="95539"/>
                  </a:lnTo>
                </a:path>
              </a:pathLst>
            </a:custGeom>
            <a:ln w="32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941922" y="681679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941922" y="6798283"/>
              <a:ext cx="8255" cy="19050"/>
            </a:xfrm>
            <a:custGeom>
              <a:avLst/>
              <a:gdLst/>
              <a:ahLst/>
              <a:cxnLst/>
              <a:rect l="l" t="t" r="r" b="b"/>
              <a:pathLst>
                <a:path w="8255" h="19050">
                  <a:moveTo>
                    <a:pt x="0" y="18508"/>
                  </a:moveTo>
                  <a:lnTo>
                    <a:pt x="5951" y="3319"/>
                  </a:lnTo>
                  <a:lnTo>
                    <a:pt x="7694" y="0"/>
                  </a:lnTo>
                </a:path>
              </a:pathLst>
            </a:custGeom>
            <a:ln w="34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949616" y="679496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09">
                  <a:moveTo>
                    <a:pt x="0" y="3319"/>
                  </a:moveTo>
                  <a:lnTo>
                    <a:pt x="1743" y="0"/>
                  </a:lnTo>
                  <a:lnTo>
                    <a:pt x="3324" y="741"/>
                  </a:lnTo>
                </a:path>
              </a:pathLst>
            </a:custGeom>
            <a:ln w="34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952941" y="6795705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0" y="0"/>
                  </a:moveTo>
                  <a:lnTo>
                    <a:pt x="1580" y="741"/>
                  </a:lnTo>
                  <a:lnTo>
                    <a:pt x="2589" y="8077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955530" y="6803782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5" h="22859">
                  <a:moveTo>
                    <a:pt x="0" y="0"/>
                  </a:moveTo>
                  <a:lnTo>
                    <a:pt x="1008" y="7335"/>
                  </a:lnTo>
                  <a:lnTo>
                    <a:pt x="1623" y="22247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957154" y="6826030"/>
              <a:ext cx="1270" cy="80645"/>
            </a:xfrm>
            <a:custGeom>
              <a:avLst/>
              <a:gdLst/>
              <a:ahLst/>
              <a:cxnLst/>
              <a:rect l="l" t="t" r="r" b="b"/>
              <a:pathLst>
                <a:path w="1269" h="80645">
                  <a:moveTo>
                    <a:pt x="493" y="-16566"/>
                  </a:moveTo>
                  <a:lnTo>
                    <a:pt x="493" y="96735"/>
                  </a:lnTo>
                </a:path>
              </a:pathLst>
            </a:custGeom>
            <a:ln w="34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957395" y="6906198"/>
              <a:ext cx="1270" cy="80645"/>
            </a:xfrm>
            <a:custGeom>
              <a:avLst/>
              <a:gdLst/>
              <a:ahLst/>
              <a:cxnLst/>
              <a:rect l="l" t="t" r="r" b="b"/>
              <a:pathLst>
                <a:path w="1269" h="80645">
                  <a:moveTo>
                    <a:pt x="358" y="-16060"/>
                  </a:moveTo>
                  <a:lnTo>
                    <a:pt x="358" y="96225"/>
                  </a:lnTo>
                </a:path>
              </a:pathLst>
            </a:custGeom>
            <a:ln w="32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957175" y="6986363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4" h="21590">
                  <a:moveTo>
                    <a:pt x="264" y="-16195"/>
                  </a:moveTo>
                  <a:lnTo>
                    <a:pt x="264" y="37170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957705" y="7007338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4">
                  <a:moveTo>
                    <a:pt x="0" y="0"/>
                  </a:moveTo>
                  <a:lnTo>
                    <a:pt x="529" y="6404"/>
                  </a:lnTo>
                  <a:lnTo>
                    <a:pt x="1998" y="4295"/>
                  </a:lnTo>
                </a:path>
              </a:pathLst>
            </a:custGeom>
            <a:ln w="33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959703" y="7000169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09" h="12065">
                  <a:moveTo>
                    <a:pt x="0" y="11464"/>
                  </a:moveTo>
                  <a:lnTo>
                    <a:pt x="1468" y="9356"/>
                  </a:lnTo>
                  <a:lnTo>
                    <a:pt x="3692" y="0"/>
                  </a:lnTo>
                </a:path>
              </a:pathLst>
            </a:custGeom>
            <a:ln w="34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963395" y="6973106"/>
              <a:ext cx="6985" cy="27305"/>
            </a:xfrm>
            <a:custGeom>
              <a:avLst/>
              <a:gdLst/>
              <a:ahLst/>
              <a:cxnLst/>
              <a:rect l="l" t="t" r="r" b="b"/>
              <a:pathLst>
                <a:path w="6984" h="27304">
                  <a:moveTo>
                    <a:pt x="0" y="27063"/>
                  </a:moveTo>
                  <a:lnTo>
                    <a:pt x="1357" y="21377"/>
                  </a:lnTo>
                  <a:lnTo>
                    <a:pt x="2520" y="16663"/>
                  </a:lnTo>
                  <a:lnTo>
                    <a:pt x="4128" y="10383"/>
                  </a:lnTo>
                  <a:lnTo>
                    <a:pt x="6821" y="0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970217" y="6934723"/>
              <a:ext cx="13335" cy="38735"/>
            </a:xfrm>
            <a:custGeom>
              <a:avLst/>
              <a:gdLst/>
              <a:ahLst/>
              <a:cxnLst/>
              <a:rect l="l" t="t" r="r" b="b"/>
              <a:pathLst>
                <a:path w="13334" h="38734">
                  <a:moveTo>
                    <a:pt x="0" y="38382"/>
                  </a:moveTo>
                  <a:lnTo>
                    <a:pt x="2787" y="27822"/>
                  </a:lnTo>
                  <a:lnTo>
                    <a:pt x="5057" y="20303"/>
                  </a:lnTo>
                  <a:lnTo>
                    <a:pt x="8019" y="12229"/>
                  </a:lnTo>
                  <a:lnTo>
                    <a:pt x="12879" y="0"/>
                  </a:lnTo>
                </a:path>
              </a:pathLst>
            </a:custGeom>
            <a:ln w="33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983096" y="6895994"/>
              <a:ext cx="19685" cy="38735"/>
            </a:xfrm>
            <a:custGeom>
              <a:avLst/>
              <a:gdLst/>
              <a:ahLst/>
              <a:cxnLst/>
              <a:rect l="l" t="t" r="r" b="b"/>
              <a:pathLst>
                <a:path w="19684" h="38734">
                  <a:moveTo>
                    <a:pt x="0" y="38728"/>
                  </a:moveTo>
                  <a:lnTo>
                    <a:pt x="4963" y="26493"/>
                  </a:lnTo>
                  <a:lnTo>
                    <a:pt x="8648" y="18381"/>
                  </a:lnTo>
                  <a:lnTo>
                    <a:pt x="12884" y="10760"/>
                  </a:lnTo>
                  <a:lnTo>
                    <a:pt x="19499" y="0"/>
                  </a:lnTo>
                </a:path>
              </a:pathLst>
            </a:custGeom>
            <a:ln w="32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1002595" y="6866158"/>
              <a:ext cx="24765" cy="29845"/>
            </a:xfrm>
            <a:custGeom>
              <a:avLst/>
              <a:gdLst/>
              <a:ahLst/>
              <a:cxnLst/>
              <a:rect l="l" t="t" r="r" b="b"/>
              <a:pathLst>
                <a:path w="24765" h="29845">
                  <a:moveTo>
                    <a:pt x="0" y="29836"/>
                  </a:moveTo>
                  <a:lnTo>
                    <a:pt x="6694" y="19215"/>
                  </a:lnTo>
                  <a:lnTo>
                    <a:pt x="11492" y="12566"/>
                  </a:lnTo>
                  <a:lnTo>
                    <a:pt x="16703" y="7094"/>
                  </a:lnTo>
                  <a:lnTo>
                    <a:pt x="24635" y="0"/>
                  </a:lnTo>
                </a:path>
              </a:pathLst>
            </a:custGeom>
            <a:ln w="32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1027231" y="6850903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40" h="15875">
                  <a:moveTo>
                    <a:pt x="0" y="15255"/>
                  </a:moveTo>
                  <a:lnTo>
                    <a:pt x="7982" y="8389"/>
                  </a:lnTo>
                  <a:lnTo>
                    <a:pt x="13544" y="4511"/>
                  </a:lnTo>
                  <a:lnTo>
                    <a:pt x="19294" y="2191"/>
                  </a:lnTo>
                  <a:lnTo>
                    <a:pt x="27845" y="0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1055076" y="6848535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5" h="4445">
                  <a:moveTo>
                    <a:pt x="0" y="2368"/>
                  </a:moveTo>
                  <a:lnTo>
                    <a:pt x="8534" y="443"/>
                  </a:lnTo>
                  <a:lnTo>
                    <a:pt x="14174" y="0"/>
                  </a:lnTo>
                  <a:lnTo>
                    <a:pt x="19436" y="1214"/>
                  </a:lnTo>
                  <a:lnTo>
                    <a:pt x="26835" y="4264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1081911" y="6852799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90" h="18415">
                  <a:moveTo>
                    <a:pt x="0" y="0"/>
                  </a:moveTo>
                  <a:lnTo>
                    <a:pt x="7315" y="3306"/>
                  </a:lnTo>
                  <a:lnTo>
                    <a:pt x="11996" y="6317"/>
                  </a:lnTo>
                  <a:lnTo>
                    <a:pt x="16058" y="10749"/>
                  </a:lnTo>
                  <a:lnTo>
                    <a:pt x="21520" y="18319"/>
                  </a:lnTo>
                </a:path>
              </a:pathLst>
            </a:custGeom>
            <a:ln w="33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1103432" y="6871118"/>
              <a:ext cx="14604" cy="30480"/>
            </a:xfrm>
            <a:custGeom>
              <a:avLst/>
              <a:gdLst/>
              <a:ahLst/>
              <a:cxnLst/>
              <a:rect l="l" t="t" r="r" b="b"/>
              <a:pathLst>
                <a:path w="14605" h="30479">
                  <a:moveTo>
                    <a:pt x="0" y="0"/>
                  </a:moveTo>
                  <a:lnTo>
                    <a:pt x="5350" y="7760"/>
                  </a:lnTo>
                  <a:lnTo>
                    <a:pt x="8637" y="13520"/>
                  </a:lnTo>
                  <a:lnTo>
                    <a:pt x="11212" y="20138"/>
                  </a:lnTo>
                  <a:lnTo>
                    <a:pt x="14429" y="30469"/>
                  </a:lnTo>
                </a:path>
              </a:pathLst>
            </a:custGeom>
            <a:ln w="33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1117861" y="6901588"/>
              <a:ext cx="7620" cy="35560"/>
            </a:xfrm>
            <a:custGeom>
              <a:avLst/>
              <a:gdLst/>
              <a:ahLst/>
              <a:cxnLst/>
              <a:rect l="l" t="t" r="r" b="b"/>
              <a:pathLst>
                <a:path w="7619" h="35559">
                  <a:moveTo>
                    <a:pt x="0" y="0"/>
                  </a:moveTo>
                  <a:lnTo>
                    <a:pt x="3102" y="10404"/>
                  </a:lnTo>
                  <a:lnTo>
                    <a:pt x="4882" y="17536"/>
                  </a:lnTo>
                  <a:lnTo>
                    <a:pt x="6008" y="24696"/>
                  </a:lnTo>
                  <a:lnTo>
                    <a:pt x="7152" y="35180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1125013" y="6936768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5" h="32384">
                  <a:moveTo>
                    <a:pt x="0" y="0"/>
                  </a:moveTo>
                  <a:lnTo>
                    <a:pt x="1050" y="10433"/>
                  </a:lnTo>
                  <a:lnTo>
                    <a:pt x="1525" y="17239"/>
                  </a:lnTo>
                  <a:lnTo>
                    <a:pt x="1535" y="23414"/>
                  </a:lnTo>
                  <a:lnTo>
                    <a:pt x="1193" y="31952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1123988" y="6968720"/>
              <a:ext cx="2540" cy="23495"/>
            </a:xfrm>
            <a:custGeom>
              <a:avLst/>
              <a:gdLst/>
              <a:ahLst/>
              <a:cxnLst/>
              <a:rect l="l" t="t" r="r" b="b"/>
              <a:pathLst>
                <a:path w="2540" h="23495">
                  <a:moveTo>
                    <a:pt x="2218" y="0"/>
                  </a:moveTo>
                  <a:lnTo>
                    <a:pt x="1577" y="14292"/>
                  </a:lnTo>
                  <a:lnTo>
                    <a:pt x="0" y="23051"/>
                  </a:lnTo>
                </a:path>
              </a:pathLst>
            </a:custGeom>
            <a:ln w="32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1121717" y="6991771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2270" y="0"/>
                  </a:moveTo>
                  <a:lnTo>
                    <a:pt x="693" y="8759"/>
                  </a:lnTo>
                  <a:lnTo>
                    <a:pt x="0" y="11456"/>
                  </a:lnTo>
                </a:path>
              </a:pathLst>
            </a:custGeom>
            <a:ln w="33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8" name="object 74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228162" y="6845455"/>
            <a:ext cx="256692" cy="216086"/>
          </a:xfrm>
          <a:prstGeom prst="rect">
            <a:avLst/>
          </a:prstGeom>
        </p:spPr>
      </p:pic>
      <p:pic>
        <p:nvPicPr>
          <p:cNvPr id="749" name="object 749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531966" y="6835051"/>
            <a:ext cx="236566" cy="185495"/>
          </a:xfrm>
          <a:prstGeom prst="rect">
            <a:avLst/>
          </a:prstGeom>
        </p:spPr>
      </p:pic>
      <p:grpSp>
        <p:nvGrpSpPr>
          <p:cNvPr id="750" name="object 750"/>
          <p:cNvGrpSpPr/>
          <p:nvPr/>
        </p:nvGrpSpPr>
        <p:grpSpPr>
          <a:xfrm>
            <a:off x="2518815" y="6735892"/>
            <a:ext cx="57785" cy="300990"/>
            <a:chOff x="2518815" y="6735892"/>
            <a:chExt cx="57785" cy="300990"/>
          </a:xfrm>
        </p:grpSpPr>
        <p:sp>
          <p:nvSpPr>
            <p:cNvPr id="751" name="object 751"/>
            <p:cNvSpPr/>
            <p:nvPr/>
          </p:nvSpPr>
          <p:spPr>
            <a:xfrm>
              <a:off x="2538311" y="680259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2536023" y="6757340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2287" y="45252"/>
                  </a:moveTo>
                  <a:lnTo>
                    <a:pt x="1093" y="21604"/>
                  </a:lnTo>
                  <a:lnTo>
                    <a:pt x="457" y="9007"/>
                  </a:lnTo>
                  <a:lnTo>
                    <a:pt x="164" y="3220"/>
                  </a:lnTo>
                  <a:lnTo>
                    <a:pt x="0" y="0"/>
                  </a:lnTo>
                </a:path>
              </a:pathLst>
            </a:custGeom>
            <a:ln w="34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2535795" y="6752872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228" y="4468"/>
                  </a:moveTo>
                  <a:lnTo>
                    <a:pt x="0" y="0"/>
                  </a:lnTo>
                  <a:lnTo>
                    <a:pt x="946" y="4935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536741" y="6757807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0" y="0"/>
                  </a:moveTo>
                  <a:lnTo>
                    <a:pt x="946" y="4934"/>
                  </a:lnTo>
                  <a:lnTo>
                    <a:pt x="3167" y="22707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2539909" y="6780514"/>
              <a:ext cx="5080" cy="46355"/>
            </a:xfrm>
            <a:custGeom>
              <a:avLst/>
              <a:gdLst/>
              <a:ahLst/>
              <a:cxnLst/>
              <a:rect l="l" t="t" r="r" b="b"/>
              <a:pathLst>
                <a:path w="5080" h="46354">
                  <a:moveTo>
                    <a:pt x="0" y="0"/>
                  </a:moveTo>
                  <a:lnTo>
                    <a:pt x="1326" y="10721"/>
                  </a:lnTo>
                  <a:lnTo>
                    <a:pt x="2281" y="19122"/>
                  </a:lnTo>
                  <a:lnTo>
                    <a:pt x="3326" y="29550"/>
                  </a:lnTo>
                  <a:lnTo>
                    <a:pt x="4923" y="46348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2544832" y="6826862"/>
              <a:ext cx="15875" cy="194310"/>
            </a:xfrm>
            <a:custGeom>
              <a:avLst/>
              <a:gdLst/>
              <a:ahLst/>
              <a:cxnLst/>
              <a:rect l="l" t="t" r="r" b="b"/>
              <a:pathLst>
                <a:path w="15875" h="194309">
                  <a:moveTo>
                    <a:pt x="0" y="0"/>
                  </a:moveTo>
                  <a:lnTo>
                    <a:pt x="8657" y="109771"/>
                  </a:lnTo>
                  <a:lnTo>
                    <a:pt x="13192" y="166598"/>
                  </a:lnTo>
                  <a:lnTo>
                    <a:pt x="15090" y="188691"/>
                  </a:lnTo>
                  <a:lnTo>
                    <a:pt x="15835" y="194264"/>
                  </a:lnTo>
                </a:path>
              </a:pathLst>
            </a:custGeom>
            <a:ln w="31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7" name="object 757"/>
          <p:cNvGrpSpPr/>
          <p:nvPr/>
        </p:nvGrpSpPr>
        <p:grpSpPr>
          <a:xfrm>
            <a:off x="2390884" y="6729161"/>
            <a:ext cx="521334" cy="321945"/>
            <a:chOff x="2390884" y="6729161"/>
            <a:chExt cx="521334" cy="321945"/>
          </a:xfrm>
        </p:grpSpPr>
        <p:sp>
          <p:nvSpPr>
            <p:cNvPr id="758" name="object 758"/>
            <p:cNvSpPr/>
            <p:nvPr/>
          </p:nvSpPr>
          <p:spPr>
            <a:xfrm>
              <a:off x="2453229" y="689207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522" y="0"/>
                  </a:moveTo>
                  <a:lnTo>
                    <a:pt x="126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2426997" y="6890387"/>
              <a:ext cx="26670" cy="1905"/>
            </a:xfrm>
            <a:custGeom>
              <a:avLst/>
              <a:gdLst/>
              <a:ahLst/>
              <a:cxnLst/>
              <a:rect l="l" t="t" r="r" b="b"/>
              <a:pathLst>
                <a:path w="26669" h="1904">
                  <a:moveTo>
                    <a:pt x="26231" y="1689"/>
                  </a:moveTo>
                  <a:lnTo>
                    <a:pt x="16098" y="1276"/>
                  </a:lnTo>
                  <a:lnTo>
                    <a:pt x="9988" y="962"/>
                  </a:lnTo>
                  <a:lnTo>
                    <a:pt x="5441" y="589"/>
                  </a:lnTo>
                  <a:lnTo>
                    <a:pt x="0" y="0"/>
                  </a:lnTo>
                </a:path>
              </a:pathLst>
            </a:custGeom>
            <a:ln w="34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2412929" y="6888213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5" h="2540">
                  <a:moveTo>
                    <a:pt x="14068" y="2173"/>
                  </a:moveTo>
                  <a:lnTo>
                    <a:pt x="5122" y="1172"/>
                  </a:lnTo>
                  <a:lnTo>
                    <a:pt x="0" y="0"/>
                  </a:lnTo>
                </a:path>
              </a:pathLst>
            </a:custGeom>
            <a:ln w="34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2407806" y="6885790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5122" y="2423"/>
                  </a:moveTo>
                  <a:lnTo>
                    <a:pt x="0" y="1251"/>
                  </a:lnTo>
                  <a:lnTo>
                    <a:pt x="5883" y="0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2413690" y="6882824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5" h="3175">
                  <a:moveTo>
                    <a:pt x="0" y="2966"/>
                  </a:moveTo>
                  <a:lnTo>
                    <a:pt x="3735" y="2216"/>
                  </a:lnTo>
                  <a:lnTo>
                    <a:pt x="7820" y="1657"/>
                  </a:lnTo>
                  <a:lnTo>
                    <a:pt x="14809" y="1011"/>
                  </a:lnTo>
                  <a:lnTo>
                    <a:pt x="27259" y="0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2440949" y="6865030"/>
              <a:ext cx="250190" cy="18415"/>
            </a:xfrm>
            <a:custGeom>
              <a:avLst/>
              <a:gdLst/>
              <a:ahLst/>
              <a:cxnLst/>
              <a:rect l="l" t="t" r="r" b="b"/>
              <a:pathLst>
                <a:path w="250189" h="18415">
                  <a:moveTo>
                    <a:pt x="0" y="17793"/>
                  </a:moveTo>
                  <a:lnTo>
                    <a:pt x="142208" y="7703"/>
                  </a:lnTo>
                  <a:lnTo>
                    <a:pt x="215620" y="2486"/>
                  </a:lnTo>
                  <a:lnTo>
                    <a:pt x="243645" y="474"/>
                  </a:lnTo>
                  <a:lnTo>
                    <a:pt x="249691" y="0"/>
                  </a:lnTo>
                </a:path>
              </a:pathLst>
            </a:custGeom>
            <a:ln w="31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4" name="object 76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647322" y="6729161"/>
              <a:ext cx="264412" cy="321845"/>
            </a:xfrm>
            <a:prstGeom prst="rect">
              <a:avLst/>
            </a:prstGeom>
          </p:spPr>
        </p:pic>
      </p:grpSp>
      <p:pic>
        <p:nvPicPr>
          <p:cNvPr id="765" name="object 765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2989813" y="6834472"/>
            <a:ext cx="204975" cy="233351"/>
          </a:xfrm>
          <a:prstGeom prst="rect">
            <a:avLst/>
          </a:prstGeom>
        </p:spPr>
      </p:pic>
      <p:pic>
        <p:nvPicPr>
          <p:cNvPr id="766" name="object 766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737559" y="6805017"/>
            <a:ext cx="211201" cy="468123"/>
          </a:xfrm>
          <a:prstGeom prst="rect">
            <a:avLst/>
          </a:prstGeom>
        </p:spPr>
      </p:pic>
      <p:grpSp>
        <p:nvGrpSpPr>
          <p:cNvPr id="767" name="object 767"/>
          <p:cNvGrpSpPr/>
          <p:nvPr/>
        </p:nvGrpSpPr>
        <p:grpSpPr>
          <a:xfrm>
            <a:off x="4039932" y="6796814"/>
            <a:ext cx="399415" cy="213360"/>
            <a:chOff x="4039932" y="6796814"/>
            <a:chExt cx="399415" cy="213360"/>
          </a:xfrm>
        </p:grpSpPr>
        <p:pic>
          <p:nvPicPr>
            <p:cNvPr id="768" name="object 76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039932" y="6796814"/>
              <a:ext cx="219918" cy="213352"/>
            </a:xfrm>
            <a:prstGeom prst="rect">
              <a:avLst/>
            </a:prstGeom>
          </p:spPr>
        </p:pic>
        <p:pic>
          <p:nvPicPr>
            <p:cNvPr id="769" name="object 76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282951" y="6803504"/>
              <a:ext cx="156129" cy="197853"/>
            </a:xfrm>
            <a:prstGeom prst="rect">
              <a:avLst/>
            </a:prstGeom>
          </p:spPr>
        </p:pic>
      </p:grpSp>
      <p:grpSp>
        <p:nvGrpSpPr>
          <p:cNvPr id="770" name="object 770"/>
          <p:cNvGrpSpPr/>
          <p:nvPr/>
        </p:nvGrpSpPr>
        <p:grpSpPr>
          <a:xfrm>
            <a:off x="4479413" y="6805005"/>
            <a:ext cx="187325" cy="563245"/>
            <a:chOff x="4479413" y="6805005"/>
            <a:chExt cx="187325" cy="563245"/>
          </a:xfrm>
        </p:grpSpPr>
        <p:sp>
          <p:nvSpPr>
            <p:cNvPr id="771" name="object 771"/>
            <p:cNvSpPr/>
            <p:nvPr/>
          </p:nvSpPr>
          <p:spPr>
            <a:xfrm>
              <a:off x="4523425" y="6860522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802" y="3783"/>
                  </a:moveTo>
                  <a:lnTo>
                    <a:pt x="401" y="189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4516431" y="6824269"/>
              <a:ext cx="7620" cy="36830"/>
            </a:xfrm>
            <a:custGeom>
              <a:avLst/>
              <a:gdLst/>
              <a:ahLst/>
              <a:cxnLst/>
              <a:rect l="l" t="t" r="r" b="b"/>
              <a:pathLst>
                <a:path w="7620" h="36829">
                  <a:moveTo>
                    <a:pt x="6994" y="36252"/>
                  </a:moveTo>
                  <a:lnTo>
                    <a:pt x="2862" y="16575"/>
                  </a:lnTo>
                  <a:lnTo>
                    <a:pt x="757" y="6239"/>
                  </a:lnTo>
                  <a:lnTo>
                    <a:pt x="21" y="1847"/>
                  </a:lnTo>
                  <a:lnTo>
                    <a:pt x="0" y="0"/>
                  </a:lnTo>
                </a:path>
              </a:pathLst>
            </a:custGeom>
            <a:ln w="340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4516431" y="6821991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2277"/>
                  </a:moveTo>
                  <a:lnTo>
                    <a:pt x="156" y="0"/>
                  </a:lnTo>
                  <a:lnTo>
                    <a:pt x="3129" y="9110"/>
                  </a:lnTo>
                </a:path>
              </a:pathLst>
            </a:custGeom>
            <a:ln w="33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4519561" y="6831102"/>
              <a:ext cx="7620" cy="34290"/>
            </a:xfrm>
            <a:custGeom>
              <a:avLst/>
              <a:gdLst/>
              <a:ahLst/>
              <a:cxnLst/>
              <a:rect l="l" t="t" r="r" b="b"/>
              <a:pathLst>
                <a:path w="7620" h="34290">
                  <a:moveTo>
                    <a:pt x="0" y="0"/>
                  </a:moveTo>
                  <a:lnTo>
                    <a:pt x="1782" y="5659"/>
                  </a:lnTo>
                  <a:lnTo>
                    <a:pt x="3110" y="11108"/>
                  </a:lnTo>
                  <a:lnTo>
                    <a:pt x="4644" y="19553"/>
                  </a:lnTo>
                  <a:lnTo>
                    <a:pt x="7046" y="34200"/>
                  </a:lnTo>
                </a:path>
              </a:pathLst>
            </a:custGeom>
            <a:ln w="34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4526607" y="6865302"/>
              <a:ext cx="6985" cy="67310"/>
            </a:xfrm>
            <a:custGeom>
              <a:avLst/>
              <a:gdLst/>
              <a:ahLst/>
              <a:cxnLst/>
              <a:rect l="l" t="t" r="r" b="b"/>
              <a:pathLst>
                <a:path w="6985" h="67309">
                  <a:moveTo>
                    <a:pt x="0" y="0"/>
                  </a:moveTo>
                  <a:lnTo>
                    <a:pt x="2397" y="15159"/>
                  </a:lnTo>
                  <a:lnTo>
                    <a:pt x="3906" y="27193"/>
                  </a:lnTo>
                  <a:lnTo>
                    <a:pt x="5167" y="42382"/>
                  </a:lnTo>
                  <a:lnTo>
                    <a:pt x="6817" y="67010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4533425" y="6932313"/>
              <a:ext cx="2540" cy="97155"/>
            </a:xfrm>
            <a:custGeom>
              <a:avLst/>
              <a:gdLst/>
              <a:ahLst/>
              <a:cxnLst/>
              <a:rect l="l" t="t" r="r" b="b"/>
              <a:pathLst>
                <a:path w="2539" h="97154">
                  <a:moveTo>
                    <a:pt x="0" y="0"/>
                  </a:moveTo>
                  <a:lnTo>
                    <a:pt x="1564" y="25092"/>
                  </a:lnTo>
                  <a:lnTo>
                    <a:pt x="2219" y="43540"/>
                  </a:lnTo>
                  <a:lnTo>
                    <a:pt x="2085" y="64418"/>
                  </a:lnTo>
                  <a:lnTo>
                    <a:pt x="1283" y="96801"/>
                  </a:lnTo>
                </a:path>
              </a:pathLst>
            </a:custGeom>
            <a:ln w="31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4527970" y="7029114"/>
              <a:ext cx="6985" cy="112395"/>
            </a:xfrm>
            <a:custGeom>
              <a:avLst/>
              <a:gdLst/>
              <a:ahLst/>
              <a:cxnLst/>
              <a:rect l="l" t="t" r="r" b="b"/>
              <a:pathLst>
                <a:path w="6985" h="112395">
                  <a:moveTo>
                    <a:pt x="6738" y="0"/>
                  </a:moveTo>
                  <a:lnTo>
                    <a:pt x="5811" y="32621"/>
                  </a:lnTo>
                  <a:lnTo>
                    <a:pt x="4800" y="55167"/>
                  </a:lnTo>
                  <a:lnTo>
                    <a:pt x="3073" y="78141"/>
                  </a:lnTo>
                  <a:lnTo>
                    <a:pt x="0" y="112047"/>
                  </a:lnTo>
                </a:path>
              </a:pathLst>
            </a:custGeom>
            <a:ln w="29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515896" y="7141162"/>
              <a:ext cx="12700" cy="104139"/>
            </a:xfrm>
            <a:custGeom>
              <a:avLst/>
              <a:gdLst/>
              <a:ahLst/>
              <a:cxnLst/>
              <a:rect l="l" t="t" r="r" b="b"/>
              <a:pathLst>
                <a:path w="12700" h="104140">
                  <a:moveTo>
                    <a:pt x="12073" y="0"/>
                  </a:moveTo>
                  <a:lnTo>
                    <a:pt x="8916" y="33778"/>
                  </a:lnTo>
                  <a:lnTo>
                    <a:pt x="6606" y="55856"/>
                  </a:lnTo>
                  <a:lnTo>
                    <a:pt x="4011" y="75969"/>
                  </a:lnTo>
                  <a:lnTo>
                    <a:pt x="0" y="103854"/>
                  </a:lnTo>
                </a:path>
              </a:pathLst>
            </a:custGeom>
            <a:ln w="28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503202" y="7245016"/>
              <a:ext cx="12700" cy="74295"/>
            </a:xfrm>
            <a:custGeom>
              <a:avLst/>
              <a:gdLst/>
              <a:ahLst/>
              <a:cxnLst/>
              <a:rect l="l" t="t" r="r" b="b"/>
              <a:pathLst>
                <a:path w="12700" h="74295">
                  <a:moveTo>
                    <a:pt x="12694" y="0"/>
                  </a:moveTo>
                  <a:lnTo>
                    <a:pt x="8673" y="27422"/>
                  </a:lnTo>
                  <a:lnTo>
                    <a:pt x="6010" y="44299"/>
                  </a:lnTo>
                  <a:lnTo>
                    <a:pt x="3516" y="57593"/>
                  </a:lnTo>
                  <a:lnTo>
                    <a:pt x="0" y="74266"/>
                  </a:lnTo>
                </a:path>
              </a:pathLst>
            </a:custGeom>
            <a:ln w="28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494045" y="7319282"/>
              <a:ext cx="9525" cy="34290"/>
            </a:xfrm>
            <a:custGeom>
              <a:avLst/>
              <a:gdLst/>
              <a:ahLst/>
              <a:cxnLst/>
              <a:rect l="l" t="t" r="r" b="b"/>
              <a:pathLst>
                <a:path w="9525" h="34290">
                  <a:moveTo>
                    <a:pt x="9157" y="0"/>
                  </a:moveTo>
                  <a:lnTo>
                    <a:pt x="5696" y="16044"/>
                  </a:lnTo>
                  <a:lnTo>
                    <a:pt x="3588" y="24937"/>
                  </a:lnTo>
                  <a:lnTo>
                    <a:pt x="1976" y="29872"/>
                  </a:lnTo>
                  <a:lnTo>
                    <a:pt x="0" y="34039"/>
                  </a:lnTo>
                </a:path>
              </a:pathLst>
            </a:custGeom>
            <a:ln w="29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508159" y="6956871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4810" y="9510"/>
                  </a:moveTo>
                  <a:lnTo>
                    <a:pt x="4352" y="8821"/>
                  </a:lnTo>
                  <a:lnTo>
                    <a:pt x="3893" y="8133"/>
                  </a:lnTo>
                </a:path>
                <a:path w="5079" h="9525">
                  <a:moveTo>
                    <a:pt x="3893" y="8133"/>
                  </a:moveTo>
                  <a:lnTo>
                    <a:pt x="2976" y="67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504507" y="693890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3652" y="17965"/>
                  </a:moveTo>
                  <a:lnTo>
                    <a:pt x="676" y="11207"/>
                  </a:lnTo>
                  <a:lnTo>
                    <a:pt x="0" y="0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503830" y="6916092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59">
                  <a:moveTo>
                    <a:pt x="676" y="22814"/>
                  </a:moveTo>
                  <a:lnTo>
                    <a:pt x="0" y="11607"/>
                  </a:lnTo>
                  <a:lnTo>
                    <a:pt x="6528" y="0"/>
                  </a:lnTo>
                </a:path>
              </a:pathLst>
            </a:custGeom>
            <a:ln w="34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510358" y="6896321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60" h="20320">
                  <a:moveTo>
                    <a:pt x="0" y="19770"/>
                  </a:moveTo>
                  <a:lnTo>
                    <a:pt x="4026" y="12933"/>
                  </a:lnTo>
                  <a:lnTo>
                    <a:pt x="7734" y="8594"/>
                  </a:lnTo>
                  <a:lnTo>
                    <a:pt x="13251" y="4901"/>
                  </a:lnTo>
                  <a:lnTo>
                    <a:pt x="22707" y="0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533065" y="6888048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5" h="8890">
                  <a:moveTo>
                    <a:pt x="0" y="8273"/>
                  </a:moveTo>
                  <a:lnTo>
                    <a:pt x="9699" y="3550"/>
                  </a:lnTo>
                  <a:lnTo>
                    <a:pt x="16926" y="1114"/>
                  </a:lnTo>
                  <a:lnTo>
                    <a:pt x="25275" y="189"/>
                  </a:lnTo>
                  <a:lnTo>
                    <a:pt x="38339" y="0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571405" y="6888048"/>
              <a:ext cx="41910" cy="9525"/>
            </a:xfrm>
            <a:custGeom>
              <a:avLst/>
              <a:gdLst/>
              <a:ahLst/>
              <a:cxnLst/>
              <a:rect l="l" t="t" r="r" b="b"/>
              <a:pathLst>
                <a:path w="41910" h="9525">
                  <a:moveTo>
                    <a:pt x="0" y="0"/>
                  </a:moveTo>
                  <a:lnTo>
                    <a:pt x="13118" y="81"/>
                  </a:lnTo>
                  <a:lnTo>
                    <a:pt x="21840" y="1052"/>
                  </a:lnTo>
                  <a:lnTo>
                    <a:pt x="30082" y="3763"/>
                  </a:lnTo>
                  <a:lnTo>
                    <a:pt x="41759" y="9065"/>
                  </a:lnTo>
                </a:path>
              </a:pathLst>
            </a:custGeom>
            <a:ln w="32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613164" y="6897113"/>
              <a:ext cx="29845" cy="25400"/>
            </a:xfrm>
            <a:custGeom>
              <a:avLst/>
              <a:gdLst/>
              <a:ahLst/>
              <a:cxnLst/>
              <a:rect l="l" t="t" r="r" b="b"/>
              <a:pathLst>
                <a:path w="29845" h="25400">
                  <a:moveTo>
                    <a:pt x="0" y="0"/>
                  </a:moveTo>
                  <a:lnTo>
                    <a:pt x="11481" y="5555"/>
                  </a:lnTo>
                  <a:lnTo>
                    <a:pt x="18357" y="10048"/>
                  </a:lnTo>
                  <a:lnTo>
                    <a:pt x="23374" y="15853"/>
                  </a:lnTo>
                  <a:lnTo>
                    <a:pt x="29274" y="25348"/>
                  </a:lnTo>
                </a:path>
              </a:pathLst>
            </a:custGeom>
            <a:ln w="32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4642439" y="6922462"/>
              <a:ext cx="8255" cy="35560"/>
            </a:xfrm>
            <a:custGeom>
              <a:avLst/>
              <a:gdLst/>
              <a:ahLst/>
              <a:cxnLst/>
              <a:rect l="l" t="t" r="r" b="b"/>
              <a:pathLst>
                <a:path w="8254" h="35559">
                  <a:moveTo>
                    <a:pt x="0" y="0"/>
                  </a:moveTo>
                  <a:lnTo>
                    <a:pt x="5531" y="9647"/>
                  </a:lnTo>
                  <a:lnTo>
                    <a:pt x="7965" y="16526"/>
                  </a:lnTo>
                  <a:lnTo>
                    <a:pt x="7833" y="23930"/>
                  </a:lnTo>
                  <a:lnTo>
                    <a:pt x="5665" y="35158"/>
                  </a:lnTo>
                </a:path>
              </a:pathLst>
            </a:custGeom>
            <a:ln w="32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4627703" y="6957620"/>
              <a:ext cx="20955" cy="36830"/>
            </a:xfrm>
            <a:custGeom>
              <a:avLst/>
              <a:gdLst/>
              <a:ahLst/>
              <a:cxnLst/>
              <a:rect l="l" t="t" r="r" b="b"/>
              <a:pathLst>
                <a:path w="20954" h="36829">
                  <a:moveTo>
                    <a:pt x="20401" y="0"/>
                  </a:moveTo>
                  <a:lnTo>
                    <a:pt x="17826" y="11249"/>
                  </a:lnTo>
                  <a:lnTo>
                    <a:pt x="14843" y="18809"/>
                  </a:lnTo>
                  <a:lnTo>
                    <a:pt x="9538" y="26108"/>
                  </a:lnTo>
                  <a:lnTo>
                    <a:pt x="0" y="36576"/>
                  </a:lnTo>
                </a:path>
              </a:pathLst>
            </a:custGeom>
            <a:ln w="32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4588305" y="699419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4" h="31115">
                  <a:moveTo>
                    <a:pt x="39398" y="0"/>
                  </a:moveTo>
                  <a:lnTo>
                    <a:pt x="29563" y="10377"/>
                  </a:lnTo>
                  <a:lnTo>
                    <a:pt x="22180" y="17041"/>
                  </a:lnTo>
                  <a:lnTo>
                    <a:pt x="13557" y="22877"/>
                  </a:lnTo>
                  <a:lnTo>
                    <a:pt x="0" y="30768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4543502" y="7024966"/>
              <a:ext cx="45085" cy="20320"/>
            </a:xfrm>
            <a:custGeom>
              <a:avLst/>
              <a:gdLst/>
              <a:ahLst/>
              <a:cxnLst/>
              <a:rect l="l" t="t" r="r" b="b"/>
              <a:pathLst>
                <a:path w="45085" h="20320">
                  <a:moveTo>
                    <a:pt x="44802" y="0"/>
                  </a:moveTo>
                  <a:lnTo>
                    <a:pt x="31160" y="7719"/>
                  </a:lnTo>
                  <a:lnTo>
                    <a:pt x="21946" y="12352"/>
                  </a:lnTo>
                  <a:lnTo>
                    <a:pt x="12959" y="15753"/>
                  </a:lnTo>
                  <a:lnTo>
                    <a:pt x="0" y="19776"/>
                  </a:lnTo>
                </a:path>
              </a:pathLst>
            </a:custGeom>
            <a:ln w="32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4508958" y="7044742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5">
                  <a:moveTo>
                    <a:pt x="34544" y="0"/>
                  </a:moveTo>
                  <a:lnTo>
                    <a:pt x="21744" y="3769"/>
                  </a:lnTo>
                  <a:lnTo>
                    <a:pt x="13879" y="5397"/>
                  </a:lnTo>
                  <a:lnTo>
                    <a:pt x="7710" y="5215"/>
                  </a:lnTo>
                  <a:lnTo>
                    <a:pt x="0" y="3560"/>
                  </a:lnTo>
                </a:path>
              </a:pathLst>
            </a:custGeom>
            <a:ln w="31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3" name="object 793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745004" y="6824486"/>
            <a:ext cx="146615" cy="194196"/>
          </a:xfrm>
          <a:prstGeom prst="rect">
            <a:avLst/>
          </a:prstGeom>
        </p:spPr>
      </p:pic>
      <p:pic>
        <p:nvPicPr>
          <p:cNvPr id="794" name="object 794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957105" y="6800715"/>
            <a:ext cx="142477" cy="207825"/>
          </a:xfrm>
          <a:prstGeom prst="rect">
            <a:avLst/>
          </a:prstGeom>
        </p:spPr>
      </p:pic>
      <p:grpSp>
        <p:nvGrpSpPr>
          <p:cNvPr id="795" name="object 795"/>
          <p:cNvGrpSpPr/>
          <p:nvPr/>
        </p:nvGrpSpPr>
        <p:grpSpPr>
          <a:xfrm>
            <a:off x="5167988" y="6843090"/>
            <a:ext cx="54610" cy="145415"/>
            <a:chOff x="5167988" y="6843090"/>
            <a:chExt cx="54610" cy="145415"/>
          </a:xfrm>
        </p:grpSpPr>
        <p:sp>
          <p:nvSpPr>
            <p:cNvPr id="796" name="object 796"/>
            <p:cNvSpPr/>
            <p:nvPr/>
          </p:nvSpPr>
          <p:spPr>
            <a:xfrm>
              <a:off x="5185450" y="68605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5186023" y="686078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573" y="229"/>
                  </a:lnTo>
                  <a:lnTo>
                    <a:pt x="2548" y="2693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5188572" y="6863476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59">
                  <a:moveTo>
                    <a:pt x="0" y="0"/>
                  </a:moveTo>
                  <a:lnTo>
                    <a:pt x="1974" y="2464"/>
                  </a:lnTo>
                  <a:lnTo>
                    <a:pt x="5034" y="9761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5193606" y="6873237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0" y="0"/>
                  </a:moveTo>
                  <a:lnTo>
                    <a:pt x="3059" y="7298"/>
                  </a:lnTo>
                  <a:lnTo>
                    <a:pt x="6010" y="19152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5199616" y="6892390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79" h="27304">
                  <a:moveTo>
                    <a:pt x="0" y="0"/>
                  </a:moveTo>
                  <a:lnTo>
                    <a:pt x="1733" y="7085"/>
                  </a:lnTo>
                  <a:lnTo>
                    <a:pt x="2801" y="12230"/>
                  </a:lnTo>
                  <a:lnTo>
                    <a:pt x="3646" y="17940"/>
                  </a:lnTo>
                  <a:lnTo>
                    <a:pt x="4710" y="26720"/>
                  </a:lnTo>
                </a:path>
              </a:pathLst>
            </a:custGeom>
            <a:ln w="33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5204326" y="6919110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09">
                  <a:moveTo>
                    <a:pt x="0" y="0"/>
                  </a:moveTo>
                  <a:lnTo>
                    <a:pt x="1010" y="8815"/>
                  </a:lnTo>
                  <a:lnTo>
                    <a:pt x="1481" y="14778"/>
                  </a:lnTo>
                  <a:lnTo>
                    <a:pt x="1536" y="20607"/>
                  </a:lnTo>
                  <a:lnTo>
                    <a:pt x="1295" y="29026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202922" y="6948137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2699" y="0"/>
                  </a:moveTo>
                  <a:lnTo>
                    <a:pt x="2234" y="14158"/>
                  </a:lnTo>
                  <a:lnTo>
                    <a:pt x="0" y="23603"/>
                  </a:lnTo>
                </a:path>
              </a:pathLst>
            </a:custGeom>
            <a:ln w="33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3" name="object 803"/>
          <p:cNvGrpSpPr/>
          <p:nvPr/>
        </p:nvGrpSpPr>
        <p:grpSpPr>
          <a:xfrm>
            <a:off x="5167281" y="6733678"/>
            <a:ext cx="42545" cy="60325"/>
            <a:chOff x="5167281" y="6733678"/>
            <a:chExt cx="42545" cy="60325"/>
          </a:xfrm>
        </p:grpSpPr>
        <p:sp>
          <p:nvSpPr>
            <p:cNvPr id="804" name="object 804"/>
            <p:cNvSpPr/>
            <p:nvPr/>
          </p:nvSpPr>
          <p:spPr>
            <a:xfrm>
              <a:off x="5186767" y="6765785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5">
                  <a:moveTo>
                    <a:pt x="5437" y="10705"/>
                  </a:moveTo>
                  <a:lnTo>
                    <a:pt x="4634" y="9214"/>
                  </a:lnTo>
                  <a:lnTo>
                    <a:pt x="3832" y="7723"/>
                  </a:lnTo>
                </a:path>
                <a:path w="5714" h="10795">
                  <a:moveTo>
                    <a:pt x="3832" y="7723"/>
                  </a:moveTo>
                  <a:lnTo>
                    <a:pt x="2226" y="47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5184540" y="6757125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2226" y="8659"/>
                  </a:moveTo>
                  <a:lnTo>
                    <a:pt x="0" y="3917"/>
                  </a:lnTo>
                  <a:lnTo>
                    <a:pt x="748" y="0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185289" y="675082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0" y="6298"/>
                  </a:moveTo>
                  <a:lnTo>
                    <a:pt x="748" y="2381"/>
                  </a:lnTo>
                  <a:lnTo>
                    <a:pt x="6574" y="0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7" name="object 80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5271735" y="6693313"/>
            <a:ext cx="261413" cy="310140"/>
          </a:xfrm>
          <a:prstGeom prst="rect">
            <a:avLst/>
          </a:prstGeom>
        </p:spPr>
      </p:pic>
      <p:pic>
        <p:nvPicPr>
          <p:cNvPr id="808" name="object 808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654340" y="6816989"/>
            <a:ext cx="148614" cy="193821"/>
          </a:xfrm>
          <a:prstGeom prst="rect">
            <a:avLst/>
          </a:prstGeom>
        </p:spPr>
      </p:pic>
      <p:pic>
        <p:nvPicPr>
          <p:cNvPr id="809" name="object 80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860450" y="6753211"/>
            <a:ext cx="224907" cy="234097"/>
          </a:xfrm>
          <a:prstGeom prst="rect">
            <a:avLst/>
          </a:prstGeom>
        </p:spPr>
      </p:pic>
      <p:pic>
        <p:nvPicPr>
          <p:cNvPr id="810" name="object 81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775579" y="6544107"/>
            <a:ext cx="395712" cy="469389"/>
          </a:xfrm>
          <a:prstGeom prst="rect">
            <a:avLst/>
          </a:prstGeom>
        </p:spPr>
      </p:pic>
      <p:pic>
        <p:nvPicPr>
          <p:cNvPr id="811" name="object 81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299106" y="6728859"/>
            <a:ext cx="248479" cy="241777"/>
          </a:xfrm>
          <a:prstGeom prst="rect">
            <a:avLst/>
          </a:prstGeom>
        </p:spPr>
      </p:pic>
      <p:pic>
        <p:nvPicPr>
          <p:cNvPr id="812" name="object 81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719467" y="6542692"/>
            <a:ext cx="188058" cy="437309"/>
          </a:xfrm>
          <a:prstGeom prst="rect">
            <a:avLst/>
          </a:prstGeom>
        </p:spPr>
      </p:pic>
      <p:grpSp>
        <p:nvGrpSpPr>
          <p:cNvPr id="813" name="object 813"/>
          <p:cNvGrpSpPr/>
          <p:nvPr/>
        </p:nvGrpSpPr>
        <p:grpSpPr>
          <a:xfrm>
            <a:off x="8018197" y="6554875"/>
            <a:ext cx="722630" cy="473709"/>
            <a:chOff x="8018197" y="6554875"/>
            <a:chExt cx="722630" cy="473709"/>
          </a:xfrm>
        </p:grpSpPr>
        <p:pic>
          <p:nvPicPr>
            <p:cNvPr id="814" name="object 81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018197" y="6578422"/>
              <a:ext cx="189860" cy="449593"/>
            </a:xfrm>
            <a:prstGeom prst="rect">
              <a:avLst/>
            </a:prstGeom>
          </p:spPr>
        </p:pic>
        <p:pic>
          <p:nvPicPr>
            <p:cNvPr id="815" name="object 81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41770" y="6677936"/>
              <a:ext cx="282691" cy="261659"/>
            </a:xfrm>
            <a:prstGeom prst="rect">
              <a:avLst/>
            </a:prstGeom>
          </p:spPr>
        </p:pic>
        <p:pic>
          <p:nvPicPr>
            <p:cNvPr id="816" name="object 81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564807" y="6554875"/>
              <a:ext cx="175680" cy="435991"/>
            </a:xfrm>
            <a:prstGeom prst="rect">
              <a:avLst/>
            </a:prstGeom>
          </p:spPr>
        </p:pic>
      </p:grpSp>
      <p:grpSp>
        <p:nvGrpSpPr>
          <p:cNvPr id="817" name="object 817"/>
          <p:cNvGrpSpPr/>
          <p:nvPr/>
        </p:nvGrpSpPr>
        <p:grpSpPr>
          <a:xfrm>
            <a:off x="9360479" y="6699480"/>
            <a:ext cx="53975" cy="125095"/>
            <a:chOff x="9360479" y="6699480"/>
            <a:chExt cx="53975" cy="125095"/>
          </a:xfrm>
        </p:grpSpPr>
        <p:sp>
          <p:nvSpPr>
            <p:cNvPr id="818" name="object 818"/>
            <p:cNvSpPr/>
            <p:nvPr/>
          </p:nvSpPr>
          <p:spPr>
            <a:xfrm>
              <a:off x="9377942" y="672071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9377942" y="671808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0" y="2632"/>
                  </a:moveTo>
                  <a:lnTo>
                    <a:pt x="458" y="914"/>
                  </a:lnTo>
                  <a:lnTo>
                    <a:pt x="1432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9379374" y="671701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1069"/>
                  </a:moveTo>
                  <a:lnTo>
                    <a:pt x="972" y="155"/>
                  </a:lnTo>
                  <a:lnTo>
                    <a:pt x="2745" y="0"/>
                  </a:lnTo>
                </a:path>
              </a:pathLst>
            </a:custGeom>
            <a:ln w="34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9382120" y="6716862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0" y="155"/>
                  </a:moveTo>
                  <a:lnTo>
                    <a:pt x="1773" y="0"/>
                  </a:lnTo>
                  <a:lnTo>
                    <a:pt x="4476" y="3176"/>
                  </a:lnTo>
                </a:path>
              </a:pathLst>
            </a:custGeom>
            <a:ln w="34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9386596" y="6720039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5" h="11429">
                  <a:moveTo>
                    <a:pt x="0" y="0"/>
                  </a:moveTo>
                  <a:lnTo>
                    <a:pt x="2702" y="3176"/>
                  </a:lnTo>
                  <a:lnTo>
                    <a:pt x="5321" y="11227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9391918" y="6731267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0" y="0"/>
                  </a:moveTo>
                  <a:lnTo>
                    <a:pt x="2618" y="8051"/>
                  </a:lnTo>
                  <a:lnTo>
                    <a:pt x="4046" y="20911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9395964" y="6752178"/>
              <a:ext cx="1270" cy="27940"/>
            </a:xfrm>
            <a:custGeom>
              <a:avLst/>
              <a:gdLst/>
              <a:ahLst/>
              <a:cxnLst/>
              <a:rect l="l" t="t" r="r" b="b"/>
              <a:pathLst>
                <a:path w="1270" h="27940">
                  <a:moveTo>
                    <a:pt x="0" y="0"/>
                  </a:moveTo>
                  <a:lnTo>
                    <a:pt x="808" y="7667"/>
                  </a:lnTo>
                  <a:lnTo>
                    <a:pt x="1118" y="13114"/>
                  </a:lnTo>
                  <a:lnTo>
                    <a:pt x="966" y="18944"/>
                  </a:lnTo>
                  <a:lnTo>
                    <a:pt x="387" y="27759"/>
                  </a:lnTo>
                </a:path>
              </a:pathLst>
            </a:custGeom>
            <a:ln w="33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9392889" y="6779937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40">
                  <a:moveTo>
                    <a:pt x="3462" y="0"/>
                  </a:moveTo>
                  <a:lnTo>
                    <a:pt x="2823" y="8809"/>
                  </a:lnTo>
                  <a:lnTo>
                    <a:pt x="2249" y="14600"/>
                  </a:lnTo>
                  <a:lnTo>
                    <a:pt x="1416" y="19941"/>
                  </a:lnTo>
                  <a:lnTo>
                    <a:pt x="0" y="27401"/>
                  </a:lnTo>
                </a:path>
              </a:pathLst>
            </a:custGeom>
            <a:ln w="33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6" name="object 826"/>
          <p:cNvGrpSpPr/>
          <p:nvPr/>
        </p:nvGrpSpPr>
        <p:grpSpPr>
          <a:xfrm>
            <a:off x="9349305" y="6570354"/>
            <a:ext cx="36195" cy="42545"/>
            <a:chOff x="9349305" y="6570354"/>
            <a:chExt cx="36195" cy="42545"/>
          </a:xfrm>
        </p:grpSpPr>
        <p:sp>
          <p:nvSpPr>
            <p:cNvPr id="827" name="object 827"/>
            <p:cNvSpPr/>
            <p:nvPr/>
          </p:nvSpPr>
          <p:spPr>
            <a:xfrm>
              <a:off x="9367319" y="65951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9366691" y="6587741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627" y="7406"/>
                  </a:moveTo>
                  <a:lnTo>
                    <a:pt x="0" y="1343"/>
                  </a:lnTo>
                  <a:lnTo>
                    <a:pt x="165" y="0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9" name="object 829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9450248" y="6659415"/>
            <a:ext cx="180340" cy="249928"/>
          </a:xfrm>
          <a:prstGeom prst="rect">
            <a:avLst/>
          </a:prstGeom>
        </p:spPr>
      </p:pic>
      <p:grpSp>
        <p:nvGrpSpPr>
          <p:cNvPr id="830" name="object 830"/>
          <p:cNvGrpSpPr/>
          <p:nvPr/>
        </p:nvGrpSpPr>
        <p:grpSpPr>
          <a:xfrm>
            <a:off x="531268" y="7434744"/>
            <a:ext cx="509905" cy="338455"/>
            <a:chOff x="531268" y="7434744"/>
            <a:chExt cx="509905" cy="338455"/>
          </a:xfrm>
        </p:grpSpPr>
        <p:pic>
          <p:nvPicPr>
            <p:cNvPr id="831" name="object 83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31268" y="7434744"/>
              <a:ext cx="363295" cy="290793"/>
            </a:xfrm>
            <a:prstGeom prst="rect">
              <a:avLst/>
            </a:prstGeom>
          </p:spPr>
        </p:pic>
        <p:pic>
          <p:nvPicPr>
            <p:cNvPr id="832" name="object 83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27430" y="7568432"/>
              <a:ext cx="113424" cy="204487"/>
            </a:xfrm>
            <a:prstGeom prst="rect">
              <a:avLst/>
            </a:prstGeom>
          </p:spPr>
        </p:pic>
      </p:grpSp>
      <p:pic>
        <p:nvPicPr>
          <p:cNvPr id="833" name="object 833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159211" y="7568518"/>
            <a:ext cx="167061" cy="233579"/>
          </a:xfrm>
          <a:prstGeom prst="rect">
            <a:avLst/>
          </a:prstGeom>
        </p:spPr>
      </p:pic>
      <p:pic>
        <p:nvPicPr>
          <p:cNvPr id="834" name="object 83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376844" y="7567896"/>
            <a:ext cx="239753" cy="241400"/>
          </a:xfrm>
          <a:prstGeom prst="rect">
            <a:avLst/>
          </a:prstGeom>
        </p:spPr>
      </p:pic>
      <p:grpSp>
        <p:nvGrpSpPr>
          <p:cNvPr id="835" name="object 835"/>
          <p:cNvGrpSpPr/>
          <p:nvPr/>
        </p:nvGrpSpPr>
        <p:grpSpPr>
          <a:xfrm>
            <a:off x="1872302" y="7682931"/>
            <a:ext cx="46355" cy="38100"/>
            <a:chOff x="1872302" y="7682931"/>
            <a:chExt cx="46355" cy="38100"/>
          </a:xfrm>
        </p:grpSpPr>
        <p:sp>
          <p:nvSpPr>
            <p:cNvPr id="836" name="object 836"/>
            <p:cNvSpPr/>
            <p:nvPr/>
          </p:nvSpPr>
          <p:spPr>
            <a:xfrm>
              <a:off x="1900762" y="770331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1889619" y="7700247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11142" y="3067"/>
                  </a:moveTo>
                  <a:lnTo>
                    <a:pt x="734" y="664"/>
                  </a:lnTo>
                  <a:lnTo>
                    <a:pt x="0" y="0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8" name="object 838"/>
          <p:cNvGrpSpPr/>
          <p:nvPr/>
        </p:nvGrpSpPr>
        <p:grpSpPr>
          <a:xfrm>
            <a:off x="548686" y="8623413"/>
            <a:ext cx="963294" cy="430530"/>
            <a:chOff x="548686" y="8623413"/>
            <a:chExt cx="963294" cy="430530"/>
          </a:xfrm>
        </p:grpSpPr>
        <p:pic>
          <p:nvPicPr>
            <p:cNvPr id="839" name="object 83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48686" y="8623413"/>
              <a:ext cx="442325" cy="382838"/>
            </a:xfrm>
            <a:prstGeom prst="rect">
              <a:avLst/>
            </a:prstGeom>
          </p:spPr>
        </p:pic>
        <p:pic>
          <p:nvPicPr>
            <p:cNvPr id="840" name="object 84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018794" y="8832434"/>
              <a:ext cx="262934" cy="221487"/>
            </a:xfrm>
            <a:prstGeom prst="rect">
              <a:avLst/>
            </a:prstGeom>
          </p:spPr>
        </p:pic>
        <p:pic>
          <p:nvPicPr>
            <p:cNvPr id="841" name="object 84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303346" y="8834110"/>
              <a:ext cx="208329" cy="214484"/>
            </a:xfrm>
            <a:prstGeom prst="rect">
              <a:avLst/>
            </a:prstGeom>
          </p:spPr>
        </p:pic>
      </p:grpSp>
      <p:grpSp>
        <p:nvGrpSpPr>
          <p:cNvPr id="842" name="object 842"/>
          <p:cNvGrpSpPr/>
          <p:nvPr/>
        </p:nvGrpSpPr>
        <p:grpSpPr>
          <a:xfrm>
            <a:off x="1606696" y="8782565"/>
            <a:ext cx="382905" cy="241935"/>
            <a:chOff x="1606696" y="8782565"/>
            <a:chExt cx="382905" cy="241935"/>
          </a:xfrm>
        </p:grpSpPr>
        <p:pic>
          <p:nvPicPr>
            <p:cNvPr id="843" name="object 84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606696" y="8782565"/>
              <a:ext cx="175876" cy="241378"/>
            </a:xfrm>
            <a:prstGeom prst="rect">
              <a:avLst/>
            </a:prstGeom>
          </p:spPr>
        </p:pic>
        <p:pic>
          <p:nvPicPr>
            <p:cNvPr id="844" name="object 84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814376" y="8817473"/>
              <a:ext cx="174964" cy="202248"/>
            </a:xfrm>
            <a:prstGeom prst="rect">
              <a:avLst/>
            </a:prstGeom>
          </p:spPr>
        </p:pic>
      </p:grpSp>
      <p:pic>
        <p:nvPicPr>
          <p:cNvPr id="845" name="object 845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048762" y="8773388"/>
            <a:ext cx="217050" cy="232091"/>
          </a:xfrm>
          <a:prstGeom prst="rect">
            <a:avLst/>
          </a:prstGeom>
        </p:spPr>
      </p:pic>
      <p:pic>
        <p:nvPicPr>
          <p:cNvPr id="846" name="object 846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557944" y="8931143"/>
            <a:ext cx="142693" cy="225888"/>
          </a:xfrm>
          <a:prstGeom prst="rect">
            <a:avLst/>
          </a:prstGeom>
        </p:spPr>
      </p:pic>
      <p:grpSp>
        <p:nvGrpSpPr>
          <p:cNvPr id="847" name="object 847"/>
          <p:cNvGrpSpPr/>
          <p:nvPr/>
        </p:nvGrpSpPr>
        <p:grpSpPr>
          <a:xfrm>
            <a:off x="3016202" y="8824662"/>
            <a:ext cx="56515" cy="158115"/>
            <a:chOff x="3016202" y="8824662"/>
            <a:chExt cx="56515" cy="158115"/>
          </a:xfrm>
        </p:grpSpPr>
        <p:sp>
          <p:nvSpPr>
            <p:cNvPr id="848" name="object 848"/>
            <p:cNvSpPr/>
            <p:nvPr/>
          </p:nvSpPr>
          <p:spPr>
            <a:xfrm>
              <a:off x="3033665" y="884267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0" y="4604"/>
                  </a:moveTo>
                  <a:lnTo>
                    <a:pt x="859" y="3630"/>
                  </a:lnTo>
                  <a:lnTo>
                    <a:pt x="1719" y="2654"/>
                  </a:lnTo>
                </a:path>
                <a:path w="5714" h="5079">
                  <a:moveTo>
                    <a:pt x="1719" y="2654"/>
                  </a:moveTo>
                  <a:lnTo>
                    <a:pt x="3439" y="706"/>
                  </a:lnTo>
                  <a:lnTo>
                    <a:pt x="546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039130" y="884196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4" h="6350">
                  <a:moveTo>
                    <a:pt x="0" y="706"/>
                  </a:moveTo>
                  <a:lnTo>
                    <a:pt x="2025" y="0"/>
                  </a:lnTo>
                  <a:lnTo>
                    <a:pt x="4288" y="6042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043419" y="8848010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80" h="20320">
                  <a:moveTo>
                    <a:pt x="0" y="0"/>
                  </a:moveTo>
                  <a:lnTo>
                    <a:pt x="2262" y="6042"/>
                  </a:lnTo>
                  <a:lnTo>
                    <a:pt x="4652" y="20026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048072" y="8868037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20">
                  <a:moveTo>
                    <a:pt x="0" y="0"/>
                  </a:moveTo>
                  <a:lnTo>
                    <a:pt x="1406" y="8381"/>
                  </a:lnTo>
                  <a:lnTo>
                    <a:pt x="2292" y="14612"/>
                  </a:lnTo>
                  <a:lnTo>
                    <a:pt x="3033" y="21786"/>
                  </a:lnTo>
                  <a:lnTo>
                    <a:pt x="4004" y="32995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052076" y="8901033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39" h="36829">
                  <a:moveTo>
                    <a:pt x="0" y="0"/>
                  </a:moveTo>
                  <a:lnTo>
                    <a:pt x="948" y="11263"/>
                  </a:lnTo>
                  <a:lnTo>
                    <a:pt x="1528" y="18816"/>
                  </a:lnTo>
                  <a:lnTo>
                    <a:pt x="1979" y="26078"/>
                  </a:lnTo>
                  <a:lnTo>
                    <a:pt x="2539" y="36467"/>
                  </a:lnTo>
                </a:path>
              </a:pathLst>
            </a:custGeom>
            <a:ln w="33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054616" y="8937500"/>
              <a:ext cx="1270" cy="29209"/>
            </a:xfrm>
            <a:custGeom>
              <a:avLst/>
              <a:gdLst/>
              <a:ahLst/>
              <a:cxnLst/>
              <a:rect l="l" t="t" r="r" b="b"/>
              <a:pathLst>
                <a:path w="1269" h="29209">
                  <a:moveTo>
                    <a:pt x="0" y="0"/>
                  </a:moveTo>
                  <a:lnTo>
                    <a:pt x="538" y="10266"/>
                  </a:lnTo>
                  <a:lnTo>
                    <a:pt x="841" y="16668"/>
                  </a:lnTo>
                  <a:lnTo>
                    <a:pt x="1020" y="21888"/>
                  </a:lnTo>
                  <a:lnTo>
                    <a:pt x="1186" y="28609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4" name="object 854"/>
          <p:cNvGrpSpPr/>
          <p:nvPr/>
        </p:nvGrpSpPr>
        <p:grpSpPr>
          <a:xfrm>
            <a:off x="3027388" y="8713210"/>
            <a:ext cx="64135" cy="55880"/>
            <a:chOff x="3027388" y="8713210"/>
            <a:chExt cx="64135" cy="55880"/>
          </a:xfrm>
        </p:grpSpPr>
        <p:sp>
          <p:nvSpPr>
            <p:cNvPr id="855" name="object 855"/>
            <p:cNvSpPr/>
            <p:nvPr/>
          </p:nvSpPr>
          <p:spPr>
            <a:xfrm>
              <a:off x="3073099" y="875029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068772" y="8745823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4326" y="4467"/>
                  </a:moveTo>
                  <a:lnTo>
                    <a:pt x="3982" y="35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058761" y="8737903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60" h="8254">
                  <a:moveTo>
                    <a:pt x="10011" y="7920"/>
                  </a:moveTo>
                  <a:lnTo>
                    <a:pt x="6028" y="4371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044403" y="8730225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5" h="8254">
                  <a:moveTo>
                    <a:pt x="14357" y="7677"/>
                  </a:moveTo>
                  <a:lnTo>
                    <a:pt x="0" y="0"/>
                  </a:lnTo>
                  <a:lnTo>
                    <a:pt x="2719" y="690"/>
                  </a:lnTo>
                </a:path>
              </a:pathLst>
            </a:custGeom>
            <a:ln w="34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9" name="object 859"/>
          <p:cNvGrpSpPr/>
          <p:nvPr/>
        </p:nvGrpSpPr>
        <p:grpSpPr>
          <a:xfrm>
            <a:off x="3108518" y="8635669"/>
            <a:ext cx="252729" cy="570230"/>
            <a:chOff x="3108518" y="8635669"/>
            <a:chExt cx="252729" cy="570230"/>
          </a:xfrm>
        </p:grpSpPr>
        <p:sp>
          <p:nvSpPr>
            <p:cNvPr id="860" name="object 860"/>
            <p:cNvSpPr/>
            <p:nvPr/>
          </p:nvSpPr>
          <p:spPr>
            <a:xfrm>
              <a:off x="3250809" y="8676559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3222534" y="8664452"/>
              <a:ext cx="28575" cy="12700"/>
            </a:xfrm>
            <a:custGeom>
              <a:avLst/>
              <a:gdLst/>
              <a:ahLst/>
              <a:cxnLst/>
              <a:rect l="l" t="t" r="r" b="b"/>
              <a:pathLst>
                <a:path w="28575" h="12700">
                  <a:moveTo>
                    <a:pt x="28274" y="12106"/>
                  </a:moveTo>
                  <a:lnTo>
                    <a:pt x="18907" y="8016"/>
                  </a:lnTo>
                  <a:lnTo>
                    <a:pt x="12840" y="5392"/>
                  </a:lnTo>
                  <a:lnTo>
                    <a:pt x="7421" y="3098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196868" y="8655803"/>
              <a:ext cx="26034" cy="8890"/>
            </a:xfrm>
            <a:custGeom>
              <a:avLst/>
              <a:gdLst/>
              <a:ahLst/>
              <a:cxnLst/>
              <a:rect l="l" t="t" r="r" b="b"/>
              <a:pathLst>
                <a:path w="26035" h="8890">
                  <a:moveTo>
                    <a:pt x="25666" y="8649"/>
                  </a:moveTo>
                  <a:lnTo>
                    <a:pt x="18285" y="5605"/>
                  </a:lnTo>
                  <a:lnTo>
                    <a:pt x="13152" y="3689"/>
                  </a:lnTo>
                  <a:lnTo>
                    <a:pt x="7859" y="2091"/>
                  </a:lnTo>
                  <a:lnTo>
                    <a:pt x="0" y="0"/>
                  </a:lnTo>
                </a:path>
              </a:pathLst>
            </a:custGeom>
            <a:ln w="33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173590" y="8652324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4" h="5715">
                  <a:moveTo>
                    <a:pt x="23278" y="3478"/>
                  </a:moveTo>
                  <a:lnTo>
                    <a:pt x="10019" y="0"/>
                  </a:lnTo>
                  <a:lnTo>
                    <a:pt x="0" y="5167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159885" y="8657492"/>
              <a:ext cx="13970" cy="24130"/>
            </a:xfrm>
            <a:custGeom>
              <a:avLst/>
              <a:gdLst/>
              <a:ahLst/>
              <a:cxnLst/>
              <a:rect l="l" t="t" r="r" b="b"/>
              <a:pathLst>
                <a:path w="13969" h="24129">
                  <a:moveTo>
                    <a:pt x="13704" y="0"/>
                  </a:moveTo>
                  <a:lnTo>
                    <a:pt x="7854" y="3277"/>
                  </a:lnTo>
                  <a:lnTo>
                    <a:pt x="4477" y="6840"/>
                  </a:lnTo>
                  <a:lnTo>
                    <a:pt x="2287" y="12912"/>
                  </a:lnTo>
                  <a:lnTo>
                    <a:pt x="0" y="23717"/>
                  </a:lnTo>
                </a:path>
              </a:pathLst>
            </a:custGeom>
            <a:ln w="33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156976" y="8681210"/>
              <a:ext cx="3175" cy="52705"/>
            </a:xfrm>
            <a:custGeom>
              <a:avLst/>
              <a:gdLst/>
              <a:ahLst/>
              <a:cxnLst/>
              <a:rect l="l" t="t" r="r" b="b"/>
              <a:pathLst>
                <a:path w="3175" h="52704">
                  <a:moveTo>
                    <a:pt x="2908" y="0"/>
                  </a:moveTo>
                  <a:lnTo>
                    <a:pt x="817" y="11249"/>
                  </a:lnTo>
                  <a:lnTo>
                    <a:pt x="0" y="20437"/>
                  </a:lnTo>
                  <a:lnTo>
                    <a:pt x="347" y="32458"/>
                  </a:lnTo>
                  <a:lnTo>
                    <a:pt x="1752" y="52206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158728" y="8733416"/>
              <a:ext cx="8255" cy="81915"/>
            </a:xfrm>
            <a:custGeom>
              <a:avLst/>
              <a:gdLst/>
              <a:ahLst/>
              <a:cxnLst/>
              <a:rect l="l" t="t" r="r" b="b"/>
              <a:pathLst>
                <a:path w="8255" h="81915">
                  <a:moveTo>
                    <a:pt x="0" y="0"/>
                  </a:moveTo>
                  <a:lnTo>
                    <a:pt x="1544" y="20207"/>
                  </a:lnTo>
                  <a:lnTo>
                    <a:pt x="2874" y="35446"/>
                  </a:lnTo>
                  <a:lnTo>
                    <a:pt x="4721" y="53367"/>
                  </a:lnTo>
                  <a:lnTo>
                    <a:pt x="7818" y="81622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166547" y="8815039"/>
              <a:ext cx="8255" cy="105410"/>
            </a:xfrm>
            <a:custGeom>
              <a:avLst/>
              <a:gdLst/>
              <a:ahLst/>
              <a:cxnLst/>
              <a:rect l="l" t="t" r="r" b="b"/>
              <a:pathLst>
                <a:path w="8255" h="105409">
                  <a:moveTo>
                    <a:pt x="0" y="0"/>
                  </a:moveTo>
                  <a:lnTo>
                    <a:pt x="3099" y="28624"/>
                  </a:lnTo>
                  <a:lnTo>
                    <a:pt x="4961" y="49124"/>
                  </a:lnTo>
                  <a:lnTo>
                    <a:pt x="6332" y="71361"/>
                  </a:lnTo>
                  <a:lnTo>
                    <a:pt x="7957" y="105198"/>
                  </a:lnTo>
                </a:path>
              </a:pathLst>
            </a:custGeom>
            <a:ln w="30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174505" y="8920237"/>
              <a:ext cx="2540" cy="111760"/>
            </a:xfrm>
            <a:custGeom>
              <a:avLst/>
              <a:gdLst/>
              <a:ahLst/>
              <a:cxnLst/>
              <a:rect l="l" t="t" r="r" b="b"/>
              <a:pathLst>
                <a:path w="2539" h="111759">
                  <a:moveTo>
                    <a:pt x="0" y="0"/>
                  </a:moveTo>
                  <a:lnTo>
                    <a:pt x="1536" y="33931"/>
                  </a:lnTo>
                  <a:lnTo>
                    <a:pt x="2286" y="56830"/>
                  </a:lnTo>
                  <a:lnTo>
                    <a:pt x="2462" y="79126"/>
                  </a:lnTo>
                  <a:lnTo>
                    <a:pt x="2277" y="111248"/>
                  </a:lnTo>
                </a:path>
              </a:pathLst>
            </a:custGeom>
            <a:ln w="29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174438" y="9031485"/>
              <a:ext cx="2540" cy="92075"/>
            </a:xfrm>
            <a:custGeom>
              <a:avLst/>
              <a:gdLst/>
              <a:ahLst/>
              <a:cxnLst/>
              <a:rect l="l" t="t" r="r" b="b"/>
              <a:pathLst>
                <a:path w="2539" h="92075">
                  <a:moveTo>
                    <a:pt x="2345" y="0"/>
                  </a:moveTo>
                  <a:lnTo>
                    <a:pt x="2088" y="31812"/>
                  </a:lnTo>
                  <a:lnTo>
                    <a:pt x="1758" y="51945"/>
                  </a:lnTo>
                  <a:lnTo>
                    <a:pt x="1135" y="68974"/>
                  </a:lnTo>
                  <a:lnTo>
                    <a:pt x="0" y="91475"/>
                  </a:lnTo>
                </a:path>
              </a:pathLst>
            </a:custGeom>
            <a:ln w="28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170496" y="9122961"/>
              <a:ext cx="4445" cy="52705"/>
            </a:xfrm>
            <a:custGeom>
              <a:avLst/>
              <a:gdLst/>
              <a:ahLst/>
              <a:cxnLst/>
              <a:rect l="l" t="t" r="r" b="b"/>
              <a:pathLst>
                <a:path w="4444" h="52704">
                  <a:moveTo>
                    <a:pt x="3941" y="0"/>
                  </a:moveTo>
                  <a:lnTo>
                    <a:pt x="2780" y="21891"/>
                  </a:lnTo>
                  <a:lnTo>
                    <a:pt x="1983" y="34648"/>
                  </a:lnTo>
                  <a:lnTo>
                    <a:pt x="1179" y="43187"/>
                  </a:lnTo>
                  <a:lnTo>
                    <a:pt x="0" y="52421"/>
                  </a:lnTo>
                </a:path>
              </a:pathLst>
            </a:custGeom>
            <a:ln w="28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167569" y="9175382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40">
                  <a:moveTo>
                    <a:pt x="2927" y="0"/>
                  </a:moveTo>
                  <a:lnTo>
                    <a:pt x="939" y="14960"/>
                  </a:lnTo>
                  <a:lnTo>
                    <a:pt x="0" y="6667"/>
                  </a:lnTo>
                </a:path>
              </a:pathLst>
            </a:custGeom>
            <a:ln w="30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166808" y="9150163"/>
              <a:ext cx="1270" cy="32384"/>
            </a:xfrm>
            <a:custGeom>
              <a:avLst/>
              <a:gdLst/>
              <a:ahLst/>
              <a:cxnLst/>
              <a:rect l="l" t="t" r="r" b="b"/>
              <a:pathLst>
                <a:path w="1269" h="32384">
                  <a:moveTo>
                    <a:pt x="760" y="31886"/>
                  </a:moveTo>
                  <a:lnTo>
                    <a:pt x="224" y="26723"/>
                  </a:lnTo>
                  <a:lnTo>
                    <a:pt x="0" y="21680"/>
                  </a:lnTo>
                  <a:lnTo>
                    <a:pt x="44" y="13769"/>
                  </a:lnTo>
                  <a:lnTo>
                    <a:pt x="317" y="0"/>
                  </a:lnTo>
                </a:path>
              </a:pathLst>
            </a:custGeom>
            <a:ln w="33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125980" y="886282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60"/>
                  </a:moveTo>
                  <a:lnTo>
                    <a:pt x="17691" y="860"/>
                  </a:lnTo>
                </a:path>
              </a:pathLst>
            </a:custGeom>
            <a:ln w="36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126210" y="8858733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5">
                  <a:moveTo>
                    <a:pt x="0" y="4089"/>
                  </a:moveTo>
                  <a:lnTo>
                    <a:pt x="229" y="2369"/>
                  </a:lnTo>
                  <a:lnTo>
                    <a:pt x="97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3127183" y="8854590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0" y="4143"/>
                  </a:moveTo>
                  <a:lnTo>
                    <a:pt x="743" y="1773"/>
                  </a:lnTo>
                  <a:lnTo>
                    <a:pt x="4639" y="0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131823" y="8852141"/>
              <a:ext cx="19050" cy="2540"/>
            </a:xfrm>
            <a:custGeom>
              <a:avLst/>
              <a:gdLst/>
              <a:ahLst/>
              <a:cxnLst/>
              <a:rect l="l" t="t" r="r" b="b"/>
              <a:pathLst>
                <a:path w="19050" h="2540">
                  <a:moveTo>
                    <a:pt x="0" y="2448"/>
                  </a:moveTo>
                  <a:lnTo>
                    <a:pt x="3895" y="675"/>
                  </a:lnTo>
                  <a:lnTo>
                    <a:pt x="18998" y="0"/>
                  </a:lnTo>
                </a:path>
              </a:pathLst>
            </a:custGeom>
            <a:ln w="34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150821" y="8851485"/>
              <a:ext cx="40640" cy="1270"/>
            </a:xfrm>
            <a:custGeom>
              <a:avLst/>
              <a:gdLst/>
              <a:ahLst/>
              <a:cxnLst/>
              <a:rect l="l" t="t" r="r" b="b"/>
              <a:pathLst>
                <a:path w="40639" h="1270">
                  <a:moveTo>
                    <a:pt x="-17205" y="327"/>
                  </a:moveTo>
                  <a:lnTo>
                    <a:pt x="57560" y="327"/>
                  </a:lnTo>
                </a:path>
              </a:pathLst>
            </a:custGeom>
            <a:ln w="35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3191176" y="8851165"/>
              <a:ext cx="152400" cy="635"/>
            </a:xfrm>
            <a:custGeom>
              <a:avLst/>
              <a:gdLst/>
              <a:ahLst/>
              <a:cxnLst/>
              <a:rect l="l" t="t" r="r" b="b"/>
              <a:pathLst>
                <a:path w="152400" h="634">
                  <a:moveTo>
                    <a:pt x="-16120" y="161"/>
                  </a:moveTo>
                  <a:lnTo>
                    <a:pt x="167996" y="161"/>
                  </a:lnTo>
                </a:path>
              </a:pathLst>
            </a:custGeom>
            <a:ln w="32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337433" y="8851473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70">
                  <a:moveTo>
                    <a:pt x="5618" y="0"/>
                  </a:moveTo>
                  <a:lnTo>
                    <a:pt x="6539" y="413"/>
                  </a:lnTo>
                  <a:lnTo>
                    <a:pt x="0" y="1197"/>
                  </a:lnTo>
                </a:path>
              </a:pathLst>
            </a:custGeom>
            <a:ln w="33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3321790" y="8852670"/>
              <a:ext cx="15875" cy="1270"/>
            </a:xfrm>
            <a:custGeom>
              <a:avLst/>
              <a:gdLst/>
              <a:ahLst/>
              <a:cxnLst/>
              <a:rect l="l" t="t" r="r" b="b"/>
              <a:pathLst>
                <a:path w="15875" h="1270">
                  <a:moveTo>
                    <a:pt x="15642" y="0"/>
                  </a:moveTo>
                  <a:lnTo>
                    <a:pt x="9103" y="785"/>
                  </a:lnTo>
                  <a:lnTo>
                    <a:pt x="0" y="1190"/>
                  </a:lnTo>
                </a:path>
              </a:pathLst>
            </a:custGeom>
            <a:ln w="34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1" name="object 881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718633" y="8675008"/>
            <a:ext cx="262230" cy="258797"/>
          </a:xfrm>
          <a:prstGeom prst="rect">
            <a:avLst/>
          </a:prstGeom>
        </p:spPr>
      </p:pic>
      <p:grpSp>
        <p:nvGrpSpPr>
          <p:cNvPr id="882" name="object 882"/>
          <p:cNvGrpSpPr/>
          <p:nvPr/>
        </p:nvGrpSpPr>
        <p:grpSpPr>
          <a:xfrm>
            <a:off x="4441073" y="8767860"/>
            <a:ext cx="36195" cy="126364"/>
            <a:chOff x="4441073" y="8767860"/>
            <a:chExt cx="36195" cy="126364"/>
          </a:xfrm>
        </p:grpSpPr>
        <p:sp>
          <p:nvSpPr>
            <p:cNvPr id="883" name="object 883"/>
            <p:cNvSpPr/>
            <p:nvPr/>
          </p:nvSpPr>
          <p:spPr>
            <a:xfrm>
              <a:off x="4458932" y="878835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62" y="1318"/>
                  </a:moveTo>
                  <a:lnTo>
                    <a:pt x="17462" y="131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458817" y="8785297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26"/>
                  </a:moveTo>
                  <a:lnTo>
                    <a:pt x="17577" y="152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458510" y="8785297"/>
              <a:ext cx="635" cy="26670"/>
            </a:xfrm>
            <a:custGeom>
              <a:avLst/>
              <a:gdLst/>
              <a:ahLst/>
              <a:cxnLst/>
              <a:rect l="l" t="t" r="r" b="b"/>
              <a:pathLst>
                <a:path w="635" h="26670">
                  <a:moveTo>
                    <a:pt x="153" y="-17436"/>
                  </a:moveTo>
                  <a:lnTo>
                    <a:pt x="153" y="43984"/>
                  </a:lnTo>
                </a:path>
              </a:pathLst>
            </a:custGeom>
            <a:ln w="35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458761" y="8811845"/>
              <a:ext cx="1905" cy="66040"/>
            </a:xfrm>
            <a:custGeom>
              <a:avLst/>
              <a:gdLst/>
              <a:ahLst/>
              <a:cxnLst/>
              <a:rect l="l" t="t" r="r" b="b"/>
              <a:pathLst>
                <a:path w="1904" h="66040">
                  <a:moveTo>
                    <a:pt x="0" y="0"/>
                  </a:moveTo>
                  <a:lnTo>
                    <a:pt x="791" y="29072"/>
                  </a:lnTo>
                  <a:lnTo>
                    <a:pt x="1243" y="45577"/>
                  </a:lnTo>
                  <a:lnTo>
                    <a:pt x="1522" y="55646"/>
                  </a:lnTo>
                  <a:lnTo>
                    <a:pt x="1798" y="65413"/>
                  </a:lnTo>
                </a:path>
              </a:pathLst>
            </a:custGeom>
            <a:ln w="33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7" name="object 887"/>
          <p:cNvGrpSpPr/>
          <p:nvPr/>
        </p:nvGrpSpPr>
        <p:grpSpPr>
          <a:xfrm>
            <a:off x="4424036" y="8657892"/>
            <a:ext cx="45085" cy="45720"/>
            <a:chOff x="4424036" y="8657892"/>
            <a:chExt cx="45085" cy="45720"/>
          </a:xfrm>
        </p:grpSpPr>
        <p:sp>
          <p:nvSpPr>
            <p:cNvPr id="888" name="object 888"/>
            <p:cNvSpPr/>
            <p:nvPr/>
          </p:nvSpPr>
          <p:spPr>
            <a:xfrm>
              <a:off x="4450624" y="868522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802" y="687"/>
                  </a:moveTo>
                  <a:lnTo>
                    <a:pt x="401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443416" y="8677385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20" h="8254">
                  <a:moveTo>
                    <a:pt x="7207" y="7836"/>
                  </a:moveTo>
                  <a:lnTo>
                    <a:pt x="2113" y="2226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441302" y="867515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2113" y="2226"/>
                  </a:moveTo>
                  <a:lnTo>
                    <a:pt x="0" y="0"/>
                  </a:lnTo>
                  <a:lnTo>
                    <a:pt x="498" y="1220"/>
                  </a:lnTo>
                </a:path>
              </a:pathLst>
            </a:custGeom>
            <a:ln w="34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441801" y="867637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0" y="0"/>
                  </a:moveTo>
                  <a:lnTo>
                    <a:pt x="498" y="1220"/>
                  </a:lnTo>
                  <a:lnTo>
                    <a:pt x="3543" y="4881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2" name="object 89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552322" y="8714696"/>
            <a:ext cx="203419" cy="204708"/>
          </a:xfrm>
          <a:prstGeom prst="rect">
            <a:avLst/>
          </a:prstGeom>
        </p:spPr>
      </p:pic>
      <p:pic>
        <p:nvPicPr>
          <p:cNvPr id="893" name="object 893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302884" y="8684015"/>
            <a:ext cx="227696" cy="200734"/>
          </a:xfrm>
          <a:prstGeom prst="rect">
            <a:avLst/>
          </a:prstGeom>
        </p:spPr>
      </p:pic>
      <p:pic>
        <p:nvPicPr>
          <p:cNvPr id="894" name="object 894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5575497" y="8681953"/>
            <a:ext cx="209166" cy="190009"/>
          </a:xfrm>
          <a:prstGeom prst="rect">
            <a:avLst/>
          </a:prstGeom>
        </p:spPr>
      </p:pic>
      <p:grpSp>
        <p:nvGrpSpPr>
          <p:cNvPr id="895" name="object 895"/>
          <p:cNvGrpSpPr/>
          <p:nvPr/>
        </p:nvGrpSpPr>
        <p:grpSpPr>
          <a:xfrm>
            <a:off x="5829694" y="8629270"/>
            <a:ext cx="208915" cy="513715"/>
            <a:chOff x="5829694" y="8629270"/>
            <a:chExt cx="208915" cy="513715"/>
          </a:xfrm>
        </p:grpSpPr>
        <p:pic>
          <p:nvPicPr>
            <p:cNvPr id="896" name="object 89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829694" y="8629270"/>
              <a:ext cx="208564" cy="230876"/>
            </a:xfrm>
            <a:prstGeom prst="rect">
              <a:avLst/>
            </a:prstGeom>
          </p:spPr>
        </p:pic>
        <p:sp>
          <p:nvSpPr>
            <p:cNvPr id="897" name="object 897"/>
            <p:cNvSpPr/>
            <p:nvPr/>
          </p:nvSpPr>
          <p:spPr>
            <a:xfrm>
              <a:off x="5891639" y="8708555"/>
              <a:ext cx="92710" cy="342265"/>
            </a:xfrm>
            <a:custGeom>
              <a:avLst/>
              <a:gdLst/>
              <a:ahLst/>
              <a:cxnLst/>
              <a:rect l="l" t="t" r="r" b="b"/>
              <a:pathLst>
                <a:path w="92710" h="342265">
                  <a:moveTo>
                    <a:pt x="92635" y="0"/>
                  </a:moveTo>
                  <a:lnTo>
                    <a:pt x="44546" y="176669"/>
                  </a:lnTo>
                  <a:lnTo>
                    <a:pt x="18866" y="271210"/>
                  </a:lnTo>
                  <a:lnTo>
                    <a:pt x="6912" y="315709"/>
                  </a:lnTo>
                  <a:lnTo>
                    <a:pt x="0" y="342253"/>
                  </a:lnTo>
                </a:path>
              </a:pathLst>
            </a:custGeom>
            <a:ln w="28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5878303" y="9050808"/>
              <a:ext cx="13335" cy="57785"/>
            </a:xfrm>
            <a:custGeom>
              <a:avLst/>
              <a:gdLst/>
              <a:ahLst/>
              <a:cxnLst/>
              <a:rect l="l" t="t" r="r" b="b"/>
              <a:pathLst>
                <a:path w="13335" h="57784">
                  <a:moveTo>
                    <a:pt x="13336" y="0"/>
                  </a:moveTo>
                  <a:lnTo>
                    <a:pt x="7662" y="22090"/>
                  </a:lnTo>
                  <a:lnTo>
                    <a:pt x="4381" y="35414"/>
                  </a:lnTo>
                  <a:lnTo>
                    <a:pt x="2244" y="45335"/>
                  </a:lnTo>
                  <a:lnTo>
                    <a:pt x="0" y="57218"/>
                  </a:lnTo>
                </a:path>
              </a:pathLst>
            </a:custGeom>
            <a:ln w="28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5874682" y="9108027"/>
              <a:ext cx="4445" cy="19685"/>
            </a:xfrm>
            <a:custGeom>
              <a:avLst/>
              <a:gdLst/>
              <a:ahLst/>
              <a:cxnLst/>
              <a:rect l="l" t="t" r="r" b="b"/>
              <a:pathLst>
                <a:path w="4445" h="19684">
                  <a:moveTo>
                    <a:pt x="3620" y="0"/>
                  </a:moveTo>
                  <a:lnTo>
                    <a:pt x="0" y="19535"/>
                  </a:lnTo>
                  <a:lnTo>
                    <a:pt x="3934" y="18992"/>
                  </a:lnTo>
                </a:path>
              </a:pathLst>
            </a:custGeom>
            <a:ln w="30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0" name="object 900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6492899" y="8639778"/>
            <a:ext cx="507938" cy="277226"/>
          </a:xfrm>
          <a:prstGeom prst="rect">
            <a:avLst/>
          </a:prstGeom>
        </p:spPr>
      </p:pic>
      <p:grpSp>
        <p:nvGrpSpPr>
          <p:cNvPr id="901" name="object 901"/>
          <p:cNvGrpSpPr/>
          <p:nvPr/>
        </p:nvGrpSpPr>
        <p:grpSpPr>
          <a:xfrm>
            <a:off x="7045539" y="8526740"/>
            <a:ext cx="313055" cy="360045"/>
            <a:chOff x="7045539" y="8526740"/>
            <a:chExt cx="313055" cy="360045"/>
          </a:xfrm>
        </p:grpSpPr>
        <p:pic>
          <p:nvPicPr>
            <p:cNvPr id="902" name="object 90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045539" y="8692294"/>
              <a:ext cx="210625" cy="192637"/>
            </a:xfrm>
            <a:prstGeom prst="rect">
              <a:avLst/>
            </a:prstGeom>
          </p:spPr>
        </p:pic>
        <p:pic>
          <p:nvPicPr>
            <p:cNvPr id="903" name="object 90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252821" y="8526740"/>
              <a:ext cx="105341" cy="359772"/>
            </a:xfrm>
            <a:prstGeom prst="rect">
              <a:avLst/>
            </a:prstGeom>
          </p:spPr>
        </p:pic>
      </p:grpSp>
      <p:grpSp>
        <p:nvGrpSpPr>
          <p:cNvPr id="904" name="object 904"/>
          <p:cNvGrpSpPr/>
          <p:nvPr/>
        </p:nvGrpSpPr>
        <p:grpSpPr>
          <a:xfrm>
            <a:off x="7857907" y="8634884"/>
            <a:ext cx="460375" cy="255904"/>
            <a:chOff x="7857907" y="8634884"/>
            <a:chExt cx="460375" cy="255904"/>
          </a:xfrm>
        </p:grpSpPr>
        <p:pic>
          <p:nvPicPr>
            <p:cNvPr id="905" name="object 90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857907" y="8639747"/>
              <a:ext cx="237543" cy="235680"/>
            </a:xfrm>
            <a:prstGeom prst="rect">
              <a:avLst/>
            </a:prstGeom>
          </p:spPr>
        </p:pic>
        <p:pic>
          <p:nvPicPr>
            <p:cNvPr id="906" name="object 90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130729" y="8634884"/>
              <a:ext cx="187330" cy="255647"/>
            </a:xfrm>
            <a:prstGeom prst="rect">
              <a:avLst/>
            </a:prstGeom>
          </p:spPr>
        </p:pic>
      </p:grpSp>
      <p:grpSp>
        <p:nvGrpSpPr>
          <p:cNvPr id="907" name="object 907"/>
          <p:cNvGrpSpPr/>
          <p:nvPr/>
        </p:nvGrpSpPr>
        <p:grpSpPr>
          <a:xfrm>
            <a:off x="8383282" y="8468371"/>
            <a:ext cx="554355" cy="421640"/>
            <a:chOff x="8383282" y="8468371"/>
            <a:chExt cx="554355" cy="421640"/>
          </a:xfrm>
        </p:grpSpPr>
        <p:pic>
          <p:nvPicPr>
            <p:cNvPr id="908" name="object 90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383282" y="8648874"/>
              <a:ext cx="277476" cy="240566"/>
            </a:xfrm>
            <a:prstGeom prst="rect">
              <a:avLst/>
            </a:prstGeom>
          </p:spPr>
        </p:pic>
        <p:pic>
          <p:nvPicPr>
            <p:cNvPr id="909" name="object 90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703013" y="8468371"/>
              <a:ext cx="234420" cy="380450"/>
            </a:xfrm>
            <a:prstGeom prst="rect">
              <a:avLst/>
            </a:prstGeom>
          </p:spPr>
        </p:pic>
      </p:grpSp>
      <p:pic>
        <p:nvPicPr>
          <p:cNvPr id="910" name="object 910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8992485" y="8605813"/>
            <a:ext cx="434248" cy="252487"/>
          </a:xfrm>
          <a:prstGeom prst="rect">
            <a:avLst/>
          </a:prstGeom>
        </p:spPr>
      </p:pic>
      <p:pic>
        <p:nvPicPr>
          <p:cNvPr id="911" name="object 911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9551820" y="8774276"/>
            <a:ext cx="101946" cy="121640"/>
          </a:xfrm>
          <a:prstGeom prst="rect">
            <a:avLst/>
          </a:prstGeom>
        </p:spPr>
      </p:pic>
      <p:grpSp>
        <p:nvGrpSpPr>
          <p:cNvPr id="912" name="object 912"/>
          <p:cNvGrpSpPr/>
          <p:nvPr/>
        </p:nvGrpSpPr>
        <p:grpSpPr>
          <a:xfrm>
            <a:off x="558653" y="9537889"/>
            <a:ext cx="476884" cy="324485"/>
            <a:chOff x="558653" y="9537889"/>
            <a:chExt cx="476884" cy="324485"/>
          </a:xfrm>
        </p:grpSpPr>
        <p:pic>
          <p:nvPicPr>
            <p:cNvPr id="913" name="object 91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58653" y="9537889"/>
              <a:ext cx="153323" cy="303313"/>
            </a:xfrm>
            <a:prstGeom prst="rect">
              <a:avLst/>
            </a:prstGeom>
          </p:spPr>
        </p:pic>
        <p:sp>
          <p:nvSpPr>
            <p:cNvPr id="914" name="object 914"/>
            <p:cNvSpPr/>
            <p:nvPr/>
          </p:nvSpPr>
          <p:spPr>
            <a:xfrm>
              <a:off x="635107" y="9709129"/>
              <a:ext cx="233045" cy="10160"/>
            </a:xfrm>
            <a:custGeom>
              <a:avLst/>
              <a:gdLst/>
              <a:ahLst/>
              <a:cxnLst/>
              <a:rect l="l" t="t" r="r" b="b"/>
              <a:pathLst>
                <a:path w="233044" h="10159">
                  <a:moveTo>
                    <a:pt x="0" y="10140"/>
                  </a:moveTo>
                  <a:lnTo>
                    <a:pt x="131866" y="4379"/>
                  </a:lnTo>
                  <a:lnTo>
                    <a:pt x="200043" y="1402"/>
                  </a:lnTo>
                  <a:lnTo>
                    <a:pt x="226331" y="259"/>
                  </a:lnTo>
                  <a:lnTo>
                    <a:pt x="232527" y="0"/>
                  </a:lnTo>
                </a:path>
              </a:pathLst>
            </a:custGeom>
            <a:ln w="31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5" name="object 91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03037" y="9581576"/>
              <a:ext cx="232075" cy="280609"/>
            </a:xfrm>
            <a:prstGeom prst="rect">
              <a:avLst/>
            </a:prstGeom>
          </p:spPr>
        </p:pic>
      </p:grpSp>
      <p:pic>
        <p:nvPicPr>
          <p:cNvPr id="916" name="object 916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1106635" y="9661289"/>
            <a:ext cx="204035" cy="208844"/>
          </a:xfrm>
          <a:prstGeom prst="rect">
            <a:avLst/>
          </a:prstGeom>
        </p:spPr>
      </p:pic>
      <p:pic>
        <p:nvPicPr>
          <p:cNvPr id="917" name="object 917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412784" y="9689737"/>
            <a:ext cx="266882" cy="187719"/>
          </a:xfrm>
          <a:prstGeom prst="rect">
            <a:avLst/>
          </a:prstGeom>
        </p:spPr>
      </p:pic>
      <p:pic>
        <p:nvPicPr>
          <p:cNvPr id="918" name="object 918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241642" y="9505415"/>
            <a:ext cx="278359" cy="397663"/>
          </a:xfrm>
          <a:prstGeom prst="rect">
            <a:avLst/>
          </a:prstGeom>
        </p:spPr>
      </p:pic>
      <p:pic>
        <p:nvPicPr>
          <p:cNvPr id="919" name="object 919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2658861" y="9632805"/>
            <a:ext cx="217200" cy="222068"/>
          </a:xfrm>
          <a:prstGeom prst="rect">
            <a:avLst/>
          </a:prstGeom>
        </p:spPr>
      </p:pic>
      <p:pic>
        <p:nvPicPr>
          <p:cNvPr id="920" name="object 920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158229" y="9485325"/>
            <a:ext cx="183434" cy="375623"/>
          </a:xfrm>
          <a:prstGeom prst="rect">
            <a:avLst/>
          </a:prstGeom>
        </p:spPr>
      </p:pic>
      <p:pic>
        <p:nvPicPr>
          <p:cNvPr id="921" name="object 92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396819" y="9493281"/>
            <a:ext cx="134650" cy="383262"/>
          </a:xfrm>
          <a:prstGeom prst="rect">
            <a:avLst/>
          </a:prstGeom>
        </p:spPr>
      </p:pic>
      <p:pic>
        <p:nvPicPr>
          <p:cNvPr id="922" name="object 92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584326" y="9482488"/>
            <a:ext cx="390504" cy="454970"/>
          </a:xfrm>
          <a:prstGeom prst="rect">
            <a:avLst/>
          </a:prstGeom>
        </p:spPr>
      </p:pic>
      <p:grpSp>
        <p:nvGrpSpPr>
          <p:cNvPr id="923" name="object 923"/>
          <p:cNvGrpSpPr/>
          <p:nvPr/>
        </p:nvGrpSpPr>
        <p:grpSpPr>
          <a:xfrm>
            <a:off x="4533785" y="9629223"/>
            <a:ext cx="54610" cy="140335"/>
            <a:chOff x="4533785" y="9629223"/>
            <a:chExt cx="54610" cy="140335"/>
          </a:xfrm>
        </p:grpSpPr>
        <p:sp>
          <p:nvSpPr>
            <p:cNvPr id="924" name="object 924"/>
            <p:cNvSpPr/>
            <p:nvPr/>
          </p:nvSpPr>
          <p:spPr>
            <a:xfrm>
              <a:off x="4551247" y="964702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4551706" y="964668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344"/>
                  </a:moveTo>
                  <a:lnTo>
                    <a:pt x="458" y="0"/>
                  </a:lnTo>
                  <a:lnTo>
                    <a:pt x="1487" y="94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4553194" y="9647633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0"/>
                  </a:moveTo>
                  <a:lnTo>
                    <a:pt x="1029" y="948"/>
                  </a:lnTo>
                  <a:lnTo>
                    <a:pt x="2860" y="6101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556055" y="9653734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09">
                  <a:moveTo>
                    <a:pt x="0" y="0"/>
                  </a:moveTo>
                  <a:lnTo>
                    <a:pt x="1831" y="5153"/>
                  </a:lnTo>
                  <a:lnTo>
                    <a:pt x="4232" y="16204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560287" y="9669939"/>
              <a:ext cx="5080" cy="26670"/>
            </a:xfrm>
            <a:custGeom>
              <a:avLst/>
              <a:gdLst/>
              <a:ahLst/>
              <a:cxnLst/>
              <a:rect l="l" t="t" r="r" b="b"/>
              <a:pathLst>
                <a:path w="5079" h="26670">
                  <a:moveTo>
                    <a:pt x="0" y="0"/>
                  </a:moveTo>
                  <a:lnTo>
                    <a:pt x="1422" y="6633"/>
                  </a:lnTo>
                  <a:lnTo>
                    <a:pt x="2377" y="11622"/>
                  </a:lnTo>
                  <a:lnTo>
                    <a:pt x="3295" y="17468"/>
                  </a:lnTo>
                  <a:lnTo>
                    <a:pt x="4610" y="26671"/>
                  </a:lnTo>
                </a:path>
              </a:pathLst>
            </a:custGeom>
            <a:ln w="34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564898" y="9696610"/>
              <a:ext cx="6985" cy="56515"/>
            </a:xfrm>
            <a:custGeom>
              <a:avLst/>
              <a:gdLst/>
              <a:ahLst/>
              <a:cxnLst/>
              <a:rect l="l" t="t" r="r" b="b"/>
              <a:pathLst>
                <a:path w="6985" h="56515">
                  <a:moveTo>
                    <a:pt x="0" y="0"/>
                  </a:moveTo>
                  <a:lnTo>
                    <a:pt x="2955" y="27144"/>
                  </a:lnTo>
                  <a:lnTo>
                    <a:pt x="4635" y="42045"/>
                  </a:lnTo>
                  <a:lnTo>
                    <a:pt x="5663" y="49968"/>
                  </a:lnTo>
                  <a:lnTo>
                    <a:pt x="6664" y="56181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0" name="object 930"/>
          <p:cNvGrpSpPr/>
          <p:nvPr/>
        </p:nvGrpSpPr>
        <p:grpSpPr>
          <a:xfrm>
            <a:off x="4526912" y="9502112"/>
            <a:ext cx="45720" cy="48895"/>
            <a:chOff x="4526912" y="9502112"/>
            <a:chExt cx="45720" cy="48895"/>
          </a:xfrm>
        </p:grpSpPr>
        <p:sp>
          <p:nvSpPr>
            <p:cNvPr id="931" name="object 931"/>
            <p:cNvSpPr/>
            <p:nvPr/>
          </p:nvSpPr>
          <p:spPr>
            <a:xfrm>
              <a:off x="4553280" y="95316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720" y="1606"/>
                  </a:moveTo>
                  <a:lnTo>
                    <a:pt x="860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545363" y="9521561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59">
                  <a:moveTo>
                    <a:pt x="7916" y="10121"/>
                  </a:moveTo>
                  <a:lnTo>
                    <a:pt x="1228" y="2227"/>
                  </a:lnTo>
                  <a:lnTo>
                    <a:pt x="0" y="0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544134" y="951933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1228" y="2226"/>
                  </a:moveTo>
                  <a:lnTo>
                    <a:pt x="0" y="0"/>
                  </a:lnTo>
                  <a:lnTo>
                    <a:pt x="2704" y="2168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4" name="object 93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748236" y="9567896"/>
            <a:ext cx="179654" cy="255343"/>
          </a:xfrm>
          <a:prstGeom prst="rect">
            <a:avLst/>
          </a:prstGeom>
        </p:spPr>
      </p:pic>
      <p:pic>
        <p:nvPicPr>
          <p:cNvPr id="935" name="object 93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5442239" y="9585226"/>
            <a:ext cx="278250" cy="228452"/>
          </a:xfrm>
          <a:prstGeom prst="rect">
            <a:avLst/>
          </a:prstGeom>
        </p:spPr>
      </p:pic>
      <p:grpSp>
        <p:nvGrpSpPr>
          <p:cNvPr id="936" name="object 936"/>
          <p:cNvGrpSpPr/>
          <p:nvPr/>
        </p:nvGrpSpPr>
        <p:grpSpPr>
          <a:xfrm>
            <a:off x="6252204" y="9401560"/>
            <a:ext cx="1030605" cy="466725"/>
            <a:chOff x="6252204" y="9401560"/>
            <a:chExt cx="1030605" cy="466725"/>
          </a:xfrm>
        </p:grpSpPr>
        <p:pic>
          <p:nvPicPr>
            <p:cNvPr id="937" name="object 93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252204" y="9401560"/>
              <a:ext cx="303173" cy="466581"/>
            </a:xfrm>
            <a:prstGeom prst="rect">
              <a:avLst/>
            </a:prstGeom>
          </p:spPr>
        </p:pic>
        <p:sp>
          <p:nvSpPr>
            <p:cNvPr id="938" name="object 938"/>
            <p:cNvSpPr/>
            <p:nvPr/>
          </p:nvSpPr>
          <p:spPr>
            <a:xfrm>
              <a:off x="6342865" y="9557897"/>
              <a:ext cx="286385" cy="28575"/>
            </a:xfrm>
            <a:custGeom>
              <a:avLst/>
              <a:gdLst/>
              <a:ahLst/>
              <a:cxnLst/>
              <a:rect l="l" t="t" r="r" b="b"/>
              <a:pathLst>
                <a:path w="286384" h="28575">
                  <a:moveTo>
                    <a:pt x="0" y="28203"/>
                  </a:moveTo>
                  <a:lnTo>
                    <a:pt x="159249" y="12507"/>
                  </a:lnTo>
                  <a:lnTo>
                    <a:pt x="242128" y="4337"/>
                  </a:lnTo>
                  <a:lnTo>
                    <a:pt x="275453" y="1049"/>
                  </a:lnTo>
                  <a:lnTo>
                    <a:pt x="286041" y="0"/>
                  </a:lnTo>
                </a:path>
              </a:pathLst>
            </a:custGeom>
            <a:ln w="29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9" name="object 93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451388" y="9541194"/>
              <a:ext cx="229568" cy="211231"/>
            </a:xfrm>
            <a:prstGeom prst="rect">
              <a:avLst/>
            </a:prstGeom>
          </p:spPr>
        </p:pic>
        <p:pic>
          <p:nvPicPr>
            <p:cNvPr id="940" name="object 94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23186" y="9407844"/>
              <a:ext cx="81697" cy="342713"/>
            </a:xfrm>
            <a:prstGeom prst="rect">
              <a:avLst/>
            </a:prstGeom>
          </p:spPr>
        </p:pic>
        <p:pic>
          <p:nvPicPr>
            <p:cNvPr id="941" name="object 94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842836" y="9504733"/>
              <a:ext cx="439782" cy="268634"/>
            </a:xfrm>
            <a:prstGeom prst="rect">
              <a:avLst/>
            </a:prstGeom>
          </p:spPr>
        </p:pic>
      </p:grpSp>
      <p:grpSp>
        <p:nvGrpSpPr>
          <p:cNvPr id="942" name="object 942"/>
          <p:cNvGrpSpPr/>
          <p:nvPr/>
        </p:nvGrpSpPr>
        <p:grpSpPr>
          <a:xfrm>
            <a:off x="7786606" y="9434479"/>
            <a:ext cx="623570" cy="504190"/>
            <a:chOff x="7786606" y="9434479"/>
            <a:chExt cx="623570" cy="504190"/>
          </a:xfrm>
        </p:grpSpPr>
        <p:pic>
          <p:nvPicPr>
            <p:cNvPr id="943" name="object 94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786606" y="9498138"/>
              <a:ext cx="224359" cy="440083"/>
            </a:xfrm>
            <a:prstGeom prst="rect">
              <a:avLst/>
            </a:prstGeom>
          </p:spPr>
        </p:pic>
        <p:pic>
          <p:nvPicPr>
            <p:cNvPr id="944" name="object 94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055295" y="9434479"/>
              <a:ext cx="162262" cy="282502"/>
            </a:xfrm>
            <a:prstGeom prst="rect">
              <a:avLst/>
            </a:prstGeom>
          </p:spPr>
        </p:pic>
        <p:pic>
          <p:nvPicPr>
            <p:cNvPr id="945" name="object 94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258668" y="9480446"/>
              <a:ext cx="151291" cy="226252"/>
            </a:xfrm>
            <a:prstGeom prst="rect">
              <a:avLst/>
            </a:prstGeom>
          </p:spPr>
        </p:pic>
      </p:grpSp>
      <p:grpSp>
        <p:nvGrpSpPr>
          <p:cNvPr id="946" name="object 946"/>
          <p:cNvGrpSpPr/>
          <p:nvPr/>
        </p:nvGrpSpPr>
        <p:grpSpPr>
          <a:xfrm>
            <a:off x="8446654" y="9471439"/>
            <a:ext cx="171450" cy="559435"/>
            <a:chOff x="8446654" y="9471439"/>
            <a:chExt cx="171450" cy="559435"/>
          </a:xfrm>
        </p:grpSpPr>
        <p:sp>
          <p:nvSpPr>
            <p:cNvPr id="947" name="object 947"/>
            <p:cNvSpPr/>
            <p:nvPr/>
          </p:nvSpPr>
          <p:spPr>
            <a:xfrm>
              <a:off x="8476230" y="9488902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10075" y="1605"/>
                  </a:moveTo>
                  <a:lnTo>
                    <a:pt x="8699" y="1203"/>
                  </a:lnTo>
                  <a:lnTo>
                    <a:pt x="7322" y="802"/>
                  </a:lnTo>
                </a:path>
                <a:path w="10159" h="1904">
                  <a:moveTo>
                    <a:pt x="7322" y="802"/>
                  </a:moveTo>
                  <a:lnTo>
                    <a:pt x="4571" y="0"/>
                  </a:lnTo>
                  <a:lnTo>
                    <a:pt x="0" y="95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8467599" y="9489852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90" h="10159">
                  <a:moveTo>
                    <a:pt x="8631" y="0"/>
                  </a:moveTo>
                  <a:lnTo>
                    <a:pt x="4060" y="950"/>
                  </a:lnTo>
                  <a:lnTo>
                    <a:pt x="0" y="9798"/>
                  </a:lnTo>
                </a:path>
              </a:pathLst>
            </a:custGeom>
            <a:ln w="34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8463837" y="9499651"/>
              <a:ext cx="3810" cy="30480"/>
            </a:xfrm>
            <a:custGeom>
              <a:avLst/>
              <a:gdLst/>
              <a:ahLst/>
              <a:cxnLst/>
              <a:rect l="l" t="t" r="r" b="b"/>
              <a:pathLst>
                <a:path w="3809" h="30479">
                  <a:moveTo>
                    <a:pt x="3762" y="0"/>
                  </a:moveTo>
                  <a:lnTo>
                    <a:pt x="1423" y="5453"/>
                  </a:lnTo>
                  <a:lnTo>
                    <a:pt x="278" y="10444"/>
                  </a:lnTo>
                  <a:lnTo>
                    <a:pt x="0" y="17827"/>
                  </a:lnTo>
                  <a:lnTo>
                    <a:pt x="258" y="30460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8464096" y="9530111"/>
              <a:ext cx="5715" cy="57150"/>
            </a:xfrm>
            <a:custGeom>
              <a:avLst/>
              <a:gdLst/>
              <a:ahLst/>
              <a:cxnLst/>
              <a:rect l="l" t="t" r="r" b="b"/>
              <a:pathLst>
                <a:path w="5715" h="57150">
                  <a:moveTo>
                    <a:pt x="0" y="0"/>
                  </a:moveTo>
                  <a:lnTo>
                    <a:pt x="397" y="13042"/>
                  </a:lnTo>
                  <a:lnTo>
                    <a:pt x="1096" y="23297"/>
                  </a:lnTo>
                  <a:lnTo>
                    <a:pt x="2604" y="36081"/>
                  </a:lnTo>
                  <a:lnTo>
                    <a:pt x="5432" y="56711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8469528" y="9586822"/>
              <a:ext cx="11430" cy="81915"/>
            </a:xfrm>
            <a:custGeom>
              <a:avLst/>
              <a:gdLst/>
              <a:ahLst/>
              <a:cxnLst/>
              <a:rect l="l" t="t" r="r" b="b"/>
              <a:pathLst>
                <a:path w="11429" h="81915">
                  <a:moveTo>
                    <a:pt x="0" y="0"/>
                  </a:moveTo>
                  <a:lnTo>
                    <a:pt x="2918" y="21020"/>
                  </a:lnTo>
                  <a:lnTo>
                    <a:pt x="5058" y="36535"/>
                  </a:lnTo>
                  <a:lnTo>
                    <a:pt x="7472" y="54205"/>
                  </a:lnTo>
                  <a:lnTo>
                    <a:pt x="11211" y="81685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8480740" y="9668508"/>
              <a:ext cx="10795" cy="100965"/>
            </a:xfrm>
            <a:custGeom>
              <a:avLst/>
              <a:gdLst/>
              <a:ahLst/>
              <a:cxnLst/>
              <a:rect l="l" t="t" r="r" b="b"/>
              <a:pathLst>
                <a:path w="10795" h="100965">
                  <a:moveTo>
                    <a:pt x="0" y="0"/>
                  </a:moveTo>
                  <a:lnTo>
                    <a:pt x="3730" y="27778"/>
                  </a:lnTo>
                  <a:lnTo>
                    <a:pt x="6092" y="47530"/>
                  </a:lnTo>
                  <a:lnTo>
                    <a:pt x="8091" y="68701"/>
                  </a:lnTo>
                  <a:lnTo>
                    <a:pt x="10732" y="100734"/>
                  </a:lnTo>
                </a:path>
              </a:pathLst>
            </a:custGeom>
            <a:ln w="30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8491472" y="9769242"/>
              <a:ext cx="5715" cy="105410"/>
            </a:xfrm>
            <a:custGeom>
              <a:avLst/>
              <a:gdLst/>
              <a:ahLst/>
              <a:cxnLst/>
              <a:rect l="l" t="t" r="r" b="b"/>
              <a:pathLst>
                <a:path w="5715" h="105409">
                  <a:moveTo>
                    <a:pt x="0" y="0"/>
                  </a:moveTo>
                  <a:lnTo>
                    <a:pt x="2554" y="32096"/>
                  </a:lnTo>
                  <a:lnTo>
                    <a:pt x="3940" y="53718"/>
                  </a:lnTo>
                  <a:lnTo>
                    <a:pt x="4637" y="74694"/>
                  </a:lnTo>
                  <a:lnTo>
                    <a:pt x="5127" y="104855"/>
                  </a:lnTo>
                </a:path>
              </a:pathLst>
            </a:custGeom>
            <a:ln w="29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8494784" y="9874098"/>
              <a:ext cx="2540" cy="85725"/>
            </a:xfrm>
            <a:custGeom>
              <a:avLst/>
              <a:gdLst/>
              <a:ahLst/>
              <a:cxnLst/>
              <a:rect l="l" t="t" r="r" b="b"/>
              <a:pathLst>
                <a:path w="2540" h="85725">
                  <a:moveTo>
                    <a:pt x="1816" y="0"/>
                  </a:moveTo>
                  <a:lnTo>
                    <a:pt x="2197" y="29853"/>
                  </a:lnTo>
                  <a:lnTo>
                    <a:pt x="2135" y="48677"/>
                  </a:lnTo>
                  <a:lnTo>
                    <a:pt x="1459" y="64455"/>
                  </a:lnTo>
                  <a:lnTo>
                    <a:pt x="0" y="85174"/>
                  </a:lnTo>
                </a:path>
              </a:pathLst>
            </a:custGeom>
            <a:ln w="28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8488902" y="9959272"/>
              <a:ext cx="6350" cy="45720"/>
            </a:xfrm>
            <a:custGeom>
              <a:avLst/>
              <a:gdLst/>
              <a:ahLst/>
              <a:cxnLst/>
              <a:rect l="l" t="t" r="r" b="b"/>
              <a:pathLst>
                <a:path w="6350" h="45720">
                  <a:moveTo>
                    <a:pt x="5881" y="0"/>
                  </a:moveTo>
                  <a:lnTo>
                    <a:pt x="4358" y="20096"/>
                  </a:lnTo>
                  <a:lnTo>
                    <a:pt x="3238" y="31517"/>
                  </a:lnTo>
                  <a:lnTo>
                    <a:pt x="1969" y="38516"/>
                  </a:lnTo>
                  <a:lnTo>
                    <a:pt x="0" y="45342"/>
                  </a:lnTo>
                </a:path>
              </a:pathLst>
            </a:custGeom>
            <a:ln w="28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8483039" y="10004614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863" y="0"/>
                  </a:moveTo>
                  <a:lnTo>
                    <a:pt x="2524" y="10875"/>
                  </a:lnTo>
                  <a:lnTo>
                    <a:pt x="0" y="3617"/>
                  </a:lnTo>
                </a:path>
              </a:pathLst>
            </a:custGeom>
            <a:ln w="30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8477706" y="9615819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09">
                  <a:moveTo>
                    <a:pt x="-17462" y="1892"/>
                  </a:moveTo>
                  <a:lnTo>
                    <a:pt x="17806" y="1892"/>
                  </a:lnTo>
                </a:path>
              </a:pathLst>
            </a:custGeom>
            <a:ln w="38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8476247" y="9601477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1458" y="14341"/>
                  </a:moveTo>
                  <a:lnTo>
                    <a:pt x="1115" y="10557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8475131" y="9577685"/>
              <a:ext cx="1270" cy="24130"/>
            </a:xfrm>
            <a:custGeom>
              <a:avLst/>
              <a:gdLst/>
              <a:ahLst/>
              <a:cxnLst/>
              <a:rect l="l" t="t" r="r" b="b"/>
              <a:pathLst>
                <a:path w="1270" h="24129">
                  <a:moveTo>
                    <a:pt x="1116" y="23791"/>
                  </a:moveTo>
                  <a:lnTo>
                    <a:pt x="0" y="13234"/>
                  </a:lnTo>
                  <a:lnTo>
                    <a:pt x="405" y="0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8475536" y="9553099"/>
              <a:ext cx="6985" cy="24765"/>
            </a:xfrm>
            <a:custGeom>
              <a:avLst/>
              <a:gdLst/>
              <a:ahLst/>
              <a:cxnLst/>
              <a:rect l="l" t="t" r="r" b="b"/>
              <a:pathLst>
                <a:path w="6984" h="24765">
                  <a:moveTo>
                    <a:pt x="0" y="24586"/>
                  </a:moveTo>
                  <a:lnTo>
                    <a:pt x="328" y="16758"/>
                  </a:lnTo>
                  <a:lnTo>
                    <a:pt x="1110" y="11587"/>
                  </a:lnTo>
                  <a:lnTo>
                    <a:pt x="2951" y="6769"/>
                  </a:lnTo>
                  <a:lnTo>
                    <a:pt x="6454" y="0"/>
                  </a:lnTo>
                </a:path>
              </a:pathLst>
            </a:custGeom>
            <a:ln w="33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8481991" y="9536390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4" h="17145">
                  <a:moveTo>
                    <a:pt x="0" y="16709"/>
                  </a:moveTo>
                  <a:lnTo>
                    <a:pt x="3709" y="10062"/>
                  </a:lnTo>
                  <a:lnTo>
                    <a:pt x="6994" y="6106"/>
                  </a:lnTo>
                  <a:lnTo>
                    <a:pt x="11697" y="3274"/>
                  </a:lnTo>
                  <a:lnTo>
                    <a:pt x="19660" y="0"/>
                  </a:lnTo>
                </a:path>
              </a:pathLst>
            </a:custGeom>
            <a:ln w="33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8501651" y="9532137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4" h="4445">
                  <a:moveTo>
                    <a:pt x="0" y="4252"/>
                  </a:moveTo>
                  <a:lnTo>
                    <a:pt x="8154" y="1210"/>
                  </a:lnTo>
                  <a:lnTo>
                    <a:pt x="14198" y="0"/>
                  </a:lnTo>
                  <a:lnTo>
                    <a:pt x="21123" y="445"/>
                  </a:lnTo>
                  <a:lnTo>
                    <a:pt x="31923" y="2371"/>
                  </a:lnTo>
                </a:path>
              </a:pathLst>
            </a:custGeom>
            <a:ln w="33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8533575" y="9534508"/>
              <a:ext cx="34925" cy="15875"/>
            </a:xfrm>
            <a:custGeom>
              <a:avLst/>
              <a:gdLst/>
              <a:ahLst/>
              <a:cxnLst/>
              <a:rect l="l" t="t" r="r" b="b"/>
              <a:pathLst>
                <a:path w="34925" h="15875">
                  <a:moveTo>
                    <a:pt x="0" y="0"/>
                  </a:moveTo>
                  <a:lnTo>
                    <a:pt x="10845" y="2200"/>
                  </a:lnTo>
                  <a:lnTo>
                    <a:pt x="18094" y="4566"/>
                  </a:lnTo>
                  <a:lnTo>
                    <a:pt x="25014" y="8569"/>
                  </a:lnTo>
                  <a:lnTo>
                    <a:pt x="34876" y="15678"/>
                  </a:lnTo>
                </a:path>
              </a:pathLst>
            </a:custGeom>
            <a:ln w="33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8568452" y="9550186"/>
              <a:ext cx="25400" cy="30480"/>
            </a:xfrm>
            <a:custGeom>
              <a:avLst/>
              <a:gdLst/>
              <a:ahLst/>
              <a:cxnLst/>
              <a:rect l="l" t="t" r="r" b="b"/>
              <a:pathLst>
                <a:path w="25400" h="30479">
                  <a:moveTo>
                    <a:pt x="0" y="0"/>
                  </a:moveTo>
                  <a:lnTo>
                    <a:pt x="9714" y="7337"/>
                  </a:lnTo>
                  <a:lnTo>
                    <a:pt x="15596" y="12938"/>
                  </a:lnTo>
                  <a:lnTo>
                    <a:pt x="20027" y="19643"/>
                  </a:lnTo>
                  <a:lnTo>
                    <a:pt x="25386" y="30291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8593838" y="9580478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0" y="0"/>
                  </a:moveTo>
                  <a:lnTo>
                    <a:pt x="5064" y="10750"/>
                  </a:lnTo>
                  <a:lnTo>
                    <a:pt x="7435" y="18162"/>
                  </a:lnTo>
                  <a:lnTo>
                    <a:pt x="7729" y="25682"/>
                  </a:lnTo>
                  <a:lnTo>
                    <a:pt x="6560" y="36757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8584625" y="9617236"/>
              <a:ext cx="15875" cy="34290"/>
            </a:xfrm>
            <a:custGeom>
              <a:avLst/>
              <a:gdLst/>
              <a:ahLst/>
              <a:cxnLst/>
              <a:rect l="l" t="t" r="r" b="b"/>
              <a:pathLst>
                <a:path w="15875" h="34290">
                  <a:moveTo>
                    <a:pt x="15773" y="0"/>
                  </a:moveTo>
                  <a:lnTo>
                    <a:pt x="14255" y="11026"/>
                  </a:lnTo>
                  <a:lnTo>
                    <a:pt x="12106" y="18208"/>
                  </a:lnTo>
                  <a:lnTo>
                    <a:pt x="7847" y="24703"/>
                  </a:lnTo>
                  <a:lnTo>
                    <a:pt x="0" y="33667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8550609" y="9650903"/>
              <a:ext cx="34290" cy="24130"/>
            </a:xfrm>
            <a:custGeom>
              <a:avLst/>
              <a:gdLst/>
              <a:ahLst/>
              <a:cxnLst/>
              <a:rect l="l" t="t" r="r" b="b"/>
              <a:pathLst>
                <a:path w="34290" h="24129">
                  <a:moveTo>
                    <a:pt x="34016" y="0"/>
                  </a:moveTo>
                  <a:lnTo>
                    <a:pt x="25883" y="8807"/>
                  </a:lnTo>
                  <a:lnTo>
                    <a:pt x="19629" y="14204"/>
                  </a:lnTo>
                  <a:lnTo>
                    <a:pt x="12064" y="18406"/>
                  </a:lnTo>
                  <a:lnTo>
                    <a:pt x="0" y="23630"/>
                  </a:lnTo>
                </a:path>
              </a:pathLst>
            </a:custGeom>
            <a:ln w="32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8509270" y="9674534"/>
              <a:ext cx="41910" cy="10795"/>
            </a:xfrm>
            <a:custGeom>
              <a:avLst/>
              <a:gdLst/>
              <a:ahLst/>
              <a:cxnLst/>
              <a:rect l="l" t="t" r="r" b="b"/>
              <a:pathLst>
                <a:path w="41909" h="10795">
                  <a:moveTo>
                    <a:pt x="41338" y="0"/>
                  </a:moveTo>
                  <a:lnTo>
                    <a:pt x="29159" y="5020"/>
                  </a:lnTo>
                  <a:lnTo>
                    <a:pt x="20793" y="7804"/>
                  </a:lnTo>
                  <a:lnTo>
                    <a:pt x="12365" y="9351"/>
                  </a:lnTo>
                  <a:lnTo>
                    <a:pt x="0" y="10660"/>
                  </a:lnTo>
                </a:path>
              </a:pathLst>
            </a:custGeom>
            <a:ln w="32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8473211" y="968340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36059" y="1793"/>
                  </a:moveTo>
                  <a:lnTo>
                    <a:pt x="23776" y="2908"/>
                  </a:lnTo>
                  <a:lnTo>
                    <a:pt x="15925" y="3092"/>
                  </a:lnTo>
                  <a:lnTo>
                    <a:pt x="9127" y="2179"/>
                  </a:lnTo>
                  <a:lnTo>
                    <a:pt x="0" y="0"/>
                  </a:lnTo>
                </a:path>
              </a:pathLst>
            </a:custGeom>
            <a:ln w="32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0" name="object 970"/>
          <p:cNvGrpSpPr/>
          <p:nvPr/>
        </p:nvGrpSpPr>
        <p:grpSpPr>
          <a:xfrm>
            <a:off x="8670521" y="9477077"/>
            <a:ext cx="372110" cy="220979"/>
            <a:chOff x="8670521" y="9477077"/>
            <a:chExt cx="372110" cy="220979"/>
          </a:xfrm>
        </p:grpSpPr>
        <p:pic>
          <p:nvPicPr>
            <p:cNvPr id="971" name="object 97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670521" y="9477077"/>
              <a:ext cx="288586" cy="220487"/>
            </a:xfrm>
            <a:prstGeom prst="rect">
              <a:avLst/>
            </a:prstGeom>
          </p:spPr>
        </p:pic>
        <p:sp>
          <p:nvSpPr>
            <p:cNvPr id="972" name="object 972"/>
            <p:cNvSpPr/>
            <p:nvPr/>
          </p:nvSpPr>
          <p:spPr>
            <a:xfrm>
              <a:off x="9002674" y="95203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9002904" y="951764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0" y="2660"/>
                  </a:moveTo>
                  <a:lnTo>
                    <a:pt x="2864" y="713"/>
                  </a:lnTo>
                  <a:lnTo>
                    <a:pt x="5408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9008313" y="9516927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09">
                  <a:moveTo>
                    <a:pt x="0" y="713"/>
                  </a:moveTo>
                  <a:lnTo>
                    <a:pt x="2544" y="0"/>
                  </a:lnTo>
                  <a:lnTo>
                    <a:pt x="5676" y="3254"/>
                  </a:lnTo>
                </a:path>
              </a:pathLst>
            </a:custGeom>
            <a:ln w="34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9013989" y="9520182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4">
                  <a:moveTo>
                    <a:pt x="0" y="0"/>
                  </a:moveTo>
                  <a:lnTo>
                    <a:pt x="3130" y="3254"/>
                  </a:lnTo>
                  <a:lnTo>
                    <a:pt x="5627" y="12741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9019617" y="9532923"/>
              <a:ext cx="4445" cy="26034"/>
            </a:xfrm>
            <a:custGeom>
              <a:avLst/>
              <a:gdLst/>
              <a:ahLst/>
              <a:cxnLst/>
              <a:rect l="l" t="t" r="r" b="b"/>
              <a:pathLst>
                <a:path w="4445" h="26034">
                  <a:moveTo>
                    <a:pt x="0" y="0"/>
                  </a:moveTo>
                  <a:lnTo>
                    <a:pt x="1468" y="5736"/>
                  </a:lnTo>
                  <a:lnTo>
                    <a:pt x="2385" y="10312"/>
                  </a:lnTo>
                  <a:lnTo>
                    <a:pt x="3137" y="16128"/>
                  </a:lnTo>
                  <a:lnTo>
                    <a:pt x="4109" y="25581"/>
                  </a:lnTo>
                </a:path>
              </a:pathLst>
            </a:custGeom>
            <a:ln w="34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9023727" y="9558504"/>
              <a:ext cx="1905" cy="36195"/>
            </a:xfrm>
            <a:custGeom>
              <a:avLst/>
              <a:gdLst/>
              <a:ahLst/>
              <a:cxnLst/>
              <a:rect l="l" t="t" r="r" b="b"/>
              <a:pathLst>
                <a:path w="1904" h="36195">
                  <a:moveTo>
                    <a:pt x="0" y="0"/>
                  </a:moveTo>
                  <a:lnTo>
                    <a:pt x="935" y="9616"/>
                  </a:lnTo>
                  <a:lnTo>
                    <a:pt x="1434" y="16578"/>
                  </a:lnTo>
                  <a:lnTo>
                    <a:pt x="1663" y="24267"/>
                  </a:lnTo>
                  <a:lnTo>
                    <a:pt x="1790" y="36064"/>
                  </a:lnTo>
                </a:path>
              </a:pathLst>
            </a:custGeom>
            <a:ln w="33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9023306" y="9594568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40" h="38734">
                  <a:moveTo>
                    <a:pt x="2210" y="0"/>
                  </a:moveTo>
                  <a:lnTo>
                    <a:pt x="2275" y="11834"/>
                  </a:lnTo>
                  <a:lnTo>
                    <a:pt x="2066" y="19789"/>
                  </a:lnTo>
                  <a:lnTo>
                    <a:pt x="1377" y="27472"/>
                  </a:lnTo>
                  <a:lnTo>
                    <a:pt x="0" y="38492"/>
                  </a:lnTo>
                </a:path>
              </a:pathLst>
            </a:custGeom>
            <a:ln w="32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9017507" y="9633061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5799" y="0"/>
                  </a:moveTo>
                  <a:lnTo>
                    <a:pt x="4366" y="10900"/>
                  </a:lnTo>
                  <a:lnTo>
                    <a:pt x="3284" y="17744"/>
                  </a:lnTo>
                  <a:lnTo>
                    <a:pt x="2009" y="23421"/>
                  </a:lnTo>
                  <a:lnTo>
                    <a:pt x="0" y="30819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0" name="object 980"/>
          <p:cNvGrpSpPr/>
          <p:nvPr/>
        </p:nvGrpSpPr>
        <p:grpSpPr>
          <a:xfrm>
            <a:off x="8997067" y="9374373"/>
            <a:ext cx="52069" cy="52705"/>
            <a:chOff x="8997067" y="9374373"/>
            <a:chExt cx="52069" cy="52705"/>
          </a:xfrm>
        </p:grpSpPr>
        <p:sp>
          <p:nvSpPr>
            <p:cNvPr id="981" name="object 981"/>
            <p:cNvSpPr/>
            <p:nvPr/>
          </p:nvSpPr>
          <p:spPr>
            <a:xfrm>
              <a:off x="9030621" y="940876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572" y="687"/>
                  </a:moveTo>
                  <a:lnTo>
                    <a:pt x="286" y="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9021809" y="9398002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90" h="10795">
                  <a:moveTo>
                    <a:pt x="8812" y="10757"/>
                  </a:moveTo>
                  <a:lnTo>
                    <a:pt x="3602" y="3770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9016260" y="9392878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5">
                  <a:moveTo>
                    <a:pt x="5548" y="5124"/>
                  </a:moveTo>
                  <a:lnTo>
                    <a:pt x="1945" y="1354"/>
                  </a:lnTo>
                  <a:lnTo>
                    <a:pt x="0" y="0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9014217" y="939152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043" y="1354"/>
                  </a:moveTo>
                  <a:lnTo>
                    <a:pt x="96" y="0"/>
                  </a:lnTo>
                  <a:lnTo>
                    <a:pt x="0" y="1420"/>
                  </a:lnTo>
                </a:path>
              </a:pathLst>
            </a:custGeom>
            <a:ln w="34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5" name="object 985"/>
          <p:cNvGrpSpPr/>
          <p:nvPr/>
        </p:nvGrpSpPr>
        <p:grpSpPr>
          <a:xfrm>
            <a:off x="9117548" y="9332438"/>
            <a:ext cx="747395" cy="412750"/>
            <a:chOff x="9117548" y="9332438"/>
            <a:chExt cx="747395" cy="412750"/>
          </a:xfrm>
        </p:grpSpPr>
        <p:pic>
          <p:nvPicPr>
            <p:cNvPr id="986" name="object 98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9117548" y="9332438"/>
              <a:ext cx="333303" cy="412214"/>
            </a:xfrm>
            <a:prstGeom prst="rect">
              <a:avLst/>
            </a:prstGeom>
          </p:spPr>
        </p:pic>
        <p:pic>
          <p:nvPicPr>
            <p:cNvPr id="987" name="object 98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9477433" y="9425845"/>
              <a:ext cx="386952" cy="280601"/>
            </a:xfrm>
            <a:prstGeom prst="rect">
              <a:avLst/>
            </a:prstGeom>
          </p:spPr>
        </p:pic>
      </p:grpSp>
      <p:sp>
        <p:nvSpPr>
          <p:cNvPr id="988" name="object 988"/>
          <p:cNvSpPr/>
          <p:nvPr/>
        </p:nvSpPr>
        <p:spPr>
          <a:xfrm>
            <a:off x="10026702" y="967604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4">
                <a:moveTo>
                  <a:pt x="1203" y="601"/>
                </a:moveTo>
                <a:lnTo>
                  <a:pt x="973" y="486"/>
                </a:lnTo>
              </a:path>
              <a:path w="1270" h="634">
                <a:moveTo>
                  <a:pt x="973" y="486"/>
                </a:moveTo>
                <a:lnTo>
                  <a:pt x="744" y="372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480" y="214765"/>
            <a:ext cx="617220" cy="508634"/>
            <a:chOff x="541480" y="214765"/>
            <a:chExt cx="617220" cy="508634"/>
          </a:xfrm>
        </p:grpSpPr>
        <p:sp>
          <p:nvSpPr>
            <p:cNvPr id="3" name="object 3"/>
            <p:cNvSpPr/>
            <p:nvPr/>
          </p:nvSpPr>
          <p:spPr>
            <a:xfrm>
              <a:off x="634202" y="320192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03"/>
                  </a:moveTo>
                  <a:lnTo>
                    <a:pt x="17462" y="803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0225" y="321798"/>
              <a:ext cx="4445" cy="67310"/>
            </a:xfrm>
            <a:custGeom>
              <a:avLst/>
              <a:gdLst/>
              <a:ahLst/>
              <a:cxnLst/>
              <a:rect l="l" t="t" r="r" b="b"/>
              <a:pathLst>
                <a:path w="4445" h="67310">
                  <a:moveTo>
                    <a:pt x="3976" y="0"/>
                  </a:moveTo>
                  <a:lnTo>
                    <a:pt x="2369" y="24460"/>
                  </a:lnTo>
                  <a:lnTo>
                    <a:pt x="1419" y="39620"/>
                  </a:lnTo>
                  <a:lnTo>
                    <a:pt x="754" y="51785"/>
                  </a:lnTo>
                  <a:lnTo>
                    <a:pt x="0" y="67261"/>
                  </a:lnTo>
                </a:path>
              </a:pathLst>
            </a:custGeom>
            <a:ln w="342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5107" y="389059"/>
              <a:ext cx="5715" cy="142240"/>
            </a:xfrm>
            <a:custGeom>
              <a:avLst/>
              <a:gdLst/>
              <a:ahLst/>
              <a:cxnLst/>
              <a:rect l="l" t="t" r="r" b="b"/>
              <a:pathLst>
                <a:path w="5715" h="142240">
                  <a:moveTo>
                    <a:pt x="5118" y="0"/>
                  </a:moveTo>
                  <a:lnTo>
                    <a:pt x="2803" y="57938"/>
                  </a:lnTo>
                  <a:lnTo>
                    <a:pt x="1498" y="92063"/>
                  </a:lnTo>
                  <a:lnTo>
                    <a:pt x="724" y="115707"/>
                  </a:lnTo>
                  <a:lnTo>
                    <a:pt x="0" y="142202"/>
                  </a:lnTo>
                </a:path>
              </a:pathLst>
            </a:custGeom>
            <a:ln w="318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520" y="531262"/>
              <a:ext cx="1905" cy="85090"/>
            </a:xfrm>
            <a:custGeom>
              <a:avLst/>
              <a:gdLst/>
              <a:ahLst/>
              <a:cxnLst/>
              <a:rect l="l" t="t" r="r" b="b"/>
              <a:pathLst>
                <a:path w="1904" h="85090">
                  <a:moveTo>
                    <a:pt x="1586" y="0"/>
                  </a:moveTo>
                  <a:lnTo>
                    <a:pt x="917" y="25594"/>
                  </a:lnTo>
                  <a:lnTo>
                    <a:pt x="529" y="42936"/>
                  </a:lnTo>
                  <a:lnTo>
                    <a:pt x="272" y="59954"/>
                  </a:lnTo>
                  <a:lnTo>
                    <a:pt x="0" y="84577"/>
                  </a:lnTo>
                </a:path>
              </a:pathLst>
            </a:custGeom>
            <a:ln w="305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120" y="615839"/>
              <a:ext cx="635" cy="71120"/>
            </a:xfrm>
            <a:custGeom>
              <a:avLst/>
              <a:gdLst/>
              <a:ahLst/>
              <a:cxnLst/>
              <a:rect l="l" t="t" r="r" b="b"/>
              <a:pathLst>
                <a:path w="634" h="71120">
                  <a:moveTo>
                    <a:pt x="200" y="-14872"/>
                  </a:moveTo>
                  <a:lnTo>
                    <a:pt x="200" y="85492"/>
                  </a:lnTo>
                </a:path>
              </a:pathLst>
            </a:custGeom>
            <a:ln w="301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3559" y="34871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741" y="338529"/>
              <a:ext cx="27305" cy="10795"/>
            </a:xfrm>
            <a:custGeom>
              <a:avLst/>
              <a:gdLst/>
              <a:ahLst/>
              <a:cxnLst/>
              <a:rect l="l" t="t" r="r" b="b"/>
              <a:pathLst>
                <a:path w="27304" h="10795">
                  <a:moveTo>
                    <a:pt x="26817" y="10183"/>
                  </a:moveTo>
                  <a:lnTo>
                    <a:pt x="14513" y="5711"/>
                  </a:lnTo>
                  <a:lnTo>
                    <a:pt x="7619" y="3160"/>
                  </a:lnTo>
                  <a:lnTo>
                    <a:pt x="3619" y="1574"/>
                  </a:lnTo>
                  <a:lnTo>
                    <a:pt x="0" y="0"/>
                  </a:lnTo>
                </a:path>
              </a:pathLst>
            </a:custGeom>
            <a:ln w="3446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9810" y="333361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6930" y="5168"/>
                  </a:moveTo>
                  <a:lnTo>
                    <a:pt x="1241" y="2654"/>
                  </a:lnTo>
                  <a:lnTo>
                    <a:pt x="0" y="0"/>
                  </a:lnTo>
                </a:path>
              </a:pathLst>
            </a:custGeom>
            <a:ln w="342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69" y="327296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1241" y="6064"/>
                  </a:moveTo>
                  <a:lnTo>
                    <a:pt x="0" y="3410"/>
                  </a:lnTo>
                  <a:lnTo>
                    <a:pt x="9152" y="0"/>
                  </a:lnTo>
                </a:path>
              </a:pathLst>
            </a:custGeom>
            <a:ln w="341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7722" y="318236"/>
              <a:ext cx="34925" cy="9525"/>
            </a:xfrm>
            <a:custGeom>
              <a:avLst/>
              <a:gdLst/>
              <a:ahLst/>
              <a:cxnLst/>
              <a:rect l="l" t="t" r="r" b="b"/>
              <a:pathLst>
                <a:path w="34925" h="9525">
                  <a:moveTo>
                    <a:pt x="0" y="9059"/>
                  </a:moveTo>
                  <a:lnTo>
                    <a:pt x="5691" y="7000"/>
                  </a:lnTo>
                  <a:lnTo>
                    <a:pt x="11208" y="5370"/>
                  </a:lnTo>
                  <a:lnTo>
                    <a:pt x="19810" y="3320"/>
                  </a:lnTo>
                  <a:lnTo>
                    <a:pt x="34755" y="0"/>
                  </a:lnTo>
                </a:path>
              </a:pathLst>
            </a:custGeom>
            <a:ln w="345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2477" y="302728"/>
              <a:ext cx="73025" cy="15875"/>
            </a:xfrm>
            <a:custGeom>
              <a:avLst/>
              <a:gdLst/>
              <a:ahLst/>
              <a:cxnLst/>
              <a:rect l="l" t="t" r="r" b="b"/>
              <a:pathLst>
                <a:path w="73025" h="15875">
                  <a:moveTo>
                    <a:pt x="0" y="15507"/>
                  </a:moveTo>
                  <a:lnTo>
                    <a:pt x="15541" y="12086"/>
                  </a:lnTo>
                  <a:lnTo>
                    <a:pt x="28321" y="9331"/>
                  </a:lnTo>
                  <a:lnTo>
                    <a:pt x="45179" y="5786"/>
                  </a:lnTo>
                  <a:lnTo>
                    <a:pt x="72955" y="0"/>
                  </a:lnTo>
                </a:path>
              </a:pathLst>
            </a:custGeom>
            <a:ln w="337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432" y="279468"/>
              <a:ext cx="118745" cy="23495"/>
            </a:xfrm>
            <a:custGeom>
              <a:avLst/>
              <a:gdLst/>
              <a:ahLst/>
              <a:cxnLst/>
              <a:rect l="l" t="t" r="r" b="b"/>
              <a:pathLst>
                <a:path w="118745" h="23495">
                  <a:moveTo>
                    <a:pt x="0" y="23260"/>
                  </a:moveTo>
                  <a:lnTo>
                    <a:pt x="28486" y="17351"/>
                  </a:lnTo>
                  <a:lnTo>
                    <a:pt x="50321" y="12959"/>
                  </a:lnTo>
                  <a:lnTo>
                    <a:pt x="76609" y="7902"/>
                  </a:lnTo>
                  <a:lnTo>
                    <a:pt x="118456" y="0"/>
                  </a:lnTo>
                </a:path>
              </a:pathLst>
            </a:custGeom>
            <a:ln w="317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3889" y="254350"/>
              <a:ext cx="142240" cy="25400"/>
            </a:xfrm>
            <a:custGeom>
              <a:avLst/>
              <a:gdLst/>
              <a:ahLst/>
              <a:cxnLst/>
              <a:rect l="l" t="t" r="r" b="b"/>
              <a:pathLst>
                <a:path w="142240" h="25400">
                  <a:moveTo>
                    <a:pt x="0" y="25117"/>
                  </a:moveTo>
                  <a:lnTo>
                    <a:pt x="42213" y="17186"/>
                  </a:lnTo>
                  <a:lnTo>
                    <a:pt x="71067" y="11926"/>
                  </a:lnTo>
                  <a:lnTo>
                    <a:pt x="99867" y="6982"/>
                  </a:lnTo>
                  <a:lnTo>
                    <a:pt x="141916" y="0"/>
                  </a:lnTo>
                </a:path>
              </a:pathLst>
            </a:custGeom>
            <a:ln w="291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5805" y="236115"/>
              <a:ext cx="121285" cy="18415"/>
            </a:xfrm>
            <a:custGeom>
              <a:avLst/>
              <a:gdLst/>
              <a:ahLst/>
              <a:cxnLst/>
              <a:rect l="l" t="t" r="r" b="b"/>
              <a:pathLst>
                <a:path w="121284" h="18414">
                  <a:moveTo>
                    <a:pt x="0" y="18234"/>
                  </a:moveTo>
                  <a:lnTo>
                    <a:pt x="41718" y="11359"/>
                  </a:lnTo>
                  <a:lnTo>
                    <a:pt x="68202" y="7168"/>
                  </a:lnTo>
                  <a:lnTo>
                    <a:pt x="90770" y="3951"/>
                  </a:lnTo>
                  <a:lnTo>
                    <a:pt x="120743" y="0"/>
                  </a:lnTo>
                </a:path>
              </a:pathLst>
            </a:custGeom>
            <a:ln w="262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549" y="229300"/>
              <a:ext cx="70485" cy="6985"/>
            </a:xfrm>
            <a:custGeom>
              <a:avLst/>
              <a:gdLst/>
              <a:ahLst/>
              <a:cxnLst/>
              <a:rect l="l" t="t" r="r" b="b"/>
              <a:pathLst>
                <a:path w="70484" h="6985">
                  <a:moveTo>
                    <a:pt x="0" y="6815"/>
                  </a:moveTo>
                  <a:lnTo>
                    <a:pt x="29186" y="3040"/>
                  </a:lnTo>
                  <a:lnTo>
                    <a:pt x="46244" y="1072"/>
                  </a:lnTo>
                  <a:lnTo>
                    <a:pt x="57773" y="272"/>
                  </a:lnTo>
                  <a:lnTo>
                    <a:pt x="70370" y="0"/>
                  </a:lnTo>
                </a:path>
              </a:pathLst>
            </a:custGeom>
            <a:ln w="263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6919" y="229206"/>
              <a:ext cx="17780" cy="5080"/>
            </a:xfrm>
            <a:custGeom>
              <a:avLst/>
              <a:gdLst/>
              <a:ahLst/>
              <a:cxnLst/>
              <a:rect l="l" t="t" r="r" b="b"/>
              <a:pathLst>
                <a:path w="17780" h="5079">
                  <a:moveTo>
                    <a:pt x="0" y="94"/>
                  </a:moveTo>
                  <a:lnTo>
                    <a:pt x="11707" y="0"/>
                  </a:lnTo>
                  <a:lnTo>
                    <a:pt x="17013" y="440"/>
                  </a:lnTo>
                  <a:lnTo>
                    <a:pt x="17183" y="1840"/>
                  </a:lnTo>
                  <a:lnTo>
                    <a:pt x="13480" y="4625"/>
                  </a:lnTo>
                </a:path>
              </a:pathLst>
            </a:custGeom>
            <a:ln w="288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2164" y="233832"/>
              <a:ext cx="28575" cy="12065"/>
            </a:xfrm>
            <a:custGeom>
              <a:avLst/>
              <a:gdLst/>
              <a:ahLst/>
              <a:cxnLst/>
              <a:rect l="l" t="t" r="r" b="b"/>
              <a:pathLst>
                <a:path w="28575" h="12064">
                  <a:moveTo>
                    <a:pt x="28234" y="0"/>
                  </a:moveTo>
                  <a:lnTo>
                    <a:pt x="23879" y="2893"/>
                  </a:lnTo>
                  <a:lnTo>
                    <a:pt x="19486" y="5050"/>
                  </a:lnTo>
                  <a:lnTo>
                    <a:pt x="12409" y="7545"/>
                  </a:lnTo>
                  <a:lnTo>
                    <a:pt x="0" y="11450"/>
                  </a:lnTo>
                </a:path>
              </a:pathLst>
            </a:custGeom>
            <a:ln w="317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2608" y="45904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7865" y="441633"/>
              <a:ext cx="42545" cy="35560"/>
            </a:xfrm>
            <a:custGeom>
              <a:avLst/>
              <a:gdLst/>
              <a:ahLst/>
              <a:cxnLst/>
              <a:rect l="l" t="t" r="r" b="b"/>
              <a:pathLst>
                <a:path w="42545" h="35559">
                  <a:moveTo>
                    <a:pt x="0" y="35054"/>
                  </a:moveTo>
                  <a:lnTo>
                    <a:pt x="42155" y="35054"/>
                  </a:lnTo>
                  <a:lnTo>
                    <a:pt x="42155" y="0"/>
                  </a:lnTo>
                  <a:lnTo>
                    <a:pt x="0" y="0"/>
                  </a:lnTo>
                  <a:lnTo>
                    <a:pt x="0" y="35054"/>
                  </a:lnTo>
                  <a:close/>
                </a:path>
              </a:pathLst>
            </a:custGeom>
            <a:solidFill>
              <a:srgbClr val="EB4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3500" y="45927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1777" y="0"/>
                  </a:moveTo>
                  <a:lnTo>
                    <a:pt x="0" y="229"/>
                  </a:lnTo>
                  <a:lnTo>
                    <a:pt x="2839" y="514"/>
                  </a:lnTo>
                </a:path>
              </a:pathLst>
            </a:custGeom>
            <a:ln w="3469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8984" y="442435"/>
              <a:ext cx="50800" cy="35560"/>
            </a:xfrm>
            <a:custGeom>
              <a:avLst/>
              <a:gdLst/>
              <a:ahLst/>
              <a:cxnLst/>
              <a:rect l="l" t="t" r="r" b="b"/>
              <a:pathLst>
                <a:path w="50800" h="35559">
                  <a:moveTo>
                    <a:pt x="0" y="34995"/>
                  </a:moveTo>
                  <a:lnTo>
                    <a:pt x="50430" y="34995"/>
                  </a:lnTo>
                  <a:lnTo>
                    <a:pt x="50430" y="0"/>
                  </a:lnTo>
                  <a:lnTo>
                    <a:pt x="0" y="0"/>
                  </a:lnTo>
                  <a:lnTo>
                    <a:pt x="0" y="34995"/>
                  </a:lnTo>
                  <a:close/>
                </a:path>
              </a:pathLst>
            </a:custGeom>
            <a:solidFill>
              <a:srgbClr val="EB4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060" y="458283"/>
              <a:ext cx="40005" cy="1905"/>
            </a:xfrm>
            <a:custGeom>
              <a:avLst/>
              <a:gdLst/>
              <a:ahLst/>
              <a:cxnLst/>
              <a:rect l="l" t="t" r="r" b="b"/>
              <a:pathLst>
                <a:path w="40004" h="1904">
                  <a:moveTo>
                    <a:pt x="0" y="1677"/>
                  </a:moveTo>
                  <a:lnTo>
                    <a:pt x="7861" y="1586"/>
                  </a:lnTo>
                  <a:lnTo>
                    <a:pt x="14584" y="1381"/>
                  </a:lnTo>
                  <a:lnTo>
                    <a:pt x="23863" y="905"/>
                  </a:lnTo>
                  <a:lnTo>
                    <a:pt x="39390" y="0"/>
                  </a:lnTo>
                </a:path>
              </a:pathLst>
            </a:custGeom>
            <a:ln w="345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450" y="452778"/>
              <a:ext cx="71120" cy="5715"/>
            </a:xfrm>
            <a:custGeom>
              <a:avLst/>
              <a:gdLst/>
              <a:ahLst/>
              <a:cxnLst/>
              <a:rect l="l" t="t" r="r" b="b"/>
              <a:pathLst>
                <a:path w="71120" h="5715">
                  <a:moveTo>
                    <a:pt x="0" y="5505"/>
                  </a:moveTo>
                  <a:lnTo>
                    <a:pt x="16014" y="4540"/>
                  </a:lnTo>
                  <a:lnTo>
                    <a:pt x="28712" y="3646"/>
                  </a:lnTo>
                  <a:lnTo>
                    <a:pt x="44714" y="2304"/>
                  </a:lnTo>
                  <a:lnTo>
                    <a:pt x="70644" y="0"/>
                  </a:lnTo>
                </a:path>
              </a:pathLst>
            </a:custGeom>
            <a:ln w="333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2094" y="434978"/>
              <a:ext cx="193675" cy="18415"/>
            </a:xfrm>
            <a:custGeom>
              <a:avLst/>
              <a:gdLst/>
              <a:ahLst/>
              <a:cxnLst/>
              <a:rect l="l" t="t" r="r" b="b"/>
              <a:pathLst>
                <a:path w="193675" h="18415">
                  <a:moveTo>
                    <a:pt x="0" y="17800"/>
                  </a:moveTo>
                  <a:lnTo>
                    <a:pt x="87554" y="9587"/>
                  </a:lnTo>
                  <a:lnTo>
                    <a:pt x="136888" y="4995"/>
                  </a:lnTo>
                  <a:lnTo>
                    <a:pt x="166134" y="2356"/>
                  </a:lnTo>
                  <a:lnTo>
                    <a:pt x="193426" y="0"/>
                  </a:lnTo>
                </a:path>
              </a:pathLst>
            </a:custGeom>
            <a:ln w="296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5521" y="430280"/>
              <a:ext cx="67310" cy="5080"/>
            </a:xfrm>
            <a:custGeom>
              <a:avLst/>
              <a:gdLst/>
              <a:ahLst/>
              <a:cxnLst/>
              <a:rect l="l" t="t" r="r" b="b"/>
              <a:pathLst>
                <a:path w="67309" h="5079">
                  <a:moveTo>
                    <a:pt x="0" y="4697"/>
                  </a:moveTo>
                  <a:lnTo>
                    <a:pt x="25312" y="2545"/>
                  </a:lnTo>
                  <a:lnTo>
                    <a:pt x="40701" y="1338"/>
                  </a:lnTo>
                  <a:lnTo>
                    <a:pt x="52423" y="636"/>
                  </a:lnTo>
                  <a:lnTo>
                    <a:pt x="66733" y="0"/>
                  </a:lnTo>
                </a:path>
              </a:pathLst>
            </a:custGeom>
            <a:ln w="2852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42255" y="429631"/>
              <a:ext cx="26670" cy="1905"/>
            </a:xfrm>
            <a:custGeom>
              <a:avLst/>
              <a:gdLst/>
              <a:ahLst/>
              <a:cxnLst/>
              <a:rect l="l" t="t" r="r" b="b"/>
              <a:pathLst>
                <a:path w="26669" h="1904">
                  <a:moveTo>
                    <a:pt x="0" y="648"/>
                  </a:moveTo>
                  <a:lnTo>
                    <a:pt x="13681" y="98"/>
                  </a:lnTo>
                  <a:lnTo>
                    <a:pt x="20997" y="0"/>
                  </a:lnTo>
                  <a:lnTo>
                    <a:pt x="24429" y="430"/>
                  </a:lnTo>
                  <a:lnTo>
                    <a:pt x="26456" y="1465"/>
                  </a:lnTo>
                </a:path>
              </a:pathLst>
            </a:custGeom>
            <a:ln w="297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8510" y="431097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4" h="5715">
                  <a:moveTo>
                    <a:pt x="10201" y="0"/>
                  </a:moveTo>
                  <a:lnTo>
                    <a:pt x="13070" y="1818"/>
                  </a:lnTo>
                  <a:lnTo>
                    <a:pt x="0" y="5663"/>
                  </a:lnTo>
                </a:path>
              </a:pathLst>
            </a:custGeom>
            <a:ln w="320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2750" y="68571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58" y="0"/>
                  </a:moveTo>
                  <a:lnTo>
                    <a:pt x="229" y="229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8946" y="686173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3803" y="0"/>
                  </a:moveTo>
                  <a:lnTo>
                    <a:pt x="1056" y="3435"/>
                  </a:lnTo>
                  <a:lnTo>
                    <a:pt x="0" y="6066"/>
                  </a:lnTo>
                </a:path>
              </a:pathLst>
            </a:custGeom>
            <a:ln w="3484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7889" y="692239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1056" y="0"/>
                  </a:moveTo>
                  <a:lnTo>
                    <a:pt x="0" y="2632"/>
                  </a:lnTo>
                  <a:lnTo>
                    <a:pt x="3098" y="5776"/>
                  </a:lnTo>
                </a:path>
              </a:pathLst>
            </a:custGeom>
            <a:ln w="346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0987" y="698016"/>
              <a:ext cx="15240" cy="5715"/>
            </a:xfrm>
            <a:custGeom>
              <a:avLst/>
              <a:gdLst/>
              <a:ahLst/>
              <a:cxnLst/>
              <a:rect l="l" t="t" r="r" b="b"/>
              <a:pathLst>
                <a:path w="15240" h="5715">
                  <a:moveTo>
                    <a:pt x="0" y="0"/>
                  </a:moveTo>
                  <a:lnTo>
                    <a:pt x="3098" y="3143"/>
                  </a:lnTo>
                  <a:lnTo>
                    <a:pt x="14987" y="5495"/>
                  </a:lnTo>
                </a:path>
              </a:pathLst>
            </a:custGeom>
            <a:ln w="345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5975" y="703512"/>
              <a:ext cx="34925" cy="2540"/>
            </a:xfrm>
            <a:custGeom>
              <a:avLst/>
              <a:gdLst/>
              <a:ahLst/>
              <a:cxnLst/>
              <a:rect l="l" t="t" r="r" b="b"/>
              <a:pathLst>
                <a:path w="34925" h="2540">
                  <a:moveTo>
                    <a:pt x="0" y="0"/>
                  </a:moveTo>
                  <a:lnTo>
                    <a:pt x="7232" y="1359"/>
                  </a:lnTo>
                  <a:lnTo>
                    <a:pt x="13272" y="2062"/>
                  </a:lnTo>
                  <a:lnTo>
                    <a:pt x="21387" y="2334"/>
                  </a:lnTo>
                  <a:lnTo>
                    <a:pt x="34843" y="2399"/>
                  </a:lnTo>
                </a:path>
              </a:pathLst>
            </a:custGeom>
            <a:ln w="3439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0818" y="703583"/>
              <a:ext cx="55880" cy="2540"/>
            </a:xfrm>
            <a:custGeom>
              <a:avLst/>
              <a:gdLst/>
              <a:ahLst/>
              <a:cxnLst/>
              <a:rect l="l" t="t" r="r" b="b"/>
              <a:pathLst>
                <a:path w="55879" h="2540">
                  <a:moveTo>
                    <a:pt x="0" y="2328"/>
                  </a:moveTo>
                  <a:lnTo>
                    <a:pt x="13777" y="2320"/>
                  </a:lnTo>
                  <a:lnTo>
                    <a:pt x="24141" y="2074"/>
                  </a:lnTo>
                  <a:lnTo>
                    <a:pt x="36288" y="1374"/>
                  </a:lnTo>
                  <a:lnTo>
                    <a:pt x="55412" y="0"/>
                  </a:lnTo>
                </a:path>
              </a:pathLst>
            </a:custGeom>
            <a:ln w="334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6231" y="697645"/>
              <a:ext cx="68580" cy="6350"/>
            </a:xfrm>
            <a:custGeom>
              <a:avLst/>
              <a:gdLst/>
              <a:ahLst/>
              <a:cxnLst/>
              <a:rect l="l" t="t" r="r" b="b"/>
              <a:pathLst>
                <a:path w="68580" h="6350">
                  <a:moveTo>
                    <a:pt x="0" y="5937"/>
                  </a:moveTo>
                  <a:lnTo>
                    <a:pt x="19323" y="4507"/>
                  </a:lnTo>
                  <a:lnTo>
                    <a:pt x="32862" y="3411"/>
                  </a:lnTo>
                  <a:lnTo>
                    <a:pt x="47005" y="2094"/>
                  </a:lnTo>
                  <a:lnTo>
                    <a:pt x="68140" y="0"/>
                  </a:lnTo>
                </a:path>
              </a:pathLst>
            </a:custGeom>
            <a:ln w="321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4372" y="690619"/>
              <a:ext cx="67310" cy="7620"/>
            </a:xfrm>
            <a:custGeom>
              <a:avLst/>
              <a:gdLst/>
              <a:ahLst/>
              <a:cxnLst/>
              <a:rect l="l" t="t" r="r" b="b"/>
              <a:pathLst>
                <a:path w="67309" h="7620">
                  <a:moveTo>
                    <a:pt x="0" y="7025"/>
                  </a:moveTo>
                  <a:lnTo>
                    <a:pt x="21113" y="4913"/>
                  </a:lnTo>
                  <a:lnTo>
                    <a:pt x="35099" y="3478"/>
                  </a:lnTo>
                  <a:lnTo>
                    <a:pt x="48211" y="2059"/>
                  </a:lnTo>
                  <a:lnTo>
                    <a:pt x="66704" y="0"/>
                  </a:lnTo>
                </a:path>
              </a:pathLst>
            </a:custGeom>
            <a:ln w="310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1077" y="680930"/>
              <a:ext cx="80010" cy="10160"/>
            </a:xfrm>
            <a:custGeom>
              <a:avLst/>
              <a:gdLst/>
              <a:ahLst/>
              <a:cxnLst/>
              <a:rect l="l" t="t" r="r" b="b"/>
              <a:pathLst>
                <a:path w="80009" h="10159">
                  <a:moveTo>
                    <a:pt x="0" y="9689"/>
                  </a:moveTo>
                  <a:lnTo>
                    <a:pt x="41473" y="4808"/>
                  </a:lnTo>
                  <a:lnTo>
                    <a:pt x="63628" y="2172"/>
                  </a:lnTo>
                  <a:lnTo>
                    <a:pt x="73965" y="872"/>
                  </a:lnTo>
                  <a:lnTo>
                    <a:pt x="79980" y="0"/>
                  </a:lnTo>
                </a:path>
              </a:pathLst>
            </a:custGeom>
            <a:ln w="311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5210" y="58727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4351" y="58530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858" y="1975"/>
                  </a:moveTo>
                  <a:lnTo>
                    <a:pt x="400" y="886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3951" y="58380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400" y="1492"/>
                  </a:moveTo>
                  <a:lnTo>
                    <a:pt x="0" y="606"/>
                  </a:lnTo>
                  <a:lnTo>
                    <a:pt x="1233" y="0"/>
                  </a:lnTo>
                </a:path>
              </a:pathLst>
            </a:custGeom>
            <a:ln w="348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5184" y="583203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19" h="2540">
                  <a:moveTo>
                    <a:pt x="0" y="606"/>
                  </a:moveTo>
                  <a:lnTo>
                    <a:pt x="1233" y="0"/>
                  </a:lnTo>
                  <a:lnTo>
                    <a:pt x="7460" y="2485"/>
                  </a:lnTo>
                </a:path>
              </a:pathLst>
            </a:custGeom>
            <a:ln w="3480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2645" y="58568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59">
                  <a:moveTo>
                    <a:pt x="0" y="0"/>
                  </a:moveTo>
                  <a:lnTo>
                    <a:pt x="6227" y="2485"/>
                  </a:lnTo>
                  <a:lnTo>
                    <a:pt x="17999" y="9580"/>
                  </a:lnTo>
                </a:path>
              </a:pathLst>
            </a:custGeom>
            <a:ln w="347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0644" y="595269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40" h="19050">
                  <a:moveTo>
                    <a:pt x="0" y="0"/>
                  </a:moveTo>
                  <a:lnTo>
                    <a:pt x="7049" y="4281"/>
                  </a:lnTo>
                  <a:lnTo>
                    <a:pt x="12248" y="7643"/>
                  </a:lnTo>
                  <a:lnTo>
                    <a:pt x="18161" y="11826"/>
                  </a:lnTo>
                  <a:lnTo>
                    <a:pt x="27354" y="18572"/>
                  </a:lnTo>
                </a:path>
              </a:pathLst>
            </a:custGeom>
            <a:ln w="341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7999" y="613841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5" h="25400">
                  <a:moveTo>
                    <a:pt x="0" y="0"/>
                  </a:moveTo>
                  <a:lnTo>
                    <a:pt x="9247" y="6850"/>
                  </a:lnTo>
                  <a:lnTo>
                    <a:pt x="15549" y="11768"/>
                  </a:lnTo>
                  <a:lnTo>
                    <a:pt x="21803" y="17125"/>
                  </a:lnTo>
                  <a:lnTo>
                    <a:pt x="30906" y="25294"/>
                  </a:lnTo>
                </a:path>
              </a:pathLst>
            </a:custGeom>
            <a:ln w="332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78905" y="639136"/>
              <a:ext cx="27305" cy="26670"/>
            </a:xfrm>
            <a:custGeom>
              <a:avLst/>
              <a:gdLst/>
              <a:ahLst/>
              <a:cxnLst/>
              <a:rect l="l" t="t" r="r" b="b"/>
              <a:pathLst>
                <a:path w="27305" h="26670">
                  <a:moveTo>
                    <a:pt x="0" y="0"/>
                  </a:moveTo>
                  <a:lnTo>
                    <a:pt x="9039" y="8188"/>
                  </a:lnTo>
                  <a:lnTo>
                    <a:pt x="14850" y="13681"/>
                  </a:lnTo>
                  <a:lnTo>
                    <a:pt x="19950" y="18969"/>
                  </a:lnTo>
                  <a:lnTo>
                    <a:pt x="26856" y="26539"/>
                  </a:lnTo>
                </a:path>
              </a:pathLst>
            </a:custGeom>
            <a:ln w="3260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05762" y="665675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80" h="21590">
                  <a:moveTo>
                    <a:pt x="0" y="0"/>
                  </a:moveTo>
                  <a:lnTo>
                    <a:pt x="6763" y="7489"/>
                  </a:lnTo>
                  <a:lnTo>
                    <a:pt x="10859" y="12216"/>
                  </a:lnTo>
                  <a:lnTo>
                    <a:pt x="13947" y="16186"/>
                  </a:lnTo>
                  <a:lnTo>
                    <a:pt x="17684" y="21407"/>
                  </a:lnTo>
                </a:path>
              </a:pathLst>
            </a:custGeom>
            <a:ln w="3244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1057" y="585265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688"/>
                  </a:moveTo>
                  <a:lnTo>
                    <a:pt x="17462" y="688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1057" y="571963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4" h="13334">
                  <a:moveTo>
                    <a:pt x="0" y="13301"/>
                  </a:moveTo>
                  <a:lnTo>
                    <a:pt x="458" y="4602"/>
                  </a:lnTo>
                  <a:lnTo>
                    <a:pt x="629" y="0"/>
                  </a:lnTo>
                </a:path>
              </a:pathLst>
            </a:custGeom>
            <a:ln w="347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9420" y="565022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4">
                  <a:moveTo>
                    <a:pt x="2265" y="6940"/>
                  </a:moveTo>
                  <a:lnTo>
                    <a:pt x="2436" y="2337"/>
                  </a:lnTo>
                  <a:lnTo>
                    <a:pt x="0" y="0"/>
                  </a:lnTo>
                </a:path>
              </a:pathLst>
            </a:custGeom>
            <a:ln w="344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18813" y="562685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4" h="3809">
                  <a:moveTo>
                    <a:pt x="10607" y="2337"/>
                  </a:moveTo>
                  <a:lnTo>
                    <a:pt x="8171" y="0"/>
                  </a:lnTo>
                  <a:lnTo>
                    <a:pt x="0" y="3405"/>
                  </a:lnTo>
                </a:path>
              </a:pathLst>
            </a:custGeom>
            <a:ln w="343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6080" y="566091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70">
                  <a:moveTo>
                    <a:pt x="22732" y="0"/>
                  </a:moveTo>
                  <a:lnTo>
                    <a:pt x="17781" y="2125"/>
                  </a:lnTo>
                  <a:lnTo>
                    <a:pt x="13762" y="4229"/>
                  </a:lnTo>
                  <a:lnTo>
                    <a:pt x="8546" y="7569"/>
                  </a:lnTo>
                  <a:lnTo>
                    <a:pt x="0" y="13402"/>
                  </a:lnTo>
                </a:path>
              </a:pathLst>
            </a:custGeom>
            <a:ln w="345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3534" y="579493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19" h="24765">
                  <a:moveTo>
                    <a:pt x="32546" y="0"/>
                  </a:moveTo>
                  <a:lnTo>
                    <a:pt x="23846" y="6009"/>
                  </a:lnTo>
                  <a:lnTo>
                    <a:pt x="17556" y="10585"/>
                  </a:lnTo>
                  <a:lnTo>
                    <a:pt x="10624" y="16041"/>
                  </a:lnTo>
                  <a:lnTo>
                    <a:pt x="0" y="24693"/>
                  </a:lnTo>
                </a:path>
              </a:pathLst>
            </a:custGeom>
            <a:ln w="338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7280" y="604186"/>
              <a:ext cx="36830" cy="31750"/>
            </a:xfrm>
            <a:custGeom>
              <a:avLst/>
              <a:gdLst/>
              <a:ahLst/>
              <a:cxnLst/>
              <a:rect l="l" t="t" r="r" b="b"/>
              <a:pathLst>
                <a:path w="36830" h="31750">
                  <a:moveTo>
                    <a:pt x="36254" y="0"/>
                  </a:moveTo>
                  <a:lnTo>
                    <a:pt x="25571" y="8755"/>
                  </a:lnTo>
                  <a:lnTo>
                    <a:pt x="18234" y="14943"/>
                  </a:lnTo>
                  <a:lnTo>
                    <a:pt x="10843" y="21504"/>
                  </a:lnTo>
                  <a:lnTo>
                    <a:pt x="0" y="31382"/>
                  </a:lnTo>
                </a:path>
              </a:pathLst>
            </a:custGeom>
            <a:ln w="328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4674" y="635568"/>
              <a:ext cx="33020" cy="31115"/>
            </a:xfrm>
            <a:custGeom>
              <a:avLst/>
              <a:gdLst/>
              <a:ahLst/>
              <a:cxnLst/>
              <a:rect l="l" t="t" r="r" b="b"/>
              <a:pathLst>
                <a:path w="33019" h="31115">
                  <a:moveTo>
                    <a:pt x="32605" y="0"/>
                  </a:moveTo>
                  <a:lnTo>
                    <a:pt x="21819" y="9868"/>
                  </a:lnTo>
                  <a:lnTo>
                    <a:pt x="14827" y="16373"/>
                  </a:lnTo>
                  <a:lnTo>
                    <a:pt x="8573" y="22406"/>
                  </a:lnTo>
                  <a:lnTo>
                    <a:pt x="0" y="30861"/>
                  </a:lnTo>
                </a:path>
              </a:pathLst>
            </a:custGeom>
            <a:ln w="3213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267233" y="472408"/>
            <a:ext cx="83185" cy="265430"/>
            <a:chOff x="1267233" y="472408"/>
            <a:chExt cx="83185" cy="265430"/>
          </a:xfrm>
        </p:grpSpPr>
        <p:sp>
          <p:nvSpPr>
            <p:cNvPr id="57" name="object 57"/>
            <p:cNvSpPr/>
            <p:nvPr/>
          </p:nvSpPr>
          <p:spPr>
            <a:xfrm>
              <a:off x="1290055" y="58363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7709" y="58363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346" y="0"/>
                  </a:moveTo>
                  <a:lnTo>
                    <a:pt x="1029" y="0"/>
                  </a:lnTo>
                  <a:lnTo>
                    <a:pt x="0" y="688"/>
                  </a:lnTo>
                </a:path>
              </a:pathLst>
            </a:custGeom>
            <a:ln w="349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5730" y="584327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1979" y="0"/>
                  </a:moveTo>
                  <a:lnTo>
                    <a:pt x="950" y="688"/>
                  </a:lnTo>
                  <a:lnTo>
                    <a:pt x="0" y="4754"/>
                  </a:lnTo>
                </a:path>
              </a:pathLst>
            </a:custGeom>
            <a:ln w="348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4622" y="589081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1107" y="0"/>
                  </a:moveTo>
                  <a:lnTo>
                    <a:pt x="157" y="4066"/>
                  </a:lnTo>
                  <a:lnTo>
                    <a:pt x="0" y="13450"/>
                  </a:lnTo>
                </a:path>
              </a:pathLst>
            </a:custGeom>
            <a:ln w="347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84622" y="602532"/>
              <a:ext cx="3810" cy="118745"/>
            </a:xfrm>
            <a:custGeom>
              <a:avLst/>
              <a:gdLst/>
              <a:ahLst/>
              <a:cxnLst/>
              <a:rect l="l" t="t" r="r" b="b"/>
              <a:pathLst>
                <a:path w="3809" h="118745">
                  <a:moveTo>
                    <a:pt x="0" y="0"/>
                  </a:moveTo>
                  <a:lnTo>
                    <a:pt x="1954" y="62527"/>
                  </a:lnTo>
                  <a:lnTo>
                    <a:pt x="2969" y="95703"/>
                  </a:lnTo>
                  <a:lnTo>
                    <a:pt x="3371" y="110628"/>
                  </a:lnTo>
                  <a:lnTo>
                    <a:pt x="3489" y="118403"/>
                  </a:lnTo>
                </a:path>
              </a:pathLst>
            </a:custGeom>
            <a:ln w="327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32836" y="5152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30976" y="507693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5" h="7620">
                  <a:moveTo>
                    <a:pt x="1860" y="7529"/>
                  </a:moveTo>
                  <a:lnTo>
                    <a:pt x="771" y="4148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30204" y="498478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69" h="9525">
                  <a:moveTo>
                    <a:pt x="771" y="9214"/>
                  </a:moveTo>
                  <a:lnTo>
                    <a:pt x="0" y="5067"/>
                  </a:lnTo>
                  <a:lnTo>
                    <a:pt x="109" y="0"/>
                  </a:lnTo>
                </a:path>
              </a:pathLst>
            </a:custGeom>
            <a:ln w="347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30314" y="489618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90">
                  <a:moveTo>
                    <a:pt x="0" y="8859"/>
                  </a:moveTo>
                  <a:lnTo>
                    <a:pt x="109" y="3793"/>
                  </a:lnTo>
                  <a:lnTo>
                    <a:pt x="2161" y="0"/>
                  </a:lnTo>
                </a:path>
              </a:pathLst>
            </a:custGeom>
            <a:ln w="3441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037" y="479607"/>
            <a:ext cx="194425" cy="22158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1555" y="302579"/>
            <a:ext cx="490757" cy="399774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2284232" y="348213"/>
            <a:ext cx="509905" cy="368300"/>
            <a:chOff x="2284232" y="348213"/>
            <a:chExt cx="509905" cy="368300"/>
          </a:xfrm>
        </p:grpSpPr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232" y="495807"/>
              <a:ext cx="209053" cy="2204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4968" y="348213"/>
              <a:ext cx="258725" cy="365662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7924" y="372794"/>
            <a:ext cx="327477" cy="329916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3915617" y="209804"/>
            <a:ext cx="610870" cy="589280"/>
            <a:chOff x="3915617" y="209804"/>
            <a:chExt cx="610870" cy="589280"/>
          </a:xfrm>
        </p:grpSpPr>
        <p:sp>
          <p:nvSpPr>
            <p:cNvPr id="73" name="object 73"/>
            <p:cNvSpPr/>
            <p:nvPr/>
          </p:nvSpPr>
          <p:spPr>
            <a:xfrm>
              <a:off x="4131153" y="382571"/>
              <a:ext cx="21590" cy="24130"/>
            </a:xfrm>
            <a:custGeom>
              <a:avLst/>
              <a:gdLst/>
              <a:ahLst/>
              <a:cxnLst/>
              <a:rect l="l" t="t" r="r" b="b"/>
              <a:pathLst>
                <a:path w="21589" h="24129">
                  <a:moveTo>
                    <a:pt x="21559" y="23934"/>
                  </a:moveTo>
                  <a:lnTo>
                    <a:pt x="19208" y="21183"/>
                  </a:lnTo>
                  <a:lnTo>
                    <a:pt x="16858" y="18431"/>
                  </a:lnTo>
                </a:path>
                <a:path w="21589" h="24129">
                  <a:moveTo>
                    <a:pt x="16858" y="18431"/>
                  </a:moveTo>
                  <a:lnTo>
                    <a:pt x="12157" y="1292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099803" y="355094"/>
              <a:ext cx="31750" cy="27940"/>
            </a:xfrm>
            <a:custGeom>
              <a:avLst/>
              <a:gdLst/>
              <a:ahLst/>
              <a:cxnLst/>
              <a:rect l="l" t="t" r="r" b="b"/>
              <a:pathLst>
                <a:path w="31750" h="27939">
                  <a:moveTo>
                    <a:pt x="31350" y="27477"/>
                  </a:moveTo>
                  <a:lnTo>
                    <a:pt x="24022" y="19776"/>
                  </a:lnTo>
                  <a:lnTo>
                    <a:pt x="18314" y="14347"/>
                  </a:lnTo>
                  <a:lnTo>
                    <a:pt x="11286" y="8614"/>
                  </a:lnTo>
                  <a:lnTo>
                    <a:pt x="0" y="0"/>
                  </a:lnTo>
                </a:path>
              </a:pathLst>
            </a:custGeom>
            <a:ln w="340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056301" y="333790"/>
              <a:ext cx="43815" cy="21590"/>
            </a:xfrm>
            <a:custGeom>
              <a:avLst/>
              <a:gdLst/>
              <a:ahLst/>
              <a:cxnLst/>
              <a:rect l="l" t="t" r="r" b="b"/>
              <a:pathLst>
                <a:path w="43814" h="21589">
                  <a:moveTo>
                    <a:pt x="43501" y="21304"/>
                  </a:moveTo>
                  <a:lnTo>
                    <a:pt x="32025" y="12787"/>
                  </a:lnTo>
                  <a:lnTo>
                    <a:pt x="23669" y="7728"/>
                  </a:lnTo>
                  <a:lnTo>
                    <a:pt x="14353" y="4132"/>
                  </a:lnTo>
                  <a:lnTo>
                    <a:pt x="0" y="0"/>
                  </a:lnTo>
                </a:path>
              </a:pathLst>
            </a:custGeom>
            <a:ln w="3279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006794" y="329320"/>
              <a:ext cx="49530" cy="9525"/>
            </a:xfrm>
            <a:custGeom>
              <a:avLst/>
              <a:gdLst/>
              <a:ahLst/>
              <a:cxnLst/>
              <a:rect l="l" t="t" r="r" b="b"/>
              <a:pathLst>
                <a:path w="49529" h="9525">
                  <a:moveTo>
                    <a:pt x="49506" y="4470"/>
                  </a:moveTo>
                  <a:lnTo>
                    <a:pt x="35059" y="745"/>
                  </a:lnTo>
                  <a:lnTo>
                    <a:pt x="25086" y="0"/>
                  </a:lnTo>
                  <a:lnTo>
                    <a:pt x="14947" y="2681"/>
                  </a:lnTo>
                  <a:lnTo>
                    <a:pt x="0" y="9237"/>
                  </a:lnTo>
                </a:path>
              </a:pathLst>
            </a:custGeom>
            <a:ln w="320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62348" y="338557"/>
              <a:ext cx="44450" cy="48895"/>
            </a:xfrm>
            <a:custGeom>
              <a:avLst/>
              <a:gdLst/>
              <a:ahLst/>
              <a:cxnLst/>
              <a:rect l="l" t="t" r="r" b="b"/>
              <a:pathLst>
                <a:path w="44450" h="48895">
                  <a:moveTo>
                    <a:pt x="44446" y="0"/>
                  </a:moveTo>
                  <a:lnTo>
                    <a:pt x="29578" y="7245"/>
                  </a:lnTo>
                  <a:lnTo>
                    <a:pt x="19992" y="14747"/>
                  </a:lnTo>
                  <a:lnTo>
                    <a:pt x="11521" y="27087"/>
                  </a:lnTo>
                  <a:lnTo>
                    <a:pt x="0" y="48841"/>
                  </a:lnTo>
                </a:path>
              </a:pathLst>
            </a:custGeom>
            <a:ln w="318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35870" y="387399"/>
              <a:ext cx="26670" cy="93980"/>
            </a:xfrm>
            <a:custGeom>
              <a:avLst/>
              <a:gdLst/>
              <a:ahLst/>
              <a:cxnLst/>
              <a:rect l="l" t="t" r="r" b="b"/>
              <a:pathLst>
                <a:path w="26670" h="93979">
                  <a:moveTo>
                    <a:pt x="26477" y="0"/>
                  </a:moveTo>
                  <a:lnTo>
                    <a:pt x="15236" y="22450"/>
                  </a:lnTo>
                  <a:lnTo>
                    <a:pt x="8731" y="39659"/>
                  </a:lnTo>
                  <a:lnTo>
                    <a:pt x="4480" y="60378"/>
                  </a:lnTo>
                  <a:lnTo>
                    <a:pt x="0" y="93360"/>
                  </a:lnTo>
                </a:path>
              </a:pathLst>
            </a:custGeom>
            <a:ln w="316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30561" y="480759"/>
              <a:ext cx="6350" cy="115570"/>
            </a:xfrm>
            <a:custGeom>
              <a:avLst/>
              <a:gdLst/>
              <a:ahLst/>
              <a:cxnLst/>
              <a:rect l="l" t="t" r="r" b="b"/>
              <a:pathLst>
                <a:path w="6350" h="115570">
                  <a:moveTo>
                    <a:pt x="5309" y="0"/>
                  </a:moveTo>
                  <a:lnTo>
                    <a:pt x="1257" y="33321"/>
                  </a:lnTo>
                  <a:lnTo>
                    <a:pt x="0" y="56407"/>
                  </a:lnTo>
                  <a:lnTo>
                    <a:pt x="1622" y="80042"/>
                  </a:lnTo>
                  <a:lnTo>
                    <a:pt x="6207" y="115005"/>
                  </a:lnTo>
                </a:path>
              </a:pathLst>
            </a:custGeom>
            <a:ln w="298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36768" y="595765"/>
              <a:ext cx="31115" cy="104775"/>
            </a:xfrm>
            <a:custGeom>
              <a:avLst/>
              <a:gdLst/>
              <a:ahLst/>
              <a:cxnLst/>
              <a:rect l="l" t="t" r="r" b="b"/>
              <a:pathLst>
                <a:path w="31114" h="104775">
                  <a:moveTo>
                    <a:pt x="0" y="0"/>
                  </a:moveTo>
                  <a:lnTo>
                    <a:pt x="5056" y="34798"/>
                  </a:lnTo>
                  <a:lnTo>
                    <a:pt x="9975" y="57270"/>
                  </a:lnTo>
                  <a:lnTo>
                    <a:pt x="17668" y="77203"/>
                  </a:lnTo>
                  <a:lnTo>
                    <a:pt x="31045" y="104382"/>
                  </a:lnTo>
                </a:path>
              </a:pathLst>
            </a:custGeom>
            <a:ln w="281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967814" y="700147"/>
              <a:ext cx="57785" cy="66675"/>
            </a:xfrm>
            <a:custGeom>
              <a:avLst/>
              <a:gdLst/>
              <a:ahLst/>
              <a:cxnLst/>
              <a:rect l="l" t="t" r="r" b="b"/>
              <a:pathLst>
                <a:path w="57785" h="66675">
                  <a:moveTo>
                    <a:pt x="0" y="0"/>
                  </a:moveTo>
                  <a:lnTo>
                    <a:pt x="13786" y="26586"/>
                  </a:lnTo>
                  <a:lnTo>
                    <a:pt x="24349" y="42367"/>
                  </a:lnTo>
                  <a:lnTo>
                    <a:pt x="37060" y="53568"/>
                  </a:lnTo>
                  <a:lnTo>
                    <a:pt x="57289" y="66417"/>
                  </a:lnTo>
                </a:path>
              </a:pathLst>
            </a:custGeom>
            <a:ln w="2778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25103" y="766565"/>
              <a:ext cx="73660" cy="17780"/>
            </a:xfrm>
            <a:custGeom>
              <a:avLst/>
              <a:gdLst/>
              <a:ahLst/>
              <a:cxnLst/>
              <a:rect l="l" t="t" r="r" b="b"/>
              <a:pathLst>
                <a:path w="73660" h="17779">
                  <a:moveTo>
                    <a:pt x="0" y="0"/>
                  </a:moveTo>
                  <a:lnTo>
                    <a:pt x="20481" y="12021"/>
                  </a:lnTo>
                  <a:lnTo>
                    <a:pt x="34963" y="17439"/>
                  </a:lnTo>
                  <a:lnTo>
                    <a:pt x="50333" y="17524"/>
                  </a:lnTo>
                  <a:lnTo>
                    <a:pt x="73482" y="13544"/>
                  </a:lnTo>
                </a:path>
              </a:pathLst>
            </a:custGeom>
            <a:ln w="288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98586" y="740026"/>
              <a:ext cx="73025" cy="40640"/>
            </a:xfrm>
            <a:custGeom>
              <a:avLst/>
              <a:gdLst/>
              <a:ahLst/>
              <a:cxnLst/>
              <a:rect l="l" t="t" r="r" b="b"/>
              <a:pathLst>
                <a:path w="73025" h="40640">
                  <a:moveTo>
                    <a:pt x="0" y="40084"/>
                  </a:moveTo>
                  <a:lnTo>
                    <a:pt x="23139" y="35266"/>
                  </a:lnTo>
                  <a:lnTo>
                    <a:pt x="38445" y="29484"/>
                  </a:lnTo>
                  <a:lnTo>
                    <a:pt x="52751" y="18981"/>
                  </a:lnTo>
                  <a:lnTo>
                    <a:pt x="72892" y="0"/>
                  </a:lnTo>
                </a:path>
              </a:pathLst>
            </a:custGeom>
            <a:ln w="300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171479" y="654713"/>
              <a:ext cx="54610" cy="85725"/>
            </a:xfrm>
            <a:custGeom>
              <a:avLst/>
              <a:gdLst/>
              <a:ahLst/>
              <a:cxnLst/>
              <a:rect l="l" t="t" r="r" b="b"/>
              <a:pathLst>
                <a:path w="54610" h="85725">
                  <a:moveTo>
                    <a:pt x="0" y="85312"/>
                  </a:moveTo>
                  <a:lnTo>
                    <a:pt x="19848" y="65623"/>
                  </a:lnTo>
                  <a:lnTo>
                    <a:pt x="32110" y="50173"/>
                  </a:lnTo>
                  <a:lnTo>
                    <a:pt x="41865" y="30964"/>
                  </a:lnTo>
                  <a:lnTo>
                    <a:pt x="54193" y="0"/>
                  </a:lnTo>
                </a:path>
              </a:pathLst>
            </a:custGeom>
            <a:ln w="3014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25673" y="537685"/>
              <a:ext cx="20955" cy="117475"/>
            </a:xfrm>
            <a:custGeom>
              <a:avLst/>
              <a:gdLst/>
              <a:ahLst/>
              <a:cxnLst/>
              <a:rect l="l" t="t" r="r" b="b"/>
              <a:pathLst>
                <a:path w="20954" h="117475">
                  <a:moveTo>
                    <a:pt x="0" y="117028"/>
                  </a:moveTo>
                  <a:lnTo>
                    <a:pt x="11802" y="85568"/>
                  </a:lnTo>
                  <a:lnTo>
                    <a:pt x="17868" y="62890"/>
                  </a:lnTo>
                  <a:lnTo>
                    <a:pt x="20118" y="38025"/>
                  </a:lnTo>
                  <a:lnTo>
                    <a:pt x="20470" y="0"/>
                  </a:lnTo>
                </a:path>
              </a:pathLst>
            </a:custGeom>
            <a:ln w="292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25300" y="411450"/>
              <a:ext cx="20955" cy="126364"/>
            </a:xfrm>
            <a:custGeom>
              <a:avLst/>
              <a:gdLst/>
              <a:ahLst/>
              <a:cxnLst/>
              <a:rect l="l" t="t" r="r" b="b"/>
              <a:pathLst>
                <a:path w="20954" h="126365">
                  <a:moveTo>
                    <a:pt x="20843" y="126234"/>
                  </a:moveTo>
                  <a:lnTo>
                    <a:pt x="20550" y="88065"/>
                  </a:lnTo>
                  <a:lnTo>
                    <a:pt x="18281" y="62192"/>
                  </a:lnTo>
                  <a:lnTo>
                    <a:pt x="12082" y="36782"/>
                  </a:lnTo>
                  <a:lnTo>
                    <a:pt x="0" y="0"/>
                  </a:lnTo>
                </a:path>
              </a:pathLst>
            </a:custGeom>
            <a:ln w="281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170329" y="304848"/>
              <a:ext cx="55244" cy="106680"/>
            </a:xfrm>
            <a:custGeom>
              <a:avLst/>
              <a:gdLst/>
              <a:ahLst/>
              <a:cxnLst/>
              <a:rect l="l" t="t" r="r" b="b"/>
              <a:pathLst>
                <a:path w="55245" h="106679">
                  <a:moveTo>
                    <a:pt x="54971" y="106602"/>
                  </a:moveTo>
                  <a:lnTo>
                    <a:pt x="42354" y="70126"/>
                  </a:lnTo>
                  <a:lnTo>
                    <a:pt x="32423" y="46862"/>
                  </a:lnTo>
                  <a:lnTo>
                    <a:pt x="20022" y="26818"/>
                  </a:lnTo>
                  <a:lnTo>
                    <a:pt x="0" y="0"/>
                  </a:lnTo>
                </a:path>
              </a:pathLst>
            </a:custGeom>
            <a:ln w="272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101344" y="240242"/>
              <a:ext cx="69215" cy="64769"/>
            </a:xfrm>
            <a:custGeom>
              <a:avLst/>
              <a:gdLst/>
              <a:ahLst/>
              <a:cxnLst/>
              <a:rect l="l" t="t" r="r" b="b"/>
              <a:pathLst>
                <a:path w="69214" h="64770">
                  <a:moveTo>
                    <a:pt x="68984" y="64605"/>
                  </a:moveTo>
                  <a:lnTo>
                    <a:pt x="48742" y="38443"/>
                  </a:lnTo>
                  <a:lnTo>
                    <a:pt x="34808" y="22993"/>
                  </a:lnTo>
                  <a:lnTo>
                    <a:pt x="20717" y="12197"/>
                  </a:lnTo>
                  <a:lnTo>
                    <a:pt x="0" y="0"/>
                  </a:lnTo>
                </a:path>
              </a:pathLst>
            </a:custGeom>
            <a:ln w="270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040227" y="223893"/>
              <a:ext cx="61594" cy="16510"/>
            </a:xfrm>
            <a:custGeom>
              <a:avLst/>
              <a:gdLst/>
              <a:ahLst/>
              <a:cxnLst/>
              <a:rect l="l" t="t" r="r" b="b"/>
              <a:pathLst>
                <a:path w="61595" h="16510">
                  <a:moveTo>
                    <a:pt x="61117" y="16348"/>
                  </a:moveTo>
                  <a:lnTo>
                    <a:pt x="40522" y="4981"/>
                  </a:lnTo>
                  <a:lnTo>
                    <a:pt x="27291" y="0"/>
                  </a:lnTo>
                  <a:lnTo>
                    <a:pt x="15693" y="330"/>
                  </a:lnTo>
                  <a:lnTo>
                    <a:pt x="0" y="4899"/>
                  </a:lnTo>
                </a:path>
              </a:pathLst>
            </a:custGeom>
            <a:ln w="2817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002800" y="228793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427" y="0"/>
                  </a:moveTo>
                  <a:lnTo>
                    <a:pt x="22103" y="5450"/>
                  </a:lnTo>
                  <a:lnTo>
                    <a:pt x="13097" y="11945"/>
                  </a:lnTo>
                  <a:lnTo>
                    <a:pt x="6899" y="23695"/>
                  </a:lnTo>
                  <a:lnTo>
                    <a:pt x="0" y="44908"/>
                  </a:lnTo>
                </a:path>
              </a:pathLst>
            </a:custGeom>
            <a:ln w="301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993765" y="273702"/>
              <a:ext cx="9525" cy="93980"/>
            </a:xfrm>
            <a:custGeom>
              <a:avLst/>
              <a:gdLst/>
              <a:ahLst/>
              <a:cxnLst/>
              <a:rect l="l" t="t" r="r" b="b"/>
              <a:pathLst>
                <a:path w="9525" h="93979">
                  <a:moveTo>
                    <a:pt x="9035" y="0"/>
                  </a:moveTo>
                  <a:lnTo>
                    <a:pt x="2644" y="21979"/>
                  </a:lnTo>
                  <a:lnTo>
                    <a:pt x="0" y="39079"/>
                  </a:lnTo>
                  <a:lnTo>
                    <a:pt x="639" y="60098"/>
                  </a:lnTo>
                  <a:lnTo>
                    <a:pt x="4100" y="93831"/>
                  </a:lnTo>
                </a:path>
              </a:pathLst>
            </a:custGeom>
            <a:ln w="316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997865" y="367534"/>
              <a:ext cx="28575" cy="121285"/>
            </a:xfrm>
            <a:custGeom>
              <a:avLst/>
              <a:gdLst/>
              <a:ahLst/>
              <a:cxnLst/>
              <a:rect l="l" t="t" r="r" b="b"/>
              <a:pathLst>
                <a:path w="28575" h="121284">
                  <a:moveTo>
                    <a:pt x="0" y="0"/>
                  </a:moveTo>
                  <a:lnTo>
                    <a:pt x="3976" y="34159"/>
                  </a:lnTo>
                  <a:lnTo>
                    <a:pt x="8228" y="58159"/>
                  </a:lnTo>
                  <a:lnTo>
                    <a:pt x="15387" y="83348"/>
                  </a:lnTo>
                  <a:lnTo>
                    <a:pt x="28088" y="121079"/>
                  </a:lnTo>
                </a:path>
              </a:pathLst>
            </a:custGeom>
            <a:ln w="303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025954" y="488613"/>
              <a:ext cx="53340" cy="119380"/>
            </a:xfrm>
            <a:custGeom>
              <a:avLst/>
              <a:gdLst/>
              <a:ahLst/>
              <a:cxnLst/>
              <a:rect l="l" t="t" r="r" b="b"/>
              <a:pathLst>
                <a:path w="53339" h="119379">
                  <a:moveTo>
                    <a:pt x="0" y="0"/>
                  </a:moveTo>
                  <a:lnTo>
                    <a:pt x="13088" y="37704"/>
                  </a:lnTo>
                  <a:lnTo>
                    <a:pt x="22963" y="62706"/>
                  </a:lnTo>
                  <a:lnTo>
                    <a:pt x="34586" y="86196"/>
                  </a:lnTo>
                  <a:lnTo>
                    <a:pt x="52919" y="119364"/>
                  </a:lnTo>
                </a:path>
              </a:pathLst>
            </a:custGeom>
            <a:ln w="279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078873" y="607978"/>
              <a:ext cx="64769" cy="92710"/>
            </a:xfrm>
            <a:custGeom>
              <a:avLst/>
              <a:gdLst/>
              <a:ahLst/>
              <a:cxnLst/>
              <a:rect l="l" t="t" r="r" b="b"/>
              <a:pathLst>
                <a:path w="64770" h="92709">
                  <a:moveTo>
                    <a:pt x="0" y="0"/>
                  </a:moveTo>
                  <a:lnTo>
                    <a:pt x="18515" y="32745"/>
                  </a:lnTo>
                  <a:lnTo>
                    <a:pt x="31418" y="53271"/>
                  </a:lnTo>
                  <a:lnTo>
                    <a:pt x="44768" y="70230"/>
                  </a:lnTo>
                  <a:lnTo>
                    <a:pt x="64624" y="92270"/>
                  </a:lnTo>
                </a:path>
              </a:pathLst>
            </a:custGeom>
            <a:ln w="268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143498" y="700248"/>
              <a:ext cx="64769" cy="50165"/>
            </a:xfrm>
            <a:custGeom>
              <a:avLst/>
              <a:gdLst/>
              <a:ahLst/>
              <a:cxnLst/>
              <a:rect l="l" t="t" r="r" b="b"/>
              <a:pathLst>
                <a:path w="64770" h="50165">
                  <a:moveTo>
                    <a:pt x="0" y="0"/>
                  </a:moveTo>
                  <a:lnTo>
                    <a:pt x="19857" y="21381"/>
                  </a:lnTo>
                  <a:lnTo>
                    <a:pt x="33219" y="33726"/>
                  </a:lnTo>
                  <a:lnTo>
                    <a:pt x="46155" y="41730"/>
                  </a:lnTo>
                  <a:lnTo>
                    <a:pt x="64732" y="50091"/>
                  </a:lnTo>
                </a:path>
              </a:pathLst>
            </a:custGeom>
            <a:ln w="272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208230" y="750340"/>
              <a:ext cx="57785" cy="10795"/>
            </a:xfrm>
            <a:custGeom>
              <a:avLst/>
              <a:gdLst/>
              <a:ahLst/>
              <a:cxnLst/>
              <a:rect l="l" t="t" r="r" b="b"/>
              <a:pathLst>
                <a:path w="57785" h="10795">
                  <a:moveTo>
                    <a:pt x="0" y="0"/>
                  </a:moveTo>
                  <a:lnTo>
                    <a:pt x="18464" y="7639"/>
                  </a:lnTo>
                  <a:lnTo>
                    <a:pt x="30610" y="10593"/>
                  </a:lnTo>
                  <a:lnTo>
                    <a:pt x="41828" y="9226"/>
                  </a:lnTo>
                  <a:lnTo>
                    <a:pt x="57510" y="3905"/>
                  </a:lnTo>
                </a:path>
              </a:pathLst>
            </a:custGeom>
            <a:ln w="2896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65741" y="717794"/>
              <a:ext cx="46990" cy="36830"/>
            </a:xfrm>
            <a:custGeom>
              <a:avLst/>
              <a:gdLst/>
              <a:ahLst/>
              <a:cxnLst/>
              <a:rect l="l" t="t" r="r" b="b"/>
              <a:pathLst>
                <a:path w="46989" h="36829">
                  <a:moveTo>
                    <a:pt x="0" y="36450"/>
                  </a:moveTo>
                  <a:lnTo>
                    <a:pt x="15510" y="30499"/>
                  </a:lnTo>
                  <a:lnTo>
                    <a:pt x="25526" y="24719"/>
                  </a:lnTo>
                  <a:lnTo>
                    <a:pt x="34407" y="15691"/>
                  </a:lnTo>
                  <a:lnTo>
                    <a:pt x="46515" y="0"/>
                  </a:lnTo>
                </a:path>
              </a:pathLst>
            </a:custGeom>
            <a:ln w="3084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312256" y="655378"/>
              <a:ext cx="34290" cy="62865"/>
            </a:xfrm>
            <a:custGeom>
              <a:avLst/>
              <a:gdLst/>
              <a:ahLst/>
              <a:cxnLst/>
              <a:rect l="l" t="t" r="r" b="b"/>
              <a:pathLst>
                <a:path w="34289" h="62865">
                  <a:moveTo>
                    <a:pt x="0" y="62416"/>
                  </a:moveTo>
                  <a:lnTo>
                    <a:pt x="11909" y="46318"/>
                  </a:lnTo>
                  <a:lnTo>
                    <a:pt x="19402" y="34450"/>
                  </a:lnTo>
                  <a:lnTo>
                    <a:pt x="25649" y="20961"/>
                  </a:lnTo>
                  <a:lnTo>
                    <a:pt x="33822" y="0"/>
                  </a:lnTo>
                </a:path>
              </a:pathLst>
            </a:custGeom>
            <a:ln w="3156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346079" y="586744"/>
              <a:ext cx="19685" cy="69215"/>
            </a:xfrm>
            <a:custGeom>
              <a:avLst/>
              <a:gdLst/>
              <a:ahLst/>
              <a:cxnLst/>
              <a:rect l="l" t="t" r="r" b="b"/>
              <a:pathLst>
                <a:path w="19685" h="69215">
                  <a:moveTo>
                    <a:pt x="0" y="68634"/>
                  </a:moveTo>
                  <a:lnTo>
                    <a:pt x="7947" y="47575"/>
                  </a:lnTo>
                  <a:lnTo>
                    <a:pt x="12614" y="33405"/>
                  </a:lnTo>
                  <a:lnTo>
                    <a:pt x="15817" y="19692"/>
                  </a:lnTo>
                  <a:lnTo>
                    <a:pt x="19373" y="0"/>
                  </a:lnTo>
                </a:path>
              </a:pathLst>
            </a:custGeom>
            <a:ln w="308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65453" y="531420"/>
              <a:ext cx="5715" cy="55880"/>
            </a:xfrm>
            <a:custGeom>
              <a:avLst/>
              <a:gdLst/>
              <a:ahLst/>
              <a:cxnLst/>
              <a:rect l="l" t="t" r="r" b="b"/>
              <a:pathLst>
                <a:path w="5714" h="55879">
                  <a:moveTo>
                    <a:pt x="0" y="55323"/>
                  </a:moveTo>
                  <a:lnTo>
                    <a:pt x="3330" y="35840"/>
                  </a:lnTo>
                  <a:lnTo>
                    <a:pt x="4954" y="23583"/>
                  </a:lnTo>
                  <a:lnTo>
                    <a:pt x="5334" y="13365"/>
                  </a:lnTo>
                  <a:lnTo>
                    <a:pt x="4933" y="0"/>
                  </a:lnTo>
                </a:path>
              </a:pathLst>
            </a:custGeom>
            <a:ln w="303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364151" y="503761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40">
                  <a:moveTo>
                    <a:pt x="6235" y="27658"/>
                  </a:moveTo>
                  <a:lnTo>
                    <a:pt x="5660" y="14725"/>
                  </a:lnTo>
                  <a:lnTo>
                    <a:pt x="4818" y="7533"/>
                  </a:lnTo>
                  <a:lnTo>
                    <a:pt x="3126" y="3489"/>
                  </a:lnTo>
                  <a:lnTo>
                    <a:pt x="0" y="0"/>
                  </a:lnTo>
                </a:path>
              </a:pathLst>
            </a:custGeom>
            <a:ln w="308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352301" y="498324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11850" y="5436"/>
                  </a:moveTo>
                  <a:lnTo>
                    <a:pt x="6464" y="0"/>
                  </a:lnTo>
                  <a:lnTo>
                    <a:pt x="0" y="12107"/>
                  </a:lnTo>
                </a:path>
              </a:pathLst>
            </a:custGeom>
            <a:ln w="322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341443" y="510432"/>
              <a:ext cx="11430" cy="37465"/>
            </a:xfrm>
            <a:custGeom>
              <a:avLst/>
              <a:gdLst/>
              <a:ahLst/>
              <a:cxnLst/>
              <a:rect l="l" t="t" r="r" b="b"/>
              <a:pathLst>
                <a:path w="11429" h="37465">
                  <a:moveTo>
                    <a:pt x="10858" y="0"/>
                  </a:moveTo>
                  <a:lnTo>
                    <a:pt x="7052" y="7389"/>
                  </a:lnTo>
                  <a:lnTo>
                    <a:pt x="4652" y="13711"/>
                  </a:lnTo>
                  <a:lnTo>
                    <a:pt x="2641" y="22439"/>
                  </a:lnTo>
                  <a:lnTo>
                    <a:pt x="0" y="37045"/>
                  </a:lnTo>
                </a:path>
              </a:pathLst>
            </a:custGeom>
            <a:ln w="340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37375" y="547478"/>
              <a:ext cx="4445" cy="54610"/>
            </a:xfrm>
            <a:custGeom>
              <a:avLst/>
              <a:gdLst/>
              <a:ahLst/>
              <a:cxnLst/>
              <a:rect l="l" t="t" r="r" b="b"/>
              <a:pathLst>
                <a:path w="4445" h="54609">
                  <a:moveTo>
                    <a:pt x="4068" y="0"/>
                  </a:moveTo>
                  <a:lnTo>
                    <a:pt x="1537" y="14880"/>
                  </a:lnTo>
                  <a:lnTo>
                    <a:pt x="299" y="25526"/>
                  </a:lnTo>
                  <a:lnTo>
                    <a:pt x="0" y="37056"/>
                  </a:lnTo>
                  <a:lnTo>
                    <a:pt x="283" y="54587"/>
                  </a:lnTo>
                </a:path>
              </a:pathLst>
            </a:custGeom>
            <a:ln w="3327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337658" y="602065"/>
              <a:ext cx="8255" cy="54610"/>
            </a:xfrm>
            <a:custGeom>
              <a:avLst/>
              <a:gdLst/>
              <a:ahLst/>
              <a:cxnLst/>
              <a:rect l="l" t="t" r="r" b="b"/>
              <a:pathLst>
                <a:path w="8254" h="54609">
                  <a:moveTo>
                    <a:pt x="0" y="0"/>
                  </a:moveTo>
                  <a:lnTo>
                    <a:pt x="466" y="17524"/>
                  </a:lnTo>
                  <a:lnTo>
                    <a:pt x="1446" y="29012"/>
                  </a:lnTo>
                  <a:lnTo>
                    <a:pt x="3681" y="39546"/>
                  </a:lnTo>
                  <a:lnTo>
                    <a:pt x="7913" y="54207"/>
                  </a:lnTo>
                </a:path>
              </a:pathLst>
            </a:custGeom>
            <a:ln w="318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45572" y="656273"/>
              <a:ext cx="20955" cy="37465"/>
            </a:xfrm>
            <a:custGeom>
              <a:avLst/>
              <a:gdLst/>
              <a:ahLst/>
              <a:cxnLst/>
              <a:rect l="l" t="t" r="r" b="b"/>
              <a:pathLst>
                <a:path w="20954" h="37465">
                  <a:moveTo>
                    <a:pt x="0" y="0"/>
                  </a:moveTo>
                  <a:lnTo>
                    <a:pt x="4429" y="14398"/>
                  </a:lnTo>
                  <a:lnTo>
                    <a:pt x="8043" y="23096"/>
                  </a:lnTo>
                  <a:lnTo>
                    <a:pt x="12769" y="29605"/>
                  </a:lnTo>
                  <a:lnTo>
                    <a:pt x="20528" y="37433"/>
                  </a:lnTo>
                </a:path>
              </a:pathLst>
            </a:custGeom>
            <a:ln w="3136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366101" y="693706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5">
                  <a:moveTo>
                    <a:pt x="0" y="0"/>
                  </a:moveTo>
                  <a:lnTo>
                    <a:pt x="7908" y="7408"/>
                  </a:lnTo>
                  <a:lnTo>
                    <a:pt x="13671" y="10979"/>
                  </a:lnTo>
                  <a:lnTo>
                    <a:pt x="20105" y="11705"/>
                  </a:lnTo>
                  <a:lnTo>
                    <a:pt x="30023" y="10577"/>
                  </a:lnTo>
                </a:path>
              </a:pathLst>
            </a:custGeom>
            <a:ln w="3185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396125" y="685393"/>
              <a:ext cx="33655" cy="19050"/>
            </a:xfrm>
            <a:custGeom>
              <a:avLst/>
              <a:gdLst/>
              <a:ahLst/>
              <a:cxnLst/>
              <a:rect l="l" t="t" r="r" b="b"/>
              <a:pathLst>
                <a:path w="33654" h="19050">
                  <a:moveTo>
                    <a:pt x="0" y="18890"/>
                  </a:moveTo>
                  <a:lnTo>
                    <a:pt x="9967" y="17302"/>
                  </a:lnTo>
                  <a:lnTo>
                    <a:pt x="16746" y="14805"/>
                  </a:lnTo>
                  <a:lnTo>
                    <a:pt x="23447" y="9628"/>
                  </a:lnTo>
                  <a:lnTo>
                    <a:pt x="33181" y="0"/>
                  </a:lnTo>
                </a:path>
              </a:pathLst>
            </a:custGeom>
            <a:ln w="3270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29306" y="643224"/>
              <a:ext cx="29845" cy="42545"/>
            </a:xfrm>
            <a:custGeom>
              <a:avLst/>
              <a:gdLst/>
              <a:ahLst/>
              <a:cxnLst/>
              <a:rect l="l" t="t" r="r" b="b"/>
              <a:pathLst>
                <a:path w="29845" h="42545">
                  <a:moveTo>
                    <a:pt x="0" y="42169"/>
                  </a:moveTo>
                  <a:lnTo>
                    <a:pt x="9672" y="32177"/>
                  </a:lnTo>
                  <a:lnTo>
                    <a:pt x="15943" y="24453"/>
                  </a:lnTo>
                  <a:lnTo>
                    <a:pt x="21556" y="15045"/>
                  </a:lnTo>
                  <a:lnTo>
                    <a:pt x="29251" y="0"/>
                  </a:lnTo>
                </a:path>
              </a:pathLst>
            </a:custGeom>
            <a:ln w="328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58558" y="591962"/>
              <a:ext cx="20955" cy="51435"/>
            </a:xfrm>
            <a:custGeom>
              <a:avLst/>
              <a:gdLst/>
              <a:ahLst/>
              <a:cxnLst/>
              <a:rect l="l" t="t" r="r" b="b"/>
              <a:pathLst>
                <a:path w="20954" h="51434">
                  <a:moveTo>
                    <a:pt x="0" y="51261"/>
                  </a:moveTo>
                  <a:lnTo>
                    <a:pt x="7556" y="36074"/>
                  </a:lnTo>
                  <a:lnTo>
                    <a:pt x="12192" y="25671"/>
                  </a:lnTo>
                  <a:lnTo>
                    <a:pt x="15815" y="15248"/>
                  </a:lnTo>
                  <a:lnTo>
                    <a:pt x="20330" y="0"/>
                  </a:lnTo>
                </a:path>
              </a:pathLst>
            </a:custGeom>
            <a:ln w="321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478888" y="547695"/>
              <a:ext cx="8890" cy="44450"/>
            </a:xfrm>
            <a:custGeom>
              <a:avLst/>
              <a:gdLst/>
              <a:ahLst/>
              <a:cxnLst/>
              <a:rect l="l" t="t" r="r" b="b"/>
              <a:pathLst>
                <a:path w="8889" h="44450">
                  <a:moveTo>
                    <a:pt x="0" y="44267"/>
                  </a:moveTo>
                  <a:lnTo>
                    <a:pt x="4335" y="29128"/>
                  </a:lnTo>
                  <a:lnTo>
                    <a:pt x="6704" y="19470"/>
                  </a:lnTo>
                  <a:lnTo>
                    <a:pt x="7938" y="11144"/>
                  </a:lnTo>
                  <a:lnTo>
                    <a:pt x="8867" y="0"/>
                  </a:lnTo>
                </a:path>
              </a:pathLst>
            </a:custGeom>
            <a:ln w="314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86234" y="523665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1522" y="24029"/>
                  </a:moveTo>
                  <a:lnTo>
                    <a:pt x="2928" y="5444"/>
                  </a:lnTo>
                  <a:lnTo>
                    <a:pt x="0" y="0"/>
                  </a:lnTo>
                </a:path>
              </a:pathLst>
            </a:custGeom>
            <a:ln w="317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79233" y="518221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000" y="5444"/>
                  </a:moveTo>
                  <a:lnTo>
                    <a:pt x="4072" y="0"/>
                  </a:lnTo>
                  <a:lnTo>
                    <a:pt x="0" y="9063"/>
                  </a:lnTo>
                </a:path>
              </a:pathLst>
            </a:custGeom>
            <a:ln w="326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73078" y="527284"/>
              <a:ext cx="6350" cy="29845"/>
            </a:xfrm>
            <a:custGeom>
              <a:avLst/>
              <a:gdLst/>
              <a:ahLst/>
              <a:cxnLst/>
              <a:rect l="l" t="t" r="r" b="b"/>
              <a:pathLst>
                <a:path w="6350" h="29845">
                  <a:moveTo>
                    <a:pt x="6155" y="0"/>
                  </a:moveTo>
                  <a:lnTo>
                    <a:pt x="3768" y="5558"/>
                  </a:lnTo>
                  <a:lnTo>
                    <a:pt x="2331" y="10475"/>
                  </a:lnTo>
                  <a:lnTo>
                    <a:pt x="1267" y="17508"/>
                  </a:lnTo>
                  <a:lnTo>
                    <a:pt x="0" y="29415"/>
                  </a:lnTo>
                </a:path>
              </a:pathLst>
            </a:custGeom>
            <a:ln w="341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471441" y="556699"/>
              <a:ext cx="1905" cy="46355"/>
            </a:xfrm>
            <a:custGeom>
              <a:avLst/>
              <a:gdLst/>
              <a:ahLst/>
              <a:cxnLst/>
              <a:rect l="l" t="t" r="r" b="b"/>
              <a:pathLst>
                <a:path w="1904" h="46354">
                  <a:moveTo>
                    <a:pt x="1636" y="0"/>
                  </a:moveTo>
                  <a:lnTo>
                    <a:pt x="455" y="12164"/>
                  </a:lnTo>
                  <a:lnTo>
                    <a:pt x="0" y="20995"/>
                  </a:lnTo>
                  <a:lnTo>
                    <a:pt x="212" y="30792"/>
                  </a:lnTo>
                  <a:lnTo>
                    <a:pt x="1037" y="45853"/>
                  </a:lnTo>
                </a:path>
              </a:pathLst>
            </a:custGeom>
            <a:ln w="337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472479" y="602552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5" h="48895">
                  <a:moveTo>
                    <a:pt x="0" y="0"/>
                  </a:moveTo>
                  <a:lnTo>
                    <a:pt x="936" y="15104"/>
                  </a:lnTo>
                  <a:lnTo>
                    <a:pt x="1930" y="25210"/>
                  </a:lnTo>
                  <a:lnTo>
                    <a:pt x="3593" y="34881"/>
                  </a:lnTo>
                  <a:lnTo>
                    <a:pt x="6539" y="48680"/>
                  </a:lnTo>
                </a:path>
              </a:pathLst>
            </a:custGeom>
            <a:ln w="324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479018" y="651233"/>
              <a:ext cx="13970" cy="39370"/>
            </a:xfrm>
            <a:custGeom>
              <a:avLst/>
              <a:gdLst/>
              <a:ahLst/>
              <a:cxnLst/>
              <a:rect l="l" t="t" r="r" b="b"/>
              <a:pathLst>
                <a:path w="13970" h="39370">
                  <a:moveTo>
                    <a:pt x="0" y="0"/>
                  </a:moveTo>
                  <a:lnTo>
                    <a:pt x="3054" y="13645"/>
                  </a:lnTo>
                  <a:lnTo>
                    <a:pt x="5480" y="22248"/>
                  </a:lnTo>
                  <a:lnTo>
                    <a:pt x="8544" y="29455"/>
                  </a:lnTo>
                  <a:lnTo>
                    <a:pt x="13511" y="38915"/>
                  </a:lnTo>
                </a:path>
              </a:pathLst>
            </a:custGeom>
            <a:ln w="318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92530" y="690148"/>
              <a:ext cx="17780" cy="22225"/>
            </a:xfrm>
            <a:custGeom>
              <a:avLst/>
              <a:gdLst/>
              <a:ahLst/>
              <a:cxnLst/>
              <a:rect l="l" t="t" r="r" b="b"/>
              <a:pathLst>
                <a:path w="17779" h="22225">
                  <a:moveTo>
                    <a:pt x="0" y="0"/>
                  </a:moveTo>
                  <a:lnTo>
                    <a:pt x="5029" y="9199"/>
                  </a:lnTo>
                  <a:lnTo>
                    <a:pt x="8524" y="14581"/>
                  </a:lnTo>
                  <a:lnTo>
                    <a:pt x="12123" y="18229"/>
                  </a:lnTo>
                  <a:lnTo>
                    <a:pt x="17460" y="22228"/>
                  </a:lnTo>
                </a:path>
              </a:pathLst>
            </a:custGeom>
            <a:ln w="320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4584684" y="531054"/>
            <a:ext cx="438150" cy="205740"/>
            <a:chOff x="4584684" y="531054"/>
            <a:chExt cx="438150" cy="205740"/>
          </a:xfrm>
        </p:grpSpPr>
        <p:sp>
          <p:nvSpPr>
            <p:cNvPr id="120" name="object 120"/>
            <p:cNvSpPr/>
            <p:nvPr/>
          </p:nvSpPr>
          <p:spPr>
            <a:xfrm>
              <a:off x="4725968" y="573426"/>
              <a:ext cx="13335" cy="8255"/>
            </a:xfrm>
            <a:custGeom>
              <a:avLst/>
              <a:gdLst/>
              <a:ahLst/>
              <a:cxnLst/>
              <a:rect l="l" t="t" r="r" b="b"/>
              <a:pathLst>
                <a:path w="13335" h="8254">
                  <a:moveTo>
                    <a:pt x="12913" y="7960"/>
                  </a:moveTo>
                  <a:lnTo>
                    <a:pt x="11595" y="7157"/>
                  </a:lnTo>
                  <a:lnTo>
                    <a:pt x="10276" y="6354"/>
                  </a:lnTo>
                </a:path>
                <a:path w="13335" h="8254">
                  <a:moveTo>
                    <a:pt x="10276" y="6354"/>
                  </a:moveTo>
                  <a:lnTo>
                    <a:pt x="7639" y="47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705341" y="562731"/>
              <a:ext cx="20955" cy="10795"/>
            </a:xfrm>
            <a:custGeom>
              <a:avLst/>
              <a:gdLst/>
              <a:ahLst/>
              <a:cxnLst/>
              <a:rect l="l" t="t" r="r" b="b"/>
              <a:pathLst>
                <a:path w="20954" h="10795">
                  <a:moveTo>
                    <a:pt x="20626" y="10695"/>
                  </a:moveTo>
                  <a:lnTo>
                    <a:pt x="12986" y="5945"/>
                  </a:lnTo>
                  <a:lnTo>
                    <a:pt x="0" y="0"/>
                  </a:lnTo>
                </a:path>
              </a:pathLst>
            </a:custGeom>
            <a:ln w="345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75694" y="553604"/>
              <a:ext cx="29845" cy="9525"/>
            </a:xfrm>
            <a:custGeom>
              <a:avLst/>
              <a:gdLst/>
              <a:ahLst/>
              <a:cxnLst/>
              <a:rect l="l" t="t" r="r" b="b"/>
              <a:pathLst>
                <a:path w="29845" h="9525">
                  <a:moveTo>
                    <a:pt x="29647" y="9126"/>
                  </a:moveTo>
                  <a:lnTo>
                    <a:pt x="21879" y="5639"/>
                  </a:lnTo>
                  <a:lnTo>
                    <a:pt x="16201" y="3526"/>
                  </a:lnTo>
                  <a:lnTo>
                    <a:pt x="9835" y="1932"/>
                  </a:lnTo>
                  <a:lnTo>
                    <a:pt x="0" y="0"/>
                  </a:lnTo>
                </a:path>
              </a:pathLst>
            </a:custGeom>
            <a:ln w="338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42805" y="551338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20" h="3809">
                  <a:moveTo>
                    <a:pt x="32889" y="2266"/>
                  </a:moveTo>
                  <a:lnTo>
                    <a:pt x="23003" y="492"/>
                  </a:lnTo>
                  <a:lnTo>
                    <a:pt x="16282" y="0"/>
                  </a:lnTo>
                  <a:lnTo>
                    <a:pt x="9642" y="877"/>
                  </a:lnTo>
                  <a:lnTo>
                    <a:pt x="0" y="3213"/>
                  </a:lnTo>
                </a:path>
              </a:pathLst>
            </a:custGeom>
            <a:ln w="332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615201" y="554552"/>
              <a:ext cx="27940" cy="17145"/>
            </a:xfrm>
            <a:custGeom>
              <a:avLst/>
              <a:gdLst/>
              <a:ahLst/>
              <a:cxnLst/>
              <a:rect l="l" t="t" r="r" b="b"/>
              <a:pathLst>
                <a:path w="27939" h="17145">
                  <a:moveTo>
                    <a:pt x="27603" y="0"/>
                  </a:moveTo>
                  <a:lnTo>
                    <a:pt x="18043" y="2581"/>
                  </a:lnTo>
                  <a:lnTo>
                    <a:pt x="11981" y="5174"/>
                  </a:lnTo>
                  <a:lnTo>
                    <a:pt x="6829" y="9338"/>
                  </a:lnTo>
                  <a:lnTo>
                    <a:pt x="0" y="16633"/>
                  </a:lnTo>
                </a:path>
              </a:pathLst>
            </a:custGeom>
            <a:ln w="328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602035" y="571185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79">
                  <a:moveTo>
                    <a:pt x="13166" y="0"/>
                  </a:moveTo>
                  <a:lnTo>
                    <a:pt x="6561" y="7508"/>
                  </a:lnTo>
                  <a:lnTo>
                    <a:pt x="2988" y="13176"/>
                  </a:lnTo>
                  <a:lnTo>
                    <a:pt x="1212" y="19851"/>
                  </a:lnTo>
                  <a:lnTo>
                    <a:pt x="0" y="30382"/>
                  </a:lnTo>
                </a:path>
              </a:pathLst>
            </a:custGeom>
            <a:ln w="329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601132" y="601567"/>
              <a:ext cx="7620" cy="34925"/>
            </a:xfrm>
            <a:custGeom>
              <a:avLst/>
              <a:gdLst/>
              <a:ahLst/>
              <a:cxnLst/>
              <a:rect l="l" t="t" r="r" b="b"/>
              <a:pathLst>
                <a:path w="7620" h="34925">
                  <a:moveTo>
                    <a:pt x="902" y="0"/>
                  </a:moveTo>
                  <a:lnTo>
                    <a:pt x="0" y="10599"/>
                  </a:lnTo>
                  <a:lnTo>
                    <a:pt x="398" y="17750"/>
                  </a:lnTo>
                  <a:lnTo>
                    <a:pt x="2725" y="24711"/>
                  </a:lnTo>
                  <a:lnTo>
                    <a:pt x="7611" y="34738"/>
                  </a:lnTo>
                </a:path>
              </a:pathLst>
            </a:custGeom>
            <a:ln w="328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08744" y="636306"/>
              <a:ext cx="25400" cy="27940"/>
            </a:xfrm>
            <a:custGeom>
              <a:avLst/>
              <a:gdLst/>
              <a:ahLst/>
              <a:cxnLst/>
              <a:rect l="l" t="t" r="r" b="b"/>
              <a:pathLst>
                <a:path w="25400" h="27940">
                  <a:moveTo>
                    <a:pt x="0" y="0"/>
                  </a:moveTo>
                  <a:lnTo>
                    <a:pt x="5173" y="9914"/>
                  </a:lnTo>
                  <a:lnTo>
                    <a:pt x="9513" y="16089"/>
                  </a:lnTo>
                  <a:lnTo>
                    <a:pt x="15373" y="21108"/>
                  </a:lnTo>
                  <a:lnTo>
                    <a:pt x="25108" y="27553"/>
                  </a:lnTo>
                </a:path>
              </a:pathLst>
            </a:custGeom>
            <a:ln w="3276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33852" y="663860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5" h="12065">
                  <a:moveTo>
                    <a:pt x="0" y="0"/>
                  </a:moveTo>
                  <a:lnTo>
                    <a:pt x="9901" y="6197"/>
                  </a:lnTo>
                  <a:lnTo>
                    <a:pt x="16932" y="9485"/>
                  </a:lnTo>
                  <a:lnTo>
                    <a:pt x="24449" y="10966"/>
                  </a:lnTo>
                  <a:lnTo>
                    <a:pt x="35811" y="11740"/>
                  </a:lnTo>
                </a:path>
              </a:pathLst>
            </a:custGeom>
            <a:ln w="3265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69663" y="668521"/>
              <a:ext cx="34925" cy="7620"/>
            </a:xfrm>
            <a:custGeom>
              <a:avLst/>
              <a:gdLst/>
              <a:ahLst/>
              <a:cxnLst/>
              <a:rect l="l" t="t" r="r" b="b"/>
              <a:pathLst>
                <a:path w="34925" h="7620">
                  <a:moveTo>
                    <a:pt x="0" y="7078"/>
                  </a:moveTo>
                  <a:lnTo>
                    <a:pt x="11343" y="7558"/>
                  </a:lnTo>
                  <a:lnTo>
                    <a:pt x="18734" y="6980"/>
                  </a:lnTo>
                  <a:lnTo>
                    <a:pt x="25421" y="4682"/>
                  </a:lnTo>
                  <a:lnTo>
                    <a:pt x="34654" y="0"/>
                  </a:lnTo>
                </a:path>
              </a:pathLst>
            </a:custGeom>
            <a:ln w="325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704317" y="64694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90">
                  <a:moveTo>
                    <a:pt x="0" y="21573"/>
                  </a:moveTo>
                  <a:lnTo>
                    <a:pt x="9060" y="16664"/>
                  </a:lnTo>
                  <a:lnTo>
                    <a:pt x="14545" y="12781"/>
                  </a:lnTo>
                  <a:lnTo>
                    <a:pt x="18672" y="7900"/>
                  </a:lnTo>
                  <a:lnTo>
                    <a:pt x="23658" y="0"/>
                  </a:lnTo>
                </a:path>
              </a:pathLst>
            </a:custGeom>
            <a:ln w="326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727976" y="620669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70">
                  <a:moveTo>
                    <a:pt x="0" y="26279"/>
                  </a:moveTo>
                  <a:lnTo>
                    <a:pt x="4762" y="18305"/>
                  </a:lnTo>
                  <a:lnTo>
                    <a:pt x="7324" y="12909"/>
                  </a:lnTo>
                  <a:lnTo>
                    <a:pt x="8561" y="7629"/>
                  </a:lnTo>
                  <a:lnTo>
                    <a:pt x="9349" y="0"/>
                  </a:lnTo>
                </a:path>
              </a:pathLst>
            </a:custGeom>
            <a:ln w="328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735261" y="600862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2064" y="19806"/>
                  </a:moveTo>
                  <a:lnTo>
                    <a:pt x="3207" y="6971"/>
                  </a:lnTo>
                  <a:lnTo>
                    <a:pt x="0" y="0"/>
                  </a:lnTo>
                </a:path>
              </a:pathLst>
            </a:custGeom>
            <a:ln w="330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728466" y="593892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4">
                  <a:moveTo>
                    <a:pt x="6794" y="6970"/>
                  </a:moveTo>
                  <a:lnTo>
                    <a:pt x="3587" y="0"/>
                  </a:lnTo>
                  <a:lnTo>
                    <a:pt x="0" y="1823"/>
                  </a:lnTo>
                </a:path>
              </a:pathLst>
            </a:custGeom>
            <a:ln w="333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724816" y="595715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3650" y="0"/>
                  </a:moveTo>
                  <a:lnTo>
                    <a:pt x="62" y="1823"/>
                  </a:lnTo>
                  <a:lnTo>
                    <a:pt x="0" y="11022"/>
                  </a:lnTo>
                </a:path>
              </a:pathLst>
            </a:custGeom>
            <a:ln w="340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724753" y="606738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90">
                  <a:moveTo>
                    <a:pt x="63" y="0"/>
                  </a:moveTo>
                  <a:lnTo>
                    <a:pt x="0" y="9199"/>
                  </a:lnTo>
                  <a:lnTo>
                    <a:pt x="5219" y="21594"/>
                  </a:lnTo>
                </a:path>
              </a:pathLst>
            </a:custGeom>
            <a:ln w="344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729973" y="628332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39" h="22859">
                  <a:moveTo>
                    <a:pt x="0" y="0"/>
                  </a:moveTo>
                  <a:lnTo>
                    <a:pt x="3173" y="7327"/>
                  </a:lnTo>
                  <a:lnTo>
                    <a:pt x="5813" y="12140"/>
                  </a:lnTo>
                  <a:lnTo>
                    <a:pt x="9344" y="16573"/>
                  </a:lnTo>
                  <a:lnTo>
                    <a:pt x="15190" y="22759"/>
                  </a:lnTo>
                </a:path>
              </a:pathLst>
            </a:custGeom>
            <a:ln w="338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745163" y="651092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60" h="13970">
                  <a:moveTo>
                    <a:pt x="0" y="0"/>
                  </a:moveTo>
                  <a:lnTo>
                    <a:pt x="5965" y="6042"/>
                  </a:lnTo>
                  <a:lnTo>
                    <a:pt x="10332" y="9471"/>
                  </a:lnTo>
                  <a:lnTo>
                    <a:pt x="15241" y="11559"/>
                  </a:lnTo>
                  <a:lnTo>
                    <a:pt x="22832" y="13579"/>
                  </a:lnTo>
                </a:path>
              </a:pathLst>
            </a:custGeom>
            <a:ln w="333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767995" y="662860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0" y="1810"/>
                  </a:moveTo>
                  <a:lnTo>
                    <a:pt x="7623" y="3591"/>
                  </a:lnTo>
                  <a:lnTo>
                    <a:pt x="12755" y="3995"/>
                  </a:lnTo>
                  <a:lnTo>
                    <a:pt x="17728" y="2855"/>
                  </a:lnTo>
                  <a:lnTo>
                    <a:pt x="24874" y="0"/>
                  </a:lnTo>
                </a:path>
              </a:pathLst>
            </a:custGeom>
            <a:ln w="331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792870" y="646372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09">
                  <a:moveTo>
                    <a:pt x="0" y="16487"/>
                  </a:moveTo>
                  <a:lnTo>
                    <a:pt x="7071" y="13402"/>
                  </a:lnTo>
                  <a:lnTo>
                    <a:pt x="11524" y="10656"/>
                  </a:lnTo>
                  <a:lnTo>
                    <a:pt x="15244" y="6704"/>
                  </a:lnTo>
                  <a:lnTo>
                    <a:pt x="20117" y="0"/>
                  </a:lnTo>
                </a:path>
              </a:pathLst>
            </a:custGeom>
            <a:ln w="333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812988" y="621231"/>
              <a:ext cx="12065" cy="25400"/>
            </a:xfrm>
            <a:custGeom>
              <a:avLst/>
              <a:gdLst/>
              <a:ahLst/>
              <a:cxnLst/>
              <a:rect l="l" t="t" r="r" b="b"/>
              <a:pathLst>
                <a:path w="12064" h="25400">
                  <a:moveTo>
                    <a:pt x="0" y="25141"/>
                  </a:moveTo>
                  <a:lnTo>
                    <a:pt x="4739" y="18300"/>
                  </a:lnTo>
                  <a:lnTo>
                    <a:pt x="7526" y="13401"/>
                  </a:lnTo>
                  <a:lnTo>
                    <a:pt x="9445" y="8086"/>
                  </a:lnTo>
                  <a:lnTo>
                    <a:pt x="11583" y="0"/>
                  </a:lnTo>
                </a:path>
              </a:pathLst>
            </a:custGeom>
            <a:ln w="333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824571" y="596490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10" h="24765">
                  <a:moveTo>
                    <a:pt x="0" y="24741"/>
                  </a:moveTo>
                  <a:lnTo>
                    <a:pt x="3478" y="11062"/>
                  </a:lnTo>
                  <a:lnTo>
                    <a:pt x="3350" y="0"/>
                  </a:lnTo>
                </a:path>
              </a:pathLst>
            </a:custGeom>
            <a:ln w="3324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826179" y="582396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1743" y="14093"/>
                  </a:moveTo>
                  <a:lnTo>
                    <a:pt x="1614" y="3032"/>
                  </a:lnTo>
                  <a:lnTo>
                    <a:pt x="0" y="0"/>
                  </a:lnTo>
                </a:path>
              </a:pathLst>
            </a:custGeom>
            <a:ln w="332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823657" y="57936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521" y="3032"/>
                  </a:moveTo>
                  <a:lnTo>
                    <a:pt x="906" y="0"/>
                  </a:lnTo>
                  <a:lnTo>
                    <a:pt x="0" y="7011"/>
                  </a:lnTo>
                </a:path>
              </a:pathLst>
            </a:custGeom>
            <a:ln w="3359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822751" y="586376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70" h="22859">
                  <a:moveTo>
                    <a:pt x="906" y="0"/>
                  </a:moveTo>
                  <a:lnTo>
                    <a:pt x="0" y="7011"/>
                  </a:lnTo>
                  <a:lnTo>
                    <a:pt x="677" y="22336"/>
                  </a:lnTo>
                </a:path>
              </a:pathLst>
            </a:custGeom>
            <a:ln w="3451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823428" y="608713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90">
                  <a:moveTo>
                    <a:pt x="0" y="0"/>
                  </a:moveTo>
                  <a:lnTo>
                    <a:pt x="419" y="9152"/>
                  </a:lnTo>
                  <a:lnTo>
                    <a:pt x="817" y="15755"/>
                  </a:lnTo>
                  <a:lnTo>
                    <a:pt x="1425" y="23003"/>
                  </a:lnTo>
                  <a:lnTo>
                    <a:pt x="2476" y="34094"/>
                  </a:lnTo>
                </a:path>
              </a:pathLst>
            </a:custGeom>
            <a:ln w="340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25905" y="642807"/>
              <a:ext cx="3810" cy="34925"/>
            </a:xfrm>
            <a:custGeom>
              <a:avLst/>
              <a:gdLst/>
              <a:ahLst/>
              <a:cxnLst/>
              <a:rect l="l" t="t" r="r" b="b"/>
              <a:pathLst>
                <a:path w="3810" h="34925">
                  <a:moveTo>
                    <a:pt x="0" y="0"/>
                  </a:moveTo>
                  <a:lnTo>
                    <a:pt x="1069" y="11094"/>
                  </a:lnTo>
                  <a:lnTo>
                    <a:pt x="1808" y="18373"/>
                  </a:lnTo>
                  <a:lnTo>
                    <a:pt x="2559" y="25062"/>
                  </a:lnTo>
                  <a:lnTo>
                    <a:pt x="3667" y="34383"/>
                  </a:lnTo>
                </a:path>
              </a:pathLst>
            </a:custGeom>
            <a:ln w="3308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29573" y="677191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10" h="24765">
                  <a:moveTo>
                    <a:pt x="0" y="0"/>
                  </a:moveTo>
                  <a:lnTo>
                    <a:pt x="1867" y="15616"/>
                  </a:lnTo>
                  <a:lnTo>
                    <a:pt x="3201" y="24497"/>
                  </a:lnTo>
                </a:path>
              </a:pathLst>
            </a:custGeom>
            <a:ln w="326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32774" y="701688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0" y="0"/>
                  </a:moveTo>
                  <a:lnTo>
                    <a:pt x="1334" y="8881"/>
                  </a:lnTo>
                  <a:lnTo>
                    <a:pt x="1966" y="6643"/>
                  </a:lnTo>
                </a:path>
              </a:pathLst>
            </a:custGeom>
            <a:ln w="330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834741" y="659338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0" y="48993"/>
                  </a:moveTo>
                  <a:lnTo>
                    <a:pt x="977" y="31761"/>
                  </a:lnTo>
                  <a:lnTo>
                    <a:pt x="1601" y="20914"/>
                  </a:lnTo>
                  <a:lnTo>
                    <a:pt x="2141" y="11857"/>
                  </a:lnTo>
                  <a:lnTo>
                    <a:pt x="2865" y="0"/>
                  </a:lnTo>
                </a:path>
              </a:pathLst>
            </a:custGeom>
            <a:ln w="346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837607" y="618157"/>
              <a:ext cx="6350" cy="41275"/>
            </a:xfrm>
            <a:custGeom>
              <a:avLst/>
              <a:gdLst/>
              <a:ahLst/>
              <a:cxnLst/>
              <a:rect l="l" t="t" r="r" b="b"/>
              <a:pathLst>
                <a:path w="6350" h="41275">
                  <a:moveTo>
                    <a:pt x="0" y="41180"/>
                  </a:moveTo>
                  <a:lnTo>
                    <a:pt x="772" y="29445"/>
                  </a:lnTo>
                  <a:lnTo>
                    <a:pt x="1653" y="21244"/>
                  </a:lnTo>
                  <a:lnTo>
                    <a:pt x="3202" y="12715"/>
                  </a:lnTo>
                  <a:lnTo>
                    <a:pt x="5982" y="0"/>
                  </a:lnTo>
                </a:path>
              </a:pathLst>
            </a:custGeom>
            <a:ln w="333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843589" y="580144"/>
              <a:ext cx="13970" cy="38100"/>
            </a:xfrm>
            <a:custGeom>
              <a:avLst/>
              <a:gdLst/>
              <a:ahLst/>
              <a:cxnLst/>
              <a:rect l="l" t="t" r="r" b="b"/>
              <a:pathLst>
                <a:path w="13970" h="38100">
                  <a:moveTo>
                    <a:pt x="0" y="38013"/>
                  </a:moveTo>
                  <a:lnTo>
                    <a:pt x="2894" y="25346"/>
                  </a:lnTo>
                  <a:lnTo>
                    <a:pt x="5253" y="17164"/>
                  </a:lnTo>
                  <a:lnTo>
                    <a:pt x="8329" y="9903"/>
                  </a:lnTo>
                  <a:lnTo>
                    <a:pt x="13378" y="0"/>
                  </a:lnTo>
                </a:path>
              </a:pathLst>
            </a:custGeom>
            <a:ln w="325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856967" y="554914"/>
              <a:ext cx="20955" cy="25400"/>
            </a:xfrm>
            <a:custGeom>
              <a:avLst/>
              <a:gdLst/>
              <a:ahLst/>
              <a:cxnLst/>
              <a:rect l="l" t="t" r="r" b="b"/>
              <a:pathLst>
                <a:path w="20954" h="25400">
                  <a:moveTo>
                    <a:pt x="0" y="25229"/>
                  </a:moveTo>
                  <a:lnTo>
                    <a:pt x="5160" y="15525"/>
                  </a:lnTo>
                  <a:lnTo>
                    <a:pt x="9025" y="9662"/>
                  </a:lnTo>
                  <a:lnTo>
                    <a:pt x="13522" y="5275"/>
                  </a:lnTo>
                  <a:lnTo>
                    <a:pt x="20582" y="0"/>
                  </a:lnTo>
                </a:path>
              </a:pathLst>
            </a:custGeom>
            <a:ln w="322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877549" y="547398"/>
              <a:ext cx="27305" cy="7620"/>
            </a:xfrm>
            <a:custGeom>
              <a:avLst/>
              <a:gdLst/>
              <a:ahLst/>
              <a:cxnLst/>
              <a:rect l="l" t="t" r="r" b="b"/>
              <a:pathLst>
                <a:path w="27304" h="7620">
                  <a:moveTo>
                    <a:pt x="0" y="7516"/>
                  </a:moveTo>
                  <a:lnTo>
                    <a:pt x="7161" y="2537"/>
                  </a:lnTo>
                  <a:lnTo>
                    <a:pt x="12369" y="227"/>
                  </a:lnTo>
                  <a:lnTo>
                    <a:pt x="18164" y="0"/>
                  </a:lnTo>
                  <a:lnTo>
                    <a:pt x="27084" y="1270"/>
                  </a:lnTo>
                </a:path>
              </a:pathLst>
            </a:custGeom>
            <a:ln w="3268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904634" y="548668"/>
              <a:ext cx="31750" cy="15240"/>
            </a:xfrm>
            <a:custGeom>
              <a:avLst/>
              <a:gdLst/>
              <a:ahLst/>
              <a:cxnLst/>
              <a:rect l="l" t="t" r="r" b="b"/>
              <a:pathLst>
                <a:path w="31750" h="15240">
                  <a:moveTo>
                    <a:pt x="0" y="0"/>
                  </a:moveTo>
                  <a:lnTo>
                    <a:pt x="8986" y="1605"/>
                  </a:lnTo>
                  <a:lnTo>
                    <a:pt x="15245" y="3719"/>
                  </a:lnTo>
                  <a:lnTo>
                    <a:pt x="21713" y="7764"/>
                  </a:lnTo>
                  <a:lnTo>
                    <a:pt x="31329" y="15161"/>
                  </a:lnTo>
                </a:path>
              </a:pathLst>
            </a:custGeom>
            <a:ln w="331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935963" y="563830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79" h="33020">
                  <a:moveTo>
                    <a:pt x="0" y="0"/>
                  </a:moveTo>
                  <a:lnTo>
                    <a:pt x="9597" y="7674"/>
                  </a:lnTo>
                  <a:lnTo>
                    <a:pt x="15938" y="13654"/>
                  </a:lnTo>
                  <a:lnTo>
                    <a:pt x="21852" y="21021"/>
                  </a:lnTo>
                  <a:lnTo>
                    <a:pt x="30167" y="32853"/>
                  </a:lnTo>
                </a:path>
              </a:pathLst>
            </a:custGeom>
            <a:ln w="330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966131" y="596684"/>
              <a:ext cx="23495" cy="42545"/>
            </a:xfrm>
            <a:custGeom>
              <a:avLst/>
              <a:gdLst/>
              <a:ahLst/>
              <a:cxnLst/>
              <a:rect l="l" t="t" r="r" b="b"/>
              <a:pathLst>
                <a:path w="23495" h="42545">
                  <a:moveTo>
                    <a:pt x="0" y="0"/>
                  </a:moveTo>
                  <a:lnTo>
                    <a:pt x="8207" y="11979"/>
                  </a:lnTo>
                  <a:lnTo>
                    <a:pt x="13369" y="20378"/>
                  </a:lnTo>
                  <a:lnTo>
                    <a:pt x="17670" y="29161"/>
                  </a:lnTo>
                  <a:lnTo>
                    <a:pt x="23292" y="42291"/>
                  </a:lnTo>
                </a:path>
              </a:pathLst>
            </a:custGeom>
            <a:ln w="3245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989424" y="638976"/>
              <a:ext cx="13335" cy="44450"/>
            </a:xfrm>
            <a:custGeom>
              <a:avLst/>
              <a:gdLst/>
              <a:ahLst/>
              <a:cxnLst/>
              <a:rect l="l" t="t" r="r" b="b"/>
              <a:pathLst>
                <a:path w="13335" h="44450">
                  <a:moveTo>
                    <a:pt x="0" y="0"/>
                  </a:moveTo>
                  <a:lnTo>
                    <a:pt x="5466" y="13154"/>
                  </a:lnTo>
                  <a:lnTo>
                    <a:pt x="8674" y="22106"/>
                  </a:lnTo>
                  <a:lnTo>
                    <a:pt x="10874" y="30967"/>
                  </a:lnTo>
                  <a:lnTo>
                    <a:pt x="13311" y="43848"/>
                  </a:lnTo>
                </a:path>
              </a:pathLst>
            </a:custGeom>
            <a:ln w="319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02735" y="682824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10" h="38100">
                  <a:moveTo>
                    <a:pt x="0" y="0"/>
                  </a:moveTo>
                  <a:lnTo>
                    <a:pt x="2288" y="12780"/>
                  </a:lnTo>
                  <a:lnTo>
                    <a:pt x="3441" y="20946"/>
                  </a:lnTo>
                  <a:lnTo>
                    <a:pt x="3813" y="28014"/>
                  </a:lnTo>
                  <a:lnTo>
                    <a:pt x="3754" y="37498"/>
                  </a:lnTo>
                </a:path>
              </a:pathLst>
            </a:custGeom>
            <a:ln w="320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5025834" y="341095"/>
            <a:ext cx="299720" cy="375285"/>
            <a:chOff x="5025834" y="341095"/>
            <a:chExt cx="299720" cy="375285"/>
          </a:xfrm>
        </p:grpSpPr>
        <p:sp>
          <p:nvSpPr>
            <p:cNvPr id="160" name="object 160"/>
            <p:cNvSpPr/>
            <p:nvPr/>
          </p:nvSpPr>
          <p:spPr>
            <a:xfrm>
              <a:off x="5084315" y="378935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063" y="3554"/>
                  </a:moveTo>
                  <a:lnTo>
                    <a:pt x="1032" y="177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74538" y="361212"/>
              <a:ext cx="10160" cy="17780"/>
            </a:xfrm>
            <a:custGeom>
              <a:avLst/>
              <a:gdLst/>
              <a:ahLst/>
              <a:cxnLst/>
              <a:rect l="l" t="t" r="r" b="b"/>
              <a:pathLst>
                <a:path w="10160" h="17779">
                  <a:moveTo>
                    <a:pt x="9776" y="17722"/>
                  </a:moveTo>
                  <a:lnTo>
                    <a:pt x="2116" y="3027"/>
                  </a:lnTo>
                  <a:lnTo>
                    <a:pt x="0" y="0"/>
                  </a:lnTo>
                </a:path>
              </a:pathLst>
            </a:custGeom>
            <a:ln w="344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072421" y="35818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117" y="3027"/>
                  </a:moveTo>
                  <a:lnTo>
                    <a:pt x="0" y="0"/>
                  </a:lnTo>
                  <a:lnTo>
                    <a:pt x="1197" y="7322"/>
                  </a:lnTo>
                </a:path>
              </a:pathLst>
            </a:custGeom>
            <a:ln w="341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073618" y="365506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0" y="0"/>
                  </a:moveTo>
                  <a:lnTo>
                    <a:pt x="755" y="4585"/>
                  </a:lnTo>
                  <a:lnTo>
                    <a:pt x="1551" y="9217"/>
                  </a:lnTo>
                  <a:lnTo>
                    <a:pt x="2879" y="16690"/>
                  </a:lnTo>
                  <a:lnTo>
                    <a:pt x="5227" y="29798"/>
                  </a:lnTo>
                </a:path>
              </a:pathLst>
            </a:custGeom>
            <a:ln w="344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078846" y="395304"/>
              <a:ext cx="8890" cy="59055"/>
            </a:xfrm>
            <a:custGeom>
              <a:avLst/>
              <a:gdLst/>
              <a:ahLst/>
              <a:cxnLst/>
              <a:rect l="l" t="t" r="r" b="b"/>
              <a:pathLst>
                <a:path w="8889" h="59054">
                  <a:moveTo>
                    <a:pt x="0" y="0"/>
                  </a:moveTo>
                  <a:lnTo>
                    <a:pt x="2405" y="13558"/>
                  </a:lnTo>
                  <a:lnTo>
                    <a:pt x="4128" y="24191"/>
                  </a:lnTo>
                  <a:lnTo>
                    <a:pt x="5999" y="37398"/>
                  </a:lnTo>
                  <a:lnTo>
                    <a:pt x="8846" y="58683"/>
                  </a:lnTo>
                </a:path>
              </a:pathLst>
            </a:custGeom>
            <a:ln w="340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087693" y="453987"/>
              <a:ext cx="8890" cy="78105"/>
            </a:xfrm>
            <a:custGeom>
              <a:avLst/>
              <a:gdLst/>
              <a:ahLst/>
              <a:cxnLst/>
              <a:rect l="l" t="t" r="r" b="b"/>
              <a:pathLst>
                <a:path w="8889" h="78104">
                  <a:moveTo>
                    <a:pt x="0" y="0"/>
                  </a:moveTo>
                  <a:lnTo>
                    <a:pt x="2843" y="21582"/>
                  </a:lnTo>
                  <a:lnTo>
                    <a:pt x="4685" y="36875"/>
                  </a:lnTo>
                  <a:lnTo>
                    <a:pt x="6333" y="53165"/>
                  </a:lnTo>
                  <a:lnTo>
                    <a:pt x="8591" y="77740"/>
                  </a:lnTo>
                </a:path>
              </a:pathLst>
            </a:custGeom>
            <a:ln w="321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096284" y="531728"/>
              <a:ext cx="6350" cy="78105"/>
            </a:xfrm>
            <a:custGeom>
              <a:avLst/>
              <a:gdLst/>
              <a:ahLst/>
              <a:cxnLst/>
              <a:rect l="l" t="t" r="r" b="b"/>
              <a:pathLst>
                <a:path w="6350" h="78104">
                  <a:moveTo>
                    <a:pt x="0" y="0"/>
                  </a:moveTo>
                  <a:lnTo>
                    <a:pt x="2215" y="24575"/>
                  </a:lnTo>
                  <a:lnTo>
                    <a:pt x="3560" y="40867"/>
                  </a:lnTo>
                  <a:lnTo>
                    <a:pt x="4582" y="56168"/>
                  </a:lnTo>
                  <a:lnTo>
                    <a:pt x="5827" y="77767"/>
                  </a:lnTo>
                </a:path>
              </a:pathLst>
            </a:custGeom>
            <a:ln w="305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102112" y="609496"/>
              <a:ext cx="3810" cy="91440"/>
            </a:xfrm>
            <a:custGeom>
              <a:avLst/>
              <a:gdLst/>
              <a:ahLst/>
              <a:cxnLst/>
              <a:rect l="l" t="t" r="r" b="b"/>
              <a:pathLst>
                <a:path w="3810" h="91440">
                  <a:moveTo>
                    <a:pt x="0" y="0"/>
                  </a:moveTo>
                  <a:lnTo>
                    <a:pt x="2001" y="48261"/>
                  </a:lnTo>
                  <a:lnTo>
                    <a:pt x="3038" y="73828"/>
                  </a:lnTo>
                  <a:lnTo>
                    <a:pt x="3444" y="85230"/>
                  </a:lnTo>
                  <a:lnTo>
                    <a:pt x="3552" y="90999"/>
                  </a:lnTo>
                </a:path>
              </a:pathLst>
            </a:custGeom>
            <a:ln w="305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050764" y="550208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29" h="6984">
                  <a:moveTo>
                    <a:pt x="10847" y="6410"/>
                  </a:moveTo>
                  <a:lnTo>
                    <a:pt x="9299" y="5492"/>
                  </a:lnTo>
                  <a:lnTo>
                    <a:pt x="7751" y="4576"/>
                  </a:lnTo>
                </a:path>
                <a:path w="11429" h="6984">
                  <a:moveTo>
                    <a:pt x="7751" y="4576"/>
                  </a:moveTo>
                  <a:lnTo>
                    <a:pt x="4655" y="274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044540" y="544833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6223" y="5374"/>
                  </a:moveTo>
                  <a:lnTo>
                    <a:pt x="1568" y="2632"/>
                  </a:lnTo>
                  <a:lnTo>
                    <a:pt x="0" y="0"/>
                  </a:lnTo>
                </a:path>
              </a:pathLst>
            </a:custGeom>
            <a:ln w="3449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042972" y="54008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1568" y="4743"/>
                  </a:moveTo>
                  <a:lnTo>
                    <a:pt x="0" y="2111"/>
                  </a:lnTo>
                  <a:lnTo>
                    <a:pt x="9209" y="0"/>
                  </a:lnTo>
                </a:path>
              </a:pathLst>
            </a:custGeom>
            <a:ln w="342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052182" y="535995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5" h="4445">
                  <a:moveTo>
                    <a:pt x="0" y="4094"/>
                  </a:moveTo>
                  <a:lnTo>
                    <a:pt x="5683" y="2842"/>
                  </a:lnTo>
                  <a:lnTo>
                    <a:pt x="10931" y="1998"/>
                  </a:lnTo>
                  <a:lnTo>
                    <a:pt x="18762" y="1179"/>
                  </a:lnTo>
                  <a:lnTo>
                    <a:pt x="32195" y="0"/>
                  </a:lnTo>
                </a:path>
              </a:pathLst>
            </a:custGeom>
            <a:ln w="3455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084377" y="531902"/>
              <a:ext cx="55880" cy="4445"/>
            </a:xfrm>
            <a:custGeom>
              <a:avLst/>
              <a:gdLst/>
              <a:ahLst/>
              <a:cxnLst/>
              <a:rect l="l" t="t" r="r" b="b"/>
              <a:pathLst>
                <a:path w="55879" h="4445">
                  <a:moveTo>
                    <a:pt x="0" y="4092"/>
                  </a:moveTo>
                  <a:lnTo>
                    <a:pt x="13796" y="2913"/>
                  </a:lnTo>
                  <a:lnTo>
                    <a:pt x="24173" y="2094"/>
                  </a:lnTo>
                  <a:lnTo>
                    <a:pt x="36331" y="1250"/>
                  </a:lnTo>
                  <a:lnTo>
                    <a:pt x="55470" y="0"/>
                  </a:lnTo>
                </a:path>
              </a:pathLst>
            </a:custGeom>
            <a:ln w="3379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139848" y="524833"/>
              <a:ext cx="120014" cy="7620"/>
            </a:xfrm>
            <a:custGeom>
              <a:avLst/>
              <a:gdLst/>
              <a:ahLst/>
              <a:cxnLst/>
              <a:rect l="l" t="t" r="r" b="b"/>
              <a:pathLst>
                <a:path w="120014" h="7620">
                  <a:moveTo>
                    <a:pt x="0" y="7069"/>
                  </a:moveTo>
                  <a:lnTo>
                    <a:pt x="56173" y="3531"/>
                  </a:lnTo>
                  <a:lnTo>
                    <a:pt x="87387" y="1616"/>
                  </a:lnTo>
                  <a:lnTo>
                    <a:pt x="104881" y="659"/>
                  </a:lnTo>
                  <a:lnTo>
                    <a:pt x="119896" y="0"/>
                  </a:lnTo>
                </a:path>
              </a:pathLst>
            </a:custGeom>
            <a:ln w="3101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259745" y="524317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34925" h="3175">
                  <a:moveTo>
                    <a:pt x="0" y="515"/>
                  </a:moveTo>
                  <a:lnTo>
                    <a:pt x="13685" y="0"/>
                  </a:lnTo>
                  <a:lnTo>
                    <a:pt x="21875" y="48"/>
                  </a:lnTo>
                  <a:lnTo>
                    <a:pt x="27832" y="860"/>
                  </a:lnTo>
                  <a:lnTo>
                    <a:pt x="34823" y="2633"/>
                  </a:lnTo>
                </a:path>
              </a:pathLst>
            </a:custGeom>
            <a:ln w="3107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294568" y="526950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0"/>
                  </a:moveTo>
                  <a:lnTo>
                    <a:pt x="11460" y="3092"/>
                  </a:lnTo>
                  <a:lnTo>
                    <a:pt x="13101" y="12293"/>
                  </a:lnTo>
                </a:path>
              </a:pathLst>
            </a:custGeom>
            <a:ln w="321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305050" y="539244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2619" y="0"/>
                  </a:moveTo>
                  <a:lnTo>
                    <a:pt x="3501" y="5563"/>
                  </a:lnTo>
                  <a:lnTo>
                    <a:pt x="3522" y="10000"/>
                  </a:lnTo>
                  <a:lnTo>
                    <a:pt x="2437" y="15637"/>
                  </a:lnTo>
                  <a:lnTo>
                    <a:pt x="0" y="24798"/>
                  </a:lnTo>
                </a:path>
              </a:pathLst>
            </a:custGeom>
            <a:ln w="335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273457" y="564043"/>
              <a:ext cx="31750" cy="107950"/>
            </a:xfrm>
            <a:custGeom>
              <a:avLst/>
              <a:gdLst/>
              <a:ahLst/>
              <a:cxnLst/>
              <a:rect l="l" t="t" r="r" b="b"/>
              <a:pathLst>
                <a:path w="31750" h="107950">
                  <a:moveTo>
                    <a:pt x="31593" y="0"/>
                  </a:moveTo>
                  <a:lnTo>
                    <a:pt x="15285" y="54965"/>
                  </a:lnTo>
                  <a:lnTo>
                    <a:pt x="6558" y="84503"/>
                  </a:lnTo>
                  <a:lnTo>
                    <a:pt x="2450" y="98707"/>
                  </a:lnTo>
                  <a:lnTo>
                    <a:pt x="0" y="107670"/>
                  </a:lnTo>
                </a:path>
              </a:pathLst>
            </a:custGeom>
            <a:ln w="324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279686" y="454389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1832" y="15915"/>
                  </a:moveTo>
                  <a:lnTo>
                    <a:pt x="1603" y="13851"/>
                  </a:lnTo>
                  <a:lnTo>
                    <a:pt x="1373" y="11786"/>
                  </a:lnTo>
                </a:path>
                <a:path w="1904" h="16509">
                  <a:moveTo>
                    <a:pt x="1373" y="11786"/>
                  </a:moveTo>
                  <a:lnTo>
                    <a:pt x="914" y="76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278771" y="438894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915" y="15495"/>
                  </a:moveTo>
                  <a:lnTo>
                    <a:pt x="0" y="7835"/>
                  </a:lnTo>
                  <a:lnTo>
                    <a:pt x="604" y="0"/>
                  </a:lnTo>
                </a:path>
              </a:pathLst>
            </a:custGeom>
            <a:ln w="3442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279376" y="425521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70">
                  <a:moveTo>
                    <a:pt x="0" y="13372"/>
                  </a:moveTo>
                  <a:lnTo>
                    <a:pt x="604" y="5537"/>
                  </a:lnTo>
                  <a:lnTo>
                    <a:pt x="4382" y="0"/>
                  </a:lnTo>
                </a:path>
              </a:pathLst>
            </a:custGeom>
            <a:ln w="339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5427351" y="318484"/>
            <a:ext cx="301625" cy="589915"/>
            <a:chOff x="5427351" y="318484"/>
            <a:chExt cx="301625" cy="589915"/>
          </a:xfrm>
        </p:grpSpPr>
        <p:pic>
          <p:nvPicPr>
            <p:cNvPr id="182" name="object 1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287" y="318484"/>
              <a:ext cx="124394" cy="26727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5469451" y="570007"/>
              <a:ext cx="1905" cy="252729"/>
            </a:xfrm>
            <a:custGeom>
              <a:avLst/>
              <a:gdLst/>
              <a:ahLst/>
              <a:cxnLst/>
              <a:rect l="l" t="t" r="r" b="b"/>
              <a:pathLst>
                <a:path w="1904" h="252730">
                  <a:moveTo>
                    <a:pt x="795" y="-13348"/>
                  </a:moveTo>
                  <a:lnTo>
                    <a:pt x="795" y="265466"/>
                  </a:lnTo>
                </a:path>
              </a:pathLst>
            </a:custGeom>
            <a:ln w="282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469366" y="822125"/>
              <a:ext cx="635" cy="72390"/>
            </a:xfrm>
            <a:custGeom>
              <a:avLst/>
              <a:gdLst/>
              <a:ahLst/>
              <a:cxnLst/>
              <a:rect l="l" t="t" r="r" b="b"/>
              <a:pathLst>
                <a:path w="635" h="72390">
                  <a:moveTo>
                    <a:pt x="145" y="-13446"/>
                  </a:moveTo>
                  <a:lnTo>
                    <a:pt x="145" y="85795"/>
                  </a:lnTo>
                </a:path>
              </a:pathLst>
            </a:custGeom>
            <a:ln w="271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7351" y="542247"/>
              <a:ext cx="289330" cy="189038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5698916" y="495202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5">
                  <a:moveTo>
                    <a:pt x="8156" y="5125"/>
                  </a:moveTo>
                  <a:lnTo>
                    <a:pt x="6952" y="4494"/>
                  </a:lnTo>
                  <a:lnTo>
                    <a:pt x="5748" y="3863"/>
                  </a:lnTo>
                </a:path>
                <a:path w="8254" h="5715">
                  <a:moveTo>
                    <a:pt x="5748" y="3863"/>
                  </a:moveTo>
                  <a:lnTo>
                    <a:pt x="3340" y="26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694348" y="489942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567" y="5260"/>
                  </a:moveTo>
                  <a:lnTo>
                    <a:pt x="1227" y="2658"/>
                  </a:lnTo>
                  <a:lnTo>
                    <a:pt x="0" y="0"/>
                  </a:lnTo>
                </a:path>
              </a:pathLst>
            </a:custGeom>
            <a:ln w="3459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693120" y="48724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1227" y="2700"/>
                  </a:moveTo>
                  <a:lnTo>
                    <a:pt x="0" y="41"/>
                  </a:lnTo>
                  <a:lnTo>
                    <a:pt x="5126" y="0"/>
                  </a:lnTo>
                </a:path>
              </a:pathLst>
            </a:custGeom>
            <a:ln w="3441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698246" y="487198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40">
                  <a:moveTo>
                    <a:pt x="0" y="43"/>
                  </a:moveTo>
                  <a:lnTo>
                    <a:pt x="5125" y="0"/>
                  </a:lnTo>
                  <a:lnTo>
                    <a:pt x="13440" y="2325"/>
                  </a:lnTo>
                </a:path>
              </a:pathLst>
            </a:custGeom>
            <a:ln w="345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0" name="object 19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5946" y="511791"/>
            <a:ext cx="464274" cy="247209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720514" y="1035474"/>
            <a:ext cx="6540500" cy="0"/>
          </a:xfrm>
          <a:custGeom>
            <a:avLst/>
            <a:gdLst/>
            <a:ahLst/>
            <a:cxnLst/>
            <a:rect l="l" t="t" r="r" b="b"/>
            <a:pathLst>
              <a:path w="65405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540500">
                <a:moveTo>
                  <a:pt x="4233" y="0"/>
                </a:moveTo>
                <a:lnTo>
                  <a:pt x="3780631" y="0"/>
                </a:lnTo>
                <a:lnTo>
                  <a:pt x="5720291" y="0"/>
                </a:lnTo>
                <a:lnTo>
                  <a:pt x="6435989" y="0"/>
                </a:lnTo>
                <a:lnTo>
                  <a:pt x="6540500" y="0"/>
                </a:lnTo>
              </a:path>
            </a:pathLst>
          </a:custGeom>
          <a:ln w="20878">
            <a:solidFill>
              <a:srgbClr val="EB4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2" name="object 19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343" y="1566746"/>
            <a:ext cx="223637" cy="379740"/>
          </a:xfrm>
          <a:prstGeom prst="rect">
            <a:avLst/>
          </a:prstGeom>
        </p:spPr>
      </p:pic>
      <p:grpSp>
        <p:nvGrpSpPr>
          <p:cNvPr id="193" name="object 193"/>
          <p:cNvGrpSpPr/>
          <p:nvPr/>
        </p:nvGrpSpPr>
        <p:grpSpPr>
          <a:xfrm>
            <a:off x="788786" y="1752498"/>
            <a:ext cx="629920" cy="589915"/>
            <a:chOff x="788786" y="1752498"/>
            <a:chExt cx="629920" cy="589915"/>
          </a:xfrm>
        </p:grpSpPr>
        <p:pic>
          <p:nvPicPr>
            <p:cNvPr id="194" name="object 1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786" y="1752498"/>
              <a:ext cx="300772" cy="211744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033652" y="1901989"/>
              <a:ext cx="14604" cy="332105"/>
            </a:xfrm>
            <a:custGeom>
              <a:avLst/>
              <a:gdLst/>
              <a:ahLst/>
              <a:cxnLst/>
              <a:rect l="l" t="t" r="r" b="b"/>
              <a:pathLst>
                <a:path w="14605" h="332105">
                  <a:moveTo>
                    <a:pt x="0" y="0"/>
                  </a:moveTo>
                  <a:lnTo>
                    <a:pt x="6991" y="166774"/>
                  </a:lnTo>
                  <a:lnTo>
                    <a:pt x="10783" y="256953"/>
                  </a:lnTo>
                  <a:lnTo>
                    <a:pt x="12694" y="301664"/>
                  </a:lnTo>
                  <a:lnTo>
                    <a:pt x="14039" y="332035"/>
                  </a:lnTo>
                </a:path>
              </a:pathLst>
            </a:custGeom>
            <a:ln w="27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47692" y="2234024"/>
              <a:ext cx="4445" cy="68580"/>
            </a:xfrm>
            <a:custGeom>
              <a:avLst/>
              <a:gdLst/>
              <a:ahLst/>
              <a:cxnLst/>
              <a:rect l="l" t="t" r="r" b="b"/>
              <a:pathLst>
                <a:path w="4444" h="68580">
                  <a:moveTo>
                    <a:pt x="0" y="0"/>
                  </a:moveTo>
                  <a:lnTo>
                    <a:pt x="1187" y="26248"/>
                  </a:lnTo>
                  <a:lnTo>
                    <a:pt x="1994" y="42100"/>
                  </a:lnTo>
                  <a:lnTo>
                    <a:pt x="2792" y="53948"/>
                  </a:lnTo>
                  <a:lnTo>
                    <a:pt x="3950" y="68185"/>
                  </a:lnTo>
                </a:path>
              </a:pathLst>
            </a:custGeom>
            <a:ln w="27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51643" y="2302210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4" h="25400">
                  <a:moveTo>
                    <a:pt x="0" y="0"/>
                  </a:moveTo>
                  <a:lnTo>
                    <a:pt x="1158" y="13566"/>
                  </a:lnTo>
                  <a:lnTo>
                    <a:pt x="1957" y="20724"/>
                  </a:lnTo>
                  <a:lnTo>
                    <a:pt x="2769" y="23843"/>
                  </a:lnTo>
                  <a:lnTo>
                    <a:pt x="3964" y="25295"/>
                  </a:lnTo>
                </a:path>
              </a:pathLst>
            </a:custGeom>
            <a:ln w="29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975" y="1752540"/>
              <a:ext cx="148170" cy="24147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362" y="1784716"/>
              <a:ext cx="180143" cy="490711"/>
            </a:xfrm>
            <a:prstGeom prst="rect">
              <a:avLst/>
            </a:prstGeom>
          </p:spPr>
        </p:pic>
      </p:grpSp>
      <p:grpSp>
        <p:nvGrpSpPr>
          <p:cNvPr id="200" name="object 200"/>
          <p:cNvGrpSpPr/>
          <p:nvPr/>
        </p:nvGrpSpPr>
        <p:grpSpPr>
          <a:xfrm>
            <a:off x="1477798" y="1772054"/>
            <a:ext cx="619760" cy="248920"/>
            <a:chOff x="1477798" y="1772054"/>
            <a:chExt cx="619760" cy="248920"/>
          </a:xfrm>
        </p:grpSpPr>
        <p:pic>
          <p:nvPicPr>
            <p:cNvPr id="201" name="object 20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798" y="1792225"/>
              <a:ext cx="180255" cy="208658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8694" y="1772054"/>
              <a:ext cx="99405" cy="24648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4351" y="1773089"/>
              <a:ext cx="262981" cy="247622"/>
            </a:xfrm>
            <a:prstGeom prst="rect">
              <a:avLst/>
            </a:prstGeom>
          </p:spPr>
        </p:pic>
      </p:grpSp>
      <p:grpSp>
        <p:nvGrpSpPr>
          <p:cNvPr id="204" name="object 204"/>
          <p:cNvGrpSpPr/>
          <p:nvPr/>
        </p:nvGrpSpPr>
        <p:grpSpPr>
          <a:xfrm>
            <a:off x="2609443" y="1561019"/>
            <a:ext cx="610870" cy="590550"/>
            <a:chOff x="2609443" y="1561019"/>
            <a:chExt cx="610870" cy="590550"/>
          </a:xfrm>
        </p:grpSpPr>
        <p:sp>
          <p:nvSpPr>
            <p:cNvPr id="205" name="object 205"/>
            <p:cNvSpPr/>
            <p:nvPr/>
          </p:nvSpPr>
          <p:spPr>
            <a:xfrm>
              <a:off x="2870143" y="162559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29175" y="18584"/>
                  </a:moveTo>
                  <a:lnTo>
                    <a:pt x="26022" y="16692"/>
                  </a:lnTo>
                  <a:lnTo>
                    <a:pt x="22869" y="14799"/>
                  </a:lnTo>
                </a:path>
                <a:path w="29210" h="19050">
                  <a:moveTo>
                    <a:pt x="22869" y="14799"/>
                  </a:moveTo>
                  <a:lnTo>
                    <a:pt x="18964" y="12439"/>
                  </a:lnTo>
                  <a:lnTo>
                    <a:pt x="15280" y="10111"/>
                  </a:lnTo>
                  <a:lnTo>
                    <a:pt x="9673" y="642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828869" y="1601115"/>
              <a:ext cx="41275" cy="24765"/>
            </a:xfrm>
            <a:custGeom>
              <a:avLst/>
              <a:gdLst/>
              <a:ahLst/>
              <a:cxnLst/>
              <a:rect l="l" t="t" r="r" b="b"/>
              <a:pathLst>
                <a:path w="41275" h="24764">
                  <a:moveTo>
                    <a:pt x="41273" y="24477"/>
                  </a:moveTo>
                  <a:lnTo>
                    <a:pt x="31311" y="17898"/>
                  </a:lnTo>
                  <a:lnTo>
                    <a:pt x="23692" y="13156"/>
                  </a:lnTo>
                  <a:lnTo>
                    <a:pt x="14544" y="7954"/>
                  </a:lnTo>
                  <a:lnTo>
                    <a:pt x="0" y="0"/>
                  </a:lnTo>
                </a:path>
              </a:pathLst>
            </a:custGeom>
            <a:ln w="34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778045" y="1581087"/>
              <a:ext cx="51435" cy="20320"/>
            </a:xfrm>
            <a:custGeom>
              <a:avLst/>
              <a:gdLst/>
              <a:ahLst/>
              <a:cxnLst/>
              <a:rect l="l" t="t" r="r" b="b"/>
              <a:pathLst>
                <a:path w="51435" h="20319">
                  <a:moveTo>
                    <a:pt x="50824" y="20028"/>
                  </a:moveTo>
                  <a:lnTo>
                    <a:pt x="36130" y="12142"/>
                  </a:lnTo>
                  <a:lnTo>
                    <a:pt x="25938" y="7428"/>
                  </a:lnTo>
                  <a:lnTo>
                    <a:pt x="15482" y="4006"/>
                  </a:lnTo>
                  <a:lnTo>
                    <a:pt x="0" y="0"/>
                  </a:lnTo>
                </a:path>
              </a:pathLst>
            </a:custGeom>
            <a:ln w="32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731994" y="1576793"/>
              <a:ext cx="46355" cy="9525"/>
            </a:xfrm>
            <a:custGeom>
              <a:avLst/>
              <a:gdLst/>
              <a:ahLst/>
              <a:cxnLst/>
              <a:rect l="l" t="t" r="r" b="b"/>
              <a:pathLst>
                <a:path w="46355" h="9525">
                  <a:moveTo>
                    <a:pt x="46051" y="4293"/>
                  </a:moveTo>
                  <a:lnTo>
                    <a:pt x="30643" y="678"/>
                  </a:lnTo>
                  <a:lnTo>
                    <a:pt x="20709" y="0"/>
                  </a:lnTo>
                  <a:lnTo>
                    <a:pt x="11934" y="2730"/>
                  </a:lnTo>
                  <a:lnTo>
                    <a:pt x="0" y="9344"/>
                  </a:lnTo>
                </a:path>
              </a:pathLst>
            </a:custGeom>
            <a:ln w="31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704015" y="1586138"/>
              <a:ext cx="28575" cy="49530"/>
            </a:xfrm>
            <a:custGeom>
              <a:avLst/>
              <a:gdLst/>
              <a:ahLst/>
              <a:cxnLst/>
              <a:rect l="l" t="t" r="r" b="b"/>
              <a:pathLst>
                <a:path w="28575" h="49530">
                  <a:moveTo>
                    <a:pt x="27979" y="0"/>
                  </a:moveTo>
                  <a:lnTo>
                    <a:pt x="16326" y="7301"/>
                  </a:lnTo>
                  <a:lnTo>
                    <a:pt x="9528" y="14845"/>
                  </a:lnTo>
                  <a:lnTo>
                    <a:pt x="4960" y="27233"/>
                  </a:lnTo>
                  <a:lnTo>
                    <a:pt x="0" y="49064"/>
                  </a:lnTo>
                </a:path>
              </a:pathLst>
            </a:custGeom>
            <a:ln w="31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96987" y="1635203"/>
              <a:ext cx="7620" cy="98425"/>
            </a:xfrm>
            <a:custGeom>
              <a:avLst/>
              <a:gdLst/>
              <a:ahLst/>
              <a:cxnLst/>
              <a:rect l="l" t="t" r="r" b="b"/>
              <a:pathLst>
                <a:path w="7619" h="98425">
                  <a:moveTo>
                    <a:pt x="7027" y="0"/>
                  </a:moveTo>
                  <a:lnTo>
                    <a:pt x="2411" y="22594"/>
                  </a:lnTo>
                  <a:lnTo>
                    <a:pt x="254" y="40329"/>
                  </a:lnTo>
                  <a:lnTo>
                    <a:pt x="0" y="62388"/>
                  </a:lnTo>
                  <a:lnTo>
                    <a:pt x="1091" y="97955"/>
                  </a:lnTo>
                </a:path>
              </a:pathLst>
            </a:custGeom>
            <a:ln w="32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698079" y="1733158"/>
              <a:ext cx="10795" cy="129539"/>
            </a:xfrm>
            <a:custGeom>
              <a:avLst/>
              <a:gdLst/>
              <a:ahLst/>
              <a:cxnLst/>
              <a:rect l="l" t="t" r="r" b="b"/>
              <a:pathLst>
                <a:path w="10794" h="129539">
                  <a:moveTo>
                    <a:pt x="0" y="0"/>
                  </a:moveTo>
                  <a:lnTo>
                    <a:pt x="1346" y="36052"/>
                  </a:lnTo>
                  <a:lnTo>
                    <a:pt x="2880" y="61516"/>
                  </a:lnTo>
                  <a:lnTo>
                    <a:pt x="5575" y="88493"/>
                  </a:lnTo>
                  <a:lnTo>
                    <a:pt x="10409" y="129085"/>
                  </a:lnTo>
                </a:path>
              </a:pathLst>
            </a:custGeom>
            <a:ln w="30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708489" y="1862244"/>
              <a:ext cx="19050" cy="127635"/>
            </a:xfrm>
            <a:custGeom>
              <a:avLst/>
              <a:gdLst/>
              <a:ahLst/>
              <a:cxnLst/>
              <a:rect l="l" t="t" r="r" b="b"/>
              <a:pathLst>
                <a:path w="19050" h="127635">
                  <a:moveTo>
                    <a:pt x="0" y="0"/>
                  </a:moveTo>
                  <a:lnTo>
                    <a:pt x="4962" y="40568"/>
                  </a:lnTo>
                  <a:lnTo>
                    <a:pt x="8556" y="67387"/>
                  </a:lnTo>
                  <a:lnTo>
                    <a:pt x="12529" y="92420"/>
                  </a:lnTo>
                  <a:lnTo>
                    <a:pt x="18627" y="127634"/>
                  </a:lnTo>
                </a:path>
              </a:pathLst>
            </a:custGeom>
            <a:ln w="27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727116" y="1989878"/>
              <a:ext cx="19050" cy="97155"/>
            </a:xfrm>
            <a:custGeom>
              <a:avLst/>
              <a:gdLst/>
              <a:ahLst/>
              <a:cxnLst/>
              <a:rect l="l" t="t" r="r" b="b"/>
              <a:pathLst>
                <a:path w="19050" h="97155">
                  <a:moveTo>
                    <a:pt x="0" y="0"/>
                  </a:moveTo>
                  <a:lnTo>
                    <a:pt x="6097" y="34733"/>
                  </a:lnTo>
                  <a:lnTo>
                    <a:pt x="10067" y="56403"/>
                  </a:lnTo>
                  <a:lnTo>
                    <a:pt x="13654" y="74096"/>
                  </a:lnTo>
                  <a:lnTo>
                    <a:pt x="18601" y="96894"/>
                  </a:lnTo>
                </a:path>
              </a:pathLst>
            </a:custGeom>
            <a:ln w="26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45718" y="2086773"/>
              <a:ext cx="13335" cy="51435"/>
            </a:xfrm>
            <a:custGeom>
              <a:avLst/>
              <a:gdLst/>
              <a:ahLst/>
              <a:cxnLst/>
              <a:rect l="l" t="t" r="r" b="b"/>
              <a:pathLst>
                <a:path w="13335" h="51435">
                  <a:moveTo>
                    <a:pt x="0" y="0"/>
                  </a:moveTo>
                  <a:lnTo>
                    <a:pt x="4856" y="22079"/>
                  </a:lnTo>
                  <a:lnTo>
                    <a:pt x="7807" y="34734"/>
                  </a:lnTo>
                  <a:lnTo>
                    <a:pt x="10052" y="42733"/>
                  </a:lnTo>
                  <a:lnTo>
                    <a:pt x="12789" y="50841"/>
                  </a:lnTo>
                </a:path>
              </a:pathLst>
            </a:custGeom>
            <a:ln w="27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658407" y="183747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-17462" y="172"/>
                  </a:moveTo>
                  <a:lnTo>
                    <a:pt x="1895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634890" y="1831754"/>
              <a:ext cx="24130" cy="6350"/>
            </a:xfrm>
            <a:custGeom>
              <a:avLst/>
              <a:gdLst/>
              <a:ahLst/>
              <a:cxnLst/>
              <a:rect l="l" t="t" r="r" b="b"/>
              <a:pathLst>
                <a:path w="24130" h="6350">
                  <a:moveTo>
                    <a:pt x="23517" y="5722"/>
                  </a:moveTo>
                  <a:lnTo>
                    <a:pt x="8225" y="2229"/>
                  </a:lnTo>
                  <a:lnTo>
                    <a:pt x="0" y="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26529" y="1827617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4">
                  <a:moveTo>
                    <a:pt x="8360" y="4136"/>
                  </a:moveTo>
                  <a:lnTo>
                    <a:pt x="134" y="1907"/>
                  </a:lnTo>
                  <a:lnTo>
                    <a:pt x="0" y="0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626394" y="1824331"/>
              <a:ext cx="15875" cy="3810"/>
            </a:xfrm>
            <a:custGeom>
              <a:avLst/>
              <a:gdLst/>
              <a:ahLst/>
              <a:cxnLst/>
              <a:rect l="l" t="t" r="r" b="b"/>
              <a:pathLst>
                <a:path w="15875" h="3810">
                  <a:moveTo>
                    <a:pt x="134" y="3285"/>
                  </a:moveTo>
                  <a:lnTo>
                    <a:pt x="0" y="1377"/>
                  </a:lnTo>
                  <a:lnTo>
                    <a:pt x="15823" y="0"/>
                  </a:lnTo>
                </a:path>
              </a:pathLst>
            </a:custGeom>
            <a:ln w="33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642217" y="1821829"/>
              <a:ext cx="46355" cy="2540"/>
            </a:xfrm>
            <a:custGeom>
              <a:avLst/>
              <a:gdLst/>
              <a:ahLst/>
              <a:cxnLst/>
              <a:rect l="l" t="t" r="r" b="b"/>
              <a:pathLst>
                <a:path w="46355" h="2539">
                  <a:moveTo>
                    <a:pt x="0" y="2501"/>
                  </a:moveTo>
                  <a:lnTo>
                    <a:pt x="9615" y="1687"/>
                  </a:lnTo>
                  <a:lnTo>
                    <a:pt x="17591" y="1155"/>
                  </a:lnTo>
                  <a:lnTo>
                    <a:pt x="28219" y="671"/>
                  </a:lnTo>
                  <a:lnTo>
                    <a:pt x="45792" y="0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688010" y="1820065"/>
              <a:ext cx="64769" cy="1905"/>
            </a:xfrm>
            <a:custGeom>
              <a:avLst/>
              <a:gdLst/>
              <a:ahLst/>
              <a:cxnLst/>
              <a:rect l="l" t="t" r="r" b="b"/>
              <a:pathLst>
                <a:path w="64769" h="1905">
                  <a:moveTo>
                    <a:pt x="0" y="1764"/>
                  </a:moveTo>
                  <a:lnTo>
                    <a:pt x="17868" y="1104"/>
                  </a:lnTo>
                  <a:lnTo>
                    <a:pt x="30557" y="700"/>
                  </a:lnTo>
                  <a:lnTo>
                    <a:pt x="44128" y="387"/>
                  </a:lnTo>
                  <a:lnTo>
                    <a:pt x="64641" y="0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752651" y="1819583"/>
              <a:ext cx="62865" cy="635"/>
            </a:xfrm>
            <a:custGeom>
              <a:avLst/>
              <a:gdLst/>
              <a:ahLst/>
              <a:cxnLst/>
              <a:rect l="l" t="t" r="r" b="b"/>
              <a:pathLst>
                <a:path w="62864" h="635">
                  <a:moveTo>
                    <a:pt x="-15663" y="241"/>
                  </a:moveTo>
                  <a:lnTo>
                    <a:pt x="78371" y="241"/>
                  </a:lnTo>
                </a:path>
              </a:pathLst>
            </a:custGeom>
            <a:ln w="31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15360" y="1820048"/>
              <a:ext cx="43180" cy="5080"/>
            </a:xfrm>
            <a:custGeom>
              <a:avLst/>
              <a:gdLst/>
              <a:ahLst/>
              <a:cxnLst/>
              <a:rect l="l" t="t" r="r" b="b"/>
              <a:pathLst>
                <a:path w="43180" h="5080">
                  <a:moveTo>
                    <a:pt x="0" y="0"/>
                  </a:moveTo>
                  <a:lnTo>
                    <a:pt x="16444" y="428"/>
                  </a:lnTo>
                  <a:lnTo>
                    <a:pt x="26411" y="1087"/>
                  </a:lnTo>
                  <a:lnTo>
                    <a:pt x="33937" y="2444"/>
                  </a:lnTo>
                  <a:lnTo>
                    <a:pt x="43058" y="4962"/>
                  </a:lnTo>
                </a:path>
              </a:pathLst>
            </a:custGeom>
            <a:ln w="30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858419" y="1825011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5">
                  <a:moveTo>
                    <a:pt x="0" y="0"/>
                  </a:moveTo>
                  <a:lnTo>
                    <a:pt x="15020" y="4338"/>
                  </a:lnTo>
                  <a:lnTo>
                    <a:pt x="16112" y="13064"/>
                  </a:lnTo>
                </a:path>
              </a:pathLst>
            </a:custGeom>
            <a:ln w="31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867576" y="1838075"/>
              <a:ext cx="8255" cy="22225"/>
            </a:xfrm>
            <a:custGeom>
              <a:avLst/>
              <a:gdLst/>
              <a:ahLst/>
              <a:cxnLst/>
              <a:rect l="l" t="t" r="r" b="b"/>
              <a:pathLst>
                <a:path w="8255" h="22225">
                  <a:moveTo>
                    <a:pt x="6956" y="0"/>
                  </a:moveTo>
                  <a:lnTo>
                    <a:pt x="8048" y="8726"/>
                  </a:lnTo>
                  <a:lnTo>
                    <a:pt x="0" y="21900"/>
                  </a:lnTo>
                </a:path>
              </a:pathLst>
            </a:custGeom>
            <a:ln w="33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850746" y="1859975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4" h="28575">
                  <a:moveTo>
                    <a:pt x="16830" y="0"/>
                  </a:moveTo>
                  <a:lnTo>
                    <a:pt x="12040" y="7853"/>
                  </a:lnTo>
                  <a:lnTo>
                    <a:pt x="8690" y="13421"/>
                  </a:lnTo>
                  <a:lnTo>
                    <a:pt x="5202" y="19359"/>
                  </a:lnTo>
                  <a:lnTo>
                    <a:pt x="0" y="28323"/>
                  </a:lnTo>
                </a:path>
              </a:pathLst>
            </a:custGeom>
            <a:ln w="33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840392" y="1888299"/>
              <a:ext cx="10795" cy="29209"/>
            </a:xfrm>
            <a:custGeom>
              <a:avLst/>
              <a:gdLst/>
              <a:ahLst/>
              <a:cxnLst/>
              <a:rect l="l" t="t" r="r" b="b"/>
              <a:pathLst>
                <a:path w="10794" h="29210">
                  <a:moveTo>
                    <a:pt x="10353" y="0"/>
                  </a:moveTo>
                  <a:lnTo>
                    <a:pt x="5251" y="8974"/>
                  </a:lnTo>
                  <a:lnTo>
                    <a:pt x="2472" y="14979"/>
                  </a:lnTo>
                  <a:lnTo>
                    <a:pt x="1045" y="20729"/>
                  </a:lnTo>
                  <a:lnTo>
                    <a:pt x="0" y="28936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838821" y="1917235"/>
              <a:ext cx="8890" cy="22860"/>
            </a:xfrm>
            <a:custGeom>
              <a:avLst/>
              <a:gdLst/>
              <a:ahLst/>
              <a:cxnLst/>
              <a:rect l="l" t="t" r="r" b="b"/>
              <a:pathLst>
                <a:path w="8889" h="22860">
                  <a:moveTo>
                    <a:pt x="1571" y="0"/>
                  </a:moveTo>
                  <a:lnTo>
                    <a:pt x="0" y="13785"/>
                  </a:lnTo>
                  <a:lnTo>
                    <a:pt x="8493" y="22380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847314" y="1939615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5">
                  <a:moveTo>
                    <a:pt x="0" y="0"/>
                  </a:moveTo>
                  <a:lnTo>
                    <a:pt x="5164" y="4957"/>
                  </a:lnTo>
                  <a:lnTo>
                    <a:pt x="9462" y="7435"/>
                  </a:lnTo>
                  <a:lnTo>
                    <a:pt x="15215" y="8176"/>
                  </a:lnTo>
                  <a:lnTo>
                    <a:pt x="24742" y="7922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872056" y="1936718"/>
              <a:ext cx="34290" cy="11430"/>
            </a:xfrm>
            <a:custGeom>
              <a:avLst/>
              <a:gdLst/>
              <a:ahLst/>
              <a:cxnLst/>
              <a:rect l="l" t="t" r="r" b="b"/>
              <a:pathLst>
                <a:path w="34289" h="11430">
                  <a:moveTo>
                    <a:pt x="0" y="10819"/>
                  </a:moveTo>
                  <a:lnTo>
                    <a:pt x="9674" y="10272"/>
                  </a:lnTo>
                  <a:lnTo>
                    <a:pt x="16462" y="8963"/>
                  </a:lnTo>
                  <a:lnTo>
                    <a:pt x="23571" y="5877"/>
                  </a:lnTo>
                  <a:lnTo>
                    <a:pt x="34207" y="0"/>
                  </a:lnTo>
                </a:path>
              </a:pathLst>
            </a:custGeom>
            <a:ln w="33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906264" y="1909263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5" h="27939">
                  <a:moveTo>
                    <a:pt x="0" y="27455"/>
                  </a:moveTo>
                  <a:lnTo>
                    <a:pt x="10598" y="21317"/>
                  </a:lnTo>
                  <a:lnTo>
                    <a:pt x="17447" y="16411"/>
                  </a:lnTo>
                  <a:lnTo>
                    <a:pt x="23528" y="10163"/>
                  </a:lnTo>
                  <a:lnTo>
                    <a:pt x="31827" y="0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938092" y="1871301"/>
              <a:ext cx="17780" cy="38100"/>
            </a:xfrm>
            <a:custGeom>
              <a:avLst/>
              <a:gdLst/>
              <a:ahLst/>
              <a:cxnLst/>
              <a:rect l="l" t="t" r="r" b="b"/>
              <a:pathLst>
                <a:path w="17780" h="38100">
                  <a:moveTo>
                    <a:pt x="0" y="37962"/>
                  </a:moveTo>
                  <a:lnTo>
                    <a:pt x="8076" y="27634"/>
                  </a:lnTo>
                  <a:lnTo>
                    <a:pt x="12600" y="20237"/>
                  </a:lnTo>
                  <a:lnTo>
                    <a:pt x="15219" y="12212"/>
                  </a:lnTo>
                  <a:lnTo>
                    <a:pt x="17583" y="0"/>
                  </a:lnTo>
                </a:path>
              </a:pathLst>
            </a:custGeom>
            <a:ln w="32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950878" y="1832509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5" h="39369">
                  <a:moveTo>
                    <a:pt x="4797" y="38791"/>
                  </a:moveTo>
                  <a:lnTo>
                    <a:pt x="6811" y="26566"/>
                  </a:lnTo>
                  <a:lnTo>
                    <a:pt x="6982" y="18450"/>
                  </a:lnTo>
                  <a:lnTo>
                    <a:pt x="4862" y="10807"/>
                  </a:lnTo>
                  <a:lnTo>
                    <a:pt x="0" y="0"/>
                  </a:lnTo>
                </a:path>
              </a:pathLst>
            </a:custGeom>
            <a:ln w="32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924344" y="1802934"/>
              <a:ext cx="26670" cy="29845"/>
            </a:xfrm>
            <a:custGeom>
              <a:avLst/>
              <a:gdLst/>
              <a:ahLst/>
              <a:cxnLst/>
              <a:rect l="l" t="t" r="r" b="b"/>
              <a:pathLst>
                <a:path w="26669" h="29844">
                  <a:moveTo>
                    <a:pt x="26533" y="29574"/>
                  </a:moveTo>
                  <a:lnTo>
                    <a:pt x="21331" y="18910"/>
                  </a:lnTo>
                  <a:lnTo>
                    <a:pt x="16834" y="12275"/>
                  </a:lnTo>
                  <a:lnTo>
                    <a:pt x="10552" y="6896"/>
                  </a:lnTo>
                  <a:lnTo>
                    <a:pt x="0" y="0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886509" y="1788499"/>
              <a:ext cx="38100" cy="14604"/>
            </a:xfrm>
            <a:custGeom>
              <a:avLst/>
              <a:gdLst/>
              <a:ahLst/>
              <a:cxnLst/>
              <a:rect l="l" t="t" r="r" b="b"/>
              <a:pathLst>
                <a:path w="38100" h="14605">
                  <a:moveTo>
                    <a:pt x="37834" y="14435"/>
                  </a:moveTo>
                  <a:lnTo>
                    <a:pt x="27105" y="7776"/>
                  </a:lnTo>
                  <a:lnTo>
                    <a:pt x="19588" y="4052"/>
                  </a:lnTo>
                  <a:lnTo>
                    <a:pt x="11735" y="1911"/>
                  </a:lnTo>
                  <a:lnTo>
                    <a:pt x="0" y="0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852988" y="1786497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5" h="4444">
                  <a:moveTo>
                    <a:pt x="33521" y="2001"/>
                  </a:moveTo>
                  <a:lnTo>
                    <a:pt x="21853" y="346"/>
                  </a:lnTo>
                  <a:lnTo>
                    <a:pt x="14472" y="0"/>
                  </a:lnTo>
                  <a:lnTo>
                    <a:pt x="8235" y="1147"/>
                  </a:lnTo>
                  <a:lnTo>
                    <a:pt x="0" y="3972"/>
                  </a:lnTo>
                </a:path>
              </a:pathLst>
            </a:custGeom>
            <a:ln w="32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837126" y="1790470"/>
              <a:ext cx="15875" cy="13970"/>
            </a:xfrm>
            <a:custGeom>
              <a:avLst/>
              <a:gdLst/>
              <a:ahLst/>
              <a:cxnLst/>
              <a:rect l="l" t="t" r="r" b="b"/>
              <a:pathLst>
                <a:path w="15875" h="13969">
                  <a:moveTo>
                    <a:pt x="15861" y="0"/>
                  </a:moveTo>
                  <a:lnTo>
                    <a:pt x="2151" y="4967"/>
                  </a:lnTo>
                  <a:lnTo>
                    <a:pt x="0" y="13831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14701" y="1725267"/>
              <a:ext cx="205170" cy="236256"/>
            </a:xfrm>
            <a:prstGeom prst="rect">
              <a:avLst/>
            </a:prstGeom>
          </p:spPr>
        </p:pic>
      </p:grpSp>
      <p:grpSp>
        <p:nvGrpSpPr>
          <p:cNvPr id="238" name="object 238"/>
          <p:cNvGrpSpPr/>
          <p:nvPr/>
        </p:nvGrpSpPr>
        <p:grpSpPr>
          <a:xfrm>
            <a:off x="3708255" y="1672944"/>
            <a:ext cx="786130" cy="321310"/>
            <a:chOff x="3708255" y="1672944"/>
            <a:chExt cx="786130" cy="321310"/>
          </a:xfrm>
        </p:grpSpPr>
        <p:sp>
          <p:nvSpPr>
            <p:cNvPr id="239" name="object 239"/>
            <p:cNvSpPr/>
            <p:nvPr/>
          </p:nvSpPr>
          <p:spPr>
            <a:xfrm>
              <a:off x="3823749" y="170821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821089" y="1698978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659" y="9235"/>
                  </a:moveTo>
                  <a:lnTo>
                    <a:pt x="713" y="1854"/>
                  </a:lnTo>
                  <a:lnTo>
                    <a:pt x="0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821089" y="1698978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60">
                  <a:moveTo>
                    <a:pt x="0" y="0"/>
                  </a:moveTo>
                  <a:lnTo>
                    <a:pt x="2355" y="6991"/>
                  </a:lnTo>
                  <a:lnTo>
                    <a:pt x="6491" y="22343"/>
                  </a:lnTo>
                </a:path>
              </a:pathLst>
            </a:custGeom>
            <a:ln w="34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27581" y="1721322"/>
              <a:ext cx="10160" cy="41910"/>
            </a:xfrm>
            <a:custGeom>
              <a:avLst/>
              <a:gdLst/>
              <a:ahLst/>
              <a:cxnLst/>
              <a:rect l="l" t="t" r="r" b="b"/>
              <a:pathLst>
                <a:path w="10160" h="41910">
                  <a:moveTo>
                    <a:pt x="0" y="0"/>
                  </a:moveTo>
                  <a:lnTo>
                    <a:pt x="2485" y="9284"/>
                  </a:lnTo>
                  <a:lnTo>
                    <a:pt x="4371" y="16706"/>
                  </a:lnTo>
                  <a:lnTo>
                    <a:pt x="6612" y="26160"/>
                  </a:lnTo>
                  <a:lnTo>
                    <a:pt x="10159" y="41541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837740" y="1762863"/>
              <a:ext cx="13335" cy="57785"/>
            </a:xfrm>
            <a:custGeom>
              <a:avLst/>
              <a:gdLst/>
              <a:ahLst/>
              <a:cxnLst/>
              <a:rect l="l" t="t" r="r" b="b"/>
              <a:pathLst>
                <a:path w="13335" h="57785">
                  <a:moveTo>
                    <a:pt x="0" y="0"/>
                  </a:moveTo>
                  <a:lnTo>
                    <a:pt x="3587" y="15629"/>
                  </a:lnTo>
                  <a:lnTo>
                    <a:pt x="6109" y="26823"/>
                  </a:lnTo>
                  <a:lnTo>
                    <a:pt x="8760" y="38967"/>
                  </a:lnTo>
                  <a:lnTo>
                    <a:pt x="12734" y="57448"/>
                  </a:lnTo>
                </a:path>
              </a:pathLst>
            </a:custGeom>
            <a:ln w="33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50474" y="1820312"/>
              <a:ext cx="12700" cy="59690"/>
            </a:xfrm>
            <a:custGeom>
              <a:avLst/>
              <a:gdLst/>
              <a:ahLst/>
              <a:cxnLst/>
              <a:rect l="l" t="t" r="r" b="b"/>
              <a:pathLst>
                <a:path w="12700" h="59689">
                  <a:moveTo>
                    <a:pt x="0" y="0"/>
                  </a:moveTo>
                  <a:lnTo>
                    <a:pt x="3965" y="18512"/>
                  </a:lnTo>
                  <a:lnTo>
                    <a:pt x="6559" y="30884"/>
                  </a:lnTo>
                  <a:lnTo>
                    <a:pt x="8925" y="42698"/>
                  </a:lnTo>
                  <a:lnTo>
                    <a:pt x="12208" y="59535"/>
                  </a:lnTo>
                </a:path>
              </a:pathLst>
            </a:custGeom>
            <a:ln w="31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862683" y="1879848"/>
              <a:ext cx="8890" cy="47625"/>
            </a:xfrm>
            <a:custGeom>
              <a:avLst/>
              <a:gdLst/>
              <a:ahLst/>
              <a:cxnLst/>
              <a:rect l="l" t="t" r="r" b="b"/>
              <a:pathLst>
                <a:path w="8889" h="47625">
                  <a:moveTo>
                    <a:pt x="0" y="0"/>
                  </a:moveTo>
                  <a:lnTo>
                    <a:pt x="3227" y="16643"/>
                  </a:lnTo>
                  <a:lnTo>
                    <a:pt x="5204" y="27107"/>
                  </a:lnTo>
                  <a:lnTo>
                    <a:pt x="6740" y="35816"/>
                  </a:lnTo>
                  <a:lnTo>
                    <a:pt x="8648" y="47194"/>
                  </a:lnTo>
                </a:path>
              </a:pathLst>
            </a:custGeom>
            <a:ln w="31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54846" y="1821829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79" h="635">
                  <a:moveTo>
                    <a:pt x="-17462" y="114"/>
                  </a:moveTo>
                  <a:lnTo>
                    <a:pt x="2204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30574" y="1820056"/>
              <a:ext cx="24765" cy="1905"/>
            </a:xfrm>
            <a:custGeom>
              <a:avLst/>
              <a:gdLst/>
              <a:ahLst/>
              <a:cxnLst/>
              <a:rect l="l" t="t" r="r" b="b"/>
              <a:pathLst>
                <a:path w="24764" h="1905">
                  <a:moveTo>
                    <a:pt x="24272" y="1773"/>
                  </a:moveTo>
                  <a:lnTo>
                    <a:pt x="5288" y="514"/>
                  </a:lnTo>
                  <a:lnTo>
                    <a:pt x="0" y="0"/>
                  </a:lnTo>
                </a:path>
              </a:pathLst>
            </a:custGeom>
            <a:ln w="34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725285" y="1819414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5288" y="641"/>
                  </a:moveTo>
                  <a:lnTo>
                    <a:pt x="0" y="127"/>
                  </a:lnTo>
                  <a:lnTo>
                    <a:pt x="4945" y="0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730230" y="1818213"/>
              <a:ext cx="87630" cy="1270"/>
            </a:xfrm>
            <a:custGeom>
              <a:avLst/>
              <a:gdLst/>
              <a:ahLst/>
              <a:cxnLst/>
              <a:rect l="l" t="t" r="r" b="b"/>
              <a:pathLst>
                <a:path w="87629" h="1269">
                  <a:moveTo>
                    <a:pt x="-17165" y="600"/>
                  </a:moveTo>
                  <a:lnTo>
                    <a:pt x="104765" y="600"/>
                  </a:lnTo>
                </a:path>
              </a:pathLst>
            </a:custGeom>
            <a:ln w="35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817830" y="1815758"/>
              <a:ext cx="81915" cy="2540"/>
            </a:xfrm>
            <a:custGeom>
              <a:avLst/>
              <a:gdLst/>
              <a:ahLst/>
              <a:cxnLst/>
              <a:rect l="l" t="t" r="r" b="b"/>
              <a:pathLst>
                <a:path w="81914" h="2539">
                  <a:moveTo>
                    <a:pt x="0" y="2454"/>
                  </a:moveTo>
                  <a:lnTo>
                    <a:pt x="22734" y="1929"/>
                  </a:lnTo>
                  <a:lnTo>
                    <a:pt x="38794" y="1499"/>
                  </a:lnTo>
                  <a:lnTo>
                    <a:pt x="55813" y="932"/>
                  </a:lnTo>
                  <a:lnTo>
                    <a:pt x="81426" y="0"/>
                  </a:lnTo>
                </a:path>
              </a:pathLst>
            </a:custGeom>
            <a:ln w="32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899256" y="1809420"/>
              <a:ext cx="133350" cy="6350"/>
            </a:xfrm>
            <a:custGeom>
              <a:avLst/>
              <a:gdLst/>
              <a:ahLst/>
              <a:cxnLst/>
              <a:rect l="l" t="t" r="r" b="b"/>
              <a:pathLst>
                <a:path w="133350" h="6350">
                  <a:moveTo>
                    <a:pt x="0" y="6338"/>
                  </a:moveTo>
                  <a:lnTo>
                    <a:pt x="66103" y="3395"/>
                  </a:lnTo>
                  <a:lnTo>
                    <a:pt x="102026" y="1753"/>
                  </a:lnTo>
                  <a:lnTo>
                    <a:pt x="120270" y="820"/>
                  </a:lnTo>
                  <a:lnTo>
                    <a:pt x="133333" y="0"/>
                  </a:lnTo>
                </a:path>
              </a:pathLst>
            </a:custGeom>
            <a:ln w="29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032590" y="1807036"/>
              <a:ext cx="21590" cy="2540"/>
            </a:xfrm>
            <a:custGeom>
              <a:avLst/>
              <a:gdLst/>
              <a:ahLst/>
              <a:cxnLst/>
              <a:rect l="l" t="t" r="r" b="b"/>
              <a:pathLst>
                <a:path w="21589" h="2539">
                  <a:moveTo>
                    <a:pt x="0" y="2383"/>
                  </a:moveTo>
                  <a:lnTo>
                    <a:pt x="19520" y="1101"/>
                  </a:lnTo>
                  <a:lnTo>
                    <a:pt x="21432" y="0"/>
                  </a:lnTo>
                </a:path>
              </a:pathLst>
            </a:custGeom>
            <a:ln w="30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045398" y="1804123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8623" y="2913"/>
                  </a:moveTo>
                  <a:lnTo>
                    <a:pt x="10535" y="1812"/>
                  </a:lnTo>
                  <a:lnTo>
                    <a:pt x="0" y="0"/>
                  </a:lnTo>
                </a:path>
              </a:pathLst>
            </a:custGeom>
            <a:ln w="32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020356" y="1799287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80">
                  <a:moveTo>
                    <a:pt x="25042" y="4836"/>
                  </a:moveTo>
                  <a:lnTo>
                    <a:pt x="18724" y="3742"/>
                  </a:lnTo>
                  <a:lnTo>
                    <a:pt x="14010" y="2873"/>
                  </a:lnTo>
                  <a:lnTo>
                    <a:pt x="8551" y="1777"/>
                  </a:lnTo>
                  <a:lnTo>
                    <a:pt x="0" y="0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021953" y="170400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916" y="1720"/>
                  </a:moveTo>
                  <a:lnTo>
                    <a:pt x="458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013143" y="1693050"/>
              <a:ext cx="8890" cy="11430"/>
            </a:xfrm>
            <a:custGeom>
              <a:avLst/>
              <a:gdLst/>
              <a:ahLst/>
              <a:cxnLst/>
              <a:rect l="l" t="t" r="r" b="b"/>
              <a:pathLst>
                <a:path w="8889" h="11430">
                  <a:moveTo>
                    <a:pt x="8810" y="10952"/>
                  </a:moveTo>
                  <a:lnTo>
                    <a:pt x="2857" y="2887"/>
                  </a:lnTo>
                  <a:lnTo>
                    <a:pt x="0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009719" y="1690163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423" y="2886"/>
                  </a:moveTo>
                  <a:lnTo>
                    <a:pt x="566" y="0"/>
                  </a:lnTo>
                  <a:lnTo>
                    <a:pt x="0" y="2852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009152" y="1693016"/>
              <a:ext cx="3810" cy="15240"/>
            </a:xfrm>
            <a:custGeom>
              <a:avLst/>
              <a:gdLst/>
              <a:ahLst/>
              <a:cxnLst/>
              <a:rect l="l" t="t" r="r" b="b"/>
              <a:pathLst>
                <a:path w="3810" h="15239">
                  <a:moveTo>
                    <a:pt x="566" y="0"/>
                  </a:moveTo>
                  <a:lnTo>
                    <a:pt x="0" y="2853"/>
                  </a:lnTo>
                  <a:lnTo>
                    <a:pt x="3504" y="15216"/>
                  </a:lnTo>
                </a:path>
              </a:pathLst>
            </a:custGeom>
            <a:ln w="34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012657" y="1708232"/>
              <a:ext cx="10160" cy="34925"/>
            </a:xfrm>
            <a:custGeom>
              <a:avLst/>
              <a:gdLst/>
              <a:ahLst/>
              <a:cxnLst/>
              <a:rect l="l" t="t" r="r" b="b"/>
              <a:pathLst>
                <a:path w="10160" h="34925">
                  <a:moveTo>
                    <a:pt x="0" y="0"/>
                  </a:moveTo>
                  <a:lnTo>
                    <a:pt x="2127" y="7495"/>
                  </a:lnTo>
                  <a:lnTo>
                    <a:pt x="3879" y="13605"/>
                  </a:lnTo>
                  <a:lnTo>
                    <a:pt x="6194" y="21577"/>
                  </a:lnTo>
                  <a:lnTo>
                    <a:pt x="10011" y="34663"/>
                  </a:lnTo>
                </a:path>
              </a:pathLst>
            </a:custGeom>
            <a:ln w="34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022668" y="1742895"/>
              <a:ext cx="13335" cy="51435"/>
            </a:xfrm>
            <a:custGeom>
              <a:avLst/>
              <a:gdLst/>
              <a:ahLst/>
              <a:cxnLst/>
              <a:rect l="l" t="t" r="r" b="b"/>
              <a:pathLst>
                <a:path w="13335" h="51435">
                  <a:moveTo>
                    <a:pt x="0" y="0"/>
                  </a:moveTo>
                  <a:lnTo>
                    <a:pt x="3865" y="13338"/>
                  </a:lnTo>
                  <a:lnTo>
                    <a:pt x="6522" y="23078"/>
                  </a:lnTo>
                  <a:lnTo>
                    <a:pt x="9201" y="33984"/>
                  </a:lnTo>
                  <a:lnTo>
                    <a:pt x="13135" y="50821"/>
                  </a:lnTo>
                </a:path>
              </a:pathLst>
            </a:custGeom>
            <a:ln w="33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035803" y="1793717"/>
              <a:ext cx="12065" cy="57150"/>
            </a:xfrm>
            <a:custGeom>
              <a:avLst/>
              <a:gdLst/>
              <a:ahLst/>
              <a:cxnLst/>
              <a:rect l="l" t="t" r="r" b="b"/>
              <a:pathLst>
                <a:path w="12064" h="57150">
                  <a:moveTo>
                    <a:pt x="0" y="0"/>
                  </a:moveTo>
                  <a:lnTo>
                    <a:pt x="3908" y="16930"/>
                  </a:lnTo>
                  <a:lnTo>
                    <a:pt x="6412" y="28490"/>
                  </a:lnTo>
                  <a:lnTo>
                    <a:pt x="8592" y="40003"/>
                  </a:lnTo>
                  <a:lnTo>
                    <a:pt x="11528" y="56794"/>
                  </a:lnTo>
                </a:path>
              </a:pathLst>
            </a:custGeom>
            <a:ln w="32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047332" y="1850511"/>
              <a:ext cx="7620" cy="49530"/>
            </a:xfrm>
            <a:custGeom>
              <a:avLst/>
              <a:gdLst/>
              <a:ahLst/>
              <a:cxnLst/>
              <a:rect l="l" t="t" r="r" b="b"/>
              <a:pathLst>
                <a:path w="7620" h="49530">
                  <a:moveTo>
                    <a:pt x="0" y="0"/>
                  </a:moveTo>
                  <a:lnTo>
                    <a:pt x="2871" y="16669"/>
                  </a:lnTo>
                  <a:lnTo>
                    <a:pt x="4594" y="27332"/>
                  </a:lnTo>
                  <a:lnTo>
                    <a:pt x="5857" y="36587"/>
                  </a:lnTo>
                  <a:lnTo>
                    <a:pt x="7351" y="49031"/>
                  </a:lnTo>
                </a:path>
              </a:pathLst>
            </a:custGeom>
            <a:ln w="31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054684" y="1899542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0" y="0"/>
                  </a:moveTo>
                  <a:lnTo>
                    <a:pt x="1423" y="12154"/>
                  </a:lnTo>
                  <a:lnTo>
                    <a:pt x="2189" y="19391"/>
                  </a:lnTo>
                  <a:lnTo>
                    <a:pt x="2563" y="24578"/>
                  </a:lnTo>
                  <a:lnTo>
                    <a:pt x="2807" y="30582"/>
                  </a:lnTo>
                </a:path>
              </a:pathLst>
            </a:custGeom>
            <a:ln w="31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056942" y="1930125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60">
                  <a:moveTo>
                    <a:pt x="549" y="0"/>
                  </a:moveTo>
                  <a:lnTo>
                    <a:pt x="905" y="9824"/>
                  </a:lnTo>
                  <a:lnTo>
                    <a:pt x="0" y="6848"/>
                  </a:lnTo>
                </a:path>
              </a:pathLst>
            </a:custGeom>
            <a:ln w="32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54715" y="1920419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4">
                  <a:moveTo>
                    <a:pt x="2227" y="16554"/>
                  </a:moveTo>
                  <a:lnTo>
                    <a:pt x="1322" y="13578"/>
                  </a:lnTo>
                  <a:lnTo>
                    <a:pt x="0" y="0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052474" y="1887796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19">
                  <a:moveTo>
                    <a:pt x="2240" y="32623"/>
                  </a:moveTo>
                  <a:lnTo>
                    <a:pt x="1462" y="24476"/>
                  </a:lnTo>
                  <a:lnTo>
                    <a:pt x="969" y="18361"/>
                  </a:lnTo>
                  <a:lnTo>
                    <a:pt x="551" y="11222"/>
                  </a:lnTo>
                  <a:lnTo>
                    <a:pt x="0" y="0"/>
                  </a:lnTo>
                </a:path>
              </a:pathLst>
            </a:custGeom>
            <a:ln w="34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051747" y="1849538"/>
              <a:ext cx="1270" cy="38735"/>
            </a:xfrm>
            <a:custGeom>
              <a:avLst/>
              <a:gdLst/>
              <a:ahLst/>
              <a:cxnLst/>
              <a:rect l="l" t="t" r="r" b="b"/>
              <a:pathLst>
                <a:path w="1270" h="38735">
                  <a:moveTo>
                    <a:pt x="726" y="38258"/>
                  </a:moveTo>
                  <a:lnTo>
                    <a:pt x="205" y="26947"/>
                  </a:lnTo>
                  <a:lnTo>
                    <a:pt x="0" y="19192"/>
                  </a:lnTo>
                  <a:lnTo>
                    <a:pt x="82" y="11405"/>
                  </a:lnTo>
                  <a:lnTo>
                    <a:pt x="424" y="0"/>
                  </a:lnTo>
                </a:path>
              </a:pathLst>
            </a:custGeom>
            <a:ln w="33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052171" y="1815627"/>
              <a:ext cx="5080" cy="34290"/>
            </a:xfrm>
            <a:custGeom>
              <a:avLst/>
              <a:gdLst/>
              <a:ahLst/>
              <a:cxnLst/>
              <a:rect l="l" t="t" r="r" b="b"/>
              <a:pathLst>
                <a:path w="5079" h="34289">
                  <a:moveTo>
                    <a:pt x="0" y="33911"/>
                  </a:moveTo>
                  <a:lnTo>
                    <a:pt x="417" y="22573"/>
                  </a:lnTo>
                  <a:lnTo>
                    <a:pt x="1028" y="15262"/>
                  </a:lnTo>
                  <a:lnTo>
                    <a:pt x="2256" y="8797"/>
                  </a:lnTo>
                  <a:lnTo>
                    <a:pt x="4526" y="0"/>
                  </a:lnTo>
                </a:path>
              </a:pathLst>
            </a:custGeom>
            <a:ln w="32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56698" y="1792864"/>
              <a:ext cx="13335" cy="22860"/>
            </a:xfrm>
            <a:custGeom>
              <a:avLst/>
              <a:gdLst/>
              <a:ahLst/>
              <a:cxnLst/>
              <a:rect l="l" t="t" r="r" b="b"/>
              <a:pathLst>
                <a:path w="13335" h="22860">
                  <a:moveTo>
                    <a:pt x="0" y="22762"/>
                  </a:moveTo>
                  <a:lnTo>
                    <a:pt x="2400" y="14140"/>
                  </a:lnTo>
                  <a:lnTo>
                    <a:pt x="4545" y="8894"/>
                  </a:lnTo>
                  <a:lnTo>
                    <a:pt x="7644" y="4892"/>
                  </a:lnTo>
                  <a:lnTo>
                    <a:pt x="12907" y="0"/>
                  </a:lnTo>
                </a:path>
              </a:pathLst>
            </a:custGeom>
            <a:ln w="32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069605" y="1783417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60" h="9525">
                  <a:moveTo>
                    <a:pt x="0" y="9446"/>
                  </a:moveTo>
                  <a:lnTo>
                    <a:pt x="8997" y="1380"/>
                  </a:lnTo>
                  <a:lnTo>
                    <a:pt x="22861" y="0"/>
                  </a:lnTo>
                </a:path>
              </a:pathLst>
            </a:custGeom>
            <a:ln w="33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92466" y="1782716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79" h="5714">
                  <a:moveTo>
                    <a:pt x="0" y="700"/>
                  </a:moveTo>
                  <a:lnTo>
                    <a:pt x="8265" y="0"/>
                  </a:lnTo>
                  <a:lnTo>
                    <a:pt x="14141" y="275"/>
                  </a:lnTo>
                  <a:lnTo>
                    <a:pt x="20433" y="1987"/>
                  </a:lnTo>
                  <a:lnTo>
                    <a:pt x="29950" y="5591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122417" y="1788308"/>
              <a:ext cx="31115" cy="19050"/>
            </a:xfrm>
            <a:custGeom>
              <a:avLst/>
              <a:gdLst/>
              <a:ahLst/>
              <a:cxnLst/>
              <a:rect l="l" t="t" r="r" b="b"/>
              <a:pathLst>
                <a:path w="31114" h="19050">
                  <a:moveTo>
                    <a:pt x="0" y="0"/>
                  </a:moveTo>
                  <a:lnTo>
                    <a:pt x="9526" y="3820"/>
                  </a:lnTo>
                  <a:lnTo>
                    <a:pt x="15883" y="7045"/>
                  </a:lnTo>
                  <a:lnTo>
                    <a:pt x="21935" y="11432"/>
                  </a:lnTo>
                  <a:lnTo>
                    <a:pt x="30545" y="18736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152962" y="1807044"/>
              <a:ext cx="24765" cy="29845"/>
            </a:xfrm>
            <a:custGeom>
              <a:avLst/>
              <a:gdLst/>
              <a:ahLst/>
              <a:cxnLst/>
              <a:rect l="l" t="t" r="r" b="b"/>
              <a:pathLst>
                <a:path w="24764" h="29844">
                  <a:moveTo>
                    <a:pt x="0" y="0"/>
                  </a:moveTo>
                  <a:lnTo>
                    <a:pt x="8518" y="7467"/>
                  </a:lnTo>
                  <a:lnTo>
                    <a:pt x="13923" y="13001"/>
                  </a:lnTo>
                  <a:lnTo>
                    <a:pt x="18526" y="19340"/>
                  </a:lnTo>
                  <a:lnTo>
                    <a:pt x="24636" y="29226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177598" y="1836270"/>
              <a:ext cx="15875" cy="35560"/>
            </a:xfrm>
            <a:custGeom>
              <a:avLst/>
              <a:gdLst/>
              <a:ahLst/>
              <a:cxnLst/>
              <a:rect l="l" t="t" r="r" b="b"/>
              <a:pathLst>
                <a:path w="15875" h="35560">
                  <a:moveTo>
                    <a:pt x="0" y="0"/>
                  </a:moveTo>
                  <a:lnTo>
                    <a:pt x="5964" y="9977"/>
                  </a:lnTo>
                  <a:lnTo>
                    <a:pt x="9551" y="16962"/>
                  </a:lnTo>
                  <a:lnTo>
                    <a:pt x="12199" y="24247"/>
                  </a:lnTo>
                  <a:lnTo>
                    <a:pt x="15348" y="35124"/>
                  </a:lnTo>
                </a:path>
              </a:pathLst>
            </a:custGeom>
            <a:ln w="32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192947" y="1871395"/>
              <a:ext cx="6350" cy="34925"/>
            </a:xfrm>
            <a:custGeom>
              <a:avLst/>
              <a:gdLst/>
              <a:ahLst/>
              <a:cxnLst/>
              <a:rect l="l" t="t" r="r" b="b"/>
              <a:pathLst>
                <a:path w="6350" h="34925">
                  <a:moveTo>
                    <a:pt x="0" y="0"/>
                  </a:moveTo>
                  <a:lnTo>
                    <a:pt x="3006" y="10873"/>
                  </a:lnTo>
                  <a:lnTo>
                    <a:pt x="4658" y="18128"/>
                  </a:lnTo>
                  <a:lnTo>
                    <a:pt x="5540" y="25034"/>
                  </a:lnTo>
                  <a:lnTo>
                    <a:pt x="6238" y="34859"/>
                  </a:lnTo>
                </a:path>
              </a:pathLst>
            </a:custGeom>
            <a:ln w="32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99185" y="1906255"/>
              <a:ext cx="1270" cy="27940"/>
            </a:xfrm>
            <a:custGeom>
              <a:avLst/>
              <a:gdLst/>
              <a:ahLst/>
              <a:cxnLst/>
              <a:rect l="l" t="t" r="r" b="b"/>
              <a:pathLst>
                <a:path w="1270" h="27939">
                  <a:moveTo>
                    <a:pt x="0" y="0"/>
                  </a:moveTo>
                  <a:lnTo>
                    <a:pt x="604" y="9709"/>
                  </a:lnTo>
                  <a:lnTo>
                    <a:pt x="830" y="15810"/>
                  </a:lnTo>
                  <a:lnTo>
                    <a:pt x="701" y="20882"/>
                  </a:lnTo>
                  <a:lnTo>
                    <a:pt x="239" y="27502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98469" y="1933757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70" h="14605">
                  <a:moveTo>
                    <a:pt x="954" y="0"/>
                  </a:moveTo>
                  <a:lnTo>
                    <a:pt x="126" y="11005"/>
                  </a:lnTo>
                  <a:lnTo>
                    <a:pt x="0" y="14594"/>
                  </a:lnTo>
                </a:path>
              </a:pathLst>
            </a:custGeom>
            <a:ln w="32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38293" y="1782690"/>
              <a:ext cx="255996" cy="211487"/>
            </a:xfrm>
            <a:prstGeom prst="rect">
              <a:avLst/>
            </a:prstGeom>
          </p:spPr>
        </p:pic>
      </p:grpSp>
      <p:grpSp>
        <p:nvGrpSpPr>
          <p:cNvPr id="279" name="object 279"/>
          <p:cNvGrpSpPr/>
          <p:nvPr/>
        </p:nvGrpSpPr>
        <p:grpSpPr>
          <a:xfrm>
            <a:off x="5004932" y="1772370"/>
            <a:ext cx="400685" cy="478155"/>
            <a:chOff x="5004932" y="1772370"/>
            <a:chExt cx="400685" cy="478155"/>
          </a:xfrm>
        </p:grpSpPr>
        <p:sp>
          <p:nvSpPr>
            <p:cNvPr id="280" name="object 280"/>
            <p:cNvSpPr/>
            <p:nvPr/>
          </p:nvSpPr>
          <p:spPr>
            <a:xfrm>
              <a:off x="5029899" y="1828550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4693" y="9270"/>
                  </a:moveTo>
                  <a:lnTo>
                    <a:pt x="4005" y="7664"/>
                  </a:lnTo>
                  <a:lnTo>
                    <a:pt x="3317" y="6060"/>
                  </a:lnTo>
                </a:path>
                <a:path w="5079" h="9525">
                  <a:moveTo>
                    <a:pt x="3317" y="6060"/>
                  </a:moveTo>
                  <a:lnTo>
                    <a:pt x="1941" y="284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026527" y="1825701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3371" y="2848"/>
                  </a:moveTo>
                  <a:lnTo>
                    <a:pt x="1430" y="0"/>
                  </a:lnTo>
                  <a:lnTo>
                    <a:pt x="0" y="6476"/>
                  </a:lnTo>
                </a:path>
              </a:pathLst>
            </a:custGeom>
            <a:ln w="34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25073" y="183217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1454" y="0"/>
                  </a:moveTo>
                  <a:lnTo>
                    <a:pt x="626" y="4104"/>
                  </a:lnTo>
                  <a:lnTo>
                    <a:pt x="199" y="8547"/>
                  </a:lnTo>
                  <a:lnTo>
                    <a:pt x="36" y="16097"/>
                  </a:lnTo>
                  <a:lnTo>
                    <a:pt x="0" y="2952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25073" y="1861698"/>
              <a:ext cx="6350" cy="331470"/>
            </a:xfrm>
            <a:custGeom>
              <a:avLst/>
              <a:gdLst/>
              <a:ahLst/>
              <a:cxnLst/>
              <a:rect l="l" t="t" r="r" b="b"/>
              <a:pathLst>
                <a:path w="6350" h="331469">
                  <a:moveTo>
                    <a:pt x="0" y="0"/>
                  </a:moveTo>
                  <a:lnTo>
                    <a:pt x="2874" y="173408"/>
                  </a:lnTo>
                  <a:lnTo>
                    <a:pt x="4452" y="265686"/>
                  </a:lnTo>
                  <a:lnTo>
                    <a:pt x="5293" y="307859"/>
                  </a:lnTo>
                  <a:lnTo>
                    <a:pt x="5953" y="330956"/>
                  </a:lnTo>
                </a:path>
              </a:pathLst>
            </a:custGeom>
            <a:ln w="28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31026" y="2192655"/>
              <a:ext cx="3175" cy="43180"/>
            </a:xfrm>
            <a:custGeom>
              <a:avLst/>
              <a:gdLst/>
              <a:ahLst/>
              <a:cxnLst/>
              <a:rect l="l" t="t" r="r" b="b"/>
              <a:pathLst>
                <a:path w="3175" h="43180">
                  <a:moveTo>
                    <a:pt x="0" y="0"/>
                  </a:moveTo>
                  <a:lnTo>
                    <a:pt x="614" y="18600"/>
                  </a:lnTo>
                  <a:lnTo>
                    <a:pt x="1129" y="29298"/>
                  </a:lnTo>
                  <a:lnTo>
                    <a:pt x="1827" y="36142"/>
                  </a:lnTo>
                  <a:lnTo>
                    <a:pt x="2986" y="43178"/>
                  </a:lnTo>
                </a:path>
              </a:pathLst>
            </a:custGeom>
            <a:ln w="29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5" name="object 2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4932" y="1786361"/>
              <a:ext cx="200768" cy="20674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26048" y="1772370"/>
              <a:ext cx="179120" cy="193878"/>
            </a:xfrm>
            <a:prstGeom prst="rect">
              <a:avLst/>
            </a:prstGeom>
          </p:spPr>
        </p:pic>
      </p:grpSp>
      <p:pic>
        <p:nvPicPr>
          <p:cNvPr id="287" name="object 28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56944" y="1762138"/>
            <a:ext cx="210386" cy="247392"/>
          </a:xfrm>
          <a:prstGeom prst="rect">
            <a:avLst/>
          </a:prstGeom>
        </p:spPr>
      </p:pic>
      <p:grpSp>
        <p:nvGrpSpPr>
          <p:cNvPr id="288" name="object 288"/>
          <p:cNvGrpSpPr/>
          <p:nvPr/>
        </p:nvGrpSpPr>
        <p:grpSpPr>
          <a:xfrm>
            <a:off x="5820507" y="1631256"/>
            <a:ext cx="304800" cy="372745"/>
            <a:chOff x="5820507" y="1631256"/>
            <a:chExt cx="304800" cy="372745"/>
          </a:xfrm>
        </p:grpSpPr>
        <p:sp>
          <p:nvSpPr>
            <p:cNvPr id="289" name="object 289"/>
            <p:cNvSpPr/>
            <p:nvPr/>
          </p:nvSpPr>
          <p:spPr>
            <a:xfrm>
              <a:off x="5992161" y="166329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991789" y="1658313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80">
                  <a:moveTo>
                    <a:pt x="-17462" y="2490"/>
                  </a:moveTo>
                  <a:lnTo>
                    <a:pt x="17834" y="2490"/>
                  </a:lnTo>
                </a:path>
              </a:pathLst>
            </a:custGeom>
            <a:ln w="39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991531" y="1651483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257" y="6829"/>
                  </a:moveTo>
                  <a:lnTo>
                    <a:pt x="0" y="2995"/>
                  </a:lnTo>
                  <a:lnTo>
                    <a:pt x="889" y="0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992421" y="164848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2995"/>
                  </a:moveTo>
                  <a:lnTo>
                    <a:pt x="889" y="0"/>
                  </a:lnTo>
                  <a:lnTo>
                    <a:pt x="6151" y="4574"/>
                  </a:lnTo>
                </a:path>
              </a:pathLst>
            </a:custGeom>
            <a:ln w="34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998572" y="1653062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5" h="21589">
                  <a:moveTo>
                    <a:pt x="0" y="0"/>
                  </a:moveTo>
                  <a:lnTo>
                    <a:pt x="5261" y="4574"/>
                  </a:lnTo>
                  <a:lnTo>
                    <a:pt x="13040" y="21545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011612" y="1674607"/>
              <a:ext cx="15240" cy="46355"/>
            </a:xfrm>
            <a:custGeom>
              <a:avLst/>
              <a:gdLst/>
              <a:ahLst/>
              <a:cxnLst/>
              <a:rect l="l" t="t" r="r" b="b"/>
              <a:pathLst>
                <a:path w="15239" h="46355">
                  <a:moveTo>
                    <a:pt x="0" y="0"/>
                  </a:moveTo>
                  <a:lnTo>
                    <a:pt x="4610" y="10269"/>
                  </a:lnTo>
                  <a:lnTo>
                    <a:pt x="7712" y="18509"/>
                  </a:lnTo>
                  <a:lnTo>
                    <a:pt x="10713" y="29054"/>
                  </a:lnTo>
                  <a:lnTo>
                    <a:pt x="15023" y="46240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026636" y="1720848"/>
              <a:ext cx="12700" cy="65405"/>
            </a:xfrm>
            <a:custGeom>
              <a:avLst/>
              <a:gdLst/>
              <a:ahLst/>
              <a:cxnLst/>
              <a:rect l="l" t="t" r="r" b="b"/>
              <a:pathLst>
                <a:path w="12700" h="65405">
                  <a:moveTo>
                    <a:pt x="0" y="0"/>
                  </a:moveTo>
                  <a:lnTo>
                    <a:pt x="4265" y="17479"/>
                  </a:lnTo>
                  <a:lnTo>
                    <a:pt x="6959" y="30071"/>
                  </a:lnTo>
                  <a:lnTo>
                    <a:pt x="9226" y="43868"/>
                  </a:lnTo>
                  <a:lnTo>
                    <a:pt x="12211" y="64958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038848" y="1785806"/>
              <a:ext cx="8255" cy="68580"/>
            </a:xfrm>
            <a:custGeom>
              <a:avLst/>
              <a:gdLst/>
              <a:ahLst/>
              <a:cxnLst/>
              <a:rect l="l" t="t" r="r" b="b"/>
              <a:pathLst>
                <a:path w="8254" h="68580">
                  <a:moveTo>
                    <a:pt x="0" y="0"/>
                  </a:moveTo>
                  <a:lnTo>
                    <a:pt x="2916" y="21145"/>
                  </a:lnTo>
                  <a:lnTo>
                    <a:pt x="4706" y="35326"/>
                  </a:lnTo>
                  <a:lnTo>
                    <a:pt x="6105" y="48963"/>
                  </a:lnTo>
                  <a:lnTo>
                    <a:pt x="7851" y="68476"/>
                  </a:lnTo>
                </a:path>
              </a:pathLst>
            </a:custGeom>
            <a:ln w="31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046699" y="1854282"/>
              <a:ext cx="8255" cy="88265"/>
            </a:xfrm>
            <a:custGeom>
              <a:avLst/>
              <a:gdLst/>
              <a:ahLst/>
              <a:cxnLst/>
              <a:rect l="l" t="t" r="r" b="b"/>
              <a:pathLst>
                <a:path w="8254" h="88264">
                  <a:moveTo>
                    <a:pt x="0" y="0"/>
                  </a:moveTo>
                  <a:lnTo>
                    <a:pt x="3871" y="45309"/>
                  </a:lnTo>
                  <a:lnTo>
                    <a:pt x="5983" y="69549"/>
                  </a:lnTo>
                  <a:lnTo>
                    <a:pt x="7075" y="80942"/>
                  </a:lnTo>
                  <a:lnTo>
                    <a:pt x="7887" y="87711"/>
                  </a:lnTo>
                </a:path>
              </a:pathLst>
            </a:custGeom>
            <a:ln w="30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054586" y="1941994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60">
                  <a:moveTo>
                    <a:pt x="0" y="0"/>
                  </a:moveTo>
                  <a:lnTo>
                    <a:pt x="1223" y="9597"/>
                  </a:lnTo>
                  <a:lnTo>
                    <a:pt x="1248" y="5062"/>
                  </a:lnTo>
                </a:path>
              </a:pathLst>
            </a:custGeom>
            <a:ln w="32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051434" y="192678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19">
                  <a:moveTo>
                    <a:pt x="4400" y="20273"/>
                  </a:moveTo>
                  <a:lnTo>
                    <a:pt x="4426" y="15737"/>
                  </a:lnTo>
                  <a:lnTo>
                    <a:pt x="0" y="0"/>
                  </a:lnTo>
                </a:path>
              </a:pathLst>
            </a:custGeom>
            <a:ln w="33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035639" y="1889941"/>
              <a:ext cx="15875" cy="37465"/>
            </a:xfrm>
            <a:custGeom>
              <a:avLst/>
              <a:gdLst/>
              <a:ahLst/>
              <a:cxnLst/>
              <a:rect l="l" t="t" r="r" b="b"/>
              <a:pathLst>
                <a:path w="15875" h="37464">
                  <a:moveTo>
                    <a:pt x="15795" y="36842"/>
                  </a:moveTo>
                  <a:lnTo>
                    <a:pt x="13058" y="27414"/>
                  </a:lnTo>
                  <a:lnTo>
                    <a:pt x="10501" y="20433"/>
                  </a:lnTo>
                  <a:lnTo>
                    <a:pt x="6642" y="12446"/>
                  </a:lnTo>
                  <a:lnTo>
                    <a:pt x="0" y="0"/>
                  </a:lnTo>
                </a:path>
              </a:pathLst>
            </a:custGeom>
            <a:ln w="34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005101" y="1849508"/>
              <a:ext cx="31115" cy="40640"/>
            </a:xfrm>
            <a:custGeom>
              <a:avLst/>
              <a:gdLst/>
              <a:ahLst/>
              <a:cxnLst/>
              <a:rect l="l" t="t" r="r" b="b"/>
              <a:pathLst>
                <a:path w="31114" h="40639">
                  <a:moveTo>
                    <a:pt x="30537" y="40432"/>
                  </a:moveTo>
                  <a:lnTo>
                    <a:pt x="23664" y="27929"/>
                  </a:lnTo>
                  <a:lnTo>
                    <a:pt x="18192" y="19549"/>
                  </a:lnTo>
                  <a:lnTo>
                    <a:pt x="11258" y="11503"/>
                  </a:lnTo>
                  <a:lnTo>
                    <a:pt x="0" y="0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961339" y="181831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762" y="31198"/>
                  </a:moveTo>
                  <a:lnTo>
                    <a:pt x="32296" y="19839"/>
                  </a:lnTo>
                  <a:lnTo>
                    <a:pt x="23916" y="12803"/>
                  </a:lnTo>
                  <a:lnTo>
                    <a:pt x="14518" y="7165"/>
                  </a:lnTo>
                  <a:lnTo>
                    <a:pt x="0" y="0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912209" y="1804820"/>
              <a:ext cx="49530" cy="13970"/>
            </a:xfrm>
            <a:custGeom>
              <a:avLst/>
              <a:gdLst/>
              <a:ahLst/>
              <a:cxnLst/>
              <a:rect l="l" t="t" r="r" b="b"/>
              <a:pathLst>
                <a:path w="49529" h="13969">
                  <a:moveTo>
                    <a:pt x="49130" y="13490"/>
                  </a:moveTo>
                  <a:lnTo>
                    <a:pt x="34528" y="6602"/>
                  </a:lnTo>
                  <a:lnTo>
                    <a:pt x="24543" y="2901"/>
                  </a:lnTo>
                  <a:lnTo>
                    <a:pt x="14569" y="1122"/>
                  </a:lnTo>
                  <a:lnTo>
                    <a:pt x="0" y="0"/>
                  </a:lnTo>
                </a:path>
              </a:pathLst>
            </a:custGeom>
            <a:ln w="31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869175" y="1804025"/>
              <a:ext cx="43180" cy="8890"/>
            </a:xfrm>
            <a:custGeom>
              <a:avLst/>
              <a:gdLst/>
              <a:ahLst/>
              <a:cxnLst/>
              <a:rect l="l" t="t" r="r" b="b"/>
              <a:pathLst>
                <a:path w="43179" h="8889">
                  <a:moveTo>
                    <a:pt x="43033" y="794"/>
                  </a:moveTo>
                  <a:lnTo>
                    <a:pt x="28559" y="0"/>
                  </a:lnTo>
                  <a:lnTo>
                    <a:pt x="19252" y="514"/>
                  </a:lnTo>
                  <a:lnTo>
                    <a:pt x="11077" y="3038"/>
                  </a:lnTo>
                  <a:lnTo>
                    <a:pt x="0" y="8273"/>
                  </a:lnTo>
                </a:path>
              </a:pathLst>
            </a:custGeom>
            <a:ln w="31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842873" y="1812299"/>
              <a:ext cx="26670" cy="27305"/>
            </a:xfrm>
            <a:custGeom>
              <a:avLst/>
              <a:gdLst/>
              <a:ahLst/>
              <a:cxnLst/>
              <a:rect l="l" t="t" r="r" b="b"/>
              <a:pathLst>
                <a:path w="26670" h="27305">
                  <a:moveTo>
                    <a:pt x="26302" y="0"/>
                  </a:moveTo>
                  <a:lnTo>
                    <a:pt x="15486" y="5544"/>
                  </a:lnTo>
                  <a:lnTo>
                    <a:pt x="9141" y="10234"/>
                  </a:lnTo>
                  <a:lnTo>
                    <a:pt x="4801" y="16626"/>
                  </a:lnTo>
                  <a:lnTo>
                    <a:pt x="0" y="27278"/>
                  </a:lnTo>
                </a:path>
              </a:pathLst>
            </a:custGeom>
            <a:ln w="31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836733" y="1839577"/>
              <a:ext cx="6350" cy="41910"/>
            </a:xfrm>
            <a:custGeom>
              <a:avLst/>
              <a:gdLst/>
              <a:ahLst/>
              <a:cxnLst/>
              <a:rect l="l" t="t" r="r" b="b"/>
              <a:pathLst>
                <a:path w="6350" h="41910">
                  <a:moveTo>
                    <a:pt x="6140" y="0"/>
                  </a:moveTo>
                  <a:lnTo>
                    <a:pt x="1714" y="10871"/>
                  </a:lnTo>
                  <a:lnTo>
                    <a:pt x="0" y="18809"/>
                  </a:lnTo>
                  <a:lnTo>
                    <a:pt x="781" y="27695"/>
                  </a:lnTo>
                  <a:lnTo>
                    <a:pt x="3842" y="41412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840575" y="1880990"/>
              <a:ext cx="24765" cy="45720"/>
            </a:xfrm>
            <a:custGeom>
              <a:avLst/>
              <a:gdLst/>
              <a:ahLst/>
              <a:cxnLst/>
              <a:rect l="l" t="t" r="r" b="b"/>
              <a:pathLst>
                <a:path w="24764" h="45719">
                  <a:moveTo>
                    <a:pt x="0" y="0"/>
                  </a:moveTo>
                  <a:lnTo>
                    <a:pt x="3479" y="13780"/>
                  </a:lnTo>
                  <a:lnTo>
                    <a:pt x="7186" y="23110"/>
                  </a:lnTo>
                  <a:lnTo>
                    <a:pt x="13412" y="32255"/>
                  </a:lnTo>
                  <a:lnTo>
                    <a:pt x="24449" y="45477"/>
                  </a:lnTo>
                </a:path>
              </a:pathLst>
            </a:custGeom>
            <a:ln w="32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865025" y="1926468"/>
              <a:ext cx="48895" cy="38100"/>
            </a:xfrm>
            <a:custGeom>
              <a:avLst/>
              <a:gdLst/>
              <a:ahLst/>
              <a:cxnLst/>
              <a:rect l="l" t="t" r="r" b="b"/>
              <a:pathLst>
                <a:path w="48895" h="38100">
                  <a:moveTo>
                    <a:pt x="0" y="0"/>
                  </a:moveTo>
                  <a:lnTo>
                    <a:pt x="11413" y="13098"/>
                  </a:lnTo>
                  <a:lnTo>
                    <a:pt x="20274" y="21381"/>
                  </a:lnTo>
                  <a:lnTo>
                    <a:pt x="31134" y="28373"/>
                  </a:lnTo>
                  <a:lnTo>
                    <a:pt x="48545" y="37600"/>
                  </a:lnTo>
                </a:path>
              </a:pathLst>
            </a:custGeom>
            <a:ln w="32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913570" y="1964069"/>
              <a:ext cx="64769" cy="20955"/>
            </a:xfrm>
            <a:custGeom>
              <a:avLst/>
              <a:gdLst/>
              <a:ahLst/>
              <a:cxnLst/>
              <a:rect l="l" t="t" r="r" b="b"/>
              <a:pathLst>
                <a:path w="64770" h="20955">
                  <a:moveTo>
                    <a:pt x="0" y="0"/>
                  </a:moveTo>
                  <a:lnTo>
                    <a:pt x="17663" y="8958"/>
                  </a:lnTo>
                  <a:lnTo>
                    <a:pt x="30294" y="14069"/>
                  </a:lnTo>
                  <a:lnTo>
                    <a:pt x="43962" y="17247"/>
                  </a:lnTo>
                  <a:lnTo>
                    <a:pt x="64737" y="20404"/>
                  </a:lnTo>
                </a:path>
              </a:pathLst>
            </a:custGeom>
            <a:ln w="31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978308" y="1983336"/>
              <a:ext cx="69850" cy="5080"/>
            </a:xfrm>
            <a:custGeom>
              <a:avLst/>
              <a:gdLst/>
              <a:ahLst/>
              <a:cxnLst/>
              <a:rect l="l" t="t" r="r" b="b"/>
              <a:pathLst>
                <a:path w="69850" h="5080">
                  <a:moveTo>
                    <a:pt x="0" y="1137"/>
                  </a:moveTo>
                  <a:lnTo>
                    <a:pt x="20854" y="3957"/>
                  </a:lnTo>
                  <a:lnTo>
                    <a:pt x="35076" y="4779"/>
                  </a:lnTo>
                  <a:lnTo>
                    <a:pt x="49210" y="3495"/>
                  </a:lnTo>
                  <a:lnTo>
                    <a:pt x="69801" y="0"/>
                  </a:lnTo>
                </a:path>
              </a:pathLst>
            </a:custGeom>
            <a:ln w="30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048109" y="1963933"/>
              <a:ext cx="62230" cy="19685"/>
            </a:xfrm>
            <a:custGeom>
              <a:avLst/>
              <a:gdLst/>
              <a:ahLst/>
              <a:cxnLst/>
              <a:rect l="l" t="t" r="r" b="b"/>
              <a:pathLst>
                <a:path w="62229" h="19685">
                  <a:moveTo>
                    <a:pt x="0" y="19402"/>
                  </a:moveTo>
                  <a:lnTo>
                    <a:pt x="20463" y="15622"/>
                  </a:lnTo>
                  <a:lnTo>
                    <a:pt x="33711" y="12341"/>
                  </a:lnTo>
                  <a:lnTo>
                    <a:pt x="45526" y="7739"/>
                  </a:lnTo>
                  <a:lnTo>
                    <a:pt x="61692" y="0"/>
                  </a:lnTo>
                </a:path>
              </a:pathLst>
            </a:custGeom>
            <a:ln w="30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2" name="object 312"/>
          <p:cNvGrpSpPr/>
          <p:nvPr/>
        </p:nvGrpSpPr>
        <p:grpSpPr>
          <a:xfrm>
            <a:off x="6140576" y="1809850"/>
            <a:ext cx="59055" cy="167005"/>
            <a:chOff x="6140576" y="1809850"/>
            <a:chExt cx="59055" cy="167005"/>
          </a:xfrm>
        </p:grpSpPr>
        <p:sp>
          <p:nvSpPr>
            <p:cNvPr id="313" name="object 313"/>
            <p:cNvSpPr/>
            <p:nvPr/>
          </p:nvSpPr>
          <p:spPr>
            <a:xfrm>
              <a:off x="6177069" y="182731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842" y="0"/>
                  </a:moveTo>
                  <a:lnTo>
                    <a:pt x="5384" y="0"/>
                  </a:lnTo>
                  <a:lnTo>
                    <a:pt x="4925" y="0"/>
                  </a:lnTo>
                </a:path>
                <a:path w="6350" h="1269">
                  <a:moveTo>
                    <a:pt x="4925" y="0"/>
                  </a:moveTo>
                  <a:lnTo>
                    <a:pt x="4008" y="0"/>
                  </a:lnTo>
                  <a:lnTo>
                    <a:pt x="0" y="68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168348" y="1828001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4">
                  <a:moveTo>
                    <a:pt x="8721" y="0"/>
                  </a:moveTo>
                  <a:lnTo>
                    <a:pt x="4712" y="687"/>
                  </a:lnTo>
                  <a:lnTo>
                    <a:pt x="0" y="4066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160663" y="1832068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7684" y="0"/>
                  </a:moveTo>
                  <a:lnTo>
                    <a:pt x="2972" y="3378"/>
                  </a:lnTo>
                  <a:lnTo>
                    <a:pt x="0" y="11791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157690" y="1843859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972" y="0"/>
                  </a:moveTo>
                  <a:lnTo>
                    <a:pt x="0" y="8413"/>
                  </a:lnTo>
                  <a:lnTo>
                    <a:pt x="269" y="21955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157960" y="1865814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4">
                  <a:moveTo>
                    <a:pt x="0" y="0"/>
                  </a:moveTo>
                  <a:lnTo>
                    <a:pt x="204" y="8095"/>
                  </a:lnTo>
                  <a:lnTo>
                    <a:pt x="625" y="13979"/>
                  </a:lnTo>
                  <a:lnTo>
                    <a:pt x="1579" y="20520"/>
                  </a:lnTo>
                  <a:lnTo>
                    <a:pt x="3385" y="30584"/>
                  </a:lnTo>
                </a:path>
              </a:pathLst>
            </a:custGeom>
            <a:ln w="33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161345" y="1896398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5" h="34925">
                  <a:moveTo>
                    <a:pt x="0" y="0"/>
                  </a:moveTo>
                  <a:lnTo>
                    <a:pt x="1860" y="10122"/>
                  </a:lnTo>
                  <a:lnTo>
                    <a:pt x="3193" y="17074"/>
                  </a:lnTo>
                  <a:lnTo>
                    <a:pt x="4641" y="24078"/>
                  </a:lnTo>
                  <a:lnTo>
                    <a:pt x="6846" y="34354"/>
                  </a:lnTo>
                </a:path>
              </a:pathLst>
            </a:custGeom>
            <a:ln w="33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168192" y="1930753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4" h="29210">
                  <a:moveTo>
                    <a:pt x="0" y="0"/>
                  </a:moveTo>
                  <a:lnTo>
                    <a:pt x="2218" y="10194"/>
                  </a:lnTo>
                  <a:lnTo>
                    <a:pt x="3758" y="16628"/>
                  </a:lnTo>
                  <a:lnTo>
                    <a:pt x="5342" y="22033"/>
                  </a:lnTo>
                  <a:lnTo>
                    <a:pt x="7690" y="29142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0" name="object 320"/>
          <p:cNvGrpSpPr/>
          <p:nvPr/>
        </p:nvGrpSpPr>
        <p:grpSpPr>
          <a:xfrm>
            <a:off x="6195514" y="1711619"/>
            <a:ext cx="50800" cy="45085"/>
            <a:chOff x="6195514" y="1711619"/>
            <a:chExt cx="50800" cy="45085"/>
          </a:xfrm>
        </p:grpSpPr>
        <p:sp>
          <p:nvSpPr>
            <p:cNvPr id="321" name="object 321"/>
            <p:cNvSpPr/>
            <p:nvPr/>
          </p:nvSpPr>
          <p:spPr>
            <a:xfrm>
              <a:off x="6219422" y="173002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272" y="2719"/>
                  </a:moveTo>
                  <a:lnTo>
                    <a:pt x="7896" y="2317"/>
                  </a:lnTo>
                  <a:lnTo>
                    <a:pt x="6520" y="1916"/>
                  </a:lnTo>
                </a:path>
                <a:path w="9525" h="3175">
                  <a:moveTo>
                    <a:pt x="6520" y="1916"/>
                  </a:moveTo>
                  <a:lnTo>
                    <a:pt x="3768" y="111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214197" y="1728910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224" y="1113"/>
                  </a:moveTo>
                  <a:lnTo>
                    <a:pt x="1456" y="0"/>
                  </a:lnTo>
                  <a:lnTo>
                    <a:pt x="0" y="2037"/>
                  </a:lnTo>
                </a:path>
              </a:pathLst>
            </a:custGeom>
            <a:ln w="34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212741" y="1730947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89">
                  <a:moveTo>
                    <a:pt x="1456" y="0"/>
                  </a:moveTo>
                  <a:lnTo>
                    <a:pt x="0" y="2037"/>
                  </a:lnTo>
                  <a:lnTo>
                    <a:pt x="4732" y="851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4" name="object 324"/>
          <p:cNvGrpSpPr/>
          <p:nvPr/>
        </p:nvGrpSpPr>
        <p:grpSpPr>
          <a:xfrm>
            <a:off x="6240887" y="1762592"/>
            <a:ext cx="210185" cy="219710"/>
            <a:chOff x="6240887" y="1762592"/>
            <a:chExt cx="210185" cy="219710"/>
          </a:xfrm>
        </p:grpSpPr>
        <p:sp>
          <p:nvSpPr>
            <p:cNvPr id="325" name="object 325"/>
            <p:cNvSpPr/>
            <p:nvPr/>
          </p:nvSpPr>
          <p:spPr>
            <a:xfrm>
              <a:off x="6409449" y="1802347"/>
              <a:ext cx="10160" cy="17780"/>
            </a:xfrm>
            <a:custGeom>
              <a:avLst/>
              <a:gdLst/>
              <a:ahLst/>
              <a:cxnLst/>
              <a:rect l="l" t="t" r="r" b="b"/>
              <a:pathLst>
                <a:path w="10160" h="17780">
                  <a:moveTo>
                    <a:pt x="9881" y="17460"/>
                  </a:moveTo>
                  <a:lnTo>
                    <a:pt x="9136" y="15051"/>
                  </a:lnTo>
                  <a:lnTo>
                    <a:pt x="8390" y="12644"/>
                  </a:lnTo>
                </a:path>
                <a:path w="10160" h="17780">
                  <a:moveTo>
                    <a:pt x="8390" y="12644"/>
                  </a:moveTo>
                  <a:lnTo>
                    <a:pt x="6900" y="78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388819" y="1787426"/>
              <a:ext cx="20955" cy="15240"/>
            </a:xfrm>
            <a:custGeom>
              <a:avLst/>
              <a:gdLst/>
              <a:ahLst/>
              <a:cxnLst/>
              <a:rect l="l" t="t" r="r" b="b"/>
              <a:pathLst>
                <a:path w="20954" h="15239">
                  <a:moveTo>
                    <a:pt x="20629" y="14920"/>
                  </a:moveTo>
                  <a:lnTo>
                    <a:pt x="16425" y="10284"/>
                  </a:lnTo>
                  <a:lnTo>
                    <a:pt x="12875" y="7184"/>
                  </a:lnTo>
                  <a:lnTo>
                    <a:pt x="8045" y="4222"/>
                  </a:lnTo>
                  <a:lnTo>
                    <a:pt x="0" y="0"/>
                  </a:lnTo>
                </a:path>
              </a:pathLst>
            </a:custGeom>
            <a:ln w="34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355492" y="1779482"/>
              <a:ext cx="33655" cy="8255"/>
            </a:xfrm>
            <a:custGeom>
              <a:avLst/>
              <a:gdLst/>
              <a:ahLst/>
              <a:cxnLst/>
              <a:rect l="l" t="t" r="r" b="b"/>
              <a:pathLst>
                <a:path w="33654" h="8255">
                  <a:moveTo>
                    <a:pt x="33327" y="7944"/>
                  </a:moveTo>
                  <a:lnTo>
                    <a:pt x="25083" y="3830"/>
                  </a:lnTo>
                  <a:lnTo>
                    <a:pt x="18863" y="1631"/>
                  </a:lnTo>
                  <a:lnTo>
                    <a:pt x="11544" y="603"/>
                  </a:lnTo>
                  <a:lnTo>
                    <a:pt x="0" y="0"/>
                  </a:lnTo>
                </a:path>
              </a:pathLst>
            </a:custGeom>
            <a:ln w="33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315274" y="1779127"/>
              <a:ext cx="40640" cy="8890"/>
            </a:xfrm>
            <a:custGeom>
              <a:avLst/>
              <a:gdLst/>
              <a:ahLst/>
              <a:cxnLst/>
              <a:rect l="l" t="t" r="r" b="b"/>
              <a:pathLst>
                <a:path w="40639" h="8889">
                  <a:moveTo>
                    <a:pt x="40217" y="354"/>
                  </a:moveTo>
                  <a:lnTo>
                    <a:pt x="28565" y="0"/>
                  </a:lnTo>
                  <a:lnTo>
                    <a:pt x="20492" y="710"/>
                  </a:lnTo>
                  <a:lnTo>
                    <a:pt x="12227" y="3230"/>
                  </a:lnTo>
                  <a:lnTo>
                    <a:pt x="0" y="8306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278969" y="1787434"/>
              <a:ext cx="36830" cy="27305"/>
            </a:xfrm>
            <a:custGeom>
              <a:avLst/>
              <a:gdLst/>
              <a:ahLst/>
              <a:cxnLst/>
              <a:rect l="l" t="t" r="r" b="b"/>
              <a:pathLst>
                <a:path w="36829" h="27305">
                  <a:moveTo>
                    <a:pt x="36305" y="0"/>
                  </a:moveTo>
                  <a:lnTo>
                    <a:pt x="24139" y="5377"/>
                  </a:lnTo>
                  <a:lnTo>
                    <a:pt x="16302" y="10005"/>
                  </a:lnTo>
                  <a:lnTo>
                    <a:pt x="9390" y="16437"/>
                  </a:lnTo>
                  <a:lnTo>
                    <a:pt x="0" y="27223"/>
                  </a:lnTo>
                </a:path>
              </a:pathLst>
            </a:custGeom>
            <a:ln w="32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259119" y="1814657"/>
              <a:ext cx="20320" cy="42545"/>
            </a:xfrm>
            <a:custGeom>
              <a:avLst/>
              <a:gdLst/>
              <a:ahLst/>
              <a:cxnLst/>
              <a:rect l="l" t="t" r="r" b="b"/>
              <a:pathLst>
                <a:path w="20320" h="42544">
                  <a:moveTo>
                    <a:pt x="19849" y="0"/>
                  </a:moveTo>
                  <a:lnTo>
                    <a:pt x="10716" y="11024"/>
                  </a:lnTo>
                  <a:lnTo>
                    <a:pt x="5604" y="19121"/>
                  </a:lnTo>
                  <a:lnTo>
                    <a:pt x="2652" y="28274"/>
                  </a:lnTo>
                  <a:lnTo>
                    <a:pt x="0" y="42461"/>
                  </a:lnTo>
                </a:path>
              </a:pathLst>
            </a:custGeom>
            <a:ln w="32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256898" y="1857119"/>
              <a:ext cx="10160" cy="47625"/>
            </a:xfrm>
            <a:custGeom>
              <a:avLst/>
              <a:gdLst/>
              <a:ahLst/>
              <a:cxnLst/>
              <a:rect l="l" t="t" r="r" b="b"/>
              <a:pathLst>
                <a:path w="10160" h="47625">
                  <a:moveTo>
                    <a:pt x="2221" y="0"/>
                  </a:moveTo>
                  <a:lnTo>
                    <a:pt x="0" y="14262"/>
                  </a:lnTo>
                  <a:lnTo>
                    <a:pt x="68" y="23940"/>
                  </a:lnTo>
                  <a:lnTo>
                    <a:pt x="3154" y="33465"/>
                  </a:lnTo>
                  <a:lnTo>
                    <a:pt x="9986" y="47270"/>
                  </a:lnTo>
                </a:path>
              </a:pathLst>
            </a:custGeom>
            <a:ln w="32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266884" y="190438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69">
                  <a:moveTo>
                    <a:pt x="0" y="0"/>
                  </a:moveTo>
                  <a:lnTo>
                    <a:pt x="7321" y="13672"/>
                  </a:lnTo>
                  <a:lnTo>
                    <a:pt x="13841" y="22271"/>
                  </a:lnTo>
                  <a:lnTo>
                    <a:pt x="23228" y="29433"/>
                  </a:lnTo>
                  <a:lnTo>
                    <a:pt x="39155" y="38797"/>
                  </a:lnTo>
                </a:path>
              </a:pathLst>
            </a:custGeom>
            <a:ln w="31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306040" y="1943187"/>
              <a:ext cx="62230" cy="20320"/>
            </a:xfrm>
            <a:custGeom>
              <a:avLst/>
              <a:gdLst/>
              <a:ahLst/>
              <a:cxnLst/>
              <a:rect l="l" t="t" r="r" b="b"/>
              <a:pathLst>
                <a:path w="62229" h="20319">
                  <a:moveTo>
                    <a:pt x="0" y="0"/>
                  </a:moveTo>
                  <a:lnTo>
                    <a:pt x="16287" y="9071"/>
                  </a:lnTo>
                  <a:lnTo>
                    <a:pt x="28198" y="14189"/>
                  </a:lnTo>
                  <a:lnTo>
                    <a:pt x="41567" y="17238"/>
                  </a:lnTo>
                  <a:lnTo>
                    <a:pt x="62229" y="20103"/>
                  </a:lnTo>
                </a:path>
              </a:pathLst>
            </a:custGeom>
            <a:ln w="31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368269" y="1962039"/>
              <a:ext cx="67310" cy="5080"/>
            </a:xfrm>
            <a:custGeom>
              <a:avLst/>
              <a:gdLst/>
              <a:ahLst/>
              <a:cxnLst/>
              <a:rect l="l" t="t" r="r" b="b"/>
              <a:pathLst>
                <a:path w="67310" h="5080">
                  <a:moveTo>
                    <a:pt x="0" y="1251"/>
                  </a:moveTo>
                  <a:lnTo>
                    <a:pt x="20738" y="3782"/>
                  </a:lnTo>
                  <a:lnTo>
                    <a:pt x="34645" y="4496"/>
                  </a:lnTo>
                  <a:lnTo>
                    <a:pt x="48015" y="3274"/>
                  </a:lnTo>
                  <a:lnTo>
                    <a:pt x="67143" y="0"/>
                  </a:lnTo>
                </a:path>
              </a:pathLst>
            </a:custGeom>
            <a:ln w="31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5" name="object 335"/>
          <p:cNvGrpSpPr/>
          <p:nvPr/>
        </p:nvGrpSpPr>
        <p:grpSpPr>
          <a:xfrm>
            <a:off x="6532719" y="1762161"/>
            <a:ext cx="239395" cy="220345"/>
            <a:chOff x="6532719" y="1762161"/>
            <a:chExt cx="239395" cy="220345"/>
          </a:xfrm>
        </p:grpSpPr>
        <p:sp>
          <p:nvSpPr>
            <p:cNvPr id="336" name="object 336"/>
            <p:cNvSpPr/>
            <p:nvPr/>
          </p:nvSpPr>
          <p:spPr>
            <a:xfrm>
              <a:off x="6733014" y="1826911"/>
              <a:ext cx="13335" cy="17780"/>
            </a:xfrm>
            <a:custGeom>
              <a:avLst/>
              <a:gdLst/>
              <a:ahLst/>
              <a:cxnLst/>
              <a:rect l="l" t="t" r="r" b="b"/>
              <a:pathLst>
                <a:path w="13334" h="17780">
                  <a:moveTo>
                    <a:pt x="12799" y="17664"/>
                  </a:moveTo>
                  <a:lnTo>
                    <a:pt x="11480" y="15542"/>
                  </a:lnTo>
                  <a:lnTo>
                    <a:pt x="10161" y="13420"/>
                  </a:lnTo>
                </a:path>
                <a:path w="13334" h="17780">
                  <a:moveTo>
                    <a:pt x="10161" y="13420"/>
                  </a:moveTo>
                  <a:lnTo>
                    <a:pt x="7524" y="917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710925" y="1806695"/>
              <a:ext cx="22225" cy="20320"/>
            </a:xfrm>
            <a:custGeom>
              <a:avLst/>
              <a:gdLst/>
              <a:ahLst/>
              <a:cxnLst/>
              <a:rect l="l" t="t" r="r" b="b"/>
              <a:pathLst>
                <a:path w="22225" h="20319">
                  <a:moveTo>
                    <a:pt x="22088" y="20216"/>
                  </a:moveTo>
                  <a:lnTo>
                    <a:pt x="17510" y="14737"/>
                  </a:lnTo>
                  <a:lnTo>
                    <a:pt x="13684" y="10805"/>
                  </a:lnTo>
                  <a:lnTo>
                    <a:pt x="8537" y="6524"/>
                  </a:lnTo>
                  <a:lnTo>
                    <a:pt x="0" y="0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675610" y="1787197"/>
              <a:ext cx="35560" cy="19685"/>
            </a:xfrm>
            <a:custGeom>
              <a:avLst/>
              <a:gdLst/>
              <a:ahLst/>
              <a:cxnLst/>
              <a:rect l="l" t="t" r="r" b="b"/>
              <a:pathLst>
                <a:path w="35559" h="19685">
                  <a:moveTo>
                    <a:pt x="35314" y="19497"/>
                  </a:moveTo>
                  <a:lnTo>
                    <a:pt x="26570" y="12983"/>
                  </a:lnTo>
                  <a:lnTo>
                    <a:pt x="19977" y="8781"/>
                  </a:lnTo>
                  <a:lnTo>
                    <a:pt x="12224" y="5062"/>
                  </a:lnTo>
                  <a:lnTo>
                    <a:pt x="0" y="0"/>
                  </a:lnTo>
                </a:path>
              </a:pathLst>
            </a:custGeom>
            <a:ln w="33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631543" y="1778527"/>
              <a:ext cx="44450" cy="8890"/>
            </a:xfrm>
            <a:custGeom>
              <a:avLst/>
              <a:gdLst/>
              <a:ahLst/>
              <a:cxnLst/>
              <a:rect l="l" t="t" r="r" b="b"/>
              <a:pathLst>
                <a:path w="44450" h="8889">
                  <a:moveTo>
                    <a:pt x="44067" y="8670"/>
                  </a:moveTo>
                  <a:lnTo>
                    <a:pt x="31706" y="3777"/>
                  </a:lnTo>
                  <a:lnTo>
                    <a:pt x="22995" y="1243"/>
                  </a:lnTo>
                  <a:lnTo>
                    <a:pt x="13804" y="254"/>
                  </a:lnTo>
                  <a:lnTo>
                    <a:pt x="0" y="0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588329" y="1778527"/>
              <a:ext cx="43815" cy="10795"/>
            </a:xfrm>
            <a:custGeom>
              <a:avLst/>
              <a:gdLst/>
              <a:ahLst/>
              <a:cxnLst/>
              <a:rect l="l" t="t" r="r" b="b"/>
              <a:pathLst>
                <a:path w="43815" h="10794">
                  <a:moveTo>
                    <a:pt x="43214" y="0"/>
                  </a:moveTo>
                  <a:lnTo>
                    <a:pt x="29423" y="47"/>
                  </a:lnTo>
                  <a:lnTo>
                    <a:pt x="20324" y="1178"/>
                  </a:lnTo>
                  <a:lnTo>
                    <a:pt x="11867" y="4398"/>
                  </a:lnTo>
                  <a:lnTo>
                    <a:pt x="0" y="10710"/>
                  </a:lnTo>
                </a:path>
              </a:pathLst>
            </a:custGeom>
            <a:ln w="32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557987" y="178923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42" y="0"/>
                  </a:moveTo>
                  <a:lnTo>
                    <a:pt x="18676" y="6618"/>
                  </a:lnTo>
                  <a:lnTo>
                    <a:pt x="11627" y="11988"/>
                  </a:lnTo>
                  <a:lnTo>
                    <a:pt x="6349" y="18955"/>
                  </a:lnTo>
                  <a:lnTo>
                    <a:pt x="0" y="30367"/>
                  </a:lnTo>
                </a:path>
              </a:pathLst>
            </a:custGeom>
            <a:ln w="32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548820" y="1819605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166" y="0"/>
                  </a:moveTo>
                  <a:lnTo>
                    <a:pt x="3168" y="11581"/>
                  </a:lnTo>
                  <a:lnTo>
                    <a:pt x="357" y="19731"/>
                  </a:lnTo>
                  <a:lnTo>
                    <a:pt x="0" y="28313"/>
                  </a:lnTo>
                  <a:lnTo>
                    <a:pt x="1366" y="41188"/>
                  </a:lnTo>
                </a:path>
              </a:pathLst>
            </a:custGeom>
            <a:ln w="32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550186" y="1860794"/>
              <a:ext cx="16510" cy="38735"/>
            </a:xfrm>
            <a:custGeom>
              <a:avLst/>
              <a:gdLst/>
              <a:ahLst/>
              <a:cxnLst/>
              <a:rect l="l" t="t" r="r" b="b"/>
              <a:pathLst>
                <a:path w="16509" h="38735">
                  <a:moveTo>
                    <a:pt x="0" y="0"/>
                  </a:moveTo>
                  <a:lnTo>
                    <a:pt x="1745" y="12830"/>
                  </a:lnTo>
                  <a:lnTo>
                    <a:pt x="4046" y="21100"/>
                  </a:lnTo>
                  <a:lnTo>
                    <a:pt x="8448" y="28405"/>
                  </a:lnTo>
                  <a:lnTo>
                    <a:pt x="16498" y="38337"/>
                  </a:lnTo>
                </a:path>
              </a:pathLst>
            </a:custGeom>
            <a:ln w="32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566685" y="1899132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90" h="23494">
                  <a:moveTo>
                    <a:pt x="0" y="0"/>
                  </a:moveTo>
                  <a:lnTo>
                    <a:pt x="8323" y="9697"/>
                  </a:lnTo>
                  <a:lnTo>
                    <a:pt x="14638" y="15348"/>
                  </a:lnTo>
                  <a:lnTo>
                    <a:pt x="22133" y="19131"/>
                  </a:lnTo>
                  <a:lnTo>
                    <a:pt x="33994" y="23221"/>
                  </a:lnTo>
                </a:path>
              </a:pathLst>
            </a:custGeom>
            <a:ln w="32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600680" y="1922353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0" y="0"/>
                  </a:moveTo>
                  <a:lnTo>
                    <a:pt x="11952" y="3755"/>
                  </a:lnTo>
                  <a:lnTo>
                    <a:pt x="20091" y="5187"/>
                  </a:lnTo>
                  <a:lnTo>
                    <a:pt x="28154" y="4459"/>
                  </a:lnTo>
                  <a:lnTo>
                    <a:pt x="39881" y="1734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640561" y="1906021"/>
              <a:ext cx="34290" cy="18415"/>
            </a:xfrm>
            <a:custGeom>
              <a:avLst/>
              <a:gdLst/>
              <a:ahLst/>
              <a:cxnLst/>
              <a:rect l="l" t="t" r="r" b="b"/>
              <a:pathLst>
                <a:path w="34290" h="18414">
                  <a:moveTo>
                    <a:pt x="0" y="18067"/>
                  </a:moveTo>
                  <a:lnTo>
                    <a:pt x="11631" y="15032"/>
                  </a:lnTo>
                  <a:lnTo>
                    <a:pt x="19029" y="12139"/>
                  </a:lnTo>
                  <a:lnTo>
                    <a:pt x="25362" y="7692"/>
                  </a:lnTo>
                  <a:lnTo>
                    <a:pt x="33799" y="0"/>
                  </a:lnTo>
                </a:path>
              </a:pathLst>
            </a:custGeom>
            <a:ln w="32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674361" y="1877539"/>
              <a:ext cx="20955" cy="28575"/>
            </a:xfrm>
            <a:custGeom>
              <a:avLst/>
              <a:gdLst/>
              <a:ahLst/>
              <a:cxnLst/>
              <a:rect l="l" t="t" r="r" b="b"/>
              <a:pathLst>
                <a:path w="20954" h="28575">
                  <a:moveTo>
                    <a:pt x="0" y="28481"/>
                  </a:moveTo>
                  <a:lnTo>
                    <a:pt x="8226" y="20626"/>
                  </a:lnTo>
                  <a:lnTo>
                    <a:pt x="13089" y="15041"/>
                  </a:lnTo>
                  <a:lnTo>
                    <a:pt x="16495" y="9055"/>
                  </a:lnTo>
                  <a:lnTo>
                    <a:pt x="20355" y="0"/>
                  </a:lnTo>
                </a:path>
              </a:pathLst>
            </a:custGeom>
            <a:ln w="32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694716" y="1850081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27458"/>
                  </a:moveTo>
                  <a:lnTo>
                    <a:pt x="3636" y="18417"/>
                  </a:lnTo>
                  <a:lnTo>
                    <a:pt x="5479" y="12543"/>
                  </a:lnTo>
                  <a:lnTo>
                    <a:pt x="6096" y="7262"/>
                  </a:lnTo>
                  <a:lnTo>
                    <a:pt x="6054" y="0"/>
                  </a:lnTo>
                </a:path>
              </a:pathLst>
            </a:custGeom>
            <a:ln w="32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697338" y="1832953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09" h="17144">
                  <a:moveTo>
                    <a:pt x="3432" y="17128"/>
                  </a:moveTo>
                  <a:lnTo>
                    <a:pt x="3190" y="4979"/>
                  </a:lnTo>
                  <a:lnTo>
                    <a:pt x="0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692719" y="182797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619" y="4978"/>
                  </a:moveTo>
                  <a:lnTo>
                    <a:pt x="1429" y="0"/>
                  </a:lnTo>
                  <a:lnTo>
                    <a:pt x="0" y="5073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691289" y="1833047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09" h="20955">
                  <a:moveTo>
                    <a:pt x="1429" y="0"/>
                  </a:moveTo>
                  <a:lnTo>
                    <a:pt x="0" y="5072"/>
                  </a:lnTo>
                  <a:lnTo>
                    <a:pt x="3530" y="20429"/>
                  </a:lnTo>
                </a:path>
              </a:pathLst>
            </a:custGeom>
            <a:ln w="34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694820" y="1853477"/>
              <a:ext cx="12065" cy="37465"/>
            </a:xfrm>
            <a:custGeom>
              <a:avLst/>
              <a:gdLst/>
              <a:ahLst/>
              <a:cxnLst/>
              <a:rect l="l" t="t" r="r" b="b"/>
              <a:pathLst>
                <a:path w="12065" h="37464">
                  <a:moveTo>
                    <a:pt x="0" y="0"/>
                  </a:moveTo>
                  <a:lnTo>
                    <a:pt x="2173" y="9218"/>
                  </a:lnTo>
                  <a:lnTo>
                    <a:pt x="4151" y="16152"/>
                  </a:lnTo>
                  <a:lnTo>
                    <a:pt x="7062" y="24277"/>
                  </a:lnTo>
                  <a:lnTo>
                    <a:pt x="12034" y="37069"/>
                  </a:lnTo>
                </a:path>
              </a:pathLst>
            </a:custGeom>
            <a:ln w="34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706855" y="1890546"/>
              <a:ext cx="20955" cy="43180"/>
            </a:xfrm>
            <a:custGeom>
              <a:avLst/>
              <a:gdLst/>
              <a:ahLst/>
              <a:cxnLst/>
              <a:rect l="l" t="t" r="r" b="b"/>
              <a:pathLst>
                <a:path w="20954" h="43180">
                  <a:moveTo>
                    <a:pt x="0" y="0"/>
                  </a:moveTo>
                  <a:lnTo>
                    <a:pt x="5111" y="12879"/>
                  </a:lnTo>
                  <a:lnTo>
                    <a:pt x="8995" y="21620"/>
                  </a:lnTo>
                  <a:lnTo>
                    <a:pt x="13615" y="30223"/>
                  </a:lnTo>
                  <a:lnTo>
                    <a:pt x="20932" y="42691"/>
                  </a:lnTo>
                </a:path>
              </a:pathLst>
            </a:custGeom>
            <a:ln w="33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727787" y="1933238"/>
              <a:ext cx="28575" cy="33655"/>
            </a:xfrm>
            <a:custGeom>
              <a:avLst/>
              <a:gdLst/>
              <a:ahLst/>
              <a:cxnLst/>
              <a:rect l="l" t="t" r="r" b="b"/>
              <a:pathLst>
                <a:path w="28575" h="33655">
                  <a:moveTo>
                    <a:pt x="0" y="0"/>
                  </a:moveTo>
                  <a:lnTo>
                    <a:pt x="7431" y="12317"/>
                  </a:lnTo>
                  <a:lnTo>
                    <a:pt x="12851" y="19869"/>
                  </a:lnTo>
                  <a:lnTo>
                    <a:pt x="18910" y="25757"/>
                  </a:lnTo>
                  <a:lnTo>
                    <a:pt x="28257" y="33082"/>
                  </a:lnTo>
                </a:path>
              </a:pathLst>
            </a:custGeom>
            <a:ln w="32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5" name="object 355"/>
          <p:cNvGrpSpPr/>
          <p:nvPr/>
        </p:nvGrpSpPr>
        <p:grpSpPr>
          <a:xfrm>
            <a:off x="6783161" y="1624411"/>
            <a:ext cx="447675" cy="363220"/>
            <a:chOff x="6783161" y="1624411"/>
            <a:chExt cx="447675" cy="363220"/>
          </a:xfrm>
        </p:grpSpPr>
        <p:sp>
          <p:nvSpPr>
            <p:cNvPr id="356" name="object 356"/>
            <p:cNvSpPr/>
            <p:nvPr/>
          </p:nvSpPr>
          <p:spPr>
            <a:xfrm>
              <a:off x="6887320" y="169147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5">
                  <a:moveTo>
                    <a:pt x="-17462" y="745"/>
                  </a:moveTo>
                  <a:lnTo>
                    <a:pt x="17806" y="745"/>
                  </a:lnTo>
                </a:path>
              </a:pathLst>
            </a:custGeom>
            <a:ln w="36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874373" y="1648025"/>
              <a:ext cx="13335" cy="43815"/>
            </a:xfrm>
            <a:custGeom>
              <a:avLst/>
              <a:gdLst/>
              <a:ahLst/>
              <a:cxnLst/>
              <a:rect l="l" t="t" r="r" b="b"/>
              <a:pathLst>
                <a:path w="13334" h="43814">
                  <a:moveTo>
                    <a:pt x="12946" y="43446"/>
                  </a:moveTo>
                  <a:lnTo>
                    <a:pt x="6534" y="22143"/>
                  </a:lnTo>
                  <a:lnTo>
                    <a:pt x="3048" y="10516"/>
                  </a:lnTo>
                  <a:lnTo>
                    <a:pt x="1274" y="4492"/>
                  </a:lnTo>
                  <a:lnTo>
                    <a:pt x="0" y="0"/>
                  </a:lnTo>
                </a:path>
              </a:pathLst>
            </a:custGeom>
            <a:ln w="33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872466" y="1641246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1906" y="6779"/>
                  </a:moveTo>
                  <a:lnTo>
                    <a:pt x="0" y="0"/>
                  </a:lnTo>
                  <a:lnTo>
                    <a:pt x="2992" y="2795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875459" y="1644042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29" h="19685">
                  <a:moveTo>
                    <a:pt x="0" y="0"/>
                  </a:moveTo>
                  <a:lnTo>
                    <a:pt x="2992" y="2796"/>
                  </a:lnTo>
                  <a:lnTo>
                    <a:pt x="11206" y="19408"/>
                  </a:lnTo>
                </a:path>
              </a:pathLst>
            </a:custGeom>
            <a:ln w="34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886666" y="1663450"/>
              <a:ext cx="19050" cy="46990"/>
            </a:xfrm>
            <a:custGeom>
              <a:avLst/>
              <a:gdLst/>
              <a:ahLst/>
              <a:cxnLst/>
              <a:rect l="l" t="t" r="r" b="b"/>
              <a:pathLst>
                <a:path w="19050" h="46989">
                  <a:moveTo>
                    <a:pt x="0" y="0"/>
                  </a:moveTo>
                  <a:lnTo>
                    <a:pt x="4912" y="10078"/>
                  </a:lnTo>
                  <a:lnTo>
                    <a:pt x="8502" y="18331"/>
                  </a:lnTo>
                  <a:lnTo>
                    <a:pt x="12525" y="29164"/>
                  </a:lnTo>
                  <a:lnTo>
                    <a:pt x="18738" y="46983"/>
                  </a:lnTo>
                </a:path>
              </a:pathLst>
            </a:custGeom>
            <a:ln w="34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905404" y="1710433"/>
              <a:ext cx="19685" cy="69215"/>
            </a:xfrm>
            <a:custGeom>
              <a:avLst/>
              <a:gdLst/>
              <a:ahLst/>
              <a:cxnLst/>
              <a:rect l="l" t="t" r="r" b="b"/>
              <a:pathLst>
                <a:path w="19684" h="69214">
                  <a:moveTo>
                    <a:pt x="0" y="0"/>
                  </a:moveTo>
                  <a:lnTo>
                    <a:pt x="6223" y="18160"/>
                  </a:lnTo>
                  <a:lnTo>
                    <a:pt x="10324" y="31390"/>
                  </a:lnTo>
                  <a:lnTo>
                    <a:pt x="14124" y="46148"/>
                  </a:lnTo>
                  <a:lnTo>
                    <a:pt x="19448" y="68892"/>
                  </a:lnTo>
                </a:path>
              </a:pathLst>
            </a:custGeom>
            <a:ln w="32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924852" y="1779326"/>
              <a:ext cx="13970" cy="77470"/>
            </a:xfrm>
            <a:custGeom>
              <a:avLst/>
              <a:gdLst/>
              <a:ahLst/>
              <a:cxnLst/>
              <a:rect l="l" t="t" r="r" b="b"/>
              <a:pathLst>
                <a:path w="13970" h="77469">
                  <a:moveTo>
                    <a:pt x="0" y="0"/>
                  </a:moveTo>
                  <a:lnTo>
                    <a:pt x="5234" y="22870"/>
                  </a:lnTo>
                  <a:lnTo>
                    <a:pt x="8415" y="38512"/>
                  </a:lnTo>
                  <a:lnTo>
                    <a:pt x="10833" y="54143"/>
                  </a:lnTo>
                  <a:lnTo>
                    <a:pt x="13781" y="76978"/>
                  </a:lnTo>
                </a:path>
              </a:pathLst>
            </a:custGeom>
            <a:ln w="31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938634" y="1856304"/>
              <a:ext cx="5080" cy="69215"/>
            </a:xfrm>
            <a:custGeom>
              <a:avLst/>
              <a:gdLst/>
              <a:ahLst/>
              <a:cxnLst/>
              <a:rect l="l" t="t" r="r" b="b"/>
              <a:pathLst>
                <a:path w="5079" h="69214">
                  <a:moveTo>
                    <a:pt x="0" y="0"/>
                  </a:moveTo>
                  <a:lnTo>
                    <a:pt x="2808" y="22709"/>
                  </a:lnTo>
                  <a:lnTo>
                    <a:pt x="4249" y="37457"/>
                  </a:lnTo>
                  <a:lnTo>
                    <a:pt x="4778" y="50704"/>
                  </a:lnTo>
                  <a:lnTo>
                    <a:pt x="4848" y="68912"/>
                  </a:lnTo>
                </a:path>
              </a:pathLst>
            </a:custGeom>
            <a:ln w="30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940560" y="1925216"/>
              <a:ext cx="3175" cy="46990"/>
            </a:xfrm>
            <a:custGeom>
              <a:avLst/>
              <a:gdLst/>
              <a:ahLst/>
              <a:cxnLst/>
              <a:rect l="l" t="t" r="r" b="b"/>
              <a:pathLst>
                <a:path w="3175" h="46989">
                  <a:moveTo>
                    <a:pt x="2922" y="0"/>
                  </a:moveTo>
                  <a:lnTo>
                    <a:pt x="2870" y="17862"/>
                  </a:lnTo>
                  <a:lnTo>
                    <a:pt x="2549" y="28698"/>
                  </a:lnTo>
                  <a:lnTo>
                    <a:pt x="1683" y="36899"/>
                  </a:lnTo>
                  <a:lnTo>
                    <a:pt x="0" y="46859"/>
                  </a:lnTo>
                </a:path>
              </a:pathLst>
            </a:custGeom>
            <a:ln w="30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836419" y="1841865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210" y="458"/>
                  </a:moveTo>
                  <a:lnTo>
                    <a:pt x="1605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808191" y="1836257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4">
                  <a:moveTo>
                    <a:pt x="28228" y="5608"/>
                  </a:moveTo>
                  <a:lnTo>
                    <a:pt x="16455" y="3588"/>
                  </a:lnTo>
                  <a:lnTo>
                    <a:pt x="9590" y="2330"/>
                  </a:lnTo>
                  <a:lnTo>
                    <a:pt x="4987" y="1309"/>
                  </a:lnTo>
                  <a:lnTo>
                    <a:pt x="0" y="0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800107" y="1831740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80">
                  <a:moveTo>
                    <a:pt x="8083" y="4517"/>
                  </a:moveTo>
                  <a:lnTo>
                    <a:pt x="0" y="2344"/>
                  </a:lnTo>
                  <a:lnTo>
                    <a:pt x="1592" y="0"/>
                  </a:lnTo>
                </a:path>
              </a:pathLst>
            </a:custGeom>
            <a:ln w="33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801700" y="1827444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4" h="4444">
                  <a:moveTo>
                    <a:pt x="0" y="4295"/>
                  </a:moveTo>
                  <a:lnTo>
                    <a:pt x="1592" y="1951"/>
                  </a:lnTo>
                  <a:lnTo>
                    <a:pt x="20403" y="0"/>
                  </a:lnTo>
                </a:path>
              </a:pathLst>
            </a:custGeom>
            <a:ln w="33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822104" y="1824239"/>
              <a:ext cx="55244" cy="3810"/>
            </a:xfrm>
            <a:custGeom>
              <a:avLst/>
              <a:gdLst/>
              <a:ahLst/>
              <a:cxnLst/>
              <a:rect l="l" t="t" r="r" b="b"/>
              <a:pathLst>
                <a:path w="55245" h="3810">
                  <a:moveTo>
                    <a:pt x="0" y="3205"/>
                  </a:moveTo>
                  <a:lnTo>
                    <a:pt x="11435" y="2057"/>
                  </a:lnTo>
                  <a:lnTo>
                    <a:pt x="20939" y="1341"/>
                  </a:lnTo>
                  <a:lnTo>
                    <a:pt x="33635" y="755"/>
                  </a:lnTo>
                  <a:lnTo>
                    <a:pt x="54646" y="0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876750" y="1818430"/>
              <a:ext cx="172085" cy="6350"/>
            </a:xfrm>
            <a:custGeom>
              <a:avLst/>
              <a:gdLst/>
              <a:ahLst/>
              <a:cxnLst/>
              <a:rect l="l" t="t" r="r" b="b"/>
              <a:pathLst>
                <a:path w="172084" h="6350">
                  <a:moveTo>
                    <a:pt x="0" y="5808"/>
                  </a:moveTo>
                  <a:lnTo>
                    <a:pt x="73882" y="3432"/>
                  </a:lnTo>
                  <a:lnTo>
                    <a:pt x="116395" y="2035"/>
                  </a:lnTo>
                  <a:lnTo>
                    <a:pt x="143635" y="1072"/>
                  </a:lnTo>
                  <a:lnTo>
                    <a:pt x="171699" y="0"/>
                  </a:lnTo>
                </a:path>
              </a:pathLst>
            </a:custGeom>
            <a:ln w="30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048450" y="1813907"/>
              <a:ext cx="81280" cy="5080"/>
            </a:xfrm>
            <a:custGeom>
              <a:avLst/>
              <a:gdLst/>
              <a:ahLst/>
              <a:cxnLst/>
              <a:rect l="l" t="t" r="r" b="b"/>
              <a:pathLst>
                <a:path w="81279" h="5080">
                  <a:moveTo>
                    <a:pt x="0" y="4522"/>
                  </a:moveTo>
                  <a:lnTo>
                    <a:pt x="26642" y="3469"/>
                  </a:lnTo>
                  <a:lnTo>
                    <a:pt x="43926" y="2647"/>
                  </a:lnTo>
                  <a:lnTo>
                    <a:pt x="59417" y="1632"/>
                  </a:lnTo>
                  <a:lnTo>
                    <a:pt x="80678" y="0"/>
                  </a:lnTo>
                </a:path>
              </a:pathLst>
            </a:custGeom>
            <a:ln w="29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129128" y="1807145"/>
              <a:ext cx="56515" cy="6985"/>
            </a:xfrm>
            <a:custGeom>
              <a:avLst/>
              <a:gdLst/>
              <a:ahLst/>
              <a:cxnLst/>
              <a:rect l="l" t="t" r="r" b="b"/>
              <a:pathLst>
                <a:path w="56515" h="6985">
                  <a:moveTo>
                    <a:pt x="0" y="6762"/>
                  </a:moveTo>
                  <a:lnTo>
                    <a:pt x="20875" y="5094"/>
                  </a:lnTo>
                  <a:lnTo>
                    <a:pt x="33669" y="3834"/>
                  </a:lnTo>
                  <a:lnTo>
                    <a:pt x="43632" y="2347"/>
                  </a:lnTo>
                  <a:lnTo>
                    <a:pt x="56018" y="0"/>
                  </a:lnTo>
                </a:path>
              </a:pathLst>
            </a:custGeom>
            <a:ln w="29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185147" y="1797089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0" y="10055"/>
                  </a:moveTo>
                  <a:lnTo>
                    <a:pt x="11898" y="7656"/>
                  </a:lnTo>
                  <a:lnTo>
                    <a:pt x="18456" y="5809"/>
                  </a:lnTo>
                  <a:lnTo>
                    <a:pt x="22006" y="3571"/>
                  </a:lnTo>
                  <a:lnTo>
                    <a:pt x="24879" y="0"/>
                  </a:lnTo>
                </a:path>
              </a:pathLst>
            </a:custGeom>
            <a:ln w="30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204674" y="1784052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59" h="13335">
                  <a:moveTo>
                    <a:pt x="5352" y="13037"/>
                  </a:moveTo>
                  <a:lnTo>
                    <a:pt x="9769" y="6967"/>
                  </a:lnTo>
                  <a:lnTo>
                    <a:pt x="0" y="0"/>
                  </a:lnTo>
                </a:path>
              </a:pathLst>
            </a:custGeom>
            <a:ln w="32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176417" y="1770836"/>
              <a:ext cx="28575" cy="13335"/>
            </a:xfrm>
            <a:custGeom>
              <a:avLst/>
              <a:gdLst/>
              <a:ahLst/>
              <a:cxnLst/>
              <a:rect l="l" t="t" r="r" b="b"/>
              <a:pathLst>
                <a:path w="28575" h="13335">
                  <a:moveTo>
                    <a:pt x="28257" y="13216"/>
                  </a:moveTo>
                  <a:lnTo>
                    <a:pt x="22320" y="9090"/>
                  </a:lnTo>
                  <a:lnTo>
                    <a:pt x="17397" y="6338"/>
                  </a:lnTo>
                  <a:lnTo>
                    <a:pt x="10840" y="3721"/>
                  </a:lnTo>
                  <a:lnTo>
                    <a:pt x="0" y="0"/>
                  </a:lnTo>
                </a:path>
              </a:pathLst>
            </a:custGeom>
            <a:ln w="34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137317" y="1760642"/>
              <a:ext cx="39370" cy="10795"/>
            </a:xfrm>
            <a:custGeom>
              <a:avLst/>
              <a:gdLst/>
              <a:ahLst/>
              <a:cxnLst/>
              <a:rect l="l" t="t" r="r" b="b"/>
              <a:pathLst>
                <a:path w="39370" h="10794">
                  <a:moveTo>
                    <a:pt x="39099" y="10193"/>
                  </a:moveTo>
                  <a:lnTo>
                    <a:pt x="28090" y="6518"/>
                  </a:lnTo>
                  <a:lnTo>
                    <a:pt x="20347" y="4232"/>
                  </a:lnTo>
                  <a:lnTo>
                    <a:pt x="12206" y="2377"/>
                  </a:lnTo>
                  <a:lnTo>
                    <a:pt x="0" y="0"/>
                  </a:lnTo>
                </a:path>
              </a:pathLst>
            </a:custGeom>
            <a:ln w="33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098696" y="1756863"/>
              <a:ext cx="38735" cy="3810"/>
            </a:xfrm>
            <a:custGeom>
              <a:avLst/>
              <a:gdLst/>
              <a:ahLst/>
              <a:cxnLst/>
              <a:rect l="l" t="t" r="r" b="b"/>
              <a:pathLst>
                <a:path w="38734" h="3810">
                  <a:moveTo>
                    <a:pt x="38620" y="3779"/>
                  </a:moveTo>
                  <a:lnTo>
                    <a:pt x="26422" y="1502"/>
                  </a:lnTo>
                  <a:lnTo>
                    <a:pt x="18333" y="357"/>
                  </a:lnTo>
                  <a:lnTo>
                    <a:pt x="10732" y="0"/>
                  </a:lnTo>
                  <a:lnTo>
                    <a:pt x="0" y="81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068472" y="1756945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5">
                  <a:moveTo>
                    <a:pt x="30224" y="0"/>
                  </a:moveTo>
                  <a:lnTo>
                    <a:pt x="19623" y="244"/>
                  </a:lnTo>
                  <a:lnTo>
                    <a:pt x="12941" y="1028"/>
                  </a:lnTo>
                  <a:lnTo>
                    <a:pt x="7344" y="2982"/>
                  </a:lnTo>
                  <a:lnTo>
                    <a:pt x="0" y="6739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050608" y="1763685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5" h="20955">
                  <a:moveTo>
                    <a:pt x="17864" y="0"/>
                  </a:moveTo>
                  <a:lnTo>
                    <a:pt x="10711" y="3973"/>
                  </a:lnTo>
                  <a:lnTo>
                    <a:pt x="6467" y="7447"/>
                  </a:lnTo>
                  <a:lnTo>
                    <a:pt x="3454" y="12353"/>
                  </a:lnTo>
                  <a:lnTo>
                    <a:pt x="0" y="20625"/>
                  </a:lnTo>
                </a:path>
              </a:pathLst>
            </a:custGeom>
            <a:ln w="32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045960" y="1784311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4647" y="0"/>
                  </a:moveTo>
                  <a:lnTo>
                    <a:pt x="1420" y="8490"/>
                  </a:lnTo>
                  <a:lnTo>
                    <a:pt x="0" y="14922"/>
                  </a:lnTo>
                  <a:lnTo>
                    <a:pt x="75" y="22536"/>
                  </a:lnTo>
                  <a:lnTo>
                    <a:pt x="1335" y="34574"/>
                  </a:lnTo>
                </a:path>
              </a:pathLst>
            </a:custGeom>
            <a:ln w="33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047295" y="1818885"/>
              <a:ext cx="15240" cy="43815"/>
            </a:xfrm>
            <a:custGeom>
              <a:avLst/>
              <a:gdLst/>
              <a:ahLst/>
              <a:cxnLst/>
              <a:rect l="l" t="t" r="r" b="b"/>
              <a:pathLst>
                <a:path w="15240" h="43814">
                  <a:moveTo>
                    <a:pt x="0" y="0"/>
                  </a:moveTo>
                  <a:lnTo>
                    <a:pt x="1544" y="12173"/>
                  </a:lnTo>
                  <a:lnTo>
                    <a:pt x="3608" y="20738"/>
                  </a:lnTo>
                  <a:lnTo>
                    <a:pt x="7587" y="29749"/>
                  </a:lnTo>
                  <a:lnTo>
                    <a:pt x="14875" y="43263"/>
                  </a:lnTo>
                </a:path>
              </a:pathLst>
            </a:custGeom>
            <a:ln w="33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7062171" y="1862149"/>
              <a:ext cx="36195" cy="42545"/>
            </a:xfrm>
            <a:custGeom>
              <a:avLst/>
              <a:gdLst/>
              <a:ahLst/>
              <a:cxnLst/>
              <a:rect l="l" t="t" r="r" b="b"/>
              <a:pathLst>
                <a:path w="36195" h="42544">
                  <a:moveTo>
                    <a:pt x="0" y="0"/>
                  </a:moveTo>
                  <a:lnTo>
                    <a:pt x="7620" y="13501"/>
                  </a:lnTo>
                  <a:lnTo>
                    <a:pt x="13927" y="22430"/>
                  </a:lnTo>
                  <a:lnTo>
                    <a:pt x="22309" y="30769"/>
                  </a:lnTo>
                  <a:lnTo>
                    <a:pt x="36157" y="42505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7098329" y="1904654"/>
              <a:ext cx="56515" cy="31750"/>
            </a:xfrm>
            <a:custGeom>
              <a:avLst/>
              <a:gdLst/>
              <a:ahLst/>
              <a:cxnLst/>
              <a:rect l="l" t="t" r="r" b="b"/>
              <a:pathLst>
                <a:path w="56515" h="31750">
                  <a:moveTo>
                    <a:pt x="0" y="0"/>
                  </a:moveTo>
                  <a:lnTo>
                    <a:pt x="14163" y="11563"/>
                  </a:lnTo>
                  <a:lnTo>
                    <a:pt x="24749" y="18700"/>
                  </a:lnTo>
                  <a:lnTo>
                    <a:pt x="37038" y="24364"/>
                  </a:lnTo>
                  <a:lnTo>
                    <a:pt x="56308" y="31509"/>
                  </a:lnTo>
                </a:path>
              </a:pathLst>
            </a:custGeom>
            <a:ln w="31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4" name="object 384"/>
          <p:cNvGrpSpPr/>
          <p:nvPr/>
        </p:nvGrpSpPr>
        <p:grpSpPr>
          <a:xfrm>
            <a:off x="7543284" y="1609897"/>
            <a:ext cx="914400" cy="464184"/>
            <a:chOff x="7543284" y="1609897"/>
            <a:chExt cx="914400" cy="464184"/>
          </a:xfrm>
        </p:grpSpPr>
        <p:pic>
          <p:nvPicPr>
            <p:cNvPr id="385" name="object 3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43284" y="1609897"/>
              <a:ext cx="210458" cy="406894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3543" y="1630951"/>
              <a:ext cx="161160" cy="362231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9975" y="1615997"/>
              <a:ext cx="477260" cy="457931"/>
            </a:xfrm>
            <a:prstGeom prst="rect">
              <a:avLst/>
            </a:prstGeom>
          </p:spPr>
        </p:pic>
      </p:grpSp>
      <p:pic>
        <p:nvPicPr>
          <p:cNvPr id="388" name="object 38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28811" y="1635991"/>
            <a:ext cx="251635" cy="366235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853868" y="1763438"/>
            <a:ext cx="193852" cy="245173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118806" y="1660758"/>
            <a:ext cx="146629" cy="328761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332183" y="1660422"/>
            <a:ext cx="83486" cy="301166"/>
          </a:xfrm>
          <a:prstGeom prst="rect">
            <a:avLst/>
          </a:prstGeom>
        </p:spPr>
      </p:pic>
      <p:grpSp>
        <p:nvGrpSpPr>
          <p:cNvPr id="392" name="object 392"/>
          <p:cNvGrpSpPr/>
          <p:nvPr/>
        </p:nvGrpSpPr>
        <p:grpSpPr>
          <a:xfrm>
            <a:off x="9483345" y="1666433"/>
            <a:ext cx="344170" cy="323850"/>
            <a:chOff x="9483345" y="1666433"/>
            <a:chExt cx="344170" cy="323850"/>
          </a:xfrm>
        </p:grpSpPr>
        <p:pic>
          <p:nvPicPr>
            <p:cNvPr id="393" name="object 3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83345" y="1744604"/>
              <a:ext cx="175277" cy="204051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75482" y="1666433"/>
              <a:ext cx="151460" cy="323455"/>
            </a:xfrm>
            <a:prstGeom prst="rect">
              <a:avLst/>
            </a:prstGeom>
          </p:spPr>
        </p:pic>
      </p:grpSp>
      <p:grpSp>
        <p:nvGrpSpPr>
          <p:cNvPr id="395" name="object 395"/>
          <p:cNvGrpSpPr/>
          <p:nvPr/>
        </p:nvGrpSpPr>
        <p:grpSpPr>
          <a:xfrm>
            <a:off x="407680" y="2650475"/>
            <a:ext cx="52705" cy="84455"/>
            <a:chOff x="407680" y="2650475"/>
            <a:chExt cx="52705" cy="84455"/>
          </a:xfrm>
        </p:grpSpPr>
        <p:sp>
          <p:nvSpPr>
            <p:cNvPr id="396" name="object 396"/>
            <p:cNvSpPr/>
            <p:nvPr/>
          </p:nvSpPr>
          <p:spPr>
            <a:xfrm>
              <a:off x="442472" y="266793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41241" y="266793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69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38522" y="266816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718" y="0"/>
                  </a:moveTo>
                  <a:lnTo>
                    <a:pt x="1831" y="229"/>
                  </a:lnTo>
                  <a:lnTo>
                    <a:pt x="0" y="2349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34211" y="2670516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5">
                  <a:moveTo>
                    <a:pt x="4311" y="0"/>
                  </a:moveTo>
                  <a:lnTo>
                    <a:pt x="2479" y="2120"/>
                  </a:lnTo>
                  <a:lnTo>
                    <a:pt x="0" y="8186"/>
                  </a:lnTo>
                </a:path>
              </a:pathLst>
            </a:custGeom>
            <a:ln w="34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29194" y="2678703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4">
                  <a:moveTo>
                    <a:pt x="5016" y="0"/>
                  </a:moveTo>
                  <a:lnTo>
                    <a:pt x="2537" y="6067"/>
                  </a:lnTo>
                  <a:lnTo>
                    <a:pt x="0" y="16578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24749" y="2695281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60">
                  <a:moveTo>
                    <a:pt x="4445" y="0"/>
                  </a:moveTo>
                  <a:lnTo>
                    <a:pt x="1908" y="10512"/>
                  </a:lnTo>
                  <a:lnTo>
                    <a:pt x="0" y="22435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2" name="object 402"/>
          <p:cNvGrpSpPr/>
          <p:nvPr/>
        </p:nvGrpSpPr>
        <p:grpSpPr>
          <a:xfrm>
            <a:off x="419019" y="2537726"/>
            <a:ext cx="50800" cy="52069"/>
            <a:chOff x="419019" y="2537726"/>
            <a:chExt cx="50800" cy="52069"/>
          </a:xfrm>
        </p:grpSpPr>
        <p:sp>
          <p:nvSpPr>
            <p:cNvPr id="403" name="object 403"/>
            <p:cNvSpPr/>
            <p:nvPr/>
          </p:nvSpPr>
          <p:spPr>
            <a:xfrm>
              <a:off x="451593" y="25716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36281" y="2554988"/>
              <a:ext cx="15875" cy="17145"/>
            </a:xfrm>
            <a:custGeom>
              <a:avLst/>
              <a:gdLst/>
              <a:ahLst/>
              <a:cxnLst/>
              <a:rect l="l" t="t" r="r" b="b"/>
              <a:pathLst>
                <a:path w="15875" h="17144">
                  <a:moveTo>
                    <a:pt x="15311" y="16648"/>
                  </a:moveTo>
                  <a:lnTo>
                    <a:pt x="2410" y="2661"/>
                  </a:lnTo>
                  <a:lnTo>
                    <a:pt x="0" y="0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5" name="object 40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47919" y="2612188"/>
            <a:ext cx="148026" cy="192588"/>
          </a:xfrm>
          <a:prstGeom prst="rect">
            <a:avLst/>
          </a:prstGeom>
        </p:spPr>
      </p:pic>
      <p:grpSp>
        <p:nvGrpSpPr>
          <p:cNvPr id="406" name="object 406"/>
          <p:cNvGrpSpPr/>
          <p:nvPr/>
        </p:nvGrpSpPr>
        <p:grpSpPr>
          <a:xfrm>
            <a:off x="1153194" y="2495959"/>
            <a:ext cx="509905" cy="535305"/>
            <a:chOff x="1153194" y="2495959"/>
            <a:chExt cx="509905" cy="535305"/>
          </a:xfrm>
        </p:grpSpPr>
        <p:sp>
          <p:nvSpPr>
            <p:cNvPr id="407" name="object 407"/>
            <p:cNvSpPr/>
            <p:nvPr/>
          </p:nvSpPr>
          <p:spPr>
            <a:xfrm>
              <a:off x="1385269" y="254877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1719" y="573"/>
                  </a:moveTo>
                  <a:lnTo>
                    <a:pt x="859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348663" y="2536298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30" h="12700">
                  <a:moveTo>
                    <a:pt x="36606" y="12477"/>
                  </a:moveTo>
                  <a:lnTo>
                    <a:pt x="25306" y="8319"/>
                  </a:lnTo>
                  <a:lnTo>
                    <a:pt x="17726" y="5633"/>
                  </a:lnTo>
                  <a:lnTo>
                    <a:pt x="10434" y="3250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308348" y="2526115"/>
              <a:ext cx="40640" cy="10795"/>
            </a:xfrm>
            <a:custGeom>
              <a:avLst/>
              <a:gdLst/>
              <a:ahLst/>
              <a:cxnLst/>
              <a:rect l="l" t="t" r="r" b="b"/>
              <a:pathLst>
                <a:path w="40640" h="10794">
                  <a:moveTo>
                    <a:pt x="40314" y="10183"/>
                  </a:moveTo>
                  <a:lnTo>
                    <a:pt x="29822" y="6968"/>
                  </a:lnTo>
                  <a:lnTo>
                    <a:pt x="22125" y="4836"/>
                  </a:lnTo>
                  <a:lnTo>
                    <a:pt x="13444" y="2831"/>
                  </a:lnTo>
                  <a:lnTo>
                    <a:pt x="0" y="0"/>
                  </a:lnTo>
                </a:path>
              </a:pathLst>
            </a:custGeom>
            <a:ln w="33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263306" y="2522253"/>
              <a:ext cx="45085" cy="4445"/>
            </a:xfrm>
            <a:custGeom>
              <a:avLst/>
              <a:gdLst/>
              <a:ahLst/>
              <a:cxnLst/>
              <a:rect l="l" t="t" r="r" b="b"/>
              <a:pathLst>
                <a:path w="45084" h="4444">
                  <a:moveTo>
                    <a:pt x="45041" y="3862"/>
                  </a:moveTo>
                  <a:lnTo>
                    <a:pt x="31523" y="1153"/>
                  </a:lnTo>
                  <a:lnTo>
                    <a:pt x="22325" y="0"/>
                  </a:lnTo>
                  <a:lnTo>
                    <a:pt x="13225" y="178"/>
                  </a:lnTo>
                  <a:lnTo>
                    <a:pt x="0" y="1462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224726" y="2523715"/>
              <a:ext cx="38735" cy="18415"/>
            </a:xfrm>
            <a:custGeom>
              <a:avLst/>
              <a:gdLst/>
              <a:ahLst/>
              <a:cxnLst/>
              <a:rect l="l" t="t" r="r" b="b"/>
              <a:pathLst>
                <a:path w="38734" h="18414">
                  <a:moveTo>
                    <a:pt x="38580" y="0"/>
                  </a:moveTo>
                  <a:lnTo>
                    <a:pt x="25455" y="1603"/>
                  </a:lnTo>
                  <a:lnTo>
                    <a:pt x="17062" y="4010"/>
                  </a:lnTo>
                  <a:lnTo>
                    <a:pt x="9782" y="8907"/>
                  </a:lnTo>
                  <a:lnTo>
                    <a:pt x="0" y="17979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201029" y="2541695"/>
              <a:ext cx="24130" cy="48895"/>
            </a:xfrm>
            <a:custGeom>
              <a:avLst/>
              <a:gdLst/>
              <a:ahLst/>
              <a:cxnLst/>
              <a:rect l="l" t="t" r="r" b="b"/>
              <a:pathLst>
                <a:path w="24130" h="48894">
                  <a:moveTo>
                    <a:pt x="23696" y="0"/>
                  </a:moveTo>
                  <a:lnTo>
                    <a:pt x="14146" y="9546"/>
                  </a:lnTo>
                  <a:lnTo>
                    <a:pt x="8494" y="17765"/>
                  </a:lnTo>
                  <a:lnTo>
                    <a:pt x="4519" y="29188"/>
                  </a:lnTo>
                  <a:lnTo>
                    <a:pt x="0" y="48348"/>
                  </a:lnTo>
                </a:path>
              </a:pathLst>
            </a:custGeom>
            <a:ln w="32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194310" y="2590043"/>
              <a:ext cx="6985" cy="81280"/>
            </a:xfrm>
            <a:custGeom>
              <a:avLst/>
              <a:gdLst/>
              <a:ahLst/>
              <a:cxnLst/>
              <a:rect l="l" t="t" r="r" b="b"/>
              <a:pathLst>
                <a:path w="6984" h="81280">
                  <a:moveTo>
                    <a:pt x="6719" y="0"/>
                  </a:moveTo>
                  <a:lnTo>
                    <a:pt x="2474" y="19668"/>
                  </a:lnTo>
                  <a:lnTo>
                    <a:pt x="425" y="34650"/>
                  </a:lnTo>
                  <a:lnTo>
                    <a:pt x="0" y="52531"/>
                  </a:lnTo>
                  <a:lnTo>
                    <a:pt x="628" y="80894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194938" y="2670937"/>
              <a:ext cx="7620" cy="103505"/>
            </a:xfrm>
            <a:custGeom>
              <a:avLst/>
              <a:gdLst/>
              <a:ahLst/>
              <a:cxnLst/>
              <a:rect l="l" t="t" r="r" b="b"/>
              <a:pathLst>
                <a:path w="7619" h="103505">
                  <a:moveTo>
                    <a:pt x="0" y="0"/>
                  </a:moveTo>
                  <a:lnTo>
                    <a:pt x="838" y="28712"/>
                  </a:lnTo>
                  <a:lnTo>
                    <a:pt x="1889" y="49046"/>
                  </a:lnTo>
                  <a:lnTo>
                    <a:pt x="3846" y="70685"/>
                  </a:lnTo>
                  <a:lnTo>
                    <a:pt x="7402" y="103317"/>
                  </a:lnTo>
                </a:path>
              </a:pathLst>
            </a:custGeom>
            <a:ln w="30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202340" y="2774255"/>
              <a:ext cx="13335" cy="104775"/>
            </a:xfrm>
            <a:custGeom>
              <a:avLst/>
              <a:gdLst/>
              <a:ahLst/>
              <a:cxnLst/>
              <a:rect l="l" t="t" r="r" b="b"/>
              <a:pathLst>
                <a:path w="13334" h="104775">
                  <a:moveTo>
                    <a:pt x="0" y="0"/>
                  </a:moveTo>
                  <a:lnTo>
                    <a:pt x="3647" y="32648"/>
                  </a:lnTo>
                  <a:lnTo>
                    <a:pt x="6243" y="54403"/>
                  </a:lnTo>
                  <a:lnTo>
                    <a:pt x="9030" y="75051"/>
                  </a:lnTo>
                  <a:lnTo>
                    <a:pt x="13249" y="104376"/>
                  </a:lnTo>
                </a:path>
              </a:pathLst>
            </a:custGeom>
            <a:ln w="29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215590" y="2878632"/>
              <a:ext cx="13335" cy="81915"/>
            </a:xfrm>
            <a:custGeom>
              <a:avLst/>
              <a:gdLst/>
              <a:ahLst/>
              <a:cxnLst/>
              <a:rect l="l" t="t" r="r" b="b"/>
              <a:pathLst>
                <a:path w="13334" h="81914">
                  <a:moveTo>
                    <a:pt x="0" y="0"/>
                  </a:moveTo>
                  <a:lnTo>
                    <a:pt x="4213" y="28972"/>
                  </a:lnTo>
                  <a:lnTo>
                    <a:pt x="6959" y="47149"/>
                  </a:lnTo>
                  <a:lnTo>
                    <a:pt x="9444" y="62197"/>
                  </a:lnTo>
                  <a:lnTo>
                    <a:pt x="12876" y="81782"/>
                  </a:lnTo>
                </a:path>
              </a:pathLst>
            </a:custGeom>
            <a:ln w="28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228466" y="2960414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4">
                  <a:moveTo>
                    <a:pt x="0" y="0"/>
                  </a:moveTo>
                  <a:lnTo>
                    <a:pt x="3370" y="18990"/>
                  </a:lnTo>
                  <a:lnTo>
                    <a:pt x="5427" y="29869"/>
                  </a:lnTo>
                  <a:lnTo>
                    <a:pt x="7012" y="36734"/>
                  </a:lnTo>
                  <a:lnTo>
                    <a:pt x="8965" y="43677"/>
                  </a:lnTo>
                </a:path>
              </a:pathLst>
            </a:custGeom>
            <a:ln w="28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237431" y="300409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4" h="11430">
                  <a:moveTo>
                    <a:pt x="0" y="0"/>
                  </a:moveTo>
                  <a:lnTo>
                    <a:pt x="3222" y="11130"/>
                  </a:lnTo>
                  <a:lnTo>
                    <a:pt x="4075" y="6048"/>
                  </a:lnTo>
                </a:path>
              </a:pathLst>
            </a:custGeom>
            <a:ln w="30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175083" y="271910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89">
                  <a:moveTo>
                    <a:pt x="4008" y="8875"/>
                  </a:moveTo>
                  <a:lnTo>
                    <a:pt x="3549" y="7842"/>
                  </a:lnTo>
                  <a:lnTo>
                    <a:pt x="3090" y="6811"/>
                  </a:lnTo>
                </a:path>
                <a:path w="4444" h="8889">
                  <a:moveTo>
                    <a:pt x="3090" y="6811"/>
                  </a:moveTo>
                  <a:lnTo>
                    <a:pt x="2173" y="47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171626" y="2708785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09" h="10794">
                  <a:moveTo>
                    <a:pt x="3456" y="10321"/>
                  </a:moveTo>
                  <a:lnTo>
                    <a:pt x="1282" y="5574"/>
                  </a:lnTo>
                  <a:lnTo>
                    <a:pt x="0" y="0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170343" y="2698080"/>
              <a:ext cx="6985" cy="10795"/>
            </a:xfrm>
            <a:custGeom>
              <a:avLst/>
              <a:gdLst/>
              <a:ahLst/>
              <a:cxnLst/>
              <a:rect l="l" t="t" r="r" b="b"/>
              <a:pathLst>
                <a:path w="6984" h="10794">
                  <a:moveTo>
                    <a:pt x="1283" y="10704"/>
                  </a:moveTo>
                  <a:lnTo>
                    <a:pt x="0" y="5129"/>
                  </a:lnTo>
                  <a:lnTo>
                    <a:pt x="6822" y="0"/>
                  </a:lnTo>
                </a:path>
              </a:pathLst>
            </a:custGeom>
            <a:ln w="34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177166" y="2688486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09" h="10160">
                  <a:moveTo>
                    <a:pt x="0" y="9593"/>
                  </a:moveTo>
                  <a:lnTo>
                    <a:pt x="4290" y="6558"/>
                  </a:lnTo>
                  <a:lnTo>
                    <a:pt x="8739" y="4547"/>
                  </a:lnTo>
                  <a:lnTo>
                    <a:pt x="16062" y="2660"/>
                  </a:lnTo>
                  <a:lnTo>
                    <a:pt x="28976" y="0"/>
                  </a:lnTo>
                </a:path>
              </a:pathLst>
            </a:custGeom>
            <a:ln w="34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206142" y="2680027"/>
              <a:ext cx="60325" cy="8890"/>
            </a:xfrm>
            <a:custGeom>
              <a:avLst/>
              <a:gdLst/>
              <a:ahLst/>
              <a:cxnLst/>
              <a:rect l="l" t="t" r="r" b="b"/>
              <a:pathLst>
                <a:path w="60325" h="8889">
                  <a:moveTo>
                    <a:pt x="0" y="8459"/>
                  </a:moveTo>
                  <a:lnTo>
                    <a:pt x="13396" y="5815"/>
                  </a:lnTo>
                  <a:lnTo>
                    <a:pt x="24095" y="4053"/>
                  </a:lnTo>
                  <a:lnTo>
                    <a:pt x="37707" y="2379"/>
                  </a:lnTo>
                  <a:lnTo>
                    <a:pt x="59843" y="0"/>
                  </a:lnTo>
                </a:path>
              </a:pathLst>
            </a:custGeom>
            <a:ln w="33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265986" y="2672712"/>
              <a:ext cx="83185" cy="7620"/>
            </a:xfrm>
            <a:custGeom>
              <a:avLst/>
              <a:gdLst/>
              <a:ahLst/>
              <a:cxnLst/>
              <a:rect l="l" t="t" r="r" b="b"/>
              <a:pathLst>
                <a:path w="83184" h="7619">
                  <a:moveTo>
                    <a:pt x="0" y="7314"/>
                  </a:moveTo>
                  <a:lnTo>
                    <a:pt x="22495" y="4952"/>
                  </a:lnTo>
                  <a:lnTo>
                    <a:pt x="38623" y="3403"/>
                  </a:lnTo>
                  <a:lnTo>
                    <a:pt x="56150" y="1981"/>
                  </a:lnTo>
                  <a:lnTo>
                    <a:pt x="82844" y="0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348830" y="2667231"/>
              <a:ext cx="85725" cy="5715"/>
            </a:xfrm>
            <a:custGeom>
              <a:avLst/>
              <a:gdLst/>
              <a:ahLst/>
              <a:cxnLst/>
              <a:rect l="l" t="t" r="r" b="b"/>
              <a:pathLst>
                <a:path w="85725" h="5714">
                  <a:moveTo>
                    <a:pt x="0" y="5481"/>
                  </a:moveTo>
                  <a:lnTo>
                    <a:pt x="26730" y="3529"/>
                  </a:lnTo>
                  <a:lnTo>
                    <a:pt x="44515" y="2307"/>
                  </a:lnTo>
                  <a:lnTo>
                    <a:pt x="61343" y="1302"/>
                  </a:lnTo>
                  <a:lnTo>
                    <a:pt x="85202" y="0"/>
                  </a:lnTo>
                </a:path>
              </a:pathLst>
            </a:custGeom>
            <a:ln w="30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434033" y="2664201"/>
              <a:ext cx="66040" cy="3175"/>
            </a:xfrm>
            <a:custGeom>
              <a:avLst/>
              <a:gdLst/>
              <a:ahLst/>
              <a:cxnLst/>
              <a:rect l="l" t="t" r="r" b="b"/>
              <a:pathLst>
                <a:path w="66040" h="3175">
                  <a:moveTo>
                    <a:pt x="0" y="3029"/>
                  </a:moveTo>
                  <a:lnTo>
                    <a:pt x="23550" y="1765"/>
                  </a:lnTo>
                  <a:lnTo>
                    <a:pt x="38225" y="1028"/>
                  </a:lnTo>
                  <a:lnTo>
                    <a:pt x="50164" y="534"/>
                  </a:lnTo>
                  <a:lnTo>
                    <a:pt x="65510" y="0"/>
                  </a:lnTo>
                </a:path>
              </a:pathLst>
            </a:custGeom>
            <a:ln w="29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499543" y="2663573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69">
                  <a:moveTo>
                    <a:pt x="0" y="628"/>
                  </a:moveTo>
                  <a:lnTo>
                    <a:pt x="14815" y="144"/>
                  </a:lnTo>
                  <a:lnTo>
                    <a:pt x="23042" y="0"/>
                  </a:lnTo>
                  <a:lnTo>
                    <a:pt x="27639" y="210"/>
                  </a:lnTo>
                  <a:lnTo>
                    <a:pt x="31566" y="792"/>
                  </a:lnTo>
                </a:path>
              </a:pathLst>
            </a:custGeom>
            <a:ln w="30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525189" y="2664366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5" h="5714">
                  <a:moveTo>
                    <a:pt x="5920" y="0"/>
                  </a:moveTo>
                  <a:lnTo>
                    <a:pt x="12025" y="1029"/>
                  </a:lnTo>
                  <a:lnTo>
                    <a:pt x="0" y="5195"/>
                  </a:lnTo>
                </a:path>
              </a:pathLst>
            </a:custGeom>
            <a:ln w="31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489337" y="2669561"/>
              <a:ext cx="36195" cy="12065"/>
            </a:xfrm>
            <a:custGeom>
              <a:avLst/>
              <a:gdLst/>
              <a:ahLst/>
              <a:cxnLst/>
              <a:rect l="l" t="t" r="r" b="b"/>
              <a:pathLst>
                <a:path w="36194" h="12064">
                  <a:moveTo>
                    <a:pt x="35852" y="0"/>
                  </a:moveTo>
                  <a:lnTo>
                    <a:pt x="28527" y="2526"/>
                  </a:lnTo>
                  <a:lnTo>
                    <a:pt x="22351" y="4594"/>
                  </a:lnTo>
                  <a:lnTo>
                    <a:pt x="13962" y="7305"/>
                  </a:lnTo>
                  <a:lnTo>
                    <a:pt x="0" y="11763"/>
                  </a:lnTo>
                </a:path>
              </a:pathLst>
            </a:custGeom>
            <a:ln w="34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439148" y="2681324"/>
              <a:ext cx="50800" cy="19050"/>
            </a:xfrm>
            <a:custGeom>
              <a:avLst/>
              <a:gdLst/>
              <a:ahLst/>
              <a:cxnLst/>
              <a:rect l="l" t="t" r="r" b="b"/>
              <a:pathLst>
                <a:path w="50800" h="19050">
                  <a:moveTo>
                    <a:pt x="50189" y="0"/>
                  </a:moveTo>
                  <a:lnTo>
                    <a:pt x="36002" y="4565"/>
                  </a:lnTo>
                  <a:lnTo>
                    <a:pt x="26045" y="8031"/>
                  </a:lnTo>
                  <a:lnTo>
                    <a:pt x="15613" y="12147"/>
                  </a:lnTo>
                  <a:lnTo>
                    <a:pt x="0" y="18662"/>
                  </a:lnTo>
                </a:path>
              </a:pathLst>
            </a:custGeom>
            <a:ln w="33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392396" y="2699987"/>
              <a:ext cx="46990" cy="24765"/>
            </a:xfrm>
            <a:custGeom>
              <a:avLst/>
              <a:gdLst/>
              <a:ahLst/>
              <a:cxnLst/>
              <a:rect l="l" t="t" r="r" b="b"/>
              <a:pathLst>
                <a:path w="46990" h="24764">
                  <a:moveTo>
                    <a:pt x="46751" y="0"/>
                  </a:moveTo>
                  <a:lnTo>
                    <a:pt x="31192" y="6609"/>
                  </a:lnTo>
                  <a:lnTo>
                    <a:pt x="21136" y="11381"/>
                  </a:lnTo>
                  <a:lnTo>
                    <a:pt x="12199" y="16630"/>
                  </a:lnTo>
                  <a:lnTo>
                    <a:pt x="0" y="24666"/>
                  </a:lnTo>
                </a:path>
              </a:pathLst>
            </a:custGeom>
            <a:ln w="31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362737" y="2724653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4" h="27305">
                  <a:moveTo>
                    <a:pt x="29658" y="0"/>
                  </a:moveTo>
                  <a:lnTo>
                    <a:pt x="17726" y="8076"/>
                  </a:lnTo>
                  <a:lnTo>
                    <a:pt x="10659" y="13601"/>
                  </a:lnTo>
                  <a:lnTo>
                    <a:pt x="5677" y="19124"/>
                  </a:lnTo>
                  <a:lnTo>
                    <a:pt x="0" y="27196"/>
                  </a:lnTo>
                </a:path>
              </a:pathLst>
            </a:custGeom>
            <a:ln w="31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355231" y="2751850"/>
              <a:ext cx="7620" cy="24130"/>
            </a:xfrm>
            <a:custGeom>
              <a:avLst/>
              <a:gdLst/>
              <a:ahLst/>
              <a:cxnLst/>
              <a:rect l="l" t="t" r="r" b="b"/>
              <a:pathLst>
                <a:path w="7619" h="24130">
                  <a:moveTo>
                    <a:pt x="7505" y="0"/>
                  </a:moveTo>
                  <a:lnTo>
                    <a:pt x="2222" y="8022"/>
                  </a:lnTo>
                  <a:lnTo>
                    <a:pt x="0" y="13203"/>
                  </a:lnTo>
                  <a:lnTo>
                    <a:pt x="422" y="17798"/>
                  </a:lnTo>
                  <a:lnTo>
                    <a:pt x="3075" y="24063"/>
                  </a:lnTo>
                </a:path>
              </a:pathLst>
            </a:custGeom>
            <a:ln w="31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358307" y="2775914"/>
              <a:ext cx="22225" cy="15875"/>
            </a:xfrm>
            <a:custGeom>
              <a:avLst/>
              <a:gdLst/>
              <a:ahLst/>
              <a:cxnLst/>
              <a:rect l="l" t="t" r="r" b="b"/>
              <a:pathLst>
                <a:path w="22225" h="15875">
                  <a:moveTo>
                    <a:pt x="0" y="0"/>
                  </a:moveTo>
                  <a:lnTo>
                    <a:pt x="3062" y="6127"/>
                  </a:lnTo>
                  <a:lnTo>
                    <a:pt x="6355" y="9766"/>
                  </a:lnTo>
                  <a:lnTo>
                    <a:pt x="11921" y="12355"/>
                  </a:lnTo>
                  <a:lnTo>
                    <a:pt x="21807" y="15330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380114" y="2791238"/>
              <a:ext cx="43180" cy="3810"/>
            </a:xfrm>
            <a:custGeom>
              <a:avLst/>
              <a:gdLst/>
              <a:ahLst/>
              <a:cxnLst/>
              <a:rect l="l" t="t" r="r" b="b"/>
              <a:pathLst>
                <a:path w="43180" h="3810">
                  <a:moveTo>
                    <a:pt x="0" y="5"/>
                  </a:moveTo>
                  <a:lnTo>
                    <a:pt x="10210" y="2740"/>
                  </a:lnTo>
                  <a:lnTo>
                    <a:pt x="18056" y="3651"/>
                  </a:lnTo>
                  <a:lnTo>
                    <a:pt x="27536" y="2738"/>
                  </a:lnTo>
                  <a:lnTo>
                    <a:pt x="42646" y="0"/>
                  </a:lnTo>
                </a:path>
              </a:pathLst>
            </a:custGeom>
            <a:ln w="33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422761" y="2772710"/>
              <a:ext cx="50800" cy="19050"/>
            </a:xfrm>
            <a:custGeom>
              <a:avLst/>
              <a:gdLst/>
              <a:ahLst/>
              <a:cxnLst/>
              <a:rect l="l" t="t" r="r" b="b"/>
              <a:pathLst>
                <a:path w="50800" h="19050">
                  <a:moveTo>
                    <a:pt x="0" y="18528"/>
                  </a:moveTo>
                  <a:lnTo>
                    <a:pt x="15234" y="15501"/>
                  </a:lnTo>
                  <a:lnTo>
                    <a:pt x="25582" y="12562"/>
                  </a:lnTo>
                  <a:lnTo>
                    <a:pt x="35788" y="7974"/>
                  </a:lnTo>
                  <a:lnTo>
                    <a:pt x="50594" y="0"/>
                  </a:lnTo>
                </a:path>
              </a:pathLst>
            </a:custGeom>
            <a:ln w="32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473355" y="2741628"/>
              <a:ext cx="41910" cy="31115"/>
            </a:xfrm>
            <a:custGeom>
              <a:avLst/>
              <a:gdLst/>
              <a:ahLst/>
              <a:cxnLst/>
              <a:rect l="l" t="t" r="r" b="b"/>
              <a:pathLst>
                <a:path w="41909" h="31114">
                  <a:moveTo>
                    <a:pt x="0" y="31081"/>
                  </a:moveTo>
                  <a:lnTo>
                    <a:pt x="14666" y="22911"/>
                  </a:lnTo>
                  <a:lnTo>
                    <a:pt x="23897" y="16950"/>
                  </a:lnTo>
                  <a:lnTo>
                    <a:pt x="31600" y="10284"/>
                  </a:lnTo>
                  <a:lnTo>
                    <a:pt x="41684" y="0"/>
                  </a:lnTo>
                </a:path>
              </a:pathLst>
            </a:custGeom>
            <a:ln w="31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515040" y="2707865"/>
              <a:ext cx="22860" cy="34290"/>
            </a:xfrm>
            <a:custGeom>
              <a:avLst/>
              <a:gdLst/>
              <a:ahLst/>
              <a:cxnLst/>
              <a:rect l="l" t="t" r="r" b="b"/>
              <a:pathLst>
                <a:path w="22859" h="34289">
                  <a:moveTo>
                    <a:pt x="0" y="33763"/>
                  </a:moveTo>
                  <a:lnTo>
                    <a:pt x="9788" y="23436"/>
                  </a:lnTo>
                  <a:lnTo>
                    <a:pt x="15424" y="16477"/>
                  </a:lnTo>
                  <a:lnTo>
                    <a:pt x="19045" y="9720"/>
                  </a:lnTo>
                  <a:lnTo>
                    <a:pt x="22786" y="0"/>
                  </a:lnTo>
                </a:path>
              </a:pathLst>
            </a:custGeom>
            <a:ln w="31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537826" y="2680306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80" h="27939">
                  <a:moveTo>
                    <a:pt x="0" y="27559"/>
                  </a:moveTo>
                  <a:lnTo>
                    <a:pt x="3440" y="17935"/>
                  </a:lnTo>
                  <a:lnTo>
                    <a:pt x="4962" y="11856"/>
                  </a:lnTo>
                  <a:lnTo>
                    <a:pt x="4901" y="6739"/>
                  </a:lnTo>
                  <a:lnTo>
                    <a:pt x="3595" y="0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532559" y="2664465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90" h="15875">
                  <a:moveTo>
                    <a:pt x="8861" y="15840"/>
                  </a:moveTo>
                  <a:lnTo>
                    <a:pt x="6438" y="4624"/>
                  </a:lnTo>
                  <a:lnTo>
                    <a:pt x="0" y="0"/>
                  </a:lnTo>
                </a:path>
              </a:pathLst>
            </a:custGeom>
            <a:ln w="32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519670" y="2659840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80">
                  <a:moveTo>
                    <a:pt x="12889" y="4624"/>
                  </a:moveTo>
                  <a:lnTo>
                    <a:pt x="6451" y="0"/>
                  </a:lnTo>
                  <a:lnTo>
                    <a:pt x="0" y="4999"/>
                  </a:lnTo>
                </a:path>
              </a:pathLst>
            </a:custGeom>
            <a:ln w="33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510337" y="2664840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19">
                  <a:moveTo>
                    <a:pt x="9332" y="0"/>
                  </a:moveTo>
                  <a:lnTo>
                    <a:pt x="2881" y="5000"/>
                  </a:lnTo>
                  <a:lnTo>
                    <a:pt x="0" y="19958"/>
                  </a:lnTo>
                </a:path>
              </a:pathLst>
            </a:custGeom>
            <a:ln w="33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508055" y="2684798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40" h="35560">
                  <a:moveTo>
                    <a:pt x="2282" y="0"/>
                  </a:moveTo>
                  <a:lnTo>
                    <a:pt x="646" y="8969"/>
                  </a:lnTo>
                  <a:lnTo>
                    <a:pt x="0" y="15659"/>
                  </a:lnTo>
                  <a:lnTo>
                    <a:pt x="252" y="23401"/>
                  </a:lnTo>
                  <a:lnTo>
                    <a:pt x="1312" y="35524"/>
                  </a:lnTo>
                </a:path>
              </a:pathLst>
            </a:custGeom>
            <a:ln w="33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509367" y="2720323"/>
              <a:ext cx="7620" cy="40640"/>
            </a:xfrm>
            <a:custGeom>
              <a:avLst/>
              <a:gdLst/>
              <a:ahLst/>
              <a:cxnLst/>
              <a:rect l="l" t="t" r="r" b="b"/>
              <a:pathLst>
                <a:path w="7619" h="40639">
                  <a:moveTo>
                    <a:pt x="0" y="0"/>
                  </a:moveTo>
                  <a:lnTo>
                    <a:pt x="1188" y="12196"/>
                  </a:lnTo>
                  <a:lnTo>
                    <a:pt x="2340" y="20452"/>
                  </a:lnTo>
                  <a:lnTo>
                    <a:pt x="4134" y="28538"/>
                  </a:lnTo>
                  <a:lnTo>
                    <a:pt x="7251" y="40225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516619" y="2760549"/>
              <a:ext cx="15875" cy="32384"/>
            </a:xfrm>
            <a:custGeom>
              <a:avLst/>
              <a:gdLst/>
              <a:ahLst/>
              <a:cxnLst/>
              <a:rect l="l" t="t" r="r" b="b"/>
              <a:pathLst>
                <a:path w="15875" h="32385">
                  <a:moveTo>
                    <a:pt x="0" y="0"/>
                  </a:moveTo>
                  <a:lnTo>
                    <a:pt x="3244" y="11562"/>
                  </a:lnTo>
                  <a:lnTo>
                    <a:pt x="5930" y="18774"/>
                  </a:lnTo>
                  <a:lnTo>
                    <a:pt x="9502" y="24659"/>
                  </a:lnTo>
                  <a:lnTo>
                    <a:pt x="15405" y="32239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532024" y="2792789"/>
              <a:ext cx="24130" cy="12700"/>
            </a:xfrm>
            <a:custGeom>
              <a:avLst/>
              <a:gdLst/>
              <a:ahLst/>
              <a:cxnLst/>
              <a:rect l="l" t="t" r="r" b="b"/>
              <a:pathLst>
                <a:path w="24130" h="12700">
                  <a:moveTo>
                    <a:pt x="0" y="0"/>
                  </a:moveTo>
                  <a:lnTo>
                    <a:pt x="6037" y="7266"/>
                  </a:lnTo>
                  <a:lnTo>
                    <a:pt x="10550" y="10954"/>
                  </a:lnTo>
                  <a:lnTo>
                    <a:pt x="15791" y="12201"/>
                  </a:lnTo>
                  <a:lnTo>
                    <a:pt x="24011" y="12148"/>
                  </a:lnTo>
                </a:path>
              </a:pathLst>
            </a:custGeom>
            <a:ln w="32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609898" y="257672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605977" y="2554174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4" h="22860">
                  <a:moveTo>
                    <a:pt x="3921" y="22549"/>
                  </a:moveTo>
                  <a:lnTo>
                    <a:pt x="1857" y="9376"/>
                  </a:lnTo>
                  <a:lnTo>
                    <a:pt x="0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597122" y="2513312"/>
              <a:ext cx="8890" cy="41275"/>
            </a:xfrm>
            <a:custGeom>
              <a:avLst/>
              <a:gdLst/>
              <a:ahLst/>
              <a:cxnLst/>
              <a:rect l="l" t="t" r="r" b="b"/>
              <a:pathLst>
                <a:path w="8890" h="41275">
                  <a:moveTo>
                    <a:pt x="8855" y="40862"/>
                  </a:moveTo>
                  <a:lnTo>
                    <a:pt x="3550" y="16586"/>
                  </a:lnTo>
                  <a:lnTo>
                    <a:pt x="872" y="4241"/>
                  </a:lnTo>
                  <a:lnTo>
                    <a:pt x="0" y="0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597237" y="2513345"/>
              <a:ext cx="10795" cy="50800"/>
            </a:xfrm>
            <a:custGeom>
              <a:avLst/>
              <a:gdLst/>
              <a:ahLst/>
              <a:cxnLst/>
              <a:rect l="l" t="t" r="r" b="b"/>
              <a:pathLst>
                <a:path w="10794" h="50800">
                  <a:moveTo>
                    <a:pt x="0" y="0"/>
                  </a:moveTo>
                  <a:lnTo>
                    <a:pt x="3564" y="15667"/>
                  </a:lnTo>
                  <a:lnTo>
                    <a:pt x="5839" y="26168"/>
                  </a:lnTo>
                  <a:lnTo>
                    <a:pt x="7803" y="36253"/>
                  </a:lnTo>
                  <a:lnTo>
                    <a:pt x="10432" y="50674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607670" y="2564020"/>
              <a:ext cx="8890" cy="56515"/>
            </a:xfrm>
            <a:custGeom>
              <a:avLst/>
              <a:gdLst/>
              <a:ahLst/>
              <a:cxnLst/>
              <a:rect l="l" t="t" r="r" b="b"/>
              <a:pathLst>
                <a:path w="8890" h="56514">
                  <a:moveTo>
                    <a:pt x="0" y="0"/>
                  </a:moveTo>
                  <a:lnTo>
                    <a:pt x="2599" y="14511"/>
                  </a:lnTo>
                  <a:lnTo>
                    <a:pt x="4355" y="25233"/>
                  </a:lnTo>
                  <a:lnTo>
                    <a:pt x="6065" y="37462"/>
                  </a:lnTo>
                  <a:lnTo>
                    <a:pt x="8531" y="56494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616201" y="2620514"/>
              <a:ext cx="19685" cy="179705"/>
            </a:xfrm>
            <a:custGeom>
              <a:avLst/>
              <a:gdLst/>
              <a:ahLst/>
              <a:cxnLst/>
              <a:rect l="l" t="t" r="r" b="b"/>
              <a:pathLst>
                <a:path w="19685" h="179705">
                  <a:moveTo>
                    <a:pt x="0" y="0"/>
                  </a:moveTo>
                  <a:lnTo>
                    <a:pt x="10071" y="92674"/>
                  </a:lnTo>
                  <a:lnTo>
                    <a:pt x="15477" y="142242"/>
                  </a:lnTo>
                  <a:lnTo>
                    <a:pt x="18061" y="165512"/>
                  </a:lnTo>
                  <a:lnTo>
                    <a:pt x="19666" y="179292"/>
                  </a:lnTo>
                </a:path>
              </a:pathLst>
            </a:custGeom>
            <a:ln w="30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635868" y="2799807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39">
                  <a:moveTo>
                    <a:pt x="0" y="0"/>
                  </a:moveTo>
                  <a:lnTo>
                    <a:pt x="1356" y="11410"/>
                  </a:lnTo>
                  <a:lnTo>
                    <a:pt x="2197" y="18082"/>
                  </a:lnTo>
                  <a:lnTo>
                    <a:pt x="2871" y="22597"/>
                  </a:lnTo>
                  <a:lnTo>
                    <a:pt x="3729" y="27537"/>
                  </a:lnTo>
                </a:path>
              </a:pathLst>
            </a:custGeom>
            <a:ln w="31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639597" y="2827345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5">
                  <a:moveTo>
                    <a:pt x="0" y="0"/>
                  </a:moveTo>
                  <a:lnTo>
                    <a:pt x="1421" y="8018"/>
                  </a:lnTo>
                  <a:lnTo>
                    <a:pt x="2723" y="4164"/>
                  </a:lnTo>
                </a:path>
              </a:pathLst>
            </a:custGeom>
            <a:ln w="32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642321" y="2817187"/>
              <a:ext cx="3810" cy="14604"/>
            </a:xfrm>
            <a:custGeom>
              <a:avLst/>
              <a:gdLst/>
              <a:ahLst/>
              <a:cxnLst/>
              <a:rect l="l" t="t" r="r" b="b"/>
              <a:pathLst>
                <a:path w="3810" h="14605">
                  <a:moveTo>
                    <a:pt x="0" y="14321"/>
                  </a:moveTo>
                  <a:lnTo>
                    <a:pt x="1301" y="10467"/>
                  </a:lnTo>
                  <a:lnTo>
                    <a:pt x="3286" y="0"/>
                  </a:lnTo>
                </a:path>
              </a:pathLst>
            </a:custGeom>
            <a:ln w="33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6" name="object 456"/>
          <p:cNvGrpSpPr/>
          <p:nvPr/>
        </p:nvGrpSpPr>
        <p:grpSpPr>
          <a:xfrm>
            <a:off x="1733436" y="2594105"/>
            <a:ext cx="400050" cy="266700"/>
            <a:chOff x="1733436" y="2594105"/>
            <a:chExt cx="400050" cy="266700"/>
          </a:xfrm>
        </p:grpSpPr>
        <p:pic>
          <p:nvPicPr>
            <p:cNvPr id="457" name="object 4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33436" y="2594105"/>
              <a:ext cx="161866" cy="236098"/>
            </a:xfrm>
            <a:prstGeom prst="rect">
              <a:avLst/>
            </a:prstGeom>
          </p:spPr>
        </p:pic>
        <p:pic>
          <p:nvPicPr>
            <p:cNvPr id="458" name="object 4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29426" y="2597403"/>
              <a:ext cx="203912" cy="263168"/>
            </a:xfrm>
            <a:prstGeom prst="rect">
              <a:avLst/>
            </a:prstGeom>
          </p:spPr>
        </p:pic>
      </p:grpSp>
      <p:pic>
        <p:nvPicPr>
          <p:cNvPr id="459" name="object 45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310576" y="2769063"/>
            <a:ext cx="127019" cy="163608"/>
          </a:xfrm>
          <a:prstGeom prst="rect">
            <a:avLst/>
          </a:prstGeom>
        </p:spPr>
      </p:pic>
      <p:grpSp>
        <p:nvGrpSpPr>
          <p:cNvPr id="460" name="object 460"/>
          <p:cNvGrpSpPr/>
          <p:nvPr/>
        </p:nvGrpSpPr>
        <p:grpSpPr>
          <a:xfrm>
            <a:off x="2628019" y="2460608"/>
            <a:ext cx="771525" cy="375920"/>
            <a:chOff x="2628019" y="2460608"/>
            <a:chExt cx="771525" cy="375920"/>
          </a:xfrm>
        </p:grpSpPr>
        <p:pic>
          <p:nvPicPr>
            <p:cNvPr id="461" name="object 4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28019" y="2516920"/>
              <a:ext cx="218309" cy="308785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76602" y="2562763"/>
              <a:ext cx="202097" cy="247651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12177" y="2460608"/>
              <a:ext cx="131356" cy="375475"/>
            </a:xfrm>
            <a:prstGeom prst="rect">
              <a:avLst/>
            </a:prstGeom>
          </p:spPr>
        </p:pic>
        <p:sp>
          <p:nvSpPr>
            <p:cNvPr id="464" name="object 464"/>
            <p:cNvSpPr/>
            <p:nvPr/>
          </p:nvSpPr>
          <p:spPr>
            <a:xfrm>
              <a:off x="3157156" y="2619732"/>
              <a:ext cx="225425" cy="20955"/>
            </a:xfrm>
            <a:custGeom>
              <a:avLst/>
              <a:gdLst/>
              <a:ahLst/>
              <a:cxnLst/>
              <a:rect l="l" t="t" r="r" b="b"/>
              <a:pathLst>
                <a:path w="225425" h="20955">
                  <a:moveTo>
                    <a:pt x="0" y="20697"/>
                  </a:moveTo>
                  <a:lnTo>
                    <a:pt x="129898" y="8759"/>
                  </a:lnTo>
                  <a:lnTo>
                    <a:pt x="196648" y="2623"/>
                  </a:lnTo>
                  <a:lnTo>
                    <a:pt x="221355" y="350"/>
                  </a:lnTo>
                  <a:lnTo>
                    <a:pt x="225126" y="0"/>
                  </a:lnTo>
                </a:path>
              </a:pathLst>
            </a:custGeom>
            <a:ln w="31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374254" y="2619576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89" h="635">
                  <a:moveTo>
                    <a:pt x="-16648" y="77"/>
                  </a:moveTo>
                  <a:lnTo>
                    <a:pt x="25126" y="77"/>
                  </a:lnTo>
                </a:path>
              </a:pathLst>
            </a:custGeom>
            <a:ln w="33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6" name="object 46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810715" y="2500143"/>
            <a:ext cx="467060" cy="293608"/>
          </a:xfrm>
          <a:prstGeom prst="rect">
            <a:avLst/>
          </a:prstGeom>
        </p:spPr>
      </p:pic>
      <p:grpSp>
        <p:nvGrpSpPr>
          <p:cNvPr id="467" name="object 467"/>
          <p:cNvGrpSpPr/>
          <p:nvPr/>
        </p:nvGrpSpPr>
        <p:grpSpPr>
          <a:xfrm>
            <a:off x="4327047" y="2549542"/>
            <a:ext cx="387350" cy="217804"/>
            <a:chOff x="4327047" y="2549542"/>
            <a:chExt cx="387350" cy="217804"/>
          </a:xfrm>
        </p:grpSpPr>
        <p:pic>
          <p:nvPicPr>
            <p:cNvPr id="468" name="object 4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27047" y="2566094"/>
              <a:ext cx="213275" cy="188036"/>
            </a:xfrm>
            <a:prstGeom prst="rect">
              <a:avLst/>
            </a:prstGeom>
          </p:spPr>
        </p:pic>
        <p:pic>
          <p:nvPicPr>
            <p:cNvPr id="469" name="object 4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8786" y="2549542"/>
              <a:ext cx="145499" cy="217515"/>
            </a:xfrm>
            <a:prstGeom prst="rect">
              <a:avLst/>
            </a:prstGeom>
          </p:spPr>
        </p:pic>
      </p:grpSp>
      <p:pic>
        <p:nvPicPr>
          <p:cNvPr id="470" name="object 4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766417" y="2570266"/>
            <a:ext cx="209863" cy="208716"/>
          </a:xfrm>
          <a:prstGeom prst="rect">
            <a:avLst/>
          </a:prstGeom>
        </p:spPr>
      </p:pic>
      <p:pic>
        <p:nvPicPr>
          <p:cNvPr id="471" name="object 4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377506" y="2561427"/>
            <a:ext cx="256822" cy="190340"/>
          </a:xfrm>
          <a:prstGeom prst="rect">
            <a:avLst/>
          </a:prstGeom>
        </p:spPr>
      </p:pic>
      <p:pic>
        <p:nvPicPr>
          <p:cNvPr id="472" name="object 47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79778" y="2503010"/>
            <a:ext cx="296427" cy="233170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043488" y="2538805"/>
            <a:ext cx="205624" cy="188026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305287" y="2418464"/>
            <a:ext cx="454678" cy="287006"/>
          </a:xfrm>
          <a:prstGeom prst="rect">
            <a:avLst/>
          </a:prstGeom>
        </p:spPr>
      </p:pic>
      <p:grpSp>
        <p:nvGrpSpPr>
          <p:cNvPr id="475" name="object 475"/>
          <p:cNvGrpSpPr/>
          <p:nvPr/>
        </p:nvGrpSpPr>
        <p:grpSpPr>
          <a:xfrm>
            <a:off x="7224067" y="2509328"/>
            <a:ext cx="235585" cy="170815"/>
            <a:chOff x="7224067" y="2509328"/>
            <a:chExt cx="235585" cy="170815"/>
          </a:xfrm>
        </p:grpSpPr>
        <p:sp>
          <p:nvSpPr>
            <p:cNvPr id="476" name="object 476"/>
            <p:cNvSpPr/>
            <p:nvPr/>
          </p:nvSpPr>
          <p:spPr>
            <a:xfrm>
              <a:off x="7354154" y="2563808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10">
                  <a:moveTo>
                    <a:pt x="-17462" y="1777"/>
                  </a:moveTo>
                  <a:lnTo>
                    <a:pt x="17806" y="1777"/>
                  </a:lnTo>
                </a:path>
              </a:pathLst>
            </a:custGeom>
            <a:ln w="38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349255" y="2553880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898" y="9928"/>
                  </a:moveTo>
                  <a:lnTo>
                    <a:pt x="4555" y="63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335090" y="2540728"/>
              <a:ext cx="14604" cy="13335"/>
            </a:xfrm>
            <a:custGeom>
              <a:avLst/>
              <a:gdLst/>
              <a:ahLst/>
              <a:cxnLst/>
              <a:rect l="l" t="t" r="r" b="b"/>
              <a:pathLst>
                <a:path w="14604" h="13335">
                  <a:moveTo>
                    <a:pt x="14165" y="13151"/>
                  </a:moveTo>
                  <a:lnTo>
                    <a:pt x="9608" y="6779"/>
                  </a:lnTo>
                  <a:lnTo>
                    <a:pt x="0" y="0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312590" y="2529593"/>
              <a:ext cx="22860" cy="11430"/>
            </a:xfrm>
            <a:custGeom>
              <a:avLst/>
              <a:gdLst/>
              <a:ahLst/>
              <a:cxnLst/>
              <a:rect l="l" t="t" r="r" b="b"/>
              <a:pathLst>
                <a:path w="22859" h="11430">
                  <a:moveTo>
                    <a:pt x="22500" y="11134"/>
                  </a:moveTo>
                  <a:lnTo>
                    <a:pt x="12891" y="4357"/>
                  </a:lnTo>
                  <a:lnTo>
                    <a:pt x="0" y="0"/>
                  </a:lnTo>
                </a:path>
              </a:pathLst>
            </a:custGeom>
            <a:ln w="33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286647" y="2526085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10">
                  <a:moveTo>
                    <a:pt x="25942" y="3508"/>
                  </a:moveTo>
                  <a:lnTo>
                    <a:pt x="18285" y="1027"/>
                  </a:lnTo>
                  <a:lnTo>
                    <a:pt x="13031" y="0"/>
                  </a:lnTo>
                  <a:lnTo>
                    <a:pt x="7746" y="246"/>
                  </a:lnTo>
                  <a:lnTo>
                    <a:pt x="0" y="1585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262839" y="2527671"/>
              <a:ext cx="24130" cy="12700"/>
            </a:xfrm>
            <a:custGeom>
              <a:avLst/>
              <a:gdLst/>
              <a:ahLst/>
              <a:cxnLst/>
              <a:rect l="l" t="t" r="r" b="b"/>
              <a:pathLst>
                <a:path w="24129" h="12700">
                  <a:moveTo>
                    <a:pt x="23807" y="0"/>
                  </a:moveTo>
                  <a:lnTo>
                    <a:pt x="16094" y="1565"/>
                  </a:lnTo>
                  <a:lnTo>
                    <a:pt x="11043" y="3396"/>
                  </a:lnTo>
                  <a:lnTo>
                    <a:pt x="6422" y="6668"/>
                  </a:lnTo>
                  <a:lnTo>
                    <a:pt x="0" y="12561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245990" y="2540232"/>
              <a:ext cx="17145" cy="26670"/>
            </a:xfrm>
            <a:custGeom>
              <a:avLst/>
              <a:gdLst/>
              <a:ahLst/>
              <a:cxnLst/>
              <a:rect l="l" t="t" r="r" b="b"/>
              <a:pathLst>
                <a:path w="17145" h="26669">
                  <a:moveTo>
                    <a:pt x="16849" y="0"/>
                  </a:moveTo>
                  <a:lnTo>
                    <a:pt x="10535" y="6104"/>
                  </a:lnTo>
                  <a:lnTo>
                    <a:pt x="6675" y="10856"/>
                  </a:lnTo>
                  <a:lnTo>
                    <a:pt x="3690" y="16704"/>
                  </a:lnTo>
                  <a:lnTo>
                    <a:pt x="0" y="26092"/>
                  </a:lnTo>
                </a:path>
              </a:pathLst>
            </a:custGeom>
            <a:ln w="33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7240643" y="2566324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5" h="33655">
                  <a:moveTo>
                    <a:pt x="5346" y="0"/>
                  </a:moveTo>
                  <a:lnTo>
                    <a:pt x="1848" y="9499"/>
                  </a:lnTo>
                  <a:lnTo>
                    <a:pt x="208" y="16129"/>
                  </a:lnTo>
                  <a:lnTo>
                    <a:pt x="0" y="23004"/>
                  </a:lnTo>
                  <a:lnTo>
                    <a:pt x="797" y="33243"/>
                  </a:lnTo>
                </a:path>
              </a:pathLst>
            </a:custGeom>
            <a:ln w="33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7241441" y="2599568"/>
              <a:ext cx="12065" cy="31750"/>
            </a:xfrm>
            <a:custGeom>
              <a:avLst/>
              <a:gdLst/>
              <a:ahLst/>
              <a:cxnLst/>
              <a:rect l="l" t="t" r="r" b="b"/>
              <a:pathLst>
                <a:path w="12065" h="31750">
                  <a:moveTo>
                    <a:pt x="0" y="0"/>
                  </a:moveTo>
                  <a:lnTo>
                    <a:pt x="1052" y="10206"/>
                  </a:lnTo>
                  <a:lnTo>
                    <a:pt x="2626" y="16853"/>
                  </a:lnTo>
                  <a:lnTo>
                    <a:pt x="5824" y="22860"/>
                  </a:lnTo>
                  <a:lnTo>
                    <a:pt x="11747" y="31148"/>
                  </a:lnTo>
                </a:path>
              </a:pathLst>
            </a:custGeom>
            <a:ln w="32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253188" y="2630716"/>
              <a:ext cx="27940" cy="20955"/>
            </a:xfrm>
            <a:custGeom>
              <a:avLst/>
              <a:gdLst/>
              <a:ahLst/>
              <a:cxnLst/>
              <a:rect l="l" t="t" r="r" b="b"/>
              <a:pathLst>
                <a:path w="27940" h="20955">
                  <a:moveTo>
                    <a:pt x="0" y="0"/>
                  </a:moveTo>
                  <a:lnTo>
                    <a:pt x="6168" y="8126"/>
                  </a:lnTo>
                  <a:lnTo>
                    <a:pt x="11083" y="13004"/>
                  </a:lnTo>
                  <a:lnTo>
                    <a:pt x="17316" y="16585"/>
                  </a:lnTo>
                  <a:lnTo>
                    <a:pt x="27441" y="20821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280630" y="2651538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0" y="0"/>
                  </a:moveTo>
                  <a:lnTo>
                    <a:pt x="10284" y="3987"/>
                  </a:lnTo>
                  <a:lnTo>
                    <a:pt x="17636" y="5824"/>
                  </a:lnTo>
                  <a:lnTo>
                    <a:pt x="25585" y="5970"/>
                  </a:lnTo>
                  <a:lnTo>
                    <a:pt x="37663" y="4881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7318293" y="264347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70" h="13335">
                  <a:moveTo>
                    <a:pt x="0" y="12945"/>
                  </a:moveTo>
                  <a:lnTo>
                    <a:pt x="12095" y="11577"/>
                  </a:lnTo>
                  <a:lnTo>
                    <a:pt x="20165" y="9773"/>
                  </a:lnTo>
                  <a:lnTo>
                    <a:pt x="27846" y="6318"/>
                  </a:lnTo>
                  <a:lnTo>
                    <a:pt x="38772" y="0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7357065" y="2617111"/>
              <a:ext cx="31115" cy="26670"/>
            </a:xfrm>
            <a:custGeom>
              <a:avLst/>
              <a:gdLst/>
              <a:ahLst/>
              <a:cxnLst/>
              <a:rect l="l" t="t" r="r" b="b"/>
              <a:pathLst>
                <a:path w="31115" h="26669">
                  <a:moveTo>
                    <a:pt x="0" y="26362"/>
                  </a:moveTo>
                  <a:lnTo>
                    <a:pt x="10796" y="19834"/>
                  </a:lnTo>
                  <a:lnTo>
                    <a:pt x="17574" y="14912"/>
                  </a:lnTo>
                  <a:lnTo>
                    <a:pt x="23193" y="9124"/>
                  </a:lnTo>
                  <a:lnTo>
                    <a:pt x="30515" y="0"/>
                  </a:lnTo>
                </a:path>
              </a:pathLst>
            </a:custGeom>
            <a:ln w="32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7387581" y="2586722"/>
              <a:ext cx="17145" cy="30480"/>
            </a:xfrm>
            <a:custGeom>
              <a:avLst/>
              <a:gdLst/>
              <a:ahLst/>
              <a:cxnLst/>
              <a:rect l="l" t="t" r="r" b="b"/>
              <a:pathLst>
                <a:path w="17145" h="30480">
                  <a:moveTo>
                    <a:pt x="0" y="30388"/>
                  </a:moveTo>
                  <a:lnTo>
                    <a:pt x="7107" y="21201"/>
                  </a:lnTo>
                  <a:lnTo>
                    <a:pt x="11223" y="14973"/>
                  </a:lnTo>
                  <a:lnTo>
                    <a:pt x="13918" y="8856"/>
                  </a:lnTo>
                  <a:lnTo>
                    <a:pt x="16765" y="0"/>
                  </a:lnTo>
                </a:path>
              </a:pathLst>
            </a:custGeom>
            <a:ln w="32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7404347" y="2561570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09" h="25400">
                  <a:moveTo>
                    <a:pt x="0" y="25151"/>
                  </a:moveTo>
                  <a:lnTo>
                    <a:pt x="2623" y="16377"/>
                  </a:lnTo>
                  <a:lnTo>
                    <a:pt x="3756" y="10833"/>
                  </a:lnTo>
                  <a:lnTo>
                    <a:pt x="3629" y="6159"/>
                  </a:lnTo>
                  <a:lnTo>
                    <a:pt x="2475" y="0"/>
                  </a:lnTo>
                </a:path>
              </a:pathLst>
            </a:custGeom>
            <a:ln w="32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398846" y="2549507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7976" y="12063"/>
                  </a:moveTo>
                  <a:lnTo>
                    <a:pt x="5854" y="1811"/>
                  </a:lnTo>
                  <a:lnTo>
                    <a:pt x="0" y="0"/>
                  </a:lnTo>
                </a:path>
              </a:pathLst>
            </a:custGeom>
            <a:ln w="33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388246" y="2547695"/>
              <a:ext cx="10795" cy="8255"/>
            </a:xfrm>
            <a:custGeom>
              <a:avLst/>
              <a:gdLst/>
              <a:ahLst/>
              <a:cxnLst/>
              <a:rect l="l" t="t" r="r" b="b"/>
              <a:pathLst>
                <a:path w="10795" h="8255">
                  <a:moveTo>
                    <a:pt x="10599" y="1811"/>
                  </a:moveTo>
                  <a:lnTo>
                    <a:pt x="4743" y="0"/>
                  </a:lnTo>
                  <a:lnTo>
                    <a:pt x="0" y="7742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383503" y="2555437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79" h="22860">
                  <a:moveTo>
                    <a:pt x="4743" y="0"/>
                  </a:moveTo>
                  <a:lnTo>
                    <a:pt x="0" y="7741"/>
                  </a:lnTo>
                  <a:lnTo>
                    <a:pt x="413" y="22844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383916" y="2578282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20" h="33019">
                  <a:moveTo>
                    <a:pt x="0" y="0"/>
                  </a:moveTo>
                  <a:lnTo>
                    <a:pt x="348" y="9002"/>
                  </a:lnTo>
                  <a:lnTo>
                    <a:pt x="1239" y="15389"/>
                  </a:lnTo>
                  <a:lnTo>
                    <a:pt x="3368" y="22208"/>
                  </a:lnTo>
                  <a:lnTo>
                    <a:pt x="7434" y="32505"/>
                  </a:lnTo>
                </a:path>
              </a:pathLst>
            </a:custGeom>
            <a:ln w="33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391350" y="2610787"/>
              <a:ext cx="20320" cy="31750"/>
            </a:xfrm>
            <a:custGeom>
              <a:avLst/>
              <a:gdLst/>
              <a:ahLst/>
              <a:cxnLst/>
              <a:rect l="l" t="t" r="r" b="b"/>
              <a:pathLst>
                <a:path w="20320" h="31750">
                  <a:moveTo>
                    <a:pt x="0" y="0"/>
                  </a:moveTo>
                  <a:lnTo>
                    <a:pt x="4265" y="10284"/>
                  </a:lnTo>
                  <a:lnTo>
                    <a:pt x="7795" y="17011"/>
                  </a:lnTo>
                  <a:lnTo>
                    <a:pt x="12485" y="23150"/>
                  </a:lnTo>
                  <a:lnTo>
                    <a:pt x="20233" y="31670"/>
                  </a:lnTo>
                </a:path>
              </a:pathLst>
            </a:custGeom>
            <a:ln w="33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411584" y="2642458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0" y="0"/>
                  </a:moveTo>
                  <a:lnTo>
                    <a:pt x="7919" y="8355"/>
                  </a:lnTo>
                  <a:lnTo>
                    <a:pt x="13807" y="13336"/>
                  </a:lnTo>
                  <a:lnTo>
                    <a:pt x="20586" y="16917"/>
                  </a:lnTo>
                  <a:lnTo>
                    <a:pt x="31181" y="21076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7" name="object 497"/>
          <p:cNvGrpSpPr/>
          <p:nvPr/>
        </p:nvGrpSpPr>
        <p:grpSpPr>
          <a:xfrm>
            <a:off x="7463163" y="2419786"/>
            <a:ext cx="347345" cy="297180"/>
            <a:chOff x="7463163" y="2419786"/>
            <a:chExt cx="347345" cy="297180"/>
          </a:xfrm>
        </p:grpSpPr>
        <p:sp>
          <p:nvSpPr>
            <p:cNvPr id="498" name="object 498"/>
            <p:cNvSpPr/>
            <p:nvPr/>
          </p:nvSpPr>
          <p:spPr>
            <a:xfrm>
              <a:off x="7561427" y="24796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720" y="2867"/>
                  </a:moveTo>
                  <a:lnTo>
                    <a:pt x="859" y="14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548643" y="2455484"/>
              <a:ext cx="13335" cy="24765"/>
            </a:xfrm>
            <a:custGeom>
              <a:avLst/>
              <a:gdLst/>
              <a:ahLst/>
              <a:cxnLst/>
              <a:rect l="l" t="t" r="r" b="b"/>
              <a:pathLst>
                <a:path w="13334" h="24764">
                  <a:moveTo>
                    <a:pt x="12784" y="24198"/>
                  </a:moveTo>
                  <a:lnTo>
                    <a:pt x="7532" y="14582"/>
                  </a:lnTo>
                  <a:lnTo>
                    <a:pt x="4449" y="8857"/>
                  </a:lnTo>
                  <a:lnTo>
                    <a:pt x="2338" y="4752"/>
                  </a:lnTo>
                  <a:lnTo>
                    <a:pt x="0" y="0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543138" y="2442219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5">
                  <a:moveTo>
                    <a:pt x="5504" y="13265"/>
                  </a:moveTo>
                  <a:lnTo>
                    <a:pt x="1702" y="5489"/>
                  </a:lnTo>
                  <a:lnTo>
                    <a:pt x="0" y="0"/>
                  </a:lnTo>
                </a:path>
              </a:pathLst>
            </a:custGeom>
            <a:ln w="34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541436" y="2436729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1702" y="5489"/>
                  </a:moveTo>
                  <a:lnTo>
                    <a:pt x="0" y="0"/>
                  </a:lnTo>
                  <a:lnTo>
                    <a:pt x="2495" y="2833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543931" y="2439563"/>
              <a:ext cx="8255" cy="17780"/>
            </a:xfrm>
            <a:custGeom>
              <a:avLst/>
              <a:gdLst/>
              <a:ahLst/>
              <a:cxnLst/>
              <a:rect l="l" t="t" r="r" b="b"/>
              <a:pathLst>
                <a:path w="8254" h="17780">
                  <a:moveTo>
                    <a:pt x="0" y="0"/>
                  </a:moveTo>
                  <a:lnTo>
                    <a:pt x="2495" y="2834"/>
                  </a:lnTo>
                  <a:lnTo>
                    <a:pt x="8256" y="17178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552188" y="2456741"/>
              <a:ext cx="13335" cy="40005"/>
            </a:xfrm>
            <a:custGeom>
              <a:avLst/>
              <a:gdLst/>
              <a:ahLst/>
              <a:cxnLst/>
              <a:rect l="l" t="t" r="r" b="b"/>
              <a:pathLst>
                <a:path w="13334" h="40005">
                  <a:moveTo>
                    <a:pt x="0" y="0"/>
                  </a:moveTo>
                  <a:lnTo>
                    <a:pt x="3441" y="8687"/>
                  </a:lnTo>
                  <a:lnTo>
                    <a:pt x="5923" y="15706"/>
                  </a:lnTo>
                  <a:lnTo>
                    <a:pt x="8649" y="24766"/>
                  </a:lnTo>
                  <a:lnTo>
                    <a:pt x="12820" y="39579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565009" y="2496321"/>
              <a:ext cx="13335" cy="57150"/>
            </a:xfrm>
            <a:custGeom>
              <a:avLst/>
              <a:gdLst/>
              <a:ahLst/>
              <a:cxnLst/>
              <a:rect l="l" t="t" r="r" b="b"/>
              <a:pathLst>
                <a:path w="13334" h="57150">
                  <a:moveTo>
                    <a:pt x="0" y="0"/>
                  </a:moveTo>
                  <a:lnTo>
                    <a:pt x="4175" y="15082"/>
                  </a:lnTo>
                  <a:lnTo>
                    <a:pt x="6935" y="26023"/>
                  </a:lnTo>
                  <a:lnTo>
                    <a:pt x="9510" y="38147"/>
                  </a:lnTo>
                  <a:lnTo>
                    <a:pt x="13132" y="56777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578142" y="2553098"/>
              <a:ext cx="10160" cy="62230"/>
            </a:xfrm>
            <a:custGeom>
              <a:avLst/>
              <a:gdLst/>
              <a:ahLst/>
              <a:cxnLst/>
              <a:rect l="l" t="t" r="r" b="b"/>
              <a:pathLst>
                <a:path w="10159" h="62230">
                  <a:moveTo>
                    <a:pt x="0" y="0"/>
                  </a:moveTo>
                  <a:lnTo>
                    <a:pt x="3569" y="18712"/>
                  </a:lnTo>
                  <a:lnTo>
                    <a:pt x="5774" y="31416"/>
                  </a:lnTo>
                  <a:lnTo>
                    <a:pt x="7530" y="43930"/>
                  </a:lnTo>
                  <a:lnTo>
                    <a:pt x="9750" y="62075"/>
                  </a:lnTo>
                </a:path>
              </a:pathLst>
            </a:custGeom>
            <a:ln w="31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587892" y="2615173"/>
              <a:ext cx="4445" cy="53340"/>
            </a:xfrm>
            <a:custGeom>
              <a:avLst/>
              <a:gdLst/>
              <a:ahLst/>
              <a:cxnLst/>
              <a:rect l="l" t="t" r="r" b="b"/>
              <a:pathLst>
                <a:path w="4445" h="53339">
                  <a:moveTo>
                    <a:pt x="0" y="0"/>
                  </a:moveTo>
                  <a:lnTo>
                    <a:pt x="2135" y="18000"/>
                  </a:lnTo>
                  <a:lnTo>
                    <a:pt x="3299" y="29511"/>
                  </a:lnTo>
                  <a:lnTo>
                    <a:pt x="3898" y="39491"/>
                  </a:lnTo>
                  <a:lnTo>
                    <a:pt x="4337" y="52900"/>
                  </a:lnTo>
                </a:path>
              </a:pathLst>
            </a:custGeom>
            <a:ln w="31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590202" y="2668074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40" h="33655">
                  <a:moveTo>
                    <a:pt x="2028" y="0"/>
                  </a:moveTo>
                  <a:lnTo>
                    <a:pt x="2368" y="13100"/>
                  </a:lnTo>
                  <a:lnTo>
                    <a:pt x="2270" y="20923"/>
                  </a:lnTo>
                  <a:lnTo>
                    <a:pt x="1544" y="26580"/>
                  </a:lnTo>
                  <a:lnTo>
                    <a:pt x="0" y="33181"/>
                  </a:lnTo>
                </a:path>
              </a:pathLst>
            </a:custGeom>
            <a:ln w="31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483711" y="2571201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7384" y="6668"/>
                  </a:moveTo>
                  <a:lnTo>
                    <a:pt x="6352" y="5693"/>
                  </a:lnTo>
                  <a:lnTo>
                    <a:pt x="5320" y="4719"/>
                  </a:lnTo>
                </a:path>
                <a:path w="7620" h="6985">
                  <a:moveTo>
                    <a:pt x="5320" y="4719"/>
                  </a:moveTo>
                  <a:lnTo>
                    <a:pt x="3256" y="276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480455" y="256628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3256" y="4915"/>
                  </a:moveTo>
                  <a:lnTo>
                    <a:pt x="0" y="2145"/>
                  </a:lnTo>
                  <a:lnTo>
                    <a:pt x="1325" y="0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481780" y="2563224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40" h="3175">
                  <a:moveTo>
                    <a:pt x="0" y="3062"/>
                  </a:moveTo>
                  <a:lnTo>
                    <a:pt x="1325" y="916"/>
                  </a:lnTo>
                  <a:lnTo>
                    <a:pt x="14741" y="0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496522" y="2562337"/>
              <a:ext cx="40640" cy="1270"/>
            </a:xfrm>
            <a:custGeom>
              <a:avLst/>
              <a:gdLst/>
              <a:ahLst/>
              <a:cxnLst/>
              <a:rect l="l" t="t" r="r" b="b"/>
              <a:pathLst>
                <a:path w="40640" h="1269">
                  <a:moveTo>
                    <a:pt x="0" y="886"/>
                  </a:moveTo>
                  <a:lnTo>
                    <a:pt x="8179" y="356"/>
                  </a:lnTo>
                  <a:lnTo>
                    <a:pt x="15124" y="88"/>
                  </a:lnTo>
                  <a:lnTo>
                    <a:pt x="24634" y="0"/>
                  </a:lnTo>
                  <a:lnTo>
                    <a:pt x="40504" y="8"/>
                  </a:lnTo>
                </a:path>
              </a:pathLst>
            </a:custGeom>
            <a:ln w="34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537026" y="2562345"/>
              <a:ext cx="60960" cy="635"/>
            </a:xfrm>
            <a:custGeom>
              <a:avLst/>
              <a:gdLst/>
              <a:ahLst/>
              <a:cxnLst/>
              <a:rect l="l" t="t" r="r" b="b"/>
              <a:pathLst>
                <a:path w="60959" h="635">
                  <a:moveTo>
                    <a:pt x="-16655" y="295"/>
                  </a:moveTo>
                  <a:lnTo>
                    <a:pt x="77186" y="295"/>
                  </a:lnTo>
                </a:path>
              </a:pathLst>
            </a:custGeom>
            <a:ln w="33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597558" y="2562936"/>
              <a:ext cx="62230" cy="1905"/>
            </a:xfrm>
            <a:custGeom>
              <a:avLst/>
              <a:gdLst/>
              <a:ahLst/>
              <a:cxnLst/>
              <a:rect l="l" t="t" r="r" b="b"/>
              <a:pathLst>
                <a:path w="62229" h="1905">
                  <a:moveTo>
                    <a:pt x="0" y="0"/>
                  </a:moveTo>
                  <a:lnTo>
                    <a:pt x="19782" y="333"/>
                  </a:lnTo>
                  <a:lnTo>
                    <a:pt x="32858" y="596"/>
                  </a:lnTo>
                  <a:lnTo>
                    <a:pt x="45060" y="922"/>
                  </a:lnTo>
                  <a:lnTo>
                    <a:pt x="62222" y="1448"/>
                  </a:lnTo>
                </a:path>
              </a:pathLst>
            </a:custGeom>
            <a:ln w="31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659780" y="2564385"/>
              <a:ext cx="69215" cy="3175"/>
            </a:xfrm>
            <a:custGeom>
              <a:avLst/>
              <a:gdLst/>
              <a:ahLst/>
              <a:cxnLst/>
              <a:rect l="l" t="t" r="r" b="b"/>
              <a:pathLst>
                <a:path w="69215" h="3175">
                  <a:moveTo>
                    <a:pt x="0" y="0"/>
                  </a:moveTo>
                  <a:lnTo>
                    <a:pt x="36991" y="1461"/>
                  </a:lnTo>
                  <a:lnTo>
                    <a:pt x="56466" y="2252"/>
                  </a:lnTo>
                  <a:lnTo>
                    <a:pt x="64856" y="2646"/>
                  </a:lnTo>
                  <a:lnTo>
                    <a:pt x="68591" y="2918"/>
                  </a:lnTo>
                </a:path>
              </a:pathLst>
            </a:custGeom>
            <a:ln w="31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728371" y="2566727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0" y="575"/>
                  </a:moveTo>
                  <a:lnTo>
                    <a:pt x="4734" y="978"/>
                  </a:lnTo>
                  <a:lnTo>
                    <a:pt x="636" y="0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759329" y="2458834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458" y="1949"/>
                  </a:moveTo>
                  <a:lnTo>
                    <a:pt x="229" y="9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756811" y="245157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2517" y="7260"/>
                  </a:moveTo>
                  <a:lnTo>
                    <a:pt x="0" y="0"/>
                  </a:lnTo>
                  <a:lnTo>
                    <a:pt x="576" y="634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757388" y="245220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0" y="0"/>
                  </a:moveTo>
                  <a:lnTo>
                    <a:pt x="575" y="634"/>
                  </a:lnTo>
                  <a:lnTo>
                    <a:pt x="3579" y="8732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760968" y="2460942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4" h="25400">
                  <a:moveTo>
                    <a:pt x="0" y="0"/>
                  </a:moveTo>
                  <a:lnTo>
                    <a:pt x="1809" y="4942"/>
                  </a:lnTo>
                  <a:lnTo>
                    <a:pt x="3213" y="9176"/>
                  </a:lnTo>
                  <a:lnTo>
                    <a:pt x="4931" y="15026"/>
                  </a:lnTo>
                  <a:lnTo>
                    <a:pt x="7685" y="24821"/>
                  </a:lnTo>
                </a:path>
              </a:pathLst>
            </a:custGeom>
            <a:ln w="34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768653" y="2485763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5">
                  <a:moveTo>
                    <a:pt x="0" y="0"/>
                  </a:moveTo>
                  <a:lnTo>
                    <a:pt x="2775" y="10031"/>
                  </a:lnTo>
                  <a:lnTo>
                    <a:pt x="4647" y="17537"/>
                  </a:lnTo>
                  <a:lnTo>
                    <a:pt x="6466" y="26265"/>
                  </a:lnTo>
                  <a:lnTo>
                    <a:pt x="9085" y="39961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777739" y="2525724"/>
              <a:ext cx="7620" cy="48260"/>
            </a:xfrm>
            <a:custGeom>
              <a:avLst/>
              <a:gdLst/>
              <a:ahLst/>
              <a:cxnLst/>
              <a:rect l="l" t="t" r="r" b="b"/>
              <a:pathLst>
                <a:path w="7620" h="48260">
                  <a:moveTo>
                    <a:pt x="0" y="0"/>
                  </a:moveTo>
                  <a:lnTo>
                    <a:pt x="2591" y="13817"/>
                  </a:lnTo>
                  <a:lnTo>
                    <a:pt x="4216" y="23399"/>
                  </a:lnTo>
                  <a:lnTo>
                    <a:pt x="5561" y="33225"/>
                  </a:lnTo>
                  <a:lnTo>
                    <a:pt x="7309" y="47773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785049" y="2573498"/>
              <a:ext cx="5080" cy="43815"/>
            </a:xfrm>
            <a:custGeom>
              <a:avLst/>
              <a:gdLst/>
              <a:ahLst/>
              <a:cxnLst/>
              <a:rect l="l" t="t" r="r" b="b"/>
              <a:pathLst>
                <a:path w="5079" h="43814">
                  <a:moveTo>
                    <a:pt x="0" y="0"/>
                  </a:moveTo>
                  <a:lnTo>
                    <a:pt x="1708" y="14478"/>
                  </a:lnTo>
                  <a:lnTo>
                    <a:pt x="2777" y="23816"/>
                  </a:lnTo>
                  <a:lnTo>
                    <a:pt x="3653" y="32077"/>
                  </a:lnTo>
                  <a:lnTo>
                    <a:pt x="4786" y="43320"/>
                  </a:lnTo>
                </a:path>
              </a:pathLst>
            </a:custGeom>
            <a:ln w="32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789835" y="2616819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0" y="0"/>
                  </a:moveTo>
                  <a:lnTo>
                    <a:pt x="1124" y="11005"/>
                  </a:lnTo>
                  <a:lnTo>
                    <a:pt x="1939" y="17600"/>
                  </a:lnTo>
                  <a:lnTo>
                    <a:pt x="2842" y="22418"/>
                  </a:lnTo>
                  <a:lnTo>
                    <a:pt x="4229" y="28093"/>
                  </a:lnTo>
                </a:path>
              </a:pathLst>
            </a:custGeom>
            <a:ln w="31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4" name="object 524"/>
          <p:cNvGrpSpPr/>
          <p:nvPr/>
        </p:nvGrpSpPr>
        <p:grpSpPr>
          <a:xfrm>
            <a:off x="7824799" y="2498299"/>
            <a:ext cx="224154" cy="203835"/>
            <a:chOff x="7824799" y="2498299"/>
            <a:chExt cx="224154" cy="203835"/>
          </a:xfrm>
        </p:grpSpPr>
        <p:sp>
          <p:nvSpPr>
            <p:cNvPr id="525" name="object 525"/>
            <p:cNvSpPr/>
            <p:nvPr/>
          </p:nvSpPr>
          <p:spPr>
            <a:xfrm>
              <a:off x="7859715" y="258312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2145" y="0"/>
                  </a:moveTo>
                  <a:lnTo>
                    <a:pt x="1744" y="0"/>
                  </a:lnTo>
                  <a:lnTo>
                    <a:pt x="1343" y="0"/>
                  </a:lnTo>
                </a:path>
                <a:path w="2540">
                  <a:moveTo>
                    <a:pt x="1343" y="0"/>
                  </a:moveTo>
                  <a:lnTo>
                    <a:pt x="54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859715" y="2581977"/>
              <a:ext cx="19050" cy="1270"/>
            </a:xfrm>
            <a:custGeom>
              <a:avLst/>
              <a:gdLst/>
              <a:ahLst/>
              <a:cxnLst/>
              <a:rect l="l" t="t" r="r" b="b"/>
              <a:pathLst>
                <a:path w="19050" h="1269">
                  <a:moveTo>
                    <a:pt x="0" y="1146"/>
                  </a:moveTo>
                  <a:lnTo>
                    <a:pt x="7484" y="1146"/>
                  </a:lnTo>
                  <a:lnTo>
                    <a:pt x="18965" y="0"/>
                  </a:lnTo>
                </a:path>
              </a:pathLst>
            </a:custGeom>
            <a:ln w="34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878680" y="2577225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80">
                  <a:moveTo>
                    <a:pt x="0" y="4752"/>
                  </a:moveTo>
                  <a:lnTo>
                    <a:pt x="6930" y="4033"/>
                  </a:lnTo>
                  <a:lnTo>
                    <a:pt x="12387" y="3298"/>
                  </a:lnTo>
                  <a:lnTo>
                    <a:pt x="19204" y="2102"/>
                  </a:lnTo>
                  <a:lnTo>
                    <a:pt x="30213" y="0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7908894" y="2567699"/>
              <a:ext cx="40005" cy="9525"/>
            </a:xfrm>
            <a:custGeom>
              <a:avLst/>
              <a:gdLst/>
              <a:ahLst/>
              <a:cxnLst/>
              <a:rect l="l" t="t" r="r" b="b"/>
              <a:pathLst>
                <a:path w="40004" h="9525">
                  <a:moveTo>
                    <a:pt x="0" y="9526"/>
                  </a:moveTo>
                  <a:lnTo>
                    <a:pt x="11156" y="7349"/>
                  </a:lnTo>
                  <a:lnTo>
                    <a:pt x="19002" y="5631"/>
                  </a:lnTo>
                  <a:lnTo>
                    <a:pt x="27254" y="3479"/>
                  </a:lnTo>
                  <a:lnTo>
                    <a:pt x="39627" y="0"/>
                  </a:lnTo>
                </a:path>
              </a:pathLst>
            </a:custGeom>
            <a:ln w="33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948521" y="2554903"/>
              <a:ext cx="37465" cy="13335"/>
            </a:xfrm>
            <a:custGeom>
              <a:avLst/>
              <a:gdLst/>
              <a:ahLst/>
              <a:cxnLst/>
              <a:rect l="l" t="t" r="r" b="b"/>
              <a:pathLst>
                <a:path w="37465" h="13335">
                  <a:moveTo>
                    <a:pt x="0" y="12795"/>
                  </a:moveTo>
                  <a:lnTo>
                    <a:pt x="12337" y="9265"/>
                  </a:lnTo>
                  <a:lnTo>
                    <a:pt x="20345" y="6756"/>
                  </a:lnTo>
                  <a:lnTo>
                    <a:pt x="27530" y="4067"/>
                  </a:lnTo>
                  <a:lnTo>
                    <a:pt x="37397" y="0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7985918" y="2541238"/>
              <a:ext cx="24765" cy="13970"/>
            </a:xfrm>
            <a:custGeom>
              <a:avLst/>
              <a:gdLst/>
              <a:ahLst/>
              <a:cxnLst/>
              <a:rect l="l" t="t" r="r" b="b"/>
              <a:pathLst>
                <a:path w="24765" h="13969">
                  <a:moveTo>
                    <a:pt x="0" y="13665"/>
                  </a:moveTo>
                  <a:lnTo>
                    <a:pt x="9667" y="9584"/>
                  </a:lnTo>
                  <a:lnTo>
                    <a:pt x="15455" y="6800"/>
                  </a:lnTo>
                  <a:lnTo>
                    <a:pt x="19672" y="4033"/>
                  </a:lnTo>
                  <a:lnTo>
                    <a:pt x="24629" y="0"/>
                  </a:lnTo>
                </a:path>
              </a:pathLst>
            </a:custGeom>
            <a:ln w="32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8010548" y="2528861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4" h="12700">
                  <a:moveTo>
                    <a:pt x="0" y="12376"/>
                  </a:moveTo>
                  <a:lnTo>
                    <a:pt x="8126" y="5586"/>
                  </a:lnTo>
                  <a:lnTo>
                    <a:pt x="4691" y="0"/>
                  </a:lnTo>
                </a:path>
              </a:pathLst>
            </a:custGeom>
            <a:ln w="32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998015" y="2519715"/>
              <a:ext cx="17780" cy="9525"/>
            </a:xfrm>
            <a:custGeom>
              <a:avLst/>
              <a:gdLst/>
              <a:ahLst/>
              <a:cxnLst/>
              <a:rect l="l" t="t" r="r" b="b"/>
              <a:pathLst>
                <a:path w="17779" h="9525">
                  <a:moveTo>
                    <a:pt x="17224" y="9146"/>
                  </a:moveTo>
                  <a:lnTo>
                    <a:pt x="13789" y="3561"/>
                  </a:lnTo>
                  <a:lnTo>
                    <a:pt x="0" y="0"/>
                  </a:lnTo>
                </a:path>
              </a:pathLst>
            </a:custGeom>
            <a:ln w="33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964712" y="2515368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4">
                  <a:moveTo>
                    <a:pt x="33303" y="4347"/>
                  </a:moveTo>
                  <a:lnTo>
                    <a:pt x="25026" y="2276"/>
                  </a:lnTo>
                  <a:lnTo>
                    <a:pt x="18798" y="1132"/>
                  </a:lnTo>
                  <a:lnTo>
                    <a:pt x="11496" y="510"/>
                  </a:lnTo>
                  <a:lnTo>
                    <a:pt x="0" y="0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924600" y="2514977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40" h="3810">
                  <a:moveTo>
                    <a:pt x="40111" y="390"/>
                  </a:moveTo>
                  <a:lnTo>
                    <a:pt x="28508" y="0"/>
                  </a:lnTo>
                  <a:lnTo>
                    <a:pt x="20462" y="212"/>
                  </a:lnTo>
                  <a:lnTo>
                    <a:pt x="12213" y="1337"/>
                  </a:lnTo>
                  <a:lnTo>
                    <a:pt x="0" y="3681"/>
                  </a:lnTo>
                </a:path>
              </a:pathLst>
            </a:custGeom>
            <a:ln w="33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886349" y="2518659"/>
              <a:ext cx="38735" cy="13970"/>
            </a:xfrm>
            <a:custGeom>
              <a:avLst/>
              <a:gdLst/>
              <a:ahLst/>
              <a:cxnLst/>
              <a:rect l="l" t="t" r="r" b="b"/>
              <a:pathLst>
                <a:path w="38734" h="13969">
                  <a:moveTo>
                    <a:pt x="38251" y="0"/>
                  </a:moveTo>
                  <a:lnTo>
                    <a:pt x="26067" y="2507"/>
                  </a:lnTo>
                  <a:lnTo>
                    <a:pt x="18021" y="4771"/>
                  </a:lnTo>
                  <a:lnTo>
                    <a:pt x="10527" y="8076"/>
                  </a:lnTo>
                  <a:lnTo>
                    <a:pt x="0" y="1371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857255" y="2532369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4">
                  <a:moveTo>
                    <a:pt x="29094" y="0"/>
                  </a:moveTo>
                  <a:lnTo>
                    <a:pt x="18710" y="5797"/>
                  </a:lnTo>
                  <a:lnTo>
                    <a:pt x="12218" y="10250"/>
                  </a:lnTo>
                  <a:lnTo>
                    <a:pt x="6890" y="15627"/>
                  </a:lnTo>
                  <a:lnTo>
                    <a:pt x="0" y="24196"/>
                  </a:lnTo>
                </a:path>
              </a:pathLst>
            </a:custGeom>
            <a:ln w="32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842890" y="2556565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4" h="32385">
                  <a:moveTo>
                    <a:pt x="14365" y="0"/>
                  </a:moveTo>
                  <a:lnTo>
                    <a:pt x="7704" y="8696"/>
                  </a:lnTo>
                  <a:lnTo>
                    <a:pt x="3988" y="14961"/>
                  </a:lnTo>
                  <a:lnTo>
                    <a:pt x="1869" y="21825"/>
                  </a:lnTo>
                  <a:lnTo>
                    <a:pt x="0" y="32316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7841151" y="2588882"/>
              <a:ext cx="5715" cy="35560"/>
            </a:xfrm>
            <a:custGeom>
              <a:avLst/>
              <a:gdLst/>
              <a:ahLst/>
              <a:cxnLst/>
              <a:rect l="l" t="t" r="r" b="b"/>
              <a:pathLst>
                <a:path w="5715" h="35560">
                  <a:moveTo>
                    <a:pt x="1739" y="0"/>
                  </a:moveTo>
                  <a:lnTo>
                    <a:pt x="151" y="10539"/>
                  </a:lnTo>
                  <a:lnTo>
                    <a:pt x="0" y="17739"/>
                  </a:lnTo>
                  <a:lnTo>
                    <a:pt x="1625" y="24918"/>
                  </a:lnTo>
                  <a:lnTo>
                    <a:pt x="5368" y="35393"/>
                  </a:lnTo>
                </a:path>
              </a:pathLst>
            </a:custGeom>
            <a:ln w="32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846519" y="2624276"/>
              <a:ext cx="22860" cy="31750"/>
            </a:xfrm>
            <a:custGeom>
              <a:avLst/>
              <a:gdLst/>
              <a:ahLst/>
              <a:cxnLst/>
              <a:rect l="l" t="t" r="r" b="b"/>
              <a:pathLst>
                <a:path w="22859" h="31750">
                  <a:moveTo>
                    <a:pt x="0" y="0"/>
                  </a:moveTo>
                  <a:lnTo>
                    <a:pt x="4033" y="10413"/>
                  </a:lnTo>
                  <a:lnTo>
                    <a:pt x="7698" y="17158"/>
                  </a:lnTo>
                  <a:lnTo>
                    <a:pt x="13084" y="23182"/>
                  </a:lnTo>
                  <a:lnTo>
                    <a:pt x="22277" y="31431"/>
                  </a:lnTo>
                </a:path>
              </a:pathLst>
            </a:custGeom>
            <a:ln w="32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868797" y="2655707"/>
              <a:ext cx="38735" cy="21590"/>
            </a:xfrm>
            <a:custGeom>
              <a:avLst/>
              <a:gdLst/>
              <a:ahLst/>
              <a:cxnLst/>
              <a:rect l="l" t="t" r="r" b="b"/>
              <a:pathLst>
                <a:path w="38734" h="21589">
                  <a:moveTo>
                    <a:pt x="0" y="0"/>
                  </a:moveTo>
                  <a:lnTo>
                    <a:pt x="9442" y="8090"/>
                  </a:lnTo>
                  <a:lnTo>
                    <a:pt x="16571" y="13000"/>
                  </a:lnTo>
                  <a:lnTo>
                    <a:pt x="24971" y="16724"/>
                  </a:lnTo>
                  <a:lnTo>
                    <a:pt x="38225" y="21253"/>
                  </a:lnTo>
                </a:path>
              </a:pathLst>
            </a:custGeom>
            <a:ln w="32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7907022" y="2676961"/>
              <a:ext cx="46355" cy="8255"/>
            </a:xfrm>
            <a:custGeom>
              <a:avLst/>
              <a:gdLst/>
              <a:ahLst/>
              <a:cxnLst/>
              <a:rect l="l" t="t" r="r" b="b"/>
              <a:pathLst>
                <a:path w="46354" h="8255">
                  <a:moveTo>
                    <a:pt x="0" y="0"/>
                  </a:moveTo>
                  <a:lnTo>
                    <a:pt x="13381" y="4325"/>
                  </a:lnTo>
                  <a:lnTo>
                    <a:pt x="22667" y="6626"/>
                  </a:lnTo>
                  <a:lnTo>
                    <a:pt x="32200" y="7675"/>
                  </a:lnTo>
                  <a:lnTo>
                    <a:pt x="46325" y="8244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7953348" y="2681826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10">
                  <a:moveTo>
                    <a:pt x="0" y="3379"/>
                  </a:moveTo>
                  <a:lnTo>
                    <a:pt x="14092" y="3766"/>
                  </a:lnTo>
                  <a:lnTo>
                    <a:pt x="23392" y="3543"/>
                  </a:lnTo>
                  <a:lnTo>
                    <a:pt x="32045" y="2393"/>
                  </a:lnTo>
                  <a:lnTo>
                    <a:pt x="44193" y="0"/>
                  </a:lnTo>
                </a:path>
              </a:pathLst>
            </a:custGeom>
            <a:ln w="32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7997542" y="2670219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4">
                  <a:moveTo>
                    <a:pt x="0" y="11606"/>
                  </a:moveTo>
                  <a:lnTo>
                    <a:pt x="12002" y="9083"/>
                  </a:lnTo>
                  <a:lnTo>
                    <a:pt x="19639" y="7034"/>
                  </a:lnTo>
                  <a:lnTo>
                    <a:pt x="26183" y="4368"/>
                  </a:lnTo>
                  <a:lnTo>
                    <a:pt x="34905" y="0"/>
                  </a:lnTo>
                </a:path>
              </a:pathLst>
            </a:custGeom>
            <a:ln w="32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4" name="object 544"/>
          <p:cNvGrpSpPr/>
          <p:nvPr/>
        </p:nvGrpSpPr>
        <p:grpSpPr>
          <a:xfrm>
            <a:off x="8098645" y="2413116"/>
            <a:ext cx="691515" cy="337185"/>
            <a:chOff x="8098645" y="2413116"/>
            <a:chExt cx="691515" cy="337185"/>
          </a:xfrm>
        </p:grpSpPr>
        <p:sp>
          <p:nvSpPr>
            <p:cNvPr id="545" name="object 545"/>
            <p:cNvSpPr/>
            <p:nvPr/>
          </p:nvSpPr>
          <p:spPr>
            <a:xfrm>
              <a:off x="8284746" y="2569099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09" h="11430">
                  <a:moveTo>
                    <a:pt x="16178" y="11024"/>
                  </a:moveTo>
                  <a:lnTo>
                    <a:pt x="14515" y="9819"/>
                  </a:lnTo>
                  <a:lnTo>
                    <a:pt x="12852" y="8615"/>
                  </a:lnTo>
                </a:path>
                <a:path w="16509" h="11430">
                  <a:moveTo>
                    <a:pt x="12852" y="8615"/>
                  </a:moveTo>
                  <a:lnTo>
                    <a:pt x="9527" y="620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8259457" y="2555344"/>
              <a:ext cx="25400" cy="13970"/>
            </a:xfrm>
            <a:custGeom>
              <a:avLst/>
              <a:gdLst/>
              <a:ahLst/>
              <a:cxnLst/>
              <a:rect l="l" t="t" r="r" b="b"/>
              <a:pathLst>
                <a:path w="25400" h="13969">
                  <a:moveTo>
                    <a:pt x="25288" y="13754"/>
                  </a:moveTo>
                  <a:lnTo>
                    <a:pt x="19534" y="10047"/>
                  </a:lnTo>
                  <a:lnTo>
                    <a:pt x="14981" y="7379"/>
                  </a:lnTo>
                  <a:lnTo>
                    <a:pt x="9260" y="4459"/>
                  </a:lnTo>
                  <a:lnTo>
                    <a:pt x="0" y="0"/>
                  </a:lnTo>
                </a:path>
              </a:pathLst>
            </a:custGeom>
            <a:ln w="34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8222902" y="2542279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29" h="13335">
                  <a:moveTo>
                    <a:pt x="36555" y="13065"/>
                  </a:moveTo>
                  <a:lnTo>
                    <a:pt x="27118" y="8616"/>
                  </a:lnTo>
                  <a:lnTo>
                    <a:pt x="20164" y="5772"/>
                  </a:lnTo>
                  <a:lnTo>
                    <a:pt x="12267" y="3308"/>
                  </a:lnTo>
                  <a:lnTo>
                    <a:pt x="0" y="0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8180540" y="2537489"/>
              <a:ext cx="42545" cy="5080"/>
            </a:xfrm>
            <a:custGeom>
              <a:avLst/>
              <a:gdLst/>
              <a:ahLst/>
              <a:cxnLst/>
              <a:rect l="l" t="t" r="r" b="b"/>
              <a:pathLst>
                <a:path w="42545" h="5080">
                  <a:moveTo>
                    <a:pt x="42361" y="4789"/>
                  </a:moveTo>
                  <a:lnTo>
                    <a:pt x="30002" y="1622"/>
                  </a:lnTo>
                  <a:lnTo>
                    <a:pt x="21470" y="150"/>
                  </a:lnTo>
                  <a:lnTo>
                    <a:pt x="12793" y="0"/>
                  </a:lnTo>
                  <a:lnTo>
                    <a:pt x="0" y="795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8142885" y="2538284"/>
              <a:ext cx="38100" cy="11430"/>
            </a:xfrm>
            <a:custGeom>
              <a:avLst/>
              <a:gdLst/>
              <a:ahLst/>
              <a:cxnLst/>
              <a:rect l="l" t="t" r="r" b="b"/>
              <a:pathLst>
                <a:path w="38100" h="11430">
                  <a:moveTo>
                    <a:pt x="37655" y="0"/>
                  </a:moveTo>
                  <a:lnTo>
                    <a:pt x="24935" y="1036"/>
                  </a:lnTo>
                  <a:lnTo>
                    <a:pt x="16773" y="2567"/>
                  </a:lnTo>
                  <a:lnTo>
                    <a:pt x="9638" y="5663"/>
                  </a:lnTo>
                  <a:lnTo>
                    <a:pt x="0" y="11390"/>
                  </a:lnTo>
                </a:path>
              </a:pathLst>
            </a:custGeom>
            <a:ln w="32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8120126" y="2549674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59" h="26669">
                  <a:moveTo>
                    <a:pt x="22759" y="0"/>
                  </a:moveTo>
                  <a:lnTo>
                    <a:pt x="13353" y="5958"/>
                  </a:lnTo>
                  <a:lnTo>
                    <a:pt x="7847" y="10677"/>
                  </a:lnTo>
                  <a:lnTo>
                    <a:pt x="4107" y="16615"/>
                  </a:lnTo>
                  <a:lnTo>
                    <a:pt x="0" y="26231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8114975" y="2575906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5" h="34289">
                  <a:moveTo>
                    <a:pt x="5151" y="0"/>
                  </a:moveTo>
                  <a:lnTo>
                    <a:pt x="1380" y="9733"/>
                  </a:lnTo>
                  <a:lnTo>
                    <a:pt x="0" y="16490"/>
                  </a:lnTo>
                  <a:lnTo>
                    <a:pt x="897" y="23432"/>
                  </a:lnTo>
                  <a:lnTo>
                    <a:pt x="3960" y="33718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8118936" y="2609625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0" y="0"/>
                  </a:moveTo>
                  <a:lnTo>
                    <a:pt x="3424" y="10231"/>
                  </a:lnTo>
                  <a:lnTo>
                    <a:pt x="6850" y="16785"/>
                  </a:lnTo>
                  <a:lnTo>
                    <a:pt x="12333" y="22488"/>
                  </a:lnTo>
                  <a:lnTo>
                    <a:pt x="21928" y="30171"/>
                  </a:lnTo>
                </a:path>
              </a:pathLst>
            </a:custGeom>
            <a:ln w="32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8140865" y="2639796"/>
              <a:ext cx="39370" cy="17780"/>
            </a:xfrm>
            <a:custGeom>
              <a:avLst/>
              <a:gdLst/>
              <a:ahLst/>
              <a:cxnLst/>
              <a:rect l="l" t="t" r="r" b="b"/>
              <a:pathLst>
                <a:path w="39370" h="17780">
                  <a:moveTo>
                    <a:pt x="0" y="0"/>
                  </a:moveTo>
                  <a:lnTo>
                    <a:pt x="9864" y="7484"/>
                  </a:lnTo>
                  <a:lnTo>
                    <a:pt x="17234" y="11803"/>
                  </a:lnTo>
                  <a:lnTo>
                    <a:pt x="25782" y="14598"/>
                  </a:lnTo>
                  <a:lnTo>
                    <a:pt x="39181" y="17509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8180046" y="2657306"/>
              <a:ext cx="45720" cy="3810"/>
            </a:xfrm>
            <a:custGeom>
              <a:avLst/>
              <a:gdLst/>
              <a:ahLst/>
              <a:cxnLst/>
              <a:rect l="l" t="t" r="r" b="b"/>
              <a:pathLst>
                <a:path w="45720" h="3810">
                  <a:moveTo>
                    <a:pt x="0" y="0"/>
                  </a:moveTo>
                  <a:lnTo>
                    <a:pt x="13492" y="2644"/>
                  </a:lnTo>
                  <a:lnTo>
                    <a:pt x="22696" y="3565"/>
                  </a:lnTo>
                  <a:lnTo>
                    <a:pt x="31848" y="2798"/>
                  </a:lnTo>
                  <a:lnTo>
                    <a:pt x="45183" y="379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8225229" y="2642336"/>
              <a:ext cx="39370" cy="15875"/>
            </a:xfrm>
            <a:custGeom>
              <a:avLst/>
              <a:gdLst/>
              <a:ahLst/>
              <a:cxnLst/>
              <a:rect l="l" t="t" r="r" b="b"/>
              <a:pathLst>
                <a:path w="39370" h="15875">
                  <a:moveTo>
                    <a:pt x="0" y="15349"/>
                  </a:moveTo>
                  <a:lnTo>
                    <a:pt x="13238" y="12685"/>
                  </a:lnTo>
                  <a:lnTo>
                    <a:pt x="21717" y="10198"/>
                  </a:lnTo>
                  <a:lnTo>
                    <a:pt x="29097" y="6449"/>
                  </a:lnTo>
                  <a:lnTo>
                    <a:pt x="39035" y="0"/>
                  </a:lnTo>
                </a:path>
              </a:pathLst>
            </a:custGeom>
            <a:ln w="32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8264265" y="2618324"/>
              <a:ext cx="24765" cy="24130"/>
            </a:xfrm>
            <a:custGeom>
              <a:avLst/>
              <a:gdLst/>
              <a:ahLst/>
              <a:cxnLst/>
              <a:rect l="l" t="t" r="r" b="b"/>
              <a:pathLst>
                <a:path w="24765" h="24130">
                  <a:moveTo>
                    <a:pt x="0" y="24011"/>
                  </a:moveTo>
                  <a:lnTo>
                    <a:pt x="9715" y="17427"/>
                  </a:lnTo>
                  <a:lnTo>
                    <a:pt x="15533" y="12731"/>
                  </a:lnTo>
                  <a:lnTo>
                    <a:pt x="19773" y="7672"/>
                  </a:lnTo>
                  <a:lnTo>
                    <a:pt x="24758" y="0"/>
                  </a:lnTo>
                </a:path>
              </a:pathLst>
            </a:custGeom>
            <a:ln w="32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8289024" y="2594936"/>
              <a:ext cx="8890" cy="23495"/>
            </a:xfrm>
            <a:custGeom>
              <a:avLst/>
              <a:gdLst/>
              <a:ahLst/>
              <a:cxnLst/>
              <a:rect l="l" t="t" r="r" b="b"/>
              <a:pathLst>
                <a:path w="8890" h="23494">
                  <a:moveTo>
                    <a:pt x="0" y="23388"/>
                  </a:moveTo>
                  <a:lnTo>
                    <a:pt x="8174" y="10415"/>
                  </a:lnTo>
                  <a:lnTo>
                    <a:pt x="8539" y="0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8293883" y="2580182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5" h="15239">
                  <a:moveTo>
                    <a:pt x="3679" y="14753"/>
                  </a:moveTo>
                  <a:lnTo>
                    <a:pt x="4043" y="4336"/>
                  </a:lnTo>
                  <a:lnTo>
                    <a:pt x="0" y="0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8286328" y="2575846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4">
                  <a:moveTo>
                    <a:pt x="7555" y="4336"/>
                  </a:moveTo>
                  <a:lnTo>
                    <a:pt x="3512" y="0"/>
                  </a:lnTo>
                  <a:lnTo>
                    <a:pt x="0" y="3199"/>
                  </a:lnTo>
                </a:path>
              </a:pathLst>
            </a:custGeom>
            <a:ln w="33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8282816" y="2579045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09" h="13335">
                  <a:moveTo>
                    <a:pt x="3511" y="0"/>
                  </a:moveTo>
                  <a:lnTo>
                    <a:pt x="0" y="3198"/>
                  </a:lnTo>
                  <a:lnTo>
                    <a:pt x="490" y="13004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8283307" y="2592050"/>
              <a:ext cx="8890" cy="22225"/>
            </a:xfrm>
            <a:custGeom>
              <a:avLst/>
              <a:gdLst/>
              <a:ahLst/>
              <a:cxnLst/>
              <a:rect l="l" t="t" r="r" b="b"/>
              <a:pathLst>
                <a:path w="8890" h="22225">
                  <a:moveTo>
                    <a:pt x="0" y="0"/>
                  </a:moveTo>
                  <a:lnTo>
                    <a:pt x="490" y="9806"/>
                  </a:lnTo>
                  <a:lnTo>
                    <a:pt x="8421" y="22199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8291729" y="2614249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4">
                  <a:moveTo>
                    <a:pt x="0" y="0"/>
                  </a:moveTo>
                  <a:lnTo>
                    <a:pt x="4832" y="7328"/>
                  </a:lnTo>
                  <a:lnTo>
                    <a:pt x="8914" y="12154"/>
                  </a:lnTo>
                  <a:lnTo>
                    <a:pt x="14470" y="16623"/>
                  </a:lnTo>
                  <a:lnTo>
                    <a:pt x="23724" y="22880"/>
                  </a:lnTo>
                </a:path>
              </a:pathLst>
            </a:custGeom>
            <a:ln w="33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8315453" y="2637130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9467" y="6137"/>
                  </a:lnTo>
                  <a:lnTo>
                    <a:pt x="16518" y="9769"/>
                  </a:lnTo>
                  <a:lnTo>
                    <a:pt x="24657" y="12325"/>
                  </a:lnTo>
                  <a:lnTo>
                    <a:pt x="37389" y="15231"/>
                  </a:lnTo>
                </a:path>
              </a:pathLst>
            </a:custGeom>
            <a:ln w="33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8352843" y="2652362"/>
              <a:ext cx="46355" cy="3810"/>
            </a:xfrm>
            <a:custGeom>
              <a:avLst/>
              <a:gdLst/>
              <a:ahLst/>
              <a:cxnLst/>
              <a:rect l="l" t="t" r="r" b="b"/>
              <a:pathLst>
                <a:path w="46354" h="3810">
                  <a:moveTo>
                    <a:pt x="0" y="0"/>
                  </a:moveTo>
                  <a:lnTo>
                    <a:pt x="12866" y="2693"/>
                  </a:lnTo>
                  <a:lnTo>
                    <a:pt x="21944" y="3753"/>
                  </a:lnTo>
                  <a:lnTo>
                    <a:pt x="31545" y="3325"/>
                  </a:lnTo>
                  <a:lnTo>
                    <a:pt x="45978" y="1555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8398822" y="2639792"/>
              <a:ext cx="46355" cy="14604"/>
            </a:xfrm>
            <a:custGeom>
              <a:avLst/>
              <a:gdLst/>
              <a:ahLst/>
              <a:cxnLst/>
              <a:rect l="l" t="t" r="r" b="b"/>
              <a:pathLst>
                <a:path w="46354" h="14605">
                  <a:moveTo>
                    <a:pt x="0" y="14125"/>
                  </a:moveTo>
                  <a:lnTo>
                    <a:pt x="14431" y="12110"/>
                  </a:lnTo>
                  <a:lnTo>
                    <a:pt x="24015" y="9967"/>
                  </a:lnTo>
                  <a:lnTo>
                    <a:pt x="33049" y="6372"/>
                  </a:lnTo>
                  <a:lnTo>
                    <a:pt x="45828" y="0"/>
                  </a:lnTo>
                </a:path>
              </a:pathLst>
            </a:custGeom>
            <a:ln w="32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8444650" y="2612186"/>
              <a:ext cx="34925" cy="27940"/>
            </a:xfrm>
            <a:custGeom>
              <a:avLst/>
              <a:gdLst/>
              <a:ahLst/>
              <a:cxnLst/>
              <a:rect l="l" t="t" r="r" b="b"/>
              <a:pathLst>
                <a:path w="34925" h="27939">
                  <a:moveTo>
                    <a:pt x="0" y="27606"/>
                  </a:moveTo>
                  <a:lnTo>
                    <a:pt x="12603" y="21023"/>
                  </a:lnTo>
                  <a:lnTo>
                    <a:pt x="20409" y="15953"/>
                  </a:lnTo>
                  <a:lnTo>
                    <a:pt x="26663" y="9808"/>
                  </a:lnTo>
                  <a:lnTo>
                    <a:pt x="34607" y="0"/>
                  </a:lnTo>
                </a:path>
              </a:pathLst>
            </a:custGeom>
            <a:ln w="31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8479258" y="2576655"/>
              <a:ext cx="13970" cy="35560"/>
            </a:xfrm>
            <a:custGeom>
              <a:avLst/>
              <a:gdLst/>
              <a:ahLst/>
              <a:cxnLst/>
              <a:rect l="l" t="t" r="r" b="b"/>
              <a:pathLst>
                <a:path w="13970" h="35560">
                  <a:moveTo>
                    <a:pt x="0" y="35531"/>
                  </a:moveTo>
                  <a:lnTo>
                    <a:pt x="7620" y="25598"/>
                  </a:lnTo>
                  <a:lnTo>
                    <a:pt x="11603" y="18586"/>
                  </a:lnTo>
                  <a:lnTo>
                    <a:pt x="13246" y="11163"/>
                  </a:lnTo>
                  <a:lnTo>
                    <a:pt x="13849" y="0"/>
                  </a:lnTo>
                </a:path>
              </a:pathLst>
            </a:custGeom>
            <a:ln w="32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8482479" y="2541775"/>
              <a:ext cx="11430" cy="34925"/>
            </a:xfrm>
            <a:custGeom>
              <a:avLst/>
              <a:gdLst/>
              <a:ahLst/>
              <a:cxnLst/>
              <a:rect l="l" t="t" r="r" b="b"/>
              <a:pathLst>
                <a:path w="11429" h="34925">
                  <a:moveTo>
                    <a:pt x="10628" y="34879"/>
                  </a:moveTo>
                  <a:lnTo>
                    <a:pt x="10849" y="23725"/>
                  </a:lnTo>
                  <a:lnTo>
                    <a:pt x="9815" y="16374"/>
                  </a:lnTo>
                  <a:lnTo>
                    <a:pt x="6531" y="9556"/>
                  </a:lnTo>
                  <a:lnTo>
                    <a:pt x="0" y="0"/>
                  </a:lnTo>
                </a:path>
              </a:pathLst>
            </a:custGeom>
            <a:ln w="32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8454066" y="2515503"/>
              <a:ext cx="28575" cy="26670"/>
            </a:xfrm>
            <a:custGeom>
              <a:avLst/>
              <a:gdLst/>
              <a:ahLst/>
              <a:cxnLst/>
              <a:rect l="l" t="t" r="r" b="b"/>
              <a:pathLst>
                <a:path w="28575" h="26669">
                  <a:moveTo>
                    <a:pt x="28412" y="26272"/>
                  </a:moveTo>
                  <a:lnTo>
                    <a:pt x="21603" y="16850"/>
                  </a:lnTo>
                  <a:lnTo>
                    <a:pt x="16374" y="10973"/>
                  </a:lnTo>
                  <a:lnTo>
                    <a:pt x="10060" y="6177"/>
                  </a:lnTo>
                  <a:lnTo>
                    <a:pt x="0" y="0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8421344" y="2501304"/>
              <a:ext cx="33020" cy="14604"/>
            </a:xfrm>
            <a:custGeom>
              <a:avLst/>
              <a:gdLst/>
              <a:ahLst/>
              <a:cxnLst/>
              <a:rect l="l" t="t" r="r" b="b"/>
              <a:pathLst>
                <a:path w="33020" h="14605">
                  <a:moveTo>
                    <a:pt x="32722" y="14198"/>
                  </a:moveTo>
                  <a:lnTo>
                    <a:pt x="22593" y="8210"/>
                  </a:lnTo>
                  <a:lnTo>
                    <a:pt x="15809" y="4735"/>
                  </a:lnTo>
                  <a:lnTo>
                    <a:pt x="9300" y="2442"/>
                  </a:lnTo>
                  <a:lnTo>
                    <a:pt x="0" y="0"/>
                  </a:lnTo>
                </a:path>
              </a:pathLst>
            </a:custGeom>
            <a:ln w="32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8397971" y="2497357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4">
                  <a:moveTo>
                    <a:pt x="23373" y="3947"/>
                  </a:moveTo>
                  <a:lnTo>
                    <a:pt x="7748" y="0"/>
                  </a:lnTo>
                  <a:lnTo>
                    <a:pt x="0" y="1759"/>
                  </a:lnTo>
                </a:path>
              </a:pathLst>
            </a:custGeom>
            <a:ln w="32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8390221" y="2499117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4" h="8889">
                  <a:moveTo>
                    <a:pt x="7749" y="0"/>
                  </a:moveTo>
                  <a:lnTo>
                    <a:pt x="0" y="1758"/>
                  </a:lnTo>
                  <a:lnTo>
                    <a:pt x="4454" y="8756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8394676" y="2507873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0" y="0"/>
                  </a:moveTo>
                  <a:lnTo>
                    <a:pt x="2838" y="4230"/>
                  </a:lnTo>
                  <a:lnTo>
                    <a:pt x="5998" y="7606"/>
                  </a:lnTo>
                  <a:lnTo>
                    <a:pt x="11473" y="11894"/>
                  </a:lnTo>
                  <a:lnTo>
                    <a:pt x="21256" y="18865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8415932" y="2526738"/>
              <a:ext cx="92075" cy="60960"/>
            </a:xfrm>
            <a:custGeom>
              <a:avLst/>
              <a:gdLst/>
              <a:ahLst/>
              <a:cxnLst/>
              <a:rect l="l" t="t" r="r" b="b"/>
              <a:pathLst>
                <a:path w="92075" h="60960">
                  <a:moveTo>
                    <a:pt x="0" y="0"/>
                  </a:moveTo>
                  <a:lnTo>
                    <a:pt x="38612" y="25072"/>
                  </a:lnTo>
                  <a:lnTo>
                    <a:pt x="61031" y="39764"/>
                  </a:lnTo>
                  <a:lnTo>
                    <a:pt x="75849" y="49777"/>
                  </a:lnTo>
                  <a:lnTo>
                    <a:pt x="91660" y="60814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8507593" y="2587552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4" h="36830">
                  <a:moveTo>
                    <a:pt x="0" y="0"/>
                  </a:moveTo>
                  <a:lnTo>
                    <a:pt x="15075" y="10655"/>
                  </a:lnTo>
                  <a:lnTo>
                    <a:pt x="24748" y="18000"/>
                  </a:lnTo>
                  <a:lnTo>
                    <a:pt x="33201" y="25449"/>
                  </a:lnTo>
                  <a:lnTo>
                    <a:pt x="44618" y="36417"/>
                  </a:lnTo>
                </a:path>
              </a:pathLst>
            </a:custGeom>
            <a:ln w="31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8552211" y="2623970"/>
              <a:ext cx="25400" cy="36195"/>
            </a:xfrm>
            <a:custGeom>
              <a:avLst/>
              <a:gdLst/>
              <a:ahLst/>
              <a:cxnLst/>
              <a:rect l="l" t="t" r="r" b="b"/>
              <a:pathLst>
                <a:path w="25400" h="36194">
                  <a:moveTo>
                    <a:pt x="0" y="0"/>
                  </a:moveTo>
                  <a:lnTo>
                    <a:pt x="11108" y="10955"/>
                  </a:lnTo>
                  <a:lnTo>
                    <a:pt x="17407" y="18319"/>
                  </a:lnTo>
                  <a:lnTo>
                    <a:pt x="21234" y="25435"/>
                  </a:lnTo>
                  <a:lnTo>
                    <a:pt x="24927" y="35642"/>
                  </a:lnTo>
                </a:path>
              </a:pathLst>
            </a:custGeom>
            <a:ln w="31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8572954" y="2659612"/>
              <a:ext cx="8255" cy="31750"/>
            </a:xfrm>
            <a:custGeom>
              <a:avLst/>
              <a:gdLst/>
              <a:ahLst/>
              <a:cxnLst/>
              <a:rect l="l" t="t" r="r" b="b"/>
              <a:pathLst>
                <a:path w="8254" h="31750">
                  <a:moveTo>
                    <a:pt x="4183" y="0"/>
                  </a:moveTo>
                  <a:lnTo>
                    <a:pt x="7420" y="10143"/>
                  </a:lnTo>
                  <a:lnTo>
                    <a:pt x="8063" y="16810"/>
                  </a:lnTo>
                  <a:lnTo>
                    <a:pt x="5720" y="22960"/>
                  </a:lnTo>
                  <a:lnTo>
                    <a:pt x="0" y="31550"/>
                  </a:lnTo>
                </a:path>
              </a:pathLst>
            </a:custGeom>
            <a:ln w="31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8538559" y="2691162"/>
              <a:ext cx="34925" cy="24765"/>
            </a:xfrm>
            <a:custGeom>
              <a:avLst/>
              <a:gdLst/>
              <a:ahLst/>
              <a:cxnLst/>
              <a:rect l="l" t="t" r="r" b="b"/>
              <a:pathLst>
                <a:path w="34925" h="24764">
                  <a:moveTo>
                    <a:pt x="34395" y="0"/>
                  </a:moveTo>
                  <a:lnTo>
                    <a:pt x="28202" y="8480"/>
                  </a:lnTo>
                  <a:lnTo>
                    <a:pt x="22555" y="13868"/>
                  </a:lnTo>
                  <a:lnTo>
                    <a:pt x="14229" y="18470"/>
                  </a:lnTo>
                  <a:lnTo>
                    <a:pt x="0" y="24589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8482922" y="2715752"/>
              <a:ext cx="55880" cy="15240"/>
            </a:xfrm>
            <a:custGeom>
              <a:avLst/>
              <a:gdLst/>
              <a:ahLst/>
              <a:cxnLst/>
              <a:rect l="l" t="t" r="r" b="b"/>
              <a:pathLst>
                <a:path w="55879" h="15239">
                  <a:moveTo>
                    <a:pt x="55636" y="0"/>
                  </a:moveTo>
                  <a:lnTo>
                    <a:pt x="41076" y="5967"/>
                  </a:lnTo>
                  <a:lnTo>
                    <a:pt x="30427" y="9503"/>
                  </a:lnTo>
                  <a:lnTo>
                    <a:pt x="18473" y="12001"/>
                  </a:lnTo>
                  <a:lnTo>
                    <a:pt x="0" y="14853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8424688" y="2730605"/>
              <a:ext cx="58419" cy="3810"/>
            </a:xfrm>
            <a:custGeom>
              <a:avLst/>
              <a:gdLst/>
              <a:ahLst/>
              <a:cxnLst/>
              <a:rect l="l" t="t" r="r" b="b"/>
              <a:pathLst>
                <a:path w="58420" h="3810">
                  <a:moveTo>
                    <a:pt x="58233" y="0"/>
                  </a:moveTo>
                  <a:lnTo>
                    <a:pt x="39719" y="2641"/>
                  </a:lnTo>
                  <a:lnTo>
                    <a:pt x="27481" y="3668"/>
                  </a:lnTo>
                  <a:lnTo>
                    <a:pt x="16061" y="3212"/>
                  </a:lnTo>
                  <a:lnTo>
                    <a:pt x="0" y="1405"/>
                  </a:lnTo>
                </a:path>
              </a:pathLst>
            </a:custGeom>
            <a:ln w="31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8570084" y="2449264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4">
                  <a:moveTo>
                    <a:pt x="1031" y="4013"/>
                  </a:moveTo>
                  <a:lnTo>
                    <a:pt x="516" y="200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8564681" y="2430370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5" h="19050">
                  <a:moveTo>
                    <a:pt x="5402" y="18894"/>
                  </a:moveTo>
                  <a:lnTo>
                    <a:pt x="1114" y="3286"/>
                  </a:lnTo>
                  <a:lnTo>
                    <a:pt x="0" y="0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8564681" y="2430370"/>
              <a:ext cx="9525" cy="24130"/>
            </a:xfrm>
            <a:custGeom>
              <a:avLst/>
              <a:gdLst/>
              <a:ahLst/>
              <a:cxnLst/>
              <a:rect l="l" t="t" r="r" b="b"/>
              <a:pathLst>
                <a:path w="9525" h="24130">
                  <a:moveTo>
                    <a:pt x="0" y="0"/>
                  </a:moveTo>
                  <a:lnTo>
                    <a:pt x="1797" y="4218"/>
                  </a:lnTo>
                  <a:lnTo>
                    <a:pt x="3329" y="8112"/>
                  </a:lnTo>
                  <a:lnTo>
                    <a:pt x="5435" y="13921"/>
                  </a:lnTo>
                  <a:lnTo>
                    <a:pt x="8954" y="23884"/>
                  </a:lnTo>
                </a:path>
              </a:pathLst>
            </a:custGeom>
            <a:ln w="34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8573636" y="2454254"/>
              <a:ext cx="13970" cy="46355"/>
            </a:xfrm>
            <a:custGeom>
              <a:avLst/>
              <a:gdLst/>
              <a:ahLst/>
              <a:cxnLst/>
              <a:rect l="l" t="t" r="r" b="b"/>
              <a:pathLst>
                <a:path w="13970" h="46355">
                  <a:moveTo>
                    <a:pt x="0" y="0"/>
                  </a:moveTo>
                  <a:lnTo>
                    <a:pt x="3593" y="10308"/>
                  </a:lnTo>
                  <a:lnTo>
                    <a:pt x="6222" y="18527"/>
                  </a:lnTo>
                  <a:lnTo>
                    <a:pt x="9176" y="28963"/>
                  </a:lnTo>
                  <a:lnTo>
                    <a:pt x="13741" y="45919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587378" y="2500174"/>
              <a:ext cx="14604" cy="64769"/>
            </a:xfrm>
            <a:custGeom>
              <a:avLst/>
              <a:gdLst/>
              <a:ahLst/>
              <a:cxnLst/>
              <a:rect l="l" t="t" r="r" b="b"/>
              <a:pathLst>
                <a:path w="14604" h="64769">
                  <a:moveTo>
                    <a:pt x="0" y="0"/>
                  </a:moveTo>
                  <a:lnTo>
                    <a:pt x="4570" y="17249"/>
                  </a:lnTo>
                  <a:lnTo>
                    <a:pt x="7557" y="29739"/>
                  </a:lnTo>
                  <a:lnTo>
                    <a:pt x="10280" y="43536"/>
                  </a:lnTo>
                  <a:lnTo>
                    <a:pt x="14055" y="64705"/>
                  </a:lnTo>
                </a:path>
              </a:pathLst>
            </a:custGeom>
            <a:ln w="32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601433" y="2564879"/>
              <a:ext cx="9525" cy="70485"/>
            </a:xfrm>
            <a:custGeom>
              <a:avLst/>
              <a:gdLst/>
              <a:ahLst/>
              <a:cxnLst/>
              <a:rect l="l" t="t" r="r" b="b"/>
              <a:pathLst>
                <a:path w="9525" h="70485">
                  <a:moveTo>
                    <a:pt x="0" y="0"/>
                  </a:moveTo>
                  <a:lnTo>
                    <a:pt x="3703" y="21258"/>
                  </a:lnTo>
                  <a:lnTo>
                    <a:pt x="5925" y="35677"/>
                  </a:lnTo>
                  <a:lnTo>
                    <a:pt x="7552" y="49859"/>
                  </a:lnTo>
                  <a:lnTo>
                    <a:pt x="9474" y="70403"/>
                  </a:lnTo>
                </a:path>
              </a:pathLst>
            </a:custGeom>
            <a:ln w="31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610908" y="2635283"/>
              <a:ext cx="3175" cy="59690"/>
            </a:xfrm>
            <a:custGeom>
              <a:avLst/>
              <a:gdLst/>
              <a:ahLst/>
              <a:cxnLst/>
              <a:rect l="l" t="t" r="r" b="b"/>
              <a:pathLst>
                <a:path w="3175" h="59689">
                  <a:moveTo>
                    <a:pt x="0" y="0"/>
                  </a:moveTo>
                  <a:lnTo>
                    <a:pt x="1823" y="20369"/>
                  </a:lnTo>
                  <a:lnTo>
                    <a:pt x="2758" y="33331"/>
                  </a:lnTo>
                  <a:lnTo>
                    <a:pt x="3100" y="44439"/>
                  </a:lnTo>
                  <a:lnTo>
                    <a:pt x="3143" y="59249"/>
                  </a:lnTo>
                </a:path>
              </a:pathLst>
            </a:custGeom>
            <a:ln w="30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612178" y="2694532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1873" y="0"/>
                  </a:moveTo>
                  <a:lnTo>
                    <a:pt x="1838" y="14421"/>
                  </a:lnTo>
                  <a:lnTo>
                    <a:pt x="1631" y="22816"/>
                  </a:lnTo>
                  <a:lnTo>
                    <a:pt x="1077" y="28412"/>
                  </a:lnTo>
                  <a:lnTo>
                    <a:pt x="0" y="34437"/>
                  </a:lnTo>
                </a:path>
              </a:pathLst>
            </a:custGeom>
            <a:ln w="30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557377" y="25730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556175" y="257099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1202" y="2033"/>
                  </a:moveTo>
                  <a:lnTo>
                    <a:pt x="972" y="16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555201" y="2566813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973" y="4176"/>
                  </a:moveTo>
                  <a:lnTo>
                    <a:pt x="0" y="2486"/>
                  </a:lnTo>
                  <a:lnTo>
                    <a:pt x="2813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8558015" y="2561818"/>
              <a:ext cx="15875" cy="5080"/>
            </a:xfrm>
            <a:custGeom>
              <a:avLst/>
              <a:gdLst/>
              <a:ahLst/>
              <a:cxnLst/>
              <a:rect l="l" t="t" r="r" b="b"/>
              <a:pathLst>
                <a:path w="15875" h="5080">
                  <a:moveTo>
                    <a:pt x="0" y="4995"/>
                  </a:moveTo>
                  <a:lnTo>
                    <a:pt x="2813" y="2508"/>
                  </a:lnTo>
                  <a:lnTo>
                    <a:pt x="15564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573579" y="255743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4">
                  <a:moveTo>
                    <a:pt x="0" y="4379"/>
                  </a:moveTo>
                  <a:lnTo>
                    <a:pt x="7740" y="2899"/>
                  </a:lnTo>
                  <a:lnTo>
                    <a:pt x="14108" y="1949"/>
                  </a:lnTo>
                  <a:lnTo>
                    <a:pt x="22511" y="1120"/>
                  </a:lnTo>
                  <a:lnTo>
                    <a:pt x="36359" y="0"/>
                  </a:lnTo>
                </a:path>
              </a:pathLst>
            </a:custGeom>
            <a:ln w="34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609939" y="2554508"/>
              <a:ext cx="52069" cy="3175"/>
            </a:xfrm>
            <a:custGeom>
              <a:avLst/>
              <a:gdLst/>
              <a:ahLst/>
              <a:cxnLst/>
              <a:rect l="l" t="t" r="r" b="b"/>
              <a:pathLst>
                <a:path w="52070" h="3175">
                  <a:moveTo>
                    <a:pt x="0" y="2930"/>
                  </a:moveTo>
                  <a:lnTo>
                    <a:pt x="14083" y="1833"/>
                  </a:lnTo>
                  <a:lnTo>
                    <a:pt x="24140" y="1162"/>
                  </a:lnTo>
                  <a:lnTo>
                    <a:pt x="34996" y="642"/>
                  </a:lnTo>
                  <a:lnTo>
                    <a:pt x="51478" y="0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661417" y="2553155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40" h="1905">
                  <a:moveTo>
                    <a:pt x="0" y="1353"/>
                  </a:moveTo>
                  <a:lnTo>
                    <a:pt x="16505" y="735"/>
                  </a:lnTo>
                  <a:lnTo>
                    <a:pt x="27528" y="388"/>
                  </a:lnTo>
                  <a:lnTo>
                    <a:pt x="38040" y="185"/>
                  </a:lnTo>
                  <a:lnTo>
                    <a:pt x="53008" y="0"/>
                  </a:lnTo>
                </a:path>
              </a:pathLst>
            </a:custGeom>
            <a:ln w="32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714426" y="2552648"/>
              <a:ext cx="57785" cy="635"/>
            </a:xfrm>
            <a:custGeom>
              <a:avLst/>
              <a:gdLst/>
              <a:ahLst/>
              <a:cxnLst/>
              <a:rect l="l" t="t" r="r" b="b"/>
              <a:pathLst>
                <a:path w="57784" h="635">
                  <a:moveTo>
                    <a:pt x="-15954" y="253"/>
                  </a:moveTo>
                  <a:lnTo>
                    <a:pt x="73697" y="253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731501" y="2552504"/>
              <a:ext cx="41275" cy="635"/>
            </a:xfrm>
            <a:custGeom>
              <a:avLst/>
              <a:gdLst/>
              <a:ahLst/>
              <a:cxnLst/>
              <a:rect l="l" t="t" r="r" b="b"/>
              <a:pathLst>
                <a:path w="41275" h="635">
                  <a:moveTo>
                    <a:pt x="-17444" y="129"/>
                  </a:moveTo>
                  <a:lnTo>
                    <a:pt x="58112" y="129"/>
                  </a:lnTo>
                </a:path>
              </a:pathLst>
            </a:custGeom>
            <a:ln w="35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8" name="object 598"/>
          <p:cNvGrpSpPr/>
          <p:nvPr/>
        </p:nvGrpSpPr>
        <p:grpSpPr>
          <a:xfrm>
            <a:off x="9051362" y="2490356"/>
            <a:ext cx="399415" cy="225425"/>
            <a:chOff x="9051362" y="2490356"/>
            <a:chExt cx="399415" cy="225425"/>
          </a:xfrm>
        </p:grpSpPr>
        <p:pic>
          <p:nvPicPr>
            <p:cNvPr id="599" name="object 5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51362" y="2505308"/>
              <a:ext cx="186608" cy="210069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58506" y="2490356"/>
              <a:ext cx="191989" cy="205162"/>
            </a:xfrm>
            <a:prstGeom prst="rect">
              <a:avLst/>
            </a:prstGeom>
          </p:spPr>
        </p:pic>
      </p:grpSp>
      <p:pic>
        <p:nvPicPr>
          <p:cNvPr id="601" name="object 60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9506238" y="2472160"/>
            <a:ext cx="189283" cy="219659"/>
          </a:xfrm>
          <a:prstGeom prst="rect">
            <a:avLst/>
          </a:prstGeom>
        </p:spPr>
      </p:pic>
      <p:pic>
        <p:nvPicPr>
          <p:cNvPr id="602" name="object 6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77463" y="3387797"/>
            <a:ext cx="160889" cy="215104"/>
          </a:xfrm>
          <a:prstGeom prst="rect">
            <a:avLst/>
          </a:prstGeom>
        </p:spPr>
      </p:pic>
      <p:grpSp>
        <p:nvGrpSpPr>
          <p:cNvPr id="603" name="object 603"/>
          <p:cNvGrpSpPr/>
          <p:nvPr/>
        </p:nvGrpSpPr>
        <p:grpSpPr>
          <a:xfrm>
            <a:off x="532772" y="3243957"/>
            <a:ext cx="922019" cy="374015"/>
            <a:chOff x="532772" y="3243957"/>
            <a:chExt cx="922019" cy="374015"/>
          </a:xfrm>
        </p:grpSpPr>
        <p:sp>
          <p:nvSpPr>
            <p:cNvPr id="604" name="object 604"/>
            <p:cNvSpPr/>
            <p:nvPr/>
          </p:nvSpPr>
          <p:spPr>
            <a:xfrm>
              <a:off x="652851" y="34995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01"/>
                  </a:moveTo>
                  <a:lnTo>
                    <a:pt x="17577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48641" y="3488056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4">
                  <a:moveTo>
                    <a:pt x="4209" y="11448"/>
                  </a:moveTo>
                  <a:lnTo>
                    <a:pt x="2662" y="5436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641110" y="3475336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531" y="12719"/>
                  </a:moveTo>
                  <a:lnTo>
                    <a:pt x="4868" y="7282"/>
                  </a:lnTo>
                  <a:lnTo>
                    <a:pt x="0" y="0"/>
                  </a:lnTo>
                </a:path>
              </a:pathLst>
            </a:custGeom>
            <a:ln w="34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628092" y="3461292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13018" y="14044"/>
                  </a:moveTo>
                  <a:lnTo>
                    <a:pt x="8149" y="6760"/>
                  </a:lnTo>
                  <a:lnTo>
                    <a:pt x="0" y="0"/>
                  </a:lnTo>
                </a:path>
              </a:pathLst>
            </a:custGeom>
            <a:ln w="34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608580" y="3451500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4" h="10160">
                  <a:moveTo>
                    <a:pt x="19511" y="9792"/>
                  </a:moveTo>
                  <a:lnTo>
                    <a:pt x="11362" y="3031"/>
                  </a:lnTo>
                  <a:lnTo>
                    <a:pt x="0" y="0"/>
                  </a:lnTo>
                </a:path>
              </a:pathLst>
            </a:custGeom>
            <a:ln w="33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85497" y="3448468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5" h="3810">
                  <a:moveTo>
                    <a:pt x="23083" y="3031"/>
                  </a:moveTo>
                  <a:lnTo>
                    <a:pt x="11721" y="0"/>
                  </a:lnTo>
                  <a:lnTo>
                    <a:pt x="0" y="3499"/>
                  </a:lnTo>
                </a:path>
              </a:pathLst>
            </a:custGeom>
            <a:ln w="33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64635" y="3451968"/>
              <a:ext cx="20955" cy="14604"/>
            </a:xfrm>
            <a:custGeom>
              <a:avLst/>
              <a:gdLst/>
              <a:ahLst/>
              <a:cxnLst/>
              <a:rect l="l" t="t" r="r" b="b"/>
              <a:pathLst>
                <a:path w="20954" h="14604">
                  <a:moveTo>
                    <a:pt x="20861" y="0"/>
                  </a:moveTo>
                  <a:lnTo>
                    <a:pt x="9140" y="3499"/>
                  </a:lnTo>
                  <a:lnTo>
                    <a:pt x="0" y="13995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51944" y="3465963"/>
              <a:ext cx="12700" cy="25400"/>
            </a:xfrm>
            <a:custGeom>
              <a:avLst/>
              <a:gdLst/>
              <a:ahLst/>
              <a:cxnLst/>
              <a:rect l="l" t="t" r="r" b="b"/>
              <a:pathLst>
                <a:path w="12700" h="25400">
                  <a:moveTo>
                    <a:pt x="12691" y="0"/>
                  </a:moveTo>
                  <a:lnTo>
                    <a:pt x="7351" y="6295"/>
                  </a:lnTo>
                  <a:lnTo>
                    <a:pt x="4250" y="11005"/>
                  </a:lnTo>
                  <a:lnTo>
                    <a:pt x="2196" y="16480"/>
                  </a:lnTo>
                  <a:lnTo>
                    <a:pt x="0" y="25071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49399" y="3491034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09" h="29210">
                  <a:moveTo>
                    <a:pt x="2544" y="0"/>
                  </a:moveTo>
                  <a:lnTo>
                    <a:pt x="561" y="8653"/>
                  </a:lnTo>
                  <a:lnTo>
                    <a:pt x="0" y="14571"/>
                  </a:lnTo>
                  <a:lnTo>
                    <a:pt x="949" y="20484"/>
                  </a:lnTo>
                  <a:lnTo>
                    <a:pt x="3498" y="29120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552898" y="3520155"/>
              <a:ext cx="15875" cy="24765"/>
            </a:xfrm>
            <a:custGeom>
              <a:avLst/>
              <a:gdLst/>
              <a:ahLst/>
              <a:cxnLst/>
              <a:rect l="l" t="t" r="r" b="b"/>
              <a:pathLst>
                <a:path w="15875" h="24764">
                  <a:moveTo>
                    <a:pt x="0" y="0"/>
                  </a:moveTo>
                  <a:lnTo>
                    <a:pt x="2775" y="8568"/>
                  </a:lnTo>
                  <a:lnTo>
                    <a:pt x="5303" y="14002"/>
                  </a:lnTo>
                  <a:lnTo>
                    <a:pt x="9028" y="18620"/>
                  </a:lnTo>
                  <a:lnTo>
                    <a:pt x="15391" y="24744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568290" y="3544899"/>
              <a:ext cx="25400" cy="13335"/>
            </a:xfrm>
            <a:custGeom>
              <a:avLst/>
              <a:gdLst/>
              <a:ahLst/>
              <a:cxnLst/>
              <a:rect l="l" t="t" r="r" b="b"/>
              <a:pathLst>
                <a:path w="25400" h="13335">
                  <a:moveTo>
                    <a:pt x="0" y="0"/>
                  </a:moveTo>
                  <a:lnTo>
                    <a:pt x="6520" y="5938"/>
                  </a:lnTo>
                  <a:lnTo>
                    <a:pt x="11338" y="9265"/>
                  </a:lnTo>
                  <a:lnTo>
                    <a:pt x="16836" y="11195"/>
                  </a:lnTo>
                  <a:lnTo>
                    <a:pt x="25394" y="12940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93685" y="3555519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09" h="4445">
                  <a:moveTo>
                    <a:pt x="0" y="2320"/>
                  </a:moveTo>
                  <a:lnTo>
                    <a:pt x="8608" y="3827"/>
                  </a:lnTo>
                  <a:lnTo>
                    <a:pt x="14461" y="4087"/>
                  </a:lnTo>
                  <a:lnTo>
                    <a:pt x="20243" y="2884"/>
                  </a:lnTo>
                  <a:lnTo>
                    <a:pt x="28640" y="0"/>
                  </a:lnTo>
                </a:path>
              </a:pathLst>
            </a:custGeom>
            <a:ln w="33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622325" y="3539894"/>
              <a:ext cx="24765" cy="15875"/>
            </a:xfrm>
            <a:custGeom>
              <a:avLst/>
              <a:gdLst/>
              <a:ahLst/>
              <a:cxnLst/>
              <a:rect l="l" t="t" r="r" b="b"/>
              <a:pathLst>
                <a:path w="24765" h="15875">
                  <a:moveTo>
                    <a:pt x="0" y="15624"/>
                  </a:moveTo>
                  <a:lnTo>
                    <a:pt x="8329" y="12532"/>
                  </a:lnTo>
                  <a:lnTo>
                    <a:pt x="13637" y="9874"/>
                  </a:lnTo>
                  <a:lnTo>
                    <a:pt x="18205" y="6184"/>
                  </a:lnTo>
                  <a:lnTo>
                    <a:pt x="24311" y="0"/>
                  </a:lnTo>
                </a:path>
              </a:pathLst>
            </a:custGeom>
            <a:ln w="33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646637" y="3518402"/>
              <a:ext cx="14604" cy="21590"/>
            </a:xfrm>
            <a:custGeom>
              <a:avLst/>
              <a:gdLst/>
              <a:ahLst/>
              <a:cxnLst/>
              <a:rect l="l" t="t" r="r" b="b"/>
              <a:pathLst>
                <a:path w="14604" h="21589">
                  <a:moveTo>
                    <a:pt x="0" y="21492"/>
                  </a:moveTo>
                  <a:lnTo>
                    <a:pt x="5952" y="15215"/>
                  </a:lnTo>
                  <a:lnTo>
                    <a:pt x="9447" y="10884"/>
                  </a:lnTo>
                  <a:lnTo>
                    <a:pt x="11844" y="6484"/>
                  </a:lnTo>
                  <a:lnTo>
                    <a:pt x="14502" y="0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661140" y="3500249"/>
              <a:ext cx="4445" cy="18415"/>
            </a:xfrm>
            <a:custGeom>
              <a:avLst/>
              <a:gdLst/>
              <a:ahLst/>
              <a:cxnLst/>
              <a:rect l="l" t="t" r="r" b="b"/>
              <a:pathLst>
                <a:path w="4445" h="18414">
                  <a:moveTo>
                    <a:pt x="0" y="18153"/>
                  </a:moveTo>
                  <a:lnTo>
                    <a:pt x="4322" y="7222"/>
                  </a:lnTo>
                  <a:lnTo>
                    <a:pt x="3529" y="0"/>
                  </a:lnTo>
                </a:path>
              </a:pathLst>
            </a:custGeom>
            <a:ln w="33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659824" y="3493027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845" y="7221"/>
                  </a:moveTo>
                  <a:lnTo>
                    <a:pt x="4052" y="0"/>
                  </a:lnTo>
                  <a:lnTo>
                    <a:pt x="0" y="121"/>
                  </a:lnTo>
                </a:path>
              </a:pathLst>
            </a:custGeom>
            <a:ln w="33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651738" y="3493149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8085" y="0"/>
                  </a:moveTo>
                  <a:lnTo>
                    <a:pt x="4033" y="120"/>
                  </a:lnTo>
                  <a:lnTo>
                    <a:pt x="0" y="9060"/>
                  </a:lnTo>
                </a:path>
              </a:pathLst>
            </a:custGeom>
            <a:ln w="34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647436" y="3502210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5" h="23495">
                  <a:moveTo>
                    <a:pt x="4301" y="0"/>
                  </a:moveTo>
                  <a:lnTo>
                    <a:pt x="267" y="8938"/>
                  </a:lnTo>
                  <a:lnTo>
                    <a:pt x="0" y="23207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647370" y="3525417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5" h="29845">
                  <a:moveTo>
                    <a:pt x="66" y="0"/>
                  </a:moveTo>
                  <a:lnTo>
                    <a:pt x="0" y="8490"/>
                  </a:lnTo>
                  <a:lnTo>
                    <a:pt x="540" y="14419"/>
                  </a:lnTo>
                  <a:lnTo>
                    <a:pt x="2194" y="20574"/>
                  </a:lnTo>
                  <a:lnTo>
                    <a:pt x="5467" y="29744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652837" y="3555161"/>
              <a:ext cx="17780" cy="27305"/>
            </a:xfrm>
            <a:custGeom>
              <a:avLst/>
              <a:gdLst/>
              <a:ahLst/>
              <a:cxnLst/>
              <a:rect l="l" t="t" r="r" b="b"/>
              <a:pathLst>
                <a:path w="17779" h="27304">
                  <a:moveTo>
                    <a:pt x="0" y="0"/>
                  </a:moveTo>
                  <a:lnTo>
                    <a:pt x="3461" y="9129"/>
                  </a:lnTo>
                  <a:lnTo>
                    <a:pt x="6433" y="14997"/>
                  </a:lnTo>
                  <a:lnTo>
                    <a:pt x="10553" y="20146"/>
                  </a:lnTo>
                  <a:lnTo>
                    <a:pt x="17457" y="27118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670295" y="3582280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40" h="15875">
                  <a:moveTo>
                    <a:pt x="0" y="0"/>
                  </a:moveTo>
                  <a:lnTo>
                    <a:pt x="7067" y="6795"/>
                  </a:lnTo>
                  <a:lnTo>
                    <a:pt x="12332" y="10704"/>
                  </a:lnTo>
                  <a:lnTo>
                    <a:pt x="18413" y="13206"/>
                  </a:lnTo>
                  <a:lnTo>
                    <a:pt x="27927" y="15782"/>
                  </a:lnTo>
                </a:path>
              </a:pathLst>
            </a:custGeom>
            <a:ln w="32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698222" y="3596137"/>
              <a:ext cx="34290" cy="5080"/>
            </a:xfrm>
            <a:custGeom>
              <a:avLst/>
              <a:gdLst/>
              <a:ahLst/>
              <a:cxnLst/>
              <a:rect l="l" t="t" r="r" b="b"/>
              <a:pathLst>
                <a:path w="34290" h="5079">
                  <a:moveTo>
                    <a:pt x="0" y="1925"/>
                  </a:moveTo>
                  <a:lnTo>
                    <a:pt x="9609" y="4224"/>
                  </a:lnTo>
                  <a:lnTo>
                    <a:pt x="16351" y="4790"/>
                  </a:lnTo>
                  <a:lnTo>
                    <a:pt x="23414" y="3442"/>
                  </a:lnTo>
                  <a:lnTo>
                    <a:pt x="33981" y="0"/>
                  </a:lnTo>
                </a:path>
              </a:pathLst>
            </a:custGeom>
            <a:ln w="32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32204" y="3575543"/>
              <a:ext cx="33655" cy="20955"/>
            </a:xfrm>
            <a:custGeom>
              <a:avLst/>
              <a:gdLst/>
              <a:ahLst/>
              <a:cxnLst/>
              <a:rect l="l" t="t" r="r" b="b"/>
              <a:pathLst>
                <a:path w="33654" h="20954">
                  <a:moveTo>
                    <a:pt x="0" y="20594"/>
                  </a:moveTo>
                  <a:lnTo>
                    <a:pt x="10561" y="16860"/>
                  </a:lnTo>
                  <a:lnTo>
                    <a:pt x="17579" y="13470"/>
                  </a:lnTo>
                  <a:lnTo>
                    <a:pt x="24202" y="8493"/>
                  </a:lnTo>
                  <a:lnTo>
                    <a:pt x="33579" y="0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65783" y="3536756"/>
              <a:ext cx="29209" cy="39370"/>
            </a:xfrm>
            <a:custGeom>
              <a:avLst/>
              <a:gdLst/>
              <a:ahLst/>
              <a:cxnLst/>
              <a:rect l="l" t="t" r="r" b="b"/>
              <a:pathLst>
                <a:path w="29209" h="39370">
                  <a:moveTo>
                    <a:pt x="0" y="38787"/>
                  </a:moveTo>
                  <a:lnTo>
                    <a:pt x="9298" y="30009"/>
                  </a:lnTo>
                  <a:lnTo>
                    <a:pt x="15377" y="23043"/>
                  </a:lnTo>
                  <a:lnTo>
                    <a:pt x="20917" y="14252"/>
                  </a:lnTo>
                  <a:lnTo>
                    <a:pt x="28601" y="0"/>
                  </a:lnTo>
                </a:path>
              </a:pathLst>
            </a:custGeom>
            <a:ln w="32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94384" y="3482154"/>
              <a:ext cx="22225" cy="54610"/>
            </a:xfrm>
            <a:custGeom>
              <a:avLst/>
              <a:gdLst/>
              <a:ahLst/>
              <a:cxnLst/>
              <a:rect l="l" t="t" r="r" b="b"/>
              <a:pathLst>
                <a:path w="22225" h="54610">
                  <a:moveTo>
                    <a:pt x="0" y="54602"/>
                  </a:moveTo>
                  <a:lnTo>
                    <a:pt x="7577" y="40102"/>
                  </a:lnTo>
                  <a:lnTo>
                    <a:pt x="12376" y="29581"/>
                  </a:lnTo>
                  <a:lnTo>
                    <a:pt x="16444" y="17920"/>
                  </a:lnTo>
                  <a:lnTo>
                    <a:pt x="21825" y="0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816210" y="3420057"/>
              <a:ext cx="13335" cy="62230"/>
            </a:xfrm>
            <a:custGeom>
              <a:avLst/>
              <a:gdLst/>
              <a:ahLst/>
              <a:cxnLst/>
              <a:rect l="l" t="t" r="r" b="b"/>
              <a:pathLst>
                <a:path w="13334" h="62229">
                  <a:moveTo>
                    <a:pt x="0" y="62096"/>
                  </a:moveTo>
                  <a:lnTo>
                    <a:pt x="5247" y="44058"/>
                  </a:lnTo>
                  <a:lnTo>
                    <a:pt x="8378" y="31578"/>
                  </a:lnTo>
                  <a:lnTo>
                    <a:pt x="10636" y="18832"/>
                  </a:lnTo>
                  <a:lnTo>
                    <a:pt x="13264" y="0"/>
                  </a:lnTo>
                </a:path>
              </a:pathLst>
            </a:custGeom>
            <a:ln w="31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829474" y="3359856"/>
              <a:ext cx="5080" cy="60325"/>
            </a:xfrm>
            <a:custGeom>
              <a:avLst/>
              <a:gdLst/>
              <a:ahLst/>
              <a:cxnLst/>
              <a:rect l="l" t="t" r="r" b="b"/>
              <a:pathLst>
                <a:path w="5080" h="60325">
                  <a:moveTo>
                    <a:pt x="0" y="60200"/>
                  </a:moveTo>
                  <a:lnTo>
                    <a:pt x="2491" y="41398"/>
                  </a:lnTo>
                  <a:lnTo>
                    <a:pt x="3791" y="28860"/>
                  </a:lnTo>
                  <a:lnTo>
                    <a:pt x="4320" y="16942"/>
                  </a:lnTo>
                  <a:lnTo>
                    <a:pt x="4502" y="0"/>
                  </a:lnTo>
                </a:path>
              </a:pathLst>
            </a:custGeom>
            <a:ln w="31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831368" y="3310033"/>
              <a:ext cx="3175" cy="50165"/>
            </a:xfrm>
            <a:custGeom>
              <a:avLst/>
              <a:gdLst/>
              <a:ahLst/>
              <a:cxnLst/>
              <a:rect l="l" t="t" r="r" b="b"/>
              <a:pathLst>
                <a:path w="3175" h="50164">
                  <a:moveTo>
                    <a:pt x="2609" y="49823"/>
                  </a:moveTo>
                  <a:lnTo>
                    <a:pt x="2680" y="33043"/>
                  </a:lnTo>
                  <a:lnTo>
                    <a:pt x="2432" y="22260"/>
                  </a:lnTo>
                  <a:lnTo>
                    <a:pt x="1620" y="12802"/>
                  </a:lnTo>
                  <a:lnTo>
                    <a:pt x="0" y="0"/>
                  </a:lnTo>
                </a:path>
              </a:pathLst>
            </a:custGeom>
            <a:ln w="31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824154" y="3276670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19" h="33654">
                  <a:moveTo>
                    <a:pt x="7214" y="33363"/>
                  </a:moveTo>
                  <a:lnTo>
                    <a:pt x="5522" y="20818"/>
                  </a:lnTo>
                  <a:lnTo>
                    <a:pt x="4206" y="13161"/>
                  </a:lnTo>
                  <a:lnTo>
                    <a:pt x="2591" y="7264"/>
                  </a:lnTo>
                  <a:lnTo>
                    <a:pt x="0" y="0"/>
                  </a:lnTo>
                </a:path>
              </a:pathLst>
            </a:custGeom>
            <a:ln w="31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815235" y="3262668"/>
              <a:ext cx="9525" cy="14604"/>
            </a:xfrm>
            <a:custGeom>
              <a:avLst/>
              <a:gdLst/>
              <a:ahLst/>
              <a:cxnLst/>
              <a:rect l="l" t="t" r="r" b="b"/>
              <a:pathLst>
                <a:path w="9525" h="14604">
                  <a:moveTo>
                    <a:pt x="8918" y="14002"/>
                  </a:moveTo>
                  <a:lnTo>
                    <a:pt x="4512" y="2014"/>
                  </a:lnTo>
                  <a:lnTo>
                    <a:pt x="0" y="0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807760" y="3260653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19" h="8254">
                  <a:moveTo>
                    <a:pt x="7474" y="2014"/>
                  </a:moveTo>
                  <a:lnTo>
                    <a:pt x="2962" y="0"/>
                  </a:lnTo>
                  <a:lnTo>
                    <a:pt x="0" y="8215"/>
                  </a:lnTo>
                </a:path>
              </a:pathLst>
            </a:custGeom>
            <a:ln w="33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804395" y="3268868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09" h="26670">
                  <a:moveTo>
                    <a:pt x="3364" y="0"/>
                  </a:moveTo>
                  <a:lnTo>
                    <a:pt x="1645" y="5029"/>
                  </a:lnTo>
                  <a:lnTo>
                    <a:pt x="722" y="9435"/>
                  </a:lnTo>
                  <a:lnTo>
                    <a:pt x="278" y="15671"/>
                  </a:lnTo>
                  <a:lnTo>
                    <a:pt x="0" y="26195"/>
                  </a:lnTo>
                </a:path>
              </a:pathLst>
            </a:custGeom>
            <a:ln w="34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804213" y="3295063"/>
              <a:ext cx="3175" cy="44450"/>
            </a:xfrm>
            <a:custGeom>
              <a:avLst/>
              <a:gdLst/>
              <a:ahLst/>
              <a:cxnLst/>
              <a:rect l="l" t="t" r="r" b="b"/>
              <a:pathLst>
                <a:path w="3175" h="44450">
                  <a:moveTo>
                    <a:pt x="182" y="0"/>
                  </a:moveTo>
                  <a:lnTo>
                    <a:pt x="0" y="10803"/>
                  </a:lnTo>
                  <a:lnTo>
                    <a:pt x="229" y="18998"/>
                  </a:lnTo>
                  <a:lnTo>
                    <a:pt x="1133" y="28718"/>
                  </a:lnTo>
                  <a:lnTo>
                    <a:pt x="2973" y="44096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807186" y="3339160"/>
              <a:ext cx="9525" cy="57150"/>
            </a:xfrm>
            <a:custGeom>
              <a:avLst/>
              <a:gdLst/>
              <a:ahLst/>
              <a:cxnLst/>
              <a:rect l="l" t="t" r="r" b="b"/>
              <a:pathLst>
                <a:path w="9525" h="57150">
                  <a:moveTo>
                    <a:pt x="0" y="0"/>
                  </a:moveTo>
                  <a:lnTo>
                    <a:pt x="1940" y="15578"/>
                  </a:lnTo>
                  <a:lnTo>
                    <a:pt x="3547" y="26694"/>
                  </a:lnTo>
                  <a:lnTo>
                    <a:pt x="5686" y="38679"/>
                  </a:lnTo>
                  <a:lnTo>
                    <a:pt x="9221" y="56864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816408" y="3396025"/>
              <a:ext cx="14604" cy="60960"/>
            </a:xfrm>
            <a:custGeom>
              <a:avLst/>
              <a:gdLst/>
              <a:ahLst/>
              <a:cxnLst/>
              <a:rect l="l" t="t" r="r" b="b"/>
              <a:pathLst>
                <a:path w="14605" h="60960">
                  <a:moveTo>
                    <a:pt x="0" y="0"/>
                  </a:moveTo>
                  <a:lnTo>
                    <a:pt x="3612" y="18249"/>
                  </a:lnTo>
                  <a:lnTo>
                    <a:pt x="6294" y="30682"/>
                  </a:lnTo>
                  <a:lnTo>
                    <a:pt x="9375" y="43014"/>
                  </a:lnTo>
                  <a:lnTo>
                    <a:pt x="14183" y="60960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830592" y="3456985"/>
              <a:ext cx="19050" cy="54610"/>
            </a:xfrm>
            <a:custGeom>
              <a:avLst/>
              <a:gdLst/>
              <a:ahLst/>
              <a:cxnLst/>
              <a:rect l="l" t="t" r="r" b="b"/>
              <a:pathLst>
                <a:path w="19050" h="54610">
                  <a:moveTo>
                    <a:pt x="0" y="0"/>
                  </a:moveTo>
                  <a:lnTo>
                    <a:pt x="4876" y="17845"/>
                  </a:lnTo>
                  <a:lnTo>
                    <a:pt x="8433" y="29478"/>
                  </a:lnTo>
                  <a:lnTo>
                    <a:pt x="12409" y="40012"/>
                  </a:lnTo>
                  <a:lnTo>
                    <a:pt x="18541" y="54562"/>
                  </a:lnTo>
                </a:path>
              </a:pathLst>
            </a:custGeom>
            <a:ln w="31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849133" y="3511548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59" h="38735">
                  <a:moveTo>
                    <a:pt x="0" y="0"/>
                  </a:moveTo>
                  <a:lnTo>
                    <a:pt x="6195" y="14303"/>
                  </a:lnTo>
                  <a:lnTo>
                    <a:pt x="10616" y="23105"/>
                  </a:lnTo>
                  <a:lnTo>
                    <a:pt x="15381" y="30036"/>
                  </a:lnTo>
                  <a:lnTo>
                    <a:pt x="22611" y="38729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871745" y="3550277"/>
              <a:ext cx="26034" cy="18415"/>
            </a:xfrm>
            <a:custGeom>
              <a:avLst/>
              <a:gdLst/>
              <a:ahLst/>
              <a:cxnLst/>
              <a:rect l="l" t="t" r="r" b="b"/>
              <a:pathLst>
                <a:path w="26034" h="18414">
                  <a:moveTo>
                    <a:pt x="0" y="0"/>
                  </a:moveTo>
                  <a:lnTo>
                    <a:pt x="7278" y="8371"/>
                  </a:lnTo>
                  <a:lnTo>
                    <a:pt x="12385" y="13055"/>
                  </a:lnTo>
                  <a:lnTo>
                    <a:pt x="17734" y="15759"/>
                  </a:lnTo>
                  <a:lnTo>
                    <a:pt x="25738" y="18186"/>
                  </a:lnTo>
                </a:path>
              </a:pathLst>
            </a:custGeom>
            <a:ln w="31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897483" y="3566126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5" h="5079">
                  <a:moveTo>
                    <a:pt x="0" y="2337"/>
                  </a:moveTo>
                  <a:lnTo>
                    <a:pt x="8020" y="4444"/>
                  </a:lnTo>
                  <a:lnTo>
                    <a:pt x="13487" y="4902"/>
                  </a:lnTo>
                  <a:lnTo>
                    <a:pt x="18914" y="3494"/>
                  </a:lnTo>
                  <a:lnTo>
                    <a:pt x="26817" y="0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924300" y="3546333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0" y="19792"/>
                  </a:moveTo>
                  <a:lnTo>
                    <a:pt x="7878" y="16025"/>
                  </a:lnTo>
                  <a:lnTo>
                    <a:pt x="13139" y="12707"/>
                  </a:lnTo>
                  <a:lnTo>
                    <a:pt x="18154" y="7984"/>
                  </a:lnTo>
                  <a:lnTo>
                    <a:pt x="25293" y="0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949594" y="3516109"/>
              <a:ext cx="20955" cy="30480"/>
            </a:xfrm>
            <a:custGeom>
              <a:avLst/>
              <a:gdLst/>
              <a:ahLst/>
              <a:cxnLst/>
              <a:rect l="l" t="t" r="r" b="b"/>
              <a:pathLst>
                <a:path w="20955" h="30479">
                  <a:moveTo>
                    <a:pt x="0" y="30224"/>
                  </a:moveTo>
                  <a:lnTo>
                    <a:pt x="7070" y="22077"/>
                  </a:lnTo>
                  <a:lnTo>
                    <a:pt x="11599" y="16213"/>
                  </a:lnTo>
                  <a:lnTo>
                    <a:pt x="15542" y="9798"/>
                  </a:lnTo>
                  <a:lnTo>
                    <a:pt x="20855" y="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970449" y="348422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0" y="31886"/>
                  </a:moveTo>
                  <a:lnTo>
                    <a:pt x="5201" y="22062"/>
                  </a:lnTo>
                  <a:lnTo>
                    <a:pt x="8369" y="15465"/>
                  </a:lnTo>
                  <a:lnTo>
                    <a:pt x="10792" y="9108"/>
                  </a:lnTo>
                  <a:lnTo>
                    <a:pt x="13761" y="0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984211" y="3458297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5">
                  <a:moveTo>
                    <a:pt x="0" y="25925"/>
                  </a:moveTo>
                  <a:lnTo>
                    <a:pt x="2849" y="16909"/>
                  </a:lnTo>
                  <a:lnTo>
                    <a:pt x="4436" y="11204"/>
                  </a:lnTo>
                  <a:lnTo>
                    <a:pt x="5333" y="6377"/>
                  </a:lnTo>
                  <a:lnTo>
                    <a:pt x="6113" y="0"/>
                  </a:lnTo>
                </a:path>
              </a:pathLst>
            </a:custGeom>
            <a:ln w="32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990324" y="3443572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69" h="15239">
                  <a:moveTo>
                    <a:pt x="0" y="14724"/>
                  </a:moveTo>
                  <a:lnTo>
                    <a:pt x="1217" y="4106"/>
                  </a:lnTo>
                  <a:lnTo>
                    <a:pt x="39" y="0"/>
                  </a:lnTo>
                </a:path>
              </a:pathLst>
            </a:custGeom>
            <a:ln w="32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987509" y="343946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854" y="4105"/>
                  </a:moveTo>
                  <a:lnTo>
                    <a:pt x="1676" y="0"/>
                  </a:lnTo>
                  <a:lnTo>
                    <a:pt x="0" y="5316"/>
                  </a:lnTo>
                </a:path>
              </a:pathLst>
            </a:custGeom>
            <a:ln w="33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985832" y="3444783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5" h="20320">
                  <a:moveTo>
                    <a:pt x="1676" y="0"/>
                  </a:moveTo>
                  <a:lnTo>
                    <a:pt x="0" y="5315"/>
                  </a:lnTo>
                  <a:lnTo>
                    <a:pt x="1313" y="19809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987145" y="3464593"/>
              <a:ext cx="6985" cy="32384"/>
            </a:xfrm>
            <a:custGeom>
              <a:avLst/>
              <a:gdLst/>
              <a:ahLst/>
              <a:cxnLst/>
              <a:rect l="l" t="t" r="r" b="b"/>
              <a:pathLst>
                <a:path w="6984" h="32385">
                  <a:moveTo>
                    <a:pt x="0" y="0"/>
                  </a:moveTo>
                  <a:lnTo>
                    <a:pt x="845" y="8652"/>
                  </a:lnTo>
                  <a:lnTo>
                    <a:pt x="1841" y="14871"/>
                  </a:lnTo>
                  <a:lnTo>
                    <a:pt x="3628" y="21657"/>
                  </a:lnTo>
                  <a:lnTo>
                    <a:pt x="6850" y="32012"/>
                  </a:lnTo>
                </a:path>
              </a:pathLst>
            </a:custGeom>
            <a:ln w="34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993996" y="3496605"/>
              <a:ext cx="15875" cy="32384"/>
            </a:xfrm>
            <a:custGeom>
              <a:avLst/>
              <a:gdLst/>
              <a:ahLst/>
              <a:cxnLst/>
              <a:rect l="l" t="t" r="r" b="b"/>
              <a:pathLst>
                <a:path w="15875" h="32385">
                  <a:moveTo>
                    <a:pt x="0" y="0"/>
                  </a:moveTo>
                  <a:lnTo>
                    <a:pt x="3353" y="10355"/>
                  </a:lnTo>
                  <a:lnTo>
                    <a:pt x="6060" y="17145"/>
                  </a:lnTo>
                  <a:lnTo>
                    <a:pt x="9553" y="23372"/>
                  </a:lnTo>
                  <a:lnTo>
                    <a:pt x="15261" y="32039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1009257" y="3528645"/>
              <a:ext cx="23495" cy="22225"/>
            </a:xfrm>
            <a:custGeom>
              <a:avLst/>
              <a:gdLst/>
              <a:ahLst/>
              <a:cxnLst/>
              <a:rect l="l" t="t" r="r" b="b"/>
              <a:pathLst>
                <a:path w="23494" h="22225">
                  <a:moveTo>
                    <a:pt x="0" y="0"/>
                  </a:moveTo>
                  <a:lnTo>
                    <a:pt x="5829" y="8511"/>
                  </a:lnTo>
                  <a:lnTo>
                    <a:pt x="10170" y="13643"/>
                  </a:lnTo>
                  <a:lnTo>
                    <a:pt x="15181" y="17462"/>
                  </a:lnTo>
                  <a:lnTo>
                    <a:pt x="23021" y="22034"/>
                  </a:lnTo>
                </a:path>
              </a:pathLst>
            </a:custGeom>
            <a:ln w="32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032278" y="3550680"/>
              <a:ext cx="27940" cy="6985"/>
            </a:xfrm>
            <a:custGeom>
              <a:avLst/>
              <a:gdLst/>
              <a:ahLst/>
              <a:cxnLst/>
              <a:rect l="l" t="t" r="r" b="b"/>
              <a:pathLst>
                <a:path w="27940" h="6985">
                  <a:moveTo>
                    <a:pt x="0" y="0"/>
                  </a:moveTo>
                  <a:lnTo>
                    <a:pt x="7914" y="4306"/>
                  </a:lnTo>
                  <a:lnTo>
                    <a:pt x="13450" y="6273"/>
                  </a:lnTo>
                  <a:lnTo>
                    <a:pt x="19217" y="6377"/>
                  </a:lnTo>
                  <a:lnTo>
                    <a:pt x="27822" y="5098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060101" y="3541631"/>
              <a:ext cx="27940" cy="14604"/>
            </a:xfrm>
            <a:custGeom>
              <a:avLst/>
              <a:gdLst/>
              <a:ahLst/>
              <a:cxnLst/>
              <a:rect l="l" t="t" r="r" b="b"/>
              <a:pathLst>
                <a:path w="27940" h="14604">
                  <a:moveTo>
                    <a:pt x="0" y="14146"/>
                  </a:moveTo>
                  <a:lnTo>
                    <a:pt x="8601" y="12565"/>
                  </a:lnTo>
                  <a:lnTo>
                    <a:pt x="14341" y="10564"/>
                  </a:lnTo>
                  <a:lnTo>
                    <a:pt x="19806" y="6818"/>
                  </a:lnTo>
                  <a:lnTo>
                    <a:pt x="27580" y="0"/>
                  </a:lnTo>
                </a:path>
              </a:pathLst>
            </a:custGeom>
            <a:ln w="33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1087682" y="3512165"/>
              <a:ext cx="22225" cy="29845"/>
            </a:xfrm>
            <a:custGeom>
              <a:avLst/>
              <a:gdLst/>
              <a:ahLst/>
              <a:cxnLst/>
              <a:rect l="l" t="t" r="r" b="b"/>
              <a:pathLst>
                <a:path w="22225" h="29845">
                  <a:moveTo>
                    <a:pt x="0" y="29466"/>
                  </a:moveTo>
                  <a:lnTo>
                    <a:pt x="7691" y="22409"/>
                  </a:lnTo>
                  <a:lnTo>
                    <a:pt x="12570" y="16987"/>
                  </a:lnTo>
                  <a:lnTo>
                    <a:pt x="16722" y="10438"/>
                  </a:lnTo>
                  <a:lnTo>
                    <a:pt x="22230" y="0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1109913" y="3475364"/>
              <a:ext cx="13970" cy="36830"/>
            </a:xfrm>
            <a:custGeom>
              <a:avLst/>
              <a:gdLst/>
              <a:ahLst/>
              <a:cxnLst/>
              <a:rect l="l" t="t" r="r" b="b"/>
              <a:pathLst>
                <a:path w="13969" h="36829">
                  <a:moveTo>
                    <a:pt x="0" y="36800"/>
                  </a:moveTo>
                  <a:lnTo>
                    <a:pt x="5370" y="26248"/>
                  </a:lnTo>
                  <a:lnTo>
                    <a:pt x="8558" y="18897"/>
                  </a:lnTo>
                  <a:lnTo>
                    <a:pt x="10819" y="11298"/>
                  </a:lnTo>
                  <a:lnTo>
                    <a:pt x="13413" y="0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1123326" y="3440843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4" h="34925">
                  <a:moveTo>
                    <a:pt x="0" y="34521"/>
                  </a:moveTo>
                  <a:lnTo>
                    <a:pt x="2451" y="23258"/>
                  </a:lnTo>
                  <a:lnTo>
                    <a:pt x="3721" y="15908"/>
                  </a:lnTo>
                  <a:lnTo>
                    <a:pt x="4218" y="9234"/>
                  </a:lnTo>
                  <a:lnTo>
                    <a:pt x="4350" y="0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1125139" y="3416174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2537" y="24669"/>
                  </a:moveTo>
                  <a:lnTo>
                    <a:pt x="2649" y="9211"/>
                  </a:lnTo>
                  <a:lnTo>
                    <a:pt x="0" y="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1119130" y="3405494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6008" y="10679"/>
                  </a:moveTo>
                  <a:lnTo>
                    <a:pt x="3359" y="1469"/>
                  </a:lnTo>
                  <a:lnTo>
                    <a:pt x="0" y="0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1113507" y="3404025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5">
                  <a:moveTo>
                    <a:pt x="5623" y="1468"/>
                  </a:moveTo>
                  <a:lnTo>
                    <a:pt x="2264" y="0"/>
                  </a:lnTo>
                  <a:lnTo>
                    <a:pt x="0" y="6677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1111243" y="3410703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40" h="20954">
                  <a:moveTo>
                    <a:pt x="2264" y="0"/>
                  </a:moveTo>
                  <a:lnTo>
                    <a:pt x="0" y="6677"/>
                  </a:lnTo>
                  <a:lnTo>
                    <a:pt x="176" y="20725"/>
                  </a:lnTo>
                </a:path>
              </a:pathLst>
            </a:custGeom>
            <a:ln w="34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1111420" y="3431429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4">
                  <a:moveTo>
                    <a:pt x="0" y="0"/>
                  </a:moveTo>
                  <a:lnTo>
                    <a:pt x="146" y="8425"/>
                  </a:lnTo>
                  <a:lnTo>
                    <a:pt x="509" y="14720"/>
                  </a:lnTo>
                  <a:lnTo>
                    <a:pt x="1372" y="22025"/>
                  </a:lnTo>
                  <a:lnTo>
                    <a:pt x="3017" y="33477"/>
                  </a:lnTo>
                </a:path>
              </a:pathLst>
            </a:custGeom>
            <a:ln w="34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1114437" y="3464906"/>
              <a:ext cx="9525" cy="40640"/>
            </a:xfrm>
            <a:custGeom>
              <a:avLst/>
              <a:gdLst/>
              <a:ahLst/>
              <a:cxnLst/>
              <a:rect l="l" t="t" r="r" b="b"/>
              <a:pathLst>
                <a:path w="9525" h="40639">
                  <a:moveTo>
                    <a:pt x="0" y="0"/>
                  </a:moveTo>
                  <a:lnTo>
                    <a:pt x="1737" y="11560"/>
                  </a:lnTo>
                  <a:lnTo>
                    <a:pt x="3245" y="19629"/>
                  </a:lnTo>
                  <a:lnTo>
                    <a:pt x="5359" y="28000"/>
                  </a:lnTo>
                  <a:lnTo>
                    <a:pt x="8916" y="40466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1123353" y="3505372"/>
              <a:ext cx="16510" cy="39370"/>
            </a:xfrm>
            <a:custGeom>
              <a:avLst/>
              <a:gdLst/>
              <a:ahLst/>
              <a:cxnLst/>
              <a:rect l="l" t="t" r="r" b="b"/>
              <a:pathLst>
                <a:path w="16509" h="39370">
                  <a:moveTo>
                    <a:pt x="0" y="0"/>
                  </a:moveTo>
                  <a:lnTo>
                    <a:pt x="3668" y="12442"/>
                  </a:lnTo>
                  <a:lnTo>
                    <a:pt x="6567" y="20646"/>
                  </a:lnTo>
                  <a:lnTo>
                    <a:pt x="10204" y="28262"/>
                  </a:lnTo>
                  <a:lnTo>
                    <a:pt x="16087" y="38941"/>
                  </a:lnTo>
                </a:path>
              </a:pathLst>
            </a:custGeom>
            <a:ln w="32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1139440" y="354431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30" h="29210">
                  <a:moveTo>
                    <a:pt x="0" y="0"/>
                  </a:moveTo>
                  <a:lnTo>
                    <a:pt x="6003" y="10524"/>
                  </a:lnTo>
                  <a:lnTo>
                    <a:pt x="10487" y="17060"/>
                  </a:lnTo>
                  <a:lnTo>
                    <a:pt x="15684" y="22334"/>
                  </a:lnTo>
                  <a:lnTo>
                    <a:pt x="23829" y="29069"/>
                  </a:lnTo>
                </a:path>
              </a:pathLst>
            </a:custGeom>
            <a:ln w="32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1163270" y="3573383"/>
              <a:ext cx="30480" cy="15240"/>
            </a:xfrm>
            <a:custGeom>
              <a:avLst/>
              <a:gdLst/>
              <a:ahLst/>
              <a:cxnLst/>
              <a:rect l="l" t="t" r="r" b="b"/>
              <a:pathLst>
                <a:path w="30480" h="15239">
                  <a:moveTo>
                    <a:pt x="0" y="0"/>
                  </a:moveTo>
                  <a:lnTo>
                    <a:pt x="8243" y="6511"/>
                  </a:lnTo>
                  <a:lnTo>
                    <a:pt x="14125" y="10219"/>
                  </a:lnTo>
                  <a:lnTo>
                    <a:pt x="20469" y="12507"/>
                  </a:lnTo>
                  <a:lnTo>
                    <a:pt x="30095" y="14758"/>
                  </a:lnTo>
                </a:path>
              </a:pathLst>
            </a:custGeom>
            <a:ln w="32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1193365" y="3587423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4" h="3810">
                  <a:moveTo>
                    <a:pt x="0" y="718"/>
                  </a:moveTo>
                  <a:lnTo>
                    <a:pt x="9652" y="2727"/>
                  </a:lnTo>
                  <a:lnTo>
                    <a:pt x="16182" y="3322"/>
                  </a:lnTo>
                  <a:lnTo>
                    <a:pt x="22570" y="2435"/>
                  </a:lnTo>
                  <a:lnTo>
                    <a:pt x="31798" y="0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1225164" y="3574398"/>
              <a:ext cx="26670" cy="13335"/>
            </a:xfrm>
            <a:custGeom>
              <a:avLst/>
              <a:gdLst/>
              <a:ahLst/>
              <a:cxnLst/>
              <a:rect l="l" t="t" r="r" b="b"/>
              <a:pathLst>
                <a:path w="26669" h="13335">
                  <a:moveTo>
                    <a:pt x="0" y="13024"/>
                  </a:moveTo>
                  <a:lnTo>
                    <a:pt x="9144" y="10396"/>
                  </a:lnTo>
                  <a:lnTo>
                    <a:pt x="14948" y="8163"/>
                  </a:lnTo>
                  <a:lnTo>
                    <a:pt x="19893" y="5105"/>
                  </a:lnTo>
                  <a:lnTo>
                    <a:pt x="26458" y="0"/>
                  </a:lnTo>
                </a:path>
              </a:pathLst>
            </a:custGeom>
            <a:ln w="32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1314594" y="34560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1307985" y="3456367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4" h="11429">
                  <a:moveTo>
                    <a:pt x="6609" y="0"/>
                  </a:moveTo>
                  <a:lnTo>
                    <a:pt x="2427" y="6246"/>
                  </a:lnTo>
                  <a:lnTo>
                    <a:pt x="0" y="1099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1305557" y="3467357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2427" y="0"/>
                  </a:moveTo>
                  <a:lnTo>
                    <a:pt x="0" y="4743"/>
                  </a:lnTo>
                  <a:lnTo>
                    <a:pt x="1473" y="9483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1307031" y="3476841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59" h="7620">
                  <a:moveTo>
                    <a:pt x="0" y="0"/>
                  </a:moveTo>
                  <a:lnTo>
                    <a:pt x="1473" y="4740"/>
                  </a:lnTo>
                  <a:lnTo>
                    <a:pt x="9688" y="7455"/>
                  </a:lnTo>
                </a:path>
              </a:pathLst>
            </a:custGeom>
            <a:ln w="34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1316719" y="3484296"/>
              <a:ext cx="23495" cy="3175"/>
            </a:xfrm>
            <a:custGeom>
              <a:avLst/>
              <a:gdLst/>
              <a:ahLst/>
              <a:cxnLst/>
              <a:rect l="l" t="t" r="r" b="b"/>
              <a:pathLst>
                <a:path w="23494" h="3175">
                  <a:moveTo>
                    <a:pt x="0" y="0"/>
                  </a:moveTo>
                  <a:lnTo>
                    <a:pt x="8214" y="2715"/>
                  </a:lnTo>
                  <a:lnTo>
                    <a:pt x="23474" y="1538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1340194" y="3479636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90" h="6350">
                  <a:moveTo>
                    <a:pt x="0" y="6198"/>
                  </a:moveTo>
                  <a:lnTo>
                    <a:pt x="9111" y="5440"/>
                  </a:lnTo>
                  <a:lnTo>
                    <a:pt x="15663" y="4541"/>
                  </a:lnTo>
                  <a:lnTo>
                    <a:pt x="22820" y="2921"/>
                  </a:lnTo>
                  <a:lnTo>
                    <a:pt x="33745" y="0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1373940" y="3466947"/>
              <a:ext cx="34290" cy="12700"/>
            </a:xfrm>
            <a:custGeom>
              <a:avLst/>
              <a:gdLst/>
              <a:ahLst/>
              <a:cxnLst/>
              <a:rect l="l" t="t" r="r" b="b"/>
              <a:pathLst>
                <a:path w="34290" h="12700">
                  <a:moveTo>
                    <a:pt x="0" y="12688"/>
                  </a:moveTo>
                  <a:lnTo>
                    <a:pt x="10929" y="9665"/>
                  </a:lnTo>
                  <a:lnTo>
                    <a:pt x="18115" y="7335"/>
                  </a:lnTo>
                  <a:lnTo>
                    <a:pt x="24747" y="4510"/>
                  </a:lnTo>
                  <a:lnTo>
                    <a:pt x="34014" y="0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1407954" y="3450438"/>
              <a:ext cx="23495" cy="16510"/>
            </a:xfrm>
            <a:custGeom>
              <a:avLst/>
              <a:gdLst/>
              <a:ahLst/>
              <a:cxnLst/>
              <a:rect l="l" t="t" r="r" b="b"/>
              <a:pathLst>
                <a:path w="23494" h="16510">
                  <a:moveTo>
                    <a:pt x="0" y="16509"/>
                  </a:moveTo>
                  <a:lnTo>
                    <a:pt x="9093" y="11938"/>
                  </a:lnTo>
                  <a:lnTo>
                    <a:pt x="14517" y="8695"/>
                  </a:lnTo>
                  <a:lnTo>
                    <a:pt x="18423" y="5232"/>
                  </a:lnTo>
                  <a:lnTo>
                    <a:pt x="22965" y="0"/>
                  </a:lnTo>
                </a:path>
              </a:pathLst>
            </a:custGeom>
            <a:ln w="32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1430919" y="3433089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19" h="17779">
                  <a:moveTo>
                    <a:pt x="0" y="17349"/>
                  </a:moveTo>
                  <a:lnTo>
                    <a:pt x="7437" y="8507"/>
                  </a:lnTo>
                  <a:lnTo>
                    <a:pt x="3106" y="0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1414712" y="3417940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4" h="15239">
                  <a:moveTo>
                    <a:pt x="19314" y="15148"/>
                  </a:moveTo>
                  <a:lnTo>
                    <a:pt x="14983" y="6640"/>
                  </a:lnTo>
                  <a:lnTo>
                    <a:pt x="0" y="0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1378992" y="3407829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720" y="10111"/>
                  </a:moveTo>
                  <a:lnTo>
                    <a:pt x="26733" y="6218"/>
                  </a:lnTo>
                  <a:lnTo>
                    <a:pt x="20017" y="3867"/>
                  </a:lnTo>
                  <a:lnTo>
                    <a:pt x="12222" y="2110"/>
                  </a:lnTo>
                  <a:lnTo>
                    <a:pt x="0" y="0"/>
                  </a:lnTo>
                </a:path>
              </a:pathLst>
            </a:custGeom>
            <a:ln w="33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1336907" y="3405024"/>
              <a:ext cx="42545" cy="3175"/>
            </a:xfrm>
            <a:custGeom>
              <a:avLst/>
              <a:gdLst/>
              <a:ahLst/>
              <a:cxnLst/>
              <a:rect l="l" t="t" r="r" b="b"/>
              <a:pathLst>
                <a:path w="42544" h="3175">
                  <a:moveTo>
                    <a:pt x="42084" y="2804"/>
                  </a:moveTo>
                  <a:lnTo>
                    <a:pt x="29762" y="827"/>
                  </a:lnTo>
                  <a:lnTo>
                    <a:pt x="21271" y="0"/>
                  </a:lnTo>
                  <a:lnTo>
                    <a:pt x="12665" y="171"/>
                  </a:lnTo>
                  <a:lnTo>
                    <a:pt x="0" y="1190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1297989" y="3406215"/>
              <a:ext cx="39370" cy="10160"/>
            </a:xfrm>
            <a:custGeom>
              <a:avLst/>
              <a:gdLst/>
              <a:ahLst/>
              <a:cxnLst/>
              <a:rect l="l" t="t" r="r" b="b"/>
              <a:pathLst>
                <a:path w="39369" h="10160">
                  <a:moveTo>
                    <a:pt x="38917" y="0"/>
                  </a:moveTo>
                  <a:lnTo>
                    <a:pt x="26301" y="1199"/>
                  </a:lnTo>
                  <a:lnTo>
                    <a:pt x="18041" y="2638"/>
                  </a:lnTo>
                  <a:lnTo>
                    <a:pt x="10491" y="5251"/>
                  </a:lnTo>
                  <a:lnTo>
                    <a:pt x="0" y="9973"/>
                  </a:lnTo>
                </a:path>
              </a:pathLst>
            </a:custGeom>
            <a:ln w="32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1269265" y="3416189"/>
              <a:ext cx="29209" cy="22860"/>
            </a:xfrm>
            <a:custGeom>
              <a:avLst/>
              <a:gdLst/>
              <a:ahLst/>
              <a:cxnLst/>
              <a:rect l="l" t="t" r="r" b="b"/>
              <a:pathLst>
                <a:path w="29209" h="22860">
                  <a:moveTo>
                    <a:pt x="28724" y="0"/>
                  </a:moveTo>
                  <a:lnTo>
                    <a:pt x="18392" y="4913"/>
                  </a:lnTo>
                  <a:lnTo>
                    <a:pt x="11956" y="8868"/>
                  </a:lnTo>
                  <a:lnTo>
                    <a:pt x="6723" y="13950"/>
                  </a:lnTo>
                  <a:lnTo>
                    <a:pt x="0" y="22243"/>
                  </a:lnTo>
                </a:path>
              </a:pathLst>
            </a:custGeom>
            <a:ln w="32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1254465" y="3438432"/>
              <a:ext cx="15240" cy="33020"/>
            </a:xfrm>
            <a:custGeom>
              <a:avLst/>
              <a:gdLst/>
              <a:ahLst/>
              <a:cxnLst/>
              <a:rect l="l" t="t" r="r" b="b"/>
              <a:pathLst>
                <a:path w="15240" h="33020">
                  <a:moveTo>
                    <a:pt x="14799" y="0"/>
                  </a:moveTo>
                  <a:lnTo>
                    <a:pt x="8294" y="8456"/>
                  </a:lnTo>
                  <a:lnTo>
                    <a:pt x="4583" y="14674"/>
                  </a:lnTo>
                  <a:lnTo>
                    <a:pt x="2281" y="21712"/>
                  </a:lnTo>
                  <a:lnTo>
                    <a:pt x="0" y="32630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1251891" y="3471063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4" h="38735">
                  <a:moveTo>
                    <a:pt x="2573" y="0"/>
                  </a:moveTo>
                  <a:lnTo>
                    <a:pt x="543" y="11009"/>
                  </a:lnTo>
                  <a:lnTo>
                    <a:pt x="0" y="18686"/>
                  </a:lnTo>
                  <a:lnTo>
                    <a:pt x="1063" y="26635"/>
                  </a:lnTo>
                  <a:lnTo>
                    <a:pt x="3853" y="38463"/>
                  </a:lnTo>
                </a:path>
              </a:pathLst>
            </a:custGeom>
            <a:ln w="32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1255744" y="3509526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80" h="37464">
                  <a:moveTo>
                    <a:pt x="0" y="0"/>
                  </a:moveTo>
                  <a:lnTo>
                    <a:pt x="3043" y="11809"/>
                  </a:lnTo>
                  <a:lnTo>
                    <a:pt x="5884" y="19627"/>
                  </a:lnTo>
                  <a:lnTo>
                    <a:pt x="10165" y="26945"/>
                  </a:lnTo>
                  <a:lnTo>
                    <a:pt x="17529" y="37258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1273273" y="35467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10">
                  <a:moveTo>
                    <a:pt x="0" y="0"/>
                  </a:moveTo>
                  <a:lnTo>
                    <a:pt x="7561" y="10179"/>
                  </a:lnTo>
                  <a:lnTo>
                    <a:pt x="13224" y="16569"/>
                  </a:lnTo>
                  <a:lnTo>
                    <a:pt x="19817" y="21865"/>
                  </a:lnTo>
                  <a:lnTo>
                    <a:pt x="30169" y="28764"/>
                  </a:lnTo>
                </a:path>
              </a:pathLst>
            </a:custGeom>
            <a:ln w="32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1303443" y="357554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0" y="0"/>
                  </a:moveTo>
                  <a:lnTo>
                    <a:pt x="10444" y="6699"/>
                  </a:lnTo>
                  <a:lnTo>
                    <a:pt x="17693" y="10599"/>
                  </a:lnTo>
                  <a:lnTo>
                    <a:pt x="25134" y="13197"/>
                  </a:lnTo>
                  <a:lnTo>
                    <a:pt x="36158" y="15992"/>
                  </a:lnTo>
                </a:path>
              </a:pathLst>
            </a:custGeom>
            <a:ln w="32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1339601" y="3591542"/>
              <a:ext cx="33020" cy="4445"/>
            </a:xfrm>
            <a:custGeom>
              <a:avLst/>
              <a:gdLst/>
              <a:ahLst/>
              <a:cxnLst/>
              <a:rect l="l" t="t" r="r" b="b"/>
              <a:pathLst>
                <a:path w="33019" h="4445">
                  <a:moveTo>
                    <a:pt x="0" y="0"/>
                  </a:moveTo>
                  <a:lnTo>
                    <a:pt x="10965" y="2600"/>
                  </a:lnTo>
                  <a:lnTo>
                    <a:pt x="17997" y="3833"/>
                  </a:lnTo>
                  <a:lnTo>
                    <a:pt x="24135" y="4025"/>
                  </a:lnTo>
                  <a:lnTo>
                    <a:pt x="32417" y="3507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9" name="object 68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120971" y="3325711"/>
            <a:ext cx="179503" cy="237386"/>
          </a:xfrm>
          <a:prstGeom prst="rect">
            <a:avLst/>
          </a:prstGeom>
        </p:spPr>
      </p:pic>
      <p:grpSp>
        <p:nvGrpSpPr>
          <p:cNvPr id="690" name="object 690"/>
          <p:cNvGrpSpPr/>
          <p:nvPr/>
        </p:nvGrpSpPr>
        <p:grpSpPr>
          <a:xfrm>
            <a:off x="2386104" y="3195730"/>
            <a:ext cx="139700" cy="538480"/>
            <a:chOff x="2386104" y="3195730"/>
            <a:chExt cx="139700" cy="538480"/>
          </a:xfrm>
        </p:grpSpPr>
        <p:sp>
          <p:nvSpPr>
            <p:cNvPr id="691" name="object 691"/>
            <p:cNvSpPr/>
            <p:nvPr/>
          </p:nvSpPr>
          <p:spPr>
            <a:xfrm>
              <a:off x="2484272" y="3337407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5" h="18414">
                  <a:moveTo>
                    <a:pt x="0" y="18041"/>
                  </a:moveTo>
                  <a:lnTo>
                    <a:pt x="745" y="16321"/>
                  </a:lnTo>
                  <a:lnTo>
                    <a:pt x="1490" y="14601"/>
                  </a:lnTo>
                </a:path>
                <a:path w="6985" h="18414">
                  <a:moveTo>
                    <a:pt x="1490" y="14601"/>
                  </a:moveTo>
                  <a:lnTo>
                    <a:pt x="2981" y="11161"/>
                  </a:lnTo>
                  <a:lnTo>
                    <a:pt x="655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2490828" y="3308171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0" y="29235"/>
                  </a:moveTo>
                  <a:lnTo>
                    <a:pt x="2094" y="22500"/>
                  </a:lnTo>
                  <a:lnTo>
                    <a:pt x="3352" y="17210"/>
                  </a:lnTo>
                  <a:lnTo>
                    <a:pt x="4276" y="10623"/>
                  </a:lnTo>
                  <a:lnTo>
                    <a:pt x="5369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494017" y="3270073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10" h="38100">
                  <a:moveTo>
                    <a:pt x="2181" y="38098"/>
                  </a:moveTo>
                  <a:lnTo>
                    <a:pt x="3156" y="27336"/>
                  </a:lnTo>
                  <a:lnTo>
                    <a:pt x="3254" y="19779"/>
                  </a:lnTo>
                  <a:lnTo>
                    <a:pt x="2270" y="11858"/>
                  </a:lnTo>
                  <a:lnTo>
                    <a:pt x="0" y="0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2481584" y="3234498"/>
              <a:ext cx="12700" cy="36195"/>
            </a:xfrm>
            <a:custGeom>
              <a:avLst/>
              <a:gdLst/>
              <a:ahLst/>
              <a:cxnLst/>
              <a:rect l="l" t="t" r="r" b="b"/>
              <a:pathLst>
                <a:path w="12700" h="36195">
                  <a:moveTo>
                    <a:pt x="12432" y="35574"/>
                  </a:moveTo>
                  <a:lnTo>
                    <a:pt x="10002" y="23755"/>
                  </a:lnTo>
                  <a:lnTo>
                    <a:pt x="7897" y="16110"/>
                  </a:lnTo>
                  <a:lnTo>
                    <a:pt x="4951" y="9303"/>
                  </a:lnTo>
                  <a:lnTo>
                    <a:pt x="0" y="0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2463298" y="3215539"/>
              <a:ext cx="18415" cy="19050"/>
            </a:xfrm>
            <a:custGeom>
              <a:avLst/>
              <a:gdLst/>
              <a:ahLst/>
              <a:cxnLst/>
              <a:rect l="l" t="t" r="r" b="b"/>
              <a:pathLst>
                <a:path w="18414" h="19050">
                  <a:moveTo>
                    <a:pt x="18285" y="18959"/>
                  </a:moveTo>
                  <a:lnTo>
                    <a:pt x="13242" y="9915"/>
                  </a:lnTo>
                  <a:lnTo>
                    <a:pt x="9657" y="4926"/>
                  </a:lnTo>
                  <a:lnTo>
                    <a:pt x="5814" y="2213"/>
                  </a:lnTo>
                  <a:lnTo>
                    <a:pt x="0" y="0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2446119" y="3212131"/>
              <a:ext cx="17780" cy="14604"/>
            </a:xfrm>
            <a:custGeom>
              <a:avLst/>
              <a:gdLst/>
              <a:ahLst/>
              <a:cxnLst/>
              <a:rect l="l" t="t" r="r" b="b"/>
              <a:pathLst>
                <a:path w="17780" h="14605">
                  <a:moveTo>
                    <a:pt x="17178" y="3408"/>
                  </a:moveTo>
                  <a:lnTo>
                    <a:pt x="7350" y="0"/>
                  </a:lnTo>
                  <a:lnTo>
                    <a:pt x="0" y="14173"/>
                  </a:lnTo>
                </a:path>
              </a:pathLst>
            </a:custGeom>
            <a:ln w="32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2436289" y="3226304"/>
              <a:ext cx="10160" cy="48895"/>
            </a:xfrm>
            <a:custGeom>
              <a:avLst/>
              <a:gdLst/>
              <a:ahLst/>
              <a:cxnLst/>
              <a:rect l="l" t="t" r="r" b="b"/>
              <a:pathLst>
                <a:path w="10160" h="48895">
                  <a:moveTo>
                    <a:pt x="9830" y="0"/>
                  </a:moveTo>
                  <a:lnTo>
                    <a:pt x="5542" y="8731"/>
                  </a:lnTo>
                  <a:lnTo>
                    <a:pt x="3088" y="16703"/>
                  </a:lnTo>
                  <a:lnTo>
                    <a:pt x="1548" y="28471"/>
                  </a:lnTo>
                  <a:lnTo>
                    <a:pt x="0" y="48591"/>
                  </a:lnTo>
                </a:path>
              </a:pathLst>
            </a:custGeom>
            <a:ln w="33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2434367" y="3274896"/>
              <a:ext cx="2540" cy="86995"/>
            </a:xfrm>
            <a:custGeom>
              <a:avLst/>
              <a:gdLst/>
              <a:ahLst/>
              <a:cxnLst/>
              <a:rect l="l" t="t" r="r" b="b"/>
              <a:pathLst>
                <a:path w="2539" h="86995">
                  <a:moveTo>
                    <a:pt x="1921" y="0"/>
                  </a:moveTo>
                  <a:lnTo>
                    <a:pt x="518" y="20711"/>
                  </a:lnTo>
                  <a:lnTo>
                    <a:pt x="0" y="36618"/>
                  </a:lnTo>
                  <a:lnTo>
                    <a:pt x="319" y="55822"/>
                  </a:lnTo>
                  <a:lnTo>
                    <a:pt x="1429" y="86427"/>
                  </a:lnTo>
                </a:path>
              </a:pathLst>
            </a:custGeom>
            <a:ln w="33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2435797" y="3361323"/>
              <a:ext cx="6985" cy="111760"/>
            </a:xfrm>
            <a:custGeom>
              <a:avLst/>
              <a:gdLst/>
              <a:ahLst/>
              <a:cxnLst/>
              <a:rect l="l" t="t" r="r" b="b"/>
              <a:pathLst>
                <a:path w="6985" h="111760">
                  <a:moveTo>
                    <a:pt x="0" y="0"/>
                  </a:moveTo>
                  <a:lnTo>
                    <a:pt x="1225" y="30999"/>
                  </a:lnTo>
                  <a:lnTo>
                    <a:pt x="2348" y="52965"/>
                  </a:lnTo>
                  <a:lnTo>
                    <a:pt x="4011" y="76367"/>
                  </a:lnTo>
                  <a:lnTo>
                    <a:pt x="6858" y="111674"/>
                  </a:lnTo>
                </a:path>
              </a:pathLst>
            </a:custGeom>
            <a:ln w="30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2442656" y="3472998"/>
              <a:ext cx="11430" cy="113030"/>
            </a:xfrm>
            <a:custGeom>
              <a:avLst/>
              <a:gdLst/>
              <a:ahLst/>
              <a:cxnLst/>
              <a:rect l="l" t="t" r="r" b="b"/>
              <a:pathLst>
                <a:path w="11430" h="113029">
                  <a:moveTo>
                    <a:pt x="0" y="0"/>
                  </a:moveTo>
                  <a:lnTo>
                    <a:pt x="2913" y="35327"/>
                  </a:lnTo>
                  <a:lnTo>
                    <a:pt x="5040" y="58874"/>
                  </a:lnTo>
                  <a:lnTo>
                    <a:pt x="7422" y="81232"/>
                  </a:lnTo>
                  <a:lnTo>
                    <a:pt x="11099" y="112995"/>
                  </a:lnTo>
                </a:path>
              </a:pathLst>
            </a:custGeom>
            <a:ln w="28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453755" y="3585993"/>
              <a:ext cx="12065" cy="88265"/>
            </a:xfrm>
            <a:custGeom>
              <a:avLst/>
              <a:gdLst/>
              <a:ahLst/>
              <a:cxnLst/>
              <a:rect l="l" t="t" r="r" b="b"/>
              <a:pathLst>
                <a:path w="12064" h="88264">
                  <a:moveTo>
                    <a:pt x="0" y="0"/>
                  </a:moveTo>
                  <a:lnTo>
                    <a:pt x="3687" y="31376"/>
                  </a:lnTo>
                  <a:lnTo>
                    <a:pt x="6141" y="51028"/>
                  </a:lnTo>
                  <a:lnTo>
                    <a:pt x="8464" y="67229"/>
                  </a:lnTo>
                  <a:lnTo>
                    <a:pt x="11759" y="88253"/>
                  </a:lnTo>
                </a:path>
              </a:pathLst>
            </a:custGeom>
            <a:ln w="27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465515" y="3674247"/>
              <a:ext cx="10160" cy="45720"/>
            </a:xfrm>
            <a:custGeom>
              <a:avLst/>
              <a:gdLst/>
              <a:ahLst/>
              <a:cxnLst/>
              <a:rect l="l" t="t" r="r" b="b"/>
              <a:pathLst>
                <a:path w="10160" h="45720">
                  <a:moveTo>
                    <a:pt x="0" y="0"/>
                  </a:moveTo>
                  <a:lnTo>
                    <a:pt x="3262" y="20358"/>
                  </a:lnTo>
                  <a:lnTo>
                    <a:pt x="5357" y="31895"/>
                  </a:lnTo>
                  <a:lnTo>
                    <a:pt x="7193" y="38889"/>
                  </a:lnTo>
                  <a:lnTo>
                    <a:pt x="9676" y="45615"/>
                  </a:lnTo>
                </a:path>
              </a:pathLst>
            </a:custGeom>
            <a:ln w="28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411189" y="348229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14"/>
                  </a:moveTo>
                  <a:lnTo>
                    <a:pt x="18494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407267" y="3482522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3921" y="0"/>
                  </a:moveTo>
                  <a:lnTo>
                    <a:pt x="2889" y="229"/>
                  </a:lnTo>
                  <a:lnTo>
                    <a:pt x="0" y="189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403872" y="348441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395" y="0"/>
                  </a:moveTo>
                  <a:lnTo>
                    <a:pt x="505" y="1661"/>
                  </a:lnTo>
                  <a:lnTo>
                    <a:pt x="0" y="3602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2403367" y="3488015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39">
                  <a:moveTo>
                    <a:pt x="505" y="0"/>
                  </a:moveTo>
                  <a:lnTo>
                    <a:pt x="0" y="1941"/>
                  </a:lnTo>
                  <a:lnTo>
                    <a:pt x="10133" y="1838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413500" y="3486376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4" h="3810">
                  <a:moveTo>
                    <a:pt x="0" y="3478"/>
                  </a:moveTo>
                  <a:lnTo>
                    <a:pt x="6262" y="3365"/>
                  </a:lnTo>
                  <a:lnTo>
                    <a:pt x="12097" y="2966"/>
                  </a:lnTo>
                  <a:lnTo>
                    <a:pt x="20878" y="1952"/>
                  </a:lnTo>
                  <a:lnTo>
                    <a:pt x="35978" y="0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2449478" y="3476794"/>
              <a:ext cx="59690" cy="10160"/>
            </a:xfrm>
            <a:custGeom>
              <a:avLst/>
              <a:gdLst/>
              <a:ahLst/>
              <a:cxnLst/>
              <a:rect l="l" t="t" r="r" b="b"/>
              <a:pathLst>
                <a:path w="59689" h="10160">
                  <a:moveTo>
                    <a:pt x="0" y="9582"/>
                  </a:moveTo>
                  <a:lnTo>
                    <a:pt x="15461" y="7534"/>
                  </a:lnTo>
                  <a:lnTo>
                    <a:pt x="26769" y="5853"/>
                  </a:lnTo>
                  <a:lnTo>
                    <a:pt x="39464" y="3641"/>
                  </a:lnTo>
                  <a:lnTo>
                    <a:pt x="59085" y="0"/>
                  </a:lnTo>
                </a:path>
              </a:pathLst>
            </a:custGeom>
            <a:ln w="33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9" name="object 70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996229" y="3287299"/>
            <a:ext cx="250387" cy="244159"/>
          </a:xfrm>
          <a:prstGeom prst="rect">
            <a:avLst/>
          </a:prstGeom>
        </p:spPr>
      </p:pic>
      <p:pic>
        <p:nvPicPr>
          <p:cNvPr id="710" name="object 71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744120" y="3166003"/>
            <a:ext cx="432629" cy="474158"/>
          </a:xfrm>
          <a:prstGeom prst="rect">
            <a:avLst/>
          </a:prstGeom>
        </p:spPr>
      </p:pic>
      <p:pic>
        <p:nvPicPr>
          <p:cNvPr id="711" name="object 71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238824" y="3269403"/>
            <a:ext cx="168307" cy="214617"/>
          </a:xfrm>
          <a:prstGeom prst="rect">
            <a:avLst/>
          </a:prstGeom>
        </p:spPr>
      </p:pic>
      <p:grpSp>
        <p:nvGrpSpPr>
          <p:cNvPr id="712" name="object 712"/>
          <p:cNvGrpSpPr/>
          <p:nvPr/>
        </p:nvGrpSpPr>
        <p:grpSpPr>
          <a:xfrm>
            <a:off x="5022483" y="3150772"/>
            <a:ext cx="519430" cy="304800"/>
            <a:chOff x="5022483" y="3150772"/>
            <a:chExt cx="519430" cy="304800"/>
          </a:xfrm>
        </p:grpSpPr>
        <p:pic>
          <p:nvPicPr>
            <p:cNvPr id="713" name="object 71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22483" y="3218617"/>
              <a:ext cx="285334" cy="234342"/>
            </a:xfrm>
            <a:prstGeom prst="rect">
              <a:avLst/>
            </a:prstGeom>
          </p:spPr>
        </p:pic>
        <p:pic>
          <p:nvPicPr>
            <p:cNvPr id="714" name="object 7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33033" y="3150772"/>
              <a:ext cx="208427" cy="304661"/>
            </a:xfrm>
            <a:prstGeom prst="rect">
              <a:avLst/>
            </a:prstGeom>
          </p:spPr>
        </p:pic>
      </p:grpSp>
      <p:grpSp>
        <p:nvGrpSpPr>
          <p:cNvPr id="715" name="object 715"/>
          <p:cNvGrpSpPr/>
          <p:nvPr/>
        </p:nvGrpSpPr>
        <p:grpSpPr>
          <a:xfrm>
            <a:off x="5605550" y="3272337"/>
            <a:ext cx="59690" cy="170815"/>
            <a:chOff x="5605550" y="3272337"/>
            <a:chExt cx="59690" cy="170815"/>
          </a:xfrm>
        </p:grpSpPr>
        <p:sp>
          <p:nvSpPr>
            <p:cNvPr id="716" name="object 716"/>
            <p:cNvSpPr/>
            <p:nvPr/>
          </p:nvSpPr>
          <p:spPr>
            <a:xfrm>
              <a:off x="5623012" y="329107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623012" y="329013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71"/>
                  </a:moveTo>
                  <a:lnTo>
                    <a:pt x="17691" y="471"/>
                  </a:lnTo>
                </a:path>
              </a:pathLst>
            </a:custGeom>
            <a:ln w="35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5623242" y="3289765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0" y="369"/>
                  </a:moveTo>
                  <a:lnTo>
                    <a:pt x="229" y="0"/>
                  </a:lnTo>
                  <a:lnTo>
                    <a:pt x="2349" y="3409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5625591" y="3293175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4" h="13335">
                  <a:moveTo>
                    <a:pt x="0" y="0"/>
                  </a:moveTo>
                  <a:lnTo>
                    <a:pt x="2120" y="3410"/>
                  </a:lnTo>
                  <a:lnTo>
                    <a:pt x="5434" y="12903"/>
                  </a:lnTo>
                </a:path>
              </a:pathLst>
            </a:custGeom>
            <a:ln w="34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5631026" y="3306078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5" h="25400">
                  <a:moveTo>
                    <a:pt x="0" y="0"/>
                  </a:moveTo>
                  <a:lnTo>
                    <a:pt x="1969" y="5730"/>
                  </a:lnTo>
                  <a:lnTo>
                    <a:pt x="3327" y="10250"/>
                  </a:lnTo>
                  <a:lnTo>
                    <a:pt x="4704" y="15906"/>
                  </a:lnTo>
                  <a:lnTo>
                    <a:pt x="6732" y="25048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637758" y="3331127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89">
                  <a:moveTo>
                    <a:pt x="0" y="0"/>
                  </a:moveTo>
                  <a:lnTo>
                    <a:pt x="2013" y="9286"/>
                  </a:lnTo>
                  <a:lnTo>
                    <a:pt x="3294" y="15952"/>
                  </a:lnTo>
                  <a:lnTo>
                    <a:pt x="4389" y="23212"/>
                  </a:lnTo>
                  <a:lnTo>
                    <a:pt x="5847" y="34280"/>
                  </a:lnTo>
                </a:path>
              </a:pathLst>
            </a:custGeom>
            <a:ln w="33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643606" y="3365407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60">
                  <a:moveTo>
                    <a:pt x="0" y="0"/>
                  </a:moveTo>
                  <a:lnTo>
                    <a:pt x="1419" y="11082"/>
                  </a:lnTo>
                  <a:lnTo>
                    <a:pt x="2240" y="18442"/>
                  </a:lnTo>
                  <a:lnTo>
                    <a:pt x="2778" y="25378"/>
                  </a:lnTo>
                  <a:lnTo>
                    <a:pt x="3345" y="35190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5646951" y="3400597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0" y="0"/>
                  </a:moveTo>
                  <a:lnTo>
                    <a:pt x="540" y="9665"/>
                  </a:lnTo>
                  <a:lnTo>
                    <a:pt x="890" y="15581"/>
                  </a:lnTo>
                  <a:lnTo>
                    <a:pt x="1204" y="20169"/>
                  </a:lnTo>
                  <a:lnTo>
                    <a:pt x="1634" y="25855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4" name="object 724"/>
          <p:cNvGrpSpPr/>
          <p:nvPr/>
        </p:nvGrpSpPr>
        <p:grpSpPr>
          <a:xfrm>
            <a:off x="5650074" y="3139668"/>
            <a:ext cx="41275" cy="80645"/>
            <a:chOff x="5650074" y="3139668"/>
            <a:chExt cx="41275" cy="80645"/>
          </a:xfrm>
        </p:grpSpPr>
        <p:sp>
          <p:nvSpPr>
            <p:cNvPr id="725" name="object 725"/>
            <p:cNvSpPr/>
            <p:nvPr/>
          </p:nvSpPr>
          <p:spPr>
            <a:xfrm>
              <a:off x="5673069" y="319992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203"/>
                  </a:moveTo>
                  <a:lnTo>
                    <a:pt x="17691" y="1203"/>
                  </a:lnTo>
                </a:path>
              </a:pathLst>
            </a:custGeom>
            <a:ln w="37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668049" y="3161890"/>
              <a:ext cx="5080" cy="38100"/>
            </a:xfrm>
            <a:custGeom>
              <a:avLst/>
              <a:gdLst/>
              <a:ahLst/>
              <a:cxnLst/>
              <a:rect l="l" t="t" r="r" b="b"/>
              <a:pathLst>
                <a:path w="5079" h="38100">
                  <a:moveTo>
                    <a:pt x="5019" y="38037"/>
                  </a:moveTo>
                  <a:lnTo>
                    <a:pt x="2688" y="19006"/>
                  </a:lnTo>
                  <a:lnTo>
                    <a:pt x="1388" y="8700"/>
                  </a:lnTo>
                  <a:lnTo>
                    <a:pt x="648" y="3553"/>
                  </a:lnTo>
                  <a:lnTo>
                    <a:pt x="0" y="0"/>
                  </a:lnTo>
                </a:path>
              </a:pathLst>
            </a:custGeom>
            <a:ln w="34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667035" y="3156629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1014" y="5260"/>
                  </a:moveTo>
                  <a:lnTo>
                    <a:pt x="0" y="0"/>
                  </a:lnTo>
                  <a:lnTo>
                    <a:pt x="1201" y="2140"/>
                  </a:lnTo>
                </a:path>
              </a:pathLst>
            </a:custGeom>
            <a:ln w="33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8" name="object 728"/>
          <p:cNvGrpSpPr/>
          <p:nvPr/>
        </p:nvGrpSpPr>
        <p:grpSpPr>
          <a:xfrm>
            <a:off x="5767037" y="3117779"/>
            <a:ext cx="488950" cy="337185"/>
            <a:chOff x="5767037" y="3117779"/>
            <a:chExt cx="488950" cy="337185"/>
          </a:xfrm>
        </p:grpSpPr>
        <p:pic>
          <p:nvPicPr>
            <p:cNvPr id="729" name="object 72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67037" y="3219338"/>
              <a:ext cx="160893" cy="225243"/>
            </a:xfrm>
            <a:prstGeom prst="rect">
              <a:avLst/>
            </a:prstGeom>
          </p:spPr>
        </p:pic>
        <p:pic>
          <p:nvPicPr>
            <p:cNvPr id="730" name="object 73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67251" y="3117779"/>
              <a:ext cx="288424" cy="336840"/>
            </a:xfrm>
            <a:prstGeom prst="rect">
              <a:avLst/>
            </a:prstGeom>
          </p:spPr>
        </p:pic>
      </p:grpSp>
      <p:pic>
        <p:nvPicPr>
          <p:cNvPr id="731" name="object 73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851633" y="3132400"/>
            <a:ext cx="197953" cy="322576"/>
          </a:xfrm>
          <a:prstGeom prst="rect">
            <a:avLst/>
          </a:prstGeom>
        </p:spPr>
      </p:pic>
      <p:grpSp>
        <p:nvGrpSpPr>
          <p:cNvPr id="732" name="object 732"/>
          <p:cNvGrpSpPr/>
          <p:nvPr/>
        </p:nvGrpSpPr>
        <p:grpSpPr>
          <a:xfrm>
            <a:off x="7130622" y="3073218"/>
            <a:ext cx="680720" cy="328930"/>
            <a:chOff x="7130622" y="3073218"/>
            <a:chExt cx="680720" cy="328930"/>
          </a:xfrm>
        </p:grpSpPr>
        <p:pic>
          <p:nvPicPr>
            <p:cNvPr id="733" name="object 73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30622" y="3113926"/>
              <a:ext cx="168537" cy="249869"/>
            </a:xfrm>
            <a:prstGeom prst="rect">
              <a:avLst/>
            </a:prstGeom>
          </p:spPr>
        </p:pic>
        <p:pic>
          <p:nvPicPr>
            <p:cNvPr id="734" name="object 73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25216" y="3143347"/>
              <a:ext cx="247137" cy="216426"/>
            </a:xfrm>
            <a:prstGeom prst="rect">
              <a:avLst/>
            </a:prstGeom>
          </p:spPr>
        </p:pic>
        <p:pic>
          <p:nvPicPr>
            <p:cNvPr id="735" name="object 73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603703" y="3073218"/>
              <a:ext cx="207535" cy="328771"/>
            </a:xfrm>
            <a:prstGeom prst="rect">
              <a:avLst/>
            </a:prstGeom>
          </p:spPr>
        </p:pic>
      </p:grpSp>
      <p:grpSp>
        <p:nvGrpSpPr>
          <p:cNvPr id="736" name="object 736"/>
          <p:cNvGrpSpPr/>
          <p:nvPr/>
        </p:nvGrpSpPr>
        <p:grpSpPr>
          <a:xfrm>
            <a:off x="8121345" y="3188158"/>
            <a:ext cx="40640" cy="137160"/>
            <a:chOff x="8121345" y="3188158"/>
            <a:chExt cx="40640" cy="137160"/>
          </a:xfrm>
        </p:grpSpPr>
        <p:sp>
          <p:nvSpPr>
            <p:cNvPr id="737" name="object 737"/>
            <p:cNvSpPr/>
            <p:nvPr/>
          </p:nvSpPr>
          <p:spPr>
            <a:xfrm>
              <a:off x="8138807" y="320874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8138807" y="320557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41" y="1587"/>
                  </a:moveTo>
                  <a:lnTo>
                    <a:pt x="17441" y="158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8138807" y="3205570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0" y="0"/>
                  </a:moveTo>
                  <a:lnTo>
                    <a:pt x="916" y="3718"/>
                  </a:lnTo>
                  <a:lnTo>
                    <a:pt x="1716" y="10671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8140524" y="321624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0"/>
                  </a:moveTo>
                  <a:lnTo>
                    <a:pt x="800" y="6953"/>
                  </a:lnTo>
                  <a:lnTo>
                    <a:pt x="1544" y="18598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8142068" y="3234840"/>
              <a:ext cx="3810" cy="73660"/>
            </a:xfrm>
            <a:custGeom>
              <a:avLst/>
              <a:gdLst/>
              <a:ahLst/>
              <a:cxnLst/>
              <a:rect l="l" t="t" r="r" b="b"/>
              <a:pathLst>
                <a:path w="3809" h="73660">
                  <a:moveTo>
                    <a:pt x="0" y="0"/>
                  </a:moveTo>
                  <a:lnTo>
                    <a:pt x="1812" y="37601"/>
                  </a:lnTo>
                  <a:lnTo>
                    <a:pt x="2752" y="57797"/>
                  </a:lnTo>
                  <a:lnTo>
                    <a:pt x="3122" y="67481"/>
                  </a:lnTo>
                  <a:lnTo>
                    <a:pt x="3223" y="73549"/>
                  </a:lnTo>
                </a:path>
              </a:pathLst>
            </a:custGeom>
            <a:ln w="33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2" name="object 742"/>
          <p:cNvGrpSpPr/>
          <p:nvPr/>
        </p:nvGrpSpPr>
        <p:grpSpPr>
          <a:xfrm>
            <a:off x="8125161" y="3071258"/>
            <a:ext cx="41275" cy="65405"/>
            <a:chOff x="8125161" y="3071258"/>
            <a:chExt cx="41275" cy="65405"/>
          </a:xfrm>
        </p:grpSpPr>
        <p:sp>
          <p:nvSpPr>
            <p:cNvPr id="743" name="object 743"/>
            <p:cNvSpPr/>
            <p:nvPr/>
          </p:nvSpPr>
          <p:spPr>
            <a:xfrm>
              <a:off x="8148564" y="311885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8143273" y="3094231"/>
              <a:ext cx="5715" cy="24765"/>
            </a:xfrm>
            <a:custGeom>
              <a:avLst/>
              <a:gdLst/>
              <a:ahLst/>
              <a:cxnLst/>
              <a:rect l="l" t="t" r="r" b="b"/>
              <a:pathLst>
                <a:path w="5715" h="24764">
                  <a:moveTo>
                    <a:pt x="5291" y="24624"/>
                  </a:moveTo>
                  <a:lnTo>
                    <a:pt x="1000" y="4771"/>
                  </a:lnTo>
                  <a:lnTo>
                    <a:pt x="0" y="0"/>
                  </a:lnTo>
                </a:path>
              </a:pathLst>
            </a:custGeom>
            <a:ln w="34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8142273" y="3088944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999" y="5287"/>
                  </a:moveTo>
                  <a:lnTo>
                    <a:pt x="0" y="515"/>
                  </a:lnTo>
                  <a:lnTo>
                    <a:pt x="1901" y="0"/>
                  </a:lnTo>
                </a:path>
              </a:pathLst>
            </a:custGeom>
            <a:ln w="34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8144174" y="308842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515"/>
                  </a:moveTo>
                  <a:lnTo>
                    <a:pt x="1901" y="0"/>
                  </a:lnTo>
                  <a:lnTo>
                    <a:pt x="5047" y="2326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7" name="object 74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298713" y="3124623"/>
            <a:ext cx="182782" cy="215459"/>
          </a:xfrm>
          <a:prstGeom prst="rect">
            <a:avLst/>
          </a:prstGeom>
        </p:spPr>
      </p:pic>
      <p:pic>
        <p:nvPicPr>
          <p:cNvPr id="748" name="object 74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696068" y="3059672"/>
            <a:ext cx="348366" cy="344712"/>
          </a:xfrm>
          <a:prstGeom prst="rect">
            <a:avLst/>
          </a:prstGeom>
        </p:spPr>
      </p:pic>
      <p:pic>
        <p:nvPicPr>
          <p:cNvPr id="749" name="object 74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119400" y="3123837"/>
            <a:ext cx="162850" cy="289496"/>
          </a:xfrm>
          <a:prstGeom prst="rect">
            <a:avLst/>
          </a:prstGeom>
        </p:spPr>
      </p:pic>
      <p:pic>
        <p:nvPicPr>
          <p:cNvPr id="750" name="object 75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327700" y="3120650"/>
            <a:ext cx="246187" cy="272961"/>
          </a:xfrm>
          <a:prstGeom prst="rect">
            <a:avLst/>
          </a:prstGeom>
        </p:spPr>
      </p:pic>
      <p:pic>
        <p:nvPicPr>
          <p:cNvPr id="751" name="object 75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9703247" y="3342489"/>
            <a:ext cx="81200" cy="90054"/>
          </a:xfrm>
          <a:prstGeom prst="rect">
            <a:avLst/>
          </a:prstGeom>
        </p:spPr>
      </p:pic>
      <p:pic>
        <p:nvPicPr>
          <p:cNvPr id="752" name="object 75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05223" y="3989713"/>
            <a:ext cx="446469" cy="307543"/>
          </a:xfrm>
          <a:prstGeom prst="rect">
            <a:avLst/>
          </a:prstGeom>
        </p:spPr>
      </p:pic>
      <p:pic>
        <p:nvPicPr>
          <p:cNvPr id="753" name="object 75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11918" y="4122877"/>
            <a:ext cx="197351" cy="178899"/>
          </a:xfrm>
          <a:prstGeom prst="rect">
            <a:avLst/>
          </a:prstGeom>
        </p:spPr>
      </p:pic>
      <p:pic>
        <p:nvPicPr>
          <p:cNvPr id="754" name="object 75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94688" y="4096661"/>
            <a:ext cx="235491" cy="189055"/>
          </a:xfrm>
          <a:prstGeom prst="rect">
            <a:avLst/>
          </a:prstGeom>
        </p:spPr>
      </p:pic>
      <p:pic>
        <p:nvPicPr>
          <p:cNvPr id="755" name="object 75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05396" y="4110378"/>
            <a:ext cx="281341" cy="192729"/>
          </a:xfrm>
          <a:prstGeom prst="rect">
            <a:avLst/>
          </a:prstGeom>
        </p:spPr>
      </p:pic>
      <p:pic>
        <p:nvPicPr>
          <p:cNvPr id="756" name="object 75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138075" y="4125827"/>
            <a:ext cx="248817" cy="232161"/>
          </a:xfrm>
          <a:prstGeom prst="rect">
            <a:avLst/>
          </a:prstGeom>
        </p:spPr>
      </p:pic>
      <p:grpSp>
        <p:nvGrpSpPr>
          <p:cNvPr id="757" name="object 757"/>
          <p:cNvGrpSpPr/>
          <p:nvPr/>
        </p:nvGrpSpPr>
        <p:grpSpPr>
          <a:xfrm>
            <a:off x="2827264" y="4107124"/>
            <a:ext cx="270510" cy="226060"/>
            <a:chOff x="2827264" y="4107124"/>
            <a:chExt cx="270510" cy="226060"/>
          </a:xfrm>
        </p:grpSpPr>
        <p:sp>
          <p:nvSpPr>
            <p:cNvPr id="758" name="object 758"/>
            <p:cNvSpPr/>
            <p:nvPr/>
          </p:nvSpPr>
          <p:spPr>
            <a:xfrm>
              <a:off x="3079968" y="41291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065080" y="4126812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39" h="2539">
                  <a:moveTo>
                    <a:pt x="14888" y="2346"/>
                  </a:moveTo>
                  <a:lnTo>
                    <a:pt x="8584" y="1029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041291" y="4124832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30" h="2539">
                  <a:moveTo>
                    <a:pt x="23788" y="1979"/>
                  </a:moveTo>
                  <a:lnTo>
                    <a:pt x="15204" y="950"/>
                  </a:lnTo>
                  <a:lnTo>
                    <a:pt x="0" y="0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005238" y="4124068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4" h="1270">
                  <a:moveTo>
                    <a:pt x="36053" y="764"/>
                  </a:moveTo>
                  <a:lnTo>
                    <a:pt x="26938" y="223"/>
                  </a:lnTo>
                  <a:lnTo>
                    <a:pt x="20143" y="0"/>
                  </a:lnTo>
                  <a:lnTo>
                    <a:pt x="12291" y="53"/>
                  </a:lnTo>
                  <a:lnTo>
                    <a:pt x="0" y="345"/>
                  </a:lnTo>
                </a:path>
              </a:pathLst>
            </a:custGeom>
            <a:ln w="33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2962561" y="4124413"/>
              <a:ext cx="43180" cy="3810"/>
            </a:xfrm>
            <a:custGeom>
              <a:avLst/>
              <a:gdLst/>
              <a:ahLst/>
              <a:cxnLst/>
              <a:rect l="l" t="t" r="r" b="b"/>
              <a:pathLst>
                <a:path w="43180" h="3810">
                  <a:moveTo>
                    <a:pt x="42676" y="0"/>
                  </a:moveTo>
                  <a:lnTo>
                    <a:pt x="30281" y="353"/>
                  </a:lnTo>
                  <a:lnTo>
                    <a:pt x="21704" y="841"/>
                  </a:lnTo>
                  <a:lnTo>
                    <a:pt x="12944" y="1794"/>
                  </a:lnTo>
                  <a:lnTo>
                    <a:pt x="0" y="3547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2923090" y="4127960"/>
              <a:ext cx="40005" cy="9525"/>
            </a:xfrm>
            <a:custGeom>
              <a:avLst/>
              <a:gdLst/>
              <a:ahLst/>
              <a:cxnLst/>
              <a:rect l="l" t="t" r="r" b="b"/>
              <a:pathLst>
                <a:path w="40005" h="9525">
                  <a:moveTo>
                    <a:pt x="39471" y="0"/>
                  </a:moveTo>
                  <a:lnTo>
                    <a:pt x="26576" y="1838"/>
                  </a:lnTo>
                  <a:lnTo>
                    <a:pt x="18167" y="3388"/>
                  </a:lnTo>
                  <a:lnTo>
                    <a:pt x="10541" y="5496"/>
                  </a:lnTo>
                  <a:lnTo>
                    <a:pt x="0" y="9004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2895723" y="4136964"/>
              <a:ext cx="27940" cy="13970"/>
            </a:xfrm>
            <a:custGeom>
              <a:avLst/>
              <a:gdLst/>
              <a:ahLst/>
              <a:cxnLst/>
              <a:rect l="l" t="t" r="r" b="b"/>
              <a:pathLst>
                <a:path w="27939" h="13970">
                  <a:moveTo>
                    <a:pt x="27367" y="0"/>
                  </a:moveTo>
                  <a:lnTo>
                    <a:pt x="17014" y="3579"/>
                  </a:lnTo>
                  <a:lnTo>
                    <a:pt x="10713" y="6190"/>
                  </a:lnTo>
                  <a:lnTo>
                    <a:pt x="5896" y="9108"/>
                  </a:lnTo>
                  <a:lnTo>
                    <a:pt x="0" y="13610"/>
                  </a:lnTo>
                </a:path>
              </a:pathLst>
            </a:custGeom>
            <a:ln w="32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2886000" y="4150574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9723" y="0"/>
                  </a:moveTo>
                  <a:lnTo>
                    <a:pt x="0" y="7624"/>
                  </a:lnTo>
                  <a:lnTo>
                    <a:pt x="1846" y="15768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887847" y="4166343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39" h="17145">
                  <a:moveTo>
                    <a:pt x="0" y="0"/>
                  </a:moveTo>
                  <a:lnTo>
                    <a:pt x="1847" y="8145"/>
                  </a:lnTo>
                  <a:lnTo>
                    <a:pt x="15111" y="16840"/>
                  </a:lnTo>
                </a:path>
              </a:pathLst>
            </a:custGeom>
            <a:ln w="33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2902959" y="4183183"/>
              <a:ext cx="34290" cy="19685"/>
            </a:xfrm>
            <a:custGeom>
              <a:avLst/>
              <a:gdLst/>
              <a:ahLst/>
              <a:cxnLst/>
              <a:rect l="l" t="t" r="r" b="b"/>
              <a:pathLst>
                <a:path w="34289" h="19685">
                  <a:moveTo>
                    <a:pt x="0" y="0"/>
                  </a:moveTo>
                  <a:lnTo>
                    <a:pt x="7995" y="5190"/>
                  </a:lnTo>
                  <a:lnTo>
                    <a:pt x="14216" y="8916"/>
                  </a:lnTo>
                  <a:lnTo>
                    <a:pt x="21866" y="12975"/>
                  </a:lnTo>
                  <a:lnTo>
                    <a:pt x="34145" y="19163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2937104" y="4202346"/>
              <a:ext cx="42545" cy="22225"/>
            </a:xfrm>
            <a:custGeom>
              <a:avLst/>
              <a:gdLst/>
              <a:ahLst/>
              <a:cxnLst/>
              <a:rect l="l" t="t" r="r" b="b"/>
              <a:pathLst>
                <a:path w="42544" h="22225">
                  <a:moveTo>
                    <a:pt x="0" y="0"/>
                  </a:moveTo>
                  <a:lnTo>
                    <a:pt x="12406" y="6231"/>
                  </a:lnTo>
                  <a:lnTo>
                    <a:pt x="20950" y="10592"/>
                  </a:lnTo>
                  <a:lnTo>
                    <a:pt x="29600" y="15138"/>
                  </a:lnTo>
                  <a:lnTo>
                    <a:pt x="42322" y="21925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979426" y="4224271"/>
              <a:ext cx="36830" cy="23495"/>
            </a:xfrm>
            <a:custGeom>
              <a:avLst/>
              <a:gdLst/>
              <a:ahLst/>
              <a:cxnLst/>
              <a:rect l="l" t="t" r="r" b="b"/>
              <a:pathLst>
                <a:path w="36830" h="23495">
                  <a:moveTo>
                    <a:pt x="0" y="0"/>
                  </a:moveTo>
                  <a:lnTo>
                    <a:pt x="12634" y="6807"/>
                  </a:lnTo>
                  <a:lnTo>
                    <a:pt x="20675" y="11501"/>
                  </a:lnTo>
                  <a:lnTo>
                    <a:pt x="27566" y="16265"/>
                  </a:lnTo>
                  <a:lnTo>
                    <a:pt x="36753" y="23279"/>
                  </a:lnTo>
                </a:path>
              </a:pathLst>
            </a:custGeom>
            <a:ln w="32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016180" y="4247551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0" y="0"/>
                  </a:moveTo>
                  <a:lnTo>
                    <a:pt x="8914" y="7013"/>
                  </a:lnTo>
                  <a:lnTo>
                    <a:pt x="13890" y="11770"/>
                  </a:lnTo>
                  <a:lnTo>
                    <a:pt x="16734" y="16446"/>
                  </a:lnTo>
                  <a:lnTo>
                    <a:pt x="19250" y="23218"/>
                  </a:lnTo>
                </a:path>
              </a:pathLst>
            </a:custGeom>
            <a:ln w="32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029999" y="4270770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5431" y="0"/>
                  </a:moveTo>
                  <a:lnTo>
                    <a:pt x="9369" y="11394"/>
                  </a:lnTo>
                  <a:lnTo>
                    <a:pt x="0" y="20906"/>
                  </a:lnTo>
                </a:path>
              </a:pathLst>
            </a:custGeom>
            <a:ln w="32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999465" y="4291676"/>
              <a:ext cx="31115" cy="15875"/>
            </a:xfrm>
            <a:custGeom>
              <a:avLst/>
              <a:gdLst/>
              <a:ahLst/>
              <a:cxnLst/>
              <a:rect l="l" t="t" r="r" b="b"/>
              <a:pathLst>
                <a:path w="31114" h="15875">
                  <a:moveTo>
                    <a:pt x="30533" y="0"/>
                  </a:moveTo>
                  <a:lnTo>
                    <a:pt x="24786" y="5595"/>
                  </a:lnTo>
                  <a:lnTo>
                    <a:pt x="19689" y="9090"/>
                  </a:lnTo>
                  <a:lnTo>
                    <a:pt x="12381" y="11955"/>
                  </a:lnTo>
                  <a:lnTo>
                    <a:pt x="0" y="15655"/>
                  </a:lnTo>
                </a:path>
              </a:pathLst>
            </a:custGeom>
            <a:ln w="33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950810" y="4307332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4" h="8254">
                  <a:moveTo>
                    <a:pt x="48655" y="0"/>
                  </a:moveTo>
                  <a:lnTo>
                    <a:pt x="35990" y="3581"/>
                  </a:lnTo>
                  <a:lnTo>
                    <a:pt x="26700" y="5619"/>
                  </a:lnTo>
                  <a:lnTo>
                    <a:pt x="16224" y="6871"/>
                  </a:lnTo>
                  <a:lnTo>
                    <a:pt x="0" y="8097"/>
                  </a:lnTo>
                </a:path>
              </a:pathLst>
            </a:custGeom>
            <a:ln w="33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898226" y="4314488"/>
              <a:ext cx="52705" cy="2540"/>
            </a:xfrm>
            <a:custGeom>
              <a:avLst/>
              <a:gdLst/>
              <a:ahLst/>
              <a:cxnLst/>
              <a:rect l="l" t="t" r="r" b="b"/>
              <a:pathLst>
                <a:path w="52705" h="2539">
                  <a:moveTo>
                    <a:pt x="52584" y="941"/>
                  </a:moveTo>
                  <a:lnTo>
                    <a:pt x="36298" y="2025"/>
                  </a:lnTo>
                  <a:lnTo>
                    <a:pt x="25392" y="2289"/>
                  </a:lnTo>
                  <a:lnTo>
                    <a:pt x="14936" y="1643"/>
                  </a:lnTo>
                  <a:lnTo>
                    <a:pt x="0" y="0"/>
                  </a:lnTo>
                </a:path>
              </a:pathLst>
            </a:custGeom>
            <a:ln w="32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2858172" y="4304162"/>
              <a:ext cx="40640" cy="10795"/>
            </a:xfrm>
            <a:custGeom>
              <a:avLst/>
              <a:gdLst/>
              <a:ahLst/>
              <a:cxnLst/>
              <a:rect l="l" t="t" r="r" b="b"/>
              <a:pathLst>
                <a:path w="40639" h="10795">
                  <a:moveTo>
                    <a:pt x="40053" y="10326"/>
                  </a:moveTo>
                  <a:lnTo>
                    <a:pt x="25313" y="8536"/>
                  </a:lnTo>
                  <a:lnTo>
                    <a:pt x="16227" y="6863"/>
                  </a:lnTo>
                  <a:lnTo>
                    <a:pt x="9041" y="4341"/>
                  </a:lnTo>
                  <a:lnTo>
                    <a:pt x="0" y="0"/>
                  </a:lnTo>
                </a:path>
              </a:pathLst>
            </a:custGeom>
            <a:ln w="31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2843211" y="4286095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39" h="18414">
                  <a:moveTo>
                    <a:pt x="14960" y="18066"/>
                  </a:moveTo>
                  <a:lnTo>
                    <a:pt x="0" y="10635"/>
                  </a:lnTo>
                  <a:lnTo>
                    <a:pt x="1260" y="0"/>
                  </a:lnTo>
                </a:path>
              </a:pathLst>
            </a:custGeom>
            <a:ln w="31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844472" y="4263788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60">
                  <a:moveTo>
                    <a:pt x="0" y="22307"/>
                  </a:moveTo>
                  <a:lnTo>
                    <a:pt x="966" y="15975"/>
                  </a:lnTo>
                  <a:lnTo>
                    <a:pt x="3001" y="11541"/>
                  </a:lnTo>
                  <a:lnTo>
                    <a:pt x="7648" y="6913"/>
                  </a:lnTo>
                  <a:lnTo>
                    <a:pt x="16447" y="0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8" name="object 778"/>
          <p:cNvGrpSpPr/>
          <p:nvPr/>
        </p:nvGrpSpPr>
        <p:grpSpPr>
          <a:xfrm>
            <a:off x="3098752" y="4122080"/>
            <a:ext cx="454025" cy="530860"/>
            <a:chOff x="3098752" y="4122080"/>
            <a:chExt cx="454025" cy="530860"/>
          </a:xfrm>
        </p:grpSpPr>
        <p:sp>
          <p:nvSpPr>
            <p:cNvPr id="779" name="object 779"/>
            <p:cNvSpPr/>
            <p:nvPr/>
          </p:nvSpPr>
          <p:spPr>
            <a:xfrm>
              <a:off x="3238729" y="4172647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6586" y="12167"/>
                  </a:moveTo>
                  <a:lnTo>
                    <a:pt x="6013" y="10734"/>
                  </a:lnTo>
                  <a:lnTo>
                    <a:pt x="5440" y="9300"/>
                  </a:lnTo>
                </a:path>
                <a:path w="6985" h="12700">
                  <a:moveTo>
                    <a:pt x="5440" y="9300"/>
                  </a:moveTo>
                  <a:lnTo>
                    <a:pt x="4293" y="64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225595" y="4158521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5" h="14604">
                  <a:moveTo>
                    <a:pt x="13133" y="14126"/>
                  </a:moveTo>
                  <a:lnTo>
                    <a:pt x="8840" y="7691"/>
                  </a:lnTo>
                  <a:lnTo>
                    <a:pt x="0" y="0"/>
                  </a:lnTo>
                </a:path>
              </a:pathLst>
            </a:custGeom>
            <a:ln w="34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202954" y="4144911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60" h="13970">
                  <a:moveTo>
                    <a:pt x="22640" y="13610"/>
                  </a:moveTo>
                  <a:lnTo>
                    <a:pt x="17313" y="9071"/>
                  </a:lnTo>
                  <a:lnTo>
                    <a:pt x="13180" y="6140"/>
                  </a:lnTo>
                  <a:lnTo>
                    <a:pt x="8116" y="3542"/>
                  </a:lnTo>
                  <a:lnTo>
                    <a:pt x="0" y="0"/>
                  </a:lnTo>
                </a:path>
              </a:pathLst>
            </a:custGeom>
            <a:ln w="33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173060" y="4138840"/>
              <a:ext cx="30480" cy="6350"/>
            </a:xfrm>
            <a:custGeom>
              <a:avLst/>
              <a:gdLst/>
              <a:ahLst/>
              <a:cxnLst/>
              <a:rect l="l" t="t" r="r" b="b"/>
              <a:pathLst>
                <a:path w="30480" h="6350">
                  <a:moveTo>
                    <a:pt x="29894" y="6070"/>
                  </a:moveTo>
                  <a:lnTo>
                    <a:pt x="21665" y="2647"/>
                  </a:lnTo>
                  <a:lnTo>
                    <a:pt x="15807" y="873"/>
                  </a:lnTo>
                  <a:lnTo>
                    <a:pt x="9520" y="180"/>
                  </a:lnTo>
                  <a:lnTo>
                    <a:pt x="0" y="0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143150" y="4138840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80" h="7620">
                  <a:moveTo>
                    <a:pt x="29910" y="0"/>
                  </a:moveTo>
                  <a:lnTo>
                    <a:pt x="20389" y="29"/>
                  </a:lnTo>
                  <a:lnTo>
                    <a:pt x="14100" y="807"/>
                  </a:lnTo>
                  <a:lnTo>
                    <a:pt x="8238" y="3028"/>
                  </a:lnTo>
                  <a:lnTo>
                    <a:pt x="0" y="7382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121797" y="4146222"/>
              <a:ext cx="21590" cy="22225"/>
            </a:xfrm>
            <a:custGeom>
              <a:avLst/>
              <a:gdLst/>
              <a:ahLst/>
              <a:cxnLst/>
              <a:rect l="l" t="t" r="r" b="b"/>
              <a:pathLst>
                <a:path w="21589" h="22225">
                  <a:moveTo>
                    <a:pt x="21352" y="0"/>
                  </a:moveTo>
                  <a:lnTo>
                    <a:pt x="13247" y="4582"/>
                  </a:lnTo>
                  <a:lnTo>
                    <a:pt x="8322" y="8393"/>
                  </a:lnTo>
                  <a:lnTo>
                    <a:pt x="4573" y="13491"/>
                  </a:lnTo>
                  <a:lnTo>
                    <a:pt x="0" y="21930"/>
                  </a:lnTo>
                </a:path>
              </a:pathLst>
            </a:custGeom>
            <a:ln w="32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115270" y="4168153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5" h="31750">
                  <a:moveTo>
                    <a:pt x="6526" y="0"/>
                  </a:moveTo>
                  <a:lnTo>
                    <a:pt x="2202" y="8590"/>
                  </a:lnTo>
                  <a:lnTo>
                    <a:pt x="195" y="14745"/>
                  </a:lnTo>
                  <a:lnTo>
                    <a:pt x="0" y="21428"/>
                  </a:lnTo>
                  <a:lnTo>
                    <a:pt x="1106" y="31601"/>
                  </a:lnTo>
                </a:path>
              </a:pathLst>
            </a:custGeom>
            <a:ln w="33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116376" y="4199754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5" h="32385">
                  <a:moveTo>
                    <a:pt x="0" y="0"/>
                  </a:moveTo>
                  <a:lnTo>
                    <a:pt x="1417" y="10181"/>
                  </a:lnTo>
                  <a:lnTo>
                    <a:pt x="3402" y="16929"/>
                  </a:lnTo>
                  <a:lnTo>
                    <a:pt x="7314" y="23260"/>
                  </a:lnTo>
                  <a:lnTo>
                    <a:pt x="14515" y="32194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130892" y="4231948"/>
              <a:ext cx="32384" cy="23495"/>
            </a:xfrm>
            <a:custGeom>
              <a:avLst/>
              <a:gdLst/>
              <a:ahLst/>
              <a:cxnLst/>
              <a:rect l="l" t="t" r="r" b="b"/>
              <a:pathLst>
                <a:path w="32385" h="23495">
                  <a:moveTo>
                    <a:pt x="0" y="0"/>
                  </a:moveTo>
                  <a:lnTo>
                    <a:pt x="7476" y="8795"/>
                  </a:lnTo>
                  <a:lnTo>
                    <a:pt x="13320" y="14162"/>
                  </a:lnTo>
                  <a:lnTo>
                    <a:pt x="20545" y="18290"/>
                  </a:lnTo>
                  <a:lnTo>
                    <a:pt x="32167" y="23372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163060" y="4255320"/>
              <a:ext cx="41275" cy="8255"/>
            </a:xfrm>
            <a:custGeom>
              <a:avLst/>
              <a:gdLst/>
              <a:ahLst/>
              <a:cxnLst/>
              <a:rect l="l" t="t" r="r" b="b"/>
              <a:pathLst>
                <a:path w="41275" h="8254">
                  <a:moveTo>
                    <a:pt x="0" y="0"/>
                  </a:moveTo>
                  <a:lnTo>
                    <a:pt x="11762" y="4836"/>
                  </a:lnTo>
                  <a:lnTo>
                    <a:pt x="19965" y="7252"/>
                  </a:lnTo>
                  <a:lnTo>
                    <a:pt x="28461" y="7968"/>
                  </a:lnTo>
                  <a:lnTo>
                    <a:pt x="41106" y="7708"/>
                  </a:lnTo>
                </a:path>
              </a:pathLst>
            </a:custGeom>
            <a:ln w="32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204166" y="4253576"/>
              <a:ext cx="38100" cy="9525"/>
            </a:xfrm>
            <a:custGeom>
              <a:avLst/>
              <a:gdLst/>
              <a:ahLst/>
              <a:cxnLst/>
              <a:rect l="l" t="t" r="r" b="b"/>
              <a:pathLst>
                <a:path w="38100" h="9525">
                  <a:moveTo>
                    <a:pt x="0" y="9453"/>
                  </a:moveTo>
                  <a:lnTo>
                    <a:pt x="12591" y="8925"/>
                  </a:lnTo>
                  <a:lnTo>
                    <a:pt x="20715" y="7765"/>
                  </a:lnTo>
                  <a:lnTo>
                    <a:pt x="27908" y="5085"/>
                  </a:lnTo>
                  <a:lnTo>
                    <a:pt x="37704" y="0"/>
                  </a:lnTo>
                </a:path>
              </a:pathLst>
            </a:custGeom>
            <a:ln w="32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241870" y="4230692"/>
              <a:ext cx="25400" cy="23495"/>
            </a:xfrm>
            <a:custGeom>
              <a:avLst/>
              <a:gdLst/>
              <a:ahLst/>
              <a:cxnLst/>
              <a:rect l="l" t="t" r="r" b="b"/>
              <a:pathLst>
                <a:path w="25400" h="23495">
                  <a:moveTo>
                    <a:pt x="0" y="22883"/>
                  </a:moveTo>
                  <a:lnTo>
                    <a:pt x="9593" y="17588"/>
                  </a:lnTo>
                  <a:lnTo>
                    <a:pt x="15372" y="13440"/>
                  </a:lnTo>
                  <a:lnTo>
                    <a:pt x="19657" y="8292"/>
                  </a:lnTo>
                  <a:lnTo>
                    <a:pt x="24771" y="0"/>
                  </a:lnTo>
                </a:path>
              </a:pathLst>
            </a:custGeom>
            <a:ln w="32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266642" y="4202596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28095"/>
                  </a:moveTo>
                  <a:lnTo>
                    <a:pt x="4868" y="19721"/>
                  </a:lnTo>
                  <a:lnTo>
                    <a:pt x="7434" y="14003"/>
                  </a:lnTo>
                  <a:lnTo>
                    <a:pt x="8547" y="8307"/>
                  </a:lnTo>
                  <a:lnTo>
                    <a:pt x="9056" y="0"/>
                  </a:lnTo>
                </a:path>
              </a:pathLst>
            </a:custGeom>
            <a:ln w="32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271970" y="4178730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3728" y="23866"/>
                  </a:moveTo>
                  <a:lnTo>
                    <a:pt x="4382" y="9878"/>
                  </a:lnTo>
                  <a:lnTo>
                    <a:pt x="0" y="0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261087" y="4165627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5">
                  <a:moveTo>
                    <a:pt x="10883" y="13102"/>
                  </a:moveTo>
                  <a:lnTo>
                    <a:pt x="6501" y="3223"/>
                  </a:lnTo>
                  <a:lnTo>
                    <a:pt x="0" y="0"/>
                  </a:lnTo>
                </a:path>
              </a:pathLst>
            </a:custGeom>
            <a:ln w="33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248791" y="4162404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2295" y="3223"/>
                  </a:moveTo>
                  <a:lnTo>
                    <a:pt x="5794" y="0"/>
                  </a:lnTo>
                  <a:lnTo>
                    <a:pt x="0" y="5434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241769" y="4167838"/>
              <a:ext cx="7620" cy="19050"/>
            </a:xfrm>
            <a:custGeom>
              <a:avLst/>
              <a:gdLst/>
              <a:ahLst/>
              <a:cxnLst/>
              <a:rect l="l" t="t" r="r" b="b"/>
              <a:pathLst>
                <a:path w="7619" h="19050">
                  <a:moveTo>
                    <a:pt x="7021" y="0"/>
                  </a:moveTo>
                  <a:lnTo>
                    <a:pt x="1227" y="5435"/>
                  </a:lnTo>
                  <a:lnTo>
                    <a:pt x="0" y="19017"/>
                  </a:lnTo>
                </a:path>
              </a:pathLst>
            </a:custGeom>
            <a:ln w="34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241132" y="4186856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4" h="31114">
                  <a:moveTo>
                    <a:pt x="636" y="0"/>
                  </a:moveTo>
                  <a:lnTo>
                    <a:pt x="0" y="8119"/>
                  </a:lnTo>
                  <a:lnTo>
                    <a:pt x="143" y="14024"/>
                  </a:lnTo>
                  <a:lnTo>
                    <a:pt x="1386" y="20593"/>
                  </a:lnTo>
                  <a:lnTo>
                    <a:pt x="4050" y="30705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245183" y="4217561"/>
              <a:ext cx="15240" cy="33020"/>
            </a:xfrm>
            <a:custGeom>
              <a:avLst/>
              <a:gdLst/>
              <a:ahLst/>
              <a:cxnLst/>
              <a:rect l="l" t="t" r="r" b="b"/>
              <a:pathLst>
                <a:path w="15239" h="33020">
                  <a:moveTo>
                    <a:pt x="0" y="0"/>
                  </a:moveTo>
                  <a:lnTo>
                    <a:pt x="2846" y="10140"/>
                  </a:lnTo>
                  <a:lnTo>
                    <a:pt x="5368" y="16913"/>
                  </a:lnTo>
                  <a:lnTo>
                    <a:pt x="8982" y="23371"/>
                  </a:lnTo>
                  <a:lnTo>
                    <a:pt x="15104" y="32568"/>
                  </a:lnTo>
                </a:path>
              </a:pathLst>
            </a:custGeom>
            <a:ln w="33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260287" y="425012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0"/>
                  </a:moveTo>
                  <a:lnTo>
                    <a:pt x="6273" y="9083"/>
                  </a:lnTo>
                  <a:lnTo>
                    <a:pt x="10951" y="14753"/>
                  </a:lnTo>
                  <a:lnTo>
                    <a:pt x="16361" y="19386"/>
                  </a:lnTo>
                  <a:lnTo>
                    <a:pt x="24831" y="25360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285118" y="4275490"/>
              <a:ext cx="29845" cy="12065"/>
            </a:xfrm>
            <a:custGeom>
              <a:avLst/>
              <a:gdLst/>
              <a:ahLst/>
              <a:cxnLst/>
              <a:rect l="l" t="t" r="r" b="b"/>
              <a:pathLst>
                <a:path w="29845" h="12064">
                  <a:moveTo>
                    <a:pt x="0" y="0"/>
                  </a:moveTo>
                  <a:lnTo>
                    <a:pt x="8547" y="5760"/>
                  </a:lnTo>
                  <a:lnTo>
                    <a:pt x="14502" y="8899"/>
                  </a:lnTo>
                  <a:lnTo>
                    <a:pt x="20660" y="10513"/>
                  </a:lnTo>
                  <a:lnTo>
                    <a:pt x="29817" y="11698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314936" y="4281951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10" h="6350">
                  <a:moveTo>
                    <a:pt x="0" y="5237"/>
                  </a:moveTo>
                  <a:lnTo>
                    <a:pt x="9142" y="6158"/>
                  </a:lnTo>
                  <a:lnTo>
                    <a:pt x="15206" y="5919"/>
                  </a:lnTo>
                  <a:lnTo>
                    <a:pt x="20905" y="4030"/>
                  </a:lnTo>
                  <a:lnTo>
                    <a:pt x="28952" y="0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343888" y="4261085"/>
              <a:ext cx="22225" cy="20955"/>
            </a:xfrm>
            <a:custGeom>
              <a:avLst/>
              <a:gdLst/>
              <a:ahLst/>
              <a:cxnLst/>
              <a:rect l="l" t="t" r="r" b="b"/>
              <a:pathLst>
                <a:path w="22225" h="20954">
                  <a:moveTo>
                    <a:pt x="0" y="20865"/>
                  </a:moveTo>
                  <a:lnTo>
                    <a:pt x="7939" y="16590"/>
                  </a:lnTo>
                  <a:lnTo>
                    <a:pt x="12882" y="12991"/>
                  </a:lnTo>
                  <a:lnTo>
                    <a:pt x="16893" y="8113"/>
                  </a:lnTo>
                  <a:lnTo>
                    <a:pt x="22038" y="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365927" y="4231809"/>
              <a:ext cx="12065" cy="29845"/>
            </a:xfrm>
            <a:custGeom>
              <a:avLst/>
              <a:gdLst/>
              <a:ahLst/>
              <a:cxnLst/>
              <a:rect l="l" t="t" r="r" b="b"/>
              <a:pathLst>
                <a:path w="12064" h="29845">
                  <a:moveTo>
                    <a:pt x="0" y="29276"/>
                  </a:moveTo>
                  <a:lnTo>
                    <a:pt x="4982" y="21031"/>
                  </a:lnTo>
                  <a:lnTo>
                    <a:pt x="7853" y="15233"/>
                  </a:lnTo>
                  <a:lnTo>
                    <a:pt x="9701" y="9137"/>
                  </a:lnTo>
                  <a:lnTo>
                    <a:pt x="11616" y="0"/>
                  </a:lnTo>
                </a:path>
              </a:pathLst>
            </a:custGeom>
            <a:ln w="33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377544" y="4204099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27709"/>
                  </a:moveTo>
                  <a:lnTo>
                    <a:pt x="1764" y="18595"/>
                  </a:lnTo>
                  <a:lnTo>
                    <a:pt x="2559" y="12671"/>
                  </a:lnTo>
                  <a:lnTo>
                    <a:pt x="2573" y="7338"/>
                  </a:lnTo>
                  <a:lnTo>
                    <a:pt x="1991" y="0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375394" y="4185604"/>
              <a:ext cx="4445" cy="19050"/>
            </a:xfrm>
            <a:custGeom>
              <a:avLst/>
              <a:gdLst/>
              <a:ahLst/>
              <a:cxnLst/>
              <a:rect l="l" t="t" r="r" b="b"/>
              <a:pathLst>
                <a:path w="4445" h="19050">
                  <a:moveTo>
                    <a:pt x="4141" y="18495"/>
                  </a:moveTo>
                  <a:lnTo>
                    <a:pt x="3050" y="6217"/>
                  </a:lnTo>
                  <a:lnTo>
                    <a:pt x="0" y="0"/>
                  </a:lnTo>
                </a:path>
              </a:pathLst>
            </a:custGeom>
            <a:ln w="33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370522" y="417938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872" y="6217"/>
                  </a:moveTo>
                  <a:lnTo>
                    <a:pt x="1821" y="0"/>
                  </a:lnTo>
                  <a:lnTo>
                    <a:pt x="0" y="1881"/>
                  </a:lnTo>
                </a:path>
              </a:pathLst>
            </a:custGeom>
            <a:ln w="33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368700" y="4181268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4">
                  <a:moveTo>
                    <a:pt x="1821" y="0"/>
                  </a:moveTo>
                  <a:lnTo>
                    <a:pt x="0" y="1881"/>
                  </a:lnTo>
                  <a:lnTo>
                    <a:pt x="2278" y="11656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3370979" y="4192924"/>
              <a:ext cx="10160" cy="22860"/>
            </a:xfrm>
            <a:custGeom>
              <a:avLst/>
              <a:gdLst/>
              <a:ahLst/>
              <a:cxnLst/>
              <a:rect l="l" t="t" r="r" b="b"/>
              <a:pathLst>
                <a:path w="10160" h="22860">
                  <a:moveTo>
                    <a:pt x="0" y="0"/>
                  </a:moveTo>
                  <a:lnTo>
                    <a:pt x="2278" y="9774"/>
                  </a:lnTo>
                  <a:lnTo>
                    <a:pt x="10013" y="22853"/>
                  </a:lnTo>
                </a:path>
              </a:pathLst>
            </a:custGeom>
            <a:ln w="34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3380992" y="4215778"/>
              <a:ext cx="21590" cy="25400"/>
            </a:xfrm>
            <a:custGeom>
              <a:avLst/>
              <a:gdLst/>
              <a:ahLst/>
              <a:cxnLst/>
              <a:rect l="l" t="t" r="r" b="b"/>
              <a:pathLst>
                <a:path w="21589" h="25400">
                  <a:moveTo>
                    <a:pt x="0" y="0"/>
                  </a:moveTo>
                  <a:lnTo>
                    <a:pt x="4686" y="7745"/>
                  </a:lnTo>
                  <a:lnTo>
                    <a:pt x="8488" y="12920"/>
                  </a:lnTo>
                  <a:lnTo>
                    <a:pt x="13420" y="17859"/>
                  </a:lnTo>
                  <a:lnTo>
                    <a:pt x="21497" y="24895"/>
                  </a:lnTo>
                </a:path>
              </a:pathLst>
            </a:custGeom>
            <a:ln w="33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3402490" y="4240673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20" h="18414">
                  <a:moveTo>
                    <a:pt x="0" y="0"/>
                  </a:moveTo>
                  <a:lnTo>
                    <a:pt x="8252" y="6925"/>
                  </a:lnTo>
                  <a:lnTo>
                    <a:pt x="14410" y="11092"/>
                  </a:lnTo>
                  <a:lnTo>
                    <a:pt x="21541" y="14172"/>
                  </a:lnTo>
                  <a:lnTo>
                    <a:pt x="32711" y="17838"/>
                  </a:lnTo>
                </a:path>
              </a:pathLst>
            </a:custGeom>
            <a:ln w="33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3435202" y="4258512"/>
              <a:ext cx="39370" cy="5080"/>
            </a:xfrm>
            <a:custGeom>
              <a:avLst/>
              <a:gdLst/>
              <a:ahLst/>
              <a:cxnLst/>
              <a:rect l="l" t="t" r="r" b="b"/>
              <a:pathLst>
                <a:path w="39370" h="5079">
                  <a:moveTo>
                    <a:pt x="0" y="0"/>
                  </a:moveTo>
                  <a:lnTo>
                    <a:pt x="11264" y="3446"/>
                  </a:lnTo>
                  <a:lnTo>
                    <a:pt x="19055" y="4991"/>
                  </a:lnTo>
                  <a:lnTo>
                    <a:pt x="27004" y="4991"/>
                  </a:lnTo>
                  <a:lnTo>
                    <a:pt x="38745" y="3804"/>
                  </a:lnTo>
                </a:path>
              </a:pathLst>
            </a:custGeom>
            <a:ln w="32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473948" y="4249787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0" y="12529"/>
                  </a:moveTo>
                  <a:lnTo>
                    <a:pt x="11677" y="11086"/>
                  </a:lnTo>
                  <a:lnTo>
                    <a:pt x="19184" y="9300"/>
                  </a:lnTo>
                  <a:lnTo>
                    <a:pt x="25773" y="5996"/>
                  </a:lnTo>
                  <a:lnTo>
                    <a:pt x="34697" y="0"/>
                  </a:lnTo>
                </a:path>
              </a:pathLst>
            </a:custGeom>
            <a:ln w="32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508645" y="422419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0" y="25596"/>
                  </a:moveTo>
                  <a:lnTo>
                    <a:pt x="8710" y="19396"/>
                  </a:lnTo>
                  <a:lnTo>
                    <a:pt x="13809" y="14662"/>
                  </a:lnTo>
                  <a:lnTo>
                    <a:pt x="17269" y="8997"/>
                  </a:lnTo>
                  <a:lnTo>
                    <a:pt x="21066" y="0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529711" y="4193034"/>
              <a:ext cx="5080" cy="31750"/>
            </a:xfrm>
            <a:custGeom>
              <a:avLst/>
              <a:gdLst/>
              <a:ahLst/>
              <a:cxnLst/>
              <a:rect l="l" t="t" r="r" b="b"/>
              <a:pathLst>
                <a:path w="5079" h="31750">
                  <a:moveTo>
                    <a:pt x="0" y="31155"/>
                  </a:moveTo>
                  <a:lnTo>
                    <a:pt x="3525" y="22071"/>
                  </a:lnTo>
                  <a:lnTo>
                    <a:pt x="5085" y="15797"/>
                  </a:lnTo>
                  <a:lnTo>
                    <a:pt x="5025" y="9414"/>
                  </a:lnTo>
                  <a:lnTo>
                    <a:pt x="3691" y="0"/>
                  </a:lnTo>
                </a:path>
              </a:pathLst>
            </a:custGeom>
            <a:ln w="32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523315" y="4165590"/>
              <a:ext cx="10160" cy="27940"/>
            </a:xfrm>
            <a:custGeom>
              <a:avLst/>
              <a:gdLst/>
              <a:ahLst/>
              <a:cxnLst/>
              <a:rect l="l" t="t" r="r" b="b"/>
              <a:pathLst>
                <a:path w="10160" h="27939">
                  <a:moveTo>
                    <a:pt x="10087" y="27444"/>
                  </a:moveTo>
                  <a:lnTo>
                    <a:pt x="8539" y="18087"/>
                  </a:lnTo>
                  <a:lnTo>
                    <a:pt x="6971" y="12110"/>
                  </a:lnTo>
                  <a:lnTo>
                    <a:pt x="4440" y="6938"/>
                  </a:lnTo>
                  <a:lnTo>
                    <a:pt x="0" y="0"/>
                  </a:lnTo>
                </a:path>
              </a:pathLst>
            </a:custGeom>
            <a:ln w="32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507470" y="4151439"/>
              <a:ext cx="15875" cy="14604"/>
            </a:xfrm>
            <a:custGeom>
              <a:avLst/>
              <a:gdLst/>
              <a:ahLst/>
              <a:cxnLst/>
              <a:rect l="l" t="t" r="r" b="b"/>
              <a:pathLst>
                <a:path w="15875" h="14604">
                  <a:moveTo>
                    <a:pt x="15845" y="14151"/>
                  </a:moveTo>
                  <a:lnTo>
                    <a:pt x="8230" y="2577"/>
                  </a:lnTo>
                  <a:lnTo>
                    <a:pt x="0" y="0"/>
                  </a:lnTo>
                </a:path>
              </a:pathLst>
            </a:custGeom>
            <a:ln w="32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494789" y="4148861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680" y="2578"/>
                  </a:moveTo>
                  <a:lnTo>
                    <a:pt x="4449" y="0"/>
                  </a:lnTo>
                  <a:lnTo>
                    <a:pt x="0" y="10267"/>
                  </a:lnTo>
                </a:path>
              </a:pathLst>
            </a:custGeom>
            <a:ln w="33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491096" y="4159129"/>
              <a:ext cx="3810" cy="35560"/>
            </a:xfrm>
            <a:custGeom>
              <a:avLst/>
              <a:gdLst/>
              <a:ahLst/>
              <a:cxnLst/>
              <a:rect l="l" t="t" r="r" b="b"/>
              <a:pathLst>
                <a:path w="3810" h="35560">
                  <a:moveTo>
                    <a:pt x="3692" y="0"/>
                  </a:moveTo>
                  <a:lnTo>
                    <a:pt x="1146" y="6326"/>
                  </a:lnTo>
                  <a:lnTo>
                    <a:pt x="3" y="12105"/>
                  </a:lnTo>
                  <a:lnTo>
                    <a:pt x="0" y="20642"/>
                  </a:lnTo>
                  <a:lnTo>
                    <a:pt x="871" y="35241"/>
                  </a:lnTo>
                </a:path>
              </a:pathLst>
            </a:custGeom>
            <a:ln w="33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491968" y="4194370"/>
              <a:ext cx="8255" cy="64135"/>
            </a:xfrm>
            <a:custGeom>
              <a:avLst/>
              <a:gdLst/>
              <a:ahLst/>
              <a:cxnLst/>
              <a:rect l="l" t="t" r="r" b="b"/>
              <a:pathLst>
                <a:path w="8254" h="64135">
                  <a:moveTo>
                    <a:pt x="0" y="0"/>
                  </a:moveTo>
                  <a:lnTo>
                    <a:pt x="1039" y="15044"/>
                  </a:lnTo>
                  <a:lnTo>
                    <a:pt x="2212" y="26707"/>
                  </a:lnTo>
                  <a:lnTo>
                    <a:pt x="4262" y="40972"/>
                  </a:lnTo>
                  <a:lnTo>
                    <a:pt x="7934" y="63820"/>
                  </a:lnTo>
                </a:path>
              </a:pathLst>
            </a:custGeom>
            <a:ln w="33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499902" y="4258191"/>
              <a:ext cx="14604" cy="86360"/>
            </a:xfrm>
            <a:custGeom>
              <a:avLst/>
              <a:gdLst/>
              <a:ahLst/>
              <a:cxnLst/>
              <a:rect l="l" t="t" r="r" b="b"/>
              <a:pathLst>
                <a:path w="14604" h="86360">
                  <a:moveTo>
                    <a:pt x="0" y="0"/>
                  </a:moveTo>
                  <a:lnTo>
                    <a:pt x="3774" y="23198"/>
                  </a:lnTo>
                  <a:lnTo>
                    <a:pt x="6545" y="39908"/>
                  </a:lnTo>
                  <a:lnTo>
                    <a:pt x="9674" y="58210"/>
                  </a:lnTo>
                  <a:lnTo>
                    <a:pt x="14521" y="86183"/>
                  </a:lnTo>
                </a:path>
              </a:pathLst>
            </a:custGeom>
            <a:ln w="31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514424" y="4344375"/>
              <a:ext cx="15240" cy="95885"/>
            </a:xfrm>
            <a:custGeom>
              <a:avLst/>
              <a:gdLst/>
              <a:ahLst/>
              <a:cxnLst/>
              <a:rect l="l" t="t" r="r" b="b"/>
              <a:pathLst>
                <a:path w="15239" h="95885">
                  <a:moveTo>
                    <a:pt x="0" y="0"/>
                  </a:moveTo>
                  <a:lnTo>
                    <a:pt x="4851" y="28117"/>
                  </a:lnTo>
                  <a:lnTo>
                    <a:pt x="8003" y="47430"/>
                  </a:lnTo>
                  <a:lnTo>
                    <a:pt x="10838" y="66884"/>
                  </a:lnTo>
                  <a:lnTo>
                    <a:pt x="14739" y="95426"/>
                  </a:lnTo>
                </a:path>
              </a:pathLst>
            </a:custGeom>
            <a:ln w="30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3529163" y="4439801"/>
              <a:ext cx="8255" cy="88265"/>
            </a:xfrm>
            <a:custGeom>
              <a:avLst/>
              <a:gdLst/>
              <a:ahLst/>
              <a:cxnLst/>
              <a:rect l="l" t="t" r="r" b="b"/>
              <a:pathLst>
                <a:path w="8254" h="88264">
                  <a:moveTo>
                    <a:pt x="0" y="0"/>
                  </a:moveTo>
                  <a:lnTo>
                    <a:pt x="3796" y="28428"/>
                  </a:lnTo>
                  <a:lnTo>
                    <a:pt x="5901" y="47093"/>
                  </a:lnTo>
                  <a:lnTo>
                    <a:pt x="7071" y="64263"/>
                  </a:lnTo>
                  <a:lnTo>
                    <a:pt x="8062" y="88208"/>
                  </a:lnTo>
                </a:path>
              </a:pathLst>
            </a:custGeom>
            <a:ln w="29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3534222" y="4528010"/>
              <a:ext cx="4445" cy="66040"/>
            </a:xfrm>
            <a:custGeom>
              <a:avLst/>
              <a:gdLst/>
              <a:ahLst/>
              <a:cxnLst/>
              <a:rect l="l" t="t" r="r" b="b"/>
              <a:pathLst>
                <a:path w="4445" h="66039">
                  <a:moveTo>
                    <a:pt x="3003" y="0"/>
                  </a:moveTo>
                  <a:lnTo>
                    <a:pt x="3821" y="23590"/>
                  </a:lnTo>
                  <a:lnTo>
                    <a:pt x="3781" y="38281"/>
                  </a:lnTo>
                  <a:lnTo>
                    <a:pt x="2601" y="50217"/>
                  </a:lnTo>
                  <a:lnTo>
                    <a:pt x="0" y="65542"/>
                  </a:lnTo>
                </a:path>
              </a:pathLst>
            </a:custGeom>
            <a:ln w="29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3519169" y="4593552"/>
              <a:ext cx="15240" cy="35560"/>
            </a:xfrm>
            <a:custGeom>
              <a:avLst/>
              <a:gdLst/>
              <a:ahLst/>
              <a:cxnLst/>
              <a:rect l="l" t="t" r="r" b="b"/>
              <a:pathLst>
                <a:path w="15239" h="35560">
                  <a:moveTo>
                    <a:pt x="15052" y="0"/>
                  </a:moveTo>
                  <a:lnTo>
                    <a:pt x="12262" y="14849"/>
                  </a:lnTo>
                  <a:lnTo>
                    <a:pt x="9764" y="23457"/>
                  </a:lnTo>
                  <a:lnTo>
                    <a:pt x="6147" y="29114"/>
                  </a:lnTo>
                  <a:lnTo>
                    <a:pt x="0" y="35112"/>
                  </a:lnTo>
                </a:path>
              </a:pathLst>
            </a:custGeom>
            <a:ln w="30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3492916" y="4628665"/>
              <a:ext cx="26670" cy="8255"/>
            </a:xfrm>
            <a:custGeom>
              <a:avLst/>
              <a:gdLst/>
              <a:ahLst/>
              <a:cxnLst/>
              <a:rect l="l" t="t" r="r" b="b"/>
              <a:pathLst>
                <a:path w="26670" h="8254">
                  <a:moveTo>
                    <a:pt x="26253" y="0"/>
                  </a:moveTo>
                  <a:lnTo>
                    <a:pt x="19930" y="5520"/>
                  </a:lnTo>
                  <a:lnTo>
                    <a:pt x="15088" y="7835"/>
                  </a:lnTo>
                  <a:lnTo>
                    <a:pt x="9265" y="7370"/>
                  </a:lnTo>
                  <a:lnTo>
                    <a:pt x="0" y="4551"/>
                  </a:lnTo>
                </a:path>
              </a:pathLst>
            </a:custGeom>
            <a:ln w="31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457860" y="4610396"/>
              <a:ext cx="35560" cy="22860"/>
            </a:xfrm>
            <a:custGeom>
              <a:avLst/>
              <a:gdLst/>
              <a:ahLst/>
              <a:cxnLst/>
              <a:rect l="l" t="t" r="r" b="b"/>
              <a:pathLst>
                <a:path w="35560" h="22860">
                  <a:moveTo>
                    <a:pt x="35055" y="22821"/>
                  </a:moveTo>
                  <a:lnTo>
                    <a:pt x="25653" y="19575"/>
                  </a:lnTo>
                  <a:lnTo>
                    <a:pt x="18867" y="16115"/>
                  </a:lnTo>
                  <a:lnTo>
                    <a:pt x="11411" y="10303"/>
                  </a:lnTo>
                  <a:lnTo>
                    <a:pt x="0" y="0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420189" y="4566191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37670" y="44205"/>
                  </a:moveTo>
                  <a:lnTo>
                    <a:pt x="26218" y="33566"/>
                  </a:lnTo>
                  <a:lnTo>
                    <a:pt x="18476" y="25416"/>
                  </a:lnTo>
                  <a:lnTo>
                    <a:pt x="10914" y="15608"/>
                  </a:lnTo>
                  <a:lnTo>
                    <a:pt x="0" y="0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389380" y="4510430"/>
              <a:ext cx="31115" cy="55880"/>
            </a:xfrm>
            <a:custGeom>
              <a:avLst/>
              <a:gdLst/>
              <a:ahLst/>
              <a:cxnLst/>
              <a:rect l="l" t="t" r="r" b="b"/>
              <a:pathLst>
                <a:path w="31114" h="55879">
                  <a:moveTo>
                    <a:pt x="30808" y="55760"/>
                  </a:moveTo>
                  <a:lnTo>
                    <a:pt x="20001" y="39971"/>
                  </a:lnTo>
                  <a:lnTo>
                    <a:pt x="13190" y="28900"/>
                  </a:lnTo>
                  <a:lnTo>
                    <a:pt x="7485" y="17318"/>
                  </a:lnTo>
                  <a:lnTo>
                    <a:pt x="0" y="0"/>
                  </a:lnTo>
                </a:path>
              </a:pathLst>
            </a:custGeom>
            <a:ln w="31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376690" y="4454459"/>
              <a:ext cx="12700" cy="56515"/>
            </a:xfrm>
            <a:custGeom>
              <a:avLst/>
              <a:gdLst/>
              <a:ahLst/>
              <a:cxnLst/>
              <a:rect l="l" t="t" r="r" b="b"/>
              <a:pathLst>
                <a:path w="12700" h="56514">
                  <a:moveTo>
                    <a:pt x="12690" y="55971"/>
                  </a:moveTo>
                  <a:lnTo>
                    <a:pt x="5488" y="38649"/>
                  </a:lnTo>
                  <a:lnTo>
                    <a:pt x="1765" y="27045"/>
                  </a:lnTo>
                  <a:lnTo>
                    <a:pt x="332" y="15911"/>
                  </a:lnTo>
                  <a:lnTo>
                    <a:pt x="0" y="0"/>
                  </a:lnTo>
                </a:path>
              </a:pathLst>
            </a:custGeom>
            <a:ln w="31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376690" y="4405613"/>
              <a:ext cx="15240" cy="48895"/>
            </a:xfrm>
            <a:custGeom>
              <a:avLst/>
              <a:gdLst/>
              <a:ahLst/>
              <a:cxnLst/>
              <a:rect l="l" t="t" r="r" b="b"/>
              <a:pathLst>
                <a:path w="15239" h="48895">
                  <a:moveTo>
                    <a:pt x="0" y="48846"/>
                  </a:moveTo>
                  <a:lnTo>
                    <a:pt x="100" y="33046"/>
                  </a:lnTo>
                  <a:lnTo>
                    <a:pt x="1699" y="22692"/>
                  </a:lnTo>
                  <a:lnTo>
                    <a:pt x="6205" y="13202"/>
                  </a:lnTo>
                  <a:lnTo>
                    <a:pt x="15026" y="0"/>
                  </a:lnTo>
                </a:path>
              </a:pathLst>
            </a:custGeom>
            <a:ln w="31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391717" y="4367124"/>
              <a:ext cx="43815" cy="38735"/>
            </a:xfrm>
            <a:custGeom>
              <a:avLst/>
              <a:gdLst/>
              <a:ahLst/>
              <a:cxnLst/>
              <a:rect l="l" t="t" r="r" b="b"/>
              <a:pathLst>
                <a:path w="43814" h="38735">
                  <a:moveTo>
                    <a:pt x="0" y="38488"/>
                  </a:moveTo>
                  <a:lnTo>
                    <a:pt x="9269" y="25447"/>
                  </a:lnTo>
                  <a:lnTo>
                    <a:pt x="16909" y="17091"/>
                  </a:lnTo>
                  <a:lnTo>
                    <a:pt x="27015" y="9811"/>
                  </a:lnTo>
                  <a:lnTo>
                    <a:pt x="43681" y="0"/>
                  </a:lnTo>
                </a:path>
              </a:pathLst>
            </a:custGeom>
            <a:ln w="31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435398" y="4340016"/>
              <a:ext cx="61594" cy="27305"/>
            </a:xfrm>
            <a:custGeom>
              <a:avLst/>
              <a:gdLst/>
              <a:ahLst/>
              <a:cxnLst/>
              <a:rect l="l" t="t" r="r" b="b"/>
              <a:pathLst>
                <a:path w="61595" h="27304">
                  <a:moveTo>
                    <a:pt x="0" y="27108"/>
                  </a:moveTo>
                  <a:lnTo>
                    <a:pt x="16937" y="17474"/>
                  </a:lnTo>
                  <a:lnTo>
                    <a:pt x="28937" y="11439"/>
                  </a:lnTo>
                  <a:lnTo>
                    <a:pt x="41719" y="6462"/>
                  </a:lnTo>
                  <a:lnTo>
                    <a:pt x="61001" y="0"/>
                  </a:lnTo>
                </a:path>
              </a:pathLst>
            </a:custGeom>
            <a:ln w="31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2" name="object 832"/>
          <p:cNvGrpSpPr/>
          <p:nvPr/>
        </p:nvGrpSpPr>
        <p:grpSpPr>
          <a:xfrm>
            <a:off x="4138214" y="4036918"/>
            <a:ext cx="531495" cy="291465"/>
            <a:chOff x="4138214" y="4036918"/>
            <a:chExt cx="531495" cy="291465"/>
          </a:xfrm>
        </p:grpSpPr>
        <p:sp>
          <p:nvSpPr>
            <p:cNvPr id="833" name="object 833"/>
            <p:cNvSpPr/>
            <p:nvPr/>
          </p:nvSpPr>
          <p:spPr>
            <a:xfrm>
              <a:off x="4254442" y="406132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253096" y="405806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345" y="3261"/>
                  </a:moveTo>
                  <a:lnTo>
                    <a:pt x="1001" y="21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250694" y="4055095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402" y="2969"/>
                  </a:moveTo>
                  <a:lnTo>
                    <a:pt x="1400" y="854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248101" y="405424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593" y="854"/>
                  </a:moveTo>
                  <a:lnTo>
                    <a:pt x="1192" y="0"/>
                  </a:lnTo>
                  <a:lnTo>
                    <a:pt x="0" y="4915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246908" y="4059156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1192" y="0"/>
                  </a:moveTo>
                  <a:lnTo>
                    <a:pt x="0" y="4915"/>
                  </a:lnTo>
                  <a:lnTo>
                    <a:pt x="1235" y="19186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248143" y="4078343"/>
              <a:ext cx="12065" cy="94615"/>
            </a:xfrm>
            <a:custGeom>
              <a:avLst/>
              <a:gdLst/>
              <a:ahLst/>
              <a:cxnLst/>
              <a:rect l="l" t="t" r="r" b="b"/>
              <a:pathLst>
                <a:path w="12064" h="94614">
                  <a:moveTo>
                    <a:pt x="0" y="0"/>
                  </a:moveTo>
                  <a:lnTo>
                    <a:pt x="4634" y="37147"/>
                  </a:lnTo>
                  <a:lnTo>
                    <a:pt x="7389" y="59375"/>
                  </a:lnTo>
                  <a:lnTo>
                    <a:pt x="9356" y="75544"/>
                  </a:lnTo>
                  <a:lnTo>
                    <a:pt x="11622" y="94515"/>
                  </a:lnTo>
                </a:path>
              </a:pathLst>
            </a:custGeom>
            <a:ln w="33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259766" y="4172859"/>
              <a:ext cx="6985" cy="60960"/>
            </a:xfrm>
            <a:custGeom>
              <a:avLst/>
              <a:gdLst/>
              <a:ahLst/>
              <a:cxnLst/>
              <a:rect l="l" t="t" r="r" b="b"/>
              <a:pathLst>
                <a:path w="6985" h="60960">
                  <a:moveTo>
                    <a:pt x="0" y="0"/>
                  </a:moveTo>
                  <a:lnTo>
                    <a:pt x="2184" y="18438"/>
                  </a:lnTo>
                  <a:lnTo>
                    <a:pt x="3575" y="30878"/>
                  </a:lnTo>
                  <a:lnTo>
                    <a:pt x="4771" y="42983"/>
                  </a:lnTo>
                  <a:lnTo>
                    <a:pt x="6367" y="60418"/>
                  </a:lnTo>
                </a:path>
              </a:pathLst>
            </a:custGeom>
            <a:ln w="31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266133" y="4233277"/>
              <a:ext cx="3810" cy="50800"/>
            </a:xfrm>
            <a:custGeom>
              <a:avLst/>
              <a:gdLst/>
              <a:ahLst/>
              <a:cxnLst/>
              <a:rect l="l" t="t" r="r" b="b"/>
              <a:pathLst>
                <a:path w="3810" h="50800">
                  <a:moveTo>
                    <a:pt x="0" y="0"/>
                  </a:moveTo>
                  <a:lnTo>
                    <a:pt x="1552" y="17274"/>
                  </a:lnTo>
                  <a:lnTo>
                    <a:pt x="2444" y="28260"/>
                  </a:lnTo>
                  <a:lnTo>
                    <a:pt x="3010" y="37662"/>
                  </a:lnTo>
                  <a:lnTo>
                    <a:pt x="3589" y="50185"/>
                  </a:lnTo>
                </a:path>
              </a:pathLst>
            </a:custGeom>
            <a:ln w="31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269723" y="4283462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70" h="29845">
                  <a:moveTo>
                    <a:pt x="0" y="0"/>
                  </a:moveTo>
                  <a:lnTo>
                    <a:pt x="532" y="12195"/>
                  </a:lnTo>
                  <a:lnTo>
                    <a:pt x="774" y="19304"/>
                  </a:lnTo>
                  <a:lnTo>
                    <a:pt x="784" y="24066"/>
                  </a:lnTo>
                  <a:lnTo>
                    <a:pt x="620" y="29223"/>
                  </a:lnTo>
                </a:path>
              </a:pathLst>
            </a:custGeom>
            <a:ln w="31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161531" y="4175996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8444" y="5066"/>
                  </a:moveTo>
                  <a:lnTo>
                    <a:pt x="7355" y="4320"/>
                  </a:lnTo>
                  <a:lnTo>
                    <a:pt x="6265" y="3574"/>
                  </a:lnTo>
                </a:path>
                <a:path w="8889" h="5079">
                  <a:moveTo>
                    <a:pt x="6265" y="3574"/>
                  </a:moveTo>
                  <a:lnTo>
                    <a:pt x="4087" y="208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156422" y="4172137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108" y="3858"/>
                  </a:moveTo>
                  <a:lnTo>
                    <a:pt x="1021" y="1774"/>
                  </a:lnTo>
                  <a:lnTo>
                    <a:pt x="0" y="0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155401" y="4168958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021" y="3178"/>
                  </a:moveTo>
                  <a:lnTo>
                    <a:pt x="0" y="1405"/>
                  </a:lnTo>
                  <a:lnTo>
                    <a:pt x="10264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4165666" y="4166321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0" y="2637"/>
                  </a:moveTo>
                  <a:lnTo>
                    <a:pt x="6336" y="1805"/>
                  </a:lnTo>
                  <a:lnTo>
                    <a:pt x="12196" y="1253"/>
                  </a:lnTo>
                  <a:lnTo>
                    <a:pt x="20954" y="734"/>
                  </a:lnTo>
                  <a:lnTo>
                    <a:pt x="35984" y="0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4201650" y="4163986"/>
              <a:ext cx="62865" cy="2540"/>
            </a:xfrm>
            <a:custGeom>
              <a:avLst/>
              <a:gdLst/>
              <a:ahLst/>
              <a:cxnLst/>
              <a:rect l="l" t="t" r="r" b="b"/>
              <a:pathLst>
                <a:path w="62864" h="2539">
                  <a:moveTo>
                    <a:pt x="0" y="2335"/>
                  </a:moveTo>
                  <a:lnTo>
                    <a:pt x="15443" y="1606"/>
                  </a:lnTo>
                  <a:lnTo>
                    <a:pt x="27103" y="1119"/>
                  </a:lnTo>
                  <a:lnTo>
                    <a:pt x="40840" y="657"/>
                  </a:lnTo>
                  <a:lnTo>
                    <a:pt x="62514" y="0"/>
                  </a:lnTo>
                </a:path>
              </a:pathLst>
            </a:custGeom>
            <a:ln w="33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4264165" y="4162185"/>
              <a:ext cx="74295" cy="1905"/>
            </a:xfrm>
            <a:custGeom>
              <a:avLst/>
              <a:gdLst/>
              <a:ahLst/>
              <a:cxnLst/>
              <a:rect l="l" t="t" r="r" b="b"/>
              <a:pathLst>
                <a:path w="74295" h="1904">
                  <a:moveTo>
                    <a:pt x="0" y="1800"/>
                  </a:moveTo>
                  <a:lnTo>
                    <a:pt x="21854" y="1151"/>
                  </a:lnTo>
                  <a:lnTo>
                    <a:pt x="36853" y="747"/>
                  </a:lnTo>
                  <a:lnTo>
                    <a:pt x="51940" y="420"/>
                  </a:lnTo>
                  <a:lnTo>
                    <a:pt x="74058" y="0"/>
                  </a:lnTo>
                </a:path>
              </a:pathLst>
            </a:custGeom>
            <a:ln w="31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4338223" y="4160735"/>
              <a:ext cx="116205" cy="1905"/>
            </a:xfrm>
            <a:custGeom>
              <a:avLst/>
              <a:gdLst/>
              <a:ahLst/>
              <a:cxnLst/>
              <a:rect l="l" t="t" r="r" b="b"/>
              <a:pathLst>
                <a:path w="116204" h="1904">
                  <a:moveTo>
                    <a:pt x="-15832" y="725"/>
                  </a:moveTo>
                  <a:lnTo>
                    <a:pt x="131751" y="725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4443287" y="4158412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0854" y="2322"/>
                  </a:moveTo>
                  <a:lnTo>
                    <a:pt x="9702" y="1965"/>
                  </a:lnTo>
                  <a:lnTo>
                    <a:pt x="0" y="0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426200" y="409516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458" y="1834"/>
                  </a:moveTo>
                  <a:lnTo>
                    <a:pt x="229" y="9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420564" y="4082724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635" y="12440"/>
                  </a:moveTo>
                  <a:lnTo>
                    <a:pt x="1971" y="3516"/>
                  </a:lnTo>
                  <a:lnTo>
                    <a:pt x="0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417823" y="407918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741" y="3534"/>
                  </a:moveTo>
                  <a:lnTo>
                    <a:pt x="769" y="18"/>
                  </a:lnTo>
                  <a:lnTo>
                    <a:pt x="0" y="0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417823" y="4079189"/>
              <a:ext cx="9525" cy="31115"/>
            </a:xfrm>
            <a:custGeom>
              <a:avLst/>
              <a:gdLst/>
              <a:ahLst/>
              <a:cxnLst/>
              <a:rect l="l" t="t" r="r" b="b"/>
              <a:pathLst>
                <a:path w="9525" h="31114">
                  <a:moveTo>
                    <a:pt x="0" y="0"/>
                  </a:moveTo>
                  <a:lnTo>
                    <a:pt x="2694" y="8685"/>
                  </a:lnTo>
                  <a:lnTo>
                    <a:pt x="4571" y="14799"/>
                  </a:lnTo>
                  <a:lnTo>
                    <a:pt x="6512" y="21238"/>
                  </a:lnTo>
                  <a:lnTo>
                    <a:pt x="9396" y="30901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427219" y="4110090"/>
              <a:ext cx="10160" cy="40005"/>
            </a:xfrm>
            <a:custGeom>
              <a:avLst/>
              <a:gdLst/>
              <a:ahLst/>
              <a:cxnLst/>
              <a:rect l="l" t="t" r="r" b="b"/>
              <a:pathLst>
                <a:path w="10160" h="40004">
                  <a:moveTo>
                    <a:pt x="0" y="0"/>
                  </a:moveTo>
                  <a:lnTo>
                    <a:pt x="2892" y="9801"/>
                  </a:lnTo>
                  <a:lnTo>
                    <a:pt x="4891" y="17218"/>
                  </a:lnTo>
                  <a:lnTo>
                    <a:pt x="6925" y="25985"/>
                  </a:lnTo>
                  <a:lnTo>
                    <a:pt x="9925" y="39836"/>
                  </a:lnTo>
                </a:path>
              </a:pathLst>
            </a:custGeom>
            <a:ln w="33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437145" y="4149927"/>
              <a:ext cx="9525" cy="49530"/>
            </a:xfrm>
            <a:custGeom>
              <a:avLst/>
              <a:gdLst/>
              <a:ahLst/>
              <a:cxnLst/>
              <a:rect l="l" t="t" r="r" b="b"/>
              <a:pathLst>
                <a:path w="9525" h="49529">
                  <a:moveTo>
                    <a:pt x="0" y="0"/>
                  </a:moveTo>
                  <a:lnTo>
                    <a:pt x="2984" y="13995"/>
                  </a:lnTo>
                  <a:lnTo>
                    <a:pt x="4906" y="23773"/>
                  </a:lnTo>
                  <a:lnTo>
                    <a:pt x="6601" y="33934"/>
                  </a:lnTo>
                  <a:lnTo>
                    <a:pt x="8904" y="49082"/>
                  </a:lnTo>
                </a:path>
              </a:pathLst>
            </a:custGeom>
            <a:ln w="32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446050" y="4199009"/>
              <a:ext cx="6350" cy="46355"/>
            </a:xfrm>
            <a:custGeom>
              <a:avLst/>
              <a:gdLst/>
              <a:ahLst/>
              <a:cxnLst/>
              <a:rect l="l" t="t" r="r" b="b"/>
              <a:pathLst>
                <a:path w="6350" h="46354">
                  <a:moveTo>
                    <a:pt x="0" y="0"/>
                  </a:moveTo>
                  <a:lnTo>
                    <a:pt x="2255" y="15103"/>
                  </a:lnTo>
                  <a:lnTo>
                    <a:pt x="3616" y="24958"/>
                  </a:lnTo>
                  <a:lnTo>
                    <a:pt x="4633" y="33904"/>
                  </a:lnTo>
                  <a:lnTo>
                    <a:pt x="5852" y="46280"/>
                  </a:lnTo>
                </a:path>
              </a:pathLst>
            </a:custGeom>
            <a:ln w="32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451902" y="4245289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0" y="0"/>
                  </a:moveTo>
                  <a:lnTo>
                    <a:pt x="1165" y="12158"/>
                  </a:lnTo>
                  <a:lnTo>
                    <a:pt x="1802" y="19590"/>
                  </a:lnTo>
                  <a:lnTo>
                    <a:pt x="2134" y="25334"/>
                  </a:lnTo>
                  <a:lnTo>
                    <a:pt x="2385" y="32432"/>
                  </a:lnTo>
                </a:path>
              </a:pathLst>
            </a:custGeom>
            <a:ln w="31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454038" y="4277721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5" h="13335">
                  <a:moveTo>
                    <a:pt x="-16213" y="6592"/>
                  </a:moveTo>
                  <a:lnTo>
                    <a:pt x="16844" y="6592"/>
                  </a:lnTo>
                </a:path>
              </a:pathLst>
            </a:custGeom>
            <a:ln w="45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452299" y="4283860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738" y="7046"/>
                  </a:moveTo>
                  <a:lnTo>
                    <a:pt x="1108" y="8515"/>
                  </a:lnTo>
                  <a:lnTo>
                    <a:pt x="0" y="0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450732" y="4259352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4">
                  <a:moveTo>
                    <a:pt x="1566" y="24507"/>
                  </a:moveTo>
                  <a:lnTo>
                    <a:pt x="458" y="15992"/>
                  </a:lnTo>
                  <a:lnTo>
                    <a:pt x="0" y="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450496" y="4224703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236" y="34649"/>
                  </a:moveTo>
                  <a:lnTo>
                    <a:pt x="0" y="25112"/>
                  </a:lnTo>
                  <a:lnTo>
                    <a:pt x="68" y="18323"/>
                  </a:lnTo>
                  <a:lnTo>
                    <a:pt x="574" y="11035"/>
                  </a:lnTo>
                  <a:lnTo>
                    <a:pt x="1650" y="0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452147" y="4189444"/>
              <a:ext cx="8255" cy="35560"/>
            </a:xfrm>
            <a:custGeom>
              <a:avLst/>
              <a:gdLst/>
              <a:ahLst/>
              <a:cxnLst/>
              <a:rect l="l" t="t" r="r" b="b"/>
              <a:pathLst>
                <a:path w="8254" h="35560">
                  <a:moveTo>
                    <a:pt x="0" y="35258"/>
                  </a:moveTo>
                  <a:lnTo>
                    <a:pt x="1182" y="24212"/>
                  </a:lnTo>
                  <a:lnTo>
                    <a:pt x="2434" y="16857"/>
                  </a:lnTo>
                  <a:lnTo>
                    <a:pt x="4529" y="9888"/>
                  </a:lnTo>
                  <a:lnTo>
                    <a:pt x="8240" y="0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460387" y="4160840"/>
              <a:ext cx="17780" cy="29209"/>
            </a:xfrm>
            <a:custGeom>
              <a:avLst/>
              <a:gdLst/>
              <a:ahLst/>
              <a:cxnLst/>
              <a:rect l="l" t="t" r="r" b="b"/>
              <a:pathLst>
                <a:path w="17779" h="29210">
                  <a:moveTo>
                    <a:pt x="0" y="28604"/>
                  </a:moveTo>
                  <a:lnTo>
                    <a:pt x="3858" y="18819"/>
                  </a:lnTo>
                  <a:lnTo>
                    <a:pt x="6991" y="12577"/>
                  </a:lnTo>
                  <a:lnTo>
                    <a:pt x="11062" y="7198"/>
                  </a:lnTo>
                  <a:lnTo>
                    <a:pt x="17732" y="0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478119" y="4142571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4" h="18414">
                  <a:moveTo>
                    <a:pt x="0" y="18268"/>
                  </a:moveTo>
                  <a:lnTo>
                    <a:pt x="6812" y="11231"/>
                  </a:lnTo>
                  <a:lnTo>
                    <a:pt x="11877" y="6982"/>
                  </a:lnTo>
                  <a:lnTo>
                    <a:pt x="17709" y="3809"/>
                  </a:lnTo>
                  <a:lnTo>
                    <a:pt x="26823" y="0"/>
                  </a:lnTo>
                </a:path>
              </a:pathLst>
            </a:custGeom>
            <a:ln w="327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504942" y="4136577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0" y="5993"/>
                  </a:moveTo>
                  <a:lnTo>
                    <a:pt x="9216" y="2378"/>
                  </a:lnTo>
                  <a:lnTo>
                    <a:pt x="15765" y="563"/>
                  </a:lnTo>
                  <a:lnTo>
                    <a:pt x="22774" y="0"/>
                  </a:lnTo>
                  <a:lnTo>
                    <a:pt x="33373" y="139"/>
                  </a:lnTo>
                </a:path>
              </a:pathLst>
            </a:custGeom>
            <a:ln w="32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538316" y="4136717"/>
              <a:ext cx="35560" cy="8255"/>
            </a:xfrm>
            <a:custGeom>
              <a:avLst/>
              <a:gdLst/>
              <a:ahLst/>
              <a:cxnLst/>
              <a:rect l="l" t="t" r="r" b="b"/>
              <a:pathLst>
                <a:path w="35560" h="8254">
                  <a:moveTo>
                    <a:pt x="0" y="0"/>
                  </a:moveTo>
                  <a:lnTo>
                    <a:pt x="10626" y="350"/>
                  </a:lnTo>
                  <a:lnTo>
                    <a:pt x="17830" y="1269"/>
                  </a:lnTo>
                  <a:lnTo>
                    <a:pt x="24906" y="3475"/>
                  </a:lnTo>
                  <a:lnTo>
                    <a:pt x="35149" y="7691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573465" y="4144408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0" y="0"/>
                  </a:moveTo>
                  <a:lnTo>
                    <a:pt x="10189" y="4419"/>
                  </a:lnTo>
                  <a:lnTo>
                    <a:pt x="16886" y="8050"/>
                  </a:lnTo>
                  <a:lnTo>
                    <a:pt x="23063" y="12831"/>
                  </a:lnTo>
                  <a:lnTo>
                    <a:pt x="31692" y="20705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605157" y="4165114"/>
              <a:ext cx="24130" cy="31115"/>
            </a:xfrm>
            <a:custGeom>
              <a:avLst/>
              <a:gdLst/>
              <a:ahLst/>
              <a:cxnLst/>
              <a:rect l="l" t="t" r="r" b="b"/>
              <a:pathLst>
                <a:path w="24129" h="31114">
                  <a:moveTo>
                    <a:pt x="0" y="0"/>
                  </a:moveTo>
                  <a:lnTo>
                    <a:pt x="8508" y="8028"/>
                  </a:lnTo>
                  <a:lnTo>
                    <a:pt x="13845" y="13891"/>
                  </a:lnTo>
                  <a:lnTo>
                    <a:pt x="18260" y="20457"/>
                  </a:lnTo>
                  <a:lnTo>
                    <a:pt x="24006" y="30594"/>
                  </a:lnTo>
                </a:path>
              </a:pathLst>
            </a:custGeom>
            <a:ln w="32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629163" y="4195708"/>
              <a:ext cx="13970" cy="34290"/>
            </a:xfrm>
            <a:custGeom>
              <a:avLst/>
              <a:gdLst/>
              <a:ahLst/>
              <a:cxnLst/>
              <a:rect l="l" t="t" r="r" b="b"/>
              <a:pathLst>
                <a:path w="13970" h="34289">
                  <a:moveTo>
                    <a:pt x="0" y="0"/>
                  </a:moveTo>
                  <a:lnTo>
                    <a:pt x="5587" y="10188"/>
                  </a:lnTo>
                  <a:lnTo>
                    <a:pt x="8901" y="17116"/>
                  </a:lnTo>
                  <a:lnTo>
                    <a:pt x="11248" y="23963"/>
                  </a:lnTo>
                  <a:lnTo>
                    <a:pt x="13934" y="33908"/>
                  </a:lnTo>
                </a:path>
              </a:pathLst>
            </a:custGeom>
            <a:ln w="32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643097" y="4229617"/>
              <a:ext cx="10160" cy="50800"/>
            </a:xfrm>
            <a:custGeom>
              <a:avLst/>
              <a:gdLst/>
              <a:ahLst/>
              <a:cxnLst/>
              <a:rect l="l" t="t" r="r" b="b"/>
              <a:pathLst>
                <a:path w="10160" h="50800">
                  <a:moveTo>
                    <a:pt x="0" y="0"/>
                  </a:moveTo>
                  <a:lnTo>
                    <a:pt x="4145" y="25208"/>
                  </a:lnTo>
                  <a:lnTo>
                    <a:pt x="6549" y="38890"/>
                  </a:lnTo>
                  <a:lnTo>
                    <a:pt x="8131" y="45797"/>
                  </a:lnTo>
                  <a:lnTo>
                    <a:pt x="9811" y="50680"/>
                  </a:lnTo>
                </a:path>
              </a:pathLst>
            </a:custGeom>
            <a:ln w="32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1" name="object 871"/>
          <p:cNvGrpSpPr/>
          <p:nvPr/>
        </p:nvGrpSpPr>
        <p:grpSpPr>
          <a:xfrm>
            <a:off x="4661008" y="4010619"/>
            <a:ext cx="405130" cy="331470"/>
            <a:chOff x="4661008" y="4010619"/>
            <a:chExt cx="405130" cy="331470"/>
          </a:xfrm>
        </p:grpSpPr>
        <p:sp>
          <p:nvSpPr>
            <p:cNvPr id="872" name="object 872"/>
            <p:cNvSpPr/>
            <p:nvPr/>
          </p:nvSpPr>
          <p:spPr>
            <a:xfrm>
              <a:off x="4810222" y="4175713"/>
              <a:ext cx="5715" cy="17145"/>
            </a:xfrm>
            <a:custGeom>
              <a:avLst/>
              <a:gdLst/>
              <a:ahLst/>
              <a:cxnLst/>
              <a:rect l="l" t="t" r="r" b="b"/>
              <a:pathLst>
                <a:path w="5714" h="17145">
                  <a:moveTo>
                    <a:pt x="5213" y="16606"/>
                  </a:moveTo>
                  <a:lnTo>
                    <a:pt x="4869" y="14771"/>
                  </a:lnTo>
                  <a:lnTo>
                    <a:pt x="4525" y="12937"/>
                  </a:lnTo>
                </a:path>
                <a:path w="5714" h="17145">
                  <a:moveTo>
                    <a:pt x="4525" y="12937"/>
                  </a:moveTo>
                  <a:lnTo>
                    <a:pt x="3837" y="926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797401" y="4154408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5" h="21589">
                  <a:moveTo>
                    <a:pt x="12820" y="21305"/>
                  </a:moveTo>
                  <a:lnTo>
                    <a:pt x="8983" y="12038"/>
                  </a:lnTo>
                  <a:lnTo>
                    <a:pt x="0" y="0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773959" y="4131914"/>
              <a:ext cx="23495" cy="22860"/>
            </a:xfrm>
            <a:custGeom>
              <a:avLst/>
              <a:gdLst/>
              <a:ahLst/>
              <a:cxnLst/>
              <a:rect l="l" t="t" r="r" b="b"/>
              <a:pathLst>
                <a:path w="23495" h="22860">
                  <a:moveTo>
                    <a:pt x="23441" y="22493"/>
                  </a:moveTo>
                  <a:lnTo>
                    <a:pt x="18022" y="15371"/>
                  </a:lnTo>
                  <a:lnTo>
                    <a:pt x="13773" y="10653"/>
                  </a:lnTo>
                  <a:lnTo>
                    <a:pt x="8498" y="6232"/>
                  </a:lnTo>
                  <a:lnTo>
                    <a:pt x="0" y="0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741977" y="4116785"/>
              <a:ext cx="32384" cy="15240"/>
            </a:xfrm>
            <a:custGeom>
              <a:avLst/>
              <a:gdLst/>
              <a:ahLst/>
              <a:cxnLst/>
              <a:rect l="l" t="t" r="r" b="b"/>
              <a:pathLst>
                <a:path w="32385" h="15239">
                  <a:moveTo>
                    <a:pt x="31981" y="15128"/>
                  </a:moveTo>
                  <a:lnTo>
                    <a:pt x="23349" y="9010"/>
                  </a:lnTo>
                  <a:lnTo>
                    <a:pt x="17140" y="5394"/>
                  </a:lnTo>
                  <a:lnTo>
                    <a:pt x="10356" y="2864"/>
                  </a:lnTo>
                  <a:lnTo>
                    <a:pt x="0" y="0"/>
                  </a:lnTo>
                </a:path>
              </a:pathLst>
            </a:custGeom>
            <a:ln w="33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708993" y="4113292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20" h="3810">
                  <a:moveTo>
                    <a:pt x="32984" y="3493"/>
                  </a:moveTo>
                  <a:lnTo>
                    <a:pt x="22611" y="866"/>
                  </a:lnTo>
                  <a:lnTo>
                    <a:pt x="15718" y="0"/>
                  </a:lnTo>
                  <a:lnTo>
                    <a:pt x="9211" y="900"/>
                  </a:lnTo>
                  <a:lnTo>
                    <a:pt x="0" y="3575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685078" y="4116867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4">
                  <a:moveTo>
                    <a:pt x="23915" y="0"/>
                  </a:moveTo>
                  <a:lnTo>
                    <a:pt x="14845" y="2952"/>
                  </a:lnTo>
                  <a:lnTo>
                    <a:pt x="9330" y="5793"/>
                  </a:lnTo>
                  <a:lnTo>
                    <a:pt x="5129" y="10193"/>
                  </a:lnTo>
                  <a:lnTo>
                    <a:pt x="0" y="17825"/>
                  </a:lnTo>
                </a:path>
              </a:pathLst>
            </a:custGeom>
            <a:ln w="32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677500" y="4134693"/>
              <a:ext cx="7620" cy="30480"/>
            </a:xfrm>
            <a:custGeom>
              <a:avLst/>
              <a:gdLst/>
              <a:ahLst/>
              <a:cxnLst/>
              <a:rect l="l" t="t" r="r" b="b"/>
              <a:pathLst>
                <a:path w="7620" h="30479">
                  <a:moveTo>
                    <a:pt x="7578" y="0"/>
                  </a:moveTo>
                  <a:lnTo>
                    <a:pt x="2717" y="7820"/>
                  </a:lnTo>
                  <a:lnTo>
                    <a:pt x="400" y="13545"/>
                  </a:lnTo>
                  <a:lnTo>
                    <a:pt x="0" y="19981"/>
                  </a:lnTo>
                  <a:lnTo>
                    <a:pt x="888" y="29934"/>
                  </a:lnTo>
                </a:path>
              </a:pathLst>
            </a:custGeom>
            <a:ln w="32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678389" y="4164627"/>
              <a:ext cx="14604" cy="31115"/>
            </a:xfrm>
            <a:custGeom>
              <a:avLst/>
              <a:gdLst/>
              <a:ahLst/>
              <a:cxnLst/>
              <a:rect l="l" t="t" r="r" b="b"/>
              <a:pathLst>
                <a:path w="14604" h="31114">
                  <a:moveTo>
                    <a:pt x="0" y="0"/>
                  </a:moveTo>
                  <a:lnTo>
                    <a:pt x="1213" y="9971"/>
                  </a:lnTo>
                  <a:lnTo>
                    <a:pt x="3088" y="16537"/>
                  </a:lnTo>
                  <a:lnTo>
                    <a:pt x="6948" y="22613"/>
                  </a:lnTo>
                  <a:lnTo>
                    <a:pt x="14116" y="31117"/>
                  </a:lnTo>
                </a:path>
              </a:pathLst>
            </a:custGeom>
            <a:ln w="33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692505" y="4195745"/>
              <a:ext cx="31115" cy="22225"/>
            </a:xfrm>
            <a:custGeom>
              <a:avLst/>
              <a:gdLst/>
              <a:ahLst/>
              <a:cxnLst/>
              <a:rect l="l" t="t" r="r" b="b"/>
              <a:pathLst>
                <a:path w="31114" h="22225">
                  <a:moveTo>
                    <a:pt x="0" y="0"/>
                  </a:moveTo>
                  <a:lnTo>
                    <a:pt x="7433" y="8364"/>
                  </a:lnTo>
                  <a:lnTo>
                    <a:pt x="13151" y="13459"/>
                  </a:lnTo>
                  <a:lnTo>
                    <a:pt x="20071" y="17361"/>
                  </a:lnTo>
                  <a:lnTo>
                    <a:pt x="31108" y="22145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723613" y="4217891"/>
              <a:ext cx="37465" cy="8255"/>
            </a:xfrm>
            <a:custGeom>
              <a:avLst/>
              <a:gdLst/>
              <a:ahLst/>
              <a:cxnLst/>
              <a:rect l="l" t="t" r="r" b="b"/>
              <a:pathLst>
                <a:path w="37464" h="8254">
                  <a:moveTo>
                    <a:pt x="0" y="0"/>
                  </a:moveTo>
                  <a:lnTo>
                    <a:pt x="11127" y="4558"/>
                  </a:lnTo>
                  <a:lnTo>
                    <a:pt x="18681" y="6879"/>
                  </a:lnTo>
                  <a:lnTo>
                    <a:pt x="26122" y="7683"/>
                  </a:lnTo>
                  <a:lnTo>
                    <a:pt x="36910" y="7692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760523" y="4218847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5">
                  <a:moveTo>
                    <a:pt x="0" y="6736"/>
                  </a:moveTo>
                  <a:lnTo>
                    <a:pt x="10687" y="6518"/>
                  </a:lnTo>
                  <a:lnTo>
                    <a:pt x="17419" y="5744"/>
                  </a:lnTo>
                  <a:lnTo>
                    <a:pt x="23048" y="3782"/>
                  </a:lnTo>
                  <a:lnTo>
                    <a:pt x="30429" y="0"/>
                  </a:lnTo>
                </a:path>
              </a:pathLst>
            </a:custGeom>
            <a:ln w="32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790953" y="4203253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0" y="15594"/>
                  </a:moveTo>
                  <a:lnTo>
                    <a:pt x="12275" y="9056"/>
                  </a:lnTo>
                  <a:lnTo>
                    <a:pt x="17222" y="0"/>
                  </a:lnTo>
                </a:path>
              </a:pathLst>
            </a:custGeom>
            <a:ln w="32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808175" y="4186290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0" y="16963"/>
                  </a:moveTo>
                  <a:lnTo>
                    <a:pt x="4947" y="7905"/>
                  </a:lnTo>
                  <a:lnTo>
                    <a:pt x="4008" y="0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807355" y="4175019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4827" y="11270"/>
                  </a:moveTo>
                  <a:lnTo>
                    <a:pt x="3889" y="3365"/>
                  </a:lnTo>
                  <a:lnTo>
                    <a:pt x="0" y="0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800404" y="4171653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6951" y="3365"/>
                  </a:moveTo>
                  <a:lnTo>
                    <a:pt x="3062" y="0"/>
                  </a:lnTo>
                  <a:lnTo>
                    <a:pt x="0" y="4288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797341" y="4175941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10">
                  <a:moveTo>
                    <a:pt x="3062" y="0"/>
                  </a:moveTo>
                  <a:lnTo>
                    <a:pt x="0" y="4287"/>
                  </a:lnTo>
                  <a:lnTo>
                    <a:pt x="1194" y="16290"/>
                  </a:lnTo>
                </a:path>
              </a:pathLst>
            </a:custGeom>
            <a:ln w="34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798536" y="4192232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20" h="27939">
                  <a:moveTo>
                    <a:pt x="0" y="0"/>
                  </a:moveTo>
                  <a:lnTo>
                    <a:pt x="781" y="7181"/>
                  </a:lnTo>
                  <a:lnTo>
                    <a:pt x="1771" y="12447"/>
                  </a:lnTo>
                  <a:lnTo>
                    <a:pt x="3626" y="18379"/>
                  </a:lnTo>
                  <a:lnTo>
                    <a:pt x="7003" y="27562"/>
                  </a:lnTo>
                </a:path>
              </a:pathLst>
            </a:custGeom>
            <a:ln w="34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805539" y="4219794"/>
              <a:ext cx="15240" cy="29845"/>
            </a:xfrm>
            <a:custGeom>
              <a:avLst/>
              <a:gdLst/>
              <a:ahLst/>
              <a:cxnLst/>
              <a:rect l="l" t="t" r="r" b="b"/>
              <a:pathLst>
                <a:path w="15239" h="29845">
                  <a:moveTo>
                    <a:pt x="0" y="0"/>
                  </a:moveTo>
                  <a:lnTo>
                    <a:pt x="3501" y="9216"/>
                  </a:lnTo>
                  <a:lnTo>
                    <a:pt x="6233" y="15382"/>
                  </a:lnTo>
                  <a:lnTo>
                    <a:pt x="9602" y="21281"/>
                  </a:lnTo>
                  <a:lnTo>
                    <a:pt x="15016" y="29698"/>
                  </a:lnTo>
                </a:path>
              </a:pathLst>
            </a:custGeom>
            <a:ln w="33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820556" y="424949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0" y="0"/>
                  </a:moveTo>
                  <a:lnTo>
                    <a:pt x="5508" y="8289"/>
                  </a:lnTo>
                  <a:lnTo>
                    <a:pt x="9534" y="13299"/>
                  </a:lnTo>
                  <a:lnTo>
                    <a:pt x="14050" y="17051"/>
                  </a:lnTo>
                  <a:lnTo>
                    <a:pt x="21027" y="21568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841584" y="4271062"/>
              <a:ext cx="22860" cy="8890"/>
            </a:xfrm>
            <a:custGeom>
              <a:avLst/>
              <a:gdLst/>
              <a:ahLst/>
              <a:cxnLst/>
              <a:rect l="l" t="t" r="r" b="b"/>
              <a:pathLst>
                <a:path w="22860" h="8889">
                  <a:moveTo>
                    <a:pt x="0" y="0"/>
                  </a:moveTo>
                  <a:lnTo>
                    <a:pt x="11819" y="7430"/>
                  </a:lnTo>
                  <a:lnTo>
                    <a:pt x="22380" y="8442"/>
                  </a:lnTo>
                </a:path>
              </a:pathLst>
            </a:custGeom>
            <a:ln w="32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911046" y="4068603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458" y="1375"/>
                  </a:moveTo>
                  <a:lnTo>
                    <a:pt x="229" y="6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4902576" y="4046286"/>
              <a:ext cx="8890" cy="22860"/>
            </a:xfrm>
            <a:custGeom>
              <a:avLst/>
              <a:gdLst/>
              <a:ahLst/>
              <a:cxnLst/>
              <a:rect l="l" t="t" r="r" b="b"/>
              <a:pathLst>
                <a:path w="8889" h="22860">
                  <a:moveTo>
                    <a:pt x="8469" y="22317"/>
                  </a:moveTo>
                  <a:lnTo>
                    <a:pt x="3199" y="8342"/>
                  </a:lnTo>
                  <a:lnTo>
                    <a:pt x="0" y="0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4896603" y="4032744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5973" y="13541"/>
                  </a:moveTo>
                  <a:lnTo>
                    <a:pt x="2773" y="5198"/>
                  </a:lnTo>
                  <a:lnTo>
                    <a:pt x="0" y="0"/>
                  </a:lnTo>
                </a:path>
              </a:pathLst>
            </a:custGeom>
            <a:ln w="34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893829" y="402754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773" y="5198"/>
                  </a:moveTo>
                  <a:lnTo>
                    <a:pt x="0" y="0"/>
                  </a:lnTo>
                  <a:lnTo>
                    <a:pt x="28" y="4197"/>
                  </a:lnTo>
                </a:path>
              </a:pathLst>
            </a:custGeom>
            <a:ln w="33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893857" y="4031742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0" y="0"/>
                  </a:moveTo>
                  <a:lnTo>
                    <a:pt x="27" y="4196"/>
                  </a:lnTo>
                  <a:lnTo>
                    <a:pt x="4111" y="20764"/>
                  </a:lnTo>
                </a:path>
              </a:pathLst>
            </a:custGeom>
            <a:ln w="34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4897969" y="4052507"/>
              <a:ext cx="10795" cy="44450"/>
            </a:xfrm>
            <a:custGeom>
              <a:avLst/>
              <a:gdLst/>
              <a:ahLst/>
              <a:cxnLst/>
              <a:rect l="l" t="t" r="r" b="b"/>
              <a:pathLst>
                <a:path w="10795" h="44450">
                  <a:moveTo>
                    <a:pt x="0" y="0"/>
                  </a:moveTo>
                  <a:lnTo>
                    <a:pt x="2455" y="10013"/>
                  </a:lnTo>
                  <a:lnTo>
                    <a:pt x="4334" y="17975"/>
                  </a:lnTo>
                  <a:lnTo>
                    <a:pt x="6591" y="28048"/>
                  </a:lnTo>
                  <a:lnTo>
                    <a:pt x="10180" y="44394"/>
                  </a:lnTo>
                </a:path>
              </a:pathLst>
            </a:custGeom>
            <a:ln w="34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4908149" y="4096901"/>
              <a:ext cx="12065" cy="62230"/>
            </a:xfrm>
            <a:custGeom>
              <a:avLst/>
              <a:gdLst/>
              <a:ahLst/>
              <a:cxnLst/>
              <a:rect l="l" t="t" r="r" b="b"/>
              <a:pathLst>
                <a:path w="12064" h="62229">
                  <a:moveTo>
                    <a:pt x="0" y="0"/>
                  </a:moveTo>
                  <a:lnTo>
                    <a:pt x="3612" y="16622"/>
                  </a:lnTo>
                  <a:lnTo>
                    <a:pt x="6032" y="28627"/>
                  </a:lnTo>
                  <a:lnTo>
                    <a:pt x="8353" y="41833"/>
                  </a:lnTo>
                  <a:lnTo>
                    <a:pt x="11669" y="62058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4919819" y="4158959"/>
              <a:ext cx="9525" cy="67310"/>
            </a:xfrm>
            <a:custGeom>
              <a:avLst/>
              <a:gdLst/>
              <a:ahLst/>
              <a:cxnLst/>
              <a:rect l="l" t="t" r="r" b="b"/>
              <a:pathLst>
                <a:path w="9525" h="67310">
                  <a:moveTo>
                    <a:pt x="0" y="0"/>
                  </a:moveTo>
                  <a:lnTo>
                    <a:pt x="3280" y="20302"/>
                  </a:lnTo>
                  <a:lnTo>
                    <a:pt x="5351" y="34052"/>
                  </a:lnTo>
                  <a:lnTo>
                    <a:pt x="7092" y="47533"/>
                  </a:lnTo>
                  <a:lnTo>
                    <a:pt x="9381" y="67030"/>
                  </a:lnTo>
                </a:path>
              </a:pathLst>
            </a:custGeom>
            <a:ln w="31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4929201" y="4225989"/>
              <a:ext cx="5715" cy="56515"/>
            </a:xfrm>
            <a:custGeom>
              <a:avLst/>
              <a:gdLst/>
              <a:ahLst/>
              <a:cxnLst/>
              <a:rect l="l" t="t" r="r" b="b"/>
              <a:pathLst>
                <a:path w="5714" h="56514">
                  <a:moveTo>
                    <a:pt x="0" y="0"/>
                  </a:moveTo>
                  <a:lnTo>
                    <a:pt x="2232" y="19329"/>
                  </a:lnTo>
                  <a:lnTo>
                    <a:pt x="3571" y="31647"/>
                  </a:lnTo>
                  <a:lnTo>
                    <a:pt x="4554" y="42239"/>
                  </a:lnTo>
                  <a:lnTo>
                    <a:pt x="5715" y="56391"/>
                  </a:lnTo>
                </a:path>
              </a:pathLst>
            </a:custGeom>
            <a:ln w="30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4934916" y="4282381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4">
                  <a:moveTo>
                    <a:pt x="0" y="0"/>
                  </a:moveTo>
                  <a:lnTo>
                    <a:pt x="1106" y="13793"/>
                  </a:lnTo>
                  <a:lnTo>
                    <a:pt x="1702" y="21873"/>
                  </a:lnTo>
                  <a:lnTo>
                    <a:pt x="1992" y="27373"/>
                  </a:lnTo>
                  <a:lnTo>
                    <a:pt x="2182" y="33425"/>
                  </a:lnTo>
                </a:path>
              </a:pathLst>
            </a:custGeom>
            <a:ln w="30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4936899" y="4315807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5" h="10160">
                  <a:moveTo>
                    <a:pt x="-16042" y="4915"/>
                  </a:moveTo>
                  <a:lnTo>
                    <a:pt x="16517" y="4915"/>
                  </a:lnTo>
                </a:path>
              </a:pathLst>
            </a:custGeom>
            <a:ln w="41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4858862" y="4142669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605" y="114"/>
                  </a:moveTo>
                  <a:lnTo>
                    <a:pt x="80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4835804" y="4139206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5" h="3810">
                  <a:moveTo>
                    <a:pt x="23058" y="3463"/>
                  </a:moveTo>
                  <a:lnTo>
                    <a:pt x="7825" y="1457"/>
                  </a:lnTo>
                  <a:lnTo>
                    <a:pt x="0" y="0"/>
                  </a:lnTo>
                </a:path>
              </a:pathLst>
            </a:custGeom>
            <a:ln w="34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4827033" y="4136455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771" y="2750"/>
                  </a:moveTo>
                  <a:lnTo>
                    <a:pt x="945" y="1293"/>
                  </a:lnTo>
                  <a:lnTo>
                    <a:pt x="0" y="0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826087" y="4134352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945" y="2102"/>
                  </a:moveTo>
                  <a:lnTo>
                    <a:pt x="0" y="808"/>
                  </a:lnTo>
                  <a:lnTo>
                    <a:pt x="11726" y="0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837814" y="4133479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0" y="873"/>
                  </a:moveTo>
                  <a:lnTo>
                    <a:pt x="7152" y="405"/>
                  </a:lnTo>
                  <a:lnTo>
                    <a:pt x="13239" y="158"/>
                  </a:lnTo>
                  <a:lnTo>
                    <a:pt x="21596" y="50"/>
                  </a:lnTo>
                  <a:lnTo>
                    <a:pt x="35555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873369" y="4133479"/>
              <a:ext cx="172085" cy="1905"/>
            </a:xfrm>
            <a:custGeom>
              <a:avLst/>
              <a:gdLst/>
              <a:ahLst/>
              <a:cxnLst/>
              <a:rect l="l" t="t" r="r" b="b"/>
              <a:pathLst>
                <a:path w="172085" h="1904">
                  <a:moveTo>
                    <a:pt x="-15888" y="948"/>
                  </a:moveTo>
                  <a:lnTo>
                    <a:pt x="187853" y="948"/>
                  </a:lnTo>
                </a:path>
              </a:pathLst>
            </a:custGeom>
            <a:ln w="33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5044958" y="4133477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375" y="1835"/>
                  </a:moveTo>
                  <a:lnTo>
                    <a:pt x="4153" y="1674"/>
                  </a:lnTo>
                  <a:lnTo>
                    <a:pt x="0" y="0"/>
                  </a:lnTo>
                </a:path>
              </a:pathLst>
            </a:custGeom>
            <a:ln w="32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0" name="object 910"/>
          <p:cNvGrpSpPr/>
          <p:nvPr/>
        </p:nvGrpSpPr>
        <p:grpSpPr>
          <a:xfrm>
            <a:off x="5621633" y="4168854"/>
            <a:ext cx="43180" cy="115570"/>
            <a:chOff x="5621633" y="4168854"/>
            <a:chExt cx="43180" cy="115570"/>
          </a:xfrm>
        </p:grpSpPr>
        <p:sp>
          <p:nvSpPr>
            <p:cNvPr id="911" name="object 911"/>
            <p:cNvSpPr/>
            <p:nvPr/>
          </p:nvSpPr>
          <p:spPr>
            <a:xfrm>
              <a:off x="5645368" y="418631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661" y="0"/>
                  </a:moveTo>
                  <a:lnTo>
                    <a:pt x="1432" y="0"/>
                  </a:lnTo>
                </a:path>
                <a:path w="1904" h="1270">
                  <a:moveTo>
                    <a:pt x="1432" y="0"/>
                  </a:moveTo>
                  <a:lnTo>
                    <a:pt x="1202" y="0"/>
                  </a:lnTo>
                  <a:lnTo>
                    <a:pt x="0" y="126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5642565" y="4187577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02" y="0"/>
                  </a:moveTo>
                  <a:lnTo>
                    <a:pt x="1599" y="1261"/>
                  </a:lnTo>
                  <a:lnTo>
                    <a:pt x="0" y="7073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639865" y="4194650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2699" y="0"/>
                  </a:moveTo>
                  <a:lnTo>
                    <a:pt x="1099" y="5812"/>
                  </a:lnTo>
                  <a:lnTo>
                    <a:pt x="0" y="17512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638734" y="4212163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1130" y="0"/>
                  </a:moveTo>
                  <a:lnTo>
                    <a:pt x="494" y="7000"/>
                  </a:lnTo>
                  <a:lnTo>
                    <a:pt x="164" y="12130"/>
                  </a:lnTo>
                  <a:lnTo>
                    <a:pt x="34" y="17907"/>
                  </a:lnTo>
                  <a:lnTo>
                    <a:pt x="0" y="26846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5638733" y="4239009"/>
              <a:ext cx="1270" cy="29209"/>
            </a:xfrm>
            <a:custGeom>
              <a:avLst/>
              <a:gdLst/>
              <a:ahLst/>
              <a:cxnLst/>
              <a:rect l="l" t="t" r="r" b="b"/>
              <a:pathLst>
                <a:path w="1270" h="29210">
                  <a:moveTo>
                    <a:pt x="1" y="0"/>
                  </a:moveTo>
                  <a:lnTo>
                    <a:pt x="0" y="8966"/>
                  </a:lnTo>
                  <a:lnTo>
                    <a:pt x="103" y="14933"/>
                  </a:lnTo>
                  <a:lnTo>
                    <a:pt x="404" y="20582"/>
                  </a:lnTo>
                  <a:lnTo>
                    <a:pt x="996" y="28592"/>
                  </a:lnTo>
                </a:path>
              </a:pathLst>
            </a:custGeom>
            <a:ln w="33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6" name="object 916"/>
          <p:cNvGrpSpPr/>
          <p:nvPr/>
        </p:nvGrpSpPr>
        <p:grpSpPr>
          <a:xfrm>
            <a:off x="5615558" y="4063804"/>
            <a:ext cx="41910" cy="44450"/>
            <a:chOff x="5615558" y="4063804"/>
            <a:chExt cx="41910" cy="44450"/>
          </a:xfrm>
        </p:grpSpPr>
        <p:sp>
          <p:nvSpPr>
            <p:cNvPr id="917" name="object 917"/>
            <p:cNvSpPr/>
            <p:nvPr/>
          </p:nvSpPr>
          <p:spPr>
            <a:xfrm>
              <a:off x="5639410" y="409065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5634688" y="408478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721" y="5865"/>
                  </a:moveTo>
                  <a:lnTo>
                    <a:pt x="1798" y="2143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5632889" y="408113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798" y="3650"/>
                  </a:moveTo>
                  <a:lnTo>
                    <a:pt x="0" y="1507"/>
                  </a:lnTo>
                  <a:lnTo>
                    <a:pt x="597" y="0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0" name="object 92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762425" y="4108486"/>
            <a:ext cx="232132" cy="172039"/>
          </a:xfrm>
          <a:prstGeom prst="rect">
            <a:avLst/>
          </a:prstGeom>
        </p:spPr>
      </p:pic>
      <p:grpSp>
        <p:nvGrpSpPr>
          <p:cNvPr id="921" name="object 921"/>
          <p:cNvGrpSpPr/>
          <p:nvPr/>
        </p:nvGrpSpPr>
        <p:grpSpPr>
          <a:xfrm>
            <a:off x="6507991" y="4015832"/>
            <a:ext cx="65405" cy="267970"/>
            <a:chOff x="6507991" y="4015832"/>
            <a:chExt cx="65405" cy="267970"/>
          </a:xfrm>
        </p:grpSpPr>
        <p:sp>
          <p:nvSpPr>
            <p:cNvPr id="922" name="object 922"/>
            <p:cNvSpPr/>
            <p:nvPr/>
          </p:nvSpPr>
          <p:spPr>
            <a:xfrm>
              <a:off x="6526542" y="405959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7"/>
                  </a:moveTo>
                  <a:lnTo>
                    <a:pt x="17577" y="68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6525370" y="4040800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172" y="18796"/>
                  </a:moveTo>
                  <a:lnTo>
                    <a:pt x="84" y="6427"/>
                  </a:lnTo>
                  <a:lnTo>
                    <a:pt x="0" y="0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6525287" y="4033640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83" y="7160"/>
                  </a:moveTo>
                  <a:lnTo>
                    <a:pt x="0" y="733"/>
                  </a:lnTo>
                  <a:lnTo>
                    <a:pt x="621" y="0"/>
                  </a:lnTo>
                </a:path>
              </a:pathLst>
            </a:custGeom>
            <a:ln w="34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6525908" y="403290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731"/>
                  </a:moveTo>
                  <a:lnTo>
                    <a:pt x="622" y="0"/>
                  </a:lnTo>
                  <a:lnTo>
                    <a:pt x="1671" y="10190"/>
                  </a:lnTo>
                </a:path>
              </a:pathLst>
            </a:custGeom>
            <a:ln w="34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6527579" y="4043099"/>
              <a:ext cx="7620" cy="84455"/>
            </a:xfrm>
            <a:custGeom>
              <a:avLst/>
              <a:gdLst/>
              <a:ahLst/>
              <a:cxnLst/>
              <a:rect l="l" t="t" r="r" b="b"/>
              <a:pathLst>
                <a:path w="7620" h="84454">
                  <a:moveTo>
                    <a:pt x="0" y="0"/>
                  </a:moveTo>
                  <a:lnTo>
                    <a:pt x="2689" y="31965"/>
                  </a:lnTo>
                  <a:lnTo>
                    <a:pt x="4327" y="51418"/>
                  </a:lnTo>
                  <a:lnTo>
                    <a:pt x="5582" y="66277"/>
                  </a:lnTo>
                  <a:lnTo>
                    <a:pt x="7121" y="84459"/>
                  </a:lnTo>
                </a:path>
              </a:pathLst>
            </a:custGeom>
            <a:ln w="33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6534701" y="4127559"/>
              <a:ext cx="6350" cy="59690"/>
            </a:xfrm>
            <a:custGeom>
              <a:avLst/>
              <a:gdLst/>
              <a:ahLst/>
              <a:cxnLst/>
              <a:rect l="l" t="t" r="r" b="b"/>
              <a:pathLst>
                <a:path w="6350" h="59689">
                  <a:moveTo>
                    <a:pt x="0" y="0"/>
                  </a:moveTo>
                  <a:lnTo>
                    <a:pt x="1523" y="17792"/>
                  </a:lnTo>
                  <a:lnTo>
                    <a:pt x="2666" y="29917"/>
                  </a:lnTo>
                  <a:lnTo>
                    <a:pt x="4002" y="41949"/>
                  </a:lnTo>
                  <a:lnTo>
                    <a:pt x="6101" y="59463"/>
                  </a:lnTo>
                </a:path>
              </a:pathLst>
            </a:custGeom>
            <a:ln w="32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6540803" y="4187023"/>
              <a:ext cx="8255" cy="51435"/>
            </a:xfrm>
            <a:custGeom>
              <a:avLst/>
              <a:gdLst/>
              <a:ahLst/>
              <a:cxnLst/>
              <a:rect l="l" t="t" r="r" b="b"/>
              <a:pathLst>
                <a:path w="8254" h="51435">
                  <a:moveTo>
                    <a:pt x="0" y="0"/>
                  </a:moveTo>
                  <a:lnTo>
                    <a:pt x="2123" y="17383"/>
                  </a:lnTo>
                  <a:lnTo>
                    <a:pt x="3626" y="28497"/>
                  </a:lnTo>
                  <a:lnTo>
                    <a:pt x="5224" y="38128"/>
                  </a:lnTo>
                  <a:lnTo>
                    <a:pt x="7633" y="51065"/>
                  </a:lnTo>
                </a:path>
              </a:pathLst>
            </a:custGeom>
            <a:ln w="31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6548436" y="4238089"/>
              <a:ext cx="9525" cy="29845"/>
            </a:xfrm>
            <a:custGeom>
              <a:avLst/>
              <a:gdLst/>
              <a:ahLst/>
              <a:cxnLst/>
              <a:rect l="l" t="t" r="r" b="b"/>
              <a:pathLst>
                <a:path w="9525" h="29845">
                  <a:moveTo>
                    <a:pt x="0" y="0"/>
                  </a:moveTo>
                  <a:lnTo>
                    <a:pt x="2430" y="12604"/>
                  </a:lnTo>
                  <a:lnTo>
                    <a:pt x="4179" y="19911"/>
                  </a:lnTo>
                  <a:lnTo>
                    <a:pt x="6090" y="24715"/>
                  </a:lnTo>
                  <a:lnTo>
                    <a:pt x="9010" y="29810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0" name="object 930"/>
          <p:cNvGrpSpPr/>
          <p:nvPr/>
        </p:nvGrpSpPr>
        <p:grpSpPr>
          <a:xfrm>
            <a:off x="6361086" y="4001159"/>
            <a:ext cx="557530" cy="277495"/>
            <a:chOff x="6361086" y="4001159"/>
            <a:chExt cx="557530" cy="277495"/>
          </a:xfrm>
        </p:grpSpPr>
        <p:sp>
          <p:nvSpPr>
            <p:cNvPr id="931" name="object 931"/>
            <p:cNvSpPr/>
            <p:nvPr/>
          </p:nvSpPr>
          <p:spPr>
            <a:xfrm>
              <a:off x="6385623" y="4151236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191" y="2806"/>
                  </a:moveTo>
                  <a:lnTo>
                    <a:pt x="9643" y="2461"/>
                  </a:lnTo>
                  <a:lnTo>
                    <a:pt x="8095" y="2117"/>
                  </a:lnTo>
                </a:path>
                <a:path w="11429" h="3175">
                  <a:moveTo>
                    <a:pt x="8095" y="2117"/>
                  </a:moveTo>
                  <a:lnTo>
                    <a:pt x="4999" y="14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6379430" y="4148291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6192" y="2944"/>
                  </a:moveTo>
                  <a:lnTo>
                    <a:pt x="1193" y="1515"/>
                  </a:lnTo>
                  <a:lnTo>
                    <a:pt x="0" y="0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6378237" y="4145677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193" y="2614"/>
                  </a:moveTo>
                  <a:lnTo>
                    <a:pt x="0" y="1099"/>
                  </a:lnTo>
                  <a:lnTo>
                    <a:pt x="10667" y="0"/>
                  </a:lnTo>
                </a:path>
              </a:pathLst>
            </a:custGeom>
            <a:ln w="34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6388904" y="4137051"/>
              <a:ext cx="182245" cy="8890"/>
            </a:xfrm>
            <a:custGeom>
              <a:avLst/>
              <a:gdLst/>
              <a:ahLst/>
              <a:cxnLst/>
              <a:rect l="l" t="t" r="r" b="b"/>
              <a:pathLst>
                <a:path w="182245" h="8889">
                  <a:moveTo>
                    <a:pt x="0" y="8625"/>
                  </a:moveTo>
                  <a:lnTo>
                    <a:pt x="82390" y="4883"/>
                  </a:lnTo>
                  <a:lnTo>
                    <a:pt x="128789" y="2737"/>
                  </a:lnTo>
                  <a:lnTo>
                    <a:pt x="156237" y="1379"/>
                  </a:lnTo>
                  <a:lnTo>
                    <a:pt x="181776" y="0"/>
                  </a:lnTo>
                </a:path>
              </a:pathLst>
            </a:custGeom>
            <a:ln w="31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6570681" y="4132657"/>
              <a:ext cx="70485" cy="4445"/>
            </a:xfrm>
            <a:custGeom>
              <a:avLst/>
              <a:gdLst/>
              <a:ahLst/>
              <a:cxnLst/>
              <a:rect l="l" t="t" r="r" b="b"/>
              <a:pathLst>
                <a:path w="70484" h="4445">
                  <a:moveTo>
                    <a:pt x="0" y="4393"/>
                  </a:moveTo>
                  <a:lnTo>
                    <a:pt x="23797" y="3080"/>
                  </a:lnTo>
                  <a:lnTo>
                    <a:pt x="39052" y="2185"/>
                  </a:lnTo>
                  <a:lnTo>
                    <a:pt x="52356" y="1296"/>
                  </a:lnTo>
                  <a:lnTo>
                    <a:pt x="70298" y="0"/>
                  </a:lnTo>
                </a:path>
              </a:pathLst>
            </a:custGeom>
            <a:ln w="30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6640979" y="4128978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10">
                  <a:moveTo>
                    <a:pt x="0" y="3679"/>
                  </a:moveTo>
                  <a:lnTo>
                    <a:pt x="17535" y="2395"/>
                  </a:lnTo>
                  <a:lnTo>
                    <a:pt x="27997" y="1583"/>
                  </a:lnTo>
                  <a:lnTo>
                    <a:pt x="35541" y="900"/>
                  </a:lnTo>
                  <a:lnTo>
                    <a:pt x="44322" y="0"/>
                  </a:lnTo>
                </a:path>
              </a:pathLst>
            </a:custGeom>
            <a:ln w="30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6685302" y="4126814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4" h="2539">
                  <a:moveTo>
                    <a:pt x="0" y="2163"/>
                  </a:moveTo>
                  <a:lnTo>
                    <a:pt x="14380" y="665"/>
                  </a:lnTo>
                  <a:lnTo>
                    <a:pt x="12825" y="0"/>
                  </a:lnTo>
                </a:path>
              </a:pathLst>
            </a:custGeom>
            <a:ln w="31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6684664" y="4126150"/>
              <a:ext cx="13970" cy="1270"/>
            </a:xfrm>
            <a:custGeom>
              <a:avLst/>
              <a:gdLst/>
              <a:ahLst/>
              <a:cxnLst/>
              <a:rect l="l" t="t" r="r" b="b"/>
              <a:pathLst>
                <a:path w="13970" h="1270">
                  <a:moveTo>
                    <a:pt x="13462" y="664"/>
                  </a:moveTo>
                  <a:lnTo>
                    <a:pt x="11907" y="0"/>
                  </a:lnTo>
                  <a:lnTo>
                    <a:pt x="0" y="226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6658449" y="4126376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70" h="1270">
                  <a:moveTo>
                    <a:pt x="26215" y="0"/>
                  </a:moveTo>
                  <a:lnTo>
                    <a:pt x="19107" y="140"/>
                  </a:lnTo>
                  <a:lnTo>
                    <a:pt x="14007" y="278"/>
                  </a:lnTo>
                  <a:lnTo>
                    <a:pt x="8457" y="495"/>
                  </a:lnTo>
                  <a:lnTo>
                    <a:pt x="0" y="873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6646398" y="40607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6640162" y="405479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236" y="5952"/>
                  </a:moveTo>
                  <a:lnTo>
                    <a:pt x="2285" y="2399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6636942" y="405239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219" y="2399"/>
                  </a:moveTo>
                  <a:lnTo>
                    <a:pt x="934" y="0"/>
                  </a:lnTo>
                  <a:lnTo>
                    <a:pt x="0" y="334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6636008" y="4052726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20">
                  <a:moveTo>
                    <a:pt x="934" y="0"/>
                  </a:moveTo>
                  <a:lnTo>
                    <a:pt x="0" y="334"/>
                  </a:lnTo>
                  <a:lnTo>
                    <a:pt x="2502" y="7002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6638511" y="4059729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89">
                  <a:moveTo>
                    <a:pt x="0" y="0"/>
                  </a:moveTo>
                  <a:lnTo>
                    <a:pt x="2502" y="6667"/>
                  </a:lnTo>
                  <a:lnTo>
                    <a:pt x="7620" y="21202"/>
                  </a:lnTo>
                </a:path>
              </a:pathLst>
            </a:custGeom>
            <a:ln w="34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6646131" y="4080931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5">
                  <a:moveTo>
                    <a:pt x="0" y="0"/>
                  </a:moveTo>
                  <a:lnTo>
                    <a:pt x="3040" y="8741"/>
                  </a:lnTo>
                  <a:lnTo>
                    <a:pt x="5131" y="15423"/>
                  </a:lnTo>
                  <a:lnTo>
                    <a:pt x="7241" y="23439"/>
                  </a:lnTo>
                  <a:lnTo>
                    <a:pt x="10341" y="36179"/>
                  </a:lnTo>
                </a:path>
              </a:pathLst>
            </a:custGeom>
            <a:ln w="34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6656472" y="4117111"/>
              <a:ext cx="8890" cy="46355"/>
            </a:xfrm>
            <a:custGeom>
              <a:avLst/>
              <a:gdLst/>
              <a:ahLst/>
              <a:cxnLst/>
              <a:rect l="l" t="t" r="r" b="b"/>
              <a:pathLst>
                <a:path w="8890" h="46354">
                  <a:moveTo>
                    <a:pt x="0" y="0"/>
                  </a:moveTo>
                  <a:lnTo>
                    <a:pt x="3073" y="12895"/>
                  </a:lnTo>
                  <a:lnTo>
                    <a:pt x="5001" y="21994"/>
                  </a:lnTo>
                  <a:lnTo>
                    <a:pt x="6598" y="31619"/>
                  </a:lnTo>
                  <a:lnTo>
                    <a:pt x="8676" y="4609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6665149" y="4163201"/>
              <a:ext cx="4445" cy="45720"/>
            </a:xfrm>
            <a:custGeom>
              <a:avLst/>
              <a:gdLst/>
              <a:ahLst/>
              <a:cxnLst/>
              <a:rect l="l" t="t" r="r" b="b"/>
              <a:pathLst>
                <a:path w="4445" h="45720">
                  <a:moveTo>
                    <a:pt x="0" y="0"/>
                  </a:moveTo>
                  <a:lnTo>
                    <a:pt x="2003" y="14461"/>
                  </a:lnTo>
                  <a:lnTo>
                    <a:pt x="3072" y="24019"/>
                  </a:lnTo>
                  <a:lnTo>
                    <a:pt x="3567" y="32938"/>
                  </a:lnTo>
                  <a:lnTo>
                    <a:pt x="3849" y="45484"/>
                  </a:lnTo>
                </a:path>
              </a:pathLst>
            </a:custGeom>
            <a:ln w="32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6667755" y="4208685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1243" y="0"/>
                  </a:moveTo>
                  <a:lnTo>
                    <a:pt x="1446" y="12367"/>
                  </a:lnTo>
                  <a:lnTo>
                    <a:pt x="1384" y="20044"/>
                  </a:lnTo>
                  <a:lnTo>
                    <a:pt x="941" y="26228"/>
                  </a:lnTo>
                  <a:lnTo>
                    <a:pt x="0" y="34120"/>
                  </a:lnTo>
                </a:path>
              </a:pathLst>
            </a:custGeom>
            <a:ln w="31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6664205" y="4242806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09" h="16510">
                  <a:moveTo>
                    <a:pt x="3550" y="0"/>
                  </a:moveTo>
                  <a:lnTo>
                    <a:pt x="1912" y="13081"/>
                  </a:lnTo>
                  <a:lnTo>
                    <a:pt x="0" y="16068"/>
                  </a:lnTo>
                </a:path>
              </a:pathLst>
            </a:custGeom>
            <a:ln w="32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6661733" y="425391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2471" y="4961"/>
                  </a:moveTo>
                  <a:lnTo>
                    <a:pt x="560" y="7949"/>
                  </a:lnTo>
                  <a:lnTo>
                    <a:pt x="0" y="0"/>
                  </a:lnTo>
                </a:path>
              </a:pathLst>
            </a:custGeom>
            <a:ln w="33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6661173" y="4230069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560" y="23842"/>
                  </a:moveTo>
                  <a:lnTo>
                    <a:pt x="0" y="15892"/>
                  </a:lnTo>
                  <a:lnTo>
                    <a:pt x="1500" y="0"/>
                  </a:lnTo>
                </a:path>
              </a:pathLst>
            </a:custGeom>
            <a:ln w="34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6662673" y="4195331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0" y="34738"/>
                  </a:moveTo>
                  <a:lnTo>
                    <a:pt x="929" y="25255"/>
                  </a:lnTo>
                  <a:lnTo>
                    <a:pt x="1813" y="18476"/>
                  </a:lnTo>
                  <a:lnTo>
                    <a:pt x="3168" y="11143"/>
                  </a:lnTo>
                  <a:lnTo>
                    <a:pt x="5509" y="0"/>
                  </a:lnTo>
                </a:path>
              </a:pathLst>
            </a:custGeom>
            <a:ln w="33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6668183" y="4159939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29" h="35560">
                  <a:moveTo>
                    <a:pt x="0" y="35391"/>
                  </a:moveTo>
                  <a:lnTo>
                    <a:pt x="2424" y="24238"/>
                  </a:lnTo>
                  <a:lnTo>
                    <a:pt x="4359" y="16833"/>
                  </a:lnTo>
                  <a:lnTo>
                    <a:pt x="6817" y="9860"/>
                  </a:lnTo>
                  <a:lnTo>
                    <a:pt x="10813" y="0"/>
                  </a:lnTo>
                </a:path>
              </a:pathLst>
            </a:custGeom>
            <a:ln w="33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6678996" y="4132365"/>
              <a:ext cx="16510" cy="27940"/>
            </a:xfrm>
            <a:custGeom>
              <a:avLst/>
              <a:gdLst/>
              <a:ahLst/>
              <a:cxnLst/>
              <a:rect l="l" t="t" r="r" b="b"/>
              <a:pathLst>
                <a:path w="16509" h="27939">
                  <a:moveTo>
                    <a:pt x="0" y="27574"/>
                  </a:moveTo>
                  <a:lnTo>
                    <a:pt x="4076" y="17836"/>
                  </a:lnTo>
                  <a:lnTo>
                    <a:pt x="7106" y="11717"/>
                  </a:lnTo>
                  <a:lnTo>
                    <a:pt x="10593" y="6634"/>
                  </a:lnTo>
                  <a:lnTo>
                    <a:pt x="16042" y="0"/>
                  </a:lnTo>
                </a:path>
              </a:pathLst>
            </a:custGeom>
            <a:ln w="32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6695039" y="4116943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0" y="15422"/>
                  </a:moveTo>
                  <a:lnTo>
                    <a:pt x="5515" y="8978"/>
                  </a:lnTo>
                  <a:lnTo>
                    <a:pt x="9471" y="5223"/>
                  </a:lnTo>
                  <a:lnTo>
                    <a:pt x="13772" y="2712"/>
                  </a:lnTo>
                  <a:lnTo>
                    <a:pt x="20325" y="0"/>
                  </a:lnTo>
                </a:path>
              </a:pathLst>
            </a:custGeom>
            <a:ln w="32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6715364" y="4112549"/>
              <a:ext cx="22860" cy="4445"/>
            </a:xfrm>
            <a:custGeom>
              <a:avLst/>
              <a:gdLst/>
              <a:ahLst/>
              <a:cxnLst/>
              <a:rect l="l" t="t" r="r" b="b"/>
              <a:pathLst>
                <a:path w="22859" h="4445">
                  <a:moveTo>
                    <a:pt x="0" y="4394"/>
                  </a:moveTo>
                  <a:lnTo>
                    <a:pt x="11083" y="0"/>
                  </a:lnTo>
                  <a:lnTo>
                    <a:pt x="22776" y="3233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6738140" y="4115782"/>
              <a:ext cx="22860" cy="13335"/>
            </a:xfrm>
            <a:custGeom>
              <a:avLst/>
              <a:gdLst/>
              <a:ahLst/>
              <a:cxnLst/>
              <a:rect l="l" t="t" r="r" b="b"/>
              <a:pathLst>
                <a:path w="22859" h="13335">
                  <a:moveTo>
                    <a:pt x="0" y="0"/>
                  </a:moveTo>
                  <a:lnTo>
                    <a:pt x="6929" y="2026"/>
                  </a:lnTo>
                  <a:lnTo>
                    <a:pt x="11588" y="4079"/>
                  </a:lnTo>
                  <a:lnTo>
                    <a:pt x="16091" y="7401"/>
                  </a:lnTo>
                  <a:lnTo>
                    <a:pt x="22553" y="13230"/>
                  </a:lnTo>
                </a:path>
              </a:pathLst>
            </a:custGeom>
            <a:ln w="33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6760694" y="4129013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4" h="25400">
                  <a:moveTo>
                    <a:pt x="0" y="0"/>
                  </a:moveTo>
                  <a:lnTo>
                    <a:pt x="6410" y="6010"/>
                  </a:lnTo>
                  <a:lnTo>
                    <a:pt x="10547" y="10596"/>
                  </a:lnTo>
                  <a:lnTo>
                    <a:pt x="14214" y="16079"/>
                  </a:lnTo>
                  <a:lnTo>
                    <a:pt x="19209" y="24786"/>
                  </a:lnTo>
                </a:path>
              </a:pathLst>
            </a:custGeom>
            <a:ln w="33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6779903" y="4153800"/>
              <a:ext cx="14604" cy="32384"/>
            </a:xfrm>
            <a:custGeom>
              <a:avLst/>
              <a:gdLst/>
              <a:ahLst/>
              <a:cxnLst/>
              <a:rect l="l" t="t" r="r" b="b"/>
              <a:pathLst>
                <a:path w="14604" h="32385">
                  <a:moveTo>
                    <a:pt x="0" y="0"/>
                  </a:moveTo>
                  <a:lnTo>
                    <a:pt x="4915" y="8817"/>
                  </a:lnTo>
                  <a:lnTo>
                    <a:pt x="8014" y="15084"/>
                  </a:lnTo>
                  <a:lnTo>
                    <a:pt x="10612" y="21792"/>
                  </a:lnTo>
                  <a:lnTo>
                    <a:pt x="14023" y="31938"/>
                  </a:lnTo>
                </a:path>
              </a:pathLst>
            </a:custGeom>
            <a:ln w="33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6793927" y="4185738"/>
              <a:ext cx="8890" cy="33020"/>
            </a:xfrm>
            <a:custGeom>
              <a:avLst/>
              <a:gdLst/>
              <a:ahLst/>
              <a:cxnLst/>
              <a:rect l="l" t="t" r="r" b="b"/>
              <a:pathLst>
                <a:path w="8890" h="33020">
                  <a:moveTo>
                    <a:pt x="0" y="0"/>
                  </a:moveTo>
                  <a:lnTo>
                    <a:pt x="3327" y="10160"/>
                  </a:lnTo>
                  <a:lnTo>
                    <a:pt x="5332" y="16971"/>
                  </a:lnTo>
                  <a:lnTo>
                    <a:pt x="6823" y="23517"/>
                  </a:lnTo>
                  <a:lnTo>
                    <a:pt x="8605" y="32879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6802533" y="4218617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70">
                  <a:moveTo>
                    <a:pt x="0" y="0"/>
                  </a:moveTo>
                  <a:lnTo>
                    <a:pt x="1716" y="9263"/>
                  </a:lnTo>
                  <a:lnTo>
                    <a:pt x="2744" y="15117"/>
                  </a:lnTo>
                  <a:lnTo>
                    <a:pt x="3492" y="20053"/>
                  </a:lnTo>
                  <a:lnTo>
                    <a:pt x="4372" y="26560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6806906" y="4245178"/>
              <a:ext cx="3810" cy="14604"/>
            </a:xfrm>
            <a:custGeom>
              <a:avLst/>
              <a:gdLst/>
              <a:ahLst/>
              <a:cxnLst/>
              <a:rect l="l" t="t" r="r" b="b"/>
              <a:pathLst>
                <a:path w="3809" h="14604">
                  <a:moveTo>
                    <a:pt x="0" y="0"/>
                  </a:moveTo>
                  <a:lnTo>
                    <a:pt x="1442" y="10830"/>
                  </a:lnTo>
                  <a:lnTo>
                    <a:pt x="3461" y="14166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6861002" y="4087138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1144" y="1606"/>
                  </a:moveTo>
                  <a:lnTo>
                    <a:pt x="914" y="1204"/>
                  </a:lnTo>
                  <a:lnTo>
                    <a:pt x="685" y="803"/>
                  </a:lnTo>
                </a:path>
                <a:path w="1270" h="1904">
                  <a:moveTo>
                    <a:pt x="685" y="803"/>
                  </a:moveTo>
                  <a:lnTo>
                    <a:pt x="227" y="0"/>
                  </a:lnTo>
                  <a:lnTo>
                    <a:pt x="0" y="37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6861002" y="4087515"/>
              <a:ext cx="10795" cy="24130"/>
            </a:xfrm>
            <a:custGeom>
              <a:avLst/>
              <a:gdLst/>
              <a:ahLst/>
              <a:cxnLst/>
              <a:rect l="l" t="t" r="r" b="b"/>
              <a:pathLst>
                <a:path w="10795" h="24129">
                  <a:moveTo>
                    <a:pt x="0" y="0"/>
                  </a:moveTo>
                  <a:lnTo>
                    <a:pt x="2842" y="6767"/>
                  </a:lnTo>
                  <a:lnTo>
                    <a:pt x="4896" y="11496"/>
                  </a:lnTo>
                  <a:lnTo>
                    <a:pt x="7158" y="16412"/>
                  </a:lnTo>
                  <a:lnTo>
                    <a:pt x="10622" y="23739"/>
                  </a:lnTo>
                </a:path>
              </a:pathLst>
            </a:custGeom>
            <a:ln w="34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6871625" y="4111255"/>
              <a:ext cx="12700" cy="30480"/>
            </a:xfrm>
            <a:custGeom>
              <a:avLst/>
              <a:gdLst/>
              <a:ahLst/>
              <a:cxnLst/>
              <a:rect l="l" t="t" r="r" b="b"/>
              <a:pathLst>
                <a:path w="12700" h="30479">
                  <a:moveTo>
                    <a:pt x="0" y="0"/>
                  </a:moveTo>
                  <a:lnTo>
                    <a:pt x="3493" y="7429"/>
                  </a:lnTo>
                  <a:lnTo>
                    <a:pt x="5957" y="13055"/>
                  </a:lnTo>
                  <a:lnTo>
                    <a:pt x="8562" y="19713"/>
                  </a:lnTo>
                  <a:lnTo>
                    <a:pt x="12478" y="30237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6884103" y="4141493"/>
              <a:ext cx="12065" cy="38100"/>
            </a:xfrm>
            <a:custGeom>
              <a:avLst/>
              <a:gdLst/>
              <a:ahLst/>
              <a:cxnLst/>
              <a:rect l="l" t="t" r="r" b="b"/>
              <a:pathLst>
                <a:path w="12065" h="38100">
                  <a:moveTo>
                    <a:pt x="0" y="0"/>
                  </a:moveTo>
                  <a:lnTo>
                    <a:pt x="3903" y="10644"/>
                  </a:lnTo>
                  <a:lnTo>
                    <a:pt x="6427" y="18140"/>
                  </a:lnTo>
                  <a:lnTo>
                    <a:pt x="8671" y="26039"/>
                  </a:lnTo>
                  <a:lnTo>
                    <a:pt x="11735" y="37895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6895839" y="4179388"/>
              <a:ext cx="6350" cy="37465"/>
            </a:xfrm>
            <a:custGeom>
              <a:avLst/>
              <a:gdLst/>
              <a:ahLst/>
              <a:cxnLst/>
              <a:rect l="l" t="t" r="r" b="b"/>
              <a:pathLst>
                <a:path w="6350" h="37464">
                  <a:moveTo>
                    <a:pt x="0" y="0"/>
                  </a:moveTo>
                  <a:lnTo>
                    <a:pt x="2972" y="11840"/>
                  </a:lnTo>
                  <a:lnTo>
                    <a:pt x="4578" y="19636"/>
                  </a:lnTo>
                  <a:lnTo>
                    <a:pt x="5371" y="26850"/>
                  </a:lnTo>
                  <a:lnTo>
                    <a:pt x="5905" y="36948"/>
                  </a:lnTo>
                </a:path>
              </a:pathLst>
            </a:custGeom>
            <a:ln w="32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6900920" y="421633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70">
                  <a:moveTo>
                    <a:pt x="824" y="0"/>
                  </a:moveTo>
                  <a:lnTo>
                    <a:pt x="1253" y="9934"/>
                  </a:lnTo>
                  <a:lnTo>
                    <a:pt x="1310" y="16007"/>
                  </a:lnTo>
                  <a:lnTo>
                    <a:pt x="918" y="20705"/>
                  </a:lnTo>
                  <a:lnTo>
                    <a:pt x="0" y="26514"/>
                  </a:lnTo>
                </a:path>
              </a:pathLst>
            </a:custGeom>
            <a:ln w="32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6861476" y="4019047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5924" y="2145"/>
                  </a:moveTo>
                  <a:lnTo>
                    <a:pt x="5064" y="1744"/>
                  </a:lnTo>
                  <a:lnTo>
                    <a:pt x="4204" y="1342"/>
                  </a:lnTo>
                </a:path>
                <a:path w="6350" h="2539">
                  <a:moveTo>
                    <a:pt x="4204" y="1342"/>
                  </a:moveTo>
                  <a:lnTo>
                    <a:pt x="2484" y="54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6858992" y="401850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484" y="539"/>
                  </a:moveTo>
                  <a:lnTo>
                    <a:pt x="0" y="0"/>
                  </a:lnTo>
                  <a:lnTo>
                    <a:pt x="32" y="80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71" name="object 97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987330" y="4077273"/>
            <a:ext cx="191389" cy="219026"/>
          </a:xfrm>
          <a:prstGeom prst="rect">
            <a:avLst/>
          </a:prstGeom>
        </p:spPr>
      </p:pic>
      <p:grpSp>
        <p:nvGrpSpPr>
          <p:cNvPr id="972" name="object 972"/>
          <p:cNvGrpSpPr/>
          <p:nvPr/>
        </p:nvGrpSpPr>
        <p:grpSpPr>
          <a:xfrm>
            <a:off x="7661578" y="4076029"/>
            <a:ext cx="710565" cy="472440"/>
            <a:chOff x="7661578" y="4076029"/>
            <a:chExt cx="710565" cy="472440"/>
          </a:xfrm>
        </p:grpSpPr>
        <p:pic>
          <p:nvPicPr>
            <p:cNvPr id="973" name="object 97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61578" y="4076029"/>
              <a:ext cx="501793" cy="467997"/>
            </a:xfrm>
            <a:prstGeom prst="rect">
              <a:avLst/>
            </a:prstGeom>
          </p:spPr>
        </p:pic>
        <p:sp>
          <p:nvSpPr>
            <p:cNvPr id="974" name="object 974"/>
            <p:cNvSpPr/>
            <p:nvPr/>
          </p:nvSpPr>
          <p:spPr>
            <a:xfrm>
              <a:off x="8207857" y="4137655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687"/>
                  </a:moveTo>
                  <a:lnTo>
                    <a:pt x="17462" y="68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8207857" y="4117018"/>
              <a:ext cx="635" cy="20955"/>
            </a:xfrm>
            <a:custGeom>
              <a:avLst/>
              <a:gdLst/>
              <a:ahLst/>
              <a:cxnLst/>
              <a:rect l="l" t="t" r="r" b="b"/>
              <a:pathLst>
                <a:path w="634" h="20954">
                  <a:moveTo>
                    <a:pt x="229" y="-17194"/>
                  </a:moveTo>
                  <a:lnTo>
                    <a:pt x="229" y="37831"/>
                  </a:lnTo>
                </a:path>
              </a:pathLst>
            </a:custGeom>
            <a:ln w="34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8208316" y="4116971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40" h="10795">
                  <a:moveTo>
                    <a:pt x="0" y="46"/>
                  </a:moveTo>
                  <a:lnTo>
                    <a:pt x="458" y="0"/>
                  </a:lnTo>
                  <a:lnTo>
                    <a:pt x="2291" y="10454"/>
                  </a:lnTo>
                </a:path>
              </a:pathLst>
            </a:custGeom>
            <a:ln w="34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8210607" y="4127426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1106" y="6423"/>
                  </a:lnTo>
                  <a:lnTo>
                    <a:pt x="1985" y="12181"/>
                  </a:lnTo>
                  <a:lnTo>
                    <a:pt x="3093" y="20530"/>
                  </a:lnTo>
                  <a:lnTo>
                    <a:pt x="4891" y="34726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8215498" y="4162152"/>
              <a:ext cx="6350" cy="62230"/>
            </a:xfrm>
            <a:custGeom>
              <a:avLst/>
              <a:gdLst/>
              <a:ahLst/>
              <a:cxnLst/>
              <a:rect l="l" t="t" r="r" b="b"/>
              <a:pathLst>
                <a:path w="6350" h="62229">
                  <a:moveTo>
                    <a:pt x="0" y="0"/>
                  </a:moveTo>
                  <a:lnTo>
                    <a:pt x="1812" y="14624"/>
                  </a:lnTo>
                  <a:lnTo>
                    <a:pt x="3027" y="25972"/>
                  </a:lnTo>
                  <a:lnTo>
                    <a:pt x="4193" y="39870"/>
                  </a:lnTo>
                  <a:lnTo>
                    <a:pt x="5860" y="62145"/>
                  </a:lnTo>
                </a:path>
              </a:pathLst>
            </a:custGeom>
            <a:ln w="33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8221358" y="4224297"/>
              <a:ext cx="4445" cy="84455"/>
            </a:xfrm>
            <a:custGeom>
              <a:avLst/>
              <a:gdLst/>
              <a:ahLst/>
              <a:cxnLst/>
              <a:rect l="l" t="t" r="r" b="b"/>
              <a:pathLst>
                <a:path w="4445" h="84454">
                  <a:moveTo>
                    <a:pt x="0" y="0"/>
                  </a:moveTo>
                  <a:lnTo>
                    <a:pt x="1639" y="22614"/>
                  </a:lnTo>
                  <a:lnTo>
                    <a:pt x="2617" y="38894"/>
                  </a:lnTo>
                  <a:lnTo>
                    <a:pt x="3322" y="56707"/>
                  </a:lnTo>
                  <a:lnTo>
                    <a:pt x="4142" y="83921"/>
                  </a:lnTo>
                </a:path>
              </a:pathLst>
            </a:custGeom>
            <a:ln w="31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8225501" y="4308219"/>
              <a:ext cx="1270" cy="90805"/>
            </a:xfrm>
            <a:custGeom>
              <a:avLst/>
              <a:gdLst/>
              <a:ahLst/>
              <a:cxnLst/>
              <a:rect l="l" t="t" r="r" b="b"/>
              <a:pathLst>
                <a:path w="1270" h="90804">
                  <a:moveTo>
                    <a:pt x="591" y="-15183"/>
                  </a:moveTo>
                  <a:lnTo>
                    <a:pt x="591" y="105507"/>
                  </a:lnTo>
                </a:path>
              </a:pathLst>
            </a:custGeom>
            <a:ln w="31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8224927" y="4398543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5">
                  <a:moveTo>
                    <a:pt x="1589" y="0"/>
                  </a:moveTo>
                  <a:lnTo>
                    <a:pt x="1379" y="26098"/>
                  </a:lnTo>
                  <a:lnTo>
                    <a:pt x="1144" y="42761"/>
                  </a:lnTo>
                  <a:lnTo>
                    <a:pt x="734" y="57156"/>
                  </a:lnTo>
                  <a:lnTo>
                    <a:pt x="0" y="76450"/>
                  </a:lnTo>
                </a:path>
              </a:pathLst>
            </a:custGeom>
            <a:ln w="29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8222332" y="4474993"/>
              <a:ext cx="3175" cy="57785"/>
            </a:xfrm>
            <a:custGeom>
              <a:avLst/>
              <a:gdLst/>
              <a:ahLst/>
              <a:cxnLst/>
              <a:rect l="l" t="t" r="r" b="b"/>
              <a:pathLst>
                <a:path w="3175" h="57785">
                  <a:moveTo>
                    <a:pt x="2594" y="0"/>
                  </a:moveTo>
                  <a:lnTo>
                    <a:pt x="932" y="34325"/>
                  </a:lnTo>
                  <a:lnTo>
                    <a:pt x="139" y="51725"/>
                  </a:lnTo>
                  <a:lnTo>
                    <a:pt x="0" y="57564"/>
                  </a:lnTo>
                  <a:lnTo>
                    <a:pt x="299" y="57204"/>
                  </a:lnTo>
                </a:path>
              </a:pathLst>
            </a:custGeom>
            <a:ln w="31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8251795" y="420156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805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8241980" y="4178788"/>
              <a:ext cx="10160" cy="22860"/>
            </a:xfrm>
            <a:custGeom>
              <a:avLst/>
              <a:gdLst/>
              <a:ahLst/>
              <a:cxnLst/>
              <a:rect l="l" t="t" r="r" b="b"/>
              <a:pathLst>
                <a:path w="10159" h="22860">
                  <a:moveTo>
                    <a:pt x="9814" y="22778"/>
                  </a:moveTo>
                  <a:lnTo>
                    <a:pt x="3798" y="9662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8237995" y="415898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3985" y="19805"/>
                  </a:moveTo>
                  <a:lnTo>
                    <a:pt x="186" y="10142"/>
                  </a:lnTo>
                  <a:lnTo>
                    <a:pt x="0" y="0"/>
                  </a:lnTo>
                </a:path>
              </a:pathLst>
            </a:custGeom>
            <a:ln w="34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8237808" y="4142108"/>
              <a:ext cx="8255" cy="17145"/>
            </a:xfrm>
            <a:custGeom>
              <a:avLst/>
              <a:gdLst/>
              <a:ahLst/>
              <a:cxnLst/>
              <a:rect l="l" t="t" r="r" b="b"/>
              <a:pathLst>
                <a:path w="8254" h="17145">
                  <a:moveTo>
                    <a:pt x="186" y="16874"/>
                  </a:moveTo>
                  <a:lnTo>
                    <a:pt x="0" y="6732"/>
                  </a:lnTo>
                  <a:lnTo>
                    <a:pt x="7820" y="0"/>
                  </a:lnTo>
                </a:path>
              </a:pathLst>
            </a:custGeom>
            <a:ln w="33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8245629" y="4135375"/>
              <a:ext cx="24130" cy="6985"/>
            </a:xfrm>
            <a:custGeom>
              <a:avLst/>
              <a:gdLst/>
              <a:ahLst/>
              <a:cxnLst/>
              <a:rect l="l" t="t" r="r" b="b"/>
              <a:pathLst>
                <a:path w="24129" h="6985">
                  <a:moveTo>
                    <a:pt x="0" y="6732"/>
                  </a:moveTo>
                  <a:lnTo>
                    <a:pt x="7820" y="0"/>
                  </a:lnTo>
                  <a:lnTo>
                    <a:pt x="23731" y="180"/>
                  </a:lnTo>
                </a:path>
              </a:pathLst>
            </a:custGeom>
            <a:ln w="33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8269361" y="4135556"/>
              <a:ext cx="34290" cy="8890"/>
            </a:xfrm>
            <a:custGeom>
              <a:avLst/>
              <a:gdLst/>
              <a:ahLst/>
              <a:cxnLst/>
              <a:rect l="l" t="t" r="r" b="b"/>
              <a:pathLst>
                <a:path w="34290" h="8889">
                  <a:moveTo>
                    <a:pt x="0" y="0"/>
                  </a:moveTo>
                  <a:lnTo>
                    <a:pt x="9482" y="237"/>
                  </a:lnTo>
                  <a:lnTo>
                    <a:pt x="16189" y="1222"/>
                  </a:lnTo>
                  <a:lnTo>
                    <a:pt x="23314" y="3770"/>
                  </a:lnTo>
                  <a:lnTo>
                    <a:pt x="34048" y="8695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8303409" y="4144251"/>
              <a:ext cx="32384" cy="23495"/>
            </a:xfrm>
            <a:custGeom>
              <a:avLst/>
              <a:gdLst/>
              <a:ahLst/>
              <a:cxnLst/>
              <a:rect l="l" t="t" r="r" b="b"/>
              <a:pathLst>
                <a:path w="32384" h="23495">
                  <a:moveTo>
                    <a:pt x="0" y="0"/>
                  </a:moveTo>
                  <a:lnTo>
                    <a:pt x="10706" y="5153"/>
                  </a:lnTo>
                  <a:lnTo>
                    <a:pt x="17640" y="9293"/>
                  </a:lnTo>
                  <a:lnTo>
                    <a:pt x="23828" y="14600"/>
                  </a:lnTo>
                  <a:lnTo>
                    <a:pt x="32300" y="23254"/>
                  </a:lnTo>
                </a:path>
              </a:pathLst>
            </a:custGeom>
            <a:ln w="33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8335709" y="4167506"/>
              <a:ext cx="18415" cy="32384"/>
            </a:xfrm>
            <a:custGeom>
              <a:avLst/>
              <a:gdLst/>
              <a:ahLst/>
              <a:cxnLst/>
              <a:rect l="l" t="t" r="r" b="b"/>
              <a:pathLst>
                <a:path w="18415" h="32385">
                  <a:moveTo>
                    <a:pt x="0" y="0"/>
                  </a:moveTo>
                  <a:lnTo>
                    <a:pt x="8244" y="8788"/>
                  </a:lnTo>
                  <a:lnTo>
                    <a:pt x="12846" y="15034"/>
                  </a:lnTo>
                  <a:lnTo>
                    <a:pt x="15475" y="21723"/>
                  </a:lnTo>
                  <a:lnTo>
                    <a:pt x="17798" y="31839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8348148" y="4199345"/>
              <a:ext cx="7620" cy="32384"/>
            </a:xfrm>
            <a:custGeom>
              <a:avLst/>
              <a:gdLst/>
              <a:ahLst/>
              <a:cxnLst/>
              <a:rect l="l" t="t" r="r" b="b"/>
              <a:pathLst>
                <a:path w="7620" h="32385">
                  <a:moveTo>
                    <a:pt x="5360" y="0"/>
                  </a:moveTo>
                  <a:lnTo>
                    <a:pt x="7322" y="10120"/>
                  </a:lnTo>
                  <a:lnTo>
                    <a:pt x="7417" y="16838"/>
                  </a:lnTo>
                  <a:lnTo>
                    <a:pt x="5144" y="23163"/>
                  </a:lnTo>
                  <a:lnTo>
                    <a:pt x="0" y="32106"/>
                  </a:lnTo>
                </a:path>
              </a:pathLst>
            </a:custGeom>
            <a:ln w="32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8320451" y="4231451"/>
              <a:ext cx="27940" cy="25400"/>
            </a:xfrm>
            <a:custGeom>
              <a:avLst/>
              <a:gdLst/>
              <a:ahLst/>
              <a:cxnLst/>
              <a:rect l="l" t="t" r="r" b="b"/>
              <a:pathLst>
                <a:path w="27940" h="25400">
                  <a:moveTo>
                    <a:pt x="27697" y="0"/>
                  </a:moveTo>
                  <a:lnTo>
                    <a:pt x="22203" y="8829"/>
                  </a:lnTo>
                  <a:lnTo>
                    <a:pt x="17487" y="14361"/>
                  </a:lnTo>
                  <a:lnTo>
                    <a:pt x="10951" y="18925"/>
                  </a:lnTo>
                  <a:lnTo>
                    <a:pt x="0" y="24851"/>
                  </a:lnTo>
                </a:path>
              </a:pathLst>
            </a:custGeom>
            <a:ln w="32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8280560" y="4256303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70">
                  <a:moveTo>
                    <a:pt x="39890" y="0"/>
                  </a:moveTo>
                  <a:lnTo>
                    <a:pt x="28748" y="5753"/>
                  </a:lnTo>
                  <a:lnTo>
                    <a:pt x="20878" y="9113"/>
                  </a:lnTo>
                  <a:lnTo>
                    <a:pt x="12542" y="11376"/>
                  </a:lnTo>
                  <a:lnTo>
                    <a:pt x="0" y="13841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8243056" y="4270144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10">
                  <a:moveTo>
                    <a:pt x="37503" y="0"/>
                  </a:moveTo>
                  <a:lnTo>
                    <a:pt x="24998" y="2298"/>
                  </a:lnTo>
                  <a:lnTo>
                    <a:pt x="16923" y="3399"/>
                  </a:lnTo>
                  <a:lnTo>
                    <a:pt x="9762" y="3603"/>
                  </a:lnTo>
                  <a:lnTo>
                    <a:pt x="0" y="3212"/>
                  </a:lnTo>
                </a:path>
              </a:pathLst>
            </a:custGeom>
            <a:ln w="32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8220847" y="4267677"/>
              <a:ext cx="22225" cy="5715"/>
            </a:xfrm>
            <a:custGeom>
              <a:avLst/>
              <a:gdLst/>
              <a:ahLst/>
              <a:cxnLst/>
              <a:rect l="l" t="t" r="r" b="b"/>
              <a:pathLst>
                <a:path w="22225" h="5714">
                  <a:moveTo>
                    <a:pt x="22209" y="5678"/>
                  </a:moveTo>
                  <a:lnTo>
                    <a:pt x="5894" y="4894"/>
                  </a:lnTo>
                  <a:lnTo>
                    <a:pt x="0" y="0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6" name="object 996"/>
          <p:cNvGrpSpPr/>
          <p:nvPr/>
        </p:nvGrpSpPr>
        <p:grpSpPr>
          <a:xfrm>
            <a:off x="8377047" y="4124137"/>
            <a:ext cx="208279" cy="179705"/>
            <a:chOff x="8377047" y="4124137"/>
            <a:chExt cx="208279" cy="179705"/>
          </a:xfrm>
        </p:grpSpPr>
        <p:sp>
          <p:nvSpPr>
            <p:cNvPr id="997" name="object 997"/>
            <p:cNvSpPr/>
            <p:nvPr/>
          </p:nvSpPr>
          <p:spPr>
            <a:xfrm>
              <a:off x="8454783" y="417379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8454783" y="416901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-17462" y="2390"/>
                  </a:moveTo>
                  <a:lnTo>
                    <a:pt x="17462" y="2390"/>
                  </a:lnTo>
                </a:path>
              </a:pathLst>
            </a:custGeom>
            <a:ln w="4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8452949" y="4160550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1833" y="8466"/>
                  </a:moveTo>
                  <a:lnTo>
                    <a:pt x="1833" y="4946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8446767" y="4151497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6181" y="9052"/>
                  </a:moveTo>
                  <a:lnTo>
                    <a:pt x="4347" y="4105"/>
                  </a:lnTo>
                  <a:lnTo>
                    <a:pt x="0" y="0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8434579" y="4147391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12187" y="4105"/>
                  </a:moveTo>
                  <a:lnTo>
                    <a:pt x="7840" y="0"/>
                  </a:lnTo>
                  <a:lnTo>
                    <a:pt x="0" y="1280"/>
                  </a:lnTo>
                </a:path>
              </a:pathLst>
            </a:custGeom>
            <a:ln w="34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8417194" y="4148671"/>
              <a:ext cx="17780" cy="10795"/>
            </a:xfrm>
            <a:custGeom>
              <a:avLst/>
              <a:gdLst/>
              <a:ahLst/>
              <a:cxnLst/>
              <a:rect l="l" t="t" r="r" b="b"/>
              <a:pathLst>
                <a:path w="17779" h="10795">
                  <a:moveTo>
                    <a:pt x="17384" y="0"/>
                  </a:moveTo>
                  <a:lnTo>
                    <a:pt x="9544" y="1280"/>
                  </a:lnTo>
                  <a:lnTo>
                    <a:pt x="0" y="10292"/>
                  </a:lnTo>
                </a:path>
              </a:pathLst>
            </a:custGeom>
            <a:ln w="34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8400542" y="4158964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5" h="25400">
                  <a:moveTo>
                    <a:pt x="16652" y="0"/>
                  </a:moveTo>
                  <a:lnTo>
                    <a:pt x="11023" y="5462"/>
                  </a:lnTo>
                  <a:lnTo>
                    <a:pt x="7412" y="9902"/>
                  </a:lnTo>
                  <a:lnTo>
                    <a:pt x="4258" y="15676"/>
                  </a:lnTo>
                  <a:lnTo>
                    <a:pt x="0" y="25141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8393722" y="4184105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4" h="34925">
                  <a:moveTo>
                    <a:pt x="6819" y="0"/>
                  </a:moveTo>
                  <a:lnTo>
                    <a:pt x="2717" y="9616"/>
                  </a:lnTo>
                  <a:lnTo>
                    <a:pt x="653" y="16446"/>
                  </a:lnTo>
                  <a:lnTo>
                    <a:pt x="0" y="23753"/>
                  </a:lnTo>
                  <a:lnTo>
                    <a:pt x="130" y="34799"/>
                  </a:lnTo>
                </a:path>
              </a:pathLst>
            </a:custGeom>
            <a:ln w="33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8393853" y="4218905"/>
              <a:ext cx="11430" cy="34925"/>
            </a:xfrm>
            <a:custGeom>
              <a:avLst/>
              <a:gdLst/>
              <a:ahLst/>
              <a:cxnLst/>
              <a:rect l="l" t="t" r="r" b="b"/>
              <a:pathLst>
                <a:path w="11429" h="34925">
                  <a:moveTo>
                    <a:pt x="0" y="0"/>
                  </a:moveTo>
                  <a:lnTo>
                    <a:pt x="404" y="11039"/>
                  </a:lnTo>
                  <a:lnTo>
                    <a:pt x="1665" y="18303"/>
                  </a:lnTo>
                  <a:lnTo>
                    <a:pt x="4796" y="25018"/>
                  </a:lnTo>
                  <a:lnTo>
                    <a:pt x="10810" y="34408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8404664" y="425331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5" h="25400">
                  <a:moveTo>
                    <a:pt x="0" y="0"/>
                  </a:moveTo>
                  <a:lnTo>
                    <a:pt x="6323" y="9240"/>
                  </a:lnTo>
                  <a:lnTo>
                    <a:pt x="11612" y="14907"/>
                  </a:lnTo>
                  <a:lnTo>
                    <a:pt x="18733" y="19326"/>
                  </a:lnTo>
                  <a:lnTo>
                    <a:pt x="30547" y="24826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8435212" y="4278140"/>
              <a:ext cx="45085" cy="8890"/>
            </a:xfrm>
            <a:custGeom>
              <a:avLst/>
              <a:gdLst/>
              <a:ahLst/>
              <a:cxnLst/>
              <a:rect l="l" t="t" r="r" b="b"/>
              <a:pathLst>
                <a:path w="45084" h="8889">
                  <a:moveTo>
                    <a:pt x="0" y="0"/>
                  </a:moveTo>
                  <a:lnTo>
                    <a:pt x="12039" y="5251"/>
                  </a:lnTo>
                  <a:lnTo>
                    <a:pt x="20731" y="7925"/>
                  </a:lnTo>
                  <a:lnTo>
                    <a:pt x="30285" y="8856"/>
                  </a:lnTo>
                  <a:lnTo>
                    <a:pt x="44911" y="8875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8480124" y="4277410"/>
              <a:ext cx="46355" cy="10160"/>
            </a:xfrm>
            <a:custGeom>
              <a:avLst/>
              <a:gdLst/>
              <a:ahLst/>
              <a:cxnLst/>
              <a:rect l="l" t="t" r="r" b="b"/>
              <a:pathLst>
                <a:path w="46354" h="10160">
                  <a:moveTo>
                    <a:pt x="0" y="9605"/>
                  </a:moveTo>
                  <a:lnTo>
                    <a:pt x="14645" y="9335"/>
                  </a:lnTo>
                  <a:lnTo>
                    <a:pt x="24327" y="8245"/>
                  </a:lnTo>
                  <a:lnTo>
                    <a:pt x="33367" y="5433"/>
                  </a:lnTo>
                  <a:lnTo>
                    <a:pt x="46084" y="0"/>
                  </a:lnTo>
                </a:path>
              </a:pathLst>
            </a:custGeom>
            <a:ln w="32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8526208" y="4251517"/>
              <a:ext cx="33020" cy="26034"/>
            </a:xfrm>
            <a:custGeom>
              <a:avLst/>
              <a:gdLst/>
              <a:ahLst/>
              <a:cxnLst/>
              <a:rect l="l" t="t" r="r" b="b"/>
              <a:pathLst>
                <a:path w="33020" h="26035">
                  <a:moveTo>
                    <a:pt x="0" y="25892"/>
                  </a:moveTo>
                  <a:lnTo>
                    <a:pt x="12506" y="20205"/>
                  </a:lnTo>
                  <a:lnTo>
                    <a:pt x="20076" y="15612"/>
                  </a:lnTo>
                  <a:lnTo>
                    <a:pt x="25769" y="9686"/>
                  </a:lnTo>
                  <a:lnTo>
                    <a:pt x="32646" y="0"/>
                  </a:lnTo>
                </a:path>
              </a:pathLst>
            </a:custGeom>
            <a:ln w="31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8558854" y="4216207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59" h="35560">
                  <a:moveTo>
                    <a:pt x="0" y="35310"/>
                  </a:moveTo>
                  <a:lnTo>
                    <a:pt x="6507" y="25476"/>
                  </a:lnTo>
                  <a:lnTo>
                    <a:pt x="9611" y="18520"/>
                  </a:lnTo>
                  <a:lnTo>
                    <a:pt x="10153" y="11131"/>
                  </a:lnTo>
                  <a:lnTo>
                    <a:pt x="8974" y="0"/>
                  </a:lnTo>
                </a:path>
              </a:pathLst>
            </a:custGeom>
            <a:ln w="32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8549575" y="4181002"/>
              <a:ext cx="18415" cy="35560"/>
            </a:xfrm>
            <a:custGeom>
              <a:avLst/>
              <a:gdLst/>
              <a:ahLst/>
              <a:cxnLst/>
              <a:rect l="l" t="t" r="r" b="b"/>
              <a:pathLst>
                <a:path w="18415" h="35560">
                  <a:moveTo>
                    <a:pt x="18253" y="35204"/>
                  </a:moveTo>
                  <a:lnTo>
                    <a:pt x="16649" y="24074"/>
                  </a:lnTo>
                  <a:lnTo>
                    <a:pt x="14213" y="16696"/>
                  </a:lnTo>
                  <a:lnTo>
                    <a:pt x="9234" y="9772"/>
                  </a:lnTo>
                  <a:lnTo>
                    <a:pt x="0" y="0"/>
                  </a:lnTo>
                </a:path>
              </a:pathLst>
            </a:custGeom>
            <a:ln w="32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8509424" y="4154203"/>
              <a:ext cx="40640" cy="27305"/>
            </a:xfrm>
            <a:custGeom>
              <a:avLst/>
              <a:gdLst/>
              <a:ahLst/>
              <a:cxnLst/>
              <a:rect l="l" t="t" r="r" b="b"/>
              <a:pathLst>
                <a:path w="40640" h="27304">
                  <a:moveTo>
                    <a:pt x="40151" y="26798"/>
                  </a:moveTo>
                  <a:lnTo>
                    <a:pt x="30574" y="17156"/>
                  </a:lnTo>
                  <a:lnTo>
                    <a:pt x="23200" y="11151"/>
                  </a:lnTo>
                  <a:lnTo>
                    <a:pt x="14263" y="6270"/>
                  </a:lnTo>
                  <a:lnTo>
                    <a:pt x="0" y="0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8462160" y="4141480"/>
              <a:ext cx="47625" cy="13335"/>
            </a:xfrm>
            <a:custGeom>
              <a:avLst/>
              <a:gdLst/>
              <a:ahLst/>
              <a:cxnLst/>
              <a:rect l="l" t="t" r="r" b="b"/>
              <a:pathLst>
                <a:path w="47625" h="13335">
                  <a:moveTo>
                    <a:pt x="47263" y="12723"/>
                  </a:moveTo>
                  <a:lnTo>
                    <a:pt x="32889" y="6673"/>
                  </a:lnTo>
                  <a:lnTo>
                    <a:pt x="23174" y="3331"/>
                  </a:lnTo>
                  <a:lnTo>
                    <a:pt x="13688" y="1504"/>
                  </a:lnTo>
                  <a:lnTo>
                    <a:pt x="0" y="0"/>
                  </a:lnTo>
                </a:path>
              </a:pathLst>
            </a:custGeom>
            <a:ln w="32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8425656" y="4140017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36504" y="1463"/>
                  </a:moveTo>
                  <a:lnTo>
                    <a:pt x="22984" y="191"/>
                  </a:lnTo>
                  <a:lnTo>
                    <a:pt x="14674" y="0"/>
                  </a:lnTo>
                  <a:lnTo>
                    <a:pt x="8154" y="1097"/>
                  </a:lnTo>
                  <a:lnTo>
                    <a:pt x="0" y="3692"/>
                  </a:lnTo>
                </a:path>
              </a:pathLst>
            </a:custGeom>
            <a:ln w="31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8409547" y="4143709"/>
              <a:ext cx="16510" cy="12065"/>
            </a:xfrm>
            <a:custGeom>
              <a:avLst/>
              <a:gdLst/>
              <a:ahLst/>
              <a:cxnLst/>
              <a:rect l="l" t="t" r="r" b="b"/>
              <a:pathLst>
                <a:path w="16509" h="12064">
                  <a:moveTo>
                    <a:pt x="16108" y="0"/>
                  </a:moveTo>
                  <a:lnTo>
                    <a:pt x="2625" y="4551"/>
                  </a:lnTo>
                  <a:lnTo>
                    <a:pt x="0" y="11836"/>
                  </a:lnTo>
                </a:path>
              </a:pathLst>
            </a:custGeom>
            <a:ln w="32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6" name="object 1016"/>
          <p:cNvGrpSpPr/>
          <p:nvPr/>
        </p:nvGrpSpPr>
        <p:grpSpPr>
          <a:xfrm>
            <a:off x="8572270" y="4082415"/>
            <a:ext cx="273050" cy="196850"/>
            <a:chOff x="8572270" y="4082415"/>
            <a:chExt cx="273050" cy="196850"/>
          </a:xfrm>
        </p:grpSpPr>
        <p:sp>
          <p:nvSpPr>
            <p:cNvPr id="1017" name="object 1017"/>
            <p:cNvSpPr/>
            <p:nvPr/>
          </p:nvSpPr>
          <p:spPr>
            <a:xfrm>
              <a:off x="8736985" y="412969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917"/>
                  </a:moveTo>
                  <a:lnTo>
                    <a:pt x="17462" y="91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8735379" y="4123049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1605" y="6640"/>
                  </a:moveTo>
                  <a:lnTo>
                    <a:pt x="1605" y="480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8726043" y="4111896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9336" y="11153"/>
                  </a:moveTo>
                  <a:lnTo>
                    <a:pt x="7730" y="6347"/>
                  </a:lnTo>
                  <a:lnTo>
                    <a:pt x="0" y="0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8703841" y="4102013"/>
              <a:ext cx="22225" cy="10160"/>
            </a:xfrm>
            <a:custGeom>
              <a:avLst/>
              <a:gdLst/>
              <a:ahLst/>
              <a:cxnLst/>
              <a:rect l="l" t="t" r="r" b="b"/>
              <a:pathLst>
                <a:path w="22225" h="10160">
                  <a:moveTo>
                    <a:pt x="22201" y="9883"/>
                  </a:moveTo>
                  <a:lnTo>
                    <a:pt x="14471" y="3535"/>
                  </a:lnTo>
                  <a:lnTo>
                    <a:pt x="0" y="0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8672059" y="4099278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31781" y="2734"/>
                  </a:moveTo>
                  <a:lnTo>
                    <a:pt x="23145" y="735"/>
                  </a:lnTo>
                  <a:lnTo>
                    <a:pt x="16955" y="0"/>
                  </a:lnTo>
                  <a:lnTo>
                    <a:pt x="10233" y="466"/>
                  </a:lnTo>
                  <a:lnTo>
                    <a:pt x="0" y="2073"/>
                  </a:lnTo>
                </a:path>
              </a:pathLst>
            </a:custGeom>
            <a:ln w="33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8641049" y="4101351"/>
              <a:ext cx="31115" cy="13335"/>
            </a:xfrm>
            <a:custGeom>
              <a:avLst/>
              <a:gdLst/>
              <a:ahLst/>
              <a:cxnLst/>
              <a:rect l="l" t="t" r="r" b="b"/>
              <a:pathLst>
                <a:path w="31115" h="13335">
                  <a:moveTo>
                    <a:pt x="31009" y="0"/>
                  </a:moveTo>
                  <a:lnTo>
                    <a:pt x="20787" y="1816"/>
                  </a:lnTo>
                  <a:lnTo>
                    <a:pt x="14150" y="3750"/>
                  </a:lnTo>
                  <a:lnTo>
                    <a:pt x="8189" y="6998"/>
                  </a:lnTo>
                  <a:lnTo>
                    <a:pt x="0" y="12755"/>
                  </a:lnTo>
                </a:path>
              </a:pathLst>
            </a:custGeom>
            <a:ln w="33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8623495" y="4114106"/>
              <a:ext cx="17780" cy="24130"/>
            </a:xfrm>
            <a:custGeom>
              <a:avLst/>
              <a:gdLst/>
              <a:ahLst/>
              <a:cxnLst/>
              <a:rect l="l" t="t" r="r" b="b"/>
              <a:pathLst>
                <a:path w="17779" h="24129">
                  <a:moveTo>
                    <a:pt x="17554" y="0"/>
                  </a:moveTo>
                  <a:lnTo>
                    <a:pt x="9575" y="5933"/>
                  </a:lnTo>
                  <a:lnTo>
                    <a:pt x="5086" y="10414"/>
                  </a:lnTo>
                  <a:lnTo>
                    <a:pt x="2443" y="15696"/>
                  </a:lnTo>
                  <a:lnTo>
                    <a:pt x="0" y="24033"/>
                  </a:lnTo>
                </a:path>
              </a:pathLst>
            </a:custGeom>
            <a:ln w="32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8621251" y="4138140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20" h="29210">
                  <a:moveTo>
                    <a:pt x="2244" y="0"/>
                  </a:moveTo>
                  <a:lnTo>
                    <a:pt x="155" y="8415"/>
                  </a:lnTo>
                  <a:lnTo>
                    <a:pt x="0" y="14250"/>
                  </a:lnTo>
                  <a:lnTo>
                    <a:pt x="2262" y="20231"/>
                  </a:lnTo>
                  <a:lnTo>
                    <a:pt x="7429" y="29085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8628680" y="4167226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70" h="27939">
                  <a:moveTo>
                    <a:pt x="0" y="0"/>
                  </a:moveTo>
                  <a:lnTo>
                    <a:pt x="5493" y="8829"/>
                  </a:lnTo>
                  <a:lnTo>
                    <a:pt x="10041" y="14644"/>
                  </a:lnTo>
                  <a:lnTo>
                    <a:pt x="16089" y="20027"/>
                  </a:lnTo>
                  <a:lnTo>
                    <a:pt x="26083" y="27563"/>
                  </a:lnTo>
                </a:path>
              </a:pathLst>
            </a:custGeom>
            <a:ln w="33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8654764" y="4194789"/>
              <a:ext cx="36830" cy="22860"/>
            </a:xfrm>
            <a:custGeom>
              <a:avLst/>
              <a:gdLst/>
              <a:ahLst/>
              <a:cxnLst/>
              <a:rect l="l" t="t" r="r" b="b"/>
              <a:pathLst>
                <a:path w="36829" h="22860">
                  <a:moveTo>
                    <a:pt x="0" y="0"/>
                  </a:moveTo>
                  <a:lnTo>
                    <a:pt x="10158" y="7459"/>
                  </a:lnTo>
                  <a:lnTo>
                    <a:pt x="17357" y="12306"/>
                  </a:lnTo>
                  <a:lnTo>
                    <a:pt x="25027" y="16665"/>
                  </a:lnTo>
                  <a:lnTo>
                    <a:pt x="36602" y="22661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8691366" y="4217450"/>
              <a:ext cx="35560" cy="17780"/>
            </a:xfrm>
            <a:custGeom>
              <a:avLst/>
              <a:gdLst/>
              <a:ahLst/>
              <a:cxnLst/>
              <a:rect l="l" t="t" r="r" b="b"/>
              <a:pathLst>
                <a:path w="35559" h="17779">
                  <a:moveTo>
                    <a:pt x="0" y="0"/>
                  </a:moveTo>
                  <a:lnTo>
                    <a:pt x="11549" y="5912"/>
                  </a:lnTo>
                  <a:lnTo>
                    <a:pt x="19043" y="9683"/>
                  </a:lnTo>
                  <a:lnTo>
                    <a:pt x="25762" y="12933"/>
                  </a:lnTo>
                  <a:lnTo>
                    <a:pt x="34987" y="17284"/>
                  </a:lnTo>
                </a:path>
              </a:pathLst>
            </a:custGeom>
            <a:ln w="32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8726353" y="4234735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0" y="0"/>
                  </a:moveTo>
                  <a:lnTo>
                    <a:pt x="15427" y="7253"/>
                  </a:lnTo>
                  <a:lnTo>
                    <a:pt x="16529" y="12943"/>
                  </a:lnTo>
                </a:path>
              </a:pathLst>
            </a:custGeom>
            <a:ln w="32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8727812" y="4247678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15070" y="0"/>
                  </a:moveTo>
                  <a:lnTo>
                    <a:pt x="16172" y="5689"/>
                  </a:lnTo>
                  <a:lnTo>
                    <a:pt x="0" y="9238"/>
                  </a:lnTo>
                </a:path>
              </a:pathLst>
            </a:custGeom>
            <a:ln w="32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8684372" y="4256917"/>
              <a:ext cx="43815" cy="5080"/>
            </a:xfrm>
            <a:custGeom>
              <a:avLst/>
              <a:gdLst/>
              <a:ahLst/>
              <a:cxnLst/>
              <a:rect l="l" t="t" r="r" b="b"/>
              <a:pathLst>
                <a:path w="43815" h="5079">
                  <a:moveTo>
                    <a:pt x="43440" y="0"/>
                  </a:moveTo>
                  <a:lnTo>
                    <a:pt x="33664" y="2068"/>
                  </a:lnTo>
                  <a:lnTo>
                    <a:pt x="25881" y="3238"/>
                  </a:lnTo>
                  <a:lnTo>
                    <a:pt x="16017" y="3940"/>
                  </a:lnTo>
                  <a:lnTo>
                    <a:pt x="0" y="4608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8630116" y="4260457"/>
              <a:ext cx="54610" cy="1905"/>
            </a:xfrm>
            <a:custGeom>
              <a:avLst/>
              <a:gdLst/>
              <a:ahLst/>
              <a:cxnLst/>
              <a:rect l="l" t="t" r="r" b="b"/>
              <a:pathLst>
                <a:path w="54609" h="1904">
                  <a:moveTo>
                    <a:pt x="54255" y="1068"/>
                  </a:moveTo>
                  <a:lnTo>
                    <a:pt x="38069" y="1646"/>
                  </a:lnTo>
                  <a:lnTo>
                    <a:pt x="27022" y="1728"/>
                  </a:lnTo>
                  <a:lnTo>
                    <a:pt x="16028" y="1212"/>
                  </a:lnTo>
                  <a:lnTo>
                    <a:pt x="0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8588095" y="4250173"/>
              <a:ext cx="42545" cy="10795"/>
            </a:xfrm>
            <a:custGeom>
              <a:avLst/>
              <a:gdLst/>
              <a:ahLst/>
              <a:cxnLst/>
              <a:rect l="l" t="t" r="r" b="b"/>
              <a:pathLst>
                <a:path w="42545" h="10795">
                  <a:moveTo>
                    <a:pt x="42020" y="10283"/>
                  </a:moveTo>
                  <a:lnTo>
                    <a:pt x="26183" y="8927"/>
                  </a:lnTo>
                  <a:lnTo>
                    <a:pt x="16527" y="7404"/>
                  </a:lnTo>
                  <a:lnTo>
                    <a:pt x="9112" y="4749"/>
                  </a:lnTo>
                  <a:lnTo>
                    <a:pt x="0" y="0"/>
                  </a:lnTo>
                </a:path>
              </a:pathLst>
            </a:custGeom>
            <a:ln w="31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8820294" y="411028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8819550" y="4107648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744" y="2632"/>
                  </a:moveTo>
                  <a:lnTo>
                    <a:pt x="285" y="914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8819265" y="4107648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285" y="0"/>
                  </a:moveTo>
                  <a:lnTo>
                    <a:pt x="0" y="3590"/>
                  </a:lnTo>
                  <a:lnTo>
                    <a:pt x="845" y="11712"/>
                  </a:lnTo>
                </a:path>
              </a:pathLst>
            </a:custGeom>
            <a:ln w="34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8820111" y="4119360"/>
              <a:ext cx="8890" cy="90170"/>
            </a:xfrm>
            <a:custGeom>
              <a:avLst/>
              <a:gdLst/>
              <a:ahLst/>
              <a:cxnLst/>
              <a:rect l="l" t="t" r="r" b="b"/>
              <a:pathLst>
                <a:path w="8890" h="90170">
                  <a:moveTo>
                    <a:pt x="0" y="0"/>
                  </a:moveTo>
                  <a:lnTo>
                    <a:pt x="4158" y="42789"/>
                  </a:lnTo>
                  <a:lnTo>
                    <a:pt x="6440" y="66438"/>
                  </a:lnTo>
                  <a:lnTo>
                    <a:pt x="7651" y="79394"/>
                  </a:lnTo>
                  <a:lnTo>
                    <a:pt x="8597" y="90103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7" name="object 1037"/>
          <p:cNvGrpSpPr/>
          <p:nvPr/>
        </p:nvGrpSpPr>
        <p:grpSpPr>
          <a:xfrm>
            <a:off x="8805135" y="3971368"/>
            <a:ext cx="53975" cy="64769"/>
            <a:chOff x="8805135" y="3971368"/>
            <a:chExt cx="53975" cy="64769"/>
          </a:xfrm>
        </p:grpSpPr>
        <p:sp>
          <p:nvSpPr>
            <p:cNvPr id="1038" name="object 1038"/>
            <p:cNvSpPr/>
            <p:nvPr/>
          </p:nvSpPr>
          <p:spPr>
            <a:xfrm>
              <a:off x="8840621" y="40169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8" y="1261"/>
                  </a:moveTo>
                  <a:lnTo>
                    <a:pt x="344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8822275" y="3988508"/>
              <a:ext cx="18415" cy="28575"/>
            </a:xfrm>
            <a:custGeom>
              <a:avLst/>
              <a:gdLst/>
              <a:ahLst/>
              <a:cxnLst/>
              <a:rect l="l" t="t" r="r" b="b"/>
              <a:pathLst>
                <a:path w="18415" h="28575">
                  <a:moveTo>
                    <a:pt x="18346" y="28421"/>
                  </a:moveTo>
                  <a:lnTo>
                    <a:pt x="9660" y="15169"/>
                  </a:lnTo>
                  <a:lnTo>
                    <a:pt x="4854" y="7791"/>
                  </a:lnTo>
                  <a:lnTo>
                    <a:pt x="2207" y="3623"/>
                  </a:lnTo>
                  <a:lnTo>
                    <a:pt x="0" y="0"/>
                  </a:lnTo>
                </a:path>
              </a:pathLst>
            </a:custGeom>
            <a:ln w="34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0" name="object 1040"/>
          <p:cNvGrpSpPr/>
          <p:nvPr/>
        </p:nvGrpSpPr>
        <p:grpSpPr>
          <a:xfrm>
            <a:off x="8934532" y="3945859"/>
            <a:ext cx="736600" cy="304800"/>
            <a:chOff x="8934532" y="3945859"/>
            <a:chExt cx="736600" cy="304800"/>
          </a:xfrm>
        </p:grpSpPr>
        <p:pic>
          <p:nvPicPr>
            <p:cNvPr id="1041" name="object 104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934532" y="3952515"/>
              <a:ext cx="144654" cy="297976"/>
            </a:xfrm>
            <a:prstGeom prst="rect">
              <a:avLst/>
            </a:prstGeom>
          </p:spPr>
        </p:pic>
        <p:sp>
          <p:nvSpPr>
            <p:cNvPr id="1042" name="object 1042"/>
            <p:cNvSpPr/>
            <p:nvPr/>
          </p:nvSpPr>
          <p:spPr>
            <a:xfrm>
              <a:off x="8999247" y="4107732"/>
              <a:ext cx="238125" cy="6985"/>
            </a:xfrm>
            <a:custGeom>
              <a:avLst/>
              <a:gdLst/>
              <a:ahLst/>
              <a:cxnLst/>
              <a:rect l="l" t="t" r="r" b="b"/>
              <a:pathLst>
                <a:path w="238125" h="6985">
                  <a:moveTo>
                    <a:pt x="0" y="6990"/>
                  </a:moveTo>
                  <a:lnTo>
                    <a:pt x="128693" y="3196"/>
                  </a:lnTo>
                  <a:lnTo>
                    <a:pt x="196379" y="1203"/>
                  </a:lnTo>
                  <a:lnTo>
                    <a:pt x="225370" y="356"/>
                  </a:lnTo>
                  <a:lnTo>
                    <a:pt x="237976" y="0"/>
                  </a:lnTo>
                </a:path>
              </a:pathLst>
            </a:custGeom>
            <a:ln w="30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3" name="object 104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191673" y="4091547"/>
              <a:ext cx="84107" cy="146025"/>
            </a:xfrm>
            <a:prstGeom prst="rect">
              <a:avLst/>
            </a:prstGeom>
          </p:spPr>
        </p:pic>
        <p:sp>
          <p:nvSpPr>
            <p:cNvPr id="1044" name="object 1044"/>
            <p:cNvSpPr/>
            <p:nvPr/>
          </p:nvSpPr>
          <p:spPr>
            <a:xfrm>
              <a:off x="9236727" y="399348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344"/>
                  </a:moveTo>
                  <a:lnTo>
                    <a:pt x="17577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9232745" y="3983151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3982" y="10333"/>
                  </a:moveTo>
                  <a:lnTo>
                    <a:pt x="550" y="494"/>
                  </a:lnTo>
                  <a:lnTo>
                    <a:pt x="0" y="0"/>
                  </a:lnTo>
                </a:path>
              </a:pathLst>
            </a:custGeom>
            <a:ln w="34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9232195" y="3982656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549" y="494"/>
                  </a:moveTo>
                  <a:lnTo>
                    <a:pt x="0" y="0"/>
                  </a:lnTo>
                  <a:lnTo>
                    <a:pt x="1210" y="3322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7" name="object 104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296491" y="4006640"/>
              <a:ext cx="141977" cy="208233"/>
            </a:xfrm>
            <a:prstGeom prst="rect">
              <a:avLst/>
            </a:prstGeom>
          </p:spPr>
        </p:pic>
        <p:pic>
          <p:nvPicPr>
            <p:cNvPr id="1048" name="object 104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480054" y="3945859"/>
              <a:ext cx="190605" cy="267320"/>
            </a:xfrm>
            <a:prstGeom prst="rect">
              <a:avLst/>
            </a:prstGeom>
          </p:spPr>
        </p:pic>
      </p:grpSp>
      <p:pic>
        <p:nvPicPr>
          <p:cNvPr id="1049" name="object 104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9745915" y="4190439"/>
            <a:ext cx="106564" cy="118990"/>
          </a:xfrm>
          <a:prstGeom prst="rect">
            <a:avLst/>
          </a:prstGeom>
        </p:spPr>
      </p:pic>
      <p:pic>
        <p:nvPicPr>
          <p:cNvPr id="1050" name="object 105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28683" y="4871368"/>
            <a:ext cx="165923" cy="242017"/>
          </a:xfrm>
          <a:prstGeom prst="rect">
            <a:avLst/>
          </a:prstGeom>
        </p:spPr>
      </p:pic>
      <p:grpSp>
        <p:nvGrpSpPr>
          <p:cNvPr id="1051" name="object 1051"/>
          <p:cNvGrpSpPr/>
          <p:nvPr/>
        </p:nvGrpSpPr>
        <p:grpSpPr>
          <a:xfrm>
            <a:off x="1277312" y="4828350"/>
            <a:ext cx="70485" cy="205104"/>
            <a:chOff x="1277312" y="4828350"/>
            <a:chExt cx="70485" cy="205104"/>
          </a:xfrm>
        </p:grpSpPr>
        <p:sp>
          <p:nvSpPr>
            <p:cNvPr id="1052" name="object 1052"/>
            <p:cNvSpPr/>
            <p:nvPr/>
          </p:nvSpPr>
          <p:spPr>
            <a:xfrm>
              <a:off x="1327829" y="492336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120" y="0"/>
                  </a:moveTo>
                  <a:lnTo>
                    <a:pt x="1890" y="0"/>
                  </a:lnTo>
                </a:path>
                <a:path w="2540" h="1270">
                  <a:moveTo>
                    <a:pt x="1890" y="0"/>
                  </a:moveTo>
                  <a:lnTo>
                    <a:pt x="1661" y="0"/>
                  </a:lnTo>
                  <a:lnTo>
                    <a:pt x="0" y="114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1323882" y="4924510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3946" y="0"/>
                  </a:moveTo>
                  <a:lnTo>
                    <a:pt x="2285" y="1147"/>
                  </a:lnTo>
                  <a:lnTo>
                    <a:pt x="0" y="5211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1319666" y="4929721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4" h="12064">
                  <a:moveTo>
                    <a:pt x="4215" y="0"/>
                  </a:moveTo>
                  <a:lnTo>
                    <a:pt x="1930" y="4064"/>
                  </a:lnTo>
                  <a:lnTo>
                    <a:pt x="0" y="12046"/>
                  </a:lnTo>
                </a:path>
              </a:pathLst>
            </a:custGeom>
            <a:ln w="34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1317508" y="494176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40" h="20320">
                  <a:moveTo>
                    <a:pt x="2158" y="0"/>
                  </a:moveTo>
                  <a:lnTo>
                    <a:pt x="227" y="7981"/>
                  </a:lnTo>
                  <a:lnTo>
                    <a:pt x="0" y="20036"/>
                  </a:lnTo>
                </a:path>
              </a:pathLst>
            </a:custGeom>
            <a:ln w="34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1317399" y="4961805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4">
                  <a:moveTo>
                    <a:pt x="108" y="0"/>
                  </a:moveTo>
                  <a:lnTo>
                    <a:pt x="0" y="7199"/>
                  </a:lnTo>
                  <a:lnTo>
                    <a:pt x="92" y="12390"/>
                  </a:lnTo>
                  <a:lnTo>
                    <a:pt x="503" y="18084"/>
                  </a:lnTo>
                  <a:lnTo>
                    <a:pt x="1347" y="26794"/>
                  </a:lnTo>
                </a:path>
              </a:pathLst>
            </a:custGeom>
            <a:ln w="33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1318747" y="4988599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39">
                  <a:moveTo>
                    <a:pt x="0" y="0"/>
                  </a:moveTo>
                  <a:lnTo>
                    <a:pt x="878" y="8726"/>
                  </a:lnTo>
                  <a:lnTo>
                    <a:pt x="1526" y="14533"/>
                  </a:lnTo>
                  <a:lnTo>
                    <a:pt x="2265" y="20031"/>
                  </a:lnTo>
                  <a:lnTo>
                    <a:pt x="3415" y="27829"/>
                  </a:lnTo>
                </a:path>
              </a:pathLst>
            </a:custGeom>
            <a:ln w="33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1312749" y="486083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1302020" y="4854941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4" h="6350">
                  <a:moveTo>
                    <a:pt x="10729" y="5896"/>
                  </a:moveTo>
                  <a:lnTo>
                    <a:pt x="3971" y="2802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1296266" y="4849553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5754" y="5388"/>
                  </a:moveTo>
                  <a:lnTo>
                    <a:pt x="1782" y="2585"/>
                  </a:lnTo>
                  <a:lnTo>
                    <a:pt x="0" y="0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1294483" y="4845521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5">
                  <a:moveTo>
                    <a:pt x="1782" y="4032"/>
                  </a:moveTo>
                  <a:lnTo>
                    <a:pt x="0" y="1447"/>
                  </a:lnTo>
                  <a:lnTo>
                    <a:pt x="1227" y="0"/>
                  </a:lnTo>
                </a:path>
              </a:pathLst>
            </a:custGeom>
            <a:ln w="34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62" name="object 106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435417" y="4837125"/>
            <a:ext cx="202242" cy="242247"/>
          </a:xfrm>
          <a:prstGeom prst="rect">
            <a:avLst/>
          </a:prstGeom>
        </p:spPr>
      </p:pic>
      <p:grpSp>
        <p:nvGrpSpPr>
          <p:cNvPr id="1063" name="object 1063"/>
          <p:cNvGrpSpPr/>
          <p:nvPr/>
        </p:nvGrpSpPr>
        <p:grpSpPr>
          <a:xfrm>
            <a:off x="2317151" y="4771885"/>
            <a:ext cx="428625" cy="387350"/>
            <a:chOff x="2317151" y="4771885"/>
            <a:chExt cx="428625" cy="387350"/>
          </a:xfrm>
        </p:grpSpPr>
        <p:pic>
          <p:nvPicPr>
            <p:cNvPr id="1064" name="object 106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317151" y="4771885"/>
              <a:ext cx="225452" cy="387302"/>
            </a:xfrm>
            <a:prstGeom prst="rect">
              <a:avLst/>
            </a:prstGeom>
          </p:spPr>
        </p:pic>
        <p:pic>
          <p:nvPicPr>
            <p:cNvPr id="1065" name="object 106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74043" y="4869181"/>
              <a:ext cx="171511" cy="220061"/>
            </a:xfrm>
            <a:prstGeom prst="rect">
              <a:avLst/>
            </a:prstGeom>
          </p:spPr>
        </p:pic>
      </p:grpSp>
      <p:pic>
        <p:nvPicPr>
          <p:cNvPr id="1066" name="object 106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847566" y="4902456"/>
            <a:ext cx="418771" cy="238241"/>
          </a:xfrm>
          <a:prstGeom prst="rect">
            <a:avLst/>
          </a:prstGeom>
        </p:spPr>
      </p:pic>
      <p:pic>
        <p:nvPicPr>
          <p:cNvPr id="1067" name="object 1067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327581" y="4814674"/>
            <a:ext cx="241197" cy="308207"/>
          </a:xfrm>
          <a:prstGeom prst="rect">
            <a:avLst/>
          </a:prstGeom>
        </p:spPr>
      </p:pic>
      <p:pic>
        <p:nvPicPr>
          <p:cNvPr id="1068" name="object 1068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178887" y="4851787"/>
            <a:ext cx="204871" cy="328910"/>
          </a:xfrm>
          <a:prstGeom prst="rect">
            <a:avLst/>
          </a:prstGeom>
        </p:spPr>
      </p:pic>
      <p:pic>
        <p:nvPicPr>
          <p:cNvPr id="1069" name="object 1069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463235" y="4928690"/>
            <a:ext cx="221024" cy="489926"/>
          </a:xfrm>
          <a:prstGeom prst="rect">
            <a:avLst/>
          </a:prstGeom>
        </p:spPr>
      </p:pic>
      <p:grpSp>
        <p:nvGrpSpPr>
          <p:cNvPr id="1070" name="object 1070"/>
          <p:cNvGrpSpPr/>
          <p:nvPr/>
        </p:nvGrpSpPr>
        <p:grpSpPr>
          <a:xfrm>
            <a:off x="5322902" y="4974430"/>
            <a:ext cx="584200" cy="245110"/>
            <a:chOff x="5322902" y="4974430"/>
            <a:chExt cx="584200" cy="245110"/>
          </a:xfrm>
        </p:grpSpPr>
        <p:pic>
          <p:nvPicPr>
            <p:cNvPr id="1071" name="object 107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322902" y="4977344"/>
              <a:ext cx="226990" cy="241743"/>
            </a:xfrm>
            <a:prstGeom prst="rect">
              <a:avLst/>
            </a:prstGeom>
          </p:spPr>
        </p:pic>
        <p:pic>
          <p:nvPicPr>
            <p:cNvPr id="1072" name="object 107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82702" y="4974430"/>
              <a:ext cx="224291" cy="224352"/>
            </a:xfrm>
            <a:prstGeom prst="rect">
              <a:avLst/>
            </a:prstGeom>
          </p:spPr>
        </p:pic>
        <p:sp>
          <p:nvSpPr>
            <p:cNvPr id="1073" name="object 1073"/>
            <p:cNvSpPr/>
            <p:nvPr/>
          </p:nvSpPr>
          <p:spPr>
            <a:xfrm>
              <a:off x="5851175" y="500414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16"/>
                  </a:moveTo>
                  <a:lnTo>
                    <a:pt x="17462" y="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5851175" y="5001941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0" y="2201"/>
                  </a:moveTo>
                  <a:lnTo>
                    <a:pt x="0" y="1169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5851634" y="500077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1169"/>
                  </a:moveTo>
                  <a:lnTo>
                    <a:pt x="458" y="0"/>
                  </a:lnTo>
                  <a:lnTo>
                    <a:pt x="2749" y="3125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5854383" y="5003896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0" y="0"/>
                  </a:moveTo>
                  <a:lnTo>
                    <a:pt x="2290" y="3125"/>
                  </a:lnTo>
                  <a:lnTo>
                    <a:pt x="6380" y="12474"/>
                  </a:lnTo>
                </a:path>
              </a:pathLst>
            </a:custGeom>
            <a:ln w="34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5860764" y="5016371"/>
              <a:ext cx="9525" cy="24130"/>
            </a:xfrm>
            <a:custGeom>
              <a:avLst/>
              <a:gdLst/>
              <a:ahLst/>
              <a:cxnLst/>
              <a:rect l="l" t="t" r="r" b="b"/>
              <a:pathLst>
                <a:path w="9525" h="24129">
                  <a:moveTo>
                    <a:pt x="0" y="0"/>
                  </a:moveTo>
                  <a:lnTo>
                    <a:pt x="2445" y="5634"/>
                  </a:lnTo>
                  <a:lnTo>
                    <a:pt x="4228" y="10021"/>
                  </a:lnTo>
                  <a:lnTo>
                    <a:pt x="6220" y="15416"/>
                  </a:lnTo>
                  <a:lnTo>
                    <a:pt x="9293" y="24079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5870057" y="5040450"/>
              <a:ext cx="10160" cy="33020"/>
            </a:xfrm>
            <a:custGeom>
              <a:avLst/>
              <a:gdLst/>
              <a:ahLst/>
              <a:cxnLst/>
              <a:rect l="l" t="t" r="r" b="b"/>
              <a:pathLst>
                <a:path w="10160" h="33020">
                  <a:moveTo>
                    <a:pt x="0" y="0"/>
                  </a:moveTo>
                  <a:lnTo>
                    <a:pt x="3082" y="8794"/>
                  </a:lnTo>
                  <a:lnTo>
                    <a:pt x="5139" y="15112"/>
                  </a:lnTo>
                  <a:lnTo>
                    <a:pt x="7100" y="22001"/>
                  </a:lnTo>
                  <a:lnTo>
                    <a:pt x="9891" y="32508"/>
                  </a:lnTo>
                </a:path>
              </a:pathLst>
            </a:custGeom>
            <a:ln w="33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879948" y="5072959"/>
              <a:ext cx="7620" cy="35560"/>
            </a:xfrm>
            <a:custGeom>
              <a:avLst/>
              <a:gdLst/>
              <a:ahLst/>
              <a:cxnLst/>
              <a:rect l="l" t="t" r="r" b="b"/>
              <a:pathLst>
                <a:path w="7620" h="35560">
                  <a:moveTo>
                    <a:pt x="0" y="0"/>
                  </a:moveTo>
                  <a:lnTo>
                    <a:pt x="2752" y="10546"/>
                  </a:lnTo>
                  <a:lnTo>
                    <a:pt x="4443" y="17708"/>
                  </a:lnTo>
                  <a:lnTo>
                    <a:pt x="5769" y="24768"/>
                  </a:lnTo>
                  <a:lnTo>
                    <a:pt x="7426" y="35007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887375" y="5107967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10">
                  <a:moveTo>
                    <a:pt x="0" y="0"/>
                  </a:moveTo>
                  <a:lnTo>
                    <a:pt x="1593" y="10142"/>
                  </a:lnTo>
                  <a:lnTo>
                    <a:pt x="2473" y="16521"/>
                  </a:lnTo>
                  <a:lnTo>
                    <a:pt x="2952" y="21835"/>
                  </a:lnTo>
                  <a:lnTo>
                    <a:pt x="3343" y="28782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1" name="object 1081"/>
          <p:cNvGrpSpPr/>
          <p:nvPr/>
        </p:nvGrpSpPr>
        <p:grpSpPr>
          <a:xfrm>
            <a:off x="5877360" y="4880148"/>
            <a:ext cx="41275" cy="48895"/>
            <a:chOff x="5877360" y="4880148"/>
            <a:chExt cx="41275" cy="48895"/>
          </a:xfrm>
        </p:grpSpPr>
        <p:sp>
          <p:nvSpPr>
            <p:cNvPr id="1082" name="object 1082"/>
            <p:cNvSpPr/>
            <p:nvPr/>
          </p:nvSpPr>
          <p:spPr>
            <a:xfrm>
              <a:off x="5899845" y="49116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894639" y="4897525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4" h="14604">
                  <a:moveTo>
                    <a:pt x="5205" y="14120"/>
                  </a:moveTo>
                  <a:lnTo>
                    <a:pt x="0" y="163"/>
                  </a:lnTo>
                  <a:lnTo>
                    <a:pt x="569" y="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895209" y="4897361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0" y="164"/>
                  </a:moveTo>
                  <a:lnTo>
                    <a:pt x="568" y="0"/>
                  </a:lnTo>
                  <a:lnTo>
                    <a:pt x="6107" y="5258"/>
                  </a:lnTo>
                </a:path>
              </a:pathLst>
            </a:custGeom>
            <a:ln w="34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5" name="object 1085"/>
          <p:cNvGrpSpPr/>
          <p:nvPr/>
        </p:nvGrpSpPr>
        <p:grpSpPr>
          <a:xfrm>
            <a:off x="5909856" y="4963414"/>
            <a:ext cx="265430" cy="233045"/>
            <a:chOff x="5909856" y="4963414"/>
            <a:chExt cx="265430" cy="233045"/>
          </a:xfrm>
        </p:grpSpPr>
        <p:sp>
          <p:nvSpPr>
            <p:cNvPr id="1086" name="object 1086"/>
            <p:cNvSpPr/>
            <p:nvPr/>
          </p:nvSpPr>
          <p:spPr>
            <a:xfrm>
              <a:off x="6139902" y="5024991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974"/>
                  </a:moveTo>
                  <a:lnTo>
                    <a:pt x="17691" y="974"/>
                  </a:lnTo>
                </a:path>
              </a:pathLst>
            </a:custGeom>
            <a:ln w="36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6137323" y="501774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578" y="7242"/>
                  </a:moveTo>
                  <a:lnTo>
                    <a:pt x="2349" y="529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6127933" y="5005108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9389" y="12641"/>
                  </a:moveTo>
                  <a:lnTo>
                    <a:pt x="7040" y="7348"/>
                  </a:lnTo>
                  <a:lnTo>
                    <a:pt x="0" y="0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6108838" y="4991180"/>
              <a:ext cx="19685" cy="13970"/>
            </a:xfrm>
            <a:custGeom>
              <a:avLst/>
              <a:gdLst/>
              <a:ahLst/>
              <a:cxnLst/>
              <a:rect l="l" t="t" r="r" b="b"/>
              <a:pathLst>
                <a:path w="19685" h="13970">
                  <a:moveTo>
                    <a:pt x="19095" y="13927"/>
                  </a:moveTo>
                  <a:lnTo>
                    <a:pt x="12055" y="6578"/>
                  </a:lnTo>
                  <a:lnTo>
                    <a:pt x="0" y="0"/>
                  </a:lnTo>
                </a:path>
              </a:pathLst>
            </a:custGeom>
            <a:ln w="34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6081639" y="4981948"/>
              <a:ext cx="27305" cy="9525"/>
            </a:xfrm>
            <a:custGeom>
              <a:avLst/>
              <a:gdLst/>
              <a:ahLst/>
              <a:cxnLst/>
              <a:rect l="l" t="t" r="r" b="b"/>
              <a:pathLst>
                <a:path w="27304" h="9525">
                  <a:moveTo>
                    <a:pt x="27198" y="9231"/>
                  </a:moveTo>
                  <a:lnTo>
                    <a:pt x="19992" y="5387"/>
                  </a:lnTo>
                  <a:lnTo>
                    <a:pt x="14757" y="3144"/>
                  </a:lnTo>
                  <a:lnTo>
                    <a:pt x="8943" y="1637"/>
                  </a:lnTo>
                  <a:lnTo>
                    <a:pt x="0" y="0"/>
                  </a:lnTo>
                </a:path>
              </a:pathLst>
            </a:custGeom>
            <a:ln w="33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6053249" y="4980052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28575" h="3175">
                  <a:moveTo>
                    <a:pt x="28390" y="1895"/>
                  </a:moveTo>
                  <a:lnTo>
                    <a:pt x="19428" y="414"/>
                  </a:lnTo>
                  <a:lnTo>
                    <a:pt x="13483" y="0"/>
                  </a:lnTo>
                  <a:lnTo>
                    <a:pt x="7894" y="722"/>
                  </a:lnTo>
                  <a:lnTo>
                    <a:pt x="0" y="2653"/>
                  </a:lnTo>
                </a:path>
              </a:pathLst>
            </a:custGeom>
            <a:ln w="33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034942" y="4982706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4" h="13335">
                  <a:moveTo>
                    <a:pt x="18306" y="0"/>
                  </a:moveTo>
                  <a:lnTo>
                    <a:pt x="5060" y="3411"/>
                  </a:lnTo>
                  <a:lnTo>
                    <a:pt x="0" y="12900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031297" y="4995607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79" h="24129">
                  <a:moveTo>
                    <a:pt x="3644" y="0"/>
                  </a:moveTo>
                  <a:lnTo>
                    <a:pt x="817" y="5709"/>
                  </a:lnTo>
                  <a:lnTo>
                    <a:pt x="0" y="10089"/>
                  </a:lnTo>
                  <a:lnTo>
                    <a:pt x="1305" y="15369"/>
                  </a:lnTo>
                  <a:lnTo>
                    <a:pt x="4847" y="23779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036145" y="5019386"/>
              <a:ext cx="22225" cy="31750"/>
            </a:xfrm>
            <a:custGeom>
              <a:avLst/>
              <a:gdLst/>
              <a:ahLst/>
              <a:cxnLst/>
              <a:rect l="l" t="t" r="r" b="b"/>
              <a:pathLst>
                <a:path w="22225" h="31750">
                  <a:moveTo>
                    <a:pt x="0" y="0"/>
                  </a:moveTo>
                  <a:lnTo>
                    <a:pt x="3867" y="8525"/>
                  </a:lnTo>
                  <a:lnTo>
                    <a:pt x="7447" y="14618"/>
                  </a:lnTo>
                  <a:lnTo>
                    <a:pt x="12804" y="21204"/>
                  </a:lnTo>
                  <a:lnTo>
                    <a:pt x="22000" y="31210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058146" y="5050597"/>
              <a:ext cx="35560" cy="34925"/>
            </a:xfrm>
            <a:custGeom>
              <a:avLst/>
              <a:gdLst/>
              <a:ahLst/>
              <a:cxnLst/>
              <a:rect l="l" t="t" r="r" b="b"/>
              <a:pathLst>
                <a:path w="35560" h="34925">
                  <a:moveTo>
                    <a:pt x="0" y="0"/>
                  </a:moveTo>
                  <a:lnTo>
                    <a:pt x="9407" y="10057"/>
                  </a:lnTo>
                  <a:lnTo>
                    <a:pt x="16246" y="17000"/>
                  </a:lnTo>
                  <a:lnTo>
                    <a:pt x="23847" y="24063"/>
                  </a:lnTo>
                  <a:lnTo>
                    <a:pt x="35545" y="34476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6093692" y="5085074"/>
              <a:ext cx="36830" cy="33020"/>
            </a:xfrm>
            <a:custGeom>
              <a:avLst/>
              <a:gdLst/>
              <a:ahLst/>
              <a:cxnLst/>
              <a:rect l="l" t="t" r="r" b="b"/>
              <a:pathLst>
                <a:path w="36829" h="33020">
                  <a:moveTo>
                    <a:pt x="0" y="0"/>
                  </a:moveTo>
                  <a:lnTo>
                    <a:pt x="11714" y="10390"/>
                  </a:lnTo>
                  <a:lnTo>
                    <a:pt x="19432" y="17286"/>
                  </a:lnTo>
                  <a:lnTo>
                    <a:pt x="26586" y="23780"/>
                  </a:lnTo>
                  <a:lnTo>
                    <a:pt x="36607" y="32962"/>
                  </a:lnTo>
                </a:path>
              </a:pathLst>
            </a:custGeom>
            <a:ln w="32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6130299" y="5118036"/>
              <a:ext cx="22860" cy="27940"/>
            </a:xfrm>
            <a:custGeom>
              <a:avLst/>
              <a:gdLst/>
              <a:ahLst/>
              <a:cxnLst/>
              <a:rect l="l" t="t" r="r" b="b"/>
              <a:pathLst>
                <a:path w="22860" h="27939">
                  <a:moveTo>
                    <a:pt x="0" y="0"/>
                  </a:moveTo>
                  <a:lnTo>
                    <a:pt x="9803" y="9096"/>
                  </a:lnTo>
                  <a:lnTo>
                    <a:pt x="15433" y="15000"/>
                  </a:lnTo>
                  <a:lnTo>
                    <a:pt x="19016" y="20294"/>
                  </a:lnTo>
                  <a:lnTo>
                    <a:pt x="22679" y="27561"/>
                  </a:lnTo>
                </a:path>
              </a:pathLst>
            </a:custGeom>
            <a:ln w="31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6149486" y="5145598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3492" y="0"/>
                  </a:moveTo>
                  <a:lnTo>
                    <a:pt x="9373" y="12155"/>
                  </a:lnTo>
                  <a:lnTo>
                    <a:pt x="0" y="20068"/>
                  </a:lnTo>
                </a:path>
              </a:pathLst>
            </a:custGeom>
            <a:ln w="32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6115812" y="5165667"/>
              <a:ext cx="34290" cy="11430"/>
            </a:xfrm>
            <a:custGeom>
              <a:avLst/>
              <a:gdLst/>
              <a:ahLst/>
              <a:cxnLst/>
              <a:rect l="l" t="t" r="r" b="b"/>
              <a:pathLst>
                <a:path w="34289" h="11429">
                  <a:moveTo>
                    <a:pt x="33674" y="0"/>
                  </a:moveTo>
                  <a:lnTo>
                    <a:pt x="27876" y="4624"/>
                  </a:lnTo>
                  <a:lnTo>
                    <a:pt x="22435" y="7319"/>
                  </a:lnTo>
                  <a:lnTo>
                    <a:pt x="14195" y="9124"/>
                  </a:lnTo>
                  <a:lnTo>
                    <a:pt x="0" y="11076"/>
                  </a:lnTo>
                </a:path>
              </a:pathLst>
            </a:custGeom>
            <a:ln w="33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6059085" y="517674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57150" h="3175">
                  <a:moveTo>
                    <a:pt x="56726" y="0"/>
                  </a:moveTo>
                  <a:lnTo>
                    <a:pt x="42170" y="1809"/>
                  </a:lnTo>
                  <a:lnTo>
                    <a:pt x="31409" y="2615"/>
                  </a:lnTo>
                  <a:lnTo>
                    <a:pt x="19125" y="2599"/>
                  </a:lnTo>
                  <a:lnTo>
                    <a:pt x="0" y="1944"/>
                  </a:lnTo>
                </a:path>
              </a:pathLst>
            </a:custGeom>
            <a:ln w="33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5996693" y="5172032"/>
              <a:ext cx="62865" cy="6985"/>
            </a:xfrm>
            <a:custGeom>
              <a:avLst/>
              <a:gdLst/>
              <a:ahLst/>
              <a:cxnLst/>
              <a:rect l="l" t="t" r="r" b="b"/>
              <a:pathLst>
                <a:path w="62864" h="6985">
                  <a:moveTo>
                    <a:pt x="62391" y="6654"/>
                  </a:moveTo>
                  <a:lnTo>
                    <a:pt x="43177" y="5865"/>
                  </a:lnTo>
                  <a:lnTo>
                    <a:pt x="30274" y="4908"/>
                  </a:lnTo>
                  <a:lnTo>
                    <a:pt x="17831" y="3161"/>
                  </a:lnTo>
                  <a:lnTo>
                    <a:pt x="0" y="0"/>
                  </a:lnTo>
                </a:path>
              </a:pathLst>
            </a:custGeom>
            <a:ln w="31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5947841" y="5156719"/>
              <a:ext cx="48895" cy="15875"/>
            </a:xfrm>
            <a:custGeom>
              <a:avLst/>
              <a:gdLst/>
              <a:ahLst/>
              <a:cxnLst/>
              <a:rect l="l" t="t" r="r" b="b"/>
              <a:pathLst>
                <a:path w="48895" h="15875">
                  <a:moveTo>
                    <a:pt x="48851" y="15313"/>
                  </a:moveTo>
                  <a:lnTo>
                    <a:pt x="31232" y="12016"/>
                  </a:lnTo>
                  <a:lnTo>
                    <a:pt x="20270" y="9322"/>
                  </a:lnTo>
                  <a:lnTo>
                    <a:pt x="11386" y="5795"/>
                  </a:lnTo>
                  <a:lnTo>
                    <a:pt x="0" y="0"/>
                  </a:lnTo>
                </a:path>
              </a:pathLst>
            </a:custGeom>
            <a:ln w="31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5925491" y="5134213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349" y="22505"/>
                  </a:moveTo>
                  <a:lnTo>
                    <a:pt x="11377" y="16597"/>
                  </a:lnTo>
                  <a:lnTo>
                    <a:pt x="5392" y="12284"/>
                  </a:lnTo>
                  <a:lnTo>
                    <a:pt x="2298" y="7454"/>
                  </a:lnTo>
                  <a:lnTo>
                    <a:pt x="0" y="0"/>
                  </a:lnTo>
                </a:path>
              </a:pathLst>
            </a:custGeom>
            <a:ln w="31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4" name="object 1104"/>
          <p:cNvGrpSpPr/>
          <p:nvPr/>
        </p:nvGrpSpPr>
        <p:grpSpPr>
          <a:xfrm>
            <a:off x="6228560" y="4854592"/>
            <a:ext cx="853440" cy="376555"/>
            <a:chOff x="6228560" y="4854592"/>
            <a:chExt cx="853440" cy="376555"/>
          </a:xfrm>
        </p:grpSpPr>
        <p:sp>
          <p:nvSpPr>
            <p:cNvPr id="1105" name="object 1105"/>
            <p:cNvSpPr/>
            <p:nvPr/>
          </p:nvSpPr>
          <p:spPr>
            <a:xfrm>
              <a:off x="6307524" y="4881647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5">
                  <a:moveTo>
                    <a:pt x="19490" y="13194"/>
                  </a:moveTo>
                  <a:lnTo>
                    <a:pt x="16680" y="11302"/>
                  </a:lnTo>
                  <a:lnTo>
                    <a:pt x="13871" y="9410"/>
                  </a:lnTo>
                </a:path>
                <a:path w="19685" h="13335">
                  <a:moveTo>
                    <a:pt x="13871" y="9410"/>
                  </a:moveTo>
                  <a:lnTo>
                    <a:pt x="8253" y="562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6292434" y="4873738"/>
              <a:ext cx="15240" cy="8255"/>
            </a:xfrm>
            <a:custGeom>
              <a:avLst/>
              <a:gdLst/>
              <a:ahLst/>
              <a:cxnLst/>
              <a:rect l="l" t="t" r="r" b="b"/>
              <a:pathLst>
                <a:path w="15239" h="8254">
                  <a:moveTo>
                    <a:pt x="15089" y="7909"/>
                  </a:moveTo>
                  <a:lnTo>
                    <a:pt x="6836" y="2283"/>
                  </a:lnTo>
                  <a:lnTo>
                    <a:pt x="0" y="0"/>
                  </a:lnTo>
                </a:path>
              </a:pathLst>
            </a:custGeom>
            <a:ln w="34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6285598" y="4871455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6836" y="2282"/>
                  </a:moveTo>
                  <a:lnTo>
                    <a:pt x="0" y="0"/>
                  </a:lnTo>
                  <a:lnTo>
                    <a:pt x="274" y="7363"/>
                  </a:lnTo>
                </a:path>
              </a:pathLst>
            </a:custGeom>
            <a:ln w="33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6285872" y="4878818"/>
              <a:ext cx="8890" cy="27940"/>
            </a:xfrm>
            <a:custGeom>
              <a:avLst/>
              <a:gdLst/>
              <a:ahLst/>
              <a:cxnLst/>
              <a:rect l="l" t="t" r="r" b="b"/>
              <a:pathLst>
                <a:path w="8889" h="27939">
                  <a:moveTo>
                    <a:pt x="0" y="0"/>
                  </a:moveTo>
                  <a:lnTo>
                    <a:pt x="288" y="4571"/>
                  </a:lnTo>
                  <a:lnTo>
                    <a:pt x="1282" y="8962"/>
                  </a:lnTo>
                  <a:lnTo>
                    <a:pt x="3789" y="15754"/>
                  </a:lnTo>
                  <a:lnTo>
                    <a:pt x="8618" y="27527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6294490" y="4906346"/>
              <a:ext cx="20955" cy="52069"/>
            </a:xfrm>
            <a:custGeom>
              <a:avLst/>
              <a:gdLst/>
              <a:ahLst/>
              <a:cxnLst/>
              <a:rect l="l" t="t" r="r" b="b"/>
              <a:pathLst>
                <a:path w="20954" h="52070">
                  <a:moveTo>
                    <a:pt x="0" y="0"/>
                  </a:moveTo>
                  <a:lnTo>
                    <a:pt x="5016" y="12149"/>
                  </a:lnTo>
                  <a:lnTo>
                    <a:pt x="8838" y="21579"/>
                  </a:lnTo>
                  <a:lnTo>
                    <a:pt x="13401" y="33130"/>
                  </a:lnTo>
                  <a:lnTo>
                    <a:pt x="20640" y="51644"/>
                  </a:lnTo>
                </a:path>
              </a:pathLst>
            </a:custGeom>
            <a:ln w="34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6315131" y="4957990"/>
              <a:ext cx="24765" cy="69215"/>
            </a:xfrm>
            <a:custGeom>
              <a:avLst/>
              <a:gdLst/>
              <a:ahLst/>
              <a:cxnLst/>
              <a:rect l="l" t="t" r="r" b="b"/>
              <a:pathLst>
                <a:path w="24764" h="69214">
                  <a:moveTo>
                    <a:pt x="0" y="0"/>
                  </a:moveTo>
                  <a:lnTo>
                    <a:pt x="7299" y="18783"/>
                  </a:lnTo>
                  <a:lnTo>
                    <a:pt x="12284" y="32216"/>
                  </a:lnTo>
                  <a:lnTo>
                    <a:pt x="17252" y="46754"/>
                  </a:lnTo>
                  <a:lnTo>
                    <a:pt x="24500" y="68851"/>
                  </a:lnTo>
                </a:path>
              </a:pathLst>
            </a:custGeom>
            <a:ln w="32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6339631" y="5026841"/>
              <a:ext cx="21590" cy="71120"/>
            </a:xfrm>
            <a:custGeom>
              <a:avLst/>
              <a:gdLst/>
              <a:ahLst/>
              <a:cxnLst/>
              <a:rect l="l" t="t" r="r" b="b"/>
              <a:pathLst>
                <a:path w="21589" h="71120">
                  <a:moveTo>
                    <a:pt x="0" y="0"/>
                  </a:moveTo>
                  <a:lnTo>
                    <a:pt x="7197" y="22131"/>
                  </a:lnTo>
                  <a:lnTo>
                    <a:pt x="11817" y="36908"/>
                  </a:lnTo>
                  <a:lnTo>
                    <a:pt x="15857" y="50990"/>
                  </a:lnTo>
                  <a:lnTo>
                    <a:pt x="21316" y="71037"/>
                  </a:lnTo>
                </a:path>
              </a:pathLst>
            </a:custGeom>
            <a:ln w="30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6360947" y="5097879"/>
              <a:ext cx="13970" cy="56515"/>
            </a:xfrm>
            <a:custGeom>
              <a:avLst/>
              <a:gdLst/>
              <a:ahLst/>
              <a:cxnLst/>
              <a:rect l="l" t="t" r="r" b="b"/>
              <a:pathLst>
                <a:path w="13970" h="56514">
                  <a:moveTo>
                    <a:pt x="0" y="0"/>
                  </a:moveTo>
                  <a:lnTo>
                    <a:pt x="5340" y="19816"/>
                  </a:lnTo>
                  <a:lnTo>
                    <a:pt x="8551" y="32283"/>
                  </a:lnTo>
                  <a:lnTo>
                    <a:pt x="10921" y="42675"/>
                  </a:lnTo>
                  <a:lnTo>
                    <a:pt x="13739" y="56267"/>
                  </a:lnTo>
                </a:path>
              </a:pathLst>
            </a:custGeom>
            <a:ln w="30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6374687" y="5154147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2686" y="13188"/>
                  </a:lnTo>
                  <a:lnTo>
                    <a:pt x="4142" y="20748"/>
                  </a:lnTo>
                  <a:lnTo>
                    <a:pt x="4870" y="25529"/>
                  </a:lnTo>
                  <a:lnTo>
                    <a:pt x="5374" y="30377"/>
                  </a:lnTo>
                </a:path>
              </a:pathLst>
            </a:custGeom>
            <a:ln w="30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6263688" y="504333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032" y="114"/>
                  </a:moveTo>
                  <a:lnTo>
                    <a:pt x="515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6250414" y="5039273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13274" y="4064"/>
                  </a:moveTo>
                  <a:lnTo>
                    <a:pt x="4628" y="1829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6245785" y="5035750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628" y="3523"/>
                  </a:moveTo>
                  <a:lnTo>
                    <a:pt x="0" y="1693"/>
                  </a:lnTo>
                  <a:lnTo>
                    <a:pt x="1837" y="0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6247623" y="5033184"/>
              <a:ext cx="17780" cy="3175"/>
            </a:xfrm>
            <a:custGeom>
              <a:avLst/>
              <a:gdLst/>
              <a:ahLst/>
              <a:cxnLst/>
              <a:rect l="l" t="t" r="r" b="b"/>
              <a:pathLst>
                <a:path w="17779" h="3175">
                  <a:moveTo>
                    <a:pt x="0" y="2565"/>
                  </a:moveTo>
                  <a:lnTo>
                    <a:pt x="1837" y="872"/>
                  </a:lnTo>
                  <a:lnTo>
                    <a:pt x="17563" y="0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6265187" y="5032358"/>
              <a:ext cx="48895" cy="1270"/>
            </a:xfrm>
            <a:custGeom>
              <a:avLst/>
              <a:gdLst/>
              <a:ahLst/>
              <a:cxnLst/>
              <a:rect l="l" t="t" r="r" b="b"/>
              <a:pathLst>
                <a:path w="48895" h="1270">
                  <a:moveTo>
                    <a:pt x="-17312" y="413"/>
                  </a:moveTo>
                  <a:lnTo>
                    <a:pt x="65930" y="413"/>
                  </a:lnTo>
                </a:path>
              </a:pathLst>
            </a:custGeom>
            <a:ln w="35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6313805" y="5032388"/>
              <a:ext cx="76200" cy="1270"/>
            </a:xfrm>
            <a:custGeom>
              <a:avLst/>
              <a:gdLst/>
              <a:ahLst/>
              <a:cxnLst/>
              <a:rect l="l" t="t" r="r" b="b"/>
              <a:pathLst>
                <a:path w="76200" h="1270">
                  <a:moveTo>
                    <a:pt x="0" y="0"/>
                  </a:moveTo>
                  <a:lnTo>
                    <a:pt x="19686" y="60"/>
                  </a:lnTo>
                  <a:lnTo>
                    <a:pt x="34149" y="195"/>
                  </a:lnTo>
                  <a:lnTo>
                    <a:pt x="50496" y="510"/>
                  </a:lnTo>
                  <a:lnTo>
                    <a:pt x="75839" y="1108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6389645" y="5033497"/>
              <a:ext cx="82550" cy="2540"/>
            </a:xfrm>
            <a:custGeom>
              <a:avLst/>
              <a:gdLst/>
              <a:ahLst/>
              <a:cxnLst/>
              <a:rect l="l" t="t" r="r" b="b"/>
              <a:pathLst>
                <a:path w="82550" h="2539">
                  <a:moveTo>
                    <a:pt x="0" y="0"/>
                  </a:moveTo>
                  <a:lnTo>
                    <a:pt x="25445" y="619"/>
                  </a:lnTo>
                  <a:lnTo>
                    <a:pt x="42514" y="1087"/>
                  </a:lnTo>
                  <a:lnTo>
                    <a:pt x="58932" y="1637"/>
                  </a:lnTo>
                  <a:lnTo>
                    <a:pt x="82429" y="2504"/>
                  </a:lnTo>
                </a:path>
              </a:pathLst>
            </a:custGeom>
            <a:ln w="30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6472075" y="5036001"/>
              <a:ext cx="66040" cy="3175"/>
            </a:xfrm>
            <a:custGeom>
              <a:avLst/>
              <a:gdLst/>
              <a:ahLst/>
              <a:cxnLst/>
              <a:rect l="l" t="t" r="r" b="b"/>
              <a:pathLst>
                <a:path w="66040" h="3175">
                  <a:moveTo>
                    <a:pt x="0" y="0"/>
                  </a:moveTo>
                  <a:lnTo>
                    <a:pt x="23238" y="874"/>
                  </a:lnTo>
                  <a:lnTo>
                    <a:pt x="37851" y="1475"/>
                  </a:lnTo>
                  <a:lnTo>
                    <a:pt x="50016" y="2079"/>
                  </a:lnTo>
                  <a:lnTo>
                    <a:pt x="65913" y="2966"/>
                  </a:lnTo>
                </a:path>
              </a:pathLst>
            </a:custGeom>
            <a:ln w="29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6537988" y="5038968"/>
              <a:ext cx="41275" cy="3810"/>
            </a:xfrm>
            <a:custGeom>
              <a:avLst/>
              <a:gdLst/>
              <a:ahLst/>
              <a:cxnLst/>
              <a:rect l="l" t="t" r="r" b="b"/>
              <a:pathLst>
                <a:path w="41275" h="3810">
                  <a:moveTo>
                    <a:pt x="0" y="0"/>
                  </a:moveTo>
                  <a:lnTo>
                    <a:pt x="25080" y="2070"/>
                  </a:lnTo>
                  <a:lnTo>
                    <a:pt x="37493" y="3089"/>
                  </a:lnTo>
                  <a:lnTo>
                    <a:pt x="40886" y="3353"/>
                  </a:lnTo>
                  <a:lnTo>
                    <a:pt x="38907" y="3159"/>
                  </a:lnTo>
                </a:path>
              </a:pathLst>
            </a:custGeom>
            <a:ln w="31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6617941" y="505985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031" y="114"/>
                  </a:moveTo>
                  <a:lnTo>
                    <a:pt x="51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6616909" y="505959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28"/>
                  </a:moveTo>
                  <a:lnTo>
                    <a:pt x="18494" y="128"/>
                  </a:lnTo>
                </a:path>
              </a:pathLst>
            </a:custGeom>
            <a:ln w="35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6617230" y="5055719"/>
              <a:ext cx="31750" cy="4445"/>
            </a:xfrm>
            <a:custGeom>
              <a:avLst/>
              <a:gdLst/>
              <a:ahLst/>
              <a:cxnLst/>
              <a:rect l="l" t="t" r="r" b="b"/>
              <a:pathLst>
                <a:path w="31750" h="4445">
                  <a:moveTo>
                    <a:pt x="0" y="3873"/>
                  </a:moveTo>
                  <a:lnTo>
                    <a:pt x="8601" y="3087"/>
                  </a:lnTo>
                  <a:lnTo>
                    <a:pt x="14771" y="2422"/>
                  </a:lnTo>
                  <a:lnTo>
                    <a:pt x="21485" y="1514"/>
                  </a:lnTo>
                  <a:lnTo>
                    <a:pt x="31714" y="0"/>
                  </a:lnTo>
                </a:path>
              </a:pathLst>
            </a:custGeom>
            <a:ln w="34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6648944" y="5048170"/>
              <a:ext cx="41275" cy="7620"/>
            </a:xfrm>
            <a:custGeom>
              <a:avLst/>
              <a:gdLst/>
              <a:ahLst/>
              <a:cxnLst/>
              <a:rect l="l" t="t" r="r" b="b"/>
              <a:pathLst>
                <a:path w="41275" h="7620">
                  <a:moveTo>
                    <a:pt x="0" y="7549"/>
                  </a:moveTo>
                  <a:lnTo>
                    <a:pt x="10374" y="5977"/>
                  </a:lnTo>
                  <a:lnTo>
                    <a:pt x="18108" y="4667"/>
                  </a:lnTo>
                  <a:lnTo>
                    <a:pt x="27048" y="2911"/>
                  </a:lnTo>
                  <a:lnTo>
                    <a:pt x="41041" y="0"/>
                  </a:lnTo>
                </a:path>
              </a:pathLst>
            </a:custGeom>
            <a:ln w="34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6689986" y="5036844"/>
              <a:ext cx="44450" cy="11430"/>
            </a:xfrm>
            <a:custGeom>
              <a:avLst/>
              <a:gdLst/>
              <a:ahLst/>
              <a:cxnLst/>
              <a:rect l="l" t="t" r="r" b="b"/>
              <a:pathLst>
                <a:path w="44450" h="11429">
                  <a:moveTo>
                    <a:pt x="0" y="11326"/>
                  </a:moveTo>
                  <a:lnTo>
                    <a:pt x="14041" y="8357"/>
                  </a:lnTo>
                  <a:lnTo>
                    <a:pt x="23315" y="6187"/>
                  </a:lnTo>
                  <a:lnTo>
                    <a:pt x="31958" y="3755"/>
                  </a:lnTo>
                  <a:lnTo>
                    <a:pt x="44103" y="0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6734089" y="5023804"/>
              <a:ext cx="27305" cy="13335"/>
            </a:xfrm>
            <a:custGeom>
              <a:avLst/>
              <a:gdLst/>
              <a:ahLst/>
              <a:cxnLst/>
              <a:rect l="l" t="t" r="r" b="b"/>
              <a:pathLst>
                <a:path w="27304" h="13335">
                  <a:moveTo>
                    <a:pt x="0" y="13040"/>
                  </a:moveTo>
                  <a:lnTo>
                    <a:pt x="11874" y="9257"/>
                  </a:lnTo>
                  <a:lnTo>
                    <a:pt x="18625" y="6638"/>
                  </a:lnTo>
                  <a:lnTo>
                    <a:pt x="22765" y="3960"/>
                  </a:lnTo>
                  <a:lnTo>
                    <a:pt x="26807" y="0"/>
                  </a:lnTo>
                </a:path>
              </a:pathLst>
            </a:custGeom>
            <a:ln w="32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6756355" y="501139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4542" y="12406"/>
                  </a:moveTo>
                  <a:lnTo>
                    <a:pt x="10983" y="5728"/>
                  </a:lnTo>
                  <a:lnTo>
                    <a:pt x="0" y="0"/>
                  </a:lnTo>
                </a:path>
              </a:pathLst>
            </a:custGeom>
            <a:ln w="32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6720823" y="5001985"/>
              <a:ext cx="35560" cy="9525"/>
            </a:xfrm>
            <a:custGeom>
              <a:avLst/>
              <a:gdLst/>
              <a:ahLst/>
              <a:cxnLst/>
              <a:rect l="l" t="t" r="r" b="b"/>
              <a:pathLst>
                <a:path w="35559" h="9525">
                  <a:moveTo>
                    <a:pt x="35531" y="9412"/>
                  </a:moveTo>
                  <a:lnTo>
                    <a:pt x="28798" y="6043"/>
                  </a:lnTo>
                  <a:lnTo>
                    <a:pt x="22853" y="3940"/>
                  </a:lnTo>
                  <a:lnTo>
                    <a:pt x="14363" y="2219"/>
                  </a:lnTo>
                  <a:lnTo>
                    <a:pt x="0" y="0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6666146" y="4998356"/>
              <a:ext cx="55244" cy="3810"/>
            </a:xfrm>
            <a:custGeom>
              <a:avLst/>
              <a:gdLst/>
              <a:ahLst/>
              <a:cxnLst/>
              <a:rect l="l" t="t" r="r" b="b"/>
              <a:pathLst>
                <a:path w="55245" h="3810">
                  <a:moveTo>
                    <a:pt x="54676" y="3629"/>
                  </a:moveTo>
                  <a:lnTo>
                    <a:pt x="40013" y="1500"/>
                  </a:lnTo>
                  <a:lnTo>
                    <a:pt x="29430" y="412"/>
                  </a:lnTo>
                  <a:lnTo>
                    <a:pt x="17801" y="25"/>
                  </a:lnTo>
                  <a:lnTo>
                    <a:pt x="0" y="0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6609047" y="4998356"/>
              <a:ext cx="57150" cy="6985"/>
            </a:xfrm>
            <a:custGeom>
              <a:avLst/>
              <a:gdLst/>
              <a:ahLst/>
              <a:cxnLst/>
              <a:rect l="l" t="t" r="r" b="b"/>
              <a:pathLst>
                <a:path w="57150" h="6985">
                  <a:moveTo>
                    <a:pt x="57098" y="0"/>
                  </a:moveTo>
                  <a:lnTo>
                    <a:pt x="39259" y="138"/>
                  </a:lnTo>
                  <a:lnTo>
                    <a:pt x="27365" y="898"/>
                  </a:lnTo>
                  <a:lnTo>
                    <a:pt x="16063" y="2922"/>
                  </a:lnTo>
                  <a:lnTo>
                    <a:pt x="0" y="6853"/>
                  </a:lnTo>
                </a:path>
              </a:pathLst>
            </a:custGeom>
            <a:ln w="31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6565999" y="5005209"/>
              <a:ext cx="43180" cy="20955"/>
            </a:xfrm>
            <a:custGeom>
              <a:avLst/>
              <a:gdLst/>
              <a:ahLst/>
              <a:cxnLst/>
              <a:rect l="l" t="t" r="r" b="b"/>
              <a:pathLst>
                <a:path w="43179" h="20954">
                  <a:moveTo>
                    <a:pt x="43048" y="0"/>
                  </a:moveTo>
                  <a:lnTo>
                    <a:pt x="27204" y="4149"/>
                  </a:lnTo>
                  <a:lnTo>
                    <a:pt x="17438" y="7703"/>
                  </a:lnTo>
                  <a:lnTo>
                    <a:pt x="9715" y="12616"/>
                  </a:lnTo>
                  <a:lnTo>
                    <a:pt x="0" y="20843"/>
                  </a:lnTo>
                </a:path>
              </a:pathLst>
            </a:custGeom>
            <a:ln w="31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6550458" y="5026052"/>
              <a:ext cx="15875" cy="33655"/>
            </a:xfrm>
            <a:custGeom>
              <a:avLst/>
              <a:gdLst/>
              <a:ahLst/>
              <a:cxnLst/>
              <a:rect l="l" t="t" r="r" b="b"/>
              <a:pathLst>
                <a:path w="15875" h="33654">
                  <a:moveTo>
                    <a:pt x="15541" y="0"/>
                  </a:moveTo>
                  <a:lnTo>
                    <a:pt x="6257" y="8427"/>
                  </a:lnTo>
                  <a:lnTo>
                    <a:pt x="1558" y="14740"/>
                  </a:lnTo>
                  <a:lnTo>
                    <a:pt x="0" y="22092"/>
                  </a:lnTo>
                  <a:lnTo>
                    <a:pt x="139" y="33637"/>
                  </a:lnTo>
                </a:path>
              </a:pathLst>
            </a:custGeom>
            <a:ln w="31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6550597" y="5059690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4">
                  <a:moveTo>
                    <a:pt x="0" y="0"/>
                  </a:moveTo>
                  <a:lnTo>
                    <a:pt x="684" y="11639"/>
                  </a:lnTo>
                  <a:lnTo>
                    <a:pt x="2947" y="19653"/>
                  </a:lnTo>
                  <a:lnTo>
                    <a:pt x="8619" y="27761"/>
                  </a:lnTo>
                  <a:lnTo>
                    <a:pt x="19530" y="39683"/>
                  </a:lnTo>
                </a:path>
              </a:pathLst>
            </a:custGeom>
            <a:ln w="32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6570127" y="5099373"/>
              <a:ext cx="52069" cy="36195"/>
            </a:xfrm>
            <a:custGeom>
              <a:avLst/>
              <a:gdLst/>
              <a:ahLst/>
              <a:cxnLst/>
              <a:rect l="l" t="t" r="r" b="b"/>
              <a:pathLst>
                <a:path w="52070" h="36195">
                  <a:moveTo>
                    <a:pt x="0" y="0"/>
                  </a:moveTo>
                  <a:lnTo>
                    <a:pt x="11414" y="11862"/>
                  </a:lnTo>
                  <a:lnTo>
                    <a:pt x="20604" y="19546"/>
                  </a:lnTo>
                  <a:lnTo>
                    <a:pt x="32415" y="26411"/>
                  </a:lnTo>
                  <a:lnTo>
                    <a:pt x="51696" y="35814"/>
                  </a:lnTo>
                </a:path>
              </a:pathLst>
            </a:custGeom>
            <a:ln w="32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6621823" y="5135187"/>
              <a:ext cx="71755" cy="24130"/>
            </a:xfrm>
            <a:custGeom>
              <a:avLst/>
              <a:gdLst/>
              <a:ahLst/>
              <a:cxnLst/>
              <a:rect l="l" t="t" r="r" b="b"/>
              <a:pathLst>
                <a:path w="71754" h="24129">
                  <a:moveTo>
                    <a:pt x="0" y="0"/>
                  </a:moveTo>
                  <a:lnTo>
                    <a:pt x="19584" y="9214"/>
                  </a:lnTo>
                  <a:lnTo>
                    <a:pt x="33522" y="14762"/>
                  </a:lnTo>
                  <a:lnTo>
                    <a:pt x="48483" y="18872"/>
                  </a:lnTo>
                  <a:lnTo>
                    <a:pt x="71135" y="23774"/>
                  </a:lnTo>
                </a:path>
              </a:pathLst>
            </a:custGeom>
            <a:ln w="31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6692959" y="5158962"/>
              <a:ext cx="74930" cy="6985"/>
            </a:xfrm>
            <a:custGeom>
              <a:avLst/>
              <a:gdLst/>
              <a:ahLst/>
              <a:cxnLst/>
              <a:rect l="l" t="t" r="r" b="b"/>
              <a:pathLst>
                <a:path w="74929" h="6985">
                  <a:moveTo>
                    <a:pt x="0" y="0"/>
                  </a:moveTo>
                  <a:lnTo>
                    <a:pt x="22708" y="4616"/>
                  </a:lnTo>
                  <a:lnTo>
                    <a:pt x="38066" y="6731"/>
                  </a:lnTo>
                  <a:lnTo>
                    <a:pt x="53082" y="6863"/>
                  </a:lnTo>
                  <a:lnTo>
                    <a:pt x="74766" y="5531"/>
                  </a:lnTo>
                </a:path>
              </a:pathLst>
            </a:custGeom>
            <a:ln w="30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6767725" y="5149356"/>
              <a:ext cx="64769" cy="15240"/>
            </a:xfrm>
            <a:custGeom>
              <a:avLst/>
              <a:gdLst/>
              <a:ahLst/>
              <a:cxnLst/>
              <a:rect l="l" t="t" r="r" b="b"/>
              <a:pathLst>
                <a:path w="64770" h="15239">
                  <a:moveTo>
                    <a:pt x="0" y="15137"/>
                  </a:moveTo>
                  <a:lnTo>
                    <a:pt x="21525" y="13481"/>
                  </a:lnTo>
                  <a:lnTo>
                    <a:pt x="35427" y="11353"/>
                  </a:lnTo>
                  <a:lnTo>
                    <a:pt x="47762" y="7332"/>
                  </a:lnTo>
                  <a:lnTo>
                    <a:pt x="64583" y="0"/>
                  </a:lnTo>
                </a:path>
              </a:pathLst>
            </a:custGeom>
            <a:ln w="30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6832309" y="511807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281"/>
                  </a:moveTo>
                  <a:lnTo>
                    <a:pt x="16506" y="23697"/>
                  </a:lnTo>
                  <a:lnTo>
                    <a:pt x="26634" y="17911"/>
                  </a:lnTo>
                  <a:lnTo>
                    <a:pt x="34547" y="10989"/>
                  </a:lnTo>
                  <a:lnTo>
                    <a:pt x="44408" y="0"/>
                  </a:lnTo>
                </a:path>
              </a:pathLst>
            </a:custGeom>
            <a:ln w="30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6876718" y="5079789"/>
              <a:ext cx="21590" cy="38735"/>
            </a:xfrm>
            <a:custGeom>
              <a:avLst/>
              <a:gdLst/>
              <a:ahLst/>
              <a:cxnLst/>
              <a:rect l="l" t="t" r="r" b="b"/>
              <a:pathLst>
                <a:path w="21590" h="38735">
                  <a:moveTo>
                    <a:pt x="0" y="38286"/>
                  </a:moveTo>
                  <a:lnTo>
                    <a:pt x="9497" y="27187"/>
                  </a:lnTo>
                  <a:lnTo>
                    <a:pt x="14863" y="19499"/>
                  </a:lnTo>
                  <a:lnTo>
                    <a:pt x="18077" y="11633"/>
                  </a:lnTo>
                  <a:lnTo>
                    <a:pt x="21119" y="0"/>
                  </a:lnTo>
                </a:path>
              </a:pathLst>
            </a:custGeom>
            <a:ln w="31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6897837" y="5044876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5" h="34925">
                  <a:moveTo>
                    <a:pt x="0" y="34912"/>
                  </a:moveTo>
                  <a:lnTo>
                    <a:pt x="2738" y="23331"/>
                  </a:lnTo>
                  <a:lnTo>
                    <a:pt x="3833" y="15834"/>
                  </a:lnTo>
                  <a:lnTo>
                    <a:pt x="3446" y="9148"/>
                  </a:lnTo>
                  <a:lnTo>
                    <a:pt x="1741" y="0"/>
                  </a:lnTo>
                </a:path>
              </a:pathLst>
            </a:custGeom>
            <a:ln w="31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6889788" y="5021800"/>
              <a:ext cx="10160" cy="23495"/>
            </a:xfrm>
            <a:custGeom>
              <a:avLst/>
              <a:gdLst/>
              <a:ahLst/>
              <a:cxnLst/>
              <a:rect l="l" t="t" r="r" b="b"/>
              <a:pathLst>
                <a:path w="10159" h="23495">
                  <a:moveTo>
                    <a:pt x="9790" y="23076"/>
                  </a:moveTo>
                  <a:lnTo>
                    <a:pt x="6711" y="7782"/>
                  </a:lnTo>
                  <a:lnTo>
                    <a:pt x="0" y="0"/>
                  </a:lnTo>
                </a:path>
              </a:pathLst>
            </a:custGeom>
            <a:ln w="32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6876760" y="5014017"/>
              <a:ext cx="13335" cy="8255"/>
            </a:xfrm>
            <a:custGeom>
              <a:avLst/>
              <a:gdLst/>
              <a:ahLst/>
              <a:cxnLst/>
              <a:rect l="l" t="t" r="r" b="b"/>
              <a:pathLst>
                <a:path w="13334" h="8254">
                  <a:moveTo>
                    <a:pt x="13028" y="7783"/>
                  </a:moveTo>
                  <a:lnTo>
                    <a:pt x="6315" y="0"/>
                  </a:lnTo>
                  <a:lnTo>
                    <a:pt x="0" y="2853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6867994" y="5016870"/>
              <a:ext cx="8890" cy="17145"/>
            </a:xfrm>
            <a:custGeom>
              <a:avLst/>
              <a:gdLst/>
              <a:ahLst/>
              <a:cxnLst/>
              <a:rect l="l" t="t" r="r" b="b"/>
              <a:pathLst>
                <a:path w="8890" h="17145">
                  <a:moveTo>
                    <a:pt x="8765" y="0"/>
                  </a:moveTo>
                  <a:lnTo>
                    <a:pt x="2448" y="2854"/>
                  </a:lnTo>
                  <a:lnTo>
                    <a:pt x="0" y="16648"/>
                  </a:lnTo>
                </a:path>
              </a:pathLst>
            </a:custGeom>
            <a:ln w="33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6866049" y="5033518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40" h="36195">
                  <a:moveTo>
                    <a:pt x="1945" y="0"/>
                  </a:moveTo>
                  <a:lnTo>
                    <a:pt x="554" y="8324"/>
                  </a:lnTo>
                  <a:lnTo>
                    <a:pt x="0" y="14866"/>
                  </a:lnTo>
                  <a:lnTo>
                    <a:pt x="199" y="23014"/>
                  </a:lnTo>
                  <a:lnTo>
                    <a:pt x="1071" y="36158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6867121" y="5069677"/>
              <a:ext cx="5080" cy="48260"/>
            </a:xfrm>
            <a:custGeom>
              <a:avLst/>
              <a:gdLst/>
              <a:ahLst/>
              <a:cxnLst/>
              <a:rect l="l" t="t" r="r" b="b"/>
              <a:pathLst>
                <a:path w="5079" h="48260">
                  <a:moveTo>
                    <a:pt x="0" y="0"/>
                  </a:moveTo>
                  <a:lnTo>
                    <a:pt x="961" y="13330"/>
                  </a:lnTo>
                  <a:lnTo>
                    <a:pt x="1790" y="22785"/>
                  </a:lnTo>
                  <a:lnTo>
                    <a:pt x="2944" y="32875"/>
                  </a:lnTo>
                  <a:lnTo>
                    <a:pt x="4879" y="48109"/>
                  </a:lnTo>
                </a:path>
              </a:pathLst>
            </a:custGeom>
            <a:ln w="33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6872000" y="5117786"/>
              <a:ext cx="6350" cy="47625"/>
            </a:xfrm>
            <a:custGeom>
              <a:avLst/>
              <a:gdLst/>
              <a:ahLst/>
              <a:cxnLst/>
              <a:rect l="l" t="t" r="r" b="b"/>
              <a:pathLst>
                <a:path w="6350" h="47625">
                  <a:moveTo>
                    <a:pt x="0" y="0"/>
                  </a:moveTo>
                  <a:lnTo>
                    <a:pt x="1949" y="15223"/>
                  </a:lnTo>
                  <a:lnTo>
                    <a:pt x="3197" y="25238"/>
                  </a:lnTo>
                  <a:lnTo>
                    <a:pt x="4284" y="34493"/>
                  </a:lnTo>
                  <a:lnTo>
                    <a:pt x="5750" y="47435"/>
                  </a:lnTo>
                </a:path>
              </a:pathLst>
            </a:custGeom>
            <a:ln w="32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6877750" y="5165221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0" y="0"/>
                  </a:moveTo>
                  <a:lnTo>
                    <a:pt x="1419" y="12741"/>
                  </a:lnTo>
                  <a:lnTo>
                    <a:pt x="2191" y="20596"/>
                  </a:lnTo>
                  <a:lnTo>
                    <a:pt x="2584" y="26811"/>
                  </a:lnTo>
                  <a:lnTo>
                    <a:pt x="2866" y="34635"/>
                  </a:lnTo>
                </a:path>
              </a:pathLst>
            </a:custGeom>
            <a:ln w="31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6879531" y="5199856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4" h="13970">
                  <a:moveTo>
                    <a:pt x="1085" y="0"/>
                  </a:moveTo>
                  <a:lnTo>
                    <a:pt x="1507" y="12945"/>
                  </a:lnTo>
                  <a:lnTo>
                    <a:pt x="0" y="13686"/>
                  </a:lnTo>
                </a:path>
              </a:pathLst>
            </a:custGeom>
            <a:ln w="32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6875800" y="5202696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09" h="12064">
                  <a:moveTo>
                    <a:pt x="3730" y="10847"/>
                  </a:moveTo>
                  <a:lnTo>
                    <a:pt x="2223" y="11588"/>
                  </a:lnTo>
                  <a:lnTo>
                    <a:pt x="0" y="0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6871641" y="5168599"/>
              <a:ext cx="4445" cy="34290"/>
            </a:xfrm>
            <a:custGeom>
              <a:avLst/>
              <a:gdLst/>
              <a:ahLst/>
              <a:cxnLst/>
              <a:rect l="l" t="t" r="r" b="b"/>
              <a:pathLst>
                <a:path w="4445" h="34289">
                  <a:moveTo>
                    <a:pt x="4159" y="34097"/>
                  </a:moveTo>
                  <a:lnTo>
                    <a:pt x="2844" y="27046"/>
                  </a:lnTo>
                  <a:lnTo>
                    <a:pt x="1972" y="21144"/>
                  </a:lnTo>
                  <a:lnTo>
                    <a:pt x="1154" y="13194"/>
                  </a:lnTo>
                  <a:lnTo>
                    <a:pt x="0" y="0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6870070" y="5118830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4">
                  <a:moveTo>
                    <a:pt x="1570" y="49769"/>
                  </a:moveTo>
                  <a:lnTo>
                    <a:pt x="466" y="36329"/>
                  </a:lnTo>
                  <a:lnTo>
                    <a:pt x="0" y="26665"/>
                  </a:lnTo>
                  <a:lnTo>
                    <a:pt x="82" y="16110"/>
                  </a:lnTo>
                  <a:lnTo>
                    <a:pt x="624" y="0"/>
                  </a:lnTo>
                </a:path>
              </a:pathLst>
            </a:custGeom>
            <a:ln w="33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6870695" y="5067851"/>
              <a:ext cx="7620" cy="51435"/>
            </a:xfrm>
            <a:custGeom>
              <a:avLst/>
              <a:gdLst/>
              <a:ahLst/>
              <a:cxnLst/>
              <a:rect l="l" t="t" r="r" b="b"/>
              <a:pathLst>
                <a:path w="7620" h="51435">
                  <a:moveTo>
                    <a:pt x="0" y="50978"/>
                  </a:moveTo>
                  <a:lnTo>
                    <a:pt x="674" y="34848"/>
                  </a:lnTo>
                  <a:lnTo>
                    <a:pt x="1684" y="24161"/>
                  </a:lnTo>
                  <a:lnTo>
                    <a:pt x="3734" y="14138"/>
                  </a:lnTo>
                  <a:lnTo>
                    <a:pt x="7531" y="0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6878226" y="5029147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5">
                  <a:moveTo>
                    <a:pt x="0" y="38703"/>
                  </a:moveTo>
                  <a:lnTo>
                    <a:pt x="3968" y="24756"/>
                  </a:lnTo>
                  <a:lnTo>
                    <a:pt x="7217" y="16076"/>
                  </a:lnTo>
                  <a:lnTo>
                    <a:pt x="11480" y="9033"/>
                  </a:lnTo>
                  <a:lnTo>
                    <a:pt x="18492" y="0"/>
                  </a:lnTo>
                </a:path>
              </a:pathLst>
            </a:custGeom>
            <a:ln w="31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6896719" y="5010397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09" h="19050">
                  <a:moveTo>
                    <a:pt x="0" y="18750"/>
                  </a:moveTo>
                  <a:lnTo>
                    <a:pt x="7171" y="10029"/>
                  </a:lnTo>
                  <a:lnTo>
                    <a:pt x="12555" y="5168"/>
                  </a:lnTo>
                  <a:lnTo>
                    <a:pt x="18844" y="2411"/>
                  </a:lnTo>
                  <a:lnTo>
                    <a:pt x="28732" y="0"/>
                  </a:lnTo>
                </a:path>
              </a:pathLst>
            </a:custGeom>
            <a:ln w="31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6925451" y="5008119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2278"/>
                  </a:moveTo>
                  <a:lnTo>
                    <a:pt x="10010" y="227"/>
                  </a:lnTo>
                  <a:lnTo>
                    <a:pt x="17159" y="0"/>
                  </a:lnTo>
                  <a:lnTo>
                    <a:pt x="24876" y="2004"/>
                  </a:lnTo>
                  <a:lnTo>
                    <a:pt x="36592" y="6652"/>
                  </a:lnTo>
                </a:path>
              </a:pathLst>
            </a:custGeom>
            <a:ln w="32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6962044" y="5014771"/>
              <a:ext cx="40005" cy="26034"/>
            </a:xfrm>
            <a:custGeom>
              <a:avLst/>
              <a:gdLst/>
              <a:ahLst/>
              <a:cxnLst/>
              <a:rect l="l" t="t" r="r" b="b"/>
              <a:pathLst>
                <a:path w="40004" h="26035">
                  <a:moveTo>
                    <a:pt x="0" y="0"/>
                  </a:moveTo>
                  <a:lnTo>
                    <a:pt x="11762" y="4984"/>
                  </a:lnTo>
                  <a:lnTo>
                    <a:pt x="19808" y="9350"/>
                  </a:lnTo>
                  <a:lnTo>
                    <a:pt x="27848" y="15531"/>
                  </a:lnTo>
                  <a:lnTo>
                    <a:pt x="39595" y="25961"/>
                  </a:lnTo>
                </a:path>
              </a:pathLst>
            </a:custGeom>
            <a:ln w="32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7001639" y="5040733"/>
              <a:ext cx="35560" cy="41910"/>
            </a:xfrm>
            <a:custGeom>
              <a:avLst/>
              <a:gdLst/>
              <a:ahLst/>
              <a:cxnLst/>
              <a:rect l="l" t="t" r="r" b="b"/>
              <a:pathLst>
                <a:path w="35559" h="41910">
                  <a:moveTo>
                    <a:pt x="0" y="0"/>
                  </a:moveTo>
                  <a:lnTo>
                    <a:pt x="11680" y="10670"/>
                  </a:lnTo>
                  <a:lnTo>
                    <a:pt x="19255" y="18537"/>
                  </a:lnTo>
                  <a:lnTo>
                    <a:pt x="26038" y="27476"/>
                  </a:lnTo>
                  <a:lnTo>
                    <a:pt x="35342" y="41368"/>
                  </a:lnTo>
                </a:path>
              </a:pathLst>
            </a:custGeom>
            <a:ln w="32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7036981" y="5082102"/>
              <a:ext cx="22860" cy="49530"/>
            </a:xfrm>
            <a:custGeom>
              <a:avLst/>
              <a:gdLst/>
              <a:ahLst/>
              <a:cxnLst/>
              <a:rect l="l" t="t" r="r" b="b"/>
              <a:pathLst>
                <a:path w="22859" h="49529">
                  <a:moveTo>
                    <a:pt x="0" y="0"/>
                  </a:moveTo>
                  <a:lnTo>
                    <a:pt x="9103" y="14013"/>
                  </a:lnTo>
                  <a:lnTo>
                    <a:pt x="14486" y="23802"/>
                  </a:lnTo>
                  <a:lnTo>
                    <a:pt x="18262" y="33972"/>
                  </a:lnTo>
                  <a:lnTo>
                    <a:pt x="22545" y="49128"/>
                  </a:lnTo>
                </a:path>
              </a:pathLst>
            </a:custGeom>
            <a:ln w="31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7059527" y="5131230"/>
              <a:ext cx="6985" cy="46990"/>
            </a:xfrm>
            <a:custGeom>
              <a:avLst/>
              <a:gdLst/>
              <a:ahLst/>
              <a:cxnLst/>
              <a:rect l="l" t="t" r="r" b="b"/>
              <a:pathLst>
                <a:path w="6984" h="46989">
                  <a:moveTo>
                    <a:pt x="0" y="0"/>
                  </a:moveTo>
                  <a:lnTo>
                    <a:pt x="4031" y="15115"/>
                  </a:lnTo>
                  <a:lnTo>
                    <a:pt x="6046" y="25000"/>
                  </a:lnTo>
                  <a:lnTo>
                    <a:pt x="6648" y="34016"/>
                  </a:lnTo>
                  <a:lnTo>
                    <a:pt x="6441" y="46525"/>
                  </a:lnTo>
                </a:path>
              </a:pathLst>
            </a:custGeom>
            <a:ln w="31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2" name="object 116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128488" y="4852715"/>
            <a:ext cx="328418" cy="369733"/>
          </a:xfrm>
          <a:prstGeom prst="rect">
            <a:avLst/>
          </a:prstGeom>
        </p:spPr>
      </p:pic>
      <p:pic>
        <p:nvPicPr>
          <p:cNvPr id="1163" name="object 116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7529226" y="4957448"/>
            <a:ext cx="254610" cy="168440"/>
          </a:xfrm>
          <a:prstGeom prst="rect">
            <a:avLst/>
          </a:prstGeom>
        </p:spPr>
      </p:pic>
      <p:pic>
        <p:nvPicPr>
          <p:cNvPr id="1164" name="object 1164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872859" y="4819246"/>
            <a:ext cx="108807" cy="381682"/>
          </a:xfrm>
          <a:prstGeom prst="rect">
            <a:avLst/>
          </a:prstGeom>
        </p:spPr>
      </p:pic>
      <p:pic>
        <p:nvPicPr>
          <p:cNvPr id="1165" name="object 1165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04096" y="5784665"/>
            <a:ext cx="409941" cy="424032"/>
          </a:xfrm>
          <a:prstGeom prst="rect">
            <a:avLst/>
          </a:prstGeom>
        </p:spPr>
      </p:pic>
      <p:pic>
        <p:nvPicPr>
          <p:cNvPr id="1166" name="object 1166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70674" y="5828480"/>
            <a:ext cx="169864" cy="133855"/>
          </a:xfrm>
          <a:prstGeom prst="rect">
            <a:avLst/>
          </a:prstGeom>
        </p:spPr>
      </p:pic>
      <p:grpSp>
        <p:nvGrpSpPr>
          <p:cNvPr id="1167" name="object 1167"/>
          <p:cNvGrpSpPr/>
          <p:nvPr/>
        </p:nvGrpSpPr>
        <p:grpSpPr>
          <a:xfrm>
            <a:off x="1009191" y="5843528"/>
            <a:ext cx="198755" cy="196850"/>
            <a:chOff x="1009191" y="5843528"/>
            <a:chExt cx="198755" cy="196850"/>
          </a:xfrm>
        </p:grpSpPr>
        <p:sp>
          <p:nvSpPr>
            <p:cNvPr id="1168" name="object 1168"/>
            <p:cNvSpPr/>
            <p:nvPr/>
          </p:nvSpPr>
          <p:spPr>
            <a:xfrm>
              <a:off x="1031006" y="589458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1027888" y="589458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3118" y="0"/>
                  </a:moveTo>
                  <a:lnTo>
                    <a:pt x="1171" y="0"/>
                  </a:lnTo>
                  <a:lnTo>
                    <a:pt x="0" y="458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1026647" y="5895043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5">
                  <a:moveTo>
                    <a:pt x="1240" y="0"/>
                  </a:moveTo>
                  <a:lnTo>
                    <a:pt x="68" y="458"/>
                  </a:lnTo>
                  <a:lnTo>
                    <a:pt x="0" y="4240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1026578" y="5899284"/>
              <a:ext cx="2540" cy="13335"/>
            </a:xfrm>
            <a:custGeom>
              <a:avLst/>
              <a:gdLst/>
              <a:ahLst/>
              <a:cxnLst/>
              <a:rect l="l" t="t" r="r" b="b"/>
              <a:pathLst>
                <a:path w="2540" h="13335">
                  <a:moveTo>
                    <a:pt x="68" y="0"/>
                  </a:moveTo>
                  <a:lnTo>
                    <a:pt x="0" y="3781"/>
                  </a:lnTo>
                  <a:lnTo>
                    <a:pt x="1935" y="12821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1028513" y="5912105"/>
              <a:ext cx="21590" cy="82550"/>
            </a:xfrm>
            <a:custGeom>
              <a:avLst/>
              <a:gdLst/>
              <a:ahLst/>
              <a:cxnLst/>
              <a:rect l="l" t="t" r="r" b="b"/>
              <a:pathLst>
                <a:path w="21590" h="82550">
                  <a:moveTo>
                    <a:pt x="0" y="0"/>
                  </a:moveTo>
                  <a:lnTo>
                    <a:pt x="10489" y="39832"/>
                  </a:lnTo>
                  <a:lnTo>
                    <a:pt x="16218" y="61669"/>
                  </a:lnTo>
                  <a:lnTo>
                    <a:pt x="19195" y="73213"/>
                  </a:lnTo>
                  <a:lnTo>
                    <a:pt x="21429" y="82168"/>
                  </a:lnTo>
                </a:path>
              </a:pathLst>
            </a:custGeom>
            <a:ln w="33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1049943" y="5994274"/>
              <a:ext cx="6350" cy="29209"/>
            </a:xfrm>
            <a:custGeom>
              <a:avLst/>
              <a:gdLst/>
              <a:ahLst/>
              <a:cxnLst/>
              <a:rect l="l" t="t" r="r" b="b"/>
              <a:pathLst>
                <a:path w="6350" h="29210">
                  <a:moveTo>
                    <a:pt x="0" y="0"/>
                  </a:moveTo>
                  <a:lnTo>
                    <a:pt x="3639" y="17209"/>
                  </a:lnTo>
                  <a:lnTo>
                    <a:pt x="5470" y="25968"/>
                  </a:lnTo>
                  <a:lnTo>
                    <a:pt x="6047" y="28996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1053985" y="6011712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5" h="12064">
                  <a:moveTo>
                    <a:pt x="1884" y="11574"/>
                  </a:moveTo>
                  <a:lnTo>
                    <a:pt x="1505" y="10797"/>
                  </a:lnTo>
                  <a:lnTo>
                    <a:pt x="0" y="0"/>
                  </a:lnTo>
                </a:path>
              </a:pathLst>
            </a:custGeom>
            <a:ln w="33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1051042" y="5982055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2942" y="29656"/>
                  </a:moveTo>
                  <a:lnTo>
                    <a:pt x="2049" y="23119"/>
                  </a:lnTo>
                  <a:lnTo>
                    <a:pt x="1445" y="17850"/>
                  </a:lnTo>
                  <a:lnTo>
                    <a:pt x="854" y="11071"/>
                  </a:lnTo>
                  <a:lnTo>
                    <a:pt x="0" y="0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1049895" y="5941999"/>
              <a:ext cx="1270" cy="40640"/>
            </a:xfrm>
            <a:custGeom>
              <a:avLst/>
              <a:gdLst/>
              <a:ahLst/>
              <a:cxnLst/>
              <a:rect l="l" t="t" r="r" b="b"/>
              <a:pathLst>
                <a:path w="1269" h="40639">
                  <a:moveTo>
                    <a:pt x="1147" y="40056"/>
                  </a:moveTo>
                  <a:lnTo>
                    <a:pt x="330" y="28823"/>
                  </a:lnTo>
                  <a:lnTo>
                    <a:pt x="0" y="20906"/>
                  </a:lnTo>
                  <a:lnTo>
                    <a:pt x="102" y="12550"/>
                  </a:lnTo>
                  <a:lnTo>
                    <a:pt x="586" y="0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1050481" y="5902958"/>
              <a:ext cx="6350" cy="39370"/>
            </a:xfrm>
            <a:custGeom>
              <a:avLst/>
              <a:gdLst/>
              <a:ahLst/>
              <a:cxnLst/>
              <a:rect l="l" t="t" r="r" b="b"/>
              <a:pathLst>
                <a:path w="6350" h="39370">
                  <a:moveTo>
                    <a:pt x="0" y="39041"/>
                  </a:moveTo>
                  <a:lnTo>
                    <a:pt x="590" y="26507"/>
                  </a:lnTo>
                  <a:lnTo>
                    <a:pt x="1445" y="18262"/>
                  </a:lnTo>
                  <a:lnTo>
                    <a:pt x="3153" y="10646"/>
                  </a:lnTo>
                  <a:lnTo>
                    <a:pt x="6309" y="0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1056790" y="5874225"/>
              <a:ext cx="15875" cy="29209"/>
            </a:xfrm>
            <a:custGeom>
              <a:avLst/>
              <a:gdLst/>
              <a:ahLst/>
              <a:cxnLst/>
              <a:rect l="l" t="t" r="r" b="b"/>
              <a:pathLst>
                <a:path w="15875" h="29210">
                  <a:moveTo>
                    <a:pt x="0" y="28732"/>
                  </a:moveTo>
                  <a:lnTo>
                    <a:pt x="3304" y="18246"/>
                  </a:lnTo>
                  <a:lnTo>
                    <a:pt x="6055" y="11758"/>
                  </a:lnTo>
                  <a:lnTo>
                    <a:pt x="9740" y="6574"/>
                  </a:lnTo>
                  <a:lnTo>
                    <a:pt x="15842" y="0"/>
                  </a:lnTo>
                </a:path>
              </a:pathLst>
            </a:custGeom>
            <a:ln w="32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1072633" y="5861203"/>
              <a:ext cx="24765" cy="13335"/>
            </a:xfrm>
            <a:custGeom>
              <a:avLst/>
              <a:gdLst/>
              <a:ahLst/>
              <a:cxnLst/>
              <a:rect l="l" t="t" r="r" b="b"/>
              <a:pathLst>
                <a:path w="24765" h="13335">
                  <a:moveTo>
                    <a:pt x="0" y="13022"/>
                  </a:moveTo>
                  <a:lnTo>
                    <a:pt x="6235" y="6693"/>
                  </a:lnTo>
                  <a:lnTo>
                    <a:pt x="10854" y="3227"/>
                  </a:lnTo>
                  <a:lnTo>
                    <a:pt x="16142" y="1403"/>
                  </a:lnTo>
                  <a:lnTo>
                    <a:pt x="24386" y="0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1097019" y="5860087"/>
              <a:ext cx="29209" cy="6985"/>
            </a:xfrm>
            <a:custGeom>
              <a:avLst/>
              <a:gdLst/>
              <a:ahLst/>
              <a:cxnLst/>
              <a:rect l="l" t="t" r="r" b="b"/>
              <a:pathLst>
                <a:path w="29209" h="6985">
                  <a:moveTo>
                    <a:pt x="0" y="1115"/>
                  </a:moveTo>
                  <a:lnTo>
                    <a:pt x="8315" y="0"/>
                  </a:lnTo>
                  <a:lnTo>
                    <a:pt x="14104" y="183"/>
                  </a:lnTo>
                  <a:lnTo>
                    <a:pt x="20085" y="2165"/>
                  </a:lnTo>
                  <a:lnTo>
                    <a:pt x="28972" y="6447"/>
                  </a:lnTo>
                </a:path>
              </a:pathLst>
            </a:custGeom>
            <a:ln w="33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1125992" y="5866534"/>
              <a:ext cx="27940" cy="22860"/>
            </a:xfrm>
            <a:custGeom>
              <a:avLst/>
              <a:gdLst/>
              <a:ahLst/>
              <a:cxnLst/>
              <a:rect l="l" t="t" r="r" b="b"/>
              <a:pathLst>
                <a:path w="27940" h="22860">
                  <a:moveTo>
                    <a:pt x="0" y="0"/>
                  </a:moveTo>
                  <a:lnTo>
                    <a:pt x="8867" y="4550"/>
                  </a:lnTo>
                  <a:lnTo>
                    <a:pt x="14707" y="8411"/>
                  </a:lnTo>
                  <a:lnTo>
                    <a:pt x="20115" y="13695"/>
                  </a:lnTo>
                  <a:lnTo>
                    <a:pt x="27687" y="22511"/>
                  </a:lnTo>
                </a:path>
              </a:pathLst>
            </a:custGeom>
            <a:ln w="33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1153680" y="5889046"/>
              <a:ext cx="20955" cy="34290"/>
            </a:xfrm>
            <a:custGeom>
              <a:avLst/>
              <a:gdLst/>
              <a:ahLst/>
              <a:cxnLst/>
              <a:rect l="l" t="t" r="r" b="b"/>
              <a:pathLst>
                <a:path w="20955" h="34289">
                  <a:moveTo>
                    <a:pt x="0" y="0"/>
                  </a:moveTo>
                  <a:lnTo>
                    <a:pt x="7463" y="8993"/>
                  </a:lnTo>
                  <a:lnTo>
                    <a:pt x="12106" y="15524"/>
                  </a:lnTo>
                  <a:lnTo>
                    <a:pt x="15872" y="22770"/>
                  </a:lnTo>
                  <a:lnTo>
                    <a:pt x="20699" y="33911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1174379" y="5922957"/>
              <a:ext cx="12065" cy="36830"/>
            </a:xfrm>
            <a:custGeom>
              <a:avLst/>
              <a:gdLst/>
              <a:ahLst/>
              <a:cxnLst/>
              <a:rect l="l" t="t" r="r" b="b"/>
              <a:pathLst>
                <a:path w="12065" h="36829">
                  <a:moveTo>
                    <a:pt x="0" y="0"/>
                  </a:moveTo>
                  <a:lnTo>
                    <a:pt x="4688" y="11177"/>
                  </a:lnTo>
                  <a:lnTo>
                    <a:pt x="7479" y="18678"/>
                  </a:lnTo>
                  <a:lnTo>
                    <a:pt x="9478" y="25900"/>
                  </a:lnTo>
                  <a:lnTo>
                    <a:pt x="11792" y="36241"/>
                  </a:lnTo>
                </a:path>
              </a:pathLst>
            </a:custGeom>
            <a:ln w="32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1186172" y="5959198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80" h="29210">
                  <a:moveTo>
                    <a:pt x="0" y="0"/>
                  </a:moveTo>
                  <a:lnTo>
                    <a:pt x="2207" y="10222"/>
                  </a:lnTo>
                  <a:lnTo>
                    <a:pt x="3465" y="16611"/>
                  </a:lnTo>
                  <a:lnTo>
                    <a:pt x="4243" y="21852"/>
                  </a:lnTo>
                  <a:lnTo>
                    <a:pt x="5010" y="28627"/>
                  </a:lnTo>
                </a:path>
              </a:pathLst>
            </a:custGeom>
            <a:ln w="32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5" name="object 1185"/>
          <p:cNvGrpSpPr/>
          <p:nvPr/>
        </p:nvGrpSpPr>
        <p:grpSpPr>
          <a:xfrm>
            <a:off x="1210388" y="5693403"/>
            <a:ext cx="331470" cy="333375"/>
            <a:chOff x="1210388" y="5693403"/>
            <a:chExt cx="331470" cy="333375"/>
          </a:xfrm>
        </p:grpSpPr>
        <p:sp>
          <p:nvSpPr>
            <p:cNvPr id="1186" name="object 1186"/>
            <p:cNvSpPr/>
            <p:nvPr/>
          </p:nvSpPr>
          <p:spPr>
            <a:xfrm>
              <a:off x="1311669" y="5755218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4">
                  <a:moveTo>
                    <a:pt x="6270" y="8019"/>
                  </a:moveTo>
                  <a:lnTo>
                    <a:pt x="5640" y="7331"/>
                  </a:lnTo>
                  <a:lnTo>
                    <a:pt x="5009" y="6643"/>
                  </a:lnTo>
                </a:path>
                <a:path w="6350" h="8254">
                  <a:moveTo>
                    <a:pt x="5009" y="6643"/>
                  </a:moveTo>
                  <a:lnTo>
                    <a:pt x="3748" y="526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1302803" y="5741286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90" h="13970">
                  <a:moveTo>
                    <a:pt x="8865" y="13931"/>
                  </a:moveTo>
                  <a:lnTo>
                    <a:pt x="5117" y="8664"/>
                  </a:lnTo>
                  <a:lnTo>
                    <a:pt x="0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1286815" y="5710605"/>
              <a:ext cx="16510" cy="31115"/>
            </a:xfrm>
            <a:custGeom>
              <a:avLst/>
              <a:gdLst/>
              <a:ahLst/>
              <a:cxnLst/>
              <a:rect l="l" t="t" r="r" b="b"/>
              <a:pathLst>
                <a:path w="16509" h="31114">
                  <a:moveTo>
                    <a:pt x="15988" y="30681"/>
                  </a:moveTo>
                  <a:lnTo>
                    <a:pt x="7756" y="15166"/>
                  </a:lnTo>
                  <a:lnTo>
                    <a:pt x="3347" y="6799"/>
                  </a:lnTo>
                  <a:lnTo>
                    <a:pt x="1261" y="2702"/>
                  </a:lnTo>
                  <a:lnTo>
                    <a:pt x="0" y="0"/>
                  </a:lnTo>
                </a:path>
              </a:pathLst>
            </a:custGeom>
            <a:ln w="33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1286815" y="5710605"/>
              <a:ext cx="10160" cy="31750"/>
            </a:xfrm>
            <a:custGeom>
              <a:avLst/>
              <a:gdLst/>
              <a:ahLst/>
              <a:cxnLst/>
              <a:rect l="l" t="t" r="r" b="b"/>
              <a:pathLst>
                <a:path w="10159" h="31750">
                  <a:moveTo>
                    <a:pt x="0" y="0"/>
                  </a:moveTo>
                  <a:lnTo>
                    <a:pt x="2137" y="6453"/>
                  </a:lnTo>
                  <a:lnTo>
                    <a:pt x="3857" y="11893"/>
                  </a:lnTo>
                  <a:lnTo>
                    <a:pt x="6066" y="19278"/>
                  </a:lnTo>
                  <a:lnTo>
                    <a:pt x="9671" y="31568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1296486" y="5742174"/>
              <a:ext cx="13970" cy="53340"/>
            </a:xfrm>
            <a:custGeom>
              <a:avLst/>
              <a:gdLst/>
              <a:ahLst/>
              <a:cxnLst/>
              <a:rect l="l" t="t" r="r" b="b"/>
              <a:pathLst>
                <a:path w="13969" h="53339">
                  <a:moveTo>
                    <a:pt x="0" y="0"/>
                  </a:moveTo>
                  <a:lnTo>
                    <a:pt x="3664" y="12622"/>
                  </a:lnTo>
                  <a:lnTo>
                    <a:pt x="6287" y="22331"/>
                  </a:lnTo>
                  <a:lnTo>
                    <a:pt x="9132" y="34079"/>
                  </a:lnTo>
                  <a:lnTo>
                    <a:pt x="13461" y="52817"/>
                  </a:lnTo>
                </a:path>
              </a:pathLst>
            </a:custGeom>
            <a:ln w="33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1309948" y="5794991"/>
              <a:ext cx="13970" cy="69215"/>
            </a:xfrm>
            <a:custGeom>
              <a:avLst/>
              <a:gdLst/>
              <a:ahLst/>
              <a:cxnLst/>
              <a:rect l="l" t="t" r="r" b="b"/>
              <a:pathLst>
                <a:path w="13969" h="69214">
                  <a:moveTo>
                    <a:pt x="0" y="0"/>
                  </a:moveTo>
                  <a:lnTo>
                    <a:pt x="4329" y="18985"/>
                  </a:lnTo>
                  <a:lnTo>
                    <a:pt x="7180" y="32465"/>
                  </a:lnTo>
                  <a:lnTo>
                    <a:pt x="9820" y="46875"/>
                  </a:lnTo>
                  <a:lnTo>
                    <a:pt x="13515" y="68653"/>
                  </a:lnTo>
                </a:path>
              </a:pathLst>
            </a:custGeom>
            <a:ln w="32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1323463" y="5863645"/>
              <a:ext cx="10160" cy="71755"/>
            </a:xfrm>
            <a:custGeom>
              <a:avLst/>
              <a:gdLst/>
              <a:ahLst/>
              <a:cxnLst/>
              <a:rect l="l" t="t" r="r" b="b"/>
              <a:pathLst>
                <a:path w="10159" h="71754">
                  <a:moveTo>
                    <a:pt x="0" y="0"/>
                  </a:moveTo>
                  <a:lnTo>
                    <a:pt x="3641" y="21817"/>
                  </a:lnTo>
                  <a:lnTo>
                    <a:pt x="5907" y="36504"/>
                  </a:lnTo>
                  <a:lnTo>
                    <a:pt x="7745" y="50734"/>
                  </a:lnTo>
                  <a:lnTo>
                    <a:pt x="10102" y="71179"/>
                  </a:lnTo>
                </a:path>
              </a:pathLst>
            </a:custGeom>
            <a:ln w="31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1333566" y="5934825"/>
              <a:ext cx="5715" cy="58419"/>
            </a:xfrm>
            <a:custGeom>
              <a:avLst/>
              <a:gdLst/>
              <a:ahLst/>
              <a:cxnLst/>
              <a:rect l="l" t="t" r="r" b="b"/>
              <a:pathLst>
                <a:path w="5715" h="58420">
                  <a:moveTo>
                    <a:pt x="0" y="0"/>
                  </a:moveTo>
                  <a:lnTo>
                    <a:pt x="2283" y="20243"/>
                  </a:lnTo>
                  <a:lnTo>
                    <a:pt x="3603" y="33061"/>
                  </a:lnTo>
                  <a:lnTo>
                    <a:pt x="4463" y="43916"/>
                  </a:lnTo>
                  <a:lnTo>
                    <a:pt x="5368" y="58272"/>
                  </a:lnTo>
                </a:path>
              </a:pathLst>
            </a:custGeom>
            <a:ln w="30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1243293" y="58907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1232275" y="5888513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39">
                  <a:moveTo>
                    <a:pt x="11017" y="2204"/>
                  </a:moveTo>
                  <a:lnTo>
                    <a:pt x="4542" y="1116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1227664" y="588547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611" y="3039"/>
                  </a:moveTo>
                  <a:lnTo>
                    <a:pt x="68" y="1923"/>
                  </a:lnTo>
                  <a:lnTo>
                    <a:pt x="0" y="0"/>
                  </a:lnTo>
                </a:path>
              </a:pathLst>
            </a:custGeom>
            <a:ln w="34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1227595" y="5881082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5">
                  <a:moveTo>
                    <a:pt x="68" y="4391"/>
                  </a:moveTo>
                  <a:lnTo>
                    <a:pt x="0" y="2468"/>
                  </a:lnTo>
                  <a:lnTo>
                    <a:pt x="11356" y="0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1238952" y="5876027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79">
                  <a:moveTo>
                    <a:pt x="0" y="5055"/>
                  </a:moveTo>
                  <a:lnTo>
                    <a:pt x="6951" y="3588"/>
                  </a:lnTo>
                  <a:lnTo>
                    <a:pt x="13027" y="2572"/>
                  </a:lnTo>
                  <a:lnTo>
                    <a:pt x="21608" y="1534"/>
                  </a:lnTo>
                  <a:lnTo>
                    <a:pt x="36076" y="0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1275029" y="5871578"/>
              <a:ext cx="57785" cy="4445"/>
            </a:xfrm>
            <a:custGeom>
              <a:avLst/>
              <a:gdLst/>
              <a:ahLst/>
              <a:cxnLst/>
              <a:rect l="l" t="t" r="r" b="b"/>
              <a:pathLst>
                <a:path w="57784" h="4445">
                  <a:moveTo>
                    <a:pt x="0" y="4448"/>
                  </a:moveTo>
                  <a:lnTo>
                    <a:pt x="14799" y="2924"/>
                  </a:lnTo>
                  <a:lnTo>
                    <a:pt x="25697" y="1952"/>
                  </a:lnTo>
                  <a:lnTo>
                    <a:pt x="38062" y="1116"/>
                  </a:lnTo>
                  <a:lnTo>
                    <a:pt x="57263" y="0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1332292" y="5869281"/>
              <a:ext cx="63500" cy="2540"/>
            </a:xfrm>
            <a:custGeom>
              <a:avLst/>
              <a:gdLst/>
              <a:ahLst/>
              <a:cxnLst/>
              <a:rect l="l" t="t" r="r" b="b"/>
              <a:pathLst>
                <a:path w="63500" h="2539">
                  <a:moveTo>
                    <a:pt x="0" y="2296"/>
                  </a:moveTo>
                  <a:lnTo>
                    <a:pt x="19293" y="1213"/>
                  </a:lnTo>
                  <a:lnTo>
                    <a:pt x="32310" y="613"/>
                  </a:lnTo>
                  <a:lnTo>
                    <a:pt x="44980" y="280"/>
                  </a:lnTo>
                  <a:lnTo>
                    <a:pt x="63228" y="0"/>
                  </a:lnTo>
                </a:path>
              </a:pathLst>
            </a:custGeom>
            <a:ln w="31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1395521" y="5869055"/>
              <a:ext cx="52705" cy="1905"/>
            </a:xfrm>
            <a:custGeom>
              <a:avLst/>
              <a:gdLst/>
              <a:ahLst/>
              <a:cxnLst/>
              <a:rect l="l" t="t" r="r" b="b"/>
              <a:pathLst>
                <a:path w="52705" h="1904">
                  <a:moveTo>
                    <a:pt x="0" y="226"/>
                  </a:moveTo>
                  <a:lnTo>
                    <a:pt x="18078" y="0"/>
                  </a:lnTo>
                  <a:lnTo>
                    <a:pt x="29558" y="48"/>
                  </a:lnTo>
                  <a:lnTo>
                    <a:pt x="39346" y="484"/>
                  </a:lnTo>
                  <a:lnTo>
                    <a:pt x="52350" y="1420"/>
                  </a:lnTo>
                </a:path>
              </a:pathLst>
            </a:custGeom>
            <a:ln w="31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1447871" y="5870475"/>
              <a:ext cx="31750" cy="6985"/>
            </a:xfrm>
            <a:custGeom>
              <a:avLst/>
              <a:gdLst/>
              <a:ahLst/>
              <a:cxnLst/>
              <a:rect l="l" t="t" r="r" b="b"/>
              <a:pathLst>
                <a:path w="31750" h="6985">
                  <a:moveTo>
                    <a:pt x="0" y="0"/>
                  </a:moveTo>
                  <a:lnTo>
                    <a:pt x="12682" y="1018"/>
                  </a:lnTo>
                  <a:lnTo>
                    <a:pt x="20216" y="2037"/>
                  </a:lnTo>
                  <a:lnTo>
                    <a:pt x="25579" y="3671"/>
                  </a:lnTo>
                  <a:lnTo>
                    <a:pt x="31746" y="6532"/>
                  </a:lnTo>
                </a:path>
              </a:pathLst>
            </a:custGeom>
            <a:ln w="31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1479618" y="5877007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4">
                  <a:moveTo>
                    <a:pt x="0" y="0"/>
                  </a:moveTo>
                  <a:lnTo>
                    <a:pt x="10082" y="4904"/>
                  </a:lnTo>
                  <a:lnTo>
                    <a:pt x="10944" y="14009"/>
                  </a:lnTo>
                </a:path>
              </a:pathLst>
            </a:custGeom>
            <a:ln w="32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1487752" y="5891017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09" h="22860">
                  <a:moveTo>
                    <a:pt x="2809" y="0"/>
                  </a:moveTo>
                  <a:lnTo>
                    <a:pt x="3670" y="9105"/>
                  </a:lnTo>
                  <a:lnTo>
                    <a:pt x="0" y="22669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1480186" y="5913687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19" h="31114">
                  <a:moveTo>
                    <a:pt x="7566" y="0"/>
                  </a:moveTo>
                  <a:lnTo>
                    <a:pt x="5383" y="8108"/>
                  </a:lnTo>
                  <a:lnTo>
                    <a:pt x="3867" y="13998"/>
                  </a:lnTo>
                  <a:lnTo>
                    <a:pt x="2309" y="20538"/>
                  </a:lnTo>
                  <a:lnTo>
                    <a:pt x="0" y="30598"/>
                  </a:lnTo>
                </a:path>
              </a:pathLst>
            </a:custGeom>
            <a:ln w="33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1474379" y="5944285"/>
              <a:ext cx="6350" cy="34925"/>
            </a:xfrm>
            <a:custGeom>
              <a:avLst/>
              <a:gdLst/>
              <a:ahLst/>
              <a:cxnLst/>
              <a:rect l="l" t="t" r="r" b="b"/>
              <a:pathLst>
                <a:path w="6350" h="34925">
                  <a:moveTo>
                    <a:pt x="5806" y="0"/>
                  </a:moveTo>
                  <a:lnTo>
                    <a:pt x="3524" y="10120"/>
                  </a:lnTo>
                  <a:lnTo>
                    <a:pt x="2159" y="17093"/>
                  </a:lnTo>
                  <a:lnTo>
                    <a:pt x="1165" y="24158"/>
                  </a:lnTo>
                  <a:lnTo>
                    <a:pt x="0" y="34552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1472864" y="5978838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1515" y="0"/>
                  </a:moveTo>
                  <a:lnTo>
                    <a:pt x="430" y="10346"/>
                  </a:lnTo>
                  <a:lnTo>
                    <a:pt x="0" y="17070"/>
                  </a:lnTo>
                  <a:lnTo>
                    <a:pt x="163" y="23120"/>
                  </a:lnTo>
                  <a:lnTo>
                    <a:pt x="859" y="31444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1520184" y="5791095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4" h="6985">
                  <a:moveTo>
                    <a:pt x="4153" y="6668"/>
                  </a:moveTo>
                  <a:lnTo>
                    <a:pt x="3866" y="5693"/>
                  </a:lnTo>
                  <a:lnTo>
                    <a:pt x="3580" y="4719"/>
                  </a:lnTo>
                </a:path>
                <a:path w="4444" h="6985">
                  <a:moveTo>
                    <a:pt x="3580" y="4719"/>
                  </a:moveTo>
                  <a:lnTo>
                    <a:pt x="3006" y="276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9" name="object 1209"/>
          <p:cNvGrpSpPr/>
          <p:nvPr/>
        </p:nvGrpSpPr>
        <p:grpSpPr>
          <a:xfrm>
            <a:off x="1560845" y="5692397"/>
            <a:ext cx="1173480" cy="636270"/>
            <a:chOff x="1560845" y="5692397"/>
            <a:chExt cx="1173480" cy="636270"/>
          </a:xfrm>
        </p:grpSpPr>
        <p:sp>
          <p:nvSpPr>
            <p:cNvPr id="1210" name="object 1210"/>
            <p:cNvSpPr/>
            <p:nvPr/>
          </p:nvSpPr>
          <p:spPr>
            <a:xfrm>
              <a:off x="1796772" y="5757586"/>
              <a:ext cx="10160" cy="18415"/>
            </a:xfrm>
            <a:custGeom>
              <a:avLst/>
              <a:gdLst/>
              <a:ahLst/>
              <a:cxnLst/>
              <a:rect l="l" t="t" r="r" b="b"/>
              <a:pathLst>
                <a:path w="10160" h="18414">
                  <a:moveTo>
                    <a:pt x="9766" y="18411"/>
                  </a:moveTo>
                  <a:lnTo>
                    <a:pt x="9021" y="16404"/>
                  </a:lnTo>
                  <a:lnTo>
                    <a:pt x="8276" y="14397"/>
                  </a:lnTo>
                </a:path>
                <a:path w="10160" h="18414">
                  <a:moveTo>
                    <a:pt x="8276" y="14397"/>
                  </a:moveTo>
                  <a:lnTo>
                    <a:pt x="6785" y="1038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1776629" y="5734423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19" h="23495">
                  <a:moveTo>
                    <a:pt x="20143" y="23162"/>
                  </a:moveTo>
                  <a:lnTo>
                    <a:pt x="16011" y="16960"/>
                  </a:lnTo>
                  <a:lnTo>
                    <a:pt x="12536" y="12479"/>
                  </a:lnTo>
                  <a:lnTo>
                    <a:pt x="7828" y="7550"/>
                  </a:lnTo>
                  <a:lnTo>
                    <a:pt x="0" y="0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1744417" y="5714206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20">
                  <a:moveTo>
                    <a:pt x="32211" y="20217"/>
                  </a:moveTo>
                  <a:lnTo>
                    <a:pt x="24194" y="12713"/>
                  </a:lnTo>
                  <a:lnTo>
                    <a:pt x="18166" y="8106"/>
                  </a:lnTo>
                  <a:lnTo>
                    <a:pt x="11108" y="4500"/>
                  </a:lnTo>
                  <a:lnTo>
                    <a:pt x="0" y="0"/>
                  </a:lnTo>
                </a:path>
              </a:pathLst>
            </a:custGeom>
            <a:ln w="33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1705665" y="5708750"/>
              <a:ext cx="39370" cy="6985"/>
            </a:xfrm>
            <a:custGeom>
              <a:avLst/>
              <a:gdLst/>
              <a:ahLst/>
              <a:cxnLst/>
              <a:rect l="l" t="t" r="r" b="b"/>
              <a:pathLst>
                <a:path w="39369" h="6985">
                  <a:moveTo>
                    <a:pt x="38752" y="5455"/>
                  </a:moveTo>
                  <a:lnTo>
                    <a:pt x="27542" y="1286"/>
                  </a:lnTo>
                  <a:lnTo>
                    <a:pt x="19768" y="0"/>
                  </a:lnTo>
                  <a:lnTo>
                    <a:pt x="11798" y="1690"/>
                  </a:lnTo>
                  <a:lnTo>
                    <a:pt x="0" y="6450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1670683" y="5715201"/>
              <a:ext cx="35560" cy="41275"/>
            </a:xfrm>
            <a:custGeom>
              <a:avLst/>
              <a:gdLst/>
              <a:ahLst/>
              <a:cxnLst/>
              <a:rect l="l" t="t" r="r" b="b"/>
              <a:pathLst>
                <a:path w="35560" h="41275">
                  <a:moveTo>
                    <a:pt x="34981" y="0"/>
                  </a:moveTo>
                  <a:lnTo>
                    <a:pt x="23241" y="5381"/>
                  </a:lnTo>
                  <a:lnTo>
                    <a:pt x="15684" y="11425"/>
                  </a:lnTo>
                  <a:lnTo>
                    <a:pt x="9030" y="21955"/>
                  </a:lnTo>
                  <a:lnTo>
                    <a:pt x="0" y="40795"/>
                  </a:lnTo>
                </a:path>
              </a:pathLst>
            </a:custGeom>
            <a:ln w="32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1647777" y="5755997"/>
              <a:ext cx="23495" cy="89535"/>
            </a:xfrm>
            <a:custGeom>
              <a:avLst/>
              <a:gdLst/>
              <a:ahLst/>
              <a:cxnLst/>
              <a:rect l="l" t="t" r="r" b="b"/>
              <a:pathLst>
                <a:path w="23494" h="89535">
                  <a:moveTo>
                    <a:pt x="22906" y="0"/>
                  </a:moveTo>
                  <a:lnTo>
                    <a:pt x="14064" y="19594"/>
                  </a:lnTo>
                  <a:lnTo>
                    <a:pt x="8731" y="35394"/>
                  </a:lnTo>
                  <a:lnTo>
                    <a:pt x="4758" y="55742"/>
                  </a:lnTo>
                  <a:lnTo>
                    <a:pt x="0" y="88979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1638396" y="5844977"/>
              <a:ext cx="9525" cy="128905"/>
            </a:xfrm>
            <a:custGeom>
              <a:avLst/>
              <a:gdLst/>
              <a:ahLst/>
              <a:cxnLst/>
              <a:rect l="l" t="t" r="r" b="b"/>
              <a:pathLst>
                <a:path w="9525" h="128904">
                  <a:moveTo>
                    <a:pt x="9380" y="0"/>
                  </a:moveTo>
                  <a:lnTo>
                    <a:pt x="4833" y="33855"/>
                  </a:lnTo>
                  <a:lnTo>
                    <a:pt x="2339" y="58530"/>
                  </a:lnTo>
                  <a:lnTo>
                    <a:pt x="1022" y="86075"/>
                  </a:lnTo>
                  <a:lnTo>
                    <a:pt x="0" y="128540"/>
                  </a:lnTo>
                </a:path>
              </a:pathLst>
            </a:custGeom>
            <a:ln w="30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1637330" y="5973517"/>
              <a:ext cx="1905" cy="142240"/>
            </a:xfrm>
            <a:custGeom>
              <a:avLst/>
              <a:gdLst/>
              <a:ahLst/>
              <a:cxnLst/>
              <a:rect l="l" t="t" r="r" b="b"/>
              <a:pathLst>
                <a:path w="1905" h="142239">
                  <a:moveTo>
                    <a:pt x="938" y="-14033"/>
                  </a:moveTo>
                  <a:lnTo>
                    <a:pt x="938" y="156016"/>
                  </a:lnTo>
                </a:path>
              </a:pathLst>
            </a:custGeom>
            <a:ln w="29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1639206" y="6115501"/>
              <a:ext cx="5715" cy="122555"/>
            </a:xfrm>
            <a:custGeom>
              <a:avLst/>
              <a:gdLst/>
              <a:ahLst/>
              <a:cxnLst/>
              <a:rect l="l" t="t" r="r" b="b"/>
              <a:pathLst>
                <a:path w="5714" h="122554">
                  <a:moveTo>
                    <a:pt x="0" y="0"/>
                  </a:moveTo>
                  <a:lnTo>
                    <a:pt x="1420" y="41319"/>
                  </a:lnTo>
                  <a:lnTo>
                    <a:pt x="2488" y="67830"/>
                  </a:lnTo>
                  <a:lnTo>
                    <a:pt x="3739" y="90994"/>
                  </a:lnTo>
                  <a:lnTo>
                    <a:pt x="5708" y="122276"/>
                  </a:lnTo>
                </a:path>
              </a:pathLst>
            </a:custGeom>
            <a:ln w="26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1644915" y="6237777"/>
              <a:ext cx="6985" cy="77470"/>
            </a:xfrm>
            <a:custGeom>
              <a:avLst/>
              <a:gdLst/>
              <a:ahLst/>
              <a:cxnLst/>
              <a:rect l="l" t="t" r="r" b="b"/>
              <a:pathLst>
                <a:path w="6985" h="77470">
                  <a:moveTo>
                    <a:pt x="0" y="0"/>
                  </a:moveTo>
                  <a:lnTo>
                    <a:pt x="1984" y="30578"/>
                  </a:lnTo>
                  <a:lnTo>
                    <a:pt x="3339" y="48822"/>
                  </a:lnTo>
                  <a:lnTo>
                    <a:pt x="4689" y="61975"/>
                  </a:lnTo>
                  <a:lnTo>
                    <a:pt x="6658" y="77285"/>
                  </a:lnTo>
                </a:path>
              </a:pathLst>
            </a:custGeom>
            <a:ln w="26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1579580" y="5982010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2548" y="8645"/>
                  </a:moveTo>
                  <a:lnTo>
                    <a:pt x="2261" y="7614"/>
                  </a:lnTo>
                  <a:lnTo>
                    <a:pt x="1974" y="6581"/>
                  </a:lnTo>
                </a:path>
                <a:path w="3175" h="8889">
                  <a:moveTo>
                    <a:pt x="1974" y="6581"/>
                  </a:moveTo>
                  <a:lnTo>
                    <a:pt x="1401" y="45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1578179" y="5972432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5" h="10160">
                  <a:moveTo>
                    <a:pt x="1401" y="9578"/>
                  </a:moveTo>
                  <a:lnTo>
                    <a:pt x="0" y="5060"/>
                  </a:lnTo>
                  <a:lnTo>
                    <a:pt x="61" y="0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1578241" y="5962986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4" h="9525">
                  <a:moveTo>
                    <a:pt x="0" y="9445"/>
                  </a:moveTo>
                  <a:lnTo>
                    <a:pt x="61" y="4385"/>
                  </a:lnTo>
                  <a:lnTo>
                    <a:pt x="6528" y="0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1584769" y="5955352"/>
              <a:ext cx="24130" cy="8255"/>
            </a:xfrm>
            <a:custGeom>
              <a:avLst/>
              <a:gdLst/>
              <a:ahLst/>
              <a:cxnLst/>
              <a:rect l="l" t="t" r="r" b="b"/>
              <a:pathLst>
                <a:path w="24130" h="8254">
                  <a:moveTo>
                    <a:pt x="0" y="7634"/>
                  </a:moveTo>
                  <a:lnTo>
                    <a:pt x="6466" y="3248"/>
                  </a:lnTo>
                  <a:lnTo>
                    <a:pt x="23538" y="0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1608307" y="5950359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5" h="5079">
                  <a:moveTo>
                    <a:pt x="0" y="4992"/>
                  </a:moveTo>
                  <a:lnTo>
                    <a:pt x="10303" y="3087"/>
                  </a:lnTo>
                  <a:lnTo>
                    <a:pt x="18410" y="1932"/>
                  </a:lnTo>
                  <a:lnTo>
                    <a:pt x="28524" y="1059"/>
                  </a:lnTo>
                  <a:lnTo>
                    <a:pt x="44850" y="0"/>
                  </a:lnTo>
                </a:path>
              </a:pathLst>
            </a:custGeom>
            <a:ln w="33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1653158" y="5948721"/>
              <a:ext cx="60960" cy="1905"/>
            </a:xfrm>
            <a:custGeom>
              <a:avLst/>
              <a:gdLst/>
              <a:ahLst/>
              <a:cxnLst/>
              <a:rect l="l" t="t" r="r" b="b"/>
              <a:pathLst>
                <a:path w="60960" h="1904">
                  <a:moveTo>
                    <a:pt x="0" y="1637"/>
                  </a:moveTo>
                  <a:lnTo>
                    <a:pt x="16569" y="632"/>
                  </a:lnTo>
                  <a:lnTo>
                    <a:pt x="28385" y="134"/>
                  </a:lnTo>
                  <a:lnTo>
                    <a:pt x="41111" y="0"/>
                  </a:lnTo>
                  <a:lnTo>
                    <a:pt x="60411" y="81"/>
                  </a:lnTo>
                </a:path>
              </a:pathLst>
            </a:custGeom>
            <a:ln w="32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1713569" y="5948803"/>
              <a:ext cx="62230" cy="3810"/>
            </a:xfrm>
            <a:custGeom>
              <a:avLst/>
              <a:gdLst/>
              <a:ahLst/>
              <a:cxnLst/>
              <a:rect l="l" t="t" r="r" b="b"/>
              <a:pathLst>
                <a:path w="62230" h="3810">
                  <a:moveTo>
                    <a:pt x="0" y="0"/>
                  </a:moveTo>
                  <a:lnTo>
                    <a:pt x="19322" y="156"/>
                  </a:lnTo>
                  <a:lnTo>
                    <a:pt x="32207" y="544"/>
                  </a:lnTo>
                  <a:lnTo>
                    <a:pt x="44454" y="1464"/>
                  </a:lnTo>
                  <a:lnTo>
                    <a:pt x="61863" y="3218"/>
                  </a:lnTo>
                </a:path>
              </a:pathLst>
            </a:custGeom>
            <a:ln w="31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1775432" y="5952022"/>
              <a:ext cx="48895" cy="10160"/>
            </a:xfrm>
            <a:custGeom>
              <a:avLst/>
              <a:gdLst/>
              <a:ahLst/>
              <a:cxnLst/>
              <a:rect l="l" t="t" r="r" b="b"/>
              <a:pathLst>
                <a:path w="48894" h="10160">
                  <a:moveTo>
                    <a:pt x="0" y="0"/>
                  </a:moveTo>
                  <a:lnTo>
                    <a:pt x="17197" y="1862"/>
                  </a:lnTo>
                  <a:lnTo>
                    <a:pt x="27965" y="3538"/>
                  </a:lnTo>
                  <a:lnTo>
                    <a:pt x="36837" y="5979"/>
                  </a:lnTo>
                  <a:lnTo>
                    <a:pt x="48345" y="10135"/>
                  </a:lnTo>
                </a:path>
              </a:pathLst>
            </a:custGeom>
            <a:ln w="31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1823778" y="5962157"/>
              <a:ext cx="27940" cy="18415"/>
            </a:xfrm>
            <a:custGeom>
              <a:avLst/>
              <a:gdLst/>
              <a:ahLst/>
              <a:cxnLst/>
              <a:rect l="l" t="t" r="r" b="b"/>
              <a:pathLst>
                <a:path w="27939" h="18414">
                  <a:moveTo>
                    <a:pt x="0" y="0"/>
                  </a:moveTo>
                  <a:lnTo>
                    <a:pt x="11182" y="4282"/>
                  </a:lnTo>
                  <a:lnTo>
                    <a:pt x="17775" y="7616"/>
                  </a:lnTo>
                  <a:lnTo>
                    <a:pt x="22359" y="11715"/>
                  </a:lnTo>
                  <a:lnTo>
                    <a:pt x="27514" y="18295"/>
                  </a:lnTo>
                </a:path>
              </a:pathLst>
            </a:custGeom>
            <a:ln w="31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1851292" y="5980452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89" h="24764">
                  <a:moveTo>
                    <a:pt x="0" y="0"/>
                  </a:moveTo>
                  <a:lnTo>
                    <a:pt x="4858" y="6679"/>
                  </a:lnTo>
                  <a:lnTo>
                    <a:pt x="7370" y="11474"/>
                  </a:lnTo>
                  <a:lnTo>
                    <a:pt x="8339" y="16692"/>
                  </a:lnTo>
                  <a:lnTo>
                    <a:pt x="8567" y="24647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1855847" y="6005100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4" h="26670">
                  <a:moveTo>
                    <a:pt x="4012" y="0"/>
                  </a:moveTo>
                  <a:lnTo>
                    <a:pt x="4044" y="7978"/>
                  </a:lnTo>
                  <a:lnTo>
                    <a:pt x="3637" y="13357"/>
                  </a:lnTo>
                  <a:lnTo>
                    <a:pt x="2414" y="18586"/>
                  </a:lnTo>
                  <a:lnTo>
                    <a:pt x="0" y="26113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846371" y="6031214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9475" y="0"/>
                  </a:moveTo>
                  <a:lnTo>
                    <a:pt x="5295" y="12656"/>
                  </a:lnTo>
                  <a:lnTo>
                    <a:pt x="0" y="22151"/>
                  </a:lnTo>
                </a:path>
              </a:pathLst>
            </a:custGeom>
            <a:ln w="33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1837818" y="6053365"/>
              <a:ext cx="8890" cy="12700"/>
            </a:xfrm>
            <a:custGeom>
              <a:avLst/>
              <a:gdLst/>
              <a:ahLst/>
              <a:cxnLst/>
              <a:rect l="l" t="t" r="r" b="b"/>
              <a:pathLst>
                <a:path w="8889" h="12700">
                  <a:moveTo>
                    <a:pt x="8553" y="0"/>
                  </a:moveTo>
                  <a:lnTo>
                    <a:pt x="3258" y="9495"/>
                  </a:lnTo>
                  <a:lnTo>
                    <a:pt x="0" y="12172"/>
                  </a:lnTo>
                </a:path>
              </a:pathLst>
            </a:custGeom>
            <a:ln w="33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1833417" y="6065291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4400" y="246"/>
                  </a:moveTo>
                  <a:lnTo>
                    <a:pt x="1142" y="2923"/>
                  </a:lnTo>
                  <a:lnTo>
                    <a:pt x="0" y="0"/>
                  </a:lnTo>
                </a:path>
              </a:pathLst>
            </a:custGeom>
            <a:ln w="33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1847589" y="585734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1843469" y="5849909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4120" y="7439"/>
                  </a:moveTo>
                  <a:lnTo>
                    <a:pt x="1485" y="3088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1841714" y="5844393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4">
                  <a:moveTo>
                    <a:pt x="1754" y="5515"/>
                  </a:moveTo>
                  <a:lnTo>
                    <a:pt x="269" y="2427"/>
                  </a:lnTo>
                  <a:lnTo>
                    <a:pt x="0" y="0"/>
                  </a:lnTo>
                </a:path>
              </a:pathLst>
            </a:custGeom>
            <a:ln w="34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1841445" y="5841965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269" y="2427"/>
                  </a:moveTo>
                  <a:lnTo>
                    <a:pt x="0" y="0"/>
                  </a:lnTo>
                  <a:lnTo>
                    <a:pt x="4724" y="1658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8" name="object 123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10398" y="5851233"/>
              <a:ext cx="368361" cy="211819"/>
            </a:xfrm>
            <a:prstGeom prst="rect">
              <a:avLst/>
            </a:prstGeom>
          </p:spPr>
        </p:pic>
        <p:pic>
          <p:nvPicPr>
            <p:cNvPr id="1239" name="object 123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309334" y="5767773"/>
              <a:ext cx="424606" cy="318634"/>
            </a:xfrm>
            <a:prstGeom prst="rect">
              <a:avLst/>
            </a:prstGeom>
          </p:spPr>
        </p:pic>
      </p:grpSp>
      <p:grpSp>
        <p:nvGrpSpPr>
          <p:cNvPr id="1240" name="object 1240"/>
          <p:cNvGrpSpPr/>
          <p:nvPr/>
        </p:nvGrpSpPr>
        <p:grpSpPr>
          <a:xfrm>
            <a:off x="2788482" y="5832491"/>
            <a:ext cx="442595" cy="224790"/>
            <a:chOff x="2788482" y="5832491"/>
            <a:chExt cx="442595" cy="224790"/>
          </a:xfrm>
        </p:grpSpPr>
        <p:pic>
          <p:nvPicPr>
            <p:cNvPr id="1241" name="object 124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788482" y="5855769"/>
              <a:ext cx="167205" cy="201374"/>
            </a:xfrm>
            <a:prstGeom prst="rect">
              <a:avLst/>
            </a:prstGeom>
          </p:spPr>
        </p:pic>
        <p:pic>
          <p:nvPicPr>
            <p:cNvPr id="1242" name="object 124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992060" y="5832491"/>
              <a:ext cx="238819" cy="221571"/>
            </a:xfrm>
            <a:prstGeom prst="rect">
              <a:avLst/>
            </a:prstGeom>
          </p:spPr>
        </p:pic>
      </p:grpSp>
      <p:sp>
        <p:nvSpPr>
          <p:cNvPr id="1243" name="object 1243"/>
          <p:cNvSpPr/>
          <p:nvPr/>
        </p:nvSpPr>
        <p:spPr>
          <a:xfrm>
            <a:off x="3336506" y="6056664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4128" y="2292"/>
                </a:moveTo>
                <a:lnTo>
                  <a:pt x="2063" y="1146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4" name="object 124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11877" y="6893496"/>
            <a:ext cx="443079" cy="503128"/>
          </a:xfrm>
          <a:prstGeom prst="rect">
            <a:avLst/>
          </a:prstGeom>
        </p:spPr>
      </p:pic>
      <p:pic>
        <p:nvPicPr>
          <p:cNvPr id="1245" name="object 124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045332" y="7091311"/>
            <a:ext cx="247314" cy="273949"/>
          </a:xfrm>
          <a:prstGeom prst="rect">
            <a:avLst/>
          </a:prstGeom>
        </p:spPr>
      </p:pic>
      <p:grpSp>
        <p:nvGrpSpPr>
          <p:cNvPr id="1246" name="object 1246"/>
          <p:cNvGrpSpPr/>
          <p:nvPr/>
        </p:nvGrpSpPr>
        <p:grpSpPr>
          <a:xfrm>
            <a:off x="1967772" y="6914287"/>
            <a:ext cx="521334" cy="459740"/>
            <a:chOff x="1967772" y="6914287"/>
            <a:chExt cx="521334" cy="459740"/>
          </a:xfrm>
        </p:grpSpPr>
        <p:pic>
          <p:nvPicPr>
            <p:cNvPr id="1247" name="object 124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106621" y="6914287"/>
              <a:ext cx="72383" cy="134311"/>
            </a:xfrm>
            <a:prstGeom prst="rect">
              <a:avLst/>
            </a:prstGeom>
          </p:spPr>
        </p:pic>
        <p:sp>
          <p:nvSpPr>
            <p:cNvPr id="1248" name="object 1248"/>
            <p:cNvSpPr/>
            <p:nvPr/>
          </p:nvSpPr>
          <p:spPr>
            <a:xfrm>
              <a:off x="2132369" y="7031535"/>
              <a:ext cx="40640" cy="268605"/>
            </a:xfrm>
            <a:custGeom>
              <a:avLst/>
              <a:gdLst/>
              <a:ahLst/>
              <a:cxnLst/>
              <a:rect l="l" t="t" r="r" b="b"/>
              <a:pathLst>
                <a:path w="40639" h="268604">
                  <a:moveTo>
                    <a:pt x="0" y="0"/>
                  </a:moveTo>
                  <a:lnTo>
                    <a:pt x="20286" y="136864"/>
                  </a:lnTo>
                  <a:lnTo>
                    <a:pt x="31231" y="210449"/>
                  </a:lnTo>
                  <a:lnTo>
                    <a:pt x="36599" y="245919"/>
                  </a:lnTo>
                  <a:lnTo>
                    <a:pt x="40155" y="268442"/>
                  </a:lnTo>
                </a:path>
              </a:pathLst>
            </a:custGeom>
            <a:ln w="28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9" name="object 124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67772" y="7099694"/>
              <a:ext cx="286488" cy="274130"/>
            </a:xfrm>
            <a:prstGeom prst="rect">
              <a:avLst/>
            </a:prstGeom>
          </p:spPr>
        </p:pic>
        <p:pic>
          <p:nvPicPr>
            <p:cNvPr id="1250" name="object 125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289067" y="7106803"/>
              <a:ext cx="199652" cy="223893"/>
            </a:xfrm>
            <a:prstGeom prst="rect">
              <a:avLst/>
            </a:prstGeom>
          </p:spPr>
        </p:pic>
      </p:grpSp>
      <p:pic>
        <p:nvPicPr>
          <p:cNvPr id="1251" name="object 125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551295" y="7112833"/>
            <a:ext cx="188379" cy="228386"/>
          </a:xfrm>
          <a:prstGeom prst="rect">
            <a:avLst/>
          </a:prstGeom>
        </p:spPr>
      </p:pic>
      <p:grpSp>
        <p:nvGrpSpPr>
          <p:cNvPr id="1252" name="object 1252"/>
          <p:cNvGrpSpPr/>
          <p:nvPr/>
        </p:nvGrpSpPr>
        <p:grpSpPr>
          <a:xfrm>
            <a:off x="2767148" y="7140924"/>
            <a:ext cx="192405" cy="200025"/>
            <a:chOff x="2767148" y="7140924"/>
            <a:chExt cx="192405" cy="200025"/>
          </a:xfrm>
        </p:grpSpPr>
        <p:sp>
          <p:nvSpPr>
            <p:cNvPr id="1253" name="object 1253"/>
            <p:cNvSpPr/>
            <p:nvPr/>
          </p:nvSpPr>
          <p:spPr>
            <a:xfrm>
              <a:off x="2844821" y="716077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2831656" y="7160776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5" h="634">
                  <a:moveTo>
                    <a:pt x="-17434" y="229"/>
                  </a:moveTo>
                  <a:lnTo>
                    <a:pt x="30600" y="229"/>
                  </a:lnTo>
                </a:path>
              </a:pathLst>
            </a:custGeom>
            <a:ln w="35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2818274" y="7161235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69" h="4445">
                  <a:moveTo>
                    <a:pt x="13382" y="0"/>
                  </a:moveTo>
                  <a:lnTo>
                    <a:pt x="7320" y="458"/>
                  </a:lnTo>
                  <a:lnTo>
                    <a:pt x="0" y="4125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2804374" y="7165360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70">
                  <a:moveTo>
                    <a:pt x="13899" y="0"/>
                  </a:moveTo>
                  <a:lnTo>
                    <a:pt x="6579" y="3666"/>
                  </a:lnTo>
                  <a:lnTo>
                    <a:pt x="0" y="13710"/>
                  </a:lnTo>
                </a:path>
              </a:pathLst>
            </a:custGeom>
            <a:ln w="34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2794321" y="7179071"/>
              <a:ext cx="10160" cy="27305"/>
            </a:xfrm>
            <a:custGeom>
              <a:avLst/>
              <a:gdLst/>
              <a:ahLst/>
              <a:cxnLst/>
              <a:rect l="l" t="t" r="r" b="b"/>
              <a:pathLst>
                <a:path w="10160" h="27304">
                  <a:moveTo>
                    <a:pt x="10052" y="0"/>
                  </a:moveTo>
                  <a:lnTo>
                    <a:pt x="6194" y="6072"/>
                  </a:lnTo>
                  <a:lnTo>
                    <a:pt x="3861" y="10916"/>
                  </a:lnTo>
                  <a:lnTo>
                    <a:pt x="2110" y="17067"/>
                  </a:lnTo>
                  <a:lnTo>
                    <a:pt x="0" y="27063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2791625" y="7206135"/>
              <a:ext cx="3175" cy="38100"/>
            </a:xfrm>
            <a:custGeom>
              <a:avLst/>
              <a:gdLst/>
              <a:ahLst/>
              <a:cxnLst/>
              <a:rect l="l" t="t" r="r" b="b"/>
              <a:pathLst>
                <a:path w="3175" h="38100">
                  <a:moveTo>
                    <a:pt x="2696" y="0"/>
                  </a:moveTo>
                  <a:lnTo>
                    <a:pt x="731" y="10159"/>
                  </a:lnTo>
                  <a:lnTo>
                    <a:pt x="0" y="17450"/>
                  </a:lnTo>
                  <a:lnTo>
                    <a:pt x="432" y="25389"/>
                  </a:lnTo>
                  <a:lnTo>
                    <a:pt x="1960" y="37489"/>
                  </a:lnTo>
                </a:path>
              </a:pathLst>
            </a:custGeom>
            <a:ln w="33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2793585" y="7243625"/>
              <a:ext cx="12700" cy="39370"/>
            </a:xfrm>
            <a:custGeom>
              <a:avLst/>
              <a:gdLst/>
              <a:ahLst/>
              <a:cxnLst/>
              <a:rect l="l" t="t" r="r" b="b"/>
              <a:pathLst>
                <a:path w="12700" h="39370">
                  <a:moveTo>
                    <a:pt x="0" y="0"/>
                  </a:moveTo>
                  <a:lnTo>
                    <a:pt x="1729" y="12120"/>
                  </a:lnTo>
                  <a:lnTo>
                    <a:pt x="3574" y="20198"/>
                  </a:lnTo>
                  <a:lnTo>
                    <a:pt x="6677" y="27868"/>
                  </a:lnTo>
                  <a:lnTo>
                    <a:pt x="12179" y="38763"/>
                  </a:lnTo>
                </a:path>
              </a:pathLst>
            </a:custGeom>
            <a:ln w="32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2805765" y="7282388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5">
                  <a:moveTo>
                    <a:pt x="0" y="0"/>
                  </a:moveTo>
                  <a:lnTo>
                    <a:pt x="5701" y="10753"/>
                  </a:lnTo>
                  <a:lnTo>
                    <a:pt x="10203" y="17430"/>
                  </a:lnTo>
                  <a:lnTo>
                    <a:pt x="15844" y="22812"/>
                  </a:lnTo>
                  <a:lnTo>
                    <a:pt x="24964" y="29684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2830730" y="7312072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0" y="0"/>
                  </a:moveTo>
                  <a:lnTo>
                    <a:pt x="9272" y="6597"/>
                  </a:lnTo>
                  <a:lnTo>
                    <a:pt x="15977" y="10065"/>
                  </a:lnTo>
                  <a:lnTo>
                    <a:pt x="23365" y="11545"/>
                  </a:lnTo>
                  <a:lnTo>
                    <a:pt x="34688" y="12179"/>
                  </a:lnTo>
                </a:path>
              </a:pathLst>
            </a:custGeom>
            <a:ln w="32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2865418" y="7315057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30" h="9525">
                  <a:moveTo>
                    <a:pt x="0" y="9195"/>
                  </a:moveTo>
                  <a:lnTo>
                    <a:pt x="11356" y="9495"/>
                  </a:lnTo>
                  <a:lnTo>
                    <a:pt x="18972" y="8637"/>
                  </a:lnTo>
                  <a:lnTo>
                    <a:pt x="26296" y="5760"/>
                  </a:lnTo>
                  <a:lnTo>
                    <a:pt x="36775" y="0"/>
                  </a:lnTo>
                </a:path>
              </a:pathLst>
            </a:custGeom>
            <a:ln w="32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2902194" y="728636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09">
                  <a:moveTo>
                    <a:pt x="0" y="28691"/>
                  </a:moveTo>
                  <a:lnTo>
                    <a:pt x="10355" y="22627"/>
                  </a:lnTo>
                  <a:lnTo>
                    <a:pt x="16814" y="17616"/>
                  </a:lnTo>
                  <a:lnTo>
                    <a:pt x="22082" y="10971"/>
                  </a:lnTo>
                  <a:lnTo>
                    <a:pt x="28865" y="0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2931059" y="7245168"/>
              <a:ext cx="12065" cy="41275"/>
            </a:xfrm>
            <a:custGeom>
              <a:avLst/>
              <a:gdLst/>
              <a:ahLst/>
              <a:cxnLst/>
              <a:rect l="l" t="t" r="r" b="b"/>
              <a:pathLst>
                <a:path w="12064" h="41275">
                  <a:moveTo>
                    <a:pt x="0" y="41197"/>
                  </a:moveTo>
                  <a:lnTo>
                    <a:pt x="6516" y="30030"/>
                  </a:lnTo>
                  <a:lnTo>
                    <a:pt x="9916" y="22017"/>
                  </a:lnTo>
                  <a:lnTo>
                    <a:pt x="11308" y="13294"/>
                  </a:lnTo>
                  <a:lnTo>
                    <a:pt x="11795" y="0"/>
                  </a:lnTo>
                </a:path>
              </a:pathLst>
            </a:custGeom>
            <a:ln w="32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2931568" y="7203144"/>
              <a:ext cx="11430" cy="42545"/>
            </a:xfrm>
            <a:custGeom>
              <a:avLst/>
              <a:gdLst/>
              <a:ahLst/>
              <a:cxnLst/>
              <a:rect l="l" t="t" r="r" b="b"/>
              <a:pathLst>
                <a:path w="11430" h="42545">
                  <a:moveTo>
                    <a:pt x="11286" y="42023"/>
                  </a:moveTo>
                  <a:lnTo>
                    <a:pt x="11414" y="28716"/>
                  </a:lnTo>
                  <a:lnTo>
                    <a:pt x="10280" y="19903"/>
                  </a:lnTo>
                  <a:lnTo>
                    <a:pt x="6828" y="11644"/>
                  </a:lnTo>
                  <a:lnTo>
                    <a:pt x="0" y="0"/>
                  </a:lnTo>
                </a:path>
              </a:pathLst>
            </a:custGeom>
            <a:ln w="32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2897504" y="7171786"/>
              <a:ext cx="34290" cy="31750"/>
            </a:xfrm>
            <a:custGeom>
              <a:avLst/>
              <a:gdLst/>
              <a:ahLst/>
              <a:cxnLst/>
              <a:rect l="l" t="t" r="r" b="b"/>
              <a:pathLst>
                <a:path w="34289" h="31750">
                  <a:moveTo>
                    <a:pt x="34064" y="31357"/>
                  </a:moveTo>
                  <a:lnTo>
                    <a:pt x="26879" y="19880"/>
                  </a:lnTo>
                  <a:lnTo>
                    <a:pt x="20936" y="12787"/>
                  </a:lnTo>
                  <a:lnTo>
                    <a:pt x="13041" y="7141"/>
                  </a:lnTo>
                  <a:lnTo>
                    <a:pt x="0" y="0"/>
                  </a:lnTo>
                </a:path>
              </a:pathLst>
            </a:custGeom>
            <a:ln w="32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2850886" y="7157941"/>
              <a:ext cx="46990" cy="13970"/>
            </a:xfrm>
            <a:custGeom>
              <a:avLst/>
              <a:gdLst/>
              <a:ahLst/>
              <a:cxnLst/>
              <a:rect l="l" t="t" r="r" b="b"/>
              <a:pathLst>
                <a:path w="46989" h="13970">
                  <a:moveTo>
                    <a:pt x="46617" y="13845"/>
                  </a:moveTo>
                  <a:lnTo>
                    <a:pt x="33380" y="6978"/>
                  </a:lnTo>
                  <a:lnTo>
                    <a:pt x="24112" y="3246"/>
                  </a:lnTo>
                  <a:lnTo>
                    <a:pt x="14442" y="1353"/>
                  </a:lnTo>
                  <a:lnTo>
                    <a:pt x="0" y="0"/>
                  </a:lnTo>
                </a:path>
              </a:pathLst>
            </a:custGeom>
            <a:ln w="32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2808283" y="7156875"/>
              <a:ext cx="43180" cy="5715"/>
            </a:xfrm>
            <a:custGeom>
              <a:avLst/>
              <a:gdLst/>
              <a:ahLst/>
              <a:cxnLst/>
              <a:rect l="l" t="t" r="r" b="b"/>
              <a:pathLst>
                <a:path w="43180" h="5715">
                  <a:moveTo>
                    <a:pt x="42603" y="1065"/>
                  </a:moveTo>
                  <a:lnTo>
                    <a:pt x="28223" y="0"/>
                  </a:lnTo>
                  <a:lnTo>
                    <a:pt x="18992" y="124"/>
                  </a:lnTo>
                  <a:lnTo>
                    <a:pt x="10916" y="1870"/>
                  </a:lnTo>
                  <a:lnTo>
                    <a:pt x="0" y="5668"/>
                  </a:lnTo>
                </a:path>
              </a:pathLst>
            </a:custGeom>
            <a:ln w="31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2786753" y="7162544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79">
                  <a:moveTo>
                    <a:pt x="21529" y="0"/>
                  </a:moveTo>
                  <a:lnTo>
                    <a:pt x="10942" y="3996"/>
                  </a:lnTo>
                  <a:lnTo>
                    <a:pt x="5171" y="7124"/>
                  </a:lnTo>
                  <a:lnTo>
                    <a:pt x="2196" y="11000"/>
                  </a:lnTo>
                  <a:lnTo>
                    <a:pt x="0" y="17242"/>
                  </a:lnTo>
                </a:path>
              </a:pathLst>
            </a:custGeom>
            <a:ln w="31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2783447" y="7179787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30" h="19684">
                  <a:moveTo>
                    <a:pt x="3306" y="0"/>
                  </a:moveTo>
                  <a:lnTo>
                    <a:pt x="0" y="10617"/>
                  </a:lnTo>
                  <a:lnTo>
                    <a:pt x="11068" y="19269"/>
                  </a:lnTo>
                </a:path>
              </a:pathLst>
            </a:custGeom>
            <a:ln w="32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1" name="object 1271"/>
          <p:cNvGrpSpPr/>
          <p:nvPr/>
        </p:nvGrpSpPr>
        <p:grpSpPr>
          <a:xfrm>
            <a:off x="2976395" y="6948465"/>
            <a:ext cx="394335" cy="374015"/>
            <a:chOff x="2976395" y="6948465"/>
            <a:chExt cx="394335" cy="374015"/>
          </a:xfrm>
        </p:grpSpPr>
        <p:sp>
          <p:nvSpPr>
            <p:cNvPr id="1272" name="object 1272"/>
            <p:cNvSpPr/>
            <p:nvPr/>
          </p:nvSpPr>
          <p:spPr>
            <a:xfrm>
              <a:off x="3057682" y="708806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5">
                  <a:moveTo>
                    <a:pt x="-17462" y="2579"/>
                  </a:moveTo>
                  <a:lnTo>
                    <a:pt x="17806" y="2579"/>
                  </a:lnTo>
                </a:path>
              </a:pathLst>
            </a:custGeom>
            <a:ln w="40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3058026" y="7002920"/>
              <a:ext cx="7620" cy="85725"/>
            </a:xfrm>
            <a:custGeom>
              <a:avLst/>
              <a:gdLst/>
              <a:ahLst/>
              <a:cxnLst/>
              <a:rect l="l" t="t" r="r" b="b"/>
              <a:pathLst>
                <a:path w="7619" h="85725">
                  <a:moveTo>
                    <a:pt x="0" y="85146"/>
                  </a:moveTo>
                  <a:lnTo>
                    <a:pt x="3137" y="45712"/>
                  </a:lnTo>
                  <a:lnTo>
                    <a:pt x="4930" y="23698"/>
                  </a:lnTo>
                  <a:lnTo>
                    <a:pt x="6051" y="11121"/>
                  </a:lnTo>
                  <a:lnTo>
                    <a:pt x="7172" y="0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3065198" y="6975195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4" h="27940">
                  <a:moveTo>
                    <a:pt x="0" y="27724"/>
                  </a:moveTo>
                  <a:lnTo>
                    <a:pt x="1069" y="17500"/>
                  </a:lnTo>
                  <a:lnTo>
                    <a:pt x="1830" y="11204"/>
                  </a:lnTo>
                  <a:lnTo>
                    <a:pt x="2646" y="6237"/>
                  </a:lnTo>
                  <a:lnTo>
                    <a:pt x="3880" y="0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3069079" y="6964877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80" h="10795">
                  <a:moveTo>
                    <a:pt x="0" y="10317"/>
                  </a:moveTo>
                  <a:lnTo>
                    <a:pt x="2087" y="0"/>
                  </a:lnTo>
                  <a:lnTo>
                    <a:pt x="4844" y="2467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3073923" y="6967344"/>
              <a:ext cx="6350" cy="20955"/>
            </a:xfrm>
            <a:custGeom>
              <a:avLst/>
              <a:gdLst/>
              <a:ahLst/>
              <a:cxnLst/>
              <a:rect l="l" t="t" r="r" b="b"/>
              <a:pathLst>
                <a:path w="6350" h="20954">
                  <a:moveTo>
                    <a:pt x="0" y="0"/>
                  </a:moveTo>
                  <a:lnTo>
                    <a:pt x="2757" y="2467"/>
                  </a:lnTo>
                  <a:lnTo>
                    <a:pt x="6186" y="20500"/>
                  </a:lnTo>
                </a:path>
              </a:pathLst>
            </a:custGeom>
            <a:ln w="33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080110" y="6987845"/>
              <a:ext cx="7620" cy="50165"/>
            </a:xfrm>
            <a:custGeom>
              <a:avLst/>
              <a:gdLst/>
              <a:ahLst/>
              <a:cxnLst/>
              <a:rect l="l" t="t" r="r" b="b"/>
              <a:pathLst>
                <a:path w="7619" h="50165">
                  <a:moveTo>
                    <a:pt x="0" y="0"/>
                  </a:moveTo>
                  <a:lnTo>
                    <a:pt x="2041" y="10921"/>
                  </a:lnTo>
                  <a:lnTo>
                    <a:pt x="3474" y="19747"/>
                  </a:lnTo>
                  <a:lnTo>
                    <a:pt x="4972" y="31145"/>
                  </a:lnTo>
                  <a:lnTo>
                    <a:pt x="7213" y="49781"/>
                  </a:lnTo>
                </a:path>
              </a:pathLst>
            </a:custGeom>
            <a:ln w="34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087323" y="7037626"/>
              <a:ext cx="7620" cy="71120"/>
            </a:xfrm>
            <a:custGeom>
              <a:avLst/>
              <a:gdLst/>
              <a:ahLst/>
              <a:cxnLst/>
              <a:rect l="l" t="t" r="r" b="b"/>
              <a:pathLst>
                <a:path w="7619" h="71120">
                  <a:moveTo>
                    <a:pt x="0" y="0"/>
                  </a:moveTo>
                  <a:lnTo>
                    <a:pt x="2238" y="18962"/>
                  </a:lnTo>
                  <a:lnTo>
                    <a:pt x="3720" y="32640"/>
                  </a:lnTo>
                  <a:lnTo>
                    <a:pt x="5108" y="47655"/>
                  </a:lnTo>
                  <a:lnTo>
                    <a:pt x="7064" y="70628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094388" y="7108254"/>
              <a:ext cx="5715" cy="76200"/>
            </a:xfrm>
            <a:custGeom>
              <a:avLst/>
              <a:gdLst/>
              <a:ahLst/>
              <a:cxnLst/>
              <a:rect l="l" t="t" r="r" b="b"/>
              <a:pathLst>
                <a:path w="5714" h="76200">
                  <a:moveTo>
                    <a:pt x="0" y="0"/>
                  </a:moveTo>
                  <a:lnTo>
                    <a:pt x="1928" y="23059"/>
                  </a:lnTo>
                  <a:lnTo>
                    <a:pt x="3121" y="38673"/>
                  </a:lnTo>
                  <a:lnTo>
                    <a:pt x="4074" y="53977"/>
                  </a:lnTo>
                  <a:lnTo>
                    <a:pt x="5282" y="76107"/>
                  </a:lnTo>
                </a:path>
              </a:pathLst>
            </a:custGeom>
            <a:ln w="31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3099671" y="7184362"/>
              <a:ext cx="3175" cy="64135"/>
            </a:xfrm>
            <a:custGeom>
              <a:avLst/>
              <a:gdLst/>
              <a:ahLst/>
              <a:cxnLst/>
              <a:rect l="l" t="t" r="r" b="b"/>
              <a:pathLst>
                <a:path w="3175" h="64134">
                  <a:moveTo>
                    <a:pt x="0" y="0"/>
                  </a:moveTo>
                  <a:lnTo>
                    <a:pt x="1168" y="21937"/>
                  </a:lnTo>
                  <a:lnTo>
                    <a:pt x="1837" y="35893"/>
                  </a:lnTo>
                  <a:lnTo>
                    <a:pt x="2260" y="47847"/>
                  </a:lnTo>
                  <a:lnTo>
                    <a:pt x="2688" y="63778"/>
                  </a:lnTo>
                </a:path>
              </a:pathLst>
            </a:custGeom>
            <a:ln w="30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3102360" y="7248140"/>
              <a:ext cx="635" cy="38735"/>
            </a:xfrm>
            <a:custGeom>
              <a:avLst/>
              <a:gdLst/>
              <a:ahLst/>
              <a:cxnLst/>
              <a:rect l="l" t="t" r="r" b="b"/>
              <a:pathLst>
                <a:path w="635" h="38734">
                  <a:moveTo>
                    <a:pt x="270" y="-15225"/>
                  </a:moveTo>
                  <a:lnTo>
                    <a:pt x="270" y="53536"/>
                  </a:lnTo>
                </a:path>
              </a:pathLst>
            </a:custGeom>
            <a:ln w="30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3101010" y="7286451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5" h="12065">
                  <a:moveTo>
                    <a:pt x="1560" y="0"/>
                  </a:moveTo>
                  <a:lnTo>
                    <a:pt x="1084" y="11762"/>
                  </a:lnTo>
                  <a:lnTo>
                    <a:pt x="0" y="11338"/>
                  </a:lnTo>
                </a:path>
              </a:pathLst>
            </a:custGeom>
            <a:ln w="31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3008503" y="7160789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39" h="1904">
                  <a:moveTo>
                    <a:pt x="14654" y="1488"/>
                  </a:moveTo>
                  <a:lnTo>
                    <a:pt x="12590" y="1258"/>
                  </a:lnTo>
                  <a:lnTo>
                    <a:pt x="10526" y="1029"/>
                  </a:lnTo>
                </a:path>
                <a:path w="15239" h="1904">
                  <a:moveTo>
                    <a:pt x="10526" y="1029"/>
                  </a:moveTo>
                  <a:lnTo>
                    <a:pt x="6398" y="57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2997788" y="7160219"/>
              <a:ext cx="10795" cy="635"/>
            </a:xfrm>
            <a:custGeom>
              <a:avLst/>
              <a:gdLst/>
              <a:ahLst/>
              <a:cxnLst/>
              <a:rect l="l" t="t" r="r" b="b"/>
              <a:pathLst>
                <a:path w="10794" h="634">
                  <a:moveTo>
                    <a:pt x="10714" y="570"/>
                  </a:moveTo>
                  <a:lnTo>
                    <a:pt x="4316" y="0"/>
                  </a:lnTo>
                  <a:lnTo>
                    <a:pt x="0" y="458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2993472" y="7160678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4316" y="0"/>
                  </a:moveTo>
                  <a:lnTo>
                    <a:pt x="0" y="458"/>
                  </a:lnTo>
                  <a:lnTo>
                    <a:pt x="3996" y="2720"/>
                  </a:lnTo>
                </a:path>
              </a:pathLst>
            </a:custGeom>
            <a:ln w="34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2997468" y="7163398"/>
              <a:ext cx="20955" cy="6350"/>
            </a:xfrm>
            <a:custGeom>
              <a:avLst/>
              <a:gdLst/>
              <a:ahLst/>
              <a:cxnLst/>
              <a:rect l="l" t="t" r="r" b="b"/>
              <a:pathLst>
                <a:path w="20955" h="6350">
                  <a:moveTo>
                    <a:pt x="0" y="0"/>
                  </a:moveTo>
                  <a:lnTo>
                    <a:pt x="3995" y="2261"/>
                  </a:lnTo>
                  <a:lnTo>
                    <a:pt x="20859" y="5740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3018328" y="7169139"/>
              <a:ext cx="45720" cy="6985"/>
            </a:xfrm>
            <a:custGeom>
              <a:avLst/>
              <a:gdLst/>
              <a:ahLst/>
              <a:cxnLst/>
              <a:rect l="l" t="t" r="r" b="b"/>
              <a:pathLst>
                <a:path w="45719" h="6984">
                  <a:moveTo>
                    <a:pt x="0" y="0"/>
                  </a:moveTo>
                  <a:lnTo>
                    <a:pt x="10193" y="2063"/>
                  </a:lnTo>
                  <a:lnTo>
                    <a:pt x="18308" y="3458"/>
                  </a:lnTo>
                  <a:lnTo>
                    <a:pt x="28589" y="4823"/>
                  </a:lnTo>
                  <a:lnTo>
                    <a:pt x="45283" y="6794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063612" y="7175933"/>
              <a:ext cx="62865" cy="5715"/>
            </a:xfrm>
            <a:custGeom>
              <a:avLst/>
              <a:gdLst/>
              <a:ahLst/>
              <a:cxnLst/>
              <a:rect l="l" t="t" r="r" b="b"/>
              <a:pathLst>
                <a:path w="62864" h="5715">
                  <a:moveTo>
                    <a:pt x="0" y="0"/>
                  </a:moveTo>
                  <a:lnTo>
                    <a:pt x="16967" y="1951"/>
                  </a:lnTo>
                  <a:lnTo>
                    <a:pt x="29161" y="3177"/>
                  </a:lnTo>
                  <a:lnTo>
                    <a:pt x="42466" y="4196"/>
                  </a:lnTo>
                  <a:lnTo>
                    <a:pt x="62768" y="5527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126380" y="7181461"/>
              <a:ext cx="68580" cy="2540"/>
            </a:xfrm>
            <a:custGeom>
              <a:avLst/>
              <a:gdLst/>
              <a:ahLst/>
              <a:cxnLst/>
              <a:rect l="l" t="t" r="r" b="b"/>
              <a:pathLst>
                <a:path w="68580" h="2540">
                  <a:moveTo>
                    <a:pt x="0" y="0"/>
                  </a:moveTo>
                  <a:lnTo>
                    <a:pt x="20383" y="1275"/>
                  </a:lnTo>
                  <a:lnTo>
                    <a:pt x="34260" y="1907"/>
                  </a:lnTo>
                  <a:lnTo>
                    <a:pt x="48007" y="2085"/>
                  </a:lnTo>
                  <a:lnTo>
                    <a:pt x="67997" y="1993"/>
                  </a:lnTo>
                </a:path>
              </a:pathLst>
            </a:custGeom>
            <a:ln w="31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194377" y="7179114"/>
              <a:ext cx="61594" cy="4445"/>
            </a:xfrm>
            <a:custGeom>
              <a:avLst/>
              <a:gdLst/>
              <a:ahLst/>
              <a:cxnLst/>
              <a:rect l="l" t="t" r="r" b="b"/>
              <a:pathLst>
                <a:path w="61595" h="4445">
                  <a:moveTo>
                    <a:pt x="0" y="4340"/>
                  </a:moveTo>
                  <a:lnTo>
                    <a:pt x="19884" y="4150"/>
                  </a:lnTo>
                  <a:lnTo>
                    <a:pt x="32889" y="3635"/>
                  </a:lnTo>
                  <a:lnTo>
                    <a:pt x="44754" y="2387"/>
                  </a:lnTo>
                  <a:lnTo>
                    <a:pt x="61218" y="0"/>
                  </a:lnTo>
                </a:path>
              </a:pathLst>
            </a:custGeom>
            <a:ln w="30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255596" y="7167912"/>
              <a:ext cx="45720" cy="11430"/>
            </a:xfrm>
            <a:custGeom>
              <a:avLst/>
              <a:gdLst/>
              <a:ahLst/>
              <a:cxnLst/>
              <a:rect l="l" t="t" r="r" b="b"/>
              <a:pathLst>
                <a:path w="45720" h="11429">
                  <a:moveTo>
                    <a:pt x="0" y="11201"/>
                  </a:moveTo>
                  <a:lnTo>
                    <a:pt x="16219" y="8706"/>
                  </a:lnTo>
                  <a:lnTo>
                    <a:pt x="26370" y="6708"/>
                  </a:lnTo>
                  <a:lnTo>
                    <a:pt x="34724" y="4155"/>
                  </a:lnTo>
                  <a:lnTo>
                    <a:pt x="45549" y="0"/>
                  </a:lnTo>
                </a:path>
              </a:pathLst>
            </a:custGeom>
            <a:ln w="30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301146" y="7152346"/>
              <a:ext cx="26034" cy="15875"/>
            </a:xfrm>
            <a:custGeom>
              <a:avLst/>
              <a:gdLst/>
              <a:ahLst/>
              <a:cxnLst/>
              <a:rect l="l" t="t" r="r" b="b"/>
              <a:pathLst>
                <a:path w="26035" h="15875">
                  <a:moveTo>
                    <a:pt x="0" y="15565"/>
                  </a:moveTo>
                  <a:lnTo>
                    <a:pt x="10511" y="11341"/>
                  </a:lnTo>
                  <a:lnTo>
                    <a:pt x="16663" y="8312"/>
                  </a:lnTo>
                  <a:lnTo>
                    <a:pt x="20839" y="5018"/>
                  </a:lnTo>
                  <a:lnTo>
                    <a:pt x="25422" y="0"/>
                  </a:lnTo>
                </a:path>
              </a:pathLst>
            </a:custGeom>
            <a:ln w="31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326569" y="7135239"/>
              <a:ext cx="7620" cy="17145"/>
            </a:xfrm>
            <a:custGeom>
              <a:avLst/>
              <a:gdLst/>
              <a:ahLst/>
              <a:cxnLst/>
              <a:rect l="l" t="t" r="r" b="b"/>
              <a:pathLst>
                <a:path w="7620" h="17145">
                  <a:moveTo>
                    <a:pt x="0" y="17107"/>
                  </a:moveTo>
                  <a:lnTo>
                    <a:pt x="7441" y="8619"/>
                  </a:lnTo>
                  <a:lnTo>
                    <a:pt x="4864" y="0"/>
                  </a:lnTo>
                </a:path>
              </a:pathLst>
            </a:custGeom>
            <a:ln w="32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318114" y="7118955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5" h="16509">
                  <a:moveTo>
                    <a:pt x="13318" y="16283"/>
                  </a:moveTo>
                  <a:lnTo>
                    <a:pt x="10740" y="7663"/>
                  </a:lnTo>
                  <a:lnTo>
                    <a:pt x="0" y="0"/>
                  </a:lnTo>
                </a:path>
              </a:pathLst>
            </a:custGeom>
            <a:ln w="33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290494" y="7105463"/>
              <a:ext cx="27940" cy="13970"/>
            </a:xfrm>
            <a:custGeom>
              <a:avLst/>
              <a:gdLst/>
              <a:ahLst/>
              <a:cxnLst/>
              <a:rect l="l" t="t" r="r" b="b"/>
              <a:pathLst>
                <a:path w="27939" h="13970">
                  <a:moveTo>
                    <a:pt x="27619" y="13492"/>
                  </a:moveTo>
                  <a:lnTo>
                    <a:pt x="21146" y="8970"/>
                  </a:lnTo>
                  <a:lnTo>
                    <a:pt x="16111" y="6057"/>
                  </a:lnTo>
                  <a:lnTo>
                    <a:pt x="9926" y="3489"/>
                  </a:lnTo>
                  <a:lnTo>
                    <a:pt x="0" y="0"/>
                  </a:lnTo>
                </a:path>
              </a:pathLst>
            </a:custGeom>
            <a:ln w="33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253816" y="709820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36677" y="7260"/>
                  </a:moveTo>
                  <a:lnTo>
                    <a:pt x="26610" y="3868"/>
                  </a:lnTo>
                  <a:lnTo>
                    <a:pt x="19433" y="1981"/>
                  </a:lnTo>
                  <a:lnTo>
                    <a:pt x="11709" y="919"/>
                  </a:lnTo>
                  <a:lnTo>
                    <a:pt x="0" y="0"/>
                  </a:lnTo>
                </a:path>
              </a:pathLst>
            </a:custGeom>
            <a:ln w="33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215451" y="7097455"/>
              <a:ext cx="38735" cy="5080"/>
            </a:xfrm>
            <a:custGeom>
              <a:avLst/>
              <a:gdLst/>
              <a:ahLst/>
              <a:cxnLst/>
              <a:rect l="l" t="t" r="r" b="b"/>
              <a:pathLst>
                <a:path w="38735" h="5079">
                  <a:moveTo>
                    <a:pt x="38365" y="747"/>
                  </a:moveTo>
                  <a:lnTo>
                    <a:pt x="26628" y="0"/>
                  </a:lnTo>
                  <a:lnTo>
                    <a:pt x="18720" y="143"/>
                  </a:lnTo>
                  <a:lnTo>
                    <a:pt x="11042" y="1532"/>
                  </a:lnTo>
                  <a:lnTo>
                    <a:pt x="0" y="4520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183524" y="7101976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5" h="17779">
                  <a:moveTo>
                    <a:pt x="31927" y="0"/>
                  </a:moveTo>
                  <a:lnTo>
                    <a:pt x="20985" y="3199"/>
                  </a:lnTo>
                  <a:lnTo>
                    <a:pt x="14011" y="6066"/>
                  </a:lnTo>
                  <a:lnTo>
                    <a:pt x="8014" y="10223"/>
                  </a:lnTo>
                  <a:lnTo>
                    <a:pt x="0" y="17291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165237" y="7119267"/>
              <a:ext cx="18415" cy="31115"/>
            </a:xfrm>
            <a:custGeom>
              <a:avLst/>
              <a:gdLst/>
              <a:ahLst/>
              <a:cxnLst/>
              <a:rect l="l" t="t" r="r" b="b"/>
              <a:pathLst>
                <a:path w="18414" h="31115">
                  <a:moveTo>
                    <a:pt x="18287" y="0"/>
                  </a:moveTo>
                  <a:lnTo>
                    <a:pt x="10485" y="7276"/>
                  </a:lnTo>
                  <a:lnTo>
                    <a:pt x="5980" y="12897"/>
                  </a:lnTo>
                  <a:lnTo>
                    <a:pt x="3056" y="19739"/>
                  </a:lnTo>
                  <a:lnTo>
                    <a:pt x="0" y="30678"/>
                  </a:lnTo>
                </a:path>
              </a:pathLst>
            </a:custGeom>
            <a:ln w="32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161681" y="7149946"/>
              <a:ext cx="5080" cy="41910"/>
            </a:xfrm>
            <a:custGeom>
              <a:avLst/>
              <a:gdLst/>
              <a:ahLst/>
              <a:cxnLst/>
              <a:rect l="l" t="t" r="r" b="b"/>
              <a:pathLst>
                <a:path w="5080" h="41909">
                  <a:moveTo>
                    <a:pt x="3555" y="0"/>
                  </a:moveTo>
                  <a:lnTo>
                    <a:pt x="802" y="11108"/>
                  </a:lnTo>
                  <a:lnTo>
                    <a:pt x="0" y="19135"/>
                  </a:lnTo>
                  <a:lnTo>
                    <a:pt x="1252" y="27971"/>
                  </a:lnTo>
                  <a:lnTo>
                    <a:pt x="4665" y="41510"/>
                  </a:lnTo>
                </a:path>
              </a:pathLst>
            </a:custGeom>
            <a:ln w="32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166346" y="7191456"/>
              <a:ext cx="22860" cy="45085"/>
            </a:xfrm>
            <a:custGeom>
              <a:avLst/>
              <a:gdLst/>
              <a:ahLst/>
              <a:cxnLst/>
              <a:rect l="l" t="t" r="r" b="b"/>
              <a:pathLst>
                <a:path w="22860" h="45084">
                  <a:moveTo>
                    <a:pt x="0" y="0"/>
                  </a:moveTo>
                  <a:lnTo>
                    <a:pt x="3745" y="13589"/>
                  </a:lnTo>
                  <a:lnTo>
                    <a:pt x="7332" y="22781"/>
                  </a:lnTo>
                  <a:lnTo>
                    <a:pt x="12864" y="31773"/>
                  </a:lnTo>
                  <a:lnTo>
                    <a:pt x="22446" y="44760"/>
                  </a:lnTo>
                </a:path>
              </a:pathLst>
            </a:custGeom>
            <a:ln w="32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188793" y="7236217"/>
              <a:ext cx="39370" cy="38735"/>
            </a:xfrm>
            <a:custGeom>
              <a:avLst/>
              <a:gdLst/>
              <a:ahLst/>
              <a:cxnLst/>
              <a:rect l="l" t="t" r="r" b="b"/>
              <a:pathLst>
                <a:path w="39369" h="38734">
                  <a:moveTo>
                    <a:pt x="0" y="0"/>
                  </a:moveTo>
                  <a:lnTo>
                    <a:pt x="9846" y="12883"/>
                  </a:lnTo>
                  <a:lnTo>
                    <a:pt x="17228" y="21152"/>
                  </a:lnTo>
                  <a:lnTo>
                    <a:pt x="25837" y="28380"/>
                  </a:lnTo>
                  <a:lnTo>
                    <a:pt x="39362" y="38146"/>
                  </a:lnTo>
                </a:path>
              </a:pathLst>
            </a:custGeom>
            <a:ln w="32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228156" y="7274364"/>
              <a:ext cx="48260" cy="24765"/>
            </a:xfrm>
            <a:custGeom>
              <a:avLst/>
              <a:gdLst/>
              <a:ahLst/>
              <a:cxnLst/>
              <a:rect l="l" t="t" r="r" b="b"/>
              <a:pathLst>
                <a:path w="48260" h="24765">
                  <a:moveTo>
                    <a:pt x="0" y="0"/>
                  </a:moveTo>
                  <a:lnTo>
                    <a:pt x="13660" y="9548"/>
                  </a:lnTo>
                  <a:lnTo>
                    <a:pt x="23212" y="15254"/>
                  </a:lnTo>
                  <a:lnTo>
                    <a:pt x="33156" y="19391"/>
                  </a:lnTo>
                  <a:lnTo>
                    <a:pt x="47991" y="24228"/>
                  </a:lnTo>
                </a:path>
              </a:pathLst>
            </a:custGeom>
            <a:ln w="31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276147" y="7298592"/>
              <a:ext cx="46355" cy="7620"/>
            </a:xfrm>
            <a:custGeom>
              <a:avLst/>
              <a:gdLst/>
              <a:ahLst/>
              <a:cxnLst/>
              <a:rect l="l" t="t" r="r" b="b"/>
              <a:pathLst>
                <a:path w="46354" h="7620">
                  <a:moveTo>
                    <a:pt x="0" y="0"/>
                  </a:moveTo>
                  <a:lnTo>
                    <a:pt x="14799" y="4572"/>
                  </a:lnTo>
                  <a:lnTo>
                    <a:pt x="24499" y="6848"/>
                  </a:lnTo>
                  <a:lnTo>
                    <a:pt x="33387" y="7505"/>
                  </a:lnTo>
                  <a:lnTo>
                    <a:pt x="45755" y="7221"/>
                  </a:lnTo>
                </a:path>
              </a:pathLst>
            </a:custGeom>
            <a:ln w="31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3321902" y="7298263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20" h="7620">
                  <a:moveTo>
                    <a:pt x="0" y="7550"/>
                  </a:moveTo>
                  <a:lnTo>
                    <a:pt x="12162" y="7035"/>
                  </a:lnTo>
                  <a:lnTo>
                    <a:pt x="19612" y="6077"/>
                  </a:lnTo>
                  <a:lnTo>
                    <a:pt x="25409" y="3968"/>
                  </a:lnTo>
                  <a:lnTo>
                    <a:pt x="32608" y="0"/>
                  </a:lnTo>
                </a:path>
              </a:pathLst>
            </a:custGeom>
            <a:ln w="31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6" name="object 1306"/>
          <p:cNvGrpSpPr/>
          <p:nvPr/>
        </p:nvGrpSpPr>
        <p:grpSpPr>
          <a:xfrm>
            <a:off x="4171627" y="7026788"/>
            <a:ext cx="71755" cy="320675"/>
            <a:chOff x="4171627" y="7026788"/>
            <a:chExt cx="71755" cy="320675"/>
          </a:xfrm>
        </p:grpSpPr>
        <p:sp>
          <p:nvSpPr>
            <p:cNvPr id="1307" name="object 1307"/>
            <p:cNvSpPr/>
            <p:nvPr/>
          </p:nvSpPr>
          <p:spPr>
            <a:xfrm>
              <a:off x="4192809" y="7046415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435" y="4779"/>
                  </a:moveTo>
                  <a:lnTo>
                    <a:pt x="2976" y="4148"/>
                  </a:lnTo>
                  <a:lnTo>
                    <a:pt x="2517" y="3518"/>
                  </a:lnTo>
                </a:path>
                <a:path w="3810" h="5079">
                  <a:moveTo>
                    <a:pt x="2517" y="3518"/>
                  </a:moveTo>
                  <a:lnTo>
                    <a:pt x="1600" y="22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190066" y="704415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742" y="2258"/>
                  </a:moveTo>
                  <a:lnTo>
                    <a:pt x="1142" y="0"/>
                  </a:lnTo>
                  <a:lnTo>
                    <a:pt x="0" y="121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4188923" y="7045367"/>
              <a:ext cx="1270" cy="11430"/>
            </a:xfrm>
            <a:custGeom>
              <a:avLst/>
              <a:gdLst/>
              <a:ahLst/>
              <a:cxnLst/>
              <a:rect l="l" t="t" r="r" b="b"/>
              <a:pathLst>
                <a:path w="1270" h="11429">
                  <a:moveTo>
                    <a:pt x="1142" y="0"/>
                  </a:moveTo>
                  <a:lnTo>
                    <a:pt x="0" y="1209"/>
                  </a:lnTo>
                  <a:lnTo>
                    <a:pt x="1063" y="11065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4189986" y="7056433"/>
              <a:ext cx="25400" cy="156210"/>
            </a:xfrm>
            <a:custGeom>
              <a:avLst/>
              <a:gdLst/>
              <a:ahLst/>
              <a:cxnLst/>
              <a:rect l="l" t="t" r="r" b="b"/>
              <a:pathLst>
                <a:path w="25400" h="156209">
                  <a:moveTo>
                    <a:pt x="0" y="0"/>
                  </a:moveTo>
                  <a:lnTo>
                    <a:pt x="11437" y="69294"/>
                  </a:lnTo>
                  <a:lnTo>
                    <a:pt x="17839" y="108632"/>
                  </a:lnTo>
                  <a:lnTo>
                    <a:pt x="21539" y="132628"/>
                  </a:lnTo>
                  <a:lnTo>
                    <a:pt x="24866" y="155900"/>
                  </a:lnTo>
                </a:path>
              </a:pathLst>
            </a:custGeom>
            <a:ln w="32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4214853" y="7212333"/>
              <a:ext cx="8890" cy="69215"/>
            </a:xfrm>
            <a:custGeom>
              <a:avLst/>
              <a:gdLst/>
              <a:ahLst/>
              <a:cxnLst/>
              <a:rect l="l" t="t" r="r" b="b"/>
              <a:pathLst>
                <a:path w="8889" h="69215">
                  <a:moveTo>
                    <a:pt x="0" y="0"/>
                  </a:moveTo>
                  <a:lnTo>
                    <a:pt x="3072" y="21912"/>
                  </a:lnTo>
                  <a:lnTo>
                    <a:pt x="4991" y="36390"/>
                  </a:lnTo>
                  <a:lnTo>
                    <a:pt x="6560" y="49893"/>
                  </a:lnTo>
                  <a:lnTo>
                    <a:pt x="8584" y="68876"/>
                  </a:lnTo>
                </a:path>
              </a:pathLst>
            </a:custGeom>
            <a:ln w="30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4223438" y="7281210"/>
              <a:ext cx="4445" cy="50800"/>
            </a:xfrm>
            <a:custGeom>
              <a:avLst/>
              <a:gdLst/>
              <a:ahLst/>
              <a:cxnLst/>
              <a:rect l="l" t="t" r="r" b="b"/>
              <a:pathLst>
                <a:path w="4445" h="50800">
                  <a:moveTo>
                    <a:pt x="0" y="0"/>
                  </a:moveTo>
                  <a:lnTo>
                    <a:pt x="1959" y="18700"/>
                  </a:lnTo>
                  <a:lnTo>
                    <a:pt x="3074" y="30218"/>
                  </a:lnTo>
                  <a:lnTo>
                    <a:pt x="3762" y="39311"/>
                  </a:lnTo>
                  <a:lnTo>
                    <a:pt x="4438" y="50734"/>
                  </a:lnTo>
                </a:path>
              </a:pathLst>
            </a:custGeom>
            <a:ln w="30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3" name="object 1313"/>
          <p:cNvGrpSpPr/>
          <p:nvPr/>
        </p:nvGrpSpPr>
        <p:grpSpPr>
          <a:xfrm>
            <a:off x="4014204" y="7151875"/>
            <a:ext cx="387350" cy="40640"/>
            <a:chOff x="4014204" y="7151875"/>
            <a:chExt cx="387350" cy="40640"/>
          </a:xfrm>
        </p:grpSpPr>
        <p:sp>
          <p:nvSpPr>
            <p:cNvPr id="1314" name="object 1314"/>
            <p:cNvSpPr/>
            <p:nvPr/>
          </p:nvSpPr>
          <p:spPr>
            <a:xfrm>
              <a:off x="4072301" y="717330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14"/>
                  </a:moveTo>
                  <a:lnTo>
                    <a:pt x="1906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047210" y="7169902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25091" y="3403"/>
                  </a:moveTo>
                  <a:lnTo>
                    <a:pt x="9170" y="998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4034576" y="7168903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12634" y="998"/>
                  </a:moveTo>
                  <a:lnTo>
                    <a:pt x="3462" y="0"/>
                  </a:lnTo>
                  <a:lnTo>
                    <a:pt x="0" y="44"/>
                  </a:lnTo>
                </a:path>
              </a:pathLst>
            </a:custGeom>
            <a:ln w="34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4031113" y="7168948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4" h="1270">
                  <a:moveTo>
                    <a:pt x="3462" y="0"/>
                  </a:moveTo>
                  <a:lnTo>
                    <a:pt x="0" y="43"/>
                  </a:lnTo>
                  <a:lnTo>
                    <a:pt x="11857" y="875"/>
                  </a:lnTo>
                </a:path>
              </a:pathLst>
            </a:custGeom>
            <a:ln w="33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4042970" y="7169824"/>
              <a:ext cx="43815" cy="1905"/>
            </a:xfrm>
            <a:custGeom>
              <a:avLst/>
              <a:gdLst/>
              <a:ahLst/>
              <a:cxnLst/>
              <a:rect l="l" t="t" r="r" b="b"/>
              <a:pathLst>
                <a:path w="43814" h="1904">
                  <a:moveTo>
                    <a:pt x="0" y="0"/>
                  </a:moveTo>
                  <a:lnTo>
                    <a:pt x="7353" y="497"/>
                  </a:lnTo>
                  <a:lnTo>
                    <a:pt x="14363" y="855"/>
                  </a:lnTo>
                  <a:lnTo>
                    <a:pt x="25134" y="1247"/>
                  </a:lnTo>
                  <a:lnTo>
                    <a:pt x="43767" y="1846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4086738" y="7171670"/>
              <a:ext cx="77470" cy="1270"/>
            </a:xfrm>
            <a:custGeom>
              <a:avLst/>
              <a:gdLst/>
              <a:ahLst/>
              <a:cxnLst/>
              <a:rect l="l" t="t" r="r" b="b"/>
              <a:pathLst>
                <a:path w="77470" h="1270">
                  <a:moveTo>
                    <a:pt x="0" y="0"/>
                  </a:moveTo>
                  <a:lnTo>
                    <a:pt x="19156" y="587"/>
                  </a:lnTo>
                  <a:lnTo>
                    <a:pt x="33589" y="900"/>
                  </a:lnTo>
                  <a:lnTo>
                    <a:pt x="50541" y="1044"/>
                  </a:lnTo>
                  <a:lnTo>
                    <a:pt x="77254" y="1126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4163993" y="7170592"/>
              <a:ext cx="210185" cy="2540"/>
            </a:xfrm>
            <a:custGeom>
              <a:avLst/>
              <a:gdLst/>
              <a:ahLst/>
              <a:cxnLst/>
              <a:rect l="l" t="t" r="r" b="b"/>
              <a:pathLst>
                <a:path w="210185" h="2540">
                  <a:moveTo>
                    <a:pt x="-14771" y="1102"/>
                  </a:moveTo>
                  <a:lnTo>
                    <a:pt x="224457" y="1102"/>
                  </a:lnTo>
                </a:path>
              </a:pathLst>
            </a:custGeom>
            <a:ln w="31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4373679" y="7170831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4">
                  <a:moveTo>
                    <a:pt x="0" y="0"/>
                  </a:moveTo>
                  <a:lnTo>
                    <a:pt x="12020" y="481"/>
                  </a:lnTo>
                  <a:lnTo>
                    <a:pt x="6199" y="1658"/>
                  </a:lnTo>
                </a:path>
              </a:pathLst>
            </a:custGeom>
            <a:ln w="31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4358252" y="7172490"/>
              <a:ext cx="22225" cy="2540"/>
            </a:xfrm>
            <a:custGeom>
              <a:avLst/>
              <a:gdLst/>
              <a:ahLst/>
              <a:cxnLst/>
              <a:rect l="l" t="t" r="r" b="b"/>
              <a:pathLst>
                <a:path w="22225" h="2540">
                  <a:moveTo>
                    <a:pt x="21626" y="0"/>
                  </a:moveTo>
                  <a:lnTo>
                    <a:pt x="15805" y="1177"/>
                  </a:lnTo>
                  <a:lnTo>
                    <a:pt x="0" y="2033"/>
                  </a:lnTo>
                </a:path>
              </a:pathLst>
            </a:custGeom>
            <a:ln w="33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4325865" y="7174524"/>
              <a:ext cx="32384" cy="1270"/>
            </a:xfrm>
            <a:custGeom>
              <a:avLst/>
              <a:gdLst/>
              <a:ahLst/>
              <a:cxnLst/>
              <a:rect l="l" t="t" r="r" b="b"/>
              <a:pathLst>
                <a:path w="32385" h="1270">
                  <a:moveTo>
                    <a:pt x="32386" y="0"/>
                  </a:moveTo>
                  <a:lnTo>
                    <a:pt x="22990" y="487"/>
                  </a:lnTo>
                  <a:lnTo>
                    <a:pt x="16484" y="687"/>
                  </a:lnTo>
                  <a:lnTo>
                    <a:pt x="9833" y="633"/>
                  </a:lnTo>
                  <a:lnTo>
                    <a:pt x="0" y="358"/>
                  </a:lnTo>
                </a:path>
              </a:pathLst>
            </a:custGeom>
            <a:ln w="34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4" name="object 1324"/>
          <p:cNvGrpSpPr/>
          <p:nvPr/>
        </p:nvGrpSpPr>
        <p:grpSpPr>
          <a:xfrm>
            <a:off x="4321082" y="7040840"/>
            <a:ext cx="236854" cy="295910"/>
            <a:chOff x="4321082" y="7040840"/>
            <a:chExt cx="236854" cy="295910"/>
          </a:xfrm>
        </p:grpSpPr>
        <p:sp>
          <p:nvSpPr>
            <p:cNvPr id="1325" name="object 1325"/>
            <p:cNvSpPr/>
            <p:nvPr/>
          </p:nvSpPr>
          <p:spPr>
            <a:xfrm>
              <a:off x="4341015" y="7069983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59">
                  <a:moveTo>
                    <a:pt x="3835" y="9731"/>
                  </a:moveTo>
                  <a:lnTo>
                    <a:pt x="3261" y="8356"/>
                  </a:lnTo>
                  <a:lnTo>
                    <a:pt x="2688" y="6979"/>
                  </a:lnTo>
                </a:path>
                <a:path w="4445" h="10159">
                  <a:moveTo>
                    <a:pt x="2688" y="6979"/>
                  </a:moveTo>
                  <a:lnTo>
                    <a:pt x="1541" y="422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4338874" y="7061895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2140" y="8088"/>
                  </a:moveTo>
                  <a:lnTo>
                    <a:pt x="599" y="3861"/>
                  </a:lnTo>
                  <a:lnTo>
                    <a:pt x="0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4338274" y="7058033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39" h="4445">
                  <a:moveTo>
                    <a:pt x="599" y="3861"/>
                  </a:moveTo>
                  <a:lnTo>
                    <a:pt x="0" y="0"/>
                  </a:lnTo>
                  <a:lnTo>
                    <a:pt x="2051" y="1073"/>
                  </a:lnTo>
                </a:path>
              </a:pathLst>
            </a:custGeom>
            <a:ln w="34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4340325" y="7059106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0" y="0"/>
                  </a:moveTo>
                  <a:lnTo>
                    <a:pt x="2050" y="1074"/>
                  </a:lnTo>
                  <a:lnTo>
                    <a:pt x="6652" y="10955"/>
                  </a:lnTo>
                </a:path>
              </a:pathLst>
            </a:custGeom>
            <a:ln w="34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4346978" y="7070062"/>
              <a:ext cx="11430" cy="29845"/>
            </a:xfrm>
            <a:custGeom>
              <a:avLst/>
              <a:gdLst/>
              <a:ahLst/>
              <a:cxnLst/>
              <a:rect l="l" t="t" r="r" b="b"/>
              <a:pathLst>
                <a:path w="11429" h="29845">
                  <a:moveTo>
                    <a:pt x="0" y="0"/>
                  </a:moveTo>
                  <a:lnTo>
                    <a:pt x="2757" y="6023"/>
                  </a:lnTo>
                  <a:lnTo>
                    <a:pt x="4802" y="11128"/>
                  </a:lnTo>
                  <a:lnTo>
                    <a:pt x="7147" y="18101"/>
                  </a:lnTo>
                  <a:lnTo>
                    <a:pt x="10806" y="29730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357784" y="7099793"/>
              <a:ext cx="12700" cy="47625"/>
            </a:xfrm>
            <a:custGeom>
              <a:avLst/>
              <a:gdLst/>
              <a:ahLst/>
              <a:cxnLst/>
              <a:rect l="l" t="t" r="r" b="b"/>
              <a:pathLst>
                <a:path w="12700" h="47625">
                  <a:moveTo>
                    <a:pt x="0" y="0"/>
                  </a:moveTo>
                  <a:lnTo>
                    <a:pt x="3684" y="11906"/>
                  </a:lnTo>
                  <a:lnTo>
                    <a:pt x="6206" y="20821"/>
                  </a:lnTo>
                  <a:lnTo>
                    <a:pt x="8732" y="31197"/>
                  </a:lnTo>
                  <a:lnTo>
                    <a:pt x="12425" y="47484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4370210" y="7147278"/>
              <a:ext cx="10795" cy="57785"/>
            </a:xfrm>
            <a:custGeom>
              <a:avLst/>
              <a:gdLst/>
              <a:ahLst/>
              <a:cxnLst/>
              <a:rect l="l" t="t" r="r" b="b"/>
              <a:pathLst>
                <a:path w="10795" h="57784">
                  <a:moveTo>
                    <a:pt x="0" y="0"/>
                  </a:moveTo>
                  <a:lnTo>
                    <a:pt x="3664" y="16442"/>
                  </a:lnTo>
                  <a:lnTo>
                    <a:pt x="5985" y="27903"/>
                  </a:lnTo>
                  <a:lnTo>
                    <a:pt x="7951" y="39767"/>
                  </a:lnTo>
                  <a:lnTo>
                    <a:pt x="10552" y="57416"/>
                  </a:lnTo>
                </a:path>
              </a:pathLst>
            </a:custGeom>
            <a:ln w="32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4380762" y="7204694"/>
              <a:ext cx="6350" cy="54610"/>
            </a:xfrm>
            <a:custGeom>
              <a:avLst/>
              <a:gdLst/>
              <a:ahLst/>
              <a:cxnLst/>
              <a:rect l="l" t="t" r="r" b="b"/>
              <a:pathLst>
                <a:path w="6350" h="54609">
                  <a:moveTo>
                    <a:pt x="0" y="0"/>
                  </a:moveTo>
                  <a:lnTo>
                    <a:pt x="2534" y="17600"/>
                  </a:lnTo>
                  <a:lnTo>
                    <a:pt x="4034" y="29120"/>
                  </a:lnTo>
                  <a:lnTo>
                    <a:pt x="5092" y="39651"/>
                  </a:lnTo>
                  <a:lnTo>
                    <a:pt x="6296" y="54280"/>
                  </a:lnTo>
                </a:path>
              </a:pathLst>
            </a:custGeom>
            <a:ln w="31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4387059" y="7258975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39" h="39370">
                  <a:moveTo>
                    <a:pt x="0" y="0"/>
                  </a:moveTo>
                  <a:lnTo>
                    <a:pt x="1138" y="14387"/>
                  </a:lnTo>
                  <a:lnTo>
                    <a:pt x="1729" y="23229"/>
                  </a:lnTo>
                  <a:lnTo>
                    <a:pt x="1963" y="30164"/>
                  </a:lnTo>
                  <a:lnTo>
                    <a:pt x="2032" y="38836"/>
                  </a:lnTo>
                </a:path>
              </a:pathLst>
            </a:custGeom>
            <a:ln w="31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4388158" y="729781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933" y="0"/>
                  </a:moveTo>
                  <a:lnTo>
                    <a:pt x="999" y="14337"/>
                  </a:lnTo>
                  <a:lnTo>
                    <a:pt x="0" y="17328"/>
                  </a:lnTo>
                </a:path>
              </a:pathLst>
            </a:custGeom>
            <a:ln w="31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4386337" y="7310987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1821" y="4152"/>
                  </a:moveTo>
                  <a:lnTo>
                    <a:pt x="821" y="7143"/>
                  </a:lnTo>
                  <a:lnTo>
                    <a:pt x="0" y="0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4385515" y="7289294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821" y="21693"/>
                  </a:moveTo>
                  <a:lnTo>
                    <a:pt x="0" y="14548"/>
                  </a:lnTo>
                  <a:lnTo>
                    <a:pt x="788" y="0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4386304" y="7256670"/>
              <a:ext cx="5080" cy="33020"/>
            </a:xfrm>
            <a:custGeom>
              <a:avLst/>
              <a:gdLst/>
              <a:ahLst/>
              <a:cxnLst/>
              <a:rect l="l" t="t" r="r" b="b"/>
              <a:pathLst>
                <a:path w="5079" h="33020">
                  <a:moveTo>
                    <a:pt x="0" y="32624"/>
                  </a:moveTo>
                  <a:lnTo>
                    <a:pt x="515" y="23930"/>
                  </a:lnTo>
                  <a:lnTo>
                    <a:pt x="1170" y="17634"/>
                  </a:lnTo>
                  <a:lnTo>
                    <a:pt x="2396" y="10676"/>
                  </a:lnTo>
                  <a:lnTo>
                    <a:pt x="4629" y="0"/>
                  </a:lnTo>
                </a:path>
              </a:pathLst>
            </a:custGeom>
            <a:ln w="34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4390934" y="7221351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29" h="35559">
                  <a:moveTo>
                    <a:pt x="0" y="35318"/>
                  </a:moveTo>
                  <a:lnTo>
                    <a:pt x="2335" y="24599"/>
                  </a:lnTo>
                  <a:lnTo>
                    <a:pt x="4277" y="17347"/>
                  </a:lnTo>
                  <a:lnTo>
                    <a:pt x="6872" y="10251"/>
                  </a:lnTo>
                  <a:lnTo>
                    <a:pt x="11169" y="0"/>
                  </a:lnTo>
                </a:path>
              </a:pathLst>
            </a:custGeom>
            <a:ln w="33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4402103" y="7191442"/>
              <a:ext cx="18415" cy="30480"/>
            </a:xfrm>
            <a:custGeom>
              <a:avLst/>
              <a:gdLst/>
              <a:ahLst/>
              <a:cxnLst/>
              <a:rect l="l" t="t" r="r" b="b"/>
              <a:pathLst>
                <a:path w="18414" h="30479">
                  <a:moveTo>
                    <a:pt x="0" y="29908"/>
                  </a:moveTo>
                  <a:lnTo>
                    <a:pt x="4406" y="19741"/>
                  </a:lnTo>
                  <a:lnTo>
                    <a:pt x="7775" y="13236"/>
                  </a:lnTo>
                  <a:lnTo>
                    <a:pt x="11813" y="7591"/>
                  </a:lnTo>
                  <a:lnTo>
                    <a:pt x="18232" y="0"/>
                  </a:lnTo>
                </a:path>
              </a:pathLst>
            </a:custGeom>
            <a:ln w="32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4420336" y="7172618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5" h="19050">
                  <a:moveTo>
                    <a:pt x="0" y="18824"/>
                  </a:moveTo>
                  <a:lnTo>
                    <a:pt x="6534" y="11407"/>
                  </a:lnTo>
                  <a:lnTo>
                    <a:pt x="11379" y="6973"/>
                  </a:lnTo>
                  <a:lnTo>
                    <a:pt x="16936" y="3759"/>
                  </a:lnTo>
                  <a:lnTo>
                    <a:pt x="25605" y="0"/>
                  </a:lnTo>
                </a:path>
              </a:pathLst>
            </a:custGeom>
            <a:ln w="32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4445941" y="7166886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10" h="6350">
                  <a:moveTo>
                    <a:pt x="0" y="5732"/>
                  </a:moveTo>
                  <a:lnTo>
                    <a:pt x="8719" y="2182"/>
                  </a:lnTo>
                  <a:lnTo>
                    <a:pt x="14629" y="439"/>
                  </a:lnTo>
                  <a:lnTo>
                    <a:pt x="20431" y="0"/>
                  </a:lnTo>
                  <a:lnTo>
                    <a:pt x="28830" y="359"/>
                  </a:lnTo>
                </a:path>
              </a:pathLst>
            </a:custGeom>
            <a:ln w="32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4474771" y="7167246"/>
              <a:ext cx="26670" cy="10160"/>
            </a:xfrm>
            <a:custGeom>
              <a:avLst/>
              <a:gdLst/>
              <a:ahLst/>
              <a:cxnLst/>
              <a:rect l="l" t="t" r="r" b="b"/>
              <a:pathLst>
                <a:path w="26670" h="10159">
                  <a:moveTo>
                    <a:pt x="0" y="0"/>
                  </a:moveTo>
                  <a:lnTo>
                    <a:pt x="8358" y="597"/>
                  </a:lnTo>
                  <a:lnTo>
                    <a:pt x="13881" y="1824"/>
                  </a:lnTo>
                  <a:lnTo>
                    <a:pt x="19029" y="4604"/>
                  </a:lnTo>
                  <a:lnTo>
                    <a:pt x="26267" y="9861"/>
                  </a:lnTo>
                </a:path>
              </a:pathLst>
            </a:custGeom>
            <a:ln w="33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4501039" y="717710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0" y="0"/>
                  </a:moveTo>
                  <a:lnTo>
                    <a:pt x="7143" y="5496"/>
                  </a:lnTo>
                  <a:lnTo>
                    <a:pt x="11636" y="9953"/>
                  </a:lnTo>
                  <a:lnTo>
                    <a:pt x="15378" y="15734"/>
                  </a:lnTo>
                  <a:lnTo>
                    <a:pt x="20271" y="25201"/>
                  </a:lnTo>
                </a:path>
              </a:pathLst>
            </a:custGeom>
            <a:ln w="33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4521310" y="7202308"/>
              <a:ext cx="12065" cy="35560"/>
            </a:xfrm>
            <a:custGeom>
              <a:avLst/>
              <a:gdLst/>
              <a:ahLst/>
              <a:cxnLst/>
              <a:rect l="l" t="t" r="r" b="b"/>
              <a:pathLst>
                <a:path w="12064" h="35559">
                  <a:moveTo>
                    <a:pt x="0" y="0"/>
                  </a:moveTo>
                  <a:lnTo>
                    <a:pt x="4756" y="9625"/>
                  </a:lnTo>
                  <a:lnTo>
                    <a:pt x="7548" y="16515"/>
                  </a:lnTo>
                  <a:lnTo>
                    <a:pt x="9462" y="23983"/>
                  </a:lnTo>
                  <a:lnTo>
                    <a:pt x="11582" y="35342"/>
                  </a:lnTo>
                </a:path>
              </a:pathLst>
            </a:custGeom>
            <a:ln w="33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4532893" y="7237651"/>
              <a:ext cx="3810" cy="36830"/>
            </a:xfrm>
            <a:custGeom>
              <a:avLst/>
              <a:gdLst/>
              <a:ahLst/>
              <a:cxnLst/>
              <a:rect l="l" t="t" r="r" b="b"/>
              <a:pathLst>
                <a:path w="3810" h="36829">
                  <a:moveTo>
                    <a:pt x="0" y="0"/>
                  </a:moveTo>
                  <a:lnTo>
                    <a:pt x="1994" y="11373"/>
                  </a:lnTo>
                  <a:lnTo>
                    <a:pt x="3022" y="18947"/>
                  </a:lnTo>
                  <a:lnTo>
                    <a:pt x="3413" y="26125"/>
                  </a:lnTo>
                  <a:lnTo>
                    <a:pt x="3493" y="36310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4534372" y="7273961"/>
              <a:ext cx="2540" cy="43180"/>
            </a:xfrm>
            <a:custGeom>
              <a:avLst/>
              <a:gdLst/>
              <a:ahLst/>
              <a:cxnLst/>
              <a:rect l="l" t="t" r="r" b="b"/>
              <a:pathLst>
                <a:path w="2539" h="43179">
                  <a:moveTo>
                    <a:pt x="2014" y="0"/>
                  </a:moveTo>
                  <a:lnTo>
                    <a:pt x="717" y="22982"/>
                  </a:lnTo>
                  <a:lnTo>
                    <a:pt x="100" y="35080"/>
                  </a:lnTo>
                  <a:lnTo>
                    <a:pt x="0" y="40287"/>
                  </a:lnTo>
                  <a:lnTo>
                    <a:pt x="248" y="42596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4534621" y="7312320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4237"/>
                  </a:moveTo>
                  <a:lnTo>
                    <a:pt x="491" y="7159"/>
                  </a:lnTo>
                  <a:lnTo>
                    <a:pt x="5979" y="0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48" name="object 1348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4611090" y="7131218"/>
            <a:ext cx="282253" cy="209706"/>
          </a:xfrm>
          <a:prstGeom prst="rect">
            <a:avLst/>
          </a:prstGeom>
        </p:spPr>
      </p:pic>
      <p:pic>
        <p:nvPicPr>
          <p:cNvPr id="1349" name="object 1349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509455" y="7095863"/>
            <a:ext cx="289470" cy="213956"/>
          </a:xfrm>
          <a:prstGeom prst="rect">
            <a:avLst/>
          </a:prstGeom>
        </p:spPr>
      </p:pic>
      <p:grpSp>
        <p:nvGrpSpPr>
          <p:cNvPr id="1350" name="object 1350"/>
          <p:cNvGrpSpPr/>
          <p:nvPr/>
        </p:nvGrpSpPr>
        <p:grpSpPr>
          <a:xfrm>
            <a:off x="5846617" y="7089128"/>
            <a:ext cx="356870" cy="233679"/>
            <a:chOff x="5846617" y="7089128"/>
            <a:chExt cx="356870" cy="233679"/>
          </a:xfrm>
        </p:grpSpPr>
        <p:pic>
          <p:nvPicPr>
            <p:cNvPr id="1351" name="object 135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846617" y="7089128"/>
              <a:ext cx="173515" cy="222250"/>
            </a:xfrm>
            <a:prstGeom prst="rect">
              <a:avLst/>
            </a:prstGeom>
          </p:spPr>
        </p:pic>
        <p:pic>
          <p:nvPicPr>
            <p:cNvPr id="1352" name="object 135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063340" y="7104635"/>
              <a:ext cx="139943" cy="217708"/>
            </a:xfrm>
            <a:prstGeom prst="rect">
              <a:avLst/>
            </a:prstGeom>
          </p:spPr>
        </p:pic>
      </p:grpSp>
      <p:pic>
        <p:nvPicPr>
          <p:cNvPr id="1353" name="object 1353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6278751" y="6946487"/>
            <a:ext cx="264744" cy="356823"/>
          </a:xfrm>
          <a:prstGeom prst="rect">
            <a:avLst/>
          </a:prstGeom>
        </p:spPr>
      </p:pic>
      <p:pic>
        <p:nvPicPr>
          <p:cNvPr id="1354" name="object 1354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6598607" y="7029981"/>
            <a:ext cx="214772" cy="251240"/>
          </a:xfrm>
          <a:prstGeom prst="rect">
            <a:avLst/>
          </a:prstGeom>
        </p:spPr>
      </p:pic>
      <p:grpSp>
        <p:nvGrpSpPr>
          <p:cNvPr id="1355" name="object 1355"/>
          <p:cNvGrpSpPr/>
          <p:nvPr/>
        </p:nvGrpSpPr>
        <p:grpSpPr>
          <a:xfrm>
            <a:off x="7329944" y="6870830"/>
            <a:ext cx="52705" cy="151765"/>
            <a:chOff x="7329944" y="6870830"/>
            <a:chExt cx="52705" cy="151765"/>
          </a:xfrm>
        </p:grpSpPr>
        <p:sp>
          <p:nvSpPr>
            <p:cNvPr id="1356" name="object 1356"/>
            <p:cNvSpPr/>
            <p:nvPr/>
          </p:nvSpPr>
          <p:spPr>
            <a:xfrm>
              <a:off x="7359752" y="690490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089"/>
                  </a:moveTo>
                  <a:lnTo>
                    <a:pt x="17462" y="108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7358604" y="6899789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1147" y="5119"/>
                  </a:moveTo>
                  <a:lnTo>
                    <a:pt x="1147" y="294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7355457" y="6894387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3147" y="5401"/>
                  </a:moveTo>
                  <a:lnTo>
                    <a:pt x="2000" y="2461"/>
                  </a:lnTo>
                  <a:lnTo>
                    <a:pt x="0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7351484" y="6890481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3973" y="3905"/>
                  </a:moveTo>
                  <a:lnTo>
                    <a:pt x="1973" y="1444"/>
                  </a:lnTo>
                  <a:lnTo>
                    <a:pt x="0" y="0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7348385" y="688859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99" y="1890"/>
                  </a:moveTo>
                  <a:lnTo>
                    <a:pt x="1126" y="444"/>
                  </a:lnTo>
                  <a:lnTo>
                    <a:pt x="0" y="0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7347259" y="688814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125" y="444"/>
                  </a:moveTo>
                  <a:lnTo>
                    <a:pt x="0" y="0"/>
                  </a:lnTo>
                  <a:lnTo>
                    <a:pt x="601" y="1158"/>
                  </a:lnTo>
                </a:path>
              </a:pathLst>
            </a:custGeom>
            <a:ln w="34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7347861" y="6889304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0" y="0"/>
                  </a:moveTo>
                  <a:lnTo>
                    <a:pt x="600" y="1158"/>
                  </a:lnTo>
                  <a:lnTo>
                    <a:pt x="2770" y="6399"/>
                  </a:lnTo>
                </a:path>
              </a:pathLst>
            </a:custGeom>
            <a:ln w="34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7350631" y="6895704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79" h="15875">
                  <a:moveTo>
                    <a:pt x="0" y="0"/>
                  </a:moveTo>
                  <a:lnTo>
                    <a:pt x="2170" y="5240"/>
                  </a:lnTo>
                  <a:lnTo>
                    <a:pt x="4770" y="15253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7355401" y="6910957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79" h="24129">
                  <a:moveTo>
                    <a:pt x="0" y="0"/>
                  </a:moveTo>
                  <a:lnTo>
                    <a:pt x="2599" y="10013"/>
                  </a:lnTo>
                  <a:lnTo>
                    <a:pt x="4869" y="23719"/>
                  </a:lnTo>
                </a:path>
              </a:pathLst>
            </a:custGeom>
            <a:ln w="34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7360271" y="6934677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40">
                  <a:moveTo>
                    <a:pt x="0" y="0"/>
                  </a:moveTo>
                  <a:lnTo>
                    <a:pt x="1334" y="8145"/>
                  </a:lnTo>
                  <a:lnTo>
                    <a:pt x="2161" y="13766"/>
                  </a:lnTo>
                  <a:lnTo>
                    <a:pt x="2823" y="19477"/>
                  </a:lnTo>
                  <a:lnTo>
                    <a:pt x="3666" y="27893"/>
                  </a:lnTo>
                </a:path>
              </a:pathLst>
            </a:custGeom>
            <a:ln w="33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7363937" y="696257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4">
                  <a:moveTo>
                    <a:pt x="0" y="0"/>
                  </a:moveTo>
                  <a:lnTo>
                    <a:pt x="810" y="8377"/>
                  </a:lnTo>
                  <a:lnTo>
                    <a:pt x="1253" y="13821"/>
                  </a:lnTo>
                  <a:lnTo>
                    <a:pt x="1482" y="18716"/>
                  </a:lnTo>
                  <a:lnTo>
                    <a:pt x="1654" y="25449"/>
                  </a:lnTo>
                </a:path>
              </a:pathLst>
            </a:custGeom>
            <a:ln w="33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7365291" y="6988020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4" h="18415">
                  <a:moveTo>
                    <a:pt x="279" y="-16607"/>
                  </a:moveTo>
                  <a:lnTo>
                    <a:pt x="279" y="34427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8" name="object 1368"/>
          <p:cNvGrpSpPr/>
          <p:nvPr/>
        </p:nvGrpSpPr>
        <p:grpSpPr>
          <a:xfrm>
            <a:off x="7429356" y="6869067"/>
            <a:ext cx="568960" cy="363855"/>
            <a:chOff x="7429356" y="6869067"/>
            <a:chExt cx="568960" cy="363855"/>
          </a:xfrm>
        </p:grpSpPr>
        <p:sp>
          <p:nvSpPr>
            <p:cNvPr id="1369" name="object 1369"/>
            <p:cNvSpPr/>
            <p:nvPr/>
          </p:nvSpPr>
          <p:spPr>
            <a:xfrm>
              <a:off x="7449066" y="690021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7447578" y="6898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88" y="1629"/>
                  </a:moveTo>
                  <a:lnTo>
                    <a:pt x="570" y="541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7446778" y="689804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799" y="542"/>
                  </a:moveTo>
                  <a:lnTo>
                    <a:pt x="228" y="0"/>
                  </a:lnTo>
                  <a:lnTo>
                    <a:pt x="0" y="2344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7446778" y="6900389"/>
              <a:ext cx="1270" cy="97790"/>
            </a:xfrm>
            <a:custGeom>
              <a:avLst/>
              <a:gdLst/>
              <a:ahLst/>
              <a:cxnLst/>
              <a:rect l="l" t="t" r="r" b="b"/>
              <a:pathLst>
                <a:path w="1270" h="97790">
                  <a:moveTo>
                    <a:pt x="498" y="-16623"/>
                  </a:moveTo>
                  <a:lnTo>
                    <a:pt x="498" y="114222"/>
                  </a:lnTo>
                </a:path>
              </a:pathLst>
            </a:custGeom>
            <a:ln w="34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3" name="object 137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507981" y="6869067"/>
              <a:ext cx="490039" cy="363301"/>
            </a:xfrm>
            <a:prstGeom prst="rect">
              <a:avLst/>
            </a:prstGeom>
          </p:spPr>
        </p:pic>
      </p:grpSp>
      <p:pic>
        <p:nvPicPr>
          <p:cNvPr id="1374" name="object 1374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8054535" y="7011630"/>
            <a:ext cx="225432" cy="239072"/>
          </a:xfrm>
          <a:prstGeom prst="rect">
            <a:avLst/>
          </a:prstGeom>
        </p:spPr>
      </p:pic>
      <p:pic>
        <p:nvPicPr>
          <p:cNvPr id="1375" name="object 1375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8335347" y="6990641"/>
            <a:ext cx="163527" cy="249802"/>
          </a:xfrm>
          <a:prstGeom prst="rect">
            <a:avLst/>
          </a:prstGeom>
        </p:spPr>
      </p:pic>
      <p:pic>
        <p:nvPicPr>
          <p:cNvPr id="1376" name="object 1376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8575554" y="7014626"/>
            <a:ext cx="205917" cy="250872"/>
          </a:xfrm>
          <a:prstGeom prst="rect">
            <a:avLst/>
          </a:prstGeom>
        </p:spPr>
      </p:pic>
      <p:pic>
        <p:nvPicPr>
          <p:cNvPr id="1377" name="object 137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00344" y="7912680"/>
            <a:ext cx="222953" cy="214717"/>
          </a:xfrm>
          <a:prstGeom prst="rect">
            <a:avLst/>
          </a:prstGeom>
        </p:spPr>
      </p:pic>
      <p:pic>
        <p:nvPicPr>
          <p:cNvPr id="1378" name="object 1378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796070" y="7891103"/>
            <a:ext cx="213072" cy="194697"/>
          </a:xfrm>
          <a:prstGeom prst="rect">
            <a:avLst/>
          </a:prstGeom>
        </p:spPr>
      </p:pic>
      <p:grpSp>
        <p:nvGrpSpPr>
          <p:cNvPr id="1379" name="object 1379"/>
          <p:cNvGrpSpPr/>
          <p:nvPr/>
        </p:nvGrpSpPr>
        <p:grpSpPr>
          <a:xfrm>
            <a:off x="1102702" y="7910434"/>
            <a:ext cx="48260" cy="148590"/>
            <a:chOff x="1102702" y="7910434"/>
            <a:chExt cx="48260" cy="148590"/>
          </a:xfrm>
        </p:grpSpPr>
        <p:sp>
          <p:nvSpPr>
            <p:cNvPr id="1380" name="object 1380"/>
            <p:cNvSpPr/>
            <p:nvPr/>
          </p:nvSpPr>
          <p:spPr>
            <a:xfrm>
              <a:off x="1127075" y="793137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1123584" y="7928737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490" y="2632"/>
                  </a:moveTo>
                  <a:lnTo>
                    <a:pt x="1314" y="914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1121169" y="792782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414" y="914"/>
                  </a:moveTo>
                  <a:lnTo>
                    <a:pt x="1100" y="0"/>
                  </a:lnTo>
                  <a:lnTo>
                    <a:pt x="0" y="1220"/>
                  </a:lnTo>
                </a:path>
              </a:pathLst>
            </a:custGeom>
            <a:ln w="34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1120069" y="7929044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20">
                  <a:moveTo>
                    <a:pt x="1100" y="0"/>
                  </a:moveTo>
                  <a:lnTo>
                    <a:pt x="0" y="1220"/>
                  </a:lnTo>
                  <a:lnTo>
                    <a:pt x="41" y="737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1120110" y="793641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5">
                  <a:moveTo>
                    <a:pt x="0" y="0"/>
                  </a:moveTo>
                  <a:lnTo>
                    <a:pt x="41" y="6150"/>
                  </a:lnTo>
                  <a:lnTo>
                    <a:pt x="1615" y="18062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1121726" y="7954477"/>
              <a:ext cx="12700" cy="88265"/>
            </a:xfrm>
            <a:custGeom>
              <a:avLst/>
              <a:gdLst/>
              <a:ahLst/>
              <a:cxnLst/>
              <a:rect l="l" t="t" r="r" b="b"/>
              <a:pathLst>
                <a:path w="12700" h="88265">
                  <a:moveTo>
                    <a:pt x="0" y="0"/>
                  </a:moveTo>
                  <a:lnTo>
                    <a:pt x="6148" y="44431"/>
                  </a:lnTo>
                  <a:lnTo>
                    <a:pt x="9461" y="68387"/>
                  </a:lnTo>
                  <a:lnTo>
                    <a:pt x="11078" y="80100"/>
                  </a:lnTo>
                  <a:lnTo>
                    <a:pt x="12136" y="87800"/>
                  </a:lnTo>
                </a:path>
              </a:pathLst>
            </a:custGeom>
            <a:ln w="32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6" name="object 1386"/>
          <p:cNvGrpSpPr/>
          <p:nvPr/>
        </p:nvGrpSpPr>
        <p:grpSpPr>
          <a:xfrm>
            <a:off x="1098583" y="7813791"/>
            <a:ext cx="40005" cy="43815"/>
            <a:chOff x="1098583" y="7813791"/>
            <a:chExt cx="40005" cy="43815"/>
          </a:xfrm>
        </p:grpSpPr>
        <p:sp>
          <p:nvSpPr>
            <p:cNvPr id="1387" name="object 1387"/>
            <p:cNvSpPr/>
            <p:nvPr/>
          </p:nvSpPr>
          <p:spPr>
            <a:xfrm>
              <a:off x="1116046" y="783922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0" y="803"/>
                  </a:moveTo>
                  <a:lnTo>
                    <a:pt x="343" y="401"/>
                  </a:lnTo>
                  <a:lnTo>
                    <a:pt x="68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1116734" y="7831190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0" y="8038"/>
                  </a:moveTo>
                  <a:lnTo>
                    <a:pt x="2859" y="2714"/>
                  </a:lnTo>
                  <a:lnTo>
                    <a:pt x="429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9" name="object 138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1248412" y="7856270"/>
            <a:ext cx="225951" cy="223147"/>
          </a:xfrm>
          <a:prstGeom prst="rect">
            <a:avLst/>
          </a:prstGeom>
        </p:spPr>
      </p:pic>
      <p:pic>
        <p:nvPicPr>
          <p:cNvPr id="1390" name="object 139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557593" y="7743104"/>
            <a:ext cx="390963" cy="355603"/>
          </a:xfrm>
          <a:prstGeom prst="rect">
            <a:avLst/>
          </a:prstGeom>
        </p:spPr>
      </p:pic>
      <p:pic>
        <p:nvPicPr>
          <p:cNvPr id="1391" name="object 1391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074340" y="7693842"/>
            <a:ext cx="128215" cy="159783"/>
          </a:xfrm>
          <a:prstGeom prst="rect">
            <a:avLst/>
          </a:prstGeom>
        </p:spPr>
      </p:pic>
      <p:sp>
        <p:nvSpPr>
          <p:cNvPr id="1392" name="object 1392"/>
          <p:cNvSpPr/>
          <p:nvPr/>
        </p:nvSpPr>
        <p:spPr>
          <a:xfrm>
            <a:off x="7481338" y="7484267"/>
            <a:ext cx="1308100" cy="0"/>
          </a:xfrm>
          <a:custGeom>
            <a:avLst/>
            <a:gdLst/>
            <a:ahLst/>
            <a:cxnLst/>
            <a:rect l="l" t="t" r="r" b="b"/>
            <a:pathLst>
              <a:path w="1308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1308100">
                <a:moveTo>
                  <a:pt x="4233" y="0"/>
                </a:moveTo>
                <a:lnTo>
                  <a:pt x="755650" y="0"/>
                </a:lnTo>
                <a:lnTo>
                  <a:pt x="1141941" y="0"/>
                </a:lnTo>
                <a:lnTo>
                  <a:pt x="1285345" y="0"/>
                </a:lnTo>
                <a:lnTo>
                  <a:pt x="1308100" y="0"/>
                </a:lnTo>
              </a:path>
            </a:pathLst>
          </a:custGeom>
          <a:ln w="29592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675482" y="8337650"/>
            <a:ext cx="1266190" cy="0"/>
          </a:xfrm>
          <a:custGeom>
            <a:avLst/>
            <a:gdLst/>
            <a:ahLst/>
            <a:cxnLst/>
            <a:rect l="l" t="t" r="r" b="b"/>
            <a:pathLst>
              <a:path w="1266189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1266189">
                <a:moveTo>
                  <a:pt x="4233" y="0"/>
                </a:moveTo>
                <a:lnTo>
                  <a:pt x="731176" y="0"/>
                </a:lnTo>
                <a:lnTo>
                  <a:pt x="1104900" y="0"/>
                </a:lnTo>
                <a:lnTo>
                  <a:pt x="1243674" y="0"/>
                </a:lnTo>
                <a:lnTo>
                  <a:pt x="1265766" y="0"/>
                </a:lnTo>
              </a:path>
            </a:pathLst>
          </a:custGeom>
          <a:ln w="30388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94" name="object 1394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996466" y="7851276"/>
            <a:ext cx="214350" cy="354610"/>
          </a:xfrm>
          <a:prstGeom prst="rect">
            <a:avLst/>
          </a:prstGeom>
        </p:spPr>
      </p:pic>
      <p:grpSp>
        <p:nvGrpSpPr>
          <p:cNvPr id="1395" name="object 1395"/>
          <p:cNvGrpSpPr/>
          <p:nvPr/>
        </p:nvGrpSpPr>
        <p:grpSpPr>
          <a:xfrm>
            <a:off x="3172644" y="7994446"/>
            <a:ext cx="210185" cy="556895"/>
            <a:chOff x="3172644" y="7994446"/>
            <a:chExt cx="210185" cy="556895"/>
          </a:xfrm>
        </p:grpSpPr>
        <p:sp>
          <p:nvSpPr>
            <p:cNvPr id="1396" name="object 1396"/>
            <p:cNvSpPr/>
            <p:nvPr/>
          </p:nvSpPr>
          <p:spPr>
            <a:xfrm>
              <a:off x="3278921" y="8011909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3921" y="0"/>
                  </a:moveTo>
                  <a:lnTo>
                    <a:pt x="3405" y="630"/>
                  </a:lnTo>
                  <a:lnTo>
                    <a:pt x="2889" y="1261"/>
                  </a:lnTo>
                </a:path>
                <a:path w="4445" h="6984">
                  <a:moveTo>
                    <a:pt x="2889" y="1261"/>
                  </a:moveTo>
                  <a:lnTo>
                    <a:pt x="1857" y="2522"/>
                  </a:lnTo>
                  <a:lnTo>
                    <a:pt x="0" y="684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3275319" y="8018753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70">
                  <a:moveTo>
                    <a:pt x="3601" y="0"/>
                  </a:moveTo>
                  <a:lnTo>
                    <a:pt x="1744" y="4321"/>
                  </a:lnTo>
                  <a:lnTo>
                    <a:pt x="0" y="13363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3273458" y="8032117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1860" y="0"/>
                  </a:moveTo>
                  <a:lnTo>
                    <a:pt x="116" y="9041"/>
                  </a:lnTo>
                  <a:lnTo>
                    <a:pt x="0" y="23420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3273432" y="8055537"/>
              <a:ext cx="3175" cy="31750"/>
            </a:xfrm>
            <a:custGeom>
              <a:avLst/>
              <a:gdLst/>
              <a:ahLst/>
              <a:cxnLst/>
              <a:rect l="l" t="t" r="r" b="b"/>
              <a:pathLst>
                <a:path w="3175" h="31750">
                  <a:moveTo>
                    <a:pt x="26" y="0"/>
                  </a:moveTo>
                  <a:lnTo>
                    <a:pt x="0" y="8581"/>
                  </a:lnTo>
                  <a:lnTo>
                    <a:pt x="255" y="14727"/>
                  </a:lnTo>
                  <a:lnTo>
                    <a:pt x="1028" y="21395"/>
                  </a:lnTo>
                  <a:lnTo>
                    <a:pt x="2558" y="31543"/>
                  </a:lnTo>
                </a:path>
              </a:pathLst>
            </a:custGeom>
            <a:ln w="33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3275990" y="8087080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4">
                  <a:moveTo>
                    <a:pt x="0" y="0"/>
                  </a:moveTo>
                  <a:lnTo>
                    <a:pt x="1628" y="10158"/>
                  </a:lnTo>
                  <a:lnTo>
                    <a:pt x="3095" y="16900"/>
                  </a:lnTo>
                  <a:lnTo>
                    <a:pt x="5234" y="23247"/>
                  </a:lnTo>
                  <a:lnTo>
                    <a:pt x="8875" y="32220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3284866" y="8119301"/>
              <a:ext cx="15875" cy="24130"/>
            </a:xfrm>
            <a:custGeom>
              <a:avLst/>
              <a:gdLst/>
              <a:ahLst/>
              <a:cxnLst/>
              <a:rect l="l" t="t" r="r" b="b"/>
              <a:pathLst>
                <a:path w="15875" h="24129">
                  <a:moveTo>
                    <a:pt x="0" y="0"/>
                  </a:moveTo>
                  <a:lnTo>
                    <a:pt x="3746" y="8843"/>
                  </a:lnTo>
                  <a:lnTo>
                    <a:pt x="6622" y="14292"/>
                  </a:lnTo>
                  <a:lnTo>
                    <a:pt x="10090" y="18597"/>
                  </a:lnTo>
                  <a:lnTo>
                    <a:pt x="15615" y="24007"/>
                  </a:lnTo>
                </a:path>
              </a:pathLst>
            </a:custGeom>
            <a:ln w="32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3300481" y="8143309"/>
              <a:ext cx="20955" cy="9525"/>
            </a:xfrm>
            <a:custGeom>
              <a:avLst/>
              <a:gdLst/>
              <a:ahLst/>
              <a:cxnLst/>
              <a:rect l="l" t="t" r="r" b="b"/>
              <a:pathLst>
                <a:path w="20954" h="9525">
                  <a:moveTo>
                    <a:pt x="0" y="0"/>
                  </a:moveTo>
                  <a:lnTo>
                    <a:pt x="9388" y="8952"/>
                  </a:lnTo>
                  <a:lnTo>
                    <a:pt x="20398" y="8602"/>
                  </a:lnTo>
                </a:path>
              </a:pathLst>
            </a:custGeom>
            <a:ln w="32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3320880" y="8141728"/>
              <a:ext cx="20955" cy="10795"/>
            </a:xfrm>
            <a:custGeom>
              <a:avLst/>
              <a:gdLst/>
              <a:ahLst/>
              <a:cxnLst/>
              <a:rect l="l" t="t" r="r" b="b"/>
              <a:pathLst>
                <a:path w="20954" h="10795">
                  <a:moveTo>
                    <a:pt x="0" y="10183"/>
                  </a:moveTo>
                  <a:lnTo>
                    <a:pt x="11010" y="9832"/>
                  </a:lnTo>
                  <a:lnTo>
                    <a:pt x="20924" y="0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3341804" y="8115265"/>
              <a:ext cx="16510" cy="26670"/>
            </a:xfrm>
            <a:custGeom>
              <a:avLst/>
              <a:gdLst/>
              <a:ahLst/>
              <a:cxnLst/>
              <a:rect l="l" t="t" r="r" b="b"/>
              <a:pathLst>
                <a:path w="16510" h="26670">
                  <a:moveTo>
                    <a:pt x="0" y="26462"/>
                  </a:moveTo>
                  <a:lnTo>
                    <a:pt x="5827" y="20518"/>
                  </a:lnTo>
                  <a:lnTo>
                    <a:pt x="9445" y="15780"/>
                  </a:lnTo>
                  <a:lnTo>
                    <a:pt x="12360" y="9767"/>
                  </a:lnTo>
                  <a:lnTo>
                    <a:pt x="16081" y="0"/>
                  </a:lnTo>
                </a:path>
              </a:pathLst>
            </a:custGeom>
            <a:ln w="33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3357885" y="8081056"/>
              <a:ext cx="7620" cy="34290"/>
            </a:xfrm>
            <a:custGeom>
              <a:avLst/>
              <a:gdLst/>
              <a:ahLst/>
              <a:cxnLst/>
              <a:rect l="l" t="t" r="r" b="b"/>
              <a:pathLst>
                <a:path w="7620" h="34290">
                  <a:moveTo>
                    <a:pt x="0" y="34209"/>
                  </a:moveTo>
                  <a:lnTo>
                    <a:pt x="3585" y="24321"/>
                  </a:lnTo>
                  <a:lnTo>
                    <a:pt x="5559" y="17461"/>
                  </a:lnTo>
                  <a:lnTo>
                    <a:pt x="6621" y="10423"/>
                  </a:lnTo>
                  <a:lnTo>
                    <a:pt x="7472" y="0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3364321" y="8050400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5">
                  <a:moveTo>
                    <a:pt x="1037" y="30656"/>
                  </a:moveTo>
                  <a:lnTo>
                    <a:pt x="1754" y="20288"/>
                  </a:lnTo>
                  <a:lnTo>
                    <a:pt x="1885" y="13638"/>
                  </a:lnTo>
                  <a:lnTo>
                    <a:pt x="1333" y="7834"/>
                  </a:lnTo>
                  <a:lnTo>
                    <a:pt x="0" y="0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3358003" y="8033245"/>
              <a:ext cx="6350" cy="17780"/>
            </a:xfrm>
            <a:custGeom>
              <a:avLst/>
              <a:gdLst/>
              <a:ahLst/>
              <a:cxnLst/>
              <a:rect l="l" t="t" r="r" b="b"/>
              <a:pathLst>
                <a:path w="6350" h="17779">
                  <a:moveTo>
                    <a:pt x="6317" y="17154"/>
                  </a:moveTo>
                  <a:lnTo>
                    <a:pt x="3975" y="4079"/>
                  </a:lnTo>
                  <a:lnTo>
                    <a:pt x="0" y="0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3350826" y="8029165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90">
                  <a:moveTo>
                    <a:pt x="7176" y="4079"/>
                  </a:moveTo>
                  <a:lnTo>
                    <a:pt x="3200" y="0"/>
                  </a:lnTo>
                  <a:lnTo>
                    <a:pt x="0" y="8650"/>
                  </a:lnTo>
                </a:path>
              </a:pathLst>
            </a:custGeom>
            <a:ln w="33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3346288" y="8037816"/>
              <a:ext cx="5080" cy="31115"/>
            </a:xfrm>
            <a:custGeom>
              <a:avLst/>
              <a:gdLst/>
              <a:ahLst/>
              <a:cxnLst/>
              <a:rect l="l" t="t" r="r" b="b"/>
              <a:pathLst>
                <a:path w="5079" h="31115">
                  <a:moveTo>
                    <a:pt x="4538" y="0"/>
                  </a:moveTo>
                  <a:lnTo>
                    <a:pt x="2667" y="5351"/>
                  </a:lnTo>
                  <a:lnTo>
                    <a:pt x="1570" y="10370"/>
                  </a:lnTo>
                  <a:lnTo>
                    <a:pt x="823" y="17970"/>
                  </a:lnTo>
                  <a:lnTo>
                    <a:pt x="0" y="31062"/>
                  </a:lnTo>
                </a:path>
              </a:pathLst>
            </a:custGeom>
            <a:ln w="34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3344930" y="8068878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4" h="58420">
                  <a:moveTo>
                    <a:pt x="1357" y="0"/>
                  </a:moveTo>
                  <a:lnTo>
                    <a:pt x="583" y="13511"/>
                  </a:lnTo>
                  <a:lnTo>
                    <a:pt x="184" y="24049"/>
                  </a:lnTo>
                  <a:lnTo>
                    <a:pt x="32" y="37045"/>
                  </a:lnTo>
                  <a:lnTo>
                    <a:pt x="0" y="57929"/>
                  </a:lnTo>
                </a:path>
              </a:pathLst>
            </a:custGeom>
            <a:ln w="33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3344476" y="8126807"/>
              <a:ext cx="635" cy="80010"/>
            </a:xfrm>
            <a:custGeom>
              <a:avLst/>
              <a:gdLst/>
              <a:ahLst/>
              <a:cxnLst/>
              <a:rect l="l" t="t" r="r" b="b"/>
              <a:pathLst>
                <a:path w="635" h="80009">
                  <a:moveTo>
                    <a:pt x="227" y="-16115"/>
                  </a:moveTo>
                  <a:lnTo>
                    <a:pt x="227" y="95658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3340644" y="8206351"/>
              <a:ext cx="4445" cy="90805"/>
            </a:xfrm>
            <a:custGeom>
              <a:avLst/>
              <a:gdLst/>
              <a:ahLst/>
              <a:cxnLst/>
              <a:rect l="l" t="t" r="r" b="b"/>
              <a:pathLst>
                <a:path w="4445" h="90804">
                  <a:moveTo>
                    <a:pt x="3831" y="0"/>
                  </a:moveTo>
                  <a:lnTo>
                    <a:pt x="3527" y="26177"/>
                  </a:lnTo>
                  <a:lnTo>
                    <a:pt x="3026" y="44320"/>
                  </a:lnTo>
                  <a:lnTo>
                    <a:pt x="1970" y="62904"/>
                  </a:lnTo>
                  <a:lnTo>
                    <a:pt x="0" y="90404"/>
                  </a:lnTo>
                </a:path>
              </a:pathLst>
            </a:custGeom>
            <a:ln w="30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3329589" y="8296755"/>
              <a:ext cx="11430" cy="89535"/>
            </a:xfrm>
            <a:custGeom>
              <a:avLst/>
              <a:gdLst/>
              <a:ahLst/>
              <a:cxnLst/>
              <a:rect l="l" t="t" r="r" b="b"/>
              <a:pathLst>
                <a:path w="11429" h="89534">
                  <a:moveTo>
                    <a:pt x="11054" y="0"/>
                  </a:moveTo>
                  <a:lnTo>
                    <a:pt x="8971" y="27483"/>
                  </a:lnTo>
                  <a:lnTo>
                    <a:pt x="7125" y="45957"/>
                  </a:lnTo>
                  <a:lnTo>
                    <a:pt x="4480" y="63800"/>
                  </a:lnTo>
                  <a:lnTo>
                    <a:pt x="0" y="89394"/>
                  </a:lnTo>
                </a:path>
              </a:pathLst>
            </a:custGeom>
            <a:ln w="29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3309914" y="8386150"/>
              <a:ext cx="19685" cy="76200"/>
            </a:xfrm>
            <a:custGeom>
              <a:avLst/>
              <a:gdLst/>
              <a:ahLst/>
              <a:cxnLst/>
              <a:rect l="l" t="t" r="r" b="b"/>
              <a:pathLst>
                <a:path w="19685" h="76200">
                  <a:moveTo>
                    <a:pt x="19675" y="0"/>
                  </a:moveTo>
                  <a:lnTo>
                    <a:pt x="15060" y="25388"/>
                  </a:lnTo>
                  <a:lnTo>
                    <a:pt x="11473" y="41788"/>
                  </a:lnTo>
                  <a:lnTo>
                    <a:pt x="7067" y="56345"/>
                  </a:lnTo>
                  <a:lnTo>
                    <a:pt x="0" y="76202"/>
                  </a:lnTo>
                </a:path>
              </a:pathLst>
            </a:custGeom>
            <a:ln w="29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3283825" y="8462352"/>
              <a:ext cx="26670" cy="52069"/>
            </a:xfrm>
            <a:custGeom>
              <a:avLst/>
              <a:gdLst/>
              <a:ahLst/>
              <a:cxnLst/>
              <a:rect l="l" t="t" r="r" b="b"/>
              <a:pathLst>
                <a:path w="26670" h="52070">
                  <a:moveTo>
                    <a:pt x="26088" y="0"/>
                  </a:moveTo>
                  <a:lnTo>
                    <a:pt x="18920" y="19474"/>
                  </a:lnTo>
                  <a:lnTo>
                    <a:pt x="13813" y="31356"/>
                  </a:lnTo>
                  <a:lnTo>
                    <a:pt x="8321" y="40494"/>
                  </a:lnTo>
                  <a:lnTo>
                    <a:pt x="0" y="51739"/>
                  </a:lnTo>
                </a:path>
              </a:pathLst>
            </a:custGeom>
            <a:ln w="29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3254958" y="8514091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20">
                  <a:moveTo>
                    <a:pt x="28867" y="0"/>
                  </a:moveTo>
                  <a:lnTo>
                    <a:pt x="20501" y="10752"/>
                  </a:lnTo>
                  <a:lnTo>
                    <a:pt x="14706" y="16438"/>
                  </a:lnTo>
                  <a:lnTo>
                    <a:pt x="8774" y="18951"/>
                  </a:lnTo>
                  <a:lnTo>
                    <a:pt x="0" y="20182"/>
                  </a:lnTo>
                </a:path>
              </a:pathLst>
            </a:custGeom>
            <a:ln w="30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3226044" y="8520383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10" h="14604">
                  <a:moveTo>
                    <a:pt x="28914" y="13890"/>
                  </a:moveTo>
                  <a:lnTo>
                    <a:pt x="20138" y="14589"/>
                  </a:lnTo>
                  <a:lnTo>
                    <a:pt x="14201" y="13375"/>
                  </a:lnTo>
                  <a:lnTo>
                    <a:pt x="8392" y="8946"/>
                  </a:lnTo>
                  <a:lnTo>
                    <a:pt x="0" y="0"/>
                  </a:lnTo>
                </a:path>
              </a:pathLst>
            </a:custGeom>
            <a:ln w="32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3201811" y="8477319"/>
              <a:ext cx="24765" cy="43180"/>
            </a:xfrm>
            <a:custGeom>
              <a:avLst/>
              <a:gdLst/>
              <a:ahLst/>
              <a:cxnLst/>
              <a:rect l="l" t="t" r="r" b="b"/>
              <a:pathLst>
                <a:path w="24764" h="43179">
                  <a:moveTo>
                    <a:pt x="24232" y="43064"/>
                  </a:moveTo>
                  <a:lnTo>
                    <a:pt x="15913" y="33662"/>
                  </a:lnTo>
                  <a:lnTo>
                    <a:pt x="10616" y="26042"/>
                  </a:lnTo>
                  <a:lnTo>
                    <a:pt x="6069" y="16167"/>
                  </a:lnTo>
                  <a:lnTo>
                    <a:pt x="0" y="0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3189507" y="8419214"/>
              <a:ext cx="12700" cy="58419"/>
            </a:xfrm>
            <a:custGeom>
              <a:avLst/>
              <a:gdLst/>
              <a:ahLst/>
              <a:cxnLst/>
              <a:rect l="l" t="t" r="r" b="b"/>
              <a:pathLst>
                <a:path w="12700" h="58420">
                  <a:moveTo>
                    <a:pt x="12304" y="58104"/>
                  </a:moveTo>
                  <a:lnTo>
                    <a:pt x="6421" y="41702"/>
                  </a:lnTo>
                  <a:lnTo>
                    <a:pt x="3179" y="30182"/>
                  </a:lnTo>
                  <a:lnTo>
                    <a:pt x="1423" y="18097"/>
                  </a:lnTo>
                  <a:lnTo>
                    <a:pt x="0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3188346" y="8361531"/>
              <a:ext cx="5715" cy="57785"/>
            </a:xfrm>
            <a:custGeom>
              <a:avLst/>
              <a:gdLst/>
              <a:ahLst/>
              <a:cxnLst/>
              <a:rect l="l" t="t" r="r" b="b"/>
              <a:pathLst>
                <a:path w="5714" h="57784">
                  <a:moveTo>
                    <a:pt x="1161" y="57683"/>
                  </a:moveTo>
                  <a:lnTo>
                    <a:pt x="0" y="39591"/>
                  </a:lnTo>
                  <a:lnTo>
                    <a:pt x="75" y="27552"/>
                  </a:lnTo>
                  <a:lnTo>
                    <a:pt x="1802" y="16158"/>
                  </a:lnTo>
                  <a:lnTo>
                    <a:pt x="5598" y="0"/>
                  </a:lnTo>
                </a:path>
              </a:pathLst>
            </a:custGeom>
            <a:ln w="31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3193945" y="8314024"/>
              <a:ext cx="21590" cy="47625"/>
            </a:xfrm>
            <a:custGeom>
              <a:avLst/>
              <a:gdLst/>
              <a:ahLst/>
              <a:cxnLst/>
              <a:rect l="l" t="t" r="r" b="b"/>
              <a:pathLst>
                <a:path w="21589" h="47625">
                  <a:moveTo>
                    <a:pt x="0" y="47507"/>
                  </a:moveTo>
                  <a:lnTo>
                    <a:pt x="4058" y="31508"/>
                  </a:lnTo>
                  <a:lnTo>
                    <a:pt x="7623" y="21226"/>
                  </a:lnTo>
                  <a:lnTo>
                    <a:pt x="12684" y="12208"/>
                  </a:lnTo>
                  <a:lnTo>
                    <a:pt x="21233" y="0"/>
                  </a:lnTo>
                </a:path>
              </a:pathLst>
            </a:custGeom>
            <a:ln w="31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3215178" y="8281582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5" h="33020">
                  <a:moveTo>
                    <a:pt x="0" y="32441"/>
                  </a:moveTo>
                  <a:lnTo>
                    <a:pt x="8736" y="20467"/>
                  </a:lnTo>
                  <a:lnTo>
                    <a:pt x="15114" y="13097"/>
                  </a:lnTo>
                  <a:lnTo>
                    <a:pt x="22253" y="7288"/>
                  </a:lnTo>
                  <a:lnTo>
                    <a:pt x="33270" y="0"/>
                  </a:lnTo>
                </a:path>
              </a:pathLst>
            </a:custGeom>
            <a:ln w="31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3" name="object 1423"/>
          <p:cNvGrpSpPr/>
          <p:nvPr/>
        </p:nvGrpSpPr>
        <p:grpSpPr>
          <a:xfrm>
            <a:off x="4011412" y="7883789"/>
            <a:ext cx="70485" cy="206375"/>
            <a:chOff x="4011412" y="7883789"/>
            <a:chExt cx="70485" cy="206375"/>
          </a:xfrm>
        </p:grpSpPr>
        <p:sp>
          <p:nvSpPr>
            <p:cNvPr id="1424" name="object 1424"/>
            <p:cNvSpPr/>
            <p:nvPr/>
          </p:nvSpPr>
          <p:spPr>
            <a:xfrm>
              <a:off x="4028875" y="791354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146"/>
                  </a:moveTo>
                  <a:lnTo>
                    <a:pt x="17462" y="114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4028875" y="7901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-17324" y="6187"/>
                  </a:moveTo>
                  <a:lnTo>
                    <a:pt x="17324" y="6187"/>
                  </a:lnTo>
                </a:path>
              </a:pathLst>
            </a:custGeom>
            <a:ln w="12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4028875" y="7901168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4" h="27940">
                  <a:moveTo>
                    <a:pt x="0" y="0"/>
                  </a:moveTo>
                  <a:lnTo>
                    <a:pt x="1117" y="6704"/>
                  </a:lnTo>
                  <a:lnTo>
                    <a:pt x="2063" y="11807"/>
                  </a:lnTo>
                  <a:lnTo>
                    <a:pt x="3351" y="17888"/>
                  </a:lnTo>
                  <a:lnTo>
                    <a:pt x="5498" y="27527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4034373" y="7928696"/>
              <a:ext cx="21590" cy="94615"/>
            </a:xfrm>
            <a:custGeom>
              <a:avLst/>
              <a:gdLst/>
              <a:ahLst/>
              <a:cxnLst/>
              <a:rect l="l" t="t" r="r" b="b"/>
              <a:pathLst>
                <a:path w="21589" h="94615">
                  <a:moveTo>
                    <a:pt x="0" y="0"/>
                  </a:moveTo>
                  <a:lnTo>
                    <a:pt x="9018" y="38752"/>
                  </a:lnTo>
                  <a:lnTo>
                    <a:pt x="14235" y="61503"/>
                  </a:lnTo>
                  <a:lnTo>
                    <a:pt x="17638" y="77100"/>
                  </a:lnTo>
                  <a:lnTo>
                    <a:pt x="21217" y="94393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4055591" y="8023089"/>
              <a:ext cx="10160" cy="50800"/>
            </a:xfrm>
            <a:custGeom>
              <a:avLst/>
              <a:gdLst/>
              <a:ahLst/>
              <a:cxnLst/>
              <a:rect l="l" t="t" r="r" b="b"/>
              <a:pathLst>
                <a:path w="10160" h="50800">
                  <a:moveTo>
                    <a:pt x="0" y="0"/>
                  </a:moveTo>
                  <a:lnTo>
                    <a:pt x="3402" y="16609"/>
                  </a:lnTo>
                  <a:lnTo>
                    <a:pt x="5573" y="27423"/>
                  </a:lnTo>
                  <a:lnTo>
                    <a:pt x="7444" y="37189"/>
                  </a:lnTo>
                  <a:lnTo>
                    <a:pt x="9947" y="50656"/>
                  </a:lnTo>
                </a:path>
              </a:pathLst>
            </a:custGeom>
            <a:ln w="31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9" name="object 1429"/>
          <p:cNvGrpSpPr/>
          <p:nvPr/>
        </p:nvGrpSpPr>
        <p:grpSpPr>
          <a:xfrm>
            <a:off x="3870912" y="8036478"/>
            <a:ext cx="375285" cy="46355"/>
            <a:chOff x="3870912" y="8036478"/>
            <a:chExt cx="375285" cy="46355"/>
          </a:xfrm>
        </p:grpSpPr>
        <p:sp>
          <p:nvSpPr>
            <p:cNvPr id="1430" name="object 1430"/>
            <p:cNvSpPr/>
            <p:nvPr/>
          </p:nvSpPr>
          <p:spPr>
            <a:xfrm>
              <a:off x="3927657" y="8053940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4">
                  <a:moveTo>
                    <a:pt x="-17462" y="114"/>
                  </a:moveTo>
                  <a:lnTo>
                    <a:pt x="2411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3894867" y="8054170"/>
              <a:ext cx="33020" cy="2540"/>
            </a:xfrm>
            <a:custGeom>
              <a:avLst/>
              <a:gdLst/>
              <a:ahLst/>
              <a:cxnLst/>
              <a:rect l="l" t="t" r="r" b="b"/>
              <a:pathLst>
                <a:path w="33020" h="2540">
                  <a:moveTo>
                    <a:pt x="32790" y="0"/>
                  </a:moveTo>
                  <a:lnTo>
                    <a:pt x="17807" y="742"/>
                  </a:lnTo>
                  <a:lnTo>
                    <a:pt x="9397" y="1222"/>
                  </a:lnTo>
                  <a:lnTo>
                    <a:pt x="4486" y="1648"/>
                  </a:lnTo>
                  <a:lnTo>
                    <a:pt x="0" y="2230"/>
                  </a:lnTo>
                </a:path>
              </a:pathLst>
            </a:custGeom>
            <a:ln w="34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3887802" y="8056401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064" y="0"/>
                  </a:moveTo>
                  <a:lnTo>
                    <a:pt x="0" y="973"/>
                  </a:lnTo>
                  <a:lnTo>
                    <a:pt x="2646" y="2588"/>
                  </a:lnTo>
                </a:path>
              </a:pathLst>
            </a:custGeom>
            <a:ln w="33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890448" y="8058990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09">
                  <a:moveTo>
                    <a:pt x="0" y="0"/>
                  </a:moveTo>
                  <a:lnTo>
                    <a:pt x="2645" y="1615"/>
                  </a:lnTo>
                  <a:lnTo>
                    <a:pt x="21749" y="332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912198" y="8062310"/>
              <a:ext cx="54610" cy="3175"/>
            </a:xfrm>
            <a:custGeom>
              <a:avLst/>
              <a:gdLst/>
              <a:ahLst/>
              <a:cxnLst/>
              <a:rect l="l" t="t" r="r" b="b"/>
              <a:pathLst>
                <a:path w="54610" h="3175">
                  <a:moveTo>
                    <a:pt x="0" y="0"/>
                  </a:moveTo>
                  <a:lnTo>
                    <a:pt x="11598" y="1001"/>
                  </a:lnTo>
                  <a:lnTo>
                    <a:pt x="21153" y="1617"/>
                  </a:lnTo>
                  <a:lnTo>
                    <a:pt x="33783" y="2101"/>
                  </a:lnTo>
                  <a:lnTo>
                    <a:pt x="54608" y="2708"/>
                  </a:lnTo>
                </a:path>
              </a:pathLst>
            </a:custGeom>
            <a:ln w="34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966806" y="8065019"/>
              <a:ext cx="78740" cy="1270"/>
            </a:xfrm>
            <a:custGeom>
              <a:avLst/>
              <a:gdLst/>
              <a:ahLst/>
              <a:cxnLst/>
              <a:rect l="l" t="t" r="r" b="b"/>
              <a:pathLst>
                <a:path w="78739" h="1270">
                  <a:moveTo>
                    <a:pt x="-16311" y="462"/>
                  </a:moveTo>
                  <a:lnTo>
                    <a:pt x="95010" y="462"/>
                  </a:lnTo>
                </a:path>
              </a:pathLst>
            </a:custGeom>
            <a:ln w="33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4045505" y="8064648"/>
              <a:ext cx="81915" cy="1270"/>
            </a:xfrm>
            <a:custGeom>
              <a:avLst/>
              <a:gdLst/>
              <a:ahLst/>
              <a:cxnLst/>
              <a:rect l="l" t="t" r="r" b="b"/>
              <a:pathLst>
                <a:path w="81914" h="1270">
                  <a:moveTo>
                    <a:pt x="0" y="1227"/>
                  </a:moveTo>
                  <a:lnTo>
                    <a:pt x="25572" y="1125"/>
                  </a:lnTo>
                  <a:lnTo>
                    <a:pt x="42602" y="963"/>
                  </a:lnTo>
                  <a:lnTo>
                    <a:pt x="58746" y="626"/>
                  </a:lnTo>
                  <a:lnTo>
                    <a:pt x="81660" y="0"/>
                  </a:lnTo>
                </a:path>
              </a:pathLst>
            </a:custGeom>
            <a:ln w="30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4127165" y="8062307"/>
              <a:ext cx="63500" cy="2540"/>
            </a:xfrm>
            <a:custGeom>
              <a:avLst/>
              <a:gdLst/>
              <a:ahLst/>
              <a:cxnLst/>
              <a:rect l="l" t="t" r="r" b="b"/>
              <a:pathLst>
                <a:path w="63500" h="2540">
                  <a:moveTo>
                    <a:pt x="0" y="2340"/>
                  </a:moveTo>
                  <a:lnTo>
                    <a:pt x="22622" y="1697"/>
                  </a:lnTo>
                  <a:lnTo>
                    <a:pt x="36730" y="1239"/>
                  </a:lnTo>
                  <a:lnTo>
                    <a:pt x="48232" y="746"/>
                  </a:lnTo>
                  <a:lnTo>
                    <a:pt x="63039" y="0"/>
                  </a:lnTo>
                </a:path>
              </a:pathLst>
            </a:custGeom>
            <a:ln w="29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4190205" y="8060069"/>
              <a:ext cx="32384" cy="2540"/>
            </a:xfrm>
            <a:custGeom>
              <a:avLst/>
              <a:gdLst/>
              <a:ahLst/>
              <a:cxnLst/>
              <a:rect l="l" t="t" r="r" b="b"/>
              <a:pathLst>
                <a:path w="32385" h="2540">
                  <a:moveTo>
                    <a:pt x="0" y="2238"/>
                  </a:moveTo>
                  <a:lnTo>
                    <a:pt x="14322" y="1493"/>
                  </a:lnTo>
                  <a:lnTo>
                    <a:pt x="22435" y="1012"/>
                  </a:lnTo>
                  <a:lnTo>
                    <a:pt x="27341" y="584"/>
                  </a:lnTo>
                  <a:lnTo>
                    <a:pt x="32045" y="0"/>
                  </a:lnTo>
                </a:path>
              </a:pathLst>
            </a:custGeom>
            <a:ln w="30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4222250" y="805685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09">
                  <a:moveTo>
                    <a:pt x="0" y="3219"/>
                  </a:moveTo>
                  <a:lnTo>
                    <a:pt x="7472" y="2241"/>
                  </a:lnTo>
                  <a:lnTo>
                    <a:pt x="2683" y="0"/>
                  </a:lnTo>
                </a:path>
              </a:pathLst>
            </a:custGeom>
            <a:ln w="31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0" name="object 1440"/>
          <p:cNvGrpSpPr/>
          <p:nvPr/>
        </p:nvGrpSpPr>
        <p:grpSpPr>
          <a:xfrm>
            <a:off x="4192027" y="7929665"/>
            <a:ext cx="210820" cy="248920"/>
            <a:chOff x="4192027" y="7929665"/>
            <a:chExt cx="210820" cy="248920"/>
          </a:xfrm>
        </p:grpSpPr>
        <p:sp>
          <p:nvSpPr>
            <p:cNvPr id="1441" name="object 1441"/>
            <p:cNvSpPr/>
            <p:nvPr/>
          </p:nvSpPr>
          <p:spPr>
            <a:xfrm>
              <a:off x="4213277" y="79506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4210388" y="794771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889" y="2945"/>
                  </a:moveTo>
                  <a:lnTo>
                    <a:pt x="942" y="656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4209433" y="794705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954" y="657"/>
                  </a:moveTo>
                  <a:lnTo>
                    <a:pt x="12" y="0"/>
                  </a:lnTo>
                  <a:lnTo>
                    <a:pt x="0" y="2323"/>
                  </a:lnTo>
                </a:path>
              </a:pathLst>
            </a:custGeom>
            <a:ln w="34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4209420" y="794937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12" y="0"/>
                  </a:moveTo>
                  <a:lnTo>
                    <a:pt x="0" y="2323"/>
                  </a:lnTo>
                  <a:lnTo>
                    <a:pt x="2337" y="9933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4211758" y="7959309"/>
              <a:ext cx="19685" cy="58419"/>
            </a:xfrm>
            <a:custGeom>
              <a:avLst/>
              <a:gdLst/>
              <a:ahLst/>
              <a:cxnLst/>
              <a:rect l="l" t="t" r="r" b="b"/>
              <a:pathLst>
                <a:path w="19685" h="58420">
                  <a:moveTo>
                    <a:pt x="0" y="0"/>
                  </a:moveTo>
                  <a:lnTo>
                    <a:pt x="7606" y="21760"/>
                  </a:lnTo>
                  <a:lnTo>
                    <a:pt x="12157" y="35089"/>
                  </a:lnTo>
                  <a:lnTo>
                    <a:pt x="15469" y="45452"/>
                  </a:lnTo>
                  <a:lnTo>
                    <a:pt x="19355" y="58318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4231113" y="8017627"/>
              <a:ext cx="12700" cy="45085"/>
            </a:xfrm>
            <a:custGeom>
              <a:avLst/>
              <a:gdLst/>
              <a:ahLst/>
              <a:cxnLst/>
              <a:rect l="l" t="t" r="r" b="b"/>
              <a:pathLst>
                <a:path w="12700" h="45084">
                  <a:moveTo>
                    <a:pt x="0" y="0"/>
                  </a:moveTo>
                  <a:lnTo>
                    <a:pt x="3775" y="12657"/>
                  </a:lnTo>
                  <a:lnTo>
                    <a:pt x="6314" y="21562"/>
                  </a:lnTo>
                  <a:lnTo>
                    <a:pt x="8768" y="30933"/>
                  </a:lnTo>
                  <a:lnTo>
                    <a:pt x="12289" y="44988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4243403" y="8062616"/>
              <a:ext cx="10160" cy="44450"/>
            </a:xfrm>
            <a:custGeom>
              <a:avLst/>
              <a:gdLst/>
              <a:ahLst/>
              <a:cxnLst/>
              <a:rect l="l" t="t" r="r" b="b"/>
              <a:pathLst>
                <a:path w="10160" h="44450">
                  <a:moveTo>
                    <a:pt x="0" y="0"/>
                  </a:moveTo>
                  <a:lnTo>
                    <a:pt x="3485" y="14041"/>
                  </a:lnTo>
                  <a:lnTo>
                    <a:pt x="5689" y="23316"/>
                  </a:lnTo>
                  <a:lnTo>
                    <a:pt x="7551" y="31960"/>
                  </a:lnTo>
                  <a:lnTo>
                    <a:pt x="10008" y="44108"/>
                  </a:lnTo>
                </a:path>
              </a:pathLst>
            </a:custGeom>
            <a:ln w="32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4253411" y="8106725"/>
              <a:ext cx="6350" cy="33655"/>
            </a:xfrm>
            <a:custGeom>
              <a:avLst/>
              <a:gdLst/>
              <a:ahLst/>
              <a:cxnLst/>
              <a:rect l="l" t="t" r="r" b="b"/>
              <a:pathLst>
                <a:path w="6350" h="33654">
                  <a:moveTo>
                    <a:pt x="0" y="0"/>
                  </a:moveTo>
                  <a:lnTo>
                    <a:pt x="2396" y="11981"/>
                  </a:lnTo>
                  <a:lnTo>
                    <a:pt x="3836" y="19449"/>
                  </a:lnTo>
                  <a:lnTo>
                    <a:pt x="4896" y="25533"/>
                  </a:lnTo>
                  <a:lnTo>
                    <a:pt x="6153" y="33359"/>
                  </a:lnTo>
                </a:path>
              </a:pathLst>
            </a:custGeom>
            <a:ln w="31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4259565" y="8140084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0" y="0"/>
                  </a:moveTo>
                  <a:lnTo>
                    <a:pt x="2063" y="12985"/>
                  </a:lnTo>
                  <a:lnTo>
                    <a:pt x="2153" y="17136"/>
                  </a:lnTo>
                </a:path>
              </a:pathLst>
            </a:custGeom>
            <a:ln w="32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4259982" y="8156760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736" y="460"/>
                  </a:moveTo>
                  <a:lnTo>
                    <a:pt x="1826" y="4612"/>
                  </a:lnTo>
                  <a:lnTo>
                    <a:pt x="0" y="0"/>
                  </a:lnTo>
                </a:path>
              </a:pathLst>
            </a:custGeom>
            <a:ln w="33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4255720" y="8140227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4262" y="16533"/>
                  </a:moveTo>
                  <a:lnTo>
                    <a:pt x="2436" y="11921"/>
                  </a:lnTo>
                  <a:lnTo>
                    <a:pt x="0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4252058" y="8112450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40">
                  <a:moveTo>
                    <a:pt x="3661" y="27776"/>
                  </a:moveTo>
                  <a:lnTo>
                    <a:pt x="2233" y="20636"/>
                  </a:lnTo>
                  <a:lnTo>
                    <a:pt x="1376" y="15363"/>
                  </a:lnTo>
                  <a:lnTo>
                    <a:pt x="746" y="9352"/>
                  </a:lnTo>
                  <a:lnTo>
                    <a:pt x="0" y="0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4251292" y="8080671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765" y="31779"/>
                  </a:moveTo>
                  <a:lnTo>
                    <a:pt x="95" y="22364"/>
                  </a:lnTo>
                  <a:lnTo>
                    <a:pt x="0" y="15915"/>
                  </a:lnTo>
                  <a:lnTo>
                    <a:pt x="594" y="9454"/>
                  </a:lnTo>
                  <a:lnTo>
                    <a:pt x="1993" y="0"/>
                  </a:lnTo>
                </a:path>
              </a:pathLst>
            </a:custGeom>
            <a:ln w="33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4253286" y="8052272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0" y="28398"/>
                  </a:moveTo>
                  <a:lnTo>
                    <a:pt x="1540" y="18996"/>
                  </a:lnTo>
                  <a:lnTo>
                    <a:pt x="3127" y="12905"/>
                  </a:lnTo>
                  <a:lnTo>
                    <a:pt x="5727" y="7460"/>
                  </a:lnTo>
                  <a:lnTo>
                    <a:pt x="10306" y="0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4263592" y="8032461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0" y="19811"/>
                  </a:moveTo>
                  <a:lnTo>
                    <a:pt x="4742" y="12485"/>
                  </a:lnTo>
                  <a:lnTo>
                    <a:pt x="8484" y="7979"/>
                  </a:lnTo>
                  <a:lnTo>
                    <a:pt x="13172" y="4436"/>
                  </a:lnTo>
                  <a:lnTo>
                    <a:pt x="20751" y="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4284343" y="8023083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39" h="9525">
                  <a:moveTo>
                    <a:pt x="0" y="9378"/>
                  </a:moveTo>
                  <a:lnTo>
                    <a:pt x="7689" y="5104"/>
                  </a:lnTo>
                  <a:lnTo>
                    <a:pt x="13152" y="2703"/>
                  </a:lnTo>
                  <a:lnTo>
                    <a:pt x="18998" y="1294"/>
                  </a:lnTo>
                  <a:lnTo>
                    <a:pt x="27837" y="0"/>
                  </a:lnTo>
                </a:path>
              </a:pathLst>
            </a:custGeom>
            <a:ln w="33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4312181" y="8021727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28575" h="3175">
                  <a:moveTo>
                    <a:pt x="0" y="1355"/>
                  </a:moveTo>
                  <a:lnTo>
                    <a:pt x="8847" y="229"/>
                  </a:lnTo>
                  <a:lnTo>
                    <a:pt x="14753" y="0"/>
                  </a:lnTo>
                  <a:lnTo>
                    <a:pt x="20380" y="799"/>
                  </a:lnTo>
                  <a:lnTo>
                    <a:pt x="28388" y="2759"/>
                  </a:lnTo>
                </a:path>
              </a:pathLst>
            </a:custGeom>
            <a:ln w="33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4340569" y="8024486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5" h="13334">
                  <a:moveTo>
                    <a:pt x="0" y="0"/>
                  </a:moveTo>
                  <a:lnTo>
                    <a:pt x="7925" y="2142"/>
                  </a:lnTo>
                  <a:lnTo>
                    <a:pt x="12975" y="4220"/>
                  </a:lnTo>
                  <a:lnTo>
                    <a:pt x="17315" y="7462"/>
                  </a:lnTo>
                  <a:lnTo>
                    <a:pt x="23113" y="13096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4363683" y="8037583"/>
              <a:ext cx="15240" cy="24765"/>
            </a:xfrm>
            <a:custGeom>
              <a:avLst/>
              <a:gdLst/>
              <a:ahLst/>
              <a:cxnLst/>
              <a:rect l="l" t="t" r="r" b="b"/>
              <a:pathLst>
                <a:path w="15239" h="24765">
                  <a:moveTo>
                    <a:pt x="0" y="0"/>
                  </a:moveTo>
                  <a:lnTo>
                    <a:pt x="5670" y="5808"/>
                  </a:lnTo>
                  <a:lnTo>
                    <a:pt x="9122" y="10269"/>
                  </a:lnTo>
                  <a:lnTo>
                    <a:pt x="11758" y="15656"/>
                  </a:lnTo>
                  <a:lnTo>
                    <a:pt x="14984" y="24241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4378668" y="8061824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0" y="0"/>
                  </a:moveTo>
                  <a:lnTo>
                    <a:pt x="3095" y="8683"/>
                  </a:lnTo>
                  <a:lnTo>
                    <a:pt x="4817" y="14758"/>
                  </a:lnTo>
                  <a:lnTo>
                    <a:pt x="5786" y="21087"/>
                  </a:lnTo>
                  <a:lnTo>
                    <a:pt x="6623" y="30532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4385291" y="8092357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70" h="29845">
                  <a:moveTo>
                    <a:pt x="0" y="0"/>
                  </a:moveTo>
                  <a:lnTo>
                    <a:pt x="733" y="9433"/>
                  </a:lnTo>
                  <a:lnTo>
                    <a:pt x="977" y="15684"/>
                  </a:lnTo>
                  <a:lnTo>
                    <a:pt x="733" y="21548"/>
                  </a:lnTo>
                  <a:lnTo>
                    <a:pt x="0" y="29822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4383484" y="8122179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90">
                  <a:moveTo>
                    <a:pt x="1807" y="0"/>
                  </a:moveTo>
                  <a:lnTo>
                    <a:pt x="504" y="13879"/>
                  </a:lnTo>
                  <a:lnTo>
                    <a:pt x="0" y="21466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63" name="object 146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475293" y="7962790"/>
            <a:ext cx="254770" cy="240979"/>
          </a:xfrm>
          <a:prstGeom prst="rect">
            <a:avLst/>
          </a:prstGeom>
        </p:spPr>
      </p:pic>
      <p:grpSp>
        <p:nvGrpSpPr>
          <p:cNvPr id="1464" name="object 1464"/>
          <p:cNvGrpSpPr/>
          <p:nvPr/>
        </p:nvGrpSpPr>
        <p:grpSpPr>
          <a:xfrm>
            <a:off x="4052036" y="8053534"/>
            <a:ext cx="51435" cy="156210"/>
            <a:chOff x="4052036" y="8053534"/>
            <a:chExt cx="51435" cy="156210"/>
          </a:xfrm>
        </p:grpSpPr>
        <p:sp>
          <p:nvSpPr>
            <p:cNvPr id="1465" name="object 1465"/>
            <p:cNvSpPr/>
            <p:nvPr/>
          </p:nvSpPr>
          <p:spPr>
            <a:xfrm>
              <a:off x="4072697" y="807322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4069467" y="8070966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3230" y="2258"/>
                  </a:moveTo>
                  <a:lnTo>
                    <a:pt x="483" y="771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4069467" y="807096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0" y="0"/>
                  </a:moveTo>
                  <a:lnTo>
                    <a:pt x="947" y="1210"/>
                  </a:lnTo>
                  <a:lnTo>
                    <a:pt x="2333" y="5734"/>
                  </a:lnTo>
                </a:path>
              </a:pathLst>
            </a:custGeom>
            <a:ln w="34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4071800" y="8076701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70">
                  <a:moveTo>
                    <a:pt x="0" y="0"/>
                  </a:moveTo>
                  <a:lnTo>
                    <a:pt x="1385" y="4524"/>
                  </a:lnTo>
                  <a:lnTo>
                    <a:pt x="3404" y="13623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4075205" y="8090324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59">
                  <a:moveTo>
                    <a:pt x="0" y="0"/>
                  </a:moveTo>
                  <a:lnTo>
                    <a:pt x="2018" y="9098"/>
                  </a:lnTo>
                  <a:lnTo>
                    <a:pt x="4227" y="22635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4079433" y="8112959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5" h="29209">
                  <a:moveTo>
                    <a:pt x="0" y="0"/>
                  </a:moveTo>
                  <a:lnTo>
                    <a:pt x="1302" y="8065"/>
                  </a:lnTo>
                  <a:lnTo>
                    <a:pt x="2137" y="13767"/>
                  </a:lnTo>
                  <a:lnTo>
                    <a:pt x="2865" y="19818"/>
                  </a:lnTo>
                  <a:lnTo>
                    <a:pt x="3847" y="28930"/>
                  </a:lnTo>
                </a:path>
              </a:pathLst>
            </a:custGeom>
            <a:ln w="33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4083280" y="8141889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0" y="0"/>
                  </a:moveTo>
                  <a:lnTo>
                    <a:pt x="958" y="9113"/>
                  </a:lnTo>
                  <a:lnTo>
                    <a:pt x="1522" y="15178"/>
                  </a:lnTo>
                  <a:lnTo>
                    <a:pt x="1912" y="20918"/>
                  </a:lnTo>
                  <a:lnTo>
                    <a:pt x="2347" y="29058"/>
                  </a:lnTo>
                </a:path>
              </a:pathLst>
            </a:custGeom>
            <a:ln w="33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4085628" y="8170948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0" y="0"/>
                  </a:moveTo>
                  <a:lnTo>
                    <a:pt x="709" y="13662"/>
                  </a:lnTo>
                  <a:lnTo>
                    <a:pt x="691" y="22198"/>
                  </a:lnTo>
                </a:path>
              </a:pathLst>
            </a:custGeom>
            <a:ln w="33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73" name="object 1473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5339860" y="7974607"/>
            <a:ext cx="193021" cy="285207"/>
          </a:xfrm>
          <a:prstGeom prst="rect">
            <a:avLst/>
          </a:prstGeom>
        </p:spPr>
      </p:pic>
      <p:grpSp>
        <p:nvGrpSpPr>
          <p:cNvPr id="1474" name="object 1474"/>
          <p:cNvGrpSpPr/>
          <p:nvPr/>
        </p:nvGrpSpPr>
        <p:grpSpPr>
          <a:xfrm>
            <a:off x="5582222" y="7997724"/>
            <a:ext cx="193040" cy="525780"/>
            <a:chOff x="5582222" y="7997724"/>
            <a:chExt cx="193040" cy="525780"/>
          </a:xfrm>
        </p:grpSpPr>
        <p:sp>
          <p:nvSpPr>
            <p:cNvPr id="1475" name="object 1475"/>
            <p:cNvSpPr/>
            <p:nvPr/>
          </p:nvSpPr>
          <p:spPr>
            <a:xfrm>
              <a:off x="5614756" y="804995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5614756" y="8047325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0" y="2632"/>
                  </a:moveTo>
                  <a:lnTo>
                    <a:pt x="687" y="914"/>
                  </a:lnTo>
                  <a:lnTo>
                    <a:pt x="2033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5616789" y="804641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0" y="914"/>
                  </a:moveTo>
                  <a:lnTo>
                    <a:pt x="1345" y="0"/>
                  </a:lnTo>
                  <a:lnTo>
                    <a:pt x="3518" y="2367"/>
                  </a:lnTo>
                </a:path>
              </a:pathLst>
            </a:custGeom>
            <a:ln w="34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5620308" y="8048778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5">
                  <a:moveTo>
                    <a:pt x="0" y="0"/>
                  </a:moveTo>
                  <a:lnTo>
                    <a:pt x="2173" y="2367"/>
                  </a:lnTo>
                  <a:lnTo>
                    <a:pt x="5398" y="10631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5625707" y="8059410"/>
              <a:ext cx="8890" cy="22225"/>
            </a:xfrm>
            <a:custGeom>
              <a:avLst/>
              <a:gdLst/>
              <a:ahLst/>
              <a:cxnLst/>
              <a:rect l="l" t="t" r="r" b="b"/>
              <a:pathLst>
                <a:path w="8889" h="22225">
                  <a:moveTo>
                    <a:pt x="0" y="0"/>
                  </a:moveTo>
                  <a:lnTo>
                    <a:pt x="3225" y="8265"/>
                  </a:lnTo>
                  <a:lnTo>
                    <a:pt x="8682" y="21721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5634389" y="8081131"/>
              <a:ext cx="13335" cy="28575"/>
            </a:xfrm>
            <a:custGeom>
              <a:avLst/>
              <a:gdLst/>
              <a:ahLst/>
              <a:cxnLst/>
              <a:rect l="l" t="t" r="r" b="b"/>
              <a:pathLst>
                <a:path w="13335" h="28575">
                  <a:moveTo>
                    <a:pt x="0" y="0"/>
                  </a:moveTo>
                  <a:lnTo>
                    <a:pt x="3277" y="8010"/>
                  </a:lnTo>
                  <a:lnTo>
                    <a:pt x="5759" y="13627"/>
                  </a:lnTo>
                  <a:lnTo>
                    <a:pt x="8696" y="19503"/>
                  </a:lnTo>
                  <a:lnTo>
                    <a:pt x="13338" y="28291"/>
                  </a:lnTo>
                </a:path>
              </a:pathLst>
            </a:custGeom>
            <a:ln w="33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5647728" y="8109422"/>
              <a:ext cx="18415" cy="26670"/>
            </a:xfrm>
            <a:custGeom>
              <a:avLst/>
              <a:gdLst/>
              <a:ahLst/>
              <a:cxnLst/>
              <a:rect l="l" t="t" r="r" b="b"/>
              <a:pathLst>
                <a:path w="18414" h="26670">
                  <a:moveTo>
                    <a:pt x="0" y="0"/>
                  </a:moveTo>
                  <a:lnTo>
                    <a:pt x="4717" y="8757"/>
                  </a:lnTo>
                  <a:lnTo>
                    <a:pt x="8178" y="14421"/>
                  </a:lnTo>
                  <a:lnTo>
                    <a:pt x="12082" y="19464"/>
                  </a:lnTo>
                  <a:lnTo>
                    <a:pt x="18130" y="26357"/>
                  </a:lnTo>
                </a:path>
              </a:pathLst>
            </a:custGeom>
            <a:ln w="33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5665858" y="8135780"/>
              <a:ext cx="22225" cy="15240"/>
            </a:xfrm>
            <a:custGeom>
              <a:avLst/>
              <a:gdLst/>
              <a:ahLst/>
              <a:cxnLst/>
              <a:rect l="l" t="t" r="r" b="b"/>
              <a:pathLst>
                <a:path w="22225" h="15240">
                  <a:moveTo>
                    <a:pt x="0" y="0"/>
                  </a:moveTo>
                  <a:lnTo>
                    <a:pt x="6102" y="6714"/>
                  </a:lnTo>
                  <a:lnTo>
                    <a:pt x="10392" y="10508"/>
                  </a:lnTo>
                  <a:lnTo>
                    <a:pt x="14897" y="12785"/>
                  </a:lnTo>
                  <a:lnTo>
                    <a:pt x="21647" y="14945"/>
                  </a:lnTo>
                </a:path>
              </a:pathLst>
            </a:custGeom>
            <a:ln w="32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5687506" y="8147146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60" h="7620">
                  <a:moveTo>
                    <a:pt x="0" y="3579"/>
                  </a:moveTo>
                  <a:lnTo>
                    <a:pt x="11399" y="7004"/>
                  </a:lnTo>
                  <a:lnTo>
                    <a:pt x="22586" y="0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5710092" y="8123349"/>
              <a:ext cx="20955" cy="24130"/>
            </a:xfrm>
            <a:custGeom>
              <a:avLst/>
              <a:gdLst/>
              <a:ahLst/>
              <a:cxnLst/>
              <a:rect l="l" t="t" r="r" b="b"/>
              <a:pathLst>
                <a:path w="20954" h="24129">
                  <a:moveTo>
                    <a:pt x="0" y="23796"/>
                  </a:moveTo>
                  <a:lnTo>
                    <a:pt x="6615" y="19485"/>
                  </a:lnTo>
                  <a:lnTo>
                    <a:pt x="10974" y="15569"/>
                  </a:lnTo>
                  <a:lnTo>
                    <a:pt x="15014" y="9817"/>
                  </a:lnTo>
                  <a:lnTo>
                    <a:pt x="20673" y="0"/>
                  </a:lnTo>
                </a:path>
              </a:pathLst>
            </a:custGeom>
            <a:ln w="33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5730765" y="8085841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10" h="38100">
                  <a:moveTo>
                    <a:pt x="0" y="37507"/>
                  </a:moveTo>
                  <a:lnTo>
                    <a:pt x="5585" y="27475"/>
                  </a:lnTo>
                  <a:lnTo>
                    <a:pt x="9107" y="20224"/>
                  </a:lnTo>
                  <a:lnTo>
                    <a:pt x="12061" y="12237"/>
                  </a:lnTo>
                  <a:lnTo>
                    <a:pt x="15940" y="0"/>
                  </a:lnTo>
                </a:path>
              </a:pathLst>
            </a:custGeom>
            <a:ln w="33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5746706" y="8047667"/>
              <a:ext cx="9525" cy="38735"/>
            </a:xfrm>
            <a:custGeom>
              <a:avLst/>
              <a:gdLst/>
              <a:ahLst/>
              <a:cxnLst/>
              <a:rect l="l" t="t" r="r" b="b"/>
              <a:pathLst>
                <a:path w="9525" h="38734">
                  <a:moveTo>
                    <a:pt x="0" y="38174"/>
                  </a:moveTo>
                  <a:lnTo>
                    <a:pt x="3775" y="25925"/>
                  </a:lnTo>
                  <a:lnTo>
                    <a:pt x="6000" y="17866"/>
                  </a:lnTo>
                  <a:lnTo>
                    <a:pt x="7541" y="10417"/>
                  </a:lnTo>
                  <a:lnTo>
                    <a:pt x="9270" y="0"/>
                  </a:lnTo>
                </a:path>
              </a:pathLst>
            </a:custGeom>
            <a:ln w="32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5755976" y="8022166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0" y="25500"/>
                  </a:moveTo>
                  <a:lnTo>
                    <a:pt x="1626" y="15281"/>
                  </a:lnTo>
                  <a:lnTo>
                    <a:pt x="2457" y="9218"/>
                  </a:lnTo>
                  <a:lnTo>
                    <a:pt x="2751" y="4921"/>
                  </a:lnTo>
                  <a:lnTo>
                    <a:pt x="2768" y="0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5757092" y="801412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1652" y="8040"/>
                  </a:moveTo>
                  <a:lnTo>
                    <a:pt x="1606" y="0"/>
                  </a:lnTo>
                  <a:lnTo>
                    <a:pt x="0" y="5902"/>
                  </a:lnTo>
                </a:path>
              </a:pathLst>
            </a:custGeom>
            <a:ln w="32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5753513" y="8020028"/>
              <a:ext cx="3810" cy="27305"/>
            </a:xfrm>
            <a:custGeom>
              <a:avLst/>
              <a:gdLst/>
              <a:ahLst/>
              <a:cxnLst/>
              <a:rect l="l" t="t" r="r" b="b"/>
              <a:pathLst>
                <a:path w="3810" h="27304">
                  <a:moveTo>
                    <a:pt x="3579" y="0"/>
                  </a:moveTo>
                  <a:lnTo>
                    <a:pt x="2620" y="3747"/>
                  </a:lnTo>
                  <a:lnTo>
                    <a:pt x="1927" y="7840"/>
                  </a:lnTo>
                  <a:lnTo>
                    <a:pt x="1166" y="14839"/>
                  </a:lnTo>
                  <a:lnTo>
                    <a:pt x="0" y="27303"/>
                  </a:lnTo>
                </a:path>
              </a:pathLst>
            </a:custGeom>
            <a:ln w="33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5743856" y="8047332"/>
              <a:ext cx="10160" cy="139700"/>
            </a:xfrm>
            <a:custGeom>
              <a:avLst/>
              <a:gdLst/>
              <a:ahLst/>
              <a:cxnLst/>
              <a:rect l="l" t="t" r="r" b="b"/>
              <a:pathLst>
                <a:path w="10160" h="139700">
                  <a:moveTo>
                    <a:pt x="9656" y="0"/>
                  </a:moveTo>
                  <a:lnTo>
                    <a:pt x="6110" y="54711"/>
                  </a:lnTo>
                  <a:lnTo>
                    <a:pt x="3922" y="87443"/>
                  </a:lnTo>
                  <a:lnTo>
                    <a:pt x="2187" y="111242"/>
                  </a:lnTo>
                  <a:lnTo>
                    <a:pt x="0" y="139155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5733865" y="8186487"/>
              <a:ext cx="10160" cy="94615"/>
            </a:xfrm>
            <a:custGeom>
              <a:avLst/>
              <a:gdLst/>
              <a:ahLst/>
              <a:cxnLst/>
              <a:rect l="l" t="t" r="r" b="b"/>
              <a:pathLst>
                <a:path w="10160" h="94615">
                  <a:moveTo>
                    <a:pt x="9990" y="0"/>
                  </a:moveTo>
                  <a:lnTo>
                    <a:pt x="7797" y="27210"/>
                  </a:lnTo>
                  <a:lnTo>
                    <a:pt x="6026" y="46098"/>
                  </a:lnTo>
                  <a:lnTo>
                    <a:pt x="3739" y="65499"/>
                  </a:lnTo>
                  <a:lnTo>
                    <a:pt x="0" y="94250"/>
                  </a:lnTo>
                </a:path>
              </a:pathLst>
            </a:custGeom>
            <a:ln w="30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5718464" y="8280738"/>
              <a:ext cx="15875" cy="92075"/>
            </a:xfrm>
            <a:custGeom>
              <a:avLst/>
              <a:gdLst/>
              <a:ahLst/>
              <a:cxnLst/>
              <a:rect l="l" t="t" r="r" b="b"/>
              <a:pathLst>
                <a:path w="15875" h="92075">
                  <a:moveTo>
                    <a:pt x="15401" y="0"/>
                  </a:moveTo>
                  <a:lnTo>
                    <a:pt x="11578" y="28710"/>
                  </a:lnTo>
                  <a:lnTo>
                    <a:pt x="8699" y="47833"/>
                  </a:lnTo>
                  <a:lnTo>
                    <a:pt x="5321" y="65965"/>
                  </a:lnTo>
                  <a:lnTo>
                    <a:pt x="0" y="91702"/>
                  </a:lnTo>
                </a:path>
              </a:pathLst>
            </a:custGeom>
            <a:ln w="29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5697912" y="8372440"/>
              <a:ext cx="20955" cy="74295"/>
            </a:xfrm>
            <a:custGeom>
              <a:avLst/>
              <a:gdLst/>
              <a:ahLst/>
              <a:cxnLst/>
              <a:rect l="l" t="t" r="r" b="b"/>
              <a:pathLst>
                <a:path w="20954" h="74295">
                  <a:moveTo>
                    <a:pt x="20551" y="0"/>
                  </a:moveTo>
                  <a:lnTo>
                    <a:pt x="15150" y="25462"/>
                  </a:lnTo>
                  <a:lnTo>
                    <a:pt x="11208" y="41668"/>
                  </a:lnTo>
                  <a:lnTo>
                    <a:pt x="6801" y="55562"/>
                  </a:lnTo>
                  <a:lnTo>
                    <a:pt x="0" y="74092"/>
                  </a:lnTo>
                </a:path>
              </a:pathLst>
            </a:custGeom>
            <a:ln w="29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5672781" y="8446533"/>
              <a:ext cx="25400" cy="46355"/>
            </a:xfrm>
            <a:custGeom>
              <a:avLst/>
              <a:gdLst/>
              <a:ahLst/>
              <a:cxnLst/>
              <a:rect l="l" t="t" r="r" b="b"/>
              <a:pathLst>
                <a:path w="25400" h="46354">
                  <a:moveTo>
                    <a:pt x="25131" y="0"/>
                  </a:moveTo>
                  <a:lnTo>
                    <a:pt x="18258" y="18094"/>
                  </a:lnTo>
                  <a:lnTo>
                    <a:pt x="13349" y="28942"/>
                  </a:lnTo>
                  <a:lnTo>
                    <a:pt x="8048" y="36878"/>
                  </a:lnTo>
                  <a:lnTo>
                    <a:pt x="0" y="46239"/>
                  </a:lnTo>
                </a:path>
              </a:pathLst>
            </a:custGeom>
            <a:ln w="29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5645242" y="8492772"/>
              <a:ext cx="27940" cy="14604"/>
            </a:xfrm>
            <a:custGeom>
              <a:avLst/>
              <a:gdLst/>
              <a:ahLst/>
              <a:cxnLst/>
              <a:rect l="l" t="t" r="r" b="b"/>
              <a:pathLst>
                <a:path w="27939" h="14604">
                  <a:moveTo>
                    <a:pt x="27538" y="0"/>
                  </a:moveTo>
                  <a:lnTo>
                    <a:pt x="19452" y="8858"/>
                  </a:lnTo>
                  <a:lnTo>
                    <a:pt x="13887" y="13285"/>
                  </a:lnTo>
                  <a:lnTo>
                    <a:pt x="8264" y="14608"/>
                  </a:lnTo>
                  <a:lnTo>
                    <a:pt x="0" y="14153"/>
                  </a:lnTo>
                </a:path>
              </a:pathLst>
            </a:custGeom>
            <a:ln w="30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5618946" y="8488558"/>
              <a:ext cx="26670" cy="18415"/>
            </a:xfrm>
            <a:custGeom>
              <a:avLst/>
              <a:gdLst/>
              <a:ahLst/>
              <a:cxnLst/>
              <a:rect l="l" t="t" r="r" b="b"/>
              <a:pathLst>
                <a:path w="26670" h="18415">
                  <a:moveTo>
                    <a:pt x="26296" y="18367"/>
                  </a:moveTo>
                  <a:lnTo>
                    <a:pt x="18050" y="17404"/>
                  </a:lnTo>
                  <a:lnTo>
                    <a:pt x="12563" y="15170"/>
                  </a:lnTo>
                  <a:lnTo>
                    <a:pt x="7368" y="9942"/>
                  </a:lnTo>
                  <a:lnTo>
                    <a:pt x="0" y="0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5598846" y="8442436"/>
              <a:ext cx="20320" cy="46355"/>
            </a:xfrm>
            <a:custGeom>
              <a:avLst/>
              <a:gdLst/>
              <a:ahLst/>
              <a:cxnLst/>
              <a:rect l="l" t="t" r="r" b="b"/>
              <a:pathLst>
                <a:path w="20320" h="46354">
                  <a:moveTo>
                    <a:pt x="20100" y="46121"/>
                  </a:moveTo>
                  <a:lnTo>
                    <a:pt x="12828" y="35745"/>
                  </a:lnTo>
                  <a:lnTo>
                    <a:pt x="8311" y="27482"/>
                  </a:lnTo>
                  <a:lnTo>
                    <a:pt x="4663" y="17008"/>
                  </a:lnTo>
                  <a:lnTo>
                    <a:pt x="0" y="0"/>
                  </a:lnTo>
                </a:path>
              </a:pathLst>
            </a:custGeom>
            <a:ln w="33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8" name="object 1498"/>
          <p:cNvGrpSpPr/>
          <p:nvPr/>
        </p:nvGrpSpPr>
        <p:grpSpPr>
          <a:xfrm>
            <a:off x="5847222" y="7949851"/>
            <a:ext cx="494665" cy="306070"/>
            <a:chOff x="5847222" y="7949851"/>
            <a:chExt cx="494665" cy="306070"/>
          </a:xfrm>
        </p:grpSpPr>
        <p:pic>
          <p:nvPicPr>
            <p:cNvPr id="1499" name="object 149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847222" y="8045835"/>
              <a:ext cx="238777" cy="199242"/>
            </a:xfrm>
            <a:prstGeom prst="rect">
              <a:avLst/>
            </a:prstGeom>
          </p:spPr>
        </p:pic>
        <p:pic>
          <p:nvPicPr>
            <p:cNvPr id="1500" name="object 150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128885" y="7949851"/>
              <a:ext cx="212591" cy="305886"/>
            </a:xfrm>
            <a:prstGeom prst="rect">
              <a:avLst/>
            </a:prstGeom>
          </p:spPr>
        </p:pic>
      </p:grpSp>
      <p:pic>
        <p:nvPicPr>
          <p:cNvPr id="1501" name="object 1501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419898" y="8067480"/>
            <a:ext cx="146573" cy="165905"/>
          </a:xfrm>
          <a:prstGeom prst="rect">
            <a:avLst/>
          </a:prstGeom>
        </p:spPr>
      </p:pic>
      <p:pic>
        <p:nvPicPr>
          <p:cNvPr id="1502" name="object 1502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616662" y="7903818"/>
            <a:ext cx="97245" cy="400258"/>
          </a:xfrm>
          <a:prstGeom prst="rect">
            <a:avLst/>
          </a:prstGeom>
        </p:spPr>
      </p:pic>
      <p:pic>
        <p:nvPicPr>
          <p:cNvPr id="1503" name="object 1503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419732" y="7832400"/>
            <a:ext cx="304378" cy="457407"/>
          </a:xfrm>
          <a:prstGeom prst="rect">
            <a:avLst/>
          </a:prstGeom>
        </p:spPr>
      </p:pic>
      <p:grpSp>
        <p:nvGrpSpPr>
          <p:cNvPr id="1504" name="object 1504"/>
          <p:cNvGrpSpPr/>
          <p:nvPr/>
        </p:nvGrpSpPr>
        <p:grpSpPr>
          <a:xfrm>
            <a:off x="7930020" y="8219947"/>
            <a:ext cx="37465" cy="36195"/>
            <a:chOff x="7930020" y="8219947"/>
            <a:chExt cx="37465" cy="36195"/>
          </a:xfrm>
        </p:grpSpPr>
        <p:sp>
          <p:nvSpPr>
            <p:cNvPr id="1505" name="object 1505"/>
            <p:cNvSpPr/>
            <p:nvPr/>
          </p:nvSpPr>
          <p:spPr>
            <a:xfrm>
              <a:off x="7949964" y="823857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7947906" y="8238205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2058" y="372"/>
                  </a:moveTo>
                  <a:lnTo>
                    <a:pt x="458" y="142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7947448" y="823737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458" y="830"/>
                  </a:moveTo>
                  <a:lnTo>
                    <a:pt x="0" y="688"/>
                  </a:lnTo>
                  <a:lnTo>
                    <a:pt x="1005" y="0"/>
                  </a:lnTo>
                </a:path>
              </a:pathLst>
            </a:custGeom>
            <a:ln w="34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8" name="object 1508"/>
          <p:cNvGrpSpPr/>
          <p:nvPr/>
        </p:nvGrpSpPr>
        <p:grpSpPr>
          <a:xfrm>
            <a:off x="474429" y="9257634"/>
            <a:ext cx="838200" cy="350520"/>
            <a:chOff x="474429" y="9257634"/>
            <a:chExt cx="838200" cy="350520"/>
          </a:xfrm>
        </p:grpSpPr>
        <p:sp>
          <p:nvSpPr>
            <p:cNvPr id="1509" name="object 1509"/>
            <p:cNvSpPr/>
            <p:nvPr/>
          </p:nvSpPr>
          <p:spPr>
            <a:xfrm>
              <a:off x="494602" y="929074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491856" y="928842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746" y="2323"/>
                  </a:moveTo>
                  <a:lnTo>
                    <a:pt x="0" y="435"/>
                  </a:lnTo>
                  <a:lnTo>
                    <a:pt x="489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492345" y="9287955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4" h="634">
                  <a:moveTo>
                    <a:pt x="0" y="465"/>
                  </a:moveTo>
                  <a:lnTo>
                    <a:pt x="489" y="29"/>
                  </a:lnTo>
                  <a:lnTo>
                    <a:pt x="6877" y="0"/>
                  </a:lnTo>
                </a:path>
              </a:pathLst>
            </a:custGeom>
            <a:ln w="34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499223" y="9287955"/>
              <a:ext cx="75565" cy="2540"/>
            </a:xfrm>
            <a:custGeom>
              <a:avLst/>
              <a:gdLst/>
              <a:ahLst/>
              <a:cxnLst/>
              <a:rect l="l" t="t" r="r" b="b"/>
              <a:pathLst>
                <a:path w="75565" h="2540">
                  <a:moveTo>
                    <a:pt x="0" y="0"/>
                  </a:moveTo>
                  <a:lnTo>
                    <a:pt x="24891" y="759"/>
                  </a:lnTo>
                  <a:lnTo>
                    <a:pt x="41049" y="1234"/>
                  </a:lnTo>
                  <a:lnTo>
                    <a:pt x="55548" y="1625"/>
                  </a:lnTo>
                  <a:lnTo>
                    <a:pt x="75461" y="2130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574685" y="9290086"/>
              <a:ext cx="90170" cy="1905"/>
            </a:xfrm>
            <a:custGeom>
              <a:avLst/>
              <a:gdLst/>
              <a:ahLst/>
              <a:cxnLst/>
              <a:rect l="l" t="t" r="r" b="b"/>
              <a:pathLst>
                <a:path w="90170" h="1904">
                  <a:moveTo>
                    <a:pt x="0" y="0"/>
                  </a:moveTo>
                  <a:lnTo>
                    <a:pt x="20135" y="494"/>
                  </a:lnTo>
                  <a:lnTo>
                    <a:pt x="36189" y="805"/>
                  </a:lnTo>
                  <a:lnTo>
                    <a:pt x="56569" y="1065"/>
                  </a:lnTo>
                  <a:lnTo>
                    <a:pt x="89683" y="1405"/>
                  </a:lnTo>
                </a:path>
              </a:pathLst>
            </a:custGeom>
            <a:ln w="32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664368" y="9291491"/>
              <a:ext cx="131445" cy="635"/>
            </a:xfrm>
            <a:custGeom>
              <a:avLst/>
              <a:gdLst/>
              <a:ahLst/>
              <a:cxnLst/>
              <a:rect l="l" t="t" r="r" b="b"/>
              <a:pathLst>
                <a:path w="131445" h="634">
                  <a:moveTo>
                    <a:pt x="-15463" y="219"/>
                  </a:moveTo>
                  <a:lnTo>
                    <a:pt x="146845" y="219"/>
                  </a:lnTo>
                </a:path>
              </a:pathLst>
            </a:custGeom>
            <a:ln w="31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795751" y="9288834"/>
              <a:ext cx="270510" cy="3175"/>
            </a:xfrm>
            <a:custGeom>
              <a:avLst/>
              <a:gdLst/>
              <a:ahLst/>
              <a:cxnLst/>
              <a:rect l="l" t="t" r="r" b="b"/>
              <a:pathLst>
                <a:path w="270509" h="3175">
                  <a:moveTo>
                    <a:pt x="-12962" y="1389"/>
                  </a:moveTo>
                  <a:lnTo>
                    <a:pt x="282886" y="1389"/>
                  </a:lnTo>
                </a:path>
              </a:pathLst>
            </a:custGeom>
            <a:ln w="28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1065675" y="9288264"/>
              <a:ext cx="102235" cy="635"/>
            </a:xfrm>
            <a:custGeom>
              <a:avLst/>
              <a:gdLst/>
              <a:ahLst/>
              <a:cxnLst/>
              <a:rect l="l" t="t" r="r" b="b"/>
              <a:pathLst>
                <a:path w="102234" h="634">
                  <a:moveTo>
                    <a:pt x="-14374" y="285"/>
                  </a:moveTo>
                  <a:lnTo>
                    <a:pt x="116531" y="285"/>
                  </a:lnTo>
                </a:path>
              </a:pathLst>
            </a:custGeom>
            <a:ln w="29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1116113" y="9288419"/>
              <a:ext cx="52069" cy="1270"/>
            </a:xfrm>
            <a:custGeom>
              <a:avLst/>
              <a:gdLst/>
              <a:ahLst/>
              <a:cxnLst/>
              <a:rect l="l" t="t" r="r" b="b"/>
              <a:pathLst>
                <a:path w="52069" h="1270">
                  <a:moveTo>
                    <a:pt x="51718" y="0"/>
                  </a:moveTo>
                  <a:lnTo>
                    <a:pt x="33814" y="454"/>
                  </a:lnTo>
                  <a:lnTo>
                    <a:pt x="22459" y="704"/>
                  </a:lnTo>
                  <a:lnTo>
                    <a:pt x="12804" y="838"/>
                  </a:lnTo>
                  <a:lnTo>
                    <a:pt x="0" y="944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802207" y="927509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800118" y="927509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089" y="0"/>
                  </a:moveTo>
                  <a:lnTo>
                    <a:pt x="1001" y="0"/>
                  </a:lnTo>
                  <a:lnTo>
                    <a:pt x="0" y="1834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797680" y="927693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20">
                  <a:moveTo>
                    <a:pt x="2438" y="0"/>
                  </a:moveTo>
                  <a:lnTo>
                    <a:pt x="1436" y="1834"/>
                  </a:lnTo>
                  <a:lnTo>
                    <a:pt x="0" y="7443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794891" y="9284375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2789" y="0"/>
                  </a:moveTo>
                  <a:lnTo>
                    <a:pt x="1352" y="5608"/>
                  </a:lnTo>
                  <a:lnTo>
                    <a:pt x="0" y="17541"/>
                  </a:lnTo>
                </a:path>
              </a:pathLst>
            </a:custGeom>
            <a:ln w="34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793334" y="930191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4">
                  <a:moveTo>
                    <a:pt x="1556" y="0"/>
                  </a:moveTo>
                  <a:lnTo>
                    <a:pt x="771" y="7209"/>
                  </a:lnTo>
                  <a:lnTo>
                    <a:pt x="347" y="12929"/>
                  </a:lnTo>
                  <a:lnTo>
                    <a:pt x="139" y="20144"/>
                  </a:lnTo>
                  <a:lnTo>
                    <a:pt x="0" y="31839"/>
                  </a:lnTo>
                </a:path>
              </a:pathLst>
            </a:custGeom>
            <a:ln w="34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793241" y="933375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90">
                  <a:moveTo>
                    <a:pt x="92" y="0"/>
                  </a:moveTo>
                  <a:lnTo>
                    <a:pt x="0" y="11931"/>
                  </a:lnTo>
                  <a:lnTo>
                    <a:pt x="118" y="20798"/>
                  </a:lnTo>
                  <a:lnTo>
                    <a:pt x="581" y="31003"/>
                  </a:lnTo>
                  <a:lnTo>
                    <a:pt x="1524" y="46947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794765" y="9380704"/>
              <a:ext cx="5715" cy="57785"/>
            </a:xfrm>
            <a:custGeom>
              <a:avLst/>
              <a:gdLst/>
              <a:ahLst/>
              <a:cxnLst/>
              <a:rect l="l" t="t" r="r" b="b"/>
              <a:pathLst>
                <a:path w="5715" h="57784">
                  <a:moveTo>
                    <a:pt x="0" y="0"/>
                  </a:moveTo>
                  <a:lnTo>
                    <a:pt x="1000" y="16105"/>
                  </a:lnTo>
                  <a:lnTo>
                    <a:pt x="1871" y="27442"/>
                  </a:lnTo>
                  <a:lnTo>
                    <a:pt x="3097" y="39386"/>
                  </a:lnTo>
                  <a:lnTo>
                    <a:pt x="5160" y="57307"/>
                  </a:lnTo>
                </a:path>
              </a:pathLst>
            </a:custGeom>
            <a:ln w="32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799926" y="9438012"/>
              <a:ext cx="8255" cy="57785"/>
            </a:xfrm>
            <a:custGeom>
              <a:avLst/>
              <a:gdLst/>
              <a:ahLst/>
              <a:cxnLst/>
              <a:rect l="l" t="t" r="r" b="b"/>
              <a:pathLst>
                <a:path w="8254" h="57784">
                  <a:moveTo>
                    <a:pt x="0" y="0"/>
                  </a:moveTo>
                  <a:lnTo>
                    <a:pt x="2106" y="17919"/>
                  </a:lnTo>
                  <a:lnTo>
                    <a:pt x="3634" y="29849"/>
                  </a:lnTo>
                  <a:lnTo>
                    <a:pt x="5326" y="41153"/>
                  </a:lnTo>
                  <a:lnTo>
                    <a:pt x="7927" y="57191"/>
                  </a:lnTo>
                </a:path>
              </a:pathLst>
            </a:custGeom>
            <a:ln w="31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807853" y="9495203"/>
              <a:ext cx="8255" cy="45085"/>
            </a:xfrm>
            <a:custGeom>
              <a:avLst/>
              <a:gdLst/>
              <a:ahLst/>
              <a:cxnLst/>
              <a:rect l="l" t="t" r="r" b="b"/>
              <a:pathLst>
                <a:path w="8255" h="45084">
                  <a:moveTo>
                    <a:pt x="0" y="0"/>
                  </a:moveTo>
                  <a:lnTo>
                    <a:pt x="2604" y="15844"/>
                  </a:lnTo>
                  <a:lnTo>
                    <a:pt x="4324" y="25794"/>
                  </a:lnTo>
                  <a:lnTo>
                    <a:pt x="5925" y="34050"/>
                  </a:lnTo>
                  <a:lnTo>
                    <a:pt x="8174" y="44812"/>
                  </a:lnTo>
                </a:path>
              </a:pathLst>
            </a:custGeom>
            <a:ln w="31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7" name="object 152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857661" y="9287956"/>
              <a:ext cx="197139" cy="286966"/>
            </a:xfrm>
            <a:prstGeom prst="rect">
              <a:avLst/>
            </a:prstGeom>
          </p:spPr>
        </p:pic>
        <p:pic>
          <p:nvPicPr>
            <p:cNvPr id="1528" name="object 152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112448" y="9407015"/>
              <a:ext cx="199961" cy="200798"/>
            </a:xfrm>
            <a:prstGeom prst="rect">
              <a:avLst/>
            </a:prstGeom>
          </p:spPr>
        </p:pic>
      </p:grpSp>
      <p:pic>
        <p:nvPicPr>
          <p:cNvPr id="1529" name="object 152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436580" y="9394987"/>
            <a:ext cx="197646" cy="217450"/>
          </a:xfrm>
          <a:prstGeom prst="rect">
            <a:avLst/>
          </a:prstGeom>
        </p:spPr>
      </p:pic>
      <p:grpSp>
        <p:nvGrpSpPr>
          <p:cNvPr id="1530" name="object 1530"/>
          <p:cNvGrpSpPr/>
          <p:nvPr/>
        </p:nvGrpSpPr>
        <p:grpSpPr>
          <a:xfrm>
            <a:off x="2327806" y="9293207"/>
            <a:ext cx="92710" cy="322580"/>
            <a:chOff x="2327806" y="9293207"/>
            <a:chExt cx="92710" cy="322580"/>
          </a:xfrm>
        </p:grpSpPr>
        <p:sp>
          <p:nvSpPr>
            <p:cNvPr id="1531" name="object 1531"/>
            <p:cNvSpPr/>
            <p:nvPr/>
          </p:nvSpPr>
          <p:spPr>
            <a:xfrm>
              <a:off x="2361998" y="932804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15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2353243" y="932054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89" h="7620">
                  <a:moveTo>
                    <a:pt x="8754" y="7497"/>
                  </a:moveTo>
                  <a:lnTo>
                    <a:pt x="3143" y="3546"/>
                  </a:lnTo>
                  <a:lnTo>
                    <a:pt x="0" y="0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2347542" y="9313692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701" y="6853"/>
                  </a:moveTo>
                  <a:lnTo>
                    <a:pt x="2557" y="3306"/>
                  </a:lnTo>
                  <a:lnTo>
                    <a:pt x="0" y="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2344984" y="931038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557" y="3306"/>
                  </a:moveTo>
                  <a:lnTo>
                    <a:pt x="0" y="0"/>
                  </a:lnTo>
                  <a:lnTo>
                    <a:pt x="150" y="3109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2345135" y="9313495"/>
              <a:ext cx="39370" cy="199390"/>
            </a:xfrm>
            <a:custGeom>
              <a:avLst/>
              <a:gdLst/>
              <a:ahLst/>
              <a:cxnLst/>
              <a:rect l="l" t="t" r="r" b="b"/>
              <a:pathLst>
                <a:path w="39369" h="199390">
                  <a:moveTo>
                    <a:pt x="0" y="0"/>
                  </a:moveTo>
                  <a:lnTo>
                    <a:pt x="18698" y="96457"/>
                  </a:lnTo>
                  <a:lnTo>
                    <a:pt x="29012" y="149373"/>
                  </a:lnTo>
                  <a:lnTo>
                    <a:pt x="34616" y="177434"/>
                  </a:lnTo>
                  <a:lnTo>
                    <a:pt x="39183" y="199327"/>
                  </a:lnTo>
                </a:path>
              </a:pathLst>
            </a:custGeom>
            <a:ln w="31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2384318" y="9512822"/>
              <a:ext cx="12700" cy="56515"/>
            </a:xfrm>
            <a:custGeom>
              <a:avLst/>
              <a:gdLst/>
              <a:ahLst/>
              <a:cxnLst/>
              <a:rect l="l" t="t" r="r" b="b"/>
              <a:pathLst>
                <a:path w="12700" h="56515">
                  <a:moveTo>
                    <a:pt x="0" y="0"/>
                  </a:moveTo>
                  <a:lnTo>
                    <a:pt x="4147" y="19660"/>
                  </a:lnTo>
                  <a:lnTo>
                    <a:pt x="6818" y="32090"/>
                  </a:lnTo>
                  <a:lnTo>
                    <a:pt x="9170" y="42581"/>
                  </a:lnTo>
                  <a:lnTo>
                    <a:pt x="12365" y="56422"/>
                  </a:lnTo>
                </a:path>
              </a:pathLst>
            </a:custGeom>
            <a:ln w="30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2396683" y="9569244"/>
              <a:ext cx="8890" cy="31115"/>
            </a:xfrm>
            <a:custGeom>
              <a:avLst/>
              <a:gdLst/>
              <a:ahLst/>
              <a:cxnLst/>
              <a:rect l="l" t="t" r="r" b="b"/>
              <a:pathLst>
                <a:path w="8889" h="31115">
                  <a:moveTo>
                    <a:pt x="0" y="0"/>
                  </a:moveTo>
                  <a:lnTo>
                    <a:pt x="3131" y="13442"/>
                  </a:lnTo>
                  <a:lnTo>
                    <a:pt x="5043" y="21145"/>
                  </a:lnTo>
                  <a:lnTo>
                    <a:pt x="6518" y="26011"/>
                  </a:lnTo>
                  <a:lnTo>
                    <a:pt x="8338" y="30939"/>
                  </a:lnTo>
                </a:path>
              </a:pathLst>
            </a:custGeom>
            <a:ln w="30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8" name="object 1538"/>
          <p:cNvGrpSpPr/>
          <p:nvPr/>
        </p:nvGrpSpPr>
        <p:grpSpPr>
          <a:xfrm>
            <a:off x="2194524" y="9390393"/>
            <a:ext cx="421640" cy="47625"/>
            <a:chOff x="2194524" y="9390393"/>
            <a:chExt cx="421640" cy="47625"/>
          </a:xfrm>
        </p:grpSpPr>
        <p:sp>
          <p:nvSpPr>
            <p:cNvPr id="1539" name="object 1539"/>
            <p:cNvSpPr/>
            <p:nvPr/>
          </p:nvSpPr>
          <p:spPr>
            <a:xfrm>
              <a:off x="2251512" y="9419611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62" y="172"/>
                  </a:moveTo>
                  <a:lnTo>
                    <a:pt x="20558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2223882" y="9415720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629" y="3890"/>
                  </a:moveTo>
                  <a:lnTo>
                    <a:pt x="16478" y="2380"/>
                  </a:lnTo>
                  <a:lnTo>
                    <a:pt x="9883" y="1471"/>
                  </a:lnTo>
                  <a:lnTo>
                    <a:pt x="5253" y="799"/>
                  </a:lnTo>
                  <a:lnTo>
                    <a:pt x="0" y="0"/>
                  </a:lnTo>
                </a:path>
              </a:pathLst>
            </a:custGeom>
            <a:ln w="34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2213388" y="9413385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4" h="2540">
                  <a:moveTo>
                    <a:pt x="10494" y="2335"/>
                  </a:moveTo>
                  <a:lnTo>
                    <a:pt x="1921" y="1021"/>
                  </a:lnTo>
                  <a:lnTo>
                    <a:pt x="0" y="0"/>
                  </a:lnTo>
                </a:path>
              </a:pathLst>
            </a:custGeom>
            <a:ln w="33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2211466" y="9412363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4" h="1270">
                  <a:moveTo>
                    <a:pt x="1921" y="1021"/>
                  </a:moveTo>
                  <a:lnTo>
                    <a:pt x="0" y="0"/>
                  </a:lnTo>
                  <a:lnTo>
                    <a:pt x="12070" y="368"/>
                  </a:lnTo>
                </a:path>
              </a:pathLst>
            </a:custGeom>
            <a:ln w="33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2223537" y="9412732"/>
              <a:ext cx="116205" cy="3175"/>
            </a:xfrm>
            <a:custGeom>
              <a:avLst/>
              <a:gdLst/>
              <a:ahLst/>
              <a:cxnLst/>
              <a:rect l="l" t="t" r="r" b="b"/>
              <a:pathLst>
                <a:path w="116205" h="3175">
                  <a:moveTo>
                    <a:pt x="0" y="0"/>
                  </a:moveTo>
                  <a:lnTo>
                    <a:pt x="42427" y="1404"/>
                  </a:lnTo>
                  <a:lnTo>
                    <a:pt x="68659" y="2199"/>
                  </a:lnTo>
                  <a:lnTo>
                    <a:pt x="89574" y="2677"/>
                  </a:lnTo>
                  <a:lnTo>
                    <a:pt x="116052" y="3133"/>
                  </a:lnTo>
                </a:path>
              </a:pathLst>
            </a:custGeom>
            <a:ln w="33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2339590" y="9415865"/>
              <a:ext cx="90805" cy="635"/>
            </a:xfrm>
            <a:custGeom>
              <a:avLst/>
              <a:gdLst/>
              <a:ahLst/>
              <a:cxnLst/>
              <a:rect l="l" t="t" r="r" b="b"/>
              <a:pathLst>
                <a:path w="90805" h="634">
                  <a:moveTo>
                    <a:pt x="-15657" y="306"/>
                  </a:moveTo>
                  <a:lnTo>
                    <a:pt x="106367" y="306"/>
                  </a:lnTo>
                </a:path>
              </a:pathLst>
            </a:custGeom>
            <a:ln w="31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2430300" y="9415086"/>
              <a:ext cx="84455" cy="1270"/>
            </a:xfrm>
            <a:custGeom>
              <a:avLst/>
              <a:gdLst/>
              <a:ahLst/>
              <a:cxnLst/>
              <a:rect l="l" t="t" r="r" b="b"/>
              <a:pathLst>
                <a:path w="84455" h="1270">
                  <a:moveTo>
                    <a:pt x="0" y="1267"/>
                  </a:moveTo>
                  <a:lnTo>
                    <a:pt x="27674" y="1115"/>
                  </a:lnTo>
                  <a:lnTo>
                    <a:pt x="45664" y="933"/>
                  </a:lnTo>
                  <a:lnTo>
                    <a:pt x="61862" y="601"/>
                  </a:lnTo>
                  <a:lnTo>
                    <a:pt x="84155" y="0"/>
                  </a:lnTo>
                </a:path>
              </a:pathLst>
            </a:custGeom>
            <a:ln w="29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2514455" y="9412895"/>
              <a:ext cx="58419" cy="2540"/>
            </a:xfrm>
            <a:custGeom>
              <a:avLst/>
              <a:gdLst/>
              <a:ahLst/>
              <a:cxnLst/>
              <a:rect l="l" t="t" r="r" b="b"/>
              <a:pathLst>
                <a:path w="58419" h="2540">
                  <a:moveTo>
                    <a:pt x="0" y="2191"/>
                  </a:moveTo>
                  <a:lnTo>
                    <a:pt x="21888" y="1575"/>
                  </a:lnTo>
                  <a:lnTo>
                    <a:pt x="35255" y="1142"/>
                  </a:lnTo>
                  <a:lnTo>
                    <a:pt x="45563" y="685"/>
                  </a:lnTo>
                  <a:lnTo>
                    <a:pt x="58275" y="0"/>
                  </a:lnTo>
                </a:path>
              </a:pathLst>
            </a:custGeom>
            <a:ln w="29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7"/>
            <p:cNvSpPr/>
            <p:nvPr/>
          </p:nvSpPr>
          <p:spPr>
            <a:xfrm>
              <a:off x="2572731" y="9410522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30" h="2540">
                  <a:moveTo>
                    <a:pt x="0" y="2373"/>
                  </a:moveTo>
                  <a:lnTo>
                    <a:pt x="20981" y="1216"/>
                  </a:lnTo>
                  <a:lnTo>
                    <a:pt x="23942" y="0"/>
                  </a:lnTo>
                </a:path>
              </a:pathLst>
            </a:custGeom>
            <a:ln w="30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2589372" y="9406595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4" h="4445">
                  <a:moveTo>
                    <a:pt x="7301" y="3926"/>
                  </a:moveTo>
                  <a:lnTo>
                    <a:pt x="10262" y="2711"/>
                  </a:lnTo>
                  <a:lnTo>
                    <a:pt x="0" y="0"/>
                  </a:lnTo>
                </a:path>
              </a:pathLst>
            </a:custGeom>
            <a:ln w="32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9" name="object 1549"/>
          <p:cNvGrpSpPr/>
          <p:nvPr/>
        </p:nvGrpSpPr>
        <p:grpSpPr>
          <a:xfrm>
            <a:off x="2505838" y="9263505"/>
            <a:ext cx="522605" cy="353060"/>
            <a:chOff x="2505838" y="9263505"/>
            <a:chExt cx="522605" cy="353060"/>
          </a:xfrm>
        </p:grpSpPr>
        <p:sp>
          <p:nvSpPr>
            <p:cNvPr id="1550" name="object 1550"/>
            <p:cNvSpPr/>
            <p:nvPr/>
          </p:nvSpPr>
          <p:spPr>
            <a:xfrm>
              <a:off x="2523300" y="928555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2523530" y="9282835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0" y="2719"/>
                  </a:moveTo>
                  <a:lnTo>
                    <a:pt x="229" y="1916"/>
                  </a:lnTo>
                  <a:lnTo>
                    <a:pt x="13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2524847" y="928091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0" y="1916"/>
                  </a:moveTo>
                  <a:lnTo>
                    <a:pt x="1088" y="0"/>
                  </a:lnTo>
                  <a:lnTo>
                    <a:pt x="2774" y="6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2527622" y="9280924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0"/>
                  </a:moveTo>
                  <a:lnTo>
                    <a:pt x="1686" y="6"/>
                  </a:lnTo>
                  <a:lnTo>
                    <a:pt x="4906" y="5769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2532528" y="9286693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0" y="0"/>
                  </a:moveTo>
                  <a:lnTo>
                    <a:pt x="3220" y="5762"/>
                  </a:lnTo>
                  <a:lnTo>
                    <a:pt x="9052" y="20270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1555"/>
            <p:cNvSpPr/>
            <p:nvPr/>
          </p:nvSpPr>
          <p:spPr>
            <a:xfrm>
              <a:off x="2541581" y="9306963"/>
              <a:ext cx="14604" cy="37465"/>
            </a:xfrm>
            <a:custGeom>
              <a:avLst/>
              <a:gdLst/>
              <a:ahLst/>
              <a:cxnLst/>
              <a:rect l="l" t="t" r="r" b="b"/>
              <a:pathLst>
                <a:path w="14605" h="37465">
                  <a:moveTo>
                    <a:pt x="0" y="0"/>
                  </a:moveTo>
                  <a:lnTo>
                    <a:pt x="3502" y="8742"/>
                  </a:lnTo>
                  <a:lnTo>
                    <a:pt x="6147" y="15543"/>
                  </a:lnTo>
                  <a:lnTo>
                    <a:pt x="9264" y="23897"/>
                  </a:lnTo>
                  <a:lnTo>
                    <a:pt x="14184" y="37303"/>
                  </a:lnTo>
                </a:path>
              </a:pathLst>
            </a:custGeom>
            <a:ln w="34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1556"/>
            <p:cNvSpPr/>
            <p:nvPr/>
          </p:nvSpPr>
          <p:spPr>
            <a:xfrm>
              <a:off x="2555766" y="9344267"/>
              <a:ext cx="17145" cy="50800"/>
            </a:xfrm>
            <a:custGeom>
              <a:avLst/>
              <a:gdLst/>
              <a:ahLst/>
              <a:cxnLst/>
              <a:rect l="l" t="t" r="r" b="b"/>
              <a:pathLst>
                <a:path w="17144" h="50800">
                  <a:moveTo>
                    <a:pt x="0" y="0"/>
                  </a:moveTo>
                  <a:lnTo>
                    <a:pt x="4961" y="13613"/>
                  </a:lnTo>
                  <a:lnTo>
                    <a:pt x="8364" y="23426"/>
                  </a:lnTo>
                  <a:lnTo>
                    <a:pt x="11786" y="34185"/>
                  </a:lnTo>
                  <a:lnTo>
                    <a:pt x="16801" y="50638"/>
                  </a:lnTo>
                </a:path>
              </a:pathLst>
            </a:custGeom>
            <a:ln w="33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1557"/>
            <p:cNvSpPr/>
            <p:nvPr/>
          </p:nvSpPr>
          <p:spPr>
            <a:xfrm>
              <a:off x="2572567" y="9394905"/>
              <a:ext cx="15240" cy="55880"/>
            </a:xfrm>
            <a:custGeom>
              <a:avLst/>
              <a:gdLst/>
              <a:ahLst/>
              <a:cxnLst/>
              <a:rect l="l" t="t" r="r" b="b"/>
              <a:pathLst>
                <a:path w="15239" h="55879">
                  <a:moveTo>
                    <a:pt x="0" y="0"/>
                  </a:moveTo>
                  <a:lnTo>
                    <a:pt x="4983" y="16526"/>
                  </a:lnTo>
                  <a:lnTo>
                    <a:pt x="8189" y="27799"/>
                  </a:lnTo>
                  <a:lnTo>
                    <a:pt x="11007" y="39008"/>
                  </a:lnTo>
                  <a:lnTo>
                    <a:pt x="14826" y="55342"/>
                  </a:lnTo>
                </a:path>
              </a:pathLst>
            </a:custGeom>
            <a:ln w="32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8"/>
            <p:cNvSpPr/>
            <p:nvPr/>
          </p:nvSpPr>
          <p:spPr>
            <a:xfrm>
              <a:off x="2587394" y="9450248"/>
              <a:ext cx="10160" cy="49530"/>
            </a:xfrm>
            <a:custGeom>
              <a:avLst/>
              <a:gdLst/>
              <a:ahLst/>
              <a:cxnLst/>
              <a:rect l="l" t="t" r="r" b="b"/>
              <a:pathLst>
                <a:path w="10160" h="49529">
                  <a:moveTo>
                    <a:pt x="0" y="0"/>
                  </a:moveTo>
                  <a:lnTo>
                    <a:pt x="3742" y="16233"/>
                  </a:lnTo>
                  <a:lnTo>
                    <a:pt x="6020" y="26741"/>
                  </a:lnTo>
                  <a:lnTo>
                    <a:pt x="7763" y="36112"/>
                  </a:lnTo>
                  <a:lnTo>
                    <a:pt x="9898" y="48931"/>
                  </a:lnTo>
                </a:path>
              </a:pathLst>
            </a:custGeom>
            <a:ln w="31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2597292" y="9499180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4" h="33654">
                  <a:moveTo>
                    <a:pt x="0" y="0"/>
                  </a:moveTo>
                  <a:lnTo>
                    <a:pt x="2048" y="12574"/>
                  </a:lnTo>
                  <a:lnTo>
                    <a:pt x="3189" y="20224"/>
                  </a:lnTo>
                  <a:lnTo>
                    <a:pt x="3832" y="26064"/>
                  </a:lnTo>
                  <a:lnTo>
                    <a:pt x="4392" y="33207"/>
                  </a:lnTo>
                </a:path>
              </a:pathLst>
            </a:custGeom>
            <a:ln w="31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2601684" y="9532387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0" y="0"/>
                  </a:moveTo>
                  <a:lnTo>
                    <a:pt x="872" y="11774"/>
                  </a:lnTo>
                  <a:lnTo>
                    <a:pt x="22" y="13952"/>
                  </a:lnTo>
                </a:path>
              </a:pathLst>
            </a:custGeom>
            <a:ln w="32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2598974" y="9542458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732" y="3881"/>
                  </a:moveTo>
                  <a:lnTo>
                    <a:pt x="1881" y="6059"/>
                  </a:lnTo>
                  <a:lnTo>
                    <a:pt x="0" y="0"/>
                  </a:lnTo>
                </a:path>
              </a:pathLst>
            </a:custGeom>
            <a:ln w="33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2"/>
            <p:cNvSpPr/>
            <p:nvPr/>
          </p:nvSpPr>
          <p:spPr>
            <a:xfrm>
              <a:off x="2594989" y="9524563"/>
              <a:ext cx="4445" cy="18415"/>
            </a:xfrm>
            <a:custGeom>
              <a:avLst/>
              <a:gdLst/>
              <a:ahLst/>
              <a:cxnLst/>
              <a:rect l="l" t="t" r="r" b="b"/>
              <a:pathLst>
                <a:path w="4444" h="18415">
                  <a:moveTo>
                    <a:pt x="3985" y="17894"/>
                  </a:moveTo>
                  <a:lnTo>
                    <a:pt x="2103" y="11834"/>
                  </a:lnTo>
                  <a:lnTo>
                    <a:pt x="0" y="0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2591990" y="9497894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2998" y="26668"/>
                  </a:moveTo>
                  <a:lnTo>
                    <a:pt x="1768" y="19595"/>
                  </a:lnTo>
                  <a:lnTo>
                    <a:pt x="1046" y="14459"/>
                  </a:lnTo>
                  <a:lnTo>
                    <a:pt x="550" y="8761"/>
                  </a:lnTo>
                  <a:lnTo>
                    <a:pt x="0" y="0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2591513" y="9467323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5">
                  <a:moveTo>
                    <a:pt x="477" y="30571"/>
                  </a:moveTo>
                  <a:lnTo>
                    <a:pt x="0" y="21748"/>
                  </a:lnTo>
                  <a:lnTo>
                    <a:pt x="14" y="15623"/>
                  </a:lnTo>
                  <a:lnTo>
                    <a:pt x="678" y="9329"/>
                  </a:lnTo>
                  <a:lnTo>
                    <a:pt x="2148" y="0"/>
                  </a:lnTo>
                </a:path>
              </a:pathLst>
            </a:custGeom>
            <a:ln w="33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2593661" y="9438214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0" y="29109"/>
                  </a:moveTo>
                  <a:lnTo>
                    <a:pt x="1589" y="19802"/>
                  </a:lnTo>
                  <a:lnTo>
                    <a:pt x="3093" y="13668"/>
                  </a:lnTo>
                  <a:lnTo>
                    <a:pt x="5386" y="7977"/>
                  </a:lnTo>
                  <a:lnTo>
                    <a:pt x="9347" y="0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2603009" y="9416052"/>
              <a:ext cx="17145" cy="22225"/>
            </a:xfrm>
            <a:custGeom>
              <a:avLst/>
              <a:gdLst/>
              <a:ahLst/>
              <a:cxnLst/>
              <a:rect l="l" t="t" r="r" b="b"/>
              <a:pathLst>
                <a:path w="17144" h="22225">
                  <a:moveTo>
                    <a:pt x="0" y="22162"/>
                  </a:moveTo>
                  <a:lnTo>
                    <a:pt x="4082" y="14293"/>
                  </a:lnTo>
                  <a:lnTo>
                    <a:pt x="7227" y="9362"/>
                  </a:lnTo>
                  <a:lnTo>
                    <a:pt x="11043" y="5290"/>
                  </a:lnTo>
                  <a:lnTo>
                    <a:pt x="17134" y="0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2620143" y="9403565"/>
              <a:ext cx="22860" cy="12700"/>
            </a:xfrm>
            <a:custGeom>
              <a:avLst/>
              <a:gdLst/>
              <a:ahLst/>
              <a:cxnLst/>
              <a:rect l="l" t="t" r="r" b="b"/>
              <a:pathLst>
                <a:path w="22860" h="12700">
                  <a:moveTo>
                    <a:pt x="0" y="12487"/>
                  </a:moveTo>
                  <a:lnTo>
                    <a:pt x="6173" y="7348"/>
                  </a:lnTo>
                  <a:lnTo>
                    <a:pt x="10561" y="4334"/>
                  </a:lnTo>
                  <a:lnTo>
                    <a:pt x="15262" y="2275"/>
                  </a:lnTo>
                  <a:lnTo>
                    <a:pt x="22373" y="0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2642517" y="9399866"/>
              <a:ext cx="24765" cy="3810"/>
            </a:xfrm>
            <a:custGeom>
              <a:avLst/>
              <a:gdLst/>
              <a:ahLst/>
              <a:cxnLst/>
              <a:rect l="l" t="t" r="r" b="b"/>
              <a:pathLst>
                <a:path w="24764" h="3809">
                  <a:moveTo>
                    <a:pt x="0" y="3698"/>
                  </a:moveTo>
                  <a:lnTo>
                    <a:pt x="12020" y="0"/>
                  </a:lnTo>
                  <a:lnTo>
                    <a:pt x="24496" y="2411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2667013" y="9402278"/>
              <a:ext cx="23495" cy="12065"/>
            </a:xfrm>
            <a:custGeom>
              <a:avLst/>
              <a:gdLst/>
              <a:ahLst/>
              <a:cxnLst/>
              <a:rect l="l" t="t" r="r" b="b"/>
              <a:pathLst>
                <a:path w="23494" h="12065">
                  <a:moveTo>
                    <a:pt x="0" y="0"/>
                  </a:moveTo>
                  <a:lnTo>
                    <a:pt x="7380" y="1539"/>
                  </a:lnTo>
                  <a:lnTo>
                    <a:pt x="12259" y="3269"/>
                  </a:lnTo>
                  <a:lnTo>
                    <a:pt x="16815" y="6287"/>
                  </a:lnTo>
                  <a:lnTo>
                    <a:pt x="23223" y="11688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2690237" y="9413966"/>
              <a:ext cx="18415" cy="24130"/>
            </a:xfrm>
            <a:custGeom>
              <a:avLst/>
              <a:gdLst/>
              <a:ahLst/>
              <a:cxnLst/>
              <a:rect l="l" t="t" r="r" b="b"/>
              <a:pathLst>
                <a:path w="18414" h="24129">
                  <a:moveTo>
                    <a:pt x="0" y="0"/>
                  </a:moveTo>
                  <a:lnTo>
                    <a:pt x="6330" y="5589"/>
                  </a:lnTo>
                  <a:lnTo>
                    <a:pt x="10333" y="9925"/>
                  </a:lnTo>
                  <a:lnTo>
                    <a:pt x="13715" y="15233"/>
                  </a:lnTo>
                  <a:lnTo>
                    <a:pt x="18179" y="23739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2708417" y="9437706"/>
              <a:ext cx="11430" cy="31750"/>
            </a:xfrm>
            <a:custGeom>
              <a:avLst/>
              <a:gdLst/>
              <a:ahLst/>
              <a:cxnLst/>
              <a:rect l="l" t="t" r="r" b="b"/>
              <a:pathLst>
                <a:path w="11430" h="31750">
                  <a:moveTo>
                    <a:pt x="0" y="0"/>
                  </a:moveTo>
                  <a:lnTo>
                    <a:pt x="4355" y="8620"/>
                  </a:lnTo>
                  <a:lnTo>
                    <a:pt x="6976" y="14738"/>
                  </a:lnTo>
                  <a:lnTo>
                    <a:pt x="8916" y="21271"/>
                  </a:lnTo>
                  <a:lnTo>
                    <a:pt x="11226" y="31139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1572"/>
            <p:cNvSpPr/>
            <p:nvPr/>
          </p:nvSpPr>
          <p:spPr>
            <a:xfrm>
              <a:off x="2719644" y="9468845"/>
              <a:ext cx="5080" cy="31750"/>
            </a:xfrm>
            <a:custGeom>
              <a:avLst/>
              <a:gdLst/>
              <a:ahLst/>
              <a:cxnLst/>
              <a:rect l="l" t="t" r="r" b="b"/>
              <a:pathLst>
                <a:path w="5080" h="31750">
                  <a:moveTo>
                    <a:pt x="0" y="0"/>
                  </a:moveTo>
                  <a:lnTo>
                    <a:pt x="2207" y="9874"/>
                  </a:lnTo>
                  <a:lnTo>
                    <a:pt x="3428" y="16451"/>
                  </a:lnTo>
                  <a:lnTo>
                    <a:pt x="4100" y="22688"/>
                  </a:lnTo>
                  <a:lnTo>
                    <a:pt x="4660" y="31543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1573"/>
            <p:cNvSpPr/>
            <p:nvPr/>
          </p:nvSpPr>
          <p:spPr>
            <a:xfrm>
              <a:off x="2724304" y="9500389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4">
                  <a:moveTo>
                    <a:pt x="0" y="0"/>
                  </a:moveTo>
                  <a:lnTo>
                    <a:pt x="533" y="20505"/>
                  </a:lnTo>
                  <a:lnTo>
                    <a:pt x="866" y="31475"/>
                  </a:lnTo>
                  <a:lnTo>
                    <a:pt x="1138" y="36630"/>
                  </a:lnTo>
                  <a:lnTo>
                    <a:pt x="1489" y="39693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4" name="object 157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774436" y="9385277"/>
              <a:ext cx="253457" cy="230755"/>
            </a:xfrm>
            <a:prstGeom prst="rect">
              <a:avLst/>
            </a:prstGeom>
          </p:spPr>
        </p:pic>
      </p:grpSp>
      <p:pic>
        <p:nvPicPr>
          <p:cNvPr id="1575" name="object 157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3771377" y="9390163"/>
            <a:ext cx="203496" cy="174746"/>
          </a:xfrm>
          <a:prstGeom prst="rect">
            <a:avLst/>
          </a:prstGeom>
        </p:spPr>
      </p:pic>
      <p:grpSp>
        <p:nvGrpSpPr>
          <p:cNvPr id="1576" name="object 1576"/>
          <p:cNvGrpSpPr/>
          <p:nvPr/>
        </p:nvGrpSpPr>
        <p:grpSpPr>
          <a:xfrm>
            <a:off x="4063344" y="9211919"/>
            <a:ext cx="601345" cy="333375"/>
            <a:chOff x="4063344" y="9211919"/>
            <a:chExt cx="601345" cy="333375"/>
          </a:xfrm>
        </p:grpSpPr>
        <p:pic>
          <p:nvPicPr>
            <p:cNvPr id="1577" name="object 157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063344" y="9349748"/>
              <a:ext cx="174935" cy="195499"/>
            </a:xfrm>
            <a:prstGeom prst="rect">
              <a:avLst/>
            </a:prstGeom>
          </p:spPr>
        </p:pic>
        <p:pic>
          <p:nvPicPr>
            <p:cNvPr id="1578" name="object 157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272436" y="9211919"/>
              <a:ext cx="391994" cy="306145"/>
            </a:xfrm>
            <a:prstGeom prst="rect">
              <a:avLst/>
            </a:prstGeom>
          </p:spPr>
        </p:pic>
      </p:grpSp>
      <p:pic>
        <p:nvPicPr>
          <p:cNvPr id="1579" name="object 1579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721576" y="9202201"/>
            <a:ext cx="362590" cy="325849"/>
          </a:xfrm>
          <a:prstGeom prst="rect">
            <a:avLst/>
          </a:prstGeom>
        </p:spPr>
      </p:pic>
      <p:grpSp>
        <p:nvGrpSpPr>
          <p:cNvPr id="1580" name="object 1580"/>
          <p:cNvGrpSpPr/>
          <p:nvPr/>
        </p:nvGrpSpPr>
        <p:grpSpPr>
          <a:xfrm>
            <a:off x="5143960" y="9292568"/>
            <a:ext cx="470534" cy="191770"/>
            <a:chOff x="5143960" y="9292568"/>
            <a:chExt cx="470534" cy="191770"/>
          </a:xfrm>
        </p:grpSpPr>
        <p:pic>
          <p:nvPicPr>
            <p:cNvPr id="1581" name="object 158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143960" y="9305630"/>
              <a:ext cx="184862" cy="178532"/>
            </a:xfrm>
            <a:prstGeom prst="rect">
              <a:avLst/>
            </a:prstGeom>
          </p:spPr>
        </p:pic>
        <p:pic>
          <p:nvPicPr>
            <p:cNvPr id="1582" name="object 158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368975" y="9292568"/>
              <a:ext cx="245437" cy="181861"/>
            </a:xfrm>
            <a:prstGeom prst="rect">
              <a:avLst/>
            </a:prstGeom>
          </p:spPr>
        </p:pic>
      </p:grpSp>
      <p:pic>
        <p:nvPicPr>
          <p:cNvPr id="1583" name="object 1583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6165264" y="9075437"/>
            <a:ext cx="330450" cy="484422"/>
          </a:xfrm>
          <a:prstGeom prst="rect">
            <a:avLst/>
          </a:prstGeom>
        </p:spPr>
      </p:pic>
      <p:pic>
        <p:nvPicPr>
          <p:cNvPr id="1584" name="object 1584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6622115" y="9340606"/>
            <a:ext cx="219331" cy="283935"/>
          </a:xfrm>
          <a:prstGeom prst="rect">
            <a:avLst/>
          </a:prstGeom>
        </p:spPr>
      </p:pic>
      <p:pic>
        <p:nvPicPr>
          <p:cNvPr id="1585" name="object 1585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7216797" y="9116221"/>
            <a:ext cx="216978" cy="391813"/>
          </a:xfrm>
          <a:prstGeom prst="rect">
            <a:avLst/>
          </a:prstGeom>
        </p:spPr>
      </p:pic>
      <p:grpSp>
        <p:nvGrpSpPr>
          <p:cNvPr id="1586" name="object 1586"/>
          <p:cNvGrpSpPr/>
          <p:nvPr/>
        </p:nvGrpSpPr>
        <p:grpSpPr>
          <a:xfrm>
            <a:off x="7534070" y="9157834"/>
            <a:ext cx="710565" cy="509270"/>
            <a:chOff x="7534070" y="9157834"/>
            <a:chExt cx="710565" cy="509270"/>
          </a:xfrm>
        </p:grpSpPr>
        <p:pic>
          <p:nvPicPr>
            <p:cNvPr id="1587" name="object 158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534070" y="9171656"/>
              <a:ext cx="183278" cy="405227"/>
            </a:xfrm>
            <a:prstGeom prst="rect">
              <a:avLst/>
            </a:prstGeom>
          </p:spPr>
        </p:pic>
        <p:pic>
          <p:nvPicPr>
            <p:cNvPr id="1588" name="object 158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757173" y="9275849"/>
              <a:ext cx="234729" cy="231524"/>
            </a:xfrm>
            <a:prstGeom prst="rect">
              <a:avLst/>
            </a:prstGeom>
          </p:spPr>
        </p:pic>
        <p:sp>
          <p:nvSpPr>
            <p:cNvPr id="1589" name="object 1589"/>
            <p:cNvSpPr/>
            <p:nvPr/>
          </p:nvSpPr>
          <p:spPr>
            <a:xfrm>
              <a:off x="8048744" y="91852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8048744" y="918094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0" y="4321"/>
                  </a:moveTo>
                  <a:lnTo>
                    <a:pt x="0" y="3060"/>
                  </a:lnTo>
                  <a:lnTo>
                    <a:pt x="126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8050005" y="9176493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79">
                  <a:moveTo>
                    <a:pt x="0" y="4454"/>
                  </a:moveTo>
                  <a:lnTo>
                    <a:pt x="1261" y="1394"/>
                  </a:lnTo>
                  <a:lnTo>
                    <a:pt x="650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1592"/>
            <p:cNvSpPr/>
            <p:nvPr/>
          </p:nvSpPr>
          <p:spPr>
            <a:xfrm>
              <a:off x="8056505" y="9175098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5" h="5715">
                  <a:moveTo>
                    <a:pt x="0" y="1395"/>
                  </a:moveTo>
                  <a:lnTo>
                    <a:pt x="5239" y="0"/>
                  </a:lnTo>
                  <a:lnTo>
                    <a:pt x="17944" y="5681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1593"/>
            <p:cNvSpPr/>
            <p:nvPr/>
          </p:nvSpPr>
          <p:spPr>
            <a:xfrm>
              <a:off x="8074450" y="9180779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90" h="22859">
                  <a:moveTo>
                    <a:pt x="0" y="0"/>
                  </a:moveTo>
                  <a:lnTo>
                    <a:pt x="7678" y="3546"/>
                  </a:lnTo>
                  <a:lnTo>
                    <a:pt x="13779" y="7068"/>
                  </a:lnTo>
                  <a:lnTo>
                    <a:pt x="21493" y="12671"/>
                  </a:lnTo>
                  <a:lnTo>
                    <a:pt x="34006" y="22461"/>
                  </a:lnTo>
                </a:path>
              </a:pathLst>
            </a:custGeom>
            <a:ln w="34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8108456" y="9203241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0" y="0"/>
                  </a:moveTo>
                  <a:lnTo>
                    <a:pt x="12701" y="10160"/>
                  </a:lnTo>
                  <a:lnTo>
                    <a:pt x="21737" y="18351"/>
                  </a:lnTo>
                  <a:lnTo>
                    <a:pt x="31427" y="28896"/>
                  </a:lnTo>
                  <a:lnTo>
                    <a:pt x="46094" y="46121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8154551" y="9249362"/>
              <a:ext cx="45085" cy="69850"/>
            </a:xfrm>
            <a:custGeom>
              <a:avLst/>
              <a:gdLst/>
              <a:ahLst/>
              <a:cxnLst/>
              <a:rect l="l" t="t" r="r" b="b"/>
              <a:pathLst>
                <a:path w="45084" h="69850">
                  <a:moveTo>
                    <a:pt x="0" y="0"/>
                  </a:moveTo>
                  <a:lnTo>
                    <a:pt x="14643" y="17588"/>
                  </a:lnTo>
                  <a:lnTo>
                    <a:pt x="24172" y="30687"/>
                  </a:lnTo>
                  <a:lnTo>
                    <a:pt x="32770" y="45808"/>
                  </a:lnTo>
                  <a:lnTo>
                    <a:pt x="44620" y="69464"/>
                  </a:lnTo>
                </a:path>
              </a:pathLst>
            </a:custGeom>
            <a:ln w="31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8199172" y="9318827"/>
              <a:ext cx="26670" cy="86995"/>
            </a:xfrm>
            <a:custGeom>
              <a:avLst/>
              <a:gdLst/>
              <a:ahLst/>
              <a:cxnLst/>
              <a:rect l="l" t="t" r="r" b="b"/>
              <a:pathLst>
                <a:path w="26670" h="86995">
                  <a:moveTo>
                    <a:pt x="0" y="0"/>
                  </a:moveTo>
                  <a:lnTo>
                    <a:pt x="11565" y="23929"/>
                  </a:lnTo>
                  <a:lnTo>
                    <a:pt x="18169" y="40968"/>
                  </a:lnTo>
                  <a:lnTo>
                    <a:pt x="22287" y="59271"/>
                  </a:lnTo>
                  <a:lnTo>
                    <a:pt x="26392" y="86993"/>
                  </a:lnTo>
                </a:path>
              </a:pathLst>
            </a:custGeom>
            <a:ln w="30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1597"/>
            <p:cNvSpPr/>
            <p:nvPr/>
          </p:nvSpPr>
          <p:spPr>
            <a:xfrm>
              <a:off x="8219535" y="9405821"/>
              <a:ext cx="10795" cy="94615"/>
            </a:xfrm>
            <a:custGeom>
              <a:avLst/>
              <a:gdLst/>
              <a:ahLst/>
              <a:cxnLst/>
              <a:rect l="l" t="t" r="r" b="b"/>
              <a:pathLst>
                <a:path w="10795" h="94615">
                  <a:moveTo>
                    <a:pt x="6029" y="0"/>
                  </a:moveTo>
                  <a:lnTo>
                    <a:pt x="9628" y="27833"/>
                  </a:lnTo>
                  <a:lnTo>
                    <a:pt x="10200" y="46904"/>
                  </a:lnTo>
                  <a:lnTo>
                    <a:pt x="7179" y="66028"/>
                  </a:lnTo>
                  <a:lnTo>
                    <a:pt x="0" y="94019"/>
                  </a:lnTo>
                </a:path>
              </a:pathLst>
            </a:custGeom>
            <a:ln w="29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8174352" y="9499840"/>
              <a:ext cx="45720" cy="87630"/>
            </a:xfrm>
            <a:custGeom>
              <a:avLst/>
              <a:gdLst/>
              <a:ahLst/>
              <a:cxnLst/>
              <a:rect l="l" t="t" r="r" b="b"/>
              <a:pathLst>
                <a:path w="45720" h="87629">
                  <a:moveTo>
                    <a:pt x="45183" y="0"/>
                  </a:moveTo>
                  <a:lnTo>
                    <a:pt x="37391" y="27885"/>
                  </a:lnTo>
                  <a:lnTo>
                    <a:pt x="30088" y="46272"/>
                  </a:lnTo>
                  <a:lnTo>
                    <a:pt x="19036" y="63340"/>
                  </a:lnTo>
                  <a:lnTo>
                    <a:pt x="0" y="87272"/>
                  </a:lnTo>
                </a:path>
              </a:pathLst>
            </a:custGeom>
            <a:ln w="29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8100227" y="9587113"/>
              <a:ext cx="74295" cy="65405"/>
            </a:xfrm>
            <a:custGeom>
              <a:avLst/>
              <a:gdLst/>
              <a:ahLst/>
              <a:cxnLst/>
              <a:rect l="l" t="t" r="r" b="b"/>
              <a:pathLst>
                <a:path w="74295" h="65404">
                  <a:moveTo>
                    <a:pt x="74124" y="0"/>
                  </a:moveTo>
                  <a:lnTo>
                    <a:pt x="54635" y="23585"/>
                  </a:lnTo>
                  <a:lnTo>
                    <a:pt x="40418" y="38222"/>
                  </a:lnTo>
                  <a:lnTo>
                    <a:pt x="24522" y="50007"/>
                  </a:lnTo>
                  <a:lnTo>
                    <a:pt x="0" y="65037"/>
                  </a:lnTo>
                </a:path>
              </a:pathLst>
            </a:custGeom>
            <a:ln w="29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00" name="object 1600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60366" y="10245870"/>
            <a:ext cx="265332" cy="214099"/>
          </a:xfrm>
          <a:prstGeom prst="rect">
            <a:avLst/>
          </a:prstGeom>
        </p:spPr>
      </p:pic>
      <p:pic>
        <p:nvPicPr>
          <p:cNvPr id="1601" name="object 1601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890685" y="10233974"/>
            <a:ext cx="413107" cy="272015"/>
          </a:xfrm>
          <a:prstGeom prst="rect">
            <a:avLst/>
          </a:prstGeom>
        </p:spPr>
      </p:pic>
      <p:pic>
        <p:nvPicPr>
          <p:cNvPr id="1602" name="object 1602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1350013" y="10256411"/>
            <a:ext cx="200738" cy="215598"/>
          </a:xfrm>
          <a:prstGeom prst="rect">
            <a:avLst/>
          </a:prstGeom>
        </p:spPr>
      </p:pic>
      <p:pic>
        <p:nvPicPr>
          <p:cNvPr id="1603" name="object 1603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1610543" y="10183831"/>
            <a:ext cx="215981" cy="288484"/>
          </a:xfrm>
          <a:prstGeom prst="rect">
            <a:avLst/>
          </a:prstGeom>
        </p:spPr>
      </p:pic>
      <p:grpSp>
        <p:nvGrpSpPr>
          <p:cNvPr id="1604" name="object 1604"/>
          <p:cNvGrpSpPr/>
          <p:nvPr/>
        </p:nvGrpSpPr>
        <p:grpSpPr>
          <a:xfrm>
            <a:off x="2303281" y="10124140"/>
            <a:ext cx="993140" cy="381635"/>
            <a:chOff x="2303281" y="10124140"/>
            <a:chExt cx="993140" cy="381635"/>
          </a:xfrm>
        </p:grpSpPr>
        <p:sp>
          <p:nvSpPr>
            <p:cNvPr id="1605" name="object 1605"/>
            <p:cNvSpPr/>
            <p:nvPr/>
          </p:nvSpPr>
          <p:spPr>
            <a:xfrm>
              <a:off x="2393458" y="1018315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2390212" y="10161230"/>
              <a:ext cx="3810" cy="22225"/>
            </a:xfrm>
            <a:custGeom>
              <a:avLst/>
              <a:gdLst/>
              <a:ahLst/>
              <a:cxnLst/>
              <a:rect l="l" t="t" r="r" b="b"/>
              <a:pathLst>
                <a:path w="3810" h="22225">
                  <a:moveTo>
                    <a:pt x="3246" y="21926"/>
                  </a:moveTo>
                  <a:lnTo>
                    <a:pt x="499" y="1946"/>
                  </a:lnTo>
                  <a:lnTo>
                    <a:pt x="0" y="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2390212" y="10161230"/>
              <a:ext cx="8255" cy="21590"/>
            </a:xfrm>
            <a:custGeom>
              <a:avLst/>
              <a:gdLst/>
              <a:ahLst/>
              <a:cxnLst/>
              <a:rect l="l" t="t" r="r" b="b"/>
              <a:pathLst>
                <a:path w="8255" h="21590">
                  <a:moveTo>
                    <a:pt x="0" y="0"/>
                  </a:moveTo>
                  <a:lnTo>
                    <a:pt x="3076" y="6683"/>
                  </a:lnTo>
                  <a:lnTo>
                    <a:pt x="8098" y="21149"/>
                  </a:lnTo>
                </a:path>
              </a:pathLst>
            </a:custGeom>
            <a:ln w="34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2398311" y="10182379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09">
                  <a:moveTo>
                    <a:pt x="0" y="0"/>
                  </a:moveTo>
                  <a:lnTo>
                    <a:pt x="3005" y="8788"/>
                  </a:lnTo>
                  <a:lnTo>
                    <a:pt x="5210" y="16059"/>
                  </a:lnTo>
                  <a:lnTo>
                    <a:pt x="7698" y="25720"/>
                  </a:lnTo>
                  <a:lnTo>
                    <a:pt x="11551" y="41677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2409862" y="10224057"/>
              <a:ext cx="12700" cy="64769"/>
            </a:xfrm>
            <a:custGeom>
              <a:avLst/>
              <a:gdLst/>
              <a:ahLst/>
              <a:cxnLst/>
              <a:rect l="l" t="t" r="r" b="b"/>
              <a:pathLst>
                <a:path w="12700" h="64770">
                  <a:moveTo>
                    <a:pt x="0" y="0"/>
                  </a:moveTo>
                  <a:lnTo>
                    <a:pt x="3865" y="16311"/>
                  </a:lnTo>
                  <a:lnTo>
                    <a:pt x="6439" y="28452"/>
                  </a:lnTo>
                  <a:lnTo>
                    <a:pt x="8881" y="42455"/>
                  </a:lnTo>
                  <a:lnTo>
                    <a:pt x="12348" y="64354"/>
                  </a:lnTo>
                </a:path>
              </a:pathLst>
            </a:custGeom>
            <a:ln w="33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2422210" y="10288411"/>
              <a:ext cx="10795" cy="75565"/>
            </a:xfrm>
            <a:custGeom>
              <a:avLst/>
              <a:gdLst/>
              <a:ahLst/>
              <a:cxnLst/>
              <a:rect l="l" t="t" r="r" b="b"/>
              <a:pathLst>
                <a:path w="10794" h="75565">
                  <a:moveTo>
                    <a:pt x="0" y="0"/>
                  </a:moveTo>
                  <a:lnTo>
                    <a:pt x="3436" y="22073"/>
                  </a:lnTo>
                  <a:lnTo>
                    <a:pt x="5663" y="37296"/>
                  </a:lnTo>
                  <a:lnTo>
                    <a:pt x="7657" y="52749"/>
                  </a:lnTo>
                  <a:lnTo>
                    <a:pt x="10389" y="75510"/>
                  </a:lnTo>
                </a:path>
              </a:pathLst>
            </a:custGeom>
            <a:ln w="31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2432600" y="10363921"/>
              <a:ext cx="7620" cy="67945"/>
            </a:xfrm>
            <a:custGeom>
              <a:avLst/>
              <a:gdLst/>
              <a:ahLst/>
              <a:cxnLst/>
              <a:rect l="l" t="t" r="r" b="b"/>
              <a:pathLst>
                <a:path w="7619" h="67945">
                  <a:moveTo>
                    <a:pt x="0" y="0"/>
                  </a:moveTo>
                  <a:lnTo>
                    <a:pt x="2687" y="22637"/>
                  </a:lnTo>
                  <a:lnTo>
                    <a:pt x="4366" y="37229"/>
                  </a:lnTo>
                  <a:lnTo>
                    <a:pt x="5740" y="50113"/>
                  </a:lnTo>
                  <a:lnTo>
                    <a:pt x="7514" y="67632"/>
                  </a:lnTo>
                </a:path>
              </a:pathLst>
            </a:custGeom>
            <a:ln w="30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2440114" y="10431553"/>
              <a:ext cx="5715" cy="57785"/>
            </a:xfrm>
            <a:custGeom>
              <a:avLst/>
              <a:gdLst/>
              <a:ahLst/>
              <a:cxnLst/>
              <a:rect l="l" t="t" r="r" b="b"/>
              <a:pathLst>
                <a:path w="5714" h="57784">
                  <a:moveTo>
                    <a:pt x="0" y="0"/>
                  </a:moveTo>
                  <a:lnTo>
                    <a:pt x="3292" y="34333"/>
                  </a:lnTo>
                  <a:lnTo>
                    <a:pt x="4946" y="51759"/>
                  </a:lnTo>
                  <a:lnTo>
                    <a:pt x="5463" y="57661"/>
                  </a:lnTo>
                  <a:lnTo>
                    <a:pt x="5343" y="57422"/>
                  </a:lnTo>
                </a:path>
              </a:pathLst>
            </a:custGeom>
            <a:ln w="31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1613"/>
            <p:cNvSpPr/>
            <p:nvPr/>
          </p:nvSpPr>
          <p:spPr>
            <a:xfrm>
              <a:off x="2443775" y="10474535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4">
                  <a:moveTo>
                    <a:pt x="1683" y="14440"/>
                  </a:moveTo>
                  <a:lnTo>
                    <a:pt x="1322" y="12419"/>
                  </a:lnTo>
                  <a:lnTo>
                    <a:pt x="0" y="0"/>
                  </a:lnTo>
                </a:path>
              </a:pathLst>
            </a:custGeom>
            <a:ln w="33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2331340" y="102713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573" y="458"/>
                  </a:moveTo>
                  <a:lnTo>
                    <a:pt x="286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2321356" y="10265974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60" h="5715">
                  <a:moveTo>
                    <a:pt x="9984" y="5404"/>
                  </a:moveTo>
                  <a:lnTo>
                    <a:pt x="774" y="885"/>
                  </a:lnTo>
                  <a:lnTo>
                    <a:pt x="0" y="0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2320581" y="10264602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774" y="1372"/>
                  </a:moveTo>
                  <a:lnTo>
                    <a:pt x="0" y="487"/>
                  </a:lnTo>
                  <a:lnTo>
                    <a:pt x="4057" y="0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2324638" y="10263994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10" h="634">
                  <a:moveTo>
                    <a:pt x="0" y="608"/>
                  </a:moveTo>
                  <a:lnTo>
                    <a:pt x="4057" y="120"/>
                  </a:lnTo>
                  <a:lnTo>
                    <a:pt x="16068" y="0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2340707" y="10262750"/>
              <a:ext cx="85090" cy="1270"/>
            </a:xfrm>
            <a:custGeom>
              <a:avLst/>
              <a:gdLst/>
              <a:ahLst/>
              <a:cxnLst/>
              <a:rect l="l" t="t" r="r" b="b"/>
              <a:pathLst>
                <a:path w="85089" h="1270">
                  <a:moveTo>
                    <a:pt x="0" y="1244"/>
                  </a:moveTo>
                  <a:lnTo>
                    <a:pt x="32576" y="903"/>
                  </a:lnTo>
                  <a:lnTo>
                    <a:pt x="52264" y="660"/>
                  </a:lnTo>
                  <a:lnTo>
                    <a:pt x="67011" y="397"/>
                  </a:lnTo>
                  <a:lnTo>
                    <a:pt x="84764" y="0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2425471" y="10261134"/>
              <a:ext cx="58419" cy="1905"/>
            </a:xfrm>
            <a:custGeom>
              <a:avLst/>
              <a:gdLst/>
              <a:ahLst/>
              <a:cxnLst/>
              <a:rect l="l" t="t" r="r" b="b"/>
              <a:pathLst>
                <a:path w="58419" h="1904">
                  <a:moveTo>
                    <a:pt x="0" y="1615"/>
                  </a:moveTo>
                  <a:lnTo>
                    <a:pt x="17333" y="1211"/>
                  </a:lnTo>
                  <a:lnTo>
                    <a:pt x="29145" y="908"/>
                  </a:lnTo>
                  <a:lnTo>
                    <a:pt x="40867" y="555"/>
                  </a:lnTo>
                  <a:lnTo>
                    <a:pt x="57930" y="0"/>
                  </a:lnTo>
                </a:path>
              </a:pathLst>
            </a:custGeom>
            <a:ln w="32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2483402" y="10258103"/>
              <a:ext cx="79375" cy="3175"/>
            </a:xfrm>
            <a:custGeom>
              <a:avLst/>
              <a:gdLst/>
              <a:ahLst/>
              <a:cxnLst/>
              <a:rect l="l" t="t" r="r" b="b"/>
              <a:pathLst>
                <a:path w="79375" h="3175">
                  <a:moveTo>
                    <a:pt x="0" y="3031"/>
                  </a:moveTo>
                  <a:lnTo>
                    <a:pt x="40695" y="1549"/>
                  </a:lnTo>
                  <a:lnTo>
                    <a:pt x="62465" y="739"/>
                  </a:lnTo>
                  <a:lnTo>
                    <a:pt x="72693" y="318"/>
                  </a:lnTo>
                  <a:lnTo>
                    <a:pt x="78764" y="0"/>
                  </a:lnTo>
                </a:path>
              </a:pathLst>
            </a:custGeom>
            <a:ln w="31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2562167" y="10257350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70">
                  <a:moveTo>
                    <a:pt x="0" y="752"/>
                  </a:moveTo>
                  <a:lnTo>
                    <a:pt x="8605" y="271"/>
                  </a:lnTo>
                  <a:lnTo>
                    <a:pt x="5283" y="0"/>
                  </a:lnTo>
                </a:path>
              </a:pathLst>
            </a:custGeom>
            <a:ln w="32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2554229" y="10255401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5" h="2540">
                  <a:moveTo>
                    <a:pt x="13221" y="1949"/>
                  </a:moveTo>
                  <a:lnTo>
                    <a:pt x="9899" y="1678"/>
                  </a:lnTo>
                  <a:lnTo>
                    <a:pt x="0" y="0"/>
                  </a:lnTo>
                </a:path>
              </a:pathLst>
            </a:custGeom>
            <a:ln w="33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2511292" y="1017502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4"/>
                  </a:moveTo>
                  <a:lnTo>
                    <a:pt x="17691" y="744"/>
                  </a:lnTo>
                </a:path>
              </a:pathLst>
            </a:custGeom>
            <a:ln w="36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2511521" y="1015711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0" y="17908"/>
                  </a:moveTo>
                  <a:lnTo>
                    <a:pt x="1717" y="6286"/>
                  </a:lnTo>
                  <a:lnTo>
                    <a:pt x="3205" y="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2514726" y="10146022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4" h="11429">
                  <a:moveTo>
                    <a:pt x="0" y="11095"/>
                  </a:moveTo>
                  <a:lnTo>
                    <a:pt x="1487" y="4808"/>
                  </a:lnTo>
                  <a:lnTo>
                    <a:pt x="4076" y="0"/>
                  </a:lnTo>
                </a:path>
              </a:pathLst>
            </a:custGeom>
            <a:ln w="34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2518803" y="10141215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0" y="4807"/>
                  </a:moveTo>
                  <a:lnTo>
                    <a:pt x="2588" y="0"/>
                  </a:lnTo>
                  <a:lnTo>
                    <a:pt x="7170" y="1258"/>
                  </a:lnTo>
                </a:path>
              </a:pathLst>
            </a:custGeom>
            <a:ln w="34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2525974" y="10142473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30" h="12065">
                  <a:moveTo>
                    <a:pt x="0" y="0"/>
                  </a:moveTo>
                  <a:lnTo>
                    <a:pt x="4582" y="1258"/>
                  </a:lnTo>
                  <a:lnTo>
                    <a:pt x="11153" y="11775"/>
                  </a:lnTo>
                </a:path>
              </a:pathLst>
            </a:custGeom>
            <a:ln w="34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2537127" y="10154248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0"/>
                  </a:moveTo>
                  <a:lnTo>
                    <a:pt x="3916" y="6406"/>
                  </a:lnTo>
                  <a:lnTo>
                    <a:pt x="6686" y="11812"/>
                  </a:lnTo>
                  <a:lnTo>
                    <a:pt x="9629" y="19162"/>
                  </a:lnTo>
                  <a:lnTo>
                    <a:pt x="14064" y="31398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2551191" y="10185647"/>
              <a:ext cx="13970" cy="51435"/>
            </a:xfrm>
            <a:custGeom>
              <a:avLst/>
              <a:gdLst/>
              <a:ahLst/>
              <a:cxnLst/>
              <a:rect l="l" t="t" r="r" b="b"/>
              <a:pathLst>
                <a:path w="13969" h="51434">
                  <a:moveTo>
                    <a:pt x="0" y="0"/>
                  </a:moveTo>
                  <a:lnTo>
                    <a:pt x="4427" y="12540"/>
                  </a:lnTo>
                  <a:lnTo>
                    <a:pt x="7326" y="22014"/>
                  </a:lnTo>
                  <a:lnTo>
                    <a:pt x="9977" y="33189"/>
                  </a:lnTo>
                  <a:lnTo>
                    <a:pt x="13660" y="50829"/>
                  </a:lnTo>
                </a:path>
              </a:pathLst>
            </a:custGeom>
            <a:ln w="33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2564852" y="10236476"/>
              <a:ext cx="10160" cy="63500"/>
            </a:xfrm>
            <a:custGeom>
              <a:avLst/>
              <a:gdLst/>
              <a:ahLst/>
              <a:cxnLst/>
              <a:rect l="l" t="t" r="r" b="b"/>
              <a:pathLst>
                <a:path w="10160" h="63500">
                  <a:moveTo>
                    <a:pt x="0" y="0"/>
                  </a:moveTo>
                  <a:lnTo>
                    <a:pt x="3621" y="17834"/>
                  </a:lnTo>
                  <a:lnTo>
                    <a:pt x="5841" y="30373"/>
                  </a:lnTo>
                  <a:lnTo>
                    <a:pt x="7571" y="43550"/>
                  </a:lnTo>
                  <a:lnTo>
                    <a:pt x="9723" y="63300"/>
                  </a:lnTo>
                </a:path>
              </a:pathLst>
            </a:custGeom>
            <a:ln w="32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2574575" y="10299776"/>
              <a:ext cx="5080" cy="62230"/>
            </a:xfrm>
            <a:custGeom>
              <a:avLst/>
              <a:gdLst/>
              <a:ahLst/>
              <a:cxnLst/>
              <a:rect l="l" t="t" r="r" b="b"/>
              <a:pathLst>
                <a:path w="5080" h="62229">
                  <a:moveTo>
                    <a:pt x="0" y="0"/>
                  </a:moveTo>
                  <a:lnTo>
                    <a:pt x="2075" y="19732"/>
                  </a:lnTo>
                  <a:lnTo>
                    <a:pt x="3268" y="32785"/>
                  </a:lnTo>
                  <a:lnTo>
                    <a:pt x="4031" y="44988"/>
                  </a:lnTo>
                  <a:lnTo>
                    <a:pt x="4816" y="62169"/>
                  </a:lnTo>
                </a:path>
              </a:pathLst>
            </a:custGeom>
            <a:ln w="31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2579392" y="10361945"/>
              <a:ext cx="1270" cy="46990"/>
            </a:xfrm>
            <a:custGeom>
              <a:avLst/>
              <a:gdLst/>
              <a:ahLst/>
              <a:cxnLst/>
              <a:rect l="l" t="t" r="r" b="b"/>
              <a:pathLst>
                <a:path w="1269" h="46990">
                  <a:moveTo>
                    <a:pt x="0" y="0"/>
                  </a:moveTo>
                  <a:lnTo>
                    <a:pt x="726" y="16941"/>
                  </a:lnTo>
                  <a:lnTo>
                    <a:pt x="1083" y="27462"/>
                  </a:lnTo>
                  <a:lnTo>
                    <a:pt x="1175" y="35951"/>
                  </a:lnTo>
                  <a:lnTo>
                    <a:pt x="1104" y="46794"/>
                  </a:lnTo>
                </a:path>
              </a:pathLst>
            </a:custGeom>
            <a:ln w="30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2579451" y="10408739"/>
              <a:ext cx="1270" cy="24130"/>
            </a:xfrm>
            <a:custGeom>
              <a:avLst/>
              <a:gdLst/>
              <a:ahLst/>
              <a:cxnLst/>
              <a:rect l="l" t="t" r="r" b="b"/>
              <a:pathLst>
                <a:path w="1269" h="24129">
                  <a:moveTo>
                    <a:pt x="1045" y="0"/>
                  </a:moveTo>
                  <a:lnTo>
                    <a:pt x="888" y="17977"/>
                  </a:lnTo>
                  <a:lnTo>
                    <a:pt x="0" y="23925"/>
                  </a:lnTo>
                </a:path>
              </a:pathLst>
            </a:custGeom>
            <a:ln w="31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2577543" y="10432573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1908" y="91"/>
                  </a:moveTo>
                  <a:lnTo>
                    <a:pt x="1019" y="6039"/>
                  </a:lnTo>
                  <a:lnTo>
                    <a:pt x="0" y="0"/>
                  </a:lnTo>
                </a:path>
              </a:pathLst>
            </a:custGeom>
            <a:ln w="32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2575743" y="10411503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90">
                  <a:moveTo>
                    <a:pt x="1799" y="21070"/>
                  </a:moveTo>
                  <a:lnTo>
                    <a:pt x="780" y="15030"/>
                  </a:lnTo>
                  <a:lnTo>
                    <a:pt x="0" y="0"/>
                  </a:lnTo>
                </a:path>
              </a:pathLst>
            </a:custGeom>
            <a:ln w="3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2574782" y="10376617"/>
              <a:ext cx="1270" cy="34925"/>
            </a:xfrm>
            <a:custGeom>
              <a:avLst/>
              <a:gdLst/>
              <a:ahLst/>
              <a:cxnLst/>
              <a:rect l="l" t="t" r="r" b="b"/>
              <a:pathLst>
                <a:path w="1269" h="34925">
                  <a:moveTo>
                    <a:pt x="960" y="34885"/>
                  </a:moveTo>
                  <a:lnTo>
                    <a:pt x="506" y="25885"/>
                  </a:lnTo>
                  <a:lnTo>
                    <a:pt x="255" y="19251"/>
                  </a:lnTo>
                  <a:lnTo>
                    <a:pt x="116" y="11713"/>
                  </a:lnTo>
                  <a:lnTo>
                    <a:pt x="0" y="0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637"/>
            <p:cNvSpPr/>
            <p:nvPr/>
          </p:nvSpPr>
          <p:spPr>
            <a:xfrm>
              <a:off x="2574707" y="10337226"/>
              <a:ext cx="1905" cy="40005"/>
            </a:xfrm>
            <a:custGeom>
              <a:avLst/>
              <a:gdLst/>
              <a:ahLst/>
              <a:cxnLst/>
              <a:rect l="l" t="t" r="r" b="b"/>
              <a:pathLst>
                <a:path w="1905" h="40004">
                  <a:moveTo>
                    <a:pt x="74" y="39391"/>
                  </a:moveTo>
                  <a:lnTo>
                    <a:pt x="0" y="27607"/>
                  </a:lnTo>
                  <a:lnTo>
                    <a:pt x="156" y="19576"/>
                  </a:lnTo>
                  <a:lnTo>
                    <a:pt x="708" y="11604"/>
                  </a:lnTo>
                  <a:lnTo>
                    <a:pt x="1817" y="0"/>
                  </a:lnTo>
                </a:path>
              </a:pathLst>
            </a:custGeom>
            <a:ln w="33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2576525" y="10301543"/>
              <a:ext cx="6985" cy="36195"/>
            </a:xfrm>
            <a:custGeom>
              <a:avLst/>
              <a:gdLst/>
              <a:ahLst/>
              <a:cxnLst/>
              <a:rect l="l" t="t" r="r" b="b"/>
              <a:pathLst>
                <a:path w="6985" h="36195">
                  <a:moveTo>
                    <a:pt x="0" y="35683"/>
                  </a:moveTo>
                  <a:lnTo>
                    <a:pt x="1181" y="24135"/>
                  </a:lnTo>
                  <a:lnTo>
                    <a:pt x="2239" y="16569"/>
                  </a:lnTo>
                  <a:lnTo>
                    <a:pt x="3768" y="9639"/>
                  </a:lnTo>
                  <a:lnTo>
                    <a:pt x="6367" y="0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2582893" y="10274447"/>
              <a:ext cx="12065" cy="27305"/>
            </a:xfrm>
            <a:custGeom>
              <a:avLst/>
              <a:gdLst/>
              <a:ahLst/>
              <a:cxnLst/>
              <a:rect l="l" t="t" r="r" b="b"/>
              <a:pathLst>
                <a:path w="12064" h="27304">
                  <a:moveTo>
                    <a:pt x="0" y="27096"/>
                  </a:moveTo>
                  <a:lnTo>
                    <a:pt x="2678" y="17591"/>
                  </a:lnTo>
                  <a:lnTo>
                    <a:pt x="4762" y="11600"/>
                  </a:lnTo>
                  <a:lnTo>
                    <a:pt x="7324" y="6583"/>
                  </a:lnTo>
                  <a:lnTo>
                    <a:pt x="11436" y="0"/>
                  </a:lnTo>
                </a:path>
              </a:pathLst>
            </a:custGeom>
            <a:ln w="32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2594330" y="10257944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09">
                  <a:moveTo>
                    <a:pt x="0" y="16502"/>
                  </a:moveTo>
                  <a:lnTo>
                    <a:pt x="6993" y="5551"/>
                  </a:lnTo>
                  <a:lnTo>
                    <a:pt x="17151" y="0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2611481" y="10251622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0" y="6322"/>
                  </a:moveTo>
                  <a:lnTo>
                    <a:pt x="10158" y="770"/>
                  </a:lnTo>
                  <a:lnTo>
                    <a:pt x="21934" y="0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2633416" y="10250851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60" h="5079">
                  <a:moveTo>
                    <a:pt x="0" y="770"/>
                  </a:moveTo>
                  <a:lnTo>
                    <a:pt x="11775" y="0"/>
                  </a:lnTo>
                  <a:lnTo>
                    <a:pt x="22563" y="4502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2655979" y="10255353"/>
              <a:ext cx="19685" cy="14604"/>
            </a:xfrm>
            <a:custGeom>
              <a:avLst/>
              <a:gdLst/>
              <a:ahLst/>
              <a:cxnLst/>
              <a:rect l="l" t="t" r="r" b="b"/>
              <a:pathLst>
                <a:path w="19685" h="14604">
                  <a:moveTo>
                    <a:pt x="0" y="0"/>
                  </a:moveTo>
                  <a:lnTo>
                    <a:pt x="10787" y="4502"/>
                  </a:lnTo>
                  <a:lnTo>
                    <a:pt x="19340" y="14428"/>
                  </a:lnTo>
                </a:path>
              </a:pathLst>
            </a:custGeom>
            <a:ln w="33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2675320" y="10269782"/>
              <a:ext cx="14604" cy="24765"/>
            </a:xfrm>
            <a:custGeom>
              <a:avLst/>
              <a:gdLst/>
              <a:ahLst/>
              <a:cxnLst/>
              <a:rect l="l" t="t" r="r" b="b"/>
              <a:pathLst>
                <a:path w="14605" h="24765">
                  <a:moveTo>
                    <a:pt x="0" y="0"/>
                  </a:moveTo>
                  <a:lnTo>
                    <a:pt x="5034" y="5965"/>
                  </a:lnTo>
                  <a:lnTo>
                    <a:pt x="8201" y="10506"/>
                  </a:lnTo>
                  <a:lnTo>
                    <a:pt x="10842" y="15919"/>
                  </a:lnTo>
                  <a:lnTo>
                    <a:pt x="14295" y="24502"/>
                  </a:lnTo>
                </a:path>
              </a:pathLst>
            </a:custGeom>
            <a:ln w="33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2689615" y="10294284"/>
              <a:ext cx="8890" cy="31750"/>
            </a:xfrm>
            <a:custGeom>
              <a:avLst/>
              <a:gdLst/>
              <a:ahLst/>
              <a:cxnLst/>
              <a:rect l="l" t="t" r="r" b="b"/>
              <a:pathLst>
                <a:path w="8889" h="31750">
                  <a:moveTo>
                    <a:pt x="0" y="0"/>
                  </a:moveTo>
                  <a:lnTo>
                    <a:pt x="3361" y="8693"/>
                  </a:lnTo>
                  <a:lnTo>
                    <a:pt x="5358" y="14884"/>
                  </a:lnTo>
                  <a:lnTo>
                    <a:pt x="6780" y="21536"/>
                  </a:lnTo>
                  <a:lnTo>
                    <a:pt x="8414" y="31615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2698029" y="10325899"/>
              <a:ext cx="3175" cy="34290"/>
            </a:xfrm>
            <a:custGeom>
              <a:avLst/>
              <a:gdLst/>
              <a:ahLst/>
              <a:cxnLst/>
              <a:rect l="l" t="t" r="r" b="b"/>
              <a:pathLst>
                <a:path w="3175" h="34290">
                  <a:moveTo>
                    <a:pt x="0" y="0"/>
                  </a:moveTo>
                  <a:lnTo>
                    <a:pt x="1541" y="10110"/>
                  </a:lnTo>
                  <a:lnTo>
                    <a:pt x="2315" y="16987"/>
                  </a:lnTo>
                  <a:lnTo>
                    <a:pt x="2554" y="23787"/>
                  </a:lnTo>
                  <a:lnTo>
                    <a:pt x="2493" y="33665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2697852" y="10359565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2671" y="0"/>
                  </a:moveTo>
                  <a:lnTo>
                    <a:pt x="2529" y="9808"/>
                  </a:lnTo>
                  <a:lnTo>
                    <a:pt x="2204" y="16120"/>
                  </a:lnTo>
                  <a:lnTo>
                    <a:pt x="1444" y="21673"/>
                  </a:lnTo>
                  <a:lnTo>
                    <a:pt x="0" y="29206"/>
                  </a:lnTo>
                </a:path>
              </a:pathLst>
            </a:custGeom>
            <a:ln w="32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2692009" y="10388772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5">
                  <a:moveTo>
                    <a:pt x="5842" y="0"/>
                  </a:moveTo>
                  <a:lnTo>
                    <a:pt x="3349" y="12580"/>
                  </a:lnTo>
                  <a:lnTo>
                    <a:pt x="0" y="18060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2685635" y="10406832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374" y="0"/>
                  </a:moveTo>
                  <a:lnTo>
                    <a:pt x="3025" y="5479"/>
                  </a:lnTo>
                  <a:lnTo>
                    <a:pt x="0" y="4346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2740205" y="1031311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0" y="0"/>
                  </a:moveTo>
                  <a:lnTo>
                    <a:pt x="630" y="229"/>
                  </a:lnTo>
                  <a:lnTo>
                    <a:pt x="1261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2741466" y="10313577"/>
              <a:ext cx="17145" cy="6985"/>
            </a:xfrm>
            <a:custGeom>
              <a:avLst/>
              <a:gdLst/>
              <a:ahLst/>
              <a:cxnLst/>
              <a:rect l="l" t="t" r="r" b="b"/>
              <a:pathLst>
                <a:path w="17144" h="6984">
                  <a:moveTo>
                    <a:pt x="0" y="0"/>
                  </a:moveTo>
                  <a:lnTo>
                    <a:pt x="9445" y="3893"/>
                  </a:lnTo>
                  <a:lnTo>
                    <a:pt x="16940" y="6466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2758407" y="10320043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79">
                  <a:moveTo>
                    <a:pt x="0" y="0"/>
                  </a:moveTo>
                  <a:lnTo>
                    <a:pt x="7494" y="2572"/>
                  </a:lnTo>
                  <a:lnTo>
                    <a:pt x="18584" y="4486"/>
                  </a:lnTo>
                </a:path>
              </a:pathLst>
            </a:custGeom>
            <a:ln w="34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2776991" y="10324530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40">
                  <a:moveTo>
                    <a:pt x="0" y="0"/>
                  </a:moveTo>
                  <a:lnTo>
                    <a:pt x="11089" y="1913"/>
                  </a:lnTo>
                  <a:lnTo>
                    <a:pt x="24895" y="242"/>
                  </a:lnTo>
                </a:path>
              </a:pathLst>
            </a:custGeom>
            <a:ln w="33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2801887" y="10316872"/>
              <a:ext cx="28575" cy="8255"/>
            </a:xfrm>
            <a:custGeom>
              <a:avLst/>
              <a:gdLst/>
              <a:ahLst/>
              <a:cxnLst/>
              <a:rect l="l" t="t" r="r" b="b"/>
              <a:pathLst>
                <a:path w="28575" h="8254">
                  <a:moveTo>
                    <a:pt x="0" y="7900"/>
                  </a:moveTo>
                  <a:lnTo>
                    <a:pt x="8208" y="6836"/>
                  </a:lnTo>
                  <a:lnTo>
                    <a:pt x="13895" y="5659"/>
                  </a:lnTo>
                  <a:lnTo>
                    <a:pt x="19716" y="3627"/>
                  </a:lnTo>
                  <a:lnTo>
                    <a:pt x="28327" y="0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2830214" y="10301175"/>
              <a:ext cx="26670" cy="15875"/>
            </a:xfrm>
            <a:custGeom>
              <a:avLst/>
              <a:gdLst/>
              <a:ahLst/>
              <a:cxnLst/>
              <a:rect l="l" t="t" r="r" b="b"/>
              <a:pathLst>
                <a:path w="26669" h="15875">
                  <a:moveTo>
                    <a:pt x="0" y="15697"/>
                  </a:moveTo>
                  <a:lnTo>
                    <a:pt x="8576" y="11948"/>
                  </a:lnTo>
                  <a:lnTo>
                    <a:pt x="14159" y="9064"/>
                  </a:lnTo>
                  <a:lnTo>
                    <a:pt x="19198" y="5571"/>
                  </a:lnTo>
                  <a:lnTo>
                    <a:pt x="26146" y="0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2856360" y="10280595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4">
                  <a:moveTo>
                    <a:pt x="0" y="20579"/>
                  </a:moveTo>
                  <a:lnTo>
                    <a:pt x="6821" y="14931"/>
                  </a:lnTo>
                  <a:lnTo>
                    <a:pt x="10981" y="10905"/>
                  </a:lnTo>
                  <a:lnTo>
                    <a:pt x="14176" y="6571"/>
                  </a:lnTo>
                  <a:lnTo>
                    <a:pt x="18103" y="0"/>
                  </a:lnTo>
                </a:path>
              </a:pathLst>
            </a:custGeom>
            <a:ln w="33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7" name="object 1657"/>
            <p:cNvSpPr/>
            <p:nvPr/>
          </p:nvSpPr>
          <p:spPr>
            <a:xfrm>
              <a:off x="2874464" y="10258803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5" h="22225">
                  <a:moveTo>
                    <a:pt x="0" y="21791"/>
                  </a:moveTo>
                  <a:lnTo>
                    <a:pt x="6479" y="10682"/>
                  </a:lnTo>
                  <a:lnTo>
                    <a:pt x="5396" y="0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8" name="object 1658"/>
            <p:cNvSpPr/>
            <p:nvPr/>
          </p:nvSpPr>
          <p:spPr>
            <a:xfrm>
              <a:off x="2870543" y="10239334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4">
                  <a:moveTo>
                    <a:pt x="9318" y="19469"/>
                  </a:moveTo>
                  <a:lnTo>
                    <a:pt x="8235" y="8787"/>
                  </a:lnTo>
                  <a:lnTo>
                    <a:pt x="0" y="0"/>
                  </a:lnTo>
                </a:path>
              </a:pathLst>
            </a:custGeom>
            <a:ln w="33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2849558" y="10225141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4">
                  <a:moveTo>
                    <a:pt x="20985" y="14192"/>
                  </a:moveTo>
                  <a:lnTo>
                    <a:pt x="12749" y="5405"/>
                  </a:lnTo>
                  <a:lnTo>
                    <a:pt x="0" y="0"/>
                  </a:lnTo>
                </a:path>
              </a:pathLst>
            </a:custGeom>
            <a:ln w="33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2822261" y="10218646"/>
              <a:ext cx="27305" cy="6985"/>
            </a:xfrm>
            <a:custGeom>
              <a:avLst/>
              <a:gdLst/>
              <a:ahLst/>
              <a:cxnLst/>
              <a:rect l="l" t="t" r="r" b="b"/>
              <a:pathLst>
                <a:path w="27305" h="6984">
                  <a:moveTo>
                    <a:pt x="27296" y="6494"/>
                  </a:moveTo>
                  <a:lnTo>
                    <a:pt x="19698" y="3353"/>
                  </a:lnTo>
                  <a:lnTo>
                    <a:pt x="14322" y="1629"/>
                  </a:lnTo>
                  <a:lnTo>
                    <a:pt x="8609" y="714"/>
                  </a:lnTo>
                  <a:lnTo>
                    <a:pt x="0" y="0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2793871" y="10218079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09">
                  <a:moveTo>
                    <a:pt x="28389" y="567"/>
                  </a:moveTo>
                  <a:lnTo>
                    <a:pt x="19763" y="0"/>
                  </a:lnTo>
                  <a:lnTo>
                    <a:pt x="13930" y="116"/>
                  </a:lnTo>
                  <a:lnTo>
                    <a:pt x="8230" y="1191"/>
                  </a:lnTo>
                  <a:lnTo>
                    <a:pt x="0" y="3501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2" name="object 1662"/>
            <p:cNvSpPr/>
            <p:nvPr/>
          </p:nvSpPr>
          <p:spPr>
            <a:xfrm>
              <a:off x="2769312" y="10221580"/>
              <a:ext cx="24765" cy="12700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559" y="0"/>
                  </a:moveTo>
                  <a:lnTo>
                    <a:pt x="16388" y="2458"/>
                  </a:lnTo>
                  <a:lnTo>
                    <a:pt x="11107" y="4580"/>
                  </a:lnTo>
                  <a:lnTo>
                    <a:pt x="6411" y="7535"/>
                  </a:lnTo>
                  <a:lnTo>
                    <a:pt x="0" y="12497"/>
                  </a:lnTo>
                </a:path>
              </a:pathLst>
            </a:custGeom>
            <a:ln w="33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3" name="object 1663"/>
            <p:cNvSpPr/>
            <p:nvPr/>
          </p:nvSpPr>
          <p:spPr>
            <a:xfrm>
              <a:off x="2752185" y="10234078"/>
              <a:ext cx="17145" cy="20955"/>
            </a:xfrm>
            <a:custGeom>
              <a:avLst/>
              <a:gdLst/>
              <a:ahLst/>
              <a:cxnLst/>
              <a:rect l="l" t="t" r="r" b="b"/>
              <a:pathLst>
                <a:path w="17144" h="20954">
                  <a:moveTo>
                    <a:pt x="17126" y="0"/>
                  </a:moveTo>
                  <a:lnTo>
                    <a:pt x="10831" y="5090"/>
                  </a:lnTo>
                  <a:lnTo>
                    <a:pt x="6948" y="8943"/>
                  </a:lnTo>
                  <a:lnTo>
                    <a:pt x="3873" y="13501"/>
                  </a:lnTo>
                  <a:lnTo>
                    <a:pt x="0" y="20704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2744035" y="10254783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5" h="27940">
                  <a:moveTo>
                    <a:pt x="8149" y="0"/>
                  </a:moveTo>
                  <a:lnTo>
                    <a:pt x="4416" y="7314"/>
                  </a:lnTo>
                  <a:lnTo>
                    <a:pt x="2323" y="12652"/>
                  </a:lnTo>
                  <a:lnTo>
                    <a:pt x="1105" y="18622"/>
                  </a:lnTo>
                  <a:lnTo>
                    <a:pt x="0" y="27836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2743028" y="10282619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10" h="33654">
                  <a:moveTo>
                    <a:pt x="1007" y="0"/>
                  </a:moveTo>
                  <a:lnTo>
                    <a:pt x="66" y="9301"/>
                  </a:lnTo>
                  <a:lnTo>
                    <a:pt x="0" y="15886"/>
                  </a:lnTo>
                  <a:lnTo>
                    <a:pt x="1030" y="22893"/>
                  </a:lnTo>
                  <a:lnTo>
                    <a:pt x="3381" y="33459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2746409" y="10316078"/>
              <a:ext cx="13335" cy="36195"/>
            </a:xfrm>
            <a:custGeom>
              <a:avLst/>
              <a:gdLst/>
              <a:ahLst/>
              <a:cxnLst/>
              <a:rect l="l" t="t" r="r" b="b"/>
              <a:pathLst>
                <a:path w="13335" h="36195">
                  <a:moveTo>
                    <a:pt x="0" y="0"/>
                  </a:moveTo>
                  <a:lnTo>
                    <a:pt x="2521" y="10607"/>
                  </a:lnTo>
                  <a:lnTo>
                    <a:pt x="4745" y="17913"/>
                  </a:lnTo>
                  <a:lnTo>
                    <a:pt x="7918" y="25309"/>
                  </a:lnTo>
                  <a:lnTo>
                    <a:pt x="13284" y="36188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7" name="object 1667"/>
            <p:cNvSpPr/>
            <p:nvPr/>
          </p:nvSpPr>
          <p:spPr>
            <a:xfrm>
              <a:off x="2759694" y="10352267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0" y="0"/>
                  </a:moveTo>
                  <a:lnTo>
                    <a:pt x="5511" y="10857"/>
                  </a:lnTo>
                  <a:lnTo>
                    <a:pt x="9699" y="18098"/>
                  </a:lnTo>
                  <a:lnTo>
                    <a:pt x="14678" y="24984"/>
                  </a:lnTo>
                  <a:lnTo>
                    <a:pt x="22564" y="34774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8" name="object 1668"/>
            <p:cNvSpPr/>
            <p:nvPr/>
          </p:nvSpPr>
          <p:spPr>
            <a:xfrm>
              <a:off x="2782258" y="10387041"/>
              <a:ext cx="29209" cy="28575"/>
            </a:xfrm>
            <a:custGeom>
              <a:avLst/>
              <a:gdLst/>
              <a:ahLst/>
              <a:cxnLst/>
              <a:rect l="l" t="t" r="r" b="b"/>
              <a:pathLst>
                <a:path w="29210" h="28575">
                  <a:moveTo>
                    <a:pt x="0" y="0"/>
                  </a:moveTo>
                  <a:lnTo>
                    <a:pt x="7985" y="9687"/>
                  </a:lnTo>
                  <a:lnTo>
                    <a:pt x="13659" y="15852"/>
                  </a:lnTo>
                  <a:lnTo>
                    <a:pt x="19732" y="21138"/>
                  </a:lnTo>
                  <a:lnTo>
                    <a:pt x="28915" y="28187"/>
                  </a:lnTo>
                </a:path>
              </a:pathLst>
            </a:custGeom>
            <a:ln w="32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2811174" y="10415229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5" h="17779">
                  <a:moveTo>
                    <a:pt x="0" y="0"/>
                  </a:moveTo>
                  <a:lnTo>
                    <a:pt x="9228" y="6877"/>
                  </a:lnTo>
                  <a:lnTo>
                    <a:pt x="15619" y="10962"/>
                  </a:lnTo>
                  <a:lnTo>
                    <a:pt x="22158" y="13869"/>
                  </a:lnTo>
                  <a:lnTo>
                    <a:pt x="31828" y="17211"/>
                  </a:lnTo>
                </a:path>
              </a:pathLst>
            </a:custGeom>
            <a:ln w="32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2843002" y="10432440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5" h="4445">
                  <a:moveTo>
                    <a:pt x="0" y="0"/>
                  </a:moveTo>
                  <a:lnTo>
                    <a:pt x="9689" y="3115"/>
                  </a:lnTo>
                  <a:lnTo>
                    <a:pt x="16368" y="4436"/>
                  </a:lnTo>
                  <a:lnTo>
                    <a:pt x="23140" y="4215"/>
                  </a:lnTo>
                  <a:lnTo>
                    <a:pt x="33108" y="2706"/>
                  </a:lnTo>
                </a:path>
              </a:pathLst>
            </a:custGeom>
            <a:ln w="32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2876110" y="10421709"/>
              <a:ext cx="34290" cy="13970"/>
            </a:xfrm>
            <a:custGeom>
              <a:avLst/>
              <a:gdLst/>
              <a:ahLst/>
              <a:cxnLst/>
              <a:rect l="l" t="t" r="r" b="b"/>
              <a:pathLst>
                <a:path w="34289" h="13970">
                  <a:moveTo>
                    <a:pt x="0" y="13437"/>
                  </a:moveTo>
                  <a:lnTo>
                    <a:pt x="9976" y="11676"/>
                  </a:lnTo>
                  <a:lnTo>
                    <a:pt x="16809" y="9689"/>
                  </a:lnTo>
                  <a:lnTo>
                    <a:pt x="23655" y="6217"/>
                  </a:lnTo>
                  <a:lnTo>
                    <a:pt x="33671" y="0"/>
                  </a:lnTo>
                </a:path>
              </a:pathLst>
            </a:custGeom>
            <a:ln w="32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2" name="object 1672"/>
            <p:cNvSpPr/>
            <p:nvPr/>
          </p:nvSpPr>
          <p:spPr>
            <a:xfrm>
              <a:off x="2909782" y="10394325"/>
              <a:ext cx="33020" cy="27940"/>
            </a:xfrm>
            <a:custGeom>
              <a:avLst/>
              <a:gdLst/>
              <a:ahLst/>
              <a:cxnLst/>
              <a:rect l="l" t="t" r="r" b="b"/>
              <a:pathLst>
                <a:path w="33019" h="27940">
                  <a:moveTo>
                    <a:pt x="0" y="27384"/>
                  </a:moveTo>
                  <a:lnTo>
                    <a:pt x="10002" y="20949"/>
                  </a:lnTo>
                  <a:lnTo>
                    <a:pt x="16760" y="15951"/>
                  </a:lnTo>
                  <a:lnTo>
                    <a:pt x="23354" y="9824"/>
                  </a:lnTo>
                  <a:lnTo>
                    <a:pt x="32866" y="0"/>
                  </a:lnTo>
                </a:path>
              </a:pathLst>
            </a:custGeom>
            <a:ln w="32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3" name="object 1673"/>
            <p:cNvSpPr/>
            <p:nvPr/>
          </p:nvSpPr>
          <p:spPr>
            <a:xfrm>
              <a:off x="2942648" y="10356515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10" h="38100">
                  <a:moveTo>
                    <a:pt x="0" y="37810"/>
                  </a:moveTo>
                  <a:lnTo>
                    <a:pt x="9447" y="27823"/>
                  </a:lnTo>
                  <a:lnTo>
                    <a:pt x="15597" y="20555"/>
                  </a:lnTo>
                  <a:lnTo>
                    <a:pt x="21148" y="12462"/>
                  </a:lnTo>
                  <a:lnTo>
                    <a:pt x="28801" y="0"/>
                  </a:lnTo>
                </a:path>
              </a:pathLst>
            </a:custGeom>
            <a:ln w="32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2971450" y="10312942"/>
              <a:ext cx="20955" cy="43815"/>
            </a:xfrm>
            <a:custGeom>
              <a:avLst/>
              <a:gdLst/>
              <a:ahLst/>
              <a:cxnLst/>
              <a:rect l="l" t="t" r="r" b="b"/>
              <a:pathLst>
                <a:path w="20955" h="43815">
                  <a:moveTo>
                    <a:pt x="0" y="43572"/>
                  </a:moveTo>
                  <a:lnTo>
                    <a:pt x="7523" y="31019"/>
                  </a:lnTo>
                  <a:lnTo>
                    <a:pt x="12169" y="22296"/>
                  </a:lnTo>
                  <a:lnTo>
                    <a:pt x="15859" y="13318"/>
                  </a:lnTo>
                  <a:lnTo>
                    <a:pt x="20517" y="0"/>
                  </a:lnTo>
                </a:path>
              </a:pathLst>
            </a:custGeom>
            <a:ln w="32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2991967" y="10270569"/>
              <a:ext cx="8890" cy="42545"/>
            </a:xfrm>
            <a:custGeom>
              <a:avLst/>
              <a:gdLst/>
              <a:ahLst/>
              <a:cxnLst/>
              <a:rect l="l" t="t" r="r" b="b"/>
              <a:pathLst>
                <a:path w="8889" h="42545">
                  <a:moveTo>
                    <a:pt x="0" y="42373"/>
                  </a:moveTo>
                  <a:lnTo>
                    <a:pt x="4467" y="29073"/>
                  </a:lnTo>
                  <a:lnTo>
                    <a:pt x="6823" y="20225"/>
                  </a:lnTo>
                  <a:lnTo>
                    <a:pt x="7846" y="11859"/>
                  </a:lnTo>
                  <a:lnTo>
                    <a:pt x="8316" y="0"/>
                  </a:lnTo>
                </a:path>
              </a:pathLst>
            </a:custGeom>
            <a:ln w="31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2994074" y="10237216"/>
              <a:ext cx="6985" cy="33655"/>
            </a:xfrm>
            <a:custGeom>
              <a:avLst/>
              <a:gdLst/>
              <a:ahLst/>
              <a:cxnLst/>
              <a:rect l="l" t="t" r="r" b="b"/>
              <a:pathLst>
                <a:path w="6985" h="33654">
                  <a:moveTo>
                    <a:pt x="6210" y="33352"/>
                  </a:moveTo>
                  <a:lnTo>
                    <a:pt x="6453" y="21634"/>
                  </a:lnTo>
                  <a:lnTo>
                    <a:pt x="5887" y="14253"/>
                  </a:lnTo>
                  <a:lnTo>
                    <a:pt x="3930" y="8084"/>
                  </a:lnTo>
                  <a:lnTo>
                    <a:pt x="0" y="0"/>
                  </a:lnTo>
                </a:path>
              </a:pathLst>
            </a:custGeom>
            <a:ln w="32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7" name="object 1677"/>
            <p:cNvSpPr/>
            <p:nvPr/>
          </p:nvSpPr>
          <p:spPr>
            <a:xfrm>
              <a:off x="2975924" y="10217755"/>
              <a:ext cx="18415" cy="19685"/>
            </a:xfrm>
            <a:custGeom>
              <a:avLst/>
              <a:gdLst/>
              <a:ahLst/>
              <a:cxnLst/>
              <a:rect l="l" t="t" r="r" b="b"/>
              <a:pathLst>
                <a:path w="18414" h="19684">
                  <a:moveTo>
                    <a:pt x="18150" y="19461"/>
                  </a:moveTo>
                  <a:lnTo>
                    <a:pt x="14033" y="11593"/>
                  </a:lnTo>
                  <a:lnTo>
                    <a:pt x="10770" y="6943"/>
                  </a:lnTo>
                  <a:lnTo>
                    <a:pt x="6659" y="3687"/>
                  </a:lnTo>
                  <a:lnTo>
                    <a:pt x="0" y="0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8" name="object 1678"/>
            <p:cNvSpPr/>
            <p:nvPr/>
          </p:nvSpPr>
          <p:spPr>
            <a:xfrm>
              <a:off x="2953542" y="10211740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60" h="6350">
                  <a:moveTo>
                    <a:pt x="22381" y="6014"/>
                  </a:moveTo>
                  <a:lnTo>
                    <a:pt x="11046" y="0"/>
                  </a:lnTo>
                  <a:lnTo>
                    <a:pt x="0" y="942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2936704" y="10212683"/>
              <a:ext cx="17145" cy="7620"/>
            </a:xfrm>
            <a:custGeom>
              <a:avLst/>
              <a:gdLst/>
              <a:ahLst/>
              <a:cxnLst/>
              <a:rect l="l" t="t" r="r" b="b"/>
              <a:pathLst>
                <a:path w="17144" h="7620">
                  <a:moveTo>
                    <a:pt x="16838" y="0"/>
                  </a:moveTo>
                  <a:lnTo>
                    <a:pt x="5792" y="942"/>
                  </a:lnTo>
                  <a:lnTo>
                    <a:pt x="0" y="7258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2930912" y="10219942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5791" y="0"/>
                  </a:moveTo>
                  <a:lnTo>
                    <a:pt x="0" y="6315"/>
                  </a:lnTo>
                  <a:lnTo>
                    <a:pt x="2995" y="15262"/>
                  </a:lnTo>
                </a:path>
              </a:pathLst>
            </a:custGeom>
            <a:ln w="33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2933907" y="10235204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79">
                  <a:moveTo>
                    <a:pt x="0" y="0"/>
                  </a:moveTo>
                  <a:lnTo>
                    <a:pt x="2995" y="8946"/>
                  </a:lnTo>
                  <a:lnTo>
                    <a:pt x="14610" y="17753"/>
                  </a:lnTo>
                </a:path>
              </a:pathLst>
            </a:custGeom>
            <a:ln w="3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2948517" y="10252957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39" h="15875">
                  <a:moveTo>
                    <a:pt x="0" y="0"/>
                  </a:moveTo>
                  <a:lnTo>
                    <a:pt x="6966" y="5199"/>
                  </a:lnTo>
                  <a:lnTo>
                    <a:pt x="12179" y="8575"/>
                  </a:lnTo>
                  <a:lnTo>
                    <a:pt x="18238" y="11603"/>
                  </a:lnTo>
                  <a:lnTo>
                    <a:pt x="27746" y="15762"/>
                  </a:lnTo>
                </a:path>
              </a:pathLst>
            </a:custGeom>
            <a:ln w="33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2976263" y="10268720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5" h="12700">
                  <a:moveTo>
                    <a:pt x="0" y="0"/>
                  </a:moveTo>
                  <a:lnTo>
                    <a:pt x="9572" y="4109"/>
                  </a:lnTo>
                  <a:lnTo>
                    <a:pt x="16083" y="6792"/>
                  </a:lnTo>
                  <a:lnTo>
                    <a:pt x="22524" y="9230"/>
                  </a:lnTo>
                  <a:lnTo>
                    <a:pt x="31882" y="12603"/>
                  </a:lnTo>
                </a:path>
              </a:pathLst>
            </a:custGeom>
            <a:ln w="3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3008146" y="10281324"/>
              <a:ext cx="27305" cy="12700"/>
            </a:xfrm>
            <a:custGeom>
              <a:avLst/>
              <a:gdLst/>
              <a:ahLst/>
              <a:cxnLst/>
              <a:rect l="l" t="t" r="r" b="b"/>
              <a:pathLst>
                <a:path w="27305" h="12700">
                  <a:moveTo>
                    <a:pt x="0" y="0"/>
                  </a:moveTo>
                  <a:lnTo>
                    <a:pt x="9278" y="3366"/>
                  </a:lnTo>
                  <a:lnTo>
                    <a:pt x="15165" y="5757"/>
                  </a:lnTo>
                  <a:lnTo>
                    <a:pt x="20175" y="8312"/>
                  </a:lnTo>
                  <a:lnTo>
                    <a:pt x="26823" y="12174"/>
                  </a:lnTo>
                </a:path>
              </a:pathLst>
            </a:custGeom>
            <a:ln w="32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3034969" y="10293498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09">
                  <a:moveTo>
                    <a:pt x="0" y="0"/>
                  </a:moveTo>
                  <a:lnTo>
                    <a:pt x="11072" y="6526"/>
                  </a:lnTo>
                  <a:lnTo>
                    <a:pt x="15844" y="16245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3050814" y="10309744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80" h="23495">
                  <a:moveTo>
                    <a:pt x="0" y="0"/>
                  </a:moveTo>
                  <a:lnTo>
                    <a:pt x="4772" y="9718"/>
                  </a:lnTo>
                  <a:lnTo>
                    <a:pt x="4735" y="22923"/>
                  </a:lnTo>
                </a:path>
              </a:pathLst>
            </a:custGeom>
            <a:ln w="33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3054678" y="10332667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69" h="28575">
                  <a:moveTo>
                    <a:pt x="872" y="0"/>
                  </a:moveTo>
                  <a:lnTo>
                    <a:pt x="837" y="7872"/>
                  </a:lnTo>
                  <a:lnTo>
                    <a:pt x="735" y="13456"/>
                  </a:lnTo>
                  <a:lnTo>
                    <a:pt x="483" y="19418"/>
                  </a:lnTo>
                  <a:lnTo>
                    <a:pt x="0" y="28422"/>
                  </a:lnTo>
                </a:path>
              </a:pathLst>
            </a:custGeom>
            <a:ln w="33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3054242" y="10361089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436" y="0"/>
                  </a:moveTo>
                  <a:lnTo>
                    <a:pt x="0" y="9011"/>
                  </a:lnTo>
                  <a:lnTo>
                    <a:pt x="79" y="15031"/>
                  </a:lnTo>
                  <a:lnTo>
                    <a:pt x="876" y="20773"/>
                  </a:lnTo>
                  <a:lnTo>
                    <a:pt x="2594" y="28953"/>
                  </a:lnTo>
                </a:path>
              </a:pathLst>
            </a:custGeom>
            <a:ln w="33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3056836" y="10390043"/>
              <a:ext cx="12700" cy="23495"/>
            </a:xfrm>
            <a:custGeom>
              <a:avLst/>
              <a:gdLst/>
              <a:ahLst/>
              <a:cxnLst/>
              <a:rect l="l" t="t" r="r" b="b"/>
              <a:pathLst>
                <a:path w="12700" h="23495">
                  <a:moveTo>
                    <a:pt x="0" y="0"/>
                  </a:moveTo>
                  <a:lnTo>
                    <a:pt x="1874" y="8087"/>
                  </a:lnTo>
                  <a:lnTo>
                    <a:pt x="3773" y="13182"/>
                  </a:lnTo>
                  <a:lnTo>
                    <a:pt x="6840" y="17445"/>
                  </a:lnTo>
                  <a:lnTo>
                    <a:pt x="12223" y="23036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3069060" y="10413079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4" h="12065">
                  <a:moveTo>
                    <a:pt x="0" y="0"/>
                  </a:moveTo>
                  <a:lnTo>
                    <a:pt x="5577" y="5413"/>
                  </a:lnTo>
                  <a:lnTo>
                    <a:pt x="10008" y="8438"/>
                  </a:lnTo>
                  <a:lnTo>
                    <a:pt x="15607" y="10171"/>
                  </a:lnTo>
                  <a:lnTo>
                    <a:pt x="24688" y="11710"/>
                  </a:lnTo>
                </a:path>
              </a:pathLst>
            </a:custGeom>
            <a:ln w="33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3093749" y="10421304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79">
                  <a:moveTo>
                    <a:pt x="0" y="3485"/>
                  </a:moveTo>
                  <a:lnTo>
                    <a:pt x="9254" y="4787"/>
                  </a:lnTo>
                  <a:lnTo>
                    <a:pt x="16070" y="4858"/>
                  </a:lnTo>
                  <a:lnTo>
                    <a:pt x="23803" y="3371"/>
                  </a:lnTo>
                  <a:lnTo>
                    <a:pt x="35811" y="0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3129560" y="10401696"/>
              <a:ext cx="42545" cy="19685"/>
            </a:xfrm>
            <a:custGeom>
              <a:avLst/>
              <a:gdLst/>
              <a:ahLst/>
              <a:cxnLst/>
              <a:rect l="l" t="t" r="r" b="b"/>
              <a:pathLst>
                <a:path w="42544" h="19684">
                  <a:moveTo>
                    <a:pt x="0" y="19608"/>
                  </a:moveTo>
                  <a:lnTo>
                    <a:pt x="12111" y="15984"/>
                  </a:lnTo>
                  <a:lnTo>
                    <a:pt x="20571" y="12734"/>
                  </a:lnTo>
                  <a:lnTo>
                    <a:pt x="29358" y="8018"/>
                  </a:lnTo>
                  <a:lnTo>
                    <a:pt x="42452" y="0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3172012" y="10369122"/>
              <a:ext cx="41910" cy="33020"/>
            </a:xfrm>
            <a:custGeom>
              <a:avLst/>
              <a:gdLst/>
              <a:ahLst/>
              <a:cxnLst/>
              <a:rect l="l" t="t" r="r" b="b"/>
              <a:pathLst>
                <a:path w="41910" h="33020">
                  <a:moveTo>
                    <a:pt x="0" y="32574"/>
                  </a:moveTo>
                  <a:lnTo>
                    <a:pt x="13078" y="24353"/>
                  </a:lnTo>
                  <a:lnTo>
                    <a:pt x="21748" y="18219"/>
                  </a:lnTo>
                  <a:lnTo>
                    <a:pt x="29892" y="11119"/>
                  </a:lnTo>
                  <a:lnTo>
                    <a:pt x="41389" y="0"/>
                  </a:lnTo>
                </a:path>
              </a:pathLst>
            </a:custGeom>
            <a:ln w="32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3213402" y="10329965"/>
              <a:ext cx="31750" cy="39370"/>
            </a:xfrm>
            <a:custGeom>
              <a:avLst/>
              <a:gdLst/>
              <a:ahLst/>
              <a:cxnLst/>
              <a:rect l="l" t="t" r="r" b="b"/>
              <a:pathLst>
                <a:path w="31750" h="39370">
                  <a:moveTo>
                    <a:pt x="0" y="39156"/>
                  </a:moveTo>
                  <a:lnTo>
                    <a:pt x="11345" y="27933"/>
                  </a:lnTo>
                  <a:lnTo>
                    <a:pt x="18431" y="20113"/>
                  </a:lnTo>
                  <a:lnTo>
                    <a:pt x="24229" y="12025"/>
                  </a:lnTo>
                  <a:lnTo>
                    <a:pt x="31713" y="0"/>
                  </a:lnTo>
                </a:path>
              </a:pathLst>
            </a:custGeom>
            <a:ln w="31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3245115" y="10291700"/>
              <a:ext cx="17145" cy="38735"/>
            </a:xfrm>
            <a:custGeom>
              <a:avLst/>
              <a:gdLst/>
              <a:ahLst/>
              <a:cxnLst/>
              <a:rect l="l" t="t" r="r" b="b"/>
              <a:pathLst>
                <a:path w="17145" h="38734">
                  <a:moveTo>
                    <a:pt x="0" y="38265"/>
                  </a:moveTo>
                  <a:lnTo>
                    <a:pt x="7247" y="26253"/>
                  </a:lnTo>
                  <a:lnTo>
                    <a:pt x="11390" y="18263"/>
                  </a:lnTo>
                  <a:lnTo>
                    <a:pt x="13985" y="10707"/>
                  </a:lnTo>
                  <a:lnTo>
                    <a:pt x="16585" y="0"/>
                  </a:lnTo>
                </a:path>
              </a:pathLst>
            </a:custGeom>
            <a:ln w="31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3261345" y="10261145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356" y="30554"/>
                  </a:moveTo>
                  <a:lnTo>
                    <a:pt x="2692" y="19967"/>
                  </a:lnTo>
                  <a:lnTo>
                    <a:pt x="3433" y="13255"/>
                  </a:lnTo>
                  <a:lnTo>
                    <a:pt x="2547" y="7554"/>
                  </a:lnTo>
                  <a:lnTo>
                    <a:pt x="0" y="0"/>
                  </a:lnTo>
                </a:path>
              </a:pathLst>
            </a:custGeom>
            <a:ln w="32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3245702" y="10242332"/>
              <a:ext cx="15875" cy="19050"/>
            </a:xfrm>
            <a:custGeom>
              <a:avLst/>
              <a:gdLst/>
              <a:ahLst/>
              <a:cxnLst/>
              <a:rect l="l" t="t" r="r" b="b"/>
              <a:pathLst>
                <a:path w="15875" h="19050">
                  <a:moveTo>
                    <a:pt x="15643" y="18812"/>
                  </a:moveTo>
                  <a:lnTo>
                    <a:pt x="11124" y="6230"/>
                  </a:lnTo>
                  <a:lnTo>
                    <a:pt x="0" y="0"/>
                  </a:lnTo>
                </a:path>
              </a:pathLst>
            </a:custGeom>
            <a:ln w="32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3220239" y="10235956"/>
              <a:ext cx="26034" cy="6985"/>
            </a:xfrm>
            <a:custGeom>
              <a:avLst/>
              <a:gdLst/>
              <a:ahLst/>
              <a:cxnLst/>
              <a:rect l="l" t="t" r="r" b="b"/>
              <a:pathLst>
                <a:path w="26035" h="6984">
                  <a:moveTo>
                    <a:pt x="25462" y="6376"/>
                  </a:moveTo>
                  <a:lnTo>
                    <a:pt x="18807" y="2771"/>
                  </a:lnTo>
                  <a:lnTo>
                    <a:pt x="13936" y="906"/>
                  </a:lnTo>
                  <a:lnTo>
                    <a:pt x="8463" y="181"/>
                  </a:lnTo>
                  <a:lnTo>
                    <a:pt x="0" y="0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3191881" y="10235956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5">
                  <a:moveTo>
                    <a:pt x="28357" y="0"/>
                  </a:moveTo>
                  <a:lnTo>
                    <a:pt x="19849" y="5"/>
                  </a:lnTo>
                  <a:lnTo>
                    <a:pt x="14058" y="593"/>
                  </a:lnTo>
                  <a:lnTo>
                    <a:pt x="8328" y="2289"/>
                  </a:lnTo>
                  <a:lnTo>
                    <a:pt x="0" y="5622"/>
                  </a:lnTo>
                </a:path>
              </a:pathLst>
            </a:custGeom>
            <a:ln w="33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3167041" y="10241578"/>
              <a:ext cx="25400" cy="17780"/>
            </a:xfrm>
            <a:custGeom>
              <a:avLst/>
              <a:gdLst/>
              <a:ahLst/>
              <a:cxnLst/>
              <a:rect l="l" t="t" r="r" b="b"/>
              <a:pathLst>
                <a:path w="25400" h="17779">
                  <a:moveTo>
                    <a:pt x="24839" y="0"/>
                  </a:moveTo>
                  <a:lnTo>
                    <a:pt x="16566" y="3516"/>
                  </a:lnTo>
                  <a:lnTo>
                    <a:pt x="11220" y="6498"/>
                  </a:lnTo>
                  <a:lnTo>
                    <a:pt x="6474" y="10578"/>
                  </a:lnTo>
                  <a:lnTo>
                    <a:pt x="0" y="17383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3150121" y="10258962"/>
              <a:ext cx="17145" cy="26670"/>
            </a:xfrm>
            <a:custGeom>
              <a:avLst/>
              <a:gdLst/>
              <a:ahLst/>
              <a:cxnLst/>
              <a:rect l="l" t="t" r="r" b="b"/>
              <a:pathLst>
                <a:path w="17144" h="26670">
                  <a:moveTo>
                    <a:pt x="16920" y="0"/>
                  </a:moveTo>
                  <a:lnTo>
                    <a:pt x="10569" y="6945"/>
                  </a:lnTo>
                  <a:lnTo>
                    <a:pt x="6689" y="12003"/>
                  </a:lnTo>
                  <a:lnTo>
                    <a:pt x="3695" y="17645"/>
                  </a:lnTo>
                  <a:lnTo>
                    <a:pt x="0" y="26337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3142955" y="10285300"/>
              <a:ext cx="7620" cy="31750"/>
            </a:xfrm>
            <a:custGeom>
              <a:avLst/>
              <a:gdLst/>
              <a:ahLst/>
              <a:cxnLst/>
              <a:rect l="l" t="t" r="r" b="b"/>
              <a:pathLst>
                <a:path w="7619" h="31750">
                  <a:moveTo>
                    <a:pt x="7165" y="0"/>
                  </a:moveTo>
                  <a:lnTo>
                    <a:pt x="3622" y="8774"/>
                  </a:lnTo>
                  <a:lnTo>
                    <a:pt x="1695" y="14990"/>
                  </a:lnTo>
                  <a:lnTo>
                    <a:pt x="711" y="21606"/>
                  </a:lnTo>
                  <a:lnTo>
                    <a:pt x="0" y="31586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3142403" y="10316886"/>
              <a:ext cx="3810" cy="34925"/>
            </a:xfrm>
            <a:custGeom>
              <a:avLst/>
              <a:gdLst/>
              <a:ahLst/>
              <a:cxnLst/>
              <a:rect l="l" t="t" r="r" b="b"/>
              <a:pathLst>
                <a:path w="3810" h="34925">
                  <a:moveTo>
                    <a:pt x="552" y="0"/>
                  </a:moveTo>
                  <a:lnTo>
                    <a:pt x="0" y="10023"/>
                  </a:lnTo>
                  <a:lnTo>
                    <a:pt x="131" y="16954"/>
                  </a:lnTo>
                  <a:lnTo>
                    <a:pt x="1229" y="24020"/>
                  </a:lnTo>
                  <a:lnTo>
                    <a:pt x="3579" y="34453"/>
                  </a:lnTo>
                </a:path>
              </a:pathLst>
            </a:custGeom>
            <a:ln w="33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3145982" y="10351340"/>
              <a:ext cx="14604" cy="35560"/>
            </a:xfrm>
            <a:custGeom>
              <a:avLst/>
              <a:gdLst/>
              <a:ahLst/>
              <a:cxnLst/>
              <a:rect l="l" t="t" r="r" b="b"/>
              <a:pathLst>
                <a:path w="14605" h="35559">
                  <a:moveTo>
                    <a:pt x="0" y="0"/>
                  </a:moveTo>
                  <a:lnTo>
                    <a:pt x="2522" y="10448"/>
                  </a:lnTo>
                  <a:lnTo>
                    <a:pt x="4835" y="17627"/>
                  </a:lnTo>
                  <a:lnTo>
                    <a:pt x="8262" y="24861"/>
                  </a:lnTo>
                  <a:lnTo>
                    <a:pt x="14128" y="35479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3160111" y="10386819"/>
              <a:ext cx="23495" cy="32384"/>
            </a:xfrm>
            <a:custGeom>
              <a:avLst/>
              <a:gdLst/>
              <a:ahLst/>
              <a:cxnLst/>
              <a:rect l="l" t="t" r="r" b="b"/>
              <a:pathLst>
                <a:path w="23494" h="32384">
                  <a:moveTo>
                    <a:pt x="0" y="0"/>
                  </a:moveTo>
                  <a:lnTo>
                    <a:pt x="6012" y="10560"/>
                  </a:lnTo>
                  <a:lnTo>
                    <a:pt x="10462" y="17398"/>
                  </a:lnTo>
                  <a:lnTo>
                    <a:pt x="15553" y="23500"/>
                  </a:lnTo>
                  <a:lnTo>
                    <a:pt x="23485" y="31853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3183597" y="10418672"/>
              <a:ext cx="30480" cy="22225"/>
            </a:xfrm>
            <a:custGeom>
              <a:avLst/>
              <a:gdLst/>
              <a:ahLst/>
              <a:cxnLst/>
              <a:rect l="l" t="t" r="r" b="b"/>
              <a:pathLst>
                <a:path w="30480" h="22225">
                  <a:moveTo>
                    <a:pt x="0" y="0"/>
                  </a:moveTo>
                  <a:lnTo>
                    <a:pt x="8033" y="8192"/>
                  </a:lnTo>
                  <a:lnTo>
                    <a:pt x="13829" y="13175"/>
                  </a:lnTo>
                  <a:lnTo>
                    <a:pt x="20196" y="16974"/>
                  </a:lnTo>
                  <a:lnTo>
                    <a:pt x="29941" y="21617"/>
                  </a:lnTo>
                </a:path>
              </a:pathLst>
            </a:custGeom>
            <a:ln w="32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3213538" y="10440289"/>
              <a:ext cx="31750" cy="8255"/>
            </a:xfrm>
            <a:custGeom>
              <a:avLst/>
              <a:gdLst/>
              <a:ahLst/>
              <a:cxnLst/>
              <a:rect l="l" t="t" r="r" b="b"/>
              <a:pathLst>
                <a:path w="31750" h="8254">
                  <a:moveTo>
                    <a:pt x="0" y="0"/>
                  </a:moveTo>
                  <a:lnTo>
                    <a:pt x="9767" y="4424"/>
                  </a:lnTo>
                  <a:lnTo>
                    <a:pt x="16300" y="6696"/>
                  </a:lnTo>
                  <a:lnTo>
                    <a:pt x="22545" y="7536"/>
                  </a:lnTo>
                  <a:lnTo>
                    <a:pt x="31452" y="7661"/>
                  </a:lnTo>
                </a:path>
              </a:pathLst>
            </a:custGeom>
            <a:ln w="32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8" name="object 1708"/>
            <p:cNvSpPr/>
            <p:nvPr/>
          </p:nvSpPr>
          <p:spPr>
            <a:xfrm>
              <a:off x="3244990" y="10440665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20">
                  <a:moveTo>
                    <a:pt x="0" y="7285"/>
                  </a:moveTo>
                  <a:lnTo>
                    <a:pt x="8799" y="7176"/>
                  </a:lnTo>
                  <a:lnTo>
                    <a:pt x="14297" y="6381"/>
                  </a:lnTo>
                  <a:lnTo>
                    <a:pt x="18802" y="4216"/>
                  </a:lnTo>
                  <a:lnTo>
                    <a:pt x="24621" y="0"/>
                  </a:lnTo>
                </a:path>
              </a:pathLst>
            </a:custGeom>
            <a:ln w="32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9" name="object 1709"/>
            <p:cNvSpPr/>
            <p:nvPr/>
          </p:nvSpPr>
          <p:spPr>
            <a:xfrm>
              <a:off x="3269612" y="10419702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90">
                  <a:moveTo>
                    <a:pt x="0" y="20963"/>
                  </a:moveTo>
                  <a:lnTo>
                    <a:pt x="9661" y="13668"/>
                  </a:lnTo>
                  <a:lnTo>
                    <a:pt x="9787" y="0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0" name="object 1710"/>
            <p:cNvSpPr/>
            <p:nvPr/>
          </p:nvSpPr>
          <p:spPr>
            <a:xfrm>
              <a:off x="3273336" y="10391315"/>
              <a:ext cx="6350" cy="28575"/>
            </a:xfrm>
            <a:custGeom>
              <a:avLst/>
              <a:gdLst/>
              <a:ahLst/>
              <a:cxnLst/>
              <a:rect l="l" t="t" r="r" b="b"/>
              <a:pathLst>
                <a:path w="6350" h="28575">
                  <a:moveTo>
                    <a:pt x="6063" y="28387"/>
                  </a:moveTo>
                  <a:lnTo>
                    <a:pt x="6039" y="20255"/>
                  </a:lnTo>
                  <a:lnTo>
                    <a:pt x="5399" y="14587"/>
                  </a:lnTo>
                  <a:lnTo>
                    <a:pt x="3576" y="8722"/>
                  </a:lnTo>
                  <a:lnTo>
                    <a:pt x="0" y="0"/>
                  </a:lnTo>
                </a:path>
              </a:pathLst>
            </a:custGeom>
            <a:ln w="33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11" name="object 1711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035252" y="9967434"/>
            <a:ext cx="141850" cy="153273"/>
          </a:xfrm>
          <a:prstGeom prst="rect">
            <a:avLst/>
          </a:prstGeom>
        </p:spPr>
      </p:pic>
      <p:grpSp>
        <p:nvGrpSpPr>
          <p:cNvPr id="1712" name="object 1712"/>
          <p:cNvGrpSpPr/>
          <p:nvPr/>
        </p:nvGrpSpPr>
        <p:grpSpPr>
          <a:xfrm>
            <a:off x="3623876" y="10194880"/>
            <a:ext cx="629920" cy="271145"/>
            <a:chOff x="3623876" y="10194880"/>
            <a:chExt cx="629920" cy="271145"/>
          </a:xfrm>
        </p:grpSpPr>
        <p:pic>
          <p:nvPicPr>
            <p:cNvPr id="1713" name="object 171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623876" y="10194880"/>
              <a:ext cx="239620" cy="270648"/>
            </a:xfrm>
            <a:prstGeom prst="rect">
              <a:avLst/>
            </a:prstGeom>
          </p:spPr>
        </p:pic>
        <p:pic>
          <p:nvPicPr>
            <p:cNvPr id="1714" name="object 171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886073" y="10212728"/>
              <a:ext cx="367641" cy="245167"/>
            </a:xfrm>
            <a:prstGeom prst="rect">
              <a:avLst/>
            </a:prstGeom>
          </p:spPr>
        </p:pic>
      </p:grpSp>
      <p:grpSp>
        <p:nvGrpSpPr>
          <p:cNvPr id="1715" name="object 1715"/>
          <p:cNvGrpSpPr/>
          <p:nvPr/>
        </p:nvGrpSpPr>
        <p:grpSpPr>
          <a:xfrm>
            <a:off x="4162270" y="10116426"/>
            <a:ext cx="48895" cy="43815"/>
            <a:chOff x="4162270" y="10116426"/>
            <a:chExt cx="48895" cy="43815"/>
          </a:xfrm>
        </p:grpSpPr>
        <p:sp>
          <p:nvSpPr>
            <p:cNvPr id="1716" name="object 1716"/>
            <p:cNvSpPr/>
            <p:nvPr/>
          </p:nvSpPr>
          <p:spPr>
            <a:xfrm>
              <a:off x="4179732" y="10142523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59"/>
                  </a:moveTo>
                  <a:lnTo>
                    <a:pt x="17462" y="85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4179732" y="10138089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0" y="4433"/>
                  </a:moveTo>
                  <a:lnTo>
                    <a:pt x="0" y="2713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4180191" y="10134549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0" y="3540"/>
                  </a:moveTo>
                  <a:lnTo>
                    <a:pt x="458" y="825"/>
                  </a:lnTo>
                  <a:lnTo>
                    <a:pt x="3208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4183399" y="10133724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0" y="825"/>
                  </a:moveTo>
                  <a:lnTo>
                    <a:pt x="2749" y="0"/>
                  </a:lnTo>
                  <a:lnTo>
                    <a:pt x="10276" y="4478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0" name="object 1720"/>
          <p:cNvGrpSpPr/>
          <p:nvPr/>
        </p:nvGrpSpPr>
        <p:grpSpPr>
          <a:xfrm>
            <a:off x="4278318" y="10173363"/>
            <a:ext cx="230504" cy="267970"/>
            <a:chOff x="4278318" y="10173363"/>
            <a:chExt cx="230504" cy="267970"/>
          </a:xfrm>
        </p:grpSpPr>
        <p:sp>
          <p:nvSpPr>
            <p:cNvPr id="1721" name="object 1721"/>
            <p:cNvSpPr/>
            <p:nvPr/>
          </p:nvSpPr>
          <p:spPr>
            <a:xfrm>
              <a:off x="4466437" y="10268731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4" h="22225">
                  <a:moveTo>
                    <a:pt x="0" y="21870"/>
                  </a:moveTo>
                  <a:lnTo>
                    <a:pt x="401" y="19118"/>
                  </a:lnTo>
                  <a:lnTo>
                    <a:pt x="802" y="16366"/>
                  </a:lnTo>
                </a:path>
                <a:path w="1904" h="22225">
                  <a:moveTo>
                    <a:pt x="802" y="16366"/>
                  </a:moveTo>
                  <a:lnTo>
                    <a:pt x="1605" y="10862"/>
                  </a:lnTo>
                  <a:lnTo>
                    <a:pt x="180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4464109" y="10244280"/>
              <a:ext cx="4445" cy="24765"/>
            </a:xfrm>
            <a:custGeom>
              <a:avLst/>
              <a:gdLst/>
              <a:ahLst/>
              <a:cxnLst/>
              <a:rect l="l" t="t" r="r" b="b"/>
              <a:pathLst>
                <a:path w="4445" h="24765">
                  <a:moveTo>
                    <a:pt x="4129" y="24450"/>
                  </a:moveTo>
                  <a:lnTo>
                    <a:pt x="4325" y="13587"/>
                  </a:lnTo>
                  <a:lnTo>
                    <a:pt x="0" y="0"/>
                  </a:lnTo>
                </a:path>
              </a:pathLst>
            </a:custGeom>
            <a:ln w="34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4448904" y="10218613"/>
              <a:ext cx="15240" cy="26034"/>
            </a:xfrm>
            <a:custGeom>
              <a:avLst/>
              <a:gdLst/>
              <a:ahLst/>
              <a:cxnLst/>
              <a:rect l="l" t="t" r="r" b="b"/>
              <a:pathLst>
                <a:path w="15239" h="26034">
                  <a:moveTo>
                    <a:pt x="15205" y="25667"/>
                  </a:moveTo>
                  <a:lnTo>
                    <a:pt x="12534" y="17623"/>
                  </a:lnTo>
                  <a:lnTo>
                    <a:pt x="10060" y="12268"/>
                  </a:lnTo>
                  <a:lnTo>
                    <a:pt x="6357" y="7195"/>
                  </a:lnTo>
                  <a:lnTo>
                    <a:pt x="0" y="0"/>
                  </a:lnTo>
                </a:path>
              </a:pathLst>
            </a:custGeom>
            <a:ln w="33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4422278" y="10198857"/>
              <a:ext cx="26670" cy="20320"/>
            </a:xfrm>
            <a:custGeom>
              <a:avLst/>
              <a:gdLst/>
              <a:ahLst/>
              <a:cxnLst/>
              <a:rect l="l" t="t" r="r" b="b"/>
              <a:pathLst>
                <a:path w="26670" h="20320">
                  <a:moveTo>
                    <a:pt x="26626" y="19755"/>
                  </a:moveTo>
                  <a:lnTo>
                    <a:pt x="20090" y="12651"/>
                  </a:lnTo>
                  <a:lnTo>
                    <a:pt x="15138" y="8225"/>
                  </a:lnTo>
                  <a:lnTo>
                    <a:pt x="9273" y="4625"/>
                  </a:lnTo>
                  <a:lnTo>
                    <a:pt x="0" y="0"/>
                  </a:lnTo>
                </a:path>
              </a:pathLst>
            </a:custGeom>
            <a:ln w="33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4390511" y="10190224"/>
              <a:ext cx="32384" cy="8890"/>
            </a:xfrm>
            <a:custGeom>
              <a:avLst/>
              <a:gdLst/>
              <a:ahLst/>
              <a:cxnLst/>
              <a:rect l="l" t="t" r="r" b="b"/>
              <a:pathLst>
                <a:path w="32385" h="8890">
                  <a:moveTo>
                    <a:pt x="31767" y="8633"/>
                  </a:moveTo>
                  <a:lnTo>
                    <a:pt x="22412" y="4181"/>
                  </a:lnTo>
                  <a:lnTo>
                    <a:pt x="15985" y="1797"/>
                  </a:lnTo>
                  <a:lnTo>
                    <a:pt x="9507" y="673"/>
                  </a:lnTo>
                  <a:lnTo>
                    <a:pt x="0" y="0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4362641" y="10189774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869" y="449"/>
                  </a:moveTo>
                  <a:lnTo>
                    <a:pt x="18422" y="0"/>
                  </a:lnTo>
                  <a:lnTo>
                    <a:pt x="12370" y="448"/>
                  </a:lnTo>
                  <a:lnTo>
                    <a:pt x="7100" y="2332"/>
                  </a:lnTo>
                  <a:lnTo>
                    <a:pt x="0" y="6189"/>
                  </a:lnTo>
                </a:path>
              </a:pathLst>
            </a:custGeom>
            <a:ln w="32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4346464" y="10195964"/>
              <a:ext cx="16510" cy="19685"/>
            </a:xfrm>
            <a:custGeom>
              <a:avLst/>
              <a:gdLst/>
              <a:ahLst/>
              <a:cxnLst/>
              <a:rect l="l" t="t" r="r" b="b"/>
              <a:pathLst>
                <a:path w="16510" h="19684">
                  <a:moveTo>
                    <a:pt x="16177" y="0"/>
                  </a:moveTo>
                  <a:lnTo>
                    <a:pt x="4328" y="6698"/>
                  </a:lnTo>
                  <a:lnTo>
                    <a:pt x="0" y="19116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4343319" y="10215081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144" y="0"/>
                  </a:moveTo>
                  <a:lnTo>
                    <a:pt x="722" y="7422"/>
                  </a:lnTo>
                  <a:lnTo>
                    <a:pt x="0" y="12809"/>
                  </a:lnTo>
                  <a:lnTo>
                    <a:pt x="1053" y="18785"/>
                  </a:lnTo>
                  <a:lnTo>
                    <a:pt x="3959" y="27971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4347278" y="10243052"/>
              <a:ext cx="19050" cy="31750"/>
            </a:xfrm>
            <a:custGeom>
              <a:avLst/>
              <a:gdLst/>
              <a:ahLst/>
              <a:cxnLst/>
              <a:rect l="l" t="t" r="r" b="b"/>
              <a:pathLst>
                <a:path w="19050" h="31750">
                  <a:moveTo>
                    <a:pt x="0" y="0"/>
                  </a:moveTo>
                  <a:lnTo>
                    <a:pt x="3182" y="9244"/>
                  </a:lnTo>
                  <a:lnTo>
                    <a:pt x="6171" y="15633"/>
                  </a:lnTo>
                  <a:lnTo>
                    <a:pt x="10702" y="22142"/>
                  </a:lnTo>
                  <a:lnTo>
                    <a:pt x="18511" y="31747"/>
                  </a:lnTo>
                </a:path>
              </a:pathLst>
            </a:custGeom>
            <a:ln w="33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4365790" y="10274800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0" y="0"/>
                  </a:moveTo>
                  <a:lnTo>
                    <a:pt x="8012" y="9595"/>
                  </a:lnTo>
                  <a:lnTo>
                    <a:pt x="13967" y="16035"/>
                  </a:lnTo>
                  <a:lnTo>
                    <a:pt x="20822" y="22237"/>
                  </a:lnTo>
                  <a:lnTo>
                    <a:pt x="31532" y="31118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4397322" y="10305918"/>
              <a:ext cx="68580" cy="52069"/>
            </a:xfrm>
            <a:custGeom>
              <a:avLst/>
              <a:gdLst/>
              <a:ahLst/>
              <a:cxnLst/>
              <a:rect l="l" t="t" r="r" b="b"/>
              <a:pathLst>
                <a:path w="68579" h="52070">
                  <a:moveTo>
                    <a:pt x="0" y="0"/>
                  </a:moveTo>
                  <a:lnTo>
                    <a:pt x="31928" y="23684"/>
                  </a:lnTo>
                  <a:lnTo>
                    <a:pt x="49707" y="36941"/>
                  </a:lnTo>
                  <a:lnTo>
                    <a:pt x="59758" y="44596"/>
                  </a:lnTo>
                  <a:lnTo>
                    <a:pt x="68504" y="51473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4465826" y="10357392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0" y="0"/>
                  </a:moveTo>
                  <a:lnTo>
                    <a:pt x="7989" y="6391"/>
                  </a:lnTo>
                  <a:lnTo>
                    <a:pt x="12743" y="10642"/>
                  </a:lnTo>
                  <a:lnTo>
                    <a:pt x="16145" y="14662"/>
                  </a:lnTo>
                  <a:lnTo>
                    <a:pt x="20076" y="20361"/>
                  </a:lnTo>
                </a:path>
              </a:pathLst>
            </a:custGeom>
            <a:ln w="32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4485903" y="10377753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5" h="18415">
                  <a:moveTo>
                    <a:pt x="0" y="0"/>
                  </a:moveTo>
                  <a:lnTo>
                    <a:pt x="6430" y="9564"/>
                  </a:lnTo>
                  <a:lnTo>
                    <a:pt x="3832" y="18051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4475781" y="10395805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40">
                  <a:moveTo>
                    <a:pt x="13954" y="0"/>
                  </a:moveTo>
                  <a:lnTo>
                    <a:pt x="11356" y="8487"/>
                  </a:lnTo>
                  <a:lnTo>
                    <a:pt x="0" y="15050"/>
                  </a:lnTo>
                </a:path>
              </a:pathLst>
            </a:custGeom>
            <a:ln w="33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4446560" y="10410855"/>
              <a:ext cx="29845" cy="10795"/>
            </a:xfrm>
            <a:custGeom>
              <a:avLst/>
              <a:gdLst/>
              <a:ahLst/>
              <a:cxnLst/>
              <a:rect l="l" t="t" r="r" b="b"/>
              <a:pathLst>
                <a:path w="29845" h="10795">
                  <a:moveTo>
                    <a:pt x="29220" y="0"/>
                  </a:moveTo>
                  <a:lnTo>
                    <a:pt x="22375" y="3852"/>
                  </a:lnTo>
                  <a:lnTo>
                    <a:pt x="17050" y="6208"/>
                  </a:lnTo>
                  <a:lnTo>
                    <a:pt x="10505" y="8033"/>
                  </a:lnTo>
                  <a:lnTo>
                    <a:pt x="0" y="10291"/>
                  </a:lnTo>
                </a:path>
              </a:pathLst>
            </a:custGeom>
            <a:ln w="33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4407323" y="10421147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70" h="3809">
                  <a:moveTo>
                    <a:pt x="39237" y="0"/>
                  </a:moveTo>
                  <a:lnTo>
                    <a:pt x="28575" y="2141"/>
                  </a:lnTo>
                  <a:lnTo>
                    <a:pt x="20934" y="3147"/>
                  </a:lnTo>
                  <a:lnTo>
                    <a:pt x="12635" y="3282"/>
                  </a:lnTo>
                  <a:lnTo>
                    <a:pt x="0" y="2809"/>
                  </a:lnTo>
                </a:path>
              </a:pathLst>
            </a:custGeom>
            <a:ln w="33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4364131" y="10415714"/>
              <a:ext cx="43815" cy="8255"/>
            </a:xfrm>
            <a:custGeom>
              <a:avLst/>
              <a:gdLst/>
              <a:ahLst/>
              <a:cxnLst/>
              <a:rect l="l" t="t" r="r" b="b"/>
              <a:pathLst>
                <a:path w="43814" h="8254">
                  <a:moveTo>
                    <a:pt x="43191" y="8242"/>
                  </a:moveTo>
                  <a:lnTo>
                    <a:pt x="30494" y="7596"/>
                  </a:lnTo>
                  <a:lnTo>
                    <a:pt x="21762" y="6522"/>
                  </a:lnTo>
                  <a:lnTo>
                    <a:pt x="12947" y="4247"/>
                  </a:lnTo>
                  <a:lnTo>
                    <a:pt x="0" y="0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4324164" y="10395427"/>
              <a:ext cx="40005" cy="20320"/>
            </a:xfrm>
            <a:custGeom>
              <a:avLst/>
              <a:gdLst/>
              <a:ahLst/>
              <a:cxnLst/>
              <a:rect l="l" t="t" r="r" b="b"/>
              <a:pathLst>
                <a:path w="40004" h="20320">
                  <a:moveTo>
                    <a:pt x="39966" y="20286"/>
                  </a:moveTo>
                  <a:lnTo>
                    <a:pt x="27069" y="15850"/>
                  </a:lnTo>
                  <a:lnTo>
                    <a:pt x="18606" y="12259"/>
                  </a:lnTo>
                  <a:lnTo>
                    <a:pt x="10832" y="7609"/>
                  </a:lnTo>
                  <a:lnTo>
                    <a:pt x="0" y="0"/>
                  </a:lnTo>
                </a:path>
              </a:pathLst>
            </a:custGeom>
            <a:ln w="32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4294399" y="10367605"/>
              <a:ext cx="29845" cy="27940"/>
            </a:xfrm>
            <a:custGeom>
              <a:avLst/>
              <a:gdLst/>
              <a:ahLst/>
              <a:cxnLst/>
              <a:rect l="l" t="t" r="r" b="b"/>
              <a:pathLst>
                <a:path w="29845" h="27940">
                  <a:moveTo>
                    <a:pt x="29764" y="27822"/>
                  </a:moveTo>
                  <a:lnTo>
                    <a:pt x="19091" y="20095"/>
                  </a:lnTo>
                  <a:lnTo>
                    <a:pt x="12432" y="14621"/>
                  </a:lnTo>
                  <a:lnTo>
                    <a:pt x="6999" y="8792"/>
                  </a:lnTo>
                  <a:lnTo>
                    <a:pt x="0" y="0"/>
                  </a:lnTo>
                </a:path>
              </a:pathLst>
            </a:custGeom>
            <a:ln w="32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0" name="object 1740"/>
          <p:cNvGrpSpPr/>
          <p:nvPr/>
        </p:nvGrpSpPr>
        <p:grpSpPr>
          <a:xfrm>
            <a:off x="4527401" y="10049488"/>
            <a:ext cx="287655" cy="375920"/>
            <a:chOff x="4527401" y="10049488"/>
            <a:chExt cx="287655" cy="375920"/>
          </a:xfrm>
        </p:grpSpPr>
        <p:sp>
          <p:nvSpPr>
            <p:cNvPr id="1741" name="object 1741"/>
            <p:cNvSpPr/>
            <p:nvPr/>
          </p:nvSpPr>
          <p:spPr>
            <a:xfrm>
              <a:off x="4579341" y="1006823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4179" y="3206"/>
                  </a:moveTo>
                  <a:lnTo>
                    <a:pt x="3605" y="2747"/>
                  </a:lnTo>
                  <a:lnTo>
                    <a:pt x="3032" y="2288"/>
                  </a:lnTo>
                </a:path>
                <a:path w="4445" h="3809">
                  <a:moveTo>
                    <a:pt x="3032" y="2288"/>
                  </a:moveTo>
                  <a:lnTo>
                    <a:pt x="1885" y="137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2" name="object 1742"/>
            <p:cNvSpPr/>
            <p:nvPr/>
          </p:nvSpPr>
          <p:spPr>
            <a:xfrm>
              <a:off x="4575739" y="1006686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601" y="1370"/>
                  </a:moveTo>
                  <a:lnTo>
                    <a:pt x="1716" y="0"/>
                  </a:lnTo>
                  <a:lnTo>
                    <a:pt x="0" y="976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3" name="object 1743"/>
            <p:cNvSpPr/>
            <p:nvPr/>
          </p:nvSpPr>
          <p:spPr>
            <a:xfrm>
              <a:off x="4574024" y="10067839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715" y="0"/>
                  </a:moveTo>
                  <a:lnTo>
                    <a:pt x="0" y="977"/>
                  </a:lnTo>
                  <a:lnTo>
                    <a:pt x="48" y="9139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4574072" y="10076979"/>
              <a:ext cx="3810" cy="26034"/>
            </a:xfrm>
            <a:custGeom>
              <a:avLst/>
              <a:gdLst/>
              <a:ahLst/>
              <a:cxnLst/>
              <a:rect l="l" t="t" r="r" b="b"/>
              <a:pathLst>
                <a:path w="3810" h="26034">
                  <a:moveTo>
                    <a:pt x="0" y="0"/>
                  </a:moveTo>
                  <a:lnTo>
                    <a:pt x="85" y="4998"/>
                  </a:lnTo>
                  <a:lnTo>
                    <a:pt x="497" y="9376"/>
                  </a:lnTo>
                  <a:lnTo>
                    <a:pt x="1584" y="15576"/>
                  </a:lnTo>
                  <a:lnTo>
                    <a:pt x="3690" y="26037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4577762" y="10103017"/>
              <a:ext cx="11430" cy="45720"/>
            </a:xfrm>
            <a:custGeom>
              <a:avLst/>
              <a:gdLst/>
              <a:ahLst/>
              <a:cxnLst/>
              <a:rect l="l" t="t" r="r" b="b"/>
              <a:pathLst>
                <a:path w="11429" h="45720">
                  <a:moveTo>
                    <a:pt x="0" y="0"/>
                  </a:moveTo>
                  <a:lnTo>
                    <a:pt x="2223" y="10768"/>
                  </a:lnTo>
                  <a:lnTo>
                    <a:pt x="4136" y="19108"/>
                  </a:lnTo>
                  <a:lnTo>
                    <a:pt x="6791" y="29296"/>
                  </a:lnTo>
                  <a:lnTo>
                    <a:pt x="11242" y="45608"/>
                  </a:lnTo>
                </a:path>
              </a:pathLst>
            </a:custGeom>
            <a:ln w="33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4589004" y="10148626"/>
              <a:ext cx="17145" cy="62865"/>
            </a:xfrm>
            <a:custGeom>
              <a:avLst/>
              <a:gdLst/>
              <a:ahLst/>
              <a:cxnLst/>
              <a:rect l="l" t="t" r="r" b="b"/>
              <a:pathLst>
                <a:path w="17145" h="62865">
                  <a:moveTo>
                    <a:pt x="0" y="0"/>
                  </a:moveTo>
                  <a:lnTo>
                    <a:pt x="4539" y="16579"/>
                  </a:lnTo>
                  <a:lnTo>
                    <a:pt x="7811" y="28640"/>
                  </a:lnTo>
                  <a:lnTo>
                    <a:pt x="11401" y="42064"/>
                  </a:lnTo>
                  <a:lnTo>
                    <a:pt x="16891" y="62732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7" name="object 1747"/>
            <p:cNvSpPr/>
            <p:nvPr/>
          </p:nvSpPr>
          <p:spPr>
            <a:xfrm>
              <a:off x="4605896" y="10211359"/>
              <a:ext cx="17145" cy="71120"/>
            </a:xfrm>
            <a:custGeom>
              <a:avLst/>
              <a:gdLst/>
              <a:ahLst/>
              <a:cxnLst/>
              <a:rect l="l" t="t" r="r" b="b"/>
              <a:pathLst>
                <a:path w="17145" h="71120">
                  <a:moveTo>
                    <a:pt x="0" y="0"/>
                  </a:moveTo>
                  <a:lnTo>
                    <a:pt x="5489" y="20798"/>
                  </a:lnTo>
                  <a:lnTo>
                    <a:pt x="9080" y="35137"/>
                  </a:lnTo>
                  <a:lnTo>
                    <a:pt x="12355" y="49683"/>
                  </a:lnTo>
                  <a:lnTo>
                    <a:pt x="16900" y="71100"/>
                  </a:lnTo>
                </a:path>
              </a:pathLst>
            </a:custGeom>
            <a:ln w="31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8" name="object 1748"/>
            <p:cNvSpPr/>
            <p:nvPr/>
          </p:nvSpPr>
          <p:spPr>
            <a:xfrm>
              <a:off x="4622797" y="10282459"/>
              <a:ext cx="12065" cy="65405"/>
            </a:xfrm>
            <a:custGeom>
              <a:avLst/>
              <a:gdLst/>
              <a:ahLst/>
              <a:cxnLst/>
              <a:rect l="l" t="t" r="r" b="b"/>
              <a:pathLst>
                <a:path w="12064" h="65404">
                  <a:moveTo>
                    <a:pt x="0" y="0"/>
                  </a:moveTo>
                  <a:lnTo>
                    <a:pt x="4468" y="21327"/>
                  </a:lnTo>
                  <a:lnTo>
                    <a:pt x="7204" y="35241"/>
                  </a:lnTo>
                  <a:lnTo>
                    <a:pt x="9331" y="47867"/>
                  </a:lnTo>
                  <a:lnTo>
                    <a:pt x="11971" y="65329"/>
                  </a:lnTo>
                </a:path>
              </a:pathLst>
            </a:custGeom>
            <a:ln w="30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4634768" y="10347788"/>
              <a:ext cx="5080" cy="45720"/>
            </a:xfrm>
            <a:custGeom>
              <a:avLst/>
              <a:gdLst/>
              <a:ahLst/>
              <a:cxnLst/>
              <a:rect l="l" t="t" r="r" b="b"/>
              <a:pathLst>
                <a:path w="5079" h="45720">
                  <a:moveTo>
                    <a:pt x="0" y="0"/>
                  </a:moveTo>
                  <a:lnTo>
                    <a:pt x="2524" y="17151"/>
                  </a:lnTo>
                  <a:lnTo>
                    <a:pt x="3842" y="27598"/>
                  </a:lnTo>
                  <a:lnTo>
                    <a:pt x="4381" y="35597"/>
                  </a:lnTo>
                  <a:lnTo>
                    <a:pt x="4570" y="45404"/>
                  </a:lnTo>
                </a:path>
              </a:pathLst>
            </a:custGeom>
            <a:ln w="30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4637295" y="10393193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09">
                  <a:moveTo>
                    <a:pt x="2043" y="0"/>
                  </a:moveTo>
                  <a:lnTo>
                    <a:pt x="2252" y="16175"/>
                  </a:lnTo>
                  <a:lnTo>
                    <a:pt x="0" y="14609"/>
                  </a:lnTo>
                </a:path>
              </a:pathLst>
            </a:custGeom>
            <a:ln w="31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4549584" y="1026034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665" y="6241"/>
                  </a:moveTo>
                  <a:lnTo>
                    <a:pt x="4035" y="5438"/>
                  </a:lnTo>
                  <a:lnTo>
                    <a:pt x="3404" y="4635"/>
                  </a:lnTo>
                </a:path>
                <a:path w="5079" h="6350">
                  <a:moveTo>
                    <a:pt x="3404" y="4635"/>
                  </a:moveTo>
                  <a:lnTo>
                    <a:pt x="2143" y="30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2" name="object 1752"/>
            <p:cNvSpPr/>
            <p:nvPr/>
          </p:nvSpPr>
          <p:spPr>
            <a:xfrm>
              <a:off x="4546041" y="10253853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542" y="6489"/>
                  </a:moveTo>
                  <a:lnTo>
                    <a:pt x="1399" y="3460"/>
                  </a:lnTo>
                  <a:lnTo>
                    <a:pt x="0" y="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3" name="object 1753"/>
            <p:cNvSpPr/>
            <p:nvPr/>
          </p:nvSpPr>
          <p:spPr>
            <a:xfrm>
              <a:off x="4544641" y="1024763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1399" y="6215"/>
                  </a:moveTo>
                  <a:lnTo>
                    <a:pt x="0" y="2754"/>
                  </a:lnTo>
                  <a:lnTo>
                    <a:pt x="4367" y="0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4549009" y="10243587"/>
              <a:ext cx="19685" cy="4445"/>
            </a:xfrm>
            <a:custGeom>
              <a:avLst/>
              <a:gdLst/>
              <a:ahLst/>
              <a:cxnLst/>
              <a:rect l="l" t="t" r="r" b="b"/>
              <a:pathLst>
                <a:path w="19685" h="4445">
                  <a:moveTo>
                    <a:pt x="0" y="4050"/>
                  </a:moveTo>
                  <a:lnTo>
                    <a:pt x="4367" y="1296"/>
                  </a:lnTo>
                  <a:lnTo>
                    <a:pt x="19057" y="0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4568066" y="10242195"/>
              <a:ext cx="40640" cy="1905"/>
            </a:xfrm>
            <a:custGeom>
              <a:avLst/>
              <a:gdLst/>
              <a:ahLst/>
              <a:cxnLst/>
              <a:rect l="l" t="t" r="r" b="b"/>
              <a:pathLst>
                <a:path w="40639" h="1904">
                  <a:moveTo>
                    <a:pt x="0" y="1392"/>
                  </a:moveTo>
                  <a:lnTo>
                    <a:pt x="8892" y="641"/>
                  </a:lnTo>
                  <a:lnTo>
                    <a:pt x="16056" y="246"/>
                  </a:lnTo>
                  <a:lnTo>
                    <a:pt x="25270" y="76"/>
                  </a:lnTo>
                  <a:lnTo>
                    <a:pt x="40314" y="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4608381" y="10242195"/>
              <a:ext cx="116205" cy="1270"/>
            </a:xfrm>
            <a:custGeom>
              <a:avLst/>
              <a:gdLst/>
              <a:ahLst/>
              <a:cxnLst/>
              <a:rect l="l" t="t" r="r" b="b"/>
              <a:pathLst>
                <a:path w="116204" h="1270">
                  <a:moveTo>
                    <a:pt x="-15924" y="522"/>
                  </a:moveTo>
                  <a:lnTo>
                    <a:pt x="132126" y="522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7" name="object 1757"/>
            <p:cNvSpPr/>
            <p:nvPr/>
          </p:nvSpPr>
          <p:spPr>
            <a:xfrm>
              <a:off x="4724582" y="10242940"/>
              <a:ext cx="45720" cy="635"/>
            </a:xfrm>
            <a:custGeom>
              <a:avLst/>
              <a:gdLst/>
              <a:ahLst/>
              <a:cxnLst/>
              <a:rect l="l" t="t" r="r" b="b"/>
              <a:pathLst>
                <a:path w="45720" h="634">
                  <a:moveTo>
                    <a:pt x="-15579" y="201"/>
                  </a:moveTo>
                  <a:lnTo>
                    <a:pt x="61107" y="201"/>
                  </a:lnTo>
                </a:path>
              </a:pathLst>
            </a:custGeom>
            <a:ln w="31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8" name="object 1758"/>
            <p:cNvSpPr/>
            <p:nvPr/>
          </p:nvSpPr>
          <p:spPr>
            <a:xfrm>
              <a:off x="4770110" y="10241057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4">
                  <a:moveTo>
                    <a:pt x="0" y="1883"/>
                  </a:moveTo>
                  <a:lnTo>
                    <a:pt x="17707" y="1396"/>
                  </a:lnTo>
                  <a:lnTo>
                    <a:pt x="23066" y="0"/>
                  </a:lnTo>
                </a:path>
              </a:pathLst>
            </a:custGeom>
            <a:ln w="31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4793177" y="10237845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0" y="3212"/>
                  </a:moveTo>
                  <a:lnTo>
                    <a:pt x="5358" y="1814"/>
                  </a:lnTo>
                  <a:lnTo>
                    <a:pt x="1141" y="0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4764401" y="10230674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79" h="7620">
                  <a:moveTo>
                    <a:pt x="29916" y="7170"/>
                  </a:moveTo>
                  <a:lnTo>
                    <a:pt x="17083" y="4232"/>
                  </a:lnTo>
                  <a:lnTo>
                    <a:pt x="9689" y="2505"/>
                  </a:lnTo>
                  <a:lnTo>
                    <a:pt x="4929" y="1318"/>
                  </a:lnTo>
                  <a:lnTo>
                    <a:pt x="0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61" name="object 1761"/>
          <p:cNvGrpSpPr/>
          <p:nvPr/>
        </p:nvGrpSpPr>
        <p:grpSpPr>
          <a:xfrm>
            <a:off x="4711463" y="10191101"/>
            <a:ext cx="258445" cy="237490"/>
            <a:chOff x="4711463" y="10191101"/>
            <a:chExt cx="258445" cy="237490"/>
          </a:xfrm>
        </p:grpSpPr>
        <p:sp>
          <p:nvSpPr>
            <p:cNvPr id="1762" name="object 1762"/>
            <p:cNvSpPr/>
            <p:nvPr/>
          </p:nvSpPr>
          <p:spPr>
            <a:xfrm>
              <a:off x="4945914" y="1024858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577" y="74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3" name="object 1763"/>
            <p:cNvSpPr/>
            <p:nvPr/>
          </p:nvSpPr>
          <p:spPr>
            <a:xfrm>
              <a:off x="4944740" y="10243171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1174" y="5409"/>
                  </a:moveTo>
                  <a:lnTo>
                    <a:pt x="1060" y="391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4" name="object 1764"/>
            <p:cNvSpPr/>
            <p:nvPr/>
          </p:nvSpPr>
          <p:spPr>
            <a:xfrm>
              <a:off x="4938869" y="10233589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5870" y="9582"/>
                  </a:moveTo>
                  <a:lnTo>
                    <a:pt x="4810" y="5663"/>
                  </a:lnTo>
                  <a:lnTo>
                    <a:pt x="0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4924183" y="10222118"/>
              <a:ext cx="15240" cy="12065"/>
            </a:xfrm>
            <a:custGeom>
              <a:avLst/>
              <a:gdLst/>
              <a:ahLst/>
              <a:cxnLst/>
              <a:rect l="l" t="t" r="r" b="b"/>
              <a:pathLst>
                <a:path w="15239" h="12065">
                  <a:moveTo>
                    <a:pt x="14686" y="11470"/>
                  </a:moveTo>
                  <a:lnTo>
                    <a:pt x="9875" y="5808"/>
                  </a:lnTo>
                  <a:lnTo>
                    <a:pt x="0" y="0"/>
                  </a:lnTo>
                </a:path>
              </a:pathLst>
            </a:custGeom>
            <a:ln w="34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4900192" y="10212196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59">
                  <a:moveTo>
                    <a:pt x="23991" y="9922"/>
                  </a:moveTo>
                  <a:lnTo>
                    <a:pt x="18061" y="6500"/>
                  </a:lnTo>
                  <a:lnTo>
                    <a:pt x="13585" y="4325"/>
                  </a:lnTo>
                  <a:lnTo>
                    <a:pt x="8314" y="2468"/>
                  </a:lnTo>
                  <a:lnTo>
                    <a:pt x="0" y="0"/>
                  </a:lnTo>
                </a:path>
              </a:pathLst>
            </a:custGeom>
            <a:ln w="34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7" name="object 1767"/>
            <p:cNvSpPr/>
            <p:nvPr/>
          </p:nvSpPr>
          <p:spPr>
            <a:xfrm>
              <a:off x="4870043" y="10207877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79" h="4445">
                  <a:moveTo>
                    <a:pt x="30148" y="4319"/>
                  </a:moveTo>
                  <a:lnTo>
                    <a:pt x="21737" y="1937"/>
                  </a:lnTo>
                  <a:lnTo>
                    <a:pt x="15793" y="693"/>
                  </a:lnTo>
                  <a:lnTo>
                    <a:pt x="9489" y="183"/>
                  </a:lnTo>
                  <a:lnTo>
                    <a:pt x="0" y="0"/>
                  </a:lnTo>
                </a:path>
              </a:pathLst>
            </a:custGeom>
            <a:ln w="33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8" name="object 1768"/>
            <p:cNvSpPr/>
            <p:nvPr/>
          </p:nvSpPr>
          <p:spPr>
            <a:xfrm>
              <a:off x="4839184" y="10207829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30859" y="47"/>
                  </a:moveTo>
                  <a:lnTo>
                    <a:pt x="21358" y="0"/>
                  </a:lnTo>
                  <a:lnTo>
                    <a:pt x="14977" y="434"/>
                  </a:lnTo>
                  <a:lnTo>
                    <a:pt x="8821" y="1757"/>
                  </a:lnTo>
                  <a:lnTo>
                    <a:pt x="0" y="4373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4814037" y="10212202"/>
              <a:ext cx="25400" cy="12700"/>
            </a:xfrm>
            <a:custGeom>
              <a:avLst/>
              <a:gdLst/>
              <a:ahLst/>
              <a:cxnLst/>
              <a:rect l="l" t="t" r="r" b="b"/>
              <a:pathLst>
                <a:path w="25400" h="12700">
                  <a:moveTo>
                    <a:pt x="25146" y="0"/>
                  </a:moveTo>
                  <a:lnTo>
                    <a:pt x="16413" y="2745"/>
                  </a:lnTo>
                  <a:lnTo>
                    <a:pt x="10883" y="4969"/>
                  </a:lnTo>
                  <a:lnTo>
                    <a:pt x="6197" y="7853"/>
                  </a:lnTo>
                  <a:lnTo>
                    <a:pt x="0" y="12574"/>
                  </a:lnTo>
                </a:path>
              </a:pathLst>
            </a:custGeom>
            <a:ln w="33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4801093" y="10224776"/>
              <a:ext cx="13335" cy="17780"/>
            </a:xfrm>
            <a:custGeom>
              <a:avLst/>
              <a:gdLst/>
              <a:ahLst/>
              <a:cxnLst/>
              <a:rect l="l" t="t" r="r" b="b"/>
              <a:pathLst>
                <a:path w="13335" h="17779">
                  <a:moveTo>
                    <a:pt x="12944" y="0"/>
                  </a:moveTo>
                  <a:lnTo>
                    <a:pt x="2624" y="8043"/>
                  </a:lnTo>
                  <a:lnTo>
                    <a:pt x="0" y="17396"/>
                  </a:lnTo>
                </a:path>
              </a:pathLst>
            </a:custGeom>
            <a:ln w="33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4798469" y="10242173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2624" y="0"/>
                  </a:moveTo>
                  <a:lnTo>
                    <a:pt x="0" y="9352"/>
                  </a:lnTo>
                  <a:lnTo>
                    <a:pt x="6881" y="18976"/>
                  </a:lnTo>
                </a:path>
              </a:pathLst>
            </a:custGeom>
            <a:ln w="33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2" name="object 1772"/>
            <p:cNvSpPr/>
            <p:nvPr/>
          </p:nvSpPr>
          <p:spPr>
            <a:xfrm>
              <a:off x="4805350" y="10261149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4">
                  <a:moveTo>
                    <a:pt x="0" y="0"/>
                  </a:moveTo>
                  <a:lnTo>
                    <a:pt x="4213" y="5711"/>
                  </a:lnTo>
                  <a:lnTo>
                    <a:pt x="7903" y="9604"/>
                  </a:lnTo>
                  <a:lnTo>
                    <a:pt x="13125" y="13467"/>
                  </a:lnTo>
                  <a:lnTo>
                    <a:pt x="21935" y="19092"/>
                  </a:lnTo>
                </a:path>
              </a:pathLst>
            </a:custGeom>
            <a:ln w="33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3" name="object 1773"/>
            <p:cNvSpPr/>
            <p:nvPr/>
          </p:nvSpPr>
          <p:spPr>
            <a:xfrm>
              <a:off x="4827286" y="10280242"/>
              <a:ext cx="34925" cy="19050"/>
            </a:xfrm>
            <a:custGeom>
              <a:avLst/>
              <a:gdLst/>
              <a:ahLst/>
              <a:cxnLst/>
              <a:rect l="l" t="t" r="r" b="b"/>
              <a:pathLst>
                <a:path w="34925" h="19050">
                  <a:moveTo>
                    <a:pt x="0" y="0"/>
                  </a:moveTo>
                  <a:lnTo>
                    <a:pt x="9013" y="5620"/>
                  </a:lnTo>
                  <a:lnTo>
                    <a:pt x="15656" y="9455"/>
                  </a:lnTo>
                  <a:lnTo>
                    <a:pt x="23204" y="13268"/>
                  </a:lnTo>
                  <a:lnTo>
                    <a:pt x="34931" y="18826"/>
                  </a:lnTo>
                </a:path>
              </a:pathLst>
            </a:custGeom>
            <a:ln w="33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4862217" y="10299069"/>
              <a:ext cx="39370" cy="19050"/>
            </a:xfrm>
            <a:custGeom>
              <a:avLst/>
              <a:gdLst/>
              <a:ahLst/>
              <a:cxnLst/>
              <a:rect l="l" t="t" r="r" b="b"/>
              <a:pathLst>
                <a:path w="39370" h="19050">
                  <a:moveTo>
                    <a:pt x="0" y="0"/>
                  </a:moveTo>
                  <a:lnTo>
                    <a:pt x="11788" y="5560"/>
                  </a:lnTo>
                  <a:lnTo>
                    <a:pt x="19766" y="9393"/>
                  </a:lnTo>
                  <a:lnTo>
                    <a:pt x="27575" y="13281"/>
                  </a:lnTo>
                  <a:lnTo>
                    <a:pt x="38858" y="19005"/>
                  </a:lnTo>
                </a:path>
              </a:pathLst>
            </a:custGeom>
            <a:ln w="32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4901076" y="10318074"/>
              <a:ext cx="32384" cy="20955"/>
            </a:xfrm>
            <a:custGeom>
              <a:avLst/>
              <a:gdLst/>
              <a:ahLst/>
              <a:cxnLst/>
              <a:rect l="l" t="t" r="r" b="b"/>
              <a:pathLst>
                <a:path w="32385" h="20954">
                  <a:moveTo>
                    <a:pt x="0" y="0"/>
                  </a:moveTo>
                  <a:lnTo>
                    <a:pt x="11178" y="5747"/>
                  </a:lnTo>
                  <a:lnTo>
                    <a:pt x="18251" y="9800"/>
                  </a:lnTo>
                  <a:lnTo>
                    <a:pt x="24230" y="14083"/>
                  </a:lnTo>
                  <a:lnTo>
                    <a:pt x="32127" y="20519"/>
                  </a:lnTo>
                </a:path>
              </a:pathLst>
            </a:custGeom>
            <a:ln w="32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4933203" y="10338593"/>
              <a:ext cx="16510" cy="22225"/>
            </a:xfrm>
            <a:custGeom>
              <a:avLst/>
              <a:gdLst/>
              <a:ahLst/>
              <a:cxnLst/>
              <a:rect l="l" t="t" r="r" b="b"/>
              <a:pathLst>
                <a:path w="16510" h="22225">
                  <a:moveTo>
                    <a:pt x="0" y="0"/>
                  </a:moveTo>
                  <a:lnTo>
                    <a:pt x="7651" y="6461"/>
                  </a:lnTo>
                  <a:lnTo>
                    <a:pt x="11913" y="10914"/>
                  </a:lnTo>
                  <a:lnTo>
                    <a:pt x="14325" y="15430"/>
                  </a:lnTo>
                  <a:lnTo>
                    <a:pt x="16428" y="22078"/>
                  </a:lnTo>
                </a:path>
              </a:pathLst>
            </a:custGeom>
            <a:ln w="32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7" name="object 1777"/>
            <p:cNvSpPr/>
            <p:nvPr/>
          </p:nvSpPr>
          <p:spPr>
            <a:xfrm>
              <a:off x="4945412" y="10360672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20" h="22225">
                  <a:moveTo>
                    <a:pt x="4219" y="0"/>
                  </a:moveTo>
                  <a:lnTo>
                    <a:pt x="7501" y="11205"/>
                  </a:lnTo>
                  <a:lnTo>
                    <a:pt x="0" y="21807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8" name="object 1778"/>
            <p:cNvSpPr/>
            <p:nvPr/>
          </p:nvSpPr>
          <p:spPr>
            <a:xfrm>
              <a:off x="4921379" y="10382480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29" h="18415">
                  <a:moveTo>
                    <a:pt x="24033" y="0"/>
                  </a:moveTo>
                  <a:lnTo>
                    <a:pt x="19437" y="6242"/>
                  </a:lnTo>
                  <a:lnTo>
                    <a:pt x="15402" y="10184"/>
                  </a:lnTo>
                  <a:lnTo>
                    <a:pt x="9674" y="13499"/>
                  </a:lnTo>
                  <a:lnTo>
                    <a:pt x="0" y="17862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4882210" y="10400342"/>
              <a:ext cx="39370" cy="10160"/>
            </a:xfrm>
            <a:custGeom>
              <a:avLst/>
              <a:gdLst/>
              <a:ahLst/>
              <a:cxnLst/>
              <a:rect l="l" t="t" r="r" b="b"/>
              <a:pathLst>
                <a:path w="39370" h="10159">
                  <a:moveTo>
                    <a:pt x="39168" y="0"/>
                  </a:moveTo>
                  <a:lnTo>
                    <a:pt x="29257" y="4234"/>
                  </a:lnTo>
                  <a:lnTo>
                    <a:pt x="21874" y="6652"/>
                  </a:lnTo>
                  <a:lnTo>
                    <a:pt x="13345" y="8159"/>
                  </a:lnTo>
                  <a:lnTo>
                    <a:pt x="0" y="9660"/>
                  </a:lnTo>
                </a:path>
              </a:pathLst>
            </a:custGeom>
            <a:ln w="33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0" name="object 1780"/>
            <p:cNvSpPr/>
            <p:nvPr/>
          </p:nvSpPr>
          <p:spPr>
            <a:xfrm>
              <a:off x="4835449" y="10410003"/>
              <a:ext cx="46990" cy="1905"/>
            </a:xfrm>
            <a:custGeom>
              <a:avLst/>
              <a:gdLst/>
              <a:ahLst/>
              <a:cxnLst/>
              <a:rect l="l" t="t" r="r" b="b"/>
              <a:pathLst>
                <a:path w="46989" h="1904">
                  <a:moveTo>
                    <a:pt x="46761" y="0"/>
                  </a:moveTo>
                  <a:lnTo>
                    <a:pt x="33297" y="1352"/>
                  </a:lnTo>
                  <a:lnTo>
                    <a:pt x="23938" y="1817"/>
                  </a:lnTo>
                  <a:lnTo>
                    <a:pt x="14300" y="1407"/>
                  </a:lnTo>
                  <a:lnTo>
                    <a:pt x="0" y="134"/>
                  </a:lnTo>
                </a:path>
              </a:pathLst>
            </a:custGeom>
            <a:ln w="32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1" name="object 1781"/>
            <p:cNvSpPr/>
            <p:nvPr/>
          </p:nvSpPr>
          <p:spPr>
            <a:xfrm>
              <a:off x="4790199" y="10403157"/>
              <a:ext cx="45720" cy="6985"/>
            </a:xfrm>
            <a:custGeom>
              <a:avLst/>
              <a:gdLst/>
              <a:ahLst/>
              <a:cxnLst/>
              <a:rect l="l" t="t" r="r" b="b"/>
              <a:pathLst>
                <a:path w="45720" h="6984">
                  <a:moveTo>
                    <a:pt x="45249" y="6980"/>
                  </a:moveTo>
                  <a:lnTo>
                    <a:pt x="30972" y="5596"/>
                  </a:lnTo>
                  <a:lnTo>
                    <a:pt x="21500" y="4408"/>
                  </a:lnTo>
                  <a:lnTo>
                    <a:pt x="12590" y="2760"/>
                  </a:lnTo>
                  <a:lnTo>
                    <a:pt x="0" y="0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2" name="object 1782"/>
            <p:cNvSpPr/>
            <p:nvPr/>
          </p:nvSpPr>
          <p:spPr>
            <a:xfrm>
              <a:off x="4753071" y="10393592"/>
              <a:ext cx="37465" cy="10160"/>
            </a:xfrm>
            <a:custGeom>
              <a:avLst/>
              <a:gdLst/>
              <a:ahLst/>
              <a:cxnLst/>
              <a:rect l="l" t="t" r="r" b="b"/>
              <a:pathLst>
                <a:path w="37464" h="10159">
                  <a:moveTo>
                    <a:pt x="37127" y="9564"/>
                  </a:moveTo>
                  <a:lnTo>
                    <a:pt x="24664" y="6763"/>
                  </a:lnTo>
                  <a:lnTo>
                    <a:pt x="16642" y="4833"/>
                  </a:lnTo>
                  <a:lnTo>
                    <a:pt x="9581" y="2877"/>
                  </a:lnTo>
                  <a:lnTo>
                    <a:pt x="0" y="0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3" name="object 1783"/>
            <p:cNvSpPr/>
            <p:nvPr/>
          </p:nvSpPr>
          <p:spPr>
            <a:xfrm>
              <a:off x="4727627" y="10385186"/>
              <a:ext cx="26034" cy="8890"/>
            </a:xfrm>
            <a:custGeom>
              <a:avLst/>
              <a:gdLst/>
              <a:ahLst/>
              <a:cxnLst/>
              <a:rect l="l" t="t" r="r" b="b"/>
              <a:pathLst>
                <a:path w="26035" h="8890">
                  <a:moveTo>
                    <a:pt x="25444" y="8406"/>
                  </a:moveTo>
                  <a:lnTo>
                    <a:pt x="16045" y="5546"/>
                  </a:lnTo>
                  <a:lnTo>
                    <a:pt x="10261" y="3718"/>
                  </a:lnTo>
                  <a:lnTo>
                    <a:pt x="5708" y="2131"/>
                  </a:lnTo>
                  <a:lnTo>
                    <a:pt x="0" y="0"/>
                  </a:lnTo>
                </a:path>
              </a:pathLst>
            </a:custGeom>
            <a:ln w="32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84" name="object 1784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5331400" y="10203326"/>
            <a:ext cx="243863" cy="263635"/>
          </a:xfrm>
          <a:prstGeom prst="rect">
            <a:avLst/>
          </a:prstGeom>
        </p:spPr>
      </p:pic>
      <p:pic>
        <p:nvPicPr>
          <p:cNvPr id="1785" name="object 1785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062525" y="10141252"/>
            <a:ext cx="223336" cy="269622"/>
          </a:xfrm>
          <a:prstGeom prst="rect">
            <a:avLst/>
          </a:prstGeom>
        </p:spPr>
      </p:pic>
      <p:grpSp>
        <p:nvGrpSpPr>
          <p:cNvPr id="1786" name="object 1786"/>
          <p:cNvGrpSpPr/>
          <p:nvPr/>
        </p:nvGrpSpPr>
        <p:grpSpPr>
          <a:xfrm>
            <a:off x="6309381" y="10010626"/>
            <a:ext cx="862965" cy="438150"/>
            <a:chOff x="6309381" y="10010626"/>
            <a:chExt cx="862965" cy="438150"/>
          </a:xfrm>
        </p:grpSpPr>
        <p:sp>
          <p:nvSpPr>
            <p:cNvPr id="1787" name="object 1787"/>
            <p:cNvSpPr/>
            <p:nvPr/>
          </p:nvSpPr>
          <p:spPr>
            <a:xfrm>
              <a:off x="6465113" y="102571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8" name="object 1788"/>
            <p:cNvSpPr/>
            <p:nvPr/>
          </p:nvSpPr>
          <p:spPr>
            <a:xfrm>
              <a:off x="6465113" y="10250365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5" h="6984">
                  <a:moveTo>
                    <a:pt x="0" y="6816"/>
                  </a:moveTo>
                  <a:lnTo>
                    <a:pt x="0" y="5669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6464423" y="10235862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1148" y="14502"/>
                  </a:moveTo>
                  <a:lnTo>
                    <a:pt x="1607" y="8832"/>
                  </a:lnTo>
                  <a:lnTo>
                    <a:pt x="0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0" name="object 1790"/>
            <p:cNvSpPr/>
            <p:nvPr/>
          </p:nvSpPr>
          <p:spPr>
            <a:xfrm>
              <a:off x="6456090" y="1021812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79">
                  <a:moveTo>
                    <a:pt x="8332" y="17739"/>
                  </a:moveTo>
                  <a:lnTo>
                    <a:pt x="6725" y="8905"/>
                  </a:lnTo>
                  <a:lnTo>
                    <a:pt x="0" y="0"/>
                  </a:lnTo>
                </a:path>
              </a:pathLst>
            </a:custGeom>
            <a:ln w="34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1" name="object 1791"/>
            <p:cNvSpPr/>
            <p:nvPr/>
          </p:nvSpPr>
          <p:spPr>
            <a:xfrm>
              <a:off x="6435229" y="1020471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860" y="13410"/>
                  </a:moveTo>
                  <a:lnTo>
                    <a:pt x="14135" y="4505"/>
                  </a:lnTo>
                  <a:lnTo>
                    <a:pt x="0" y="0"/>
                  </a:lnTo>
                </a:path>
              </a:pathLst>
            </a:custGeom>
            <a:ln w="33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2" name="object 1792"/>
            <p:cNvSpPr/>
            <p:nvPr/>
          </p:nvSpPr>
          <p:spPr>
            <a:xfrm>
              <a:off x="6402042" y="10201241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09">
                  <a:moveTo>
                    <a:pt x="33187" y="3470"/>
                  </a:moveTo>
                  <a:lnTo>
                    <a:pt x="24717" y="925"/>
                  </a:lnTo>
                  <a:lnTo>
                    <a:pt x="18437" y="0"/>
                  </a:lnTo>
                  <a:lnTo>
                    <a:pt x="11235" y="625"/>
                  </a:lnTo>
                  <a:lnTo>
                    <a:pt x="0" y="2731"/>
                  </a:lnTo>
                </a:path>
              </a:pathLst>
            </a:custGeom>
            <a:ln w="33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3" name="object 1793"/>
            <p:cNvSpPr/>
            <p:nvPr/>
          </p:nvSpPr>
          <p:spPr>
            <a:xfrm>
              <a:off x="6365107" y="10203972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79">
                  <a:moveTo>
                    <a:pt x="36935" y="0"/>
                  </a:moveTo>
                  <a:lnTo>
                    <a:pt x="25641" y="2388"/>
                  </a:lnTo>
                  <a:lnTo>
                    <a:pt x="18029" y="4991"/>
                  </a:lnTo>
                  <a:lnTo>
                    <a:pt x="10636" y="9435"/>
                  </a:lnTo>
                  <a:lnTo>
                    <a:pt x="0" y="17347"/>
                  </a:lnTo>
                </a:path>
              </a:pathLst>
            </a:custGeom>
            <a:ln w="33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6336364" y="10221320"/>
              <a:ext cx="29209" cy="34925"/>
            </a:xfrm>
            <a:custGeom>
              <a:avLst/>
              <a:gdLst/>
              <a:ahLst/>
              <a:cxnLst/>
              <a:rect l="l" t="t" r="r" b="b"/>
              <a:pathLst>
                <a:path w="29210" h="34925">
                  <a:moveTo>
                    <a:pt x="28743" y="0"/>
                  </a:moveTo>
                  <a:lnTo>
                    <a:pt x="18234" y="8181"/>
                  </a:lnTo>
                  <a:lnTo>
                    <a:pt x="11737" y="14514"/>
                  </a:lnTo>
                  <a:lnTo>
                    <a:pt x="6557" y="22242"/>
                  </a:lnTo>
                  <a:lnTo>
                    <a:pt x="0" y="34610"/>
                  </a:lnTo>
                </a:path>
              </a:pathLst>
            </a:custGeom>
            <a:ln w="32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6325496" y="10255930"/>
              <a:ext cx="11430" cy="43180"/>
            </a:xfrm>
            <a:custGeom>
              <a:avLst/>
              <a:gdLst/>
              <a:ahLst/>
              <a:cxnLst/>
              <a:rect l="l" t="t" r="r" b="b"/>
              <a:pathLst>
                <a:path w="11429" h="43179">
                  <a:moveTo>
                    <a:pt x="10867" y="0"/>
                  </a:moveTo>
                  <a:lnTo>
                    <a:pt x="4589" y="12492"/>
                  </a:lnTo>
                  <a:lnTo>
                    <a:pt x="1364" y="21092"/>
                  </a:lnTo>
                  <a:lnTo>
                    <a:pt x="174" y="29793"/>
                  </a:lnTo>
                  <a:lnTo>
                    <a:pt x="0" y="42587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6" name="object 1796"/>
            <p:cNvSpPr/>
            <p:nvPr/>
          </p:nvSpPr>
          <p:spPr>
            <a:xfrm>
              <a:off x="6325496" y="10298518"/>
              <a:ext cx="12065" cy="37465"/>
            </a:xfrm>
            <a:custGeom>
              <a:avLst/>
              <a:gdLst/>
              <a:ahLst/>
              <a:cxnLst/>
              <a:rect l="l" t="t" r="r" b="b"/>
              <a:pathLst>
                <a:path w="12064" h="37465">
                  <a:moveTo>
                    <a:pt x="0" y="0"/>
                  </a:moveTo>
                  <a:lnTo>
                    <a:pt x="176" y="12705"/>
                  </a:lnTo>
                  <a:lnTo>
                    <a:pt x="1440" y="20789"/>
                  </a:lnTo>
                  <a:lnTo>
                    <a:pt x="4877" y="27713"/>
                  </a:lnTo>
                  <a:lnTo>
                    <a:pt x="11571" y="36943"/>
                  </a:lnTo>
                </a:path>
              </a:pathLst>
            </a:custGeom>
            <a:ln w="32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7" name="object 1797"/>
            <p:cNvSpPr/>
            <p:nvPr/>
          </p:nvSpPr>
          <p:spPr>
            <a:xfrm>
              <a:off x="6337067" y="10335461"/>
              <a:ext cx="31750" cy="19050"/>
            </a:xfrm>
            <a:custGeom>
              <a:avLst/>
              <a:gdLst/>
              <a:ahLst/>
              <a:cxnLst/>
              <a:rect l="l" t="t" r="r" b="b"/>
              <a:pathLst>
                <a:path w="31750" h="19050">
                  <a:moveTo>
                    <a:pt x="0" y="0"/>
                  </a:moveTo>
                  <a:lnTo>
                    <a:pt x="7009" y="8947"/>
                  </a:lnTo>
                  <a:lnTo>
                    <a:pt x="12651" y="13896"/>
                  </a:lnTo>
                  <a:lnTo>
                    <a:pt x="19899" y="16618"/>
                  </a:lnTo>
                  <a:lnTo>
                    <a:pt x="31729" y="18881"/>
                  </a:lnTo>
                </a:path>
              </a:pathLst>
            </a:custGeom>
            <a:ln w="32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8" name="object 1798"/>
            <p:cNvSpPr/>
            <p:nvPr/>
          </p:nvSpPr>
          <p:spPr>
            <a:xfrm>
              <a:off x="6368797" y="10348691"/>
              <a:ext cx="41910" cy="7620"/>
            </a:xfrm>
            <a:custGeom>
              <a:avLst/>
              <a:gdLst/>
              <a:ahLst/>
              <a:cxnLst/>
              <a:rect l="l" t="t" r="r" b="b"/>
              <a:pathLst>
                <a:path w="41910" h="7620">
                  <a:moveTo>
                    <a:pt x="0" y="5651"/>
                  </a:moveTo>
                  <a:lnTo>
                    <a:pt x="11980" y="7531"/>
                  </a:lnTo>
                  <a:lnTo>
                    <a:pt x="20284" y="7569"/>
                  </a:lnTo>
                  <a:lnTo>
                    <a:pt x="28789" y="5235"/>
                  </a:lnTo>
                  <a:lnTo>
                    <a:pt x="41377" y="0"/>
                  </a:lnTo>
                </a:path>
              </a:pathLst>
            </a:custGeom>
            <a:ln w="32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9" name="object 1799"/>
            <p:cNvSpPr/>
            <p:nvPr/>
          </p:nvSpPr>
          <p:spPr>
            <a:xfrm>
              <a:off x="6410174" y="10322559"/>
              <a:ext cx="37465" cy="26670"/>
            </a:xfrm>
            <a:custGeom>
              <a:avLst/>
              <a:gdLst/>
              <a:ahLst/>
              <a:cxnLst/>
              <a:rect l="l" t="t" r="r" b="b"/>
              <a:pathLst>
                <a:path w="37464" h="26670">
                  <a:moveTo>
                    <a:pt x="0" y="26132"/>
                  </a:moveTo>
                  <a:lnTo>
                    <a:pt x="12524" y="20576"/>
                  </a:lnTo>
                  <a:lnTo>
                    <a:pt x="20591" y="16002"/>
                  </a:lnTo>
                  <a:lnTo>
                    <a:pt x="27704" y="9960"/>
                  </a:lnTo>
                  <a:lnTo>
                    <a:pt x="37365" y="0"/>
                  </a:lnTo>
                </a:path>
              </a:pathLst>
            </a:custGeom>
            <a:ln w="32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0" name="object 1800"/>
            <p:cNvSpPr/>
            <p:nvPr/>
          </p:nvSpPr>
          <p:spPr>
            <a:xfrm>
              <a:off x="6447540" y="10287986"/>
              <a:ext cx="24130" cy="34925"/>
            </a:xfrm>
            <a:custGeom>
              <a:avLst/>
              <a:gdLst/>
              <a:ahLst/>
              <a:cxnLst/>
              <a:rect l="l" t="t" r="r" b="b"/>
              <a:pathLst>
                <a:path w="24129" h="34925">
                  <a:moveTo>
                    <a:pt x="0" y="34573"/>
                  </a:moveTo>
                  <a:lnTo>
                    <a:pt x="9453" y="24480"/>
                  </a:lnTo>
                  <a:lnTo>
                    <a:pt x="15114" y="17515"/>
                  </a:lnTo>
                  <a:lnTo>
                    <a:pt x="19238" y="10435"/>
                  </a:lnTo>
                  <a:lnTo>
                    <a:pt x="24086" y="0"/>
                  </a:lnTo>
                </a:path>
              </a:pathLst>
            </a:custGeom>
            <a:ln w="32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1" name="object 1801"/>
            <p:cNvSpPr/>
            <p:nvPr/>
          </p:nvSpPr>
          <p:spPr>
            <a:xfrm>
              <a:off x="6471626" y="10257960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0" y="30026"/>
                  </a:moveTo>
                  <a:lnTo>
                    <a:pt x="4591" y="19662"/>
                  </a:lnTo>
                  <a:lnTo>
                    <a:pt x="6924" y="13080"/>
                  </a:lnTo>
                  <a:lnTo>
                    <a:pt x="7720" y="7464"/>
                  </a:lnTo>
                  <a:lnTo>
                    <a:pt x="7702" y="0"/>
                  </a:lnTo>
                </a:path>
              </a:pathLst>
            </a:custGeom>
            <a:ln w="32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2" name="object 1802"/>
            <p:cNvSpPr/>
            <p:nvPr/>
          </p:nvSpPr>
          <p:spPr>
            <a:xfrm>
              <a:off x="6474177" y="10243278"/>
              <a:ext cx="5715" cy="15240"/>
            </a:xfrm>
            <a:custGeom>
              <a:avLst/>
              <a:gdLst/>
              <a:ahLst/>
              <a:cxnLst/>
              <a:rect l="l" t="t" r="r" b="b"/>
              <a:pathLst>
                <a:path w="5714" h="15240">
                  <a:moveTo>
                    <a:pt x="5152" y="14682"/>
                  </a:moveTo>
                  <a:lnTo>
                    <a:pt x="4906" y="2245"/>
                  </a:lnTo>
                  <a:lnTo>
                    <a:pt x="0" y="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3" name="object 1803"/>
            <p:cNvSpPr/>
            <p:nvPr/>
          </p:nvSpPr>
          <p:spPr>
            <a:xfrm>
              <a:off x="6464790" y="10241032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90">
                  <a:moveTo>
                    <a:pt x="9387" y="2245"/>
                  </a:moveTo>
                  <a:lnTo>
                    <a:pt x="4480" y="0"/>
                  </a:lnTo>
                  <a:lnTo>
                    <a:pt x="0" y="8745"/>
                  </a:lnTo>
                </a:path>
              </a:pathLst>
            </a:custGeom>
            <a:ln w="33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4" name="object 1804"/>
            <p:cNvSpPr/>
            <p:nvPr/>
          </p:nvSpPr>
          <p:spPr>
            <a:xfrm>
              <a:off x="6460762" y="10249777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5" h="25400">
                  <a:moveTo>
                    <a:pt x="4027" y="0"/>
                  </a:moveTo>
                  <a:lnTo>
                    <a:pt x="1451" y="5310"/>
                  </a:lnTo>
                  <a:lnTo>
                    <a:pt x="220" y="9683"/>
                  </a:lnTo>
                  <a:lnTo>
                    <a:pt x="0" y="15463"/>
                  </a:lnTo>
                  <a:lnTo>
                    <a:pt x="454" y="24993"/>
                  </a:lnTo>
                </a:path>
              </a:pathLst>
            </a:custGeom>
            <a:ln w="34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5" name="object 1805"/>
            <p:cNvSpPr/>
            <p:nvPr/>
          </p:nvSpPr>
          <p:spPr>
            <a:xfrm>
              <a:off x="6461216" y="10274770"/>
              <a:ext cx="9525" cy="34290"/>
            </a:xfrm>
            <a:custGeom>
              <a:avLst/>
              <a:gdLst/>
              <a:ahLst/>
              <a:cxnLst/>
              <a:rect l="l" t="t" r="r" b="b"/>
              <a:pathLst>
                <a:path w="9525" h="34290">
                  <a:moveTo>
                    <a:pt x="0" y="0"/>
                  </a:moveTo>
                  <a:lnTo>
                    <a:pt x="650" y="9671"/>
                  </a:lnTo>
                  <a:lnTo>
                    <a:pt x="1801" y="16443"/>
                  </a:lnTo>
                  <a:lnTo>
                    <a:pt x="4295" y="23509"/>
                  </a:lnTo>
                  <a:lnTo>
                    <a:pt x="8971" y="34063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6" name="object 1806"/>
            <p:cNvSpPr/>
            <p:nvPr/>
          </p:nvSpPr>
          <p:spPr>
            <a:xfrm>
              <a:off x="6470188" y="10308834"/>
              <a:ext cx="22860" cy="31750"/>
            </a:xfrm>
            <a:custGeom>
              <a:avLst/>
              <a:gdLst/>
              <a:ahLst/>
              <a:cxnLst/>
              <a:rect l="l" t="t" r="r" b="b"/>
              <a:pathLst>
                <a:path w="22860" h="31750">
                  <a:moveTo>
                    <a:pt x="0" y="0"/>
                  </a:moveTo>
                  <a:lnTo>
                    <a:pt x="4892" y="10513"/>
                  </a:lnTo>
                  <a:lnTo>
                    <a:pt x="8894" y="17300"/>
                  </a:lnTo>
                  <a:lnTo>
                    <a:pt x="14139" y="23315"/>
                  </a:lnTo>
                  <a:lnTo>
                    <a:pt x="22762" y="31511"/>
                  </a:lnTo>
                </a:path>
              </a:pathLst>
            </a:custGeom>
            <a:ln w="32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7" name="object 1807"/>
            <p:cNvSpPr/>
            <p:nvPr/>
          </p:nvSpPr>
          <p:spPr>
            <a:xfrm>
              <a:off x="6492951" y="10340345"/>
              <a:ext cx="33020" cy="19685"/>
            </a:xfrm>
            <a:custGeom>
              <a:avLst/>
              <a:gdLst/>
              <a:ahLst/>
              <a:cxnLst/>
              <a:rect l="l" t="t" r="r" b="b"/>
              <a:pathLst>
                <a:path w="33020" h="19684">
                  <a:moveTo>
                    <a:pt x="0" y="0"/>
                  </a:moveTo>
                  <a:lnTo>
                    <a:pt x="8776" y="8003"/>
                  </a:lnTo>
                  <a:lnTo>
                    <a:pt x="15093" y="12673"/>
                  </a:lnTo>
                  <a:lnTo>
                    <a:pt x="22005" y="15810"/>
                  </a:lnTo>
                  <a:lnTo>
                    <a:pt x="32565" y="19217"/>
                  </a:lnTo>
                </a:path>
              </a:pathLst>
            </a:custGeom>
            <a:ln w="32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8" name="object 1808"/>
            <p:cNvSpPr/>
            <p:nvPr/>
          </p:nvSpPr>
          <p:spPr>
            <a:xfrm>
              <a:off x="6525516" y="10359563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0"/>
                  </a:moveTo>
                  <a:lnTo>
                    <a:pt x="10609" y="3112"/>
                  </a:lnTo>
                  <a:lnTo>
                    <a:pt x="17875" y="4190"/>
                  </a:lnTo>
                  <a:lnTo>
                    <a:pt x="25154" y="3271"/>
                  </a:lnTo>
                  <a:lnTo>
                    <a:pt x="35803" y="391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9" name="object 1809"/>
            <p:cNvSpPr/>
            <p:nvPr/>
          </p:nvSpPr>
          <p:spPr>
            <a:xfrm>
              <a:off x="6561319" y="10338864"/>
              <a:ext cx="32384" cy="21590"/>
            </a:xfrm>
            <a:custGeom>
              <a:avLst/>
              <a:gdLst/>
              <a:ahLst/>
              <a:cxnLst/>
              <a:rect l="l" t="t" r="r" b="b"/>
              <a:pathLst>
                <a:path w="32384" h="21590">
                  <a:moveTo>
                    <a:pt x="0" y="21090"/>
                  </a:moveTo>
                  <a:lnTo>
                    <a:pt x="10593" y="17874"/>
                  </a:lnTo>
                  <a:lnTo>
                    <a:pt x="17484" y="14605"/>
                  </a:lnTo>
                  <a:lnTo>
                    <a:pt x="23700" y="9306"/>
                  </a:lnTo>
                  <a:lnTo>
                    <a:pt x="32263" y="0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0" name="object 1810"/>
            <p:cNvSpPr/>
            <p:nvPr/>
          </p:nvSpPr>
          <p:spPr>
            <a:xfrm>
              <a:off x="6593582" y="10297955"/>
              <a:ext cx="24130" cy="41275"/>
            </a:xfrm>
            <a:custGeom>
              <a:avLst/>
              <a:gdLst/>
              <a:ahLst/>
              <a:cxnLst/>
              <a:rect l="l" t="t" r="r" b="b"/>
              <a:pathLst>
                <a:path w="24129" h="41275">
                  <a:moveTo>
                    <a:pt x="0" y="40909"/>
                  </a:moveTo>
                  <a:lnTo>
                    <a:pt x="8430" y="31292"/>
                  </a:lnTo>
                  <a:lnTo>
                    <a:pt x="13718" y="23825"/>
                  </a:lnTo>
                  <a:lnTo>
                    <a:pt x="18092" y="14673"/>
                  </a:lnTo>
                  <a:lnTo>
                    <a:pt x="23783" y="0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1" name="object 1811"/>
            <p:cNvSpPr/>
            <p:nvPr/>
          </p:nvSpPr>
          <p:spPr>
            <a:xfrm>
              <a:off x="6617365" y="10242019"/>
              <a:ext cx="13970" cy="56515"/>
            </a:xfrm>
            <a:custGeom>
              <a:avLst/>
              <a:gdLst/>
              <a:ahLst/>
              <a:cxnLst/>
              <a:rect l="l" t="t" r="r" b="b"/>
              <a:pathLst>
                <a:path w="13970" h="56515">
                  <a:moveTo>
                    <a:pt x="0" y="55936"/>
                  </a:moveTo>
                  <a:lnTo>
                    <a:pt x="5527" y="41027"/>
                  </a:lnTo>
                  <a:lnTo>
                    <a:pt x="8759" y="30231"/>
                  </a:lnTo>
                  <a:lnTo>
                    <a:pt x="10947" y="18303"/>
                  </a:lnTo>
                  <a:lnTo>
                    <a:pt x="13342" y="0"/>
                  </a:lnTo>
                </a:path>
              </a:pathLst>
            </a:custGeom>
            <a:ln w="32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2" name="object 1812"/>
            <p:cNvSpPr/>
            <p:nvPr/>
          </p:nvSpPr>
          <p:spPr>
            <a:xfrm>
              <a:off x="6630708" y="10177823"/>
              <a:ext cx="3175" cy="64769"/>
            </a:xfrm>
            <a:custGeom>
              <a:avLst/>
              <a:gdLst/>
              <a:ahLst/>
              <a:cxnLst/>
              <a:rect l="l" t="t" r="r" b="b"/>
              <a:pathLst>
                <a:path w="3175" h="64770">
                  <a:moveTo>
                    <a:pt x="0" y="64195"/>
                  </a:moveTo>
                  <a:lnTo>
                    <a:pt x="2212" y="45762"/>
                  </a:lnTo>
                  <a:lnTo>
                    <a:pt x="3125" y="32931"/>
                  </a:lnTo>
                  <a:lnTo>
                    <a:pt x="2898" y="19683"/>
                  </a:lnTo>
                  <a:lnTo>
                    <a:pt x="1688" y="0"/>
                  </a:lnTo>
                </a:path>
              </a:pathLst>
            </a:custGeom>
            <a:ln w="31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3" name="object 1813"/>
            <p:cNvSpPr/>
            <p:nvPr/>
          </p:nvSpPr>
          <p:spPr>
            <a:xfrm>
              <a:off x="6622918" y="10114711"/>
              <a:ext cx="9525" cy="63500"/>
            </a:xfrm>
            <a:custGeom>
              <a:avLst/>
              <a:gdLst/>
              <a:ahLst/>
              <a:cxnLst/>
              <a:rect l="l" t="t" r="r" b="b"/>
              <a:pathLst>
                <a:path w="9525" h="63500">
                  <a:moveTo>
                    <a:pt x="9478" y="63112"/>
                  </a:moveTo>
                  <a:lnTo>
                    <a:pt x="8094" y="43445"/>
                  </a:lnTo>
                  <a:lnTo>
                    <a:pt x="6645" y="30316"/>
                  </a:lnTo>
                  <a:lnTo>
                    <a:pt x="4243" y="17806"/>
                  </a:lnTo>
                  <a:lnTo>
                    <a:pt x="0" y="0"/>
                  </a:lnTo>
                </a:path>
              </a:pathLst>
            </a:custGeom>
            <a:ln w="31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4" name="object 1814"/>
            <p:cNvSpPr/>
            <p:nvPr/>
          </p:nvSpPr>
          <p:spPr>
            <a:xfrm>
              <a:off x="6606408" y="10064599"/>
              <a:ext cx="16510" cy="50165"/>
            </a:xfrm>
            <a:custGeom>
              <a:avLst/>
              <a:gdLst/>
              <a:ahLst/>
              <a:cxnLst/>
              <a:rect l="l" t="t" r="r" b="b"/>
              <a:pathLst>
                <a:path w="16509" h="50165">
                  <a:moveTo>
                    <a:pt x="16509" y="50112"/>
                  </a:moveTo>
                  <a:lnTo>
                    <a:pt x="12155" y="32508"/>
                  </a:lnTo>
                  <a:lnTo>
                    <a:pt x="8984" y="21420"/>
                  </a:lnTo>
                  <a:lnTo>
                    <a:pt x="5448" y="12150"/>
                  </a:lnTo>
                  <a:lnTo>
                    <a:pt x="0" y="0"/>
                  </a:lnTo>
                </a:path>
              </a:pathLst>
            </a:custGeom>
            <a:ln w="30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5" name="object 1815"/>
            <p:cNvSpPr/>
            <p:nvPr/>
          </p:nvSpPr>
          <p:spPr>
            <a:xfrm>
              <a:off x="6588554" y="10035572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5" h="29209">
                  <a:moveTo>
                    <a:pt x="17853" y="29026"/>
                  </a:moveTo>
                  <a:lnTo>
                    <a:pt x="12384" y="17205"/>
                  </a:lnTo>
                  <a:lnTo>
                    <a:pt x="8701" y="10241"/>
                  </a:lnTo>
                  <a:lnTo>
                    <a:pt x="5130" y="5413"/>
                  </a:lnTo>
                  <a:lnTo>
                    <a:pt x="0" y="0"/>
                  </a:lnTo>
                </a:path>
              </a:pathLst>
            </a:custGeom>
            <a:ln w="31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6" name="object 1816"/>
            <p:cNvSpPr/>
            <p:nvPr/>
          </p:nvSpPr>
          <p:spPr>
            <a:xfrm>
              <a:off x="6573811" y="10026755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40" h="8890">
                  <a:moveTo>
                    <a:pt x="14743" y="8817"/>
                  </a:moveTo>
                  <a:lnTo>
                    <a:pt x="6117" y="0"/>
                  </a:lnTo>
                  <a:lnTo>
                    <a:pt x="0" y="2780"/>
                  </a:lnTo>
                </a:path>
              </a:pathLst>
            </a:custGeom>
            <a:ln w="32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7" name="object 1817"/>
            <p:cNvSpPr/>
            <p:nvPr/>
          </p:nvSpPr>
          <p:spPr>
            <a:xfrm>
              <a:off x="6565054" y="10029536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8756" y="0"/>
                  </a:moveTo>
                  <a:lnTo>
                    <a:pt x="2639" y="2780"/>
                  </a:lnTo>
                  <a:lnTo>
                    <a:pt x="0" y="17625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8" name="object 1818"/>
            <p:cNvSpPr/>
            <p:nvPr/>
          </p:nvSpPr>
          <p:spPr>
            <a:xfrm>
              <a:off x="6562998" y="10047161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40" h="41909">
                  <a:moveTo>
                    <a:pt x="2055" y="0"/>
                  </a:moveTo>
                  <a:lnTo>
                    <a:pt x="561" y="8997"/>
                  </a:lnTo>
                  <a:lnTo>
                    <a:pt x="0" y="16311"/>
                  </a:lnTo>
                  <a:lnTo>
                    <a:pt x="313" y="25824"/>
                  </a:lnTo>
                  <a:lnTo>
                    <a:pt x="1445" y="41421"/>
                  </a:lnTo>
                </a:path>
              </a:pathLst>
            </a:custGeom>
            <a:ln w="34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9" name="object 1819"/>
            <p:cNvSpPr/>
            <p:nvPr/>
          </p:nvSpPr>
          <p:spPr>
            <a:xfrm>
              <a:off x="6564444" y="10088582"/>
              <a:ext cx="8890" cy="62865"/>
            </a:xfrm>
            <a:custGeom>
              <a:avLst/>
              <a:gdLst/>
              <a:ahLst/>
              <a:cxnLst/>
              <a:rect l="l" t="t" r="r" b="b"/>
              <a:pathLst>
                <a:path w="8890" h="62865">
                  <a:moveTo>
                    <a:pt x="0" y="0"/>
                  </a:moveTo>
                  <a:lnTo>
                    <a:pt x="1276" y="15931"/>
                  </a:lnTo>
                  <a:lnTo>
                    <a:pt x="2602" y="27787"/>
                  </a:lnTo>
                  <a:lnTo>
                    <a:pt x="4788" y="41459"/>
                  </a:lnTo>
                  <a:lnTo>
                    <a:pt x="8643" y="62838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0" name="object 1820"/>
            <p:cNvSpPr/>
            <p:nvPr/>
          </p:nvSpPr>
          <p:spPr>
            <a:xfrm>
              <a:off x="6573088" y="10151420"/>
              <a:ext cx="16510" cy="77470"/>
            </a:xfrm>
            <a:custGeom>
              <a:avLst/>
              <a:gdLst/>
              <a:ahLst/>
              <a:cxnLst/>
              <a:rect l="l" t="t" r="r" b="b"/>
              <a:pathLst>
                <a:path w="16509" h="77470">
                  <a:moveTo>
                    <a:pt x="0" y="0"/>
                  </a:moveTo>
                  <a:lnTo>
                    <a:pt x="3974" y="21604"/>
                  </a:lnTo>
                  <a:lnTo>
                    <a:pt x="6992" y="36860"/>
                  </a:lnTo>
                  <a:lnTo>
                    <a:pt x="10576" y="53015"/>
                  </a:lnTo>
                  <a:lnTo>
                    <a:pt x="16251" y="77317"/>
                  </a:lnTo>
                </a:path>
              </a:pathLst>
            </a:custGeom>
            <a:ln w="31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1" name="object 1821"/>
            <p:cNvSpPr/>
            <p:nvPr/>
          </p:nvSpPr>
          <p:spPr>
            <a:xfrm>
              <a:off x="6589339" y="10228738"/>
              <a:ext cx="21590" cy="80010"/>
            </a:xfrm>
            <a:custGeom>
              <a:avLst/>
              <a:gdLst/>
              <a:ahLst/>
              <a:cxnLst/>
              <a:rect l="l" t="t" r="r" b="b"/>
              <a:pathLst>
                <a:path w="21590" h="80009">
                  <a:moveTo>
                    <a:pt x="0" y="0"/>
                  </a:moveTo>
                  <a:lnTo>
                    <a:pt x="5748" y="24337"/>
                  </a:lnTo>
                  <a:lnTo>
                    <a:pt x="9849" y="40735"/>
                  </a:lnTo>
                  <a:lnTo>
                    <a:pt x="14269" y="56652"/>
                  </a:lnTo>
                  <a:lnTo>
                    <a:pt x="20974" y="79545"/>
                  </a:lnTo>
                </a:path>
              </a:pathLst>
            </a:custGeom>
            <a:ln w="30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2" name="object 1822"/>
            <p:cNvSpPr/>
            <p:nvPr/>
          </p:nvSpPr>
          <p:spPr>
            <a:xfrm>
              <a:off x="6610314" y="10308284"/>
              <a:ext cx="23495" cy="67310"/>
            </a:xfrm>
            <a:custGeom>
              <a:avLst/>
              <a:gdLst/>
              <a:ahLst/>
              <a:cxnLst/>
              <a:rect l="l" t="t" r="r" b="b"/>
              <a:pathLst>
                <a:path w="23495" h="67309">
                  <a:moveTo>
                    <a:pt x="0" y="0"/>
                  </a:moveTo>
                  <a:lnTo>
                    <a:pt x="6743" y="22700"/>
                  </a:lnTo>
                  <a:lnTo>
                    <a:pt x="11436" y="37271"/>
                  </a:lnTo>
                  <a:lnTo>
                    <a:pt x="16278" y="50018"/>
                  </a:lnTo>
                  <a:lnTo>
                    <a:pt x="23469" y="67243"/>
                  </a:lnTo>
                </a:path>
              </a:pathLst>
            </a:custGeom>
            <a:ln w="29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3" name="object 1823"/>
            <p:cNvSpPr/>
            <p:nvPr/>
          </p:nvSpPr>
          <p:spPr>
            <a:xfrm>
              <a:off x="6633784" y="10375528"/>
              <a:ext cx="24130" cy="43815"/>
            </a:xfrm>
            <a:custGeom>
              <a:avLst/>
              <a:gdLst/>
              <a:ahLst/>
              <a:cxnLst/>
              <a:rect l="l" t="t" r="r" b="b"/>
              <a:pathLst>
                <a:path w="24129" h="43815">
                  <a:moveTo>
                    <a:pt x="0" y="0"/>
                  </a:moveTo>
                  <a:lnTo>
                    <a:pt x="7201" y="16850"/>
                  </a:lnTo>
                  <a:lnTo>
                    <a:pt x="12110" y="26973"/>
                  </a:lnTo>
                  <a:lnTo>
                    <a:pt x="16988" y="34423"/>
                  </a:lnTo>
                  <a:lnTo>
                    <a:pt x="24091" y="43256"/>
                  </a:lnTo>
                </a:path>
              </a:pathLst>
            </a:custGeom>
            <a:ln w="30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4" name="object 1824"/>
            <p:cNvSpPr/>
            <p:nvPr/>
          </p:nvSpPr>
          <p:spPr>
            <a:xfrm>
              <a:off x="6657875" y="10418784"/>
              <a:ext cx="23495" cy="13970"/>
            </a:xfrm>
            <a:custGeom>
              <a:avLst/>
              <a:gdLst/>
              <a:ahLst/>
              <a:cxnLst/>
              <a:rect l="l" t="t" r="r" b="b"/>
              <a:pathLst>
                <a:path w="23495" h="13970">
                  <a:moveTo>
                    <a:pt x="0" y="0"/>
                  </a:moveTo>
                  <a:lnTo>
                    <a:pt x="7094" y="8364"/>
                  </a:lnTo>
                  <a:lnTo>
                    <a:pt x="11906" y="12536"/>
                  </a:lnTo>
                  <a:lnTo>
                    <a:pt x="16639" y="13763"/>
                  </a:lnTo>
                  <a:lnTo>
                    <a:pt x="23494" y="13290"/>
                  </a:lnTo>
                </a:path>
              </a:pathLst>
            </a:custGeom>
            <a:ln w="31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5" name="object 1825"/>
            <p:cNvSpPr/>
            <p:nvPr/>
          </p:nvSpPr>
          <p:spPr>
            <a:xfrm>
              <a:off x="6681370" y="10416339"/>
              <a:ext cx="22225" cy="15875"/>
            </a:xfrm>
            <a:custGeom>
              <a:avLst/>
              <a:gdLst/>
              <a:ahLst/>
              <a:cxnLst/>
              <a:rect l="l" t="t" r="r" b="b"/>
              <a:pathLst>
                <a:path w="22225" h="15875">
                  <a:moveTo>
                    <a:pt x="0" y="15735"/>
                  </a:moveTo>
                  <a:lnTo>
                    <a:pt x="6833" y="14809"/>
                  </a:lnTo>
                  <a:lnTo>
                    <a:pt x="11409" y="12861"/>
                  </a:lnTo>
                  <a:lnTo>
                    <a:pt x="15796" y="8416"/>
                  </a:lnTo>
                  <a:lnTo>
                    <a:pt x="22063" y="0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6" name="object 1826"/>
            <p:cNvSpPr/>
            <p:nvPr/>
          </p:nvSpPr>
          <p:spPr>
            <a:xfrm>
              <a:off x="6703434" y="10377865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4">
                  <a:moveTo>
                    <a:pt x="0" y="38474"/>
                  </a:moveTo>
                  <a:lnTo>
                    <a:pt x="6217" y="29702"/>
                  </a:lnTo>
                  <a:lnTo>
                    <a:pt x="10258" y="22770"/>
                  </a:lnTo>
                  <a:lnTo>
                    <a:pt x="13892" y="14071"/>
                  </a:lnTo>
                  <a:lnTo>
                    <a:pt x="18891" y="0"/>
                  </a:lnTo>
                </a:path>
              </a:pathLst>
            </a:custGeom>
            <a:ln w="33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7" name="object 1827"/>
            <p:cNvSpPr/>
            <p:nvPr/>
          </p:nvSpPr>
          <p:spPr>
            <a:xfrm>
              <a:off x="6722326" y="10325912"/>
              <a:ext cx="14604" cy="52069"/>
            </a:xfrm>
            <a:custGeom>
              <a:avLst/>
              <a:gdLst/>
              <a:ahLst/>
              <a:cxnLst/>
              <a:rect l="l" t="t" r="r" b="b"/>
              <a:pathLst>
                <a:path w="14604" h="52070">
                  <a:moveTo>
                    <a:pt x="0" y="51952"/>
                  </a:moveTo>
                  <a:lnTo>
                    <a:pt x="4925" y="37670"/>
                  </a:lnTo>
                  <a:lnTo>
                    <a:pt x="8038" y="27497"/>
                  </a:lnTo>
                  <a:lnTo>
                    <a:pt x="10664" y="16564"/>
                  </a:lnTo>
                  <a:lnTo>
                    <a:pt x="14127" y="0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8" name="object 1828"/>
            <p:cNvSpPr/>
            <p:nvPr/>
          </p:nvSpPr>
          <p:spPr>
            <a:xfrm>
              <a:off x="6736454" y="10272904"/>
              <a:ext cx="8890" cy="53340"/>
            </a:xfrm>
            <a:custGeom>
              <a:avLst/>
              <a:gdLst/>
              <a:ahLst/>
              <a:cxnLst/>
              <a:rect l="l" t="t" r="r" b="b"/>
              <a:pathLst>
                <a:path w="8890" h="53340">
                  <a:moveTo>
                    <a:pt x="0" y="53008"/>
                  </a:moveTo>
                  <a:lnTo>
                    <a:pt x="3372" y="36427"/>
                  </a:lnTo>
                  <a:lnTo>
                    <a:pt x="5365" y="25378"/>
                  </a:lnTo>
                  <a:lnTo>
                    <a:pt x="6759" y="14892"/>
                  </a:lnTo>
                  <a:lnTo>
                    <a:pt x="8337" y="0"/>
                  </a:lnTo>
                </a:path>
              </a:pathLst>
            </a:custGeom>
            <a:ln w="31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9" name="object 1829"/>
            <p:cNvSpPr/>
            <p:nvPr/>
          </p:nvSpPr>
          <p:spPr>
            <a:xfrm>
              <a:off x="6744791" y="10231498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40" h="41909">
                  <a:moveTo>
                    <a:pt x="0" y="41405"/>
                  </a:moveTo>
                  <a:lnTo>
                    <a:pt x="1486" y="26694"/>
                  </a:lnTo>
                  <a:lnTo>
                    <a:pt x="2240" y="17477"/>
                  </a:lnTo>
                  <a:lnTo>
                    <a:pt x="2497" y="9873"/>
                  </a:lnTo>
                  <a:lnTo>
                    <a:pt x="2489" y="0"/>
                  </a:lnTo>
                </a:path>
              </a:pathLst>
            </a:custGeom>
            <a:ln w="31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0" name="object 1830"/>
            <p:cNvSpPr/>
            <p:nvPr/>
          </p:nvSpPr>
          <p:spPr>
            <a:xfrm>
              <a:off x="6745679" y="10209011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59">
                  <a:moveTo>
                    <a:pt x="1601" y="22486"/>
                  </a:moveTo>
                  <a:lnTo>
                    <a:pt x="1518" y="6085"/>
                  </a:lnTo>
                  <a:lnTo>
                    <a:pt x="0" y="0"/>
                  </a:lnTo>
                </a:path>
              </a:pathLst>
            </a:custGeom>
            <a:ln w="31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1" name="object 1831"/>
            <p:cNvSpPr/>
            <p:nvPr/>
          </p:nvSpPr>
          <p:spPr>
            <a:xfrm>
              <a:off x="6743235" y="1020292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444" y="6084"/>
                  </a:moveTo>
                  <a:lnTo>
                    <a:pt x="926" y="0"/>
                  </a:lnTo>
                  <a:lnTo>
                    <a:pt x="0" y="5346"/>
                  </a:lnTo>
                </a:path>
              </a:pathLst>
            </a:custGeom>
            <a:ln w="32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2" name="object 1832"/>
            <p:cNvSpPr/>
            <p:nvPr/>
          </p:nvSpPr>
          <p:spPr>
            <a:xfrm>
              <a:off x="6742307" y="10208272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40" h="20954">
                  <a:moveTo>
                    <a:pt x="927" y="0"/>
                  </a:moveTo>
                  <a:lnTo>
                    <a:pt x="0" y="5346"/>
                  </a:lnTo>
                  <a:lnTo>
                    <a:pt x="2319" y="20735"/>
                  </a:lnTo>
                </a:path>
              </a:pathLst>
            </a:custGeom>
            <a:ln w="34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3" name="object 1833"/>
            <p:cNvSpPr/>
            <p:nvPr/>
          </p:nvSpPr>
          <p:spPr>
            <a:xfrm>
              <a:off x="6744627" y="10229008"/>
              <a:ext cx="8255" cy="37465"/>
            </a:xfrm>
            <a:custGeom>
              <a:avLst/>
              <a:gdLst/>
              <a:ahLst/>
              <a:cxnLst/>
              <a:rect l="l" t="t" r="r" b="b"/>
              <a:pathLst>
                <a:path w="8254" h="37465">
                  <a:moveTo>
                    <a:pt x="0" y="0"/>
                  </a:moveTo>
                  <a:lnTo>
                    <a:pt x="1433" y="9240"/>
                  </a:lnTo>
                  <a:lnTo>
                    <a:pt x="2769" y="16209"/>
                  </a:lnTo>
                  <a:lnTo>
                    <a:pt x="4780" y="24407"/>
                  </a:lnTo>
                  <a:lnTo>
                    <a:pt x="8238" y="37334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4" name="object 1834"/>
            <p:cNvSpPr/>
            <p:nvPr/>
          </p:nvSpPr>
          <p:spPr>
            <a:xfrm>
              <a:off x="6752865" y="10266343"/>
              <a:ext cx="15240" cy="45085"/>
            </a:xfrm>
            <a:custGeom>
              <a:avLst/>
              <a:gdLst/>
              <a:ahLst/>
              <a:cxnLst/>
              <a:rect l="l" t="t" r="r" b="b"/>
              <a:pathLst>
                <a:path w="15240" h="45084">
                  <a:moveTo>
                    <a:pt x="0" y="0"/>
                  </a:moveTo>
                  <a:lnTo>
                    <a:pt x="3565" y="13040"/>
                  </a:lnTo>
                  <a:lnTo>
                    <a:pt x="6326" y="22030"/>
                  </a:lnTo>
                  <a:lnTo>
                    <a:pt x="9700" y="31148"/>
                  </a:lnTo>
                  <a:lnTo>
                    <a:pt x="15103" y="44573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5" name="object 1835"/>
            <p:cNvSpPr/>
            <p:nvPr/>
          </p:nvSpPr>
          <p:spPr>
            <a:xfrm>
              <a:off x="6767969" y="10310916"/>
              <a:ext cx="20955" cy="40005"/>
            </a:xfrm>
            <a:custGeom>
              <a:avLst/>
              <a:gdLst/>
              <a:ahLst/>
              <a:cxnLst/>
              <a:rect l="l" t="t" r="r" b="b"/>
              <a:pathLst>
                <a:path w="20954" h="40004">
                  <a:moveTo>
                    <a:pt x="0" y="0"/>
                  </a:moveTo>
                  <a:lnTo>
                    <a:pt x="5491" y="13349"/>
                  </a:lnTo>
                  <a:lnTo>
                    <a:pt x="9489" y="21940"/>
                  </a:lnTo>
                  <a:lnTo>
                    <a:pt x="13942" y="29498"/>
                  </a:lnTo>
                  <a:lnTo>
                    <a:pt x="20801" y="39751"/>
                  </a:lnTo>
                </a:path>
              </a:pathLst>
            </a:custGeom>
            <a:ln w="32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6" name="object 1836"/>
            <p:cNvSpPr/>
            <p:nvPr/>
          </p:nvSpPr>
          <p:spPr>
            <a:xfrm>
              <a:off x="6788770" y="103506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0" y="0"/>
                  </a:moveTo>
                  <a:lnTo>
                    <a:pt x="6918" y="10017"/>
                  </a:lnTo>
                  <a:lnTo>
                    <a:pt x="11783" y="15932"/>
                  </a:lnTo>
                  <a:lnTo>
                    <a:pt x="16901" y="20062"/>
                  </a:lnTo>
                  <a:lnTo>
                    <a:pt x="24573" y="24724"/>
                  </a:lnTo>
                </a:path>
              </a:pathLst>
            </a:custGeom>
            <a:ln w="31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7" name="object 1837"/>
            <p:cNvSpPr/>
            <p:nvPr/>
          </p:nvSpPr>
          <p:spPr>
            <a:xfrm>
              <a:off x="6813343" y="10375391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4" h="6350">
                  <a:moveTo>
                    <a:pt x="0" y="0"/>
                  </a:moveTo>
                  <a:lnTo>
                    <a:pt x="7693" y="4343"/>
                  </a:lnTo>
                  <a:lnTo>
                    <a:pt x="12956" y="6240"/>
                  </a:lnTo>
                  <a:lnTo>
                    <a:pt x="18217" y="6096"/>
                  </a:lnTo>
                  <a:lnTo>
                    <a:pt x="25905" y="4316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8" name="object 1838"/>
            <p:cNvSpPr/>
            <p:nvPr/>
          </p:nvSpPr>
          <p:spPr>
            <a:xfrm>
              <a:off x="6839249" y="10363111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5">
                  <a:moveTo>
                    <a:pt x="0" y="16596"/>
                  </a:moveTo>
                  <a:lnTo>
                    <a:pt x="7646" y="14489"/>
                  </a:lnTo>
                  <a:lnTo>
                    <a:pt x="12623" y="12058"/>
                  </a:lnTo>
                  <a:lnTo>
                    <a:pt x="17115" y="7747"/>
                  </a:lnTo>
                  <a:lnTo>
                    <a:pt x="23307" y="0"/>
                  </a:lnTo>
                </a:path>
              </a:pathLst>
            </a:custGeom>
            <a:ln w="33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9" name="object 1839"/>
            <p:cNvSpPr/>
            <p:nvPr/>
          </p:nvSpPr>
          <p:spPr>
            <a:xfrm>
              <a:off x="6862557" y="10331025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4">
                  <a:moveTo>
                    <a:pt x="0" y="32086"/>
                  </a:moveTo>
                  <a:lnTo>
                    <a:pt x="6089" y="24096"/>
                  </a:lnTo>
                  <a:lnTo>
                    <a:pt x="9859" y="18091"/>
                  </a:lnTo>
                  <a:lnTo>
                    <a:pt x="12876" y="11061"/>
                  </a:lnTo>
                  <a:lnTo>
                    <a:pt x="16707" y="0"/>
                  </a:lnTo>
                </a:path>
              </a:pathLst>
            </a:custGeom>
            <a:ln w="33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0" name="object 1840"/>
            <p:cNvSpPr/>
            <p:nvPr/>
          </p:nvSpPr>
          <p:spPr>
            <a:xfrm>
              <a:off x="6879264" y="10294605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90" h="36829">
                  <a:moveTo>
                    <a:pt x="0" y="36420"/>
                  </a:moveTo>
                  <a:lnTo>
                    <a:pt x="3701" y="25290"/>
                  </a:lnTo>
                  <a:lnTo>
                    <a:pt x="5813" y="17787"/>
                  </a:lnTo>
                  <a:lnTo>
                    <a:pt x="7126" y="10495"/>
                  </a:lnTo>
                  <a:lnTo>
                    <a:pt x="8430" y="0"/>
                  </a:lnTo>
                </a:path>
              </a:pathLst>
            </a:custGeom>
            <a:ln w="32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1" name="object 1841"/>
            <p:cNvSpPr/>
            <p:nvPr/>
          </p:nvSpPr>
          <p:spPr>
            <a:xfrm>
              <a:off x="6887695" y="10265209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29395"/>
                  </a:moveTo>
                  <a:lnTo>
                    <a:pt x="1176" y="19010"/>
                  </a:lnTo>
                  <a:lnTo>
                    <a:pt x="1597" y="12486"/>
                  </a:lnTo>
                  <a:lnTo>
                    <a:pt x="1286" y="7068"/>
                  </a:lnTo>
                  <a:lnTo>
                    <a:pt x="270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2" name="object 1842"/>
            <p:cNvSpPr/>
            <p:nvPr/>
          </p:nvSpPr>
          <p:spPr>
            <a:xfrm>
              <a:off x="6882633" y="10250723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4">
                  <a:moveTo>
                    <a:pt x="5332" y="14485"/>
                  </a:moveTo>
                  <a:lnTo>
                    <a:pt x="3518" y="2737"/>
                  </a:lnTo>
                  <a:lnTo>
                    <a:pt x="0" y="0"/>
                  </a:lnTo>
                </a:path>
              </a:pathLst>
            </a:custGeom>
            <a:ln w="32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3" name="object 1843"/>
            <p:cNvSpPr/>
            <p:nvPr/>
          </p:nvSpPr>
          <p:spPr>
            <a:xfrm>
              <a:off x="6877454" y="10247987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4">
                  <a:moveTo>
                    <a:pt x="5178" y="2736"/>
                  </a:moveTo>
                  <a:lnTo>
                    <a:pt x="1660" y="0"/>
                  </a:lnTo>
                  <a:lnTo>
                    <a:pt x="0" y="6610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4" name="object 1844"/>
            <p:cNvSpPr/>
            <p:nvPr/>
          </p:nvSpPr>
          <p:spPr>
            <a:xfrm>
              <a:off x="6875793" y="10254597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1661" y="0"/>
                  </a:moveTo>
                  <a:lnTo>
                    <a:pt x="0" y="6611"/>
                  </a:lnTo>
                  <a:lnTo>
                    <a:pt x="4340" y="20356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5" name="object 1845"/>
            <p:cNvSpPr/>
            <p:nvPr/>
          </p:nvSpPr>
          <p:spPr>
            <a:xfrm>
              <a:off x="6880133" y="10274954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0" y="0"/>
                  </a:moveTo>
                  <a:lnTo>
                    <a:pt x="2672" y="8212"/>
                  </a:lnTo>
                  <a:lnTo>
                    <a:pt x="5103" y="14154"/>
                  </a:lnTo>
                  <a:lnTo>
                    <a:pt x="8678" y="20712"/>
                  </a:lnTo>
                  <a:lnTo>
                    <a:pt x="14783" y="30769"/>
                  </a:lnTo>
                </a:path>
              </a:pathLst>
            </a:custGeom>
            <a:ln w="34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6" name="object 1846"/>
            <p:cNvSpPr/>
            <p:nvPr/>
          </p:nvSpPr>
          <p:spPr>
            <a:xfrm>
              <a:off x="6894917" y="10305723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4">
                  <a:moveTo>
                    <a:pt x="0" y="0"/>
                  </a:moveTo>
                  <a:lnTo>
                    <a:pt x="6284" y="10078"/>
                  </a:lnTo>
                  <a:lnTo>
                    <a:pt x="11122" y="16785"/>
                  </a:lnTo>
                  <a:lnTo>
                    <a:pt x="16979" y="23135"/>
                  </a:lnTo>
                  <a:lnTo>
                    <a:pt x="26324" y="32140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7" name="object 1847"/>
            <p:cNvSpPr/>
            <p:nvPr/>
          </p:nvSpPr>
          <p:spPr>
            <a:xfrm>
              <a:off x="6921242" y="10337864"/>
              <a:ext cx="36830" cy="24765"/>
            </a:xfrm>
            <a:custGeom>
              <a:avLst/>
              <a:gdLst/>
              <a:ahLst/>
              <a:cxnLst/>
              <a:rect l="l" t="t" r="r" b="b"/>
              <a:pathLst>
                <a:path w="36829" h="24765">
                  <a:moveTo>
                    <a:pt x="0" y="0"/>
                  </a:moveTo>
                  <a:lnTo>
                    <a:pt x="9507" y="8884"/>
                  </a:lnTo>
                  <a:lnTo>
                    <a:pt x="16495" y="14393"/>
                  </a:lnTo>
                  <a:lnTo>
                    <a:pt x="24404" y="18817"/>
                  </a:lnTo>
                  <a:lnTo>
                    <a:pt x="36669" y="24449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8" name="object 1848"/>
            <p:cNvSpPr/>
            <p:nvPr/>
          </p:nvSpPr>
          <p:spPr>
            <a:xfrm>
              <a:off x="6957911" y="10362314"/>
              <a:ext cx="44450" cy="10160"/>
            </a:xfrm>
            <a:custGeom>
              <a:avLst/>
              <a:gdLst/>
              <a:ahLst/>
              <a:cxnLst/>
              <a:rect l="l" t="t" r="r" b="b"/>
              <a:pathLst>
                <a:path w="44450" h="10159">
                  <a:moveTo>
                    <a:pt x="0" y="0"/>
                  </a:moveTo>
                  <a:lnTo>
                    <a:pt x="12386" y="5402"/>
                  </a:lnTo>
                  <a:lnTo>
                    <a:pt x="21146" y="8221"/>
                  </a:lnTo>
                  <a:lnTo>
                    <a:pt x="30446" y="9370"/>
                  </a:lnTo>
                  <a:lnTo>
                    <a:pt x="44454" y="9767"/>
                  </a:lnTo>
                </a:path>
              </a:pathLst>
            </a:custGeom>
            <a:ln w="32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9" name="object 1849"/>
            <p:cNvSpPr/>
            <p:nvPr/>
          </p:nvSpPr>
          <p:spPr>
            <a:xfrm>
              <a:off x="7002366" y="10363565"/>
              <a:ext cx="46990" cy="8890"/>
            </a:xfrm>
            <a:custGeom>
              <a:avLst/>
              <a:gdLst/>
              <a:ahLst/>
              <a:cxnLst/>
              <a:rect l="l" t="t" r="r" b="b"/>
              <a:pathLst>
                <a:path w="46990" h="8890">
                  <a:moveTo>
                    <a:pt x="0" y="8516"/>
                  </a:moveTo>
                  <a:lnTo>
                    <a:pt x="14038" y="8627"/>
                  </a:lnTo>
                  <a:lnTo>
                    <a:pt x="23550" y="7777"/>
                  </a:lnTo>
                  <a:lnTo>
                    <a:pt x="32885" y="5167"/>
                  </a:lnTo>
                  <a:lnTo>
                    <a:pt x="46392" y="0"/>
                  </a:lnTo>
                </a:path>
              </a:pathLst>
            </a:custGeom>
            <a:ln w="32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0" name="object 1850"/>
            <p:cNvSpPr/>
            <p:nvPr/>
          </p:nvSpPr>
          <p:spPr>
            <a:xfrm>
              <a:off x="7048759" y="10338307"/>
              <a:ext cx="40005" cy="25400"/>
            </a:xfrm>
            <a:custGeom>
              <a:avLst/>
              <a:gdLst/>
              <a:ahLst/>
              <a:cxnLst/>
              <a:rect l="l" t="t" r="r" b="b"/>
              <a:pathLst>
                <a:path w="40004" h="25400">
                  <a:moveTo>
                    <a:pt x="0" y="25258"/>
                  </a:moveTo>
                  <a:lnTo>
                    <a:pt x="13405" y="19828"/>
                  </a:lnTo>
                  <a:lnTo>
                    <a:pt x="22033" y="15387"/>
                  </a:lnTo>
                  <a:lnTo>
                    <a:pt x="29627" y="9567"/>
                  </a:lnTo>
                  <a:lnTo>
                    <a:pt x="39930" y="0"/>
                  </a:lnTo>
                </a:path>
              </a:pathLst>
            </a:custGeom>
            <a:ln w="32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1" name="object 1851"/>
            <p:cNvSpPr/>
            <p:nvPr/>
          </p:nvSpPr>
          <p:spPr>
            <a:xfrm>
              <a:off x="7088689" y="10302155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70" h="36195">
                  <a:moveTo>
                    <a:pt x="0" y="36151"/>
                  </a:moveTo>
                  <a:lnTo>
                    <a:pt x="10091" y="26413"/>
                  </a:lnTo>
                  <a:lnTo>
                    <a:pt x="16201" y="19401"/>
                  </a:lnTo>
                  <a:lnTo>
                    <a:pt x="20799" y="11726"/>
                  </a:lnTo>
                  <a:lnTo>
                    <a:pt x="26356" y="0"/>
                  </a:lnTo>
                </a:path>
              </a:pathLst>
            </a:custGeom>
            <a:ln w="31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2" name="object 1852"/>
            <p:cNvSpPr/>
            <p:nvPr/>
          </p:nvSpPr>
          <p:spPr>
            <a:xfrm>
              <a:off x="7115046" y="10262803"/>
              <a:ext cx="8890" cy="39370"/>
            </a:xfrm>
            <a:custGeom>
              <a:avLst/>
              <a:gdLst/>
              <a:ahLst/>
              <a:cxnLst/>
              <a:rect l="l" t="t" r="r" b="b"/>
              <a:pathLst>
                <a:path w="8890" h="39370">
                  <a:moveTo>
                    <a:pt x="0" y="39352"/>
                  </a:moveTo>
                  <a:lnTo>
                    <a:pt x="5283" y="27575"/>
                  </a:lnTo>
                  <a:lnTo>
                    <a:pt x="7970" y="19550"/>
                  </a:lnTo>
                  <a:lnTo>
                    <a:pt x="8893" y="11588"/>
                  </a:lnTo>
                  <a:lnTo>
                    <a:pt x="8886" y="0"/>
                  </a:lnTo>
                </a:path>
              </a:pathLst>
            </a:custGeom>
            <a:ln w="32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3" name="object 1853"/>
            <p:cNvSpPr/>
            <p:nvPr/>
          </p:nvSpPr>
          <p:spPr>
            <a:xfrm>
              <a:off x="7113959" y="10227866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59" h="35559">
                  <a:moveTo>
                    <a:pt x="9973" y="34936"/>
                  </a:moveTo>
                  <a:lnTo>
                    <a:pt x="9670" y="23416"/>
                  </a:lnTo>
                  <a:lnTo>
                    <a:pt x="8531" y="15937"/>
                  </a:lnTo>
                  <a:lnTo>
                    <a:pt x="5619" y="9223"/>
                  </a:lnTo>
                  <a:lnTo>
                    <a:pt x="0" y="0"/>
                  </a:lnTo>
                </a:path>
              </a:pathLst>
            </a:custGeom>
            <a:ln w="32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4" name="object 1854"/>
            <p:cNvSpPr/>
            <p:nvPr/>
          </p:nvSpPr>
          <p:spPr>
            <a:xfrm>
              <a:off x="7087488" y="10202363"/>
              <a:ext cx="26670" cy="26034"/>
            </a:xfrm>
            <a:custGeom>
              <a:avLst/>
              <a:gdLst/>
              <a:ahLst/>
              <a:cxnLst/>
              <a:rect l="l" t="t" r="r" b="b"/>
              <a:pathLst>
                <a:path w="26670" h="26034">
                  <a:moveTo>
                    <a:pt x="26471" y="25503"/>
                  </a:moveTo>
                  <a:lnTo>
                    <a:pt x="20594" y="16426"/>
                  </a:lnTo>
                  <a:lnTo>
                    <a:pt x="15878" y="10744"/>
                  </a:lnTo>
                  <a:lnTo>
                    <a:pt x="9840" y="6065"/>
                  </a:lnTo>
                  <a:lnTo>
                    <a:pt x="0" y="0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5" name="object 1855"/>
            <p:cNvSpPr/>
            <p:nvPr/>
          </p:nvSpPr>
          <p:spPr>
            <a:xfrm>
              <a:off x="7051317" y="10188007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36171" y="14355"/>
                  </a:moveTo>
                  <a:lnTo>
                    <a:pt x="26179" y="8464"/>
                  </a:lnTo>
                  <a:lnTo>
                    <a:pt x="19081" y="5005"/>
                  </a:lnTo>
                  <a:lnTo>
                    <a:pt x="11484" y="2632"/>
                  </a:lnTo>
                  <a:lnTo>
                    <a:pt x="0" y="0"/>
                  </a:lnTo>
                </a:path>
              </a:pathLst>
            </a:custGeom>
            <a:ln w="32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6" name="object 1856"/>
            <p:cNvSpPr/>
            <p:nvPr/>
          </p:nvSpPr>
          <p:spPr>
            <a:xfrm>
              <a:off x="7013982" y="10184459"/>
              <a:ext cx="37465" cy="3810"/>
            </a:xfrm>
            <a:custGeom>
              <a:avLst/>
              <a:gdLst/>
              <a:ahLst/>
              <a:cxnLst/>
              <a:rect l="l" t="t" r="r" b="b"/>
              <a:pathLst>
                <a:path w="37465" h="3809">
                  <a:moveTo>
                    <a:pt x="37334" y="3547"/>
                  </a:moveTo>
                  <a:lnTo>
                    <a:pt x="25831" y="1097"/>
                  </a:lnTo>
                  <a:lnTo>
                    <a:pt x="18108" y="0"/>
                  </a:lnTo>
                  <a:lnTo>
                    <a:pt x="10664" y="3"/>
                  </a:lnTo>
                  <a:lnTo>
                    <a:pt x="0" y="855"/>
                  </a:lnTo>
                </a:path>
              </a:pathLst>
            </a:custGeom>
            <a:ln w="32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7" name="object 1857"/>
            <p:cNvSpPr/>
            <p:nvPr/>
          </p:nvSpPr>
          <p:spPr>
            <a:xfrm>
              <a:off x="6982601" y="10185315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5">
                  <a:moveTo>
                    <a:pt x="31381" y="0"/>
                  </a:moveTo>
                  <a:lnTo>
                    <a:pt x="20809" y="1058"/>
                  </a:lnTo>
                  <a:lnTo>
                    <a:pt x="14017" y="2505"/>
                  </a:lnTo>
                  <a:lnTo>
                    <a:pt x="8061" y="5327"/>
                  </a:lnTo>
                  <a:lnTo>
                    <a:pt x="0" y="10508"/>
                  </a:lnTo>
                </a:path>
              </a:pathLst>
            </a:custGeom>
            <a:ln w="32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8" name="object 1858"/>
            <p:cNvSpPr/>
            <p:nvPr/>
          </p:nvSpPr>
          <p:spPr>
            <a:xfrm>
              <a:off x="6962018" y="10195824"/>
              <a:ext cx="20955" cy="26034"/>
            </a:xfrm>
            <a:custGeom>
              <a:avLst/>
              <a:gdLst/>
              <a:ahLst/>
              <a:cxnLst/>
              <a:rect l="l" t="t" r="r" b="b"/>
              <a:pathLst>
                <a:path w="20954" h="26034">
                  <a:moveTo>
                    <a:pt x="20583" y="0"/>
                  </a:moveTo>
                  <a:lnTo>
                    <a:pt x="12690" y="5418"/>
                  </a:lnTo>
                  <a:lnTo>
                    <a:pt x="7915" y="9899"/>
                  </a:lnTo>
                  <a:lnTo>
                    <a:pt x="4328" y="15851"/>
                  </a:lnTo>
                  <a:lnTo>
                    <a:pt x="0" y="25681"/>
                  </a:lnTo>
                </a:path>
              </a:pathLst>
            </a:custGeom>
            <a:ln w="32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9" name="object 1859"/>
            <p:cNvSpPr/>
            <p:nvPr/>
          </p:nvSpPr>
          <p:spPr>
            <a:xfrm>
              <a:off x="6955841" y="10221505"/>
              <a:ext cx="6350" cy="40005"/>
            </a:xfrm>
            <a:custGeom>
              <a:avLst/>
              <a:gdLst/>
              <a:ahLst/>
              <a:cxnLst/>
              <a:rect l="l" t="t" r="r" b="b"/>
              <a:pathLst>
                <a:path w="6350" h="40004">
                  <a:moveTo>
                    <a:pt x="6177" y="0"/>
                  </a:moveTo>
                  <a:lnTo>
                    <a:pt x="2090" y="10050"/>
                  </a:lnTo>
                  <a:lnTo>
                    <a:pt x="191" y="17549"/>
                  </a:lnTo>
                  <a:lnTo>
                    <a:pt x="0" y="26229"/>
                  </a:lnTo>
                  <a:lnTo>
                    <a:pt x="1032" y="39824"/>
                  </a:lnTo>
                </a:path>
              </a:pathLst>
            </a:custGeom>
            <a:ln w="32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0" name="object 1860"/>
            <p:cNvSpPr/>
            <p:nvPr/>
          </p:nvSpPr>
          <p:spPr>
            <a:xfrm>
              <a:off x="6956873" y="10261330"/>
              <a:ext cx="14604" cy="48260"/>
            </a:xfrm>
            <a:custGeom>
              <a:avLst/>
              <a:gdLst/>
              <a:ahLst/>
              <a:cxnLst/>
              <a:rect l="l" t="t" r="r" b="b"/>
              <a:pathLst>
                <a:path w="14604" h="48259">
                  <a:moveTo>
                    <a:pt x="0" y="0"/>
                  </a:moveTo>
                  <a:lnTo>
                    <a:pt x="1331" y="13717"/>
                  </a:lnTo>
                  <a:lnTo>
                    <a:pt x="3231" y="23259"/>
                  </a:lnTo>
                  <a:lnTo>
                    <a:pt x="7010" y="33097"/>
                  </a:lnTo>
                  <a:lnTo>
                    <a:pt x="13978" y="47704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1" name="object 1861"/>
            <p:cNvSpPr/>
            <p:nvPr/>
          </p:nvSpPr>
          <p:spPr>
            <a:xfrm>
              <a:off x="6970852" y="10309034"/>
              <a:ext cx="32384" cy="45720"/>
            </a:xfrm>
            <a:custGeom>
              <a:avLst/>
              <a:gdLst/>
              <a:ahLst/>
              <a:cxnLst/>
              <a:rect l="l" t="t" r="r" b="b"/>
              <a:pathLst>
                <a:path w="32384" h="45720">
                  <a:moveTo>
                    <a:pt x="0" y="0"/>
                  </a:moveTo>
                  <a:lnTo>
                    <a:pt x="7248" y="14567"/>
                  </a:lnTo>
                  <a:lnTo>
                    <a:pt x="12989" y="24138"/>
                  </a:lnTo>
                  <a:lnTo>
                    <a:pt x="20215" y="32954"/>
                  </a:lnTo>
                  <a:lnTo>
                    <a:pt x="31919" y="45259"/>
                  </a:lnTo>
                </a:path>
              </a:pathLst>
            </a:custGeom>
            <a:ln w="32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2" name="object 1862"/>
            <p:cNvSpPr/>
            <p:nvPr/>
          </p:nvSpPr>
          <p:spPr>
            <a:xfrm>
              <a:off x="7002771" y="10354293"/>
              <a:ext cx="43815" cy="33655"/>
            </a:xfrm>
            <a:custGeom>
              <a:avLst/>
              <a:gdLst/>
              <a:ahLst/>
              <a:cxnLst/>
              <a:rect l="l" t="t" r="r" b="b"/>
              <a:pathLst>
                <a:path w="43815" h="33654">
                  <a:moveTo>
                    <a:pt x="0" y="0"/>
                  </a:moveTo>
                  <a:lnTo>
                    <a:pt x="11881" y="12115"/>
                  </a:lnTo>
                  <a:lnTo>
                    <a:pt x="20349" y="19610"/>
                  </a:lnTo>
                  <a:lnTo>
                    <a:pt x="29460" y="25595"/>
                  </a:lnTo>
                  <a:lnTo>
                    <a:pt x="43271" y="33180"/>
                  </a:lnTo>
                </a:path>
              </a:pathLst>
            </a:custGeom>
            <a:ln w="31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3" name="object 1863"/>
            <p:cNvSpPr/>
            <p:nvPr/>
          </p:nvSpPr>
          <p:spPr>
            <a:xfrm>
              <a:off x="7046042" y="10387474"/>
              <a:ext cx="45085" cy="16510"/>
            </a:xfrm>
            <a:custGeom>
              <a:avLst/>
              <a:gdLst/>
              <a:ahLst/>
              <a:cxnLst/>
              <a:rect l="l" t="t" r="r" b="b"/>
              <a:pathLst>
                <a:path w="45084" h="16509">
                  <a:moveTo>
                    <a:pt x="0" y="0"/>
                  </a:moveTo>
                  <a:lnTo>
                    <a:pt x="13836" y="7317"/>
                  </a:lnTo>
                  <a:lnTo>
                    <a:pt x="23125" y="11429"/>
                  </a:lnTo>
                  <a:lnTo>
                    <a:pt x="32074" y="13840"/>
                  </a:lnTo>
                  <a:lnTo>
                    <a:pt x="44893" y="16055"/>
                  </a:lnTo>
                </a:path>
              </a:pathLst>
            </a:custGeom>
            <a:ln w="31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4" name="object 1864"/>
            <p:cNvSpPr/>
            <p:nvPr/>
          </p:nvSpPr>
          <p:spPr>
            <a:xfrm>
              <a:off x="7090936" y="1040296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563"/>
                  </a:moveTo>
                  <a:lnTo>
                    <a:pt x="12690" y="2518"/>
                  </a:lnTo>
                  <a:lnTo>
                    <a:pt x="20739" y="3112"/>
                  </a:lnTo>
                  <a:lnTo>
                    <a:pt x="27581" y="2290"/>
                  </a:lnTo>
                  <a:lnTo>
                    <a:pt x="36655" y="0"/>
                  </a:lnTo>
                </a:path>
              </a:pathLst>
            </a:custGeom>
            <a:ln w="31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5" name="object 1865"/>
            <p:cNvSpPr/>
            <p:nvPr/>
          </p:nvSpPr>
          <p:spPr>
            <a:xfrm>
              <a:off x="7127591" y="10390454"/>
              <a:ext cx="21590" cy="12700"/>
            </a:xfrm>
            <a:custGeom>
              <a:avLst/>
              <a:gdLst/>
              <a:ahLst/>
              <a:cxnLst/>
              <a:rect l="l" t="t" r="r" b="b"/>
              <a:pathLst>
                <a:path w="21590" h="12700">
                  <a:moveTo>
                    <a:pt x="0" y="12512"/>
                  </a:moveTo>
                  <a:lnTo>
                    <a:pt x="15111" y="8457"/>
                  </a:lnTo>
                  <a:lnTo>
                    <a:pt x="21496" y="0"/>
                  </a:lnTo>
                </a:path>
              </a:pathLst>
            </a:custGeom>
            <a:ln w="32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6" name="object 1866"/>
            <p:cNvSpPr/>
            <p:nvPr/>
          </p:nvSpPr>
          <p:spPr>
            <a:xfrm>
              <a:off x="7149087" y="10372900"/>
              <a:ext cx="6985" cy="17780"/>
            </a:xfrm>
            <a:custGeom>
              <a:avLst/>
              <a:gdLst/>
              <a:ahLst/>
              <a:cxnLst/>
              <a:rect l="l" t="t" r="r" b="b"/>
              <a:pathLst>
                <a:path w="6984" h="17779">
                  <a:moveTo>
                    <a:pt x="0" y="17553"/>
                  </a:moveTo>
                  <a:lnTo>
                    <a:pt x="6384" y="9097"/>
                  </a:lnTo>
                  <a:lnTo>
                    <a:pt x="4641" y="0"/>
                  </a:lnTo>
                </a:path>
              </a:pathLst>
            </a:custGeom>
            <a:ln w="33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67" name="object 1867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7635965" y="10148315"/>
            <a:ext cx="167487" cy="201229"/>
          </a:xfrm>
          <a:prstGeom prst="rect">
            <a:avLst/>
          </a:prstGeom>
        </p:spPr>
      </p:pic>
      <p:grpSp>
        <p:nvGrpSpPr>
          <p:cNvPr id="1868" name="object 1868"/>
          <p:cNvGrpSpPr/>
          <p:nvPr/>
        </p:nvGrpSpPr>
        <p:grpSpPr>
          <a:xfrm>
            <a:off x="7865183" y="10031253"/>
            <a:ext cx="306705" cy="520065"/>
            <a:chOff x="7865183" y="10031253"/>
            <a:chExt cx="306705" cy="520065"/>
          </a:xfrm>
        </p:grpSpPr>
        <p:sp>
          <p:nvSpPr>
            <p:cNvPr id="1869" name="object 1869"/>
            <p:cNvSpPr/>
            <p:nvPr/>
          </p:nvSpPr>
          <p:spPr>
            <a:xfrm>
              <a:off x="7932410" y="10150334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5">
                  <a:moveTo>
                    <a:pt x="0" y="17926"/>
                  </a:moveTo>
                  <a:lnTo>
                    <a:pt x="344" y="16206"/>
                  </a:lnTo>
                  <a:lnTo>
                    <a:pt x="688" y="14486"/>
                  </a:lnTo>
                </a:path>
                <a:path w="3175" h="18415">
                  <a:moveTo>
                    <a:pt x="688" y="14486"/>
                  </a:moveTo>
                  <a:lnTo>
                    <a:pt x="1376" y="11046"/>
                  </a:lnTo>
                  <a:lnTo>
                    <a:pt x="315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0" name="object 1870"/>
            <p:cNvSpPr/>
            <p:nvPr/>
          </p:nvSpPr>
          <p:spPr>
            <a:xfrm>
              <a:off x="7935560" y="10120209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0" y="30125"/>
                  </a:moveTo>
                  <a:lnTo>
                    <a:pt x="1012" y="23440"/>
                  </a:lnTo>
                  <a:lnTo>
                    <a:pt x="1450" y="18074"/>
                  </a:lnTo>
                  <a:lnTo>
                    <a:pt x="1404" y="11202"/>
                  </a:lnTo>
                  <a:lnTo>
                    <a:pt x="964" y="0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1" name="object 1871"/>
            <p:cNvSpPr/>
            <p:nvPr/>
          </p:nvSpPr>
          <p:spPr>
            <a:xfrm>
              <a:off x="7929263" y="10081513"/>
              <a:ext cx="7620" cy="38735"/>
            </a:xfrm>
            <a:custGeom>
              <a:avLst/>
              <a:gdLst/>
              <a:ahLst/>
              <a:cxnLst/>
              <a:rect l="l" t="t" r="r" b="b"/>
              <a:pathLst>
                <a:path w="7620" h="38734">
                  <a:moveTo>
                    <a:pt x="7261" y="38695"/>
                  </a:moveTo>
                  <a:lnTo>
                    <a:pt x="6693" y="27358"/>
                  </a:lnTo>
                  <a:lnTo>
                    <a:pt x="5747" y="19549"/>
                  </a:lnTo>
                  <a:lnTo>
                    <a:pt x="3743" y="11638"/>
                  </a:lnTo>
                  <a:lnTo>
                    <a:pt x="0" y="0"/>
                  </a:lnTo>
                </a:path>
              </a:pathLst>
            </a:custGeom>
            <a:ln w="33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2" name="object 1872"/>
            <p:cNvSpPr/>
            <p:nvPr/>
          </p:nvSpPr>
          <p:spPr>
            <a:xfrm>
              <a:off x="7913273" y="10053369"/>
              <a:ext cx="16510" cy="28575"/>
            </a:xfrm>
            <a:custGeom>
              <a:avLst/>
              <a:gdLst/>
              <a:ahLst/>
              <a:cxnLst/>
              <a:rect l="l" t="t" r="r" b="b"/>
              <a:pathLst>
                <a:path w="16509" h="28575">
                  <a:moveTo>
                    <a:pt x="15989" y="28144"/>
                  </a:moveTo>
                  <a:lnTo>
                    <a:pt x="12109" y="16670"/>
                  </a:lnTo>
                  <a:lnTo>
                    <a:pt x="9150" y="9914"/>
                  </a:lnTo>
                  <a:lnTo>
                    <a:pt x="5613" y="5236"/>
                  </a:lnTo>
                  <a:lnTo>
                    <a:pt x="0" y="0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3" name="object 1873"/>
            <p:cNvSpPr/>
            <p:nvPr/>
          </p:nvSpPr>
          <p:spPr>
            <a:xfrm>
              <a:off x="7896681" y="10047477"/>
              <a:ext cx="17145" cy="10160"/>
            </a:xfrm>
            <a:custGeom>
              <a:avLst/>
              <a:gdLst/>
              <a:ahLst/>
              <a:cxnLst/>
              <a:rect l="l" t="t" r="r" b="b"/>
              <a:pathLst>
                <a:path w="17145" h="10159">
                  <a:moveTo>
                    <a:pt x="16592" y="5892"/>
                  </a:moveTo>
                  <a:lnTo>
                    <a:pt x="10968" y="1157"/>
                  </a:lnTo>
                  <a:lnTo>
                    <a:pt x="7366" y="0"/>
                  </a:lnTo>
                  <a:lnTo>
                    <a:pt x="4228" y="2796"/>
                  </a:lnTo>
                  <a:lnTo>
                    <a:pt x="0" y="9924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4" name="object 1874"/>
            <p:cNvSpPr/>
            <p:nvPr/>
          </p:nvSpPr>
          <p:spPr>
            <a:xfrm>
              <a:off x="7887923" y="10057401"/>
              <a:ext cx="8890" cy="48260"/>
            </a:xfrm>
            <a:custGeom>
              <a:avLst/>
              <a:gdLst/>
              <a:ahLst/>
              <a:cxnLst/>
              <a:rect l="l" t="t" r="r" b="b"/>
              <a:pathLst>
                <a:path w="8890" h="48259">
                  <a:moveTo>
                    <a:pt x="8757" y="0"/>
                  </a:moveTo>
                  <a:lnTo>
                    <a:pt x="4651" y="7818"/>
                  </a:lnTo>
                  <a:lnTo>
                    <a:pt x="2370" y="15450"/>
                  </a:lnTo>
                  <a:lnTo>
                    <a:pt x="1093" y="27418"/>
                  </a:lnTo>
                  <a:lnTo>
                    <a:pt x="0" y="48245"/>
                  </a:lnTo>
                </a:path>
              </a:pathLst>
            </a:custGeom>
            <a:ln w="33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5" name="object 1875"/>
            <p:cNvSpPr/>
            <p:nvPr/>
          </p:nvSpPr>
          <p:spPr>
            <a:xfrm>
              <a:off x="7886770" y="10105647"/>
              <a:ext cx="2540" cy="89535"/>
            </a:xfrm>
            <a:custGeom>
              <a:avLst/>
              <a:gdLst/>
              <a:ahLst/>
              <a:cxnLst/>
              <a:rect l="l" t="t" r="r" b="b"/>
              <a:pathLst>
                <a:path w="2540" h="89534">
                  <a:moveTo>
                    <a:pt x="1066" y="-16598"/>
                  </a:moveTo>
                  <a:lnTo>
                    <a:pt x="1066" y="105839"/>
                  </a:lnTo>
                </a:path>
              </a:pathLst>
            </a:custGeom>
            <a:ln w="35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6" name="object 1876"/>
            <p:cNvSpPr/>
            <p:nvPr/>
          </p:nvSpPr>
          <p:spPr>
            <a:xfrm>
              <a:off x="7888902" y="10194888"/>
              <a:ext cx="6985" cy="111125"/>
            </a:xfrm>
            <a:custGeom>
              <a:avLst/>
              <a:gdLst/>
              <a:ahLst/>
              <a:cxnLst/>
              <a:rect l="l" t="t" r="r" b="b"/>
              <a:pathLst>
                <a:path w="6984" h="111125">
                  <a:moveTo>
                    <a:pt x="0" y="0"/>
                  </a:moveTo>
                  <a:lnTo>
                    <a:pt x="1616" y="31855"/>
                  </a:lnTo>
                  <a:lnTo>
                    <a:pt x="2880" y="54013"/>
                  </a:lnTo>
                  <a:lnTo>
                    <a:pt x="4441" y="76859"/>
                  </a:lnTo>
                  <a:lnTo>
                    <a:pt x="6953" y="110779"/>
                  </a:lnTo>
                </a:path>
              </a:pathLst>
            </a:custGeom>
            <a:ln w="30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7" name="object 1877"/>
            <p:cNvSpPr/>
            <p:nvPr/>
          </p:nvSpPr>
          <p:spPr>
            <a:xfrm>
              <a:off x="7895856" y="10305667"/>
              <a:ext cx="8255" cy="107950"/>
            </a:xfrm>
            <a:custGeom>
              <a:avLst/>
              <a:gdLst/>
              <a:ahLst/>
              <a:cxnLst/>
              <a:rect l="l" t="t" r="r" b="b"/>
              <a:pathLst>
                <a:path w="8254" h="107950">
                  <a:moveTo>
                    <a:pt x="0" y="0"/>
                  </a:moveTo>
                  <a:lnTo>
                    <a:pt x="2522" y="33867"/>
                  </a:lnTo>
                  <a:lnTo>
                    <a:pt x="4160" y="56351"/>
                  </a:lnTo>
                  <a:lnTo>
                    <a:pt x="5632" y="77526"/>
                  </a:lnTo>
                  <a:lnTo>
                    <a:pt x="7655" y="107467"/>
                  </a:lnTo>
                </a:path>
              </a:pathLst>
            </a:custGeom>
            <a:ln w="28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8" name="object 1878"/>
            <p:cNvSpPr/>
            <p:nvPr/>
          </p:nvSpPr>
          <p:spPr>
            <a:xfrm>
              <a:off x="7903511" y="10413134"/>
              <a:ext cx="4445" cy="81915"/>
            </a:xfrm>
            <a:custGeom>
              <a:avLst/>
              <a:gdLst/>
              <a:ahLst/>
              <a:cxnLst/>
              <a:rect l="l" t="t" r="r" b="b"/>
              <a:pathLst>
                <a:path w="4445" h="81915">
                  <a:moveTo>
                    <a:pt x="0" y="0"/>
                  </a:moveTo>
                  <a:lnTo>
                    <a:pt x="1972" y="29535"/>
                  </a:lnTo>
                  <a:lnTo>
                    <a:pt x="3092" y="47873"/>
                  </a:lnTo>
                  <a:lnTo>
                    <a:pt x="3775" y="62654"/>
                  </a:lnTo>
                  <a:lnTo>
                    <a:pt x="4440" y="81523"/>
                  </a:lnTo>
                </a:path>
              </a:pathLst>
            </a:custGeom>
            <a:ln w="28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9" name="object 1879"/>
            <p:cNvSpPr/>
            <p:nvPr/>
          </p:nvSpPr>
          <p:spPr>
            <a:xfrm>
              <a:off x="7907951" y="10494658"/>
              <a:ext cx="1270" cy="36195"/>
            </a:xfrm>
            <a:custGeom>
              <a:avLst/>
              <a:gdLst/>
              <a:ahLst/>
              <a:cxnLst/>
              <a:rect l="l" t="t" r="r" b="b"/>
              <a:pathLst>
                <a:path w="1270" h="36195">
                  <a:moveTo>
                    <a:pt x="0" y="0"/>
                  </a:moveTo>
                  <a:lnTo>
                    <a:pt x="596" y="18158"/>
                  </a:lnTo>
                  <a:lnTo>
                    <a:pt x="800" y="27964"/>
                  </a:lnTo>
                  <a:lnTo>
                    <a:pt x="618" y="32798"/>
                  </a:lnTo>
                  <a:lnTo>
                    <a:pt x="55" y="36037"/>
                  </a:lnTo>
                </a:path>
              </a:pathLst>
            </a:custGeom>
            <a:ln w="28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0" name="object 1880"/>
            <p:cNvSpPr/>
            <p:nvPr/>
          </p:nvSpPr>
          <p:spPr>
            <a:xfrm>
              <a:off x="7905402" y="10521875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70">
                  <a:moveTo>
                    <a:pt x="2603" y="8820"/>
                  </a:moveTo>
                  <a:lnTo>
                    <a:pt x="1600" y="13577"/>
                  </a:lnTo>
                  <a:lnTo>
                    <a:pt x="0" y="0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1" name="object 1881"/>
            <p:cNvSpPr/>
            <p:nvPr/>
          </p:nvSpPr>
          <p:spPr>
            <a:xfrm>
              <a:off x="7882760" y="1023321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2" name="object 1882"/>
            <p:cNvSpPr/>
            <p:nvPr/>
          </p:nvSpPr>
          <p:spPr>
            <a:xfrm>
              <a:off x="7882645" y="1023255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114" y="656"/>
                  </a:moveTo>
                  <a:lnTo>
                    <a:pt x="0" y="313"/>
                  </a:lnTo>
                  <a:lnTo>
                    <a:pt x="295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3" name="object 1883"/>
            <p:cNvSpPr/>
            <p:nvPr/>
          </p:nvSpPr>
          <p:spPr>
            <a:xfrm>
              <a:off x="7885599" y="10232245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4">
                  <a:moveTo>
                    <a:pt x="-17440" y="156"/>
                  </a:moveTo>
                  <a:lnTo>
                    <a:pt x="33305" y="156"/>
                  </a:lnTo>
                </a:path>
              </a:pathLst>
            </a:custGeom>
            <a:ln w="35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4" name="object 1884"/>
            <p:cNvSpPr/>
            <p:nvPr/>
          </p:nvSpPr>
          <p:spPr>
            <a:xfrm>
              <a:off x="7901464" y="10232503"/>
              <a:ext cx="102870" cy="1905"/>
            </a:xfrm>
            <a:custGeom>
              <a:avLst/>
              <a:gdLst/>
              <a:ahLst/>
              <a:cxnLst/>
              <a:rect l="l" t="t" r="r" b="b"/>
              <a:pathLst>
                <a:path w="102870" h="1904">
                  <a:moveTo>
                    <a:pt x="0" y="0"/>
                  </a:moveTo>
                  <a:lnTo>
                    <a:pt x="39299" y="720"/>
                  </a:lnTo>
                  <a:lnTo>
                    <a:pt x="63056" y="1103"/>
                  </a:lnTo>
                  <a:lnTo>
                    <a:pt x="80862" y="1277"/>
                  </a:lnTo>
                  <a:lnTo>
                    <a:pt x="102307" y="1371"/>
                  </a:lnTo>
                </a:path>
              </a:pathLst>
            </a:custGeom>
            <a:ln w="33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5" name="object 1885"/>
            <p:cNvSpPr/>
            <p:nvPr/>
          </p:nvSpPr>
          <p:spPr>
            <a:xfrm>
              <a:off x="8003771" y="10233431"/>
              <a:ext cx="67310" cy="635"/>
            </a:xfrm>
            <a:custGeom>
              <a:avLst/>
              <a:gdLst/>
              <a:ahLst/>
              <a:cxnLst/>
              <a:rect l="l" t="t" r="r" b="b"/>
              <a:pathLst>
                <a:path w="67309" h="634">
                  <a:moveTo>
                    <a:pt x="-15838" y="254"/>
                  </a:moveTo>
                  <a:lnTo>
                    <a:pt x="83130" y="254"/>
                  </a:lnTo>
                </a:path>
              </a:pathLst>
            </a:custGeom>
            <a:ln w="32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6" name="object 1886"/>
            <p:cNvSpPr/>
            <p:nvPr/>
          </p:nvSpPr>
          <p:spPr>
            <a:xfrm>
              <a:off x="8071063" y="10231736"/>
              <a:ext cx="52705" cy="1905"/>
            </a:xfrm>
            <a:custGeom>
              <a:avLst/>
              <a:gdLst/>
              <a:ahLst/>
              <a:cxnLst/>
              <a:rect l="l" t="t" r="r" b="b"/>
              <a:pathLst>
                <a:path w="52704" h="1904">
                  <a:moveTo>
                    <a:pt x="0" y="1695"/>
                  </a:moveTo>
                  <a:lnTo>
                    <a:pt x="18827" y="1347"/>
                  </a:lnTo>
                  <a:lnTo>
                    <a:pt x="30589" y="1054"/>
                  </a:lnTo>
                  <a:lnTo>
                    <a:pt x="40223" y="658"/>
                  </a:lnTo>
                  <a:lnTo>
                    <a:pt x="52665" y="0"/>
                  </a:lnTo>
                </a:path>
              </a:pathLst>
            </a:custGeom>
            <a:ln w="30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7" name="object 1887"/>
            <p:cNvSpPr/>
            <p:nvPr/>
          </p:nvSpPr>
          <p:spPr>
            <a:xfrm>
              <a:off x="8123728" y="10229297"/>
              <a:ext cx="26670" cy="2540"/>
            </a:xfrm>
            <a:custGeom>
              <a:avLst/>
              <a:gdLst/>
              <a:ahLst/>
              <a:cxnLst/>
              <a:rect l="l" t="t" r="r" b="b"/>
              <a:pathLst>
                <a:path w="26670" h="2540">
                  <a:moveTo>
                    <a:pt x="0" y="2439"/>
                  </a:moveTo>
                  <a:lnTo>
                    <a:pt x="12027" y="1768"/>
                  </a:lnTo>
                  <a:lnTo>
                    <a:pt x="18757" y="1290"/>
                  </a:lnTo>
                  <a:lnTo>
                    <a:pt x="22638" y="777"/>
                  </a:lnTo>
                  <a:lnTo>
                    <a:pt x="26120" y="0"/>
                  </a:lnTo>
                </a:path>
              </a:pathLst>
            </a:custGeom>
            <a:ln w="31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8" name="object 1888"/>
            <p:cNvSpPr/>
            <p:nvPr/>
          </p:nvSpPr>
          <p:spPr>
            <a:xfrm>
              <a:off x="8149849" y="10226735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0" y="2561"/>
                  </a:moveTo>
                  <a:lnTo>
                    <a:pt x="5464" y="1247"/>
                  </a:lnTo>
                  <a:lnTo>
                    <a:pt x="328" y="0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89" name="object 1889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8229274" y="10089274"/>
            <a:ext cx="343550" cy="318280"/>
          </a:xfrm>
          <a:prstGeom prst="rect">
            <a:avLst/>
          </a:prstGeom>
        </p:spPr>
      </p:pic>
      <p:pic>
        <p:nvPicPr>
          <p:cNvPr id="1890" name="object 1890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584679" y="10792867"/>
            <a:ext cx="161227" cy="397366"/>
          </a:xfrm>
          <a:prstGeom prst="rect">
            <a:avLst/>
          </a:prstGeom>
        </p:spPr>
      </p:pic>
      <p:grpSp>
        <p:nvGrpSpPr>
          <p:cNvPr id="1891" name="object 1891"/>
          <p:cNvGrpSpPr/>
          <p:nvPr/>
        </p:nvGrpSpPr>
        <p:grpSpPr>
          <a:xfrm>
            <a:off x="953137" y="10887273"/>
            <a:ext cx="62230" cy="320675"/>
            <a:chOff x="953137" y="10887273"/>
            <a:chExt cx="62230" cy="320675"/>
          </a:xfrm>
        </p:grpSpPr>
        <p:sp>
          <p:nvSpPr>
            <p:cNvPr id="1892" name="object 1892"/>
            <p:cNvSpPr/>
            <p:nvPr/>
          </p:nvSpPr>
          <p:spPr>
            <a:xfrm>
              <a:off x="997003" y="11007385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458" y="0"/>
                  </a:moveTo>
                  <a:lnTo>
                    <a:pt x="229" y="1146"/>
                  </a:lnTo>
                  <a:lnTo>
                    <a:pt x="0" y="2292"/>
                  </a:lnTo>
                </a:path>
              </a:pathLst>
            </a:custGeom>
            <a:ln w="3492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3" name="object 1893"/>
            <p:cNvSpPr/>
            <p:nvPr/>
          </p:nvSpPr>
          <p:spPr>
            <a:xfrm>
              <a:off x="988561" y="11009678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90" h="33654">
                  <a:moveTo>
                    <a:pt x="8441" y="0"/>
                  </a:moveTo>
                  <a:lnTo>
                    <a:pt x="5474" y="10957"/>
                  </a:lnTo>
                  <a:lnTo>
                    <a:pt x="3605" y="18098"/>
                  </a:lnTo>
                  <a:lnTo>
                    <a:pt x="2044" y="24560"/>
                  </a:lnTo>
                  <a:lnTo>
                    <a:pt x="0" y="33482"/>
                  </a:lnTo>
                </a:path>
              </a:pathLst>
            </a:custGeom>
            <a:ln w="3464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4" name="object 1894"/>
            <p:cNvSpPr/>
            <p:nvPr/>
          </p:nvSpPr>
          <p:spPr>
            <a:xfrm>
              <a:off x="982188" y="11043160"/>
              <a:ext cx="6985" cy="35560"/>
            </a:xfrm>
            <a:custGeom>
              <a:avLst/>
              <a:gdLst/>
              <a:ahLst/>
              <a:cxnLst/>
              <a:rect l="l" t="t" r="r" b="b"/>
              <a:pathLst>
                <a:path w="6984" h="35559">
                  <a:moveTo>
                    <a:pt x="6373" y="0"/>
                  </a:moveTo>
                  <a:lnTo>
                    <a:pt x="4361" y="8947"/>
                  </a:lnTo>
                  <a:lnTo>
                    <a:pt x="3026" y="15588"/>
                  </a:lnTo>
                  <a:lnTo>
                    <a:pt x="1771" y="23215"/>
                  </a:lnTo>
                  <a:lnTo>
                    <a:pt x="0" y="35119"/>
                  </a:lnTo>
                </a:path>
              </a:pathLst>
            </a:custGeom>
            <a:ln w="3391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5" name="object 1895"/>
            <p:cNvSpPr/>
            <p:nvPr/>
          </p:nvSpPr>
          <p:spPr>
            <a:xfrm>
              <a:off x="977387" y="11078280"/>
              <a:ext cx="5080" cy="42545"/>
            </a:xfrm>
            <a:custGeom>
              <a:avLst/>
              <a:gdLst/>
              <a:ahLst/>
              <a:cxnLst/>
              <a:rect l="l" t="t" r="r" b="b"/>
              <a:pathLst>
                <a:path w="5080" h="42545">
                  <a:moveTo>
                    <a:pt x="4801" y="0"/>
                  </a:moveTo>
                  <a:lnTo>
                    <a:pt x="3054" y="12016"/>
                  </a:lnTo>
                  <a:lnTo>
                    <a:pt x="1971" y="20423"/>
                  </a:lnTo>
                  <a:lnTo>
                    <a:pt x="1103" y="29184"/>
                  </a:lnTo>
                  <a:lnTo>
                    <a:pt x="0" y="42259"/>
                  </a:lnTo>
                </a:path>
              </a:pathLst>
            </a:custGeom>
            <a:ln w="33087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6" name="object 1896"/>
            <p:cNvSpPr/>
            <p:nvPr/>
          </p:nvSpPr>
          <p:spPr>
            <a:xfrm>
              <a:off x="974917" y="11120539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2469" y="0"/>
                  </a:moveTo>
                  <a:lnTo>
                    <a:pt x="1402" y="13053"/>
                  </a:lnTo>
                  <a:lnTo>
                    <a:pt x="789" y="21658"/>
                  </a:lnTo>
                  <a:lnTo>
                    <a:pt x="398" y="29645"/>
                  </a:lnTo>
                  <a:lnTo>
                    <a:pt x="0" y="40841"/>
                  </a:lnTo>
                </a:path>
              </a:pathLst>
            </a:custGeom>
            <a:ln w="3247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7" name="object 1897"/>
            <p:cNvSpPr/>
            <p:nvPr/>
          </p:nvSpPr>
          <p:spPr>
            <a:xfrm>
              <a:off x="974374" y="11161381"/>
              <a:ext cx="635" cy="30480"/>
            </a:xfrm>
            <a:custGeom>
              <a:avLst/>
              <a:gdLst/>
              <a:ahLst/>
              <a:cxnLst/>
              <a:rect l="l" t="t" r="r" b="b"/>
              <a:pathLst>
                <a:path w="634" h="30479">
                  <a:moveTo>
                    <a:pt x="271" y="-16133"/>
                  </a:moveTo>
                  <a:lnTo>
                    <a:pt x="271" y="46353"/>
                  </a:lnTo>
                </a:path>
              </a:pathLst>
            </a:custGeom>
            <a:ln w="3281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8" name="object 1898"/>
            <p:cNvSpPr/>
            <p:nvPr/>
          </p:nvSpPr>
          <p:spPr>
            <a:xfrm>
              <a:off x="979104" y="1094232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806" y="630"/>
                  </a:lnTo>
                </a:path>
              </a:pathLst>
            </a:custGeom>
            <a:ln w="3618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9" name="object 1899"/>
            <p:cNvSpPr/>
            <p:nvPr/>
          </p:nvSpPr>
          <p:spPr>
            <a:xfrm>
              <a:off x="970235" y="10904371"/>
              <a:ext cx="8890" cy="38100"/>
            </a:xfrm>
            <a:custGeom>
              <a:avLst/>
              <a:gdLst/>
              <a:ahLst/>
              <a:cxnLst/>
              <a:rect l="l" t="t" r="r" b="b"/>
              <a:pathLst>
                <a:path w="8890" h="38100">
                  <a:moveTo>
                    <a:pt x="8869" y="37954"/>
                  </a:moveTo>
                  <a:lnTo>
                    <a:pt x="4074" y="18257"/>
                  </a:lnTo>
                  <a:lnTo>
                    <a:pt x="1551" y="7737"/>
                  </a:lnTo>
                  <a:lnTo>
                    <a:pt x="470" y="2838"/>
                  </a:lnTo>
                  <a:lnTo>
                    <a:pt x="0" y="0"/>
                  </a:lnTo>
                </a:path>
              </a:pathLst>
            </a:custGeom>
            <a:ln w="3419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00" name="object 1900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094080" y="10935806"/>
            <a:ext cx="211532" cy="204579"/>
          </a:xfrm>
          <a:prstGeom prst="rect">
            <a:avLst/>
          </a:prstGeom>
        </p:spPr>
      </p:pic>
      <p:pic>
        <p:nvPicPr>
          <p:cNvPr id="1901" name="object 1901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682426" y="10897172"/>
            <a:ext cx="447153" cy="304388"/>
          </a:xfrm>
          <a:prstGeom prst="rect">
            <a:avLst/>
          </a:prstGeom>
        </p:spPr>
      </p:pic>
      <p:pic>
        <p:nvPicPr>
          <p:cNvPr id="1902" name="object 1902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2202343" y="10984559"/>
            <a:ext cx="248708" cy="240533"/>
          </a:xfrm>
          <a:prstGeom prst="rect">
            <a:avLst/>
          </a:prstGeom>
        </p:spPr>
      </p:pic>
      <p:pic>
        <p:nvPicPr>
          <p:cNvPr id="1903" name="object 1903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833112" y="11007855"/>
            <a:ext cx="198780" cy="218570"/>
          </a:xfrm>
          <a:prstGeom prst="rect">
            <a:avLst/>
          </a:prstGeom>
        </p:spPr>
      </p:pic>
      <p:pic>
        <p:nvPicPr>
          <p:cNvPr id="1904" name="object 1904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101359" y="10989428"/>
            <a:ext cx="196123" cy="210298"/>
          </a:xfrm>
          <a:prstGeom prst="rect">
            <a:avLst/>
          </a:prstGeom>
        </p:spPr>
      </p:pic>
      <p:grpSp>
        <p:nvGrpSpPr>
          <p:cNvPr id="1905" name="object 1905"/>
          <p:cNvGrpSpPr/>
          <p:nvPr/>
        </p:nvGrpSpPr>
        <p:grpSpPr>
          <a:xfrm>
            <a:off x="3344580" y="10895841"/>
            <a:ext cx="83820" cy="288290"/>
            <a:chOff x="3344580" y="10895841"/>
            <a:chExt cx="83820" cy="288290"/>
          </a:xfrm>
        </p:grpSpPr>
        <p:pic>
          <p:nvPicPr>
            <p:cNvPr id="1906" name="object 1906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60534" y="11002412"/>
              <a:ext cx="67684" cy="181269"/>
            </a:xfrm>
            <a:prstGeom prst="rect">
              <a:avLst/>
            </a:prstGeom>
          </p:spPr>
        </p:pic>
        <p:pic>
          <p:nvPicPr>
            <p:cNvPr id="1907" name="object 1907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344580" y="10895841"/>
              <a:ext cx="78813" cy="69712"/>
            </a:xfrm>
            <a:prstGeom prst="rect">
              <a:avLst/>
            </a:prstGeom>
          </p:spPr>
        </p:pic>
      </p:grpSp>
      <p:grpSp>
        <p:nvGrpSpPr>
          <p:cNvPr id="1908" name="object 1908"/>
          <p:cNvGrpSpPr/>
          <p:nvPr/>
        </p:nvGrpSpPr>
        <p:grpSpPr>
          <a:xfrm>
            <a:off x="3484244" y="10916989"/>
            <a:ext cx="1140460" cy="327660"/>
            <a:chOff x="3484244" y="10916989"/>
            <a:chExt cx="1140460" cy="327660"/>
          </a:xfrm>
        </p:grpSpPr>
        <p:pic>
          <p:nvPicPr>
            <p:cNvPr id="1909" name="object 190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484244" y="10916989"/>
              <a:ext cx="199920" cy="255609"/>
            </a:xfrm>
            <a:prstGeom prst="rect">
              <a:avLst/>
            </a:prstGeom>
          </p:spPr>
        </p:pic>
        <p:pic>
          <p:nvPicPr>
            <p:cNvPr id="1910" name="object 191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710447" y="10982122"/>
              <a:ext cx="190952" cy="239898"/>
            </a:xfrm>
            <a:prstGeom prst="rect">
              <a:avLst/>
            </a:prstGeom>
          </p:spPr>
        </p:pic>
        <p:pic>
          <p:nvPicPr>
            <p:cNvPr id="1911" name="object 191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942363" y="10948672"/>
              <a:ext cx="214213" cy="260832"/>
            </a:xfrm>
            <a:prstGeom prst="rect">
              <a:avLst/>
            </a:prstGeom>
          </p:spPr>
        </p:pic>
        <p:pic>
          <p:nvPicPr>
            <p:cNvPr id="1912" name="object 1912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182208" y="10952373"/>
              <a:ext cx="172599" cy="281515"/>
            </a:xfrm>
            <a:prstGeom prst="rect">
              <a:avLst/>
            </a:prstGeom>
          </p:spPr>
        </p:pic>
        <p:pic>
          <p:nvPicPr>
            <p:cNvPr id="1913" name="object 1913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378424" y="10983918"/>
              <a:ext cx="245821" cy="260495"/>
            </a:xfrm>
            <a:prstGeom prst="rect">
              <a:avLst/>
            </a:prstGeom>
          </p:spPr>
        </p:pic>
      </p:grpSp>
      <p:grpSp>
        <p:nvGrpSpPr>
          <p:cNvPr id="1914" name="object 1914"/>
          <p:cNvGrpSpPr/>
          <p:nvPr/>
        </p:nvGrpSpPr>
        <p:grpSpPr>
          <a:xfrm>
            <a:off x="5134258" y="10828334"/>
            <a:ext cx="356870" cy="751205"/>
            <a:chOff x="5134258" y="10828334"/>
            <a:chExt cx="356870" cy="751205"/>
          </a:xfrm>
        </p:grpSpPr>
        <p:sp>
          <p:nvSpPr>
            <p:cNvPr id="1915" name="object 1915"/>
            <p:cNvSpPr/>
            <p:nvPr/>
          </p:nvSpPr>
          <p:spPr>
            <a:xfrm>
              <a:off x="5268011" y="11018183"/>
              <a:ext cx="18415" cy="3810"/>
            </a:xfrm>
            <a:custGeom>
              <a:avLst/>
              <a:gdLst/>
              <a:ahLst/>
              <a:cxnLst/>
              <a:rect l="l" t="t" r="r" b="b"/>
              <a:pathLst>
                <a:path w="18414" h="3809">
                  <a:moveTo>
                    <a:pt x="18010" y="3462"/>
                  </a:moveTo>
                  <a:lnTo>
                    <a:pt x="16118" y="2947"/>
                  </a:lnTo>
                  <a:lnTo>
                    <a:pt x="14226" y="2430"/>
                  </a:lnTo>
                </a:path>
                <a:path w="18414" h="3809">
                  <a:moveTo>
                    <a:pt x="14226" y="2430"/>
                  </a:moveTo>
                  <a:lnTo>
                    <a:pt x="10442" y="139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6" name="object 1916"/>
            <p:cNvSpPr/>
            <p:nvPr/>
          </p:nvSpPr>
          <p:spPr>
            <a:xfrm>
              <a:off x="5240235" y="11017213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39" h="1904">
                  <a:moveTo>
                    <a:pt x="27776" y="969"/>
                  </a:moveTo>
                  <a:lnTo>
                    <a:pt x="21468" y="192"/>
                  </a:lnTo>
                  <a:lnTo>
                    <a:pt x="16473" y="0"/>
                  </a:lnTo>
                  <a:lnTo>
                    <a:pt x="10184" y="451"/>
                  </a:lnTo>
                  <a:lnTo>
                    <a:pt x="0" y="1607"/>
                  </a:lnTo>
                </a:path>
              </a:pathLst>
            </a:custGeom>
            <a:ln w="3445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7" name="object 1917"/>
            <p:cNvSpPr/>
            <p:nvPr/>
          </p:nvSpPr>
          <p:spPr>
            <a:xfrm>
              <a:off x="5203631" y="11018821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29">
                  <a:moveTo>
                    <a:pt x="36603" y="0"/>
                  </a:moveTo>
                  <a:lnTo>
                    <a:pt x="26280" y="1324"/>
                  </a:lnTo>
                  <a:lnTo>
                    <a:pt x="19027" y="2955"/>
                  </a:lnTo>
                  <a:lnTo>
                    <a:pt x="11410" y="5963"/>
                  </a:lnTo>
                  <a:lnTo>
                    <a:pt x="0" y="11418"/>
                  </a:lnTo>
                </a:path>
              </a:pathLst>
            </a:custGeom>
            <a:ln w="3366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8" name="object 1918"/>
            <p:cNvSpPr/>
            <p:nvPr/>
          </p:nvSpPr>
          <p:spPr>
            <a:xfrm>
              <a:off x="5169917" y="11030239"/>
              <a:ext cx="34290" cy="27940"/>
            </a:xfrm>
            <a:custGeom>
              <a:avLst/>
              <a:gdLst/>
              <a:ahLst/>
              <a:cxnLst/>
              <a:rect l="l" t="t" r="r" b="b"/>
              <a:pathLst>
                <a:path w="34289" h="27940">
                  <a:moveTo>
                    <a:pt x="33713" y="0"/>
                  </a:moveTo>
                  <a:lnTo>
                    <a:pt x="22348" y="5705"/>
                  </a:lnTo>
                  <a:lnTo>
                    <a:pt x="15047" y="10460"/>
                  </a:lnTo>
                  <a:lnTo>
                    <a:pt x="8652" y="16832"/>
                  </a:lnTo>
                  <a:lnTo>
                    <a:pt x="0" y="27390"/>
                  </a:lnTo>
                </a:path>
              </a:pathLst>
            </a:custGeom>
            <a:ln w="3283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9" name="object 1919"/>
            <p:cNvSpPr/>
            <p:nvPr/>
          </p:nvSpPr>
          <p:spPr>
            <a:xfrm>
              <a:off x="5152107" y="11057630"/>
              <a:ext cx="18415" cy="40640"/>
            </a:xfrm>
            <a:custGeom>
              <a:avLst/>
              <a:gdLst/>
              <a:ahLst/>
              <a:cxnLst/>
              <a:rect l="l" t="t" r="r" b="b"/>
              <a:pathLst>
                <a:path w="18414" h="40640">
                  <a:moveTo>
                    <a:pt x="17809" y="0"/>
                  </a:moveTo>
                  <a:lnTo>
                    <a:pt x="9406" y="10761"/>
                  </a:lnTo>
                  <a:lnTo>
                    <a:pt x="4749" y="18559"/>
                  </a:lnTo>
                  <a:lnTo>
                    <a:pt x="2171" y="27181"/>
                  </a:lnTo>
                  <a:lnTo>
                    <a:pt x="0" y="40419"/>
                  </a:lnTo>
                </a:path>
              </a:pathLst>
            </a:custGeom>
            <a:ln w="3235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0" name="object 1920"/>
            <p:cNvSpPr/>
            <p:nvPr/>
          </p:nvSpPr>
          <p:spPr>
            <a:xfrm>
              <a:off x="5150336" y="11098049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09">
                  <a:moveTo>
                    <a:pt x="1771" y="0"/>
                  </a:moveTo>
                  <a:lnTo>
                    <a:pt x="0" y="13257"/>
                  </a:lnTo>
                  <a:lnTo>
                    <a:pt x="214" y="22015"/>
                  </a:lnTo>
                  <a:lnTo>
                    <a:pt x="3140" y="30179"/>
                  </a:lnTo>
                  <a:lnTo>
                    <a:pt x="9503" y="41656"/>
                  </a:lnTo>
                </a:path>
              </a:pathLst>
            </a:custGeom>
            <a:ln w="3215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1" name="object 1921"/>
            <p:cNvSpPr/>
            <p:nvPr/>
          </p:nvSpPr>
          <p:spPr>
            <a:xfrm>
              <a:off x="5159839" y="11139705"/>
              <a:ext cx="34290" cy="27940"/>
            </a:xfrm>
            <a:custGeom>
              <a:avLst/>
              <a:gdLst/>
              <a:ahLst/>
              <a:cxnLst/>
              <a:rect l="l" t="t" r="r" b="b"/>
              <a:pathLst>
                <a:path w="34289" h="27940">
                  <a:moveTo>
                    <a:pt x="0" y="0"/>
                  </a:moveTo>
                  <a:lnTo>
                    <a:pt x="6775" y="11257"/>
                  </a:lnTo>
                  <a:lnTo>
                    <a:pt x="12597" y="17891"/>
                  </a:lnTo>
                  <a:lnTo>
                    <a:pt x="20672" y="22494"/>
                  </a:lnTo>
                  <a:lnTo>
                    <a:pt x="34207" y="27658"/>
                  </a:lnTo>
                </a:path>
              </a:pathLst>
            </a:custGeom>
            <a:ln w="3220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2" name="object 1922"/>
            <p:cNvSpPr/>
            <p:nvPr/>
          </p:nvSpPr>
          <p:spPr>
            <a:xfrm>
              <a:off x="5194047" y="11167364"/>
              <a:ext cx="50165" cy="6985"/>
            </a:xfrm>
            <a:custGeom>
              <a:avLst/>
              <a:gdLst/>
              <a:ahLst/>
              <a:cxnLst/>
              <a:rect l="l" t="t" r="r" b="b"/>
              <a:pathLst>
                <a:path w="50164" h="6984">
                  <a:moveTo>
                    <a:pt x="0" y="0"/>
                  </a:moveTo>
                  <a:lnTo>
                    <a:pt x="13778" y="4774"/>
                  </a:lnTo>
                  <a:lnTo>
                    <a:pt x="23557" y="6645"/>
                  </a:lnTo>
                  <a:lnTo>
                    <a:pt x="34003" y="5863"/>
                  </a:lnTo>
                  <a:lnTo>
                    <a:pt x="49784" y="2679"/>
                  </a:lnTo>
                </a:path>
              </a:pathLst>
            </a:custGeom>
            <a:ln w="3225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3" name="object 1923"/>
            <p:cNvSpPr/>
            <p:nvPr/>
          </p:nvSpPr>
          <p:spPr>
            <a:xfrm>
              <a:off x="5243831" y="11145094"/>
              <a:ext cx="46990" cy="25400"/>
            </a:xfrm>
            <a:custGeom>
              <a:avLst/>
              <a:gdLst/>
              <a:ahLst/>
              <a:cxnLst/>
              <a:rect l="l" t="t" r="r" b="b"/>
              <a:pathLst>
                <a:path w="46989" h="25400">
                  <a:moveTo>
                    <a:pt x="0" y="24949"/>
                  </a:moveTo>
                  <a:lnTo>
                    <a:pt x="15732" y="21334"/>
                  </a:lnTo>
                  <a:lnTo>
                    <a:pt x="25841" y="17530"/>
                  </a:lnTo>
                  <a:lnTo>
                    <a:pt x="34702" y="11198"/>
                  </a:lnTo>
                  <a:lnTo>
                    <a:pt x="46694" y="0"/>
                  </a:lnTo>
                </a:path>
              </a:pathLst>
            </a:custGeom>
            <a:ln w="3197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4" name="object 1924"/>
            <p:cNvSpPr/>
            <p:nvPr/>
          </p:nvSpPr>
          <p:spPr>
            <a:xfrm>
              <a:off x="5290525" y="11100302"/>
              <a:ext cx="24765" cy="45085"/>
            </a:xfrm>
            <a:custGeom>
              <a:avLst/>
              <a:gdLst/>
              <a:ahLst/>
              <a:cxnLst/>
              <a:rect l="l" t="t" r="r" b="b"/>
              <a:pathLst>
                <a:path w="24764" h="45084">
                  <a:moveTo>
                    <a:pt x="0" y="44792"/>
                  </a:moveTo>
                  <a:lnTo>
                    <a:pt x="11645" y="33283"/>
                  </a:lnTo>
                  <a:lnTo>
                    <a:pt x="18083" y="24781"/>
                  </a:lnTo>
                  <a:lnTo>
                    <a:pt x="21613" y="15086"/>
                  </a:lnTo>
                  <a:lnTo>
                    <a:pt x="24534" y="0"/>
                  </a:lnTo>
                </a:path>
              </a:pathLst>
            </a:custGeom>
            <a:ln w="3165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5" name="object 1925"/>
            <p:cNvSpPr/>
            <p:nvPr/>
          </p:nvSpPr>
          <p:spPr>
            <a:xfrm>
              <a:off x="5305807" y="11052434"/>
              <a:ext cx="12065" cy="48260"/>
            </a:xfrm>
            <a:custGeom>
              <a:avLst/>
              <a:gdLst/>
              <a:ahLst/>
              <a:cxnLst/>
              <a:rect l="l" t="t" r="r" b="b"/>
              <a:pathLst>
                <a:path w="12064" h="48259">
                  <a:moveTo>
                    <a:pt x="9252" y="47867"/>
                  </a:moveTo>
                  <a:lnTo>
                    <a:pt x="11647" y="32732"/>
                  </a:lnTo>
                  <a:lnTo>
                    <a:pt x="11481" y="22701"/>
                  </a:lnTo>
                  <a:lnTo>
                    <a:pt x="7888" y="13286"/>
                  </a:lnTo>
                  <a:lnTo>
                    <a:pt x="0" y="0"/>
                  </a:lnTo>
                </a:path>
              </a:pathLst>
            </a:custGeom>
            <a:ln w="3159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6" name="object 1926"/>
            <p:cNvSpPr/>
            <p:nvPr/>
          </p:nvSpPr>
          <p:spPr>
            <a:xfrm>
              <a:off x="5266580" y="11020713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39227" y="31721"/>
                  </a:moveTo>
                  <a:lnTo>
                    <a:pt x="30871" y="18687"/>
                  </a:lnTo>
                  <a:lnTo>
                    <a:pt x="23999" y="11037"/>
                  </a:lnTo>
                  <a:lnTo>
                    <a:pt x="14934" y="5800"/>
                  </a:lnTo>
                  <a:lnTo>
                    <a:pt x="0" y="0"/>
                  </a:lnTo>
                </a:path>
              </a:pathLst>
            </a:custGeom>
            <a:ln w="3180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7" name="object 1927"/>
            <p:cNvSpPr/>
            <p:nvPr/>
          </p:nvSpPr>
          <p:spPr>
            <a:xfrm>
              <a:off x="5216545" y="11013372"/>
              <a:ext cx="50165" cy="7620"/>
            </a:xfrm>
            <a:custGeom>
              <a:avLst/>
              <a:gdLst/>
              <a:ahLst/>
              <a:cxnLst/>
              <a:rect l="l" t="t" r="r" b="b"/>
              <a:pathLst>
                <a:path w="50164" h="7620">
                  <a:moveTo>
                    <a:pt x="50034" y="7340"/>
                  </a:moveTo>
                  <a:lnTo>
                    <a:pt x="34930" y="2002"/>
                  </a:lnTo>
                  <a:lnTo>
                    <a:pt x="24683" y="0"/>
                  </a:lnTo>
                  <a:lnTo>
                    <a:pt x="14603" y="1132"/>
                  </a:lnTo>
                  <a:lnTo>
                    <a:pt x="0" y="5199"/>
                  </a:lnTo>
                </a:path>
              </a:pathLst>
            </a:custGeom>
            <a:ln w="3178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8" name="object 1928"/>
            <p:cNvSpPr/>
            <p:nvPr/>
          </p:nvSpPr>
          <p:spPr>
            <a:xfrm>
              <a:off x="5180557" y="11018572"/>
              <a:ext cx="36195" cy="27940"/>
            </a:xfrm>
            <a:custGeom>
              <a:avLst/>
              <a:gdLst/>
              <a:ahLst/>
              <a:cxnLst/>
              <a:rect l="l" t="t" r="r" b="b"/>
              <a:pathLst>
                <a:path w="36195" h="27940">
                  <a:moveTo>
                    <a:pt x="35988" y="0"/>
                  </a:moveTo>
                  <a:lnTo>
                    <a:pt x="21603" y="4528"/>
                  </a:lnTo>
                  <a:lnTo>
                    <a:pt x="13060" y="8892"/>
                  </a:lnTo>
                  <a:lnTo>
                    <a:pt x="6983" y="15658"/>
                  </a:lnTo>
                  <a:lnTo>
                    <a:pt x="0" y="27396"/>
                  </a:lnTo>
                </a:path>
              </a:pathLst>
            </a:custGeom>
            <a:ln w="3166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9" name="object 1929"/>
            <p:cNvSpPr/>
            <p:nvPr/>
          </p:nvSpPr>
          <p:spPr>
            <a:xfrm>
              <a:off x="5171801" y="11045968"/>
              <a:ext cx="8890" cy="42545"/>
            </a:xfrm>
            <a:custGeom>
              <a:avLst/>
              <a:gdLst/>
              <a:ahLst/>
              <a:cxnLst/>
              <a:rect l="l" t="t" r="r" b="b"/>
              <a:pathLst>
                <a:path w="8889" h="42545">
                  <a:moveTo>
                    <a:pt x="8756" y="0"/>
                  </a:moveTo>
                  <a:lnTo>
                    <a:pt x="2310" y="11974"/>
                  </a:lnTo>
                  <a:lnTo>
                    <a:pt x="0" y="20392"/>
                  </a:lnTo>
                  <a:lnTo>
                    <a:pt x="1678" y="29237"/>
                  </a:lnTo>
                  <a:lnTo>
                    <a:pt x="7199" y="42495"/>
                  </a:lnTo>
                </a:path>
              </a:pathLst>
            </a:custGeom>
            <a:ln w="3184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0" name="object 1930"/>
            <p:cNvSpPr/>
            <p:nvPr/>
          </p:nvSpPr>
          <p:spPr>
            <a:xfrm>
              <a:off x="5179000" y="11088464"/>
              <a:ext cx="41275" cy="35560"/>
            </a:xfrm>
            <a:custGeom>
              <a:avLst/>
              <a:gdLst/>
              <a:ahLst/>
              <a:cxnLst/>
              <a:rect l="l" t="t" r="r" b="b"/>
              <a:pathLst>
                <a:path w="41275" h="35559">
                  <a:moveTo>
                    <a:pt x="0" y="0"/>
                  </a:moveTo>
                  <a:lnTo>
                    <a:pt x="6186" y="13146"/>
                  </a:lnTo>
                  <a:lnTo>
                    <a:pt x="12520" y="21217"/>
                  </a:lnTo>
                  <a:lnTo>
                    <a:pt x="22849" y="27530"/>
                  </a:lnTo>
                  <a:lnTo>
                    <a:pt x="41018" y="35407"/>
                  </a:lnTo>
                </a:path>
              </a:pathLst>
            </a:custGeom>
            <a:ln w="3215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1" name="object 1931"/>
            <p:cNvSpPr/>
            <p:nvPr/>
          </p:nvSpPr>
          <p:spPr>
            <a:xfrm>
              <a:off x="5220018" y="11123871"/>
              <a:ext cx="73660" cy="11430"/>
            </a:xfrm>
            <a:custGeom>
              <a:avLst/>
              <a:gdLst/>
              <a:ahLst/>
              <a:cxnLst/>
              <a:rect l="l" t="t" r="r" b="b"/>
              <a:pathLst>
                <a:path w="73660" h="11429">
                  <a:moveTo>
                    <a:pt x="0" y="0"/>
                  </a:moveTo>
                  <a:lnTo>
                    <a:pt x="18671" y="7461"/>
                  </a:lnTo>
                  <a:lnTo>
                    <a:pt x="32523" y="10873"/>
                  </a:lnTo>
                  <a:lnTo>
                    <a:pt x="48420" y="11068"/>
                  </a:lnTo>
                  <a:lnTo>
                    <a:pt x="73228" y="8878"/>
                  </a:lnTo>
                </a:path>
              </a:pathLst>
            </a:custGeom>
            <a:ln w="3198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2" name="object 1932"/>
            <p:cNvSpPr/>
            <p:nvPr/>
          </p:nvSpPr>
          <p:spPr>
            <a:xfrm>
              <a:off x="5293246" y="11105977"/>
              <a:ext cx="81915" cy="27305"/>
            </a:xfrm>
            <a:custGeom>
              <a:avLst/>
              <a:gdLst/>
              <a:ahLst/>
              <a:cxnLst/>
              <a:rect l="l" t="t" r="r" b="b"/>
              <a:pathLst>
                <a:path w="81914" h="27304">
                  <a:moveTo>
                    <a:pt x="0" y="26772"/>
                  </a:moveTo>
                  <a:lnTo>
                    <a:pt x="24935" y="24024"/>
                  </a:lnTo>
                  <a:lnTo>
                    <a:pt x="41728" y="20320"/>
                  </a:lnTo>
                  <a:lnTo>
                    <a:pt x="58009" y="13148"/>
                  </a:lnTo>
                  <a:lnTo>
                    <a:pt x="81412" y="0"/>
                  </a:lnTo>
                </a:path>
              </a:pathLst>
            </a:custGeom>
            <a:ln w="3087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3" name="object 1933"/>
            <p:cNvSpPr/>
            <p:nvPr/>
          </p:nvSpPr>
          <p:spPr>
            <a:xfrm>
              <a:off x="5374658" y="11047137"/>
              <a:ext cx="65405" cy="59055"/>
            </a:xfrm>
            <a:custGeom>
              <a:avLst/>
              <a:gdLst/>
              <a:ahLst/>
              <a:cxnLst/>
              <a:rect l="l" t="t" r="r" b="b"/>
              <a:pathLst>
                <a:path w="65404" h="59054">
                  <a:moveTo>
                    <a:pt x="0" y="58839"/>
                  </a:moveTo>
                  <a:lnTo>
                    <a:pt x="23151" y="45189"/>
                  </a:lnTo>
                  <a:lnTo>
                    <a:pt x="37681" y="34510"/>
                  </a:lnTo>
                  <a:lnTo>
                    <a:pt x="49718" y="21285"/>
                  </a:lnTo>
                  <a:lnTo>
                    <a:pt x="65393" y="0"/>
                  </a:lnTo>
                </a:path>
              </a:pathLst>
            </a:custGeom>
            <a:ln w="2985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4" name="object 1934"/>
            <p:cNvSpPr/>
            <p:nvPr/>
          </p:nvSpPr>
          <p:spPr>
            <a:xfrm>
              <a:off x="5440052" y="10971095"/>
              <a:ext cx="32384" cy="76200"/>
            </a:xfrm>
            <a:custGeom>
              <a:avLst/>
              <a:gdLst/>
              <a:ahLst/>
              <a:cxnLst/>
              <a:rect l="l" t="t" r="r" b="b"/>
              <a:pathLst>
                <a:path w="32385" h="76200">
                  <a:moveTo>
                    <a:pt x="0" y="76042"/>
                  </a:moveTo>
                  <a:lnTo>
                    <a:pt x="15154" y="54487"/>
                  </a:lnTo>
                  <a:lnTo>
                    <a:pt x="23540" y="39381"/>
                  </a:lnTo>
                  <a:lnTo>
                    <a:pt x="28160" y="23595"/>
                  </a:lnTo>
                  <a:lnTo>
                    <a:pt x="32015" y="0"/>
                  </a:lnTo>
                </a:path>
              </a:pathLst>
            </a:custGeom>
            <a:ln w="2947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5" name="object 1935"/>
            <p:cNvSpPr/>
            <p:nvPr/>
          </p:nvSpPr>
          <p:spPr>
            <a:xfrm>
              <a:off x="5467802" y="10899882"/>
              <a:ext cx="8255" cy="71755"/>
            </a:xfrm>
            <a:custGeom>
              <a:avLst/>
              <a:gdLst/>
              <a:ahLst/>
              <a:cxnLst/>
              <a:rect l="l" t="t" r="r" b="b"/>
              <a:pathLst>
                <a:path w="8254" h="71754">
                  <a:moveTo>
                    <a:pt x="4265" y="71212"/>
                  </a:moveTo>
                  <a:lnTo>
                    <a:pt x="7554" y="47692"/>
                  </a:lnTo>
                  <a:lnTo>
                    <a:pt x="8205" y="32435"/>
                  </a:lnTo>
                  <a:lnTo>
                    <a:pt x="5821" y="18762"/>
                  </a:lnTo>
                  <a:lnTo>
                    <a:pt x="0" y="0"/>
                  </a:lnTo>
                </a:path>
              </a:pathLst>
            </a:custGeom>
            <a:ln w="2957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6" name="object 1936"/>
            <p:cNvSpPr/>
            <p:nvPr/>
          </p:nvSpPr>
          <p:spPr>
            <a:xfrm>
              <a:off x="5440527" y="10854690"/>
              <a:ext cx="27305" cy="45720"/>
            </a:xfrm>
            <a:custGeom>
              <a:avLst/>
              <a:gdLst/>
              <a:ahLst/>
              <a:cxnLst/>
              <a:rect l="l" t="t" r="r" b="b"/>
              <a:pathLst>
                <a:path w="27304" h="45720">
                  <a:moveTo>
                    <a:pt x="27274" y="45191"/>
                  </a:moveTo>
                  <a:lnTo>
                    <a:pt x="21093" y="26835"/>
                  </a:lnTo>
                  <a:lnTo>
                    <a:pt x="16192" y="16009"/>
                  </a:lnTo>
                  <a:lnTo>
                    <a:pt x="10013" y="8476"/>
                  </a:lnTo>
                  <a:lnTo>
                    <a:pt x="0" y="0"/>
                  </a:lnTo>
                </a:path>
              </a:pathLst>
            </a:custGeom>
            <a:ln w="3009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7" name="object 1937"/>
            <p:cNvSpPr/>
            <p:nvPr/>
          </p:nvSpPr>
          <p:spPr>
            <a:xfrm>
              <a:off x="5408932" y="10843816"/>
              <a:ext cx="31750" cy="11430"/>
            </a:xfrm>
            <a:custGeom>
              <a:avLst/>
              <a:gdLst/>
              <a:ahLst/>
              <a:cxnLst/>
              <a:rect l="l" t="t" r="r" b="b"/>
              <a:pathLst>
                <a:path w="31750" h="11429">
                  <a:moveTo>
                    <a:pt x="31595" y="10874"/>
                  </a:moveTo>
                  <a:lnTo>
                    <a:pt x="21514" y="3039"/>
                  </a:lnTo>
                  <a:lnTo>
                    <a:pt x="14862" y="0"/>
                  </a:lnTo>
                  <a:lnTo>
                    <a:pt x="8678" y="1368"/>
                  </a:lnTo>
                  <a:lnTo>
                    <a:pt x="0" y="6760"/>
                  </a:lnTo>
                </a:path>
              </a:pathLst>
            </a:custGeom>
            <a:ln w="3096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8" name="object 1938"/>
            <p:cNvSpPr/>
            <p:nvPr/>
          </p:nvSpPr>
          <p:spPr>
            <a:xfrm>
              <a:off x="5388398" y="10850577"/>
              <a:ext cx="20955" cy="44450"/>
            </a:xfrm>
            <a:custGeom>
              <a:avLst/>
              <a:gdLst/>
              <a:ahLst/>
              <a:cxnLst/>
              <a:rect l="l" t="t" r="r" b="b"/>
              <a:pathLst>
                <a:path w="20954" h="44450">
                  <a:moveTo>
                    <a:pt x="20534" y="0"/>
                  </a:moveTo>
                  <a:lnTo>
                    <a:pt x="12027" y="6147"/>
                  </a:lnTo>
                  <a:lnTo>
                    <a:pt x="7053" y="12808"/>
                  </a:lnTo>
                  <a:lnTo>
                    <a:pt x="3685" y="24134"/>
                  </a:lnTo>
                  <a:lnTo>
                    <a:pt x="0" y="44274"/>
                  </a:lnTo>
                </a:path>
              </a:pathLst>
            </a:custGeom>
            <a:ln w="3229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9" name="object 1939"/>
            <p:cNvSpPr/>
            <p:nvPr/>
          </p:nvSpPr>
          <p:spPr>
            <a:xfrm>
              <a:off x="5383374" y="10894851"/>
              <a:ext cx="5080" cy="90170"/>
            </a:xfrm>
            <a:custGeom>
              <a:avLst/>
              <a:gdLst/>
              <a:ahLst/>
              <a:cxnLst/>
              <a:rect l="l" t="t" r="r" b="b"/>
              <a:pathLst>
                <a:path w="5079" h="90170">
                  <a:moveTo>
                    <a:pt x="5024" y="0"/>
                  </a:moveTo>
                  <a:lnTo>
                    <a:pt x="1597" y="20848"/>
                  </a:lnTo>
                  <a:lnTo>
                    <a:pt x="45" y="37129"/>
                  </a:lnTo>
                  <a:lnTo>
                    <a:pt x="0" y="57241"/>
                  </a:lnTo>
                  <a:lnTo>
                    <a:pt x="1091" y="89582"/>
                  </a:lnTo>
                </a:path>
              </a:pathLst>
            </a:custGeom>
            <a:ln w="3282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0" name="object 1940"/>
            <p:cNvSpPr/>
            <p:nvPr/>
          </p:nvSpPr>
          <p:spPr>
            <a:xfrm>
              <a:off x="5384465" y="10984433"/>
              <a:ext cx="8890" cy="121920"/>
            </a:xfrm>
            <a:custGeom>
              <a:avLst/>
              <a:gdLst/>
              <a:ahLst/>
              <a:cxnLst/>
              <a:rect l="l" t="t" r="r" b="b"/>
              <a:pathLst>
                <a:path w="8889" h="121920">
                  <a:moveTo>
                    <a:pt x="0" y="0"/>
                  </a:moveTo>
                  <a:lnTo>
                    <a:pt x="1283" y="32845"/>
                  </a:lnTo>
                  <a:lnTo>
                    <a:pt x="2580" y="56489"/>
                  </a:lnTo>
                  <a:lnTo>
                    <a:pt x="4674" y="82356"/>
                  </a:lnTo>
                  <a:lnTo>
                    <a:pt x="8348" y="121873"/>
                  </a:lnTo>
                </a:path>
              </a:pathLst>
            </a:custGeom>
            <a:ln w="3071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1" name="object 1941"/>
            <p:cNvSpPr/>
            <p:nvPr/>
          </p:nvSpPr>
          <p:spPr>
            <a:xfrm>
              <a:off x="5392813" y="11106307"/>
              <a:ext cx="12065" cy="135255"/>
            </a:xfrm>
            <a:custGeom>
              <a:avLst/>
              <a:gdLst/>
              <a:ahLst/>
              <a:cxnLst/>
              <a:rect l="l" t="t" r="r" b="b"/>
              <a:pathLst>
                <a:path w="12064" h="135254">
                  <a:moveTo>
                    <a:pt x="0" y="0"/>
                  </a:moveTo>
                  <a:lnTo>
                    <a:pt x="3730" y="39724"/>
                  </a:lnTo>
                  <a:lnTo>
                    <a:pt x="6221" y="67048"/>
                  </a:lnTo>
                  <a:lnTo>
                    <a:pt x="8596" y="94645"/>
                  </a:lnTo>
                  <a:lnTo>
                    <a:pt x="11978" y="135189"/>
                  </a:lnTo>
                </a:path>
              </a:pathLst>
            </a:custGeom>
            <a:ln w="2831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2" name="object 1942"/>
            <p:cNvSpPr/>
            <p:nvPr/>
          </p:nvSpPr>
          <p:spPr>
            <a:xfrm>
              <a:off x="5404792" y="11241496"/>
              <a:ext cx="6985" cy="128905"/>
            </a:xfrm>
            <a:custGeom>
              <a:avLst/>
              <a:gdLst/>
              <a:ahLst/>
              <a:cxnLst/>
              <a:rect l="l" t="t" r="r" b="b"/>
              <a:pathLst>
                <a:path w="6985" h="128904">
                  <a:moveTo>
                    <a:pt x="0" y="0"/>
                  </a:moveTo>
                  <a:lnTo>
                    <a:pt x="3298" y="40441"/>
                  </a:lnTo>
                  <a:lnTo>
                    <a:pt x="5090" y="67318"/>
                  </a:lnTo>
                  <a:lnTo>
                    <a:pt x="5998" y="92689"/>
                  </a:lnTo>
                  <a:lnTo>
                    <a:pt x="6646" y="128610"/>
                  </a:lnTo>
                </a:path>
              </a:pathLst>
            </a:custGeom>
            <a:ln w="2686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3" name="object 1943"/>
            <p:cNvSpPr/>
            <p:nvPr/>
          </p:nvSpPr>
          <p:spPr>
            <a:xfrm>
              <a:off x="5406241" y="11370107"/>
              <a:ext cx="5715" cy="104139"/>
            </a:xfrm>
            <a:custGeom>
              <a:avLst/>
              <a:gdLst/>
              <a:ahLst/>
              <a:cxnLst/>
              <a:rect l="l" t="t" r="r" b="b"/>
              <a:pathLst>
                <a:path w="5714" h="104140">
                  <a:moveTo>
                    <a:pt x="5197" y="0"/>
                  </a:moveTo>
                  <a:lnTo>
                    <a:pt x="5659" y="35536"/>
                  </a:lnTo>
                  <a:lnTo>
                    <a:pt x="5272" y="58207"/>
                  </a:lnTo>
                  <a:lnTo>
                    <a:pt x="3548" y="77757"/>
                  </a:lnTo>
                  <a:lnTo>
                    <a:pt x="0" y="103928"/>
                  </a:lnTo>
                </a:path>
              </a:pathLst>
            </a:custGeom>
            <a:ln w="26697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4" name="object 1944"/>
            <p:cNvSpPr/>
            <p:nvPr/>
          </p:nvSpPr>
          <p:spPr>
            <a:xfrm>
              <a:off x="5386944" y="11474035"/>
              <a:ext cx="19685" cy="66675"/>
            </a:xfrm>
            <a:custGeom>
              <a:avLst/>
              <a:gdLst/>
              <a:ahLst/>
              <a:cxnLst/>
              <a:rect l="l" t="t" r="r" b="b"/>
              <a:pathLst>
                <a:path w="19685" h="66675">
                  <a:moveTo>
                    <a:pt x="19296" y="0"/>
                  </a:moveTo>
                  <a:lnTo>
                    <a:pt x="15527" y="25579"/>
                  </a:lnTo>
                  <a:lnTo>
                    <a:pt x="12261" y="40985"/>
                  </a:lnTo>
                  <a:lnTo>
                    <a:pt x="7688" y="52411"/>
                  </a:lnTo>
                  <a:lnTo>
                    <a:pt x="0" y="66049"/>
                  </a:lnTo>
                </a:path>
              </a:pathLst>
            </a:custGeom>
            <a:ln w="2768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5" name="object 1945"/>
            <p:cNvSpPr/>
            <p:nvPr/>
          </p:nvSpPr>
          <p:spPr>
            <a:xfrm>
              <a:off x="5355126" y="11540085"/>
              <a:ext cx="32384" cy="23495"/>
            </a:xfrm>
            <a:custGeom>
              <a:avLst/>
              <a:gdLst/>
              <a:ahLst/>
              <a:cxnLst/>
              <a:rect l="l" t="t" r="r" b="b"/>
              <a:pathLst>
                <a:path w="32385" h="23495">
                  <a:moveTo>
                    <a:pt x="31818" y="0"/>
                  </a:moveTo>
                  <a:lnTo>
                    <a:pt x="23934" y="12966"/>
                  </a:lnTo>
                  <a:lnTo>
                    <a:pt x="17991" y="19693"/>
                  </a:lnTo>
                  <a:lnTo>
                    <a:pt x="11008" y="22344"/>
                  </a:lnTo>
                  <a:lnTo>
                    <a:pt x="0" y="23085"/>
                  </a:lnTo>
                </a:path>
              </a:pathLst>
            </a:custGeom>
            <a:ln w="2963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6" name="object 1946"/>
            <p:cNvSpPr/>
            <p:nvPr/>
          </p:nvSpPr>
          <p:spPr>
            <a:xfrm>
              <a:off x="5315020" y="11544792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105" y="18377"/>
                  </a:moveTo>
                  <a:lnTo>
                    <a:pt x="28968" y="18470"/>
                  </a:lnTo>
                  <a:lnTo>
                    <a:pt x="21077" y="16587"/>
                  </a:lnTo>
                  <a:lnTo>
                    <a:pt x="12675" y="11004"/>
                  </a:lnTo>
                  <a:lnTo>
                    <a:pt x="0" y="0"/>
                  </a:lnTo>
                </a:path>
              </a:pathLst>
            </a:custGeom>
            <a:ln w="3180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7" name="object 1947"/>
            <p:cNvSpPr/>
            <p:nvPr/>
          </p:nvSpPr>
          <p:spPr>
            <a:xfrm>
              <a:off x="5274355" y="11490191"/>
              <a:ext cx="41275" cy="54610"/>
            </a:xfrm>
            <a:custGeom>
              <a:avLst/>
              <a:gdLst/>
              <a:ahLst/>
              <a:cxnLst/>
              <a:rect l="l" t="t" r="r" b="b"/>
              <a:pathLst>
                <a:path w="41275" h="54609">
                  <a:moveTo>
                    <a:pt x="40665" y="54601"/>
                  </a:moveTo>
                  <a:lnTo>
                    <a:pt x="27981" y="43030"/>
                  </a:lnTo>
                  <a:lnTo>
                    <a:pt x="19517" y="33486"/>
                  </a:lnTo>
                  <a:lnTo>
                    <a:pt x="11460" y="20849"/>
                  </a:lnTo>
                  <a:lnTo>
                    <a:pt x="0" y="0"/>
                  </a:lnTo>
                </a:path>
              </a:pathLst>
            </a:custGeom>
            <a:ln w="3268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8" name="object 1948"/>
            <p:cNvSpPr/>
            <p:nvPr/>
          </p:nvSpPr>
          <p:spPr>
            <a:xfrm>
              <a:off x="5244202" y="11412856"/>
              <a:ext cx="30480" cy="77470"/>
            </a:xfrm>
            <a:custGeom>
              <a:avLst/>
              <a:gdLst/>
              <a:ahLst/>
              <a:cxnLst/>
              <a:rect l="l" t="t" r="r" b="b"/>
              <a:pathLst>
                <a:path w="30479" h="77470">
                  <a:moveTo>
                    <a:pt x="30152" y="77334"/>
                  </a:moveTo>
                  <a:lnTo>
                    <a:pt x="18856" y="56130"/>
                  </a:lnTo>
                  <a:lnTo>
                    <a:pt x="11949" y="41006"/>
                  </a:lnTo>
                  <a:lnTo>
                    <a:pt x="6606" y="24712"/>
                  </a:lnTo>
                  <a:lnTo>
                    <a:pt x="0" y="0"/>
                  </a:lnTo>
                </a:path>
              </a:pathLst>
            </a:custGeom>
            <a:ln w="3148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9" name="object 1949"/>
            <p:cNvSpPr/>
            <p:nvPr/>
          </p:nvSpPr>
          <p:spPr>
            <a:xfrm>
              <a:off x="5234526" y="11334035"/>
              <a:ext cx="10160" cy="79375"/>
            </a:xfrm>
            <a:custGeom>
              <a:avLst/>
              <a:gdLst/>
              <a:ahLst/>
              <a:cxnLst/>
              <a:rect l="l" t="t" r="r" b="b"/>
              <a:pathLst>
                <a:path w="10160" h="79375">
                  <a:moveTo>
                    <a:pt x="9676" y="78821"/>
                  </a:moveTo>
                  <a:lnTo>
                    <a:pt x="3409" y="54084"/>
                  </a:lnTo>
                  <a:lnTo>
                    <a:pt x="446" y="37628"/>
                  </a:lnTo>
                  <a:lnTo>
                    <a:pt x="0" y="22063"/>
                  </a:lnTo>
                  <a:lnTo>
                    <a:pt x="1283" y="0"/>
                  </a:lnTo>
                </a:path>
              </a:pathLst>
            </a:custGeom>
            <a:ln w="3007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0" name="object 1950"/>
            <p:cNvSpPr/>
            <p:nvPr/>
          </p:nvSpPr>
          <p:spPr>
            <a:xfrm>
              <a:off x="5235809" y="11271370"/>
              <a:ext cx="20320" cy="62865"/>
            </a:xfrm>
            <a:custGeom>
              <a:avLst/>
              <a:gdLst/>
              <a:ahLst/>
              <a:cxnLst/>
              <a:rect l="l" t="t" r="r" b="b"/>
              <a:pathLst>
                <a:path w="20320" h="62865">
                  <a:moveTo>
                    <a:pt x="0" y="62664"/>
                  </a:moveTo>
                  <a:lnTo>
                    <a:pt x="1725" y="40852"/>
                  </a:lnTo>
                  <a:lnTo>
                    <a:pt x="4373" y="27054"/>
                  </a:lnTo>
                  <a:lnTo>
                    <a:pt x="9809" y="15395"/>
                  </a:lnTo>
                  <a:lnTo>
                    <a:pt x="19899" y="0"/>
                  </a:lnTo>
                </a:path>
              </a:pathLst>
            </a:custGeom>
            <a:ln w="2974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1" name="object 1951"/>
            <p:cNvSpPr/>
            <p:nvPr/>
          </p:nvSpPr>
          <p:spPr>
            <a:xfrm>
              <a:off x="5255709" y="11232841"/>
              <a:ext cx="47625" cy="38735"/>
            </a:xfrm>
            <a:custGeom>
              <a:avLst/>
              <a:gdLst/>
              <a:ahLst/>
              <a:cxnLst/>
              <a:rect l="l" t="t" r="r" b="b"/>
              <a:pathLst>
                <a:path w="47625" h="38734">
                  <a:moveTo>
                    <a:pt x="0" y="38529"/>
                  </a:moveTo>
                  <a:lnTo>
                    <a:pt x="10514" y="23510"/>
                  </a:lnTo>
                  <a:lnTo>
                    <a:pt x="18918" y="14491"/>
                  </a:lnTo>
                  <a:lnTo>
                    <a:pt x="29623" y="7858"/>
                  </a:lnTo>
                  <a:lnTo>
                    <a:pt x="47038" y="0"/>
                  </a:lnTo>
                </a:path>
              </a:pathLst>
            </a:custGeom>
            <a:ln w="3047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2" name="object 1952"/>
            <p:cNvSpPr/>
            <p:nvPr/>
          </p:nvSpPr>
          <p:spPr>
            <a:xfrm>
              <a:off x="5302748" y="11216034"/>
              <a:ext cx="64769" cy="17145"/>
            </a:xfrm>
            <a:custGeom>
              <a:avLst/>
              <a:gdLst/>
              <a:ahLst/>
              <a:cxnLst/>
              <a:rect l="l" t="t" r="r" b="b"/>
              <a:pathLst>
                <a:path w="64770" h="17145">
                  <a:moveTo>
                    <a:pt x="0" y="16806"/>
                  </a:moveTo>
                  <a:lnTo>
                    <a:pt x="17690" y="9287"/>
                  </a:lnTo>
                  <a:lnTo>
                    <a:pt x="30325" y="5030"/>
                  </a:lnTo>
                  <a:lnTo>
                    <a:pt x="43966" y="2460"/>
                  </a:lnTo>
                  <a:lnTo>
                    <a:pt x="64677" y="0"/>
                  </a:lnTo>
                </a:path>
              </a:pathLst>
            </a:custGeom>
            <a:ln w="3120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3" name="object 1953"/>
          <p:cNvGrpSpPr/>
          <p:nvPr/>
        </p:nvGrpSpPr>
        <p:grpSpPr>
          <a:xfrm>
            <a:off x="5929507" y="10846312"/>
            <a:ext cx="427355" cy="353060"/>
            <a:chOff x="5929507" y="10846312"/>
            <a:chExt cx="427355" cy="353060"/>
          </a:xfrm>
        </p:grpSpPr>
        <p:sp>
          <p:nvSpPr>
            <p:cNvPr id="1954" name="object 1954"/>
            <p:cNvSpPr/>
            <p:nvPr/>
          </p:nvSpPr>
          <p:spPr>
            <a:xfrm>
              <a:off x="6126292" y="10866943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59">
                  <a:moveTo>
                    <a:pt x="8584" y="9843"/>
                  </a:moveTo>
                  <a:lnTo>
                    <a:pt x="7208" y="8238"/>
                  </a:lnTo>
                  <a:lnTo>
                    <a:pt x="5832" y="6632"/>
                  </a:lnTo>
                </a:path>
                <a:path w="8889" h="10159">
                  <a:moveTo>
                    <a:pt x="5832" y="6632"/>
                  </a:moveTo>
                  <a:lnTo>
                    <a:pt x="3080" y="342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5" name="object 1955"/>
            <p:cNvSpPr/>
            <p:nvPr/>
          </p:nvSpPr>
          <p:spPr>
            <a:xfrm>
              <a:off x="6122267" y="10863521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024" y="3422"/>
                  </a:moveTo>
                  <a:lnTo>
                    <a:pt x="944" y="0"/>
                  </a:lnTo>
                  <a:lnTo>
                    <a:pt x="0" y="4043"/>
                  </a:lnTo>
                </a:path>
              </a:pathLst>
            </a:custGeom>
            <a:ln w="34417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6" name="object 1956"/>
            <p:cNvSpPr/>
            <p:nvPr/>
          </p:nvSpPr>
          <p:spPr>
            <a:xfrm>
              <a:off x="6121323" y="10867564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39" h="22225">
                  <a:moveTo>
                    <a:pt x="944" y="0"/>
                  </a:moveTo>
                  <a:lnTo>
                    <a:pt x="0" y="4043"/>
                  </a:lnTo>
                  <a:lnTo>
                    <a:pt x="2354" y="21621"/>
                  </a:lnTo>
                </a:path>
              </a:pathLst>
            </a:custGeom>
            <a:ln w="3437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7" name="object 1957"/>
            <p:cNvSpPr/>
            <p:nvPr/>
          </p:nvSpPr>
          <p:spPr>
            <a:xfrm>
              <a:off x="6123677" y="10889185"/>
              <a:ext cx="8255" cy="48895"/>
            </a:xfrm>
            <a:custGeom>
              <a:avLst/>
              <a:gdLst/>
              <a:ahLst/>
              <a:cxnLst/>
              <a:rect l="l" t="t" r="r" b="b"/>
              <a:pathLst>
                <a:path w="8254" h="48895">
                  <a:moveTo>
                    <a:pt x="0" y="0"/>
                  </a:moveTo>
                  <a:lnTo>
                    <a:pt x="1443" y="10650"/>
                  </a:lnTo>
                  <a:lnTo>
                    <a:pt x="2720" y="19284"/>
                  </a:lnTo>
                  <a:lnTo>
                    <a:pt x="4546" y="30479"/>
                  </a:lnTo>
                  <a:lnTo>
                    <a:pt x="7637" y="48810"/>
                  </a:lnTo>
                </a:path>
              </a:pathLst>
            </a:custGeom>
            <a:ln w="3442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8" name="object 1958"/>
            <p:cNvSpPr/>
            <p:nvPr/>
          </p:nvSpPr>
          <p:spPr>
            <a:xfrm>
              <a:off x="6131315" y="10937996"/>
              <a:ext cx="12700" cy="70485"/>
            </a:xfrm>
            <a:custGeom>
              <a:avLst/>
              <a:gdLst/>
              <a:ahLst/>
              <a:cxnLst/>
              <a:rect l="l" t="t" r="r" b="b"/>
              <a:pathLst>
                <a:path w="12700" h="70484">
                  <a:moveTo>
                    <a:pt x="0" y="0"/>
                  </a:moveTo>
                  <a:lnTo>
                    <a:pt x="3165" y="18661"/>
                  </a:lnTo>
                  <a:lnTo>
                    <a:pt x="5512" y="32168"/>
                  </a:lnTo>
                  <a:lnTo>
                    <a:pt x="8202" y="47078"/>
                  </a:lnTo>
                  <a:lnTo>
                    <a:pt x="12398" y="69949"/>
                  </a:lnTo>
                </a:path>
              </a:pathLst>
            </a:custGeom>
            <a:ln w="3279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9" name="object 1959"/>
            <p:cNvSpPr/>
            <p:nvPr/>
          </p:nvSpPr>
          <p:spPr>
            <a:xfrm>
              <a:off x="6143713" y="11007946"/>
              <a:ext cx="14604" cy="74295"/>
            </a:xfrm>
            <a:custGeom>
              <a:avLst/>
              <a:gdLst/>
              <a:ahLst/>
              <a:cxnLst/>
              <a:rect l="l" t="t" r="r" b="b"/>
              <a:pathLst>
                <a:path w="14604" h="74295">
                  <a:moveTo>
                    <a:pt x="0" y="0"/>
                  </a:moveTo>
                  <a:lnTo>
                    <a:pt x="4220" y="22930"/>
                  </a:lnTo>
                  <a:lnTo>
                    <a:pt x="7083" y="38254"/>
                  </a:lnTo>
                  <a:lnTo>
                    <a:pt x="9899" y="52884"/>
                  </a:lnTo>
                  <a:lnTo>
                    <a:pt x="13980" y="73733"/>
                  </a:lnTo>
                </a:path>
              </a:pathLst>
            </a:custGeom>
            <a:ln w="3112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0" name="object 1960"/>
            <p:cNvSpPr/>
            <p:nvPr/>
          </p:nvSpPr>
          <p:spPr>
            <a:xfrm>
              <a:off x="6157694" y="11081679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4" h="88900">
                  <a:moveTo>
                    <a:pt x="0" y="0"/>
                  </a:moveTo>
                  <a:lnTo>
                    <a:pt x="9871" y="46921"/>
                  </a:lnTo>
                  <a:lnTo>
                    <a:pt x="15060" y="71786"/>
                  </a:lnTo>
                  <a:lnTo>
                    <a:pt x="17275" y="82898"/>
                  </a:lnTo>
                  <a:lnTo>
                    <a:pt x="18224" y="88560"/>
                  </a:lnTo>
                </a:path>
              </a:pathLst>
            </a:custGeom>
            <a:ln w="3064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1" name="object 1961"/>
            <p:cNvSpPr/>
            <p:nvPr/>
          </p:nvSpPr>
          <p:spPr>
            <a:xfrm>
              <a:off x="6171528" y="11170240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4390" y="0"/>
                  </a:moveTo>
                  <a:lnTo>
                    <a:pt x="5571" y="7605"/>
                  </a:lnTo>
                  <a:lnTo>
                    <a:pt x="0" y="308"/>
                  </a:lnTo>
                </a:path>
              </a:pathLst>
            </a:custGeom>
            <a:ln w="3210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2" name="object 1962"/>
            <p:cNvSpPr/>
            <p:nvPr/>
          </p:nvSpPr>
          <p:spPr>
            <a:xfrm>
              <a:off x="6151378" y="11145517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20149" y="25031"/>
                  </a:moveTo>
                  <a:lnTo>
                    <a:pt x="16700" y="20536"/>
                  </a:lnTo>
                  <a:lnTo>
                    <a:pt x="13452" y="16430"/>
                  </a:lnTo>
                  <a:lnTo>
                    <a:pt x="8514" y="10367"/>
                  </a:lnTo>
                  <a:lnTo>
                    <a:pt x="0" y="0"/>
                  </a:lnTo>
                </a:path>
              </a:pathLst>
            </a:custGeom>
            <a:ln w="3400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3" name="object 1963"/>
            <p:cNvSpPr/>
            <p:nvPr/>
          </p:nvSpPr>
          <p:spPr>
            <a:xfrm>
              <a:off x="6113239" y="11108462"/>
              <a:ext cx="38735" cy="37465"/>
            </a:xfrm>
            <a:custGeom>
              <a:avLst/>
              <a:gdLst/>
              <a:ahLst/>
              <a:cxnLst/>
              <a:rect l="l" t="t" r="r" b="b"/>
              <a:pathLst>
                <a:path w="38735" h="37465">
                  <a:moveTo>
                    <a:pt x="38139" y="37054"/>
                  </a:moveTo>
                  <a:lnTo>
                    <a:pt x="29343" y="26499"/>
                  </a:lnTo>
                  <a:lnTo>
                    <a:pt x="22439" y="19121"/>
                  </a:lnTo>
                  <a:lnTo>
                    <a:pt x="13849" y="11445"/>
                  </a:lnTo>
                  <a:lnTo>
                    <a:pt x="0" y="0"/>
                  </a:lnTo>
                </a:path>
              </a:pathLst>
            </a:custGeom>
            <a:ln w="3382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4" name="object 1964"/>
            <p:cNvSpPr/>
            <p:nvPr/>
          </p:nvSpPr>
          <p:spPr>
            <a:xfrm>
              <a:off x="6061378" y="11076117"/>
              <a:ext cx="52069" cy="32384"/>
            </a:xfrm>
            <a:custGeom>
              <a:avLst/>
              <a:gdLst/>
              <a:ahLst/>
              <a:cxnLst/>
              <a:rect l="l" t="t" r="r" b="b"/>
              <a:pathLst>
                <a:path w="52070" h="32384">
                  <a:moveTo>
                    <a:pt x="51860" y="32345"/>
                  </a:moveTo>
                  <a:lnTo>
                    <a:pt x="37796" y="20972"/>
                  </a:lnTo>
                  <a:lnTo>
                    <a:pt x="27706" y="13812"/>
                  </a:lnTo>
                  <a:lnTo>
                    <a:pt x="16728" y="7832"/>
                  </a:lnTo>
                  <a:lnTo>
                    <a:pt x="0" y="0"/>
                  </a:lnTo>
                </a:path>
              </a:pathLst>
            </a:custGeom>
            <a:ln w="3217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5" name="object 1965"/>
            <p:cNvSpPr/>
            <p:nvPr/>
          </p:nvSpPr>
          <p:spPr>
            <a:xfrm>
              <a:off x="6007268" y="11061062"/>
              <a:ext cx="54610" cy="15240"/>
            </a:xfrm>
            <a:custGeom>
              <a:avLst/>
              <a:gdLst/>
              <a:ahLst/>
              <a:cxnLst/>
              <a:rect l="l" t="t" r="r" b="b"/>
              <a:pathLst>
                <a:path w="54610" h="15240">
                  <a:moveTo>
                    <a:pt x="54109" y="15054"/>
                  </a:moveTo>
                  <a:lnTo>
                    <a:pt x="37346" y="7492"/>
                  </a:lnTo>
                  <a:lnTo>
                    <a:pt x="26122" y="3403"/>
                  </a:lnTo>
                  <a:lnTo>
                    <a:pt x="15364" y="1376"/>
                  </a:lnTo>
                  <a:lnTo>
                    <a:pt x="0" y="0"/>
                  </a:lnTo>
                </a:path>
              </a:pathLst>
            </a:custGeom>
            <a:ln w="3126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6" name="object 1966"/>
            <p:cNvSpPr/>
            <p:nvPr/>
          </p:nvSpPr>
          <p:spPr>
            <a:xfrm>
              <a:off x="5964556" y="11060029"/>
              <a:ext cx="43180" cy="8255"/>
            </a:xfrm>
            <a:custGeom>
              <a:avLst/>
              <a:gdLst/>
              <a:ahLst/>
              <a:cxnLst/>
              <a:rect l="l" t="t" r="r" b="b"/>
              <a:pathLst>
                <a:path w="43179" h="8254">
                  <a:moveTo>
                    <a:pt x="42711" y="1032"/>
                  </a:moveTo>
                  <a:lnTo>
                    <a:pt x="27525" y="0"/>
                  </a:lnTo>
                  <a:lnTo>
                    <a:pt x="18014" y="381"/>
                  </a:lnTo>
                  <a:lnTo>
                    <a:pt x="10173" y="2830"/>
                  </a:lnTo>
                  <a:lnTo>
                    <a:pt x="0" y="7999"/>
                  </a:lnTo>
                </a:path>
              </a:pathLst>
            </a:custGeom>
            <a:ln w="3118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7" name="object 1967"/>
            <p:cNvSpPr/>
            <p:nvPr/>
          </p:nvSpPr>
          <p:spPr>
            <a:xfrm>
              <a:off x="5946324" y="11068029"/>
              <a:ext cx="18415" cy="26034"/>
            </a:xfrm>
            <a:custGeom>
              <a:avLst/>
              <a:gdLst/>
              <a:ahLst/>
              <a:cxnLst/>
              <a:rect l="l" t="t" r="r" b="b"/>
              <a:pathLst>
                <a:path w="18414" h="26034">
                  <a:moveTo>
                    <a:pt x="18232" y="0"/>
                  </a:moveTo>
                  <a:lnTo>
                    <a:pt x="8440" y="5462"/>
                  </a:lnTo>
                  <a:lnTo>
                    <a:pt x="3277" y="9969"/>
                  </a:lnTo>
                  <a:lnTo>
                    <a:pt x="1033" y="15935"/>
                  </a:lnTo>
                  <a:lnTo>
                    <a:pt x="0" y="25779"/>
                  </a:lnTo>
                </a:path>
              </a:pathLst>
            </a:custGeom>
            <a:ln w="3181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8" name="object 1968"/>
            <p:cNvSpPr/>
            <p:nvPr/>
          </p:nvSpPr>
          <p:spPr>
            <a:xfrm>
              <a:off x="5945820" y="11093808"/>
              <a:ext cx="16510" cy="35560"/>
            </a:xfrm>
            <a:custGeom>
              <a:avLst/>
              <a:gdLst/>
              <a:ahLst/>
              <a:cxnLst/>
              <a:rect l="l" t="t" r="r" b="b"/>
              <a:pathLst>
                <a:path w="16510" h="35559">
                  <a:moveTo>
                    <a:pt x="503" y="0"/>
                  </a:moveTo>
                  <a:lnTo>
                    <a:pt x="0" y="9987"/>
                  </a:lnTo>
                  <a:lnTo>
                    <a:pt x="1468" y="16964"/>
                  </a:lnTo>
                  <a:lnTo>
                    <a:pt x="6381" y="24212"/>
                  </a:lnTo>
                  <a:lnTo>
                    <a:pt x="16212" y="35014"/>
                  </a:lnTo>
                </a:path>
              </a:pathLst>
            </a:custGeom>
            <a:ln w="32627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9" name="object 1969"/>
            <p:cNvSpPr/>
            <p:nvPr/>
          </p:nvSpPr>
          <p:spPr>
            <a:xfrm>
              <a:off x="5962033" y="11128823"/>
              <a:ext cx="49530" cy="32384"/>
            </a:xfrm>
            <a:custGeom>
              <a:avLst/>
              <a:gdLst/>
              <a:ahLst/>
              <a:cxnLst/>
              <a:rect l="l" t="t" r="r" b="b"/>
              <a:pathLst>
                <a:path w="49529" h="32384">
                  <a:moveTo>
                    <a:pt x="0" y="0"/>
                  </a:moveTo>
                  <a:lnTo>
                    <a:pt x="10357" y="10761"/>
                  </a:lnTo>
                  <a:lnTo>
                    <a:pt x="18957" y="17720"/>
                  </a:lnTo>
                  <a:lnTo>
                    <a:pt x="30431" y="23914"/>
                  </a:lnTo>
                  <a:lnTo>
                    <a:pt x="49413" y="32377"/>
                  </a:lnTo>
                </a:path>
              </a:pathLst>
            </a:custGeom>
            <a:ln w="3290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0" name="object 1970"/>
            <p:cNvSpPr/>
            <p:nvPr/>
          </p:nvSpPr>
          <p:spPr>
            <a:xfrm>
              <a:off x="6011446" y="11161200"/>
              <a:ext cx="73660" cy="19685"/>
            </a:xfrm>
            <a:custGeom>
              <a:avLst/>
              <a:gdLst/>
              <a:ahLst/>
              <a:cxnLst/>
              <a:rect l="l" t="t" r="r" b="b"/>
              <a:pathLst>
                <a:path w="73660" h="19684">
                  <a:moveTo>
                    <a:pt x="0" y="0"/>
                  </a:moveTo>
                  <a:lnTo>
                    <a:pt x="19350" y="8256"/>
                  </a:lnTo>
                  <a:lnTo>
                    <a:pt x="33408" y="13008"/>
                  </a:lnTo>
                  <a:lnTo>
                    <a:pt x="49020" y="16055"/>
                  </a:lnTo>
                  <a:lnTo>
                    <a:pt x="73033" y="19198"/>
                  </a:lnTo>
                </a:path>
              </a:pathLst>
            </a:custGeom>
            <a:ln w="3193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1" name="object 1971"/>
            <p:cNvSpPr/>
            <p:nvPr/>
          </p:nvSpPr>
          <p:spPr>
            <a:xfrm>
              <a:off x="6084480" y="11178914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4" h="5715">
                  <a:moveTo>
                    <a:pt x="0" y="1484"/>
                  </a:moveTo>
                  <a:lnTo>
                    <a:pt x="24145" y="4303"/>
                  </a:lnTo>
                  <a:lnTo>
                    <a:pt x="40681" y="5088"/>
                  </a:lnTo>
                  <a:lnTo>
                    <a:pt x="57247" y="3700"/>
                  </a:lnTo>
                  <a:lnTo>
                    <a:pt x="81482" y="0"/>
                  </a:lnTo>
                </a:path>
              </a:pathLst>
            </a:custGeom>
            <a:ln w="3068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2" name="object 1972"/>
            <p:cNvSpPr/>
            <p:nvPr/>
          </p:nvSpPr>
          <p:spPr>
            <a:xfrm>
              <a:off x="6165962" y="11155270"/>
              <a:ext cx="73660" cy="24130"/>
            </a:xfrm>
            <a:custGeom>
              <a:avLst/>
              <a:gdLst/>
              <a:ahLst/>
              <a:cxnLst/>
              <a:rect l="l" t="t" r="r" b="b"/>
              <a:pathLst>
                <a:path w="73660" h="24129">
                  <a:moveTo>
                    <a:pt x="0" y="23644"/>
                  </a:moveTo>
                  <a:lnTo>
                    <a:pt x="24104" y="19597"/>
                  </a:lnTo>
                  <a:lnTo>
                    <a:pt x="39760" y="15785"/>
                  </a:lnTo>
                  <a:lnTo>
                    <a:pt x="53824" y="9991"/>
                  </a:lnTo>
                  <a:lnTo>
                    <a:pt x="73156" y="0"/>
                  </a:lnTo>
                </a:path>
              </a:pathLst>
            </a:custGeom>
            <a:ln w="3000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3" name="object 1973"/>
            <p:cNvSpPr/>
            <p:nvPr/>
          </p:nvSpPr>
          <p:spPr>
            <a:xfrm>
              <a:off x="6239118" y="11113935"/>
              <a:ext cx="51435" cy="41910"/>
            </a:xfrm>
            <a:custGeom>
              <a:avLst/>
              <a:gdLst/>
              <a:ahLst/>
              <a:cxnLst/>
              <a:rect l="l" t="t" r="r" b="b"/>
              <a:pathLst>
                <a:path w="51435" h="41909">
                  <a:moveTo>
                    <a:pt x="0" y="41334"/>
                  </a:moveTo>
                  <a:lnTo>
                    <a:pt x="18986" y="31066"/>
                  </a:lnTo>
                  <a:lnTo>
                    <a:pt x="30631" y="23337"/>
                  </a:lnTo>
                  <a:lnTo>
                    <a:pt x="39721" y="14274"/>
                  </a:lnTo>
                  <a:lnTo>
                    <a:pt x="51040" y="0"/>
                  </a:lnTo>
                </a:path>
              </a:pathLst>
            </a:custGeom>
            <a:ln w="2996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4" name="object 1974"/>
            <p:cNvSpPr/>
            <p:nvPr/>
          </p:nvSpPr>
          <p:spPr>
            <a:xfrm>
              <a:off x="6290159" y="11065982"/>
              <a:ext cx="25400" cy="48260"/>
            </a:xfrm>
            <a:custGeom>
              <a:avLst/>
              <a:gdLst/>
              <a:ahLst/>
              <a:cxnLst/>
              <a:rect l="l" t="t" r="r" b="b"/>
              <a:pathLst>
                <a:path w="25400" h="48259">
                  <a:moveTo>
                    <a:pt x="0" y="47952"/>
                  </a:moveTo>
                  <a:lnTo>
                    <a:pt x="10913" y="33574"/>
                  </a:lnTo>
                  <a:lnTo>
                    <a:pt x="17167" y="23787"/>
                  </a:lnTo>
                  <a:lnTo>
                    <a:pt x="21116" y="14094"/>
                  </a:lnTo>
                  <a:lnTo>
                    <a:pt x="25114" y="0"/>
                  </a:lnTo>
                </a:path>
              </a:pathLst>
            </a:custGeom>
            <a:ln w="3053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5" name="object 1975"/>
            <p:cNvSpPr/>
            <p:nvPr/>
          </p:nvSpPr>
          <p:spPr>
            <a:xfrm>
              <a:off x="6315274" y="11025602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4" h="40640">
                  <a:moveTo>
                    <a:pt x="0" y="40379"/>
                  </a:moveTo>
                  <a:lnTo>
                    <a:pt x="3669" y="26403"/>
                  </a:lnTo>
                  <a:lnTo>
                    <a:pt x="5320" y="17539"/>
                  </a:lnTo>
                  <a:lnTo>
                    <a:pt x="5335" y="9999"/>
                  </a:lnTo>
                  <a:lnTo>
                    <a:pt x="4099" y="0"/>
                  </a:lnTo>
                </a:path>
              </a:pathLst>
            </a:custGeom>
            <a:ln w="31251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6" name="object 1976"/>
            <p:cNvSpPr/>
            <p:nvPr/>
          </p:nvSpPr>
          <p:spPr>
            <a:xfrm>
              <a:off x="6311350" y="11005738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8023" y="19863"/>
                  </a:moveTo>
                  <a:lnTo>
                    <a:pt x="5713" y="3207"/>
                  </a:lnTo>
                  <a:lnTo>
                    <a:pt x="0" y="0"/>
                  </a:lnTo>
                </a:path>
              </a:pathLst>
            </a:custGeom>
            <a:ln w="3197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7" name="object 1977"/>
            <p:cNvSpPr/>
            <p:nvPr/>
          </p:nvSpPr>
          <p:spPr>
            <a:xfrm>
              <a:off x="6300715" y="11002531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5">
                  <a:moveTo>
                    <a:pt x="10634" y="3207"/>
                  </a:moveTo>
                  <a:lnTo>
                    <a:pt x="4921" y="0"/>
                  </a:lnTo>
                  <a:lnTo>
                    <a:pt x="0" y="11820"/>
                  </a:lnTo>
                </a:path>
              </a:pathLst>
            </a:custGeom>
            <a:ln w="32907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8" name="object 1978"/>
            <p:cNvSpPr/>
            <p:nvPr/>
          </p:nvSpPr>
          <p:spPr>
            <a:xfrm>
              <a:off x="6293729" y="11014352"/>
              <a:ext cx="6985" cy="36195"/>
            </a:xfrm>
            <a:custGeom>
              <a:avLst/>
              <a:gdLst/>
              <a:ahLst/>
              <a:cxnLst/>
              <a:rect l="l" t="t" r="r" b="b"/>
              <a:pathLst>
                <a:path w="6985" h="36195">
                  <a:moveTo>
                    <a:pt x="6986" y="0"/>
                  </a:moveTo>
                  <a:lnTo>
                    <a:pt x="4108" y="7209"/>
                  </a:lnTo>
                  <a:lnTo>
                    <a:pt x="2422" y="13347"/>
                  </a:lnTo>
                  <a:lnTo>
                    <a:pt x="1270" y="21778"/>
                  </a:lnTo>
                  <a:lnTo>
                    <a:pt x="0" y="35862"/>
                  </a:lnTo>
                </a:path>
              </a:pathLst>
            </a:custGeom>
            <a:ln w="3413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9" name="object 1979"/>
            <p:cNvSpPr/>
            <p:nvPr/>
          </p:nvSpPr>
          <p:spPr>
            <a:xfrm>
              <a:off x="6292025" y="11050214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4" h="52070">
                  <a:moveTo>
                    <a:pt x="1703" y="0"/>
                  </a:moveTo>
                  <a:lnTo>
                    <a:pt x="522" y="14335"/>
                  </a:lnTo>
                  <a:lnTo>
                    <a:pt x="0" y="24522"/>
                  </a:lnTo>
                  <a:lnTo>
                    <a:pt x="18" y="35432"/>
                  </a:lnTo>
                  <a:lnTo>
                    <a:pt x="463" y="51931"/>
                  </a:lnTo>
                </a:path>
              </a:pathLst>
            </a:custGeom>
            <a:ln w="3338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0" name="object 1980"/>
            <p:cNvSpPr/>
            <p:nvPr/>
          </p:nvSpPr>
          <p:spPr>
            <a:xfrm>
              <a:off x="6292489" y="11102146"/>
              <a:ext cx="3810" cy="50165"/>
            </a:xfrm>
            <a:custGeom>
              <a:avLst/>
              <a:gdLst/>
              <a:ahLst/>
              <a:cxnLst/>
              <a:rect l="l" t="t" r="r" b="b"/>
              <a:pathLst>
                <a:path w="3810" h="50165">
                  <a:moveTo>
                    <a:pt x="0" y="0"/>
                  </a:moveTo>
                  <a:lnTo>
                    <a:pt x="514" y="16468"/>
                  </a:lnTo>
                  <a:lnTo>
                    <a:pt x="1020" y="27160"/>
                  </a:lnTo>
                  <a:lnTo>
                    <a:pt x="1821" y="36759"/>
                  </a:lnTo>
                  <a:lnTo>
                    <a:pt x="3216" y="49946"/>
                  </a:lnTo>
                </a:path>
              </a:pathLst>
            </a:custGeom>
            <a:ln w="3202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1" name="object 1981"/>
            <p:cNvSpPr/>
            <p:nvPr/>
          </p:nvSpPr>
          <p:spPr>
            <a:xfrm>
              <a:off x="6325485" y="10923551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4">
                  <a:moveTo>
                    <a:pt x="13538" y="6525"/>
                  </a:moveTo>
                  <a:lnTo>
                    <a:pt x="11646" y="5608"/>
                  </a:lnTo>
                  <a:lnTo>
                    <a:pt x="9754" y="4691"/>
                  </a:lnTo>
                </a:path>
                <a:path w="13970" h="6984">
                  <a:moveTo>
                    <a:pt x="9754" y="4691"/>
                  </a:moveTo>
                  <a:lnTo>
                    <a:pt x="5970" y="28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2" name="object 1982"/>
            <p:cNvSpPr/>
            <p:nvPr/>
          </p:nvSpPr>
          <p:spPr>
            <a:xfrm>
              <a:off x="6314281" y="1092069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203" y="2857"/>
                  </a:moveTo>
                  <a:lnTo>
                    <a:pt x="5233" y="0"/>
                  </a:lnTo>
                  <a:lnTo>
                    <a:pt x="0" y="550"/>
                  </a:lnTo>
                </a:path>
              </a:pathLst>
            </a:custGeom>
            <a:ln w="3442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3" name="object 1983"/>
            <p:cNvSpPr/>
            <p:nvPr/>
          </p:nvSpPr>
          <p:spPr>
            <a:xfrm>
              <a:off x="6309047" y="10921244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5233" y="0"/>
                  </a:moveTo>
                  <a:lnTo>
                    <a:pt x="0" y="550"/>
                  </a:lnTo>
                  <a:lnTo>
                    <a:pt x="554" y="7622"/>
                  </a:lnTo>
                </a:path>
              </a:pathLst>
            </a:custGeom>
            <a:ln w="3413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84" name="object 1984"/>
          <p:cNvGrpSpPr/>
          <p:nvPr/>
        </p:nvGrpSpPr>
        <p:grpSpPr>
          <a:xfrm>
            <a:off x="6304130" y="10967191"/>
            <a:ext cx="250825" cy="247650"/>
            <a:chOff x="6304130" y="10967191"/>
            <a:chExt cx="250825" cy="247650"/>
          </a:xfrm>
        </p:grpSpPr>
        <p:sp>
          <p:nvSpPr>
            <p:cNvPr id="1985" name="object 1985"/>
            <p:cNvSpPr/>
            <p:nvPr/>
          </p:nvSpPr>
          <p:spPr>
            <a:xfrm>
              <a:off x="6522877" y="10995702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4" h="8254">
                  <a:moveTo>
                    <a:pt x="14287" y="7929"/>
                  </a:moveTo>
                  <a:lnTo>
                    <a:pt x="12739" y="6955"/>
                  </a:lnTo>
                  <a:lnTo>
                    <a:pt x="11191" y="5981"/>
                  </a:lnTo>
                </a:path>
                <a:path w="14604" h="8254">
                  <a:moveTo>
                    <a:pt x="11191" y="5981"/>
                  </a:moveTo>
                  <a:lnTo>
                    <a:pt x="8095" y="403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6" name="object 1986"/>
            <p:cNvSpPr/>
            <p:nvPr/>
          </p:nvSpPr>
          <p:spPr>
            <a:xfrm>
              <a:off x="6500907" y="10987727"/>
              <a:ext cx="22225" cy="8255"/>
            </a:xfrm>
            <a:custGeom>
              <a:avLst/>
              <a:gdLst/>
              <a:ahLst/>
              <a:cxnLst/>
              <a:rect l="l" t="t" r="r" b="b"/>
              <a:pathLst>
                <a:path w="22225" h="8254">
                  <a:moveTo>
                    <a:pt x="21970" y="7975"/>
                  </a:moveTo>
                  <a:lnTo>
                    <a:pt x="13875" y="3944"/>
                  </a:lnTo>
                  <a:lnTo>
                    <a:pt x="0" y="0"/>
                  </a:lnTo>
                </a:path>
              </a:pathLst>
            </a:custGeom>
            <a:ln w="3448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7" name="object 1987"/>
            <p:cNvSpPr/>
            <p:nvPr/>
          </p:nvSpPr>
          <p:spPr>
            <a:xfrm>
              <a:off x="6470547" y="10984111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09">
                  <a:moveTo>
                    <a:pt x="30359" y="3615"/>
                  </a:moveTo>
                  <a:lnTo>
                    <a:pt x="22080" y="1344"/>
                  </a:lnTo>
                  <a:lnTo>
                    <a:pt x="16157" y="243"/>
                  </a:lnTo>
                  <a:lnTo>
                    <a:pt x="9746" y="0"/>
                  </a:lnTo>
                  <a:lnTo>
                    <a:pt x="0" y="304"/>
                  </a:lnTo>
                </a:path>
              </a:pathLst>
            </a:custGeom>
            <a:ln w="3383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8" name="object 1988"/>
            <p:cNvSpPr/>
            <p:nvPr/>
          </p:nvSpPr>
          <p:spPr>
            <a:xfrm>
              <a:off x="6440952" y="1098441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4">
                  <a:moveTo>
                    <a:pt x="29595" y="0"/>
                  </a:moveTo>
                  <a:lnTo>
                    <a:pt x="19860" y="482"/>
                  </a:lnTo>
                  <a:lnTo>
                    <a:pt x="13532" y="1482"/>
                  </a:lnTo>
                  <a:lnTo>
                    <a:pt x="7837" y="3757"/>
                  </a:lnTo>
                  <a:lnTo>
                    <a:pt x="0" y="8063"/>
                  </a:lnTo>
                </a:path>
              </a:pathLst>
            </a:custGeom>
            <a:ln w="3319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9" name="object 1989"/>
            <p:cNvSpPr/>
            <p:nvPr/>
          </p:nvSpPr>
          <p:spPr>
            <a:xfrm>
              <a:off x="6424604" y="10992479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10" h="21590">
                  <a:moveTo>
                    <a:pt x="16347" y="0"/>
                  </a:moveTo>
                  <a:lnTo>
                    <a:pt x="8717" y="4511"/>
                  </a:lnTo>
                  <a:lnTo>
                    <a:pt x="4470" y="8230"/>
                  </a:lnTo>
                  <a:lnTo>
                    <a:pt x="2076" y="13148"/>
                  </a:lnTo>
                  <a:lnTo>
                    <a:pt x="0" y="21259"/>
                  </a:lnTo>
                </a:path>
              </a:pathLst>
            </a:custGeom>
            <a:ln w="32945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0" name="object 1990"/>
            <p:cNvSpPr/>
            <p:nvPr/>
          </p:nvSpPr>
          <p:spPr>
            <a:xfrm>
              <a:off x="6422874" y="11013738"/>
              <a:ext cx="7620" cy="32384"/>
            </a:xfrm>
            <a:custGeom>
              <a:avLst/>
              <a:gdLst/>
              <a:ahLst/>
              <a:cxnLst/>
              <a:rect l="l" t="t" r="r" b="b"/>
              <a:pathLst>
                <a:path w="7620" h="32384">
                  <a:moveTo>
                    <a:pt x="1730" y="0"/>
                  </a:moveTo>
                  <a:lnTo>
                    <a:pt x="0" y="8276"/>
                  </a:lnTo>
                  <a:lnTo>
                    <a:pt x="26" y="14356"/>
                  </a:lnTo>
                  <a:lnTo>
                    <a:pt x="2353" y="21228"/>
                  </a:lnTo>
                  <a:lnTo>
                    <a:pt x="7524" y="31881"/>
                  </a:lnTo>
                </a:path>
              </a:pathLst>
            </a:custGeom>
            <a:ln w="3311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1" name="object 1991"/>
            <p:cNvSpPr/>
            <p:nvPr/>
          </p:nvSpPr>
          <p:spPr>
            <a:xfrm>
              <a:off x="6430399" y="11045620"/>
              <a:ext cx="26670" cy="37465"/>
            </a:xfrm>
            <a:custGeom>
              <a:avLst/>
              <a:gdLst/>
              <a:ahLst/>
              <a:cxnLst/>
              <a:rect l="l" t="t" r="r" b="b"/>
              <a:pathLst>
                <a:path w="26670" h="37465">
                  <a:moveTo>
                    <a:pt x="0" y="0"/>
                  </a:moveTo>
                  <a:lnTo>
                    <a:pt x="5487" y="10735"/>
                  </a:lnTo>
                  <a:lnTo>
                    <a:pt x="10031" y="18184"/>
                  </a:lnTo>
                  <a:lnTo>
                    <a:pt x="16075" y="25830"/>
                  </a:lnTo>
                  <a:lnTo>
                    <a:pt x="26063" y="37155"/>
                  </a:lnTo>
                </a:path>
              </a:pathLst>
            </a:custGeom>
            <a:ln w="33220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2" name="object 1992"/>
            <p:cNvSpPr/>
            <p:nvPr/>
          </p:nvSpPr>
          <p:spPr>
            <a:xfrm>
              <a:off x="6456462" y="11082776"/>
              <a:ext cx="34290" cy="37465"/>
            </a:xfrm>
            <a:custGeom>
              <a:avLst/>
              <a:gdLst/>
              <a:ahLst/>
              <a:cxnLst/>
              <a:rect l="l" t="t" r="r" b="b"/>
              <a:pathLst>
                <a:path w="34289" h="37465">
                  <a:moveTo>
                    <a:pt x="0" y="0"/>
                  </a:moveTo>
                  <a:lnTo>
                    <a:pt x="10109" y="11326"/>
                  </a:lnTo>
                  <a:lnTo>
                    <a:pt x="17003" y="18976"/>
                  </a:lnTo>
                  <a:lnTo>
                    <a:pt x="23854" y="26435"/>
                  </a:lnTo>
                  <a:lnTo>
                    <a:pt x="33834" y="37189"/>
                  </a:lnTo>
                </a:path>
              </a:pathLst>
            </a:custGeom>
            <a:ln w="3250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3" name="object 1993"/>
            <p:cNvSpPr/>
            <p:nvPr/>
          </p:nvSpPr>
          <p:spPr>
            <a:xfrm>
              <a:off x="6490296" y="11119966"/>
              <a:ext cx="23495" cy="33020"/>
            </a:xfrm>
            <a:custGeom>
              <a:avLst/>
              <a:gdLst/>
              <a:ahLst/>
              <a:cxnLst/>
              <a:rect l="l" t="t" r="r" b="b"/>
              <a:pathLst>
                <a:path w="23495" h="33020">
                  <a:moveTo>
                    <a:pt x="0" y="0"/>
                  </a:moveTo>
                  <a:lnTo>
                    <a:pt x="9815" y="10689"/>
                  </a:lnTo>
                  <a:lnTo>
                    <a:pt x="15513" y="17684"/>
                  </a:lnTo>
                  <a:lnTo>
                    <a:pt x="19279" y="24076"/>
                  </a:lnTo>
                  <a:lnTo>
                    <a:pt x="23297" y="32954"/>
                  </a:lnTo>
                </a:path>
              </a:pathLst>
            </a:custGeom>
            <a:ln w="31853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4" name="object 1994"/>
            <p:cNvSpPr/>
            <p:nvPr/>
          </p:nvSpPr>
          <p:spPr>
            <a:xfrm>
              <a:off x="6510333" y="11152921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4" h="25400">
                  <a:moveTo>
                    <a:pt x="3261" y="0"/>
                  </a:moveTo>
                  <a:lnTo>
                    <a:pt x="6863" y="8755"/>
                  </a:lnTo>
                  <a:lnTo>
                    <a:pt x="7725" y="14293"/>
                  </a:lnTo>
                  <a:lnTo>
                    <a:pt x="5539" y="18969"/>
                  </a:lnTo>
                  <a:lnTo>
                    <a:pt x="0" y="25141"/>
                  </a:lnTo>
                </a:path>
              </a:pathLst>
            </a:custGeom>
            <a:ln w="31962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5" name="object 1995"/>
            <p:cNvSpPr/>
            <p:nvPr/>
          </p:nvSpPr>
          <p:spPr>
            <a:xfrm>
              <a:off x="6475803" y="11178062"/>
              <a:ext cx="34925" cy="15240"/>
            </a:xfrm>
            <a:custGeom>
              <a:avLst/>
              <a:gdLst/>
              <a:ahLst/>
              <a:cxnLst/>
              <a:rect l="l" t="t" r="r" b="b"/>
              <a:pathLst>
                <a:path w="34925" h="15240">
                  <a:moveTo>
                    <a:pt x="34530" y="0"/>
                  </a:moveTo>
                  <a:lnTo>
                    <a:pt x="28502" y="6015"/>
                  </a:lnTo>
                  <a:lnTo>
                    <a:pt x="22896" y="9594"/>
                  </a:lnTo>
                  <a:lnTo>
                    <a:pt x="14474" y="12154"/>
                  </a:lnTo>
                  <a:lnTo>
                    <a:pt x="0" y="15112"/>
                  </a:lnTo>
                </a:path>
              </a:pathLst>
            </a:custGeom>
            <a:ln w="32978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6" name="object 1996"/>
            <p:cNvSpPr/>
            <p:nvPr/>
          </p:nvSpPr>
          <p:spPr>
            <a:xfrm>
              <a:off x="6419489" y="11193174"/>
              <a:ext cx="56515" cy="5080"/>
            </a:xfrm>
            <a:custGeom>
              <a:avLst/>
              <a:gdLst/>
              <a:ahLst/>
              <a:cxnLst/>
              <a:rect l="l" t="t" r="r" b="b"/>
              <a:pathLst>
                <a:path w="56514" h="5079">
                  <a:moveTo>
                    <a:pt x="56313" y="0"/>
                  </a:moveTo>
                  <a:lnTo>
                    <a:pt x="41498" y="2786"/>
                  </a:lnTo>
                  <a:lnTo>
                    <a:pt x="30694" y="4150"/>
                  </a:lnTo>
                  <a:lnTo>
                    <a:pt x="18621" y="4483"/>
                  </a:lnTo>
                  <a:lnTo>
                    <a:pt x="0" y="4175"/>
                  </a:lnTo>
                </a:path>
              </a:pathLst>
            </a:custGeom>
            <a:ln w="33224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7" name="object 1997"/>
            <p:cNvSpPr/>
            <p:nvPr/>
          </p:nvSpPr>
          <p:spPr>
            <a:xfrm>
              <a:off x="6361178" y="11189991"/>
              <a:ext cx="58419" cy="7620"/>
            </a:xfrm>
            <a:custGeom>
              <a:avLst/>
              <a:gdLst/>
              <a:ahLst/>
              <a:cxnLst/>
              <a:rect l="l" t="t" r="r" b="b"/>
              <a:pathLst>
                <a:path w="58420" h="7620">
                  <a:moveTo>
                    <a:pt x="58311" y="7358"/>
                  </a:moveTo>
                  <a:lnTo>
                    <a:pt x="39658" y="6870"/>
                  </a:lnTo>
                  <a:lnTo>
                    <a:pt x="27367" y="5941"/>
                  </a:lnTo>
                  <a:lnTo>
                    <a:pt x="15969" y="3881"/>
                  </a:lnTo>
                  <a:lnTo>
                    <a:pt x="0" y="0"/>
                  </a:lnTo>
                </a:path>
              </a:pathLst>
            </a:custGeom>
            <a:ln w="31896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8" name="object 1998"/>
            <p:cNvSpPr/>
            <p:nvPr/>
          </p:nvSpPr>
          <p:spPr>
            <a:xfrm>
              <a:off x="6319700" y="11174066"/>
              <a:ext cx="41910" cy="16510"/>
            </a:xfrm>
            <a:custGeom>
              <a:avLst/>
              <a:gdLst/>
              <a:ahLst/>
              <a:cxnLst/>
              <a:rect l="l" t="t" r="r" b="b"/>
              <a:pathLst>
                <a:path w="41910" h="16509">
                  <a:moveTo>
                    <a:pt x="41478" y="15925"/>
                  </a:moveTo>
                  <a:lnTo>
                    <a:pt x="25771" y="11910"/>
                  </a:lnTo>
                  <a:lnTo>
                    <a:pt x="16214" y="8912"/>
                  </a:lnTo>
                  <a:lnTo>
                    <a:pt x="8920" y="5440"/>
                  </a:lnTo>
                  <a:lnTo>
                    <a:pt x="0" y="0"/>
                  </a:lnTo>
                </a:path>
              </a:pathLst>
            </a:custGeom>
            <a:ln w="31139">
              <a:solidFill>
                <a:srgbClr val="F8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9" name="object 1999"/>
          <p:cNvGrpSpPr/>
          <p:nvPr/>
        </p:nvGrpSpPr>
        <p:grpSpPr>
          <a:xfrm>
            <a:off x="6604059" y="10979734"/>
            <a:ext cx="469900" cy="222885"/>
            <a:chOff x="6604059" y="10979734"/>
            <a:chExt cx="469900" cy="222885"/>
          </a:xfrm>
        </p:grpSpPr>
        <p:pic>
          <p:nvPicPr>
            <p:cNvPr id="2000" name="object 2000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604059" y="10985923"/>
              <a:ext cx="271157" cy="216691"/>
            </a:xfrm>
            <a:prstGeom prst="rect">
              <a:avLst/>
            </a:prstGeom>
          </p:spPr>
        </p:pic>
        <p:pic>
          <p:nvPicPr>
            <p:cNvPr id="2001" name="object 2001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914915" y="10979734"/>
              <a:ext cx="159003" cy="186589"/>
            </a:xfrm>
            <a:prstGeom prst="rect">
              <a:avLst/>
            </a:prstGeom>
          </p:spPr>
        </p:pic>
      </p:grpSp>
      <p:pic>
        <p:nvPicPr>
          <p:cNvPr id="2002" name="object 2002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7124277" y="10968887"/>
            <a:ext cx="143925" cy="227586"/>
          </a:xfrm>
          <a:prstGeom prst="rect">
            <a:avLst/>
          </a:prstGeom>
        </p:spPr>
      </p:pic>
      <p:grpSp>
        <p:nvGrpSpPr>
          <p:cNvPr id="2003" name="object 2003"/>
          <p:cNvGrpSpPr/>
          <p:nvPr/>
        </p:nvGrpSpPr>
        <p:grpSpPr>
          <a:xfrm>
            <a:off x="7356540" y="10821733"/>
            <a:ext cx="527050" cy="484505"/>
            <a:chOff x="7356540" y="10821733"/>
            <a:chExt cx="527050" cy="484505"/>
          </a:xfrm>
        </p:grpSpPr>
        <p:pic>
          <p:nvPicPr>
            <p:cNvPr id="2004" name="object 2004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7356540" y="10969796"/>
              <a:ext cx="124998" cy="221506"/>
            </a:xfrm>
            <a:prstGeom prst="rect">
              <a:avLst/>
            </a:prstGeom>
          </p:spPr>
        </p:pic>
        <p:pic>
          <p:nvPicPr>
            <p:cNvPr id="2005" name="object 2005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7509268" y="10944198"/>
              <a:ext cx="201844" cy="249960"/>
            </a:xfrm>
            <a:prstGeom prst="rect">
              <a:avLst/>
            </a:prstGeom>
          </p:spPr>
        </p:pic>
        <p:pic>
          <p:nvPicPr>
            <p:cNvPr id="2006" name="object 2006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709982" y="10821733"/>
              <a:ext cx="173443" cy="484286"/>
            </a:xfrm>
            <a:prstGeom prst="rect">
              <a:avLst/>
            </a:prstGeom>
          </p:spPr>
        </p:pic>
      </p:grpSp>
      <p:grpSp>
        <p:nvGrpSpPr>
          <p:cNvPr id="2007" name="object 2007"/>
          <p:cNvGrpSpPr/>
          <p:nvPr/>
        </p:nvGrpSpPr>
        <p:grpSpPr>
          <a:xfrm>
            <a:off x="8377405" y="10803557"/>
            <a:ext cx="507365" cy="525145"/>
            <a:chOff x="8377405" y="10803557"/>
            <a:chExt cx="507365" cy="525145"/>
          </a:xfrm>
        </p:grpSpPr>
        <p:sp>
          <p:nvSpPr>
            <p:cNvPr id="2008" name="object 2008"/>
            <p:cNvSpPr/>
            <p:nvPr/>
          </p:nvSpPr>
          <p:spPr>
            <a:xfrm>
              <a:off x="8599522" y="10877444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547"/>
                  </a:moveTo>
                  <a:lnTo>
                    <a:pt x="17577" y="154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9" name="object 2009"/>
            <p:cNvSpPr/>
            <p:nvPr/>
          </p:nvSpPr>
          <p:spPr>
            <a:xfrm>
              <a:off x="8596282" y="1086785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59">
                  <a:moveTo>
                    <a:pt x="3239" y="9586"/>
                  </a:moveTo>
                  <a:lnTo>
                    <a:pt x="3124" y="649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0" name="object 2010"/>
            <p:cNvSpPr/>
            <p:nvPr/>
          </p:nvSpPr>
          <p:spPr>
            <a:xfrm>
              <a:off x="8584633" y="10852357"/>
              <a:ext cx="12065" cy="15875"/>
            </a:xfrm>
            <a:custGeom>
              <a:avLst/>
              <a:gdLst/>
              <a:ahLst/>
              <a:cxnLst/>
              <a:rect l="l" t="t" r="r" b="b"/>
              <a:pathLst>
                <a:path w="12065" h="15875">
                  <a:moveTo>
                    <a:pt x="11649" y="15501"/>
                  </a:moveTo>
                  <a:lnTo>
                    <a:pt x="8525" y="9011"/>
                  </a:lnTo>
                  <a:lnTo>
                    <a:pt x="0" y="0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1" name="object 2011"/>
            <p:cNvSpPr/>
            <p:nvPr/>
          </p:nvSpPr>
          <p:spPr>
            <a:xfrm>
              <a:off x="8561138" y="10835013"/>
              <a:ext cx="23495" cy="17780"/>
            </a:xfrm>
            <a:custGeom>
              <a:avLst/>
              <a:gdLst/>
              <a:ahLst/>
              <a:cxnLst/>
              <a:rect l="l" t="t" r="r" b="b"/>
              <a:pathLst>
                <a:path w="23495" h="17779">
                  <a:moveTo>
                    <a:pt x="23494" y="17343"/>
                  </a:moveTo>
                  <a:lnTo>
                    <a:pt x="18331" y="12004"/>
                  </a:lnTo>
                  <a:lnTo>
                    <a:pt x="14163" y="8417"/>
                  </a:lnTo>
                  <a:lnTo>
                    <a:pt x="8787" y="4958"/>
                  </a:lnTo>
                  <a:lnTo>
                    <a:pt x="0" y="0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2" name="object 2012"/>
            <p:cNvSpPr/>
            <p:nvPr/>
          </p:nvSpPr>
          <p:spPr>
            <a:xfrm>
              <a:off x="8526842" y="10822759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34296" y="12254"/>
                  </a:moveTo>
                  <a:lnTo>
                    <a:pt x="25340" y="7376"/>
                  </a:lnTo>
                  <a:lnTo>
                    <a:pt x="18782" y="4473"/>
                  </a:lnTo>
                  <a:lnTo>
                    <a:pt x="11407" y="2397"/>
                  </a:lnTo>
                  <a:lnTo>
                    <a:pt x="0" y="0"/>
                  </a:lnTo>
                </a:path>
              </a:pathLst>
            </a:custGeom>
            <a:ln w="33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3" name="object 2013"/>
            <p:cNvSpPr/>
            <p:nvPr/>
          </p:nvSpPr>
          <p:spPr>
            <a:xfrm>
              <a:off x="8488253" y="10819992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4" h="4445">
                  <a:moveTo>
                    <a:pt x="38588" y="2766"/>
                  </a:moveTo>
                  <a:lnTo>
                    <a:pt x="27113" y="582"/>
                  </a:lnTo>
                  <a:lnTo>
                    <a:pt x="19268" y="0"/>
                  </a:lnTo>
                  <a:lnTo>
                    <a:pt x="11436" y="1150"/>
                  </a:lnTo>
                  <a:lnTo>
                    <a:pt x="0" y="4165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4" name="object 2014"/>
            <p:cNvSpPr/>
            <p:nvPr/>
          </p:nvSpPr>
          <p:spPr>
            <a:xfrm>
              <a:off x="8454395" y="10824157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90" h="22859">
                  <a:moveTo>
                    <a:pt x="33858" y="0"/>
                  </a:moveTo>
                  <a:lnTo>
                    <a:pt x="22496" y="3343"/>
                  </a:lnTo>
                  <a:lnTo>
                    <a:pt x="15181" y="6799"/>
                  </a:lnTo>
                  <a:lnTo>
                    <a:pt x="8741" y="12472"/>
                  </a:lnTo>
                  <a:lnTo>
                    <a:pt x="0" y="22469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5" name="object 2015"/>
            <p:cNvSpPr/>
            <p:nvPr/>
          </p:nvSpPr>
          <p:spPr>
            <a:xfrm>
              <a:off x="8432795" y="10846626"/>
              <a:ext cx="22225" cy="47625"/>
            </a:xfrm>
            <a:custGeom>
              <a:avLst/>
              <a:gdLst/>
              <a:ahLst/>
              <a:cxnLst/>
              <a:rect l="l" t="t" r="r" b="b"/>
              <a:pathLst>
                <a:path w="22225" h="47625">
                  <a:moveTo>
                    <a:pt x="21599" y="0"/>
                  </a:moveTo>
                  <a:lnTo>
                    <a:pt x="13050" y="10390"/>
                  </a:lnTo>
                  <a:lnTo>
                    <a:pt x="7950" y="18812"/>
                  </a:lnTo>
                  <a:lnTo>
                    <a:pt x="4275" y="29729"/>
                  </a:lnTo>
                  <a:lnTo>
                    <a:pt x="0" y="47604"/>
                  </a:lnTo>
                </a:path>
              </a:pathLst>
            </a:custGeom>
            <a:ln w="32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6" name="object 2016"/>
            <p:cNvSpPr/>
            <p:nvPr/>
          </p:nvSpPr>
          <p:spPr>
            <a:xfrm>
              <a:off x="8426873" y="10894230"/>
              <a:ext cx="6350" cy="72390"/>
            </a:xfrm>
            <a:custGeom>
              <a:avLst/>
              <a:gdLst/>
              <a:ahLst/>
              <a:cxnLst/>
              <a:rect l="l" t="t" r="r" b="b"/>
              <a:pathLst>
                <a:path w="6350" h="72390">
                  <a:moveTo>
                    <a:pt x="5922" y="0"/>
                  </a:moveTo>
                  <a:lnTo>
                    <a:pt x="1910" y="18261"/>
                  </a:lnTo>
                  <a:lnTo>
                    <a:pt x="83" y="31883"/>
                  </a:lnTo>
                  <a:lnTo>
                    <a:pt x="0" y="47648"/>
                  </a:lnTo>
                  <a:lnTo>
                    <a:pt x="1219" y="72338"/>
                  </a:lnTo>
                </a:path>
              </a:pathLst>
            </a:custGeom>
            <a:ln w="32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7" name="object 2017"/>
            <p:cNvSpPr/>
            <p:nvPr/>
          </p:nvSpPr>
          <p:spPr>
            <a:xfrm>
              <a:off x="8428093" y="10966569"/>
              <a:ext cx="11430" cy="88900"/>
            </a:xfrm>
            <a:custGeom>
              <a:avLst/>
              <a:gdLst/>
              <a:ahLst/>
              <a:cxnLst/>
              <a:rect l="l" t="t" r="r" b="b"/>
              <a:pathLst>
                <a:path w="11429" h="88900">
                  <a:moveTo>
                    <a:pt x="0" y="0"/>
                  </a:moveTo>
                  <a:lnTo>
                    <a:pt x="1462" y="24945"/>
                  </a:lnTo>
                  <a:lnTo>
                    <a:pt x="3079" y="42502"/>
                  </a:lnTo>
                  <a:lnTo>
                    <a:pt x="5867" y="60988"/>
                  </a:lnTo>
                  <a:lnTo>
                    <a:pt x="10843" y="88721"/>
                  </a:lnTo>
                </a:path>
              </a:pathLst>
            </a:custGeom>
            <a:ln w="31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8" name="object 2018"/>
            <p:cNvSpPr/>
            <p:nvPr/>
          </p:nvSpPr>
          <p:spPr>
            <a:xfrm>
              <a:off x="8438936" y="11055291"/>
              <a:ext cx="18415" cy="90805"/>
            </a:xfrm>
            <a:custGeom>
              <a:avLst/>
              <a:gdLst/>
              <a:ahLst/>
              <a:cxnLst/>
              <a:rect l="l" t="t" r="r" b="b"/>
              <a:pathLst>
                <a:path w="18415" h="90804">
                  <a:moveTo>
                    <a:pt x="0" y="0"/>
                  </a:moveTo>
                  <a:lnTo>
                    <a:pt x="5088" y="27765"/>
                  </a:lnTo>
                  <a:lnTo>
                    <a:pt x="8662" y="46479"/>
                  </a:lnTo>
                  <a:lnTo>
                    <a:pt x="12413" y="64655"/>
                  </a:lnTo>
                  <a:lnTo>
                    <a:pt x="18029" y="90805"/>
                  </a:lnTo>
                </a:path>
              </a:pathLst>
            </a:custGeom>
            <a:ln w="29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9" name="object 2019"/>
            <p:cNvSpPr/>
            <p:nvPr/>
          </p:nvSpPr>
          <p:spPr>
            <a:xfrm>
              <a:off x="8456966" y="11146096"/>
              <a:ext cx="14604" cy="79375"/>
            </a:xfrm>
            <a:custGeom>
              <a:avLst/>
              <a:gdLst/>
              <a:ahLst/>
              <a:cxnLst/>
              <a:rect l="l" t="t" r="r" b="b"/>
              <a:pathLst>
                <a:path w="14604" h="79375">
                  <a:moveTo>
                    <a:pt x="0" y="0"/>
                  </a:moveTo>
                  <a:lnTo>
                    <a:pt x="5558" y="25962"/>
                  </a:lnTo>
                  <a:lnTo>
                    <a:pt x="8900" y="42821"/>
                  </a:lnTo>
                  <a:lnTo>
                    <a:pt x="11365" y="57961"/>
                  </a:lnTo>
                  <a:lnTo>
                    <a:pt x="14294" y="78768"/>
                  </a:lnTo>
                </a:path>
              </a:pathLst>
            </a:custGeom>
            <a:ln w="29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0" name="object 2020"/>
            <p:cNvSpPr/>
            <p:nvPr/>
          </p:nvSpPr>
          <p:spPr>
            <a:xfrm>
              <a:off x="8471261" y="11224864"/>
              <a:ext cx="3810" cy="56515"/>
            </a:xfrm>
            <a:custGeom>
              <a:avLst/>
              <a:gdLst/>
              <a:ahLst/>
              <a:cxnLst/>
              <a:rect l="l" t="t" r="r" b="b"/>
              <a:pathLst>
                <a:path w="3809" h="56515">
                  <a:moveTo>
                    <a:pt x="0" y="0"/>
                  </a:moveTo>
                  <a:lnTo>
                    <a:pt x="2726" y="20452"/>
                  </a:lnTo>
                  <a:lnTo>
                    <a:pt x="3775" y="33113"/>
                  </a:lnTo>
                  <a:lnTo>
                    <a:pt x="3270" y="43245"/>
                  </a:lnTo>
                  <a:lnTo>
                    <a:pt x="1337" y="56105"/>
                  </a:lnTo>
                </a:path>
              </a:pathLst>
            </a:custGeom>
            <a:ln w="29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1" name="object 2021"/>
            <p:cNvSpPr/>
            <p:nvPr/>
          </p:nvSpPr>
          <p:spPr>
            <a:xfrm>
              <a:off x="8458487" y="11280970"/>
              <a:ext cx="14604" cy="27305"/>
            </a:xfrm>
            <a:custGeom>
              <a:avLst/>
              <a:gdLst/>
              <a:ahLst/>
              <a:cxnLst/>
              <a:rect l="l" t="t" r="r" b="b"/>
              <a:pathLst>
                <a:path w="14604" h="27304">
                  <a:moveTo>
                    <a:pt x="14110" y="0"/>
                  </a:moveTo>
                  <a:lnTo>
                    <a:pt x="11936" y="12411"/>
                  </a:lnTo>
                  <a:lnTo>
                    <a:pt x="9741" y="19392"/>
                  </a:lnTo>
                  <a:lnTo>
                    <a:pt x="6203" y="23502"/>
                  </a:lnTo>
                  <a:lnTo>
                    <a:pt x="0" y="27302"/>
                  </a:lnTo>
                </a:path>
              </a:pathLst>
            </a:custGeom>
            <a:ln w="30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2" name="object 2022"/>
            <p:cNvSpPr/>
            <p:nvPr/>
          </p:nvSpPr>
          <p:spPr>
            <a:xfrm>
              <a:off x="8434688" y="11303706"/>
              <a:ext cx="24130" cy="8890"/>
            </a:xfrm>
            <a:custGeom>
              <a:avLst/>
              <a:gdLst/>
              <a:ahLst/>
              <a:cxnLst/>
              <a:rect l="l" t="t" r="r" b="b"/>
              <a:pathLst>
                <a:path w="24129" h="8890">
                  <a:moveTo>
                    <a:pt x="23799" y="4566"/>
                  </a:moveTo>
                  <a:lnTo>
                    <a:pt x="17443" y="7868"/>
                  </a:lnTo>
                  <a:lnTo>
                    <a:pt x="12846" y="8492"/>
                  </a:lnTo>
                  <a:lnTo>
                    <a:pt x="7775" y="6012"/>
                  </a:lnTo>
                  <a:lnTo>
                    <a:pt x="0" y="0"/>
                  </a:lnTo>
                </a:path>
              </a:pathLst>
            </a:custGeom>
            <a:ln w="32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3" name="object 2023"/>
            <p:cNvSpPr/>
            <p:nvPr/>
          </p:nvSpPr>
          <p:spPr>
            <a:xfrm>
              <a:off x="8410998" y="11274523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09">
                  <a:moveTo>
                    <a:pt x="23690" y="29183"/>
                  </a:moveTo>
                  <a:lnTo>
                    <a:pt x="15916" y="22785"/>
                  </a:lnTo>
                  <a:lnTo>
                    <a:pt x="10857" y="17613"/>
                  </a:lnTo>
                  <a:lnTo>
                    <a:pt x="6292" y="10930"/>
                  </a:lnTo>
                  <a:lnTo>
                    <a:pt x="0" y="0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4" name="object 2024"/>
            <p:cNvSpPr/>
            <p:nvPr/>
          </p:nvSpPr>
          <p:spPr>
            <a:xfrm>
              <a:off x="8396202" y="1101594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291" y="1947"/>
                  </a:moveTo>
                  <a:lnTo>
                    <a:pt x="2061" y="1717"/>
                  </a:lnTo>
                  <a:lnTo>
                    <a:pt x="1832" y="1488"/>
                  </a:lnTo>
                </a:path>
                <a:path w="2540" h="2540">
                  <a:moveTo>
                    <a:pt x="1832" y="1488"/>
                  </a:moveTo>
                  <a:lnTo>
                    <a:pt x="1373" y="10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5" name="object 2025"/>
            <p:cNvSpPr/>
            <p:nvPr/>
          </p:nvSpPr>
          <p:spPr>
            <a:xfrm>
              <a:off x="8394829" y="1101411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372" y="1829"/>
                  </a:moveTo>
                  <a:lnTo>
                    <a:pt x="0" y="799"/>
                  </a:lnTo>
                  <a:lnTo>
                    <a:pt x="1524" y="0"/>
                  </a:lnTo>
                </a:path>
              </a:pathLst>
            </a:custGeom>
            <a:ln w="34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6" name="object 2026"/>
            <p:cNvSpPr/>
            <p:nvPr/>
          </p:nvSpPr>
          <p:spPr>
            <a:xfrm>
              <a:off x="8396354" y="11013317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0" y="799"/>
                  </a:moveTo>
                  <a:lnTo>
                    <a:pt x="1523" y="0"/>
                  </a:lnTo>
                  <a:lnTo>
                    <a:pt x="9450" y="603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7" name="object 2027"/>
            <p:cNvSpPr/>
            <p:nvPr/>
          </p:nvSpPr>
          <p:spPr>
            <a:xfrm>
              <a:off x="8405804" y="11013921"/>
              <a:ext cx="86995" cy="10160"/>
            </a:xfrm>
            <a:custGeom>
              <a:avLst/>
              <a:gdLst/>
              <a:ahLst/>
              <a:cxnLst/>
              <a:rect l="l" t="t" r="r" b="b"/>
              <a:pathLst>
                <a:path w="86995" h="10159">
                  <a:moveTo>
                    <a:pt x="0" y="0"/>
                  </a:moveTo>
                  <a:lnTo>
                    <a:pt x="30935" y="3633"/>
                  </a:lnTo>
                  <a:lnTo>
                    <a:pt x="50299" y="5842"/>
                  </a:lnTo>
                  <a:lnTo>
                    <a:pt x="66238" y="7522"/>
                  </a:lnTo>
                  <a:lnTo>
                    <a:pt x="86900" y="9571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8" name="object 2028"/>
            <p:cNvSpPr/>
            <p:nvPr/>
          </p:nvSpPr>
          <p:spPr>
            <a:xfrm>
              <a:off x="8492704" y="11023492"/>
              <a:ext cx="73660" cy="5080"/>
            </a:xfrm>
            <a:custGeom>
              <a:avLst/>
              <a:gdLst/>
              <a:ahLst/>
              <a:cxnLst/>
              <a:rect l="l" t="t" r="r" b="b"/>
              <a:pathLst>
                <a:path w="73659" h="5079">
                  <a:moveTo>
                    <a:pt x="0" y="0"/>
                  </a:moveTo>
                  <a:lnTo>
                    <a:pt x="20446" y="1978"/>
                  </a:lnTo>
                  <a:lnTo>
                    <a:pt x="34878" y="3159"/>
                  </a:lnTo>
                  <a:lnTo>
                    <a:pt x="50150" y="4013"/>
                  </a:lnTo>
                  <a:lnTo>
                    <a:pt x="73117" y="5009"/>
                  </a:lnTo>
                </a:path>
              </a:pathLst>
            </a:custGeom>
            <a:ln w="32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9" name="object 2029"/>
            <p:cNvSpPr/>
            <p:nvPr/>
          </p:nvSpPr>
          <p:spPr>
            <a:xfrm>
              <a:off x="8565821" y="11028502"/>
              <a:ext cx="72390" cy="1905"/>
            </a:xfrm>
            <a:custGeom>
              <a:avLst/>
              <a:gdLst/>
              <a:ahLst/>
              <a:cxnLst/>
              <a:rect l="l" t="t" r="r" b="b"/>
              <a:pathLst>
                <a:path w="72390" h="1904">
                  <a:moveTo>
                    <a:pt x="0" y="0"/>
                  </a:moveTo>
                  <a:lnTo>
                    <a:pt x="22947" y="937"/>
                  </a:lnTo>
                  <a:lnTo>
                    <a:pt x="38083" y="1378"/>
                  </a:lnTo>
                  <a:lnTo>
                    <a:pt x="52145" y="1438"/>
                  </a:lnTo>
                  <a:lnTo>
                    <a:pt x="71873" y="1233"/>
                  </a:lnTo>
                </a:path>
              </a:pathLst>
            </a:custGeom>
            <a:ln w="30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0" name="object 2030"/>
            <p:cNvSpPr/>
            <p:nvPr/>
          </p:nvSpPr>
          <p:spPr>
            <a:xfrm>
              <a:off x="8637695" y="11028171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40" h="1904">
                  <a:moveTo>
                    <a:pt x="0" y="1564"/>
                  </a:moveTo>
                  <a:lnTo>
                    <a:pt x="19431" y="1315"/>
                  </a:lnTo>
                  <a:lnTo>
                    <a:pt x="31419" y="1069"/>
                  </a:lnTo>
                  <a:lnTo>
                    <a:pt x="40922" y="679"/>
                  </a:lnTo>
                  <a:lnTo>
                    <a:pt x="52899" y="0"/>
                  </a:lnTo>
                </a:path>
              </a:pathLst>
            </a:custGeom>
            <a:ln w="30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1" name="object 2031"/>
            <p:cNvSpPr/>
            <p:nvPr/>
          </p:nvSpPr>
          <p:spPr>
            <a:xfrm>
              <a:off x="8690594" y="11027006"/>
              <a:ext cx="23495" cy="2540"/>
            </a:xfrm>
            <a:custGeom>
              <a:avLst/>
              <a:gdLst/>
              <a:ahLst/>
              <a:cxnLst/>
              <a:rect l="l" t="t" r="r" b="b"/>
              <a:pathLst>
                <a:path w="23495" h="2540">
                  <a:moveTo>
                    <a:pt x="0" y="1165"/>
                  </a:moveTo>
                  <a:lnTo>
                    <a:pt x="19822" y="0"/>
                  </a:lnTo>
                  <a:lnTo>
                    <a:pt x="23317" y="2094"/>
                  </a:lnTo>
                </a:path>
              </a:pathLst>
            </a:custGeom>
            <a:ln w="30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2" name="object 2032"/>
            <p:cNvSpPr/>
            <p:nvPr/>
          </p:nvSpPr>
          <p:spPr>
            <a:xfrm>
              <a:off x="8707872" y="11029100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6039" y="0"/>
                  </a:moveTo>
                  <a:lnTo>
                    <a:pt x="9535" y="2095"/>
                  </a:lnTo>
                  <a:lnTo>
                    <a:pt x="0" y="9242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3" name="object 2033"/>
            <p:cNvSpPr/>
            <p:nvPr/>
          </p:nvSpPr>
          <p:spPr>
            <a:xfrm>
              <a:off x="8680536" y="11038342"/>
              <a:ext cx="27940" cy="22225"/>
            </a:xfrm>
            <a:custGeom>
              <a:avLst/>
              <a:gdLst/>
              <a:ahLst/>
              <a:cxnLst/>
              <a:rect l="l" t="t" r="r" b="b"/>
              <a:pathLst>
                <a:path w="27940" h="22225">
                  <a:moveTo>
                    <a:pt x="27335" y="0"/>
                  </a:moveTo>
                  <a:lnTo>
                    <a:pt x="21544" y="4367"/>
                  </a:lnTo>
                  <a:lnTo>
                    <a:pt x="16767" y="8138"/>
                  </a:lnTo>
                  <a:lnTo>
                    <a:pt x="10439" y="13397"/>
                  </a:lnTo>
                  <a:lnTo>
                    <a:pt x="0" y="22227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4" name="object 2034"/>
            <p:cNvSpPr/>
            <p:nvPr/>
          </p:nvSpPr>
          <p:spPr>
            <a:xfrm>
              <a:off x="8645025" y="1106057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35511" y="0"/>
                  </a:moveTo>
                  <a:lnTo>
                    <a:pt x="24943" y="9032"/>
                  </a:lnTo>
                  <a:lnTo>
                    <a:pt x="17721" y="15708"/>
                  </a:lnTo>
                  <a:lnTo>
                    <a:pt x="10517" y="23328"/>
                  </a:lnTo>
                  <a:lnTo>
                    <a:pt x="0" y="35190"/>
                  </a:lnTo>
                </a:path>
              </a:pathLst>
            </a:custGeom>
            <a:ln w="33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5" name="object 2035"/>
            <p:cNvSpPr/>
            <p:nvPr/>
          </p:nvSpPr>
          <p:spPr>
            <a:xfrm>
              <a:off x="8616785" y="11095760"/>
              <a:ext cx="28575" cy="40005"/>
            </a:xfrm>
            <a:custGeom>
              <a:avLst/>
              <a:gdLst/>
              <a:ahLst/>
              <a:cxnLst/>
              <a:rect l="l" t="t" r="r" b="b"/>
              <a:pathLst>
                <a:path w="28575" h="40004">
                  <a:moveTo>
                    <a:pt x="28240" y="0"/>
                  </a:moveTo>
                  <a:lnTo>
                    <a:pt x="17836" y="11934"/>
                  </a:lnTo>
                  <a:lnTo>
                    <a:pt x="11427" y="20060"/>
                  </a:lnTo>
                  <a:lnTo>
                    <a:pt x="6364" y="28112"/>
                  </a:lnTo>
                  <a:lnTo>
                    <a:pt x="0" y="39823"/>
                  </a:lnTo>
                </a:path>
              </a:pathLst>
            </a:custGeom>
            <a:ln w="32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6" name="object 2036"/>
            <p:cNvSpPr/>
            <p:nvPr/>
          </p:nvSpPr>
          <p:spPr>
            <a:xfrm>
              <a:off x="8606985" y="11135584"/>
              <a:ext cx="10160" cy="34290"/>
            </a:xfrm>
            <a:custGeom>
              <a:avLst/>
              <a:gdLst/>
              <a:ahLst/>
              <a:cxnLst/>
              <a:rect l="l" t="t" r="r" b="b"/>
              <a:pathLst>
                <a:path w="10159" h="34290">
                  <a:moveTo>
                    <a:pt x="9800" y="0"/>
                  </a:moveTo>
                  <a:lnTo>
                    <a:pt x="3733" y="11621"/>
                  </a:lnTo>
                  <a:lnTo>
                    <a:pt x="754" y="19048"/>
                  </a:lnTo>
                  <a:lnTo>
                    <a:pt x="0" y="25476"/>
                  </a:lnTo>
                  <a:lnTo>
                    <a:pt x="609" y="34103"/>
                  </a:lnTo>
                </a:path>
              </a:pathLst>
            </a:custGeom>
            <a:ln w="31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7" name="object 2037"/>
            <p:cNvSpPr/>
            <p:nvPr/>
          </p:nvSpPr>
          <p:spPr>
            <a:xfrm>
              <a:off x="8607594" y="11169687"/>
              <a:ext cx="14604" cy="19685"/>
            </a:xfrm>
            <a:custGeom>
              <a:avLst/>
              <a:gdLst/>
              <a:ahLst/>
              <a:cxnLst/>
              <a:rect l="l" t="t" r="r" b="b"/>
              <a:pathLst>
                <a:path w="14604" h="19684">
                  <a:moveTo>
                    <a:pt x="0" y="0"/>
                  </a:moveTo>
                  <a:lnTo>
                    <a:pt x="1338" y="14389"/>
                  </a:lnTo>
                  <a:lnTo>
                    <a:pt x="14070" y="19160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8" name="object 2038"/>
            <p:cNvSpPr/>
            <p:nvPr/>
          </p:nvSpPr>
          <p:spPr>
            <a:xfrm>
              <a:off x="8621665" y="11187398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79">
                  <a:moveTo>
                    <a:pt x="0" y="1449"/>
                  </a:moveTo>
                  <a:lnTo>
                    <a:pt x="7661" y="4110"/>
                  </a:lnTo>
                  <a:lnTo>
                    <a:pt x="13544" y="4846"/>
                  </a:lnTo>
                  <a:lnTo>
                    <a:pt x="20648" y="3521"/>
                  </a:lnTo>
                  <a:lnTo>
                    <a:pt x="31967" y="0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9" name="object 2039"/>
            <p:cNvSpPr/>
            <p:nvPr/>
          </p:nvSpPr>
          <p:spPr>
            <a:xfrm>
              <a:off x="8653632" y="1116530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22089"/>
                  </a:moveTo>
                  <a:lnTo>
                    <a:pt x="11401" y="18245"/>
                  </a:lnTo>
                  <a:lnTo>
                    <a:pt x="19076" y="14662"/>
                  </a:lnTo>
                  <a:lnTo>
                    <a:pt x="26514" y="9271"/>
                  </a:lnTo>
                  <a:lnTo>
                    <a:pt x="37202" y="0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0" name="object 2040"/>
            <p:cNvSpPr/>
            <p:nvPr/>
          </p:nvSpPr>
          <p:spPr>
            <a:xfrm>
              <a:off x="8690835" y="11127380"/>
              <a:ext cx="27305" cy="38100"/>
            </a:xfrm>
            <a:custGeom>
              <a:avLst/>
              <a:gdLst/>
              <a:ahLst/>
              <a:cxnLst/>
              <a:rect l="l" t="t" r="r" b="b"/>
              <a:pathLst>
                <a:path w="27304" h="38100">
                  <a:moveTo>
                    <a:pt x="0" y="37928"/>
                  </a:moveTo>
                  <a:lnTo>
                    <a:pt x="10530" y="28409"/>
                  </a:lnTo>
                  <a:lnTo>
                    <a:pt x="16864" y="21286"/>
                  </a:lnTo>
                  <a:lnTo>
                    <a:pt x="21543" y="13001"/>
                  </a:lnTo>
                  <a:lnTo>
                    <a:pt x="27109" y="0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1" name="object 2041"/>
            <p:cNvSpPr/>
            <p:nvPr/>
          </p:nvSpPr>
          <p:spPr>
            <a:xfrm>
              <a:off x="8717945" y="11082697"/>
              <a:ext cx="7620" cy="45085"/>
            </a:xfrm>
            <a:custGeom>
              <a:avLst/>
              <a:gdLst/>
              <a:ahLst/>
              <a:cxnLst/>
              <a:rect l="l" t="t" r="r" b="b"/>
              <a:pathLst>
                <a:path w="7620" h="45084">
                  <a:moveTo>
                    <a:pt x="0" y="44682"/>
                  </a:moveTo>
                  <a:lnTo>
                    <a:pt x="5217" y="31576"/>
                  </a:lnTo>
                  <a:lnTo>
                    <a:pt x="7455" y="22552"/>
                  </a:lnTo>
                  <a:lnTo>
                    <a:pt x="7162" y="13423"/>
                  </a:lnTo>
                  <a:lnTo>
                    <a:pt x="4788" y="0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2" name="object 2042"/>
            <p:cNvSpPr/>
            <p:nvPr/>
          </p:nvSpPr>
          <p:spPr>
            <a:xfrm>
              <a:off x="8699909" y="11042563"/>
              <a:ext cx="22860" cy="40640"/>
            </a:xfrm>
            <a:custGeom>
              <a:avLst/>
              <a:gdLst/>
              <a:ahLst/>
              <a:cxnLst/>
              <a:rect l="l" t="t" r="r" b="b"/>
              <a:pathLst>
                <a:path w="22859" h="40640">
                  <a:moveTo>
                    <a:pt x="22824" y="40133"/>
                  </a:moveTo>
                  <a:lnTo>
                    <a:pt x="20019" y="26781"/>
                  </a:lnTo>
                  <a:lnTo>
                    <a:pt x="16706" y="18150"/>
                  </a:lnTo>
                  <a:lnTo>
                    <a:pt x="10746" y="10477"/>
                  </a:lnTo>
                  <a:lnTo>
                    <a:pt x="0" y="0"/>
                  </a:lnTo>
                </a:path>
              </a:pathLst>
            </a:custGeom>
            <a:ln w="32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3" name="object 2043"/>
            <p:cNvSpPr/>
            <p:nvPr/>
          </p:nvSpPr>
          <p:spPr>
            <a:xfrm>
              <a:off x="8654767" y="11015589"/>
              <a:ext cx="45720" cy="27305"/>
            </a:xfrm>
            <a:custGeom>
              <a:avLst/>
              <a:gdLst/>
              <a:ahLst/>
              <a:cxnLst/>
              <a:rect l="l" t="t" r="r" b="b"/>
              <a:pathLst>
                <a:path w="45720" h="27304">
                  <a:moveTo>
                    <a:pt x="45142" y="26974"/>
                  </a:moveTo>
                  <a:lnTo>
                    <a:pt x="34046" y="16703"/>
                  </a:lnTo>
                  <a:lnTo>
                    <a:pt x="25645" y="10469"/>
                  </a:lnTo>
                  <a:lnTo>
                    <a:pt x="15707" y="5744"/>
                  </a:lnTo>
                  <a:lnTo>
                    <a:pt x="0" y="0"/>
                  </a:lnTo>
                </a:path>
              </a:pathLst>
            </a:custGeom>
            <a:ln w="32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4" name="object 2044"/>
            <p:cNvSpPr/>
            <p:nvPr/>
          </p:nvSpPr>
          <p:spPr>
            <a:xfrm>
              <a:off x="8602430" y="11006044"/>
              <a:ext cx="52705" cy="10160"/>
            </a:xfrm>
            <a:custGeom>
              <a:avLst/>
              <a:gdLst/>
              <a:ahLst/>
              <a:cxnLst/>
              <a:rect l="l" t="t" r="r" b="b"/>
              <a:pathLst>
                <a:path w="52704" h="10159">
                  <a:moveTo>
                    <a:pt x="52337" y="9545"/>
                  </a:moveTo>
                  <a:lnTo>
                    <a:pt x="36517" y="4072"/>
                  </a:lnTo>
                  <a:lnTo>
                    <a:pt x="25792" y="1254"/>
                  </a:lnTo>
                  <a:lnTo>
                    <a:pt x="15255" y="194"/>
                  </a:lnTo>
                  <a:lnTo>
                    <a:pt x="0" y="0"/>
                  </a:lnTo>
                </a:path>
              </a:pathLst>
            </a:custGeom>
            <a:ln w="31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5" name="object 2045"/>
            <p:cNvSpPr/>
            <p:nvPr/>
          </p:nvSpPr>
          <p:spPr>
            <a:xfrm>
              <a:off x="8560407" y="11006044"/>
              <a:ext cx="42545" cy="5715"/>
            </a:xfrm>
            <a:custGeom>
              <a:avLst/>
              <a:gdLst/>
              <a:ahLst/>
              <a:cxnLst/>
              <a:rect l="l" t="t" r="r" b="b"/>
              <a:pathLst>
                <a:path w="42545" h="5715">
                  <a:moveTo>
                    <a:pt x="42023" y="0"/>
                  </a:moveTo>
                  <a:lnTo>
                    <a:pt x="26928" y="43"/>
                  </a:lnTo>
                  <a:lnTo>
                    <a:pt x="17519" y="652"/>
                  </a:lnTo>
                  <a:lnTo>
                    <a:pt x="9856" y="2363"/>
                  </a:lnTo>
                  <a:lnTo>
                    <a:pt x="0" y="5709"/>
                  </a:lnTo>
                </a:path>
              </a:pathLst>
            </a:custGeom>
            <a:ln w="31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6" name="object 2046"/>
            <p:cNvSpPr/>
            <p:nvPr/>
          </p:nvSpPr>
          <p:spPr>
            <a:xfrm>
              <a:off x="8761637" y="1103851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7" name="object 2047"/>
            <p:cNvSpPr/>
            <p:nvPr/>
          </p:nvSpPr>
          <p:spPr>
            <a:xfrm>
              <a:off x="8761237" y="11031651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4" h="6984">
                  <a:moveTo>
                    <a:pt x="-17393" y="3430"/>
                  </a:moveTo>
                  <a:lnTo>
                    <a:pt x="17793" y="3430"/>
                  </a:lnTo>
                </a:path>
              </a:pathLst>
            </a:custGeom>
            <a:ln w="41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8" name="object 2048"/>
            <p:cNvSpPr/>
            <p:nvPr/>
          </p:nvSpPr>
          <p:spPr>
            <a:xfrm>
              <a:off x="8761582" y="11030626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1025"/>
                  </a:moveTo>
                  <a:lnTo>
                    <a:pt x="344" y="0"/>
                  </a:lnTo>
                  <a:lnTo>
                    <a:pt x="1538" y="5402"/>
                  </a:lnTo>
                </a:path>
              </a:pathLst>
            </a:custGeom>
            <a:ln w="34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9" name="object 2049"/>
            <p:cNvSpPr/>
            <p:nvPr/>
          </p:nvSpPr>
          <p:spPr>
            <a:xfrm>
              <a:off x="8763120" y="11036029"/>
              <a:ext cx="10160" cy="52705"/>
            </a:xfrm>
            <a:custGeom>
              <a:avLst/>
              <a:gdLst/>
              <a:ahLst/>
              <a:cxnLst/>
              <a:rect l="l" t="t" r="r" b="b"/>
              <a:pathLst>
                <a:path w="10159" h="52704">
                  <a:moveTo>
                    <a:pt x="0" y="0"/>
                  </a:moveTo>
                  <a:lnTo>
                    <a:pt x="3575" y="19149"/>
                  </a:lnTo>
                  <a:lnTo>
                    <a:pt x="5793" y="30976"/>
                  </a:lnTo>
                  <a:lnTo>
                    <a:pt x="7574" y="40383"/>
                  </a:lnTo>
                  <a:lnTo>
                    <a:pt x="9844" y="52269"/>
                  </a:lnTo>
                </a:path>
              </a:pathLst>
            </a:custGeom>
            <a:ln w="34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0" name="object 2050"/>
            <p:cNvSpPr/>
            <p:nvPr/>
          </p:nvSpPr>
          <p:spPr>
            <a:xfrm>
              <a:off x="8772965" y="11088298"/>
              <a:ext cx="8890" cy="40640"/>
            </a:xfrm>
            <a:custGeom>
              <a:avLst/>
              <a:gdLst/>
              <a:ahLst/>
              <a:cxnLst/>
              <a:rect l="l" t="t" r="r" b="b"/>
              <a:pathLst>
                <a:path w="8890" h="40640">
                  <a:moveTo>
                    <a:pt x="0" y="0"/>
                  </a:moveTo>
                  <a:lnTo>
                    <a:pt x="2245" y="11698"/>
                  </a:lnTo>
                  <a:lnTo>
                    <a:pt x="3864" y="19790"/>
                  </a:lnTo>
                  <a:lnTo>
                    <a:pt x="5640" y="28048"/>
                  </a:lnTo>
                  <a:lnTo>
                    <a:pt x="8356" y="40247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1" name="object 2051"/>
            <p:cNvSpPr/>
            <p:nvPr/>
          </p:nvSpPr>
          <p:spPr>
            <a:xfrm>
              <a:off x="8781321" y="11128545"/>
              <a:ext cx="15875" cy="62230"/>
            </a:xfrm>
            <a:custGeom>
              <a:avLst/>
              <a:gdLst/>
              <a:ahLst/>
              <a:cxnLst/>
              <a:rect l="l" t="t" r="r" b="b"/>
              <a:pathLst>
                <a:path w="15875" h="62229">
                  <a:moveTo>
                    <a:pt x="0" y="0"/>
                  </a:moveTo>
                  <a:lnTo>
                    <a:pt x="7449" y="31091"/>
                  </a:lnTo>
                  <a:lnTo>
                    <a:pt x="11525" y="47921"/>
                  </a:lnTo>
                  <a:lnTo>
                    <a:pt x="13661" y="56309"/>
                  </a:lnTo>
                  <a:lnTo>
                    <a:pt x="15291" y="62073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2" name="object 2052"/>
            <p:cNvSpPr/>
            <p:nvPr/>
          </p:nvSpPr>
          <p:spPr>
            <a:xfrm>
              <a:off x="8796613" y="1119061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0" y="0"/>
                  </a:moveTo>
                  <a:lnTo>
                    <a:pt x="2472" y="8522"/>
                  </a:lnTo>
                  <a:lnTo>
                    <a:pt x="2715" y="6045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3" name="object 2053"/>
            <p:cNvSpPr/>
            <p:nvPr/>
          </p:nvSpPr>
          <p:spPr>
            <a:xfrm>
              <a:off x="8795835" y="11144227"/>
              <a:ext cx="3810" cy="52705"/>
            </a:xfrm>
            <a:custGeom>
              <a:avLst/>
              <a:gdLst/>
              <a:ahLst/>
              <a:cxnLst/>
              <a:rect l="l" t="t" r="r" b="b"/>
              <a:pathLst>
                <a:path w="3809" h="52704">
                  <a:moveTo>
                    <a:pt x="3493" y="52437"/>
                  </a:moveTo>
                  <a:lnTo>
                    <a:pt x="2127" y="34774"/>
                  </a:lnTo>
                  <a:lnTo>
                    <a:pt x="1308" y="23424"/>
                  </a:lnTo>
                  <a:lnTo>
                    <a:pt x="708" y="13471"/>
                  </a:lnTo>
                  <a:lnTo>
                    <a:pt x="0" y="0"/>
                  </a:lnTo>
                </a:path>
              </a:pathLst>
            </a:custGeom>
            <a:ln w="34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4" name="object 2054"/>
            <p:cNvSpPr/>
            <p:nvPr/>
          </p:nvSpPr>
          <p:spPr>
            <a:xfrm>
              <a:off x="8795056" y="11096364"/>
              <a:ext cx="1905" cy="48260"/>
            </a:xfrm>
            <a:custGeom>
              <a:avLst/>
              <a:gdLst/>
              <a:ahLst/>
              <a:cxnLst/>
              <a:rect l="l" t="t" r="r" b="b"/>
              <a:pathLst>
                <a:path w="1904" h="48259">
                  <a:moveTo>
                    <a:pt x="758" y="-16634"/>
                  </a:moveTo>
                  <a:lnTo>
                    <a:pt x="758" y="64497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5" name="object 2055"/>
            <p:cNvSpPr/>
            <p:nvPr/>
          </p:nvSpPr>
          <p:spPr>
            <a:xfrm>
              <a:off x="8796572" y="11049732"/>
              <a:ext cx="9525" cy="46990"/>
            </a:xfrm>
            <a:custGeom>
              <a:avLst/>
              <a:gdLst/>
              <a:ahLst/>
              <a:cxnLst/>
              <a:rect l="l" t="t" r="r" b="b"/>
              <a:pathLst>
                <a:path w="9525" h="46990">
                  <a:moveTo>
                    <a:pt x="0" y="46632"/>
                  </a:moveTo>
                  <a:lnTo>
                    <a:pt x="1209" y="31633"/>
                  </a:lnTo>
                  <a:lnTo>
                    <a:pt x="2552" y="21776"/>
                  </a:lnTo>
                  <a:lnTo>
                    <a:pt x="4877" y="12689"/>
                  </a:lnTo>
                  <a:lnTo>
                    <a:pt x="9028" y="0"/>
                  </a:lnTo>
                </a:path>
              </a:pathLst>
            </a:custGeom>
            <a:ln w="32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6" name="object 2056"/>
            <p:cNvSpPr/>
            <p:nvPr/>
          </p:nvSpPr>
          <p:spPr>
            <a:xfrm>
              <a:off x="8805601" y="11015731"/>
              <a:ext cx="18415" cy="34290"/>
            </a:xfrm>
            <a:custGeom>
              <a:avLst/>
              <a:gdLst/>
              <a:ahLst/>
              <a:cxnLst/>
              <a:rect l="l" t="t" r="r" b="b"/>
              <a:pathLst>
                <a:path w="18415" h="34290">
                  <a:moveTo>
                    <a:pt x="0" y="34001"/>
                  </a:moveTo>
                  <a:lnTo>
                    <a:pt x="4294" y="21508"/>
                  </a:lnTo>
                  <a:lnTo>
                    <a:pt x="7619" y="13803"/>
                  </a:lnTo>
                  <a:lnTo>
                    <a:pt x="11676" y="7695"/>
                  </a:lnTo>
                  <a:lnTo>
                    <a:pt x="18170" y="0"/>
                  </a:lnTo>
                </a:path>
              </a:pathLst>
            </a:custGeom>
            <a:ln w="31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7" name="object 2057"/>
            <p:cNvSpPr/>
            <p:nvPr/>
          </p:nvSpPr>
          <p:spPr>
            <a:xfrm>
              <a:off x="8823772" y="11000902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14828"/>
                  </a:moveTo>
                  <a:lnTo>
                    <a:pt x="6573" y="7432"/>
                  </a:lnTo>
                  <a:lnTo>
                    <a:pt x="11187" y="3422"/>
                  </a:lnTo>
                  <a:lnTo>
                    <a:pt x="16024" y="1408"/>
                  </a:lnTo>
                  <a:lnTo>
                    <a:pt x="23264" y="0"/>
                  </a:lnTo>
                </a:path>
              </a:pathLst>
            </a:custGeom>
            <a:ln w="32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8" name="object 2058"/>
            <p:cNvSpPr/>
            <p:nvPr/>
          </p:nvSpPr>
          <p:spPr>
            <a:xfrm>
              <a:off x="8847036" y="10998810"/>
              <a:ext cx="21590" cy="8255"/>
            </a:xfrm>
            <a:custGeom>
              <a:avLst/>
              <a:gdLst/>
              <a:ahLst/>
              <a:cxnLst/>
              <a:rect l="l" t="t" r="r" b="b"/>
              <a:pathLst>
                <a:path w="21590" h="8254">
                  <a:moveTo>
                    <a:pt x="0" y="2092"/>
                  </a:moveTo>
                  <a:lnTo>
                    <a:pt x="12224" y="0"/>
                  </a:lnTo>
                  <a:lnTo>
                    <a:pt x="21249" y="8071"/>
                  </a:lnTo>
                </a:path>
              </a:pathLst>
            </a:custGeom>
            <a:ln w="32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9" name="object 2059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497867" y="11704553"/>
            <a:ext cx="280428" cy="250055"/>
          </a:xfrm>
          <a:prstGeom prst="rect">
            <a:avLst/>
          </a:prstGeom>
        </p:spPr>
      </p:pic>
      <p:pic>
        <p:nvPicPr>
          <p:cNvPr id="2060" name="object 2060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849735" y="11647516"/>
            <a:ext cx="325803" cy="308858"/>
          </a:xfrm>
          <a:prstGeom prst="rect">
            <a:avLst/>
          </a:prstGeom>
        </p:spPr>
      </p:pic>
      <p:grpSp>
        <p:nvGrpSpPr>
          <p:cNvPr id="2061" name="object 2061"/>
          <p:cNvGrpSpPr/>
          <p:nvPr/>
        </p:nvGrpSpPr>
        <p:grpSpPr>
          <a:xfrm>
            <a:off x="1220137" y="11611825"/>
            <a:ext cx="435609" cy="380365"/>
            <a:chOff x="1220137" y="11611825"/>
            <a:chExt cx="435609" cy="380365"/>
          </a:xfrm>
        </p:grpSpPr>
        <p:pic>
          <p:nvPicPr>
            <p:cNvPr id="2062" name="object 2062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220137" y="11717618"/>
              <a:ext cx="139075" cy="228633"/>
            </a:xfrm>
            <a:prstGeom prst="rect">
              <a:avLst/>
            </a:prstGeom>
          </p:spPr>
        </p:pic>
        <p:pic>
          <p:nvPicPr>
            <p:cNvPr id="2063" name="object 2063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390443" y="11611825"/>
              <a:ext cx="265154" cy="380245"/>
            </a:xfrm>
            <a:prstGeom prst="rect">
              <a:avLst/>
            </a:prstGeom>
          </p:spPr>
        </p:pic>
      </p:grpSp>
      <p:pic>
        <p:nvPicPr>
          <p:cNvPr id="2064" name="object 2064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2127593" y="11610890"/>
            <a:ext cx="193727" cy="385044"/>
          </a:xfrm>
          <a:prstGeom prst="rect">
            <a:avLst/>
          </a:prstGeom>
        </p:spPr>
      </p:pic>
      <p:grpSp>
        <p:nvGrpSpPr>
          <p:cNvPr id="2065" name="object 2065"/>
          <p:cNvGrpSpPr/>
          <p:nvPr/>
        </p:nvGrpSpPr>
        <p:grpSpPr>
          <a:xfrm>
            <a:off x="2408321" y="11593927"/>
            <a:ext cx="577215" cy="464820"/>
            <a:chOff x="2408321" y="11593927"/>
            <a:chExt cx="577215" cy="464820"/>
          </a:xfrm>
        </p:grpSpPr>
        <p:pic>
          <p:nvPicPr>
            <p:cNvPr id="2066" name="object 2066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408321" y="11593927"/>
              <a:ext cx="153237" cy="378367"/>
            </a:xfrm>
            <a:prstGeom prst="rect">
              <a:avLst/>
            </a:prstGeom>
          </p:spPr>
        </p:pic>
        <p:pic>
          <p:nvPicPr>
            <p:cNvPr id="2067" name="object 2067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601913" y="11601804"/>
              <a:ext cx="383171" cy="456405"/>
            </a:xfrm>
            <a:prstGeom prst="rect">
              <a:avLst/>
            </a:prstGeom>
          </p:spPr>
        </p:pic>
      </p:grpSp>
      <p:grpSp>
        <p:nvGrpSpPr>
          <p:cNvPr id="2068" name="object 2068"/>
          <p:cNvGrpSpPr/>
          <p:nvPr/>
        </p:nvGrpSpPr>
        <p:grpSpPr>
          <a:xfrm>
            <a:off x="3605557" y="11754803"/>
            <a:ext cx="43815" cy="156210"/>
            <a:chOff x="3605557" y="11754803"/>
            <a:chExt cx="43815" cy="156210"/>
          </a:xfrm>
        </p:grpSpPr>
        <p:sp>
          <p:nvSpPr>
            <p:cNvPr id="2069" name="object 2069"/>
            <p:cNvSpPr/>
            <p:nvPr/>
          </p:nvSpPr>
          <p:spPr>
            <a:xfrm>
              <a:off x="3631154" y="1177261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15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0" name="object 2070"/>
            <p:cNvSpPr/>
            <p:nvPr/>
          </p:nvSpPr>
          <p:spPr>
            <a:xfrm>
              <a:off x="3629151" y="1177226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2002" y="344"/>
                  </a:moveTo>
                  <a:lnTo>
                    <a:pt x="1314" y="0"/>
                  </a:lnTo>
                  <a:lnTo>
                    <a:pt x="0" y="2094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1" name="object 2071"/>
            <p:cNvSpPr/>
            <p:nvPr/>
          </p:nvSpPr>
          <p:spPr>
            <a:xfrm>
              <a:off x="3626349" y="11774360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2802" y="0"/>
                  </a:moveTo>
                  <a:lnTo>
                    <a:pt x="1487" y="2094"/>
                  </a:lnTo>
                  <a:lnTo>
                    <a:pt x="0" y="10967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2" name="object 2072"/>
            <p:cNvSpPr/>
            <p:nvPr/>
          </p:nvSpPr>
          <p:spPr>
            <a:xfrm>
              <a:off x="3623734" y="11785327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2614" y="0"/>
                  </a:moveTo>
                  <a:lnTo>
                    <a:pt x="1737" y="5397"/>
                  </a:lnTo>
                  <a:lnTo>
                    <a:pt x="1172" y="9903"/>
                  </a:lnTo>
                  <a:lnTo>
                    <a:pt x="675" y="15954"/>
                  </a:lnTo>
                  <a:lnTo>
                    <a:pt x="0" y="25987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3" name="object 2073"/>
            <p:cNvSpPr/>
            <p:nvPr/>
          </p:nvSpPr>
          <p:spPr>
            <a:xfrm>
              <a:off x="3622480" y="11811315"/>
              <a:ext cx="1270" cy="40005"/>
            </a:xfrm>
            <a:custGeom>
              <a:avLst/>
              <a:gdLst/>
              <a:ahLst/>
              <a:cxnLst/>
              <a:rect l="l" t="t" r="r" b="b"/>
              <a:pathLst>
                <a:path w="1270" h="40004">
                  <a:moveTo>
                    <a:pt x="1254" y="0"/>
                  </a:moveTo>
                  <a:lnTo>
                    <a:pt x="600" y="10245"/>
                  </a:lnTo>
                  <a:lnTo>
                    <a:pt x="251" y="17786"/>
                  </a:lnTo>
                  <a:lnTo>
                    <a:pt x="90" y="26337"/>
                  </a:lnTo>
                  <a:lnTo>
                    <a:pt x="0" y="39609"/>
                  </a:lnTo>
                </a:path>
              </a:pathLst>
            </a:custGeom>
            <a:ln w="33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4" name="object 2074"/>
            <p:cNvSpPr/>
            <p:nvPr/>
          </p:nvSpPr>
          <p:spPr>
            <a:xfrm>
              <a:off x="3622435" y="11850924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79">
                  <a:moveTo>
                    <a:pt x="44" y="0"/>
                  </a:moveTo>
                  <a:lnTo>
                    <a:pt x="0" y="13327"/>
                  </a:lnTo>
                  <a:lnTo>
                    <a:pt x="163" y="22264"/>
                  </a:lnTo>
                  <a:lnTo>
                    <a:pt x="695" y="30853"/>
                  </a:lnTo>
                  <a:lnTo>
                    <a:pt x="1756" y="4314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5" name="object 2075"/>
          <p:cNvGrpSpPr/>
          <p:nvPr/>
        </p:nvGrpSpPr>
        <p:grpSpPr>
          <a:xfrm>
            <a:off x="3571327" y="11672837"/>
            <a:ext cx="59690" cy="49530"/>
            <a:chOff x="3571327" y="11672837"/>
            <a:chExt cx="59690" cy="49530"/>
          </a:xfrm>
        </p:grpSpPr>
        <p:sp>
          <p:nvSpPr>
            <p:cNvPr id="2076" name="object 2076"/>
            <p:cNvSpPr/>
            <p:nvPr/>
          </p:nvSpPr>
          <p:spPr>
            <a:xfrm>
              <a:off x="3604203" y="11690299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40">
                  <a:moveTo>
                    <a:pt x="8875" y="2344"/>
                  </a:moveTo>
                  <a:lnTo>
                    <a:pt x="7842" y="1771"/>
                  </a:lnTo>
                  <a:lnTo>
                    <a:pt x="6811" y="1197"/>
                  </a:lnTo>
                </a:path>
                <a:path w="8889" h="2540">
                  <a:moveTo>
                    <a:pt x="6811" y="1197"/>
                  </a:moveTo>
                  <a:lnTo>
                    <a:pt x="4746" y="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7" name="object 2077"/>
            <p:cNvSpPr/>
            <p:nvPr/>
          </p:nvSpPr>
          <p:spPr>
            <a:xfrm>
              <a:off x="3594568" y="11690249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60" h="4445">
                  <a:moveTo>
                    <a:pt x="9634" y="50"/>
                  </a:moveTo>
                  <a:lnTo>
                    <a:pt x="4887" y="0"/>
                  </a:lnTo>
                  <a:lnTo>
                    <a:pt x="0" y="4007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8" name="object 2078"/>
            <p:cNvSpPr/>
            <p:nvPr/>
          </p:nvSpPr>
          <p:spPr>
            <a:xfrm>
              <a:off x="3588505" y="11694256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6063" y="0"/>
                  </a:moveTo>
                  <a:lnTo>
                    <a:pt x="1177" y="4007"/>
                  </a:lnTo>
                  <a:lnTo>
                    <a:pt x="0" y="10741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79" name="object 2079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3715649" y="11724341"/>
            <a:ext cx="199815" cy="251558"/>
          </a:xfrm>
          <a:prstGeom prst="rect">
            <a:avLst/>
          </a:prstGeom>
        </p:spPr>
      </p:pic>
      <p:grpSp>
        <p:nvGrpSpPr>
          <p:cNvPr id="2080" name="object 2080"/>
          <p:cNvGrpSpPr/>
          <p:nvPr/>
        </p:nvGrpSpPr>
        <p:grpSpPr>
          <a:xfrm>
            <a:off x="4477560" y="11595427"/>
            <a:ext cx="535305" cy="396240"/>
            <a:chOff x="4477560" y="11595427"/>
            <a:chExt cx="535305" cy="396240"/>
          </a:xfrm>
        </p:grpSpPr>
        <p:pic>
          <p:nvPicPr>
            <p:cNvPr id="2081" name="object 2081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4477560" y="11595427"/>
              <a:ext cx="378837" cy="396240"/>
            </a:xfrm>
            <a:prstGeom prst="rect">
              <a:avLst/>
            </a:prstGeom>
          </p:spPr>
        </p:pic>
        <p:pic>
          <p:nvPicPr>
            <p:cNvPr id="2082" name="object 2082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4888788" y="11760495"/>
              <a:ext cx="123845" cy="222081"/>
            </a:xfrm>
            <a:prstGeom prst="rect">
              <a:avLst/>
            </a:prstGeom>
          </p:spPr>
        </p:pic>
      </p:grpSp>
      <p:grpSp>
        <p:nvGrpSpPr>
          <p:cNvPr id="2083" name="object 2083"/>
          <p:cNvGrpSpPr/>
          <p:nvPr/>
        </p:nvGrpSpPr>
        <p:grpSpPr>
          <a:xfrm>
            <a:off x="5057659" y="11743167"/>
            <a:ext cx="506730" cy="327025"/>
            <a:chOff x="5057659" y="11743167"/>
            <a:chExt cx="506730" cy="327025"/>
          </a:xfrm>
        </p:grpSpPr>
        <p:pic>
          <p:nvPicPr>
            <p:cNvPr id="2084" name="object 208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5057659" y="11743167"/>
              <a:ext cx="220388" cy="286543"/>
            </a:xfrm>
            <a:prstGeom prst="rect">
              <a:avLst/>
            </a:prstGeom>
          </p:spPr>
        </p:pic>
        <p:pic>
          <p:nvPicPr>
            <p:cNvPr id="2085" name="object 2085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320346" y="11788700"/>
              <a:ext cx="243634" cy="281083"/>
            </a:xfrm>
            <a:prstGeom prst="rect">
              <a:avLst/>
            </a:prstGeom>
          </p:spPr>
        </p:pic>
      </p:grpSp>
      <p:pic>
        <p:nvPicPr>
          <p:cNvPr id="2086" name="object 208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5849599" y="11639905"/>
            <a:ext cx="229206" cy="187170"/>
          </a:xfrm>
          <a:prstGeom prst="rect">
            <a:avLst/>
          </a:prstGeom>
        </p:spPr>
      </p:pic>
      <p:grpSp>
        <p:nvGrpSpPr>
          <p:cNvPr id="2087" name="object 2087"/>
          <p:cNvGrpSpPr/>
          <p:nvPr/>
        </p:nvGrpSpPr>
        <p:grpSpPr>
          <a:xfrm>
            <a:off x="6084392" y="12129299"/>
            <a:ext cx="41275" cy="45720"/>
            <a:chOff x="6084392" y="12129299"/>
            <a:chExt cx="41275" cy="45720"/>
          </a:xfrm>
        </p:grpSpPr>
        <p:sp>
          <p:nvSpPr>
            <p:cNvPr id="2088" name="object 2088"/>
            <p:cNvSpPr/>
            <p:nvPr/>
          </p:nvSpPr>
          <p:spPr>
            <a:xfrm>
              <a:off x="6101854" y="12153374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0" y="3864"/>
                  </a:moveTo>
                  <a:lnTo>
                    <a:pt x="573" y="3463"/>
                  </a:lnTo>
                  <a:lnTo>
                    <a:pt x="1146" y="3062"/>
                  </a:lnTo>
                </a:path>
                <a:path w="4445" h="4445">
                  <a:moveTo>
                    <a:pt x="1146" y="3062"/>
                  </a:moveTo>
                  <a:lnTo>
                    <a:pt x="2293" y="2260"/>
                  </a:lnTo>
                  <a:lnTo>
                    <a:pt x="39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9" name="object 2089"/>
            <p:cNvSpPr/>
            <p:nvPr/>
          </p:nvSpPr>
          <p:spPr>
            <a:xfrm>
              <a:off x="6105804" y="12146678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0" y="6695"/>
                  </a:moveTo>
                  <a:lnTo>
                    <a:pt x="1656" y="4435"/>
                  </a:lnTo>
                  <a:lnTo>
                    <a:pt x="194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98" y="179096"/>
            <a:ext cx="487680" cy="481330"/>
            <a:chOff x="321298" y="179096"/>
            <a:chExt cx="487680" cy="481330"/>
          </a:xfrm>
        </p:grpSpPr>
        <p:sp>
          <p:nvSpPr>
            <p:cNvPr id="3" name="object 3"/>
            <p:cNvSpPr/>
            <p:nvPr/>
          </p:nvSpPr>
          <p:spPr>
            <a:xfrm>
              <a:off x="354252" y="33035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252" y="319479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29">
                  <a:moveTo>
                    <a:pt x="0" y="10876"/>
                  </a:moveTo>
                  <a:lnTo>
                    <a:pt x="458" y="5548"/>
                  </a:lnTo>
                  <a:lnTo>
                    <a:pt x="1432" y="0"/>
                  </a:lnTo>
                </a:path>
              </a:pathLst>
            </a:custGeom>
            <a:ln w="348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684" y="287143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5">
                  <a:moveTo>
                    <a:pt x="0" y="32336"/>
                  </a:moveTo>
                  <a:lnTo>
                    <a:pt x="2380" y="18998"/>
                  </a:lnTo>
                  <a:lnTo>
                    <a:pt x="3812" y="11184"/>
                  </a:lnTo>
                  <a:lnTo>
                    <a:pt x="4872" y="5862"/>
                  </a:lnTo>
                  <a:lnTo>
                    <a:pt x="6134" y="0"/>
                  </a:lnTo>
                </a:path>
              </a:pathLst>
            </a:custGeom>
            <a:ln w="3424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1819" y="270400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0" y="16743"/>
                  </a:moveTo>
                  <a:lnTo>
                    <a:pt x="2073" y="7218"/>
                  </a:lnTo>
                  <a:lnTo>
                    <a:pt x="4264" y="0"/>
                  </a:lnTo>
                </a:path>
              </a:pathLst>
            </a:custGeom>
            <a:ln w="338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083" y="263180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0" y="7219"/>
                  </a:moveTo>
                  <a:lnTo>
                    <a:pt x="2190" y="0"/>
                  </a:lnTo>
                  <a:lnTo>
                    <a:pt x="4234" y="496"/>
                  </a:lnTo>
                </a:path>
              </a:pathLst>
            </a:custGeom>
            <a:ln w="337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318" y="263676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70">
                  <a:moveTo>
                    <a:pt x="0" y="0"/>
                  </a:moveTo>
                  <a:lnTo>
                    <a:pt x="2043" y="497"/>
                  </a:lnTo>
                  <a:lnTo>
                    <a:pt x="3611" y="13800"/>
                  </a:lnTo>
                </a:path>
              </a:pathLst>
            </a:custGeom>
            <a:ln w="340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3930" y="277477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39" h="41910">
                  <a:moveTo>
                    <a:pt x="0" y="0"/>
                  </a:moveTo>
                  <a:lnTo>
                    <a:pt x="919" y="8137"/>
                  </a:lnTo>
                  <a:lnTo>
                    <a:pt x="1475" y="15210"/>
                  </a:lnTo>
                  <a:lnTo>
                    <a:pt x="1892" y="25141"/>
                  </a:lnTo>
                  <a:lnTo>
                    <a:pt x="2395" y="41856"/>
                  </a:lnTo>
                </a:path>
              </a:pathLst>
            </a:custGeom>
            <a:ln w="346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325" y="319333"/>
              <a:ext cx="1270" cy="70485"/>
            </a:xfrm>
            <a:custGeom>
              <a:avLst/>
              <a:gdLst/>
              <a:ahLst/>
              <a:cxnLst/>
              <a:rect l="l" t="t" r="r" b="b"/>
              <a:pathLst>
                <a:path w="1270" h="70485">
                  <a:moveTo>
                    <a:pt x="497" y="-16658"/>
                  </a:moveTo>
                  <a:lnTo>
                    <a:pt x="497" y="86727"/>
                  </a:lnTo>
                </a:path>
              </a:pathLst>
            </a:custGeom>
            <a:ln w="343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6220" y="389402"/>
              <a:ext cx="1270" cy="181610"/>
            </a:xfrm>
            <a:custGeom>
              <a:avLst/>
              <a:gdLst/>
              <a:ahLst/>
              <a:cxnLst/>
              <a:rect l="l" t="t" r="r" b="b"/>
              <a:pathLst>
                <a:path w="1270" h="181609">
                  <a:moveTo>
                    <a:pt x="549" y="-14971"/>
                  </a:moveTo>
                  <a:lnTo>
                    <a:pt x="549" y="196585"/>
                  </a:lnTo>
                </a:path>
              </a:pathLst>
            </a:custGeom>
            <a:ln w="310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844" y="571016"/>
              <a:ext cx="635" cy="74930"/>
            </a:xfrm>
            <a:custGeom>
              <a:avLst/>
              <a:gdLst/>
              <a:ahLst/>
              <a:cxnLst/>
              <a:rect l="l" t="t" r="r" b="b"/>
              <a:pathLst>
                <a:path w="635" h="74929">
                  <a:moveTo>
                    <a:pt x="309" y="-14589"/>
                  </a:moveTo>
                  <a:lnTo>
                    <a:pt x="309" y="89000"/>
                  </a:lnTo>
                </a:path>
              </a:pathLst>
            </a:custGeom>
            <a:ln w="2979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634" y="2531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959" y="243507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8675" y="9656"/>
                  </a:moveTo>
                  <a:lnTo>
                    <a:pt x="2379" y="3246"/>
                  </a:lnTo>
                  <a:lnTo>
                    <a:pt x="0" y="0"/>
                  </a:lnTo>
                </a:path>
              </a:pathLst>
            </a:custGeom>
            <a:ln w="347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8580" y="236584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2379" y="6923"/>
                  </a:moveTo>
                  <a:lnTo>
                    <a:pt x="0" y="3677"/>
                  </a:lnTo>
                  <a:lnTo>
                    <a:pt x="1315" y="0"/>
                  </a:lnTo>
                </a:path>
              </a:pathLst>
            </a:custGeom>
            <a:ln w="345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895" y="229196"/>
              <a:ext cx="13335" cy="7620"/>
            </a:xfrm>
            <a:custGeom>
              <a:avLst/>
              <a:gdLst/>
              <a:ahLst/>
              <a:cxnLst/>
              <a:rect l="l" t="t" r="r" b="b"/>
              <a:pathLst>
                <a:path w="13335" h="7620">
                  <a:moveTo>
                    <a:pt x="0" y="7387"/>
                  </a:moveTo>
                  <a:lnTo>
                    <a:pt x="1315" y="3708"/>
                  </a:lnTo>
                  <a:lnTo>
                    <a:pt x="12860" y="0"/>
                  </a:lnTo>
                </a:path>
              </a:pathLst>
            </a:custGeom>
            <a:ln w="344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755" y="221749"/>
              <a:ext cx="38100" cy="7620"/>
            </a:xfrm>
            <a:custGeom>
              <a:avLst/>
              <a:gdLst/>
              <a:ahLst/>
              <a:cxnLst/>
              <a:rect l="l" t="t" r="r" b="b"/>
              <a:pathLst>
                <a:path w="38100" h="7620">
                  <a:moveTo>
                    <a:pt x="0" y="7447"/>
                  </a:moveTo>
                  <a:lnTo>
                    <a:pt x="7082" y="5245"/>
                  </a:lnTo>
                  <a:lnTo>
                    <a:pt x="13369" y="3735"/>
                  </a:lnTo>
                  <a:lnTo>
                    <a:pt x="22393" y="2219"/>
                  </a:lnTo>
                  <a:lnTo>
                    <a:pt x="37687" y="0"/>
                  </a:lnTo>
                </a:path>
              </a:pathLst>
            </a:custGeom>
            <a:ln w="344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0443" y="214134"/>
              <a:ext cx="66675" cy="7620"/>
            </a:xfrm>
            <a:custGeom>
              <a:avLst/>
              <a:gdLst/>
              <a:ahLst/>
              <a:cxnLst/>
              <a:rect l="l" t="t" r="r" b="b"/>
              <a:pathLst>
                <a:path w="66675" h="7620">
                  <a:moveTo>
                    <a:pt x="0" y="7615"/>
                  </a:moveTo>
                  <a:lnTo>
                    <a:pt x="15744" y="5392"/>
                  </a:lnTo>
                  <a:lnTo>
                    <a:pt x="27924" y="3858"/>
                  </a:lnTo>
                  <a:lnTo>
                    <a:pt x="42778" y="2299"/>
                  </a:lnTo>
                  <a:lnTo>
                    <a:pt x="66543" y="0"/>
                  </a:lnTo>
                </a:path>
              </a:pathLst>
            </a:custGeom>
            <a:ln w="334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987" y="206461"/>
              <a:ext cx="90170" cy="8255"/>
            </a:xfrm>
            <a:custGeom>
              <a:avLst/>
              <a:gdLst/>
              <a:ahLst/>
              <a:cxnLst/>
              <a:rect l="l" t="t" r="r" b="b"/>
              <a:pathLst>
                <a:path w="90170" h="8254">
                  <a:moveTo>
                    <a:pt x="0" y="7672"/>
                  </a:moveTo>
                  <a:lnTo>
                    <a:pt x="24125" y="5373"/>
                  </a:lnTo>
                  <a:lnTo>
                    <a:pt x="41501" y="3807"/>
                  </a:lnTo>
                  <a:lnTo>
                    <a:pt x="60526" y="2256"/>
                  </a:lnTo>
                  <a:lnTo>
                    <a:pt x="89601" y="0"/>
                  </a:lnTo>
                </a:path>
              </a:pathLst>
            </a:custGeom>
            <a:ln w="3175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588" y="199611"/>
              <a:ext cx="97155" cy="6985"/>
            </a:xfrm>
            <a:custGeom>
              <a:avLst/>
              <a:gdLst/>
              <a:ahLst/>
              <a:cxnLst/>
              <a:rect l="l" t="t" r="r" b="b"/>
              <a:pathLst>
                <a:path w="97154" h="6985">
                  <a:moveTo>
                    <a:pt x="0" y="6850"/>
                  </a:moveTo>
                  <a:lnTo>
                    <a:pt x="29185" y="4608"/>
                  </a:lnTo>
                  <a:lnTo>
                    <a:pt x="48986" y="3146"/>
                  </a:lnTo>
                  <a:lnTo>
                    <a:pt x="68466" y="1824"/>
                  </a:lnTo>
                  <a:lnTo>
                    <a:pt x="96691" y="0"/>
                  </a:lnTo>
                </a:path>
              </a:pathLst>
            </a:custGeom>
            <a:ln w="3005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3280" y="195076"/>
              <a:ext cx="82550" cy="5080"/>
            </a:xfrm>
            <a:custGeom>
              <a:avLst/>
              <a:gdLst/>
              <a:ahLst/>
              <a:cxnLst/>
              <a:rect l="l" t="t" r="r" b="b"/>
              <a:pathLst>
                <a:path w="82550" h="5080">
                  <a:moveTo>
                    <a:pt x="0" y="4534"/>
                  </a:moveTo>
                  <a:lnTo>
                    <a:pt x="28001" y="2746"/>
                  </a:lnTo>
                  <a:lnTo>
                    <a:pt x="45918" y="1678"/>
                  </a:lnTo>
                  <a:lnTo>
                    <a:pt x="61475" y="904"/>
                  </a:lnTo>
                  <a:lnTo>
                    <a:pt x="82398" y="0"/>
                  </a:lnTo>
                </a:path>
              </a:pathLst>
            </a:custGeom>
            <a:ln w="290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5678" y="193889"/>
              <a:ext cx="51435" cy="1270"/>
            </a:xfrm>
            <a:custGeom>
              <a:avLst/>
              <a:gdLst/>
              <a:ahLst/>
              <a:cxnLst/>
              <a:rect l="l" t="t" r="r" b="b"/>
              <a:pathLst>
                <a:path w="51434" h="1269">
                  <a:moveTo>
                    <a:pt x="0" y="1187"/>
                  </a:moveTo>
                  <a:lnTo>
                    <a:pt x="20436" y="344"/>
                  </a:lnTo>
                  <a:lnTo>
                    <a:pt x="32593" y="0"/>
                  </a:lnTo>
                  <a:lnTo>
                    <a:pt x="41281" y="95"/>
                  </a:lnTo>
                  <a:lnTo>
                    <a:pt x="51308" y="573"/>
                  </a:lnTo>
                </a:path>
              </a:pathLst>
            </a:custGeom>
            <a:ln w="292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6987" y="194462"/>
              <a:ext cx="16510" cy="4445"/>
            </a:xfrm>
            <a:custGeom>
              <a:avLst/>
              <a:gdLst/>
              <a:ahLst/>
              <a:cxnLst/>
              <a:rect l="l" t="t" r="r" b="b"/>
              <a:pathLst>
                <a:path w="16509" h="4444">
                  <a:moveTo>
                    <a:pt x="0" y="0"/>
                  </a:moveTo>
                  <a:lnTo>
                    <a:pt x="16402" y="868"/>
                  </a:lnTo>
                  <a:lnTo>
                    <a:pt x="13716" y="4367"/>
                  </a:lnTo>
                </a:path>
              </a:pathLst>
            </a:custGeom>
            <a:ln w="3073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7060" y="37888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230" y="601"/>
                  </a:moveTo>
                  <a:lnTo>
                    <a:pt x="1058" y="544"/>
                  </a:lnTo>
                  <a:lnTo>
                    <a:pt x="886" y="486"/>
                  </a:lnTo>
                </a:path>
                <a:path w="1270" h="635">
                  <a:moveTo>
                    <a:pt x="886" y="486"/>
                  </a:moveTo>
                  <a:lnTo>
                    <a:pt x="542" y="3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6517" y="37799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542" y="886"/>
                  </a:moveTo>
                  <a:lnTo>
                    <a:pt x="0" y="514"/>
                  </a:lnTo>
                  <a:lnTo>
                    <a:pt x="2380" y="0"/>
                  </a:lnTo>
                </a:path>
              </a:pathLst>
            </a:custGeom>
            <a:ln w="3488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898" y="376818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0" y="1179"/>
                  </a:moveTo>
                  <a:lnTo>
                    <a:pt x="2380" y="665"/>
                  </a:lnTo>
                  <a:lnTo>
                    <a:pt x="12177" y="0"/>
                  </a:lnTo>
                </a:path>
              </a:pathLst>
            </a:custGeom>
            <a:ln w="348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1075" y="374267"/>
              <a:ext cx="83185" cy="3175"/>
            </a:xfrm>
            <a:custGeom>
              <a:avLst/>
              <a:gdLst/>
              <a:ahLst/>
              <a:cxnLst/>
              <a:rect l="l" t="t" r="r" b="b"/>
              <a:pathLst>
                <a:path w="83184" h="3175">
                  <a:moveTo>
                    <a:pt x="0" y="2551"/>
                  </a:moveTo>
                  <a:lnTo>
                    <a:pt x="30144" y="1396"/>
                  </a:lnTo>
                  <a:lnTo>
                    <a:pt x="48845" y="745"/>
                  </a:lnTo>
                  <a:lnTo>
                    <a:pt x="63888" y="359"/>
                  </a:lnTo>
                  <a:lnTo>
                    <a:pt x="83061" y="0"/>
                  </a:lnTo>
                </a:path>
              </a:pathLst>
            </a:custGeom>
            <a:ln w="337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4136" y="372887"/>
              <a:ext cx="142240" cy="1905"/>
            </a:xfrm>
            <a:custGeom>
              <a:avLst/>
              <a:gdLst/>
              <a:ahLst/>
              <a:cxnLst/>
              <a:rect l="l" t="t" r="r" b="b"/>
              <a:pathLst>
                <a:path w="142240" h="1904">
                  <a:moveTo>
                    <a:pt x="-15555" y="689"/>
                  </a:moveTo>
                  <a:lnTo>
                    <a:pt x="157324" y="689"/>
                  </a:lnTo>
                </a:path>
              </a:pathLst>
            </a:custGeom>
            <a:ln w="324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5905" y="372835"/>
              <a:ext cx="57785" cy="1270"/>
            </a:xfrm>
            <a:custGeom>
              <a:avLst/>
              <a:gdLst/>
              <a:ahLst/>
              <a:cxnLst/>
              <a:rect l="l" t="t" r="r" b="b"/>
              <a:pathLst>
                <a:path w="57784" h="1270">
                  <a:moveTo>
                    <a:pt x="-15196" y="448"/>
                  </a:moveTo>
                  <a:lnTo>
                    <a:pt x="72785" y="448"/>
                  </a:lnTo>
                </a:path>
              </a:pathLst>
            </a:custGeom>
            <a:ln w="3128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3494" y="373732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5" h="4445">
                  <a:moveTo>
                    <a:pt x="0" y="0"/>
                  </a:moveTo>
                  <a:lnTo>
                    <a:pt x="13492" y="605"/>
                  </a:lnTo>
                  <a:lnTo>
                    <a:pt x="21186" y="1242"/>
                  </a:lnTo>
                  <a:lnTo>
                    <a:pt x="25957" y="2300"/>
                  </a:lnTo>
                  <a:lnTo>
                    <a:pt x="30682" y="4171"/>
                  </a:lnTo>
                </a:path>
              </a:pathLst>
            </a:custGeom>
            <a:ln w="307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4176" y="377904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0" y="0"/>
                  </a:moveTo>
                  <a:lnTo>
                    <a:pt x="7547" y="3210"/>
                  </a:lnTo>
                  <a:lnTo>
                    <a:pt x="2380" y="7594"/>
                  </a:lnTo>
                </a:path>
              </a:pathLst>
            </a:custGeom>
            <a:ln w="321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3937" y="59564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3680" y="5956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719" y="229"/>
                  </a:lnTo>
                </a:path>
              </a:pathLst>
            </a:custGeom>
            <a:ln w="353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3537" y="596106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142" y="0"/>
                  </a:moveTo>
                  <a:lnTo>
                    <a:pt x="0" y="458"/>
                  </a:lnTo>
                  <a:lnTo>
                    <a:pt x="4242" y="1488"/>
                  </a:lnTo>
                </a:path>
              </a:pathLst>
            </a:custGeom>
            <a:ln w="349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7780" y="597594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40">
                  <a:moveTo>
                    <a:pt x="0" y="0"/>
                  </a:moveTo>
                  <a:lnTo>
                    <a:pt x="4242" y="1029"/>
                  </a:lnTo>
                  <a:lnTo>
                    <a:pt x="17513" y="2288"/>
                  </a:lnTo>
                </a:path>
              </a:pathLst>
            </a:custGeom>
            <a:ln w="3486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5293" y="599882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4" h="2540">
                  <a:moveTo>
                    <a:pt x="0" y="0"/>
                  </a:moveTo>
                  <a:lnTo>
                    <a:pt x="8061" y="746"/>
                  </a:lnTo>
                  <a:lnTo>
                    <a:pt x="14731" y="1253"/>
                  </a:lnTo>
                  <a:lnTo>
                    <a:pt x="23592" y="1756"/>
                  </a:lnTo>
                  <a:lnTo>
                    <a:pt x="38229" y="2486"/>
                  </a:lnTo>
                </a:path>
              </a:pathLst>
            </a:custGeom>
            <a:ln w="3440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3523" y="602369"/>
              <a:ext cx="60960" cy="2540"/>
            </a:xfrm>
            <a:custGeom>
              <a:avLst/>
              <a:gdLst/>
              <a:ahLst/>
              <a:cxnLst/>
              <a:rect l="l" t="t" r="r" b="b"/>
              <a:pathLst>
                <a:path w="60959" h="2540">
                  <a:moveTo>
                    <a:pt x="0" y="0"/>
                  </a:moveTo>
                  <a:lnTo>
                    <a:pt x="14990" y="723"/>
                  </a:lnTo>
                  <a:lnTo>
                    <a:pt x="26328" y="1180"/>
                  </a:lnTo>
                  <a:lnTo>
                    <a:pt x="39721" y="1563"/>
                  </a:lnTo>
                  <a:lnTo>
                    <a:pt x="60875" y="2066"/>
                  </a:lnTo>
                </a:path>
              </a:pathLst>
            </a:custGeom>
            <a:ln w="333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398" y="422820"/>
            <a:ext cx="202968" cy="19251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151829" y="429464"/>
            <a:ext cx="824865" cy="337185"/>
            <a:chOff x="1151829" y="429464"/>
            <a:chExt cx="824865" cy="337185"/>
          </a:xfrm>
        </p:grpSpPr>
        <p:sp>
          <p:nvSpPr>
            <p:cNvPr id="40" name="object 40"/>
            <p:cNvSpPr/>
            <p:nvPr/>
          </p:nvSpPr>
          <p:spPr>
            <a:xfrm>
              <a:off x="1307432" y="508244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0" y="4841"/>
                  </a:moveTo>
                  <a:lnTo>
                    <a:pt x="343" y="4554"/>
                  </a:lnTo>
                  <a:lnTo>
                    <a:pt x="688" y="4267"/>
                  </a:lnTo>
                </a:path>
                <a:path w="4444" h="5079">
                  <a:moveTo>
                    <a:pt x="688" y="4267"/>
                  </a:moveTo>
                  <a:lnTo>
                    <a:pt x="1376" y="3694"/>
                  </a:lnTo>
                  <a:lnTo>
                    <a:pt x="4066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11499" y="497285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0" y="10959"/>
                  </a:moveTo>
                  <a:lnTo>
                    <a:pt x="2690" y="7264"/>
                  </a:lnTo>
                  <a:lnTo>
                    <a:pt x="5890" y="0"/>
                  </a:lnTo>
                </a:path>
              </a:pathLst>
            </a:custGeom>
            <a:ln w="348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17390" y="480835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09" h="16509">
                  <a:moveTo>
                    <a:pt x="0" y="16450"/>
                  </a:moveTo>
                  <a:lnTo>
                    <a:pt x="3199" y="9185"/>
                  </a:lnTo>
                  <a:lnTo>
                    <a:pt x="2261" y="0"/>
                  </a:lnTo>
                </a:path>
              </a:pathLst>
            </a:custGeom>
            <a:ln w="3437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10510" y="462951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5">
                  <a:moveTo>
                    <a:pt x="9140" y="17884"/>
                  </a:moveTo>
                  <a:lnTo>
                    <a:pt x="8201" y="8697"/>
                  </a:lnTo>
                  <a:lnTo>
                    <a:pt x="0" y="0"/>
                  </a:lnTo>
                </a:path>
              </a:pathLst>
            </a:custGeom>
            <a:ln w="3397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86884" y="449743"/>
              <a:ext cx="24130" cy="13335"/>
            </a:xfrm>
            <a:custGeom>
              <a:avLst/>
              <a:gdLst/>
              <a:ahLst/>
              <a:cxnLst/>
              <a:rect l="l" t="t" r="r" b="b"/>
              <a:pathLst>
                <a:path w="24130" h="13334">
                  <a:moveTo>
                    <a:pt x="23626" y="13208"/>
                  </a:moveTo>
                  <a:lnTo>
                    <a:pt x="18643" y="8109"/>
                  </a:lnTo>
                  <a:lnTo>
                    <a:pt x="14521" y="5033"/>
                  </a:lnTo>
                  <a:lnTo>
                    <a:pt x="9045" y="2743"/>
                  </a:lnTo>
                  <a:lnTo>
                    <a:pt x="0" y="0"/>
                  </a:lnTo>
                </a:path>
              </a:pathLst>
            </a:custGeom>
            <a:ln w="3381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1732" y="446209"/>
              <a:ext cx="35560" cy="3810"/>
            </a:xfrm>
            <a:custGeom>
              <a:avLst/>
              <a:gdLst/>
              <a:ahLst/>
              <a:cxnLst/>
              <a:rect l="l" t="t" r="r" b="b"/>
              <a:pathLst>
                <a:path w="35559" h="3809">
                  <a:moveTo>
                    <a:pt x="35152" y="3533"/>
                  </a:moveTo>
                  <a:lnTo>
                    <a:pt x="25927" y="978"/>
                  </a:lnTo>
                  <a:lnTo>
                    <a:pt x="19190" y="0"/>
                  </a:lnTo>
                  <a:lnTo>
                    <a:pt x="11646" y="486"/>
                  </a:lnTo>
                  <a:lnTo>
                    <a:pt x="0" y="2322"/>
                  </a:lnTo>
                </a:path>
              </a:pathLst>
            </a:custGeom>
            <a:ln w="334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13412" y="448532"/>
              <a:ext cx="38735" cy="15875"/>
            </a:xfrm>
            <a:custGeom>
              <a:avLst/>
              <a:gdLst/>
              <a:ahLst/>
              <a:cxnLst/>
              <a:rect l="l" t="t" r="r" b="b"/>
              <a:pathLst>
                <a:path w="38734" h="15875">
                  <a:moveTo>
                    <a:pt x="38319" y="0"/>
                  </a:moveTo>
                  <a:lnTo>
                    <a:pt x="26623" y="2099"/>
                  </a:lnTo>
                  <a:lnTo>
                    <a:pt x="18732" y="4426"/>
                  </a:lnTo>
                  <a:lnTo>
                    <a:pt x="11055" y="8444"/>
                  </a:lnTo>
                  <a:lnTo>
                    <a:pt x="0" y="15617"/>
                  </a:lnTo>
                </a:path>
              </a:pathLst>
            </a:custGeom>
            <a:ln w="329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82423" y="46414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5">
                  <a:moveTo>
                    <a:pt x="30989" y="0"/>
                  </a:moveTo>
                  <a:lnTo>
                    <a:pt x="20047" y="7412"/>
                  </a:lnTo>
                  <a:lnTo>
                    <a:pt x="13172" y="13100"/>
                  </a:lnTo>
                  <a:lnTo>
                    <a:pt x="7458" y="19958"/>
                  </a:lnTo>
                  <a:lnTo>
                    <a:pt x="0" y="30881"/>
                  </a:lnTo>
                </a:path>
              </a:pathLst>
            </a:custGeom>
            <a:ln w="3252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8603" y="495031"/>
              <a:ext cx="13970" cy="38100"/>
            </a:xfrm>
            <a:custGeom>
              <a:avLst/>
              <a:gdLst/>
              <a:ahLst/>
              <a:cxnLst/>
              <a:rect l="l" t="t" r="r" b="b"/>
              <a:pathLst>
                <a:path w="13969" h="38100">
                  <a:moveTo>
                    <a:pt x="13819" y="0"/>
                  </a:moveTo>
                  <a:lnTo>
                    <a:pt x="6629" y="11028"/>
                  </a:lnTo>
                  <a:lnTo>
                    <a:pt x="2793" y="18612"/>
                  </a:lnTo>
                  <a:lnTo>
                    <a:pt x="1015" y="26271"/>
                  </a:lnTo>
                  <a:lnTo>
                    <a:pt x="0" y="37523"/>
                  </a:lnTo>
                </a:path>
              </a:pathLst>
            </a:custGeom>
            <a:ln w="3224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7952" y="532555"/>
              <a:ext cx="10160" cy="33020"/>
            </a:xfrm>
            <a:custGeom>
              <a:avLst/>
              <a:gdLst/>
              <a:ahLst/>
              <a:cxnLst/>
              <a:rect l="l" t="t" r="r" b="b"/>
              <a:pathLst>
                <a:path w="10159" h="33020">
                  <a:moveTo>
                    <a:pt x="651" y="0"/>
                  </a:moveTo>
                  <a:lnTo>
                    <a:pt x="0" y="11178"/>
                  </a:lnTo>
                  <a:lnTo>
                    <a:pt x="770" y="18322"/>
                  </a:lnTo>
                  <a:lnTo>
                    <a:pt x="3850" y="24506"/>
                  </a:lnTo>
                  <a:lnTo>
                    <a:pt x="10129" y="32807"/>
                  </a:lnTo>
                </a:path>
              </a:pathLst>
            </a:custGeom>
            <a:ln w="322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78082" y="565362"/>
              <a:ext cx="31750" cy="19050"/>
            </a:xfrm>
            <a:custGeom>
              <a:avLst/>
              <a:gdLst/>
              <a:ahLst/>
              <a:cxnLst/>
              <a:rect l="l" t="t" r="r" b="b"/>
              <a:pathLst>
                <a:path w="31750" h="19050">
                  <a:moveTo>
                    <a:pt x="0" y="0"/>
                  </a:moveTo>
                  <a:lnTo>
                    <a:pt x="6618" y="8082"/>
                  </a:lnTo>
                  <a:lnTo>
                    <a:pt x="12075" y="12735"/>
                  </a:lnTo>
                  <a:lnTo>
                    <a:pt x="19295" y="15724"/>
                  </a:lnTo>
                  <a:lnTo>
                    <a:pt x="31206" y="18811"/>
                  </a:lnTo>
                </a:path>
              </a:pathLst>
            </a:custGeom>
            <a:ln w="3264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09288" y="584173"/>
              <a:ext cx="43815" cy="3810"/>
            </a:xfrm>
            <a:custGeom>
              <a:avLst/>
              <a:gdLst/>
              <a:ahLst/>
              <a:cxnLst/>
              <a:rect l="l" t="t" r="r" b="b"/>
              <a:pathLst>
                <a:path w="43815" h="3809">
                  <a:moveTo>
                    <a:pt x="0" y="0"/>
                  </a:moveTo>
                  <a:lnTo>
                    <a:pt x="12098" y="2802"/>
                  </a:lnTo>
                  <a:lnTo>
                    <a:pt x="20637" y="3794"/>
                  </a:lnTo>
                  <a:lnTo>
                    <a:pt x="29670" y="3026"/>
                  </a:lnTo>
                  <a:lnTo>
                    <a:pt x="43253" y="551"/>
                  </a:lnTo>
                </a:path>
              </a:pathLst>
            </a:custGeom>
            <a:ln w="328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52542" y="569788"/>
              <a:ext cx="42545" cy="15240"/>
            </a:xfrm>
            <a:custGeom>
              <a:avLst/>
              <a:gdLst/>
              <a:ahLst/>
              <a:cxnLst/>
              <a:rect l="l" t="t" r="r" b="b"/>
              <a:pathLst>
                <a:path w="42544" h="15240">
                  <a:moveTo>
                    <a:pt x="0" y="14937"/>
                  </a:moveTo>
                  <a:lnTo>
                    <a:pt x="13567" y="12219"/>
                  </a:lnTo>
                  <a:lnTo>
                    <a:pt x="22494" y="9757"/>
                  </a:lnTo>
                  <a:lnTo>
                    <a:pt x="30744" y="6151"/>
                  </a:lnTo>
                  <a:lnTo>
                    <a:pt x="42281" y="0"/>
                  </a:lnTo>
                </a:path>
              </a:pathLst>
            </a:custGeom>
            <a:ln w="3241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94823" y="547115"/>
              <a:ext cx="31115" cy="22860"/>
            </a:xfrm>
            <a:custGeom>
              <a:avLst/>
              <a:gdLst/>
              <a:ahLst/>
              <a:cxnLst/>
              <a:rect l="l" t="t" r="r" b="b"/>
              <a:pathLst>
                <a:path w="31115" h="22859">
                  <a:moveTo>
                    <a:pt x="0" y="22673"/>
                  </a:moveTo>
                  <a:lnTo>
                    <a:pt x="11360" y="16401"/>
                  </a:lnTo>
                  <a:lnTo>
                    <a:pt x="18377" y="11949"/>
                  </a:lnTo>
                  <a:lnTo>
                    <a:pt x="23957" y="7191"/>
                  </a:lnTo>
                  <a:lnTo>
                    <a:pt x="31006" y="0"/>
                  </a:lnTo>
                </a:path>
              </a:pathLst>
            </a:custGeom>
            <a:ln w="321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25830" y="525394"/>
              <a:ext cx="15875" cy="22225"/>
            </a:xfrm>
            <a:custGeom>
              <a:avLst/>
              <a:gdLst/>
              <a:ahLst/>
              <a:cxnLst/>
              <a:rect l="l" t="t" r="r" b="b"/>
              <a:pathLst>
                <a:path w="15875" h="22225">
                  <a:moveTo>
                    <a:pt x="0" y="21721"/>
                  </a:moveTo>
                  <a:lnTo>
                    <a:pt x="6807" y="14544"/>
                  </a:lnTo>
                  <a:lnTo>
                    <a:pt x="10698" y="9890"/>
                  </a:lnTo>
                  <a:lnTo>
                    <a:pt x="13129" y="5720"/>
                  </a:lnTo>
                  <a:lnTo>
                    <a:pt x="15560" y="0"/>
                  </a:lnTo>
                </a:path>
              </a:pathLst>
            </a:custGeom>
            <a:ln w="322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41390" y="512094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4" h="13334">
                  <a:moveTo>
                    <a:pt x="0" y="13299"/>
                  </a:moveTo>
                  <a:lnTo>
                    <a:pt x="3889" y="3731"/>
                  </a:lnTo>
                  <a:lnTo>
                    <a:pt x="1851" y="0"/>
                  </a:lnTo>
                </a:path>
              </a:pathLst>
            </a:custGeom>
            <a:ln w="329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36414" y="508362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6827" y="3731"/>
                  </a:moveTo>
                  <a:lnTo>
                    <a:pt x="4789" y="0"/>
                  </a:lnTo>
                  <a:lnTo>
                    <a:pt x="0" y="3599"/>
                  </a:lnTo>
                </a:path>
              </a:pathLst>
            </a:custGeom>
            <a:ln w="336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28505" y="511962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5" h="13970">
                  <a:moveTo>
                    <a:pt x="7909" y="0"/>
                  </a:moveTo>
                  <a:lnTo>
                    <a:pt x="3119" y="3599"/>
                  </a:lnTo>
                  <a:lnTo>
                    <a:pt x="0" y="13802"/>
                  </a:lnTo>
                </a:path>
              </a:pathLst>
            </a:custGeom>
            <a:ln w="344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25385" y="525764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3119" y="0"/>
                  </a:moveTo>
                  <a:lnTo>
                    <a:pt x="0" y="10202"/>
                  </a:lnTo>
                  <a:lnTo>
                    <a:pt x="2994" y="23669"/>
                  </a:lnTo>
                </a:path>
              </a:pathLst>
            </a:custGeom>
            <a:ln w="342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28380" y="549434"/>
              <a:ext cx="14604" cy="26034"/>
            </a:xfrm>
            <a:custGeom>
              <a:avLst/>
              <a:gdLst/>
              <a:ahLst/>
              <a:cxnLst/>
              <a:rect l="l" t="t" r="r" b="b"/>
              <a:pathLst>
                <a:path w="14605" h="26034">
                  <a:moveTo>
                    <a:pt x="0" y="0"/>
                  </a:moveTo>
                  <a:lnTo>
                    <a:pt x="1904" y="7974"/>
                  </a:lnTo>
                  <a:lnTo>
                    <a:pt x="4002" y="13292"/>
                  </a:lnTo>
                  <a:lnTo>
                    <a:pt x="7614" y="18347"/>
                  </a:lnTo>
                  <a:lnTo>
                    <a:pt x="14055" y="25533"/>
                  </a:lnTo>
                </a:path>
              </a:pathLst>
            </a:custGeom>
            <a:ln w="3364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42436" y="574967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09" h="19050">
                  <a:moveTo>
                    <a:pt x="0" y="0"/>
                  </a:moveTo>
                  <a:lnTo>
                    <a:pt x="6677" y="7081"/>
                  </a:lnTo>
                  <a:lnTo>
                    <a:pt x="11938" y="11408"/>
                  </a:lnTo>
                  <a:lnTo>
                    <a:pt x="18515" y="14748"/>
                  </a:lnTo>
                  <a:lnTo>
                    <a:pt x="29141" y="18871"/>
                  </a:lnTo>
                </a:path>
              </a:pathLst>
            </a:custGeom>
            <a:ln w="3326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71577" y="593839"/>
              <a:ext cx="38735" cy="6350"/>
            </a:xfrm>
            <a:custGeom>
              <a:avLst/>
              <a:gdLst/>
              <a:ahLst/>
              <a:cxnLst/>
              <a:rect l="l" t="t" r="r" b="b"/>
              <a:pathLst>
                <a:path w="38734" h="6350">
                  <a:moveTo>
                    <a:pt x="0" y="0"/>
                  </a:moveTo>
                  <a:lnTo>
                    <a:pt x="10766" y="3900"/>
                  </a:lnTo>
                  <a:lnTo>
                    <a:pt x="18331" y="5682"/>
                  </a:lnTo>
                  <a:lnTo>
                    <a:pt x="26271" y="5779"/>
                  </a:lnTo>
                  <a:lnTo>
                    <a:pt x="38166" y="4624"/>
                  </a:lnTo>
                </a:path>
              </a:pathLst>
            </a:custGeom>
            <a:ln w="329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09743" y="585584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30" h="13334">
                  <a:moveTo>
                    <a:pt x="0" y="12879"/>
                  </a:moveTo>
                  <a:lnTo>
                    <a:pt x="11865" y="11452"/>
                  </a:lnTo>
                  <a:lnTo>
                    <a:pt x="19599" y="9635"/>
                  </a:lnTo>
                  <a:lnTo>
                    <a:pt x="26605" y="6220"/>
                  </a:lnTo>
                  <a:lnTo>
                    <a:pt x="36283" y="0"/>
                  </a:lnTo>
                </a:path>
              </a:pathLst>
            </a:custGeom>
            <a:ln w="3260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46027" y="56036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25221"/>
                  </a:moveTo>
                  <a:lnTo>
                    <a:pt x="9505" y="18809"/>
                  </a:lnTo>
                  <a:lnTo>
                    <a:pt x="15297" y="14045"/>
                  </a:lnTo>
                  <a:lnTo>
                    <a:pt x="19740" y="8563"/>
                  </a:lnTo>
                  <a:lnTo>
                    <a:pt x="25193" y="0"/>
                  </a:lnTo>
                </a:path>
              </a:pathLst>
            </a:custGeom>
            <a:ln w="325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71221" y="532617"/>
              <a:ext cx="10795" cy="27940"/>
            </a:xfrm>
            <a:custGeom>
              <a:avLst/>
              <a:gdLst/>
              <a:ahLst/>
              <a:cxnLst/>
              <a:rect l="l" t="t" r="r" b="b"/>
              <a:pathLst>
                <a:path w="10794" h="27940">
                  <a:moveTo>
                    <a:pt x="0" y="27745"/>
                  </a:moveTo>
                  <a:lnTo>
                    <a:pt x="5227" y="19141"/>
                  </a:lnTo>
                  <a:lnTo>
                    <a:pt x="8085" y="13383"/>
                  </a:lnTo>
                  <a:lnTo>
                    <a:pt x="9577" y="7870"/>
                  </a:lnTo>
                  <a:lnTo>
                    <a:pt x="10708" y="0"/>
                  </a:lnTo>
                </a:path>
              </a:pathLst>
            </a:custGeom>
            <a:ln w="3259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80481" y="511505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90">
                  <a:moveTo>
                    <a:pt x="1448" y="21111"/>
                  </a:moveTo>
                  <a:lnTo>
                    <a:pt x="3160" y="7890"/>
                  </a:lnTo>
                  <a:lnTo>
                    <a:pt x="0" y="0"/>
                  </a:lnTo>
                </a:path>
              </a:pathLst>
            </a:custGeom>
            <a:ln w="3287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72445" y="503612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5" h="8254">
                  <a:moveTo>
                    <a:pt x="8035" y="7892"/>
                  </a:moveTo>
                  <a:lnTo>
                    <a:pt x="4875" y="0"/>
                  </a:lnTo>
                  <a:lnTo>
                    <a:pt x="0" y="661"/>
                  </a:lnTo>
                </a:path>
              </a:pathLst>
            </a:custGeom>
            <a:ln w="333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63930" y="504274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90" h="10159">
                  <a:moveTo>
                    <a:pt x="8515" y="0"/>
                  </a:moveTo>
                  <a:lnTo>
                    <a:pt x="3640" y="661"/>
                  </a:lnTo>
                  <a:lnTo>
                    <a:pt x="0" y="9954"/>
                  </a:lnTo>
                </a:path>
              </a:pathLst>
            </a:custGeom>
            <a:ln w="339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9128" y="514229"/>
              <a:ext cx="5080" cy="24765"/>
            </a:xfrm>
            <a:custGeom>
              <a:avLst/>
              <a:gdLst/>
              <a:ahLst/>
              <a:cxnLst/>
              <a:rect l="l" t="t" r="r" b="b"/>
              <a:pathLst>
                <a:path w="5080" h="24765">
                  <a:moveTo>
                    <a:pt x="4801" y="0"/>
                  </a:moveTo>
                  <a:lnTo>
                    <a:pt x="1160" y="9290"/>
                  </a:lnTo>
                  <a:lnTo>
                    <a:pt x="0" y="24274"/>
                  </a:lnTo>
                </a:path>
              </a:pathLst>
            </a:custGeom>
            <a:ln w="343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58240" y="538503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69" h="30479">
                  <a:moveTo>
                    <a:pt x="888" y="0"/>
                  </a:moveTo>
                  <a:lnTo>
                    <a:pt x="233" y="8904"/>
                  </a:lnTo>
                  <a:lnTo>
                    <a:pt x="0" y="15046"/>
                  </a:lnTo>
                  <a:lnTo>
                    <a:pt x="174" y="21281"/>
                  </a:lnTo>
                  <a:lnTo>
                    <a:pt x="743" y="30467"/>
                  </a:lnTo>
                </a:path>
              </a:pathLst>
            </a:custGeom>
            <a:ln w="3372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58983" y="568971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40">
                  <a:moveTo>
                    <a:pt x="0" y="0"/>
                  </a:moveTo>
                  <a:lnTo>
                    <a:pt x="617" y="9138"/>
                  </a:lnTo>
                  <a:lnTo>
                    <a:pt x="1126" y="15042"/>
                  </a:lnTo>
                  <a:lnTo>
                    <a:pt x="1802" y="20282"/>
                  </a:lnTo>
                  <a:lnTo>
                    <a:pt x="2919" y="27430"/>
                  </a:lnTo>
                </a:path>
              </a:pathLst>
            </a:custGeom>
            <a:ln w="331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61902" y="596402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0" y="0"/>
                  </a:moveTo>
                  <a:lnTo>
                    <a:pt x="1902" y="11946"/>
                  </a:lnTo>
                  <a:lnTo>
                    <a:pt x="3139" y="17608"/>
                  </a:lnTo>
                </a:path>
              </a:pathLst>
            </a:custGeom>
            <a:ln w="3306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65042" y="61401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69" h="5715">
                  <a:moveTo>
                    <a:pt x="0" y="0"/>
                  </a:moveTo>
                  <a:lnTo>
                    <a:pt x="1236" y="5663"/>
                  </a:lnTo>
                  <a:lnTo>
                    <a:pt x="1154" y="2125"/>
                  </a:lnTo>
                </a:path>
              </a:pathLst>
            </a:custGeom>
            <a:ln w="334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65676" y="600723"/>
              <a:ext cx="635" cy="15875"/>
            </a:xfrm>
            <a:custGeom>
              <a:avLst/>
              <a:gdLst/>
              <a:ahLst/>
              <a:cxnLst/>
              <a:rect l="l" t="t" r="r" b="b"/>
              <a:pathLst>
                <a:path w="634" h="15875">
                  <a:moveTo>
                    <a:pt x="519" y="15413"/>
                  </a:moveTo>
                  <a:lnTo>
                    <a:pt x="437" y="11875"/>
                  </a:lnTo>
                  <a:lnTo>
                    <a:pt x="0" y="0"/>
                  </a:lnTo>
                </a:path>
              </a:pathLst>
            </a:custGeom>
            <a:ln w="3422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65469" y="572578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207" y="28144"/>
                  </a:moveTo>
                  <a:lnTo>
                    <a:pt x="0" y="21025"/>
                  </a:lnTo>
                  <a:lnTo>
                    <a:pt x="191" y="15720"/>
                  </a:lnTo>
                  <a:lnTo>
                    <a:pt x="1016" y="9591"/>
                  </a:lnTo>
                  <a:lnTo>
                    <a:pt x="2709" y="0"/>
                  </a:lnTo>
                </a:path>
              </a:pathLst>
            </a:custGeom>
            <a:ln w="345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68179" y="540984"/>
              <a:ext cx="11430" cy="31750"/>
            </a:xfrm>
            <a:custGeom>
              <a:avLst/>
              <a:gdLst/>
              <a:ahLst/>
              <a:cxnLst/>
              <a:rect l="l" t="t" r="r" b="b"/>
              <a:pathLst>
                <a:path w="11430" h="31750">
                  <a:moveTo>
                    <a:pt x="0" y="31594"/>
                  </a:moveTo>
                  <a:lnTo>
                    <a:pt x="1825" y="21948"/>
                  </a:lnTo>
                  <a:lnTo>
                    <a:pt x="3576" y="15441"/>
                  </a:lnTo>
                  <a:lnTo>
                    <a:pt x="6281" y="9112"/>
                  </a:lnTo>
                  <a:lnTo>
                    <a:pt x="10968" y="0"/>
                  </a:lnTo>
                </a:path>
              </a:pathLst>
            </a:custGeom>
            <a:ln w="334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79147" y="515312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4">
                  <a:moveTo>
                    <a:pt x="0" y="25671"/>
                  </a:moveTo>
                  <a:lnTo>
                    <a:pt x="4863" y="16650"/>
                  </a:lnTo>
                  <a:lnTo>
                    <a:pt x="8801" y="10970"/>
                  </a:lnTo>
                  <a:lnTo>
                    <a:pt x="13901" y="6221"/>
                  </a:lnTo>
                  <a:lnTo>
                    <a:pt x="22248" y="0"/>
                  </a:lnTo>
                </a:path>
              </a:pathLst>
            </a:custGeom>
            <a:ln w="3294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01396" y="504068"/>
              <a:ext cx="31115" cy="11430"/>
            </a:xfrm>
            <a:custGeom>
              <a:avLst/>
              <a:gdLst/>
              <a:ahLst/>
              <a:cxnLst/>
              <a:rect l="l" t="t" r="r" b="b"/>
              <a:pathLst>
                <a:path w="31115" h="11429">
                  <a:moveTo>
                    <a:pt x="0" y="11244"/>
                  </a:moveTo>
                  <a:lnTo>
                    <a:pt x="8482" y="5247"/>
                  </a:lnTo>
                  <a:lnTo>
                    <a:pt x="14533" y="2077"/>
                  </a:lnTo>
                  <a:lnTo>
                    <a:pt x="21053" y="679"/>
                  </a:lnTo>
                  <a:lnTo>
                    <a:pt x="30942" y="0"/>
                  </a:lnTo>
                </a:path>
              </a:pathLst>
            </a:custGeom>
            <a:ln w="3284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32338" y="503689"/>
              <a:ext cx="33020" cy="8890"/>
            </a:xfrm>
            <a:custGeom>
              <a:avLst/>
              <a:gdLst/>
              <a:ahLst/>
              <a:cxnLst/>
              <a:rect l="l" t="t" r="r" b="b"/>
              <a:pathLst>
                <a:path w="33019" h="8890">
                  <a:moveTo>
                    <a:pt x="0" y="378"/>
                  </a:moveTo>
                  <a:lnTo>
                    <a:pt x="9914" y="0"/>
                  </a:lnTo>
                  <a:lnTo>
                    <a:pt x="16613" y="711"/>
                  </a:lnTo>
                  <a:lnTo>
                    <a:pt x="23149" y="3264"/>
                  </a:lnTo>
                  <a:lnTo>
                    <a:pt x="32576" y="8415"/>
                  </a:lnTo>
                </a:path>
              </a:pathLst>
            </a:custGeom>
            <a:ln w="3281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64914" y="512105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69" h="24765">
                  <a:moveTo>
                    <a:pt x="0" y="0"/>
                  </a:moveTo>
                  <a:lnTo>
                    <a:pt x="9334" y="5411"/>
                  </a:lnTo>
                  <a:lnTo>
                    <a:pt x="15217" y="9784"/>
                  </a:lnTo>
                  <a:lnTo>
                    <a:pt x="20147" y="15434"/>
                  </a:lnTo>
                  <a:lnTo>
                    <a:pt x="26616" y="24672"/>
                  </a:lnTo>
                </a:path>
              </a:pathLst>
            </a:custGeom>
            <a:ln w="3291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91531" y="536778"/>
              <a:ext cx="15240" cy="32384"/>
            </a:xfrm>
            <a:custGeom>
              <a:avLst/>
              <a:gdLst/>
              <a:ahLst/>
              <a:cxnLst/>
              <a:rect l="l" t="t" r="r" b="b"/>
              <a:pathLst>
                <a:path w="15240" h="32384">
                  <a:moveTo>
                    <a:pt x="0" y="0"/>
                  </a:moveTo>
                  <a:lnTo>
                    <a:pt x="6291" y="9356"/>
                  </a:lnTo>
                  <a:lnTo>
                    <a:pt x="9972" y="15834"/>
                  </a:lnTo>
                  <a:lnTo>
                    <a:pt x="12468" y="22456"/>
                  </a:lnTo>
                  <a:lnTo>
                    <a:pt x="15206" y="32246"/>
                  </a:lnTo>
                </a:path>
              </a:pathLst>
            </a:custGeom>
            <a:ln w="327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06737" y="569024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09" h="29209">
                  <a:moveTo>
                    <a:pt x="0" y="0"/>
                  </a:moveTo>
                  <a:lnTo>
                    <a:pt x="2546" y="9736"/>
                  </a:lnTo>
                  <a:lnTo>
                    <a:pt x="3710" y="15987"/>
                  </a:lnTo>
                  <a:lnTo>
                    <a:pt x="3774" y="21457"/>
                  </a:lnTo>
                  <a:lnTo>
                    <a:pt x="3022" y="28852"/>
                  </a:lnTo>
                </a:path>
              </a:pathLst>
            </a:custGeom>
            <a:ln w="3263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03438" y="597876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6321" y="0"/>
                  </a:moveTo>
                  <a:lnTo>
                    <a:pt x="4900" y="12343"/>
                  </a:lnTo>
                  <a:lnTo>
                    <a:pt x="0" y="16907"/>
                  </a:lnTo>
                </a:path>
              </a:pathLst>
            </a:custGeom>
            <a:ln w="328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93335" y="613764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59" h="5715">
                  <a:moveTo>
                    <a:pt x="10102" y="1020"/>
                  </a:moveTo>
                  <a:lnTo>
                    <a:pt x="5202" y="5582"/>
                  </a:lnTo>
                  <a:lnTo>
                    <a:pt x="0" y="0"/>
                  </a:lnTo>
                </a:path>
              </a:pathLst>
            </a:custGeom>
            <a:ln w="3343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86304" y="594021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19" h="20320">
                  <a:moveTo>
                    <a:pt x="7031" y="19742"/>
                  </a:moveTo>
                  <a:lnTo>
                    <a:pt x="1829" y="14158"/>
                  </a:lnTo>
                  <a:lnTo>
                    <a:pt x="0" y="0"/>
                  </a:lnTo>
                </a:path>
              </a:pathLst>
            </a:custGeom>
            <a:ln w="3412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85149" y="561988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1154" y="32032"/>
                  </a:moveTo>
                  <a:lnTo>
                    <a:pt x="153" y="23567"/>
                  </a:lnTo>
                  <a:lnTo>
                    <a:pt x="0" y="17409"/>
                  </a:lnTo>
                  <a:lnTo>
                    <a:pt x="858" y="10554"/>
                  </a:lnTo>
                  <a:lnTo>
                    <a:pt x="2891" y="0"/>
                  </a:lnTo>
                </a:path>
              </a:pathLst>
            </a:custGeom>
            <a:ln w="3400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88041" y="527018"/>
              <a:ext cx="13335" cy="35560"/>
            </a:xfrm>
            <a:custGeom>
              <a:avLst/>
              <a:gdLst/>
              <a:ahLst/>
              <a:cxnLst/>
              <a:rect l="l" t="t" r="r" b="b"/>
              <a:pathLst>
                <a:path w="13334" h="35559">
                  <a:moveTo>
                    <a:pt x="0" y="34969"/>
                  </a:moveTo>
                  <a:lnTo>
                    <a:pt x="2207" y="24368"/>
                  </a:lnTo>
                  <a:lnTo>
                    <a:pt x="4288" y="17192"/>
                  </a:lnTo>
                  <a:lnTo>
                    <a:pt x="7451" y="10162"/>
                  </a:lnTo>
                  <a:lnTo>
                    <a:pt x="12908" y="0"/>
                  </a:lnTo>
                </a:path>
              </a:pathLst>
            </a:custGeom>
            <a:ln w="3321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00949" y="497451"/>
              <a:ext cx="24130" cy="29845"/>
            </a:xfrm>
            <a:custGeom>
              <a:avLst/>
              <a:gdLst/>
              <a:ahLst/>
              <a:cxnLst/>
              <a:rect l="l" t="t" r="r" b="b"/>
              <a:pathLst>
                <a:path w="24130" h="29845">
                  <a:moveTo>
                    <a:pt x="0" y="29567"/>
                  </a:moveTo>
                  <a:lnTo>
                    <a:pt x="5631" y="19490"/>
                  </a:lnTo>
                  <a:lnTo>
                    <a:pt x="10013" y="13051"/>
                  </a:lnTo>
                  <a:lnTo>
                    <a:pt x="15402" y="7478"/>
                  </a:lnTo>
                  <a:lnTo>
                    <a:pt x="24052" y="0"/>
                  </a:lnTo>
                </a:path>
              </a:pathLst>
            </a:custGeom>
            <a:ln w="327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25002" y="479316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19" h="18415">
                  <a:moveTo>
                    <a:pt x="0" y="18135"/>
                  </a:moveTo>
                  <a:lnTo>
                    <a:pt x="8783" y="10835"/>
                  </a:lnTo>
                  <a:lnTo>
                    <a:pt x="15104" y="6513"/>
                  </a:lnTo>
                  <a:lnTo>
                    <a:pt x="22018" y="3468"/>
                  </a:lnTo>
                  <a:lnTo>
                    <a:pt x="32579" y="0"/>
                  </a:lnTo>
                </a:path>
              </a:pathLst>
            </a:custGeom>
            <a:ln w="325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57581" y="474826"/>
              <a:ext cx="34925" cy="5080"/>
            </a:xfrm>
            <a:custGeom>
              <a:avLst/>
              <a:gdLst/>
              <a:ahLst/>
              <a:cxnLst/>
              <a:rect l="l" t="t" r="r" b="b"/>
              <a:pathLst>
                <a:path w="34925" h="5079">
                  <a:moveTo>
                    <a:pt x="0" y="4490"/>
                  </a:moveTo>
                  <a:lnTo>
                    <a:pt x="10594" y="1274"/>
                  </a:lnTo>
                  <a:lnTo>
                    <a:pt x="17747" y="0"/>
                  </a:lnTo>
                  <a:lnTo>
                    <a:pt x="24718" y="482"/>
                  </a:lnTo>
                  <a:lnTo>
                    <a:pt x="34767" y="2539"/>
                  </a:lnTo>
                </a:path>
              </a:pathLst>
            </a:custGeom>
            <a:ln w="326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92348" y="477366"/>
              <a:ext cx="29845" cy="16510"/>
            </a:xfrm>
            <a:custGeom>
              <a:avLst/>
              <a:gdLst/>
              <a:ahLst/>
              <a:cxnLst/>
              <a:rect l="l" t="t" r="r" b="b"/>
              <a:pathLst>
                <a:path w="29844" h="16509">
                  <a:moveTo>
                    <a:pt x="0" y="0"/>
                  </a:moveTo>
                  <a:lnTo>
                    <a:pt x="9969" y="2342"/>
                  </a:lnTo>
                  <a:lnTo>
                    <a:pt x="16386" y="4817"/>
                  </a:lnTo>
                  <a:lnTo>
                    <a:pt x="22036" y="8949"/>
                  </a:lnTo>
                  <a:lnTo>
                    <a:pt x="29704" y="16264"/>
                  </a:lnTo>
                </a:path>
              </a:pathLst>
            </a:custGeom>
            <a:ln w="326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22053" y="493630"/>
              <a:ext cx="19685" cy="31750"/>
            </a:xfrm>
            <a:custGeom>
              <a:avLst/>
              <a:gdLst/>
              <a:ahLst/>
              <a:cxnLst/>
              <a:rect l="l" t="t" r="r" b="b"/>
              <a:pathLst>
                <a:path w="19685" h="31750">
                  <a:moveTo>
                    <a:pt x="0" y="0"/>
                  </a:moveTo>
                  <a:lnTo>
                    <a:pt x="7505" y="7550"/>
                  </a:lnTo>
                  <a:lnTo>
                    <a:pt x="12021" y="13338"/>
                  </a:lnTo>
                  <a:lnTo>
                    <a:pt x="15360" y="20308"/>
                  </a:lnTo>
                  <a:lnTo>
                    <a:pt x="19334" y="31402"/>
                  </a:lnTo>
                </a:path>
              </a:pathLst>
            </a:custGeom>
            <a:ln w="3284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41387" y="525033"/>
              <a:ext cx="6350" cy="40005"/>
            </a:xfrm>
            <a:custGeom>
              <a:avLst/>
              <a:gdLst/>
              <a:ahLst/>
              <a:cxnLst/>
              <a:rect l="l" t="t" r="r" b="b"/>
              <a:pathLst>
                <a:path w="6350" h="40004">
                  <a:moveTo>
                    <a:pt x="0" y="0"/>
                  </a:moveTo>
                  <a:lnTo>
                    <a:pt x="3760" y="11228"/>
                  </a:lnTo>
                  <a:lnTo>
                    <a:pt x="5603" y="19137"/>
                  </a:lnTo>
                  <a:lnTo>
                    <a:pt x="6059" y="27476"/>
                  </a:lnTo>
                  <a:lnTo>
                    <a:pt x="5659" y="39994"/>
                  </a:lnTo>
                </a:path>
              </a:pathLst>
            </a:custGeom>
            <a:ln w="327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40473" y="565027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5" h="39370">
                  <a:moveTo>
                    <a:pt x="6572" y="0"/>
                  </a:moveTo>
                  <a:lnTo>
                    <a:pt x="5981" y="12506"/>
                  </a:lnTo>
                  <a:lnTo>
                    <a:pt x="5099" y="20765"/>
                  </a:lnTo>
                  <a:lnTo>
                    <a:pt x="3311" y="28458"/>
                  </a:lnTo>
                  <a:lnTo>
                    <a:pt x="0" y="39265"/>
                  </a:lnTo>
                </a:path>
              </a:pathLst>
            </a:custGeom>
            <a:ln w="325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28149" y="604293"/>
              <a:ext cx="12700" cy="29845"/>
            </a:xfrm>
            <a:custGeom>
              <a:avLst/>
              <a:gdLst/>
              <a:ahLst/>
              <a:cxnLst/>
              <a:rect l="l" t="t" r="r" b="b"/>
              <a:pathLst>
                <a:path w="12700" h="29845">
                  <a:moveTo>
                    <a:pt x="12324" y="0"/>
                  </a:moveTo>
                  <a:lnTo>
                    <a:pt x="8923" y="10650"/>
                  </a:lnTo>
                  <a:lnTo>
                    <a:pt x="6505" y="17250"/>
                  </a:lnTo>
                  <a:lnTo>
                    <a:pt x="3916" y="22543"/>
                  </a:lnTo>
                  <a:lnTo>
                    <a:pt x="0" y="29274"/>
                  </a:lnTo>
                </a:path>
              </a:pathLst>
            </a:custGeom>
            <a:ln w="323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143" y="460075"/>
              <a:ext cx="177974" cy="306115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2039748" y="290608"/>
            <a:ext cx="326390" cy="358140"/>
            <a:chOff x="2039748" y="290608"/>
            <a:chExt cx="326390" cy="358140"/>
          </a:xfrm>
        </p:grpSpPr>
        <p:sp>
          <p:nvSpPr>
            <p:cNvPr id="97" name="object 97"/>
            <p:cNvSpPr/>
            <p:nvPr/>
          </p:nvSpPr>
          <p:spPr>
            <a:xfrm>
              <a:off x="2065488" y="30938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238" y="2548"/>
                  </a:moveTo>
                  <a:lnTo>
                    <a:pt x="4608" y="2261"/>
                  </a:lnTo>
                  <a:lnTo>
                    <a:pt x="3977" y="1975"/>
                  </a:lnTo>
                </a:path>
                <a:path w="5714" h="3175">
                  <a:moveTo>
                    <a:pt x="3977" y="1975"/>
                  </a:moveTo>
                  <a:lnTo>
                    <a:pt x="2716" y="1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60315" y="307987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5173" y="1401"/>
                  </a:moveTo>
                  <a:lnTo>
                    <a:pt x="2457" y="0"/>
                  </a:lnTo>
                  <a:lnTo>
                    <a:pt x="0" y="1323"/>
                  </a:lnTo>
                </a:path>
              </a:pathLst>
            </a:custGeom>
            <a:ln w="347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57326" y="309311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989" y="0"/>
                  </a:moveTo>
                  <a:lnTo>
                    <a:pt x="531" y="1322"/>
                  </a:lnTo>
                  <a:lnTo>
                    <a:pt x="0" y="10391"/>
                  </a:lnTo>
                </a:path>
              </a:pathLst>
            </a:custGeom>
            <a:ln w="345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57043" y="31970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282" y="0"/>
                  </a:moveTo>
                  <a:lnTo>
                    <a:pt x="0" y="5552"/>
                  </a:lnTo>
                  <a:lnTo>
                    <a:pt x="17" y="10414"/>
                  </a:lnTo>
                  <a:lnTo>
                    <a:pt x="436" y="17298"/>
                  </a:lnTo>
                  <a:lnTo>
                    <a:pt x="1357" y="28912"/>
                  </a:lnTo>
                </a:path>
              </a:pathLst>
            </a:custGeom>
            <a:ln w="3459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58401" y="348615"/>
              <a:ext cx="3810" cy="50165"/>
            </a:xfrm>
            <a:custGeom>
              <a:avLst/>
              <a:gdLst/>
              <a:ahLst/>
              <a:cxnLst/>
              <a:rect l="l" t="t" r="r" b="b"/>
              <a:pathLst>
                <a:path w="3810" h="50164">
                  <a:moveTo>
                    <a:pt x="0" y="0"/>
                  </a:moveTo>
                  <a:lnTo>
                    <a:pt x="961" y="11945"/>
                  </a:lnTo>
                  <a:lnTo>
                    <a:pt x="1663" y="21146"/>
                  </a:lnTo>
                  <a:lnTo>
                    <a:pt x="2452" y="32300"/>
                  </a:lnTo>
                  <a:lnTo>
                    <a:pt x="3669" y="50103"/>
                  </a:lnTo>
                </a:path>
              </a:pathLst>
            </a:custGeom>
            <a:ln w="3383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62070" y="398719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40">
                  <a:moveTo>
                    <a:pt x="0" y="0"/>
                  </a:moveTo>
                  <a:lnTo>
                    <a:pt x="1197" y="18050"/>
                  </a:lnTo>
                  <a:lnTo>
                    <a:pt x="1843" y="30936"/>
                  </a:lnTo>
                  <a:lnTo>
                    <a:pt x="2160" y="44840"/>
                  </a:lnTo>
                  <a:lnTo>
                    <a:pt x="2370" y="65943"/>
                  </a:lnTo>
                </a:path>
              </a:pathLst>
            </a:custGeom>
            <a:ln w="3253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63422" y="464663"/>
              <a:ext cx="1270" cy="69215"/>
            </a:xfrm>
            <a:custGeom>
              <a:avLst/>
              <a:gdLst/>
              <a:ahLst/>
              <a:cxnLst/>
              <a:rect l="l" t="t" r="r" b="b"/>
              <a:pathLst>
                <a:path w="1269" h="69215">
                  <a:moveTo>
                    <a:pt x="1018" y="0"/>
                  </a:moveTo>
                  <a:lnTo>
                    <a:pt x="1175" y="21145"/>
                  </a:lnTo>
                  <a:lnTo>
                    <a:pt x="1121" y="35352"/>
                  </a:lnTo>
                  <a:lnTo>
                    <a:pt x="761" y="49064"/>
                  </a:lnTo>
                  <a:lnTo>
                    <a:pt x="0" y="68722"/>
                  </a:lnTo>
                </a:path>
              </a:pathLst>
            </a:custGeom>
            <a:ln w="3128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60508" y="533386"/>
              <a:ext cx="3175" cy="56515"/>
            </a:xfrm>
            <a:custGeom>
              <a:avLst/>
              <a:gdLst/>
              <a:ahLst/>
              <a:cxnLst/>
              <a:rect l="l" t="t" r="r" b="b"/>
              <a:pathLst>
                <a:path w="3175" h="56515">
                  <a:moveTo>
                    <a:pt x="2914" y="0"/>
                  </a:moveTo>
                  <a:lnTo>
                    <a:pt x="2123" y="19458"/>
                  </a:lnTo>
                  <a:lnTo>
                    <a:pt x="1556" y="31768"/>
                  </a:lnTo>
                  <a:lnTo>
                    <a:pt x="939" y="42169"/>
                  </a:lnTo>
                  <a:lnTo>
                    <a:pt x="0" y="55905"/>
                  </a:lnTo>
                </a:path>
              </a:pathLst>
            </a:custGeom>
            <a:ln w="3064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2416" y="408799"/>
              <a:ext cx="233407" cy="239582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445693" y="657974"/>
            <a:ext cx="2190750" cy="62865"/>
            <a:chOff x="445693" y="657974"/>
            <a:chExt cx="2190750" cy="62865"/>
          </a:xfrm>
        </p:grpSpPr>
        <p:sp>
          <p:nvSpPr>
            <p:cNvPr id="107" name="object 107"/>
            <p:cNvSpPr/>
            <p:nvPr/>
          </p:nvSpPr>
          <p:spPr>
            <a:xfrm>
              <a:off x="461579" y="70297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2038" y="696182"/>
              <a:ext cx="189230" cy="6985"/>
            </a:xfrm>
            <a:custGeom>
              <a:avLst/>
              <a:gdLst/>
              <a:ahLst/>
              <a:cxnLst/>
              <a:rect l="l" t="t" r="r" b="b"/>
              <a:pathLst>
                <a:path w="189229" h="6984">
                  <a:moveTo>
                    <a:pt x="0" y="6794"/>
                  </a:moveTo>
                  <a:lnTo>
                    <a:pt x="74042" y="4049"/>
                  </a:lnTo>
                  <a:lnTo>
                    <a:pt x="118387" y="2426"/>
                  </a:lnTo>
                  <a:lnTo>
                    <a:pt x="150731" y="1288"/>
                  </a:lnTo>
                  <a:lnTo>
                    <a:pt x="188772" y="0"/>
                  </a:lnTo>
                </a:path>
              </a:pathLst>
            </a:custGeom>
            <a:ln w="3268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50810" y="691072"/>
              <a:ext cx="167640" cy="5715"/>
            </a:xfrm>
            <a:custGeom>
              <a:avLst/>
              <a:gdLst/>
              <a:ahLst/>
              <a:cxnLst/>
              <a:rect l="l" t="t" r="r" b="b"/>
              <a:pathLst>
                <a:path w="167640" h="5715">
                  <a:moveTo>
                    <a:pt x="0" y="5109"/>
                  </a:moveTo>
                  <a:lnTo>
                    <a:pt x="37705" y="3847"/>
                  </a:lnTo>
                  <a:lnTo>
                    <a:pt x="67701" y="2894"/>
                  </a:lnTo>
                  <a:lnTo>
                    <a:pt x="105671" y="1771"/>
                  </a:lnTo>
                  <a:lnTo>
                    <a:pt x="167301" y="0"/>
                  </a:lnTo>
                </a:path>
              </a:pathLst>
            </a:custGeom>
            <a:ln w="3099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8112" y="676546"/>
              <a:ext cx="575945" cy="14604"/>
            </a:xfrm>
            <a:custGeom>
              <a:avLst/>
              <a:gdLst/>
              <a:ahLst/>
              <a:cxnLst/>
              <a:rect l="l" t="t" r="r" b="b"/>
              <a:pathLst>
                <a:path w="575944" h="14604">
                  <a:moveTo>
                    <a:pt x="0" y="14526"/>
                  </a:moveTo>
                  <a:lnTo>
                    <a:pt x="237826" y="8278"/>
                  </a:lnTo>
                  <a:lnTo>
                    <a:pt x="377071" y="4683"/>
                  </a:lnTo>
                  <a:lnTo>
                    <a:pt x="471707" y="2377"/>
                  </a:lnTo>
                  <a:lnTo>
                    <a:pt x="575708" y="0"/>
                  </a:lnTo>
                </a:path>
              </a:pathLst>
            </a:custGeom>
            <a:ln w="251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393820" y="670312"/>
              <a:ext cx="326390" cy="6350"/>
            </a:xfrm>
            <a:custGeom>
              <a:avLst/>
              <a:gdLst/>
              <a:ahLst/>
              <a:cxnLst/>
              <a:rect l="l" t="t" r="r" b="b"/>
              <a:pathLst>
                <a:path w="326389" h="6350">
                  <a:moveTo>
                    <a:pt x="0" y="6233"/>
                  </a:moveTo>
                  <a:lnTo>
                    <a:pt x="100102" y="3986"/>
                  </a:lnTo>
                  <a:lnTo>
                    <a:pt x="167450" y="2588"/>
                  </a:lnTo>
                  <a:lnTo>
                    <a:pt x="232627" y="1454"/>
                  </a:lnTo>
                  <a:lnTo>
                    <a:pt x="326217" y="0"/>
                  </a:lnTo>
                </a:path>
              </a:pathLst>
            </a:custGeom>
            <a:ln w="2259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0037" y="668141"/>
              <a:ext cx="286385" cy="2540"/>
            </a:xfrm>
            <a:custGeom>
              <a:avLst/>
              <a:gdLst/>
              <a:ahLst/>
              <a:cxnLst/>
              <a:rect l="l" t="t" r="r" b="b"/>
              <a:pathLst>
                <a:path w="286385" h="2540">
                  <a:moveTo>
                    <a:pt x="-10166" y="1085"/>
                  </a:moveTo>
                  <a:lnTo>
                    <a:pt x="296053" y="1085"/>
                  </a:lnTo>
                </a:path>
              </a:pathLst>
            </a:custGeom>
            <a:ln w="2250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05924" y="668380"/>
              <a:ext cx="226060" cy="3810"/>
            </a:xfrm>
            <a:custGeom>
              <a:avLst/>
              <a:gdLst/>
              <a:ahLst/>
              <a:cxnLst/>
              <a:rect l="l" t="t" r="r" b="b"/>
              <a:pathLst>
                <a:path w="226060" h="3809">
                  <a:moveTo>
                    <a:pt x="0" y="0"/>
                  </a:moveTo>
                  <a:lnTo>
                    <a:pt x="75844" y="323"/>
                  </a:lnTo>
                  <a:lnTo>
                    <a:pt x="124632" y="801"/>
                  </a:lnTo>
                  <a:lnTo>
                    <a:pt x="167517" y="1764"/>
                  </a:lnTo>
                  <a:lnTo>
                    <a:pt x="225656" y="3545"/>
                  </a:lnTo>
                </a:path>
              </a:pathLst>
            </a:custGeom>
            <a:ln w="183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231581" y="671926"/>
              <a:ext cx="167005" cy="7620"/>
            </a:xfrm>
            <a:custGeom>
              <a:avLst/>
              <a:gdLst/>
              <a:ahLst/>
              <a:cxnLst/>
              <a:rect l="l" t="t" r="r" b="b"/>
              <a:pathLst>
                <a:path w="167005" h="7620">
                  <a:moveTo>
                    <a:pt x="0" y="0"/>
                  </a:moveTo>
                  <a:lnTo>
                    <a:pt x="57217" y="1839"/>
                  </a:lnTo>
                  <a:lnTo>
                    <a:pt x="93653" y="3213"/>
                  </a:lnTo>
                  <a:lnTo>
                    <a:pt x="124936" y="4808"/>
                  </a:lnTo>
                  <a:lnTo>
                    <a:pt x="166693" y="7309"/>
                  </a:lnTo>
                </a:path>
              </a:pathLst>
            </a:custGeom>
            <a:ln w="1949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398274" y="679236"/>
              <a:ext cx="116205" cy="8890"/>
            </a:xfrm>
            <a:custGeom>
              <a:avLst/>
              <a:gdLst/>
              <a:ahLst/>
              <a:cxnLst/>
              <a:rect l="l" t="t" r="r" b="b"/>
              <a:pathLst>
                <a:path w="116205" h="8890">
                  <a:moveTo>
                    <a:pt x="0" y="0"/>
                  </a:moveTo>
                  <a:lnTo>
                    <a:pt x="40959" y="2515"/>
                  </a:lnTo>
                  <a:lnTo>
                    <a:pt x="66661" y="4217"/>
                  </a:lnTo>
                  <a:lnTo>
                    <a:pt x="87948" y="5884"/>
                  </a:lnTo>
                  <a:lnTo>
                    <a:pt x="115665" y="8294"/>
                  </a:lnTo>
                </a:path>
              </a:pathLst>
            </a:custGeom>
            <a:ln w="2144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13940" y="687530"/>
              <a:ext cx="107950" cy="11430"/>
            </a:xfrm>
            <a:custGeom>
              <a:avLst/>
              <a:gdLst/>
              <a:ahLst/>
              <a:cxnLst/>
              <a:rect l="l" t="t" r="r" b="b"/>
              <a:pathLst>
                <a:path w="107950" h="11429">
                  <a:moveTo>
                    <a:pt x="0" y="0"/>
                  </a:moveTo>
                  <a:lnTo>
                    <a:pt x="64923" y="6773"/>
                  </a:lnTo>
                  <a:lnTo>
                    <a:pt x="97535" y="10129"/>
                  </a:lnTo>
                  <a:lnTo>
                    <a:pt x="107709" y="11053"/>
                  </a:lnTo>
                  <a:lnTo>
                    <a:pt x="105320" y="10534"/>
                  </a:lnTo>
                </a:path>
              </a:pathLst>
            </a:custGeom>
            <a:ln w="285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596411" y="694250"/>
              <a:ext cx="22860" cy="3810"/>
            </a:xfrm>
            <a:custGeom>
              <a:avLst/>
              <a:gdLst/>
              <a:ahLst/>
              <a:cxnLst/>
              <a:rect l="l" t="t" r="r" b="b"/>
              <a:pathLst>
                <a:path w="22860" h="3809">
                  <a:moveTo>
                    <a:pt x="22848" y="3813"/>
                  </a:moveTo>
                  <a:lnTo>
                    <a:pt x="15675" y="2599"/>
                  </a:lnTo>
                  <a:lnTo>
                    <a:pt x="0" y="0"/>
                  </a:lnTo>
                </a:path>
              </a:pathLst>
            </a:custGeom>
            <a:ln w="3139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380566" y="1225667"/>
            <a:ext cx="725170" cy="381635"/>
            <a:chOff x="380566" y="1225667"/>
            <a:chExt cx="725170" cy="381635"/>
          </a:xfrm>
        </p:grpSpPr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66" y="1225667"/>
              <a:ext cx="454472" cy="38143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068" y="1291860"/>
              <a:ext cx="237518" cy="260486"/>
            </a:xfrm>
            <a:prstGeom prst="rect">
              <a:avLst/>
            </a:prstGeom>
          </p:spPr>
        </p:pic>
      </p:grpSp>
      <p:pic>
        <p:nvPicPr>
          <p:cNvPr id="121" name="object 1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0391" y="1286622"/>
            <a:ext cx="160917" cy="338515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1795705" y="1277050"/>
            <a:ext cx="592455" cy="346075"/>
            <a:chOff x="1795705" y="1277050"/>
            <a:chExt cx="592455" cy="346075"/>
          </a:xfrm>
        </p:grpSpPr>
        <p:pic>
          <p:nvPicPr>
            <p:cNvPr id="123" name="object 1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705" y="1291535"/>
              <a:ext cx="194998" cy="30556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7668" y="1361858"/>
              <a:ext cx="194090" cy="22373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6354" y="1277050"/>
              <a:ext cx="171299" cy="345789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95937" y="1309908"/>
            <a:ext cx="222842" cy="269486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06055" y="1384663"/>
            <a:ext cx="240240" cy="174899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93336" y="1290845"/>
            <a:ext cx="384464" cy="269793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62890" y="1368184"/>
            <a:ext cx="248059" cy="19066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3770" y="1374770"/>
            <a:ext cx="165395" cy="391082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5456944" y="1333683"/>
            <a:ext cx="426720" cy="229870"/>
            <a:chOff x="5456944" y="1333683"/>
            <a:chExt cx="426720" cy="229870"/>
          </a:xfrm>
        </p:grpSpPr>
        <p:sp>
          <p:nvSpPr>
            <p:cNvPr id="132" name="object 132"/>
            <p:cNvSpPr/>
            <p:nvPr/>
          </p:nvSpPr>
          <p:spPr>
            <a:xfrm>
              <a:off x="5474406" y="13842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474635" y="138316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0" y="1088"/>
                  </a:moveTo>
                  <a:lnTo>
                    <a:pt x="229" y="858"/>
                  </a:lnTo>
                  <a:lnTo>
                    <a:pt x="200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476641" y="1382307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0" y="858"/>
                  </a:moveTo>
                  <a:lnTo>
                    <a:pt x="1775" y="0"/>
                  </a:lnTo>
                  <a:lnTo>
                    <a:pt x="5809" y="777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482451" y="1383085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29" h="5715">
                  <a:moveTo>
                    <a:pt x="0" y="0"/>
                  </a:moveTo>
                  <a:lnTo>
                    <a:pt x="4033" y="777"/>
                  </a:lnTo>
                  <a:lnTo>
                    <a:pt x="10942" y="5428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93393" y="1388513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39" h="14605">
                  <a:moveTo>
                    <a:pt x="0" y="0"/>
                  </a:moveTo>
                  <a:lnTo>
                    <a:pt x="6909" y="4650"/>
                  </a:lnTo>
                  <a:lnTo>
                    <a:pt x="14894" y="14252"/>
                  </a:lnTo>
                </a:path>
              </a:pathLst>
            </a:custGeom>
            <a:ln w="34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508287" y="1402766"/>
              <a:ext cx="14604" cy="23495"/>
            </a:xfrm>
            <a:custGeom>
              <a:avLst/>
              <a:gdLst/>
              <a:ahLst/>
              <a:cxnLst/>
              <a:rect l="l" t="t" r="r" b="b"/>
              <a:pathLst>
                <a:path w="14604" h="23494">
                  <a:moveTo>
                    <a:pt x="0" y="0"/>
                  </a:moveTo>
                  <a:lnTo>
                    <a:pt x="4712" y="5760"/>
                  </a:lnTo>
                  <a:lnTo>
                    <a:pt x="7753" y="10077"/>
                  </a:lnTo>
                  <a:lnTo>
                    <a:pt x="10448" y="15107"/>
                  </a:lnTo>
                  <a:lnTo>
                    <a:pt x="14121" y="23007"/>
                  </a:lnTo>
                </a:path>
              </a:pathLst>
            </a:custGeom>
            <a:ln w="33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522409" y="1425774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5">
                  <a:moveTo>
                    <a:pt x="0" y="0"/>
                  </a:moveTo>
                  <a:lnTo>
                    <a:pt x="3593" y="7960"/>
                  </a:lnTo>
                  <a:lnTo>
                    <a:pt x="5732" y="13412"/>
                  </a:lnTo>
                  <a:lnTo>
                    <a:pt x="7264" y="18876"/>
                  </a:lnTo>
                  <a:lnTo>
                    <a:pt x="9037" y="26870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531446" y="1452644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4">
                  <a:moveTo>
                    <a:pt x="0" y="0"/>
                  </a:moveTo>
                  <a:lnTo>
                    <a:pt x="2901" y="13465"/>
                  </a:lnTo>
                  <a:lnTo>
                    <a:pt x="2563" y="23421"/>
                  </a:lnTo>
                </a:path>
              </a:pathLst>
            </a:custGeom>
            <a:ln w="33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531196" y="1476066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2813" y="0"/>
                  </a:moveTo>
                  <a:lnTo>
                    <a:pt x="2475" y="9955"/>
                  </a:lnTo>
                  <a:lnTo>
                    <a:pt x="0" y="13679"/>
                  </a:lnTo>
                </a:path>
              </a:pathLst>
            </a:custGeom>
            <a:ln w="33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525712" y="148827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5483" y="1475"/>
                  </a:moveTo>
                  <a:lnTo>
                    <a:pt x="3008" y="5199"/>
                  </a:lnTo>
                  <a:lnTo>
                    <a:pt x="0" y="0"/>
                  </a:lnTo>
                </a:path>
              </a:pathLst>
            </a:custGeom>
            <a:ln w="33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522155" y="1469505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557" y="18764"/>
                  </a:moveTo>
                  <a:lnTo>
                    <a:pt x="548" y="13564"/>
                  </a:lnTo>
                  <a:lnTo>
                    <a:pt x="0" y="0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521907" y="1438023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248" y="31482"/>
                  </a:moveTo>
                  <a:lnTo>
                    <a:pt x="0" y="23360"/>
                  </a:lnTo>
                  <a:lnTo>
                    <a:pt x="319" y="17374"/>
                  </a:lnTo>
                  <a:lnTo>
                    <a:pt x="1569" y="10570"/>
                  </a:lnTo>
                  <a:lnTo>
                    <a:pt x="4112" y="0"/>
                  </a:lnTo>
                </a:path>
              </a:pathLst>
            </a:custGeom>
            <a:ln w="34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26019" y="1403201"/>
              <a:ext cx="15240" cy="34925"/>
            </a:xfrm>
            <a:custGeom>
              <a:avLst/>
              <a:gdLst/>
              <a:ahLst/>
              <a:cxnLst/>
              <a:rect l="l" t="t" r="r" b="b"/>
              <a:pathLst>
                <a:path w="15239" h="34925">
                  <a:moveTo>
                    <a:pt x="0" y="34821"/>
                  </a:moveTo>
                  <a:lnTo>
                    <a:pt x="2714" y="24198"/>
                  </a:lnTo>
                  <a:lnTo>
                    <a:pt x="5172" y="17029"/>
                  </a:lnTo>
                  <a:lnTo>
                    <a:pt x="8770" y="10051"/>
                  </a:lnTo>
                  <a:lnTo>
                    <a:pt x="14906" y="0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40926" y="1374202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09">
                  <a:moveTo>
                    <a:pt x="0" y="28999"/>
                  </a:moveTo>
                  <a:lnTo>
                    <a:pt x="6279" y="19038"/>
                  </a:lnTo>
                  <a:lnTo>
                    <a:pt x="10883" y="12696"/>
                  </a:lnTo>
                  <a:lnTo>
                    <a:pt x="16073" y="7257"/>
                  </a:lnTo>
                  <a:lnTo>
                    <a:pt x="24107" y="0"/>
                  </a:lnTo>
                </a:path>
              </a:pathLst>
            </a:custGeom>
            <a:ln w="32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65033" y="1356234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17967"/>
                  </a:moveTo>
                  <a:lnTo>
                    <a:pt x="8095" y="10883"/>
                  </a:lnTo>
                  <a:lnTo>
                    <a:pt x="13709" y="6649"/>
                  </a:lnTo>
                  <a:lnTo>
                    <a:pt x="19467" y="3583"/>
                  </a:lnTo>
                  <a:lnTo>
                    <a:pt x="27993" y="0"/>
                  </a:lnTo>
                </a:path>
              </a:pathLst>
            </a:custGeom>
            <a:ln w="32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593026" y="1350053"/>
              <a:ext cx="26670" cy="6350"/>
            </a:xfrm>
            <a:custGeom>
              <a:avLst/>
              <a:gdLst/>
              <a:ahLst/>
              <a:cxnLst/>
              <a:rect l="l" t="t" r="r" b="b"/>
              <a:pathLst>
                <a:path w="26670" h="6350">
                  <a:moveTo>
                    <a:pt x="0" y="6181"/>
                  </a:moveTo>
                  <a:lnTo>
                    <a:pt x="8501" y="2781"/>
                  </a:lnTo>
                  <a:lnTo>
                    <a:pt x="14084" y="1004"/>
                  </a:lnTo>
                  <a:lnTo>
                    <a:pt x="19223" y="270"/>
                  </a:lnTo>
                  <a:lnTo>
                    <a:pt x="26393" y="0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665042" y="140700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-17462" y="687"/>
                  </a:moveTo>
                  <a:lnTo>
                    <a:pt x="17462" y="68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665042" y="1408376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0" y="0"/>
                  </a:moveTo>
                  <a:lnTo>
                    <a:pt x="0" y="1375"/>
                  </a:lnTo>
                  <a:lnTo>
                    <a:pt x="687" y="561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665730" y="141398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0" y="0"/>
                  </a:moveTo>
                  <a:lnTo>
                    <a:pt x="687" y="4234"/>
                  </a:lnTo>
                  <a:lnTo>
                    <a:pt x="3264" y="9666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668994" y="1423654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4">
                  <a:moveTo>
                    <a:pt x="0" y="0"/>
                  </a:moveTo>
                  <a:lnTo>
                    <a:pt x="2576" y="5430"/>
                  </a:lnTo>
                  <a:lnTo>
                    <a:pt x="9531" y="10547"/>
                  </a:lnTo>
                </a:path>
              </a:pathLst>
            </a:custGeom>
            <a:ln w="34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678526" y="1434201"/>
              <a:ext cx="19685" cy="8890"/>
            </a:xfrm>
            <a:custGeom>
              <a:avLst/>
              <a:gdLst/>
              <a:ahLst/>
              <a:cxnLst/>
              <a:rect l="l" t="t" r="r" b="b"/>
              <a:pathLst>
                <a:path w="19685" h="8890">
                  <a:moveTo>
                    <a:pt x="0" y="0"/>
                  </a:moveTo>
                  <a:lnTo>
                    <a:pt x="6955" y="5117"/>
                  </a:lnTo>
                  <a:lnTo>
                    <a:pt x="19468" y="8727"/>
                  </a:lnTo>
                </a:path>
              </a:pathLst>
            </a:custGeom>
            <a:ln w="3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697994" y="1442928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79" h="4444">
                  <a:moveTo>
                    <a:pt x="0" y="0"/>
                  </a:moveTo>
                  <a:lnTo>
                    <a:pt x="7512" y="2099"/>
                  </a:lnTo>
                  <a:lnTo>
                    <a:pt x="13177" y="3254"/>
                  </a:lnTo>
                  <a:lnTo>
                    <a:pt x="19837" y="3875"/>
                  </a:lnTo>
                  <a:lnTo>
                    <a:pt x="30337" y="4371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28332" y="1445073"/>
              <a:ext cx="37465" cy="3175"/>
            </a:xfrm>
            <a:custGeom>
              <a:avLst/>
              <a:gdLst/>
              <a:ahLst/>
              <a:cxnLst/>
              <a:rect l="l" t="t" r="r" b="b"/>
              <a:pathLst>
                <a:path w="37464" h="3175">
                  <a:moveTo>
                    <a:pt x="0" y="2226"/>
                  </a:moveTo>
                  <a:lnTo>
                    <a:pt x="10609" y="2620"/>
                  </a:lnTo>
                  <a:lnTo>
                    <a:pt x="18038" y="2519"/>
                  </a:lnTo>
                  <a:lnTo>
                    <a:pt x="25789" y="1715"/>
                  </a:lnTo>
                  <a:lnTo>
                    <a:pt x="37365" y="0"/>
                  </a:lnTo>
                </a:path>
              </a:pathLst>
            </a:custGeom>
            <a:ln w="33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765697" y="1435426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59">
                  <a:moveTo>
                    <a:pt x="0" y="9647"/>
                  </a:moveTo>
                  <a:lnTo>
                    <a:pt x="11545" y="7815"/>
                  </a:lnTo>
                  <a:lnTo>
                    <a:pt x="19084" y="6200"/>
                  </a:lnTo>
                  <a:lnTo>
                    <a:pt x="25939" y="3896"/>
                  </a:lnTo>
                  <a:lnTo>
                    <a:pt x="35431" y="0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801129" y="1420517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14909"/>
                  </a:moveTo>
                  <a:lnTo>
                    <a:pt x="9302" y="10930"/>
                  </a:lnTo>
                  <a:lnTo>
                    <a:pt x="14831" y="8051"/>
                  </a:lnTo>
                  <a:lnTo>
                    <a:pt x="18773" y="4873"/>
                  </a:lnTo>
                  <a:lnTo>
                    <a:pt x="23312" y="0"/>
                  </a:lnTo>
                </a:path>
              </a:pathLst>
            </a:custGeom>
            <a:ln w="32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824442" y="1404288"/>
              <a:ext cx="7620" cy="16510"/>
            </a:xfrm>
            <a:custGeom>
              <a:avLst/>
              <a:gdLst/>
              <a:ahLst/>
              <a:cxnLst/>
              <a:rect l="l" t="t" r="r" b="b"/>
              <a:pathLst>
                <a:path w="7620" h="16509">
                  <a:moveTo>
                    <a:pt x="0" y="16228"/>
                  </a:moveTo>
                  <a:lnTo>
                    <a:pt x="7422" y="7979"/>
                  </a:lnTo>
                  <a:lnTo>
                    <a:pt x="4134" y="0"/>
                  </a:lnTo>
                </a:path>
              </a:pathLst>
            </a:custGeom>
            <a:ln w="32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812644" y="1390572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10" h="13969">
                  <a:moveTo>
                    <a:pt x="15932" y="13716"/>
                  </a:moveTo>
                  <a:lnTo>
                    <a:pt x="12644" y="5736"/>
                  </a:lnTo>
                  <a:lnTo>
                    <a:pt x="0" y="0"/>
                  </a:lnTo>
                </a:path>
              </a:pathLst>
            </a:custGeom>
            <a:ln w="33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81828" y="1382888"/>
              <a:ext cx="31115" cy="8255"/>
            </a:xfrm>
            <a:custGeom>
              <a:avLst/>
              <a:gdLst/>
              <a:ahLst/>
              <a:cxnLst/>
              <a:rect l="l" t="t" r="r" b="b"/>
              <a:pathLst>
                <a:path w="31114" h="8255">
                  <a:moveTo>
                    <a:pt x="30815" y="7684"/>
                  </a:moveTo>
                  <a:lnTo>
                    <a:pt x="23221" y="4337"/>
                  </a:lnTo>
                  <a:lnTo>
                    <a:pt x="17479" y="2421"/>
                  </a:lnTo>
                  <a:lnTo>
                    <a:pt x="10702" y="1215"/>
                  </a:lnTo>
                  <a:lnTo>
                    <a:pt x="0" y="0"/>
                  </a:lnTo>
                </a:path>
              </a:pathLst>
            </a:custGeom>
            <a:ln w="33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744560" y="1381619"/>
              <a:ext cx="37465" cy="3175"/>
            </a:xfrm>
            <a:custGeom>
              <a:avLst/>
              <a:gdLst/>
              <a:ahLst/>
              <a:cxnLst/>
              <a:rect l="l" t="t" r="r" b="b"/>
              <a:pathLst>
                <a:path w="37464" h="3175">
                  <a:moveTo>
                    <a:pt x="37268" y="1269"/>
                  </a:moveTo>
                  <a:lnTo>
                    <a:pt x="26464" y="197"/>
                  </a:lnTo>
                  <a:lnTo>
                    <a:pt x="18981" y="0"/>
                  </a:lnTo>
                  <a:lnTo>
                    <a:pt x="11324" y="821"/>
                  </a:lnTo>
                  <a:lnTo>
                    <a:pt x="0" y="2804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709741" y="1384424"/>
              <a:ext cx="34925" cy="13970"/>
            </a:xfrm>
            <a:custGeom>
              <a:avLst/>
              <a:gdLst/>
              <a:ahLst/>
              <a:cxnLst/>
              <a:rect l="l" t="t" r="r" b="b"/>
              <a:pathLst>
                <a:path w="34925" h="13969">
                  <a:moveTo>
                    <a:pt x="34818" y="0"/>
                  </a:moveTo>
                  <a:lnTo>
                    <a:pt x="23532" y="2177"/>
                  </a:lnTo>
                  <a:lnTo>
                    <a:pt x="16143" y="4354"/>
                  </a:lnTo>
                  <a:lnTo>
                    <a:pt x="9387" y="7838"/>
                  </a:lnTo>
                  <a:lnTo>
                    <a:pt x="0" y="13935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684042" y="1398359"/>
              <a:ext cx="26034" cy="27305"/>
            </a:xfrm>
            <a:custGeom>
              <a:avLst/>
              <a:gdLst/>
              <a:ahLst/>
              <a:cxnLst/>
              <a:rect l="l" t="t" r="r" b="b"/>
              <a:pathLst>
                <a:path w="26035" h="27305">
                  <a:moveTo>
                    <a:pt x="25699" y="0"/>
                  </a:moveTo>
                  <a:lnTo>
                    <a:pt x="16454" y="6303"/>
                  </a:lnTo>
                  <a:lnTo>
                    <a:pt x="10695" y="11233"/>
                  </a:lnTo>
                  <a:lnTo>
                    <a:pt x="6014" y="17337"/>
                  </a:lnTo>
                  <a:lnTo>
                    <a:pt x="0" y="27161"/>
                  </a:lnTo>
                </a:path>
              </a:pathLst>
            </a:custGeom>
            <a:ln w="32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671785" y="1425520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30">
                  <a:moveTo>
                    <a:pt x="12257" y="0"/>
                  </a:moveTo>
                  <a:lnTo>
                    <a:pt x="6453" y="9966"/>
                  </a:lnTo>
                  <a:lnTo>
                    <a:pt x="3241" y="17074"/>
                  </a:lnTo>
                  <a:lnTo>
                    <a:pt x="1473" y="24730"/>
                  </a:lnTo>
                  <a:lnTo>
                    <a:pt x="0" y="36341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670596" y="1461861"/>
              <a:ext cx="7620" cy="37465"/>
            </a:xfrm>
            <a:custGeom>
              <a:avLst/>
              <a:gdLst/>
              <a:ahLst/>
              <a:cxnLst/>
              <a:rect l="l" t="t" r="r" b="b"/>
              <a:pathLst>
                <a:path w="7620" h="37465">
                  <a:moveTo>
                    <a:pt x="1188" y="0"/>
                  </a:moveTo>
                  <a:lnTo>
                    <a:pt x="0" y="11620"/>
                  </a:lnTo>
                  <a:lnTo>
                    <a:pt x="227" y="19341"/>
                  </a:lnTo>
                  <a:lnTo>
                    <a:pt x="2433" y="26625"/>
                  </a:lnTo>
                  <a:lnTo>
                    <a:pt x="7178" y="36937"/>
                  </a:lnTo>
                </a:path>
              </a:pathLst>
            </a:custGeom>
            <a:ln w="32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677775" y="1498799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4" h="29209">
                  <a:moveTo>
                    <a:pt x="0" y="0"/>
                  </a:moveTo>
                  <a:lnTo>
                    <a:pt x="5068" y="10181"/>
                  </a:lnTo>
                  <a:lnTo>
                    <a:pt x="9539" y="16555"/>
                  </a:lnTo>
                  <a:lnTo>
                    <a:pt x="15913" y="21806"/>
                  </a:lnTo>
                  <a:lnTo>
                    <a:pt x="26694" y="28616"/>
                  </a:lnTo>
                </a:path>
              </a:pathLst>
            </a:custGeom>
            <a:ln w="32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704469" y="1527415"/>
              <a:ext cx="43180" cy="15875"/>
            </a:xfrm>
            <a:custGeom>
              <a:avLst/>
              <a:gdLst/>
              <a:ahLst/>
              <a:cxnLst/>
              <a:rect l="l" t="t" r="r" b="b"/>
              <a:pathLst>
                <a:path w="43179" h="15875">
                  <a:moveTo>
                    <a:pt x="0" y="0"/>
                  </a:moveTo>
                  <a:lnTo>
                    <a:pt x="11037" y="6609"/>
                  </a:lnTo>
                  <a:lnTo>
                    <a:pt x="19207" y="10466"/>
                  </a:lnTo>
                  <a:lnTo>
                    <a:pt x="28551" y="13056"/>
                  </a:lnTo>
                  <a:lnTo>
                    <a:pt x="43111" y="15868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747580" y="1543284"/>
              <a:ext cx="48895" cy="4445"/>
            </a:xfrm>
            <a:custGeom>
              <a:avLst/>
              <a:gdLst/>
              <a:ahLst/>
              <a:cxnLst/>
              <a:rect l="l" t="t" r="r" b="b"/>
              <a:pathLst>
                <a:path w="48895" h="4444">
                  <a:moveTo>
                    <a:pt x="0" y="0"/>
                  </a:moveTo>
                  <a:lnTo>
                    <a:pt x="14643" y="2617"/>
                  </a:lnTo>
                  <a:lnTo>
                    <a:pt x="24575" y="3847"/>
                  </a:lnTo>
                  <a:lnTo>
                    <a:pt x="34341" y="4013"/>
                  </a:lnTo>
                  <a:lnTo>
                    <a:pt x="48485" y="3435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796066" y="1538827"/>
              <a:ext cx="42545" cy="8255"/>
            </a:xfrm>
            <a:custGeom>
              <a:avLst/>
              <a:gdLst/>
              <a:ahLst/>
              <a:cxnLst/>
              <a:rect l="l" t="t" r="r" b="b"/>
              <a:pathLst>
                <a:path w="42545" h="8255">
                  <a:moveTo>
                    <a:pt x="0" y="7892"/>
                  </a:moveTo>
                  <a:lnTo>
                    <a:pt x="14048" y="7137"/>
                  </a:lnTo>
                  <a:lnTo>
                    <a:pt x="23143" y="6064"/>
                  </a:lnTo>
                  <a:lnTo>
                    <a:pt x="31257" y="3931"/>
                  </a:lnTo>
                  <a:lnTo>
                    <a:pt x="42359" y="0"/>
                  </a:lnTo>
                </a:path>
              </a:pathLst>
            </a:custGeom>
            <a:ln w="31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838425" y="1523790"/>
              <a:ext cx="29209" cy="15240"/>
            </a:xfrm>
            <a:custGeom>
              <a:avLst/>
              <a:gdLst/>
              <a:ahLst/>
              <a:cxnLst/>
              <a:rect l="l" t="t" r="r" b="b"/>
              <a:pathLst>
                <a:path w="29210" h="15240">
                  <a:moveTo>
                    <a:pt x="0" y="15036"/>
                  </a:moveTo>
                  <a:lnTo>
                    <a:pt x="10890" y="10993"/>
                  </a:lnTo>
                  <a:lnTo>
                    <a:pt x="17520" y="8079"/>
                  </a:lnTo>
                  <a:lnTo>
                    <a:pt x="22589" y="4884"/>
                  </a:lnTo>
                  <a:lnTo>
                    <a:pt x="28798" y="0"/>
                  </a:lnTo>
                </a:path>
              </a:pathLst>
            </a:custGeom>
            <a:ln w="32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5861876" y="1240054"/>
            <a:ext cx="353060" cy="328930"/>
            <a:chOff x="5861876" y="1240054"/>
            <a:chExt cx="353060" cy="328930"/>
          </a:xfrm>
        </p:grpSpPr>
        <p:sp>
          <p:nvSpPr>
            <p:cNvPr id="171" name="object 171"/>
            <p:cNvSpPr/>
            <p:nvPr/>
          </p:nvSpPr>
          <p:spPr>
            <a:xfrm>
              <a:off x="6034398" y="125889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412" y="4749"/>
                  </a:moveTo>
                  <a:lnTo>
                    <a:pt x="6323" y="3947"/>
                  </a:lnTo>
                  <a:lnTo>
                    <a:pt x="5233" y="3143"/>
                  </a:lnTo>
                </a:path>
                <a:path w="7620" h="5080">
                  <a:moveTo>
                    <a:pt x="5233" y="3143"/>
                  </a:moveTo>
                  <a:lnTo>
                    <a:pt x="3055" y="153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030574" y="1257355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80">
                  <a:moveTo>
                    <a:pt x="3824" y="1539"/>
                  </a:moveTo>
                  <a:lnTo>
                    <a:pt x="769" y="0"/>
                  </a:lnTo>
                  <a:lnTo>
                    <a:pt x="0" y="4701"/>
                  </a:lnTo>
                </a:path>
              </a:pathLst>
            </a:custGeom>
            <a:ln w="34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029805" y="126205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19">
                  <a:moveTo>
                    <a:pt x="769" y="0"/>
                  </a:moveTo>
                  <a:lnTo>
                    <a:pt x="0" y="4701"/>
                  </a:lnTo>
                  <a:lnTo>
                    <a:pt x="2213" y="19998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032019" y="1282054"/>
              <a:ext cx="6350" cy="41910"/>
            </a:xfrm>
            <a:custGeom>
              <a:avLst/>
              <a:gdLst/>
              <a:ahLst/>
              <a:cxnLst/>
              <a:rect l="l" t="t" r="r" b="b"/>
              <a:pathLst>
                <a:path w="6350" h="41909">
                  <a:moveTo>
                    <a:pt x="0" y="0"/>
                  </a:moveTo>
                  <a:lnTo>
                    <a:pt x="1340" y="9250"/>
                  </a:lnTo>
                  <a:lnTo>
                    <a:pt x="2420" y="16645"/>
                  </a:lnTo>
                  <a:lnTo>
                    <a:pt x="3810" y="26061"/>
                  </a:lnTo>
                  <a:lnTo>
                    <a:pt x="6079" y="41379"/>
                  </a:lnTo>
                </a:path>
              </a:pathLst>
            </a:custGeom>
            <a:ln w="34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038099" y="1323433"/>
              <a:ext cx="7620" cy="59690"/>
            </a:xfrm>
            <a:custGeom>
              <a:avLst/>
              <a:gdLst/>
              <a:ahLst/>
              <a:cxnLst/>
              <a:rect l="l" t="t" r="r" b="b"/>
              <a:pathLst>
                <a:path w="7620" h="59690">
                  <a:moveTo>
                    <a:pt x="0" y="0"/>
                  </a:moveTo>
                  <a:lnTo>
                    <a:pt x="2285" y="15594"/>
                  </a:lnTo>
                  <a:lnTo>
                    <a:pt x="3788" y="26945"/>
                  </a:lnTo>
                  <a:lnTo>
                    <a:pt x="5176" y="39592"/>
                  </a:lnTo>
                  <a:lnTo>
                    <a:pt x="7115" y="59071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045214" y="1382505"/>
              <a:ext cx="5080" cy="65405"/>
            </a:xfrm>
            <a:custGeom>
              <a:avLst/>
              <a:gdLst/>
              <a:ahLst/>
              <a:cxnLst/>
              <a:rect l="l" t="t" r="r" b="b"/>
              <a:pathLst>
                <a:path w="5079" h="65405">
                  <a:moveTo>
                    <a:pt x="0" y="0"/>
                  </a:moveTo>
                  <a:lnTo>
                    <a:pt x="1899" y="19577"/>
                  </a:lnTo>
                  <a:lnTo>
                    <a:pt x="3011" y="32906"/>
                  </a:lnTo>
                  <a:lnTo>
                    <a:pt x="3765" y="46111"/>
                  </a:lnTo>
                  <a:lnTo>
                    <a:pt x="4593" y="65316"/>
                  </a:lnTo>
                </a:path>
              </a:pathLst>
            </a:custGeom>
            <a:ln w="31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049808" y="1447821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4" h="56515">
                  <a:moveTo>
                    <a:pt x="0" y="0"/>
                  </a:moveTo>
                  <a:lnTo>
                    <a:pt x="778" y="19059"/>
                  </a:lnTo>
                  <a:lnTo>
                    <a:pt x="1190" y="31247"/>
                  </a:lnTo>
                  <a:lnTo>
                    <a:pt x="1371" y="41815"/>
                  </a:lnTo>
                  <a:lnTo>
                    <a:pt x="1458" y="56016"/>
                  </a:lnTo>
                </a:path>
              </a:pathLst>
            </a:custGeom>
            <a:ln w="30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051015" y="1503838"/>
              <a:ext cx="635" cy="35560"/>
            </a:xfrm>
            <a:custGeom>
              <a:avLst/>
              <a:gdLst/>
              <a:ahLst/>
              <a:cxnLst/>
              <a:rect l="l" t="t" r="r" b="b"/>
              <a:pathLst>
                <a:path w="635" h="35559">
                  <a:moveTo>
                    <a:pt x="156" y="-15521"/>
                  </a:moveTo>
                  <a:lnTo>
                    <a:pt x="156" y="50797"/>
                  </a:lnTo>
                </a:path>
              </a:pathLst>
            </a:custGeom>
            <a:ln w="31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049096" y="1539114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1918" y="0"/>
                  </a:moveTo>
                  <a:lnTo>
                    <a:pt x="1551" y="11586"/>
                  </a:lnTo>
                  <a:lnTo>
                    <a:pt x="0" y="10338"/>
                  </a:lnTo>
                </a:path>
              </a:pathLst>
            </a:custGeom>
            <a:ln w="32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025837" y="1506256"/>
              <a:ext cx="23495" cy="43815"/>
            </a:xfrm>
            <a:custGeom>
              <a:avLst/>
              <a:gdLst/>
              <a:ahLst/>
              <a:cxnLst/>
              <a:rect l="l" t="t" r="r" b="b"/>
              <a:pathLst>
                <a:path w="23495" h="43815">
                  <a:moveTo>
                    <a:pt x="23259" y="43196"/>
                  </a:moveTo>
                  <a:lnTo>
                    <a:pt x="15949" y="28388"/>
                  </a:lnTo>
                  <a:lnTo>
                    <a:pt x="11090" y="18952"/>
                  </a:lnTo>
                  <a:lnTo>
                    <a:pt x="6500" y="10839"/>
                  </a:lnTo>
                  <a:lnTo>
                    <a:pt x="0" y="0"/>
                  </a:lnTo>
                </a:path>
              </a:pathLst>
            </a:custGeom>
            <a:ln w="34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998815" y="1471004"/>
              <a:ext cx="27305" cy="35560"/>
            </a:xfrm>
            <a:custGeom>
              <a:avLst/>
              <a:gdLst/>
              <a:ahLst/>
              <a:cxnLst/>
              <a:rect l="l" t="t" r="r" b="b"/>
              <a:pathLst>
                <a:path w="27304" h="35559">
                  <a:moveTo>
                    <a:pt x="27021" y="35252"/>
                  </a:moveTo>
                  <a:lnTo>
                    <a:pt x="20462" y="24536"/>
                  </a:lnTo>
                  <a:lnTo>
                    <a:pt x="15461" y="17292"/>
                  </a:lnTo>
                  <a:lnTo>
                    <a:pt x="9485" y="10215"/>
                  </a:lnTo>
                  <a:lnTo>
                    <a:pt x="0" y="0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963494" y="1443067"/>
              <a:ext cx="35560" cy="27940"/>
            </a:xfrm>
            <a:custGeom>
              <a:avLst/>
              <a:gdLst/>
              <a:ahLst/>
              <a:cxnLst/>
              <a:rect l="l" t="t" r="r" b="b"/>
              <a:pathLst>
                <a:path w="35560" h="27940">
                  <a:moveTo>
                    <a:pt x="35321" y="27937"/>
                  </a:moveTo>
                  <a:lnTo>
                    <a:pt x="25706" y="17835"/>
                  </a:lnTo>
                  <a:lnTo>
                    <a:pt x="18822" y="11558"/>
                  </a:lnTo>
                  <a:lnTo>
                    <a:pt x="11357" y="6486"/>
                  </a:lnTo>
                  <a:lnTo>
                    <a:pt x="0" y="0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926145" y="1430901"/>
              <a:ext cx="37465" cy="12700"/>
            </a:xfrm>
            <a:custGeom>
              <a:avLst/>
              <a:gdLst/>
              <a:ahLst/>
              <a:cxnLst/>
              <a:rect l="l" t="t" r="r" b="b"/>
              <a:pathLst>
                <a:path w="37464" h="12700">
                  <a:moveTo>
                    <a:pt x="37348" y="12166"/>
                  </a:moveTo>
                  <a:lnTo>
                    <a:pt x="25960" y="5926"/>
                  </a:lnTo>
                  <a:lnTo>
                    <a:pt x="18273" y="2579"/>
                  </a:lnTo>
                  <a:lnTo>
                    <a:pt x="10787" y="984"/>
                  </a:lnTo>
                  <a:lnTo>
                    <a:pt x="0" y="0"/>
                  </a:lnTo>
                </a:path>
              </a:pathLst>
            </a:custGeom>
            <a:ln w="32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895538" y="1430207"/>
              <a:ext cx="31115" cy="7620"/>
            </a:xfrm>
            <a:custGeom>
              <a:avLst/>
              <a:gdLst/>
              <a:ahLst/>
              <a:cxnLst/>
              <a:rect l="l" t="t" r="r" b="b"/>
              <a:pathLst>
                <a:path w="31114" h="7619">
                  <a:moveTo>
                    <a:pt x="30607" y="693"/>
                  </a:moveTo>
                  <a:lnTo>
                    <a:pt x="19925" y="0"/>
                  </a:lnTo>
                  <a:lnTo>
                    <a:pt x="13176" y="437"/>
                  </a:lnTo>
                  <a:lnTo>
                    <a:pt x="7490" y="2606"/>
                  </a:lnTo>
                  <a:lnTo>
                    <a:pt x="0" y="7109"/>
                  </a:lnTo>
                </a:path>
              </a:pathLst>
            </a:custGeom>
            <a:ln w="32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880055" y="1437316"/>
              <a:ext cx="15875" cy="22225"/>
            </a:xfrm>
            <a:custGeom>
              <a:avLst/>
              <a:gdLst/>
              <a:ahLst/>
              <a:cxnLst/>
              <a:rect l="l" t="t" r="r" b="b"/>
              <a:pathLst>
                <a:path w="15875" h="22225">
                  <a:moveTo>
                    <a:pt x="15482" y="0"/>
                  </a:moveTo>
                  <a:lnTo>
                    <a:pt x="8227" y="4749"/>
                  </a:lnTo>
                  <a:lnTo>
                    <a:pt x="4196" y="8637"/>
                  </a:lnTo>
                  <a:lnTo>
                    <a:pt x="1938" y="13739"/>
                  </a:lnTo>
                  <a:lnTo>
                    <a:pt x="0" y="22130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878455" y="1459447"/>
              <a:ext cx="8255" cy="31115"/>
            </a:xfrm>
            <a:custGeom>
              <a:avLst/>
              <a:gdLst/>
              <a:ahLst/>
              <a:cxnLst/>
              <a:rect l="l" t="t" r="r" b="b"/>
              <a:pathLst>
                <a:path w="8254" h="31115">
                  <a:moveTo>
                    <a:pt x="1599" y="0"/>
                  </a:moveTo>
                  <a:lnTo>
                    <a:pt x="0" y="8527"/>
                  </a:lnTo>
                  <a:lnTo>
                    <a:pt x="109" y="14587"/>
                  </a:lnTo>
                  <a:lnTo>
                    <a:pt x="2505" y="21076"/>
                  </a:lnTo>
                  <a:lnTo>
                    <a:pt x="7766" y="30890"/>
                  </a:lnTo>
                </a:path>
              </a:pathLst>
            </a:custGeom>
            <a:ln w="33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886221" y="1490337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79" h="31115">
                  <a:moveTo>
                    <a:pt x="0" y="0"/>
                  </a:moveTo>
                  <a:lnTo>
                    <a:pt x="5639" y="9811"/>
                  </a:lnTo>
                  <a:lnTo>
                    <a:pt x="10687" y="16284"/>
                  </a:lnTo>
                  <a:lnTo>
                    <a:pt x="17993" y="22300"/>
                  </a:lnTo>
                  <a:lnTo>
                    <a:pt x="30407" y="30742"/>
                  </a:lnTo>
                </a:path>
              </a:pathLst>
            </a:custGeom>
            <a:ln w="33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916629" y="1521080"/>
              <a:ext cx="52069" cy="22860"/>
            </a:xfrm>
            <a:custGeom>
              <a:avLst/>
              <a:gdLst/>
              <a:ahLst/>
              <a:cxnLst/>
              <a:rect l="l" t="t" r="r" b="b"/>
              <a:pathLst>
                <a:path w="52070" h="22859">
                  <a:moveTo>
                    <a:pt x="0" y="0"/>
                  </a:moveTo>
                  <a:lnTo>
                    <a:pt x="12750" y="8317"/>
                  </a:lnTo>
                  <a:lnTo>
                    <a:pt x="22404" y="13460"/>
                  </a:lnTo>
                  <a:lnTo>
                    <a:pt x="33825" y="17562"/>
                  </a:lnTo>
                  <a:lnTo>
                    <a:pt x="51878" y="22758"/>
                  </a:lnTo>
                </a:path>
              </a:pathLst>
            </a:custGeom>
            <a:ln w="32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968508" y="1543838"/>
              <a:ext cx="65405" cy="9525"/>
            </a:xfrm>
            <a:custGeom>
              <a:avLst/>
              <a:gdLst/>
              <a:ahLst/>
              <a:cxnLst/>
              <a:rect l="l" t="t" r="r" b="b"/>
              <a:pathLst>
                <a:path w="65404" h="9525">
                  <a:moveTo>
                    <a:pt x="0" y="0"/>
                  </a:moveTo>
                  <a:lnTo>
                    <a:pt x="18256" y="4980"/>
                  </a:lnTo>
                  <a:lnTo>
                    <a:pt x="31104" y="7578"/>
                  </a:lnTo>
                  <a:lnTo>
                    <a:pt x="44630" y="8638"/>
                  </a:lnTo>
                  <a:lnTo>
                    <a:pt x="64920" y="9004"/>
                  </a:lnTo>
                </a:path>
              </a:pathLst>
            </a:custGeom>
            <a:ln w="31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33428" y="1545454"/>
              <a:ext cx="65405" cy="7620"/>
            </a:xfrm>
            <a:custGeom>
              <a:avLst/>
              <a:gdLst/>
              <a:ahLst/>
              <a:cxnLst/>
              <a:rect l="l" t="t" r="r" b="b"/>
              <a:pathLst>
                <a:path w="65404" h="7619">
                  <a:moveTo>
                    <a:pt x="0" y="7388"/>
                  </a:moveTo>
                  <a:lnTo>
                    <a:pt x="20290" y="7498"/>
                  </a:lnTo>
                  <a:lnTo>
                    <a:pt x="33823" y="6765"/>
                  </a:lnTo>
                  <a:lnTo>
                    <a:pt x="46690" y="4496"/>
                  </a:lnTo>
                  <a:lnTo>
                    <a:pt x="64984" y="0"/>
                  </a:lnTo>
                </a:path>
              </a:pathLst>
            </a:custGeom>
            <a:ln w="31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98412" y="1522477"/>
              <a:ext cx="52705" cy="23495"/>
            </a:xfrm>
            <a:custGeom>
              <a:avLst/>
              <a:gdLst/>
              <a:ahLst/>
              <a:cxnLst/>
              <a:rect l="l" t="t" r="r" b="b"/>
              <a:pathLst>
                <a:path w="52704" h="23494">
                  <a:moveTo>
                    <a:pt x="0" y="22976"/>
                  </a:moveTo>
                  <a:lnTo>
                    <a:pt x="18100" y="18236"/>
                  </a:lnTo>
                  <a:lnTo>
                    <a:pt x="29614" y="14263"/>
                  </a:lnTo>
                  <a:lnTo>
                    <a:pt x="39475" y="8902"/>
                  </a:lnTo>
                  <a:lnTo>
                    <a:pt x="52616" y="0"/>
                  </a:lnTo>
                </a:path>
              </a:pathLst>
            </a:custGeom>
            <a:ln w="30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51029" y="1488660"/>
              <a:ext cx="33020" cy="34290"/>
            </a:xfrm>
            <a:custGeom>
              <a:avLst/>
              <a:gdLst/>
              <a:ahLst/>
              <a:cxnLst/>
              <a:rect l="l" t="t" r="r" b="b"/>
              <a:pathLst>
                <a:path w="33020" h="34290">
                  <a:moveTo>
                    <a:pt x="0" y="33817"/>
                  </a:moveTo>
                  <a:lnTo>
                    <a:pt x="12833" y="24745"/>
                  </a:lnTo>
                  <a:lnTo>
                    <a:pt x="20543" y="18199"/>
                  </a:lnTo>
                  <a:lnTo>
                    <a:pt x="26218" y="11007"/>
                  </a:lnTo>
                  <a:lnTo>
                    <a:pt x="32947" y="0"/>
                  </a:lnTo>
                </a:path>
              </a:pathLst>
            </a:custGeom>
            <a:ln w="31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83977" y="1453480"/>
              <a:ext cx="13335" cy="35560"/>
            </a:xfrm>
            <a:custGeom>
              <a:avLst/>
              <a:gdLst/>
              <a:ahLst/>
              <a:cxnLst/>
              <a:rect l="l" t="t" r="r" b="b"/>
              <a:pathLst>
                <a:path w="13335" h="35559">
                  <a:moveTo>
                    <a:pt x="0" y="35180"/>
                  </a:moveTo>
                  <a:lnTo>
                    <a:pt x="6420" y="24151"/>
                  </a:lnTo>
                  <a:lnTo>
                    <a:pt x="9936" y="16810"/>
                  </a:lnTo>
                  <a:lnTo>
                    <a:pt x="11786" y="9859"/>
                  </a:lnTo>
                  <a:lnTo>
                    <a:pt x="13209" y="0"/>
                  </a:lnTo>
                </a:path>
              </a:pathLst>
            </a:custGeom>
            <a:ln w="31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195961" y="1426350"/>
              <a:ext cx="3175" cy="27305"/>
            </a:xfrm>
            <a:custGeom>
              <a:avLst/>
              <a:gdLst/>
              <a:ahLst/>
              <a:cxnLst/>
              <a:rect l="l" t="t" r="r" b="b"/>
              <a:pathLst>
                <a:path w="3175" h="27305">
                  <a:moveTo>
                    <a:pt x="1224" y="27130"/>
                  </a:moveTo>
                  <a:lnTo>
                    <a:pt x="2421" y="17396"/>
                  </a:lnTo>
                  <a:lnTo>
                    <a:pt x="2692" y="11325"/>
                  </a:lnTo>
                  <a:lnTo>
                    <a:pt x="1923" y="6374"/>
                  </a:lnTo>
                  <a:lnTo>
                    <a:pt x="0" y="0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187402" y="1413657"/>
              <a:ext cx="8890" cy="12700"/>
            </a:xfrm>
            <a:custGeom>
              <a:avLst/>
              <a:gdLst/>
              <a:ahLst/>
              <a:cxnLst/>
              <a:rect l="l" t="t" r="r" b="b"/>
              <a:pathLst>
                <a:path w="8889" h="12700">
                  <a:moveTo>
                    <a:pt x="8559" y="12692"/>
                  </a:moveTo>
                  <a:lnTo>
                    <a:pt x="5173" y="2113"/>
                  </a:lnTo>
                  <a:lnTo>
                    <a:pt x="0" y="0"/>
                  </a:lnTo>
                </a:path>
              </a:pathLst>
            </a:custGeom>
            <a:ln w="32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178685" y="1411544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5">
                  <a:moveTo>
                    <a:pt x="8717" y="2113"/>
                  </a:moveTo>
                  <a:lnTo>
                    <a:pt x="3543" y="0"/>
                  </a:lnTo>
                  <a:lnTo>
                    <a:pt x="0" y="7890"/>
                  </a:lnTo>
                </a:path>
              </a:pathLst>
            </a:custGeom>
            <a:ln w="33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74494" y="1419435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30">
                  <a:moveTo>
                    <a:pt x="4190" y="0"/>
                  </a:moveTo>
                  <a:lnTo>
                    <a:pt x="647" y="7890"/>
                  </a:lnTo>
                  <a:lnTo>
                    <a:pt x="0" y="23687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174056" y="1443123"/>
              <a:ext cx="1270" cy="34925"/>
            </a:xfrm>
            <a:custGeom>
              <a:avLst/>
              <a:gdLst/>
              <a:ahLst/>
              <a:cxnLst/>
              <a:rect l="l" t="t" r="r" b="b"/>
              <a:pathLst>
                <a:path w="1270" h="34925">
                  <a:moveTo>
                    <a:pt x="409" y="-16943"/>
                  </a:moveTo>
                  <a:lnTo>
                    <a:pt x="409" y="51270"/>
                  </a:lnTo>
                </a:path>
              </a:pathLst>
            </a:custGeom>
            <a:ln w="34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74876" y="1477450"/>
              <a:ext cx="5080" cy="63500"/>
            </a:xfrm>
            <a:custGeom>
              <a:avLst/>
              <a:gdLst/>
              <a:ahLst/>
              <a:cxnLst/>
              <a:rect l="l" t="t" r="r" b="b"/>
              <a:pathLst>
                <a:path w="5079" h="63500">
                  <a:moveTo>
                    <a:pt x="0" y="0"/>
                  </a:moveTo>
                  <a:lnTo>
                    <a:pt x="2361" y="30025"/>
                  </a:lnTo>
                  <a:lnTo>
                    <a:pt x="3615" y="46590"/>
                  </a:lnTo>
                  <a:lnTo>
                    <a:pt x="4182" y="55598"/>
                  </a:lnTo>
                  <a:lnTo>
                    <a:pt x="4483" y="6295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93304" y="133668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630"/>
                  </a:moveTo>
                  <a:lnTo>
                    <a:pt x="17577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193190" y="1331793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80">
                  <a:moveTo>
                    <a:pt x="-17462" y="2447"/>
                  </a:moveTo>
                  <a:lnTo>
                    <a:pt x="17663" y="2447"/>
                  </a:lnTo>
                </a:path>
              </a:pathLst>
            </a:custGeom>
            <a:ln w="39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193391" y="1324216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19">
                  <a:moveTo>
                    <a:pt x="0" y="7577"/>
                  </a:moveTo>
                  <a:lnTo>
                    <a:pt x="201" y="3943"/>
                  </a:lnTo>
                  <a:lnTo>
                    <a:pt x="2464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3" name="object 20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05642" y="1385491"/>
            <a:ext cx="163257" cy="180992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6513160" y="1394114"/>
            <a:ext cx="229235" cy="160655"/>
            <a:chOff x="6513160" y="1394114"/>
            <a:chExt cx="229235" cy="160655"/>
          </a:xfrm>
        </p:grpSpPr>
        <p:sp>
          <p:nvSpPr>
            <p:cNvPr id="205" name="object 205"/>
            <p:cNvSpPr/>
            <p:nvPr/>
          </p:nvSpPr>
          <p:spPr>
            <a:xfrm>
              <a:off x="6685959" y="145423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063" y="803"/>
                  </a:moveTo>
                  <a:lnTo>
                    <a:pt x="1031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657688" y="1438895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28271" y="15338"/>
                  </a:moveTo>
                  <a:lnTo>
                    <a:pt x="18618" y="10169"/>
                  </a:lnTo>
                  <a:lnTo>
                    <a:pt x="12456" y="6849"/>
                  </a:lnTo>
                  <a:lnTo>
                    <a:pt x="7133" y="3938"/>
                  </a:lnTo>
                  <a:lnTo>
                    <a:pt x="0" y="0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630105" y="1426095"/>
              <a:ext cx="27940" cy="13335"/>
            </a:xfrm>
            <a:custGeom>
              <a:avLst/>
              <a:gdLst/>
              <a:ahLst/>
              <a:cxnLst/>
              <a:rect l="l" t="t" r="r" b="b"/>
              <a:pathLst>
                <a:path w="27940" h="13334">
                  <a:moveTo>
                    <a:pt x="27582" y="12799"/>
                  </a:moveTo>
                  <a:lnTo>
                    <a:pt x="20459" y="8900"/>
                  </a:lnTo>
                  <a:lnTo>
                    <a:pt x="15212" y="6267"/>
                  </a:lnTo>
                  <a:lnTo>
                    <a:pt x="9254" y="3700"/>
                  </a:lnTo>
                  <a:lnTo>
                    <a:pt x="0" y="0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596970" y="1417922"/>
              <a:ext cx="33655" cy="8255"/>
            </a:xfrm>
            <a:custGeom>
              <a:avLst/>
              <a:gdLst/>
              <a:ahLst/>
              <a:cxnLst/>
              <a:rect l="l" t="t" r="r" b="b"/>
              <a:pathLst>
                <a:path w="33654" h="8255">
                  <a:moveTo>
                    <a:pt x="33134" y="8173"/>
                  </a:moveTo>
                  <a:lnTo>
                    <a:pt x="23793" y="4544"/>
                  </a:lnTo>
                  <a:lnTo>
                    <a:pt x="17228" y="2483"/>
                  </a:lnTo>
                  <a:lnTo>
                    <a:pt x="10332" y="1224"/>
                  </a:lnTo>
                  <a:lnTo>
                    <a:pt x="0" y="0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563913" y="1416882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4" h="5080">
                  <a:moveTo>
                    <a:pt x="33057" y="1039"/>
                  </a:moveTo>
                  <a:lnTo>
                    <a:pt x="22726" y="0"/>
                  </a:lnTo>
                  <a:lnTo>
                    <a:pt x="15839" y="32"/>
                  </a:lnTo>
                  <a:lnTo>
                    <a:pt x="9296" y="1476"/>
                  </a:lnTo>
                  <a:lnTo>
                    <a:pt x="0" y="4674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538704" y="1421557"/>
              <a:ext cx="25400" cy="17780"/>
            </a:xfrm>
            <a:custGeom>
              <a:avLst/>
              <a:gdLst/>
              <a:ahLst/>
              <a:cxnLst/>
              <a:rect l="l" t="t" r="r" b="b"/>
              <a:pathLst>
                <a:path w="25400" h="17780">
                  <a:moveTo>
                    <a:pt x="25208" y="0"/>
                  </a:moveTo>
                  <a:lnTo>
                    <a:pt x="16034" y="3415"/>
                  </a:lnTo>
                  <a:lnTo>
                    <a:pt x="10350" y="6389"/>
                  </a:lnTo>
                  <a:lnTo>
                    <a:pt x="5793" y="10573"/>
                  </a:lnTo>
                  <a:lnTo>
                    <a:pt x="0" y="17618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529628" y="1439175"/>
              <a:ext cx="9525" cy="26034"/>
            </a:xfrm>
            <a:custGeom>
              <a:avLst/>
              <a:gdLst/>
              <a:ahLst/>
              <a:cxnLst/>
              <a:rect l="l" t="t" r="r" b="b"/>
              <a:pathLst>
                <a:path w="9525" h="26034">
                  <a:moveTo>
                    <a:pt x="9076" y="0"/>
                  </a:moveTo>
                  <a:lnTo>
                    <a:pt x="3540" y="7171"/>
                  </a:lnTo>
                  <a:lnTo>
                    <a:pt x="787" y="12247"/>
                  </a:lnTo>
                  <a:lnTo>
                    <a:pt x="0" y="17642"/>
                  </a:lnTo>
                  <a:lnTo>
                    <a:pt x="360" y="25773"/>
                  </a:lnTo>
                </a:path>
              </a:pathLst>
            </a:custGeom>
            <a:ln w="32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529988" y="1464949"/>
              <a:ext cx="13335" cy="24765"/>
            </a:xfrm>
            <a:custGeom>
              <a:avLst/>
              <a:gdLst/>
              <a:ahLst/>
              <a:cxnLst/>
              <a:rect l="l" t="t" r="r" b="b"/>
              <a:pathLst>
                <a:path w="13334" h="24765">
                  <a:moveTo>
                    <a:pt x="0" y="0"/>
                  </a:moveTo>
                  <a:lnTo>
                    <a:pt x="695" y="8110"/>
                  </a:lnTo>
                  <a:lnTo>
                    <a:pt x="2257" y="13360"/>
                  </a:lnTo>
                  <a:lnTo>
                    <a:pt x="5880" y="18042"/>
                  </a:lnTo>
                  <a:lnTo>
                    <a:pt x="12763" y="24448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542752" y="1489397"/>
              <a:ext cx="33020" cy="15240"/>
            </a:xfrm>
            <a:custGeom>
              <a:avLst/>
              <a:gdLst/>
              <a:ahLst/>
              <a:cxnLst/>
              <a:rect l="l" t="t" r="r" b="b"/>
              <a:pathLst>
                <a:path w="33020" h="15240">
                  <a:moveTo>
                    <a:pt x="0" y="0"/>
                  </a:moveTo>
                  <a:lnTo>
                    <a:pt x="7190" y="6252"/>
                  </a:lnTo>
                  <a:lnTo>
                    <a:pt x="12972" y="9861"/>
                  </a:lnTo>
                  <a:lnTo>
                    <a:pt x="20389" y="12201"/>
                  </a:lnTo>
                  <a:lnTo>
                    <a:pt x="32487" y="14644"/>
                  </a:lnTo>
                </a:path>
              </a:pathLst>
            </a:custGeom>
            <a:ln w="33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575240" y="1502969"/>
              <a:ext cx="43815" cy="4445"/>
            </a:xfrm>
            <a:custGeom>
              <a:avLst/>
              <a:gdLst/>
              <a:ahLst/>
              <a:cxnLst/>
              <a:rect l="l" t="t" r="r" b="b"/>
              <a:pathLst>
                <a:path w="43815" h="4444">
                  <a:moveTo>
                    <a:pt x="0" y="1072"/>
                  </a:moveTo>
                  <a:lnTo>
                    <a:pt x="12273" y="3268"/>
                  </a:lnTo>
                  <a:lnTo>
                    <a:pt x="20907" y="3889"/>
                  </a:lnTo>
                  <a:lnTo>
                    <a:pt x="29992" y="2833"/>
                  </a:lnTo>
                  <a:lnTo>
                    <a:pt x="43615" y="0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618856" y="1486243"/>
              <a:ext cx="41275" cy="17145"/>
            </a:xfrm>
            <a:custGeom>
              <a:avLst/>
              <a:gdLst/>
              <a:ahLst/>
              <a:cxnLst/>
              <a:rect l="l" t="t" r="r" b="b"/>
              <a:pathLst>
                <a:path w="41275" h="17144">
                  <a:moveTo>
                    <a:pt x="0" y="16726"/>
                  </a:moveTo>
                  <a:lnTo>
                    <a:pt x="13586" y="13648"/>
                  </a:lnTo>
                  <a:lnTo>
                    <a:pt x="22408" y="10880"/>
                  </a:lnTo>
                  <a:lnTo>
                    <a:pt x="30333" y="6853"/>
                  </a:lnTo>
                  <a:lnTo>
                    <a:pt x="41223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660080" y="1460513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40" h="26034">
                  <a:moveTo>
                    <a:pt x="0" y="25729"/>
                  </a:moveTo>
                  <a:lnTo>
                    <a:pt x="10673" y="18734"/>
                  </a:lnTo>
                  <a:lnTo>
                    <a:pt x="17076" y="13723"/>
                  </a:lnTo>
                  <a:lnTo>
                    <a:pt x="21769" y="8282"/>
                  </a:lnTo>
                  <a:lnTo>
                    <a:pt x="27313" y="0"/>
                  </a:lnTo>
                </a:path>
              </a:pathLst>
            </a:custGeom>
            <a:ln w="32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687393" y="1434827"/>
              <a:ext cx="9525" cy="26034"/>
            </a:xfrm>
            <a:custGeom>
              <a:avLst/>
              <a:gdLst/>
              <a:ahLst/>
              <a:cxnLst/>
              <a:rect l="l" t="t" r="r" b="b"/>
              <a:pathLst>
                <a:path w="9525" h="26034">
                  <a:moveTo>
                    <a:pt x="0" y="25686"/>
                  </a:moveTo>
                  <a:lnTo>
                    <a:pt x="5263" y="17404"/>
                  </a:lnTo>
                  <a:lnTo>
                    <a:pt x="7993" y="11968"/>
                  </a:lnTo>
                  <a:lnTo>
                    <a:pt x="9068" y="6969"/>
                  </a:lnTo>
                  <a:lnTo>
                    <a:pt x="9366" y="0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691444" y="1417013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5" h="18415">
                  <a:moveTo>
                    <a:pt x="5315" y="17813"/>
                  </a:moveTo>
                  <a:lnTo>
                    <a:pt x="5584" y="6136"/>
                  </a:lnTo>
                  <a:lnTo>
                    <a:pt x="0" y="0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678531" y="1410875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4" h="6350">
                  <a:moveTo>
                    <a:pt x="12912" y="6137"/>
                  </a:moveTo>
                  <a:lnTo>
                    <a:pt x="7327" y="0"/>
                  </a:lnTo>
                  <a:lnTo>
                    <a:pt x="0" y="2339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666991" y="1413215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5" h="13334">
                  <a:moveTo>
                    <a:pt x="11540" y="0"/>
                  </a:moveTo>
                  <a:lnTo>
                    <a:pt x="4212" y="2338"/>
                  </a:lnTo>
                  <a:lnTo>
                    <a:pt x="0" y="13212"/>
                  </a:lnTo>
                </a:path>
              </a:pathLst>
            </a:custGeom>
            <a:ln w="33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663612" y="1426427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40">
                  <a:moveTo>
                    <a:pt x="3379" y="0"/>
                  </a:moveTo>
                  <a:lnTo>
                    <a:pt x="981" y="6543"/>
                  </a:lnTo>
                  <a:lnTo>
                    <a:pt x="0" y="11574"/>
                  </a:lnTo>
                  <a:lnTo>
                    <a:pt x="268" y="17658"/>
                  </a:lnTo>
                  <a:lnTo>
                    <a:pt x="1623" y="27360"/>
                  </a:lnTo>
                </a:path>
              </a:pathLst>
            </a:custGeom>
            <a:ln w="34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665235" y="1453787"/>
              <a:ext cx="11430" cy="34290"/>
            </a:xfrm>
            <a:custGeom>
              <a:avLst/>
              <a:gdLst/>
              <a:ahLst/>
              <a:cxnLst/>
              <a:rect l="l" t="t" r="r" b="b"/>
              <a:pathLst>
                <a:path w="11429" h="34290">
                  <a:moveTo>
                    <a:pt x="0" y="0"/>
                  </a:moveTo>
                  <a:lnTo>
                    <a:pt x="1558" y="9801"/>
                  </a:lnTo>
                  <a:lnTo>
                    <a:pt x="3251" y="16587"/>
                  </a:lnTo>
                  <a:lnTo>
                    <a:pt x="6137" y="23523"/>
                  </a:lnTo>
                  <a:lnTo>
                    <a:pt x="11271" y="33777"/>
                  </a:lnTo>
                </a:path>
              </a:pathLst>
            </a:custGeom>
            <a:ln w="33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676507" y="1487564"/>
              <a:ext cx="21590" cy="31115"/>
            </a:xfrm>
            <a:custGeom>
              <a:avLst/>
              <a:gdLst/>
              <a:ahLst/>
              <a:cxnLst/>
              <a:rect l="l" t="t" r="r" b="b"/>
              <a:pathLst>
                <a:path w="21590" h="31115">
                  <a:moveTo>
                    <a:pt x="0" y="0"/>
                  </a:moveTo>
                  <a:lnTo>
                    <a:pt x="5293" y="10207"/>
                  </a:lnTo>
                  <a:lnTo>
                    <a:pt x="9287" y="16827"/>
                  </a:lnTo>
                  <a:lnTo>
                    <a:pt x="13992" y="22753"/>
                  </a:lnTo>
                  <a:lnTo>
                    <a:pt x="21414" y="30883"/>
                  </a:lnTo>
                </a:path>
              </a:pathLst>
            </a:custGeom>
            <a:ln w="32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697921" y="1518448"/>
              <a:ext cx="27940" cy="19685"/>
            </a:xfrm>
            <a:custGeom>
              <a:avLst/>
              <a:gdLst/>
              <a:ahLst/>
              <a:cxnLst/>
              <a:rect l="l" t="t" r="r" b="b"/>
              <a:pathLst>
                <a:path w="27940" h="19684">
                  <a:moveTo>
                    <a:pt x="0" y="0"/>
                  </a:moveTo>
                  <a:lnTo>
                    <a:pt x="7517" y="7953"/>
                  </a:lnTo>
                  <a:lnTo>
                    <a:pt x="12894" y="12649"/>
                  </a:lnTo>
                  <a:lnTo>
                    <a:pt x="18713" y="15926"/>
                  </a:lnTo>
                  <a:lnTo>
                    <a:pt x="27558" y="19626"/>
                  </a:lnTo>
                </a:path>
              </a:pathLst>
            </a:custGeom>
            <a:ln w="32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6748208" y="1223686"/>
            <a:ext cx="461645" cy="316230"/>
            <a:chOff x="6748208" y="1223686"/>
            <a:chExt cx="461645" cy="316230"/>
          </a:xfrm>
        </p:grpSpPr>
        <p:sp>
          <p:nvSpPr>
            <p:cNvPr id="226" name="object 226"/>
            <p:cNvSpPr/>
            <p:nvPr/>
          </p:nvSpPr>
          <p:spPr>
            <a:xfrm>
              <a:off x="6808514" y="126994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789216" y="1245144"/>
              <a:ext cx="19685" cy="25400"/>
            </a:xfrm>
            <a:custGeom>
              <a:avLst/>
              <a:gdLst/>
              <a:ahLst/>
              <a:cxnLst/>
              <a:rect l="l" t="t" r="r" b="b"/>
              <a:pathLst>
                <a:path w="19684" h="25400">
                  <a:moveTo>
                    <a:pt x="19298" y="24796"/>
                  </a:moveTo>
                  <a:lnTo>
                    <a:pt x="10243" y="12954"/>
                  </a:lnTo>
                  <a:lnTo>
                    <a:pt x="5215" y="6423"/>
                  </a:lnTo>
                  <a:lnTo>
                    <a:pt x="2404" y="2880"/>
                  </a:lnTo>
                  <a:lnTo>
                    <a:pt x="0" y="0"/>
                  </a:lnTo>
                </a:path>
              </a:pathLst>
            </a:custGeom>
            <a:ln w="34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784243" y="1240711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4973" y="4433"/>
                  </a:moveTo>
                  <a:lnTo>
                    <a:pt x="1235" y="0"/>
                  </a:lnTo>
                  <a:lnTo>
                    <a:pt x="0" y="1983"/>
                  </a:lnTo>
                </a:path>
              </a:pathLst>
            </a:custGeom>
            <a:ln w="34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783007" y="1242694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5">
                  <a:moveTo>
                    <a:pt x="1236" y="0"/>
                  </a:moveTo>
                  <a:lnTo>
                    <a:pt x="0" y="1982"/>
                  </a:lnTo>
                  <a:lnTo>
                    <a:pt x="1664" y="14112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784671" y="1256807"/>
              <a:ext cx="12065" cy="87630"/>
            </a:xfrm>
            <a:custGeom>
              <a:avLst/>
              <a:gdLst/>
              <a:ahLst/>
              <a:cxnLst/>
              <a:rect l="l" t="t" r="r" b="b"/>
              <a:pathLst>
                <a:path w="12065" h="87630">
                  <a:moveTo>
                    <a:pt x="0" y="0"/>
                  </a:moveTo>
                  <a:lnTo>
                    <a:pt x="4729" y="33749"/>
                  </a:lnTo>
                  <a:lnTo>
                    <a:pt x="7516" y="54118"/>
                  </a:lnTo>
                  <a:lnTo>
                    <a:pt x="9450" y="69312"/>
                  </a:lnTo>
                  <a:lnTo>
                    <a:pt x="11622" y="87540"/>
                  </a:lnTo>
                </a:path>
              </a:pathLst>
            </a:custGeom>
            <a:ln w="33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796293" y="1344347"/>
              <a:ext cx="17780" cy="160655"/>
            </a:xfrm>
            <a:custGeom>
              <a:avLst/>
              <a:gdLst/>
              <a:ahLst/>
              <a:cxnLst/>
              <a:rect l="l" t="t" r="r" b="b"/>
              <a:pathLst>
                <a:path w="17779" h="160655">
                  <a:moveTo>
                    <a:pt x="0" y="0"/>
                  </a:moveTo>
                  <a:lnTo>
                    <a:pt x="8981" y="84077"/>
                  </a:lnTo>
                  <a:lnTo>
                    <a:pt x="13765" y="128817"/>
                  </a:lnTo>
                  <a:lnTo>
                    <a:pt x="15963" y="149262"/>
                  </a:lnTo>
                  <a:lnTo>
                    <a:pt x="17188" y="160453"/>
                  </a:lnTo>
                </a:path>
              </a:pathLst>
            </a:custGeom>
            <a:ln w="31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813481" y="1504801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0" y="0"/>
                  </a:moveTo>
                  <a:lnTo>
                    <a:pt x="1699" y="15440"/>
                  </a:lnTo>
                  <a:lnTo>
                    <a:pt x="3158" y="19015"/>
                  </a:lnTo>
                </a:path>
              </a:pathLst>
            </a:custGeom>
            <a:ln w="31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773761" y="13741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72" y="573"/>
                  </a:moveTo>
                  <a:lnTo>
                    <a:pt x="286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767011" y="1366028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5">
                  <a:moveTo>
                    <a:pt x="6749" y="8125"/>
                  </a:moveTo>
                  <a:lnTo>
                    <a:pt x="1538" y="2913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765473" y="1360761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5">
                  <a:moveTo>
                    <a:pt x="1537" y="5266"/>
                  </a:moveTo>
                  <a:lnTo>
                    <a:pt x="0" y="2351"/>
                  </a:lnTo>
                  <a:lnTo>
                    <a:pt x="3718" y="0"/>
                  </a:lnTo>
                </a:path>
              </a:pathLst>
            </a:custGeom>
            <a:ln w="34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769192" y="1357087"/>
              <a:ext cx="16510" cy="3810"/>
            </a:xfrm>
            <a:custGeom>
              <a:avLst/>
              <a:gdLst/>
              <a:ahLst/>
              <a:cxnLst/>
              <a:rect l="l" t="t" r="r" b="b"/>
              <a:pathLst>
                <a:path w="16509" h="3809">
                  <a:moveTo>
                    <a:pt x="0" y="3674"/>
                  </a:moveTo>
                  <a:lnTo>
                    <a:pt x="3718" y="1323"/>
                  </a:lnTo>
                  <a:lnTo>
                    <a:pt x="16415" y="0"/>
                  </a:lnTo>
                </a:path>
              </a:pathLst>
            </a:custGeom>
            <a:ln w="34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785607" y="1355411"/>
              <a:ext cx="34925" cy="1905"/>
            </a:xfrm>
            <a:custGeom>
              <a:avLst/>
              <a:gdLst/>
              <a:ahLst/>
              <a:cxnLst/>
              <a:rect l="l" t="t" r="r" b="b"/>
              <a:pathLst>
                <a:path w="34925" h="1905">
                  <a:moveTo>
                    <a:pt x="0" y="1676"/>
                  </a:moveTo>
                  <a:lnTo>
                    <a:pt x="7682" y="906"/>
                  </a:lnTo>
                  <a:lnTo>
                    <a:pt x="13846" y="474"/>
                  </a:lnTo>
                  <a:lnTo>
                    <a:pt x="21736" y="225"/>
                  </a:lnTo>
                  <a:lnTo>
                    <a:pt x="34594" y="0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820201" y="1355137"/>
              <a:ext cx="46990" cy="635"/>
            </a:xfrm>
            <a:custGeom>
              <a:avLst/>
              <a:gdLst/>
              <a:ahLst/>
              <a:cxnLst/>
              <a:rect l="l" t="t" r="r" b="b"/>
              <a:pathLst>
                <a:path w="46990" h="634">
                  <a:moveTo>
                    <a:pt x="-16696" y="136"/>
                  </a:moveTo>
                  <a:lnTo>
                    <a:pt x="63102" y="136"/>
                  </a:lnTo>
                </a:path>
              </a:pathLst>
            </a:custGeom>
            <a:ln w="33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866607" y="1355345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79" h="1269">
                  <a:moveTo>
                    <a:pt x="0" y="0"/>
                  </a:moveTo>
                  <a:lnTo>
                    <a:pt x="14459" y="175"/>
                  </a:lnTo>
                  <a:lnTo>
                    <a:pt x="23767" y="321"/>
                  </a:lnTo>
                  <a:lnTo>
                    <a:pt x="31961" y="517"/>
                  </a:lnTo>
                  <a:lnTo>
                    <a:pt x="43081" y="841"/>
                  </a:lnTo>
                </a:path>
              </a:pathLst>
            </a:custGeom>
            <a:ln w="32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909688" y="1356186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4" h="1905">
                  <a:moveTo>
                    <a:pt x="0" y="0"/>
                  </a:moveTo>
                  <a:lnTo>
                    <a:pt x="10852" y="334"/>
                  </a:lnTo>
                  <a:lnTo>
                    <a:pt x="17181" y="607"/>
                  </a:lnTo>
                  <a:lnTo>
                    <a:pt x="21424" y="960"/>
                  </a:lnTo>
                  <a:lnTo>
                    <a:pt x="26023" y="1540"/>
                  </a:lnTo>
                </a:path>
              </a:pathLst>
            </a:custGeom>
            <a:ln w="31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935711" y="1357727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0" y="0"/>
                  </a:moveTo>
                  <a:lnTo>
                    <a:pt x="7452" y="987"/>
                  </a:lnTo>
                  <a:lnTo>
                    <a:pt x="5136" y="2601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931550" y="1360328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9297" y="0"/>
                  </a:moveTo>
                  <a:lnTo>
                    <a:pt x="6980" y="1613"/>
                  </a:lnTo>
                  <a:lnTo>
                    <a:pt x="0" y="3307"/>
                  </a:lnTo>
                </a:path>
              </a:pathLst>
            </a:custGeom>
            <a:ln w="34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997808" y="1417508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686" y="0"/>
                  </a:moveTo>
                  <a:lnTo>
                    <a:pt x="1285" y="401"/>
                  </a:lnTo>
                  <a:lnTo>
                    <a:pt x="883" y="802"/>
                  </a:lnTo>
                </a:path>
                <a:path w="1904" h="3809">
                  <a:moveTo>
                    <a:pt x="883" y="802"/>
                  </a:moveTo>
                  <a:lnTo>
                    <a:pt x="81" y="1605"/>
                  </a:lnTo>
                  <a:lnTo>
                    <a:pt x="0" y="375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997727" y="1421259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80">
                  <a:moveTo>
                    <a:pt x="81" y="0"/>
                  </a:moveTo>
                  <a:lnTo>
                    <a:pt x="0" y="2145"/>
                  </a:lnTo>
                  <a:lnTo>
                    <a:pt x="5384" y="4603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003112" y="1425863"/>
              <a:ext cx="19050" cy="3810"/>
            </a:xfrm>
            <a:custGeom>
              <a:avLst/>
              <a:gdLst/>
              <a:ahLst/>
              <a:cxnLst/>
              <a:rect l="l" t="t" r="r" b="b"/>
              <a:pathLst>
                <a:path w="19050" h="3809">
                  <a:moveTo>
                    <a:pt x="0" y="0"/>
                  </a:moveTo>
                  <a:lnTo>
                    <a:pt x="5385" y="2457"/>
                  </a:lnTo>
                  <a:lnTo>
                    <a:pt x="18667" y="3304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021780" y="1428225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5">
                  <a:moveTo>
                    <a:pt x="0" y="942"/>
                  </a:moveTo>
                  <a:lnTo>
                    <a:pt x="7973" y="1403"/>
                  </a:lnTo>
                  <a:lnTo>
                    <a:pt x="13977" y="1459"/>
                  </a:lnTo>
                  <a:lnTo>
                    <a:pt x="21023" y="1021"/>
                  </a:lnTo>
                  <a:lnTo>
                    <a:pt x="32124" y="0"/>
                  </a:lnTo>
                </a:path>
              </a:pathLst>
            </a:custGeom>
            <a:ln w="34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053904" y="142099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7232"/>
                  </a:moveTo>
                  <a:lnTo>
                    <a:pt x="11174" y="6113"/>
                  </a:lnTo>
                  <a:lnTo>
                    <a:pt x="18734" y="4987"/>
                  </a:lnTo>
                  <a:lnTo>
                    <a:pt x="26131" y="3175"/>
                  </a:lnTo>
                  <a:lnTo>
                    <a:pt x="36819" y="0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090723" y="1406546"/>
              <a:ext cx="29845" cy="14604"/>
            </a:xfrm>
            <a:custGeom>
              <a:avLst/>
              <a:gdLst/>
              <a:ahLst/>
              <a:cxnLst/>
              <a:rect l="l" t="t" r="r" b="b"/>
              <a:pathLst>
                <a:path w="29845" h="14605">
                  <a:moveTo>
                    <a:pt x="0" y="14445"/>
                  </a:moveTo>
                  <a:lnTo>
                    <a:pt x="10574" y="11157"/>
                  </a:lnTo>
                  <a:lnTo>
                    <a:pt x="17187" y="8557"/>
                  </a:lnTo>
                  <a:lnTo>
                    <a:pt x="22616" y="5289"/>
                  </a:lnTo>
                  <a:lnTo>
                    <a:pt x="29640" y="0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120364" y="1386471"/>
              <a:ext cx="13335" cy="20320"/>
            </a:xfrm>
            <a:custGeom>
              <a:avLst/>
              <a:gdLst/>
              <a:ahLst/>
              <a:cxnLst/>
              <a:rect l="l" t="t" r="r" b="b"/>
              <a:pathLst>
                <a:path w="13334" h="20319">
                  <a:moveTo>
                    <a:pt x="0" y="20075"/>
                  </a:moveTo>
                  <a:lnTo>
                    <a:pt x="11664" y="11074"/>
                  </a:lnTo>
                  <a:lnTo>
                    <a:pt x="12852" y="0"/>
                  </a:lnTo>
                </a:path>
              </a:pathLst>
            </a:custGeom>
            <a:ln w="32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125111" y="1364960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90">
                  <a:moveTo>
                    <a:pt x="8105" y="21510"/>
                  </a:moveTo>
                  <a:lnTo>
                    <a:pt x="9294" y="10435"/>
                  </a:lnTo>
                  <a:lnTo>
                    <a:pt x="0" y="0"/>
                  </a:lnTo>
                </a:path>
              </a:pathLst>
            </a:custGeom>
            <a:ln w="33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100617" y="1347513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5" h="17780">
                  <a:moveTo>
                    <a:pt x="24494" y="17446"/>
                  </a:moveTo>
                  <a:lnTo>
                    <a:pt x="18884" y="11304"/>
                  </a:lnTo>
                  <a:lnTo>
                    <a:pt x="14462" y="7439"/>
                  </a:lnTo>
                  <a:lnTo>
                    <a:pt x="8933" y="4216"/>
                  </a:lnTo>
                  <a:lnTo>
                    <a:pt x="0" y="0"/>
                  </a:lnTo>
                </a:path>
              </a:pathLst>
            </a:custGeom>
            <a:ln w="33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068171" y="1339467"/>
              <a:ext cx="33020" cy="8255"/>
            </a:xfrm>
            <a:custGeom>
              <a:avLst/>
              <a:gdLst/>
              <a:ahLst/>
              <a:cxnLst/>
              <a:rect l="l" t="t" r="r" b="b"/>
              <a:pathLst>
                <a:path w="33020" h="8255">
                  <a:moveTo>
                    <a:pt x="32445" y="8046"/>
                  </a:moveTo>
                  <a:lnTo>
                    <a:pt x="23387" y="3976"/>
                  </a:lnTo>
                  <a:lnTo>
                    <a:pt x="16989" y="1781"/>
                  </a:lnTo>
                  <a:lnTo>
                    <a:pt x="10207" y="707"/>
                  </a:lnTo>
                  <a:lnTo>
                    <a:pt x="0" y="0"/>
                  </a:lnTo>
                </a:path>
              </a:pathLst>
            </a:custGeom>
            <a:ln w="33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034846" y="1338968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33325" y="499"/>
                  </a:moveTo>
                  <a:lnTo>
                    <a:pt x="23104" y="0"/>
                  </a:lnTo>
                  <a:lnTo>
                    <a:pt x="16225" y="387"/>
                  </a:lnTo>
                  <a:lnTo>
                    <a:pt x="9565" y="2159"/>
                  </a:lnTo>
                  <a:lnTo>
                    <a:pt x="0" y="5815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006403" y="1344783"/>
              <a:ext cx="28575" cy="20320"/>
            </a:xfrm>
            <a:custGeom>
              <a:avLst/>
              <a:gdLst/>
              <a:ahLst/>
              <a:cxnLst/>
              <a:rect l="l" t="t" r="r" b="b"/>
              <a:pathLst>
                <a:path w="28575" h="20319">
                  <a:moveTo>
                    <a:pt x="28443" y="0"/>
                  </a:moveTo>
                  <a:lnTo>
                    <a:pt x="18953" y="3888"/>
                  </a:lnTo>
                  <a:lnTo>
                    <a:pt x="12826" y="7290"/>
                  </a:lnTo>
                  <a:lnTo>
                    <a:pt x="7398" y="12100"/>
                  </a:lnTo>
                  <a:lnTo>
                    <a:pt x="0" y="20215"/>
                  </a:lnTo>
                </a:path>
              </a:pathLst>
            </a:custGeom>
            <a:ln w="32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987272" y="1364998"/>
              <a:ext cx="19685" cy="33655"/>
            </a:xfrm>
            <a:custGeom>
              <a:avLst/>
              <a:gdLst/>
              <a:ahLst/>
              <a:cxnLst/>
              <a:rect l="l" t="t" r="r" b="b"/>
              <a:pathLst>
                <a:path w="19684" h="33655">
                  <a:moveTo>
                    <a:pt x="19130" y="0"/>
                  </a:moveTo>
                  <a:lnTo>
                    <a:pt x="11878" y="8318"/>
                  </a:lnTo>
                  <a:lnTo>
                    <a:pt x="7467" y="14566"/>
                  </a:lnTo>
                  <a:lnTo>
                    <a:pt x="4106" y="21869"/>
                  </a:lnTo>
                  <a:lnTo>
                    <a:pt x="0" y="33354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981677" y="1398353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5" h="40640">
                  <a:moveTo>
                    <a:pt x="5595" y="0"/>
                  </a:moveTo>
                  <a:lnTo>
                    <a:pt x="1723" y="11589"/>
                  </a:lnTo>
                  <a:lnTo>
                    <a:pt x="0" y="19621"/>
                  </a:lnTo>
                  <a:lnTo>
                    <a:pt x="37" y="27848"/>
                  </a:lnTo>
                  <a:lnTo>
                    <a:pt x="1445" y="40022"/>
                  </a:lnTo>
                </a:path>
              </a:pathLst>
            </a:custGeom>
            <a:ln w="32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983122" y="1438375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0" y="0"/>
                  </a:moveTo>
                  <a:lnTo>
                    <a:pt x="1732" y="12138"/>
                  </a:lnTo>
                  <a:lnTo>
                    <a:pt x="4038" y="20118"/>
                  </a:lnTo>
                  <a:lnTo>
                    <a:pt x="8474" y="27481"/>
                  </a:lnTo>
                  <a:lnTo>
                    <a:pt x="16595" y="37767"/>
                  </a:lnTo>
                </a:path>
              </a:pathLst>
            </a:custGeom>
            <a:ln w="32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999717" y="1476143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0" y="0"/>
                  </a:moveTo>
                  <a:lnTo>
                    <a:pt x="8450" y="10137"/>
                  </a:lnTo>
                  <a:lnTo>
                    <a:pt x="15197" y="16466"/>
                  </a:lnTo>
                  <a:lnTo>
                    <a:pt x="23776" y="21639"/>
                  </a:lnTo>
                  <a:lnTo>
                    <a:pt x="37725" y="28312"/>
                  </a:lnTo>
                </a:path>
              </a:pathLst>
            </a:custGeom>
            <a:ln w="32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037443" y="1504455"/>
              <a:ext cx="52705" cy="15875"/>
            </a:xfrm>
            <a:custGeom>
              <a:avLst/>
              <a:gdLst/>
              <a:ahLst/>
              <a:cxnLst/>
              <a:rect l="l" t="t" r="r" b="b"/>
              <a:pathLst>
                <a:path w="52704" h="15875">
                  <a:moveTo>
                    <a:pt x="0" y="0"/>
                  </a:moveTo>
                  <a:lnTo>
                    <a:pt x="14179" y="6470"/>
                  </a:lnTo>
                  <a:lnTo>
                    <a:pt x="24373" y="10228"/>
                  </a:lnTo>
                  <a:lnTo>
                    <a:pt x="35505" y="12717"/>
                  </a:lnTo>
                  <a:lnTo>
                    <a:pt x="52496" y="15378"/>
                  </a:lnTo>
                </a:path>
              </a:pathLst>
            </a:custGeom>
            <a:ln w="32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089940" y="1519833"/>
              <a:ext cx="53340" cy="3810"/>
            </a:xfrm>
            <a:custGeom>
              <a:avLst/>
              <a:gdLst/>
              <a:ahLst/>
              <a:cxnLst/>
              <a:rect l="l" t="t" r="r" b="b"/>
              <a:pathLst>
                <a:path w="53340" h="3809">
                  <a:moveTo>
                    <a:pt x="0" y="0"/>
                  </a:moveTo>
                  <a:lnTo>
                    <a:pt x="16996" y="2468"/>
                  </a:lnTo>
                  <a:lnTo>
                    <a:pt x="28165" y="3615"/>
                  </a:lnTo>
                  <a:lnTo>
                    <a:pt x="38460" y="3731"/>
                  </a:lnTo>
                  <a:lnTo>
                    <a:pt x="52836" y="3107"/>
                  </a:lnTo>
                </a:path>
              </a:pathLst>
            </a:custGeom>
            <a:ln w="31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142776" y="1516285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5" h="6984">
                  <a:moveTo>
                    <a:pt x="0" y="6655"/>
                  </a:moveTo>
                  <a:lnTo>
                    <a:pt x="14126" y="5878"/>
                  </a:lnTo>
                  <a:lnTo>
                    <a:pt x="22676" y="4926"/>
                  </a:lnTo>
                  <a:lnTo>
                    <a:pt x="29108" y="3174"/>
                  </a:lnTo>
                  <a:lnTo>
                    <a:pt x="36879" y="0"/>
                  </a:lnTo>
                </a:path>
              </a:pathLst>
            </a:custGeom>
            <a:ln w="31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179656" y="1504344"/>
              <a:ext cx="13970" cy="12065"/>
            </a:xfrm>
            <a:custGeom>
              <a:avLst/>
              <a:gdLst/>
              <a:ahLst/>
              <a:cxnLst/>
              <a:rect l="l" t="t" r="r" b="b"/>
              <a:pathLst>
                <a:path w="13970" h="12065">
                  <a:moveTo>
                    <a:pt x="0" y="11941"/>
                  </a:moveTo>
                  <a:lnTo>
                    <a:pt x="12789" y="6480"/>
                  </a:lnTo>
                  <a:lnTo>
                    <a:pt x="13737" y="0"/>
                  </a:lnTo>
                </a:path>
              </a:pathLst>
            </a:custGeom>
            <a:ln w="32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3" name="object 263"/>
          <p:cNvGrpSpPr/>
          <p:nvPr/>
        </p:nvGrpSpPr>
        <p:grpSpPr>
          <a:xfrm>
            <a:off x="7725354" y="1187936"/>
            <a:ext cx="147320" cy="126364"/>
            <a:chOff x="7725354" y="1187936"/>
            <a:chExt cx="147320" cy="126364"/>
          </a:xfrm>
        </p:grpSpPr>
        <p:sp>
          <p:nvSpPr>
            <p:cNvPr id="264" name="object 264"/>
            <p:cNvSpPr/>
            <p:nvPr/>
          </p:nvSpPr>
          <p:spPr>
            <a:xfrm>
              <a:off x="7755284" y="124228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751964" y="1235417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4">
                  <a:moveTo>
                    <a:pt x="3320" y="6867"/>
                  </a:moveTo>
                  <a:lnTo>
                    <a:pt x="1485" y="2455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748790" y="1231826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173" y="3591"/>
                  </a:moveTo>
                  <a:lnTo>
                    <a:pt x="1688" y="1135"/>
                  </a:lnTo>
                  <a:lnTo>
                    <a:pt x="0" y="0"/>
                  </a:lnTo>
                </a:path>
              </a:pathLst>
            </a:custGeom>
            <a:ln w="34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7745704" y="123069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86" y="1135"/>
                  </a:moveTo>
                  <a:lnTo>
                    <a:pt x="1398" y="0"/>
                  </a:lnTo>
                  <a:lnTo>
                    <a:pt x="0" y="1773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743493" y="123246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2210" y="0"/>
                  </a:moveTo>
                  <a:lnTo>
                    <a:pt x="812" y="1771"/>
                  </a:lnTo>
                  <a:lnTo>
                    <a:pt x="0" y="7584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742681" y="1240048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70" h="15240">
                  <a:moveTo>
                    <a:pt x="811" y="0"/>
                  </a:moveTo>
                  <a:lnTo>
                    <a:pt x="0" y="5812"/>
                  </a:lnTo>
                  <a:lnTo>
                    <a:pt x="447" y="15051"/>
                  </a:lnTo>
                </a:path>
              </a:pathLst>
            </a:custGeom>
            <a:ln w="34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743129" y="125509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40" h="20319">
                  <a:moveTo>
                    <a:pt x="0" y="0"/>
                  </a:moveTo>
                  <a:lnTo>
                    <a:pt x="446" y="9238"/>
                  </a:lnTo>
                  <a:lnTo>
                    <a:pt x="2137" y="20177"/>
                  </a:lnTo>
                </a:path>
              </a:pathLst>
            </a:custGeom>
            <a:ln w="34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745266" y="1275276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5" h="20955">
                  <a:moveTo>
                    <a:pt x="0" y="0"/>
                  </a:moveTo>
                  <a:lnTo>
                    <a:pt x="1690" y="10938"/>
                  </a:lnTo>
                  <a:lnTo>
                    <a:pt x="5153" y="20385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08329" y="1187936"/>
              <a:ext cx="64238" cy="125896"/>
            </a:xfrm>
            <a:prstGeom prst="rect">
              <a:avLst/>
            </a:prstGeom>
          </p:spPr>
        </p:pic>
      </p:grpSp>
      <p:grpSp>
        <p:nvGrpSpPr>
          <p:cNvPr id="273" name="object 273"/>
          <p:cNvGrpSpPr/>
          <p:nvPr/>
        </p:nvGrpSpPr>
        <p:grpSpPr>
          <a:xfrm>
            <a:off x="7978848" y="1305923"/>
            <a:ext cx="520700" cy="273685"/>
            <a:chOff x="7978848" y="1305923"/>
            <a:chExt cx="520700" cy="273685"/>
          </a:xfrm>
        </p:grpSpPr>
        <p:pic>
          <p:nvPicPr>
            <p:cNvPr id="274" name="object 2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78848" y="1305923"/>
              <a:ext cx="231460" cy="26999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40833" y="1317599"/>
              <a:ext cx="258707" cy="261405"/>
            </a:xfrm>
            <a:prstGeom prst="rect">
              <a:avLst/>
            </a:prstGeom>
          </p:spPr>
        </p:pic>
      </p:grpSp>
      <p:pic>
        <p:nvPicPr>
          <p:cNvPr id="276" name="object 2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46873" y="1241884"/>
            <a:ext cx="206652" cy="284260"/>
          </a:xfrm>
          <a:prstGeom prst="rect">
            <a:avLst/>
          </a:prstGeom>
        </p:spPr>
      </p:pic>
      <p:grpSp>
        <p:nvGrpSpPr>
          <p:cNvPr id="277" name="object 277"/>
          <p:cNvGrpSpPr/>
          <p:nvPr/>
        </p:nvGrpSpPr>
        <p:grpSpPr>
          <a:xfrm>
            <a:off x="8916058" y="1375642"/>
            <a:ext cx="226695" cy="118745"/>
            <a:chOff x="8916058" y="1375642"/>
            <a:chExt cx="226695" cy="118745"/>
          </a:xfrm>
        </p:grpSpPr>
        <p:sp>
          <p:nvSpPr>
            <p:cNvPr id="278" name="object 278"/>
            <p:cNvSpPr/>
            <p:nvPr/>
          </p:nvSpPr>
          <p:spPr>
            <a:xfrm>
              <a:off x="8933510" y="14046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933510" y="1403747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0" y="886"/>
                  </a:moveTo>
                  <a:lnTo>
                    <a:pt x="287" y="257"/>
                  </a:lnTo>
                  <a:lnTo>
                    <a:pt x="4614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938125" y="1403490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4">
                  <a:moveTo>
                    <a:pt x="-17442" y="140"/>
                  </a:moveTo>
                  <a:lnTo>
                    <a:pt x="33121" y="140"/>
                  </a:lnTo>
                </a:path>
              </a:pathLst>
            </a:custGeom>
            <a:ln w="35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953803" y="1403770"/>
              <a:ext cx="71755" cy="1905"/>
            </a:xfrm>
            <a:custGeom>
              <a:avLst/>
              <a:gdLst/>
              <a:ahLst/>
              <a:cxnLst/>
              <a:rect l="l" t="t" r="r" b="b"/>
              <a:pathLst>
                <a:path w="71754" h="1905">
                  <a:moveTo>
                    <a:pt x="0" y="0"/>
                  </a:moveTo>
                  <a:lnTo>
                    <a:pt x="28716" y="733"/>
                  </a:lnTo>
                  <a:lnTo>
                    <a:pt x="45755" y="1145"/>
                  </a:lnTo>
                  <a:lnTo>
                    <a:pt x="57833" y="1384"/>
                  </a:lnTo>
                  <a:lnTo>
                    <a:pt x="71672" y="1601"/>
                  </a:lnTo>
                </a:path>
              </a:pathLst>
            </a:custGeom>
            <a:ln w="33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025475" y="1405294"/>
              <a:ext cx="41910" cy="635"/>
            </a:xfrm>
            <a:custGeom>
              <a:avLst/>
              <a:gdLst/>
              <a:ahLst/>
              <a:cxnLst/>
              <a:rect l="l" t="t" r="r" b="b"/>
              <a:pathLst>
                <a:path w="41909" h="634">
                  <a:moveTo>
                    <a:pt x="-16330" y="161"/>
                  </a:moveTo>
                  <a:lnTo>
                    <a:pt x="58084" y="161"/>
                  </a:lnTo>
                </a:path>
              </a:pathLst>
            </a:custGeom>
            <a:ln w="32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067229" y="1403365"/>
              <a:ext cx="29845" cy="2540"/>
            </a:xfrm>
            <a:custGeom>
              <a:avLst/>
              <a:gdLst/>
              <a:ahLst/>
              <a:cxnLst/>
              <a:rect l="l" t="t" r="r" b="b"/>
              <a:pathLst>
                <a:path w="29845" h="2540">
                  <a:moveTo>
                    <a:pt x="0" y="1929"/>
                  </a:moveTo>
                  <a:lnTo>
                    <a:pt x="11234" y="1663"/>
                  </a:lnTo>
                  <a:lnTo>
                    <a:pt x="18087" y="1374"/>
                  </a:lnTo>
                  <a:lnTo>
                    <a:pt x="23357" y="879"/>
                  </a:lnTo>
                  <a:lnTo>
                    <a:pt x="29841" y="0"/>
                  </a:lnTo>
                </a:path>
              </a:pathLst>
            </a:custGeom>
            <a:ln w="32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097070" y="1399745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0" y="3619"/>
                  </a:moveTo>
                  <a:lnTo>
                    <a:pt x="10698" y="2109"/>
                  </a:lnTo>
                  <a:lnTo>
                    <a:pt x="10731" y="0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099815" y="1395843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4">
                  <a:moveTo>
                    <a:pt x="7987" y="3902"/>
                  </a:moveTo>
                  <a:lnTo>
                    <a:pt x="8021" y="1793"/>
                  </a:lnTo>
                  <a:lnTo>
                    <a:pt x="0" y="0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081334" y="139297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18481" y="2864"/>
                  </a:moveTo>
                  <a:lnTo>
                    <a:pt x="10459" y="1072"/>
                  </a:lnTo>
                  <a:lnTo>
                    <a:pt x="0" y="0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950929" y="147680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459" y="0"/>
                  </a:moveTo>
                  <a:lnTo>
                    <a:pt x="1287" y="0"/>
                  </a:lnTo>
                  <a:lnTo>
                    <a:pt x="1115" y="0"/>
                  </a:lnTo>
                </a:path>
                <a:path w="1904">
                  <a:moveTo>
                    <a:pt x="1115" y="0"/>
                  </a:moveTo>
                  <a:lnTo>
                    <a:pt x="7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950929" y="1475599"/>
              <a:ext cx="77470" cy="1270"/>
            </a:xfrm>
            <a:custGeom>
              <a:avLst/>
              <a:gdLst/>
              <a:ahLst/>
              <a:cxnLst/>
              <a:rect l="l" t="t" r="r" b="b"/>
              <a:pathLst>
                <a:path w="77470" h="1269">
                  <a:moveTo>
                    <a:pt x="0" y="1203"/>
                  </a:moveTo>
                  <a:lnTo>
                    <a:pt x="32060" y="926"/>
                  </a:lnTo>
                  <a:lnTo>
                    <a:pt x="50798" y="708"/>
                  </a:lnTo>
                  <a:lnTo>
                    <a:pt x="63460" y="437"/>
                  </a:lnTo>
                  <a:lnTo>
                    <a:pt x="77292" y="0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028221" y="1473596"/>
              <a:ext cx="43815" cy="2540"/>
            </a:xfrm>
            <a:custGeom>
              <a:avLst/>
              <a:gdLst/>
              <a:ahLst/>
              <a:cxnLst/>
              <a:rect l="l" t="t" r="r" b="b"/>
              <a:pathLst>
                <a:path w="43815" h="2540">
                  <a:moveTo>
                    <a:pt x="0" y="2002"/>
                  </a:moveTo>
                  <a:lnTo>
                    <a:pt x="13305" y="1553"/>
                  </a:lnTo>
                  <a:lnTo>
                    <a:pt x="22284" y="1194"/>
                  </a:lnTo>
                  <a:lnTo>
                    <a:pt x="31026" y="739"/>
                  </a:lnTo>
                  <a:lnTo>
                    <a:pt x="43622" y="0"/>
                  </a:lnTo>
                </a:path>
              </a:pathLst>
            </a:custGeom>
            <a:ln w="32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071843" y="1470493"/>
              <a:ext cx="35560" cy="3175"/>
            </a:xfrm>
            <a:custGeom>
              <a:avLst/>
              <a:gdLst/>
              <a:ahLst/>
              <a:cxnLst/>
              <a:rect l="l" t="t" r="r" b="b"/>
              <a:pathLst>
                <a:path w="35559" h="3175">
                  <a:moveTo>
                    <a:pt x="0" y="3102"/>
                  </a:moveTo>
                  <a:lnTo>
                    <a:pt x="12463" y="2346"/>
                  </a:lnTo>
                  <a:lnTo>
                    <a:pt x="20283" y="1771"/>
                  </a:lnTo>
                  <a:lnTo>
                    <a:pt x="26760" y="1086"/>
                  </a:lnTo>
                  <a:lnTo>
                    <a:pt x="35193" y="0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107036" y="1465554"/>
              <a:ext cx="19685" cy="5080"/>
            </a:xfrm>
            <a:custGeom>
              <a:avLst/>
              <a:gdLst/>
              <a:ahLst/>
              <a:cxnLst/>
              <a:rect l="l" t="t" r="r" b="b"/>
              <a:pathLst>
                <a:path w="19684" h="5080">
                  <a:moveTo>
                    <a:pt x="0" y="4939"/>
                  </a:moveTo>
                  <a:lnTo>
                    <a:pt x="14013" y="3094"/>
                  </a:lnTo>
                  <a:lnTo>
                    <a:pt x="19229" y="0"/>
                  </a:lnTo>
                </a:path>
              </a:pathLst>
            </a:custGeom>
            <a:ln w="32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2" name="object 29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06069" y="1243483"/>
            <a:ext cx="239815" cy="263863"/>
          </a:xfrm>
          <a:prstGeom prst="rect">
            <a:avLst/>
          </a:prstGeom>
        </p:spPr>
      </p:pic>
      <p:grpSp>
        <p:nvGrpSpPr>
          <p:cNvPr id="293" name="object 293"/>
          <p:cNvGrpSpPr/>
          <p:nvPr/>
        </p:nvGrpSpPr>
        <p:grpSpPr>
          <a:xfrm>
            <a:off x="9630730" y="1065933"/>
            <a:ext cx="53340" cy="86360"/>
            <a:chOff x="9630730" y="1065933"/>
            <a:chExt cx="53340" cy="86360"/>
          </a:xfrm>
        </p:grpSpPr>
        <p:sp>
          <p:nvSpPr>
            <p:cNvPr id="294" name="object 294"/>
            <p:cNvSpPr/>
            <p:nvPr/>
          </p:nvSpPr>
          <p:spPr>
            <a:xfrm>
              <a:off x="9666147" y="108339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663168" y="1083395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2978" y="0"/>
                  </a:moveTo>
                  <a:lnTo>
                    <a:pt x="2061" y="7376"/>
                  </a:lnTo>
                  <a:lnTo>
                    <a:pt x="0" y="13938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657074" y="1097334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4">
                  <a:moveTo>
                    <a:pt x="6094" y="0"/>
                  </a:moveTo>
                  <a:lnTo>
                    <a:pt x="4033" y="6561"/>
                  </a:lnTo>
                  <a:lnTo>
                    <a:pt x="0" y="16802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647780" y="1114137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90">
                  <a:moveTo>
                    <a:pt x="9294" y="0"/>
                  </a:moveTo>
                  <a:lnTo>
                    <a:pt x="5260" y="10241"/>
                  </a:lnTo>
                  <a:lnTo>
                    <a:pt x="0" y="21097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8" name="object 298"/>
          <p:cNvGrpSpPr/>
          <p:nvPr/>
        </p:nvGrpSpPr>
        <p:grpSpPr>
          <a:xfrm>
            <a:off x="9705354" y="1050921"/>
            <a:ext cx="53340" cy="95250"/>
            <a:chOff x="9705354" y="1050921"/>
            <a:chExt cx="53340" cy="95250"/>
          </a:xfrm>
        </p:grpSpPr>
        <p:sp>
          <p:nvSpPr>
            <p:cNvPr id="299" name="object 299"/>
            <p:cNvSpPr/>
            <p:nvPr/>
          </p:nvSpPr>
          <p:spPr>
            <a:xfrm>
              <a:off x="9741202" y="106838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9738451" y="1068384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69">
                  <a:moveTo>
                    <a:pt x="2750" y="0"/>
                  </a:moveTo>
                  <a:lnTo>
                    <a:pt x="1832" y="6347"/>
                  </a:lnTo>
                  <a:lnTo>
                    <a:pt x="0" y="13482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732413" y="1081867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6038" y="0"/>
                  </a:moveTo>
                  <a:lnTo>
                    <a:pt x="4206" y="7135"/>
                  </a:lnTo>
                  <a:lnTo>
                    <a:pt x="0" y="19050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722375" y="1100917"/>
              <a:ext cx="10160" cy="27940"/>
            </a:xfrm>
            <a:custGeom>
              <a:avLst/>
              <a:gdLst/>
              <a:ahLst/>
              <a:cxnLst/>
              <a:rect l="l" t="t" r="r" b="b"/>
              <a:pathLst>
                <a:path w="10159" h="27940">
                  <a:moveTo>
                    <a:pt x="10038" y="0"/>
                  </a:moveTo>
                  <a:lnTo>
                    <a:pt x="7515" y="7133"/>
                  </a:lnTo>
                  <a:lnTo>
                    <a:pt x="5628" y="12390"/>
                  </a:lnTo>
                  <a:lnTo>
                    <a:pt x="3437" y="18360"/>
                  </a:lnTo>
                  <a:lnTo>
                    <a:pt x="0" y="27633"/>
                  </a:lnTo>
                </a:path>
              </a:pathLst>
            </a:custGeom>
            <a:ln w="34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3" name="object 30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2262" y="2228592"/>
            <a:ext cx="201082" cy="171899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16499" y="2215164"/>
            <a:ext cx="214499" cy="163645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01580" y="2084602"/>
            <a:ext cx="221877" cy="347084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66739" y="2144376"/>
            <a:ext cx="73405" cy="281139"/>
          </a:xfrm>
          <a:prstGeom prst="rect">
            <a:avLst/>
          </a:prstGeom>
        </p:spPr>
      </p:pic>
      <p:grpSp>
        <p:nvGrpSpPr>
          <p:cNvPr id="307" name="object 307"/>
          <p:cNvGrpSpPr/>
          <p:nvPr/>
        </p:nvGrpSpPr>
        <p:grpSpPr>
          <a:xfrm>
            <a:off x="1813197" y="2142504"/>
            <a:ext cx="542290" cy="299085"/>
            <a:chOff x="1813197" y="2142504"/>
            <a:chExt cx="542290" cy="299085"/>
          </a:xfrm>
        </p:grpSpPr>
        <p:pic>
          <p:nvPicPr>
            <p:cNvPr id="308" name="object 30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13197" y="2217437"/>
              <a:ext cx="245704" cy="198838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1785" y="2142504"/>
              <a:ext cx="273294" cy="298980"/>
            </a:xfrm>
            <a:prstGeom prst="rect">
              <a:avLst/>
            </a:prstGeom>
          </p:spPr>
        </p:pic>
      </p:grpSp>
      <p:pic>
        <p:nvPicPr>
          <p:cNvPr id="310" name="object 31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89799" y="2090865"/>
            <a:ext cx="427680" cy="274892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388355" y="2157448"/>
            <a:ext cx="247925" cy="196269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174814" y="2172351"/>
            <a:ext cx="196607" cy="179695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416973" y="2178355"/>
            <a:ext cx="196690" cy="158078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681993" y="2141596"/>
            <a:ext cx="63643" cy="195776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813735" y="2158070"/>
            <a:ext cx="148673" cy="175379"/>
          </a:xfrm>
          <a:prstGeom prst="rect">
            <a:avLst/>
          </a:prstGeom>
        </p:spPr>
      </p:pic>
      <p:grpSp>
        <p:nvGrpSpPr>
          <p:cNvPr id="316" name="object 316"/>
          <p:cNvGrpSpPr/>
          <p:nvPr/>
        </p:nvGrpSpPr>
        <p:grpSpPr>
          <a:xfrm>
            <a:off x="5039843" y="2159881"/>
            <a:ext cx="314960" cy="198755"/>
            <a:chOff x="5039843" y="2159881"/>
            <a:chExt cx="314960" cy="198755"/>
          </a:xfrm>
        </p:grpSpPr>
        <p:pic>
          <p:nvPicPr>
            <p:cNvPr id="317" name="object 31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9843" y="2166049"/>
              <a:ext cx="171171" cy="192104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48257" y="2159881"/>
              <a:ext cx="106537" cy="163157"/>
            </a:xfrm>
            <a:prstGeom prst="rect">
              <a:avLst/>
            </a:prstGeom>
          </p:spPr>
        </p:pic>
      </p:grpSp>
      <p:pic>
        <p:nvPicPr>
          <p:cNvPr id="319" name="object 31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14539" y="2167935"/>
            <a:ext cx="150882" cy="19051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29338" y="2180536"/>
            <a:ext cx="168423" cy="192244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50628" y="2131269"/>
            <a:ext cx="171545" cy="205283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651797" y="2010475"/>
            <a:ext cx="232972" cy="421673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337535" y="1999569"/>
            <a:ext cx="264765" cy="259650"/>
          </a:xfrm>
          <a:prstGeom prst="rect">
            <a:avLst/>
          </a:prstGeom>
        </p:spPr>
      </p:pic>
      <p:grpSp>
        <p:nvGrpSpPr>
          <p:cNvPr id="324" name="object 324"/>
          <p:cNvGrpSpPr/>
          <p:nvPr/>
        </p:nvGrpSpPr>
        <p:grpSpPr>
          <a:xfrm>
            <a:off x="7622836" y="2025818"/>
            <a:ext cx="100965" cy="205740"/>
            <a:chOff x="7622836" y="2025818"/>
            <a:chExt cx="100965" cy="205740"/>
          </a:xfrm>
        </p:grpSpPr>
        <p:sp>
          <p:nvSpPr>
            <p:cNvPr id="325" name="object 325"/>
            <p:cNvSpPr/>
            <p:nvPr/>
          </p:nvSpPr>
          <p:spPr>
            <a:xfrm>
              <a:off x="7659392" y="21221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573" y="114"/>
                  </a:moveTo>
                  <a:lnTo>
                    <a:pt x="28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655812" y="2121796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-17462" y="186"/>
                  </a:moveTo>
                  <a:lnTo>
                    <a:pt x="21042" y="186"/>
                  </a:lnTo>
                </a:path>
              </a:pathLst>
            </a:custGeom>
            <a:ln w="35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648920" y="212153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91" y="257"/>
                  </a:moveTo>
                  <a:lnTo>
                    <a:pt x="3885" y="0"/>
                  </a:lnTo>
                  <a:lnTo>
                    <a:pt x="0" y="1461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642542" y="2123000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377" y="0"/>
                  </a:moveTo>
                  <a:lnTo>
                    <a:pt x="2492" y="1463"/>
                  </a:lnTo>
                  <a:lnTo>
                    <a:pt x="0" y="6749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640049" y="2129750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40" h="15239">
                  <a:moveTo>
                    <a:pt x="2492" y="0"/>
                  </a:moveTo>
                  <a:lnTo>
                    <a:pt x="0" y="5288"/>
                  </a:lnTo>
                  <a:lnTo>
                    <a:pt x="181" y="15191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640231" y="2144941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40" h="22860">
                  <a:moveTo>
                    <a:pt x="0" y="0"/>
                  </a:moveTo>
                  <a:lnTo>
                    <a:pt x="180" y="9903"/>
                  </a:lnTo>
                  <a:lnTo>
                    <a:pt x="2464" y="22415"/>
                  </a:lnTo>
                </a:path>
              </a:pathLst>
            </a:custGeom>
            <a:ln w="34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642696" y="2167357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5" h="25400">
                  <a:moveTo>
                    <a:pt x="0" y="0"/>
                  </a:moveTo>
                  <a:lnTo>
                    <a:pt x="1370" y="7434"/>
                  </a:lnTo>
                  <a:lnTo>
                    <a:pt x="2399" y="12557"/>
                  </a:lnTo>
                  <a:lnTo>
                    <a:pt x="3599" y="17748"/>
                  </a:lnTo>
                  <a:lnTo>
                    <a:pt x="5486" y="25387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648182" y="2192745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4" h="22225">
                  <a:moveTo>
                    <a:pt x="0" y="0"/>
                  </a:moveTo>
                  <a:lnTo>
                    <a:pt x="3201" y="12875"/>
                  </a:lnTo>
                  <a:lnTo>
                    <a:pt x="6846" y="22017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696742" y="205872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696742" y="2053944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80">
                  <a:moveTo>
                    <a:pt x="-17462" y="2390"/>
                  </a:moveTo>
                  <a:lnTo>
                    <a:pt x="17691" y="2390"/>
                  </a:lnTo>
                </a:path>
              </a:pathLst>
            </a:custGeom>
            <a:ln w="39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696971" y="204685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0" y="7090"/>
                  </a:moveTo>
                  <a:lnTo>
                    <a:pt x="229" y="3571"/>
                  </a:lnTo>
                  <a:lnTo>
                    <a:pt x="2234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699206" y="2043069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10">
                  <a:moveTo>
                    <a:pt x="0" y="3785"/>
                  </a:moveTo>
                  <a:lnTo>
                    <a:pt x="2005" y="213"/>
                  </a:lnTo>
                  <a:lnTo>
                    <a:pt x="6897" y="0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7" name="object 337"/>
          <p:cNvGrpSpPr/>
          <p:nvPr/>
        </p:nvGrpSpPr>
        <p:grpSpPr>
          <a:xfrm>
            <a:off x="7788930" y="2059589"/>
            <a:ext cx="647065" cy="180975"/>
            <a:chOff x="7788930" y="2059589"/>
            <a:chExt cx="647065" cy="180975"/>
          </a:xfrm>
        </p:grpSpPr>
        <p:pic>
          <p:nvPicPr>
            <p:cNvPr id="338" name="object 33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88930" y="2074385"/>
              <a:ext cx="199865" cy="165893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23839" y="2059589"/>
              <a:ext cx="168456" cy="165217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29175" y="2066565"/>
              <a:ext cx="206570" cy="147767"/>
            </a:xfrm>
            <a:prstGeom prst="rect">
              <a:avLst/>
            </a:prstGeom>
          </p:spPr>
        </p:pic>
      </p:grpSp>
      <p:pic>
        <p:nvPicPr>
          <p:cNvPr id="341" name="object 34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98564" y="2042459"/>
            <a:ext cx="189467" cy="178519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763569" y="2047971"/>
            <a:ext cx="111988" cy="165321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922954" y="2034345"/>
            <a:ext cx="172986" cy="181597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145496" y="2009341"/>
            <a:ext cx="200916" cy="167352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6876" y="2799220"/>
            <a:ext cx="200931" cy="322045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60629" y="2948128"/>
            <a:ext cx="176853" cy="176774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65972" y="2827393"/>
            <a:ext cx="386872" cy="282320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931594" y="2934329"/>
            <a:ext cx="243118" cy="195810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13153" y="2937603"/>
            <a:ext cx="191906" cy="206648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081512" y="2948841"/>
            <a:ext cx="246601" cy="175914"/>
          </a:xfrm>
          <a:prstGeom prst="rect">
            <a:avLst/>
          </a:prstGeom>
        </p:spPr>
      </p:pic>
      <p:pic>
        <p:nvPicPr>
          <p:cNvPr id="351" name="object 35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373054" y="2833774"/>
            <a:ext cx="236784" cy="274670"/>
          </a:xfrm>
          <a:prstGeom prst="rect">
            <a:avLst/>
          </a:prstGeom>
        </p:spPr>
      </p:pic>
      <p:grpSp>
        <p:nvGrpSpPr>
          <p:cNvPr id="352" name="object 352"/>
          <p:cNvGrpSpPr/>
          <p:nvPr/>
        </p:nvGrpSpPr>
        <p:grpSpPr>
          <a:xfrm>
            <a:off x="4036147" y="2829070"/>
            <a:ext cx="492759" cy="406400"/>
            <a:chOff x="4036147" y="2829070"/>
            <a:chExt cx="492759" cy="406400"/>
          </a:xfrm>
        </p:grpSpPr>
        <p:pic>
          <p:nvPicPr>
            <p:cNvPr id="353" name="object 35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36147" y="2941495"/>
              <a:ext cx="187782" cy="157694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51472" y="2829070"/>
              <a:ext cx="277197" cy="405908"/>
            </a:xfrm>
            <a:prstGeom prst="rect">
              <a:avLst/>
            </a:prstGeom>
          </p:spPr>
        </p:pic>
      </p:grpSp>
      <p:pic>
        <p:nvPicPr>
          <p:cNvPr id="355" name="object 35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971019" y="2917092"/>
            <a:ext cx="222247" cy="182230"/>
          </a:xfrm>
          <a:prstGeom prst="rect">
            <a:avLst/>
          </a:prstGeom>
        </p:spPr>
      </p:pic>
      <p:grpSp>
        <p:nvGrpSpPr>
          <p:cNvPr id="356" name="object 356"/>
          <p:cNvGrpSpPr/>
          <p:nvPr/>
        </p:nvGrpSpPr>
        <p:grpSpPr>
          <a:xfrm>
            <a:off x="5262836" y="2842137"/>
            <a:ext cx="223520" cy="258445"/>
            <a:chOff x="5262836" y="2842137"/>
            <a:chExt cx="223520" cy="258445"/>
          </a:xfrm>
        </p:grpSpPr>
        <p:pic>
          <p:nvPicPr>
            <p:cNvPr id="357" name="object 35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62836" y="2842137"/>
              <a:ext cx="107462" cy="257135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96551" y="2847154"/>
              <a:ext cx="89777" cy="253069"/>
            </a:xfrm>
            <a:prstGeom prst="rect">
              <a:avLst/>
            </a:prstGeom>
          </p:spPr>
        </p:pic>
      </p:grpSp>
      <p:grpSp>
        <p:nvGrpSpPr>
          <p:cNvPr id="359" name="object 359"/>
          <p:cNvGrpSpPr/>
          <p:nvPr/>
        </p:nvGrpSpPr>
        <p:grpSpPr>
          <a:xfrm>
            <a:off x="5914020" y="2776392"/>
            <a:ext cx="1640839" cy="476250"/>
            <a:chOff x="5914020" y="2776392"/>
            <a:chExt cx="1640839" cy="476250"/>
          </a:xfrm>
        </p:grpSpPr>
        <p:pic>
          <p:nvPicPr>
            <p:cNvPr id="360" name="object 36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914020" y="2924986"/>
              <a:ext cx="65236" cy="154182"/>
            </a:xfrm>
            <a:prstGeom prst="rect">
              <a:avLst/>
            </a:prstGeom>
          </p:spPr>
        </p:pic>
        <p:sp>
          <p:nvSpPr>
            <p:cNvPr id="361" name="object 361"/>
            <p:cNvSpPr/>
            <p:nvPr/>
          </p:nvSpPr>
          <p:spPr>
            <a:xfrm>
              <a:off x="5969416" y="287197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962521" y="2867795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4">
                  <a:moveTo>
                    <a:pt x="6894" y="4179"/>
                  </a:moveTo>
                  <a:lnTo>
                    <a:pt x="2254" y="1944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959788" y="286516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732" y="2633"/>
                  </a:moveTo>
                  <a:lnTo>
                    <a:pt x="477" y="689"/>
                  </a:lnTo>
                  <a:lnTo>
                    <a:pt x="0" y="0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959311" y="286447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477" y="689"/>
                  </a:moveTo>
                  <a:lnTo>
                    <a:pt x="0" y="0"/>
                  </a:lnTo>
                  <a:lnTo>
                    <a:pt x="1906" y="2389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3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024948" y="2776392"/>
              <a:ext cx="394638" cy="325728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450077" y="2883671"/>
              <a:ext cx="443647" cy="368941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936249" y="2873394"/>
              <a:ext cx="192592" cy="169906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71195" y="2815241"/>
              <a:ext cx="383205" cy="219589"/>
            </a:xfrm>
            <a:prstGeom prst="rect">
              <a:avLst/>
            </a:prstGeom>
          </p:spPr>
        </p:pic>
      </p:grpSp>
      <p:grpSp>
        <p:nvGrpSpPr>
          <p:cNvPr id="369" name="object 369"/>
          <p:cNvGrpSpPr/>
          <p:nvPr/>
        </p:nvGrpSpPr>
        <p:grpSpPr>
          <a:xfrm>
            <a:off x="7617736" y="2976015"/>
            <a:ext cx="40005" cy="56515"/>
            <a:chOff x="7617736" y="2976015"/>
            <a:chExt cx="40005" cy="56515"/>
          </a:xfrm>
        </p:grpSpPr>
        <p:sp>
          <p:nvSpPr>
            <p:cNvPr id="370" name="object 370"/>
            <p:cNvSpPr/>
            <p:nvPr/>
          </p:nvSpPr>
          <p:spPr>
            <a:xfrm>
              <a:off x="7635199" y="3014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635199" y="3007376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19">
                  <a:moveTo>
                    <a:pt x="0" y="7266"/>
                  </a:moveTo>
                  <a:lnTo>
                    <a:pt x="0" y="2631"/>
                  </a:lnTo>
                  <a:lnTo>
                    <a:pt x="458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635657" y="2993349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5">
                  <a:moveTo>
                    <a:pt x="0" y="14027"/>
                  </a:moveTo>
                  <a:lnTo>
                    <a:pt x="4285" y="0"/>
                  </a:lnTo>
                  <a:lnTo>
                    <a:pt x="4108" y="637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3" name="object 373"/>
          <p:cNvGrpSpPr/>
          <p:nvPr/>
        </p:nvGrpSpPr>
        <p:grpSpPr>
          <a:xfrm>
            <a:off x="8149702" y="2718237"/>
            <a:ext cx="773430" cy="288925"/>
            <a:chOff x="8149702" y="2718237"/>
            <a:chExt cx="773430" cy="288925"/>
          </a:xfrm>
        </p:grpSpPr>
        <p:pic>
          <p:nvPicPr>
            <p:cNvPr id="374" name="object 3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149702" y="2750484"/>
              <a:ext cx="312491" cy="85028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8446785" y="2746402"/>
              <a:ext cx="240665" cy="19685"/>
            </a:xfrm>
            <a:custGeom>
              <a:avLst/>
              <a:gdLst/>
              <a:ahLst/>
              <a:cxnLst/>
              <a:rect l="l" t="t" r="r" b="b"/>
              <a:pathLst>
                <a:path w="240665" h="19685">
                  <a:moveTo>
                    <a:pt x="0" y="19490"/>
                  </a:moveTo>
                  <a:lnTo>
                    <a:pt x="113558" y="10269"/>
                  </a:lnTo>
                  <a:lnTo>
                    <a:pt x="176439" y="5165"/>
                  </a:lnTo>
                  <a:lnTo>
                    <a:pt x="211169" y="2351"/>
                  </a:lnTo>
                  <a:lnTo>
                    <a:pt x="240273" y="0"/>
                  </a:lnTo>
                </a:path>
              </a:pathLst>
            </a:custGeom>
            <a:ln w="26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687058" y="2740225"/>
              <a:ext cx="64769" cy="6350"/>
            </a:xfrm>
            <a:custGeom>
              <a:avLst/>
              <a:gdLst/>
              <a:ahLst/>
              <a:cxnLst/>
              <a:rect l="l" t="t" r="r" b="b"/>
              <a:pathLst>
                <a:path w="64770" h="6350">
                  <a:moveTo>
                    <a:pt x="0" y="6177"/>
                  </a:moveTo>
                  <a:lnTo>
                    <a:pt x="26360" y="4034"/>
                  </a:lnTo>
                  <a:lnTo>
                    <a:pt x="41880" y="2676"/>
                  </a:lnTo>
                  <a:lnTo>
                    <a:pt x="52618" y="1524"/>
                  </a:lnTo>
                  <a:lnTo>
                    <a:pt x="64634" y="0"/>
                  </a:lnTo>
                </a:path>
              </a:pathLst>
            </a:custGeom>
            <a:ln w="27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751693" y="2736296"/>
              <a:ext cx="19685" cy="4445"/>
            </a:xfrm>
            <a:custGeom>
              <a:avLst/>
              <a:gdLst/>
              <a:ahLst/>
              <a:cxnLst/>
              <a:rect l="l" t="t" r="r" b="b"/>
              <a:pathLst>
                <a:path w="19684" h="4444">
                  <a:moveTo>
                    <a:pt x="0" y="3928"/>
                  </a:moveTo>
                  <a:lnTo>
                    <a:pt x="19566" y="1388"/>
                  </a:lnTo>
                  <a:lnTo>
                    <a:pt x="14542" y="0"/>
                  </a:lnTo>
                </a:path>
              </a:pathLst>
            </a:custGeom>
            <a:ln w="29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738694" y="2734462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40" h="1905">
                  <a:moveTo>
                    <a:pt x="27541" y="1833"/>
                  </a:moveTo>
                  <a:lnTo>
                    <a:pt x="24285" y="1023"/>
                  </a:lnTo>
                  <a:lnTo>
                    <a:pt x="20331" y="562"/>
                  </a:lnTo>
                  <a:lnTo>
                    <a:pt x="13096" y="278"/>
                  </a:lnTo>
                  <a:lnTo>
                    <a:pt x="0" y="0"/>
                  </a:lnTo>
                </a:path>
              </a:pathLst>
            </a:custGeom>
            <a:ln w="32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467949" y="276227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80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464884" y="2761075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65" y="1203"/>
                  </a:moveTo>
                  <a:lnTo>
                    <a:pt x="2721" y="9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458965" y="2760102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5919" y="972"/>
                  </a:moveTo>
                  <a:lnTo>
                    <a:pt x="3197" y="0"/>
                  </a:lnTo>
                  <a:lnTo>
                    <a:pt x="0" y="519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454087" y="276062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877" y="0"/>
                  </a:moveTo>
                  <a:lnTo>
                    <a:pt x="1679" y="520"/>
                  </a:lnTo>
                  <a:lnTo>
                    <a:pt x="0" y="6290"/>
                  </a:lnTo>
                </a:path>
              </a:pathLst>
            </a:custGeom>
            <a:ln w="34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452408" y="276691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1679" y="0"/>
                  </a:moveTo>
                  <a:lnTo>
                    <a:pt x="0" y="5769"/>
                  </a:lnTo>
                  <a:lnTo>
                    <a:pt x="127" y="19084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452535" y="2785996"/>
              <a:ext cx="1905" cy="34925"/>
            </a:xfrm>
            <a:custGeom>
              <a:avLst/>
              <a:gdLst/>
              <a:ahLst/>
              <a:cxnLst/>
              <a:rect l="l" t="t" r="r" b="b"/>
              <a:pathLst>
                <a:path w="1904" h="34925">
                  <a:moveTo>
                    <a:pt x="0" y="0"/>
                  </a:moveTo>
                  <a:lnTo>
                    <a:pt x="97" y="8027"/>
                  </a:lnTo>
                  <a:lnTo>
                    <a:pt x="303" y="14285"/>
                  </a:lnTo>
                  <a:lnTo>
                    <a:pt x="775" y="22000"/>
                  </a:lnTo>
                  <a:lnTo>
                    <a:pt x="1668" y="34394"/>
                  </a:lnTo>
                </a:path>
              </a:pathLst>
            </a:custGeom>
            <a:ln w="3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454203" y="2820391"/>
              <a:ext cx="10160" cy="136525"/>
            </a:xfrm>
            <a:custGeom>
              <a:avLst/>
              <a:gdLst/>
              <a:ahLst/>
              <a:cxnLst/>
              <a:rect l="l" t="t" r="r" b="b"/>
              <a:pathLst>
                <a:path w="10159" h="136525">
                  <a:moveTo>
                    <a:pt x="0" y="0"/>
                  </a:moveTo>
                  <a:lnTo>
                    <a:pt x="4993" y="69321"/>
                  </a:lnTo>
                  <a:lnTo>
                    <a:pt x="7713" y="106635"/>
                  </a:lnTo>
                  <a:lnTo>
                    <a:pt x="9109" y="124724"/>
                  </a:lnTo>
                  <a:lnTo>
                    <a:pt x="10131" y="136376"/>
                  </a:lnTo>
                </a:path>
              </a:pathLst>
            </a:custGeom>
            <a:ln w="31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464334" y="2956767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09" h="24764">
                  <a:moveTo>
                    <a:pt x="0" y="0"/>
                  </a:moveTo>
                  <a:lnTo>
                    <a:pt x="1534" y="16925"/>
                  </a:lnTo>
                  <a:lnTo>
                    <a:pt x="3436" y="24586"/>
                  </a:lnTo>
                </a:path>
              </a:pathLst>
            </a:custGeom>
            <a:ln w="32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467770" y="2981353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5">
                  <a:moveTo>
                    <a:pt x="0" y="0"/>
                  </a:moveTo>
                  <a:lnTo>
                    <a:pt x="1902" y="7660"/>
                  </a:lnTo>
                  <a:lnTo>
                    <a:pt x="3998" y="5822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8" name="object 38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508619" y="2758295"/>
              <a:ext cx="160466" cy="242852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50900" y="2849628"/>
              <a:ext cx="172203" cy="157504"/>
            </a:xfrm>
            <a:prstGeom prst="rect">
              <a:avLst/>
            </a:prstGeom>
          </p:spPr>
        </p:pic>
      </p:grpSp>
      <p:pic>
        <p:nvPicPr>
          <p:cNvPr id="390" name="object 39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979206" y="2851418"/>
            <a:ext cx="161846" cy="169198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62021" y="3644046"/>
            <a:ext cx="448025" cy="263744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58771" y="3790676"/>
            <a:ext cx="189220" cy="179746"/>
          </a:xfrm>
          <a:prstGeom prst="rect">
            <a:avLst/>
          </a:prstGeom>
        </p:spPr>
      </p:pic>
      <p:grpSp>
        <p:nvGrpSpPr>
          <p:cNvPr id="393" name="object 393"/>
          <p:cNvGrpSpPr/>
          <p:nvPr/>
        </p:nvGrpSpPr>
        <p:grpSpPr>
          <a:xfrm>
            <a:off x="1744795" y="3701443"/>
            <a:ext cx="358775" cy="368935"/>
            <a:chOff x="1744795" y="3701443"/>
            <a:chExt cx="358775" cy="368935"/>
          </a:xfrm>
        </p:grpSpPr>
        <p:pic>
          <p:nvPicPr>
            <p:cNvPr id="394" name="object 39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44795" y="3723755"/>
              <a:ext cx="180911" cy="34603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53443" y="3701443"/>
              <a:ext cx="149662" cy="199923"/>
            </a:xfrm>
            <a:prstGeom prst="rect">
              <a:avLst/>
            </a:prstGeom>
          </p:spPr>
        </p:pic>
      </p:grpSp>
      <p:pic>
        <p:nvPicPr>
          <p:cNvPr id="396" name="object 39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156395" y="3712762"/>
            <a:ext cx="190877" cy="205416"/>
          </a:xfrm>
          <a:prstGeom prst="rect">
            <a:avLst/>
          </a:prstGeom>
        </p:spPr>
      </p:pic>
      <p:pic>
        <p:nvPicPr>
          <p:cNvPr id="397" name="object 39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450213" y="3713480"/>
            <a:ext cx="141881" cy="345414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642850" y="3697277"/>
            <a:ext cx="158057" cy="18235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872632" y="3695060"/>
            <a:ext cx="176753" cy="184476"/>
          </a:xfrm>
          <a:prstGeom prst="rect">
            <a:avLst/>
          </a:prstGeom>
        </p:spPr>
      </p:pic>
      <p:grpSp>
        <p:nvGrpSpPr>
          <p:cNvPr id="400" name="object 400"/>
          <p:cNvGrpSpPr/>
          <p:nvPr/>
        </p:nvGrpSpPr>
        <p:grpSpPr>
          <a:xfrm>
            <a:off x="3105314" y="3658872"/>
            <a:ext cx="53975" cy="208279"/>
            <a:chOff x="3105314" y="3658872"/>
            <a:chExt cx="53975" cy="208279"/>
          </a:xfrm>
        </p:grpSpPr>
        <p:sp>
          <p:nvSpPr>
            <p:cNvPr id="401" name="object 401"/>
            <p:cNvSpPr/>
            <p:nvPr/>
          </p:nvSpPr>
          <p:spPr>
            <a:xfrm>
              <a:off x="3124250" y="37636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123391" y="376338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28"/>
                  </a:moveTo>
                  <a:lnTo>
                    <a:pt x="18321" y="128"/>
                  </a:lnTo>
                </a:path>
              </a:pathLst>
            </a:custGeom>
            <a:ln w="35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122762" y="376323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629" y="143"/>
                  </a:moveTo>
                  <a:lnTo>
                    <a:pt x="0" y="0"/>
                  </a:lnTo>
                  <a:lnTo>
                    <a:pt x="31" y="1491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122793" y="3764728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5" h="20320">
                  <a:moveTo>
                    <a:pt x="0" y="0"/>
                  </a:moveTo>
                  <a:lnTo>
                    <a:pt x="1258" y="11091"/>
                  </a:lnTo>
                  <a:lnTo>
                    <a:pt x="1890" y="20259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124684" y="3784987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0" y="0"/>
                  </a:moveTo>
                  <a:lnTo>
                    <a:pt x="632" y="9166"/>
                  </a:lnTo>
                  <a:lnTo>
                    <a:pt x="737" y="21145"/>
                  </a:lnTo>
                </a:path>
              </a:pathLst>
            </a:custGeom>
            <a:ln w="34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124021" y="3806133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399" y="0"/>
                  </a:moveTo>
                  <a:lnTo>
                    <a:pt x="935" y="20847"/>
                  </a:lnTo>
                  <a:lnTo>
                    <a:pt x="634" y="32389"/>
                  </a:lnTo>
                  <a:lnTo>
                    <a:pt x="366" y="38759"/>
                  </a:lnTo>
                  <a:lnTo>
                    <a:pt x="0" y="44092"/>
                  </a:lnTo>
                </a:path>
              </a:pathLst>
            </a:custGeom>
            <a:ln w="33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139490" y="370128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139031" y="3686381"/>
              <a:ext cx="635" cy="15240"/>
            </a:xfrm>
            <a:custGeom>
              <a:avLst/>
              <a:gdLst/>
              <a:ahLst/>
              <a:cxnLst/>
              <a:rect l="l" t="t" r="r" b="b"/>
              <a:pathLst>
                <a:path w="635" h="15239">
                  <a:moveTo>
                    <a:pt x="-17407" y="7453"/>
                  </a:moveTo>
                  <a:lnTo>
                    <a:pt x="17924" y="7453"/>
                  </a:lnTo>
                </a:path>
              </a:pathLst>
            </a:custGeom>
            <a:ln w="49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139548" y="3676093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0" y="10287"/>
                  </a:moveTo>
                  <a:lnTo>
                    <a:pt x="517" y="4312"/>
                  </a:lnTo>
                  <a:lnTo>
                    <a:pt x="2089" y="0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0" name="object 410"/>
          <p:cNvGrpSpPr/>
          <p:nvPr/>
        </p:nvGrpSpPr>
        <p:grpSpPr>
          <a:xfrm>
            <a:off x="3234838" y="3612690"/>
            <a:ext cx="797560" cy="255904"/>
            <a:chOff x="3234838" y="3612690"/>
            <a:chExt cx="797560" cy="255904"/>
          </a:xfrm>
        </p:grpSpPr>
        <p:pic>
          <p:nvPicPr>
            <p:cNvPr id="411" name="object 4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234838" y="3612690"/>
              <a:ext cx="302636" cy="255697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575755" y="3656055"/>
              <a:ext cx="181357" cy="198916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788687" y="3661422"/>
              <a:ext cx="243607" cy="193235"/>
            </a:xfrm>
            <a:prstGeom prst="rect">
              <a:avLst/>
            </a:prstGeom>
          </p:spPr>
        </p:pic>
      </p:grpSp>
      <p:pic>
        <p:nvPicPr>
          <p:cNvPr id="414" name="object 41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849455" y="3485057"/>
            <a:ext cx="344640" cy="451319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314134" y="3701026"/>
            <a:ext cx="206494" cy="236051"/>
          </a:xfrm>
          <a:prstGeom prst="rect">
            <a:avLst/>
          </a:prstGeom>
        </p:spPr>
      </p:pic>
      <p:grpSp>
        <p:nvGrpSpPr>
          <p:cNvPr id="416" name="object 416"/>
          <p:cNvGrpSpPr/>
          <p:nvPr/>
        </p:nvGrpSpPr>
        <p:grpSpPr>
          <a:xfrm>
            <a:off x="5741292" y="3559566"/>
            <a:ext cx="215900" cy="368300"/>
            <a:chOff x="5741292" y="3559566"/>
            <a:chExt cx="215900" cy="368300"/>
          </a:xfrm>
        </p:grpSpPr>
        <p:sp>
          <p:nvSpPr>
            <p:cNvPr id="417" name="object 417"/>
            <p:cNvSpPr/>
            <p:nvPr/>
          </p:nvSpPr>
          <p:spPr>
            <a:xfrm>
              <a:off x="5760910" y="3611765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60" h="37464">
                  <a:moveTo>
                    <a:pt x="35471" y="0"/>
                  </a:moveTo>
                  <a:lnTo>
                    <a:pt x="254" y="0"/>
                  </a:lnTo>
                  <a:lnTo>
                    <a:pt x="254" y="2082"/>
                  </a:lnTo>
                  <a:lnTo>
                    <a:pt x="0" y="2082"/>
                  </a:lnTo>
                  <a:lnTo>
                    <a:pt x="0" y="37363"/>
                  </a:lnTo>
                  <a:lnTo>
                    <a:pt x="35153" y="37363"/>
                  </a:lnTo>
                  <a:lnTo>
                    <a:pt x="35153" y="36982"/>
                  </a:lnTo>
                  <a:lnTo>
                    <a:pt x="35471" y="36982"/>
                  </a:lnTo>
                  <a:lnTo>
                    <a:pt x="35471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777505" y="3629425"/>
              <a:ext cx="1270" cy="27940"/>
            </a:xfrm>
            <a:custGeom>
              <a:avLst/>
              <a:gdLst/>
              <a:ahLst/>
              <a:cxnLst/>
              <a:rect l="l" t="t" r="r" b="b"/>
              <a:pathLst>
                <a:path w="1270" h="27939">
                  <a:moveTo>
                    <a:pt x="1153" y="0"/>
                  </a:moveTo>
                  <a:lnTo>
                    <a:pt x="539" y="7369"/>
                  </a:lnTo>
                  <a:lnTo>
                    <a:pt x="215" y="12693"/>
                  </a:lnTo>
                  <a:lnTo>
                    <a:pt x="71" y="18555"/>
                  </a:lnTo>
                  <a:lnTo>
                    <a:pt x="0" y="27536"/>
                  </a:lnTo>
                </a:path>
              </a:pathLst>
            </a:custGeom>
            <a:ln w="34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776568" y="3656961"/>
              <a:ext cx="1270" cy="97155"/>
            </a:xfrm>
            <a:custGeom>
              <a:avLst/>
              <a:gdLst/>
              <a:ahLst/>
              <a:cxnLst/>
              <a:rect l="l" t="t" r="r" b="b"/>
              <a:pathLst>
                <a:path w="1270" h="97154">
                  <a:moveTo>
                    <a:pt x="468" y="-16550"/>
                  </a:moveTo>
                  <a:lnTo>
                    <a:pt x="468" y="113558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774090" y="3753969"/>
              <a:ext cx="2540" cy="117475"/>
            </a:xfrm>
            <a:custGeom>
              <a:avLst/>
              <a:gdLst/>
              <a:ahLst/>
              <a:cxnLst/>
              <a:rect l="l" t="t" r="r" b="b"/>
              <a:pathLst>
                <a:path w="2539" h="117475">
                  <a:moveTo>
                    <a:pt x="2477" y="0"/>
                  </a:moveTo>
                  <a:lnTo>
                    <a:pt x="1267" y="54750"/>
                  </a:lnTo>
                  <a:lnTo>
                    <a:pt x="605" y="85172"/>
                  </a:lnTo>
                  <a:lnTo>
                    <a:pt x="260" y="102222"/>
                  </a:lnTo>
                  <a:lnTo>
                    <a:pt x="0" y="116854"/>
                  </a:lnTo>
                </a:path>
              </a:pathLst>
            </a:custGeom>
            <a:ln w="31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773890" y="3870824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5">
                  <a:moveTo>
                    <a:pt x="200" y="0"/>
                  </a:moveTo>
                  <a:lnTo>
                    <a:pt x="0" y="13303"/>
                  </a:lnTo>
                  <a:lnTo>
                    <a:pt x="75" y="21056"/>
                  </a:lnTo>
                  <a:lnTo>
                    <a:pt x="554" y="26242"/>
                  </a:lnTo>
                  <a:lnTo>
                    <a:pt x="1564" y="31849"/>
                  </a:lnTo>
                </a:path>
              </a:pathLst>
            </a:custGeom>
            <a:ln w="31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775455" y="3902673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1758" y="9083"/>
                  </a:lnTo>
                  <a:lnTo>
                    <a:pt x="4164" y="6832"/>
                  </a:lnTo>
                </a:path>
              </a:pathLst>
            </a:custGeom>
            <a:ln w="32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758755" y="3615084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1605" y="10565"/>
                  </a:moveTo>
                  <a:lnTo>
                    <a:pt x="1203" y="9360"/>
                  </a:lnTo>
                  <a:lnTo>
                    <a:pt x="802" y="8156"/>
                  </a:lnTo>
                </a:path>
                <a:path w="1904" h="10795">
                  <a:moveTo>
                    <a:pt x="802" y="8156"/>
                  </a:moveTo>
                  <a:lnTo>
                    <a:pt x="0" y="5748"/>
                  </a:lnTo>
                  <a:lnTo>
                    <a:pt x="37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759132" y="3601901"/>
              <a:ext cx="6350" cy="13335"/>
            </a:xfrm>
            <a:custGeom>
              <a:avLst/>
              <a:gdLst/>
              <a:ahLst/>
              <a:cxnLst/>
              <a:rect l="l" t="t" r="r" b="b"/>
              <a:pathLst>
                <a:path w="6350" h="13335">
                  <a:moveTo>
                    <a:pt x="0" y="13183"/>
                  </a:moveTo>
                  <a:lnTo>
                    <a:pt x="377" y="7435"/>
                  </a:lnTo>
                  <a:lnTo>
                    <a:pt x="6332" y="0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765465" y="3587688"/>
              <a:ext cx="20320" cy="14604"/>
            </a:xfrm>
            <a:custGeom>
              <a:avLst/>
              <a:gdLst/>
              <a:ahLst/>
              <a:cxnLst/>
              <a:rect l="l" t="t" r="r" b="b"/>
              <a:pathLst>
                <a:path w="20320" h="14604">
                  <a:moveTo>
                    <a:pt x="0" y="14213"/>
                  </a:moveTo>
                  <a:lnTo>
                    <a:pt x="5956" y="6777"/>
                  </a:lnTo>
                  <a:lnTo>
                    <a:pt x="20269" y="0"/>
                  </a:lnTo>
                </a:path>
              </a:pathLst>
            </a:custGeom>
            <a:ln w="3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785735" y="357805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5" h="10160">
                  <a:moveTo>
                    <a:pt x="0" y="9634"/>
                  </a:moveTo>
                  <a:lnTo>
                    <a:pt x="8613" y="5670"/>
                  </a:lnTo>
                  <a:lnTo>
                    <a:pt x="15230" y="3346"/>
                  </a:lnTo>
                  <a:lnTo>
                    <a:pt x="23221" y="1756"/>
                  </a:lnTo>
                  <a:lnTo>
                    <a:pt x="35959" y="0"/>
                  </a:lnTo>
                </a:path>
              </a:pathLst>
            </a:custGeom>
            <a:ln w="33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821695" y="3576078"/>
              <a:ext cx="45085" cy="3810"/>
            </a:xfrm>
            <a:custGeom>
              <a:avLst/>
              <a:gdLst/>
              <a:ahLst/>
              <a:cxnLst/>
              <a:rect l="l" t="t" r="r" b="b"/>
              <a:pathLst>
                <a:path w="45085" h="3810">
                  <a:moveTo>
                    <a:pt x="0" y="1975"/>
                  </a:moveTo>
                  <a:lnTo>
                    <a:pt x="12874" y="389"/>
                  </a:lnTo>
                  <a:lnTo>
                    <a:pt x="21825" y="0"/>
                  </a:lnTo>
                  <a:lnTo>
                    <a:pt x="31043" y="931"/>
                  </a:lnTo>
                  <a:lnTo>
                    <a:pt x="44724" y="3307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866419" y="3579386"/>
              <a:ext cx="41275" cy="15240"/>
            </a:xfrm>
            <a:custGeom>
              <a:avLst/>
              <a:gdLst/>
              <a:ahLst/>
              <a:cxnLst/>
              <a:rect l="l" t="t" r="r" b="b"/>
              <a:pathLst>
                <a:path w="41275" h="15239">
                  <a:moveTo>
                    <a:pt x="0" y="0"/>
                  </a:moveTo>
                  <a:lnTo>
                    <a:pt x="13624" y="2589"/>
                  </a:lnTo>
                  <a:lnTo>
                    <a:pt x="22452" y="5013"/>
                  </a:lnTo>
                  <a:lnTo>
                    <a:pt x="30342" y="8676"/>
                  </a:lnTo>
                  <a:lnTo>
                    <a:pt x="41153" y="14983"/>
                  </a:lnTo>
                </a:path>
              </a:pathLst>
            </a:custGeom>
            <a:ln w="32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907572" y="3594369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0" y="0"/>
                  </a:moveTo>
                  <a:lnTo>
                    <a:pt x="10579" y="6484"/>
                  </a:lnTo>
                  <a:lnTo>
                    <a:pt x="16854" y="11396"/>
                  </a:lnTo>
                  <a:lnTo>
                    <a:pt x="21298" y="17209"/>
                  </a:lnTo>
                  <a:lnTo>
                    <a:pt x="26385" y="26398"/>
                  </a:lnTo>
                </a:path>
              </a:pathLst>
            </a:custGeom>
            <a:ln w="32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933958" y="3620768"/>
              <a:ext cx="6985" cy="33655"/>
            </a:xfrm>
            <a:custGeom>
              <a:avLst/>
              <a:gdLst/>
              <a:ahLst/>
              <a:cxnLst/>
              <a:rect l="l" t="t" r="r" b="b"/>
              <a:pathLst>
                <a:path w="6985" h="33654">
                  <a:moveTo>
                    <a:pt x="0" y="0"/>
                  </a:moveTo>
                  <a:lnTo>
                    <a:pt x="4744" y="9294"/>
                  </a:lnTo>
                  <a:lnTo>
                    <a:pt x="6790" y="15839"/>
                  </a:lnTo>
                  <a:lnTo>
                    <a:pt x="6559" y="22739"/>
                  </a:lnTo>
                  <a:lnTo>
                    <a:pt x="4467" y="33097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919154" y="3653865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5" h="34289">
                  <a:moveTo>
                    <a:pt x="19271" y="0"/>
                  </a:moveTo>
                  <a:lnTo>
                    <a:pt x="16809" y="10369"/>
                  </a:lnTo>
                  <a:lnTo>
                    <a:pt x="13980" y="17355"/>
                  </a:lnTo>
                  <a:lnTo>
                    <a:pt x="8980" y="24137"/>
                  </a:lnTo>
                  <a:lnTo>
                    <a:pt x="0" y="33890"/>
                  </a:lnTo>
                </a:path>
              </a:pathLst>
            </a:custGeom>
            <a:ln w="32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881018" y="3687756"/>
              <a:ext cx="38735" cy="29209"/>
            </a:xfrm>
            <a:custGeom>
              <a:avLst/>
              <a:gdLst/>
              <a:ahLst/>
              <a:cxnLst/>
              <a:rect l="l" t="t" r="r" b="b"/>
              <a:pathLst>
                <a:path w="38735" h="29210">
                  <a:moveTo>
                    <a:pt x="38136" y="0"/>
                  </a:moveTo>
                  <a:lnTo>
                    <a:pt x="28860" y="9672"/>
                  </a:lnTo>
                  <a:lnTo>
                    <a:pt x="21796" y="15882"/>
                  </a:lnTo>
                  <a:lnTo>
                    <a:pt x="13368" y="21320"/>
                  </a:lnTo>
                  <a:lnTo>
                    <a:pt x="0" y="28674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835101" y="3716430"/>
              <a:ext cx="46355" cy="19050"/>
            </a:xfrm>
            <a:custGeom>
              <a:avLst/>
              <a:gdLst/>
              <a:ahLst/>
              <a:cxnLst/>
              <a:rect l="l" t="t" r="r" b="b"/>
              <a:pathLst>
                <a:path w="46354" h="19050">
                  <a:moveTo>
                    <a:pt x="45916" y="0"/>
                  </a:moveTo>
                  <a:lnTo>
                    <a:pt x="32427" y="7202"/>
                  </a:lnTo>
                  <a:lnTo>
                    <a:pt x="23147" y="11581"/>
                  </a:lnTo>
                  <a:lnTo>
                    <a:pt x="13773" y="14917"/>
                  </a:lnTo>
                  <a:lnTo>
                    <a:pt x="0" y="18992"/>
                  </a:lnTo>
                </a:path>
              </a:pathLst>
            </a:custGeom>
            <a:ln w="32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794347" y="3735423"/>
              <a:ext cx="41275" cy="8890"/>
            </a:xfrm>
            <a:custGeom>
              <a:avLst/>
              <a:gdLst/>
              <a:ahLst/>
              <a:cxnLst/>
              <a:rect l="l" t="t" r="r" b="b"/>
              <a:pathLst>
                <a:path w="41275" h="8889">
                  <a:moveTo>
                    <a:pt x="40753" y="0"/>
                  </a:moveTo>
                  <a:lnTo>
                    <a:pt x="27060" y="3908"/>
                  </a:lnTo>
                  <a:lnTo>
                    <a:pt x="18250" y="6077"/>
                  </a:lnTo>
                  <a:lnTo>
                    <a:pt x="10504" y="7289"/>
                  </a:lnTo>
                  <a:lnTo>
                    <a:pt x="0" y="8323"/>
                  </a:lnTo>
                </a:path>
              </a:pathLst>
            </a:custGeom>
            <a:ln w="31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5767740" y="3743658"/>
              <a:ext cx="26670" cy="1905"/>
            </a:xfrm>
            <a:custGeom>
              <a:avLst/>
              <a:gdLst/>
              <a:ahLst/>
              <a:cxnLst/>
              <a:rect l="l" t="t" r="r" b="b"/>
              <a:pathLst>
                <a:path w="26670" h="1904">
                  <a:moveTo>
                    <a:pt x="26607" y="88"/>
                  </a:moveTo>
                  <a:lnTo>
                    <a:pt x="16324" y="990"/>
                  </a:lnTo>
                  <a:lnTo>
                    <a:pt x="10124" y="1281"/>
                  </a:lnTo>
                  <a:lnTo>
                    <a:pt x="5514" y="954"/>
                  </a:lnTo>
                  <a:lnTo>
                    <a:pt x="0" y="0"/>
                  </a:lnTo>
                </a:path>
              </a:pathLst>
            </a:custGeom>
            <a:ln w="32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6" name="object 43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071941" y="3700922"/>
            <a:ext cx="197914" cy="214848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324563" y="3584818"/>
            <a:ext cx="159791" cy="357938"/>
          </a:xfrm>
          <a:prstGeom prst="rect">
            <a:avLst/>
          </a:prstGeom>
        </p:spPr>
      </p:pic>
      <p:grpSp>
        <p:nvGrpSpPr>
          <p:cNvPr id="438" name="object 438"/>
          <p:cNvGrpSpPr/>
          <p:nvPr/>
        </p:nvGrpSpPr>
        <p:grpSpPr>
          <a:xfrm>
            <a:off x="5928972" y="3607526"/>
            <a:ext cx="130175" cy="317500"/>
            <a:chOff x="5928972" y="3607526"/>
            <a:chExt cx="130175" cy="317500"/>
          </a:xfrm>
        </p:grpSpPr>
        <p:sp>
          <p:nvSpPr>
            <p:cNvPr id="439" name="object 439"/>
            <p:cNvSpPr/>
            <p:nvPr/>
          </p:nvSpPr>
          <p:spPr>
            <a:xfrm>
              <a:off x="6041186" y="362553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375" y="114"/>
                  </a:moveTo>
                  <a:lnTo>
                    <a:pt x="687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034658" y="3625163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5">
                  <a:moveTo>
                    <a:pt x="-17462" y="186"/>
                  </a:moveTo>
                  <a:lnTo>
                    <a:pt x="23990" y="186"/>
                  </a:lnTo>
                </a:path>
              </a:pathLst>
            </a:custGeom>
            <a:ln w="35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020869" y="3624905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13788" y="257"/>
                  </a:moveTo>
                  <a:lnTo>
                    <a:pt x="8636" y="0"/>
                  </a:lnTo>
                  <a:lnTo>
                    <a:pt x="0" y="1462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001453" y="3626368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4">
                  <a:moveTo>
                    <a:pt x="19416" y="0"/>
                  </a:moveTo>
                  <a:lnTo>
                    <a:pt x="10779" y="1462"/>
                  </a:lnTo>
                  <a:lnTo>
                    <a:pt x="0" y="824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979140" y="3634609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312" y="0"/>
                  </a:moveTo>
                  <a:lnTo>
                    <a:pt x="15900" y="4166"/>
                  </a:lnTo>
                  <a:lnTo>
                    <a:pt x="11438" y="7916"/>
                  </a:lnTo>
                  <a:lnTo>
                    <a:pt x="6835" y="13374"/>
                  </a:lnTo>
                  <a:lnTo>
                    <a:pt x="0" y="22664"/>
                  </a:lnTo>
                </a:path>
              </a:pathLst>
            </a:custGeom>
            <a:ln w="33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5958040" y="3657273"/>
              <a:ext cx="21590" cy="43180"/>
            </a:xfrm>
            <a:custGeom>
              <a:avLst/>
              <a:gdLst/>
              <a:ahLst/>
              <a:cxnLst/>
              <a:rect l="l" t="t" r="r" b="b"/>
              <a:pathLst>
                <a:path w="21589" h="43179">
                  <a:moveTo>
                    <a:pt x="21100" y="0"/>
                  </a:moveTo>
                  <a:lnTo>
                    <a:pt x="14283" y="9608"/>
                  </a:lnTo>
                  <a:lnTo>
                    <a:pt x="9813" y="17296"/>
                  </a:lnTo>
                  <a:lnTo>
                    <a:pt x="5711" y="27098"/>
                  </a:lnTo>
                  <a:lnTo>
                    <a:pt x="0" y="43050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5946003" y="3700324"/>
              <a:ext cx="12065" cy="63500"/>
            </a:xfrm>
            <a:custGeom>
              <a:avLst/>
              <a:gdLst/>
              <a:ahLst/>
              <a:cxnLst/>
              <a:rect l="l" t="t" r="r" b="b"/>
              <a:pathLst>
                <a:path w="12064" h="63500">
                  <a:moveTo>
                    <a:pt x="12037" y="0"/>
                  </a:moveTo>
                  <a:lnTo>
                    <a:pt x="6466" y="16264"/>
                  </a:lnTo>
                  <a:lnTo>
                    <a:pt x="3356" y="28250"/>
                  </a:lnTo>
                  <a:lnTo>
                    <a:pt x="1576" y="41863"/>
                  </a:lnTo>
                  <a:lnTo>
                    <a:pt x="0" y="63011"/>
                  </a:lnTo>
                </a:path>
              </a:pathLst>
            </a:custGeom>
            <a:ln w="32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944706" y="3763336"/>
              <a:ext cx="7620" cy="74295"/>
            </a:xfrm>
            <a:custGeom>
              <a:avLst/>
              <a:gdLst/>
              <a:ahLst/>
              <a:cxnLst/>
              <a:rect l="l" t="t" r="r" b="b"/>
              <a:pathLst>
                <a:path w="7620" h="74295">
                  <a:moveTo>
                    <a:pt x="1296" y="0"/>
                  </a:moveTo>
                  <a:lnTo>
                    <a:pt x="0" y="21321"/>
                  </a:lnTo>
                  <a:lnTo>
                    <a:pt x="183" y="36148"/>
                  </a:lnTo>
                  <a:lnTo>
                    <a:pt x="2402" y="51430"/>
                  </a:lnTo>
                  <a:lnTo>
                    <a:pt x="7209" y="74114"/>
                  </a:lnTo>
                </a:path>
              </a:pathLst>
            </a:custGeom>
            <a:ln w="31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5951916" y="3837450"/>
              <a:ext cx="30480" cy="72390"/>
            </a:xfrm>
            <a:custGeom>
              <a:avLst/>
              <a:gdLst/>
              <a:ahLst/>
              <a:cxnLst/>
              <a:rect l="l" t="t" r="r" b="b"/>
              <a:pathLst>
                <a:path w="30479" h="72389">
                  <a:moveTo>
                    <a:pt x="0" y="0"/>
                  </a:moveTo>
                  <a:lnTo>
                    <a:pt x="5185" y="22649"/>
                  </a:lnTo>
                  <a:lnTo>
                    <a:pt x="10054" y="37689"/>
                  </a:lnTo>
                  <a:lnTo>
                    <a:pt x="17433" y="51862"/>
                  </a:lnTo>
                  <a:lnTo>
                    <a:pt x="30146" y="71908"/>
                  </a:lnTo>
                </a:path>
              </a:pathLst>
            </a:custGeom>
            <a:ln w="30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8" name="object 448"/>
          <p:cNvGrpSpPr/>
          <p:nvPr/>
        </p:nvGrpSpPr>
        <p:grpSpPr>
          <a:xfrm>
            <a:off x="6879575" y="3704052"/>
            <a:ext cx="57150" cy="103505"/>
            <a:chOff x="6879575" y="3704052"/>
            <a:chExt cx="57150" cy="103505"/>
          </a:xfrm>
        </p:grpSpPr>
        <p:sp>
          <p:nvSpPr>
            <p:cNvPr id="449" name="object 449"/>
            <p:cNvSpPr/>
            <p:nvPr/>
          </p:nvSpPr>
          <p:spPr>
            <a:xfrm>
              <a:off x="6896672" y="37253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0" y="114"/>
                  </a:moveTo>
                  <a:lnTo>
                    <a:pt x="172" y="57"/>
                  </a:lnTo>
                  <a:lnTo>
                    <a:pt x="3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897016" y="3721898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0" y="3460"/>
                  </a:moveTo>
                  <a:lnTo>
                    <a:pt x="4640" y="537"/>
                  </a:lnTo>
                  <a:lnTo>
                    <a:pt x="7582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904598" y="3721361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0" y="537"/>
                  </a:moveTo>
                  <a:lnTo>
                    <a:pt x="2942" y="0"/>
                  </a:lnTo>
                  <a:lnTo>
                    <a:pt x="5422" y="4346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910021" y="3725707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4">
                  <a:moveTo>
                    <a:pt x="0" y="0"/>
                  </a:moveTo>
                  <a:lnTo>
                    <a:pt x="2480" y="4345"/>
                  </a:lnTo>
                  <a:lnTo>
                    <a:pt x="4407" y="14521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914429" y="3740228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09" h="24129">
                  <a:moveTo>
                    <a:pt x="0" y="0"/>
                  </a:moveTo>
                  <a:lnTo>
                    <a:pt x="1927" y="10176"/>
                  </a:lnTo>
                  <a:lnTo>
                    <a:pt x="3190" y="23890"/>
                  </a:lnTo>
                </a:path>
              </a:pathLst>
            </a:custGeom>
            <a:ln w="34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917619" y="3764118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40" h="26670">
                  <a:moveTo>
                    <a:pt x="0" y="0"/>
                  </a:moveTo>
                  <a:lnTo>
                    <a:pt x="745" y="8128"/>
                  </a:lnTo>
                  <a:lnTo>
                    <a:pt x="1226" y="13604"/>
                  </a:lnTo>
                  <a:lnTo>
                    <a:pt x="1652" y="18917"/>
                  </a:lnTo>
                  <a:lnTo>
                    <a:pt x="2233" y="26558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5" name="object 455"/>
          <p:cNvGrpSpPr/>
          <p:nvPr/>
        </p:nvGrpSpPr>
        <p:grpSpPr>
          <a:xfrm>
            <a:off x="6964019" y="3585156"/>
            <a:ext cx="257810" cy="248285"/>
            <a:chOff x="6964019" y="3585156"/>
            <a:chExt cx="257810" cy="248285"/>
          </a:xfrm>
        </p:grpSpPr>
        <p:sp>
          <p:nvSpPr>
            <p:cNvPr id="456" name="object 456"/>
            <p:cNvSpPr/>
            <p:nvPr/>
          </p:nvSpPr>
          <p:spPr>
            <a:xfrm>
              <a:off x="6981482" y="3612090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0" y="11306"/>
                  </a:moveTo>
                  <a:lnTo>
                    <a:pt x="286" y="9758"/>
                  </a:lnTo>
                  <a:lnTo>
                    <a:pt x="573" y="8210"/>
                  </a:lnTo>
                </a:path>
                <a:path w="3175" h="11429">
                  <a:moveTo>
                    <a:pt x="573" y="8210"/>
                  </a:moveTo>
                  <a:lnTo>
                    <a:pt x="1146" y="5114"/>
                  </a:lnTo>
                  <a:lnTo>
                    <a:pt x="277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984259" y="3602430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0" y="9660"/>
                  </a:moveTo>
                  <a:lnTo>
                    <a:pt x="1630" y="4546"/>
                  </a:lnTo>
                  <a:lnTo>
                    <a:pt x="6096" y="0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8" name="object 45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027952" y="3647476"/>
              <a:ext cx="193866" cy="185803"/>
            </a:xfrm>
            <a:prstGeom prst="rect">
              <a:avLst/>
            </a:prstGeom>
          </p:spPr>
        </p:pic>
      </p:grpSp>
      <p:pic>
        <p:nvPicPr>
          <p:cNvPr id="459" name="object 45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745781" y="3506230"/>
            <a:ext cx="390007" cy="346230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8220423" y="3619650"/>
            <a:ext cx="161196" cy="192511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8443857" y="3633245"/>
            <a:ext cx="270115" cy="205747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67582" y="4368585"/>
            <a:ext cx="197998" cy="432550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848671" y="4451305"/>
            <a:ext cx="234576" cy="230178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140172" y="4472829"/>
            <a:ext cx="180219" cy="378449"/>
          </a:xfrm>
          <a:prstGeom prst="rect">
            <a:avLst/>
          </a:prstGeom>
        </p:spPr>
      </p:pic>
      <p:grpSp>
        <p:nvGrpSpPr>
          <p:cNvPr id="465" name="object 465"/>
          <p:cNvGrpSpPr/>
          <p:nvPr/>
        </p:nvGrpSpPr>
        <p:grpSpPr>
          <a:xfrm>
            <a:off x="1664397" y="4506776"/>
            <a:ext cx="417830" cy="235585"/>
            <a:chOff x="1664397" y="4506776"/>
            <a:chExt cx="417830" cy="235585"/>
          </a:xfrm>
        </p:grpSpPr>
        <p:pic>
          <p:nvPicPr>
            <p:cNvPr id="466" name="object 46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64397" y="4506776"/>
              <a:ext cx="162065" cy="205785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856555" y="4549816"/>
              <a:ext cx="225666" cy="191982"/>
            </a:xfrm>
            <a:prstGeom prst="rect">
              <a:avLst/>
            </a:prstGeom>
          </p:spPr>
        </p:pic>
      </p:grpSp>
      <p:pic>
        <p:nvPicPr>
          <p:cNvPr id="468" name="object 46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199253" y="4448389"/>
            <a:ext cx="408500" cy="295595"/>
          </a:xfrm>
          <a:prstGeom prst="rect">
            <a:avLst/>
          </a:prstGeom>
        </p:spPr>
      </p:pic>
      <p:grpSp>
        <p:nvGrpSpPr>
          <p:cNvPr id="469" name="object 469"/>
          <p:cNvGrpSpPr/>
          <p:nvPr/>
        </p:nvGrpSpPr>
        <p:grpSpPr>
          <a:xfrm>
            <a:off x="2666170" y="4521224"/>
            <a:ext cx="414655" cy="433070"/>
            <a:chOff x="2666170" y="4521224"/>
            <a:chExt cx="414655" cy="433070"/>
          </a:xfrm>
        </p:grpSpPr>
        <p:pic>
          <p:nvPicPr>
            <p:cNvPr id="470" name="object 47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666170" y="4521870"/>
              <a:ext cx="187578" cy="158553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850068" y="4521224"/>
              <a:ext cx="230581" cy="432694"/>
            </a:xfrm>
            <a:prstGeom prst="rect">
              <a:avLst/>
            </a:prstGeom>
          </p:spPr>
        </p:pic>
      </p:grpSp>
      <p:pic>
        <p:nvPicPr>
          <p:cNvPr id="472" name="object 472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407364" y="4489567"/>
            <a:ext cx="209263" cy="201494"/>
          </a:xfrm>
          <a:prstGeom prst="rect">
            <a:avLst/>
          </a:prstGeom>
        </p:spPr>
      </p:pic>
      <p:grpSp>
        <p:nvGrpSpPr>
          <p:cNvPr id="473" name="object 473"/>
          <p:cNvGrpSpPr/>
          <p:nvPr/>
        </p:nvGrpSpPr>
        <p:grpSpPr>
          <a:xfrm>
            <a:off x="3732261" y="4510647"/>
            <a:ext cx="237490" cy="132080"/>
            <a:chOff x="3732261" y="4510647"/>
            <a:chExt cx="237490" cy="132080"/>
          </a:xfrm>
        </p:grpSpPr>
        <p:sp>
          <p:nvSpPr>
            <p:cNvPr id="474" name="object 474"/>
            <p:cNvSpPr/>
            <p:nvPr/>
          </p:nvSpPr>
          <p:spPr>
            <a:xfrm>
              <a:off x="3751583" y="454849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750467" y="454691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1116" y="1575"/>
                  </a:moveTo>
                  <a:lnTo>
                    <a:pt x="772" y="12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749695" y="454377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772" y="3146"/>
                  </a:moveTo>
                  <a:lnTo>
                    <a:pt x="0" y="1915"/>
                  </a:lnTo>
                  <a:lnTo>
                    <a:pt x="2783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752478" y="4539688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0" y="4081"/>
                  </a:moveTo>
                  <a:lnTo>
                    <a:pt x="2783" y="2165"/>
                  </a:lnTo>
                  <a:lnTo>
                    <a:pt x="12174" y="0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764653" y="4535652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70" h="4445">
                  <a:moveTo>
                    <a:pt x="0" y="4036"/>
                  </a:moveTo>
                  <a:lnTo>
                    <a:pt x="5690" y="2755"/>
                  </a:lnTo>
                  <a:lnTo>
                    <a:pt x="10304" y="1908"/>
                  </a:lnTo>
                  <a:lnTo>
                    <a:pt x="16287" y="1115"/>
                  </a:lnTo>
                  <a:lnTo>
                    <a:pt x="26085" y="0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790738" y="4532415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70" h="3810">
                  <a:moveTo>
                    <a:pt x="0" y="3237"/>
                  </a:moveTo>
                  <a:lnTo>
                    <a:pt x="10003" y="2133"/>
                  </a:lnTo>
                  <a:lnTo>
                    <a:pt x="17431" y="1428"/>
                  </a:lnTo>
                  <a:lnTo>
                    <a:pt x="25967" y="818"/>
                  </a:lnTo>
                  <a:lnTo>
                    <a:pt x="39295" y="0"/>
                  </a:lnTo>
                </a:path>
              </a:pathLst>
            </a:custGeom>
            <a:ln w="33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830033" y="4530032"/>
              <a:ext cx="46355" cy="2540"/>
            </a:xfrm>
            <a:custGeom>
              <a:avLst/>
              <a:gdLst/>
              <a:ahLst/>
              <a:cxnLst/>
              <a:rect l="l" t="t" r="r" b="b"/>
              <a:pathLst>
                <a:path w="46354" h="2539">
                  <a:moveTo>
                    <a:pt x="0" y="2382"/>
                  </a:moveTo>
                  <a:lnTo>
                    <a:pt x="13436" y="1576"/>
                  </a:lnTo>
                  <a:lnTo>
                    <a:pt x="22732" y="1059"/>
                  </a:lnTo>
                  <a:lnTo>
                    <a:pt x="32225" y="608"/>
                  </a:lnTo>
                  <a:lnTo>
                    <a:pt x="46249" y="0"/>
                  </a:lnTo>
                </a:path>
              </a:pathLst>
            </a:custGeom>
            <a:ln w="32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876283" y="4527947"/>
              <a:ext cx="76200" cy="2540"/>
            </a:xfrm>
            <a:custGeom>
              <a:avLst/>
              <a:gdLst/>
              <a:ahLst/>
              <a:cxnLst/>
              <a:rect l="l" t="t" r="r" b="b"/>
              <a:pathLst>
                <a:path w="76200" h="2539">
                  <a:moveTo>
                    <a:pt x="0" y="2085"/>
                  </a:moveTo>
                  <a:lnTo>
                    <a:pt x="44568" y="818"/>
                  </a:lnTo>
                  <a:lnTo>
                    <a:pt x="67302" y="185"/>
                  </a:lnTo>
                  <a:lnTo>
                    <a:pt x="75292" y="0"/>
                  </a:lnTo>
                  <a:lnTo>
                    <a:pt x="75628" y="71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920395" y="4528019"/>
              <a:ext cx="31750" cy="1905"/>
            </a:xfrm>
            <a:custGeom>
              <a:avLst/>
              <a:gdLst/>
              <a:ahLst/>
              <a:cxnLst/>
              <a:rect l="l" t="t" r="r" b="b"/>
              <a:pathLst>
                <a:path w="31750" h="1904">
                  <a:moveTo>
                    <a:pt x="31516" y="0"/>
                  </a:moveTo>
                  <a:lnTo>
                    <a:pt x="19643" y="694"/>
                  </a:lnTo>
                  <a:lnTo>
                    <a:pt x="12403" y="1103"/>
                  </a:lnTo>
                  <a:lnTo>
                    <a:pt x="6840" y="1388"/>
                  </a:lnTo>
                  <a:lnTo>
                    <a:pt x="0" y="1709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806372" y="461563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804224" y="461586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147" y="0"/>
                  </a:moveTo>
                  <a:lnTo>
                    <a:pt x="1804" y="229"/>
                  </a:lnTo>
                  <a:lnTo>
                    <a:pt x="0" y="177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802420" y="461764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1803" y="0"/>
                  </a:moveTo>
                  <a:lnTo>
                    <a:pt x="0" y="1547"/>
                  </a:lnTo>
                  <a:lnTo>
                    <a:pt x="2645" y="3345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805066" y="4620986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70" h="3175">
                  <a:moveTo>
                    <a:pt x="0" y="0"/>
                  </a:moveTo>
                  <a:lnTo>
                    <a:pt x="2645" y="1798"/>
                  </a:lnTo>
                  <a:lnTo>
                    <a:pt x="13694" y="2841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818760" y="4623828"/>
              <a:ext cx="29845" cy="1905"/>
            </a:xfrm>
            <a:custGeom>
              <a:avLst/>
              <a:gdLst/>
              <a:ahLst/>
              <a:cxnLst/>
              <a:rect l="l" t="t" r="r" b="b"/>
              <a:pathLst>
                <a:path w="29845" h="1904">
                  <a:moveTo>
                    <a:pt x="0" y="0"/>
                  </a:moveTo>
                  <a:lnTo>
                    <a:pt x="6673" y="608"/>
                  </a:lnTo>
                  <a:lnTo>
                    <a:pt x="11950" y="952"/>
                  </a:lnTo>
                  <a:lnTo>
                    <a:pt x="18579" y="1158"/>
                  </a:lnTo>
                  <a:lnTo>
                    <a:pt x="29307" y="1353"/>
                  </a:lnTo>
                </a:path>
              </a:pathLst>
            </a:custGeom>
            <a:ln w="34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848068" y="4624552"/>
              <a:ext cx="95885" cy="635"/>
            </a:xfrm>
            <a:custGeom>
              <a:avLst/>
              <a:gdLst/>
              <a:ahLst/>
              <a:cxnLst/>
              <a:rect l="l" t="t" r="r" b="b"/>
              <a:pathLst>
                <a:path w="95885" h="635">
                  <a:moveTo>
                    <a:pt x="-16590" y="314"/>
                  </a:moveTo>
                  <a:lnTo>
                    <a:pt x="112047" y="314"/>
                  </a:lnTo>
                </a:path>
              </a:pathLst>
            </a:custGeom>
            <a:ln w="33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9" name="object 489"/>
          <p:cNvGrpSpPr/>
          <p:nvPr/>
        </p:nvGrpSpPr>
        <p:grpSpPr>
          <a:xfrm>
            <a:off x="4179990" y="4315280"/>
            <a:ext cx="475615" cy="466725"/>
            <a:chOff x="4179990" y="4315280"/>
            <a:chExt cx="475615" cy="466725"/>
          </a:xfrm>
        </p:grpSpPr>
        <p:pic>
          <p:nvPicPr>
            <p:cNvPr id="490" name="object 49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79990" y="4435703"/>
              <a:ext cx="288625" cy="186260"/>
            </a:xfrm>
            <a:prstGeom prst="rect">
              <a:avLst/>
            </a:prstGeom>
          </p:spPr>
        </p:pic>
        <p:pic>
          <p:nvPicPr>
            <p:cNvPr id="491" name="object 49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444401" y="4315280"/>
              <a:ext cx="210746" cy="466207"/>
            </a:xfrm>
            <a:prstGeom prst="rect">
              <a:avLst/>
            </a:prstGeom>
          </p:spPr>
        </p:pic>
      </p:grpSp>
      <p:pic>
        <p:nvPicPr>
          <p:cNvPr id="492" name="object 492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451127" y="4275895"/>
            <a:ext cx="200607" cy="306930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725596" y="4413148"/>
            <a:ext cx="205082" cy="178371"/>
          </a:xfrm>
          <a:prstGeom prst="rect">
            <a:avLst/>
          </a:prstGeom>
        </p:spPr>
      </p:pic>
      <p:pic>
        <p:nvPicPr>
          <p:cNvPr id="494" name="object 49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040917" y="4344229"/>
            <a:ext cx="288782" cy="284680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145649" y="4211946"/>
            <a:ext cx="305868" cy="347564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529587" y="4338956"/>
            <a:ext cx="193886" cy="186311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981276" y="4215004"/>
            <a:ext cx="207868" cy="328766"/>
          </a:xfrm>
          <a:prstGeom prst="rect">
            <a:avLst/>
          </a:prstGeom>
        </p:spPr>
      </p:pic>
      <p:grpSp>
        <p:nvGrpSpPr>
          <p:cNvPr id="498" name="object 498"/>
          <p:cNvGrpSpPr/>
          <p:nvPr/>
        </p:nvGrpSpPr>
        <p:grpSpPr>
          <a:xfrm>
            <a:off x="8248653" y="4244747"/>
            <a:ext cx="645795" cy="309245"/>
            <a:chOff x="8248653" y="4244747"/>
            <a:chExt cx="645795" cy="309245"/>
          </a:xfrm>
        </p:grpSpPr>
        <p:pic>
          <p:nvPicPr>
            <p:cNvPr id="499" name="object 49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248653" y="4245261"/>
              <a:ext cx="170304" cy="308719"/>
            </a:xfrm>
            <a:prstGeom prst="rect">
              <a:avLst/>
            </a:prstGeom>
          </p:spPr>
        </p:pic>
        <p:pic>
          <p:nvPicPr>
            <p:cNvPr id="500" name="object 50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447646" y="4310241"/>
              <a:ext cx="190468" cy="185512"/>
            </a:xfrm>
            <a:prstGeom prst="rect">
              <a:avLst/>
            </a:prstGeom>
          </p:spPr>
        </p:pic>
        <p:pic>
          <p:nvPicPr>
            <p:cNvPr id="501" name="object 50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678090" y="4244747"/>
              <a:ext cx="215967" cy="305162"/>
            </a:xfrm>
            <a:prstGeom prst="rect">
              <a:avLst/>
            </a:prstGeom>
          </p:spPr>
        </p:pic>
      </p:grpSp>
      <p:grpSp>
        <p:nvGrpSpPr>
          <p:cNvPr id="502" name="object 502"/>
          <p:cNvGrpSpPr/>
          <p:nvPr/>
        </p:nvGrpSpPr>
        <p:grpSpPr>
          <a:xfrm>
            <a:off x="9147998" y="4309172"/>
            <a:ext cx="65405" cy="128270"/>
            <a:chOff x="9147998" y="4309172"/>
            <a:chExt cx="65405" cy="128270"/>
          </a:xfrm>
        </p:grpSpPr>
        <p:sp>
          <p:nvSpPr>
            <p:cNvPr id="503" name="object 503"/>
            <p:cNvSpPr/>
            <p:nvPr/>
          </p:nvSpPr>
          <p:spPr>
            <a:xfrm>
              <a:off x="9188290" y="432851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271" y="2662"/>
                  </a:moveTo>
                  <a:lnTo>
                    <a:pt x="6469" y="2375"/>
                  </a:lnTo>
                  <a:lnTo>
                    <a:pt x="5666" y="2089"/>
                  </a:lnTo>
                </a:path>
                <a:path w="7620" h="3175">
                  <a:moveTo>
                    <a:pt x="5666" y="2089"/>
                  </a:moveTo>
                  <a:lnTo>
                    <a:pt x="4061" y="1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9179138" y="4326684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151" y="1826"/>
                  </a:moveTo>
                  <a:lnTo>
                    <a:pt x="5089" y="310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9170409" y="4326374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90" h="4445">
                  <a:moveTo>
                    <a:pt x="8729" y="310"/>
                  </a:moveTo>
                  <a:lnTo>
                    <a:pt x="3640" y="0"/>
                  </a:lnTo>
                  <a:lnTo>
                    <a:pt x="0" y="3888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9165955" y="4330262"/>
              <a:ext cx="5080" cy="13335"/>
            </a:xfrm>
            <a:custGeom>
              <a:avLst/>
              <a:gdLst/>
              <a:ahLst/>
              <a:cxnLst/>
              <a:rect l="l" t="t" r="r" b="b"/>
              <a:pathLst>
                <a:path w="5079" h="13335">
                  <a:moveTo>
                    <a:pt x="4453" y="0"/>
                  </a:moveTo>
                  <a:lnTo>
                    <a:pt x="813" y="3888"/>
                  </a:lnTo>
                  <a:lnTo>
                    <a:pt x="0" y="13139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9165141" y="4343402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60">
                  <a:moveTo>
                    <a:pt x="813" y="0"/>
                  </a:moveTo>
                  <a:lnTo>
                    <a:pt x="0" y="9252"/>
                  </a:lnTo>
                  <a:lnTo>
                    <a:pt x="1677" y="22640"/>
                  </a:lnTo>
                </a:path>
              </a:pathLst>
            </a:custGeom>
            <a:ln w="34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166818" y="4366042"/>
              <a:ext cx="9525" cy="54610"/>
            </a:xfrm>
            <a:custGeom>
              <a:avLst/>
              <a:gdLst/>
              <a:ahLst/>
              <a:cxnLst/>
              <a:rect l="l" t="t" r="r" b="b"/>
              <a:pathLst>
                <a:path w="9525" h="54610">
                  <a:moveTo>
                    <a:pt x="0" y="0"/>
                  </a:moveTo>
                  <a:lnTo>
                    <a:pt x="3935" y="24627"/>
                  </a:lnTo>
                  <a:lnTo>
                    <a:pt x="6183" y="38523"/>
                  </a:lnTo>
                  <a:lnTo>
                    <a:pt x="7583" y="46805"/>
                  </a:lnTo>
                  <a:lnTo>
                    <a:pt x="8979" y="54591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9" name="object 509"/>
          <p:cNvGrpSpPr/>
          <p:nvPr/>
        </p:nvGrpSpPr>
        <p:grpSpPr>
          <a:xfrm>
            <a:off x="9143296" y="4222838"/>
            <a:ext cx="40640" cy="40005"/>
            <a:chOff x="9143296" y="4222838"/>
            <a:chExt cx="40640" cy="40005"/>
          </a:xfrm>
        </p:grpSpPr>
        <p:sp>
          <p:nvSpPr>
            <p:cNvPr id="510" name="object 510"/>
            <p:cNvSpPr/>
            <p:nvPr/>
          </p:nvSpPr>
          <p:spPr>
            <a:xfrm>
              <a:off x="9165373" y="4244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917" y="802"/>
                  </a:moveTo>
                  <a:lnTo>
                    <a:pt x="458" y="4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160686" y="4240228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687" y="3829"/>
                  </a:moveTo>
                  <a:lnTo>
                    <a:pt x="569" y="110"/>
                  </a:lnTo>
                  <a:lnTo>
                    <a:pt x="0" y="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2" name="object 512"/>
          <p:cNvGrpSpPr/>
          <p:nvPr/>
        </p:nvGrpSpPr>
        <p:grpSpPr>
          <a:xfrm>
            <a:off x="9215982" y="4280918"/>
            <a:ext cx="203200" cy="216535"/>
            <a:chOff x="9215982" y="4280918"/>
            <a:chExt cx="203200" cy="216535"/>
          </a:xfrm>
        </p:grpSpPr>
        <p:sp>
          <p:nvSpPr>
            <p:cNvPr id="513" name="object 513"/>
            <p:cNvSpPr/>
            <p:nvPr/>
          </p:nvSpPr>
          <p:spPr>
            <a:xfrm>
              <a:off x="9401094" y="431754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9393735" y="431377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7359" y="3778"/>
                  </a:moveTo>
                  <a:lnTo>
                    <a:pt x="4436" y="2002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9380766" y="4308700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79">
                  <a:moveTo>
                    <a:pt x="12968" y="5070"/>
                  </a:moveTo>
                  <a:lnTo>
                    <a:pt x="8532" y="3067"/>
                  </a:lnTo>
                  <a:lnTo>
                    <a:pt x="0" y="0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9359354" y="4302458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90" h="6350">
                  <a:moveTo>
                    <a:pt x="21411" y="6242"/>
                  </a:moveTo>
                  <a:lnTo>
                    <a:pt x="12879" y="3175"/>
                  </a:lnTo>
                  <a:lnTo>
                    <a:pt x="0" y="0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9329521" y="4298167"/>
              <a:ext cx="29845" cy="4445"/>
            </a:xfrm>
            <a:custGeom>
              <a:avLst/>
              <a:gdLst/>
              <a:ahLst/>
              <a:cxnLst/>
              <a:rect l="l" t="t" r="r" b="b"/>
              <a:pathLst>
                <a:path w="29845" h="4445">
                  <a:moveTo>
                    <a:pt x="29833" y="4291"/>
                  </a:moveTo>
                  <a:lnTo>
                    <a:pt x="22122" y="2438"/>
                  </a:lnTo>
                  <a:lnTo>
                    <a:pt x="16444" y="1374"/>
                  </a:lnTo>
                  <a:lnTo>
                    <a:pt x="10002" y="695"/>
                  </a:lnTo>
                  <a:lnTo>
                    <a:pt x="0" y="0"/>
                  </a:lnTo>
                </a:path>
              </a:pathLst>
            </a:custGeom>
            <a:ln w="33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9293624" y="4297584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10">
                  <a:moveTo>
                    <a:pt x="35897" y="582"/>
                  </a:moveTo>
                  <a:lnTo>
                    <a:pt x="25800" y="0"/>
                  </a:lnTo>
                  <a:lnTo>
                    <a:pt x="18695" y="108"/>
                  </a:lnTo>
                  <a:lnTo>
                    <a:pt x="11217" y="1182"/>
                  </a:lnTo>
                  <a:lnTo>
                    <a:pt x="0" y="3492"/>
                  </a:lnTo>
                </a:path>
              </a:pathLst>
            </a:custGeom>
            <a:ln w="33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9259969" y="4301077"/>
              <a:ext cx="33655" cy="11430"/>
            </a:xfrm>
            <a:custGeom>
              <a:avLst/>
              <a:gdLst/>
              <a:ahLst/>
              <a:cxnLst/>
              <a:rect l="l" t="t" r="r" b="b"/>
              <a:pathLst>
                <a:path w="33654" h="11429">
                  <a:moveTo>
                    <a:pt x="33654" y="0"/>
                  </a:moveTo>
                  <a:lnTo>
                    <a:pt x="22472" y="2434"/>
                  </a:lnTo>
                  <a:lnTo>
                    <a:pt x="15239" y="4382"/>
                  </a:lnTo>
                  <a:lnTo>
                    <a:pt x="8800" y="6867"/>
                  </a:lnTo>
                  <a:lnTo>
                    <a:pt x="0" y="1091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238865" y="4311988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90" h="15239">
                  <a:moveTo>
                    <a:pt x="21104" y="0"/>
                  </a:moveTo>
                  <a:lnTo>
                    <a:pt x="12500" y="4101"/>
                  </a:lnTo>
                  <a:lnTo>
                    <a:pt x="7434" y="6990"/>
                  </a:lnTo>
                  <a:lnTo>
                    <a:pt x="3926" y="10038"/>
                  </a:lnTo>
                  <a:lnTo>
                    <a:pt x="0" y="14615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9232470" y="4326603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4" h="15239">
                  <a:moveTo>
                    <a:pt x="6394" y="0"/>
                  </a:moveTo>
                  <a:lnTo>
                    <a:pt x="0" y="7730"/>
                  </a:lnTo>
                  <a:lnTo>
                    <a:pt x="2998" y="15168"/>
                  </a:lnTo>
                </a:path>
              </a:pathLst>
            </a:custGeom>
            <a:ln w="32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9235468" y="4341772"/>
              <a:ext cx="14604" cy="15240"/>
            </a:xfrm>
            <a:custGeom>
              <a:avLst/>
              <a:gdLst/>
              <a:ahLst/>
              <a:cxnLst/>
              <a:rect l="l" t="t" r="r" b="b"/>
              <a:pathLst>
                <a:path w="14604" h="15239">
                  <a:moveTo>
                    <a:pt x="0" y="0"/>
                  </a:moveTo>
                  <a:lnTo>
                    <a:pt x="2998" y="7438"/>
                  </a:lnTo>
                  <a:lnTo>
                    <a:pt x="14374" y="14736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9249843" y="4356508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09" h="14604">
                  <a:moveTo>
                    <a:pt x="0" y="0"/>
                  </a:moveTo>
                  <a:lnTo>
                    <a:pt x="6847" y="4325"/>
                  </a:lnTo>
                  <a:lnTo>
                    <a:pt x="12120" y="7238"/>
                  </a:lnTo>
                  <a:lnTo>
                    <a:pt x="18507" y="10063"/>
                  </a:lnTo>
                  <a:lnTo>
                    <a:pt x="28701" y="14123"/>
                  </a:lnTo>
                </a:path>
              </a:pathLst>
            </a:custGeom>
            <a:ln w="33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9278544" y="4370632"/>
              <a:ext cx="74295" cy="26670"/>
            </a:xfrm>
            <a:custGeom>
              <a:avLst/>
              <a:gdLst/>
              <a:ahLst/>
              <a:cxnLst/>
              <a:rect l="l" t="t" r="r" b="b"/>
              <a:pathLst>
                <a:path w="74295" h="26670">
                  <a:moveTo>
                    <a:pt x="0" y="0"/>
                  </a:moveTo>
                  <a:lnTo>
                    <a:pt x="33020" y="11351"/>
                  </a:lnTo>
                  <a:lnTo>
                    <a:pt x="51745" y="17852"/>
                  </a:lnTo>
                  <a:lnTo>
                    <a:pt x="63124" y="21948"/>
                  </a:lnTo>
                  <a:lnTo>
                    <a:pt x="74103" y="26083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9352647" y="4396716"/>
              <a:ext cx="29845" cy="14604"/>
            </a:xfrm>
            <a:custGeom>
              <a:avLst/>
              <a:gdLst/>
              <a:ahLst/>
              <a:cxnLst/>
              <a:rect l="l" t="t" r="r" b="b"/>
              <a:pathLst>
                <a:path w="29845" h="14604">
                  <a:moveTo>
                    <a:pt x="0" y="0"/>
                  </a:moveTo>
                  <a:lnTo>
                    <a:pt x="10278" y="3947"/>
                  </a:lnTo>
                  <a:lnTo>
                    <a:pt x="16755" y="6725"/>
                  </a:lnTo>
                  <a:lnTo>
                    <a:pt x="22178" y="9650"/>
                  </a:lnTo>
                  <a:lnTo>
                    <a:pt x="29291" y="14038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9381938" y="4410754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0" y="0"/>
                  </a:moveTo>
                  <a:lnTo>
                    <a:pt x="11831" y="7411"/>
                  </a:lnTo>
                  <a:lnTo>
                    <a:pt x="16149" y="15626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9397375" y="4426381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713" y="0"/>
                  </a:moveTo>
                  <a:lnTo>
                    <a:pt x="5032" y="8215"/>
                  </a:lnTo>
                  <a:lnTo>
                    <a:pt x="0" y="16656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9378546" y="4443037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19050" h="15875">
                  <a:moveTo>
                    <a:pt x="18828" y="0"/>
                  </a:moveTo>
                  <a:lnTo>
                    <a:pt x="13796" y="8440"/>
                  </a:lnTo>
                  <a:lnTo>
                    <a:pt x="0" y="15572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9339798" y="4458610"/>
              <a:ext cx="39370" cy="12700"/>
            </a:xfrm>
            <a:custGeom>
              <a:avLst/>
              <a:gdLst/>
              <a:ahLst/>
              <a:cxnLst/>
              <a:rect l="l" t="t" r="r" b="b"/>
              <a:pathLst>
                <a:path w="39370" h="12700">
                  <a:moveTo>
                    <a:pt x="38748" y="0"/>
                  </a:moveTo>
                  <a:lnTo>
                    <a:pt x="30381" y="4204"/>
                  </a:lnTo>
                  <a:lnTo>
                    <a:pt x="23556" y="6885"/>
                  </a:lnTo>
                  <a:lnTo>
                    <a:pt x="14640" y="9194"/>
                  </a:lnTo>
                  <a:lnTo>
                    <a:pt x="0" y="12282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9286454" y="4470893"/>
              <a:ext cx="53340" cy="8255"/>
            </a:xfrm>
            <a:custGeom>
              <a:avLst/>
              <a:gdLst/>
              <a:ahLst/>
              <a:cxnLst/>
              <a:rect l="l" t="t" r="r" b="b"/>
              <a:pathLst>
                <a:path w="53340" h="8254">
                  <a:moveTo>
                    <a:pt x="53344" y="0"/>
                  </a:moveTo>
                  <a:lnTo>
                    <a:pt x="38475" y="3016"/>
                  </a:lnTo>
                  <a:lnTo>
                    <a:pt x="27962" y="4817"/>
                  </a:lnTo>
                  <a:lnTo>
                    <a:pt x="16804" y="6119"/>
                  </a:lnTo>
                  <a:lnTo>
                    <a:pt x="0" y="7637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9234961" y="4478530"/>
              <a:ext cx="52069" cy="2540"/>
            </a:xfrm>
            <a:custGeom>
              <a:avLst/>
              <a:gdLst/>
              <a:ahLst/>
              <a:cxnLst/>
              <a:rect l="l" t="t" r="r" b="b"/>
              <a:pathLst>
                <a:path w="52070" h="2539">
                  <a:moveTo>
                    <a:pt x="51492" y="0"/>
                  </a:moveTo>
                  <a:lnTo>
                    <a:pt x="34717" y="1436"/>
                  </a:lnTo>
                  <a:lnTo>
                    <a:pt x="23762" y="2166"/>
                  </a:lnTo>
                  <a:lnTo>
                    <a:pt x="13798" y="2413"/>
                  </a:lnTo>
                  <a:lnTo>
                    <a:pt x="0" y="2405"/>
                  </a:lnTo>
                </a:path>
              </a:pathLst>
            </a:custGeom>
            <a:ln w="31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2" name="object 532"/>
          <p:cNvGrpSpPr/>
          <p:nvPr/>
        </p:nvGrpSpPr>
        <p:grpSpPr>
          <a:xfrm>
            <a:off x="616111" y="5193834"/>
            <a:ext cx="370205" cy="478155"/>
            <a:chOff x="616111" y="5193834"/>
            <a:chExt cx="370205" cy="478155"/>
          </a:xfrm>
        </p:grpSpPr>
        <p:pic>
          <p:nvPicPr>
            <p:cNvPr id="533" name="object 5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16111" y="5193834"/>
              <a:ext cx="179539" cy="478092"/>
            </a:xfrm>
            <a:prstGeom prst="rect">
              <a:avLst/>
            </a:prstGeom>
          </p:spPr>
        </p:pic>
        <p:sp>
          <p:nvSpPr>
            <p:cNvPr id="534" name="object 534"/>
            <p:cNvSpPr/>
            <p:nvPr/>
          </p:nvSpPr>
          <p:spPr>
            <a:xfrm>
              <a:off x="704246" y="5385388"/>
              <a:ext cx="250825" cy="3175"/>
            </a:xfrm>
            <a:custGeom>
              <a:avLst/>
              <a:gdLst/>
              <a:ahLst/>
              <a:cxnLst/>
              <a:rect l="l" t="t" r="r" b="b"/>
              <a:pathLst>
                <a:path w="250825" h="3175">
                  <a:moveTo>
                    <a:pt x="-15828" y="1380"/>
                  </a:moveTo>
                  <a:lnTo>
                    <a:pt x="266092" y="1380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5" name="object 5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90990" y="5356897"/>
              <a:ext cx="194999" cy="145125"/>
            </a:xfrm>
            <a:prstGeom prst="rect">
              <a:avLst/>
            </a:prstGeom>
          </p:spPr>
        </p:pic>
      </p:grpSp>
      <p:pic>
        <p:nvPicPr>
          <p:cNvPr id="536" name="object 53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077833" y="5219569"/>
            <a:ext cx="76578" cy="309829"/>
          </a:xfrm>
          <a:prstGeom prst="rect">
            <a:avLst/>
          </a:prstGeom>
        </p:spPr>
      </p:pic>
      <p:grpSp>
        <p:nvGrpSpPr>
          <p:cNvPr id="537" name="object 537"/>
          <p:cNvGrpSpPr/>
          <p:nvPr/>
        </p:nvGrpSpPr>
        <p:grpSpPr>
          <a:xfrm>
            <a:off x="1265638" y="5304745"/>
            <a:ext cx="405130" cy="215265"/>
            <a:chOff x="1265638" y="5304745"/>
            <a:chExt cx="405130" cy="215265"/>
          </a:xfrm>
        </p:grpSpPr>
        <p:pic>
          <p:nvPicPr>
            <p:cNvPr id="538" name="object 5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265638" y="5304745"/>
              <a:ext cx="160579" cy="215223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450949" y="5334810"/>
              <a:ext cx="219317" cy="184322"/>
            </a:xfrm>
            <a:prstGeom prst="rect">
              <a:avLst/>
            </a:prstGeom>
          </p:spPr>
        </p:pic>
      </p:grpSp>
      <p:grpSp>
        <p:nvGrpSpPr>
          <p:cNvPr id="540" name="object 540"/>
          <p:cNvGrpSpPr/>
          <p:nvPr/>
        </p:nvGrpSpPr>
        <p:grpSpPr>
          <a:xfrm>
            <a:off x="1848158" y="5492158"/>
            <a:ext cx="38100" cy="38100"/>
            <a:chOff x="1848158" y="5492158"/>
            <a:chExt cx="38100" cy="38100"/>
          </a:xfrm>
        </p:grpSpPr>
        <p:sp>
          <p:nvSpPr>
            <p:cNvPr id="541" name="object 541"/>
            <p:cNvSpPr/>
            <p:nvPr/>
          </p:nvSpPr>
          <p:spPr>
            <a:xfrm>
              <a:off x="1868489" y="551255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867373" y="551220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72"/>
                  </a:moveTo>
                  <a:lnTo>
                    <a:pt x="18578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865600" y="5509600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772" y="2606"/>
                  </a:moveTo>
                  <a:lnTo>
                    <a:pt x="1000" y="2262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4" name="object 544"/>
          <p:cNvGrpSpPr/>
          <p:nvPr/>
        </p:nvGrpSpPr>
        <p:grpSpPr>
          <a:xfrm>
            <a:off x="709943" y="6189424"/>
            <a:ext cx="758190" cy="381635"/>
            <a:chOff x="709943" y="6189424"/>
            <a:chExt cx="758190" cy="381635"/>
          </a:xfrm>
        </p:grpSpPr>
        <p:sp>
          <p:nvSpPr>
            <p:cNvPr id="545" name="object 545"/>
            <p:cNvSpPr/>
            <p:nvPr/>
          </p:nvSpPr>
          <p:spPr>
            <a:xfrm>
              <a:off x="732522" y="627743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31062" y="6248548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10">
                  <a:moveTo>
                    <a:pt x="1460" y="28883"/>
                  </a:moveTo>
                  <a:lnTo>
                    <a:pt x="1050" y="17454"/>
                  </a:lnTo>
                  <a:lnTo>
                    <a:pt x="761" y="10635"/>
                  </a:lnTo>
                  <a:lnTo>
                    <a:pt x="457" y="5720"/>
                  </a:lnTo>
                  <a:lnTo>
                    <a:pt x="0" y="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27839" y="6212753"/>
              <a:ext cx="3810" cy="36195"/>
            </a:xfrm>
            <a:custGeom>
              <a:avLst/>
              <a:gdLst/>
              <a:ahLst/>
              <a:cxnLst/>
              <a:rect l="l" t="t" r="r" b="b"/>
              <a:pathLst>
                <a:path w="3809" h="36195">
                  <a:moveTo>
                    <a:pt x="3222" y="35795"/>
                  </a:moveTo>
                  <a:lnTo>
                    <a:pt x="1741" y="18738"/>
                  </a:lnTo>
                  <a:lnTo>
                    <a:pt x="911" y="9324"/>
                  </a:lnTo>
                  <a:lnTo>
                    <a:pt x="431" y="4197"/>
                  </a:lnTo>
                  <a:lnTo>
                    <a:pt x="0" y="0"/>
                  </a:lnTo>
                </a:path>
              </a:pathLst>
            </a:custGeom>
            <a:ln w="33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26804" y="6206286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1034" y="6467"/>
                  </a:moveTo>
                  <a:lnTo>
                    <a:pt x="356" y="0"/>
                  </a:lnTo>
                  <a:lnTo>
                    <a:pt x="0" y="1683"/>
                  </a:lnTo>
                </a:path>
              </a:pathLst>
            </a:custGeom>
            <a:ln w="33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26674" y="6207969"/>
              <a:ext cx="635" cy="286385"/>
            </a:xfrm>
            <a:custGeom>
              <a:avLst/>
              <a:gdLst/>
              <a:ahLst/>
              <a:cxnLst/>
              <a:rect l="l" t="t" r="r" b="b"/>
              <a:pathLst>
                <a:path w="634" h="286385">
                  <a:moveTo>
                    <a:pt x="101" y="-15427"/>
                  </a:moveTo>
                  <a:lnTo>
                    <a:pt x="101" y="301408"/>
                  </a:lnTo>
                </a:path>
              </a:pathLst>
            </a:custGeom>
            <a:ln w="31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0" name="object 55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10852" y="6329723"/>
              <a:ext cx="466539" cy="241289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203051" y="6266701"/>
              <a:ext cx="264831" cy="270099"/>
            </a:xfrm>
            <a:prstGeom prst="rect">
              <a:avLst/>
            </a:prstGeom>
          </p:spPr>
        </p:pic>
      </p:grpSp>
      <p:pic>
        <p:nvPicPr>
          <p:cNvPr id="552" name="object 552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986513" y="6252402"/>
            <a:ext cx="201029" cy="293550"/>
          </a:xfrm>
          <a:prstGeom prst="rect">
            <a:avLst/>
          </a:prstGeom>
        </p:spPr>
      </p:pic>
      <p:grpSp>
        <p:nvGrpSpPr>
          <p:cNvPr id="553" name="object 553"/>
          <p:cNvGrpSpPr/>
          <p:nvPr/>
        </p:nvGrpSpPr>
        <p:grpSpPr>
          <a:xfrm>
            <a:off x="2338169" y="6198361"/>
            <a:ext cx="565785" cy="339090"/>
            <a:chOff x="2338169" y="6198361"/>
            <a:chExt cx="565785" cy="339090"/>
          </a:xfrm>
        </p:grpSpPr>
        <p:pic>
          <p:nvPicPr>
            <p:cNvPr id="554" name="object 55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338169" y="6198361"/>
              <a:ext cx="177275" cy="338771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552407" y="6268634"/>
              <a:ext cx="246807" cy="202694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825656" y="6370990"/>
              <a:ext cx="77988" cy="125352"/>
            </a:xfrm>
            <a:prstGeom prst="rect">
              <a:avLst/>
            </a:prstGeom>
          </p:spPr>
        </p:pic>
      </p:grpSp>
      <p:pic>
        <p:nvPicPr>
          <p:cNvPr id="557" name="object 557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053666" y="6309965"/>
            <a:ext cx="116283" cy="128718"/>
          </a:xfrm>
          <a:prstGeom prst="rect">
            <a:avLst/>
          </a:prstGeom>
        </p:spPr>
      </p:pic>
      <p:grpSp>
        <p:nvGrpSpPr>
          <p:cNvPr id="558" name="object 558"/>
          <p:cNvGrpSpPr/>
          <p:nvPr/>
        </p:nvGrpSpPr>
        <p:grpSpPr>
          <a:xfrm>
            <a:off x="3072863" y="6301188"/>
            <a:ext cx="180340" cy="295910"/>
            <a:chOff x="3072863" y="6301188"/>
            <a:chExt cx="180340" cy="295910"/>
          </a:xfrm>
        </p:grpSpPr>
        <p:sp>
          <p:nvSpPr>
            <p:cNvPr id="559" name="object 559"/>
            <p:cNvSpPr/>
            <p:nvPr/>
          </p:nvSpPr>
          <p:spPr>
            <a:xfrm>
              <a:off x="3231178" y="6318650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5">
                  <a:moveTo>
                    <a:pt x="4380" y="0"/>
                  </a:moveTo>
                  <a:lnTo>
                    <a:pt x="3864" y="515"/>
                  </a:lnTo>
                  <a:lnTo>
                    <a:pt x="3348" y="1031"/>
                  </a:lnTo>
                </a:path>
                <a:path w="4444" h="4445">
                  <a:moveTo>
                    <a:pt x="3348" y="1031"/>
                  </a:moveTo>
                  <a:lnTo>
                    <a:pt x="2316" y="2064"/>
                  </a:lnTo>
                  <a:lnTo>
                    <a:pt x="0" y="426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225171" y="6322916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89">
                  <a:moveTo>
                    <a:pt x="6006" y="0"/>
                  </a:moveTo>
                  <a:lnTo>
                    <a:pt x="3690" y="2201"/>
                  </a:lnTo>
                  <a:lnTo>
                    <a:pt x="0" y="8387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088186" y="6331303"/>
              <a:ext cx="137160" cy="250190"/>
            </a:xfrm>
            <a:custGeom>
              <a:avLst/>
              <a:gdLst/>
              <a:ahLst/>
              <a:cxnLst/>
              <a:rect l="l" t="t" r="r" b="b"/>
              <a:pathLst>
                <a:path w="137160" h="250190">
                  <a:moveTo>
                    <a:pt x="136985" y="0"/>
                  </a:moveTo>
                  <a:lnTo>
                    <a:pt x="61767" y="137218"/>
                  </a:lnTo>
                  <a:lnTo>
                    <a:pt x="22426" y="208985"/>
                  </a:lnTo>
                  <a:lnTo>
                    <a:pt x="6117" y="238727"/>
                  </a:lnTo>
                  <a:lnTo>
                    <a:pt x="0" y="249869"/>
                  </a:lnTo>
                </a:path>
              </a:pathLst>
            </a:custGeom>
            <a:ln w="30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2" name="object 56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3304640" y="6167394"/>
            <a:ext cx="151337" cy="418196"/>
          </a:xfrm>
          <a:prstGeom prst="rect">
            <a:avLst/>
          </a:prstGeom>
        </p:spPr>
      </p:pic>
      <p:pic>
        <p:nvPicPr>
          <p:cNvPr id="563" name="object 56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3986841" y="6174823"/>
            <a:ext cx="189995" cy="302298"/>
          </a:xfrm>
          <a:prstGeom prst="rect">
            <a:avLst/>
          </a:prstGeom>
        </p:spPr>
      </p:pic>
      <p:pic>
        <p:nvPicPr>
          <p:cNvPr id="564" name="object 56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238060" y="6285868"/>
            <a:ext cx="245960" cy="191734"/>
          </a:xfrm>
          <a:prstGeom prst="rect">
            <a:avLst/>
          </a:prstGeom>
        </p:spPr>
      </p:pic>
      <p:pic>
        <p:nvPicPr>
          <p:cNvPr id="565" name="object 56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5085705" y="6225263"/>
            <a:ext cx="191330" cy="198780"/>
          </a:xfrm>
          <a:prstGeom prst="rect">
            <a:avLst/>
          </a:prstGeom>
        </p:spPr>
      </p:pic>
      <p:pic>
        <p:nvPicPr>
          <p:cNvPr id="566" name="object 56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717837" y="6177059"/>
            <a:ext cx="245136" cy="240808"/>
          </a:xfrm>
          <a:prstGeom prst="rect">
            <a:avLst/>
          </a:prstGeom>
        </p:spPr>
      </p:pic>
      <p:grpSp>
        <p:nvGrpSpPr>
          <p:cNvPr id="567" name="object 567"/>
          <p:cNvGrpSpPr/>
          <p:nvPr/>
        </p:nvGrpSpPr>
        <p:grpSpPr>
          <a:xfrm>
            <a:off x="6021628" y="6309444"/>
            <a:ext cx="115570" cy="34925"/>
            <a:chOff x="6021628" y="6309444"/>
            <a:chExt cx="115570" cy="34925"/>
          </a:xfrm>
        </p:grpSpPr>
        <p:sp>
          <p:nvSpPr>
            <p:cNvPr id="568" name="object 568"/>
            <p:cNvSpPr/>
            <p:nvPr/>
          </p:nvSpPr>
          <p:spPr>
            <a:xfrm>
              <a:off x="6021628" y="632690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2920" y="0"/>
                  </a:moveTo>
                  <a:lnTo>
                    <a:pt x="2576" y="0"/>
                  </a:lnTo>
                  <a:lnTo>
                    <a:pt x="2232" y="0"/>
                  </a:lnTo>
                </a:path>
                <a:path w="3175">
                  <a:moveTo>
                    <a:pt x="2232" y="0"/>
                  </a:moveTo>
                  <a:lnTo>
                    <a:pt x="1544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021628" y="6326792"/>
              <a:ext cx="115570" cy="635"/>
            </a:xfrm>
            <a:custGeom>
              <a:avLst/>
              <a:gdLst/>
              <a:ahLst/>
              <a:cxnLst/>
              <a:rect l="l" t="t" r="r" b="b"/>
              <a:pathLst>
                <a:path w="115570" h="635">
                  <a:moveTo>
                    <a:pt x="0" y="114"/>
                  </a:moveTo>
                  <a:lnTo>
                    <a:pt x="65250" y="112"/>
                  </a:lnTo>
                  <a:lnTo>
                    <a:pt x="99011" y="100"/>
                  </a:lnTo>
                  <a:lnTo>
                    <a:pt x="112093" y="66"/>
                  </a:lnTo>
                  <a:lnTo>
                    <a:pt x="115306" y="0"/>
                  </a:lnTo>
                </a:path>
              </a:pathLst>
            </a:custGeom>
            <a:ln w="32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0" name="object 570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56122" y="6182976"/>
            <a:ext cx="192375" cy="351546"/>
          </a:xfrm>
          <a:prstGeom prst="rect">
            <a:avLst/>
          </a:prstGeom>
        </p:spPr>
      </p:pic>
      <p:pic>
        <p:nvPicPr>
          <p:cNvPr id="571" name="object 57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648870" y="6080052"/>
            <a:ext cx="196191" cy="310304"/>
          </a:xfrm>
          <a:prstGeom prst="rect">
            <a:avLst/>
          </a:prstGeom>
        </p:spPr>
      </p:pic>
      <p:grpSp>
        <p:nvGrpSpPr>
          <p:cNvPr id="572" name="object 572"/>
          <p:cNvGrpSpPr/>
          <p:nvPr/>
        </p:nvGrpSpPr>
        <p:grpSpPr>
          <a:xfrm>
            <a:off x="6900018" y="6171568"/>
            <a:ext cx="636905" cy="248285"/>
            <a:chOff x="6900018" y="6171568"/>
            <a:chExt cx="636905" cy="248285"/>
          </a:xfrm>
        </p:grpSpPr>
        <p:pic>
          <p:nvPicPr>
            <p:cNvPr id="573" name="object 57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900018" y="6181680"/>
              <a:ext cx="180119" cy="201737"/>
            </a:xfrm>
            <a:prstGeom prst="rect">
              <a:avLst/>
            </a:prstGeom>
          </p:spPr>
        </p:pic>
        <p:pic>
          <p:nvPicPr>
            <p:cNvPr id="574" name="object 57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119767" y="6171568"/>
              <a:ext cx="417018" cy="248258"/>
            </a:xfrm>
            <a:prstGeom prst="rect">
              <a:avLst/>
            </a:prstGeom>
          </p:spPr>
        </p:pic>
      </p:grpSp>
      <p:grpSp>
        <p:nvGrpSpPr>
          <p:cNvPr id="575" name="object 575"/>
          <p:cNvGrpSpPr/>
          <p:nvPr/>
        </p:nvGrpSpPr>
        <p:grpSpPr>
          <a:xfrm>
            <a:off x="7992875" y="6176527"/>
            <a:ext cx="382270" cy="429895"/>
            <a:chOff x="7992875" y="6176527"/>
            <a:chExt cx="382270" cy="429895"/>
          </a:xfrm>
        </p:grpSpPr>
        <p:sp>
          <p:nvSpPr>
            <p:cNvPr id="576" name="object 576"/>
            <p:cNvSpPr/>
            <p:nvPr/>
          </p:nvSpPr>
          <p:spPr>
            <a:xfrm>
              <a:off x="8025031" y="6256156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40" h="10795">
                  <a:moveTo>
                    <a:pt x="1946" y="10705"/>
                  </a:moveTo>
                  <a:lnTo>
                    <a:pt x="1716" y="9214"/>
                  </a:lnTo>
                  <a:lnTo>
                    <a:pt x="1487" y="7723"/>
                  </a:lnTo>
                </a:path>
                <a:path w="2540" h="10795">
                  <a:moveTo>
                    <a:pt x="1487" y="7723"/>
                  </a:moveTo>
                  <a:lnTo>
                    <a:pt x="1029" y="47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8022859" y="6249217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2172" y="6939"/>
                  </a:moveTo>
                  <a:lnTo>
                    <a:pt x="1143" y="2198"/>
                  </a:lnTo>
                  <a:lnTo>
                    <a:pt x="0" y="0"/>
                  </a:lnTo>
                </a:path>
              </a:pathLst>
            </a:custGeom>
            <a:ln w="34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8021431" y="6247020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427" y="2196"/>
                  </a:moveTo>
                  <a:lnTo>
                    <a:pt x="283" y="0"/>
                  </a:lnTo>
                  <a:lnTo>
                    <a:pt x="0" y="6064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8021431" y="6253085"/>
              <a:ext cx="1905" cy="76200"/>
            </a:xfrm>
            <a:custGeom>
              <a:avLst/>
              <a:gdLst/>
              <a:ahLst/>
              <a:cxnLst/>
              <a:rect l="l" t="t" r="r" b="b"/>
              <a:pathLst>
                <a:path w="1904" h="76200">
                  <a:moveTo>
                    <a:pt x="0" y="0"/>
                  </a:moveTo>
                  <a:lnTo>
                    <a:pt x="690" y="25539"/>
                  </a:lnTo>
                  <a:lnTo>
                    <a:pt x="1071" y="41931"/>
                  </a:lnTo>
                  <a:lnTo>
                    <a:pt x="1281" y="56266"/>
                  </a:lnTo>
                  <a:lnTo>
                    <a:pt x="1454" y="75635"/>
                  </a:lnTo>
                </a:path>
              </a:pathLst>
            </a:custGeom>
            <a:ln w="34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8021591" y="6328720"/>
              <a:ext cx="1905" cy="73025"/>
            </a:xfrm>
            <a:custGeom>
              <a:avLst/>
              <a:gdLst/>
              <a:ahLst/>
              <a:cxnLst/>
              <a:rect l="l" t="t" r="r" b="b"/>
              <a:pathLst>
                <a:path w="1904" h="73025">
                  <a:moveTo>
                    <a:pt x="1293" y="0"/>
                  </a:moveTo>
                  <a:lnTo>
                    <a:pt x="1424" y="19327"/>
                  </a:lnTo>
                  <a:lnTo>
                    <a:pt x="1333" y="33373"/>
                  </a:lnTo>
                  <a:lnTo>
                    <a:pt x="898" y="48980"/>
                  </a:lnTo>
                  <a:lnTo>
                    <a:pt x="0" y="72991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8017251" y="6401712"/>
              <a:ext cx="4445" cy="80645"/>
            </a:xfrm>
            <a:custGeom>
              <a:avLst/>
              <a:gdLst/>
              <a:ahLst/>
              <a:cxnLst/>
              <a:rect l="l" t="t" r="r" b="b"/>
              <a:pathLst>
                <a:path w="4445" h="80645">
                  <a:moveTo>
                    <a:pt x="4340" y="0"/>
                  </a:moveTo>
                  <a:lnTo>
                    <a:pt x="3393" y="24128"/>
                  </a:lnTo>
                  <a:lnTo>
                    <a:pt x="2626" y="40554"/>
                  </a:lnTo>
                  <a:lnTo>
                    <a:pt x="1630" y="56820"/>
                  </a:lnTo>
                  <a:lnTo>
                    <a:pt x="0" y="80471"/>
                  </a:lnTo>
                </a:path>
              </a:pathLst>
            </a:custGeom>
            <a:ln w="31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8007943" y="6482183"/>
              <a:ext cx="9525" cy="109220"/>
            </a:xfrm>
            <a:custGeom>
              <a:avLst/>
              <a:gdLst/>
              <a:ahLst/>
              <a:cxnLst/>
              <a:rect l="l" t="t" r="r" b="b"/>
              <a:pathLst>
                <a:path w="9525" h="109220">
                  <a:moveTo>
                    <a:pt x="9307" y="0"/>
                  </a:moveTo>
                  <a:lnTo>
                    <a:pt x="4288" y="56733"/>
                  </a:lnTo>
                  <a:lnTo>
                    <a:pt x="1646" y="86970"/>
                  </a:lnTo>
                  <a:lnTo>
                    <a:pt x="507" y="100902"/>
                  </a:lnTo>
                  <a:lnTo>
                    <a:pt x="0" y="108724"/>
                  </a:lnTo>
                </a:path>
              </a:pathLst>
            </a:custGeom>
            <a:ln w="30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8040028" y="6293736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4" h="4445">
                  <a:moveTo>
                    <a:pt x="458" y="3898"/>
                  </a:moveTo>
                  <a:lnTo>
                    <a:pt x="229" y="194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8039570" y="6280972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4" h="13335">
                  <a:moveTo>
                    <a:pt x="-17462" y="6381"/>
                  </a:moveTo>
                  <a:lnTo>
                    <a:pt x="17920" y="6381"/>
                  </a:lnTo>
                </a:path>
              </a:pathLst>
            </a:custGeom>
            <a:ln w="47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039572" y="6260238"/>
              <a:ext cx="5080" cy="20955"/>
            </a:xfrm>
            <a:custGeom>
              <a:avLst/>
              <a:gdLst/>
              <a:ahLst/>
              <a:cxnLst/>
              <a:rect l="l" t="t" r="r" b="b"/>
              <a:pathLst>
                <a:path w="5079" h="20954">
                  <a:moveTo>
                    <a:pt x="0" y="20734"/>
                  </a:moveTo>
                  <a:lnTo>
                    <a:pt x="3" y="11869"/>
                  </a:lnTo>
                  <a:lnTo>
                    <a:pt x="4729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044302" y="6236869"/>
              <a:ext cx="16510" cy="23495"/>
            </a:xfrm>
            <a:custGeom>
              <a:avLst/>
              <a:gdLst/>
              <a:ahLst/>
              <a:cxnLst/>
              <a:rect l="l" t="t" r="r" b="b"/>
              <a:pathLst>
                <a:path w="16509" h="23495">
                  <a:moveTo>
                    <a:pt x="0" y="23369"/>
                  </a:moveTo>
                  <a:lnTo>
                    <a:pt x="2914" y="16327"/>
                  </a:lnTo>
                  <a:lnTo>
                    <a:pt x="5588" y="11546"/>
                  </a:lnTo>
                  <a:lnTo>
                    <a:pt x="9553" y="6833"/>
                  </a:lnTo>
                  <a:lnTo>
                    <a:pt x="16342" y="0"/>
                  </a:lnTo>
                </a:path>
              </a:pathLst>
            </a:custGeom>
            <a:ln w="33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060645" y="6218732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09" h="18414">
                  <a:moveTo>
                    <a:pt x="0" y="18136"/>
                  </a:moveTo>
                  <a:lnTo>
                    <a:pt x="6987" y="11384"/>
                  </a:lnTo>
                  <a:lnTo>
                    <a:pt x="12347" y="7244"/>
                  </a:lnTo>
                  <a:lnTo>
                    <a:pt x="18804" y="4016"/>
                  </a:lnTo>
                  <a:lnTo>
                    <a:pt x="29087" y="0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089732" y="6213256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0" y="5475"/>
                  </a:moveTo>
                  <a:lnTo>
                    <a:pt x="10389" y="1680"/>
                  </a:lnTo>
                  <a:lnTo>
                    <a:pt x="17594" y="0"/>
                  </a:lnTo>
                  <a:lnTo>
                    <a:pt x="24983" y="61"/>
                  </a:lnTo>
                  <a:lnTo>
                    <a:pt x="35924" y="1492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125656" y="6214748"/>
              <a:ext cx="33020" cy="16510"/>
            </a:xfrm>
            <a:custGeom>
              <a:avLst/>
              <a:gdLst/>
              <a:ahLst/>
              <a:cxnLst/>
              <a:rect l="l" t="t" r="r" b="b"/>
              <a:pathLst>
                <a:path w="33020" h="16510">
                  <a:moveTo>
                    <a:pt x="0" y="0"/>
                  </a:moveTo>
                  <a:lnTo>
                    <a:pt x="10893" y="1744"/>
                  </a:lnTo>
                  <a:lnTo>
                    <a:pt x="17957" y="4007"/>
                  </a:lnTo>
                  <a:lnTo>
                    <a:pt x="24279" y="8301"/>
                  </a:lnTo>
                  <a:lnTo>
                    <a:pt x="32949" y="16140"/>
                  </a:lnTo>
                </a:path>
              </a:pathLst>
            </a:custGeom>
            <a:ln w="32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158606" y="6230889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89">
                  <a:moveTo>
                    <a:pt x="0" y="0"/>
                  </a:moveTo>
                  <a:lnTo>
                    <a:pt x="8496" y="8121"/>
                  </a:lnTo>
                  <a:lnTo>
                    <a:pt x="13601" y="14390"/>
                  </a:lnTo>
                  <a:lnTo>
                    <a:pt x="17360" y="22015"/>
                  </a:lnTo>
                  <a:lnTo>
                    <a:pt x="21819" y="34202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180426" y="6265092"/>
              <a:ext cx="6350" cy="42545"/>
            </a:xfrm>
            <a:custGeom>
              <a:avLst/>
              <a:gdLst/>
              <a:ahLst/>
              <a:cxnLst/>
              <a:rect l="l" t="t" r="r" b="b"/>
              <a:pathLst>
                <a:path w="6350" h="42545">
                  <a:moveTo>
                    <a:pt x="0" y="0"/>
                  </a:moveTo>
                  <a:lnTo>
                    <a:pt x="4189" y="12312"/>
                  </a:lnTo>
                  <a:lnTo>
                    <a:pt x="6060" y="20821"/>
                  </a:lnTo>
                  <a:lnTo>
                    <a:pt x="6040" y="29491"/>
                  </a:lnTo>
                  <a:lnTo>
                    <a:pt x="4558" y="42285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8171089" y="6307377"/>
              <a:ext cx="13970" cy="38735"/>
            </a:xfrm>
            <a:custGeom>
              <a:avLst/>
              <a:gdLst/>
              <a:ahLst/>
              <a:cxnLst/>
              <a:rect l="l" t="t" r="r" b="b"/>
              <a:pathLst>
                <a:path w="13970" h="38735">
                  <a:moveTo>
                    <a:pt x="13895" y="0"/>
                  </a:moveTo>
                  <a:lnTo>
                    <a:pt x="12124" y="12733"/>
                  </a:lnTo>
                  <a:lnTo>
                    <a:pt x="10086" y="20978"/>
                  </a:lnTo>
                  <a:lnTo>
                    <a:pt x="6479" y="28333"/>
                  </a:lnTo>
                  <a:lnTo>
                    <a:pt x="0" y="38398"/>
                  </a:lnTo>
                </a:path>
              </a:pathLst>
            </a:custGeom>
            <a:ln w="32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144180" y="6345776"/>
              <a:ext cx="27305" cy="26034"/>
            </a:xfrm>
            <a:custGeom>
              <a:avLst/>
              <a:gdLst/>
              <a:ahLst/>
              <a:cxnLst/>
              <a:rect l="l" t="t" r="r" b="b"/>
              <a:pathLst>
                <a:path w="27304" h="26035">
                  <a:moveTo>
                    <a:pt x="26909" y="0"/>
                  </a:moveTo>
                  <a:lnTo>
                    <a:pt x="20226" y="9868"/>
                  </a:lnTo>
                  <a:lnTo>
                    <a:pt x="15195" y="15843"/>
                  </a:lnTo>
                  <a:lnTo>
                    <a:pt x="9294" y="20344"/>
                  </a:lnTo>
                  <a:lnTo>
                    <a:pt x="0" y="25788"/>
                  </a:lnTo>
                </a:path>
              </a:pathLst>
            </a:custGeom>
            <a:ln w="32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111915" y="6371564"/>
              <a:ext cx="32384" cy="10160"/>
            </a:xfrm>
            <a:custGeom>
              <a:avLst/>
              <a:gdLst/>
              <a:ahLst/>
              <a:cxnLst/>
              <a:rect l="l" t="t" r="r" b="b"/>
              <a:pathLst>
                <a:path w="32384" h="10160">
                  <a:moveTo>
                    <a:pt x="32264" y="0"/>
                  </a:moveTo>
                  <a:lnTo>
                    <a:pt x="22887" y="5190"/>
                  </a:lnTo>
                  <a:lnTo>
                    <a:pt x="16400" y="7920"/>
                  </a:lnTo>
                  <a:lnTo>
                    <a:pt x="9779" y="9088"/>
                  </a:lnTo>
                  <a:lnTo>
                    <a:pt x="0" y="9596"/>
                  </a:lnTo>
                </a:path>
              </a:pathLst>
            </a:custGeom>
            <a:ln w="32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081861" y="6376168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79" h="5714">
                  <a:moveTo>
                    <a:pt x="30053" y="4992"/>
                  </a:moveTo>
                  <a:lnTo>
                    <a:pt x="20308" y="5272"/>
                  </a:lnTo>
                  <a:lnTo>
                    <a:pt x="13929" y="4845"/>
                  </a:lnTo>
                  <a:lnTo>
                    <a:pt x="8099" y="3243"/>
                  </a:lnTo>
                  <a:lnTo>
                    <a:pt x="0" y="0"/>
                  </a:lnTo>
                </a:path>
              </a:pathLst>
            </a:custGeom>
            <a:ln w="32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061290" y="6360434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4" h="15875">
                  <a:moveTo>
                    <a:pt x="20570" y="15733"/>
                  </a:moveTo>
                  <a:lnTo>
                    <a:pt x="12619" y="12322"/>
                  </a:lnTo>
                  <a:lnTo>
                    <a:pt x="7826" y="9545"/>
                  </a:lnTo>
                  <a:lnTo>
                    <a:pt x="4263" y="5930"/>
                  </a:lnTo>
                  <a:lnTo>
                    <a:pt x="0" y="0"/>
                  </a:lnTo>
                </a:path>
              </a:pathLst>
            </a:custGeom>
            <a:ln w="32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054282" y="6339472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89">
                  <a:moveTo>
                    <a:pt x="7008" y="20962"/>
                  </a:moveTo>
                  <a:lnTo>
                    <a:pt x="0" y="10856"/>
                  </a:lnTo>
                  <a:lnTo>
                    <a:pt x="803" y="0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183089" y="626988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981"/>
                  </a:moveTo>
                  <a:lnTo>
                    <a:pt x="1547" y="1489"/>
                  </a:lnTo>
                  <a:lnTo>
                    <a:pt x="309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186185" y="6248634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89">
                  <a:moveTo>
                    <a:pt x="0" y="21250"/>
                  </a:moveTo>
                  <a:lnTo>
                    <a:pt x="9420" y="12616"/>
                  </a:lnTo>
                  <a:lnTo>
                    <a:pt x="15078" y="7525"/>
                  </a:lnTo>
                  <a:lnTo>
                    <a:pt x="19239" y="3983"/>
                  </a:lnTo>
                  <a:lnTo>
                    <a:pt x="24169" y="0"/>
                  </a:lnTo>
                </a:path>
              </a:pathLst>
            </a:custGeom>
            <a:ln w="34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210355" y="6237648"/>
              <a:ext cx="15875" cy="11430"/>
            </a:xfrm>
            <a:custGeom>
              <a:avLst/>
              <a:gdLst/>
              <a:ahLst/>
              <a:cxnLst/>
              <a:rect l="l" t="t" r="r" b="b"/>
              <a:pathLst>
                <a:path w="15875" h="11429">
                  <a:moveTo>
                    <a:pt x="0" y="10986"/>
                  </a:moveTo>
                  <a:lnTo>
                    <a:pt x="8093" y="4495"/>
                  </a:lnTo>
                  <a:lnTo>
                    <a:pt x="15857" y="0"/>
                  </a:lnTo>
                </a:path>
              </a:pathLst>
            </a:custGeom>
            <a:ln w="33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8226212" y="6233153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0" y="4495"/>
                  </a:moveTo>
                  <a:lnTo>
                    <a:pt x="7763" y="0"/>
                  </a:lnTo>
                  <a:lnTo>
                    <a:pt x="14350" y="1530"/>
                  </a:lnTo>
                </a:path>
              </a:pathLst>
            </a:custGeom>
            <a:ln w="33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8240562" y="6234684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0" y="0"/>
                  </a:moveTo>
                  <a:lnTo>
                    <a:pt x="6586" y="1530"/>
                  </a:lnTo>
                  <a:lnTo>
                    <a:pt x="12117" y="10495"/>
                  </a:lnTo>
                </a:path>
              </a:pathLst>
            </a:custGeom>
            <a:ln w="33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8252680" y="6245180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9525" h="25400">
                  <a:moveTo>
                    <a:pt x="0" y="0"/>
                  </a:moveTo>
                  <a:lnTo>
                    <a:pt x="3255" y="5429"/>
                  </a:lnTo>
                  <a:lnTo>
                    <a:pt x="5305" y="9820"/>
                  </a:lnTo>
                  <a:lnTo>
                    <a:pt x="7014" y="15496"/>
                  </a:lnTo>
                  <a:lnTo>
                    <a:pt x="9251" y="24781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8261932" y="6269961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0" y="0"/>
                  </a:moveTo>
                  <a:lnTo>
                    <a:pt x="2178" y="9443"/>
                  </a:lnTo>
                  <a:lnTo>
                    <a:pt x="3481" y="16229"/>
                  </a:lnTo>
                  <a:lnTo>
                    <a:pt x="4427" y="23633"/>
                  </a:lnTo>
                  <a:lnTo>
                    <a:pt x="5535" y="34928"/>
                  </a:lnTo>
                </a:path>
              </a:pathLst>
            </a:custGeom>
            <a:ln w="33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8267467" y="6304890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40" h="36195">
                  <a:moveTo>
                    <a:pt x="0" y="0"/>
                  </a:moveTo>
                  <a:lnTo>
                    <a:pt x="1053" y="11313"/>
                  </a:lnTo>
                  <a:lnTo>
                    <a:pt x="1615" y="18837"/>
                  </a:lnTo>
                  <a:lnTo>
                    <a:pt x="1878" y="25949"/>
                  </a:lnTo>
                  <a:lnTo>
                    <a:pt x="2030" y="36028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8269438" y="6340919"/>
              <a:ext cx="635" cy="27940"/>
            </a:xfrm>
            <a:custGeom>
              <a:avLst/>
              <a:gdLst/>
              <a:ahLst/>
              <a:cxnLst/>
              <a:rect l="l" t="t" r="r" b="b"/>
              <a:pathLst>
                <a:path w="634" h="27939">
                  <a:moveTo>
                    <a:pt x="106" y="-16310"/>
                  </a:moveTo>
                  <a:lnTo>
                    <a:pt x="106" y="44229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8268706" y="6368837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70">
                  <a:moveTo>
                    <a:pt x="732" y="0"/>
                  </a:moveTo>
                  <a:lnTo>
                    <a:pt x="458" y="11000"/>
                  </a:lnTo>
                  <a:lnTo>
                    <a:pt x="0" y="13895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8267255" y="6379509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451" y="3223"/>
                  </a:moveTo>
                  <a:lnTo>
                    <a:pt x="992" y="6118"/>
                  </a:lnTo>
                  <a:lnTo>
                    <a:pt x="0" y="0"/>
                  </a:lnTo>
                </a:path>
              </a:pathLst>
            </a:custGeom>
            <a:ln w="33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8264704" y="6358681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2551" y="20827"/>
                  </a:moveTo>
                  <a:lnTo>
                    <a:pt x="1557" y="14709"/>
                  </a:lnTo>
                  <a:lnTo>
                    <a:pt x="0" y="0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8261755" y="6323872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2948" y="34809"/>
                  </a:moveTo>
                  <a:lnTo>
                    <a:pt x="2026" y="25991"/>
                  </a:lnTo>
                  <a:lnTo>
                    <a:pt x="1412" y="19426"/>
                  </a:lnTo>
                  <a:lnTo>
                    <a:pt x="828" y="11850"/>
                  </a:lnTo>
                  <a:lnTo>
                    <a:pt x="0" y="0"/>
                  </a:lnTo>
                </a:path>
              </a:pathLst>
            </a:custGeom>
            <a:ln w="341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8260729" y="6282949"/>
              <a:ext cx="1270" cy="41275"/>
            </a:xfrm>
            <a:custGeom>
              <a:avLst/>
              <a:gdLst/>
              <a:ahLst/>
              <a:cxnLst/>
              <a:rect l="l" t="t" r="r" b="b"/>
              <a:pathLst>
                <a:path w="1270" h="41275">
                  <a:moveTo>
                    <a:pt x="1025" y="40922"/>
                  </a:moveTo>
                  <a:lnTo>
                    <a:pt x="245" y="28976"/>
                  </a:lnTo>
                  <a:lnTo>
                    <a:pt x="0" y="20731"/>
                  </a:lnTo>
                  <a:lnTo>
                    <a:pt x="302" y="12351"/>
                  </a:lnTo>
                  <a:lnTo>
                    <a:pt x="1166" y="0"/>
                  </a:lnTo>
                </a:path>
              </a:pathLst>
            </a:custGeom>
            <a:ln w="33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8261896" y="6244518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4" h="38735">
                  <a:moveTo>
                    <a:pt x="0" y="38431"/>
                  </a:moveTo>
                  <a:lnTo>
                    <a:pt x="986" y="26118"/>
                  </a:lnTo>
                  <a:lnTo>
                    <a:pt x="2148" y="18011"/>
                  </a:lnTo>
                  <a:lnTo>
                    <a:pt x="4232" y="10505"/>
                  </a:lnTo>
                  <a:lnTo>
                    <a:pt x="7989" y="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8269885" y="6214957"/>
              <a:ext cx="17780" cy="29845"/>
            </a:xfrm>
            <a:custGeom>
              <a:avLst/>
              <a:gdLst/>
              <a:ahLst/>
              <a:cxnLst/>
              <a:rect l="l" t="t" r="r" b="b"/>
              <a:pathLst>
                <a:path w="17779" h="29845">
                  <a:moveTo>
                    <a:pt x="0" y="29560"/>
                  </a:moveTo>
                  <a:lnTo>
                    <a:pt x="3908" y="19193"/>
                  </a:lnTo>
                  <a:lnTo>
                    <a:pt x="7050" y="12659"/>
                  </a:lnTo>
                  <a:lnTo>
                    <a:pt x="11083" y="7184"/>
                  </a:lnTo>
                  <a:lnTo>
                    <a:pt x="17662" y="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8287548" y="6197588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5" h="17779">
                  <a:moveTo>
                    <a:pt x="0" y="17369"/>
                  </a:moveTo>
                  <a:lnTo>
                    <a:pt x="6681" y="10375"/>
                  </a:lnTo>
                  <a:lnTo>
                    <a:pt x="11433" y="6234"/>
                  </a:lnTo>
                  <a:lnTo>
                    <a:pt x="16527" y="3318"/>
                  </a:lnTo>
                  <a:lnTo>
                    <a:pt x="24235" y="0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8311784" y="6193006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0" y="4581"/>
                  </a:moveTo>
                  <a:lnTo>
                    <a:pt x="7720" y="1477"/>
                  </a:lnTo>
                  <a:lnTo>
                    <a:pt x="12901" y="63"/>
                  </a:lnTo>
                  <a:lnTo>
                    <a:pt x="17890" y="0"/>
                  </a:lnTo>
                  <a:lnTo>
                    <a:pt x="25032" y="944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8336816" y="6193951"/>
              <a:ext cx="21590" cy="8255"/>
            </a:xfrm>
            <a:custGeom>
              <a:avLst/>
              <a:gdLst/>
              <a:ahLst/>
              <a:cxnLst/>
              <a:rect l="l" t="t" r="r" b="b"/>
              <a:pathLst>
                <a:path w="21590" h="8254">
                  <a:moveTo>
                    <a:pt x="0" y="0"/>
                  </a:moveTo>
                  <a:lnTo>
                    <a:pt x="12001" y="1780"/>
                  </a:lnTo>
                  <a:lnTo>
                    <a:pt x="21146" y="8008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7" name="object 617"/>
          <p:cNvGrpSpPr/>
          <p:nvPr/>
        </p:nvGrpSpPr>
        <p:grpSpPr>
          <a:xfrm>
            <a:off x="8382672" y="6184877"/>
            <a:ext cx="210820" cy="222250"/>
            <a:chOff x="8382672" y="6184877"/>
            <a:chExt cx="210820" cy="222250"/>
          </a:xfrm>
        </p:grpSpPr>
        <p:sp>
          <p:nvSpPr>
            <p:cNvPr id="618" name="object 618"/>
            <p:cNvSpPr/>
            <p:nvPr/>
          </p:nvSpPr>
          <p:spPr>
            <a:xfrm>
              <a:off x="8482386" y="628112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916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8468597" y="6281122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13789" y="0"/>
                  </a:moveTo>
                  <a:lnTo>
                    <a:pt x="4626" y="916"/>
                  </a:lnTo>
                  <a:lnTo>
                    <a:pt x="0" y="1716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8463971" y="6282839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626" y="0"/>
                  </a:moveTo>
                  <a:lnTo>
                    <a:pt x="0" y="800"/>
                  </a:lnTo>
                  <a:lnTo>
                    <a:pt x="753" y="1544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8464725" y="6284351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59" h="1270">
                  <a:moveTo>
                    <a:pt x="0" y="32"/>
                  </a:moveTo>
                  <a:lnTo>
                    <a:pt x="752" y="776"/>
                  </a:lnTo>
                  <a:lnTo>
                    <a:pt x="9967" y="0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8474692" y="6280135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0" y="4215"/>
                  </a:moveTo>
                  <a:lnTo>
                    <a:pt x="9214" y="3439"/>
                  </a:lnTo>
                  <a:lnTo>
                    <a:pt x="24052" y="0"/>
                  </a:lnTo>
                </a:path>
              </a:pathLst>
            </a:custGeom>
            <a:ln w="34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8498744" y="6270092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5" h="10160">
                  <a:moveTo>
                    <a:pt x="0" y="10043"/>
                  </a:moveTo>
                  <a:lnTo>
                    <a:pt x="8810" y="7952"/>
                  </a:lnTo>
                  <a:lnTo>
                    <a:pt x="14843" y="6209"/>
                  </a:lnTo>
                  <a:lnTo>
                    <a:pt x="20885" y="3872"/>
                  </a:lnTo>
                  <a:lnTo>
                    <a:pt x="29723" y="0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8528468" y="6254522"/>
              <a:ext cx="24130" cy="15875"/>
            </a:xfrm>
            <a:custGeom>
              <a:avLst/>
              <a:gdLst/>
              <a:ahLst/>
              <a:cxnLst/>
              <a:rect l="l" t="t" r="r" b="b"/>
              <a:pathLst>
                <a:path w="24129" h="15875">
                  <a:moveTo>
                    <a:pt x="0" y="15570"/>
                  </a:moveTo>
                  <a:lnTo>
                    <a:pt x="8742" y="11611"/>
                  </a:lnTo>
                  <a:lnTo>
                    <a:pt x="14120" y="8670"/>
                  </a:lnTo>
                  <a:lnTo>
                    <a:pt x="18348" y="5286"/>
                  </a:lnTo>
                  <a:lnTo>
                    <a:pt x="23645" y="0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8552114" y="6235969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90" h="19050">
                  <a:moveTo>
                    <a:pt x="0" y="18552"/>
                  </a:moveTo>
                  <a:lnTo>
                    <a:pt x="8759" y="9587"/>
                  </a:lnTo>
                  <a:lnTo>
                    <a:pt x="7115" y="0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8546250" y="6218233"/>
              <a:ext cx="13335" cy="17780"/>
            </a:xfrm>
            <a:custGeom>
              <a:avLst/>
              <a:gdLst/>
              <a:ahLst/>
              <a:cxnLst/>
              <a:rect l="l" t="t" r="r" b="b"/>
              <a:pathLst>
                <a:path w="13334" h="17779">
                  <a:moveTo>
                    <a:pt x="12979" y="17736"/>
                  </a:moveTo>
                  <a:lnTo>
                    <a:pt x="11335" y="8147"/>
                  </a:lnTo>
                  <a:lnTo>
                    <a:pt x="0" y="0"/>
                  </a:lnTo>
                </a:path>
              </a:pathLst>
            </a:custGeom>
            <a:ln w="33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8517126" y="6205449"/>
              <a:ext cx="29209" cy="13335"/>
            </a:xfrm>
            <a:custGeom>
              <a:avLst/>
              <a:gdLst/>
              <a:ahLst/>
              <a:cxnLst/>
              <a:rect l="l" t="t" r="r" b="b"/>
              <a:pathLst>
                <a:path w="29209" h="13335">
                  <a:moveTo>
                    <a:pt x="29123" y="12784"/>
                  </a:moveTo>
                  <a:lnTo>
                    <a:pt x="22292" y="8001"/>
                  </a:lnTo>
                  <a:lnTo>
                    <a:pt x="16982" y="5075"/>
                  </a:lnTo>
                  <a:lnTo>
                    <a:pt x="10461" y="2808"/>
                  </a:lnTo>
                  <a:lnTo>
                    <a:pt x="0" y="0"/>
                  </a:lnTo>
                </a:path>
              </a:pathLst>
            </a:custGeom>
            <a:ln w="33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8479651" y="6201502"/>
              <a:ext cx="38100" cy="4445"/>
            </a:xfrm>
            <a:custGeom>
              <a:avLst/>
              <a:gdLst/>
              <a:ahLst/>
              <a:cxnLst/>
              <a:rect l="l" t="t" r="r" b="b"/>
              <a:pathLst>
                <a:path w="38100" h="4445">
                  <a:moveTo>
                    <a:pt x="37475" y="3946"/>
                  </a:moveTo>
                  <a:lnTo>
                    <a:pt x="26883" y="1289"/>
                  </a:lnTo>
                  <a:lnTo>
                    <a:pt x="19449" y="72"/>
                  </a:lnTo>
                  <a:lnTo>
                    <a:pt x="11659" y="0"/>
                  </a:lnTo>
                  <a:lnTo>
                    <a:pt x="0" y="773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8442726" y="6202275"/>
              <a:ext cx="37465" cy="10160"/>
            </a:xfrm>
            <a:custGeom>
              <a:avLst/>
              <a:gdLst/>
              <a:ahLst/>
              <a:cxnLst/>
              <a:rect l="l" t="t" r="r" b="b"/>
              <a:pathLst>
                <a:path w="37465" h="10160">
                  <a:moveTo>
                    <a:pt x="36924" y="0"/>
                  </a:moveTo>
                  <a:lnTo>
                    <a:pt x="25273" y="978"/>
                  </a:lnTo>
                  <a:lnTo>
                    <a:pt x="17543" y="2342"/>
                  </a:lnTo>
                  <a:lnTo>
                    <a:pt x="10273" y="5026"/>
                  </a:lnTo>
                  <a:lnTo>
                    <a:pt x="0" y="9962"/>
                  </a:lnTo>
                </a:path>
              </a:pathLst>
            </a:custGeom>
            <a:ln w="32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8414177" y="6212238"/>
              <a:ext cx="28575" cy="24130"/>
            </a:xfrm>
            <a:custGeom>
              <a:avLst/>
              <a:gdLst/>
              <a:ahLst/>
              <a:cxnLst/>
              <a:rect l="l" t="t" r="r" b="b"/>
              <a:pathLst>
                <a:path w="28575" h="24129">
                  <a:moveTo>
                    <a:pt x="28549" y="0"/>
                  </a:moveTo>
                  <a:lnTo>
                    <a:pt x="18407" y="5154"/>
                  </a:lnTo>
                  <a:lnTo>
                    <a:pt x="12052" y="9360"/>
                  </a:lnTo>
                  <a:lnTo>
                    <a:pt x="6808" y="14859"/>
                  </a:lnTo>
                  <a:lnTo>
                    <a:pt x="0" y="23890"/>
                  </a:lnTo>
                </a:path>
              </a:pathLst>
            </a:custGeom>
            <a:ln w="32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8400333" y="6236128"/>
              <a:ext cx="13970" cy="35560"/>
            </a:xfrm>
            <a:custGeom>
              <a:avLst/>
              <a:gdLst/>
              <a:ahLst/>
              <a:cxnLst/>
              <a:rect l="l" t="t" r="r" b="b"/>
              <a:pathLst>
                <a:path w="13970" h="35560">
                  <a:moveTo>
                    <a:pt x="13843" y="0"/>
                  </a:moveTo>
                  <a:lnTo>
                    <a:pt x="7264" y="9209"/>
                  </a:lnTo>
                  <a:lnTo>
                    <a:pt x="3629" y="15964"/>
                  </a:lnTo>
                  <a:lnTo>
                    <a:pt x="1640" y="23580"/>
                  </a:lnTo>
                  <a:lnTo>
                    <a:pt x="0" y="35373"/>
                  </a:lnTo>
                </a:path>
              </a:pathLst>
            </a:custGeom>
            <a:ln w="32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8398989" y="6271501"/>
              <a:ext cx="6985" cy="41275"/>
            </a:xfrm>
            <a:custGeom>
              <a:avLst/>
              <a:gdLst/>
              <a:ahLst/>
              <a:cxnLst/>
              <a:rect l="l" t="t" r="r" b="b"/>
              <a:pathLst>
                <a:path w="6984" h="41275">
                  <a:moveTo>
                    <a:pt x="1344" y="0"/>
                  </a:moveTo>
                  <a:lnTo>
                    <a:pt x="0" y="11876"/>
                  </a:lnTo>
                  <a:lnTo>
                    <a:pt x="85" y="20079"/>
                  </a:lnTo>
                  <a:lnTo>
                    <a:pt x="2081" y="28428"/>
                  </a:lnTo>
                  <a:lnTo>
                    <a:pt x="6468" y="40742"/>
                  </a:lnTo>
                </a:path>
              </a:pathLst>
            </a:custGeom>
            <a:ln w="32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8405458" y="6312244"/>
              <a:ext cx="26034" cy="38100"/>
            </a:xfrm>
            <a:custGeom>
              <a:avLst/>
              <a:gdLst/>
              <a:ahLst/>
              <a:cxnLst/>
              <a:rect l="l" t="t" r="r" b="b"/>
              <a:pathLst>
                <a:path w="26034" h="38100">
                  <a:moveTo>
                    <a:pt x="0" y="0"/>
                  </a:moveTo>
                  <a:lnTo>
                    <a:pt x="4706" y="12265"/>
                  </a:lnTo>
                  <a:lnTo>
                    <a:pt x="8939" y="20277"/>
                  </a:lnTo>
                  <a:lnTo>
                    <a:pt x="15095" y="27567"/>
                  </a:lnTo>
                  <a:lnTo>
                    <a:pt x="25572" y="37666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8431031" y="6349910"/>
              <a:ext cx="43815" cy="27940"/>
            </a:xfrm>
            <a:custGeom>
              <a:avLst/>
              <a:gdLst/>
              <a:ahLst/>
              <a:cxnLst/>
              <a:rect l="l" t="t" r="r" b="b"/>
              <a:pathLst>
                <a:path w="43815" h="27939">
                  <a:moveTo>
                    <a:pt x="0" y="0"/>
                  </a:moveTo>
                  <a:lnTo>
                    <a:pt x="10754" y="9939"/>
                  </a:lnTo>
                  <a:lnTo>
                    <a:pt x="18854" y="16112"/>
                  </a:lnTo>
                  <a:lnTo>
                    <a:pt x="28361" y="21090"/>
                  </a:lnTo>
                  <a:lnTo>
                    <a:pt x="43338" y="27448"/>
                  </a:lnTo>
                </a:path>
              </a:pathLst>
            </a:custGeom>
            <a:ln w="32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8474369" y="6377359"/>
              <a:ext cx="53340" cy="12700"/>
            </a:xfrm>
            <a:custGeom>
              <a:avLst/>
              <a:gdLst/>
              <a:ahLst/>
              <a:cxnLst/>
              <a:rect l="l" t="t" r="r" b="b"/>
              <a:pathLst>
                <a:path w="53340" h="12700">
                  <a:moveTo>
                    <a:pt x="0" y="0"/>
                  </a:moveTo>
                  <a:lnTo>
                    <a:pt x="15127" y="6126"/>
                  </a:lnTo>
                  <a:lnTo>
                    <a:pt x="25684" y="9485"/>
                  </a:lnTo>
                  <a:lnTo>
                    <a:pt x="36633" y="11260"/>
                  </a:lnTo>
                  <a:lnTo>
                    <a:pt x="52939" y="12637"/>
                  </a:lnTo>
                </a:path>
              </a:pathLst>
            </a:custGeom>
            <a:ln w="31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8527308" y="6387531"/>
              <a:ext cx="50800" cy="3810"/>
            </a:xfrm>
            <a:custGeom>
              <a:avLst/>
              <a:gdLst/>
              <a:ahLst/>
              <a:cxnLst/>
              <a:rect l="l" t="t" r="r" b="b"/>
              <a:pathLst>
                <a:path w="50800" h="3810">
                  <a:moveTo>
                    <a:pt x="0" y="2465"/>
                  </a:moveTo>
                  <a:lnTo>
                    <a:pt x="16263" y="3607"/>
                  </a:lnTo>
                  <a:lnTo>
                    <a:pt x="26924" y="3730"/>
                  </a:lnTo>
                  <a:lnTo>
                    <a:pt x="36697" y="2605"/>
                  </a:lnTo>
                  <a:lnTo>
                    <a:pt x="50299" y="0"/>
                  </a:lnTo>
                </a:path>
              </a:pathLst>
            </a:custGeom>
            <a:ln w="31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7" name="object 637"/>
          <p:cNvGrpSpPr/>
          <p:nvPr/>
        </p:nvGrpSpPr>
        <p:grpSpPr>
          <a:xfrm>
            <a:off x="8583925" y="6071351"/>
            <a:ext cx="292735" cy="338455"/>
            <a:chOff x="8583925" y="6071351"/>
            <a:chExt cx="292735" cy="338455"/>
          </a:xfrm>
        </p:grpSpPr>
        <p:sp>
          <p:nvSpPr>
            <p:cNvPr id="638" name="object 638"/>
            <p:cNvSpPr/>
            <p:nvPr/>
          </p:nvSpPr>
          <p:spPr>
            <a:xfrm>
              <a:off x="8733030" y="6090690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4" h="4445">
                  <a:moveTo>
                    <a:pt x="6956" y="4294"/>
                  </a:moveTo>
                  <a:lnTo>
                    <a:pt x="6096" y="3720"/>
                  </a:lnTo>
                  <a:lnTo>
                    <a:pt x="5236" y="3147"/>
                  </a:lnTo>
                </a:path>
                <a:path w="6984" h="4445">
                  <a:moveTo>
                    <a:pt x="5236" y="3147"/>
                  </a:moveTo>
                  <a:lnTo>
                    <a:pt x="3516" y="20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8726313" y="6088690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6716" y="1999"/>
                  </a:moveTo>
                  <a:lnTo>
                    <a:pt x="3199" y="0"/>
                  </a:lnTo>
                  <a:lnTo>
                    <a:pt x="0" y="1466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8722210" y="6090156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60">
                  <a:moveTo>
                    <a:pt x="4102" y="0"/>
                  </a:moveTo>
                  <a:lnTo>
                    <a:pt x="902" y="1466"/>
                  </a:lnTo>
                  <a:lnTo>
                    <a:pt x="0" y="9781"/>
                  </a:lnTo>
                </a:path>
              </a:pathLst>
            </a:custGeom>
            <a:ln w="34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8721740" y="6099938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470" y="0"/>
                  </a:moveTo>
                  <a:lnTo>
                    <a:pt x="0" y="5086"/>
                  </a:lnTo>
                  <a:lnTo>
                    <a:pt x="90" y="9514"/>
                  </a:lnTo>
                  <a:lnTo>
                    <a:pt x="963" y="15741"/>
                  </a:lnTo>
                  <a:lnTo>
                    <a:pt x="2843" y="26227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8724583" y="6126165"/>
              <a:ext cx="20955" cy="104775"/>
            </a:xfrm>
            <a:custGeom>
              <a:avLst/>
              <a:gdLst/>
              <a:ahLst/>
              <a:cxnLst/>
              <a:rect l="l" t="t" r="r" b="b"/>
              <a:pathLst>
                <a:path w="20954" h="104775">
                  <a:moveTo>
                    <a:pt x="0" y="0"/>
                  </a:moveTo>
                  <a:lnTo>
                    <a:pt x="8594" y="42343"/>
                  </a:lnTo>
                  <a:lnTo>
                    <a:pt x="13593" y="67326"/>
                  </a:lnTo>
                  <a:lnTo>
                    <a:pt x="16916" y="84728"/>
                  </a:lnTo>
                  <a:lnTo>
                    <a:pt x="20484" y="104331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8745067" y="6230497"/>
              <a:ext cx="10160" cy="61594"/>
            </a:xfrm>
            <a:custGeom>
              <a:avLst/>
              <a:gdLst/>
              <a:ahLst/>
              <a:cxnLst/>
              <a:rect l="l" t="t" r="r" b="b"/>
              <a:pathLst>
                <a:path w="10159" h="61595">
                  <a:moveTo>
                    <a:pt x="0" y="0"/>
                  </a:moveTo>
                  <a:lnTo>
                    <a:pt x="3400" y="18935"/>
                  </a:lnTo>
                  <a:lnTo>
                    <a:pt x="5556" y="31658"/>
                  </a:lnTo>
                  <a:lnTo>
                    <a:pt x="7387" y="43941"/>
                  </a:lnTo>
                  <a:lnTo>
                    <a:pt x="9813" y="61552"/>
                  </a:lnTo>
                </a:path>
              </a:pathLst>
            </a:custGeom>
            <a:ln w="31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8754880" y="6292050"/>
              <a:ext cx="6350" cy="50800"/>
            </a:xfrm>
            <a:custGeom>
              <a:avLst/>
              <a:gdLst/>
              <a:ahLst/>
              <a:cxnLst/>
              <a:rect l="l" t="t" r="r" b="b"/>
              <a:pathLst>
                <a:path w="6350" h="50800">
                  <a:moveTo>
                    <a:pt x="0" y="0"/>
                  </a:moveTo>
                  <a:lnTo>
                    <a:pt x="2368" y="17436"/>
                  </a:lnTo>
                  <a:lnTo>
                    <a:pt x="3795" y="28493"/>
                  </a:lnTo>
                  <a:lnTo>
                    <a:pt x="4854" y="37892"/>
                  </a:lnTo>
                  <a:lnTo>
                    <a:pt x="6121" y="50351"/>
                  </a:lnTo>
                </a:path>
              </a:pathLst>
            </a:custGeom>
            <a:ln w="31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8761002" y="6342402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09" h="38100">
                  <a:moveTo>
                    <a:pt x="0" y="0"/>
                  </a:moveTo>
                  <a:lnTo>
                    <a:pt x="2155" y="22727"/>
                  </a:lnTo>
                  <a:lnTo>
                    <a:pt x="3239" y="34126"/>
                  </a:lnTo>
                  <a:lnTo>
                    <a:pt x="3579" y="37636"/>
                  </a:lnTo>
                  <a:lnTo>
                    <a:pt x="3504" y="36697"/>
                  </a:lnTo>
                </a:path>
              </a:pathLst>
            </a:custGeom>
            <a:ln w="32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8761355" y="6364045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3151" y="15054"/>
                  </a:moveTo>
                  <a:lnTo>
                    <a:pt x="2920" y="12366"/>
                  </a:lnTo>
                  <a:lnTo>
                    <a:pt x="0" y="0"/>
                  </a:lnTo>
                </a:path>
              </a:pathLst>
            </a:custGeom>
            <a:ln w="33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8748850" y="6331574"/>
              <a:ext cx="12700" cy="33020"/>
            </a:xfrm>
            <a:custGeom>
              <a:avLst/>
              <a:gdLst/>
              <a:ahLst/>
              <a:cxnLst/>
              <a:rect l="l" t="t" r="r" b="b"/>
              <a:pathLst>
                <a:path w="12700" h="33020">
                  <a:moveTo>
                    <a:pt x="12504" y="32470"/>
                  </a:moveTo>
                  <a:lnTo>
                    <a:pt x="10666" y="25007"/>
                  </a:lnTo>
                  <a:lnTo>
                    <a:pt x="8751" y="19137"/>
                  </a:lnTo>
                  <a:lnTo>
                    <a:pt x="5586" y="11815"/>
                  </a:lnTo>
                  <a:lnTo>
                    <a:pt x="0" y="0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8723899" y="6291878"/>
              <a:ext cx="25400" cy="40005"/>
            </a:xfrm>
            <a:custGeom>
              <a:avLst/>
              <a:gdLst/>
              <a:ahLst/>
              <a:cxnLst/>
              <a:rect l="l" t="t" r="r" b="b"/>
              <a:pathLst>
                <a:path w="25400" h="40004">
                  <a:moveTo>
                    <a:pt x="24950" y="39696"/>
                  </a:moveTo>
                  <a:lnTo>
                    <a:pt x="19169" y="27767"/>
                  </a:lnTo>
                  <a:lnTo>
                    <a:pt x="14643" y="19656"/>
                  </a:lnTo>
                  <a:lnTo>
                    <a:pt x="9033" y="11641"/>
                  </a:lnTo>
                  <a:lnTo>
                    <a:pt x="0" y="0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8689636" y="6260108"/>
              <a:ext cx="34290" cy="32384"/>
            </a:xfrm>
            <a:custGeom>
              <a:avLst/>
              <a:gdLst/>
              <a:ahLst/>
              <a:cxnLst/>
              <a:rect l="l" t="t" r="r" b="b"/>
              <a:pathLst>
                <a:path w="34290" h="32385">
                  <a:moveTo>
                    <a:pt x="34263" y="31770"/>
                  </a:moveTo>
                  <a:lnTo>
                    <a:pt x="25084" y="20253"/>
                  </a:lnTo>
                  <a:lnTo>
                    <a:pt x="18455" y="13105"/>
                  </a:lnTo>
                  <a:lnTo>
                    <a:pt x="11164" y="7346"/>
                  </a:lnTo>
                  <a:lnTo>
                    <a:pt x="0" y="0"/>
                  </a:lnTo>
                </a:path>
              </a:pathLst>
            </a:custGeom>
            <a:ln w="32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8653039" y="6246648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97" y="13460"/>
                  </a:moveTo>
                  <a:lnTo>
                    <a:pt x="25396" y="6400"/>
                  </a:lnTo>
                  <a:lnTo>
                    <a:pt x="17850" y="2644"/>
                  </a:lnTo>
                  <a:lnTo>
                    <a:pt x="10528" y="931"/>
                  </a:lnTo>
                  <a:lnTo>
                    <a:pt x="0" y="0"/>
                  </a:lnTo>
                </a:path>
              </a:pathLst>
            </a:custGeom>
            <a:ln w="31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8622211" y="6246052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5" h="8889">
                  <a:moveTo>
                    <a:pt x="30827" y="595"/>
                  </a:moveTo>
                  <a:lnTo>
                    <a:pt x="20388" y="0"/>
                  </a:lnTo>
                  <a:lnTo>
                    <a:pt x="13697" y="641"/>
                  </a:lnTo>
                  <a:lnTo>
                    <a:pt x="7864" y="3274"/>
                  </a:lnTo>
                  <a:lnTo>
                    <a:pt x="0" y="8657"/>
                  </a:lnTo>
                </a:path>
              </a:pathLst>
            </a:custGeom>
            <a:ln w="32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8604091" y="6254709"/>
              <a:ext cx="18415" cy="26034"/>
            </a:xfrm>
            <a:custGeom>
              <a:avLst/>
              <a:gdLst/>
              <a:ahLst/>
              <a:cxnLst/>
              <a:rect l="l" t="t" r="r" b="b"/>
              <a:pathLst>
                <a:path w="18415" h="26035">
                  <a:moveTo>
                    <a:pt x="18119" y="0"/>
                  </a:moveTo>
                  <a:lnTo>
                    <a:pt x="10453" y="5660"/>
                  </a:lnTo>
                  <a:lnTo>
                    <a:pt x="6010" y="10247"/>
                  </a:lnTo>
                  <a:lnTo>
                    <a:pt x="3091" y="16190"/>
                  </a:lnTo>
                  <a:lnTo>
                    <a:pt x="0" y="25920"/>
                  </a:lnTo>
                </a:path>
              </a:pathLst>
            </a:custGeom>
            <a:ln w="32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8600421" y="6280629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60">
                  <a:moveTo>
                    <a:pt x="3670" y="0"/>
                  </a:moveTo>
                  <a:lnTo>
                    <a:pt x="870" y="9879"/>
                  </a:lnTo>
                  <a:lnTo>
                    <a:pt x="0" y="16870"/>
                  </a:lnTo>
                  <a:lnTo>
                    <a:pt x="1113" y="24303"/>
                  </a:lnTo>
                  <a:lnTo>
                    <a:pt x="4268" y="35505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8604690" y="6316135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59" h="34925">
                  <a:moveTo>
                    <a:pt x="0" y="0"/>
                  </a:moveTo>
                  <a:lnTo>
                    <a:pt x="3500" y="11190"/>
                  </a:lnTo>
                  <a:lnTo>
                    <a:pt x="7037" y="18540"/>
                  </a:lnTo>
                  <a:lnTo>
                    <a:pt x="12743" y="25306"/>
                  </a:lnTo>
                  <a:lnTo>
                    <a:pt x="22750" y="34745"/>
                  </a:lnTo>
                </a:path>
              </a:pathLst>
            </a:custGeom>
            <a:ln w="32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8627440" y="6350880"/>
              <a:ext cx="40640" cy="25400"/>
            </a:xfrm>
            <a:custGeom>
              <a:avLst/>
              <a:gdLst/>
              <a:ahLst/>
              <a:cxnLst/>
              <a:rect l="l" t="t" r="r" b="b"/>
              <a:pathLst>
                <a:path w="40640" h="25400">
                  <a:moveTo>
                    <a:pt x="0" y="0"/>
                  </a:moveTo>
                  <a:lnTo>
                    <a:pt x="10280" y="9288"/>
                  </a:lnTo>
                  <a:lnTo>
                    <a:pt x="17899" y="14997"/>
                  </a:lnTo>
                  <a:lnTo>
                    <a:pt x="26631" y="19479"/>
                  </a:lnTo>
                  <a:lnTo>
                    <a:pt x="40250" y="25086"/>
                  </a:lnTo>
                </a:path>
              </a:pathLst>
            </a:custGeom>
            <a:ln w="32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8667690" y="6375966"/>
              <a:ext cx="48895" cy="11430"/>
            </a:xfrm>
            <a:custGeom>
              <a:avLst/>
              <a:gdLst/>
              <a:ahLst/>
              <a:cxnLst/>
              <a:rect l="l" t="t" r="r" b="b"/>
              <a:pathLst>
                <a:path w="48895" h="11429">
                  <a:moveTo>
                    <a:pt x="0" y="0"/>
                  </a:moveTo>
                  <a:lnTo>
                    <a:pt x="13745" y="5391"/>
                  </a:lnTo>
                  <a:lnTo>
                    <a:pt x="23364" y="8366"/>
                  </a:lnTo>
                  <a:lnTo>
                    <a:pt x="33390" y="9984"/>
                  </a:lnTo>
                  <a:lnTo>
                    <a:pt x="48356" y="11305"/>
                  </a:lnTo>
                </a:path>
              </a:pathLst>
            </a:custGeom>
            <a:ln w="32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8716047" y="6384104"/>
              <a:ext cx="48260" cy="4445"/>
            </a:xfrm>
            <a:custGeom>
              <a:avLst/>
              <a:gdLst/>
              <a:ahLst/>
              <a:cxnLst/>
              <a:rect l="l" t="t" r="r" b="b"/>
              <a:pathLst>
                <a:path w="48259" h="4445">
                  <a:moveTo>
                    <a:pt x="0" y="3168"/>
                  </a:moveTo>
                  <a:lnTo>
                    <a:pt x="14962" y="4263"/>
                  </a:lnTo>
                  <a:lnTo>
                    <a:pt x="24963" y="4298"/>
                  </a:lnTo>
                  <a:lnTo>
                    <a:pt x="34515" y="2976"/>
                  </a:lnTo>
                  <a:lnTo>
                    <a:pt x="48129" y="0"/>
                  </a:lnTo>
                </a:path>
              </a:pathLst>
            </a:custGeom>
            <a:ln w="31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8764177" y="6367407"/>
              <a:ext cx="39370" cy="17145"/>
            </a:xfrm>
            <a:custGeom>
              <a:avLst/>
              <a:gdLst/>
              <a:ahLst/>
              <a:cxnLst/>
              <a:rect l="l" t="t" r="r" b="b"/>
              <a:pathLst>
                <a:path w="39370" h="17145">
                  <a:moveTo>
                    <a:pt x="0" y="16696"/>
                  </a:moveTo>
                  <a:lnTo>
                    <a:pt x="13468" y="13508"/>
                  </a:lnTo>
                  <a:lnTo>
                    <a:pt x="21999" y="10706"/>
                  </a:lnTo>
                  <a:lnTo>
                    <a:pt x="29231" y="6725"/>
                  </a:lnTo>
                  <a:lnTo>
                    <a:pt x="38802" y="0"/>
                  </a:lnTo>
                </a:path>
              </a:pathLst>
            </a:custGeom>
            <a:ln w="31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8802979" y="6340115"/>
              <a:ext cx="23495" cy="27305"/>
            </a:xfrm>
            <a:custGeom>
              <a:avLst/>
              <a:gdLst/>
              <a:ahLst/>
              <a:cxnLst/>
              <a:rect l="l" t="t" r="r" b="b"/>
              <a:pathLst>
                <a:path w="23495" h="27304">
                  <a:moveTo>
                    <a:pt x="0" y="27292"/>
                  </a:moveTo>
                  <a:lnTo>
                    <a:pt x="9326" y="20400"/>
                  </a:lnTo>
                  <a:lnTo>
                    <a:pt x="14851" y="15260"/>
                  </a:lnTo>
                  <a:lnTo>
                    <a:pt x="18748" y="9313"/>
                  </a:lnTo>
                  <a:lnTo>
                    <a:pt x="23191" y="0"/>
                  </a:lnTo>
                </a:path>
              </a:pathLst>
            </a:custGeom>
            <a:ln w="32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8826171" y="6307652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20" h="33020">
                  <a:moveTo>
                    <a:pt x="0" y="32463"/>
                  </a:moveTo>
                  <a:lnTo>
                    <a:pt x="4198" y="23069"/>
                  </a:lnTo>
                  <a:lnTo>
                    <a:pt x="6381" y="16556"/>
                  </a:lnTo>
                  <a:lnTo>
                    <a:pt x="7253" y="9881"/>
                  </a:lnTo>
                  <a:lnTo>
                    <a:pt x="7519" y="0"/>
                  </a:lnTo>
                </a:path>
              </a:pathLst>
            </a:custGeom>
            <a:ln w="32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8830293" y="6277907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09" h="29845">
                  <a:moveTo>
                    <a:pt x="3397" y="29744"/>
                  </a:moveTo>
                  <a:lnTo>
                    <a:pt x="3493" y="19906"/>
                  </a:lnTo>
                  <a:lnTo>
                    <a:pt x="3171" y="13528"/>
                  </a:lnTo>
                  <a:lnTo>
                    <a:pt x="2112" y="7822"/>
                  </a:lnTo>
                  <a:lnTo>
                    <a:pt x="0" y="0"/>
                  </a:lnTo>
                </a:path>
              </a:pathLst>
            </a:custGeom>
            <a:ln w="32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8821929" y="6257943"/>
              <a:ext cx="8890" cy="20320"/>
            </a:xfrm>
            <a:custGeom>
              <a:avLst/>
              <a:gdLst/>
              <a:ahLst/>
              <a:cxnLst/>
              <a:rect l="l" t="t" r="r" b="b"/>
              <a:pathLst>
                <a:path w="8890" h="20320">
                  <a:moveTo>
                    <a:pt x="8363" y="19963"/>
                  </a:moveTo>
                  <a:lnTo>
                    <a:pt x="4702" y="6883"/>
                  </a:lnTo>
                  <a:lnTo>
                    <a:pt x="0" y="0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8813389" y="6251060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8539" y="6883"/>
                  </a:moveTo>
                  <a:lnTo>
                    <a:pt x="3837" y="0"/>
                  </a:lnTo>
                  <a:lnTo>
                    <a:pt x="0" y="2526"/>
                  </a:lnTo>
                </a:path>
              </a:pathLst>
            </a:custGeom>
            <a:ln w="33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8808051" y="6253587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4">
                  <a:moveTo>
                    <a:pt x="5338" y="0"/>
                  </a:moveTo>
                  <a:lnTo>
                    <a:pt x="1500" y="2526"/>
                  </a:lnTo>
                  <a:lnTo>
                    <a:pt x="0" y="14273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8806853" y="6267860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70" h="29845">
                  <a:moveTo>
                    <a:pt x="1197" y="0"/>
                  </a:moveTo>
                  <a:lnTo>
                    <a:pt x="344" y="7071"/>
                  </a:lnTo>
                  <a:lnTo>
                    <a:pt x="0" y="12519"/>
                  </a:lnTo>
                  <a:lnTo>
                    <a:pt x="111" y="19127"/>
                  </a:lnTo>
                  <a:lnTo>
                    <a:pt x="626" y="29676"/>
                  </a:lnTo>
                </a:path>
              </a:pathLst>
            </a:custGeom>
            <a:ln w="34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8807480" y="6297537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4">
                  <a:moveTo>
                    <a:pt x="0" y="0"/>
                  </a:moveTo>
                  <a:lnTo>
                    <a:pt x="572" y="10667"/>
                  </a:lnTo>
                  <a:lnTo>
                    <a:pt x="1090" y="18100"/>
                  </a:lnTo>
                  <a:lnTo>
                    <a:pt x="1848" y="25788"/>
                  </a:lnTo>
                  <a:lnTo>
                    <a:pt x="3142" y="37221"/>
                  </a:lnTo>
                </a:path>
              </a:pathLst>
            </a:custGeom>
            <a:ln w="33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8810622" y="6334759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1317" y="11393"/>
                  </a:lnTo>
                  <a:lnTo>
                    <a:pt x="2244" y="18806"/>
                  </a:lnTo>
                  <a:lnTo>
                    <a:pt x="3220" y="25490"/>
                  </a:lnTo>
                  <a:lnTo>
                    <a:pt x="4683" y="34699"/>
                  </a:lnTo>
                </a:path>
              </a:pathLst>
            </a:custGeom>
            <a:ln w="32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8815305" y="6369458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0" y="0"/>
                  </a:moveTo>
                  <a:lnTo>
                    <a:pt x="2471" y="15407"/>
                  </a:lnTo>
                  <a:lnTo>
                    <a:pt x="4329" y="23971"/>
                  </a:lnTo>
                </a:path>
              </a:pathLst>
            </a:custGeom>
            <a:ln w="32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8850951" y="615035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577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8850551" y="6140575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4" h="10160">
                  <a:moveTo>
                    <a:pt x="-17407" y="4891"/>
                  </a:moveTo>
                  <a:lnTo>
                    <a:pt x="17807" y="4891"/>
                  </a:lnTo>
                </a:path>
              </a:pathLst>
            </a:custGeom>
            <a:ln w="44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8850895" y="613720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0" y="3372"/>
                  </a:moveTo>
                  <a:lnTo>
                    <a:pt x="344" y="0"/>
                  </a:lnTo>
                  <a:lnTo>
                    <a:pt x="2685" y="295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8853581" y="6137498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0" y="0"/>
                  </a:moveTo>
                  <a:lnTo>
                    <a:pt x="2341" y="295"/>
                  </a:lnTo>
                  <a:lnTo>
                    <a:pt x="5295" y="3549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3" name="object 673"/>
          <p:cNvGrpSpPr/>
          <p:nvPr/>
        </p:nvGrpSpPr>
        <p:grpSpPr>
          <a:xfrm>
            <a:off x="8882366" y="6219816"/>
            <a:ext cx="187325" cy="175895"/>
            <a:chOff x="8882366" y="6219816"/>
            <a:chExt cx="187325" cy="175895"/>
          </a:xfrm>
        </p:grpSpPr>
        <p:sp>
          <p:nvSpPr>
            <p:cNvPr id="674" name="object 674"/>
            <p:cNvSpPr/>
            <p:nvPr/>
          </p:nvSpPr>
          <p:spPr>
            <a:xfrm>
              <a:off x="9050948" y="625150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9029283" y="6244466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20">
                  <a:moveTo>
                    <a:pt x="21665" y="7039"/>
                  </a:moveTo>
                  <a:lnTo>
                    <a:pt x="10155" y="3088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9004952" y="6238757"/>
              <a:ext cx="24765" cy="5715"/>
            </a:xfrm>
            <a:custGeom>
              <a:avLst/>
              <a:gdLst/>
              <a:ahLst/>
              <a:cxnLst/>
              <a:rect l="l" t="t" r="r" b="b"/>
              <a:pathLst>
                <a:path w="24765" h="5714">
                  <a:moveTo>
                    <a:pt x="24331" y="5708"/>
                  </a:moveTo>
                  <a:lnTo>
                    <a:pt x="14176" y="2620"/>
                  </a:lnTo>
                  <a:lnTo>
                    <a:pt x="0" y="0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8974592" y="6236641"/>
              <a:ext cx="30480" cy="2540"/>
            </a:xfrm>
            <a:custGeom>
              <a:avLst/>
              <a:gdLst/>
              <a:ahLst/>
              <a:cxnLst/>
              <a:rect l="l" t="t" r="r" b="b"/>
              <a:pathLst>
                <a:path w="30479" h="2539">
                  <a:moveTo>
                    <a:pt x="30360" y="2116"/>
                  </a:moveTo>
                  <a:lnTo>
                    <a:pt x="21911" y="623"/>
                  </a:lnTo>
                  <a:lnTo>
                    <a:pt x="15932" y="0"/>
                  </a:lnTo>
                  <a:lnTo>
                    <a:pt x="9577" y="134"/>
                  </a:lnTo>
                  <a:lnTo>
                    <a:pt x="0" y="912"/>
                  </a:lnTo>
                </a:path>
              </a:pathLst>
            </a:custGeom>
            <a:ln w="33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8943197" y="6237553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89">
                  <a:moveTo>
                    <a:pt x="31394" y="0"/>
                  </a:moveTo>
                  <a:lnTo>
                    <a:pt x="21800" y="934"/>
                  </a:lnTo>
                  <a:lnTo>
                    <a:pt x="15331" y="2157"/>
                  </a:lnTo>
                  <a:lnTo>
                    <a:pt x="9046" y="4490"/>
                  </a:lnTo>
                  <a:lnTo>
                    <a:pt x="0" y="8752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8916584" y="6246306"/>
              <a:ext cx="26670" cy="20320"/>
            </a:xfrm>
            <a:custGeom>
              <a:avLst/>
              <a:gdLst/>
              <a:ahLst/>
              <a:cxnLst/>
              <a:rect l="l" t="t" r="r" b="b"/>
              <a:pathLst>
                <a:path w="26670" h="20320">
                  <a:moveTo>
                    <a:pt x="26613" y="0"/>
                  </a:moveTo>
                  <a:lnTo>
                    <a:pt x="17641" y="4440"/>
                  </a:lnTo>
                  <a:lnTo>
                    <a:pt x="11879" y="8019"/>
                  </a:lnTo>
                  <a:lnTo>
                    <a:pt x="6830" y="12627"/>
                  </a:lnTo>
                  <a:lnTo>
                    <a:pt x="0" y="20153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8901306" y="6266459"/>
              <a:ext cx="15875" cy="29209"/>
            </a:xfrm>
            <a:custGeom>
              <a:avLst/>
              <a:gdLst/>
              <a:ahLst/>
              <a:cxnLst/>
              <a:rect l="l" t="t" r="r" b="b"/>
              <a:pathLst>
                <a:path w="15875" h="29210">
                  <a:moveTo>
                    <a:pt x="15278" y="0"/>
                  </a:moveTo>
                  <a:lnTo>
                    <a:pt x="8625" y="7660"/>
                  </a:lnTo>
                  <a:lnTo>
                    <a:pt x="4816" y="13208"/>
                  </a:lnTo>
                  <a:lnTo>
                    <a:pt x="2418" y="19340"/>
                  </a:lnTo>
                  <a:lnTo>
                    <a:pt x="0" y="28751"/>
                  </a:lnTo>
                </a:path>
              </a:pathLst>
            </a:custGeom>
            <a:ln w="32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8898799" y="6295210"/>
              <a:ext cx="5715" cy="31750"/>
            </a:xfrm>
            <a:custGeom>
              <a:avLst/>
              <a:gdLst/>
              <a:ahLst/>
              <a:cxnLst/>
              <a:rect l="l" t="t" r="r" b="b"/>
              <a:pathLst>
                <a:path w="5715" h="31750">
                  <a:moveTo>
                    <a:pt x="2507" y="0"/>
                  </a:moveTo>
                  <a:lnTo>
                    <a:pt x="377" y="9453"/>
                  </a:lnTo>
                  <a:lnTo>
                    <a:pt x="0" y="15881"/>
                  </a:lnTo>
                  <a:lnTo>
                    <a:pt x="1674" y="22234"/>
                  </a:lnTo>
                  <a:lnTo>
                    <a:pt x="5699" y="3146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8904499" y="6326671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4">
                  <a:moveTo>
                    <a:pt x="0" y="0"/>
                  </a:moveTo>
                  <a:lnTo>
                    <a:pt x="4371" y="9160"/>
                  </a:lnTo>
                  <a:lnTo>
                    <a:pt x="8467" y="15050"/>
                  </a:lnTo>
                  <a:lnTo>
                    <a:pt x="14662" y="20225"/>
                  </a:lnTo>
                  <a:lnTo>
                    <a:pt x="25332" y="27236"/>
                  </a:lnTo>
                </a:path>
              </a:pathLst>
            </a:custGeom>
            <a:ln w="32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8929831" y="6353908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0" y="0"/>
                  </a:moveTo>
                  <a:lnTo>
                    <a:pt x="10968" y="6866"/>
                  </a:lnTo>
                  <a:lnTo>
                    <a:pt x="19255" y="11027"/>
                  </a:lnTo>
                  <a:lnTo>
                    <a:pt x="29025" y="14165"/>
                  </a:lnTo>
                  <a:lnTo>
                    <a:pt x="44446" y="17967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8974278" y="6371875"/>
              <a:ext cx="50800" cy="7620"/>
            </a:xfrm>
            <a:custGeom>
              <a:avLst/>
              <a:gdLst/>
              <a:ahLst/>
              <a:cxnLst/>
              <a:rect l="l" t="t" r="r" b="b"/>
              <a:pathLst>
                <a:path w="50800" h="7620">
                  <a:moveTo>
                    <a:pt x="0" y="0"/>
                  </a:moveTo>
                  <a:lnTo>
                    <a:pt x="15515" y="3637"/>
                  </a:lnTo>
                  <a:lnTo>
                    <a:pt x="25940" y="5631"/>
                  </a:lnTo>
                  <a:lnTo>
                    <a:pt x="36004" y="6682"/>
                  </a:lnTo>
                  <a:lnTo>
                    <a:pt x="50436" y="7493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5" name="object 685"/>
          <p:cNvGrpSpPr/>
          <p:nvPr/>
        </p:nvGrpSpPr>
        <p:grpSpPr>
          <a:xfrm>
            <a:off x="9039035" y="6232354"/>
            <a:ext cx="215265" cy="186690"/>
            <a:chOff x="9039035" y="6232354"/>
            <a:chExt cx="215265" cy="186690"/>
          </a:xfrm>
        </p:grpSpPr>
        <p:sp>
          <p:nvSpPr>
            <p:cNvPr id="686" name="object 686"/>
            <p:cNvSpPr/>
            <p:nvPr/>
          </p:nvSpPr>
          <p:spPr>
            <a:xfrm>
              <a:off x="9222466" y="628505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9220260" y="6281128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206" y="3924"/>
                  </a:moveTo>
                  <a:lnTo>
                    <a:pt x="2091" y="335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9211041" y="627197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218" y="9154"/>
                  </a:moveTo>
                  <a:lnTo>
                    <a:pt x="7126" y="5804"/>
                  </a:lnTo>
                  <a:lnTo>
                    <a:pt x="0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9190348" y="6259987"/>
              <a:ext cx="20955" cy="12065"/>
            </a:xfrm>
            <a:custGeom>
              <a:avLst/>
              <a:gdLst/>
              <a:ahLst/>
              <a:cxnLst/>
              <a:rect l="l" t="t" r="r" b="b"/>
              <a:pathLst>
                <a:path w="20954" h="12064">
                  <a:moveTo>
                    <a:pt x="20693" y="11986"/>
                  </a:moveTo>
                  <a:lnTo>
                    <a:pt x="13566" y="6182"/>
                  </a:lnTo>
                  <a:lnTo>
                    <a:pt x="0" y="0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9157741" y="6250908"/>
              <a:ext cx="33020" cy="9525"/>
            </a:xfrm>
            <a:custGeom>
              <a:avLst/>
              <a:gdLst/>
              <a:ahLst/>
              <a:cxnLst/>
              <a:rect l="l" t="t" r="r" b="b"/>
              <a:pathLst>
                <a:path w="33020" h="9525">
                  <a:moveTo>
                    <a:pt x="32606" y="9078"/>
                  </a:moveTo>
                  <a:lnTo>
                    <a:pt x="24465" y="5458"/>
                  </a:lnTo>
                  <a:lnTo>
                    <a:pt x="18355" y="3306"/>
                  </a:lnTo>
                  <a:lnTo>
                    <a:pt x="11219" y="1770"/>
                  </a:lnTo>
                  <a:lnTo>
                    <a:pt x="0" y="0"/>
                  </a:lnTo>
                </a:path>
              </a:pathLst>
            </a:custGeom>
            <a:ln w="33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9118684" y="6248922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70" h="3810">
                  <a:moveTo>
                    <a:pt x="39057" y="1986"/>
                  </a:moveTo>
                  <a:lnTo>
                    <a:pt x="27736" y="380"/>
                  </a:lnTo>
                  <a:lnTo>
                    <a:pt x="19894" y="0"/>
                  </a:lnTo>
                  <a:lnTo>
                    <a:pt x="11869" y="984"/>
                  </a:lnTo>
                  <a:lnTo>
                    <a:pt x="0" y="3472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9083083" y="625239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5" h="16510">
                  <a:moveTo>
                    <a:pt x="35600" y="0"/>
                  </a:moveTo>
                  <a:lnTo>
                    <a:pt x="23785" y="2715"/>
                  </a:lnTo>
                  <a:lnTo>
                    <a:pt x="16138" y="5289"/>
                  </a:lnTo>
                  <a:lnTo>
                    <a:pt x="9322" y="9222"/>
                  </a:lnTo>
                  <a:lnTo>
                    <a:pt x="0" y="16016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9060605" y="6268412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59" h="27304">
                  <a:moveTo>
                    <a:pt x="22478" y="0"/>
                  </a:moveTo>
                  <a:lnTo>
                    <a:pt x="13361" y="6964"/>
                  </a:lnTo>
                  <a:lnTo>
                    <a:pt x="7980" y="12089"/>
                  </a:lnTo>
                  <a:lnTo>
                    <a:pt x="4229" y="17897"/>
                  </a:lnTo>
                  <a:lnTo>
                    <a:pt x="0" y="26912"/>
                  </a:lnTo>
                </a:path>
              </a:pathLst>
            </a:custGeom>
            <a:ln w="32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9055331" y="6295324"/>
              <a:ext cx="5715" cy="29209"/>
            </a:xfrm>
            <a:custGeom>
              <a:avLst/>
              <a:gdLst/>
              <a:ahLst/>
              <a:cxnLst/>
              <a:rect l="l" t="t" r="r" b="b"/>
              <a:pathLst>
                <a:path w="5715" h="29210">
                  <a:moveTo>
                    <a:pt x="5273" y="0"/>
                  </a:moveTo>
                  <a:lnTo>
                    <a:pt x="1382" y="9045"/>
                  </a:lnTo>
                  <a:lnTo>
                    <a:pt x="0" y="15074"/>
                  </a:lnTo>
                  <a:lnTo>
                    <a:pt x="1047" y="20796"/>
                  </a:lnTo>
                  <a:lnTo>
                    <a:pt x="4448" y="28923"/>
                  </a:lnTo>
                </a:path>
              </a:pathLst>
            </a:custGeom>
            <a:ln w="32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9059780" y="6324248"/>
              <a:ext cx="25400" cy="22225"/>
            </a:xfrm>
            <a:custGeom>
              <a:avLst/>
              <a:gdLst/>
              <a:ahLst/>
              <a:cxnLst/>
              <a:rect l="l" t="t" r="r" b="b"/>
              <a:pathLst>
                <a:path w="25400" h="22225">
                  <a:moveTo>
                    <a:pt x="0" y="0"/>
                  </a:moveTo>
                  <a:lnTo>
                    <a:pt x="3804" y="8016"/>
                  </a:lnTo>
                  <a:lnTo>
                    <a:pt x="7674" y="12955"/>
                  </a:lnTo>
                  <a:lnTo>
                    <a:pt x="13953" y="16858"/>
                  </a:lnTo>
                  <a:lnTo>
                    <a:pt x="24982" y="21766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9084762" y="6346014"/>
              <a:ext cx="45085" cy="8255"/>
            </a:xfrm>
            <a:custGeom>
              <a:avLst/>
              <a:gdLst/>
              <a:ahLst/>
              <a:cxnLst/>
              <a:rect l="l" t="t" r="r" b="b"/>
              <a:pathLst>
                <a:path w="45084" h="8254">
                  <a:moveTo>
                    <a:pt x="0" y="0"/>
                  </a:moveTo>
                  <a:lnTo>
                    <a:pt x="11335" y="4694"/>
                  </a:lnTo>
                  <a:lnTo>
                    <a:pt x="19761" y="7100"/>
                  </a:lnTo>
                  <a:lnTo>
                    <a:pt x="29460" y="7977"/>
                  </a:lnTo>
                  <a:lnTo>
                    <a:pt x="44614" y="8082"/>
                  </a:lnTo>
                </a:path>
              </a:pathLst>
            </a:custGeom>
            <a:ln w="33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9129376" y="6346679"/>
              <a:ext cx="49530" cy="7620"/>
            </a:xfrm>
            <a:custGeom>
              <a:avLst/>
              <a:gdLst/>
              <a:ahLst/>
              <a:cxnLst/>
              <a:rect l="l" t="t" r="r" b="b"/>
              <a:pathLst>
                <a:path w="49529" h="7620">
                  <a:moveTo>
                    <a:pt x="0" y="7417"/>
                  </a:moveTo>
                  <a:lnTo>
                    <a:pt x="15222" y="7280"/>
                  </a:lnTo>
                  <a:lnTo>
                    <a:pt x="25401" y="6461"/>
                  </a:lnTo>
                  <a:lnTo>
                    <a:pt x="35130" y="4266"/>
                  </a:lnTo>
                  <a:lnTo>
                    <a:pt x="49003" y="0"/>
                  </a:lnTo>
                </a:path>
              </a:pathLst>
            </a:custGeom>
            <a:ln w="32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9178380" y="6327155"/>
              <a:ext cx="38100" cy="19685"/>
            </a:xfrm>
            <a:custGeom>
              <a:avLst/>
              <a:gdLst/>
              <a:ahLst/>
              <a:cxnLst/>
              <a:rect l="l" t="t" r="r" b="b"/>
              <a:pathLst>
                <a:path w="38100" h="19685">
                  <a:moveTo>
                    <a:pt x="0" y="19524"/>
                  </a:moveTo>
                  <a:lnTo>
                    <a:pt x="13696" y="15068"/>
                  </a:lnTo>
                  <a:lnTo>
                    <a:pt x="22189" y="11549"/>
                  </a:lnTo>
                  <a:lnTo>
                    <a:pt x="29014" y="7136"/>
                  </a:lnTo>
                  <a:lnTo>
                    <a:pt x="37705" y="0"/>
                  </a:lnTo>
                </a:path>
              </a:pathLst>
            </a:custGeom>
            <a:ln w="31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9216086" y="6302696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5" h="24764">
                  <a:moveTo>
                    <a:pt x="0" y="24458"/>
                  </a:moveTo>
                  <a:lnTo>
                    <a:pt x="8381" y="17246"/>
                  </a:lnTo>
                  <a:lnTo>
                    <a:pt x="13041" y="12294"/>
                  </a:lnTo>
                  <a:lnTo>
                    <a:pt x="15656" y="7309"/>
                  </a:lnTo>
                  <a:lnTo>
                    <a:pt x="17906" y="0"/>
                  </a:lnTo>
                </a:path>
              </a:pathLst>
            </a:custGeom>
            <a:ln w="31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9233016" y="6281848"/>
              <a:ext cx="5080" cy="20955"/>
            </a:xfrm>
            <a:custGeom>
              <a:avLst/>
              <a:gdLst/>
              <a:ahLst/>
              <a:cxnLst/>
              <a:rect l="l" t="t" r="r" b="b"/>
              <a:pathLst>
                <a:path w="5079" h="20954">
                  <a:moveTo>
                    <a:pt x="976" y="20847"/>
                  </a:moveTo>
                  <a:lnTo>
                    <a:pt x="4480" y="8532"/>
                  </a:lnTo>
                  <a:lnTo>
                    <a:pt x="0" y="0"/>
                  </a:lnTo>
                </a:path>
              </a:pathLst>
            </a:custGeom>
            <a:ln w="32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9220920" y="6272569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12096" y="9279"/>
                  </a:moveTo>
                  <a:lnTo>
                    <a:pt x="7616" y="747"/>
                  </a:lnTo>
                  <a:lnTo>
                    <a:pt x="0" y="0"/>
                  </a:lnTo>
                </a:path>
              </a:pathLst>
            </a:custGeom>
            <a:ln w="33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9207207" y="6271821"/>
              <a:ext cx="13970" cy="8255"/>
            </a:xfrm>
            <a:custGeom>
              <a:avLst/>
              <a:gdLst/>
              <a:ahLst/>
              <a:cxnLst/>
              <a:rect l="l" t="t" r="r" b="b"/>
              <a:pathLst>
                <a:path w="13970" h="8254">
                  <a:moveTo>
                    <a:pt x="13713" y="748"/>
                  </a:moveTo>
                  <a:lnTo>
                    <a:pt x="6096" y="0"/>
                  </a:lnTo>
                  <a:lnTo>
                    <a:pt x="0" y="7890"/>
                  </a:lnTo>
                </a:path>
              </a:pathLst>
            </a:custGeom>
            <a:ln w="33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9199547" y="6279711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4" h="22860">
                  <a:moveTo>
                    <a:pt x="7659" y="0"/>
                  </a:moveTo>
                  <a:lnTo>
                    <a:pt x="1562" y="7889"/>
                  </a:lnTo>
                  <a:lnTo>
                    <a:pt x="0" y="22820"/>
                  </a:lnTo>
                </a:path>
              </a:pathLst>
            </a:custGeom>
            <a:ln w="34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9198570" y="6302531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40" h="33654">
                  <a:moveTo>
                    <a:pt x="977" y="0"/>
                  </a:moveTo>
                  <a:lnTo>
                    <a:pt x="122" y="8924"/>
                  </a:lnTo>
                  <a:lnTo>
                    <a:pt x="0" y="15404"/>
                  </a:lnTo>
                  <a:lnTo>
                    <a:pt x="757" y="22593"/>
                  </a:lnTo>
                  <a:lnTo>
                    <a:pt x="2541" y="33645"/>
                  </a:lnTo>
                </a:path>
              </a:pathLst>
            </a:custGeom>
            <a:ln w="33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9201111" y="6336177"/>
              <a:ext cx="9525" cy="36830"/>
            </a:xfrm>
            <a:custGeom>
              <a:avLst/>
              <a:gdLst/>
              <a:ahLst/>
              <a:cxnLst/>
              <a:rect l="l" t="t" r="r" b="b"/>
              <a:pathLst>
                <a:path w="9525" h="36829">
                  <a:moveTo>
                    <a:pt x="0" y="0"/>
                  </a:moveTo>
                  <a:lnTo>
                    <a:pt x="1899" y="11096"/>
                  </a:lnTo>
                  <a:lnTo>
                    <a:pt x="3473" y="18589"/>
                  </a:lnTo>
                  <a:lnTo>
                    <a:pt x="5566" y="25894"/>
                  </a:lnTo>
                  <a:lnTo>
                    <a:pt x="9025" y="36427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9210137" y="6372604"/>
              <a:ext cx="12065" cy="30480"/>
            </a:xfrm>
            <a:custGeom>
              <a:avLst/>
              <a:gdLst/>
              <a:ahLst/>
              <a:cxnLst/>
              <a:rect l="l" t="t" r="r" b="b"/>
              <a:pathLst>
                <a:path w="12065" h="30479">
                  <a:moveTo>
                    <a:pt x="0" y="0"/>
                  </a:moveTo>
                  <a:lnTo>
                    <a:pt x="3501" y="10433"/>
                  </a:lnTo>
                  <a:lnTo>
                    <a:pt x="5892" y="17039"/>
                  </a:lnTo>
                  <a:lnTo>
                    <a:pt x="8273" y="22636"/>
                  </a:lnTo>
                  <a:lnTo>
                    <a:pt x="11748" y="30037"/>
                  </a:lnTo>
                </a:path>
              </a:pathLst>
            </a:custGeom>
            <a:ln w="32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7" name="object 707"/>
          <p:cNvGrpSpPr/>
          <p:nvPr/>
        </p:nvGrpSpPr>
        <p:grpSpPr>
          <a:xfrm>
            <a:off x="9185343" y="6040245"/>
            <a:ext cx="459740" cy="306705"/>
            <a:chOff x="9185343" y="6040245"/>
            <a:chExt cx="459740" cy="306705"/>
          </a:xfrm>
        </p:grpSpPr>
        <p:sp>
          <p:nvSpPr>
            <p:cNvPr id="708" name="object 708"/>
            <p:cNvSpPr/>
            <p:nvPr/>
          </p:nvSpPr>
          <p:spPr>
            <a:xfrm>
              <a:off x="9274369" y="60805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9274369" y="6070113"/>
              <a:ext cx="635" cy="10795"/>
            </a:xfrm>
            <a:custGeom>
              <a:avLst/>
              <a:gdLst/>
              <a:ahLst/>
              <a:cxnLst/>
              <a:rect l="l" t="t" r="r" b="b"/>
              <a:pathLst>
                <a:path w="634" h="10795">
                  <a:moveTo>
                    <a:pt x="-17407" y="5222"/>
                  </a:moveTo>
                  <a:lnTo>
                    <a:pt x="17636" y="5222"/>
                  </a:lnTo>
                </a:path>
              </a:pathLst>
            </a:custGeom>
            <a:ln w="45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9274598" y="6061651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89">
                  <a:moveTo>
                    <a:pt x="0" y="8461"/>
                  </a:moveTo>
                  <a:lnTo>
                    <a:pt x="229" y="4199"/>
                  </a:lnTo>
                  <a:lnTo>
                    <a:pt x="1202" y="0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9275800" y="6057452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0" y="4199"/>
                  </a:moveTo>
                  <a:lnTo>
                    <a:pt x="972" y="0"/>
                  </a:lnTo>
                  <a:lnTo>
                    <a:pt x="2975" y="327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9278776" y="6057779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0" y="0"/>
                  </a:moveTo>
                  <a:lnTo>
                    <a:pt x="2002" y="327"/>
                  </a:lnTo>
                  <a:lnTo>
                    <a:pt x="4875" y="9124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9283652" y="6066904"/>
              <a:ext cx="6985" cy="27940"/>
            </a:xfrm>
            <a:custGeom>
              <a:avLst/>
              <a:gdLst/>
              <a:ahLst/>
              <a:cxnLst/>
              <a:rect l="l" t="t" r="r" b="b"/>
              <a:pathLst>
                <a:path w="6984" h="27939">
                  <a:moveTo>
                    <a:pt x="0" y="0"/>
                  </a:moveTo>
                  <a:lnTo>
                    <a:pt x="1721" y="5378"/>
                  </a:lnTo>
                  <a:lnTo>
                    <a:pt x="2996" y="10045"/>
                  </a:lnTo>
                  <a:lnTo>
                    <a:pt x="4453" y="16585"/>
                  </a:lnTo>
                  <a:lnTo>
                    <a:pt x="6725" y="27587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9290377" y="6094491"/>
              <a:ext cx="8255" cy="45720"/>
            </a:xfrm>
            <a:custGeom>
              <a:avLst/>
              <a:gdLst/>
              <a:ahLst/>
              <a:cxnLst/>
              <a:rect l="l" t="t" r="r" b="b"/>
              <a:pathLst>
                <a:path w="8254" h="45720">
                  <a:moveTo>
                    <a:pt x="0" y="0"/>
                  </a:moveTo>
                  <a:lnTo>
                    <a:pt x="2291" y="11285"/>
                  </a:lnTo>
                  <a:lnTo>
                    <a:pt x="3886" y="19808"/>
                  </a:lnTo>
                  <a:lnTo>
                    <a:pt x="5533" y="29855"/>
                  </a:lnTo>
                  <a:lnTo>
                    <a:pt x="7980" y="45711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9298358" y="6140202"/>
              <a:ext cx="7620" cy="57785"/>
            </a:xfrm>
            <a:custGeom>
              <a:avLst/>
              <a:gdLst/>
              <a:ahLst/>
              <a:cxnLst/>
              <a:rect l="l" t="t" r="r" b="b"/>
              <a:pathLst>
                <a:path w="7620" h="57785">
                  <a:moveTo>
                    <a:pt x="0" y="0"/>
                  </a:moveTo>
                  <a:lnTo>
                    <a:pt x="2438" y="16035"/>
                  </a:lnTo>
                  <a:lnTo>
                    <a:pt x="4019" y="27338"/>
                  </a:lnTo>
                  <a:lnTo>
                    <a:pt x="5436" y="39269"/>
                  </a:lnTo>
                  <a:lnTo>
                    <a:pt x="7379" y="57191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9305737" y="6197394"/>
              <a:ext cx="5080" cy="58419"/>
            </a:xfrm>
            <a:custGeom>
              <a:avLst/>
              <a:gdLst/>
              <a:ahLst/>
              <a:cxnLst/>
              <a:rect l="l" t="t" r="r" b="b"/>
              <a:pathLst>
                <a:path w="5079" h="58420">
                  <a:moveTo>
                    <a:pt x="0" y="0"/>
                  </a:moveTo>
                  <a:lnTo>
                    <a:pt x="1901" y="17936"/>
                  </a:lnTo>
                  <a:lnTo>
                    <a:pt x="3022" y="29963"/>
                  </a:lnTo>
                  <a:lnTo>
                    <a:pt x="3802" y="41527"/>
                  </a:lnTo>
                  <a:lnTo>
                    <a:pt x="4678" y="58071"/>
                  </a:lnTo>
                </a:path>
              </a:pathLst>
            </a:custGeom>
            <a:ln w="31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9310416" y="6255466"/>
              <a:ext cx="1270" cy="47625"/>
            </a:xfrm>
            <a:custGeom>
              <a:avLst/>
              <a:gdLst/>
              <a:ahLst/>
              <a:cxnLst/>
              <a:rect l="l" t="t" r="r" b="b"/>
              <a:pathLst>
                <a:path w="1270" h="47625">
                  <a:moveTo>
                    <a:pt x="0" y="0"/>
                  </a:moveTo>
                  <a:lnTo>
                    <a:pt x="811" y="16376"/>
                  </a:lnTo>
                  <a:lnTo>
                    <a:pt x="1134" y="26767"/>
                  </a:lnTo>
                  <a:lnTo>
                    <a:pt x="1015" y="35610"/>
                  </a:lnTo>
                  <a:lnTo>
                    <a:pt x="502" y="47346"/>
                  </a:lnTo>
                </a:path>
              </a:pathLst>
            </a:custGeom>
            <a:ln w="31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9209519" y="6157769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8559" y="3264"/>
                  </a:moveTo>
                  <a:lnTo>
                    <a:pt x="7470" y="2919"/>
                  </a:lnTo>
                  <a:lnTo>
                    <a:pt x="6380" y="2575"/>
                  </a:lnTo>
                </a:path>
                <a:path w="8890" h="3810">
                  <a:moveTo>
                    <a:pt x="6380" y="2575"/>
                  </a:moveTo>
                  <a:lnTo>
                    <a:pt x="4202" y="18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9203923" y="6153680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595" y="4088"/>
                  </a:moveTo>
                  <a:lnTo>
                    <a:pt x="1393" y="2200"/>
                  </a:lnTo>
                  <a:lnTo>
                    <a:pt x="0" y="0"/>
                  </a:lnTo>
                </a:path>
              </a:pathLst>
            </a:custGeom>
            <a:ln w="34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9202530" y="6149779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1393" y="3900"/>
                  </a:moveTo>
                  <a:lnTo>
                    <a:pt x="0" y="1699"/>
                  </a:lnTo>
                  <a:lnTo>
                    <a:pt x="4934" y="0"/>
                  </a:lnTo>
                </a:path>
              </a:pathLst>
            </a:custGeom>
            <a:ln w="34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9207464" y="6147403"/>
              <a:ext cx="19050" cy="2540"/>
            </a:xfrm>
            <a:custGeom>
              <a:avLst/>
              <a:gdLst/>
              <a:ahLst/>
              <a:cxnLst/>
              <a:rect l="l" t="t" r="r" b="b"/>
              <a:pathLst>
                <a:path w="19050" h="2539">
                  <a:moveTo>
                    <a:pt x="0" y="2376"/>
                  </a:moveTo>
                  <a:lnTo>
                    <a:pt x="4933" y="675"/>
                  </a:lnTo>
                  <a:lnTo>
                    <a:pt x="18605" y="0"/>
                  </a:lnTo>
                </a:path>
              </a:pathLst>
            </a:custGeom>
            <a:ln w="34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9226070" y="6146880"/>
              <a:ext cx="36195" cy="635"/>
            </a:xfrm>
            <a:custGeom>
              <a:avLst/>
              <a:gdLst/>
              <a:ahLst/>
              <a:cxnLst/>
              <a:rect l="l" t="t" r="r" b="b"/>
              <a:pathLst>
                <a:path w="36195" h="635">
                  <a:moveTo>
                    <a:pt x="-17149" y="261"/>
                  </a:moveTo>
                  <a:lnTo>
                    <a:pt x="52919" y="261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9261840" y="6147279"/>
              <a:ext cx="48895" cy="2540"/>
            </a:xfrm>
            <a:custGeom>
              <a:avLst/>
              <a:gdLst/>
              <a:ahLst/>
              <a:cxnLst/>
              <a:rect l="l" t="t" r="r" b="b"/>
              <a:pathLst>
                <a:path w="48895" h="2539">
                  <a:moveTo>
                    <a:pt x="0" y="0"/>
                  </a:moveTo>
                  <a:lnTo>
                    <a:pt x="13191" y="346"/>
                  </a:lnTo>
                  <a:lnTo>
                    <a:pt x="22664" y="701"/>
                  </a:lnTo>
                  <a:lnTo>
                    <a:pt x="32987" y="1281"/>
                  </a:lnTo>
                  <a:lnTo>
                    <a:pt x="48728" y="2299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9310568" y="6149579"/>
              <a:ext cx="51435" cy="4445"/>
            </a:xfrm>
            <a:custGeom>
              <a:avLst/>
              <a:gdLst/>
              <a:ahLst/>
              <a:cxnLst/>
              <a:rect l="l" t="t" r="r" b="b"/>
              <a:pathLst>
                <a:path w="51434" h="4445">
                  <a:moveTo>
                    <a:pt x="0" y="0"/>
                  </a:moveTo>
                  <a:lnTo>
                    <a:pt x="15780" y="1050"/>
                  </a:lnTo>
                  <a:lnTo>
                    <a:pt x="26382" y="1849"/>
                  </a:lnTo>
                  <a:lnTo>
                    <a:pt x="36614" y="2800"/>
                  </a:lnTo>
                  <a:lnTo>
                    <a:pt x="51285" y="4306"/>
                  </a:lnTo>
                </a:path>
              </a:pathLst>
            </a:custGeom>
            <a:ln w="32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9361853" y="6153886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4">
                  <a:moveTo>
                    <a:pt x="0" y="0"/>
                  </a:moveTo>
                  <a:lnTo>
                    <a:pt x="14504" y="1520"/>
                  </a:lnTo>
                  <a:lnTo>
                    <a:pt x="23577" y="2573"/>
                  </a:lnTo>
                  <a:lnTo>
                    <a:pt x="31034" y="3649"/>
                  </a:lnTo>
                  <a:lnTo>
                    <a:pt x="40690" y="5239"/>
                  </a:lnTo>
                </a:path>
              </a:pathLst>
            </a:custGeom>
            <a:ln w="31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9402544" y="6159126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0" y="0"/>
                  </a:moveTo>
                  <a:lnTo>
                    <a:pt x="16036" y="2682"/>
                  </a:lnTo>
                  <a:lnTo>
                    <a:pt x="20366" y="5070"/>
                  </a:lnTo>
                </a:path>
              </a:pathLst>
            </a:custGeom>
            <a:ln w="31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9422911" y="6164196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0" y="0"/>
                  </a:moveTo>
                  <a:lnTo>
                    <a:pt x="4330" y="2388"/>
                  </a:lnTo>
                  <a:lnTo>
                    <a:pt x="442" y="3885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9475397" y="625560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9474367" y="625560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55" y="114"/>
                  </a:moveTo>
                  <a:lnTo>
                    <a:pt x="18485" y="114"/>
                  </a:lnTo>
                </a:path>
              </a:pathLst>
            </a:custGeom>
            <a:ln w="35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9474197" y="6255833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170" y="0"/>
                  </a:moveTo>
                  <a:lnTo>
                    <a:pt x="0" y="229"/>
                  </a:lnTo>
                  <a:lnTo>
                    <a:pt x="2630" y="399"/>
                  </a:lnTo>
                </a:path>
              </a:pathLst>
            </a:custGeom>
            <a:ln w="34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9476827" y="6255229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0" y="1004"/>
                  </a:moveTo>
                  <a:lnTo>
                    <a:pt x="2630" y="1175"/>
                  </a:lnTo>
                  <a:lnTo>
                    <a:pt x="10353" y="0"/>
                  </a:lnTo>
                </a:path>
              </a:pathLst>
            </a:custGeom>
            <a:ln w="34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9487180" y="6250319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0" y="4909"/>
                  </a:moveTo>
                  <a:lnTo>
                    <a:pt x="7723" y="3734"/>
                  </a:lnTo>
                  <a:lnTo>
                    <a:pt x="21507" y="0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9508688" y="6239830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5">
                  <a:moveTo>
                    <a:pt x="0" y="10488"/>
                  </a:moveTo>
                  <a:lnTo>
                    <a:pt x="8243" y="8223"/>
                  </a:lnTo>
                  <a:lnTo>
                    <a:pt x="14261" y="6376"/>
                  </a:lnTo>
                  <a:lnTo>
                    <a:pt x="20996" y="3962"/>
                  </a:lnTo>
                  <a:lnTo>
                    <a:pt x="31390" y="0"/>
                  </a:lnTo>
                </a:path>
              </a:pathLst>
            </a:custGeom>
            <a:ln w="33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9540078" y="6223745"/>
              <a:ext cx="33655" cy="16510"/>
            </a:xfrm>
            <a:custGeom>
              <a:avLst/>
              <a:gdLst/>
              <a:ahLst/>
              <a:cxnLst/>
              <a:rect l="l" t="t" r="r" b="b"/>
              <a:pathLst>
                <a:path w="33654" h="16510">
                  <a:moveTo>
                    <a:pt x="0" y="16085"/>
                  </a:moveTo>
                  <a:lnTo>
                    <a:pt x="10427" y="12034"/>
                  </a:lnTo>
                  <a:lnTo>
                    <a:pt x="17397" y="9009"/>
                  </a:lnTo>
                  <a:lnTo>
                    <a:pt x="24053" y="5500"/>
                  </a:lnTo>
                  <a:lnTo>
                    <a:pt x="33540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9573619" y="6203648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4" h="20320">
                  <a:moveTo>
                    <a:pt x="0" y="20097"/>
                  </a:moveTo>
                  <a:lnTo>
                    <a:pt x="9367" y="14533"/>
                  </a:lnTo>
                  <a:lnTo>
                    <a:pt x="15182" y="10586"/>
                  </a:lnTo>
                  <a:lnTo>
                    <a:pt x="19869" y="6369"/>
                  </a:lnTo>
                  <a:lnTo>
                    <a:pt x="25851" y="0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9599470" y="6182441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59" h="21589">
                  <a:moveTo>
                    <a:pt x="0" y="21207"/>
                  </a:moveTo>
                  <a:lnTo>
                    <a:pt x="9917" y="10442"/>
                  </a:lnTo>
                  <a:lnTo>
                    <a:pt x="9366" y="0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9597443" y="6163776"/>
              <a:ext cx="11430" cy="19050"/>
            </a:xfrm>
            <a:custGeom>
              <a:avLst/>
              <a:gdLst/>
              <a:ahLst/>
              <a:cxnLst/>
              <a:rect l="l" t="t" r="r" b="b"/>
              <a:pathLst>
                <a:path w="11429" h="19050">
                  <a:moveTo>
                    <a:pt x="11392" y="18664"/>
                  </a:moveTo>
                  <a:lnTo>
                    <a:pt x="10841" y="8221"/>
                  </a:lnTo>
                  <a:lnTo>
                    <a:pt x="0" y="0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9568942" y="6151182"/>
              <a:ext cx="28575" cy="12700"/>
            </a:xfrm>
            <a:custGeom>
              <a:avLst/>
              <a:gdLst/>
              <a:ahLst/>
              <a:cxnLst/>
              <a:rect l="l" t="t" r="r" b="b"/>
              <a:pathLst>
                <a:path w="28575" h="12700">
                  <a:moveTo>
                    <a:pt x="28501" y="12593"/>
                  </a:moveTo>
                  <a:lnTo>
                    <a:pt x="21957" y="7772"/>
                  </a:lnTo>
                  <a:lnTo>
                    <a:pt x="16807" y="4853"/>
                  </a:lnTo>
                  <a:lnTo>
                    <a:pt x="10379" y="2656"/>
                  </a:lnTo>
                  <a:lnTo>
                    <a:pt x="0" y="0"/>
                  </a:lnTo>
                </a:path>
              </a:pathLst>
            </a:custGeom>
            <a:ln w="33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9531368" y="6147599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10">
                  <a:moveTo>
                    <a:pt x="37573" y="3583"/>
                  </a:moveTo>
                  <a:lnTo>
                    <a:pt x="27052" y="1085"/>
                  </a:lnTo>
                  <a:lnTo>
                    <a:pt x="19631" y="0"/>
                  </a:lnTo>
                  <a:lnTo>
                    <a:pt x="11788" y="99"/>
                  </a:lnTo>
                  <a:lnTo>
                    <a:pt x="0" y="1157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9494439" y="6148756"/>
              <a:ext cx="37465" cy="10795"/>
            </a:xfrm>
            <a:custGeom>
              <a:avLst/>
              <a:gdLst/>
              <a:ahLst/>
              <a:cxnLst/>
              <a:rect l="l" t="t" r="r" b="b"/>
              <a:pathLst>
                <a:path w="37465" h="10795">
                  <a:moveTo>
                    <a:pt x="36929" y="0"/>
                  </a:moveTo>
                  <a:lnTo>
                    <a:pt x="25151" y="1263"/>
                  </a:lnTo>
                  <a:lnTo>
                    <a:pt x="17378" y="2808"/>
                  </a:lnTo>
                  <a:lnTo>
                    <a:pt x="10148" y="5645"/>
                  </a:lnTo>
                  <a:lnTo>
                    <a:pt x="0" y="10786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9466624" y="6159543"/>
              <a:ext cx="27940" cy="24130"/>
            </a:xfrm>
            <a:custGeom>
              <a:avLst/>
              <a:gdLst/>
              <a:ahLst/>
              <a:cxnLst/>
              <a:rect l="l" t="t" r="r" b="b"/>
              <a:pathLst>
                <a:path w="27940" h="24129">
                  <a:moveTo>
                    <a:pt x="27815" y="0"/>
                  </a:moveTo>
                  <a:lnTo>
                    <a:pt x="17808" y="5341"/>
                  </a:lnTo>
                  <a:lnTo>
                    <a:pt x="11575" y="9579"/>
                  </a:lnTo>
                  <a:lnTo>
                    <a:pt x="6508" y="14924"/>
                  </a:lnTo>
                  <a:lnTo>
                    <a:pt x="0" y="23589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9454844" y="6183132"/>
              <a:ext cx="12065" cy="34290"/>
            </a:xfrm>
            <a:custGeom>
              <a:avLst/>
              <a:gdLst/>
              <a:ahLst/>
              <a:cxnLst/>
              <a:rect l="l" t="t" r="r" b="b"/>
              <a:pathLst>
                <a:path w="12065" h="34289">
                  <a:moveTo>
                    <a:pt x="11779" y="0"/>
                  </a:moveTo>
                  <a:lnTo>
                    <a:pt x="5521" y="8826"/>
                  </a:lnTo>
                  <a:lnTo>
                    <a:pt x="2208" y="15307"/>
                  </a:lnTo>
                  <a:lnTo>
                    <a:pt x="736" y="22627"/>
                  </a:lnTo>
                  <a:lnTo>
                    <a:pt x="0" y="33970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9454433" y="6217103"/>
              <a:ext cx="9525" cy="38735"/>
            </a:xfrm>
            <a:custGeom>
              <a:avLst/>
              <a:gdLst/>
              <a:ahLst/>
              <a:cxnLst/>
              <a:rect l="l" t="t" r="r" b="b"/>
              <a:pathLst>
                <a:path w="9525" h="38735">
                  <a:moveTo>
                    <a:pt x="411" y="0"/>
                  </a:moveTo>
                  <a:lnTo>
                    <a:pt x="0" y="11410"/>
                  </a:lnTo>
                  <a:lnTo>
                    <a:pt x="801" y="19198"/>
                  </a:lnTo>
                  <a:lnTo>
                    <a:pt x="3659" y="26948"/>
                  </a:lnTo>
                  <a:lnTo>
                    <a:pt x="9420" y="38245"/>
                  </a:lnTo>
                </a:path>
              </a:pathLst>
            </a:custGeom>
            <a:ln w="32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9463853" y="6255349"/>
              <a:ext cx="29845" cy="34290"/>
            </a:xfrm>
            <a:custGeom>
              <a:avLst/>
              <a:gdLst/>
              <a:ahLst/>
              <a:cxnLst/>
              <a:rect l="l" t="t" r="r" b="b"/>
              <a:pathLst>
                <a:path w="29845" h="34289">
                  <a:moveTo>
                    <a:pt x="0" y="0"/>
                  </a:moveTo>
                  <a:lnTo>
                    <a:pt x="6084" y="11232"/>
                  </a:lnTo>
                  <a:lnTo>
                    <a:pt x="11210" y="18525"/>
                  </a:lnTo>
                  <a:lnTo>
                    <a:pt x="18162" y="25073"/>
                  </a:lnTo>
                  <a:lnTo>
                    <a:pt x="29730" y="34070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9493584" y="6289419"/>
              <a:ext cx="45720" cy="24765"/>
            </a:xfrm>
            <a:custGeom>
              <a:avLst/>
              <a:gdLst/>
              <a:ahLst/>
              <a:cxnLst/>
              <a:rect l="l" t="t" r="r" b="b"/>
              <a:pathLst>
                <a:path w="45720" h="24764">
                  <a:moveTo>
                    <a:pt x="0" y="0"/>
                  </a:moveTo>
                  <a:lnTo>
                    <a:pt x="11808" y="8847"/>
                  </a:lnTo>
                  <a:lnTo>
                    <a:pt x="20443" y="14344"/>
                  </a:lnTo>
                  <a:lnTo>
                    <a:pt x="30135" y="18784"/>
                  </a:lnTo>
                  <a:lnTo>
                    <a:pt x="45114" y="24460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9538698" y="6313879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5" h="13335">
                  <a:moveTo>
                    <a:pt x="0" y="0"/>
                  </a:moveTo>
                  <a:lnTo>
                    <a:pt x="15049" y="5501"/>
                  </a:lnTo>
                  <a:lnTo>
                    <a:pt x="25237" y="8721"/>
                  </a:lnTo>
                  <a:lnTo>
                    <a:pt x="35220" y="10906"/>
                  </a:lnTo>
                  <a:lnTo>
                    <a:pt x="49652" y="13304"/>
                  </a:lnTo>
                </a:path>
              </a:pathLst>
            </a:custGeom>
            <a:ln w="31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9588350" y="6327184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40" h="3810">
                  <a:moveTo>
                    <a:pt x="0" y="0"/>
                  </a:moveTo>
                  <a:lnTo>
                    <a:pt x="14290" y="2246"/>
                  </a:lnTo>
                  <a:lnTo>
                    <a:pt x="23288" y="3366"/>
                  </a:lnTo>
                  <a:lnTo>
                    <a:pt x="30803" y="3694"/>
                  </a:lnTo>
                  <a:lnTo>
                    <a:pt x="40645" y="3564"/>
                  </a:lnTo>
                </a:path>
              </a:pathLst>
            </a:custGeom>
            <a:ln w="31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8" name="object 748"/>
          <p:cNvGrpSpPr/>
          <p:nvPr/>
        </p:nvGrpSpPr>
        <p:grpSpPr>
          <a:xfrm>
            <a:off x="9733913" y="6328958"/>
            <a:ext cx="65405" cy="52069"/>
            <a:chOff x="9733913" y="6328958"/>
            <a:chExt cx="65405" cy="52069"/>
          </a:xfrm>
        </p:grpSpPr>
        <p:sp>
          <p:nvSpPr>
            <p:cNvPr id="749" name="object 749"/>
            <p:cNvSpPr/>
            <p:nvPr/>
          </p:nvSpPr>
          <p:spPr>
            <a:xfrm>
              <a:off x="9781501" y="634642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9751234" y="6346421"/>
              <a:ext cx="30480" cy="17780"/>
            </a:xfrm>
            <a:custGeom>
              <a:avLst/>
              <a:gdLst/>
              <a:ahLst/>
              <a:cxnLst/>
              <a:rect l="l" t="t" r="r" b="b"/>
              <a:pathLst>
                <a:path w="30479" h="17779">
                  <a:moveTo>
                    <a:pt x="30267" y="0"/>
                  </a:moveTo>
                  <a:lnTo>
                    <a:pt x="20196" y="5713"/>
                  </a:lnTo>
                  <a:lnTo>
                    <a:pt x="13686" y="9419"/>
                  </a:lnTo>
                  <a:lnTo>
                    <a:pt x="7900" y="12737"/>
                  </a:lnTo>
                  <a:lnTo>
                    <a:pt x="0" y="17288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1" name="object 751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13513" y="6964681"/>
            <a:ext cx="462708" cy="316636"/>
          </a:xfrm>
          <a:prstGeom prst="rect">
            <a:avLst/>
          </a:prstGeom>
        </p:spPr>
      </p:pic>
      <p:pic>
        <p:nvPicPr>
          <p:cNvPr id="752" name="object 75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145638" y="7109869"/>
            <a:ext cx="175025" cy="203301"/>
          </a:xfrm>
          <a:prstGeom prst="rect">
            <a:avLst/>
          </a:prstGeom>
        </p:spPr>
      </p:pic>
      <p:pic>
        <p:nvPicPr>
          <p:cNvPr id="753" name="object 75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420473" y="7104515"/>
            <a:ext cx="204466" cy="182144"/>
          </a:xfrm>
          <a:prstGeom prst="rect">
            <a:avLst/>
          </a:prstGeom>
        </p:spPr>
      </p:pic>
      <p:pic>
        <p:nvPicPr>
          <p:cNvPr id="754" name="object 754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2166560" y="6947910"/>
            <a:ext cx="334015" cy="366697"/>
          </a:xfrm>
          <a:prstGeom prst="rect">
            <a:avLst/>
          </a:prstGeom>
        </p:spPr>
      </p:pic>
      <p:pic>
        <p:nvPicPr>
          <p:cNvPr id="755" name="object 75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2581738" y="7101626"/>
            <a:ext cx="212805" cy="208166"/>
          </a:xfrm>
          <a:prstGeom prst="rect">
            <a:avLst/>
          </a:prstGeom>
        </p:spPr>
      </p:pic>
      <p:pic>
        <p:nvPicPr>
          <p:cNvPr id="756" name="object 756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043370" y="7044008"/>
            <a:ext cx="221659" cy="460776"/>
          </a:xfrm>
          <a:prstGeom prst="rect">
            <a:avLst/>
          </a:prstGeom>
        </p:spPr>
      </p:pic>
      <p:pic>
        <p:nvPicPr>
          <p:cNvPr id="757" name="object 75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3689229" y="6953955"/>
            <a:ext cx="136643" cy="332669"/>
          </a:xfrm>
          <a:prstGeom prst="rect">
            <a:avLst/>
          </a:prstGeom>
        </p:spPr>
      </p:pic>
      <p:pic>
        <p:nvPicPr>
          <p:cNvPr id="758" name="object 758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923412" y="6956227"/>
            <a:ext cx="171901" cy="375394"/>
          </a:xfrm>
          <a:prstGeom prst="rect">
            <a:avLst/>
          </a:prstGeom>
        </p:spPr>
      </p:pic>
      <p:pic>
        <p:nvPicPr>
          <p:cNvPr id="759" name="object 75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4164394" y="7032261"/>
            <a:ext cx="220983" cy="222929"/>
          </a:xfrm>
          <a:prstGeom prst="rect">
            <a:avLst/>
          </a:prstGeom>
        </p:spPr>
      </p:pic>
      <p:pic>
        <p:nvPicPr>
          <p:cNvPr id="760" name="object 760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505636" y="7128033"/>
            <a:ext cx="75149" cy="147501"/>
          </a:xfrm>
          <a:prstGeom prst="rect">
            <a:avLst/>
          </a:prstGeom>
        </p:spPr>
      </p:pic>
      <p:grpSp>
        <p:nvGrpSpPr>
          <p:cNvPr id="761" name="object 761"/>
          <p:cNvGrpSpPr/>
          <p:nvPr/>
        </p:nvGrpSpPr>
        <p:grpSpPr>
          <a:xfrm>
            <a:off x="4644117" y="6946375"/>
            <a:ext cx="387985" cy="418465"/>
            <a:chOff x="4644117" y="6946375"/>
            <a:chExt cx="387985" cy="418465"/>
          </a:xfrm>
        </p:grpSpPr>
        <p:pic>
          <p:nvPicPr>
            <p:cNvPr id="762" name="object 762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644117" y="7066758"/>
              <a:ext cx="208306" cy="288267"/>
            </a:xfrm>
            <a:prstGeom prst="rect">
              <a:avLst/>
            </a:prstGeom>
          </p:spPr>
        </p:pic>
        <p:pic>
          <p:nvPicPr>
            <p:cNvPr id="763" name="object 76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865524" y="6946375"/>
              <a:ext cx="166373" cy="418307"/>
            </a:xfrm>
            <a:prstGeom prst="rect">
              <a:avLst/>
            </a:prstGeom>
          </p:spPr>
        </p:pic>
      </p:grpSp>
      <p:grpSp>
        <p:nvGrpSpPr>
          <p:cNvPr id="764" name="object 764"/>
          <p:cNvGrpSpPr/>
          <p:nvPr/>
        </p:nvGrpSpPr>
        <p:grpSpPr>
          <a:xfrm>
            <a:off x="2316415" y="7567969"/>
            <a:ext cx="2584450" cy="66675"/>
            <a:chOff x="2316415" y="7567969"/>
            <a:chExt cx="2584450" cy="66675"/>
          </a:xfrm>
        </p:grpSpPr>
        <p:sp>
          <p:nvSpPr>
            <p:cNvPr id="765" name="object 765"/>
            <p:cNvSpPr/>
            <p:nvPr/>
          </p:nvSpPr>
          <p:spPr>
            <a:xfrm>
              <a:off x="2361612" y="758709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3325" y="0"/>
                  </a:moveTo>
                  <a:lnTo>
                    <a:pt x="1662" y="229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339764" y="7587552"/>
              <a:ext cx="22225" cy="5080"/>
            </a:xfrm>
            <a:custGeom>
              <a:avLst/>
              <a:gdLst/>
              <a:ahLst/>
              <a:cxnLst/>
              <a:rect l="l" t="t" r="r" b="b"/>
              <a:pathLst>
                <a:path w="22225" h="5079">
                  <a:moveTo>
                    <a:pt x="21848" y="0"/>
                  </a:moveTo>
                  <a:lnTo>
                    <a:pt x="6118" y="2976"/>
                  </a:lnTo>
                  <a:lnTo>
                    <a:pt x="0" y="4749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2333570" y="7592301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6193" y="0"/>
                  </a:moveTo>
                  <a:lnTo>
                    <a:pt x="75" y="1772"/>
                  </a:lnTo>
                  <a:lnTo>
                    <a:pt x="0" y="3516"/>
                  </a:lnTo>
                </a:path>
              </a:pathLst>
            </a:custGeom>
            <a:ln w="34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2333495" y="7595817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4" h="3175">
                  <a:moveTo>
                    <a:pt x="75" y="0"/>
                  </a:moveTo>
                  <a:lnTo>
                    <a:pt x="0" y="1743"/>
                  </a:lnTo>
                  <a:lnTo>
                    <a:pt x="10495" y="3166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343990" y="7598984"/>
              <a:ext cx="34290" cy="2540"/>
            </a:xfrm>
            <a:custGeom>
              <a:avLst/>
              <a:gdLst/>
              <a:ahLst/>
              <a:cxnLst/>
              <a:rect l="l" t="t" r="r" b="b"/>
              <a:pathLst>
                <a:path w="34289" h="2540">
                  <a:moveTo>
                    <a:pt x="0" y="0"/>
                  </a:moveTo>
                  <a:lnTo>
                    <a:pt x="6430" y="839"/>
                  </a:lnTo>
                  <a:lnTo>
                    <a:pt x="12082" y="1375"/>
                  </a:lnTo>
                  <a:lnTo>
                    <a:pt x="20116" y="1840"/>
                  </a:lnTo>
                  <a:lnTo>
                    <a:pt x="33688" y="2465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377679" y="7601450"/>
              <a:ext cx="322580" cy="12700"/>
            </a:xfrm>
            <a:custGeom>
              <a:avLst/>
              <a:gdLst/>
              <a:ahLst/>
              <a:cxnLst/>
              <a:rect l="l" t="t" r="r" b="b"/>
              <a:pathLst>
                <a:path w="322580" h="12700">
                  <a:moveTo>
                    <a:pt x="0" y="0"/>
                  </a:moveTo>
                  <a:lnTo>
                    <a:pt x="157797" y="6228"/>
                  </a:lnTo>
                  <a:lnTo>
                    <a:pt x="243948" y="9593"/>
                  </a:lnTo>
                  <a:lnTo>
                    <a:pt x="288650" y="11254"/>
                  </a:lnTo>
                  <a:lnTo>
                    <a:pt x="322100" y="12371"/>
                  </a:lnTo>
                </a:path>
              </a:pathLst>
            </a:custGeom>
            <a:ln w="29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2699780" y="7613821"/>
              <a:ext cx="101600" cy="3175"/>
            </a:xfrm>
            <a:custGeom>
              <a:avLst/>
              <a:gdLst/>
              <a:ahLst/>
              <a:cxnLst/>
              <a:rect l="l" t="t" r="r" b="b"/>
              <a:pathLst>
                <a:path w="101600" h="3175">
                  <a:moveTo>
                    <a:pt x="0" y="0"/>
                  </a:moveTo>
                  <a:lnTo>
                    <a:pt x="29999" y="963"/>
                  </a:lnTo>
                  <a:lnTo>
                    <a:pt x="50552" y="1552"/>
                  </a:lnTo>
                  <a:lnTo>
                    <a:pt x="71153" y="2006"/>
                  </a:lnTo>
                  <a:lnTo>
                    <a:pt x="101300" y="2568"/>
                  </a:lnTo>
                </a:path>
              </a:pathLst>
            </a:custGeom>
            <a:ln w="29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801081" y="7616389"/>
              <a:ext cx="200025" cy="2540"/>
            </a:xfrm>
            <a:custGeom>
              <a:avLst/>
              <a:gdLst/>
              <a:ahLst/>
              <a:cxnLst/>
              <a:rect l="l" t="t" r="r" b="b"/>
              <a:pathLst>
                <a:path w="200025" h="2540">
                  <a:moveTo>
                    <a:pt x="-14415" y="985"/>
                  </a:moveTo>
                  <a:lnTo>
                    <a:pt x="213846" y="985"/>
                  </a:lnTo>
                </a:path>
              </a:pathLst>
            </a:custGeom>
            <a:ln w="30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000512" y="7618359"/>
              <a:ext cx="504825" cy="1905"/>
            </a:xfrm>
            <a:custGeom>
              <a:avLst/>
              <a:gdLst/>
              <a:ahLst/>
              <a:cxnLst/>
              <a:rect l="l" t="t" r="r" b="b"/>
              <a:pathLst>
                <a:path w="504825" h="1904">
                  <a:moveTo>
                    <a:pt x="-14498" y="645"/>
                  </a:moveTo>
                  <a:lnTo>
                    <a:pt x="518732" y="645"/>
                  </a:lnTo>
                </a:path>
              </a:pathLst>
            </a:custGeom>
            <a:ln w="30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504746" y="7618460"/>
              <a:ext cx="127000" cy="1270"/>
            </a:xfrm>
            <a:custGeom>
              <a:avLst/>
              <a:gdLst/>
              <a:ahLst/>
              <a:cxnLst/>
              <a:rect l="l" t="t" r="r" b="b"/>
              <a:pathLst>
                <a:path w="127000" h="1270">
                  <a:moveTo>
                    <a:pt x="-14222" y="567"/>
                  </a:moveTo>
                  <a:lnTo>
                    <a:pt x="141161" y="567"/>
                  </a:lnTo>
                </a:path>
              </a:pathLst>
            </a:custGeom>
            <a:ln w="29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631685" y="7615705"/>
              <a:ext cx="136525" cy="3175"/>
            </a:xfrm>
            <a:custGeom>
              <a:avLst/>
              <a:gdLst/>
              <a:ahLst/>
              <a:cxnLst/>
              <a:rect l="l" t="t" r="r" b="b"/>
              <a:pathLst>
                <a:path w="136525" h="3175">
                  <a:moveTo>
                    <a:pt x="0" y="2754"/>
                  </a:moveTo>
                  <a:lnTo>
                    <a:pt x="39474" y="2147"/>
                  </a:lnTo>
                  <a:lnTo>
                    <a:pt x="66801" y="1657"/>
                  </a:lnTo>
                  <a:lnTo>
                    <a:pt x="94734" y="1028"/>
                  </a:lnTo>
                  <a:lnTo>
                    <a:pt x="136025" y="0"/>
                  </a:lnTo>
                </a:path>
              </a:pathLst>
            </a:custGeom>
            <a:ln w="27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767711" y="7607949"/>
              <a:ext cx="266700" cy="8255"/>
            </a:xfrm>
            <a:custGeom>
              <a:avLst/>
              <a:gdLst/>
              <a:ahLst/>
              <a:cxnLst/>
              <a:rect l="l" t="t" r="r" b="b"/>
              <a:pathLst>
                <a:path w="266700" h="8254">
                  <a:moveTo>
                    <a:pt x="0" y="7756"/>
                  </a:moveTo>
                  <a:lnTo>
                    <a:pt x="119331" y="4432"/>
                  </a:lnTo>
                  <a:lnTo>
                    <a:pt x="186864" y="2517"/>
                  </a:lnTo>
                  <a:lnTo>
                    <a:pt x="227579" y="1281"/>
                  </a:lnTo>
                  <a:lnTo>
                    <a:pt x="266458" y="0"/>
                  </a:lnTo>
                </a:path>
              </a:pathLst>
            </a:custGeom>
            <a:ln w="26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4034169" y="7598917"/>
              <a:ext cx="222250" cy="9525"/>
            </a:xfrm>
            <a:custGeom>
              <a:avLst/>
              <a:gdLst/>
              <a:ahLst/>
              <a:cxnLst/>
              <a:rect l="l" t="t" r="r" b="b"/>
              <a:pathLst>
                <a:path w="222250" h="9525">
                  <a:moveTo>
                    <a:pt x="0" y="9032"/>
                  </a:moveTo>
                  <a:lnTo>
                    <a:pt x="100199" y="5159"/>
                  </a:lnTo>
                  <a:lnTo>
                    <a:pt x="156734" y="2927"/>
                  </a:lnTo>
                  <a:lnTo>
                    <a:pt x="190427" y="1490"/>
                  </a:lnTo>
                  <a:lnTo>
                    <a:pt x="222098" y="0"/>
                  </a:lnTo>
                </a:path>
              </a:pathLst>
            </a:custGeom>
            <a:ln w="27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256267" y="7588915"/>
              <a:ext cx="187325" cy="10160"/>
            </a:xfrm>
            <a:custGeom>
              <a:avLst/>
              <a:gdLst/>
              <a:ahLst/>
              <a:cxnLst/>
              <a:rect l="l" t="t" r="r" b="b"/>
              <a:pathLst>
                <a:path w="187325" h="10159">
                  <a:moveTo>
                    <a:pt x="0" y="10002"/>
                  </a:moveTo>
                  <a:lnTo>
                    <a:pt x="83591" y="5522"/>
                  </a:lnTo>
                  <a:lnTo>
                    <a:pt x="130963" y="2987"/>
                  </a:lnTo>
                  <a:lnTo>
                    <a:pt x="159674" y="1459"/>
                  </a:lnTo>
                  <a:lnTo>
                    <a:pt x="187280" y="0"/>
                  </a:lnTo>
                </a:path>
              </a:pathLst>
            </a:custGeom>
            <a:ln w="28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443548" y="7585171"/>
              <a:ext cx="85725" cy="3810"/>
            </a:xfrm>
            <a:custGeom>
              <a:avLst/>
              <a:gdLst/>
              <a:ahLst/>
              <a:cxnLst/>
              <a:rect l="l" t="t" r="r" b="b"/>
              <a:pathLst>
                <a:path w="85725" h="3809">
                  <a:moveTo>
                    <a:pt x="0" y="3743"/>
                  </a:moveTo>
                  <a:lnTo>
                    <a:pt x="26015" y="2382"/>
                  </a:lnTo>
                  <a:lnTo>
                    <a:pt x="43587" y="1538"/>
                  </a:lnTo>
                  <a:lnTo>
                    <a:pt x="60725" y="861"/>
                  </a:lnTo>
                  <a:lnTo>
                    <a:pt x="85440" y="0"/>
                  </a:lnTo>
                </a:path>
              </a:pathLst>
            </a:custGeom>
            <a:ln w="29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528989" y="7583241"/>
              <a:ext cx="80645" cy="2540"/>
            </a:xfrm>
            <a:custGeom>
              <a:avLst/>
              <a:gdLst/>
              <a:ahLst/>
              <a:cxnLst/>
              <a:rect l="l" t="t" r="r" b="b"/>
              <a:pathLst>
                <a:path w="80645" h="2540">
                  <a:moveTo>
                    <a:pt x="0" y="1930"/>
                  </a:moveTo>
                  <a:lnTo>
                    <a:pt x="24636" y="1097"/>
                  </a:lnTo>
                  <a:lnTo>
                    <a:pt x="41223" y="618"/>
                  </a:lnTo>
                  <a:lnTo>
                    <a:pt x="57297" y="313"/>
                  </a:lnTo>
                  <a:lnTo>
                    <a:pt x="80396" y="0"/>
                  </a:lnTo>
                </a:path>
              </a:pathLst>
            </a:custGeom>
            <a:ln w="29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609385" y="7582936"/>
              <a:ext cx="73660" cy="1270"/>
            </a:xfrm>
            <a:custGeom>
              <a:avLst/>
              <a:gdLst/>
              <a:ahLst/>
              <a:cxnLst/>
              <a:rect l="l" t="t" r="r" b="b"/>
              <a:pathLst>
                <a:path w="73660" h="1270">
                  <a:moveTo>
                    <a:pt x="-14967" y="439"/>
                  </a:moveTo>
                  <a:lnTo>
                    <a:pt x="88433" y="439"/>
                  </a:lnTo>
                </a:path>
              </a:pathLst>
            </a:custGeom>
            <a:ln w="30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682852" y="7583815"/>
              <a:ext cx="64769" cy="3175"/>
            </a:xfrm>
            <a:custGeom>
              <a:avLst/>
              <a:gdLst/>
              <a:ahLst/>
              <a:cxnLst/>
              <a:rect l="l" t="t" r="r" b="b"/>
              <a:pathLst>
                <a:path w="64770" h="3175">
                  <a:moveTo>
                    <a:pt x="0" y="0"/>
                  </a:moveTo>
                  <a:lnTo>
                    <a:pt x="20486" y="654"/>
                  </a:lnTo>
                  <a:lnTo>
                    <a:pt x="34012" y="1201"/>
                  </a:lnTo>
                  <a:lnTo>
                    <a:pt x="46605" y="1935"/>
                  </a:lnTo>
                  <a:lnTo>
                    <a:pt x="64291" y="3151"/>
                  </a:lnTo>
                </a:path>
              </a:pathLst>
            </a:custGeom>
            <a:ln w="30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747143" y="7586967"/>
              <a:ext cx="97790" cy="7620"/>
            </a:xfrm>
            <a:custGeom>
              <a:avLst/>
              <a:gdLst/>
              <a:ahLst/>
              <a:cxnLst/>
              <a:rect l="l" t="t" r="r" b="b"/>
              <a:pathLst>
                <a:path w="97789" h="7620">
                  <a:moveTo>
                    <a:pt x="0" y="0"/>
                  </a:moveTo>
                  <a:lnTo>
                    <a:pt x="46037" y="3520"/>
                  </a:lnTo>
                  <a:lnTo>
                    <a:pt x="71563" y="5451"/>
                  </a:lnTo>
                  <a:lnTo>
                    <a:pt x="85739" y="6476"/>
                  </a:lnTo>
                  <a:lnTo>
                    <a:pt x="97729" y="7276"/>
                  </a:lnTo>
                </a:path>
              </a:pathLst>
            </a:custGeom>
            <a:ln w="31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844873" y="7594243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10" h="1270">
                  <a:moveTo>
                    <a:pt x="0" y="0"/>
                  </a:moveTo>
                  <a:lnTo>
                    <a:pt x="10916" y="703"/>
                  </a:lnTo>
                  <a:lnTo>
                    <a:pt x="17582" y="1049"/>
                  </a:lnTo>
                  <a:lnTo>
                    <a:pt x="22721" y="1138"/>
                  </a:lnTo>
                  <a:lnTo>
                    <a:pt x="29059" y="1072"/>
                  </a:lnTo>
                </a:path>
              </a:pathLst>
            </a:custGeom>
            <a:ln w="31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873932" y="7593851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0" y="1464"/>
                  </a:moveTo>
                  <a:lnTo>
                    <a:pt x="10459" y="1315"/>
                  </a:lnTo>
                  <a:lnTo>
                    <a:pt x="8887" y="0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866659" y="7588917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10" h="5079">
                  <a:moveTo>
                    <a:pt x="16160" y="4933"/>
                  </a:moveTo>
                  <a:lnTo>
                    <a:pt x="14588" y="3619"/>
                  </a:lnTo>
                  <a:lnTo>
                    <a:pt x="0" y="0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7" name="object 787"/>
          <p:cNvGrpSpPr/>
          <p:nvPr/>
        </p:nvGrpSpPr>
        <p:grpSpPr>
          <a:xfrm>
            <a:off x="7139918" y="4704369"/>
            <a:ext cx="1636395" cy="84455"/>
            <a:chOff x="7139918" y="4704369"/>
            <a:chExt cx="1636395" cy="84455"/>
          </a:xfrm>
        </p:grpSpPr>
        <p:sp>
          <p:nvSpPr>
            <p:cNvPr id="788" name="object 788"/>
            <p:cNvSpPr/>
            <p:nvPr/>
          </p:nvSpPr>
          <p:spPr>
            <a:xfrm>
              <a:off x="7165081" y="47260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31" y="688"/>
                  </a:moveTo>
                  <a:lnTo>
                    <a:pt x="516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7158677" y="4722570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10">
                  <a:moveTo>
                    <a:pt x="6404" y="3458"/>
                  </a:moveTo>
                  <a:lnTo>
                    <a:pt x="1427" y="829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7157249" y="4721700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1428" y="870"/>
                  </a:moveTo>
                  <a:lnTo>
                    <a:pt x="0" y="40"/>
                  </a:lnTo>
                  <a:lnTo>
                    <a:pt x="3664" y="0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7160913" y="4721700"/>
              <a:ext cx="124460" cy="11430"/>
            </a:xfrm>
            <a:custGeom>
              <a:avLst/>
              <a:gdLst/>
              <a:ahLst/>
              <a:cxnLst/>
              <a:rect l="l" t="t" r="r" b="b"/>
              <a:pathLst>
                <a:path w="124459" h="11429">
                  <a:moveTo>
                    <a:pt x="0" y="0"/>
                  </a:moveTo>
                  <a:lnTo>
                    <a:pt x="48976" y="4578"/>
                  </a:lnTo>
                  <a:lnTo>
                    <a:pt x="78217" y="7234"/>
                  </a:lnTo>
                  <a:lnTo>
                    <a:pt x="99347" y="8984"/>
                  </a:lnTo>
                  <a:lnTo>
                    <a:pt x="123990" y="10846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7284904" y="4732546"/>
              <a:ext cx="93980" cy="6350"/>
            </a:xfrm>
            <a:custGeom>
              <a:avLst/>
              <a:gdLst/>
              <a:ahLst/>
              <a:cxnLst/>
              <a:rect l="l" t="t" r="r" b="b"/>
              <a:pathLst>
                <a:path w="93979" h="6350">
                  <a:moveTo>
                    <a:pt x="0" y="0"/>
                  </a:moveTo>
                  <a:lnTo>
                    <a:pt x="24168" y="1786"/>
                  </a:lnTo>
                  <a:lnTo>
                    <a:pt x="41978" y="3014"/>
                  </a:lnTo>
                  <a:lnTo>
                    <a:pt x="62207" y="4250"/>
                  </a:lnTo>
                  <a:lnTo>
                    <a:pt x="93634" y="6064"/>
                  </a:lnTo>
                </a:path>
              </a:pathLst>
            </a:custGeom>
            <a:ln w="31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7378539" y="4738611"/>
              <a:ext cx="114300" cy="6350"/>
            </a:xfrm>
            <a:custGeom>
              <a:avLst/>
              <a:gdLst/>
              <a:ahLst/>
              <a:cxnLst/>
              <a:rect l="l" t="t" r="r" b="b"/>
              <a:pathLst>
                <a:path w="114300" h="6350">
                  <a:moveTo>
                    <a:pt x="0" y="0"/>
                  </a:moveTo>
                  <a:lnTo>
                    <a:pt x="31742" y="1816"/>
                  </a:lnTo>
                  <a:lnTo>
                    <a:pt x="54185" y="3071"/>
                  </a:lnTo>
                  <a:lnTo>
                    <a:pt x="78002" y="4350"/>
                  </a:lnTo>
                  <a:lnTo>
                    <a:pt x="113869" y="6236"/>
                  </a:lnTo>
                </a:path>
              </a:pathLst>
            </a:custGeom>
            <a:ln w="30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7492409" y="4744848"/>
              <a:ext cx="125730" cy="6350"/>
            </a:xfrm>
            <a:custGeom>
              <a:avLst/>
              <a:gdLst/>
              <a:ahLst/>
              <a:cxnLst/>
              <a:rect l="l" t="t" r="r" b="b"/>
              <a:pathLst>
                <a:path w="125729" h="6350">
                  <a:moveTo>
                    <a:pt x="0" y="0"/>
                  </a:moveTo>
                  <a:lnTo>
                    <a:pt x="36045" y="1885"/>
                  </a:lnTo>
                  <a:lnTo>
                    <a:pt x="61111" y="3154"/>
                  </a:lnTo>
                  <a:lnTo>
                    <a:pt x="86945" y="4382"/>
                  </a:lnTo>
                  <a:lnTo>
                    <a:pt x="125292" y="6146"/>
                  </a:lnTo>
                </a:path>
              </a:pathLst>
            </a:custGeom>
            <a:ln w="28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7617701" y="4750995"/>
              <a:ext cx="132080" cy="5715"/>
            </a:xfrm>
            <a:custGeom>
              <a:avLst/>
              <a:gdLst/>
              <a:ahLst/>
              <a:cxnLst/>
              <a:rect l="l" t="t" r="r" b="b"/>
              <a:pathLst>
                <a:path w="132079" h="5714">
                  <a:moveTo>
                    <a:pt x="0" y="0"/>
                  </a:moveTo>
                  <a:lnTo>
                    <a:pt x="38445" y="1752"/>
                  </a:lnTo>
                  <a:lnTo>
                    <a:pt x="64967" y="2894"/>
                  </a:lnTo>
                  <a:lnTo>
                    <a:pt x="91903" y="3931"/>
                  </a:lnTo>
                  <a:lnTo>
                    <a:pt x="131589" y="5365"/>
                  </a:lnTo>
                </a:path>
              </a:pathLst>
            </a:custGeom>
            <a:ln w="27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7749291" y="4756360"/>
              <a:ext cx="135890" cy="3810"/>
            </a:xfrm>
            <a:custGeom>
              <a:avLst/>
              <a:gdLst/>
              <a:ahLst/>
              <a:cxnLst/>
              <a:rect l="l" t="t" r="r" b="b"/>
              <a:pathLst>
                <a:path w="135890" h="3810">
                  <a:moveTo>
                    <a:pt x="0" y="0"/>
                  </a:moveTo>
                  <a:lnTo>
                    <a:pt x="39751" y="1408"/>
                  </a:lnTo>
                  <a:lnTo>
                    <a:pt x="67146" y="2269"/>
                  </a:lnTo>
                  <a:lnTo>
                    <a:pt x="94912" y="2933"/>
                  </a:lnTo>
                  <a:lnTo>
                    <a:pt x="135780" y="3754"/>
                  </a:lnTo>
                </a:path>
              </a:pathLst>
            </a:custGeom>
            <a:ln w="27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7885072" y="4760115"/>
              <a:ext cx="137160" cy="1905"/>
            </a:xfrm>
            <a:custGeom>
              <a:avLst/>
              <a:gdLst/>
              <a:ahLst/>
              <a:cxnLst/>
              <a:rect l="l" t="t" r="r" b="b"/>
              <a:pathLst>
                <a:path w="137159" h="1904">
                  <a:moveTo>
                    <a:pt x="0" y="0"/>
                  </a:moveTo>
                  <a:lnTo>
                    <a:pt x="40881" y="789"/>
                  </a:lnTo>
                  <a:lnTo>
                    <a:pt x="68738" y="1231"/>
                  </a:lnTo>
                  <a:lnTo>
                    <a:pt x="96380" y="1488"/>
                  </a:lnTo>
                  <a:lnTo>
                    <a:pt x="136614" y="1721"/>
                  </a:lnTo>
                </a:path>
              </a:pathLst>
            </a:custGeom>
            <a:ln w="26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8021687" y="4761667"/>
              <a:ext cx="254000" cy="635"/>
            </a:xfrm>
            <a:custGeom>
              <a:avLst/>
              <a:gdLst/>
              <a:ahLst/>
              <a:cxnLst/>
              <a:rect l="l" t="t" r="r" b="b"/>
              <a:pathLst>
                <a:path w="254000" h="635">
                  <a:moveTo>
                    <a:pt x="0" y="169"/>
                  </a:moveTo>
                  <a:lnTo>
                    <a:pt x="114001" y="48"/>
                  </a:lnTo>
                  <a:lnTo>
                    <a:pt x="178413" y="0"/>
                  </a:lnTo>
                  <a:lnTo>
                    <a:pt x="217005" y="14"/>
                  </a:lnTo>
                  <a:lnTo>
                    <a:pt x="253547" y="84"/>
                  </a:lnTo>
                </a:path>
              </a:pathLst>
            </a:custGeom>
            <a:ln w="26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8275234" y="4761752"/>
              <a:ext cx="109220" cy="1270"/>
            </a:xfrm>
            <a:custGeom>
              <a:avLst/>
              <a:gdLst/>
              <a:ahLst/>
              <a:cxnLst/>
              <a:rect l="l" t="t" r="r" b="b"/>
              <a:pathLst>
                <a:path w="109220" h="1270">
                  <a:moveTo>
                    <a:pt x="-13625" y="450"/>
                  </a:moveTo>
                  <a:lnTo>
                    <a:pt x="122443" y="450"/>
                  </a:lnTo>
                </a:path>
              </a:pathLst>
            </a:custGeom>
            <a:ln w="28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8384052" y="4762654"/>
              <a:ext cx="374015" cy="8890"/>
            </a:xfrm>
            <a:custGeom>
              <a:avLst/>
              <a:gdLst/>
              <a:ahLst/>
              <a:cxnLst/>
              <a:rect l="l" t="t" r="r" b="b"/>
              <a:pathLst>
                <a:path w="374015" h="8889">
                  <a:moveTo>
                    <a:pt x="0" y="0"/>
                  </a:moveTo>
                  <a:lnTo>
                    <a:pt x="215172" y="5126"/>
                  </a:lnTo>
                  <a:lnTo>
                    <a:pt x="325810" y="7730"/>
                  </a:lnTo>
                  <a:lnTo>
                    <a:pt x="366933" y="8616"/>
                  </a:lnTo>
                  <a:lnTo>
                    <a:pt x="373565" y="8592"/>
                  </a:lnTo>
                </a:path>
              </a:pathLst>
            </a:custGeom>
            <a:ln w="34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8756211" y="476989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406" y="1350"/>
                  </a:moveTo>
                  <a:lnTo>
                    <a:pt x="2819" y="1067"/>
                  </a:lnTo>
                  <a:lnTo>
                    <a:pt x="0" y="0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2" name="object 802"/>
          <p:cNvGrpSpPr/>
          <p:nvPr/>
        </p:nvGrpSpPr>
        <p:grpSpPr>
          <a:xfrm>
            <a:off x="4869566" y="4073831"/>
            <a:ext cx="1875155" cy="98425"/>
            <a:chOff x="4869566" y="4073831"/>
            <a:chExt cx="1875155" cy="98425"/>
          </a:xfrm>
        </p:grpSpPr>
        <p:sp>
          <p:nvSpPr>
            <p:cNvPr id="803" name="object 803"/>
            <p:cNvSpPr/>
            <p:nvPr/>
          </p:nvSpPr>
          <p:spPr>
            <a:xfrm>
              <a:off x="4887258" y="409533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887028" y="4093272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229" y="2058"/>
                  </a:moveTo>
                  <a:lnTo>
                    <a:pt x="0" y="1141"/>
                  </a:lnTo>
                  <a:lnTo>
                    <a:pt x="63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887660" y="4091673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0" y="1599"/>
                  </a:moveTo>
                  <a:lnTo>
                    <a:pt x="632" y="458"/>
                  </a:lnTo>
                  <a:lnTo>
                    <a:pt x="5443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893104" y="4091216"/>
              <a:ext cx="17145" cy="635"/>
            </a:xfrm>
            <a:custGeom>
              <a:avLst/>
              <a:gdLst/>
              <a:ahLst/>
              <a:cxnLst/>
              <a:rect l="l" t="t" r="r" b="b"/>
              <a:pathLst>
                <a:path w="17145" h="635">
                  <a:moveTo>
                    <a:pt x="-17384" y="258"/>
                  </a:moveTo>
                  <a:lnTo>
                    <a:pt x="34485" y="258"/>
                  </a:lnTo>
                </a:path>
              </a:pathLst>
            </a:custGeom>
            <a:ln w="35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910205" y="4091733"/>
              <a:ext cx="247015" cy="14604"/>
            </a:xfrm>
            <a:custGeom>
              <a:avLst/>
              <a:gdLst/>
              <a:ahLst/>
              <a:cxnLst/>
              <a:rect l="l" t="t" r="r" b="b"/>
              <a:pathLst>
                <a:path w="247014" h="14604">
                  <a:moveTo>
                    <a:pt x="0" y="0"/>
                  </a:moveTo>
                  <a:lnTo>
                    <a:pt x="114791" y="6733"/>
                  </a:lnTo>
                  <a:lnTo>
                    <a:pt x="178780" y="10482"/>
                  </a:lnTo>
                  <a:lnTo>
                    <a:pt x="215117" y="12597"/>
                  </a:lnTo>
                  <a:lnTo>
                    <a:pt x="246955" y="14433"/>
                  </a:lnTo>
                </a:path>
              </a:pathLst>
            </a:custGeom>
            <a:ln w="31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157160" y="4106166"/>
              <a:ext cx="107950" cy="5715"/>
            </a:xfrm>
            <a:custGeom>
              <a:avLst/>
              <a:gdLst/>
              <a:ahLst/>
              <a:cxnLst/>
              <a:rect l="l" t="t" r="r" b="b"/>
              <a:pathLst>
                <a:path w="107950" h="5714">
                  <a:moveTo>
                    <a:pt x="0" y="0"/>
                  </a:moveTo>
                  <a:lnTo>
                    <a:pt x="29660" y="1697"/>
                  </a:lnTo>
                  <a:lnTo>
                    <a:pt x="50761" y="2845"/>
                  </a:lnTo>
                  <a:lnTo>
                    <a:pt x="73392" y="3965"/>
                  </a:lnTo>
                  <a:lnTo>
                    <a:pt x="107646" y="5581"/>
                  </a:lnTo>
                </a:path>
              </a:pathLst>
            </a:custGeom>
            <a:ln w="30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264807" y="4111747"/>
              <a:ext cx="122555" cy="5080"/>
            </a:xfrm>
            <a:custGeom>
              <a:avLst/>
              <a:gdLst/>
              <a:ahLst/>
              <a:cxnLst/>
              <a:rect l="l" t="t" r="r" b="b"/>
              <a:pathLst>
                <a:path w="122554" h="5079">
                  <a:moveTo>
                    <a:pt x="0" y="0"/>
                  </a:moveTo>
                  <a:lnTo>
                    <a:pt x="34485" y="1602"/>
                  </a:lnTo>
                  <a:lnTo>
                    <a:pt x="58735" y="2632"/>
                  </a:lnTo>
                  <a:lnTo>
                    <a:pt x="84229" y="3534"/>
                  </a:lnTo>
                  <a:lnTo>
                    <a:pt x="122447" y="4755"/>
                  </a:lnTo>
                </a:path>
              </a:pathLst>
            </a:custGeom>
            <a:ln w="28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387254" y="4116502"/>
              <a:ext cx="133350" cy="3175"/>
            </a:xfrm>
            <a:custGeom>
              <a:avLst/>
              <a:gdLst/>
              <a:ahLst/>
              <a:cxnLst/>
              <a:rect l="l" t="t" r="r" b="b"/>
              <a:pathLst>
                <a:path w="133350" h="3175">
                  <a:moveTo>
                    <a:pt x="0" y="0"/>
                  </a:moveTo>
                  <a:lnTo>
                    <a:pt x="38378" y="1193"/>
                  </a:lnTo>
                  <a:lnTo>
                    <a:pt x="64997" y="1912"/>
                  </a:lnTo>
                  <a:lnTo>
                    <a:pt x="92300" y="2444"/>
                  </a:lnTo>
                  <a:lnTo>
                    <a:pt x="132732" y="3077"/>
                  </a:lnTo>
                </a:path>
              </a:pathLst>
            </a:custGeom>
            <a:ln w="27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519987" y="4119580"/>
              <a:ext cx="136525" cy="1270"/>
            </a:xfrm>
            <a:custGeom>
              <a:avLst/>
              <a:gdLst/>
              <a:ahLst/>
              <a:cxnLst/>
              <a:rect l="l" t="t" r="r" b="b"/>
              <a:pathLst>
                <a:path w="136525" h="1270">
                  <a:moveTo>
                    <a:pt x="-13588" y="607"/>
                  </a:moveTo>
                  <a:lnTo>
                    <a:pt x="149489" y="607"/>
                  </a:lnTo>
                </a:path>
              </a:pathLst>
            </a:custGeom>
            <a:ln w="28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655888" y="4120036"/>
              <a:ext cx="258445" cy="1270"/>
            </a:xfrm>
            <a:custGeom>
              <a:avLst/>
              <a:gdLst/>
              <a:ahLst/>
              <a:cxnLst/>
              <a:rect l="l" t="t" r="r" b="b"/>
              <a:pathLst>
                <a:path w="258445" h="1270">
                  <a:moveTo>
                    <a:pt x="-13399" y="379"/>
                  </a:moveTo>
                  <a:lnTo>
                    <a:pt x="271600" y="379"/>
                  </a:lnTo>
                </a:path>
              </a:pathLst>
            </a:custGeom>
            <a:ln w="27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914088" y="4120036"/>
              <a:ext cx="116839" cy="1270"/>
            </a:xfrm>
            <a:custGeom>
              <a:avLst/>
              <a:gdLst/>
              <a:ahLst/>
              <a:cxnLst/>
              <a:rect l="l" t="t" r="r" b="b"/>
              <a:pathLst>
                <a:path w="116839" h="1270">
                  <a:moveTo>
                    <a:pt x="-13556" y="595"/>
                  </a:moveTo>
                  <a:lnTo>
                    <a:pt x="130032" y="595"/>
                  </a:lnTo>
                </a:path>
              </a:pathLst>
            </a:custGeom>
            <a:ln w="28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6030564" y="4121227"/>
              <a:ext cx="110489" cy="3810"/>
            </a:xfrm>
            <a:custGeom>
              <a:avLst/>
              <a:gdLst/>
              <a:ahLst/>
              <a:cxnLst/>
              <a:rect l="l" t="t" r="r" b="b"/>
              <a:pathLst>
                <a:path w="110489" h="3810">
                  <a:moveTo>
                    <a:pt x="0" y="0"/>
                  </a:moveTo>
                  <a:lnTo>
                    <a:pt x="33330" y="718"/>
                  </a:lnTo>
                  <a:lnTo>
                    <a:pt x="55938" y="1306"/>
                  </a:lnTo>
                  <a:lnTo>
                    <a:pt x="78173" y="2077"/>
                  </a:lnTo>
                  <a:lnTo>
                    <a:pt x="110382" y="3343"/>
                  </a:lnTo>
                </a:path>
              </a:pathLst>
            </a:custGeom>
            <a:ln w="27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6140947" y="4124571"/>
              <a:ext cx="107950" cy="5715"/>
            </a:xfrm>
            <a:custGeom>
              <a:avLst/>
              <a:gdLst/>
              <a:ahLst/>
              <a:cxnLst/>
              <a:rect l="l" t="t" r="r" b="b"/>
              <a:pathLst>
                <a:path w="107950" h="5714">
                  <a:moveTo>
                    <a:pt x="0" y="0"/>
                  </a:moveTo>
                  <a:lnTo>
                    <a:pt x="32162" y="1293"/>
                  </a:lnTo>
                  <a:lnTo>
                    <a:pt x="54066" y="2257"/>
                  </a:lnTo>
                  <a:lnTo>
                    <a:pt x="75776" y="3369"/>
                  </a:lnTo>
                  <a:lnTo>
                    <a:pt x="107359" y="5109"/>
                  </a:lnTo>
                </a:path>
              </a:pathLst>
            </a:custGeom>
            <a:ln w="28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6248306" y="4129681"/>
              <a:ext cx="104139" cy="6350"/>
            </a:xfrm>
            <a:custGeom>
              <a:avLst/>
              <a:gdLst/>
              <a:ahLst/>
              <a:cxnLst/>
              <a:rect l="l" t="t" r="r" b="b"/>
              <a:pathLst>
                <a:path w="104139" h="6350">
                  <a:moveTo>
                    <a:pt x="0" y="0"/>
                  </a:moveTo>
                  <a:lnTo>
                    <a:pt x="31527" y="1756"/>
                  </a:lnTo>
                  <a:lnTo>
                    <a:pt x="52855" y="2979"/>
                  </a:lnTo>
                  <a:lnTo>
                    <a:pt x="73717" y="4245"/>
                  </a:lnTo>
                  <a:lnTo>
                    <a:pt x="103851" y="6126"/>
                  </a:lnTo>
                </a:path>
              </a:pathLst>
            </a:custGeom>
            <a:ln w="28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6352158" y="4135808"/>
              <a:ext cx="267335" cy="18415"/>
            </a:xfrm>
            <a:custGeom>
              <a:avLst/>
              <a:gdLst/>
              <a:ahLst/>
              <a:cxnLst/>
              <a:rect l="l" t="t" r="r" b="b"/>
              <a:pathLst>
                <a:path w="267334" h="18414">
                  <a:moveTo>
                    <a:pt x="0" y="0"/>
                  </a:moveTo>
                  <a:lnTo>
                    <a:pt x="134043" y="9360"/>
                  </a:lnTo>
                  <a:lnTo>
                    <a:pt x="206507" y="14373"/>
                  </a:lnTo>
                  <a:lnTo>
                    <a:pt x="242395" y="16743"/>
                  </a:lnTo>
                  <a:lnTo>
                    <a:pt x="266712" y="18173"/>
                  </a:lnTo>
                </a:path>
              </a:pathLst>
            </a:custGeom>
            <a:ln w="29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6618871" y="4153981"/>
              <a:ext cx="60960" cy="2540"/>
            </a:xfrm>
            <a:custGeom>
              <a:avLst/>
              <a:gdLst/>
              <a:ahLst/>
              <a:cxnLst/>
              <a:rect l="l" t="t" r="r" b="b"/>
              <a:pathLst>
                <a:path w="60959" h="2539">
                  <a:moveTo>
                    <a:pt x="0" y="0"/>
                  </a:moveTo>
                  <a:lnTo>
                    <a:pt x="21101" y="1183"/>
                  </a:lnTo>
                  <a:lnTo>
                    <a:pt x="34485" y="1828"/>
                  </a:lnTo>
                  <a:lnTo>
                    <a:pt x="45866" y="2157"/>
                  </a:lnTo>
                  <a:lnTo>
                    <a:pt x="60958" y="2397"/>
                  </a:lnTo>
                </a:path>
              </a:pathLst>
            </a:custGeom>
            <a:ln w="29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6679829" y="4155378"/>
              <a:ext cx="37465" cy="1270"/>
            </a:xfrm>
            <a:custGeom>
              <a:avLst/>
              <a:gdLst/>
              <a:ahLst/>
              <a:cxnLst/>
              <a:rect l="l" t="t" r="r" b="b"/>
              <a:pathLst>
                <a:path w="37465" h="1270">
                  <a:moveTo>
                    <a:pt x="0" y="1000"/>
                  </a:moveTo>
                  <a:lnTo>
                    <a:pt x="14717" y="1187"/>
                  </a:lnTo>
                  <a:lnTo>
                    <a:pt x="23472" y="1145"/>
                  </a:lnTo>
                  <a:lnTo>
                    <a:pt x="29727" y="780"/>
                  </a:lnTo>
                  <a:lnTo>
                    <a:pt x="36948" y="0"/>
                  </a:lnTo>
                </a:path>
              </a:pathLst>
            </a:custGeom>
            <a:ln w="30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6716777" y="4151093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5" h="4445">
                  <a:moveTo>
                    <a:pt x="0" y="4284"/>
                  </a:moveTo>
                  <a:lnTo>
                    <a:pt x="11810" y="2923"/>
                  </a:lnTo>
                  <a:lnTo>
                    <a:pt x="6032" y="0"/>
                  </a:lnTo>
                </a:path>
              </a:pathLst>
            </a:custGeom>
            <a:ln w="31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1" name="object 821"/>
          <p:cNvGrpSpPr/>
          <p:nvPr/>
        </p:nvGrpSpPr>
        <p:grpSpPr>
          <a:xfrm>
            <a:off x="5714410" y="7124550"/>
            <a:ext cx="45720" cy="158115"/>
            <a:chOff x="5714410" y="7124550"/>
            <a:chExt cx="45720" cy="158115"/>
          </a:xfrm>
        </p:grpSpPr>
        <p:sp>
          <p:nvSpPr>
            <p:cNvPr id="822" name="object 822"/>
            <p:cNvSpPr/>
            <p:nvPr/>
          </p:nvSpPr>
          <p:spPr>
            <a:xfrm>
              <a:off x="5742233" y="714201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5739056" y="7142012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5">
                  <a:moveTo>
                    <a:pt x="3177" y="0"/>
                  </a:moveTo>
                  <a:lnTo>
                    <a:pt x="1630" y="5045"/>
                  </a:lnTo>
                  <a:lnTo>
                    <a:pt x="0" y="1151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5735675" y="7153523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79">
                  <a:moveTo>
                    <a:pt x="3380" y="0"/>
                  </a:moveTo>
                  <a:lnTo>
                    <a:pt x="1749" y="6464"/>
                  </a:lnTo>
                  <a:lnTo>
                    <a:pt x="0" y="17708"/>
                  </a:lnTo>
                </a:path>
              </a:pathLst>
            </a:custGeom>
            <a:ln w="34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732644" y="7171232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3031" y="0"/>
                  </a:moveTo>
                  <a:lnTo>
                    <a:pt x="1999" y="6738"/>
                  </a:lnTo>
                  <a:lnTo>
                    <a:pt x="1339" y="11745"/>
                  </a:lnTo>
                  <a:lnTo>
                    <a:pt x="768" y="17503"/>
                  </a:lnTo>
                  <a:lnTo>
                    <a:pt x="0" y="26497"/>
                  </a:lnTo>
                </a:path>
              </a:pathLst>
            </a:custGeom>
            <a:ln w="34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731190" y="7197729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1453" y="0"/>
                  </a:moveTo>
                  <a:lnTo>
                    <a:pt x="710" y="9050"/>
                  </a:lnTo>
                  <a:lnTo>
                    <a:pt x="311" y="15204"/>
                  </a:lnTo>
                  <a:lnTo>
                    <a:pt x="119" y="21284"/>
                  </a:lnTo>
                  <a:lnTo>
                    <a:pt x="0" y="30114"/>
                  </a:lnTo>
                </a:path>
              </a:pathLst>
            </a:custGeom>
            <a:ln w="33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5731017" y="7227844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359" y="-16544"/>
                  </a:moveTo>
                  <a:lnTo>
                    <a:pt x="359" y="41855"/>
                  </a:lnTo>
                </a:path>
              </a:pathLst>
            </a:custGeom>
            <a:ln w="33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5731735" y="7253155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0" y="0"/>
                  </a:moveTo>
                  <a:lnTo>
                    <a:pt x="718" y="10448"/>
                  </a:lnTo>
                  <a:lnTo>
                    <a:pt x="1593" y="12641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9" name="object 829"/>
          <p:cNvGrpSpPr/>
          <p:nvPr/>
        </p:nvGrpSpPr>
        <p:grpSpPr>
          <a:xfrm>
            <a:off x="5701578" y="6996182"/>
            <a:ext cx="54610" cy="41275"/>
            <a:chOff x="5701578" y="6996182"/>
            <a:chExt cx="54610" cy="41275"/>
          </a:xfrm>
        </p:grpSpPr>
        <p:sp>
          <p:nvSpPr>
            <p:cNvPr id="830" name="object 830"/>
            <p:cNvSpPr/>
            <p:nvPr/>
          </p:nvSpPr>
          <p:spPr>
            <a:xfrm>
              <a:off x="5731236" y="7018612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10360" y="1060"/>
                  </a:moveTo>
                  <a:lnTo>
                    <a:pt x="8870" y="1003"/>
                  </a:lnTo>
                  <a:lnTo>
                    <a:pt x="7379" y="945"/>
                  </a:lnTo>
                </a:path>
                <a:path w="10795" h="1270">
                  <a:moveTo>
                    <a:pt x="7379" y="945"/>
                  </a:moveTo>
                  <a:lnTo>
                    <a:pt x="4398" y="8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5723463" y="7016351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40">
                  <a:moveTo>
                    <a:pt x="7773" y="2260"/>
                  </a:moveTo>
                  <a:lnTo>
                    <a:pt x="3374" y="1429"/>
                  </a:lnTo>
                  <a:lnTo>
                    <a:pt x="0" y="0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5719455" y="7014173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40">
                  <a:moveTo>
                    <a:pt x="4008" y="2178"/>
                  </a:moveTo>
                  <a:lnTo>
                    <a:pt x="634" y="748"/>
                  </a:lnTo>
                  <a:lnTo>
                    <a:pt x="0" y="0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5718820" y="701342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634" y="748"/>
                  </a:moveTo>
                  <a:lnTo>
                    <a:pt x="0" y="0"/>
                  </a:lnTo>
                  <a:lnTo>
                    <a:pt x="2672" y="2147"/>
                  </a:lnTo>
                </a:path>
              </a:pathLst>
            </a:custGeom>
            <a:ln w="34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34" name="object 834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5823977" y="7051589"/>
            <a:ext cx="179250" cy="186526"/>
          </a:xfrm>
          <a:prstGeom prst="rect">
            <a:avLst/>
          </a:prstGeom>
        </p:spPr>
      </p:pic>
      <p:pic>
        <p:nvPicPr>
          <p:cNvPr id="835" name="object 835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6399181" y="6983445"/>
            <a:ext cx="455361" cy="255815"/>
          </a:xfrm>
          <a:prstGeom prst="rect">
            <a:avLst/>
          </a:prstGeom>
        </p:spPr>
      </p:pic>
      <p:pic>
        <p:nvPicPr>
          <p:cNvPr id="836" name="object 836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6932497" y="7062833"/>
            <a:ext cx="218268" cy="188064"/>
          </a:xfrm>
          <a:prstGeom prst="rect">
            <a:avLst/>
          </a:prstGeom>
        </p:spPr>
      </p:pic>
      <p:grpSp>
        <p:nvGrpSpPr>
          <p:cNvPr id="837" name="object 837"/>
          <p:cNvGrpSpPr/>
          <p:nvPr/>
        </p:nvGrpSpPr>
        <p:grpSpPr>
          <a:xfrm>
            <a:off x="7681807" y="6995011"/>
            <a:ext cx="795655" cy="485775"/>
            <a:chOff x="7681807" y="6995011"/>
            <a:chExt cx="795655" cy="485775"/>
          </a:xfrm>
        </p:grpSpPr>
        <p:pic>
          <p:nvPicPr>
            <p:cNvPr id="838" name="object 83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681807" y="7001238"/>
              <a:ext cx="200484" cy="479014"/>
            </a:xfrm>
            <a:prstGeom prst="rect">
              <a:avLst/>
            </a:prstGeom>
          </p:spPr>
        </p:pic>
        <p:pic>
          <p:nvPicPr>
            <p:cNvPr id="839" name="object 839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907350" y="7002383"/>
              <a:ext cx="144708" cy="199915"/>
            </a:xfrm>
            <a:prstGeom prst="rect">
              <a:avLst/>
            </a:prstGeom>
          </p:spPr>
        </p:pic>
        <p:pic>
          <p:nvPicPr>
            <p:cNvPr id="840" name="object 840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092791" y="6995011"/>
              <a:ext cx="177827" cy="202542"/>
            </a:xfrm>
            <a:prstGeom prst="rect">
              <a:avLst/>
            </a:prstGeom>
          </p:spPr>
        </p:pic>
        <p:pic>
          <p:nvPicPr>
            <p:cNvPr id="841" name="object 84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305426" y="7003267"/>
              <a:ext cx="171461" cy="460602"/>
            </a:xfrm>
            <a:prstGeom prst="rect">
              <a:avLst/>
            </a:prstGeom>
          </p:spPr>
        </p:pic>
      </p:grpSp>
      <p:grpSp>
        <p:nvGrpSpPr>
          <p:cNvPr id="842" name="object 842"/>
          <p:cNvGrpSpPr/>
          <p:nvPr/>
        </p:nvGrpSpPr>
        <p:grpSpPr>
          <a:xfrm>
            <a:off x="8532271" y="6962700"/>
            <a:ext cx="386715" cy="220345"/>
            <a:chOff x="8532271" y="6962700"/>
            <a:chExt cx="386715" cy="220345"/>
          </a:xfrm>
        </p:grpSpPr>
        <p:pic>
          <p:nvPicPr>
            <p:cNvPr id="843" name="object 84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532271" y="6992096"/>
              <a:ext cx="150451" cy="190434"/>
            </a:xfrm>
            <a:prstGeom prst="rect">
              <a:avLst/>
            </a:prstGeom>
          </p:spPr>
        </p:pic>
        <p:pic>
          <p:nvPicPr>
            <p:cNvPr id="844" name="object 84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710159" y="6962700"/>
              <a:ext cx="208235" cy="185868"/>
            </a:xfrm>
            <a:prstGeom prst="rect">
              <a:avLst/>
            </a:prstGeom>
          </p:spPr>
        </p:pic>
      </p:grpSp>
      <p:grpSp>
        <p:nvGrpSpPr>
          <p:cNvPr id="845" name="object 845"/>
          <p:cNvGrpSpPr/>
          <p:nvPr/>
        </p:nvGrpSpPr>
        <p:grpSpPr>
          <a:xfrm>
            <a:off x="8999733" y="6993202"/>
            <a:ext cx="40640" cy="175895"/>
            <a:chOff x="8999733" y="6993202"/>
            <a:chExt cx="40640" cy="175895"/>
          </a:xfrm>
        </p:grpSpPr>
        <p:sp>
          <p:nvSpPr>
            <p:cNvPr id="846" name="object 846"/>
            <p:cNvSpPr/>
            <p:nvPr/>
          </p:nvSpPr>
          <p:spPr>
            <a:xfrm>
              <a:off x="9021763" y="701066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175" y="0"/>
                  </a:moveTo>
                </a:path>
                <a:path w="1270" h="1270">
                  <a:moveTo>
                    <a:pt x="1060" y="0"/>
                  </a:moveTo>
                  <a:lnTo>
                    <a:pt x="0" y="68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9019476" y="7011353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287" y="0"/>
                  </a:moveTo>
                  <a:lnTo>
                    <a:pt x="1342" y="687"/>
                  </a:lnTo>
                  <a:lnTo>
                    <a:pt x="0" y="4066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9017556" y="701541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40" h="11429">
                  <a:moveTo>
                    <a:pt x="1920" y="0"/>
                  </a:moveTo>
                  <a:lnTo>
                    <a:pt x="577" y="3378"/>
                  </a:lnTo>
                  <a:lnTo>
                    <a:pt x="0" y="10990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9016977" y="7026409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70" h="20320">
                  <a:moveTo>
                    <a:pt x="578" y="0"/>
                  </a:moveTo>
                  <a:lnTo>
                    <a:pt x="0" y="7610"/>
                  </a:lnTo>
                  <a:lnTo>
                    <a:pt x="707" y="20039"/>
                  </a:lnTo>
                </a:path>
              </a:pathLst>
            </a:custGeom>
            <a:ln w="34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9017685" y="7046448"/>
              <a:ext cx="4445" cy="60960"/>
            </a:xfrm>
            <a:custGeom>
              <a:avLst/>
              <a:gdLst/>
              <a:ahLst/>
              <a:cxnLst/>
              <a:rect l="l" t="t" r="r" b="b"/>
              <a:pathLst>
                <a:path w="4445" h="60959">
                  <a:moveTo>
                    <a:pt x="0" y="0"/>
                  </a:moveTo>
                  <a:lnTo>
                    <a:pt x="1810" y="26049"/>
                  </a:lnTo>
                  <a:lnTo>
                    <a:pt x="2839" y="41066"/>
                  </a:lnTo>
                  <a:lnTo>
                    <a:pt x="3472" y="50749"/>
                  </a:lnTo>
                  <a:lnTo>
                    <a:pt x="4091" y="60799"/>
                  </a:lnTo>
                </a:path>
              </a:pathLst>
            </a:custGeom>
            <a:ln w="33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9021777" y="7107248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70" h="28575">
                  <a:moveTo>
                    <a:pt x="0" y="0"/>
                  </a:moveTo>
                  <a:lnTo>
                    <a:pt x="567" y="9543"/>
                  </a:lnTo>
                  <a:lnTo>
                    <a:pt x="834" y="15679"/>
                  </a:lnTo>
                  <a:lnTo>
                    <a:pt x="873" y="21069"/>
                  </a:lnTo>
                  <a:lnTo>
                    <a:pt x="754" y="28373"/>
                  </a:lnTo>
                </a:path>
              </a:pathLst>
            </a:custGeom>
            <a:ln w="32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9021007" y="7135621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1524" y="0"/>
                  </a:moveTo>
                  <a:lnTo>
                    <a:pt x="1291" y="12195"/>
                  </a:lnTo>
                  <a:lnTo>
                    <a:pt x="0" y="16984"/>
                  </a:lnTo>
                </a:path>
              </a:pathLst>
            </a:custGeom>
            <a:ln w="32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3" name="object 853"/>
          <p:cNvGrpSpPr/>
          <p:nvPr/>
        </p:nvGrpSpPr>
        <p:grpSpPr>
          <a:xfrm>
            <a:off x="8979945" y="6860876"/>
            <a:ext cx="43815" cy="52705"/>
            <a:chOff x="8979945" y="6860876"/>
            <a:chExt cx="43815" cy="52705"/>
          </a:xfrm>
        </p:grpSpPr>
        <p:sp>
          <p:nvSpPr>
            <p:cNvPr id="854" name="object 854"/>
            <p:cNvSpPr/>
            <p:nvPr/>
          </p:nvSpPr>
          <p:spPr>
            <a:xfrm>
              <a:off x="9005562" y="68956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9001241" y="6889331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4320" y="6269"/>
                  </a:moveTo>
                  <a:lnTo>
                    <a:pt x="1857" y="2945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8998291" y="6883342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950" y="5989"/>
                  </a:moveTo>
                  <a:lnTo>
                    <a:pt x="1092" y="3044"/>
                  </a:lnTo>
                  <a:lnTo>
                    <a:pt x="0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8997199" y="687813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1092" y="5212"/>
                  </a:moveTo>
                  <a:lnTo>
                    <a:pt x="0" y="2168"/>
                  </a:lnTo>
                  <a:lnTo>
                    <a:pt x="1268" y="0"/>
                  </a:lnTo>
                </a:path>
              </a:pathLst>
            </a:custGeom>
            <a:ln w="34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8" name="object 858"/>
          <p:cNvGrpSpPr/>
          <p:nvPr/>
        </p:nvGrpSpPr>
        <p:grpSpPr>
          <a:xfrm>
            <a:off x="9097773" y="6848881"/>
            <a:ext cx="608330" cy="321945"/>
            <a:chOff x="9097773" y="6848881"/>
            <a:chExt cx="608330" cy="321945"/>
          </a:xfrm>
        </p:grpSpPr>
        <p:pic>
          <p:nvPicPr>
            <p:cNvPr id="859" name="object 8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097773" y="6848881"/>
              <a:ext cx="218508" cy="321648"/>
            </a:xfrm>
            <a:prstGeom prst="rect">
              <a:avLst/>
            </a:prstGeom>
          </p:spPr>
        </p:pic>
        <p:pic>
          <p:nvPicPr>
            <p:cNvPr id="860" name="object 8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354380" y="6916067"/>
              <a:ext cx="351169" cy="230430"/>
            </a:xfrm>
            <a:prstGeom prst="rect">
              <a:avLst/>
            </a:prstGeom>
          </p:spPr>
        </p:pic>
      </p:grpSp>
      <p:grpSp>
        <p:nvGrpSpPr>
          <p:cNvPr id="861" name="object 861"/>
          <p:cNvGrpSpPr/>
          <p:nvPr/>
        </p:nvGrpSpPr>
        <p:grpSpPr>
          <a:xfrm>
            <a:off x="9832340" y="7120498"/>
            <a:ext cx="48260" cy="61594"/>
            <a:chOff x="9832340" y="7120498"/>
            <a:chExt cx="48260" cy="61594"/>
          </a:xfrm>
        </p:grpSpPr>
        <p:sp>
          <p:nvSpPr>
            <p:cNvPr id="862" name="object 862"/>
            <p:cNvSpPr/>
            <p:nvPr/>
          </p:nvSpPr>
          <p:spPr>
            <a:xfrm>
              <a:off x="9851530" y="714489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9851530" y="714111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09">
                  <a:moveTo>
                    <a:pt x="0" y="3783"/>
                  </a:moveTo>
                  <a:lnTo>
                    <a:pt x="1947" y="1207"/>
                  </a:lnTo>
                  <a:lnTo>
                    <a:pt x="3434" y="0"/>
                  </a:lnTo>
                </a:path>
              </a:pathLst>
            </a:custGeom>
            <a:ln w="34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9854965" y="7138877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40">
                  <a:moveTo>
                    <a:pt x="0" y="2238"/>
                  </a:moveTo>
                  <a:lnTo>
                    <a:pt x="1487" y="1030"/>
                  </a:lnTo>
                  <a:lnTo>
                    <a:pt x="3388" y="0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9858353" y="7137846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0" y="1030"/>
                  </a:moveTo>
                  <a:lnTo>
                    <a:pt x="1900" y="0"/>
                  </a:lnTo>
                  <a:lnTo>
                    <a:pt x="3218" y="1216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9859930" y="7139062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1641" y="0"/>
                  </a:moveTo>
                  <a:lnTo>
                    <a:pt x="2959" y="1216"/>
                  </a:lnTo>
                  <a:lnTo>
                    <a:pt x="0" y="7997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9849695" y="7147060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10235" y="0"/>
                  </a:moveTo>
                  <a:lnTo>
                    <a:pt x="7274" y="6781"/>
                  </a:lnTo>
                  <a:lnTo>
                    <a:pt x="0" y="17533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8" name="object 868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619742" y="8115286"/>
            <a:ext cx="151837" cy="129267"/>
          </a:xfrm>
          <a:prstGeom prst="rect">
            <a:avLst/>
          </a:prstGeom>
        </p:spPr>
      </p:pic>
      <p:pic>
        <p:nvPicPr>
          <p:cNvPr id="869" name="object 869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922786" y="8182836"/>
            <a:ext cx="501414" cy="297392"/>
          </a:xfrm>
          <a:prstGeom prst="rect">
            <a:avLst/>
          </a:prstGeom>
        </p:spPr>
      </p:pic>
      <p:grpSp>
        <p:nvGrpSpPr>
          <p:cNvPr id="870" name="object 870"/>
          <p:cNvGrpSpPr/>
          <p:nvPr/>
        </p:nvGrpSpPr>
        <p:grpSpPr>
          <a:xfrm>
            <a:off x="1505204" y="8285361"/>
            <a:ext cx="634365" cy="222250"/>
            <a:chOff x="1505204" y="8285361"/>
            <a:chExt cx="634365" cy="222250"/>
          </a:xfrm>
        </p:grpSpPr>
        <p:sp>
          <p:nvSpPr>
            <p:cNvPr id="871" name="object 871"/>
            <p:cNvSpPr/>
            <p:nvPr/>
          </p:nvSpPr>
          <p:spPr>
            <a:xfrm>
              <a:off x="1524549" y="838568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289" y="0"/>
                  </a:moveTo>
                </a:path>
                <a:path w="1905" h="1270">
                  <a:moveTo>
                    <a:pt x="1174" y="0"/>
                  </a:moveTo>
                  <a:lnTo>
                    <a:pt x="0" y="9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1523036" y="838660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13" y="0"/>
                  </a:moveTo>
                  <a:lnTo>
                    <a:pt x="453" y="917"/>
                  </a:lnTo>
                  <a:lnTo>
                    <a:pt x="0" y="2976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1522582" y="8389581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453" y="0"/>
                  </a:moveTo>
                  <a:lnTo>
                    <a:pt x="0" y="2058"/>
                  </a:lnTo>
                  <a:lnTo>
                    <a:pt x="5064" y="4345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527646" y="8393926"/>
              <a:ext cx="18415" cy="3175"/>
            </a:xfrm>
            <a:custGeom>
              <a:avLst/>
              <a:gdLst/>
              <a:ahLst/>
              <a:cxnLst/>
              <a:rect l="l" t="t" r="r" b="b"/>
              <a:pathLst>
                <a:path w="18415" h="3175">
                  <a:moveTo>
                    <a:pt x="0" y="0"/>
                  </a:moveTo>
                  <a:lnTo>
                    <a:pt x="5064" y="2286"/>
                  </a:lnTo>
                  <a:lnTo>
                    <a:pt x="18265" y="3083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545912" y="8395475"/>
              <a:ext cx="33020" cy="2540"/>
            </a:xfrm>
            <a:custGeom>
              <a:avLst/>
              <a:gdLst/>
              <a:ahLst/>
              <a:cxnLst/>
              <a:rect l="l" t="t" r="r" b="b"/>
              <a:pathLst>
                <a:path w="33019" h="2540">
                  <a:moveTo>
                    <a:pt x="0" y="1534"/>
                  </a:moveTo>
                  <a:lnTo>
                    <a:pt x="7938" y="1958"/>
                  </a:lnTo>
                  <a:lnTo>
                    <a:pt x="14002" y="1939"/>
                  </a:lnTo>
                  <a:lnTo>
                    <a:pt x="21266" y="1335"/>
                  </a:lnTo>
                  <a:lnTo>
                    <a:pt x="32808" y="0"/>
                  </a:lnTo>
                </a:path>
              </a:pathLst>
            </a:custGeom>
            <a:ln w="34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578720" y="8387741"/>
              <a:ext cx="40005" cy="8255"/>
            </a:xfrm>
            <a:custGeom>
              <a:avLst/>
              <a:gdLst/>
              <a:ahLst/>
              <a:cxnLst/>
              <a:rect l="l" t="t" r="r" b="b"/>
              <a:pathLst>
                <a:path w="40005" h="8254">
                  <a:moveTo>
                    <a:pt x="0" y="7733"/>
                  </a:moveTo>
                  <a:lnTo>
                    <a:pt x="11652" y="6301"/>
                  </a:lnTo>
                  <a:lnTo>
                    <a:pt x="19699" y="5018"/>
                  </a:lnTo>
                  <a:lnTo>
                    <a:pt x="27884" y="3159"/>
                  </a:lnTo>
                  <a:lnTo>
                    <a:pt x="39955" y="0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618675" y="8374374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70">
                  <a:moveTo>
                    <a:pt x="0" y="13367"/>
                  </a:moveTo>
                  <a:lnTo>
                    <a:pt x="11994" y="10119"/>
                  </a:lnTo>
                  <a:lnTo>
                    <a:pt x="19651" y="7644"/>
                  </a:lnTo>
                  <a:lnTo>
                    <a:pt x="26261" y="4688"/>
                  </a:lnTo>
                  <a:lnTo>
                    <a:pt x="35117" y="0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653792" y="8358209"/>
              <a:ext cx="21590" cy="16510"/>
            </a:xfrm>
            <a:custGeom>
              <a:avLst/>
              <a:gdLst/>
              <a:ahLst/>
              <a:cxnLst/>
              <a:rect l="l" t="t" r="r" b="b"/>
              <a:pathLst>
                <a:path w="21589" h="16509">
                  <a:moveTo>
                    <a:pt x="0" y="16164"/>
                  </a:moveTo>
                  <a:lnTo>
                    <a:pt x="8636" y="11432"/>
                  </a:lnTo>
                  <a:lnTo>
                    <a:pt x="13706" y="8171"/>
                  </a:lnTo>
                  <a:lnTo>
                    <a:pt x="17182" y="4865"/>
                  </a:lnTo>
                  <a:lnTo>
                    <a:pt x="21038" y="0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674831" y="8342464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0" y="15744"/>
                  </a:moveTo>
                  <a:lnTo>
                    <a:pt x="6269" y="7544"/>
                  </a:lnTo>
                  <a:lnTo>
                    <a:pt x="2852" y="0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662325" y="8328778"/>
              <a:ext cx="15875" cy="13970"/>
            </a:xfrm>
            <a:custGeom>
              <a:avLst/>
              <a:gdLst/>
              <a:ahLst/>
              <a:cxnLst/>
              <a:rect l="l" t="t" r="r" b="b"/>
              <a:pathLst>
                <a:path w="15875" h="13970">
                  <a:moveTo>
                    <a:pt x="15358" y="13685"/>
                  </a:moveTo>
                  <a:lnTo>
                    <a:pt x="11942" y="6140"/>
                  </a:lnTo>
                  <a:lnTo>
                    <a:pt x="0" y="0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633845" y="8318917"/>
              <a:ext cx="28575" cy="10160"/>
            </a:xfrm>
            <a:custGeom>
              <a:avLst/>
              <a:gdLst/>
              <a:ahLst/>
              <a:cxnLst/>
              <a:rect l="l" t="t" r="r" b="b"/>
              <a:pathLst>
                <a:path w="28575" h="10159">
                  <a:moveTo>
                    <a:pt x="28479" y="9861"/>
                  </a:moveTo>
                  <a:lnTo>
                    <a:pt x="21317" y="6253"/>
                  </a:lnTo>
                  <a:lnTo>
                    <a:pt x="15963" y="4023"/>
                  </a:lnTo>
                  <a:lnTo>
                    <a:pt x="9747" y="2246"/>
                  </a:lnTo>
                  <a:lnTo>
                    <a:pt x="0" y="0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600315" y="8314745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5" h="4445">
                  <a:moveTo>
                    <a:pt x="33530" y="4171"/>
                  </a:moveTo>
                  <a:lnTo>
                    <a:pt x="23703" y="2013"/>
                  </a:lnTo>
                  <a:lnTo>
                    <a:pt x="16935" y="859"/>
                  </a:lnTo>
                  <a:lnTo>
                    <a:pt x="10082" y="318"/>
                  </a:lnTo>
                  <a:lnTo>
                    <a:pt x="0" y="0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569092" y="8314545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09">
                  <a:moveTo>
                    <a:pt x="31222" y="199"/>
                  </a:moveTo>
                  <a:lnTo>
                    <a:pt x="21176" y="0"/>
                  </a:lnTo>
                  <a:lnTo>
                    <a:pt x="14574" y="292"/>
                  </a:lnTo>
                  <a:lnTo>
                    <a:pt x="8491" y="1398"/>
                  </a:lnTo>
                  <a:lnTo>
                    <a:pt x="0" y="3642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545125" y="8318188"/>
              <a:ext cx="24130" cy="12700"/>
            </a:xfrm>
            <a:custGeom>
              <a:avLst/>
              <a:gdLst/>
              <a:ahLst/>
              <a:cxnLst/>
              <a:rect l="l" t="t" r="r" b="b"/>
              <a:pathLst>
                <a:path w="24130" h="12700">
                  <a:moveTo>
                    <a:pt x="23967" y="0"/>
                  </a:moveTo>
                  <a:lnTo>
                    <a:pt x="15588" y="2379"/>
                  </a:lnTo>
                  <a:lnTo>
                    <a:pt x="10299" y="4431"/>
                  </a:lnTo>
                  <a:lnTo>
                    <a:pt x="5852" y="7288"/>
                  </a:lnTo>
                  <a:lnTo>
                    <a:pt x="0" y="12083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530980" y="8330272"/>
              <a:ext cx="14604" cy="20320"/>
            </a:xfrm>
            <a:custGeom>
              <a:avLst/>
              <a:gdLst/>
              <a:ahLst/>
              <a:cxnLst/>
              <a:rect l="l" t="t" r="r" b="b"/>
              <a:pathLst>
                <a:path w="14605" h="20320">
                  <a:moveTo>
                    <a:pt x="14144" y="0"/>
                  </a:moveTo>
                  <a:lnTo>
                    <a:pt x="4406" y="8189"/>
                  </a:lnTo>
                  <a:lnTo>
                    <a:pt x="0" y="20137"/>
                  </a:lnTo>
                </a:path>
              </a:pathLst>
            </a:custGeom>
            <a:ln w="33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1527072" y="8350409"/>
              <a:ext cx="4445" cy="26034"/>
            </a:xfrm>
            <a:custGeom>
              <a:avLst/>
              <a:gdLst/>
              <a:ahLst/>
              <a:cxnLst/>
              <a:rect l="l" t="t" r="r" b="b"/>
              <a:pathLst>
                <a:path w="4444" h="26034">
                  <a:moveTo>
                    <a:pt x="3908" y="0"/>
                  </a:moveTo>
                  <a:lnTo>
                    <a:pt x="1376" y="7127"/>
                  </a:lnTo>
                  <a:lnTo>
                    <a:pt x="179" y="12209"/>
                  </a:lnTo>
                  <a:lnTo>
                    <a:pt x="0" y="17682"/>
                  </a:lnTo>
                  <a:lnTo>
                    <a:pt x="519" y="25982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527592" y="8376392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5" h="27940">
                  <a:moveTo>
                    <a:pt x="0" y="0"/>
                  </a:moveTo>
                  <a:lnTo>
                    <a:pt x="694" y="8328"/>
                  </a:lnTo>
                  <a:lnTo>
                    <a:pt x="1739" y="14000"/>
                  </a:lnTo>
                  <a:lnTo>
                    <a:pt x="3866" y="19620"/>
                  </a:lnTo>
                  <a:lnTo>
                    <a:pt x="7805" y="27795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1535398" y="8404187"/>
              <a:ext cx="17780" cy="26034"/>
            </a:xfrm>
            <a:custGeom>
              <a:avLst/>
              <a:gdLst/>
              <a:ahLst/>
              <a:cxnLst/>
              <a:rect l="l" t="t" r="r" b="b"/>
              <a:pathLst>
                <a:path w="17780" h="26034">
                  <a:moveTo>
                    <a:pt x="0" y="0"/>
                  </a:moveTo>
                  <a:lnTo>
                    <a:pt x="4095" y="8145"/>
                  </a:lnTo>
                  <a:lnTo>
                    <a:pt x="7311" y="13559"/>
                  </a:lnTo>
                  <a:lnTo>
                    <a:pt x="11314" y="18673"/>
                  </a:lnTo>
                  <a:lnTo>
                    <a:pt x="17769" y="25917"/>
                  </a:lnTo>
                </a:path>
              </a:pathLst>
            </a:custGeom>
            <a:ln w="33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1553167" y="8430104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4" h="21590">
                  <a:moveTo>
                    <a:pt x="0" y="0"/>
                  </a:moveTo>
                  <a:lnTo>
                    <a:pt x="6577" y="7167"/>
                  </a:lnTo>
                  <a:lnTo>
                    <a:pt x="11438" y="11754"/>
                  </a:lnTo>
                  <a:lnTo>
                    <a:pt x="16984" y="15736"/>
                  </a:lnTo>
                  <a:lnTo>
                    <a:pt x="25617" y="21092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1578784" y="8451197"/>
              <a:ext cx="32384" cy="13335"/>
            </a:xfrm>
            <a:custGeom>
              <a:avLst/>
              <a:gdLst/>
              <a:ahLst/>
              <a:cxnLst/>
              <a:rect l="l" t="t" r="r" b="b"/>
              <a:pathLst>
                <a:path w="32384" h="13334">
                  <a:moveTo>
                    <a:pt x="0" y="0"/>
                  </a:moveTo>
                  <a:lnTo>
                    <a:pt x="8729" y="5232"/>
                  </a:lnTo>
                  <a:lnTo>
                    <a:pt x="14957" y="8345"/>
                  </a:lnTo>
                  <a:lnTo>
                    <a:pt x="21669" y="10571"/>
                  </a:lnTo>
                  <a:lnTo>
                    <a:pt x="31852" y="13141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610637" y="846433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30" h="3809">
                  <a:moveTo>
                    <a:pt x="0" y="0"/>
                  </a:moveTo>
                  <a:lnTo>
                    <a:pt x="10254" y="2394"/>
                  </a:lnTo>
                  <a:lnTo>
                    <a:pt x="17468" y="3389"/>
                  </a:lnTo>
                  <a:lnTo>
                    <a:pt x="25058" y="3161"/>
                  </a:lnTo>
                  <a:lnTo>
                    <a:pt x="36442" y="1885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647079" y="8454693"/>
              <a:ext cx="41910" cy="12065"/>
            </a:xfrm>
            <a:custGeom>
              <a:avLst/>
              <a:gdLst/>
              <a:ahLst/>
              <a:cxnLst/>
              <a:rect l="l" t="t" r="r" b="b"/>
              <a:pathLst>
                <a:path w="41910" h="12065">
                  <a:moveTo>
                    <a:pt x="0" y="11531"/>
                  </a:moveTo>
                  <a:lnTo>
                    <a:pt x="11460" y="10047"/>
                  </a:lnTo>
                  <a:lnTo>
                    <a:pt x="19589" y="8350"/>
                  </a:lnTo>
                  <a:lnTo>
                    <a:pt x="28263" y="5362"/>
                  </a:lnTo>
                  <a:lnTo>
                    <a:pt x="41362" y="0"/>
                  </a:lnTo>
                </a:path>
              </a:pathLst>
            </a:custGeom>
            <a:ln w="32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688441" y="8430018"/>
              <a:ext cx="45085" cy="24765"/>
            </a:xfrm>
            <a:custGeom>
              <a:avLst/>
              <a:gdLst/>
              <a:ahLst/>
              <a:cxnLst/>
              <a:rect l="l" t="t" r="r" b="b"/>
              <a:pathLst>
                <a:path w="45085" h="24765">
                  <a:moveTo>
                    <a:pt x="0" y="24675"/>
                  </a:moveTo>
                  <a:lnTo>
                    <a:pt x="13156" y="19108"/>
                  </a:lnTo>
                  <a:lnTo>
                    <a:pt x="22237" y="14681"/>
                  </a:lnTo>
                  <a:lnTo>
                    <a:pt x="31468" y="9083"/>
                  </a:lnTo>
                  <a:lnTo>
                    <a:pt x="45074" y="0"/>
                  </a:lnTo>
                </a:path>
              </a:pathLst>
            </a:custGeom>
            <a:ln w="32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733516" y="8395562"/>
              <a:ext cx="41910" cy="34925"/>
            </a:xfrm>
            <a:custGeom>
              <a:avLst/>
              <a:gdLst/>
              <a:ahLst/>
              <a:cxnLst/>
              <a:rect l="l" t="t" r="r" b="b"/>
              <a:pathLst>
                <a:path w="41910" h="34925">
                  <a:moveTo>
                    <a:pt x="0" y="34456"/>
                  </a:moveTo>
                  <a:lnTo>
                    <a:pt x="13555" y="25219"/>
                  </a:lnTo>
                  <a:lnTo>
                    <a:pt x="22431" y="18551"/>
                  </a:lnTo>
                  <a:lnTo>
                    <a:pt x="30548" y="11221"/>
                  </a:lnTo>
                  <a:lnTo>
                    <a:pt x="41829" y="0"/>
                  </a:lnTo>
                </a:path>
              </a:pathLst>
            </a:custGeom>
            <a:ln w="32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775345" y="8358686"/>
              <a:ext cx="30480" cy="37465"/>
            </a:xfrm>
            <a:custGeom>
              <a:avLst/>
              <a:gdLst/>
              <a:ahLst/>
              <a:cxnLst/>
              <a:rect l="l" t="t" r="r" b="b"/>
              <a:pathLst>
                <a:path w="30480" h="37465">
                  <a:moveTo>
                    <a:pt x="0" y="36875"/>
                  </a:moveTo>
                  <a:lnTo>
                    <a:pt x="11099" y="25615"/>
                  </a:lnTo>
                  <a:lnTo>
                    <a:pt x="17949" y="18021"/>
                  </a:lnTo>
                  <a:lnTo>
                    <a:pt x="23385" y="10635"/>
                  </a:lnTo>
                  <a:lnTo>
                    <a:pt x="30244" y="0"/>
                  </a:lnTo>
                </a:path>
              </a:pathLst>
            </a:custGeom>
            <a:ln w="31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805589" y="8327735"/>
              <a:ext cx="12700" cy="31115"/>
            </a:xfrm>
            <a:custGeom>
              <a:avLst/>
              <a:gdLst/>
              <a:ahLst/>
              <a:cxnLst/>
              <a:rect l="l" t="t" r="r" b="b"/>
              <a:pathLst>
                <a:path w="12700" h="31115">
                  <a:moveTo>
                    <a:pt x="0" y="30951"/>
                  </a:moveTo>
                  <a:lnTo>
                    <a:pt x="6576" y="20409"/>
                  </a:lnTo>
                  <a:lnTo>
                    <a:pt x="10042" y="13670"/>
                  </a:lnTo>
                  <a:lnTo>
                    <a:pt x="11542" y="7834"/>
                  </a:lnTo>
                  <a:lnTo>
                    <a:pt x="12223" y="0"/>
                  </a:lnTo>
                </a:path>
              </a:pathLst>
            </a:custGeom>
            <a:ln w="31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810312" y="8308351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4">
                  <a:moveTo>
                    <a:pt x="7500" y="19383"/>
                  </a:moveTo>
                  <a:lnTo>
                    <a:pt x="8371" y="6314"/>
                  </a:lnTo>
                  <a:lnTo>
                    <a:pt x="0" y="0"/>
                  </a:lnTo>
                </a:path>
              </a:pathLst>
            </a:custGeom>
            <a:ln w="32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788981" y="8302038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21331" y="6313"/>
                  </a:moveTo>
                  <a:lnTo>
                    <a:pt x="12960" y="0"/>
                  </a:lnTo>
                  <a:lnTo>
                    <a:pt x="0" y="1165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763923" y="8303203"/>
              <a:ext cx="25400" cy="8255"/>
            </a:xfrm>
            <a:custGeom>
              <a:avLst/>
              <a:gdLst/>
              <a:ahLst/>
              <a:cxnLst/>
              <a:rect l="l" t="t" r="r" b="b"/>
              <a:pathLst>
                <a:path w="25400" h="8254">
                  <a:moveTo>
                    <a:pt x="25057" y="0"/>
                  </a:moveTo>
                  <a:lnTo>
                    <a:pt x="17376" y="777"/>
                  </a:lnTo>
                  <a:lnTo>
                    <a:pt x="12205" y="1850"/>
                  </a:lnTo>
                  <a:lnTo>
                    <a:pt x="7196" y="3950"/>
                  </a:lnTo>
                  <a:lnTo>
                    <a:pt x="0" y="7808"/>
                  </a:lnTo>
                </a:path>
              </a:pathLst>
            </a:custGeom>
            <a:ln w="33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1745504" y="831101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18418" y="0"/>
                  </a:moveTo>
                  <a:lnTo>
                    <a:pt x="6321" y="6643"/>
                  </a:lnTo>
                  <a:lnTo>
                    <a:pt x="0" y="15645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1739183" y="8326657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6321" y="0"/>
                  </a:moveTo>
                  <a:lnTo>
                    <a:pt x="0" y="9001"/>
                  </a:lnTo>
                  <a:lnTo>
                    <a:pt x="3947" y="17124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743130" y="8343782"/>
              <a:ext cx="17780" cy="13335"/>
            </a:xfrm>
            <a:custGeom>
              <a:avLst/>
              <a:gdLst/>
              <a:ahLst/>
              <a:cxnLst/>
              <a:rect l="l" t="t" r="r" b="b"/>
              <a:pathLst>
                <a:path w="17780" h="13334">
                  <a:moveTo>
                    <a:pt x="0" y="0"/>
                  </a:moveTo>
                  <a:lnTo>
                    <a:pt x="3947" y="8121"/>
                  </a:lnTo>
                  <a:lnTo>
                    <a:pt x="17495" y="13278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760626" y="8357060"/>
              <a:ext cx="32384" cy="8255"/>
            </a:xfrm>
            <a:custGeom>
              <a:avLst/>
              <a:gdLst/>
              <a:ahLst/>
              <a:cxnLst/>
              <a:rect l="l" t="t" r="r" b="b"/>
              <a:pathLst>
                <a:path w="32385" h="8254">
                  <a:moveTo>
                    <a:pt x="0" y="0"/>
                  </a:moveTo>
                  <a:lnTo>
                    <a:pt x="8121" y="3022"/>
                  </a:lnTo>
                  <a:lnTo>
                    <a:pt x="14164" y="4841"/>
                  </a:lnTo>
                  <a:lnTo>
                    <a:pt x="21130" y="6188"/>
                  </a:lnTo>
                  <a:lnTo>
                    <a:pt x="32022" y="7794"/>
                  </a:lnTo>
                </a:path>
              </a:pathLst>
            </a:custGeom>
            <a:ln w="33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792648" y="8364854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60" h="5079">
                  <a:moveTo>
                    <a:pt x="0" y="0"/>
                  </a:moveTo>
                  <a:lnTo>
                    <a:pt x="10938" y="1562"/>
                  </a:lnTo>
                  <a:lnTo>
                    <a:pt x="18235" y="2607"/>
                  </a:lnTo>
                  <a:lnTo>
                    <a:pt x="25175" y="3607"/>
                  </a:lnTo>
                  <a:lnTo>
                    <a:pt x="35043" y="5033"/>
                  </a:lnTo>
                </a:path>
              </a:pathLst>
            </a:custGeom>
            <a:ln w="33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827691" y="8369887"/>
              <a:ext cx="27305" cy="6985"/>
            </a:xfrm>
            <a:custGeom>
              <a:avLst/>
              <a:gdLst/>
              <a:ahLst/>
              <a:cxnLst/>
              <a:rect l="l" t="t" r="r" b="b"/>
              <a:pathLst>
                <a:path w="27305" h="6984">
                  <a:moveTo>
                    <a:pt x="0" y="0"/>
                  </a:moveTo>
                  <a:lnTo>
                    <a:pt x="9740" y="1452"/>
                  </a:lnTo>
                  <a:lnTo>
                    <a:pt x="15791" y="2631"/>
                  </a:lnTo>
                  <a:lnTo>
                    <a:pt x="20674" y="4165"/>
                  </a:lnTo>
                  <a:lnTo>
                    <a:pt x="26914" y="6678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854605" y="8376566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0"/>
                  </a:moveTo>
                  <a:lnTo>
                    <a:pt x="10344" y="4283"/>
                  </a:lnTo>
                  <a:lnTo>
                    <a:pt x="13302" y="12652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867908" y="8389219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0" y="0"/>
                  </a:moveTo>
                  <a:lnTo>
                    <a:pt x="2957" y="8369"/>
                  </a:lnTo>
                  <a:lnTo>
                    <a:pt x="1865" y="19754"/>
                  </a:lnTo>
                </a:path>
              </a:pathLst>
            </a:custGeom>
            <a:ln w="33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868682" y="8408973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69" h="22859">
                  <a:moveTo>
                    <a:pt x="1091" y="0"/>
                  </a:moveTo>
                  <a:lnTo>
                    <a:pt x="0" y="11384"/>
                  </a:lnTo>
                  <a:lnTo>
                    <a:pt x="683" y="22784"/>
                  </a:lnTo>
                </a:path>
              </a:pathLst>
            </a:custGeom>
            <a:ln w="33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869366" y="8431758"/>
              <a:ext cx="7620" cy="19685"/>
            </a:xfrm>
            <a:custGeom>
              <a:avLst/>
              <a:gdLst/>
              <a:ahLst/>
              <a:cxnLst/>
              <a:rect l="l" t="t" r="r" b="b"/>
              <a:pathLst>
                <a:path w="7619" h="19684">
                  <a:moveTo>
                    <a:pt x="0" y="0"/>
                  </a:moveTo>
                  <a:lnTo>
                    <a:pt x="684" y="11399"/>
                  </a:lnTo>
                  <a:lnTo>
                    <a:pt x="7066" y="19667"/>
                  </a:lnTo>
                </a:path>
              </a:pathLst>
            </a:custGeom>
            <a:ln w="33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876432" y="8451425"/>
              <a:ext cx="19050" cy="12065"/>
            </a:xfrm>
            <a:custGeom>
              <a:avLst/>
              <a:gdLst/>
              <a:ahLst/>
              <a:cxnLst/>
              <a:rect l="l" t="t" r="r" b="b"/>
              <a:pathLst>
                <a:path w="19050" h="12065">
                  <a:moveTo>
                    <a:pt x="0" y="0"/>
                  </a:moveTo>
                  <a:lnTo>
                    <a:pt x="6382" y="8268"/>
                  </a:lnTo>
                  <a:lnTo>
                    <a:pt x="18993" y="11714"/>
                  </a:lnTo>
                </a:path>
              </a:pathLst>
            </a:custGeom>
            <a:ln w="33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895426" y="8463140"/>
              <a:ext cx="29845" cy="3175"/>
            </a:xfrm>
            <a:custGeom>
              <a:avLst/>
              <a:gdLst/>
              <a:ahLst/>
              <a:cxnLst/>
              <a:rect l="l" t="t" r="r" b="b"/>
              <a:pathLst>
                <a:path w="29844" h="3175">
                  <a:moveTo>
                    <a:pt x="0" y="0"/>
                  </a:moveTo>
                  <a:lnTo>
                    <a:pt x="7556" y="1943"/>
                  </a:lnTo>
                  <a:lnTo>
                    <a:pt x="13160" y="2624"/>
                  </a:lnTo>
                  <a:lnTo>
                    <a:pt x="19586" y="2073"/>
                  </a:lnTo>
                  <a:lnTo>
                    <a:pt x="29611" y="320"/>
                  </a:lnTo>
                </a:path>
              </a:pathLst>
            </a:custGeom>
            <a:ln w="33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925037" y="8450422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30" h="13334">
                  <a:moveTo>
                    <a:pt x="0" y="13038"/>
                  </a:moveTo>
                  <a:lnTo>
                    <a:pt x="10132" y="11076"/>
                  </a:lnTo>
                  <a:lnTo>
                    <a:pt x="17311" y="9064"/>
                  </a:lnTo>
                  <a:lnTo>
                    <a:pt x="24958" y="5779"/>
                  </a:lnTo>
                  <a:lnTo>
                    <a:pt x="36493" y="0"/>
                  </a:lnTo>
                </a:path>
              </a:pathLst>
            </a:custGeom>
            <a:ln w="33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961531" y="8425305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69" h="25400">
                  <a:moveTo>
                    <a:pt x="0" y="25116"/>
                  </a:moveTo>
                  <a:lnTo>
                    <a:pt x="11576" y="19148"/>
                  </a:lnTo>
                  <a:lnTo>
                    <a:pt x="19508" y="14542"/>
                  </a:lnTo>
                  <a:lnTo>
                    <a:pt x="27462" y="8944"/>
                  </a:lnTo>
                  <a:lnTo>
                    <a:pt x="39104" y="0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2000635" y="8392964"/>
              <a:ext cx="35560" cy="32384"/>
            </a:xfrm>
            <a:custGeom>
              <a:avLst/>
              <a:gdLst/>
              <a:ahLst/>
              <a:cxnLst/>
              <a:rect l="l" t="t" r="r" b="b"/>
              <a:pathLst>
                <a:path w="35560" h="32384">
                  <a:moveTo>
                    <a:pt x="0" y="32341"/>
                  </a:moveTo>
                  <a:lnTo>
                    <a:pt x="11581" y="23284"/>
                  </a:lnTo>
                  <a:lnTo>
                    <a:pt x="19112" y="16895"/>
                  </a:lnTo>
                  <a:lnTo>
                    <a:pt x="25898" y="10145"/>
                  </a:lnTo>
                  <a:lnTo>
                    <a:pt x="35241" y="0"/>
                  </a:lnTo>
                </a:path>
              </a:pathLst>
            </a:custGeom>
            <a:ln w="32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2035876" y="8359880"/>
              <a:ext cx="24765" cy="33655"/>
            </a:xfrm>
            <a:custGeom>
              <a:avLst/>
              <a:gdLst/>
              <a:ahLst/>
              <a:cxnLst/>
              <a:rect l="l" t="t" r="r" b="b"/>
              <a:pathLst>
                <a:path w="24764" h="33654">
                  <a:moveTo>
                    <a:pt x="0" y="33084"/>
                  </a:moveTo>
                  <a:lnTo>
                    <a:pt x="9174" y="22927"/>
                  </a:lnTo>
                  <a:lnTo>
                    <a:pt x="14775" y="16095"/>
                  </a:lnTo>
                  <a:lnTo>
                    <a:pt x="19092" y="9486"/>
                  </a:lnTo>
                  <a:lnTo>
                    <a:pt x="24413" y="0"/>
                  </a:lnTo>
                </a:path>
              </a:pathLst>
            </a:custGeom>
            <a:ln w="31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2060290" y="8332827"/>
              <a:ext cx="10160" cy="27305"/>
            </a:xfrm>
            <a:custGeom>
              <a:avLst/>
              <a:gdLst/>
              <a:ahLst/>
              <a:cxnLst/>
              <a:rect l="l" t="t" r="r" b="b"/>
              <a:pathLst>
                <a:path w="10160" h="27304">
                  <a:moveTo>
                    <a:pt x="0" y="27052"/>
                  </a:moveTo>
                  <a:lnTo>
                    <a:pt x="5093" y="17660"/>
                  </a:lnTo>
                  <a:lnTo>
                    <a:pt x="7817" y="11711"/>
                  </a:lnTo>
                  <a:lnTo>
                    <a:pt x="9095" y="6669"/>
                  </a:lnTo>
                  <a:lnTo>
                    <a:pt x="9851" y="0"/>
                  </a:lnTo>
                </a:path>
              </a:pathLst>
            </a:custGeom>
            <a:ln w="32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2064730" y="8316670"/>
              <a:ext cx="6985" cy="16510"/>
            </a:xfrm>
            <a:custGeom>
              <a:avLst/>
              <a:gdLst/>
              <a:ahLst/>
              <a:cxnLst/>
              <a:rect l="l" t="t" r="r" b="b"/>
              <a:pathLst>
                <a:path w="6985" h="16509">
                  <a:moveTo>
                    <a:pt x="5410" y="16157"/>
                  </a:moveTo>
                  <a:lnTo>
                    <a:pt x="6480" y="5050"/>
                  </a:lnTo>
                  <a:lnTo>
                    <a:pt x="0" y="0"/>
                  </a:lnTo>
                </a:path>
              </a:pathLst>
            </a:custGeom>
            <a:ln w="32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2046043" y="8311619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79">
                  <a:moveTo>
                    <a:pt x="18687" y="5050"/>
                  </a:moveTo>
                  <a:lnTo>
                    <a:pt x="12207" y="0"/>
                  </a:lnTo>
                  <a:lnTo>
                    <a:pt x="0" y="1772"/>
                  </a:lnTo>
                </a:path>
              </a:pathLst>
            </a:custGeom>
            <a:ln w="33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2019457" y="8313392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69" h="10795">
                  <a:moveTo>
                    <a:pt x="26585" y="0"/>
                  </a:moveTo>
                  <a:lnTo>
                    <a:pt x="19304" y="1156"/>
                  </a:lnTo>
                  <a:lnTo>
                    <a:pt x="14107" y="2604"/>
                  </a:lnTo>
                  <a:lnTo>
                    <a:pt x="8503" y="5298"/>
                  </a:lnTo>
                  <a:lnTo>
                    <a:pt x="0" y="10196"/>
                  </a:lnTo>
                </a:path>
              </a:pathLst>
            </a:custGeom>
            <a:ln w="33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992408" y="8323588"/>
              <a:ext cx="27305" cy="22860"/>
            </a:xfrm>
            <a:custGeom>
              <a:avLst/>
              <a:gdLst/>
              <a:ahLst/>
              <a:cxnLst/>
              <a:rect l="l" t="t" r="r" b="b"/>
              <a:pathLst>
                <a:path w="27305" h="22859">
                  <a:moveTo>
                    <a:pt x="27049" y="0"/>
                  </a:moveTo>
                  <a:lnTo>
                    <a:pt x="18538" y="5090"/>
                  </a:lnTo>
                  <a:lnTo>
                    <a:pt x="12884" y="9132"/>
                  </a:lnTo>
                  <a:lnTo>
                    <a:pt x="7549" y="14238"/>
                  </a:lnTo>
                  <a:lnTo>
                    <a:pt x="0" y="22518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971305" y="8346106"/>
              <a:ext cx="21590" cy="31750"/>
            </a:xfrm>
            <a:custGeom>
              <a:avLst/>
              <a:gdLst/>
              <a:ahLst/>
              <a:cxnLst/>
              <a:rect l="l" t="t" r="r" b="b"/>
              <a:pathLst>
                <a:path w="21589" h="31750">
                  <a:moveTo>
                    <a:pt x="21103" y="0"/>
                  </a:moveTo>
                  <a:lnTo>
                    <a:pt x="13646" y="8423"/>
                  </a:lnTo>
                  <a:lnTo>
                    <a:pt x="8962" y="14533"/>
                  </a:lnTo>
                  <a:lnTo>
                    <a:pt x="5073" y="21302"/>
                  </a:lnTo>
                  <a:lnTo>
                    <a:pt x="0" y="31702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960608" y="8377809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4" h="36195">
                  <a:moveTo>
                    <a:pt x="10696" y="0"/>
                  </a:moveTo>
                  <a:lnTo>
                    <a:pt x="5785" y="10467"/>
                  </a:lnTo>
                  <a:lnTo>
                    <a:pt x="3034" y="17707"/>
                  </a:lnTo>
                  <a:lnTo>
                    <a:pt x="1440" y="25097"/>
                  </a:lnTo>
                  <a:lnTo>
                    <a:pt x="0" y="36011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959396" y="8413821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4" h="34290">
                  <a:moveTo>
                    <a:pt x="1212" y="0"/>
                  </a:moveTo>
                  <a:lnTo>
                    <a:pt x="0" y="10885"/>
                  </a:lnTo>
                  <a:lnTo>
                    <a:pt x="3" y="18070"/>
                  </a:lnTo>
                  <a:lnTo>
                    <a:pt x="1590" y="24756"/>
                  </a:lnTo>
                  <a:lnTo>
                    <a:pt x="5126" y="34143"/>
                  </a:lnTo>
                </a:path>
              </a:pathLst>
            </a:custGeom>
            <a:ln w="32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1964522" y="8447965"/>
              <a:ext cx="21590" cy="26670"/>
            </a:xfrm>
            <a:custGeom>
              <a:avLst/>
              <a:gdLst/>
              <a:ahLst/>
              <a:cxnLst/>
              <a:rect l="l" t="t" r="r" b="b"/>
              <a:pathLst>
                <a:path w="21589" h="26670">
                  <a:moveTo>
                    <a:pt x="0" y="0"/>
                  </a:moveTo>
                  <a:lnTo>
                    <a:pt x="3809" y="9261"/>
                  </a:lnTo>
                  <a:lnTo>
                    <a:pt x="7310" y="15070"/>
                  </a:lnTo>
                  <a:lnTo>
                    <a:pt x="12510" y="19874"/>
                  </a:lnTo>
                  <a:lnTo>
                    <a:pt x="21417" y="26123"/>
                  </a:lnTo>
                </a:path>
              </a:pathLst>
            </a:custGeom>
            <a:ln w="32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1985940" y="8474088"/>
              <a:ext cx="36830" cy="14604"/>
            </a:xfrm>
            <a:custGeom>
              <a:avLst/>
              <a:gdLst/>
              <a:ahLst/>
              <a:cxnLst/>
              <a:rect l="l" t="t" r="r" b="b"/>
              <a:pathLst>
                <a:path w="36830" h="14604">
                  <a:moveTo>
                    <a:pt x="0" y="0"/>
                  </a:moveTo>
                  <a:lnTo>
                    <a:pt x="9145" y="6060"/>
                  </a:lnTo>
                  <a:lnTo>
                    <a:pt x="16011" y="9546"/>
                  </a:lnTo>
                  <a:lnTo>
                    <a:pt x="24036" y="11778"/>
                  </a:lnTo>
                  <a:lnTo>
                    <a:pt x="36655" y="14074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2022595" y="8488162"/>
              <a:ext cx="43815" cy="3175"/>
            </a:xfrm>
            <a:custGeom>
              <a:avLst/>
              <a:gdLst/>
              <a:ahLst/>
              <a:cxnLst/>
              <a:rect l="l" t="t" r="r" b="b"/>
              <a:pathLst>
                <a:path w="43814" h="3175">
                  <a:moveTo>
                    <a:pt x="0" y="0"/>
                  </a:moveTo>
                  <a:lnTo>
                    <a:pt x="12726" y="2089"/>
                  </a:lnTo>
                  <a:lnTo>
                    <a:pt x="21509" y="2874"/>
                  </a:lnTo>
                  <a:lnTo>
                    <a:pt x="30432" y="2435"/>
                  </a:lnTo>
                  <a:lnTo>
                    <a:pt x="43581" y="852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2066177" y="8479240"/>
              <a:ext cx="38735" cy="10160"/>
            </a:xfrm>
            <a:custGeom>
              <a:avLst/>
              <a:gdLst/>
              <a:ahLst/>
              <a:cxnLst/>
              <a:rect l="l" t="t" r="r" b="b"/>
              <a:pathLst>
                <a:path w="38735" h="10159">
                  <a:moveTo>
                    <a:pt x="0" y="9774"/>
                  </a:moveTo>
                  <a:lnTo>
                    <a:pt x="13065" y="8026"/>
                  </a:lnTo>
                  <a:lnTo>
                    <a:pt x="21400" y="6424"/>
                  </a:lnTo>
                  <a:lnTo>
                    <a:pt x="28585" y="4055"/>
                  </a:lnTo>
                  <a:lnTo>
                    <a:pt x="38203" y="0"/>
                  </a:lnTo>
                </a:path>
              </a:pathLst>
            </a:custGeom>
            <a:ln w="32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2104380" y="8464542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40">
                  <a:moveTo>
                    <a:pt x="0" y="14698"/>
                  </a:moveTo>
                  <a:lnTo>
                    <a:pt x="16036" y="7760"/>
                  </a:lnTo>
                  <a:lnTo>
                    <a:pt x="18984" y="0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9" name="object 929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592638" y="8277783"/>
            <a:ext cx="183728" cy="214612"/>
          </a:xfrm>
          <a:prstGeom prst="rect">
            <a:avLst/>
          </a:prstGeom>
        </p:spPr>
      </p:pic>
      <p:pic>
        <p:nvPicPr>
          <p:cNvPr id="930" name="object 930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2839360" y="8299981"/>
            <a:ext cx="191164" cy="177575"/>
          </a:xfrm>
          <a:prstGeom prst="rect">
            <a:avLst/>
          </a:prstGeom>
        </p:spPr>
      </p:pic>
      <p:grpSp>
        <p:nvGrpSpPr>
          <p:cNvPr id="931" name="object 931"/>
          <p:cNvGrpSpPr/>
          <p:nvPr/>
        </p:nvGrpSpPr>
        <p:grpSpPr>
          <a:xfrm>
            <a:off x="3108226" y="8328966"/>
            <a:ext cx="62865" cy="135890"/>
            <a:chOff x="3108226" y="8328966"/>
            <a:chExt cx="62865" cy="135890"/>
          </a:xfrm>
        </p:grpSpPr>
        <p:sp>
          <p:nvSpPr>
            <p:cNvPr id="932" name="object 932"/>
            <p:cNvSpPr/>
            <p:nvPr/>
          </p:nvSpPr>
          <p:spPr>
            <a:xfrm>
              <a:off x="3125230" y="834642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0" y="229"/>
                  </a:moveTo>
                  <a:lnTo>
                    <a:pt x="229" y="172"/>
                  </a:lnTo>
                  <a:lnTo>
                    <a:pt x="458" y="114"/>
                  </a:lnTo>
                </a:path>
                <a:path w="2539" h="2540">
                  <a:moveTo>
                    <a:pt x="458" y="114"/>
                  </a:moveTo>
                  <a:lnTo>
                    <a:pt x="917" y="0"/>
                  </a:lnTo>
                  <a:lnTo>
                    <a:pt x="2290" y="226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3127520" y="8348693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0" y="0"/>
                  </a:moveTo>
                  <a:lnTo>
                    <a:pt x="1373" y="2264"/>
                  </a:lnTo>
                  <a:lnTo>
                    <a:pt x="4091" y="9045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3131612" y="8357739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5" h="18415">
                  <a:moveTo>
                    <a:pt x="0" y="0"/>
                  </a:moveTo>
                  <a:lnTo>
                    <a:pt x="2718" y="6780"/>
                  </a:lnTo>
                  <a:lnTo>
                    <a:pt x="6492" y="18330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3138104" y="8376070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19" h="26034">
                  <a:moveTo>
                    <a:pt x="0" y="0"/>
                  </a:moveTo>
                  <a:lnTo>
                    <a:pt x="2235" y="6895"/>
                  </a:lnTo>
                  <a:lnTo>
                    <a:pt x="3730" y="11852"/>
                  </a:lnTo>
                  <a:lnTo>
                    <a:pt x="5162" y="17263"/>
                  </a:lnTo>
                  <a:lnTo>
                    <a:pt x="7204" y="25519"/>
                  </a:lnTo>
                </a:path>
              </a:pathLst>
            </a:custGeom>
            <a:ln w="34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3145309" y="8401589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70">
                  <a:moveTo>
                    <a:pt x="0" y="0"/>
                  </a:moveTo>
                  <a:lnTo>
                    <a:pt x="2017" y="8271"/>
                  </a:lnTo>
                  <a:lnTo>
                    <a:pt x="3275" y="13788"/>
                  </a:lnTo>
                  <a:lnTo>
                    <a:pt x="4302" y="19034"/>
                  </a:lnTo>
                  <a:lnTo>
                    <a:pt x="5624" y="26491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3150933" y="8428080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0" y="0"/>
                  </a:moveTo>
                  <a:lnTo>
                    <a:pt x="2193" y="12521"/>
                  </a:lnTo>
                  <a:lnTo>
                    <a:pt x="3151" y="19848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8" name="object 938"/>
          <p:cNvGrpSpPr/>
          <p:nvPr/>
        </p:nvGrpSpPr>
        <p:grpSpPr>
          <a:xfrm>
            <a:off x="3141541" y="8225610"/>
            <a:ext cx="41275" cy="51435"/>
            <a:chOff x="3141541" y="8225610"/>
            <a:chExt cx="41275" cy="51435"/>
          </a:xfrm>
        </p:grpSpPr>
        <p:sp>
          <p:nvSpPr>
            <p:cNvPr id="939" name="object 939"/>
            <p:cNvSpPr/>
            <p:nvPr/>
          </p:nvSpPr>
          <p:spPr>
            <a:xfrm>
              <a:off x="3159004" y="8259603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745"/>
                  </a:moveTo>
                  <a:lnTo>
                    <a:pt x="17462" y="74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3159004" y="8248077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69" h="12065">
                  <a:moveTo>
                    <a:pt x="0" y="11525"/>
                  </a:moveTo>
                  <a:lnTo>
                    <a:pt x="0" y="3343"/>
                  </a:lnTo>
                  <a:lnTo>
                    <a:pt x="802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3159807" y="824287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0" y="5205"/>
                  </a:moveTo>
                  <a:lnTo>
                    <a:pt x="802" y="1861"/>
                  </a:lnTo>
                  <a:lnTo>
                    <a:pt x="5470" y="0"/>
                  </a:lnTo>
                </a:path>
              </a:pathLst>
            </a:custGeom>
            <a:ln w="34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2" name="object 942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249413" y="8287180"/>
            <a:ext cx="171595" cy="189926"/>
          </a:xfrm>
          <a:prstGeom prst="rect">
            <a:avLst/>
          </a:prstGeom>
        </p:spPr>
      </p:pic>
      <p:grpSp>
        <p:nvGrpSpPr>
          <p:cNvPr id="943" name="object 943"/>
          <p:cNvGrpSpPr/>
          <p:nvPr/>
        </p:nvGrpSpPr>
        <p:grpSpPr>
          <a:xfrm>
            <a:off x="3469461" y="8174297"/>
            <a:ext cx="421005" cy="317500"/>
            <a:chOff x="3469461" y="8174297"/>
            <a:chExt cx="421005" cy="317500"/>
          </a:xfrm>
        </p:grpSpPr>
        <p:pic>
          <p:nvPicPr>
            <p:cNvPr id="944" name="object 94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469461" y="8174297"/>
              <a:ext cx="189782" cy="293741"/>
            </a:xfrm>
            <a:prstGeom prst="rect">
              <a:avLst/>
            </a:prstGeom>
          </p:spPr>
        </p:pic>
        <p:pic>
          <p:nvPicPr>
            <p:cNvPr id="945" name="object 94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695918" y="8309459"/>
              <a:ext cx="194305" cy="182067"/>
            </a:xfrm>
            <a:prstGeom prst="rect">
              <a:avLst/>
            </a:prstGeom>
          </p:spPr>
        </p:pic>
      </p:grpSp>
      <p:pic>
        <p:nvPicPr>
          <p:cNvPr id="946" name="object 946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530883" y="8275620"/>
            <a:ext cx="223540" cy="166811"/>
          </a:xfrm>
          <a:prstGeom prst="rect">
            <a:avLst/>
          </a:prstGeom>
        </p:spPr>
      </p:pic>
      <p:pic>
        <p:nvPicPr>
          <p:cNvPr id="947" name="object 947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5304585" y="8207830"/>
            <a:ext cx="189636" cy="176691"/>
          </a:xfrm>
          <a:prstGeom prst="rect">
            <a:avLst/>
          </a:prstGeom>
        </p:spPr>
      </p:pic>
      <p:pic>
        <p:nvPicPr>
          <p:cNvPr id="948" name="object 948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598543" y="8215319"/>
            <a:ext cx="195411" cy="160670"/>
          </a:xfrm>
          <a:prstGeom prst="rect">
            <a:avLst/>
          </a:prstGeom>
        </p:spPr>
      </p:pic>
      <p:pic>
        <p:nvPicPr>
          <p:cNvPr id="949" name="object 949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849181" y="8060814"/>
            <a:ext cx="82091" cy="316680"/>
          </a:xfrm>
          <a:prstGeom prst="rect">
            <a:avLst/>
          </a:prstGeom>
        </p:spPr>
      </p:pic>
      <p:grpSp>
        <p:nvGrpSpPr>
          <p:cNvPr id="950" name="object 950"/>
          <p:cNvGrpSpPr/>
          <p:nvPr/>
        </p:nvGrpSpPr>
        <p:grpSpPr>
          <a:xfrm>
            <a:off x="5989649" y="8180250"/>
            <a:ext cx="421005" cy="211454"/>
            <a:chOff x="5989649" y="8180250"/>
            <a:chExt cx="421005" cy="211454"/>
          </a:xfrm>
        </p:grpSpPr>
        <p:pic>
          <p:nvPicPr>
            <p:cNvPr id="951" name="object 95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989649" y="8191445"/>
              <a:ext cx="183613" cy="185517"/>
            </a:xfrm>
            <a:prstGeom prst="rect">
              <a:avLst/>
            </a:prstGeom>
          </p:spPr>
        </p:pic>
        <p:pic>
          <p:nvPicPr>
            <p:cNvPr id="952" name="object 95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206219" y="8180250"/>
              <a:ext cx="203829" cy="211272"/>
            </a:xfrm>
            <a:prstGeom prst="rect">
              <a:avLst/>
            </a:prstGeom>
          </p:spPr>
        </p:pic>
      </p:grpSp>
      <p:pic>
        <p:nvPicPr>
          <p:cNvPr id="953" name="object 953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978229" y="8058596"/>
            <a:ext cx="417760" cy="502715"/>
          </a:xfrm>
          <a:prstGeom prst="rect">
            <a:avLst/>
          </a:prstGeom>
        </p:spPr>
      </p:pic>
      <p:pic>
        <p:nvPicPr>
          <p:cNvPr id="954" name="object 954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7695022" y="8126872"/>
            <a:ext cx="236103" cy="242729"/>
          </a:xfrm>
          <a:prstGeom prst="rect">
            <a:avLst/>
          </a:prstGeom>
        </p:spPr>
      </p:pic>
      <p:pic>
        <p:nvPicPr>
          <p:cNvPr id="955" name="object 955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8465841" y="8117095"/>
            <a:ext cx="220896" cy="271398"/>
          </a:xfrm>
          <a:prstGeom prst="rect">
            <a:avLst/>
          </a:prstGeom>
        </p:spPr>
      </p:pic>
      <p:pic>
        <p:nvPicPr>
          <p:cNvPr id="956" name="object 956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8786362" y="8192413"/>
            <a:ext cx="166857" cy="139535"/>
          </a:xfrm>
          <a:prstGeom prst="rect">
            <a:avLst/>
          </a:prstGeom>
        </p:spPr>
      </p:pic>
      <p:pic>
        <p:nvPicPr>
          <p:cNvPr id="957" name="object 957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9051571" y="8163003"/>
            <a:ext cx="155449" cy="176542"/>
          </a:xfrm>
          <a:prstGeom prst="rect">
            <a:avLst/>
          </a:prstGeom>
        </p:spPr>
      </p:pic>
      <p:pic>
        <p:nvPicPr>
          <p:cNvPr id="958" name="object 958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9265870" y="8026786"/>
            <a:ext cx="229689" cy="356640"/>
          </a:xfrm>
          <a:prstGeom prst="rect">
            <a:avLst/>
          </a:prstGeom>
        </p:spPr>
      </p:pic>
      <p:pic>
        <p:nvPicPr>
          <p:cNvPr id="959" name="object 959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801127" y="8865843"/>
            <a:ext cx="377515" cy="329807"/>
          </a:xfrm>
          <a:prstGeom prst="rect">
            <a:avLst/>
          </a:prstGeom>
        </p:spPr>
      </p:pic>
      <p:grpSp>
        <p:nvGrpSpPr>
          <p:cNvPr id="960" name="object 960"/>
          <p:cNvGrpSpPr/>
          <p:nvPr/>
        </p:nvGrpSpPr>
        <p:grpSpPr>
          <a:xfrm>
            <a:off x="1229372" y="8921543"/>
            <a:ext cx="448945" cy="278765"/>
            <a:chOff x="1229372" y="8921543"/>
            <a:chExt cx="448945" cy="278765"/>
          </a:xfrm>
        </p:grpSpPr>
        <p:pic>
          <p:nvPicPr>
            <p:cNvPr id="961" name="object 961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229372" y="9041062"/>
              <a:ext cx="162533" cy="158777"/>
            </a:xfrm>
            <a:prstGeom prst="rect">
              <a:avLst/>
            </a:prstGeom>
          </p:spPr>
        </p:pic>
        <p:pic>
          <p:nvPicPr>
            <p:cNvPr id="962" name="object 962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420869" y="8921543"/>
              <a:ext cx="256825" cy="270063"/>
            </a:xfrm>
            <a:prstGeom prst="rect">
              <a:avLst/>
            </a:prstGeom>
          </p:spPr>
        </p:pic>
      </p:grpSp>
      <p:grpSp>
        <p:nvGrpSpPr>
          <p:cNvPr id="963" name="object 963"/>
          <p:cNvGrpSpPr/>
          <p:nvPr/>
        </p:nvGrpSpPr>
        <p:grpSpPr>
          <a:xfrm>
            <a:off x="2110938" y="8851083"/>
            <a:ext cx="582295" cy="415925"/>
            <a:chOff x="2110938" y="8851083"/>
            <a:chExt cx="582295" cy="415925"/>
          </a:xfrm>
        </p:grpSpPr>
        <p:sp>
          <p:nvSpPr>
            <p:cNvPr id="964" name="object 964"/>
            <p:cNvSpPr/>
            <p:nvPr/>
          </p:nvSpPr>
          <p:spPr>
            <a:xfrm>
              <a:off x="2361267" y="8879092"/>
              <a:ext cx="20955" cy="7620"/>
            </a:xfrm>
            <a:custGeom>
              <a:avLst/>
              <a:gdLst/>
              <a:ahLst/>
              <a:cxnLst/>
              <a:rect l="l" t="t" r="r" b="b"/>
              <a:pathLst>
                <a:path w="20955" h="7620">
                  <a:moveTo>
                    <a:pt x="20932" y="7216"/>
                  </a:moveTo>
                  <a:lnTo>
                    <a:pt x="18926" y="6528"/>
                  </a:lnTo>
                  <a:lnTo>
                    <a:pt x="16919" y="5839"/>
                  </a:lnTo>
                </a:path>
                <a:path w="20955" h="7620">
                  <a:moveTo>
                    <a:pt x="16919" y="5839"/>
                  </a:moveTo>
                  <a:lnTo>
                    <a:pt x="12906" y="44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2329920" y="8870746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90">
                  <a:moveTo>
                    <a:pt x="31346" y="8346"/>
                  </a:moveTo>
                  <a:lnTo>
                    <a:pt x="23597" y="5704"/>
                  </a:lnTo>
                  <a:lnTo>
                    <a:pt x="17748" y="3954"/>
                  </a:lnTo>
                  <a:lnTo>
                    <a:pt x="10862" y="2313"/>
                  </a:lnTo>
                  <a:lnTo>
                    <a:pt x="0" y="0"/>
                  </a:lnTo>
                </a:path>
              </a:pathLst>
            </a:custGeom>
            <a:ln w="34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2291731" y="8867726"/>
              <a:ext cx="38735" cy="3175"/>
            </a:xfrm>
            <a:custGeom>
              <a:avLst/>
              <a:gdLst/>
              <a:ahLst/>
              <a:cxnLst/>
              <a:rect l="l" t="t" r="r" b="b"/>
              <a:pathLst>
                <a:path w="38735" h="3175">
                  <a:moveTo>
                    <a:pt x="38188" y="3019"/>
                  </a:moveTo>
                  <a:lnTo>
                    <a:pt x="27219" y="822"/>
                  </a:lnTo>
                  <a:lnTo>
                    <a:pt x="19584" y="0"/>
                  </a:lnTo>
                  <a:lnTo>
                    <a:pt x="11705" y="470"/>
                  </a:lnTo>
                  <a:lnTo>
                    <a:pt x="0" y="2151"/>
                  </a:lnTo>
                </a:path>
              </a:pathLst>
            </a:custGeom>
            <a:ln w="33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2254798" y="8869878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79">
                  <a:moveTo>
                    <a:pt x="36933" y="0"/>
                  </a:moveTo>
                  <a:lnTo>
                    <a:pt x="25247" y="1969"/>
                  </a:lnTo>
                  <a:lnTo>
                    <a:pt x="17505" y="4448"/>
                  </a:lnTo>
                  <a:lnTo>
                    <a:pt x="10243" y="9079"/>
                  </a:lnTo>
                  <a:lnTo>
                    <a:pt x="0" y="17501"/>
                  </a:lnTo>
                </a:path>
              </a:pathLst>
            </a:custGeom>
            <a:ln w="32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2225368" y="8887380"/>
              <a:ext cx="29845" cy="43180"/>
            </a:xfrm>
            <a:custGeom>
              <a:avLst/>
              <a:gdLst/>
              <a:ahLst/>
              <a:cxnLst/>
              <a:rect l="l" t="t" r="r" b="b"/>
              <a:pathLst>
                <a:path w="29844" h="43179">
                  <a:moveTo>
                    <a:pt x="29429" y="0"/>
                  </a:moveTo>
                  <a:lnTo>
                    <a:pt x="19303" y="8815"/>
                  </a:lnTo>
                  <a:lnTo>
                    <a:pt x="12862" y="16197"/>
                  </a:lnTo>
                  <a:lnTo>
                    <a:pt x="7347" y="26148"/>
                  </a:lnTo>
                  <a:lnTo>
                    <a:pt x="0" y="42666"/>
                  </a:lnTo>
                </a:path>
              </a:pathLst>
            </a:custGeom>
            <a:ln w="32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2206879" y="8930046"/>
              <a:ext cx="19050" cy="67945"/>
            </a:xfrm>
            <a:custGeom>
              <a:avLst/>
              <a:gdLst/>
              <a:ahLst/>
              <a:cxnLst/>
              <a:rect l="l" t="t" r="r" b="b"/>
              <a:pathLst>
                <a:path w="19050" h="67945">
                  <a:moveTo>
                    <a:pt x="18489" y="0"/>
                  </a:moveTo>
                  <a:lnTo>
                    <a:pt x="11312" y="16908"/>
                  </a:lnTo>
                  <a:lnTo>
                    <a:pt x="6994" y="29593"/>
                  </a:lnTo>
                  <a:lnTo>
                    <a:pt x="3801" y="44397"/>
                  </a:lnTo>
                  <a:lnTo>
                    <a:pt x="0" y="67665"/>
                  </a:lnTo>
                </a:path>
              </a:pathLst>
            </a:custGeom>
            <a:ln w="32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2199598" y="8997712"/>
              <a:ext cx="7620" cy="82550"/>
            </a:xfrm>
            <a:custGeom>
              <a:avLst/>
              <a:gdLst/>
              <a:ahLst/>
              <a:cxnLst/>
              <a:rect l="l" t="t" r="r" b="b"/>
              <a:pathLst>
                <a:path w="7619" h="82550">
                  <a:moveTo>
                    <a:pt x="7280" y="0"/>
                  </a:moveTo>
                  <a:lnTo>
                    <a:pt x="3654" y="23499"/>
                  </a:lnTo>
                  <a:lnTo>
                    <a:pt x="1687" y="39929"/>
                  </a:lnTo>
                  <a:lnTo>
                    <a:pt x="696" y="57026"/>
                  </a:lnTo>
                  <a:lnTo>
                    <a:pt x="0" y="82526"/>
                  </a:lnTo>
                </a:path>
              </a:pathLst>
            </a:custGeom>
            <a:ln w="31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2198960" y="9080238"/>
              <a:ext cx="1905" cy="80645"/>
            </a:xfrm>
            <a:custGeom>
              <a:avLst/>
              <a:gdLst/>
              <a:ahLst/>
              <a:cxnLst/>
              <a:rect l="l" t="t" r="r" b="b"/>
              <a:pathLst>
                <a:path w="1905" h="80645">
                  <a:moveTo>
                    <a:pt x="638" y="0"/>
                  </a:moveTo>
                  <a:lnTo>
                    <a:pt x="73" y="25463"/>
                  </a:lnTo>
                  <a:lnTo>
                    <a:pt x="0" y="42301"/>
                  </a:lnTo>
                  <a:lnTo>
                    <a:pt x="523" y="58029"/>
                  </a:lnTo>
                  <a:lnTo>
                    <a:pt x="1747" y="80161"/>
                  </a:lnTo>
                </a:path>
              </a:pathLst>
            </a:custGeom>
            <a:ln w="30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2200707" y="9160400"/>
              <a:ext cx="5715" cy="60960"/>
            </a:xfrm>
            <a:custGeom>
              <a:avLst/>
              <a:gdLst/>
              <a:ahLst/>
              <a:cxnLst/>
              <a:rect l="l" t="t" r="r" b="b"/>
              <a:pathLst>
                <a:path w="5714" h="60959">
                  <a:moveTo>
                    <a:pt x="0" y="0"/>
                  </a:moveTo>
                  <a:lnTo>
                    <a:pt x="1287" y="21828"/>
                  </a:lnTo>
                  <a:lnTo>
                    <a:pt x="2252" y="35424"/>
                  </a:lnTo>
                  <a:lnTo>
                    <a:pt x="3380" y="46476"/>
                  </a:lnTo>
                  <a:lnTo>
                    <a:pt x="5154" y="60673"/>
                  </a:lnTo>
                </a:path>
              </a:pathLst>
            </a:custGeom>
            <a:ln w="29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2205861" y="9221074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1780" y="13723"/>
                  </a:lnTo>
                  <a:lnTo>
                    <a:pt x="2954" y="21463"/>
                  </a:lnTo>
                  <a:lnTo>
                    <a:pt x="4045" y="26067"/>
                  </a:lnTo>
                  <a:lnTo>
                    <a:pt x="5575" y="30384"/>
                  </a:lnTo>
                </a:path>
              </a:pathLst>
            </a:custGeom>
            <a:ln w="30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2135794" y="904780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2130329" y="9036562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29">
                  <a:moveTo>
                    <a:pt x="5465" y="11241"/>
                  </a:moveTo>
                  <a:lnTo>
                    <a:pt x="2142" y="3458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2128187" y="9030217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142" y="6344"/>
                  </a:moveTo>
                  <a:lnTo>
                    <a:pt x="0" y="2885"/>
                  </a:lnTo>
                  <a:lnTo>
                    <a:pt x="3114" y="0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2131302" y="9024839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5378"/>
                  </a:moveTo>
                  <a:lnTo>
                    <a:pt x="3114" y="2492"/>
                  </a:lnTo>
                  <a:lnTo>
                    <a:pt x="17915" y="0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2149217" y="9019800"/>
              <a:ext cx="42545" cy="5080"/>
            </a:xfrm>
            <a:custGeom>
              <a:avLst/>
              <a:gdLst/>
              <a:ahLst/>
              <a:cxnLst/>
              <a:rect l="l" t="t" r="r" b="b"/>
              <a:pathLst>
                <a:path w="42544" h="5079">
                  <a:moveTo>
                    <a:pt x="0" y="5038"/>
                  </a:moveTo>
                  <a:lnTo>
                    <a:pt x="8986" y="3557"/>
                  </a:lnTo>
                  <a:lnTo>
                    <a:pt x="16386" y="2539"/>
                  </a:lnTo>
                  <a:lnTo>
                    <a:pt x="26165" y="1511"/>
                  </a:lnTo>
                  <a:lnTo>
                    <a:pt x="42285" y="0"/>
                  </a:lnTo>
                </a:path>
              </a:pathLst>
            </a:custGeom>
            <a:ln w="34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2191503" y="9014769"/>
              <a:ext cx="61594" cy="5080"/>
            </a:xfrm>
            <a:custGeom>
              <a:avLst/>
              <a:gdLst/>
              <a:ahLst/>
              <a:cxnLst/>
              <a:rect l="l" t="t" r="r" b="b"/>
              <a:pathLst>
                <a:path w="61594" h="5079">
                  <a:moveTo>
                    <a:pt x="0" y="5031"/>
                  </a:moveTo>
                  <a:lnTo>
                    <a:pt x="16420" y="3520"/>
                  </a:lnTo>
                  <a:lnTo>
                    <a:pt x="28295" y="2492"/>
                  </a:lnTo>
                  <a:lnTo>
                    <a:pt x="41388" y="1476"/>
                  </a:lnTo>
                  <a:lnTo>
                    <a:pt x="61459" y="0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2252963" y="9010590"/>
              <a:ext cx="65405" cy="4445"/>
            </a:xfrm>
            <a:custGeom>
              <a:avLst/>
              <a:gdLst/>
              <a:ahLst/>
              <a:cxnLst/>
              <a:rect l="l" t="t" r="r" b="b"/>
              <a:pathLst>
                <a:path w="65405" h="4445">
                  <a:moveTo>
                    <a:pt x="0" y="4178"/>
                  </a:moveTo>
                  <a:lnTo>
                    <a:pt x="20123" y="2715"/>
                  </a:lnTo>
                  <a:lnTo>
                    <a:pt x="33581" y="1792"/>
                  </a:lnTo>
                  <a:lnTo>
                    <a:pt x="46450" y="1017"/>
                  </a:lnTo>
                  <a:lnTo>
                    <a:pt x="64806" y="0"/>
                  </a:lnTo>
                </a:path>
              </a:pathLst>
            </a:custGeom>
            <a:ln w="31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2317769" y="9008845"/>
              <a:ext cx="51435" cy="1905"/>
            </a:xfrm>
            <a:custGeom>
              <a:avLst/>
              <a:gdLst/>
              <a:ahLst/>
              <a:cxnLst/>
              <a:rect l="l" t="t" r="r" b="b"/>
              <a:pathLst>
                <a:path w="51435" h="1904">
                  <a:moveTo>
                    <a:pt x="0" y="1744"/>
                  </a:moveTo>
                  <a:lnTo>
                    <a:pt x="18141" y="765"/>
                  </a:lnTo>
                  <a:lnTo>
                    <a:pt x="29510" y="257"/>
                  </a:lnTo>
                  <a:lnTo>
                    <a:pt x="38895" y="56"/>
                  </a:lnTo>
                  <a:lnTo>
                    <a:pt x="51087" y="0"/>
                  </a:lnTo>
                </a:path>
              </a:pathLst>
            </a:custGeom>
            <a:ln w="30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2368857" y="9008845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5" h="3809">
                  <a:moveTo>
                    <a:pt x="0" y="0"/>
                  </a:moveTo>
                  <a:lnTo>
                    <a:pt x="11812" y="23"/>
                  </a:lnTo>
                  <a:lnTo>
                    <a:pt x="18540" y="378"/>
                  </a:lnTo>
                  <a:lnTo>
                    <a:pt x="22694" y="1379"/>
                  </a:lnTo>
                  <a:lnTo>
                    <a:pt x="26785" y="3338"/>
                  </a:lnTo>
                </a:path>
              </a:pathLst>
            </a:custGeom>
            <a:ln w="31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2395643" y="901218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0" y="0"/>
                  </a:moveTo>
                  <a:lnTo>
                    <a:pt x="6530" y="3389"/>
                  </a:lnTo>
                  <a:lnTo>
                    <a:pt x="2368" y="10962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2368919" y="9023146"/>
              <a:ext cx="29209" cy="42545"/>
            </a:xfrm>
            <a:custGeom>
              <a:avLst/>
              <a:gdLst/>
              <a:ahLst/>
              <a:cxnLst/>
              <a:rect l="l" t="t" r="r" b="b"/>
              <a:pathLst>
                <a:path w="29210" h="42545">
                  <a:moveTo>
                    <a:pt x="29092" y="0"/>
                  </a:moveTo>
                  <a:lnTo>
                    <a:pt x="16302" y="17419"/>
                  </a:lnTo>
                  <a:lnTo>
                    <a:pt x="9008" y="27611"/>
                  </a:lnTo>
                  <a:lnTo>
                    <a:pt x="4483" y="34522"/>
                  </a:lnTo>
                  <a:lnTo>
                    <a:pt x="0" y="42100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2361743" y="9065246"/>
              <a:ext cx="7620" cy="23495"/>
            </a:xfrm>
            <a:custGeom>
              <a:avLst/>
              <a:gdLst/>
              <a:ahLst/>
              <a:cxnLst/>
              <a:rect l="l" t="t" r="r" b="b"/>
              <a:pathLst>
                <a:path w="7619" h="23495">
                  <a:moveTo>
                    <a:pt x="7175" y="0"/>
                  </a:moveTo>
                  <a:lnTo>
                    <a:pt x="13" y="12303"/>
                  </a:lnTo>
                  <a:lnTo>
                    <a:pt x="0" y="23105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2361729" y="9088352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13" y="0"/>
                  </a:moveTo>
                  <a:lnTo>
                    <a:pt x="0" y="10803"/>
                  </a:lnTo>
                  <a:lnTo>
                    <a:pt x="9082" y="17022"/>
                  </a:lnTo>
                </a:path>
              </a:pathLst>
            </a:custGeom>
            <a:ln w="33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2370812" y="9105374"/>
              <a:ext cx="26670" cy="5715"/>
            </a:xfrm>
            <a:custGeom>
              <a:avLst/>
              <a:gdLst/>
              <a:ahLst/>
              <a:cxnLst/>
              <a:rect l="l" t="t" r="r" b="b"/>
              <a:pathLst>
                <a:path w="26669" h="5715">
                  <a:moveTo>
                    <a:pt x="0" y="0"/>
                  </a:moveTo>
                  <a:lnTo>
                    <a:pt x="5519" y="3578"/>
                  </a:lnTo>
                  <a:lnTo>
                    <a:pt x="10092" y="5307"/>
                  </a:lnTo>
                  <a:lnTo>
                    <a:pt x="16179" y="5669"/>
                  </a:lnTo>
                  <a:lnTo>
                    <a:pt x="26240" y="5148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2397053" y="9100688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59">
                  <a:moveTo>
                    <a:pt x="0" y="9834"/>
                  </a:moveTo>
                  <a:lnTo>
                    <a:pt x="10214" y="9078"/>
                  </a:lnTo>
                  <a:lnTo>
                    <a:pt x="17373" y="7802"/>
                  </a:lnTo>
                  <a:lnTo>
                    <a:pt x="24854" y="5083"/>
                  </a:lnTo>
                  <a:lnTo>
                    <a:pt x="36037" y="0"/>
                  </a:lnTo>
                </a:path>
              </a:pathLst>
            </a:custGeom>
            <a:ln w="33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2433090" y="9077821"/>
              <a:ext cx="33655" cy="23495"/>
            </a:xfrm>
            <a:custGeom>
              <a:avLst/>
              <a:gdLst/>
              <a:ahLst/>
              <a:cxnLst/>
              <a:rect l="l" t="t" r="r" b="b"/>
              <a:pathLst>
                <a:path w="33655" h="23495">
                  <a:moveTo>
                    <a:pt x="0" y="22867"/>
                  </a:moveTo>
                  <a:lnTo>
                    <a:pt x="11136" y="17580"/>
                  </a:lnTo>
                  <a:lnTo>
                    <a:pt x="18291" y="13435"/>
                  </a:lnTo>
                  <a:lnTo>
                    <a:pt x="24563" y="8290"/>
                  </a:lnTo>
                  <a:lnTo>
                    <a:pt x="33051" y="0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2466142" y="9048236"/>
              <a:ext cx="19050" cy="29845"/>
            </a:xfrm>
            <a:custGeom>
              <a:avLst/>
              <a:gdLst/>
              <a:ahLst/>
              <a:cxnLst/>
              <a:rect l="l" t="t" r="r" b="b"/>
              <a:pathLst>
                <a:path w="19050" h="29845">
                  <a:moveTo>
                    <a:pt x="0" y="29585"/>
                  </a:moveTo>
                  <a:lnTo>
                    <a:pt x="8261" y="21189"/>
                  </a:lnTo>
                  <a:lnTo>
                    <a:pt x="12948" y="15309"/>
                  </a:lnTo>
                  <a:lnTo>
                    <a:pt x="15800" y="9170"/>
                  </a:lnTo>
                  <a:lnTo>
                    <a:pt x="18558" y="0"/>
                  </a:lnTo>
                </a:path>
              </a:pathLst>
            </a:custGeom>
            <a:ln w="32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2483195" y="9019754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80" h="28575">
                  <a:moveTo>
                    <a:pt x="1504" y="28481"/>
                  </a:moveTo>
                  <a:lnTo>
                    <a:pt x="3948" y="19328"/>
                  </a:lnTo>
                  <a:lnTo>
                    <a:pt x="4606" y="13310"/>
                  </a:lnTo>
                  <a:lnTo>
                    <a:pt x="3337" y="7757"/>
                  </a:lnTo>
                  <a:lnTo>
                    <a:pt x="0" y="0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2463548" y="8998976"/>
              <a:ext cx="19685" cy="20955"/>
            </a:xfrm>
            <a:custGeom>
              <a:avLst/>
              <a:gdLst/>
              <a:ahLst/>
              <a:cxnLst/>
              <a:rect l="l" t="t" r="r" b="b"/>
              <a:pathLst>
                <a:path w="19685" h="20954">
                  <a:moveTo>
                    <a:pt x="19647" y="20777"/>
                  </a:moveTo>
                  <a:lnTo>
                    <a:pt x="16027" y="13140"/>
                  </a:lnTo>
                  <a:lnTo>
                    <a:pt x="12773" y="8430"/>
                  </a:lnTo>
                  <a:lnTo>
                    <a:pt x="8045" y="4699"/>
                  </a:lnTo>
                  <a:lnTo>
                    <a:pt x="0" y="0"/>
                  </a:lnTo>
                </a:path>
              </a:pathLst>
            </a:custGeom>
            <a:ln w="32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2433045" y="8990618"/>
              <a:ext cx="31115" cy="8890"/>
            </a:xfrm>
            <a:custGeom>
              <a:avLst/>
              <a:gdLst/>
              <a:ahLst/>
              <a:cxnLst/>
              <a:rect l="l" t="t" r="r" b="b"/>
              <a:pathLst>
                <a:path w="31114" h="8890">
                  <a:moveTo>
                    <a:pt x="30502" y="8357"/>
                  </a:moveTo>
                  <a:lnTo>
                    <a:pt x="22287" y="3852"/>
                  </a:lnTo>
                  <a:lnTo>
                    <a:pt x="16372" y="1479"/>
                  </a:lnTo>
                  <a:lnTo>
                    <a:pt x="9896" y="456"/>
                  </a:lnTo>
                  <a:lnTo>
                    <a:pt x="0" y="0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2402108" y="8990382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4" h="6350">
                  <a:moveTo>
                    <a:pt x="30936" y="236"/>
                  </a:moveTo>
                  <a:lnTo>
                    <a:pt x="21033" y="0"/>
                  </a:lnTo>
                  <a:lnTo>
                    <a:pt x="14510" y="517"/>
                  </a:lnTo>
                  <a:lnTo>
                    <a:pt x="8465" y="2327"/>
                  </a:lnTo>
                  <a:lnTo>
                    <a:pt x="0" y="5964"/>
                  </a:lnTo>
                </a:path>
              </a:pathLst>
            </a:custGeom>
            <a:ln w="33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2380959" y="8996347"/>
              <a:ext cx="21590" cy="16510"/>
            </a:xfrm>
            <a:custGeom>
              <a:avLst/>
              <a:gdLst/>
              <a:ahLst/>
              <a:cxnLst/>
              <a:rect l="l" t="t" r="r" b="b"/>
              <a:pathLst>
                <a:path w="21589" h="16509">
                  <a:moveTo>
                    <a:pt x="21149" y="0"/>
                  </a:moveTo>
                  <a:lnTo>
                    <a:pt x="12836" y="3800"/>
                  </a:lnTo>
                  <a:lnTo>
                    <a:pt x="7862" y="6742"/>
                  </a:lnTo>
                  <a:lnTo>
                    <a:pt x="4244" y="10333"/>
                  </a:lnTo>
                  <a:lnTo>
                    <a:pt x="0" y="16083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2527803" y="903457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2527803" y="903357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0" y="1001"/>
                  </a:moveTo>
                  <a:lnTo>
                    <a:pt x="0" y="657"/>
                  </a:lnTo>
                  <a:lnTo>
                    <a:pt x="9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2528721" y="9032916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0" y="657"/>
                  </a:moveTo>
                  <a:lnTo>
                    <a:pt x="917" y="0"/>
                  </a:lnTo>
                  <a:lnTo>
                    <a:pt x="3549" y="975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2532270" y="9033892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5" h="5715">
                  <a:moveTo>
                    <a:pt x="0" y="0"/>
                  </a:moveTo>
                  <a:lnTo>
                    <a:pt x="2632" y="975"/>
                  </a:lnTo>
                  <a:lnTo>
                    <a:pt x="8155" y="5304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2540425" y="9039197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0"/>
                  </a:moveTo>
                  <a:lnTo>
                    <a:pt x="5523" y="4328"/>
                  </a:lnTo>
                  <a:lnTo>
                    <a:pt x="13241" y="12503"/>
                  </a:lnTo>
                </a:path>
              </a:pathLst>
            </a:custGeom>
            <a:ln w="34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2553667" y="9051701"/>
              <a:ext cx="15240" cy="19685"/>
            </a:xfrm>
            <a:custGeom>
              <a:avLst/>
              <a:gdLst/>
              <a:ahLst/>
              <a:cxnLst/>
              <a:rect l="l" t="t" r="r" b="b"/>
              <a:pathLst>
                <a:path w="15239" h="19684">
                  <a:moveTo>
                    <a:pt x="0" y="0"/>
                  </a:moveTo>
                  <a:lnTo>
                    <a:pt x="7718" y="8175"/>
                  </a:lnTo>
                  <a:lnTo>
                    <a:pt x="14745" y="19408"/>
                  </a:lnTo>
                </a:path>
              </a:pathLst>
            </a:custGeom>
            <a:ln w="34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2568413" y="9071109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30" h="23495">
                  <a:moveTo>
                    <a:pt x="0" y="0"/>
                  </a:moveTo>
                  <a:lnTo>
                    <a:pt x="4130" y="6685"/>
                  </a:lnTo>
                  <a:lnTo>
                    <a:pt x="6696" y="11357"/>
                  </a:lnTo>
                  <a:lnTo>
                    <a:pt x="8766" y="16218"/>
                  </a:lnTo>
                  <a:lnTo>
                    <a:pt x="11410" y="23467"/>
                  </a:lnTo>
                </a:path>
              </a:pathLst>
            </a:custGeom>
            <a:ln w="33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2579823" y="9094576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0" y="0"/>
                  </a:moveTo>
                  <a:lnTo>
                    <a:pt x="4384" y="12234"/>
                  </a:lnTo>
                  <a:lnTo>
                    <a:pt x="5172" y="22428"/>
                  </a:lnTo>
                </a:path>
              </a:pathLst>
            </a:custGeom>
            <a:ln w="33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2583552" y="9117004"/>
              <a:ext cx="2540" cy="15875"/>
            </a:xfrm>
            <a:custGeom>
              <a:avLst/>
              <a:gdLst/>
              <a:ahLst/>
              <a:cxnLst/>
              <a:rect l="l" t="t" r="r" b="b"/>
              <a:pathLst>
                <a:path w="2539" h="15875">
                  <a:moveTo>
                    <a:pt x="1444" y="0"/>
                  </a:moveTo>
                  <a:lnTo>
                    <a:pt x="2232" y="10193"/>
                  </a:lnTo>
                  <a:lnTo>
                    <a:pt x="0" y="15806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2576846" y="913281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705" y="0"/>
                  </a:moveTo>
                  <a:lnTo>
                    <a:pt x="4473" y="5612"/>
                  </a:lnTo>
                  <a:lnTo>
                    <a:pt x="0" y="3436"/>
                  </a:lnTo>
                </a:path>
              </a:pathLst>
            </a:custGeom>
            <a:ln w="33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2567231" y="9123458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4">
                  <a:moveTo>
                    <a:pt x="9614" y="12788"/>
                  </a:moveTo>
                  <a:lnTo>
                    <a:pt x="5141" y="10611"/>
                  </a:lnTo>
                  <a:lnTo>
                    <a:pt x="0" y="0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2559527" y="9096939"/>
              <a:ext cx="8255" cy="26670"/>
            </a:xfrm>
            <a:custGeom>
              <a:avLst/>
              <a:gdLst/>
              <a:ahLst/>
              <a:cxnLst/>
              <a:rect l="l" t="t" r="r" b="b"/>
              <a:pathLst>
                <a:path w="8255" h="26670">
                  <a:moveTo>
                    <a:pt x="7703" y="26519"/>
                  </a:moveTo>
                  <a:lnTo>
                    <a:pt x="4691" y="20135"/>
                  </a:lnTo>
                  <a:lnTo>
                    <a:pt x="2884" y="15245"/>
                  </a:lnTo>
                  <a:lnTo>
                    <a:pt x="1561" y="9362"/>
                  </a:lnTo>
                  <a:lnTo>
                    <a:pt x="0" y="0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2557613" y="9064205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1914" y="32733"/>
                  </a:moveTo>
                  <a:lnTo>
                    <a:pt x="474" y="23274"/>
                  </a:lnTo>
                  <a:lnTo>
                    <a:pt x="0" y="16711"/>
                  </a:lnTo>
                  <a:lnTo>
                    <a:pt x="497" y="9976"/>
                  </a:lnTo>
                  <a:lnTo>
                    <a:pt x="1972" y="0"/>
                  </a:lnTo>
                </a:path>
              </a:pathLst>
            </a:custGeom>
            <a:ln w="33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2559586" y="9032437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5" h="32384">
                  <a:moveTo>
                    <a:pt x="0" y="31767"/>
                  </a:moveTo>
                  <a:lnTo>
                    <a:pt x="1679" y="21806"/>
                  </a:lnTo>
                  <a:lnTo>
                    <a:pt x="3607" y="15177"/>
                  </a:lnTo>
                  <a:lnTo>
                    <a:pt x="7017" y="8901"/>
                  </a:lnTo>
                  <a:lnTo>
                    <a:pt x="13139" y="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2572725" y="9007123"/>
              <a:ext cx="28575" cy="25400"/>
            </a:xfrm>
            <a:custGeom>
              <a:avLst/>
              <a:gdLst/>
              <a:ahLst/>
              <a:cxnLst/>
              <a:rect l="l" t="t" r="r" b="b"/>
              <a:pathLst>
                <a:path w="28575" h="25400">
                  <a:moveTo>
                    <a:pt x="0" y="25314"/>
                  </a:moveTo>
                  <a:lnTo>
                    <a:pt x="6357" y="16514"/>
                  </a:lnTo>
                  <a:lnTo>
                    <a:pt x="11419" y="10943"/>
                  </a:lnTo>
                  <a:lnTo>
                    <a:pt x="17832" y="6229"/>
                  </a:lnTo>
                  <a:lnTo>
                    <a:pt x="28244" y="0"/>
                  </a:lnTo>
                </a:path>
              </a:pathLst>
            </a:custGeom>
            <a:ln w="32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2600969" y="8992176"/>
              <a:ext cx="38735" cy="15240"/>
            </a:xfrm>
            <a:custGeom>
              <a:avLst/>
              <a:gdLst/>
              <a:ahLst/>
              <a:cxnLst/>
              <a:rect l="l" t="t" r="r" b="b"/>
              <a:pathLst>
                <a:path w="38735" h="15240">
                  <a:moveTo>
                    <a:pt x="0" y="14946"/>
                  </a:moveTo>
                  <a:lnTo>
                    <a:pt x="10569" y="8878"/>
                  </a:lnTo>
                  <a:lnTo>
                    <a:pt x="18088" y="5299"/>
                  </a:lnTo>
                  <a:lnTo>
                    <a:pt x="26152" y="2806"/>
                  </a:lnTo>
                  <a:lnTo>
                    <a:pt x="38355" y="0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2639325" y="8988418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09">
                  <a:moveTo>
                    <a:pt x="0" y="3757"/>
                  </a:moveTo>
                  <a:lnTo>
                    <a:pt x="12190" y="1143"/>
                  </a:lnTo>
                  <a:lnTo>
                    <a:pt x="20156" y="0"/>
                  </a:lnTo>
                  <a:lnTo>
                    <a:pt x="27413" y="81"/>
                  </a:lnTo>
                  <a:lnTo>
                    <a:pt x="37472" y="1144"/>
                  </a:lnTo>
                </a:path>
              </a:pathLst>
            </a:custGeom>
            <a:ln w="32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13" name="object 1013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3454117" y="8959870"/>
            <a:ext cx="184385" cy="132238"/>
          </a:xfrm>
          <a:prstGeom prst="rect">
            <a:avLst/>
          </a:prstGeom>
        </p:spPr>
      </p:pic>
      <p:grpSp>
        <p:nvGrpSpPr>
          <p:cNvPr id="1014" name="object 1014"/>
          <p:cNvGrpSpPr/>
          <p:nvPr/>
        </p:nvGrpSpPr>
        <p:grpSpPr>
          <a:xfrm>
            <a:off x="3716723" y="8851262"/>
            <a:ext cx="188595" cy="250190"/>
            <a:chOff x="3716723" y="8851262"/>
            <a:chExt cx="188595" cy="250190"/>
          </a:xfrm>
        </p:grpSpPr>
        <p:pic>
          <p:nvPicPr>
            <p:cNvPr id="1015" name="object 101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716723" y="8851262"/>
              <a:ext cx="96883" cy="222344"/>
            </a:xfrm>
            <a:prstGeom prst="rect">
              <a:avLst/>
            </a:prstGeom>
          </p:spPr>
        </p:pic>
        <p:sp>
          <p:nvSpPr>
            <p:cNvPr id="1016" name="object 1016"/>
            <p:cNvSpPr/>
            <p:nvPr/>
          </p:nvSpPr>
          <p:spPr>
            <a:xfrm>
              <a:off x="3863007" y="8888288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-17462" y="1261"/>
                  </a:moveTo>
                  <a:lnTo>
                    <a:pt x="17691" y="1261"/>
                  </a:lnTo>
                </a:path>
              </a:pathLst>
            </a:custGeom>
            <a:ln w="37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863236" y="8872991"/>
              <a:ext cx="2540" cy="15875"/>
            </a:xfrm>
            <a:custGeom>
              <a:avLst/>
              <a:gdLst/>
              <a:ahLst/>
              <a:cxnLst/>
              <a:rect l="l" t="t" r="r" b="b"/>
              <a:pathLst>
                <a:path w="2539" h="15875">
                  <a:moveTo>
                    <a:pt x="0" y="15296"/>
                  </a:moveTo>
                  <a:lnTo>
                    <a:pt x="1258" y="3973"/>
                  </a:lnTo>
                  <a:lnTo>
                    <a:pt x="2461" y="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3865697" y="886901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0" y="3974"/>
                  </a:moveTo>
                  <a:lnTo>
                    <a:pt x="1202" y="0"/>
                  </a:lnTo>
                  <a:lnTo>
                    <a:pt x="3103" y="914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3868801" y="8869932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59">
                  <a:moveTo>
                    <a:pt x="0" y="0"/>
                  </a:moveTo>
                  <a:lnTo>
                    <a:pt x="1901" y="914"/>
                  </a:lnTo>
                  <a:lnTo>
                    <a:pt x="4064" y="9857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3872865" y="8879789"/>
              <a:ext cx="3810" cy="27305"/>
            </a:xfrm>
            <a:custGeom>
              <a:avLst/>
              <a:gdLst/>
              <a:ahLst/>
              <a:cxnLst/>
              <a:rect l="l" t="t" r="r" b="b"/>
              <a:pathLst>
                <a:path w="3810" h="27304">
                  <a:moveTo>
                    <a:pt x="0" y="0"/>
                  </a:moveTo>
                  <a:lnTo>
                    <a:pt x="1276" y="5446"/>
                  </a:lnTo>
                  <a:lnTo>
                    <a:pt x="2098" y="10041"/>
                  </a:lnTo>
                  <a:lnTo>
                    <a:pt x="2824" y="16284"/>
                  </a:lnTo>
                  <a:lnTo>
                    <a:pt x="3809" y="26677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3876675" y="8906467"/>
              <a:ext cx="8890" cy="141605"/>
            </a:xfrm>
            <a:custGeom>
              <a:avLst/>
              <a:gdLst/>
              <a:ahLst/>
              <a:cxnLst/>
              <a:rect l="l" t="t" r="r" b="b"/>
              <a:pathLst>
                <a:path w="8889" h="141604">
                  <a:moveTo>
                    <a:pt x="0" y="0"/>
                  </a:moveTo>
                  <a:lnTo>
                    <a:pt x="4147" y="68916"/>
                  </a:lnTo>
                  <a:lnTo>
                    <a:pt x="6452" y="106579"/>
                  </a:lnTo>
                  <a:lnTo>
                    <a:pt x="7746" y="126211"/>
                  </a:lnTo>
                  <a:lnTo>
                    <a:pt x="8859" y="141034"/>
                  </a:lnTo>
                </a:path>
              </a:pathLst>
            </a:custGeom>
            <a:ln w="32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3885535" y="9047501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10" h="38100">
                  <a:moveTo>
                    <a:pt x="0" y="0"/>
                  </a:moveTo>
                  <a:lnTo>
                    <a:pt x="1027" y="13210"/>
                  </a:lnTo>
                  <a:lnTo>
                    <a:pt x="1717" y="21551"/>
                  </a:lnTo>
                  <a:lnTo>
                    <a:pt x="2382" y="28565"/>
                  </a:lnTo>
                  <a:lnTo>
                    <a:pt x="3337" y="37796"/>
                  </a:lnTo>
                </a:path>
              </a:pathLst>
            </a:custGeom>
            <a:ln w="31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3" name="object 1023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4270298" y="8978293"/>
            <a:ext cx="145751" cy="172267"/>
          </a:xfrm>
          <a:prstGeom prst="rect">
            <a:avLst/>
          </a:prstGeom>
        </p:spPr>
      </p:pic>
      <p:grpSp>
        <p:nvGrpSpPr>
          <p:cNvPr id="1024" name="object 1024"/>
          <p:cNvGrpSpPr/>
          <p:nvPr/>
        </p:nvGrpSpPr>
        <p:grpSpPr>
          <a:xfrm>
            <a:off x="4475445" y="8798242"/>
            <a:ext cx="570865" cy="328295"/>
            <a:chOff x="4475445" y="8798242"/>
            <a:chExt cx="570865" cy="328295"/>
          </a:xfrm>
        </p:grpSpPr>
        <p:sp>
          <p:nvSpPr>
            <p:cNvPr id="1025" name="object 1025"/>
            <p:cNvSpPr/>
            <p:nvPr/>
          </p:nvSpPr>
          <p:spPr>
            <a:xfrm>
              <a:off x="4601171" y="8983590"/>
              <a:ext cx="15875" cy="10160"/>
            </a:xfrm>
            <a:custGeom>
              <a:avLst/>
              <a:gdLst/>
              <a:ahLst/>
              <a:cxnLst/>
              <a:rect l="l" t="t" r="r" b="b"/>
              <a:pathLst>
                <a:path w="15875" h="10159">
                  <a:moveTo>
                    <a:pt x="15372" y="10048"/>
                  </a:moveTo>
                  <a:lnTo>
                    <a:pt x="13480" y="8728"/>
                  </a:lnTo>
                  <a:lnTo>
                    <a:pt x="11588" y="7410"/>
                  </a:lnTo>
                </a:path>
                <a:path w="15875" h="10159">
                  <a:moveTo>
                    <a:pt x="11588" y="7410"/>
                  </a:moveTo>
                  <a:lnTo>
                    <a:pt x="7804" y="47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4581721" y="8973984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5" h="10159">
                  <a:moveTo>
                    <a:pt x="19449" y="9605"/>
                  </a:moveTo>
                  <a:lnTo>
                    <a:pt x="11645" y="4833"/>
                  </a:lnTo>
                  <a:lnTo>
                    <a:pt x="0" y="0"/>
                  </a:lnTo>
                </a:path>
              </a:pathLst>
            </a:custGeom>
            <a:ln w="34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4555865" y="8968744"/>
              <a:ext cx="26034" cy="5715"/>
            </a:xfrm>
            <a:custGeom>
              <a:avLst/>
              <a:gdLst/>
              <a:ahLst/>
              <a:cxnLst/>
              <a:rect l="l" t="t" r="r" b="b"/>
              <a:pathLst>
                <a:path w="26035" h="5715">
                  <a:moveTo>
                    <a:pt x="25856" y="5240"/>
                  </a:moveTo>
                  <a:lnTo>
                    <a:pt x="18902" y="2440"/>
                  </a:lnTo>
                  <a:lnTo>
                    <a:pt x="13891" y="960"/>
                  </a:lnTo>
                  <a:lnTo>
                    <a:pt x="8398" y="311"/>
                  </a:lnTo>
                  <a:lnTo>
                    <a:pt x="0" y="0"/>
                  </a:lnTo>
                </a:path>
              </a:pathLst>
            </a:custGeom>
            <a:ln w="33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4528078" y="8968608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786" y="135"/>
                  </a:moveTo>
                  <a:lnTo>
                    <a:pt x="19358" y="0"/>
                  </a:lnTo>
                  <a:lnTo>
                    <a:pt x="13654" y="578"/>
                  </a:lnTo>
                  <a:lnTo>
                    <a:pt x="8069" y="2431"/>
                  </a:lnTo>
                  <a:lnTo>
                    <a:pt x="0" y="6121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4504969" y="8974729"/>
              <a:ext cx="23495" cy="20320"/>
            </a:xfrm>
            <a:custGeom>
              <a:avLst/>
              <a:gdLst/>
              <a:ahLst/>
              <a:cxnLst/>
              <a:rect l="l" t="t" r="r" b="b"/>
              <a:pathLst>
                <a:path w="23495" h="20320">
                  <a:moveTo>
                    <a:pt x="23109" y="0"/>
                  </a:moveTo>
                  <a:lnTo>
                    <a:pt x="15112" y="3904"/>
                  </a:lnTo>
                  <a:lnTo>
                    <a:pt x="10039" y="7261"/>
                  </a:lnTo>
                  <a:lnTo>
                    <a:pt x="5724" y="11921"/>
                  </a:lnTo>
                  <a:lnTo>
                    <a:pt x="0" y="19733"/>
                  </a:lnTo>
                </a:path>
              </a:pathLst>
            </a:custGeom>
            <a:ln w="33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4493213" y="8994463"/>
              <a:ext cx="12065" cy="30480"/>
            </a:xfrm>
            <a:custGeom>
              <a:avLst/>
              <a:gdLst/>
              <a:ahLst/>
              <a:cxnLst/>
              <a:rect l="l" t="t" r="r" b="b"/>
              <a:pathLst>
                <a:path w="12064" h="30479">
                  <a:moveTo>
                    <a:pt x="11755" y="0"/>
                  </a:moveTo>
                  <a:lnTo>
                    <a:pt x="6208" y="7970"/>
                  </a:lnTo>
                  <a:lnTo>
                    <a:pt x="3135" y="13738"/>
                  </a:lnTo>
                  <a:lnTo>
                    <a:pt x="1432" y="20103"/>
                  </a:lnTo>
                  <a:lnTo>
                    <a:pt x="0" y="29865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4491923" y="9024329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1289" y="0"/>
                  </a:moveTo>
                  <a:lnTo>
                    <a:pt x="87" y="9783"/>
                  </a:lnTo>
                  <a:lnTo>
                    <a:pt x="0" y="16299"/>
                  </a:lnTo>
                  <a:lnTo>
                    <a:pt x="1310" y="22476"/>
                  </a:lnTo>
                  <a:lnTo>
                    <a:pt x="4300" y="31243"/>
                  </a:lnTo>
                </a:path>
              </a:pathLst>
            </a:custGeom>
            <a:ln w="32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4496224" y="9055572"/>
              <a:ext cx="18415" cy="23495"/>
            </a:xfrm>
            <a:custGeom>
              <a:avLst/>
              <a:gdLst/>
              <a:ahLst/>
              <a:cxnLst/>
              <a:rect l="l" t="t" r="r" b="b"/>
              <a:pathLst>
                <a:path w="18414" h="23495">
                  <a:moveTo>
                    <a:pt x="0" y="0"/>
                  </a:moveTo>
                  <a:lnTo>
                    <a:pt x="3224" y="8640"/>
                  </a:lnTo>
                  <a:lnTo>
                    <a:pt x="6175" y="13931"/>
                  </a:lnTo>
                  <a:lnTo>
                    <a:pt x="10541" y="18041"/>
                  </a:lnTo>
                  <a:lnTo>
                    <a:pt x="18010" y="23141"/>
                  </a:lnTo>
                </a:path>
              </a:pathLst>
            </a:custGeom>
            <a:ln w="32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4514234" y="9078714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4">
                  <a:moveTo>
                    <a:pt x="0" y="0"/>
                  </a:moveTo>
                  <a:lnTo>
                    <a:pt x="7644" y="4862"/>
                  </a:lnTo>
                  <a:lnTo>
                    <a:pt x="13238" y="7311"/>
                  </a:lnTo>
                  <a:lnTo>
                    <a:pt x="19524" y="8091"/>
                  </a:lnTo>
                  <a:lnTo>
                    <a:pt x="29242" y="7946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4543476" y="9077515"/>
              <a:ext cx="31750" cy="9525"/>
            </a:xfrm>
            <a:custGeom>
              <a:avLst/>
              <a:gdLst/>
              <a:ahLst/>
              <a:cxnLst/>
              <a:rect l="l" t="t" r="r" b="b"/>
              <a:pathLst>
                <a:path w="31750" h="9525">
                  <a:moveTo>
                    <a:pt x="0" y="9145"/>
                  </a:moveTo>
                  <a:lnTo>
                    <a:pt x="9749" y="8733"/>
                  </a:lnTo>
                  <a:lnTo>
                    <a:pt x="16260" y="7643"/>
                  </a:lnTo>
                  <a:lnTo>
                    <a:pt x="22465" y="5018"/>
                  </a:lnTo>
                  <a:lnTo>
                    <a:pt x="31300" y="0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4574776" y="9056258"/>
              <a:ext cx="24130" cy="21590"/>
            </a:xfrm>
            <a:custGeom>
              <a:avLst/>
              <a:gdLst/>
              <a:ahLst/>
              <a:cxnLst/>
              <a:rect l="l" t="t" r="r" b="b"/>
              <a:pathLst>
                <a:path w="24129" h="21590">
                  <a:moveTo>
                    <a:pt x="0" y="21256"/>
                  </a:moveTo>
                  <a:lnTo>
                    <a:pt x="8717" y="16048"/>
                  </a:lnTo>
                  <a:lnTo>
                    <a:pt x="14100" y="12098"/>
                  </a:lnTo>
                  <a:lnTo>
                    <a:pt x="18380" y="7413"/>
                  </a:lnTo>
                  <a:lnTo>
                    <a:pt x="23785" y="0"/>
                  </a:lnTo>
                </a:path>
              </a:pathLst>
            </a:custGeom>
            <a:ln w="32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4598562" y="9032543"/>
              <a:ext cx="10795" cy="24130"/>
            </a:xfrm>
            <a:custGeom>
              <a:avLst/>
              <a:gdLst/>
              <a:ahLst/>
              <a:cxnLst/>
              <a:rect l="l" t="t" r="r" b="b"/>
              <a:pathLst>
                <a:path w="10795" h="24129">
                  <a:moveTo>
                    <a:pt x="0" y="23715"/>
                  </a:moveTo>
                  <a:lnTo>
                    <a:pt x="5197" y="16264"/>
                  </a:lnTo>
                  <a:lnTo>
                    <a:pt x="8016" y="11309"/>
                  </a:lnTo>
                  <a:lnTo>
                    <a:pt x="9436" y="6629"/>
                  </a:lnTo>
                  <a:lnTo>
                    <a:pt x="10435" y="0"/>
                  </a:lnTo>
                </a:path>
              </a:pathLst>
            </a:custGeom>
            <a:ln w="32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606493" y="9016211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09">
                  <a:moveTo>
                    <a:pt x="2503" y="16331"/>
                  </a:moveTo>
                  <a:lnTo>
                    <a:pt x="3990" y="5203"/>
                  </a:lnTo>
                  <a:lnTo>
                    <a:pt x="0" y="0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596492" y="9011008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60" h="5715">
                  <a:moveTo>
                    <a:pt x="10001" y="5203"/>
                  </a:moveTo>
                  <a:lnTo>
                    <a:pt x="6012" y="0"/>
                  </a:lnTo>
                  <a:lnTo>
                    <a:pt x="0" y="3542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586912" y="9014550"/>
              <a:ext cx="10160" cy="14604"/>
            </a:xfrm>
            <a:custGeom>
              <a:avLst/>
              <a:gdLst/>
              <a:ahLst/>
              <a:cxnLst/>
              <a:rect l="l" t="t" r="r" b="b"/>
              <a:pathLst>
                <a:path w="10160" h="14604">
                  <a:moveTo>
                    <a:pt x="9579" y="0"/>
                  </a:moveTo>
                  <a:lnTo>
                    <a:pt x="3567" y="3543"/>
                  </a:lnTo>
                  <a:lnTo>
                    <a:pt x="0" y="14598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584194" y="9029148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2718" y="0"/>
                  </a:moveTo>
                  <a:lnTo>
                    <a:pt x="706" y="6624"/>
                  </a:lnTo>
                  <a:lnTo>
                    <a:pt x="0" y="11536"/>
                  </a:lnTo>
                  <a:lnTo>
                    <a:pt x="567" y="17170"/>
                  </a:lnTo>
                  <a:lnTo>
                    <a:pt x="2375" y="25960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586570" y="9055109"/>
              <a:ext cx="13970" cy="28575"/>
            </a:xfrm>
            <a:custGeom>
              <a:avLst/>
              <a:gdLst/>
              <a:ahLst/>
              <a:cxnLst/>
              <a:rect l="l" t="t" r="r" b="b"/>
              <a:pathLst>
                <a:path w="13970" h="28575">
                  <a:moveTo>
                    <a:pt x="0" y="0"/>
                  </a:moveTo>
                  <a:lnTo>
                    <a:pt x="2025" y="8822"/>
                  </a:lnTo>
                  <a:lnTo>
                    <a:pt x="4113" y="14686"/>
                  </a:lnTo>
                  <a:lnTo>
                    <a:pt x="7533" y="20222"/>
                  </a:lnTo>
                  <a:lnTo>
                    <a:pt x="13557" y="28061"/>
                  </a:lnTo>
                </a:path>
              </a:pathLst>
            </a:custGeom>
            <a:ln w="33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600127" y="9083170"/>
              <a:ext cx="26034" cy="20955"/>
            </a:xfrm>
            <a:custGeom>
              <a:avLst/>
              <a:gdLst/>
              <a:ahLst/>
              <a:cxnLst/>
              <a:rect l="l" t="t" r="r" b="b"/>
              <a:pathLst>
                <a:path w="26035" h="20954">
                  <a:moveTo>
                    <a:pt x="0" y="0"/>
                  </a:moveTo>
                  <a:lnTo>
                    <a:pt x="6218" y="7719"/>
                  </a:lnTo>
                  <a:lnTo>
                    <a:pt x="10999" y="12419"/>
                  </a:lnTo>
                  <a:lnTo>
                    <a:pt x="16781" y="16012"/>
                  </a:lnTo>
                  <a:lnTo>
                    <a:pt x="26003" y="20413"/>
                  </a:lnTo>
                </a:path>
              </a:pathLst>
            </a:custGeom>
            <a:ln w="33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626130" y="9103583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89" h="6350">
                  <a:moveTo>
                    <a:pt x="0" y="0"/>
                  </a:moveTo>
                  <a:lnTo>
                    <a:pt x="9341" y="4155"/>
                  </a:lnTo>
                  <a:lnTo>
                    <a:pt x="15969" y="6029"/>
                  </a:lnTo>
                  <a:lnTo>
                    <a:pt x="23045" y="6062"/>
                  </a:lnTo>
                  <a:lnTo>
                    <a:pt x="33732" y="4694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4659862" y="9092114"/>
              <a:ext cx="34290" cy="16510"/>
            </a:xfrm>
            <a:custGeom>
              <a:avLst/>
              <a:gdLst/>
              <a:ahLst/>
              <a:cxnLst/>
              <a:rect l="l" t="t" r="r" b="b"/>
              <a:pathLst>
                <a:path w="34289" h="16509">
                  <a:moveTo>
                    <a:pt x="0" y="16163"/>
                  </a:moveTo>
                  <a:lnTo>
                    <a:pt x="10692" y="14469"/>
                  </a:lnTo>
                  <a:lnTo>
                    <a:pt x="17808" y="12221"/>
                  </a:lnTo>
                  <a:lnTo>
                    <a:pt x="24544" y="7903"/>
                  </a:lnTo>
                  <a:lnTo>
                    <a:pt x="34097" y="0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4693960" y="9054395"/>
              <a:ext cx="27305" cy="38100"/>
            </a:xfrm>
            <a:custGeom>
              <a:avLst/>
              <a:gdLst/>
              <a:ahLst/>
              <a:cxnLst/>
              <a:rect l="l" t="t" r="r" b="b"/>
              <a:pathLst>
                <a:path w="27304" h="38100">
                  <a:moveTo>
                    <a:pt x="0" y="37719"/>
                  </a:moveTo>
                  <a:lnTo>
                    <a:pt x="9445" y="29478"/>
                  </a:lnTo>
                  <a:lnTo>
                    <a:pt x="15427" y="22802"/>
                  </a:lnTo>
                  <a:lnTo>
                    <a:pt x="20497" y="14155"/>
                  </a:lnTo>
                  <a:lnTo>
                    <a:pt x="27204" y="0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4721165" y="8998917"/>
              <a:ext cx="17145" cy="55880"/>
            </a:xfrm>
            <a:custGeom>
              <a:avLst/>
              <a:gdLst/>
              <a:ahLst/>
              <a:cxnLst/>
              <a:rect l="l" t="t" r="r" b="b"/>
              <a:pathLst>
                <a:path w="17145" h="55879">
                  <a:moveTo>
                    <a:pt x="0" y="55478"/>
                  </a:moveTo>
                  <a:lnTo>
                    <a:pt x="6543" y="41045"/>
                  </a:lnTo>
                  <a:lnTo>
                    <a:pt x="10464" y="30455"/>
                  </a:lnTo>
                  <a:lnTo>
                    <a:pt x="13330" y="18507"/>
                  </a:lnTo>
                  <a:lnTo>
                    <a:pt x="16706" y="0"/>
                  </a:lnTo>
                </a:path>
              </a:pathLst>
            </a:custGeom>
            <a:ln w="32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4737871" y="8935946"/>
              <a:ext cx="6985" cy="63500"/>
            </a:xfrm>
            <a:custGeom>
              <a:avLst/>
              <a:gdLst/>
              <a:ahLst/>
              <a:cxnLst/>
              <a:rect l="l" t="t" r="r" b="b"/>
              <a:pathLst>
                <a:path w="6985" h="63500">
                  <a:moveTo>
                    <a:pt x="0" y="62971"/>
                  </a:moveTo>
                  <a:lnTo>
                    <a:pt x="3223" y="44346"/>
                  </a:lnTo>
                  <a:lnTo>
                    <a:pt x="5025" y="31579"/>
                  </a:lnTo>
                  <a:lnTo>
                    <a:pt x="6057" y="18764"/>
                  </a:lnTo>
                  <a:lnTo>
                    <a:pt x="6974" y="0"/>
                  </a:lnTo>
                </a:path>
              </a:pathLst>
            </a:custGeom>
            <a:ln w="31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4744846" y="8879379"/>
              <a:ext cx="1270" cy="57150"/>
            </a:xfrm>
            <a:custGeom>
              <a:avLst/>
              <a:gdLst/>
              <a:ahLst/>
              <a:cxnLst/>
              <a:rect l="l" t="t" r="r" b="b"/>
              <a:pathLst>
                <a:path w="1270" h="57150">
                  <a:moveTo>
                    <a:pt x="0" y="56567"/>
                  </a:moveTo>
                  <a:lnTo>
                    <a:pt x="810" y="37902"/>
                  </a:lnTo>
                  <a:lnTo>
                    <a:pt x="1099" y="25788"/>
                  </a:lnTo>
                  <a:lnTo>
                    <a:pt x="883" y="14921"/>
                  </a:lnTo>
                  <a:lnTo>
                    <a:pt x="179" y="0"/>
                  </a:lnTo>
                </a:path>
              </a:pathLst>
            </a:custGeom>
            <a:ln w="31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4741411" y="8839376"/>
              <a:ext cx="3810" cy="40005"/>
            </a:xfrm>
            <a:custGeom>
              <a:avLst/>
              <a:gdLst/>
              <a:ahLst/>
              <a:cxnLst/>
              <a:rect l="l" t="t" r="r" b="b"/>
              <a:pathLst>
                <a:path w="3810" h="40004">
                  <a:moveTo>
                    <a:pt x="3613" y="40002"/>
                  </a:moveTo>
                  <a:lnTo>
                    <a:pt x="2849" y="25339"/>
                  </a:lnTo>
                  <a:lnTo>
                    <a:pt x="2218" y="16285"/>
                  </a:lnTo>
                  <a:lnTo>
                    <a:pt x="1381" y="9088"/>
                  </a:lnTo>
                  <a:lnTo>
                    <a:pt x="0" y="0"/>
                  </a:lnTo>
                </a:path>
              </a:pathLst>
            </a:custGeom>
            <a:ln w="31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4736587" y="8819560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4824" y="19815"/>
                  </a:moveTo>
                  <a:lnTo>
                    <a:pt x="2468" y="4768"/>
                  </a:lnTo>
                  <a:lnTo>
                    <a:pt x="0" y="0"/>
                  </a:lnTo>
                </a:path>
              </a:pathLst>
            </a:custGeom>
            <a:ln w="31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4732227" y="8814791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360" y="4769"/>
                  </a:moveTo>
                  <a:lnTo>
                    <a:pt x="1891" y="0"/>
                  </a:lnTo>
                  <a:lnTo>
                    <a:pt x="0" y="6468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4729339" y="8821260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2887" y="0"/>
                  </a:moveTo>
                  <a:lnTo>
                    <a:pt x="996" y="6467"/>
                  </a:lnTo>
                  <a:lnTo>
                    <a:pt x="0" y="23218"/>
                  </a:lnTo>
                </a:path>
              </a:pathLst>
            </a:custGeom>
            <a:ln w="34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4728572" y="8844478"/>
              <a:ext cx="1270" cy="41275"/>
            </a:xfrm>
            <a:custGeom>
              <a:avLst/>
              <a:gdLst/>
              <a:ahLst/>
              <a:cxnLst/>
              <a:rect l="l" t="t" r="r" b="b"/>
              <a:pathLst>
                <a:path w="1270" h="41275">
                  <a:moveTo>
                    <a:pt x="767" y="0"/>
                  </a:moveTo>
                  <a:lnTo>
                    <a:pt x="204" y="10066"/>
                  </a:lnTo>
                  <a:lnTo>
                    <a:pt x="0" y="17720"/>
                  </a:lnTo>
                  <a:lnTo>
                    <a:pt x="138" y="26828"/>
                  </a:lnTo>
                  <a:lnTo>
                    <a:pt x="604" y="41261"/>
                  </a:lnTo>
                </a:path>
              </a:pathLst>
            </a:custGeom>
            <a:ln w="34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4729176" y="8885739"/>
              <a:ext cx="3810" cy="52705"/>
            </a:xfrm>
            <a:custGeom>
              <a:avLst/>
              <a:gdLst/>
              <a:ahLst/>
              <a:cxnLst/>
              <a:rect l="l" t="t" r="r" b="b"/>
              <a:pathLst>
                <a:path w="3810" h="52704">
                  <a:moveTo>
                    <a:pt x="0" y="0"/>
                  </a:moveTo>
                  <a:lnTo>
                    <a:pt x="525" y="14609"/>
                  </a:lnTo>
                  <a:lnTo>
                    <a:pt x="1084" y="24954"/>
                  </a:lnTo>
                  <a:lnTo>
                    <a:pt x="2019" y="35964"/>
                  </a:lnTo>
                  <a:lnTo>
                    <a:pt x="3678" y="52567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4732854" y="8938307"/>
              <a:ext cx="8255" cy="55244"/>
            </a:xfrm>
            <a:custGeom>
              <a:avLst/>
              <a:gdLst/>
              <a:ahLst/>
              <a:cxnLst/>
              <a:rect l="l" t="t" r="r" b="b"/>
              <a:pathLst>
                <a:path w="8254" h="55245">
                  <a:moveTo>
                    <a:pt x="0" y="0"/>
                  </a:moveTo>
                  <a:lnTo>
                    <a:pt x="1727" y="16640"/>
                  </a:lnTo>
                  <a:lnTo>
                    <a:pt x="3147" y="27915"/>
                  </a:lnTo>
                  <a:lnTo>
                    <a:pt x="5020" y="38981"/>
                  </a:lnTo>
                  <a:lnTo>
                    <a:pt x="8107" y="54991"/>
                  </a:lnTo>
                </a:path>
              </a:pathLst>
            </a:custGeom>
            <a:ln w="31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4740961" y="8993299"/>
              <a:ext cx="12700" cy="48260"/>
            </a:xfrm>
            <a:custGeom>
              <a:avLst/>
              <a:gdLst/>
              <a:ahLst/>
              <a:cxnLst/>
              <a:rect l="l" t="t" r="r" b="b"/>
              <a:pathLst>
                <a:path w="12700" h="48259">
                  <a:moveTo>
                    <a:pt x="0" y="0"/>
                  </a:moveTo>
                  <a:lnTo>
                    <a:pt x="3150" y="15905"/>
                  </a:lnTo>
                  <a:lnTo>
                    <a:pt x="5470" y="26231"/>
                  </a:lnTo>
                  <a:lnTo>
                    <a:pt x="8104" y="35501"/>
                  </a:lnTo>
                  <a:lnTo>
                    <a:pt x="12194" y="48237"/>
                  </a:lnTo>
                </a:path>
              </a:pathLst>
            </a:custGeom>
            <a:ln w="31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4753155" y="9041536"/>
              <a:ext cx="16510" cy="33655"/>
            </a:xfrm>
            <a:custGeom>
              <a:avLst/>
              <a:gdLst/>
              <a:ahLst/>
              <a:cxnLst/>
              <a:rect l="l" t="t" r="r" b="b"/>
              <a:pathLst>
                <a:path w="16510" h="33654">
                  <a:moveTo>
                    <a:pt x="0" y="0"/>
                  </a:moveTo>
                  <a:lnTo>
                    <a:pt x="4154" y="12504"/>
                  </a:lnTo>
                  <a:lnTo>
                    <a:pt x="7241" y="20157"/>
                  </a:lnTo>
                  <a:lnTo>
                    <a:pt x="10790" y="26094"/>
                  </a:lnTo>
                  <a:lnTo>
                    <a:pt x="16334" y="33452"/>
                  </a:lnTo>
                </a:path>
              </a:pathLst>
            </a:custGeom>
            <a:ln w="31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4769490" y="9074988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89" h="15240">
                  <a:moveTo>
                    <a:pt x="0" y="0"/>
                  </a:moveTo>
                  <a:lnTo>
                    <a:pt x="5621" y="7066"/>
                  </a:lnTo>
                  <a:lnTo>
                    <a:pt x="9714" y="10958"/>
                  </a:lnTo>
                  <a:lnTo>
                    <a:pt x="14275" y="13060"/>
                  </a:lnTo>
                  <a:lnTo>
                    <a:pt x="21302" y="14755"/>
                  </a:lnTo>
                </a:path>
              </a:pathLst>
            </a:custGeom>
            <a:ln w="32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4790793" y="9085350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5" h="6350">
                  <a:moveTo>
                    <a:pt x="0" y="4393"/>
                  </a:moveTo>
                  <a:lnTo>
                    <a:pt x="7093" y="5789"/>
                  </a:lnTo>
                  <a:lnTo>
                    <a:pt x="12119" y="5797"/>
                  </a:lnTo>
                  <a:lnTo>
                    <a:pt x="17474" y="4005"/>
                  </a:lnTo>
                  <a:lnTo>
                    <a:pt x="25553" y="0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4816346" y="9063739"/>
              <a:ext cx="26670" cy="22225"/>
            </a:xfrm>
            <a:custGeom>
              <a:avLst/>
              <a:gdLst/>
              <a:ahLst/>
              <a:cxnLst/>
              <a:rect l="l" t="t" r="r" b="b"/>
              <a:pathLst>
                <a:path w="26670" h="22225">
                  <a:moveTo>
                    <a:pt x="0" y="21611"/>
                  </a:moveTo>
                  <a:lnTo>
                    <a:pt x="8086" y="17337"/>
                  </a:lnTo>
                  <a:lnTo>
                    <a:pt x="13494" y="13661"/>
                  </a:lnTo>
                  <a:lnTo>
                    <a:pt x="18667" y="8557"/>
                  </a:lnTo>
                  <a:lnTo>
                    <a:pt x="26045" y="0"/>
                  </a:lnTo>
                </a:path>
              </a:pathLst>
            </a:custGeom>
            <a:ln w="33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842391" y="9030205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4">
                  <a:moveTo>
                    <a:pt x="0" y="33534"/>
                  </a:moveTo>
                  <a:lnTo>
                    <a:pt x="7313" y="24791"/>
                  </a:lnTo>
                  <a:lnTo>
                    <a:pt x="12034" y="18383"/>
                  </a:lnTo>
                  <a:lnTo>
                    <a:pt x="16215" y="11167"/>
                  </a:lnTo>
                  <a:lnTo>
                    <a:pt x="21912" y="0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864304" y="8992561"/>
              <a:ext cx="15240" cy="38100"/>
            </a:xfrm>
            <a:custGeom>
              <a:avLst/>
              <a:gdLst/>
              <a:ahLst/>
              <a:cxnLst/>
              <a:rect l="l" t="t" r="r" b="b"/>
              <a:pathLst>
                <a:path w="15239" h="38100">
                  <a:moveTo>
                    <a:pt x="0" y="37644"/>
                  </a:moveTo>
                  <a:lnTo>
                    <a:pt x="5589" y="26411"/>
                  </a:lnTo>
                  <a:lnTo>
                    <a:pt x="9015" y="18746"/>
                  </a:lnTo>
                  <a:lnTo>
                    <a:pt x="11686" y="11118"/>
                  </a:lnTo>
                  <a:lnTo>
                    <a:pt x="15007" y="0"/>
                  </a:lnTo>
                </a:path>
              </a:pathLst>
            </a:custGeom>
            <a:ln w="32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879312" y="8959687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20" h="33020">
                  <a:moveTo>
                    <a:pt x="0" y="32873"/>
                  </a:moveTo>
                  <a:lnTo>
                    <a:pt x="3197" y="21829"/>
                  </a:lnTo>
                  <a:lnTo>
                    <a:pt x="5001" y="14723"/>
                  </a:lnTo>
                  <a:lnTo>
                    <a:pt x="6075" y="8474"/>
                  </a:lnTo>
                  <a:lnTo>
                    <a:pt x="7082" y="0"/>
                  </a:lnTo>
                </a:path>
              </a:pathLst>
            </a:custGeom>
            <a:ln w="32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886395" y="8937876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4" h="22225">
                  <a:moveTo>
                    <a:pt x="0" y="21811"/>
                  </a:moveTo>
                  <a:lnTo>
                    <a:pt x="1594" y="7658"/>
                  </a:lnTo>
                  <a:lnTo>
                    <a:pt x="560" y="0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883756" y="8930191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10" h="8254">
                  <a:moveTo>
                    <a:pt x="3198" y="7684"/>
                  </a:moveTo>
                  <a:lnTo>
                    <a:pt x="2164" y="26"/>
                  </a:lnTo>
                  <a:lnTo>
                    <a:pt x="0" y="0"/>
                  </a:lnTo>
                </a:path>
              </a:pathLst>
            </a:custGeom>
            <a:ln w="33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880156" y="893016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3600" y="27"/>
                  </a:moveTo>
                  <a:lnTo>
                    <a:pt x="1436" y="0"/>
                  </a:lnTo>
                  <a:lnTo>
                    <a:pt x="0" y="8306"/>
                  </a:lnTo>
                </a:path>
              </a:pathLst>
            </a:custGeom>
            <a:ln w="33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4878719" y="8938470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1436" y="0"/>
                  </a:moveTo>
                  <a:lnTo>
                    <a:pt x="0" y="8306"/>
                  </a:lnTo>
                  <a:lnTo>
                    <a:pt x="1352" y="23016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4880072" y="8961487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0" y="0"/>
                  </a:moveTo>
                  <a:lnTo>
                    <a:pt x="859" y="8781"/>
                  </a:lnTo>
                  <a:lnTo>
                    <a:pt x="1807" y="15089"/>
                  </a:lnTo>
                  <a:lnTo>
                    <a:pt x="3438" y="21967"/>
                  </a:lnTo>
                  <a:lnTo>
                    <a:pt x="6347" y="32459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4886419" y="8993946"/>
              <a:ext cx="14604" cy="34290"/>
            </a:xfrm>
            <a:custGeom>
              <a:avLst/>
              <a:gdLst/>
              <a:ahLst/>
              <a:cxnLst/>
              <a:rect l="l" t="t" r="r" b="b"/>
              <a:pathLst>
                <a:path w="14604" h="34290">
                  <a:moveTo>
                    <a:pt x="0" y="0"/>
                  </a:moveTo>
                  <a:lnTo>
                    <a:pt x="3029" y="10512"/>
                  </a:lnTo>
                  <a:lnTo>
                    <a:pt x="5499" y="17539"/>
                  </a:lnTo>
                  <a:lnTo>
                    <a:pt x="8725" y="24249"/>
                  </a:lnTo>
                  <a:lnTo>
                    <a:pt x="14022" y="33812"/>
                  </a:lnTo>
                </a:path>
              </a:pathLst>
            </a:custGeom>
            <a:ln w="33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4900442" y="9027759"/>
              <a:ext cx="20955" cy="27305"/>
            </a:xfrm>
            <a:custGeom>
              <a:avLst/>
              <a:gdLst/>
              <a:ahLst/>
              <a:cxnLst/>
              <a:rect l="l" t="t" r="r" b="b"/>
              <a:pathLst>
                <a:path w="20954" h="27304">
                  <a:moveTo>
                    <a:pt x="0" y="0"/>
                  </a:moveTo>
                  <a:lnTo>
                    <a:pt x="5396" y="9454"/>
                  </a:lnTo>
                  <a:lnTo>
                    <a:pt x="9318" y="15404"/>
                  </a:lnTo>
                  <a:lnTo>
                    <a:pt x="13675" y="20367"/>
                  </a:lnTo>
                  <a:lnTo>
                    <a:pt x="20380" y="26861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4920823" y="9054621"/>
              <a:ext cx="24130" cy="14604"/>
            </a:xfrm>
            <a:custGeom>
              <a:avLst/>
              <a:gdLst/>
              <a:ahLst/>
              <a:cxnLst/>
              <a:rect l="l" t="t" r="r" b="b"/>
              <a:pathLst>
                <a:path w="24129" h="14604">
                  <a:moveTo>
                    <a:pt x="0" y="0"/>
                  </a:moveTo>
                  <a:lnTo>
                    <a:pt x="6760" y="6299"/>
                  </a:lnTo>
                  <a:lnTo>
                    <a:pt x="11509" y="9896"/>
                  </a:lnTo>
                  <a:lnTo>
                    <a:pt x="16492" y="12138"/>
                  </a:lnTo>
                  <a:lnTo>
                    <a:pt x="23956" y="14373"/>
                  </a:lnTo>
                </a:path>
              </a:pathLst>
            </a:custGeom>
            <a:ln w="32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4944779" y="9067519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0" y="1475"/>
                  </a:moveTo>
                  <a:lnTo>
                    <a:pt x="7464" y="3462"/>
                  </a:lnTo>
                  <a:lnTo>
                    <a:pt x="12451" y="3970"/>
                  </a:lnTo>
                  <a:lnTo>
                    <a:pt x="17211" y="2862"/>
                  </a:lnTo>
                  <a:lnTo>
                    <a:pt x="23992" y="0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4968772" y="9049178"/>
              <a:ext cx="19685" cy="18415"/>
            </a:xfrm>
            <a:custGeom>
              <a:avLst/>
              <a:gdLst/>
              <a:ahLst/>
              <a:cxnLst/>
              <a:rect l="l" t="t" r="r" b="b"/>
              <a:pathLst>
                <a:path w="19685" h="18415">
                  <a:moveTo>
                    <a:pt x="0" y="18340"/>
                  </a:moveTo>
                  <a:lnTo>
                    <a:pt x="6708" y="15214"/>
                  </a:lnTo>
                  <a:lnTo>
                    <a:pt x="10956" y="12262"/>
                  </a:lnTo>
                  <a:lnTo>
                    <a:pt x="14556" y="7763"/>
                  </a:lnTo>
                  <a:lnTo>
                    <a:pt x="19318" y="0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4988090" y="9017075"/>
              <a:ext cx="12065" cy="32384"/>
            </a:xfrm>
            <a:custGeom>
              <a:avLst/>
              <a:gdLst/>
              <a:ahLst/>
              <a:cxnLst/>
              <a:rect l="l" t="t" r="r" b="b"/>
              <a:pathLst>
                <a:path w="12064" h="32384">
                  <a:moveTo>
                    <a:pt x="0" y="32103"/>
                  </a:moveTo>
                  <a:lnTo>
                    <a:pt x="4644" y="24124"/>
                  </a:lnTo>
                  <a:lnTo>
                    <a:pt x="7417" y="18120"/>
                  </a:lnTo>
                  <a:lnTo>
                    <a:pt x="9422" y="11082"/>
                  </a:lnTo>
                  <a:lnTo>
                    <a:pt x="11762" y="0"/>
                  </a:lnTo>
                </a:path>
              </a:pathLst>
            </a:custGeom>
            <a:ln w="33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4999852" y="8978726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4">
                  <a:moveTo>
                    <a:pt x="0" y="38348"/>
                  </a:moveTo>
                  <a:lnTo>
                    <a:pt x="2218" y="27168"/>
                  </a:lnTo>
                  <a:lnTo>
                    <a:pt x="3376" y="19447"/>
                  </a:lnTo>
                  <a:lnTo>
                    <a:pt x="3848" y="11589"/>
                  </a:lnTo>
                  <a:lnTo>
                    <a:pt x="4012" y="0"/>
                  </a:lnTo>
                </a:path>
              </a:pathLst>
            </a:custGeom>
            <a:ln w="33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5001930" y="8944531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90">
                  <a:moveTo>
                    <a:pt x="1934" y="34194"/>
                  </a:moveTo>
                  <a:lnTo>
                    <a:pt x="2005" y="22670"/>
                  </a:lnTo>
                  <a:lnTo>
                    <a:pt x="1827" y="15266"/>
                  </a:lnTo>
                  <a:lnTo>
                    <a:pt x="1219" y="8778"/>
                  </a:lnTo>
                  <a:lnTo>
                    <a:pt x="0" y="0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4996971" y="8922612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79" h="22225">
                  <a:moveTo>
                    <a:pt x="4958" y="21919"/>
                  </a:moveTo>
                  <a:lnTo>
                    <a:pt x="2844" y="7263"/>
                  </a:lnTo>
                  <a:lnTo>
                    <a:pt x="0" y="0"/>
                  </a:lnTo>
                </a:path>
              </a:pathLst>
            </a:custGeom>
            <a:ln w="32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4991980" y="891534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991" y="7263"/>
                  </a:moveTo>
                  <a:lnTo>
                    <a:pt x="2147" y="0"/>
                  </a:lnTo>
                  <a:lnTo>
                    <a:pt x="0" y="2117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4989642" y="8917466"/>
              <a:ext cx="2540" cy="13335"/>
            </a:xfrm>
            <a:custGeom>
              <a:avLst/>
              <a:gdLst/>
              <a:ahLst/>
              <a:cxnLst/>
              <a:rect l="l" t="t" r="r" b="b"/>
              <a:pathLst>
                <a:path w="2539" h="13334">
                  <a:moveTo>
                    <a:pt x="2338" y="0"/>
                  </a:moveTo>
                  <a:lnTo>
                    <a:pt x="190" y="2117"/>
                  </a:lnTo>
                  <a:lnTo>
                    <a:pt x="0" y="13220"/>
                  </a:lnTo>
                </a:path>
              </a:pathLst>
            </a:custGeom>
            <a:ln w="33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4989566" y="893068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75" y="0"/>
                  </a:moveTo>
                  <a:lnTo>
                    <a:pt x="0" y="6696"/>
                  </a:lnTo>
                  <a:lnTo>
                    <a:pt x="184" y="11941"/>
                  </a:lnTo>
                  <a:lnTo>
                    <a:pt x="818" y="18443"/>
                  </a:lnTo>
                  <a:lnTo>
                    <a:pt x="2090" y="28914"/>
                  </a:lnTo>
                </a:path>
              </a:pathLst>
            </a:custGeom>
            <a:ln w="34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4991656" y="8959601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5" h="39370">
                  <a:moveTo>
                    <a:pt x="0" y="0"/>
                  </a:moveTo>
                  <a:lnTo>
                    <a:pt x="1344" y="10625"/>
                  </a:lnTo>
                  <a:lnTo>
                    <a:pt x="2486" y="18209"/>
                  </a:lnTo>
                  <a:lnTo>
                    <a:pt x="4049" y="26389"/>
                  </a:lnTo>
                  <a:lnTo>
                    <a:pt x="6659" y="38802"/>
                  </a:lnTo>
                </a:path>
              </a:pathLst>
            </a:custGeom>
            <a:ln w="33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4998315" y="8998403"/>
              <a:ext cx="10160" cy="40005"/>
            </a:xfrm>
            <a:custGeom>
              <a:avLst/>
              <a:gdLst/>
              <a:ahLst/>
              <a:cxnLst/>
              <a:rect l="l" t="t" r="r" b="b"/>
              <a:pathLst>
                <a:path w="10160" h="40004">
                  <a:moveTo>
                    <a:pt x="0" y="0"/>
                  </a:moveTo>
                  <a:lnTo>
                    <a:pt x="2660" y="12431"/>
                  </a:lnTo>
                  <a:lnTo>
                    <a:pt x="4582" y="20736"/>
                  </a:lnTo>
                  <a:lnTo>
                    <a:pt x="6695" y="28661"/>
                  </a:lnTo>
                  <a:lnTo>
                    <a:pt x="9931" y="39952"/>
                  </a:lnTo>
                </a:path>
              </a:pathLst>
            </a:custGeom>
            <a:ln w="32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5008246" y="9038356"/>
              <a:ext cx="11430" cy="31750"/>
            </a:xfrm>
            <a:custGeom>
              <a:avLst/>
              <a:gdLst/>
              <a:ahLst/>
              <a:cxnLst/>
              <a:rect l="l" t="t" r="r" b="b"/>
              <a:pathLst>
                <a:path w="11429" h="31750">
                  <a:moveTo>
                    <a:pt x="0" y="0"/>
                  </a:moveTo>
                  <a:lnTo>
                    <a:pt x="3256" y="11161"/>
                  </a:lnTo>
                  <a:lnTo>
                    <a:pt x="5510" y="18184"/>
                  </a:lnTo>
                  <a:lnTo>
                    <a:pt x="7813" y="24040"/>
                  </a:lnTo>
                  <a:lnTo>
                    <a:pt x="11219" y="31702"/>
                  </a:lnTo>
                </a:path>
              </a:pathLst>
            </a:custGeom>
            <a:ln w="32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019465" y="9070058"/>
              <a:ext cx="10160" cy="18415"/>
            </a:xfrm>
            <a:custGeom>
              <a:avLst/>
              <a:gdLst/>
              <a:ahLst/>
              <a:cxnLst/>
              <a:rect l="l" t="t" r="r" b="b"/>
              <a:pathLst>
                <a:path w="10160" h="18415">
                  <a:moveTo>
                    <a:pt x="0" y="0"/>
                  </a:moveTo>
                  <a:lnTo>
                    <a:pt x="5741" y="12740"/>
                  </a:lnTo>
                  <a:lnTo>
                    <a:pt x="10104" y="18051"/>
                  </a:lnTo>
                </a:path>
              </a:pathLst>
            </a:custGeom>
            <a:ln w="32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85" name="object 1085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5094607" y="8878935"/>
            <a:ext cx="199951" cy="220185"/>
          </a:xfrm>
          <a:prstGeom prst="rect">
            <a:avLst/>
          </a:prstGeom>
        </p:spPr>
      </p:pic>
      <p:pic>
        <p:nvPicPr>
          <p:cNvPr id="1086" name="object 1086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368444" y="8892542"/>
            <a:ext cx="175211" cy="231300"/>
          </a:xfrm>
          <a:prstGeom prst="rect">
            <a:avLst/>
          </a:prstGeom>
        </p:spPr>
      </p:pic>
      <p:grpSp>
        <p:nvGrpSpPr>
          <p:cNvPr id="1087" name="object 1087"/>
          <p:cNvGrpSpPr/>
          <p:nvPr/>
        </p:nvGrpSpPr>
        <p:grpSpPr>
          <a:xfrm>
            <a:off x="5953321" y="8779257"/>
            <a:ext cx="475615" cy="473075"/>
            <a:chOff x="5953321" y="8779257"/>
            <a:chExt cx="475615" cy="473075"/>
          </a:xfrm>
        </p:grpSpPr>
        <p:pic>
          <p:nvPicPr>
            <p:cNvPr id="1088" name="object 1088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5953321" y="8889544"/>
              <a:ext cx="199587" cy="206736"/>
            </a:xfrm>
            <a:prstGeom prst="rect">
              <a:avLst/>
            </a:prstGeom>
          </p:spPr>
        </p:pic>
        <p:pic>
          <p:nvPicPr>
            <p:cNvPr id="1089" name="object 1089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187573" y="8779257"/>
              <a:ext cx="241006" cy="472707"/>
            </a:xfrm>
            <a:prstGeom prst="rect">
              <a:avLst/>
            </a:prstGeom>
          </p:spPr>
        </p:pic>
      </p:grpSp>
      <p:pic>
        <p:nvPicPr>
          <p:cNvPr id="1090" name="object 1090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6708253" y="8870798"/>
            <a:ext cx="225885" cy="443711"/>
          </a:xfrm>
          <a:prstGeom prst="rect">
            <a:avLst/>
          </a:prstGeom>
        </p:spPr>
      </p:pic>
      <p:pic>
        <p:nvPicPr>
          <p:cNvPr id="1091" name="object 1091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030401" y="9091761"/>
            <a:ext cx="115533" cy="187803"/>
          </a:xfrm>
          <a:prstGeom prst="rect">
            <a:avLst/>
          </a:prstGeom>
        </p:spPr>
      </p:pic>
      <p:pic>
        <p:nvPicPr>
          <p:cNvPr id="1092" name="object 1092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7415841" y="8773391"/>
            <a:ext cx="188739" cy="361030"/>
          </a:xfrm>
          <a:prstGeom prst="rect">
            <a:avLst/>
          </a:prstGeom>
        </p:spPr>
      </p:pic>
      <p:pic>
        <p:nvPicPr>
          <p:cNvPr id="1093" name="object 1093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7656326" y="8778513"/>
            <a:ext cx="197613" cy="335022"/>
          </a:xfrm>
          <a:prstGeom prst="rect">
            <a:avLst/>
          </a:prstGeom>
        </p:spPr>
      </p:pic>
      <p:pic>
        <p:nvPicPr>
          <p:cNvPr id="1094" name="object 1094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7922255" y="8839667"/>
            <a:ext cx="234567" cy="234091"/>
          </a:xfrm>
          <a:prstGeom prst="rect">
            <a:avLst/>
          </a:prstGeom>
        </p:spPr>
      </p:pic>
      <p:pic>
        <p:nvPicPr>
          <p:cNvPr id="1095" name="object 1095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8239145" y="8913879"/>
            <a:ext cx="75269" cy="142357"/>
          </a:xfrm>
          <a:prstGeom prst="rect">
            <a:avLst/>
          </a:prstGeom>
        </p:spPr>
      </p:pic>
      <p:pic>
        <p:nvPicPr>
          <p:cNvPr id="1096" name="object 1096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8380652" y="8804973"/>
            <a:ext cx="210662" cy="405261"/>
          </a:xfrm>
          <a:prstGeom prst="rect">
            <a:avLst/>
          </a:prstGeom>
        </p:spPr>
      </p:pic>
      <p:pic>
        <p:nvPicPr>
          <p:cNvPr id="1097" name="object 1097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8637562" y="8660532"/>
            <a:ext cx="170979" cy="452151"/>
          </a:xfrm>
          <a:prstGeom prst="rect">
            <a:avLst/>
          </a:prstGeom>
        </p:spPr>
      </p:pic>
      <p:grpSp>
        <p:nvGrpSpPr>
          <p:cNvPr id="1098" name="object 1098"/>
          <p:cNvGrpSpPr/>
          <p:nvPr/>
        </p:nvGrpSpPr>
        <p:grpSpPr>
          <a:xfrm>
            <a:off x="9075045" y="8881605"/>
            <a:ext cx="43815" cy="139065"/>
            <a:chOff x="9075045" y="8881605"/>
            <a:chExt cx="43815" cy="139065"/>
          </a:xfrm>
        </p:grpSpPr>
        <p:sp>
          <p:nvSpPr>
            <p:cNvPr id="1099" name="object 1099"/>
            <p:cNvSpPr/>
            <p:nvPr/>
          </p:nvSpPr>
          <p:spPr>
            <a:xfrm>
              <a:off x="9094761" y="889906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9092987" y="88990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73" y="0"/>
                  </a:moveTo>
                  <a:lnTo>
                    <a:pt x="514" y="458"/>
                  </a:lnTo>
                  <a:lnTo>
                    <a:pt x="0" y="1203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9092473" y="8900271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513" y="0"/>
                  </a:moveTo>
                  <a:lnTo>
                    <a:pt x="0" y="744"/>
                  </a:lnTo>
                  <a:lnTo>
                    <a:pt x="101" y="2575"/>
                  </a:lnTo>
                </a:path>
              </a:pathLst>
            </a:custGeom>
            <a:ln w="34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9092575" y="8902847"/>
              <a:ext cx="6350" cy="39370"/>
            </a:xfrm>
            <a:custGeom>
              <a:avLst/>
              <a:gdLst/>
              <a:ahLst/>
              <a:cxnLst/>
              <a:rect l="l" t="t" r="r" b="b"/>
              <a:pathLst>
                <a:path w="6350" h="39370">
                  <a:moveTo>
                    <a:pt x="0" y="0"/>
                  </a:moveTo>
                  <a:lnTo>
                    <a:pt x="2798" y="15984"/>
                  </a:lnTo>
                  <a:lnTo>
                    <a:pt x="4374" y="25374"/>
                  </a:lnTo>
                  <a:lnTo>
                    <a:pt x="5306" y="31824"/>
                  </a:lnTo>
                  <a:lnTo>
                    <a:pt x="6172" y="38988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9098748" y="8941835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40" h="24765">
                  <a:moveTo>
                    <a:pt x="0" y="0"/>
                  </a:moveTo>
                  <a:lnTo>
                    <a:pt x="1368" y="11654"/>
                  </a:lnTo>
                  <a:lnTo>
                    <a:pt x="2140" y="24197"/>
                  </a:lnTo>
                </a:path>
              </a:pathLst>
            </a:custGeom>
            <a:ln w="33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9100888" y="8966033"/>
              <a:ext cx="1270" cy="22860"/>
            </a:xfrm>
            <a:custGeom>
              <a:avLst/>
              <a:gdLst/>
              <a:ahLst/>
              <a:cxnLst/>
              <a:rect l="l" t="t" r="r" b="b"/>
              <a:pathLst>
                <a:path w="1270" h="22859">
                  <a:moveTo>
                    <a:pt x="0" y="0"/>
                  </a:moveTo>
                  <a:lnTo>
                    <a:pt x="772" y="12543"/>
                  </a:lnTo>
                  <a:lnTo>
                    <a:pt x="865" y="22317"/>
                  </a:lnTo>
                </a:path>
              </a:pathLst>
            </a:custGeom>
            <a:ln w="33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9101424" y="8988350"/>
              <a:ext cx="635" cy="15240"/>
            </a:xfrm>
            <a:custGeom>
              <a:avLst/>
              <a:gdLst/>
              <a:ahLst/>
              <a:cxnLst/>
              <a:rect l="l" t="t" r="r" b="b"/>
              <a:pathLst>
                <a:path w="634" h="15240">
                  <a:moveTo>
                    <a:pt x="-16708" y="7518"/>
                  </a:moveTo>
                  <a:lnTo>
                    <a:pt x="17130" y="7518"/>
                  </a:lnTo>
                </a:path>
              </a:pathLst>
            </a:custGeom>
            <a:ln w="48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6" name="object 1106"/>
          <p:cNvGrpSpPr/>
          <p:nvPr/>
        </p:nvGrpSpPr>
        <p:grpSpPr>
          <a:xfrm>
            <a:off x="9129070" y="8762110"/>
            <a:ext cx="306705" cy="256540"/>
            <a:chOff x="9129070" y="8762110"/>
            <a:chExt cx="306705" cy="256540"/>
          </a:xfrm>
        </p:grpSpPr>
        <p:sp>
          <p:nvSpPr>
            <p:cNvPr id="1107" name="object 1107"/>
            <p:cNvSpPr/>
            <p:nvPr/>
          </p:nvSpPr>
          <p:spPr>
            <a:xfrm>
              <a:off x="9149779" y="878486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9147005" y="877997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2774" y="4895"/>
                  </a:moveTo>
                  <a:lnTo>
                    <a:pt x="541" y="491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9146441" y="877948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563" y="491"/>
                  </a:moveTo>
                  <a:lnTo>
                    <a:pt x="21" y="0"/>
                  </a:lnTo>
                  <a:lnTo>
                    <a:pt x="0" y="1143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0" name="object 111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9202961" y="8826093"/>
              <a:ext cx="232222" cy="192296"/>
            </a:xfrm>
            <a:prstGeom prst="rect">
              <a:avLst/>
            </a:prstGeom>
          </p:spPr>
        </p:pic>
      </p:grpSp>
      <p:grpSp>
        <p:nvGrpSpPr>
          <p:cNvPr id="1111" name="object 1111"/>
          <p:cNvGrpSpPr/>
          <p:nvPr/>
        </p:nvGrpSpPr>
        <p:grpSpPr>
          <a:xfrm>
            <a:off x="949281" y="9550966"/>
            <a:ext cx="434975" cy="299085"/>
            <a:chOff x="949281" y="9550966"/>
            <a:chExt cx="434975" cy="299085"/>
          </a:xfrm>
        </p:grpSpPr>
        <p:pic>
          <p:nvPicPr>
            <p:cNvPr id="1112" name="object 111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949281" y="9550966"/>
              <a:ext cx="270085" cy="299040"/>
            </a:xfrm>
            <a:prstGeom prst="rect">
              <a:avLst/>
            </a:prstGeom>
          </p:spPr>
        </p:pic>
        <p:pic>
          <p:nvPicPr>
            <p:cNvPr id="1113" name="object 111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249995" y="9625804"/>
              <a:ext cx="134164" cy="189663"/>
            </a:xfrm>
            <a:prstGeom prst="rect">
              <a:avLst/>
            </a:prstGeom>
          </p:spPr>
        </p:pic>
      </p:grpSp>
      <p:pic>
        <p:nvPicPr>
          <p:cNvPr id="1114" name="object 1114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1483467" y="9619326"/>
            <a:ext cx="184175" cy="231015"/>
          </a:xfrm>
          <a:prstGeom prst="rect">
            <a:avLst/>
          </a:prstGeom>
        </p:spPr>
      </p:pic>
      <p:pic>
        <p:nvPicPr>
          <p:cNvPr id="1115" name="object 1115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1748392" y="9608180"/>
            <a:ext cx="216279" cy="235739"/>
          </a:xfrm>
          <a:prstGeom prst="rect">
            <a:avLst/>
          </a:prstGeom>
        </p:spPr>
      </p:pic>
      <p:pic>
        <p:nvPicPr>
          <p:cNvPr id="1116" name="object 1116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2153138" y="9466175"/>
            <a:ext cx="224069" cy="200783"/>
          </a:xfrm>
          <a:prstGeom prst="rect">
            <a:avLst/>
          </a:prstGeom>
        </p:spPr>
      </p:pic>
      <p:grpSp>
        <p:nvGrpSpPr>
          <p:cNvPr id="1117" name="object 1117"/>
          <p:cNvGrpSpPr/>
          <p:nvPr/>
        </p:nvGrpSpPr>
        <p:grpSpPr>
          <a:xfrm>
            <a:off x="2447303" y="9739004"/>
            <a:ext cx="36195" cy="41910"/>
            <a:chOff x="2447303" y="9739004"/>
            <a:chExt cx="36195" cy="41910"/>
          </a:xfrm>
        </p:grpSpPr>
        <p:sp>
          <p:nvSpPr>
            <p:cNvPr id="1118" name="object 1118"/>
            <p:cNvSpPr/>
            <p:nvPr/>
          </p:nvSpPr>
          <p:spPr>
            <a:xfrm>
              <a:off x="2464758" y="976284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2464758" y="9756460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0" y="6384"/>
                  </a:moveTo>
                  <a:lnTo>
                    <a:pt x="917" y="3920"/>
                  </a:lnTo>
                  <a:lnTo>
                    <a:pt x="341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0" name="object 1120"/>
          <p:cNvGrpSpPr/>
          <p:nvPr/>
        </p:nvGrpSpPr>
        <p:grpSpPr>
          <a:xfrm>
            <a:off x="256482" y="6916736"/>
            <a:ext cx="66040" cy="279400"/>
            <a:chOff x="256482" y="6916736"/>
            <a:chExt cx="66040" cy="279400"/>
          </a:xfrm>
        </p:grpSpPr>
        <p:sp>
          <p:nvSpPr>
            <p:cNvPr id="1121" name="object 1121"/>
            <p:cNvSpPr/>
            <p:nvPr/>
          </p:nvSpPr>
          <p:spPr>
            <a:xfrm>
              <a:off x="273945" y="695287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273945" y="695310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0" y="229"/>
                  </a:lnTo>
                  <a:lnTo>
                    <a:pt x="1031" y="744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304029" y="694213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284106" y="6934553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19922" y="7580"/>
                  </a:moveTo>
                  <a:lnTo>
                    <a:pt x="2677" y="574"/>
                  </a:lnTo>
                  <a:lnTo>
                    <a:pt x="0" y="0"/>
                  </a:lnTo>
                </a:path>
              </a:pathLst>
            </a:custGeom>
            <a:ln w="34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280418" y="6933979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688" y="573"/>
                  </a:moveTo>
                  <a:lnTo>
                    <a:pt x="1010" y="0"/>
                  </a:lnTo>
                  <a:lnTo>
                    <a:pt x="0" y="3029"/>
                  </a:lnTo>
                </a:path>
              </a:pathLst>
            </a:custGeom>
            <a:ln w="34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279407" y="6937008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5">
                  <a:moveTo>
                    <a:pt x="1010" y="0"/>
                  </a:moveTo>
                  <a:lnTo>
                    <a:pt x="0" y="3029"/>
                  </a:lnTo>
                  <a:lnTo>
                    <a:pt x="673" y="11586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280081" y="6948595"/>
              <a:ext cx="5080" cy="60325"/>
            </a:xfrm>
            <a:custGeom>
              <a:avLst/>
              <a:gdLst/>
              <a:ahLst/>
              <a:cxnLst/>
              <a:rect l="l" t="t" r="r" b="b"/>
              <a:pathLst>
                <a:path w="5079" h="60325">
                  <a:moveTo>
                    <a:pt x="0" y="0"/>
                  </a:moveTo>
                  <a:lnTo>
                    <a:pt x="2022" y="22822"/>
                  </a:lnTo>
                  <a:lnTo>
                    <a:pt x="3199" y="36676"/>
                  </a:lnTo>
                  <a:lnTo>
                    <a:pt x="3983" y="47183"/>
                  </a:lnTo>
                  <a:lnTo>
                    <a:pt x="4826" y="59966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284907" y="7008561"/>
              <a:ext cx="2540" cy="45720"/>
            </a:xfrm>
            <a:custGeom>
              <a:avLst/>
              <a:gdLst/>
              <a:ahLst/>
              <a:cxnLst/>
              <a:rect l="l" t="t" r="r" b="b"/>
              <a:pathLst>
                <a:path w="2539" h="45720">
                  <a:moveTo>
                    <a:pt x="0" y="0"/>
                  </a:moveTo>
                  <a:lnTo>
                    <a:pt x="803" y="12550"/>
                  </a:lnTo>
                  <a:lnTo>
                    <a:pt x="1310" y="21432"/>
                  </a:lnTo>
                  <a:lnTo>
                    <a:pt x="1735" y="30876"/>
                  </a:lnTo>
                  <a:lnTo>
                    <a:pt x="2295" y="4511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287203" y="7053672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90">
                  <a:moveTo>
                    <a:pt x="0" y="0"/>
                  </a:moveTo>
                  <a:lnTo>
                    <a:pt x="544" y="14261"/>
                  </a:lnTo>
                  <a:lnTo>
                    <a:pt x="865" y="23898"/>
                  </a:lnTo>
                  <a:lnTo>
                    <a:pt x="1088" y="33303"/>
                  </a:lnTo>
                  <a:lnTo>
                    <a:pt x="1339" y="46872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288542" y="7100544"/>
              <a:ext cx="635" cy="78740"/>
            </a:xfrm>
            <a:custGeom>
              <a:avLst/>
              <a:gdLst/>
              <a:ahLst/>
              <a:cxnLst/>
              <a:rect l="l" t="t" r="r" b="b"/>
              <a:pathLst>
                <a:path w="635" h="78740">
                  <a:moveTo>
                    <a:pt x="315" y="-16435"/>
                  </a:moveTo>
                  <a:lnTo>
                    <a:pt x="315" y="95086"/>
                  </a:lnTo>
                </a:path>
              </a:pathLst>
            </a:custGeom>
            <a:ln w="33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1" name="object 1131"/>
          <p:cNvGrpSpPr/>
          <p:nvPr/>
        </p:nvGrpSpPr>
        <p:grpSpPr>
          <a:xfrm>
            <a:off x="167093" y="6741684"/>
            <a:ext cx="442595" cy="528955"/>
            <a:chOff x="167093" y="6741684"/>
            <a:chExt cx="442595" cy="528955"/>
          </a:xfrm>
        </p:grpSpPr>
        <p:sp>
          <p:nvSpPr>
            <p:cNvPr id="1132" name="object 1132"/>
            <p:cNvSpPr/>
            <p:nvPr/>
          </p:nvSpPr>
          <p:spPr>
            <a:xfrm>
              <a:off x="412044" y="6824784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0" y="3494"/>
                  </a:moveTo>
                  <a:lnTo>
                    <a:pt x="229" y="3150"/>
                  </a:lnTo>
                  <a:lnTo>
                    <a:pt x="458" y="2806"/>
                  </a:lnTo>
                </a:path>
                <a:path w="1904" h="3809">
                  <a:moveTo>
                    <a:pt x="458" y="2806"/>
                  </a:moveTo>
                  <a:lnTo>
                    <a:pt x="917" y="2117"/>
                  </a:lnTo>
                  <a:lnTo>
                    <a:pt x="137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412124" y="6818919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292" y="5864"/>
                  </a:moveTo>
                  <a:lnTo>
                    <a:pt x="1748" y="3747"/>
                  </a:lnTo>
                  <a:lnTo>
                    <a:pt x="0" y="0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403592" y="6810527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90">
                  <a:moveTo>
                    <a:pt x="8532" y="8392"/>
                  </a:moveTo>
                  <a:lnTo>
                    <a:pt x="6784" y="4645"/>
                  </a:lnTo>
                  <a:lnTo>
                    <a:pt x="0" y="0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383479" y="6802276"/>
              <a:ext cx="20320" cy="8255"/>
            </a:xfrm>
            <a:custGeom>
              <a:avLst/>
              <a:gdLst/>
              <a:ahLst/>
              <a:cxnLst/>
              <a:rect l="l" t="t" r="r" b="b"/>
              <a:pathLst>
                <a:path w="20320" h="8254">
                  <a:moveTo>
                    <a:pt x="20112" y="8250"/>
                  </a:moveTo>
                  <a:lnTo>
                    <a:pt x="13328" y="3605"/>
                  </a:lnTo>
                  <a:lnTo>
                    <a:pt x="0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351332" y="6799267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32146" y="3009"/>
                  </a:moveTo>
                  <a:lnTo>
                    <a:pt x="24147" y="945"/>
                  </a:lnTo>
                  <a:lnTo>
                    <a:pt x="18132" y="14"/>
                  </a:lnTo>
                  <a:lnTo>
                    <a:pt x="11087" y="0"/>
                  </a:lnTo>
                  <a:lnTo>
                    <a:pt x="0" y="683"/>
                  </a:lnTo>
                </a:path>
              </a:pathLst>
            </a:custGeom>
            <a:ln w="33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310693" y="6799950"/>
              <a:ext cx="40640" cy="10160"/>
            </a:xfrm>
            <a:custGeom>
              <a:avLst/>
              <a:gdLst/>
              <a:ahLst/>
              <a:cxnLst/>
              <a:rect l="l" t="t" r="r" b="b"/>
              <a:pathLst>
                <a:path w="40639" h="10159">
                  <a:moveTo>
                    <a:pt x="40638" y="0"/>
                  </a:moveTo>
                  <a:lnTo>
                    <a:pt x="29418" y="877"/>
                  </a:lnTo>
                  <a:lnTo>
                    <a:pt x="21445" y="2225"/>
                  </a:lnTo>
                  <a:lnTo>
                    <a:pt x="12909" y="4992"/>
                  </a:lnTo>
                  <a:lnTo>
                    <a:pt x="0" y="10128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267252" y="6810078"/>
              <a:ext cx="43815" cy="27305"/>
            </a:xfrm>
            <a:custGeom>
              <a:avLst/>
              <a:gdLst/>
              <a:ahLst/>
              <a:cxnLst/>
              <a:rect l="l" t="t" r="r" b="b"/>
              <a:pathLst>
                <a:path w="43814" h="27304">
                  <a:moveTo>
                    <a:pt x="43441" y="0"/>
                  </a:moveTo>
                  <a:lnTo>
                    <a:pt x="30488" y="5401"/>
                  </a:lnTo>
                  <a:lnTo>
                    <a:pt x="21645" y="10021"/>
                  </a:lnTo>
                  <a:lnTo>
                    <a:pt x="12840" y="16398"/>
                  </a:lnTo>
                  <a:lnTo>
                    <a:pt x="0" y="27071"/>
                  </a:lnTo>
                </a:path>
              </a:pathLst>
            </a:custGeom>
            <a:ln w="32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227746" y="6837149"/>
              <a:ext cx="40005" cy="46355"/>
            </a:xfrm>
            <a:custGeom>
              <a:avLst/>
              <a:gdLst/>
              <a:ahLst/>
              <a:cxnLst/>
              <a:rect l="l" t="t" r="r" b="b"/>
              <a:pathLst>
                <a:path w="40004" h="46354">
                  <a:moveTo>
                    <a:pt x="39505" y="0"/>
                  </a:moveTo>
                  <a:lnTo>
                    <a:pt x="26727" y="10968"/>
                  </a:lnTo>
                  <a:lnTo>
                    <a:pt x="18352" y="19416"/>
                  </a:lnTo>
                  <a:lnTo>
                    <a:pt x="10677" y="29658"/>
                  </a:lnTo>
                  <a:lnTo>
                    <a:pt x="0" y="46005"/>
                  </a:lnTo>
                </a:path>
              </a:pathLst>
            </a:custGeom>
            <a:ln w="32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198233" y="6883155"/>
              <a:ext cx="29845" cy="63500"/>
            </a:xfrm>
            <a:custGeom>
              <a:avLst/>
              <a:gdLst/>
              <a:ahLst/>
              <a:cxnLst/>
              <a:rect l="l" t="t" r="r" b="b"/>
              <a:pathLst>
                <a:path w="29845" h="63500">
                  <a:moveTo>
                    <a:pt x="29512" y="0"/>
                  </a:moveTo>
                  <a:lnTo>
                    <a:pt x="18991" y="16618"/>
                  </a:lnTo>
                  <a:lnTo>
                    <a:pt x="12409" y="28756"/>
                  </a:lnTo>
                  <a:lnTo>
                    <a:pt x="7001" y="42353"/>
                  </a:lnTo>
                  <a:lnTo>
                    <a:pt x="0" y="63347"/>
                  </a:lnTo>
                </a:path>
              </a:pathLst>
            </a:custGeom>
            <a:ln w="31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183807" y="6946502"/>
              <a:ext cx="14604" cy="76200"/>
            </a:xfrm>
            <a:custGeom>
              <a:avLst/>
              <a:gdLst/>
              <a:ahLst/>
              <a:cxnLst/>
              <a:rect l="l" t="t" r="r" b="b"/>
              <a:pathLst>
                <a:path w="14605" h="76200">
                  <a:moveTo>
                    <a:pt x="14425" y="0"/>
                  </a:moveTo>
                  <a:lnTo>
                    <a:pt x="7659" y="21185"/>
                  </a:lnTo>
                  <a:lnTo>
                    <a:pt x="3901" y="36128"/>
                  </a:lnTo>
                  <a:lnTo>
                    <a:pt x="1799" y="51922"/>
                  </a:lnTo>
                  <a:lnTo>
                    <a:pt x="0" y="75658"/>
                  </a:lnTo>
                </a:path>
              </a:pathLst>
            </a:custGeom>
            <a:ln w="30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182311" y="7022161"/>
              <a:ext cx="6985" cy="80010"/>
            </a:xfrm>
            <a:custGeom>
              <a:avLst/>
              <a:gdLst/>
              <a:ahLst/>
              <a:cxnLst/>
              <a:rect l="l" t="t" r="r" b="b"/>
              <a:pathLst>
                <a:path w="6985" h="80009">
                  <a:moveTo>
                    <a:pt x="1496" y="0"/>
                  </a:moveTo>
                  <a:lnTo>
                    <a:pt x="0" y="23796"/>
                  </a:lnTo>
                  <a:lnTo>
                    <a:pt x="14" y="40009"/>
                  </a:lnTo>
                  <a:lnTo>
                    <a:pt x="2003" y="56091"/>
                  </a:lnTo>
                  <a:lnTo>
                    <a:pt x="6427" y="79495"/>
                  </a:lnTo>
                </a:path>
              </a:pathLst>
            </a:custGeom>
            <a:ln w="30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188738" y="7101656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90">
                  <a:moveTo>
                    <a:pt x="0" y="0"/>
                  </a:moveTo>
                  <a:lnTo>
                    <a:pt x="4764" y="23286"/>
                  </a:lnTo>
                  <a:lnTo>
                    <a:pt x="9132" y="38547"/>
                  </a:lnTo>
                  <a:lnTo>
                    <a:pt x="15604" y="52533"/>
                  </a:lnTo>
                  <a:lnTo>
                    <a:pt x="26683" y="71991"/>
                  </a:lnTo>
                </a:path>
              </a:pathLst>
            </a:custGeom>
            <a:ln w="30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215422" y="7173648"/>
              <a:ext cx="48260" cy="53340"/>
            </a:xfrm>
            <a:custGeom>
              <a:avLst/>
              <a:gdLst/>
              <a:ahLst/>
              <a:cxnLst/>
              <a:rect l="l" t="t" r="r" b="b"/>
              <a:pathLst>
                <a:path w="48260" h="53340">
                  <a:moveTo>
                    <a:pt x="0" y="0"/>
                  </a:moveTo>
                  <a:lnTo>
                    <a:pt x="11414" y="19160"/>
                  </a:lnTo>
                  <a:lnTo>
                    <a:pt x="20234" y="31053"/>
                  </a:lnTo>
                  <a:lnTo>
                    <a:pt x="30976" y="40635"/>
                  </a:lnTo>
                  <a:lnTo>
                    <a:pt x="48152" y="52862"/>
                  </a:lnTo>
                </a:path>
              </a:pathLst>
            </a:custGeom>
            <a:ln w="30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263574" y="7226511"/>
              <a:ext cx="66040" cy="26034"/>
            </a:xfrm>
            <a:custGeom>
              <a:avLst/>
              <a:gdLst/>
              <a:ahLst/>
              <a:cxnLst/>
              <a:rect l="l" t="t" r="r" b="b"/>
              <a:pathLst>
                <a:path w="66039" h="26034">
                  <a:moveTo>
                    <a:pt x="0" y="0"/>
                  </a:moveTo>
                  <a:lnTo>
                    <a:pt x="17447" y="11799"/>
                  </a:lnTo>
                  <a:lnTo>
                    <a:pt x="30091" y="18389"/>
                  </a:lnTo>
                  <a:lnTo>
                    <a:pt x="44074" y="22159"/>
                  </a:lnTo>
                  <a:lnTo>
                    <a:pt x="65542" y="25501"/>
                  </a:lnTo>
                </a:path>
              </a:pathLst>
            </a:custGeom>
            <a:ln w="30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329117" y="7246875"/>
              <a:ext cx="75565" cy="8890"/>
            </a:xfrm>
            <a:custGeom>
              <a:avLst/>
              <a:gdLst/>
              <a:ahLst/>
              <a:cxnLst/>
              <a:rect l="l" t="t" r="r" b="b"/>
              <a:pathLst>
                <a:path w="75564" h="8890">
                  <a:moveTo>
                    <a:pt x="0" y="5137"/>
                  </a:moveTo>
                  <a:lnTo>
                    <a:pt x="21618" y="8000"/>
                  </a:lnTo>
                  <a:lnTo>
                    <a:pt x="36652" y="8419"/>
                  </a:lnTo>
                  <a:lnTo>
                    <a:pt x="52146" y="5913"/>
                  </a:lnTo>
                  <a:lnTo>
                    <a:pt x="75147" y="0"/>
                  </a:lnTo>
                </a:path>
              </a:pathLst>
            </a:custGeom>
            <a:ln w="30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404264" y="7212351"/>
              <a:ext cx="74930" cy="34925"/>
            </a:xfrm>
            <a:custGeom>
              <a:avLst/>
              <a:gdLst/>
              <a:ahLst/>
              <a:cxnLst/>
              <a:rect l="l" t="t" r="r" b="b"/>
              <a:pathLst>
                <a:path w="74929" h="34925">
                  <a:moveTo>
                    <a:pt x="0" y="34523"/>
                  </a:moveTo>
                  <a:lnTo>
                    <a:pt x="22987" y="28150"/>
                  </a:lnTo>
                  <a:lnTo>
                    <a:pt x="38392" y="22430"/>
                  </a:lnTo>
                  <a:lnTo>
                    <a:pt x="53181" y="14125"/>
                  </a:lnTo>
                  <a:lnTo>
                    <a:pt x="74323" y="0"/>
                  </a:lnTo>
                </a:path>
              </a:pathLst>
            </a:custGeom>
            <a:ln w="30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478588" y="7153638"/>
              <a:ext cx="62230" cy="59055"/>
            </a:xfrm>
            <a:custGeom>
              <a:avLst/>
              <a:gdLst/>
              <a:ahLst/>
              <a:cxnLst/>
              <a:rect l="l" t="t" r="r" b="b"/>
              <a:pathLst>
                <a:path w="62229" h="59054">
                  <a:moveTo>
                    <a:pt x="0" y="58712"/>
                  </a:moveTo>
                  <a:lnTo>
                    <a:pt x="20952" y="44209"/>
                  </a:lnTo>
                  <a:lnTo>
                    <a:pt x="34412" y="33259"/>
                  </a:lnTo>
                  <a:lnTo>
                    <a:pt x="46208" y="20357"/>
                  </a:lnTo>
                  <a:lnTo>
                    <a:pt x="62168" y="0"/>
                  </a:lnTo>
                </a:path>
              </a:pathLst>
            </a:custGeom>
            <a:ln w="30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540756" y="7078463"/>
              <a:ext cx="40640" cy="75565"/>
            </a:xfrm>
            <a:custGeom>
              <a:avLst/>
              <a:gdLst/>
              <a:ahLst/>
              <a:cxnLst/>
              <a:rect l="l" t="t" r="r" b="b"/>
              <a:pathLst>
                <a:path w="40640" h="75565">
                  <a:moveTo>
                    <a:pt x="0" y="75175"/>
                  </a:moveTo>
                  <a:lnTo>
                    <a:pt x="15621" y="54561"/>
                  </a:lnTo>
                  <a:lnTo>
                    <a:pt x="25047" y="39859"/>
                  </a:lnTo>
                  <a:lnTo>
                    <a:pt x="32075" y="24021"/>
                  </a:lnTo>
                  <a:lnTo>
                    <a:pt x="40500" y="0"/>
                  </a:lnTo>
                </a:path>
              </a:pathLst>
            </a:custGeom>
            <a:ln w="29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581257" y="6996104"/>
              <a:ext cx="13335" cy="82550"/>
            </a:xfrm>
            <a:custGeom>
              <a:avLst/>
              <a:gdLst/>
              <a:ahLst/>
              <a:cxnLst/>
              <a:rect l="l" t="t" r="r" b="b"/>
              <a:pathLst>
                <a:path w="13334" h="82550">
                  <a:moveTo>
                    <a:pt x="0" y="82359"/>
                  </a:moveTo>
                  <a:lnTo>
                    <a:pt x="7992" y="58225"/>
                  </a:lnTo>
                  <a:lnTo>
                    <a:pt x="11986" y="41601"/>
                  </a:lnTo>
                  <a:lnTo>
                    <a:pt x="13179" y="24766"/>
                  </a:lnTo>
                  <a:lnTo>
                    <a:pt x="12768" y="0"/>
                  </a:lnTo>
                </a:path>
              </a:pathLst>
            </a:custGeom>
            <a:ln w="29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577663" y="6916268"/>
              <a:ext cx="16510" cy="80010"/>
            </a:xfrm>
            <a:custGeom>
              <a:avLst/>
              <a:gdLst/>
              <a:ahLst/>
              <a:cxnLst/>
              <a:rect l="l" t="t" r="r" b="b"/>
              <a:pathLst>
                <a:path w="16509" h="80009">
                  <a:moveTo>
                    <a:pt x="16361" y="79836"/>
                  </a:moveTo>
                  <a:lnTo>
                    <a:pt x="15495" y="55108"/>
                  </a:lnTo>
                  <a:lnTo>
                    <a:pt x="13502" y="38549"/>
                  </a:lnTo>
                  <a:lnTo>
                    <a:pt x="8848" y="22674"/>
                  </a:lnTo>
                  <a:lnTo>
                    <a:pt x="0" y="0"/>
                  </a:lnTo>
                </a:path>
              </a:pathLst>
            </a:custGeom>
            <a:ln w="29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536404" y="6847651"/>
              <a:ext cx="41275" cy="69215"/>
            </a:xfrm>
            <a:custGeom>
              <a:avLst/>
              <a:gdLst/>
              <a:ahLst/>
              <a:cxnLst/>
              <a:rect l="l" t="t" r="r" b="b"/>
              <a:pathLst>
                <a:path w="41275" h="69215">
                  <a:moveTo>
                    <a:pt x="41258" y="68616"/>
                  </a:moveTo>
                  <a:lnTo>
                    <a:pt x="32020" y="46117"/>
                  </a:lnTo>
                  <a:lnTo>
                    <a:pt x="24643" y="31469"/>
                  </a:lnTo>
                  <a:lnTo>
                    <a:pt x="15259" y="18241"/>
                  </a:lnTo>
                  <a:lnTo>
                    <a:pt x="0" y="0"/>
                  </a:lnTo>
                </a:path>
              </a:pathLst>
            </a:custGeom>
            <a:ln w="29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79038" y="6796654"/>
              <a:ext cx="57785" cy="51435"/>
            </a:xfrm>
            <a:custGeom>
              <a:avLst/>
              <a:gdLst/>
              <a:ahLst/>
              <a:cxnLst/>
              <a:rect l="l" t="t" r="r" b="b"/>
              <a:pathLst>
                <a:path w="57784" h="51434">
                  <a:moveTo>
                    <a:pt x="57366" y="50996"/>
                  </a:moveTo>
                  <a:lnTo>
                    <a:pt x="41854" y="33030"/>
                  </a:lnTo>
                  <a:lnTo>
                    <a:pt x="30708" y="21729"/>
                  </a:lnTo>
                  <a:lnTo>
                    <a:pt x="18549" y="12312"/>
                  </a:lnTo>
                  <a:lnTo>
                    <a:pt x="0" y="0"/>
                  </a:lnTo>
                </a:path>
              </a:pathLst>
            </a:custGeom>
            <a:ln w="29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416811" y="6766802"/>
              <a:ext cx="62230" cy="30480"/>
            </a:xfrm>
            <a:custGeom>
              <a:avLst/>
              <a:gdLst/>
              <a:ahLst/>
              <a:cxnLst/>
              <a:rect l="l" t="t" r="r" b="b"/>
              <a:pathLst>
                <a:path w="62229" h="30479">
                  <a:moveTo>
                    <a:pt x="62227" y="29852"/>
                  </a:moveTo>
                  <a:lnTo>
                    <a:pt x="43601" y="17869"/>
                  </a:lnTo>
                  <a:lnTo>
                    <a:pt x="30910" y="10765"/>
                  </a:lnTo>
                  <a:lnTo>
                    <a:pt x="18321" y="5741"/>
                  </a:lnTo>
                  <a:lnTo>
                    <a:pt x="0" y="0"/>
                  </a:lnTo>
                </a:path>
              </a:pathLst>
            </a:custGeom>
            <a:ln w="30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362898" y="6756898"/>
              <a:ext cx="53975" cy="10160"/>
            </a:xfrm>
            <a:custGeom>
              <a:avLst/>
              <a:gdLst/>
              <a:ahLst/>
              <a:cxnLst/>
              <a:rect l="l" t="t" r="r" b="b"/>
              <a:pathLst>
                <a:path w="53975" h="10159">
                  <a:moveTo>
                    <a:pt x="53913" y="9903"/>
                  </a:moveTo>
                  <a:lnTo>
                    <a:pt x="35721" y="4473"/>
                  </a:lnTo>
                  <a:lnTo>
                    <a:pt x="24042" y="1631"/>
                  </a:lnTo>
                  <a:lnTo>
                    <a:pt x="13819" y="449"/>
                  </a:lnTo>
                  <a:lnTo>
                    <a:pt x="0" y="0"/>
                  </a:lnTo>
                </a:path>
              </a:pathLst>
            </a:custGeom>
            <a:ln w="30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6" name="object 1156"/>
          <p:cNvGrpSpPr/>
          <p:nvPr/>
        </p:nvGrpSpPr>
        <p:grpSpPr>
          <a:xfrm>
            <a:off x="263222" y="10763217"/>
            <a:ext cx="270510" cy="179070"/>
            <a:chOff x="263222" y="10763217"/>
            <a:chExt cx="270510" cy="179070"/>
          </a:xfrm>
        </p:grpSpPr>
        <p:sp>
          <p:nvSpPr>
            <p:cNvPr id="1157" name="object 1157"/>
            <p:cNvSpPr/>
            <p:nvPr/>
          </p:nvSpPr>
          <p:spPr>
            <a:xfrm>
              <a:off x="313442" y="1083752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494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302971" y="10834093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10471" y="3435"/>
                  </a:moveTo>
                  <a:lnTo>
                    <a:pt x="4118" y="1717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294042" y="10829387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8928" y="4705"/>
                  </a:moveTo>
                  <a:lnTo>
                    <a:pt x="4809" y="2988"/>
                  </a:lnTo>
                  <a:lnTo>
                    <a:pt x="0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285514" y="10822247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89" h="7620">
                  <a:moveTo>
                    <a:pt x="8528" y="7139"/>
                  </a:moveTo>
                  <a:lnTo>
                    <a:pt x="3719" y="4150"/>
                  </a:lnTo>
                  <a:lnTo>
                    <a:pt x="0" y="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281072" y="10813198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4441" y="9049"/>
                  </a:moveTo>
                  <a:lnTo>
                    <a:pt x="722" y="4897"/>
                  </a:lnTo>
                  <a:lnTo>
                    <a:pt x="0" y="0"/>
                  </a:lnTo>
                </a:path>
              </a:pathLst>
            </a:custGeom>
            <a:ln w="34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280350" y="10803341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722" y="9856"/>
                  </a:moveTo>
                  <a:lnTo>
                    <a:pt x="0" y="4958"/>
                  </a:lnTo>
                  <a:lnTo>
                    <a:pt x="2981" y="0"/>
                  </a:lnTo>
                </a:path>
              </a:pathLst>
            </a:custGeom>
            <a:ln w="34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283331" y="10793988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60" h="9525">
                  <a:moveTo>
                    <a:pt x="0" y="9353"/>
                  </a:moveTo>
                  <a:lnTo>
                    <a:pt x="2981" y="4394"/>
                  </a:lnTo>
                  <a:lnTo>
                    <a:pt x="9841" y="0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293172" y="10786394"/>
              <a:ext cx="17145" cy="7620"/>
            </a:xfrm>
            <a:custGeom>
              <a:avLst/>
              <a:gdLst/>
              <a:ahLst/>
              <a:cxnLst/>
              <a:rect l="l" t="t" r="r" b="b"/>
              <a:pathLst>
                <a:path w="17145" h="7620">
                  <a:moveTo>
                    <a:pt x="0" y="7594"/>
                  </a:moveTo>
                  <a:lnTo>
                    <a:pt x="6859" y="3199"/>
                  </a:lnTo>
                  <a:lnTo>
                    <a:pt x="16622" y="0"/>
                  </a:lnTo>
                </a:path>
              </a:pathLst>
            </a:custGeom>
            <a:ln w="34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309795" y="10781628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0" y="4765"/>
                  </a:moveTo>
                  <a:lnTo>
                    <a:pt x="9763" y="1565"/>
                  </a:lnTo>
                  <a:lnTo>
                    <a:pt x="21236" y="0"/>
                  </a:lnTo>
                </a:path>
              </a:pathLst>
            </a:custGeom>
            <a:ln w="33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331031" y="10780063"/>
              <a:ext cx="22225" cy="1905"/>
            </a:xfrm>
            <a:custGeom>
              <a:avLst/>
              <a:gdLst/>
              <a:ahLst/>
              <a:cxnLst/>
              <a:rect l="l" t="t" r="r" b="b"/>
              <a:pathLst>
                <a:path w="22225" h="1904">
                  <a:moveTo>
                    <a:pt x="0" y="1565"/>
                  </a:moveTo>
                  <a:lnTo>
                    <a:pt x="11472" y="0"/>
                  </a:lnTo>
                  <a:lnTo>
                    <a:pt x="22215" y="958"/>
                  </a:lnTo>
                </a:path>
              </a:pathLst>
            </a:custGeom>
            <a:ln w="33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353246" y="10781022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0"/>
                  </a:moveTo>
                  <a:lnTo>
                    <a:pt x="10742" y="959"/>
                  </a:lnTo>
                  <a:lnTo>
                    <a:pt x="18259" y="5650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371505" y="10786673"/>
              <a:ext cx="10160" cy="13970"/>
            </a:xfrm>
            <a:custGeom>
              <a:avLst/>
              <a:gdLst/>
              <a:ahLst/>
              <a:cxnLst/>
              <a:rect l="l" t="t" r="r" b="b"/>
              <a:pathLst>
                <a:path w="10160" h="13970">
                  <a:moveTo>
                    <a:pt x="0" y="0"/>
                  </a:moveTo>
                  <a:lnTo>
                    <a:pt x="7516" y="4691"/>
                  </a:lnTo>
                  <a:lnTo>
                    <a:pt x="10160" y="13672"/>
                  </a:lnTo>
                </a:path>
              </a:pathLst>
            </a:custGeom>
            <a:ln w="33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380597" y="10800345"/>
              <a:ext cx="3810" cy="21590"/>
            </a:xfrm>
            <a:custGeom>
              <a:avLst/>
              <a:gdLst/>
              <a:ahLst/>
              <a:cxnLst/>
              <a:rect l="l" t="t" r="r" b="b"/>
              <a:pathLst>
                <a:path w="3810" h="21590">
                  <a:moveTo>
                    <a:pt x="1068" y="0"/>
                  </a:moveTo>
                  <a:lnTo>
                    <a:pt x="3711" y="8980"/>
                  </a:lnTo>
                  <a:lnTo>
                    <a:pt x="0" y="21245"/>
                  </a:lnTo>
                </a:path>
              </a:pathLst>
            </a:custGeom>
            <a:ln w="33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367144" y="10821590"/>
              <a:ext cx="13970" cy="26034"/>
            </a:xfrm>
            <a:custGeom>
              <a:avLst/>
              <a:gdLst/>
              <a:ahLst/>
              <a:cxnLst/>
              <a:rect l="l" t="t" r="r" b="b"/>
              <a:pathLst>
                <a:path w="13970" h="26034">
                  <a:moveTo>
                    <a:pt x="13453" y="0"/>
                  </a:moveTo>
                  <a:lnTo>
                    <a:pt x="11155" y="7300"/>
                  </a:lnTo>
                  <a:lnTo>
                    <a:pt x="8987" y="12408"/>
                  </a:lnTo>
                  <a:lnTo>
                    <a:pt x="5689" y="17734"/>
                  </a:lnTo>
                  <a:lnTo>
                    <a:pt x="0" y="25683"/>
                  </a:lnTo>
                </a:path>
              </a:pathLst>
            </a:custGeom>
            <a:ln w="33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344224" y="10847274"/>
              <a:ext cx="23495" cy="26670"/>
            </a:xfrm>
            <a:custGeom>
              <a:avLst/>
              <a:gdLst/>
              <a:ahLst/>
              <a:cxnLst/>
              <a:rect l="l" t="t" r="r" b="b"/>
              <a:pathLst>
                <a:path w="23495" h="26670">
                  <a:moveTo>
                    <a:pt x="22919" y="0"/>
                  </a:moveTo>
                  <a:lnTo>
                    <a:pt x="17081" y="7956"/>
                  </a:lnTo>
                  <a:lnTo>
                    <a:pt x="12748" y="13330"/>
                  </a:lnTo>
                  <a:lnTo>
                    <a:pt x="7770" y="18570"/>
                  </a:lnTo>
                  <a:lnTo>
                    <a:pt x="0" y="26125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318400" y="10873399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5" h="22859">
                  <a:moveTo>
                    <a:pt x="25824" y="0"/>
                  </a:moveTo>
                  <a:lnTo>
                    <a:pt x="18008" y="7504"/>
                  </a:lnTo>
                  <a:lnTo>
                    <a:pt x="12712" y="12386"/>
                  </a:lnTo>
                  <a:lnTo>
                    <a:pt x="7517" y="16790"/>
                  </a:lnTo>
                  <a:lnTo>
                    <a:pt x="0" y="22857"/>
                  </a:lnTo>
                </a:path>
              </a:pathLst>
            </a:custGeom>
            <a:ln w="32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284795" y="10896257"/>
              <a:ext cx="33655" cy="26670"/>
            </a:xfrm>
            <a:custGeom>
              <a:avLst/>
              <a:gdLst/>
              <a:ahLst/>
              <a:cxnLst/>
              <a:rect l="l" t="t" r="r" b="b"/>
              <a:pathLst>
                <a:path w="33654" h="26670">
                  <a:moveTo>
                    <a:pt x="33605" y="0"/>
                  </a:moveTo>
                  <a:lnTo>
                    <a:pt x="15770" y="13630"/>
                  </a:lnTo>
                  <a:lnTo>
                    <a:pt x="6325" y="20906"/>
                  </a:lnTo>
                  <a:lnTo>
                    <a:pt x="2118" y="24286"/>
                  </a:lnTo>
                  <a:lnTo>
                    <a:pt x="0" y="26229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281962" y="1092248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2832" y="0"/>
                  </a:moveTo>
                  <a:lnTo>
                    <a:pt x="0" y="2725"/>
                  </a:lnTo>
                  <a:lnTo>
                    <a:pt x="5358" y="2330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287321" y="10921169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5" h="3809">
                  <a:moveTo>
                    <a:pt x="0" y="3647"/>
                  </a:moveTo>
                  <a:lnTo>
                    <a:pt x="5358" y="3251"/>
                  </a:lnTo>
                  <a:lnTo>
                    <a:pt x="19547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306868" y="10889257"/>
              <a:ext cx="135255" cy="32384"/>
            </a:xfrm>
            <a:custGeom>
              <a:avLst/>
              <a:gdLst/>
              <a:ahLst/>
              <a:cxnLst/>
              <a:rect l="l" t="t" r="r" b="b"/>
              <a:pathLst>
                <a:path w="135254" h="32384">
                  <a:moveTo>
                    <a:pt x="0" y="31912"/>
                  </a:moveTo>
                  <a:lnTo>
                    <a:pt x="63858" y="16613"/>
                  </a:lnTo>
                  <a:lnTo>
                    <a:pt x="99231" y="8190"/>
                  </a:lnTo>
                  <a:lnTo>
                    <a:pt x="118794" y="3649"/>
                  </a:lnTo>
                  <a:lnTo>
                    <a:pt x="135226" y="0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442094" y="10874107"/>
              <a:ext cx="75565" cy="15240"/>
            </a:xfrm>
            <a:custGeom>
              <a:avLst/>
              <a:gdLst/>
              <a:ahLst/>
              <a:cxnLst/>
              <a:rect l="l" t="t" r="r" b="b"/>
              <a:pathLst>
                <a:path w="75565" h="15240">
                  <a:moveTo>
                    <a:pt x="0" y="15150"/>
                  </a:moveTo>
                  <a:lnTo>
                    <a:pt x="37185" y="7502"/>
                  </a:lnTo>
                  <a:lnTo>
                    <a:pt x="57421" y="3375"/>
                  </a:lnTo>
                  <a:lnTo>
                    <a:pt x="67764" y="1347"/>
                  </a:lnTo>
                  <a:lnTo>
                    <a:pt x="75270" y="0"/>
                  </a:lnTo>
                </a:path>
              </a:pathLst>
            </a:custGeom>
            <a:ln w="31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8" name="object 1178"/>
          <p:cNvGrpSpPr/>
          <p:nvPr/>
        </p:nvGrpSpPr>
        <p:grpSpPr>
          <a:xfrm>
            <a:off x="172178" y="10590704"/>
            <a:ext cx="560070" cy="502284"/>
            <a:chOff x="172178" y="10590704"/>
            <a:chExt cx="560070" cy="502284"/>
          </a:xfrm>
        </p:grpSpPr>
        <p:sp>
          <p:nvSpPr>
            <p:cNvPr id="1179" name="object 1179"/>
            <p:cNvSpPr/>
            <p:nvPr/>
          </p:nvSpPr>
          <p:spPr>
            <a:xfrm>
              <a:off x="467469" y="106212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65033" y="1061945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435" y="1802"/>
                  </a:moveTo>
                  <a:lnTo>
                    <a:pt x="2321" y="14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55872" y="10615789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9160" y="3661"/>
                  </a:moveTo>
                  <a:lnTo>
                    <a:pt x="6838" y="2201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35722" y="10611536"/>
              <a:ext cx="20320" cy="4445"/>
            </a:xfrm>
            <a:custGeom>
              <a:avLst/>
              <a:gdLst/>
              <a:ahLst/>
              <a:cxnLst/>
              <a:rect l="l" t="t" r="r" b="b"/>
              <a:pathLst>
                <a:path w="20320" h="4445">
                  <a:moveTo>
                    <a:pt x="20150" y="4252"/>
                  </a:moveTo>
                  <a:lnTo>
                    <a:pt x="13311" y="2051"/>
                  </a:lnTo>
                  <a:lnTo>
                    <a:pt x="0" y="0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402498" y="10609903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33224" y="1632"/>
                  </a:moveTo>
                  <a:lnTo>
                    <a:pt x="25217" y="467"/>
                  </a:lnTo>
                  <a:lnTo>
                    <a:pt x="19087" y="0"/>
                  </a:lnTo>
                  <a:lnTo>
                    <a:pt x="11720" y="160"/>
                  </a:lnTo>
                  <a:lnTo>
                    <a:pt x="0" y="877"/>
                  </a:lnTo>
                </a:path>
              </a:pathLst>
            </a:custGeom>
            <a:ln w="34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358360" y="10610781"/>
              <a:ext cx="44450" cy="8890"/>
            </a:xfrm>
            <a:custGeom>
              <a:avLst/>
              <a:gdLst/>
              <a:ahLst/>
              <a:cxnLst/>
              <a:rect l="l" t="t" r="r" b="b"/>
              <a:pathLst>
                <a:path w="44450" h="8890">
                  <a:moveTo>
                    <a:pt x="44137" y="0"/>
                  </a:moveTo>
                  <a:lnTo>
                    <a:pt x="32246" y="865"/>
                  </a:lnTo>
                  <a:lnTo>
                    <a:pt x="23685" y="2063"/>
                  </a:lnTo>
                  <a:lnTo>
                    <a:pt x="14315" y="4414"/>
                  </a:lnTo>
                  <a:lnTo>
                    <a:pt x="0" y="8737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308864" y="10619519"/>
              <a:ext cx="49530" cy="23495"/>
            </a:xfrm>
            <a:custGeom>
              <a:avLst/>
              <a:gdLst/>
              <a:ahLst/>
              <a:cxnLst/>
              <a:rect l="l" t="t" r="r" b="b"/>
              <a:pathLst>
                <a:path w="49529" h="23495">
                  <a:moveTo>
                    <a:pt x="49495" y="0"/>
                  </a:moveTo>
                  <a:lnTo>
                    <a:pt x="35096" y="4552"/>
                  </a:lnTo>
                  <a:lnTo>
                    <a:pt x="25140" y="8511"/>
                  </a:lnTo>
                  <a:lnTo>
                    <a:pt x="14988" y="14076"/>
                  </a:lnTo>
                  <a:lnTo>
                    <a:pt x="0" y="23443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260881" y="10642962"/>
              <a:ext cx="48260" cy="41910"/>
            </a:xfrm>
            <a:custGeom>
              <a:avLst/>
              <a:gdLst/>
              <a:ahLst/>
              <a:cxnLst/>
              <a:rect l="l" t="t" r="r" b="b"/>
              <a:pathLst>
                <a:path w="48260" h="41909">
                  <a:moveTo>
                    <a:pt x="47983" y="0"/>
                  </a:moveTo>
                  <a:lnTo>
                    <a:pt x="33018" y="9650"/>
                  </a:lnTo>
                  <a:lnTo>
                    <a:pt x="23031" y="17197"/>
                  </a:lnTo>
                  <a:lnTo>
                    <a:pt x="13525" y="26538"/>
                  </a:lnTo>
                  <a:lnTo>
                    <a:pt x="0" y="41569"/>
                  </a:lnTo>
                </a:path>
              </a:pathLst>
            </a:custGeom>
            <a:ln w="31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221168" y="10684532"/>
              <a:ext cx="40005" cy="60325"/>
            </a:xfrm>
            <a:custGeom>
              <a:avLst/>
              <a:gdLst/>
              <a:ahLst/>
              <a:cxnLst/>
              <a:rect l="l" t="t" r="r" b="b"/>
              <a:pathLst>
                <a:path w="40004" h="60325">
                  <a:moveTo>
                    <a:pt x="39713" y="0"/>
                  </a:moveTo>
                  <a:lnTo>
                    <a:pt x="26317" y="15318"/>
                  </a:lnTo>
                  <a:lnTo>
                    <a:pt x="17715" y="26667"/>
                  </a:lnTo>
                  <a:lnTo>
                    <a:pt x="10183" y="39667"/>
                  </a:lnTo>
                  <a:lnTo>
                    <a:pt x="0" y="59935"/>
                  </a:lnTo>
                </a:path>
              </a:pathLst>
            </a:custGeom>
            <a:ln w="31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195156" y="10744468"/>
              <a:ext cx="26034" cy="74930"/>
            </a:xfrm>
            <a:custGeom>
              <a:avLst/>
              <a:gdLst/>
              <a:ahLst/>
              <a:cxnLst/>
              <a:rect l="l" t="t" r="r" b="b"/>
              <a:pathLst>
                <a:path w="26035" h="74929">
                  <a:moveTo>
                    <a:pt x="26011" y="0"/>
                  </a:moveTo>
                  <a:lnTo>
                    <a:pt x="16041" y="20494"/>
                  </a:lnTo>
                  <a:lnTo>
                    <a:pt x="10009" y="35079"/>
                  </a:lnTo>
                  <a:lnTo>
                    <a:pt x="5474" y="50730"/>
                  </a:lnTo>
                  <a:lnTo>
                    <a:pt x="0" y="74427"/>
                  </a:lnTo>
                </a:path>
              </a:pathLst>
            </a:custGeom>
            <a:ln w="30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187340" y="10818895"/>
              <a:ext cx="8255" cy="81280"/>
            </a:xfrm>
            <a:custGeom>
              <a:avLst/>
              <a:gdLst/>
              <a:ahLst/>
              <a:cxnLst/>
              <a:rect l="l" t="t" r="r" b="b"/>
              <a:pathLst>
                <a:path w="8255" h="81279">
                  <a:moveTo>
                    <a:pt x="7816" y="0"/>
                  </a:moveTo>
                  <a:lnTo>
                    <a:pt x="2646" y="23795"/>
                  </a:lnTo>
                  <a:lnTo>
                    <a:pt x="244" y="40139"/>
                  </a:lnTo>
                  <a:lnTo>
                    <a:pt x="0" y="56602"/>
                  </a:lnTo>
                  <a:lnTo>
                    <a:pt x="1301" y="80755"/>
                  </a:lnTo>
                </a:path>
              </a:pathLst>
            </a:custGeom>
            <a:ln w="30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188642" y="10899650"/>
              <a:ext cx="18415" cy="76200"/>
            </a:xfrm>
            <a:custGeom>
              <a:avLst/>
              <a:gdLst/>
              <a:ahLst/>
              <a:cxnLst/>
              <a:rect l="l" t="t" r="r" b="b"/>
              <a:pathLst>
                <a:path w="18414" h="76200">
                  <a:moveTo>
                    <a:pt x="0" y="0"/>
                  </a:moveTo>
                  <a:lnTo>
                    <a:pt x="1690" y="24078"/>
                  </a:lnTo>
                  <a:lnTo>
                    <a:pt x="4165" y="40017"/>
                  </a:lnTo>
                  <a:lnTo>
                    <a:pt x="9146" y="54936"/>
                  </a:lnTo>
                  <a:lnTo>
                    <a:pt x="18354" y="75958"/>
                  </a:lnTo>
                </a:path>
              </a:pathLst>
            </a:custGeom>
            <a:ln w="29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206996" y="10975608"/>
              <a:ext cx="46355" cy="59690"/>
            </a:xfrm>
            <a:custGeom>
              <a:avLst/>
              <a:gdLst/>
              <a:ahLst/>
              <a:cxnLst/>
              <a:rect l="l" t="t" r="r" b="b"/>
              <a:pathLst>
                <a:path w="46354" h="59690">
                  <a:moveTo>
                    <a:pt x="0" y="0"/>
                  </a:moveTo>
                  <a:lnTo>
                    <a:pt x="9639" y="20761"/>
                  </a:lnTo>
                  <a:lnTo>
                    <a:pt x="17647" y="33857"/>
                  </a:lnTo>
                  <a:lnTo>
                    <a:pt x="28339" y="44845"/>
                  </a:lnTo>
                  <a:lnTo>
                    <a:pt x="46031" y="59283"/>
                  </a:lnTo>
                </a:path>
              </a:pathLst>
            </a:custGeom>
            <a:ln w="30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253027" y="11034892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90">
                  <a:moveTo>
                    <a:pt x="0" y="0"/>
                  </a:moveTo>
                  <a:lnTo>
                    <a:pt x="18109" y="14046"/>
                  </a:lnTo>
                  <a:lnTo>
                    <a:pt x="31724" y="22288"/>
                  </a:lnTo>
                  <a:lnTo>
                    <a:pt x="47667" y="27930"/>
                  </a:lnTo>
                  <a:lnTo>
                    <a:pt x="72759" y="34176"/>
                  </a:lnTo>
                </a:path>
              </a:pathLst>
            </a:custGeom>
            <a:ln w="30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325786" y="11069069"/>
              <a:ext cx="92710" cy="8255"/>
            </a:xfrm>
            <a:custGeom>
              <a:avLst/>
              <a:gdLst/>
              <a:ahLst/>
              <a:cxnLst/>
              <a:rect l="l" t="t" r="r" b="b"/>
              <a:pathLst>
                <a:path w="92709" h="8254">
                  <a:moveTo>
                    <a:pt x="0" y="0"/>
                  </a:moveTo>
                  <a:lnTo>
                    <a:pt x="25398" y="5784"/>
                  </a:lnTo>
                  <a:lnTo>
                    <a:pt x="43489" y="8197"/>
                  </a:lnTo>
                  <a:lnTo>
                    <a:pt x="62937" y="7674"/>
                  </a:lnTo>
                  <a:lnTo>
                    <a:pt x="92402" y="4650"/>
                  </a:lnTo>
                </a:path>
              </a:pathLst>
            </a:custGeom>
            <a:ln w="30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418189" y="11048095"/>
              <a:ext cx="99695" cy="26034"/>
            </a:xfrm>
            <a:custGeom>
              <a:avLst/>
              <a:gdLst/>
              <a:ahLst/>
              <a:cxnLst/>
              <a:rect l="l" t="t" r="r" b="b"/>
              <a:pathLst>
                <a:path w="99695" h="26034">
                  <a:moveTo>
                    <a:pt x="0" y="25623"/>
                  </a:moveTo>
                  <a:lnTo>
                    <a:pt x="29578" y="22126"/>
                  </a:lnTo>
                  <a:lnTo>
                    <a:pt x="49815" y="18291"/>
                  </a:lnTo>
                  <a:lnTo>
                    <a:pt x="70051" y="11716"/>
                  </a:lnTo>
                  <a:lnTo>
                    <a:pt x="99625" y="0"/>
                  </a:lnTo>
                </a:path>
              </a:pathLst>
            </a:custGeom>
            <a:ln w="29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517815" y="10996106"/>
              <a:ext cx="91440" cy="52069"/>
            </a:xfrm>
            <a:custGeom>
              <a:avLst/>
              <a:gdLst/>
              <a:ahLst/>
              <a:cxnLst/>
              <a:rect l="l" t="t" r="r" b="b"/>
              <a:pathLst>
                <a:path w="91440" h="52070">
                  <a:moveTo>
                    <a:pt x="0" y="51989"/>
                  </a:moveTo>
                  <a:lnTo>
                    <a:pt x="29445" y="39859"/>
                  </a:lnTo>
                  <a:lnTo>
                    <a:pt x="48780" y="30401"/>
                  </a:lnTo>
                  <a:lnTo>
                    <a:pt x="66572" y="18739"/>
                  </a:lnTo>
                  <a:lnTo>
                    <a:pt x="91389" y="0"/>
                  </a:lnTo>
                </a:path>
              </a:pathLst>
            </a:custGeom>
            <a:ln w="28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609204" y="10924402"/>
              <a:ext cx="67945" cy="71755"/>
            </a:xfrm>
            <a:custGeom>
              <a:avLst/>
              <a:gdLst/>
              <a:ahLst/>
              <a:cxnLst/>
              <a:rect l="l" t="t" r="r" b="b"/>
              <a:pathLst>
                <a:path w="67945" h="71754">
                  <a:moveTo>
                    <a:pt x="0" y="71704"/>
                  </a:moveTo>
                  <a:lnTo>
                    <a:pt x="24449" y="52656"/>
                  </a:lnTo>
                  <a:lnTo>
                    <a:pt x="39669" y="38837"/>
                  </a:lnTo>
                  <a:lnTo>
                    <a:pt x="52024" y="23526"/>
                  </a:lnTo>
                  <a:lnTo>
                    <a:pt x="67878" y="0"/>
                  </a:lnTo>
                </a:path>
              </a:pathLst>
            </a:custGeom>
            <a:ln w="28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677082" y="10841634"/>
              <a:ext cx="34925" cy="83185"/>
            </a:xfrm>
            <a:custGeom>
              <a:avLst/>
              <a:gdLst/>
              <a:ahLst/>
              <a:cxnLst/>
              <a:rect l="l" t="t" r="r" b="b"/>
              <a:pathLst>
                <a:path w="34925" h="83184">
                  <a:moveTo>
                    <a:pt x="0" y="82767"/>
                  </a:moveTo>
                  <a:lnTo>
                    <a:pt x="15329" y="59068"/>
                  </a:lnTo>
                  <a:lnTo>
                    <a:pt x="24013" y="42546"/>
                  </a:lnTo>
                  <a:lnTo>
                    <a:pt x="29272" y="25443"/>
                  </a:lnTo>
                  <a:lnTo>
                    <a:pt x="34321" y="0"/>
                  </a:lnTo>
                </a:path>
              </a:pathLst>
            </a:custGeom>
            <a:ln w="28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708296" y="10758234"/>
              <a:ext cx="8890" cy="83820"/>
            </a:xfrm>
            <a:custGeom>
              <a:avLst/>
              <a:gdLst/>
              <a:ahLst/>
              <a:cxnLst/>
              <a:rect l="l" t="t" r="r" b="b"/>
              <a:pathLst>
                <a:path w="8890" h="83820">
                  <a:moveTo>
                    <a:pt x="3107" y="83400"/>
                  </a:moveTo>
                  <a:lnTo>
                    <a:pt x="7571" y="57946"/>
                  </a:lnTo>
                  <a:lnTo>
                    <a:pt x="8736" y="40774"/>
                  </a:lnTo>
                  <a:lnTo>
                    <a:pt x="6309" y="24065"/>
                  </a:lnTo>
                  <a:lnTo>
                    <a:pt x="0" y="0"/>
                  </a:lnTo>
                </a:path>
              </a:pathLst>
            </a:custGeom>
            <a:ln w="29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669270" y="10685635"/>
              <a:ext cx="39370" cy="73025"/>
            </a:xfrm>
            <a:custGeom>
              <a:avLst/>
              <a:gdLst/>
              <a:ahLst/>
              <a:cxnLst/>
              <a:rect l="l" t="t" r="r" b="b"/>
              <a:pathLst>
                <a:path w="39370" h="73025">
                  <a:moveTo>
                    <a:pt x="39025" y="72598"/>
                  </a:moveTo>
                  <a:lnTo>
                    <a:pt x="32155" y="48702"/>
                  </a:lnTo>
                  <a:lnTo>
                    <a:pt x="25799" y="33174"/>
                  </a:lnTo>
                  <a:lnTo>
                    <a:pt x="16301" y="19209"/>
                  </a:lnTo>
                  <a:lnTo>
                    <a:pt x="0" y="0"/>
                  </a:lnTo>
                </a:path>
              </a:pathLst>
            </a:custGeom>
            <a:ln w="29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602347" y="10634166"/>
              <a:ext cx="67310" cy="52069"/>
            </a:xfrm>
            <a:custGeom>
              <a:avLst/>
              <a:gdLst/>
              <a:ahLst/>
              <a:cxnLst/>
              <a:rect l="l" t="t" r="r" b="b"/>
              <a:pathLst>
                <a:path w="67309" h="52070">
                  <a:moveTo>
                    <a:pt x="66923" y="51469"/>
                  </a:moveTo>
                  <a:lnTo>
                    <a:pt x="50186" y="32590"/>
                  </a:lnTo>
                  <a:lnTo>
                    <a:pt x="37635" y="20936"/>
                  </a:lnTo>
                  <a:lnTo>
                    <a:pt x="22998" y="11681"/>
                  </a:lnTo>
                  <a:lnTo>
                    <a:pt x="0" y="0"/>
                  </a:lnTo>
                </a:path>
              </a:pathLst>
            </a:custGeom>
            <a:ln w="29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521610" y="10609585"/>
              <a:ext cx="81280" cy="24765"/>
            </a:xfrm>
            <a:custGeom>
              <a:avLst/>
              <a:gdLst/>
              <a:ahLst/>
              <a:cxnLst/>
              <a:rect l="l" t="t" r="r" b="b"/>
              <a:pathLst>
                <a:path w="81279" h="24765">
                  <a:moveTo>
                    <a:pt x="80737" y="24580"/>
                  </a:moveTo>
                  <a:lnTo>
                    <a:pt x="57523" y="13319"/>
                  </a:lnTo>
                  <a:lnTo>
                    <a:pt x="41374" y="7005"/>
                  </a:lnTo>
                  <a:lnTo>
                    <a:pt x="24723" y="3333"/>
                  </a:lnTo>
                  <a:lnTo>
                    <a:pt x="0" y="0"/>
                  </a:lnTo>
                </a:path>
              </a:pathLst>
            </a:custGeom>
            <a:ln w="29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448197" y="10605553"/>
              <a:ext cx="73660" cy="4445"/>
            </a:xfrm>
            <a:custGeom>
              <a:avLst/>
              <a:gdLst/>
              <a:ahLst/>
              <a:cxnLst/>
              <a:rect l="l" t="t" r="r" b="b"/>
              <a:pathLst>
                <a:path w="73659" h="4445">
                  <a:moveTo>
                    <a:pt x="73412" y="4031"/>
                  </a:moveTo>
                  <a:lnTo>
                    <a:pt x="48803" y="1069"/>
                  </a:lnTo>
                  <a:lnTo>
                    <a:pt x="32953" y="0"/>
                  </a:lnTo>
                  <a:lnTo>
                    <a:pt x="18979" y="748"/>
                  </a:lnTo>
                  <a:lnTo>
                    <a:pt x="0" y="3241"/>
                  </a:lnTo>
                </a:path>
              </a:pathLst>
            </a:custGeom>
            <a:ln w="29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3" name="object 1203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1480854" y="10569982"/>
            <a:ext cx="278202" cy="368900"/>
          </a:xfrm>
          <a:prstGeom prst="rect">
            <a:avLst/>
          </a:prstGeom>
        </p:spPr>
      </p:pic>
      <p:pic>
        <p:nvPicPr>
          <p:cNvPr id="1204" name="object 1204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1902133" y="10630963"/>
            <a:ext cx="231839" cy="416685"/>
          </a:xfrm>
          <a:prstGeom prst="rect">
            <a:avLst/>
          </a:prstGeom>
        </p:spPr>
      </p:pic>
      <p:pic>
        <p:nvPicPr>
          <p:cNvPr id="1205" name="object 1205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2381368" y="10592127"/>
            <a:ext cx="364228" cy="376241"/>
          </a:xfrm>
          <a:prstGeom prst="rect">
            <a:avLst/>
          </a:prstGeom>
        </p:spPr>
      </p:pic>
      <p:pic>
        <p:nvPicPr>
          <p:cNvPr id="1206" name="object 1206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2819558" y="10652193"/>
            <a:ext cx="231205" cy="254018"/>
          </a:xfrm>
          <a:prstGeom prst="rect">
            <a:avLst/>
          </a:prstGeom>
        </p:spPr>
      </p:pic>
      <p:pic>
        <p:nvPicPr>
          <p:cNvPr id="1207" name="object 1207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3231428" y="10550755"/>
            <a:ext cx="193154" cy="358387"/>
          </a:xfrm>
          <a:prstGeom prst="rect">
            <a:avLst/>
          </a:prstGeom>
        </p:spPr>
      </p:pic>
      <p:pic>
        <p:nvPicPr>
          <p:cNvPr id="1208" name="object 1208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3568043" y="10475768"/>
            <a:ext cx="176578" cy="471872"/>
          </a:xfrm>
          <a:prstGeom prst="rect">
            <a:avLst/>
          </a:prstGeom>
        </p:spPr>
      </p:pic>
      <p:pic>
        <p:nvPicPr>
          <p:cNvPr id="1209" name="object 1209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3812915" y="10572339"/>
            <a:ext cx="217016" cy="252571"/>
          </a:xfrm>
          <a:prstGeom prst="rect">
            <a:avLst/>
          </a:prstGeom>
        </p:spPr>
      </p:pic>
      <p:grpSp>
        <p:nvGrpSpPr>
          <p:cNvPr id="1210" name="object 1210"/>
          <p:cNvGrpSpPr/>
          <p:nvPr/>
        </p:nvGrpSpPr>
        <p:grpSpPr>
          <a:xfrm>
            <a:off x="4110138" y="10703959"/>
            <a:ext cx="80645" cy="127635"/>
            <a:chOff x="4110138" y="10703959"/>
            <a:chExt cx="80645" cy="127635"/>
          </a:xfrm>
        </p:grpSpPr>
        <p:sp>
          <p:nvSpPr>
            <p:cNvPr id="1211" name="object 1211"/>
            <p:cNvSpPr/>
            <p:nvPr/>
          </p:nvSpPr>
          <p:spPr>
            <a:xfrm>
              <a:off x="4172633" y="107214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4126758" y="10721995"/>
              <a:ext cx="46355" cy="92710"/>
            </a:xfrm>
            <a:custGeom>
              <a:avLst/>
              <a:gdLst/>
              <a:ahLst/>
              <a:cxnLst/>
              <a:rect l="l" t="t" r="r" b="b"/>
              <a:pathLst>
                <a:path w="46354" h="92709">
                  <a:moveTo>
                    <a:pt x="45875" y="0"/>
                  </a:moveTo>
                  <a:lnTo>
                    <a:pt x="23197" y="46179"/>
                  </a:lnTo>
                  <a:lnTo>
                    <a:pt x="10859" y="71225"/>
                  </a:lnTo>
                  <a:lnTo>
                    <a:pt x="4560" y="83821"/>
                  </a:lnTo>
                  <a:lnTo>
                    <a:pt x="0" y="92657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13" name="object 1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4303669" y="10585861"/>
            <a:ext cx="185483" cy="329902"/>
          </a:xfrm>
          <a:prstGeom prst="rect">
            <a:avLst/>
          </a:prstGeom>
        </p:spPr>
      </p:pic>
      <p:grpSp>
        <p:nvGrpSpPr>
          <p:cNvPr id="1214" name="object 1214"/>
          <p:cNvGrpSpPr/>
          <p:nvPr/>
        </p:nvGrpSpPr>
        <p:grpSpPr>
          <a:xfrm>
            <a:off x="4555337" y="10414765"/>
            <a:ext cx="153035" cy="576580"/>
            <a:chOff x="4555337" y="10414765"/>
            <a:chExt cx="153035" cy="576580"/>
          </a:xfrm>
        </p:grpSpPr>
        <p:sp>
          <p:nvSpPr>
            <p:cNvPr id="1215" name="object 1215"/>
            <p:cNvSpPr/>
            <p:nvPr/>
          </p:nvSpPr>
          <p:spPr>
            <a:xfrm>
              <a:off x="4573162" y="1043222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601" y="229"/>
                  </a:moveTo>
                </a:path>
                <a:path w="635" h="634">
                  <a:moveTo>
                    <a:pt x="486" y="114"/>
                  </a:moveTo>
                  <a:lnTo>
                    <a:pt x="0" y="8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4572790" y="10432315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72" y="0"/>
                  </a:moveTo>
                  <a:lnTo>
                    <a:pt x="0" y="86"/>
                  </a:lnTo>
                  <a:lnTo>
                    <a:pt x="3269" y="4843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4576059" y="10437159"/>
              <a:ext cx="38100" cy="55244"/>
            </a:xfrm>
            <a:custGeom>
              <a:avLst/>
              <a:gdLst/>
              <a:ahLst/>
              <a:cxnLst/>
              <a:rect l="l" t="t" r="r" b="b"/>
              <a:pathLst>
                <a:path w="38100" h="55245">
                  <a:moveTo>
                    <a:pt x="0" y="0"/>
                  </a:moveTo>
                  <a:lnTo>
                    <a:pt x="13169" y="18398"/>
                  </a:lnTo>
                  <a:lnTo>
                    <a:pt x="21489" y="30258"/>
                  </a:lnTo>
                  <a:lnTo>
                    <a:pt x="28494" y="40734"/>
                  </a:lnTo>
                  <a:lnTo>
                    <a:pt x="37723" y="54981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4613783" y="10492140"/>
              <a:ext cx="33020" cy="58419"/>
            </a:xfrm>
            <a:custGeom>
              <a:avLst/>
              <a:gdLst/>
              <a:ahLst/>
              <a:cxnLst/>
              <a:rect l="l" t="t" r="r" b="b"/>
              <a:pathLst>
                <a:path w="33020" h="58420">
                  <a:moveTo>
                    <a:pt x="0" y="0"/>
                  </a:moveTo>
                  <a:lnTo>
                    <a:pt x="9149" y="14293"/>
                  </a:lnTo>
                  <a:lnTo>
                    <a:pt x="15601" y="25095"/>
                  </a:lnTo>
                  <a:lnTo>
                    <a:pt x="22417" y="37841"/>
                  </a:lnTo>
                  <a:lnTo>
                    <a:pt x="32659" y="57963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4646442" y="10550104"/>
              <a:ext cx="31115" cy="77470"/>
            </a:xfrm>
            <a:custGeom>
              <a:avLst/>
              <a:gdLst/>
              <a:ahLst/>
              <a:cxnLst/>
              <a:rect l="l" t="t" r="r" b="b"/>
              <a:pathLst>
                <a:path w="31114" h="77470">
                  <a:moveTo>
                    <a:pt x="0" y="0"/>
                  </a:moveTo>
                  <a:lnTo>
                    <a:pt x="10208" y="20423"/>
                  </a:lnTo>
                  <a:lnTo>
                    <a:pt x="16788" y="35276"/>
                  </a:lnTo>
                  <a:lnTo>
                    <a:pt x="22598" y="51799"/>
                  </a:lnTo>
                  <a:lnTo>
                    <a:pt x="30498" y="77232"/>
                  </a:lnTo>
                </a:path>
              </a:pathLst>
            </a:custGeom>
            <a:ln w="31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4676941" y="10627337"/>
              <a:ext cx="15240" cy="92710"/>
            </a:xfrm>
            <a:custGeom>
              <a:avLst/>
              <a:gdLst/>
              <a:ahLst/>
              <a:cxnLst/>
              <a:rect l="l" t="t" r="r" b="b"/>
              <a:pathLst>
                <a:path w="15239" h="92709">
                  <a:moveTo>
                    <a:pt x="0" y="0"/>
                  </a:moveTo>
                  <a:lnTo>
                    <a:pt x="7661" y="25666"/>
                  </a:lnTo>
                  <a:lnTo>
                    <a:pt x="11795" y="43827"/>
                  </a:lnTo>
                  <a:lnTo>
                    <a:pt x="13826" y="63127"/>
                  </a:lnTo>
                  <a:lnTo>
                    <a:pt x="15175" y="92209"/>
                  </a:lnTo>
                </a:path>
              </a:pathLst>
            </a:custGeom>
            <a:ln w="30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4681270" y="10719547"/>
              <a:ext cx="12065" cy="98425"/>
            </a:xfrm>
            <a:custGeom>
              <a:avLst/>
              <a:gdLst/>
              <a:ahLst/>
              <a:cxnLst/>
              <a:rect l="l" t="t" r="r" b="b"/>
              <a:pathLst>
                <a:path w="12064" h="98425">
                  <a:moveTo>
                    <a:pt x="10846" y="0"/>
                  </a:moveTo>
                  <a:lnTo>
                    <a:pt x="11789" y="29170"/>
                  </a:lnTo>
                  <a:lnTo>
                    <a:pt x="10973" y="49086"/>
                  </a:lnTo>
                  <a:lnTo>
                    <a:pt x="7382" y="68920"/>
                  </a:lnTo>
                  <a:lnTo>
                    <a:pt x="0" y="97844"/>
                  </a:lnTo>
                </a:path>
              </a:pathLst>
            </a:custGeom>
            <a:ln w="29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4639589" y="10817391"/>
              <a:ext cx="41910" cy="90805"/>
            </a:xfrm>
            <a:custGeom>
              <a:avLst/>
              <a:gdLst/>
              <a:ahLst/>
              <a:cxnLst/>
              <a:rect l="l" t="t" r="r" b="b"/>
              <a:pathLst>
                <a:path w="41910" h="90804">
                  <a:moveTo>
                    <a:pt x="41681" y="0"/>
                  </a:moveTo>
                  <a:lnTo>
                    <a:pt x="33816" y="28810"/>
                  </a:lnTo>
                  <a:lnTo>
                    <a:pt x="26853" y="47844"/>
                  </a:lnTo>
                  <a:lnTo>
                    <a:pt x="16883" y="65591"/>
                  </a:lnTo>
                  <a:lnTo>
                    <a:pt x="0" y="90539"/>
                  </a:lnTo>
                </a:path>
              </a:pathLst>
            </a:custGeom>
            <a:ln w="29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4571324" y="10907931"/>
              <a:ext cx="68580" cy="69215"/>
            </a:xfrm>
            <a:custGeom>
              <a:avLst/>
              <a:gdLst/>
              <a:ahLst/>
              <a:cxnLst/>
              <a:rect l="l" t="t" r="r" b="b"/>
              <a:pathLst>
                <a:path w="68579" h="69215">
                  <a:moveTo>
                    <a:pt x="68264" y="0"/>
                  </a:moveTo>
                  <a:lnTo>
                    <a:pt x="50965" y="24608"/>
                  </a:lnTo>
                  <a:lnTo>
                    <a:pt x="38088" y="39981"/>
                  </a:lnTo>
                  <a:lnTo>
                    <a:pt x="23233" y="52572"/>
                  </a:lnTo>
                  <a:lnTo>
                    <a:pt x="0" y="68833"/>
                  </a:lnTo>
                </a:path>
              </a:pathLst>
            </a:custGeom>
            <a:ln w="28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4" name="object 1224"/>
          <p:cNvGrpSpPr/>
          <p:nvPr/>
        </p:nvGrpSpPr>
        <p:grpSpPr>
          <a:xfrm>
            <a:off x="1610169" y="11019753"/>
            <a:ext cx="3094355" cy="150495"/>
            <a:chOff x="1610169" y="11019753"/>
            <a:chExt cx="3094355" cy="150495"/>
          </a:xfrm>
        </p:grpSpPr>
        <p:sp>
          <p:nvSpPr>
            <p:cNvPr id="1225" name="object 1225"/>
            <p:cNvSpPr/>
            <p:nvPr/>
          </p:nvSpPr>
          <p:spPr>
            <a:xfrm>
              <a:off x="1629934" y="111520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1628018" y="1115087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15" y="1143"/>
                  </a:moveTo>
                  <a:lnTo>
                    <a:pt x="427" y="343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1627590" y="1115025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427" y="614"/>
                  </a:moveTo>
                  <a:lnTo>
                    <a:pt x="0" y="270"/>
                  </a:lnTo>
                  <a:lnTo>
                    <a:pt x="960" y="0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1628550" y="11149653"/>
              <a:ext cx="17145" cy="635"/>
            </a:xfrm>
            <a:custGeom>
              <a:avLst/>
              <a:gdLst/>
              <a:ahLst/>
              <a:cxnLst/>
              <a:rect l="l" t="t" r="r" b="b"/>
              <a:pathLst>
                <a:path w="17144" h="634">
                  <a:moveTo>
                    <a:pt x="0" y="601"/>
                  </a:moveTo>
                  <a:lnTo>
                    <a:pt x="8637" y="34"/>
                  </a:lnTo>
                  <a:lnTo>
                    <a:pt x="16555" y="0"/>
                  </a:lnTo>
                </a:path>
              </a:pathLst>
            </a:custGeom>
            <a:ln w="34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1645106" y="11149653"/>
              <a:ext cx="210820" cy="5080"/>
            </a:xfrm>
            <a:custGeom>
              <a:avLst/>
              <a:gdLst/>
              <a:ahLst/>
              <a:cxnLst/>
              <a:rect l="l" t="t" r="r" b="b"/>
              <a:pathLst>
                <a:path w="210819" h="5079">
                  <a:moveTo>
                    <a:pt x="0" y="0"/>
                  </a:moveTo>
                  <a:lnTo>
                    <a:pt x="93082" y="2230"/>
                  </a:lnTo>
                  <a:lnTo>
                    <a:pt x="146055" y="3439"/>
                  </a:lnTo>
                  <a:lnTo>
                    <a:pt x="178668" y="4045"/>
                  </a:lnTo>
                  <a:lnTo>
                    <a:pt x="210672" y="4467"/>
                  </a:lnTo>
                </a:path>
              </a:pathLst>
            </a:custGeom>
            <a:ln w="31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1855778" y="11154021"/>
              <a:ext cx="116839" cy="635"/>
            </a:xfrm>
            <a:custGeom>
              <a:avLst/>
              <a:gdLst/>
              <a:ahLst/>
              <a:cxnLst/>
              <a:rect l="l" t="t" r="r" b="b"/>
              <a:pathLst>
                <a:path w="116839" h="634">
                  <a:moveTo>
                    <a:pt x="-15263" y="278"/>
                  </a:moveTo>
                  <a:lnTo>
                    <a:pt x="131691" y="278"/>
                  </a:lnTo>
                </a:path>
              </a:pathLst>
            </a:custGeom>
            <a:ln w="31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972207" y="11150671"/>
              <a:ext cx="142875" cy="3810"/>
            </a:xfrm>
            <a:custGeom>
              <a:avLst/>
              <a:gdLst/>
              <a:ahLst/>
              <a:cxnLst/>
              <a:rect l="l" t="t" r="r" b="b"/>
              <a:pathLst>
                <a:path w="142875" h="3809">
                  <a:moveTo>
                    <a:pt x="0" y="3350"/>
                  </a:moveTo>
                  <a:lnTo>
                    <a:pt x="39009" y="2889"/>
                  </a:lnTo>
                  <a:lnTo>
                    <a:pt x="66882" y="2387"/>
                  </a:lnTo>
                  <a:lnTo>
                    <a:pt x="97004" y="1528"/>
                  </a:lnTo>
                  <a:lnTo>
                    <a:pt x="142757" y="0"/>
                  </a:lnTo>
                </a:path>
              </a:pathLst>
            </a:custGeom>
            <a:ln w="28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2114964" y="11143690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60" h="6984">
                  <a:moveTo>
                    <a:pt x="0" y="6980"/>
                  </a:moveTo>
                  <a:lnTo>
                    <a:pt x="46055" y="5395"/>
                  </a:lnTo>
                  <a:lnTo>
                    <a:pt x="78294" y="4140"/>
                  </a:lnTo>
                  <a:lnTo>
                    <a:pt x="111916" y="2559"/>
                  </a:lnTo>
                  <a:lnTo>
                    <a:pt x="162120" y="0"/>
                  </a:lnTo>
                </a:path>
              </a:pathLst>
            </a:custGeom>
            <a:ln w="27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2277085" y="11133404"/>
              <a:ext cx="173355" cy="10795"/>
            </a:xfrm>
            <a:custGeom>
              <a:avLst/>
              <a:gdLst/>
              <a:ahLst/>
              <a:cxnLst/>
              <a:rect l="l" t="t" r="r" b="b"/>
              <a:pathLst>
                <a:path w="173355" h="10795">
                  <a:moveTo>
                    <a:pt x="0" y="10286"/>
                  </a:moveTo>
                  <a:lnTo>
                    <a:pt x="50374" y="7674"/>
                  </a:lnTo>
                  <a:lnTo>
                    <a:pt x="85186" y="5732"/>
                  </a:lnTo>
                  <a:lnTo>
                    <a:pt x="120654" y="3495"/>
                  </a:lnTo>
                  <a:lnTo>
                    <a:pt x="172998" y="0"/>
                  </a:lnTo>
                </a:path>
              </a:pathLst>
            </a:custGeom>
            <a:ln w="25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2450084" y="11109222"/>
              <a:ext cx="354330" cy="24765"/>
            </a:xfrm>
            <a:custGeom>
              <a:avLst/>
              <a:gdLst/>
              <a:ahLst/>
              <a:cxnLst/>
              <a:rect l="l" t="t" r="r" b="b"/>
              <a:pathLst>
                <a:path w="354330" h="24765">
                  <a:moveTo>
                    <a:pt x="0" y="24181"/>
                  </a:moveTo>
                  <a:lnTo>
                    <a:pt x="155434" y="13446"/>
                  </a:lnTo>
                  <a:lnTo>
                    <a:pt x="244095" y="7349"/>
                  </a:lnTo>
                  <a:lnTo>
                    <a:pt x="299148" y="3623"/>
                  </a:lnTo>
                  <a:lnTo>
                    <a:pt x="353758" y="0"/>
                  </a:lnTo>
                </a:path>
              </a:pathLst>
            </a:custGeom>
            <a:ln w="24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2803842" y="11098791"/>
              <a:ext cx="172085" cy="10795"/>
            </a:xfrm>
            <a:custGeom>
              <a:avLst/>
              <a:gdLst/>
              <a:ahLst/>
              <a:cxnLst/>
              <a:rect l="l" t="t" r="r" b="b"/>
              <a:pathLst>
                <a:path w="172085" h="10795">
                  <a:moveTo>
                    <a:pt x="0" y="10431"/>
                  </a:moveTo>
                  <a:lnTo>
                    <a:pt x="51764" y="7024"/>
                  </a:lnTo>
                  <a:lnTo>
                    <a:pt x="86905" y="4801"/>
                  </a:lnTo>
                  <a:lnTo>
                    <a:pt x="121520" y="2786"/>
                  </a:lnTo>
                  <a:lnTo>
                    <a:pt x="171705" y="0"/>
                  </a:lnTo>
                </a:path>
              </a:pathLst>
            </a:custGeom>
            <a:ln w="2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2975548" y="11090579"/>
              <a:ext cx="167005" cy="8255"/>
            </a:xfrm>
            <a:custGeom>
              <a:avLst/>
              <a:gdLst/>
              <a:ahLst/>
              <a:cxnLst/>
              <a:rect l="l" t="t" r="r" b="b"/>
              <a:pathLst>
                <a:path w="167005" h="8254">
                  <a:moveTo>
                    <a:pt x="0" y="8211"/>
                  </a:moveTo>
                  <a:lnTo>
                    <a:pt x="50103" y="5459"/>
                  </a:lnTo>
                  <a:lnTo>
                    <a:pt x="84140" y="3687"/>
                  </a:lnTo>
                  <a:lnTo>
                    <a:pt x="117716" y="2123"/>
                  </a:lnTo>
                  <a:lnTo>
                    <a:pt x="166432" y="0"/>
                  </a:lnTo>
                </a:path>
              </a:pathLst>
            </a:custGeom>
            <a:ln w="24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141980" y="1108460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5970"/>
                  </a:moveTo>
                  <a:lnTo>
                    <a:pt x="48657" y="3881"/>
                  </a:lnTo>
                  <a:lnTo>
                    <a:pt x="81821" y="2563"/>
                  </a:lnTo>
                  <a:lnTo>
                    <a:pt x="114743" y="1456"/>
                  </a:lnTo>
                  <a:lnTo>
                    <a:pt x="162672" y="0"/>
                  </a:lnTo>
                </a:path>
              </a:pathLst>
            </a:custGeom>
            <a:ln w="24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304652" y="11080777"/>
              <a:ext cx="161290" cy="4445"/>
            </a:xfrm>
            <a:custGeom>
              <a:avLst/>
              <a:gdLst/>
              <a:ahLst/>
              <a:cxnLst/>
              <a:rect l="l" t="t" r="r" b="b"/>
              <a:pathLst>
                <a:path w="161289" h="4445">
                  <a:moveTo>
                    <a:pt x="0" y="3831"/>
                  </a:moveTo>
                  <a:lnTo>
                    <a:pt x="47903" y="2408"/>
                  </a:lnTo>
                  <a:lnTo>
                    <a:pt x="80642" y="1535"/>
                  </a:lnTo>
                  <a:lnTo>
                    <a:pt x="113312" y="852"/>
                  </a:lnTo>
                  <a:lnTo>
                    <a:pt x="161006" y="0"/>
                  </a:lnTo>
                </a:path>
              </a:pathLst>
            </a:custGeom>
            <a:ln w="25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465659" y="11078489"/>
              <a:ext cx="161290" cy="2540"/>
            </a:xfrm>
            <a:custGeom>
              <a:avLst/>
              <a:gdLst/>
              <a:ahLst/>
              <a:cxnLst/>
              <a:rect l="l" t="t" r="r" b="b"/>
              <a:pathLst>
                <a:path w="161289" h="2540">
                  <a:moveTo>
                    <a:pt x="0" y="2287"/>
                  </a:moveTo>
                  <a:lnTo>
                    <a:pt x="47694" y="1459"/>
                  </a:lnTo>
                  <a:lnTo>
                    <a:pt x="80364" y="945"/>
                  </a:lnTo>
                  <a:lnTo>
                    <a:pt x="113102" y="530"/>
                  </a:lnTo>
                  <a:lnTo>
                    <a:pt x="161003" y="0"/>
                  </a:lnTo>
                </a:path>
              </a:pathLst>
            </a:custGeom>
            <a:ln w="25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626663" y="11073275"/>
              <a:ext cx="615950" cy="5715"/>
            </a:xfrm>
            <a:custGeom>
              <a:avLst/>
              <a:gdLst/>
              <a:ahLst/>
              <a:cxnLst/>
              <a:rect l="l" t="t" r="r" b="b"/>
              <a:pathLst>
                <a:path w="615950" h="5715">
                  <a:moveTo>
                    <a:pt x="-12742" y="2607"/>
                  </a:moveTo>
                  <a:lnTo>
                    <a:pt x="628068" y="2607"/>
                  </a:lnTo>
                </a:path>
              </a:pathLst>
            </a:custGeom>
            <a:ln w="30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1" name="object 1241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228988" y="11019753"/>
              <a:ext cx="474998" cy="66522"/>
            </a:xfrm>
            <a:prstGeom prst="rect">
              <a:avLst/>
            </a:prstGeom>
          </p:spPr>
        </p:pic>
      </p:grpSp>
      <p:grpSp>
        <p:nvGrpSpPr>
          <p:cNvPr id="1242" name="object 1242"/>
          <p:cNvGrpSpPr/>
          <p:nvPr/>
        </p:nvGrpSpPr>
        <p:grpSpPr>
          <a:xfrm>
            <a:off x="5328602" y="10650746"/>
            <a:ext cx="49530" cy="139700"/>
            <a:chOff x="5328602" y="10650746"/>
            <a:chExt cx="49530" cy="139700"/>
          </a:xfrm>
        </p:grpSpPr>
        <p:sp>
          <p:nvSpPr>
            <p:cNvPr id="1243" name="object 1243"/>
            <p:cNvSpPr/>
            <p:nvPr/>
          </p:nvSpPr>
          <p:spPr>
            <a:xfrm>
              <a:off x="5346065" y="1066880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0" y="830"/>
                  </a:moveTo>
                </a:path>
                <a:path w="635" h="1270">
                  <a:moveTo>
                    <a:pt x="0" y="716"/>
                  </a:move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5346523" y="1066820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601"/>
                  </a:moveTo>
                  <a:lnTo>
                    <a:pt x="458" y="0"/>
                  </a:lnTo>
                  <a:lnTo>
                    <a:pt x="1832" y="92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5348355" y="10669121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0" y="0"/>
                  </a:moveTo>
                  <a:lnTo>
                    <a:pt x="1373" y="920"/>
                  </a:lnTo>
                  <a:lnTo>
                    <a:pt x="3518" y="6753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5351874" y="10675874"/>
              <a:ext cx="4445" cy="17780"/>
            </a:xfrm>
            <a:custGeom>
              <a:avLst/>
              <a:gdLst/>
              <a:ahLst/>
              <a:cxnLst/>
              <a:rect l="l" t="t" r="r" b="b"/>
              <a:pathLst>
                <a:path w="4445" h="17779">
                  <a:moveTo>
                    <a:pt x="0" y="0"/>
                  </a:moveTo>
                  <a:lnTo>
                    <a:pt x="2144" y="5832"/>
                  </a:lnTo>
                  <a:lnTo>
                    <a:pt x="4058" y="17746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5355932" y="10693621"/>
              <a:ext cx="3175" cy="27305"/>
            </a:xfrm>
            <a:custGeom>
              <a:avLst/>
              <a:gdLst/>
              <a:ahLst/>
              <a:cxnLst/>
              <a:rect l="l" t="t" r="r" b="b"/>
              <a:pathLst>
                <a:path w="3175" h="27304">
                  <a:moveTo>
                    <a:pt x="0" y="0"/>
                  </a:moveTo>
                  <a:lnTo>
                    <a:pt x="1125" y="7126"/>
                  </a:lnTo>
                  <a:lnTo>
                    <a:pt x="1824" y="12334"/>
                  </a:lnTo>
                  <a:lnTo>
                    <a:pt x="2391" y="18175"/>
                  </a:lnTo>
                  <a:lnTo>
                    <a:pt x="3116" y="27199"/>
                  </a:lnTo>
                </a:path>
              </a:pathLst>
            </a:custGeom>
            <a:ln w="34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5359048" y="10720820"/>
              <a:ext cx="2540" cy="53340"/>
            </a:xfrm>
            <a:custGeom>
              <a:avLst/>
              <a:gdLst/>
              <a:ahLst/>
              <a:cxnLst/>
              <a:rect l="l" t="t" r="r" b="b"/>
              <a:pathLst>
                <a:path w="2539" h="53340">
                  <a:moveTo>
                    <a:pt x="0" y="0"/>
                  </a:moveTo>
                  <a:lnTo>
                    <a:pt x="1212" y="25518"/>
                  </a:lnTo>
                  <a:lnTo>
                    <a:pt x="1870" y="39527"/>
                  </a:lnTo>
                  <a:lnTo>
                    <a:pt x="2202" y="46982"/>
                  </a:lnTo>
                  <a:lnTo>
                    <a:pt x="2437" y="52833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9" name="object 1249"/>
          <p:cNvGrpSpPr/>
          <p:nvPr/>
        </p:nvGrpSpPr>
        <p:grpSpPr>
          <a:xfrm>
            <a:off x="5339435" y="10510495"/>
            <a:ext cx="49530" cy="65405"/>
            <a:chOff x="5339435" y="10510495"/>
            <a:chExt cx="49530" cy="65405"/>
          </a:xfrm>
        </p:grpSpPr>
        <p:sp>
          <p:nvSpPr>
            <p:cNvPr id="1250" name="object 1250"/>
            <p:cNvSpPr/>
            <p:nvPr/>
          </p:nvSpPr>
          <p:spPr>
            <a:xfrm>
              <a:off x="5357208" y="1055781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577" y="74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5356951" y="10551942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-17462" y="2934"/>
                  </a:moveTo>
                  <a:lnTo>
                    <a:pt x="17719" y="2934"/>
                  </a:lnTo>
                </a:path>
              </a:pathLst>
            </a:custGeom>
            <a:ln w="40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5356808" y="10541790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59">
                  <a:moveTo>
                    <a:pt x="142" y="10152"/>
                  </a:moveTo>
                  <a:lnTo>
                    <a:pt x="0" y="5774"/>
                  </a:lnTo>
                  <a:lnTo>
                    <a:pt x="1146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5357954" y="10531810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59">
                  <a:moveTo>
                    <a:pt x="0" y="9980"/>
                  </a:moveTo>
                  <a:lnTo>
                    <a:pt x="1146" y="4205"/>
                  </a:lnTo>
                  <a:lnTo>
                    <a:pt x="5060" y="0"/>
                  </a:lnTo>
                </a:path>
              </a:pathLst>
            </a:custGeom>
            <a:ln w="34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5363015" y="10527604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0" y="4205"/>
                  </a:moveTo>
                  <a:lnTo>
                    <a:pt x="3913" y="0"/>
                  </a:lnTo>
                  <a:lnTo>
                    <a:pt x="8382" y="351"/>
                  </a:lnTo>
                </a:path>
              </a:pathLst>
            </a:custGeom>
            <a:ln w="34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55" name="object 125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5489028" y="10585842"/>
            <a:ext cx="204185" cy="222750"/>
          </a:xfrm>
          <a:prstGeom prst="rect">
            <a:avLst/>
          </a:prstGeom>
        </p:spPr>
      </p:pic>
      <p:grpSp>
        <p:nvGrpSpPr>
          <p:cNvPr id="1256" name="object 1256"/>
          <p:cNvGrpSpPr/>
          <p:nvPr/>
        </p:nvGrpSpPr>
        <p:grpSpPr>
          <a:xfrm>
            <a:off x="6087522" y="10452730"/>
            <a:ext cx="774065" cy="356235"/>
            <a:chOff x="6087522" y="10452730"/>
            <a:chExt cx="774065" cy="356235"/>
          </a:xfrm>
        </p:grpSpPr>
        <p:pic>
          <p:nvPicPr>
            <p:cNvPr id="1257" name="object 125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6087522" y="10452730"/>
              <a:ext cx="485318" cy="288364"/>
            </a:xfrm>
            <a:prstGeom prst="rect">
              <a:avLst/>
            </a:prstGeom>
          </p:spPr>
        </p:pic>
        <p:pic>
          <p:nvPicPr>
            <p:cNvPr id="1258" name="object 1258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6616237" y="10571467"/>
              <a:ext cx="244850" cy="236969"/>
            </a:xfrm>
            <a:prstGeom prst="rect">
              <a:avLst/>
            </a:prstGeom>
          </p:spPr>
        </p:pic>
      </p:grpSp>
      <p:grpSp>
        <p:nvGrpSpPr>
          <p:cNvPr id="1259" name="object 1259"/>
          <p:cNvGrpSpPr/>
          <p:nvPr/>
        </p:nvGrpSpPr>
        <p:grpSpPr>
          <a:xfrm>
            <a:off x="7577996" y="10502650"/>
            <a:ext cx="552450" cy="386080"/>
            <a:chOff x="7577996" y="10502650"/>
            <a:chExt cx="552450" cy="386080"/>
          </a:xfrm>
        </p:grpSpPr>
        <p:pic>
          <p:nvPicPr>
            <p:cNvPr id="1260" name="object 126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577996" y="10511261"/>
              <a:ext cx="359374" cy="377358"/>
            </a:xfrm>
            <a:prstGeom prst="rect">
              <a:avLst/>
            </a:prstGeom>
          </p:spPr>
        </p:pic>
        <p:pic>
          <p:nvPicPr>
            <p:cNvPr id="1261" name="object 1261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7964144" y="10502650"/>
              <a:ext cx="165855" cy="191173"/>
            </a:xfrm>
            <a:prstGeom prst="rect">
              <a:avLst/>
            </a:prstGeom>
          </p:spPr>
        </p:pic>
      </p:grpSp>
      <p:pic>
        <p:nvPicPr>
          <p:cNvPr id="1262" name="object 1262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8191819" y="10522221"/>
            <a:ext cx="151099" cy="395094"/>
          </a:xfrm>
          <a:prstGeom prst="rect">
            <a:avLst/>
          </a:prstGeom>
        </p:spPr>
      </p:pic>
      <p:pic>
        <p:nvPicPr>
          <p:cNvPr id="1263" name="object 1263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8389843" y="10483845"/>
            <a:ext cx="184159" cy="195396"/>
          </a:xfrm>
          <a:prstGeom prst="rect">
            <a:avLst/>
          </a:prstGeom>
        </p:spPr>
      </p:pic>
      <p:pic>
        <p:nvPicPr>
          <p:cNvPr id="1264" name="object 1264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8636788" y="10463239"/>
            <a:ext cx="189143" cy="201238"/>
          </a:xfrm>
          <a:prstGeom prst="rect">
            <a:avLst/>
          </a:prstGeom>
        </p:spPr>
      </p:pic>
      <p:grpSp>
        <p:nvGrpSpPr>
          <p:cNvPr id="1265" name="object 1265"/>
          <p:cNvGrpSpPr/>
          <p:nvPr/>
        </p:nvGrpSpPr>
        <p:grpSpPr>
          <a:xfrm>
            <a:off x="8854888" y="10503560"/>
            <a:ext cx="42545" cy="129539"/>
            <a:chOff x="8854888" y="10503560"/>
            <a:chExt cx="42545" cy="129539"/>
          </a:xfrm>
        </p:grpSpPr>
        <p:sp>
          <p:nvSpPr>
            <p:cNvPr id="1266" name="object 1266"/>
            <p:cNvSpPr/>
            <p:nvPr/>
          </p:nvSpPr>
          <p:spPr>
            <a:xfrm>
              <a:off x="8872987" y="105210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345" y="0"/>
                  </a:moveTo>
                  <a:lnTo>
                    <a:pt x="1173" y="0"/>
                  </a:lnTo>
                  <a:lnTo>
                    <a:pt x="1001" y="0"/>
                  </a:lnTo>
                </a:path>
                <a:path w="1904" h="1904">
                  <a:moveTo>
                    <a:pt x="1001" y="0"/>
                  </a:moveTo>
                  <a:lnTo>
                    <a:pt x="657" y="0"/>
                  </a:lnTo>
                  <a:lnTo>
                    <a:pt x="0" y="160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8872330" y="10522629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657" y="0"/>
                  </a:moveTo>
                  <a:lnTo>
                    <a:pt x="0" y="1605"/>
                  </a:lnTo>
                  <a:lnTo>
                    <a:pt x="58" y="6928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8872388" y="10529557"/>
              <a:ext cx="6985" cy="64769"/>
            </a:xfrm>
            <a:custGeom>
              <a:avLst/>
              <a:gdLst/>
              <a:ahLst/>
              <a:cxnLst/>
              <a:rect l="l" t="t" r="r" b="b"/>
              <a:pathLst>
                <a:path w="6984" h="64770">
                  <a:moveTo>
                    <a:pt x="0" y="0"/>
                  </a:moveTo>
                  <a:lnTo>
                    <a:pt x="3194" y="30179"/>
                  </a:lnTo>
                  <a:lnTo>
                    <a:pt x="4949" y="46981"/>
                  </a:lnTo>
                  <a:lnTo>
                    <a:pt x="5888" y="56473"/>
                  </a:lnTo>
                  <a:lnTo>
                    <a:pt x="6632" y="64724"/>
                  </a:lnTo>
                </a:path>
              </a:pathLst>
            </a:custGeom>
            <a:ln w="33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8879021" y="10594282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0" y="0"/>
                  </a:moveTo>
                  <a:lnTo>
                    <a:pt x="1137" y="12871"/>
                  </a:lnTo>
                  <a:lnTo>
                    <a:pt x="987" y="21927"/>
                  </a:lnTo>
                </a:path>
              </a:pathLst>
            </a:custGeom>
            <a:ln w="33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0" name="object 1270"/>
          <p:cNvGrpSpPr/>
          <p:nvPr/>
        </p:nvGrpSpPr>
        <p:grpSpPr>
          <a:xfrm>
            <a:off x="8843193" y="10354803"/>
            <a:ext cx="36195" cy="45085"/>
            <a:chOff x="8843193" y="10354803"/>
            <a:chExt cx="36195" cy="45085"/>
          </a:xfrm>
        </p:grpSpPr>
        <p:sp>
          <p:nvSpPr>
            <p:cNvPr id="1271" name="object 1271"/>
            <p:cNvSpPr/>
            <p:nvPr/>
          </p:nvSpPr>
          <p:spPr>
            <a:xfrm>
              <a:off x="8861459" y="1038200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577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8860600" y="10375024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858" y="6978"/>
                  </a:moveTo>
                  <a:lnTo>
                    <a:pt x="0" y="1943"/>
                  </a:lnTo>
                  <a:lnTo>
                    <a:pt x="173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8860774" y="10372140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2884"/>
                  </a:moveTo>
                  <a:lnTo>
                    <a:pt x="173" y="941"/>
                  </a:lnTo>
                  <a:lnTo>
                    <a:pt x="823" y="0"/>
                  </a:lnTo>
                </a:path>
              </a:pathLst>
            </a:custGeom>
            <a:ln w="34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4" name="object 1274"/>
          <p:cNvGrpSpPr/>
          <p:nvPr/>
        </p:nvGrpSpPr>
        <p:grpSpPr>
          <a:xfrm>
            <a:off x="8993989" y="10346945"/>
            <a:ext cx="587375" cy="308610"/>
            <a:chOff x="8993989" y="10346945"/>
            <a:chExt cx="587375" cy="308610"/>
          </a:xfrm>
        </p:grpSpPr>
        <p:pic>
          <p:nvPicPr>
            <p:cNvPr id="1275" name="object 127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993989" y="10346945"/>
              <a:ext cx="127589" cy="308328"/>
            </a:xfrm>
            <a:prstGeom prst="rect">
              <a:avLst/>
            </a:prstGeom>
          </p:spPr>
        </p:pic>
        <p:sp>
          <p:nvSpPr>
            <p:cNvPr id="1276" name="object 1276"/>
            <p:cNvSpPr/>
            <p:nvPr/>
          </p:nvSpPr>
          <p:spPr>
            <a:xfrm>
              <a:off x="9066902" y="10524015"/>
              <a:ext cx="224790" cy="3810"/>
            </a:xfrm>
            <a:custGeom>
              <a:avLst/>
              <a:gdLst/>
              <a:ahLst/>
              <a:cxnLst/>
              <a:rect l="l" t="t" r="r" b="b"/>
              <a:pathLst>
                <a:path w="224790" h="3809">
                  <a:moveTo>
                    <a:pt x="0" y="3557"/>
                  </a:moveTo>
                  <a:lnTo>
                    <a:pt x="120375" y="1660"/>
                  </a:lnTo>
                  <a:lnTo>
                    <a:pt x="183870" y="657"/>
                  </a:lnTo>
                  <a:lnTo>
                    <a:pt x="211519" y="215"/>
                  </a:lnTo>
                  <a:lnTo>
                    <a:pt x="224353" y="0"/>
                  </a:lnTo>
                </a:path>
              </a:pathLst>
            </a:custGeom>
            <a:ln w="30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7" name="object 127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9266383" y="10507846"/>
              <a:ext cx="71938" cy="105519"/>
            </a:xfrm>
            <a:prstGeom prst="rect">
              <a:avLst/>
            </a:prstGeom>
          </p:spPr>
        </p:pic>
        <p:sp>
          <p:nvSpPr>
            <p:cNvPr id="1278" name="object 1278"/>
            <p:cNvSpPr/>
            <p:nvPr/>
          </p:nvSpPr>
          <p:spPr>
            <a:xfrm>
              <a:off x="9273503" y="1044400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9266660" y="10429467"/>
              <a:ext cx="6985" cy="14604"/>
            </a:xfrm>
            <a:custGeom>
              <a:avLst/>
              <a:gdLst/>
              <a:ahLst/>
              <a:cxnLst/>
              <a:rect l="l" t="t" r="r" b="b"/>
              <a:pathLst>
                <a:path w="6984" h="14604">
                  <a:moveTo>
                    <a:pt x="6842" y="14540"/>
                  </a:moveTo>
                  <a:lnTo>
                    <a:pt x="593" y="1271"/>
                  </a:lnTo>
                  <a:lnTo>
                    <a:pt x="0" y="0"/>
                  </a:lnTo>
                </a:path>
              </a:pathLst>
            </a:custGeom>
            <a:ln w="34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0" name="object 128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9369107" y="10425785"/>
              <a:ext cx="211820" cy="206973"/>
            </a:xfrm>
            <a:prstGeom prst="rect">
              <a:avLst/>
            </a:prstGeom>
          </p:spPr>
        </p:pic>
      </p:grpSp>
      <p:pic>
        <p:nvPicPr>
          <p:cNvPr id="1281" name="object 1281"/>
          <p:cNvPicPr/>
          <p:nvPr/>
        </p:nvPicPr>
        <p:blipFill>
          <a:blip r:embed="rId215" cstate="print"/>
          <a:stretch>
            <a:fillRect/>
          </a:stretch>
        </p:blipFill>
        <p:spPr>
          <a:xfrm>
            <a:off x="9661663" y="10422804"/>
            <a:ext cx="263058" cy="198563"/>
          </a:xfrm>
          <a:prstGeom prst="rect">
            <a:avLst/>
          </a:prstGeom>
        </p:spPr>
      </p:pic>
      <p:pic>
        <p:nvPicPr>
          <p:cNvPr id="1282" name="object 1282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694795" y="11584679"/>
            <a:ext cx="105237" cy="108757"/>
          </a:xfrm>
          <a:prstGeom prst="rect">
            <a:avLst/>
          </a:prstGeom>
        </p:spPr>
      </p:pic>
      <p:pic>
        <p:nvPicPr>
          <p:cNvPr id="1283" name="object 1283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1029479" y="11701839"/>
            <a:ext cx="454253" cy="331322"/>
          </a:xfrm>
          <a:prstGeom prst="rect">
            <a:avLst/>
          </a:prstGeom>
        </p:spPr>
      </p:pic>
      <p:pic>
        <p:nvPicPr>
          <p:cNvPr id="1284" name="object 1284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1564742" y="11799007"/>
            <a:ext cx="106897" cy="218948"/>
          </a:xfrm>
          <a:prstGeom prst="rect">
            <a:avLst/>
          </a:prstGeom>
        </p:spPr>
      </p:pic>
      <p:pic>
        <p:nvPicPr>
          <p:cNvPr id="1285" name="object 1285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2219157" y="11813191"/>
            <a:ext cx="234961" cy="206588"/>
          </a:xfrm>
          <a:prstGeom prst="rect">
            <a:avLst/>
          </a:prstGeom>
        </p:spPr>
      </p:pic>
      <p:pic>
        <p:nvPicPr>
          <p:cNvPr id="1286" name="object 1286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2512860" y="11821715"/>
            <a:ext cx="165876" cy="174310"/>
          </a:xfrm>
          <a:prstGeom prst="rect">
            <a:avLst/>
          </a:prstGeom>
        </p:spPr>
      </p:pic>
      <p:grpSp>
        <p:nvGrpSpPr>
          <p:cNvPr id="1287" name="object 1287"/>
          <p:cNvGrpSpPr/>
          <p:nvPr/>
        </p:nvGrpSpPr>
        <p:grpSpPr>
          <a:xfrm>
            <a:off x="2750881" y="11692416"/>
            <a:ext cx="481330" cy="316230"/>
            <a:chOff x="2750881" y="11692416"/>
            <a:chExt cx="481330" cy="316230"/>
          </a:xfrm>
        </p:grpSpPr>
        <p:pic>
          <p:nvPicPr>
            <p:cNvPr id="1288" name="object 1288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750881" y="11835150"/>
              <a:ext cx="198452" cy="163643"/>
            </a:xfrm>
            <a:prstGeom prst="rect">
              <a:avLst/>
            </a:prstGeom>
          </p:spPr>
        </p:pic>
        <p:pic>
          <p:nvPicPr>
            <p:cNvPr id="1289" name="object 1289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2970972" y="11692416"/>
              <a:ext cx="260815" cy="315774"/>
            </a:xfrm>
            <a:prstGeom prst="rect">
              <a:avLst/>
            </a:prstGeom>
          </p:spPr>
        </p:pic>
      </p:grpSp>
      <p:pic>
        <p:nvPicPr>
          <p:cNvPr id="1290" name="object 1290"/>
          <p:cNvPicPr/>
          <p:nvPr/>
        </p:nvPicPr>
        <p:blipFill>
          <a:blip r:embed="rId223" cstate="print"/>
          <a:stretch>
            <a:fillRect/>
          </a:stretch>
        </p:blipFill>
        <p:spPr>
          <a:xfrm>
            <a:off x="3657238" y="11785306"/>
            <a:ext cx="200127" cy="212821"/>
          </a:xfrm>
          <a:prstGeom prst="rect">
            <a:avLst/>
          </a:prstGeom>
        </p:spPr>
      </p:pic>
      <p:grpSp>
        <p:nvGrpSpPr>
          <p:cNvPr id="1291" name="object 1291"/>
          <p:cNvGrpSpPr/>
          <p:nvPr/>
        </p:nvGrpSpPr>
        <p:grpSpPr>
          <a:xfrm>
            <a:off x="3956843" y="11652642"/>
            <a:ext cx="309245" cy="310515"/>
            <a:chOff x="3956843" y="11652642"/>
            <a:chExt cx="309245" cy="310515"/>
          </a:xfrm>
        </p:grpSpPr>
        <p:pic>
          <p:nvPicPr>
            <p:cNvPr id="1292" name="object 1292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3956843" y="11818874"/>
              <a:ext cx="181015" cy="142149"/>
            </a:xfrm>
            <a:prstGeom prst="rect">
              <a:avLst/>
            </a:prstGeom>
          </p:spPr>
        </p:pic>
        <p:pic>
          <p:nvPicPr>
            <p:cNvPr id="1293" name="object 1293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4171127" y="11652642"/>
              <a:ext cx="94519" cy="310001"/>
            </a:xfrm>
            <a:prstGeom prst="rect">
              <a:avLst/>
            </a:prstGeom>
          </p:spPr>
        </p:pic>
      </p:grpSp>
      <p:pic>
        <p:nvPicPr>
          <p:cNvPr id="1294" name="object 1294"/>
          <p:cNvPicPr/>
          <p:nvPr/>
        </p:nvPicPr>
        <p:blipFill>
          <a:blip r:embed="rId226" cstate="print"/>
          <a:stretch>
            <a:fillRect/>
          </a:stretch>
        </p:blipFill>
        <p:spPr>
          <a:xfrm>
            <a:off x="4329143" y="11746330"/>
            <a:ext cx="157658" cy="217777"/>
          </a:xfrm>
          <a:prstGeom prst="rect">
            <a:avLst/>
          </a:prstGeom>
        </p:spPr>
      </p:pic>
      <p:pic>
        <p:nvPicPr>
          <p:cNvPr id="1295" name="object 1295"/>
          <p:cNvPicPr/>
          <p:nvPr/>
        </p:nvPicPr>
        <p:blipFill>
          <a:blip r:embed="rId227" cstate="print"/>
          <a:stretch>
            <a:fillRect/>
          </a:stretch>
        </p:blipFill>
        <p:spPr>
          <a:xfrm>
            <a:off x="4549705" y="11753843"/>
            <a:ext cx="191982" cy="213369"/>
          </a:xfrm>
          <a:prstGeom prst="rect">
            <a:avLst/>
          </a:prstGeom>
        </p:spPr>
      </p:pic>
      <p:pic>
        <p:nvPicPr>
          <p:cNvPr id="1296" name="object 1296"/>
          <p:cNvPicPr/>
          <p:nvPr/>
        </p:nvPicPr>
        <p:blipFill>
          <a:blip r:embed="rId228" cstate="print"/>
          <a:stretch>
            <a:fillRect/>
          </a:stretch>
        </p:blipFill>
        <p:spPr>
          <a:xfrm>
            <a:off x="5260503" y="11712528"/>
            <a:ext cx="164857" cy="213671"/>
          </a:xfrm>
          <a:prstGeom prst="rect">
            <a:avLst/>
          </a:prstGeom>
        </p:spPr>
      </p:pic>
      <p:pic>
        <p:nvPicPr>
          <p:cNvPr id="1297" name="object 1297"/>
          <p:cNvPicPr/>
          <p:nvPr/>
        </p:nvPicPr>
        <p:blipFill>
          <a:blip r:embed="rId229" cstate="print"/>
          <a:stretch>
            <a:fillRect/>
          </a:stretch>
        </p:blipFill>
        <p:spPr>
          <a:xfrm>
            <a:off x="5511541" y="11652529"/>
            <a:ext cx="223870" cy="452249"/>
          </a:xfrm>
          <a:prstGeom prst="rect">
            <a:avLst/>
          </a:prstGeom>
        </p:spPr>
      </p:pic>
      <p:pic>
        <p:nvPicPr>
          <p:cNvPr id="1298" name="object 1298"/>
          <p:cNvPicPr/>
          <p:nvPr/>
        </p:nvPicPr>
        <p:blipFill>
          <a:blip r:embed="rId230" cstate="print"/>
          <a:stretch>
            <a:fillRect/>
          </a:stretch>
        </p:blipFill>
        <p:spPr>
          <a:xfrm>
            <a:off x="6081468" y="11657913"/>
            <a:ext cx="175195" cy="341559"/>
          </a:xfrm>
          <a:prstGeom prst="rect">
            <a:avLst/>
          </a:prstGeom>
        </p:spPr>
      </p:pic>
      <p:pic>
        <p:nvPicPr>
          <p:cNvPr id="1299" name="object 1299"/>
          <p:cNvPicPr/>
          <p:nvPr/>
        </p:nvPicPr>
        <p:blipFill>
          <a:blip r:embed="rId231" cstate="print"/>
          <a:stretch>
            <a:fillRect/>
          </a:stretch>
        </p:blipFill>
        <p:spPr>
          <a:xfrm>
            <a:off x="6342775" y="11844056"/>
            <a:ext cx="97427" cy="158044"/>
          </a:xfrm>
          <a:prstGeom prst="rect">
            <a:avLst/>
          </a:prstGeom>
        </p:spPr>
      </p:pic>
      <p:pic>
        <p:nvPicPr>
          <p:cNvPr id="1300" name="object 1300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6893184" y="11547223"/>
            <a:ext cx="400957" cy="280104"/>
          </a:xfrm>
          <a:prstGeom prst="rect">
            <a:avLst/>
          </a:prstGeom>
        </p:spPr>
      </p:pic>
      <p:pic>
        <p:nvPicPr>
          <p:cNvPr id="1301" name="object 1301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7378725" y="11603373"/>
            <a:ext cx="204116" cy="208713"/>
          </a:xfrm>
          <a:prstGeom prst="rect">
            <a:avLst/>
          </a:prstGeom>
        </p:spPr>
      </p:pic>
      <p:pic>
        <p:nvPicPr>
          <p:cNvPr id="1302" name="object 1302"/>
          <p:cNvPicPr/>
          <p:nvPr/>
        </p:nvPicPr>
        <p:blipFill>
          <a:blip r:embed="rId234" cstate="print"/>
          <a:stretch>
            <a:fillRect/>
          </a:stretch>
        </p:blipFill>
        <p:spPr>
          <a:xfrm>
            <a:off x="7633625" y="11589744"/>
            <a:ext cx="169804" cy="215885"/>
          </a:xfrm>
          <a:prstGeom prst="rect">
            <a:avLst/>
          </a:prstGeom>
        </p:spPr>
      </p:pic>
      <p:pic>
        <p:nvPicPr>
          <p:cNvPr id="1303" name="object 1303"/>
          <p:cNvPicPr/>
          <p:nvPr/>
        </p:nvPicPr>
        <p:blipFill>
          <a:blip r:embed="rId235" cstate="print"/>
          <a:stretch>
            <a:fillRect/>
          </a:stretch>
        </p:blipFill>
        <p:spPr>
          <a:xfrm>
            <a:off x="7871657" y="11599042"/>
            <a:ext cx="222199" cy="224566"/>
          </a:xfrm>
          <a:prstGeom prst="rect">
            <a:avLst/>
          </a:prstGeom>
        </p:spPr>
      </p:pic>
      <p:pic>
        <p:nvPicPr>
          <p:cNvPr id="1304" name="object 1304"/>
          <p:cNvPicPr/>
          <p:nvPr/>
        </p:nvPicPr>
        <p:blipFill>
          <a:blip r:embed="rId236" cstate="print"/>
          <a:stretch>
            <a:fillRect/>
          </a:stretch>
        </p:blipFill>
        <p:spPr>
          <a:xfrm>
            <a:off x="8490453" y="11562401"/>
            <a:ext cx="441040" cy="236284"/>
          </a:xfrm>
          <a:prstGeom prst="rect">
            <a:avLst/>
          </a:prstGeom>
        </p:spPr>
      </p:pic>
      <p:grpSp>
        <p:nvGrpSpPr>
          <p:cNvPr id="1305" name="object 1305"/>
          <p:cNvGrpSpPr/>
          <p:nvPr/>
        </p:nvGrpSpPr>
        <p:grpSpPr>
          <a:xfrm>
            <a:off x="9002222" y="11576858"/>
            <a:ext cx="45085" cy="156210"/>
            <a:chOff x="9002222" y="11576858"/>
            <a:chExt cx="45085" cy="156210"/>
          </a:xfrm>
        </p:grpSpPr>
        <p:sp>
          <p:nvSpPr>
            <p:cNvPr id="1306" name="object 1306"/>
            <p:cNvSpPr/>
            <p:nvPr/>
          </p:nvSpPr>
          <p:spPr>
            <a:xfrm>
              <a:off x="9020586" y="1159432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603" y="0"/>
                  </a:moveTo>
                  <a:lnTo>
                    <a:pt x="1373" y="0"/>
                  </a:lnTo>
                  <a:lnTo>
                    <a:pt x="1144" y="0"/>
                  </a:lnTo>
                </a:path>
                <a:path w="1904" h="1270">
                  <a:moveTo>
                    <a:pt x="1144" y="0"/>
                  </a:moveTo>
                  <a:lnTo>
                    <a:pt x="685" y="0"/>
                  </a:lnTo>
                  <a:lnTo>
                    <a:pt x="0" y="91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9019758" y="11595237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827" y="0"/>
                  </a:moveTo>
                  <a:lnTo>
                    <a:pt x="142" y="917"/>
                  </a:lnTo>
                  <a:lnTo>
                    <a:pt x="0" y="4581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9019616" y="11599819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5">
                  <a:moveTo>
                    <a:pt x="141" y="0"/>
                  </a:moveTo>
                  <a:lnTo>
                    <a:pt x="0" y="3664"/>
                  </a:lnTo>
                  <a:lnTo>
                    <a:pt x="888" y="11503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9020504" y="11611323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4" h="48895">
                  <a:moveTo>
                    <a:pt x="0" y="0"/>
                  </a:moveTo>
                  <a:lnTo>
                    <a:pt x="2705" y="19428"/>
                  </a:lnTo>
                  <a:lnTo>
                    <a:pt x="4281" y="30995"/>
                  </a:lnTo>
                  <a:lnTo>
                    <a:pt x="5334" y="39285"/>
                  </a:lnTo>
                  <a:lnTo>
                    <a:pt x="6470" y="48880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9026975" y="11660204"/>
              <a:ext cx="3175" cy="30480"/>
            </a:xfrm>
            <a:custGeom>
              <a:avLst/>
              <a:gdLst/>
              <a:ahLst/>
              <a:cxnLst/>
              <a:rect l="l" t="t" r="r" b="b"/>
              <a:pathLst>
                <a:path w="3175" h="30479">
                  <a:moveTo>
                    <a:pt x="0" y="0"/>
                  </a:moveTo>
                  <a:lnTo>
                    <a:pt x="1076" y="9306"/>
                  </a:lnTo>
                  <a:lnTo>
                    <a:pt x="1710" y="15580"/>
                  </a:lnTo>
                  <a:lnTo>
                    <a:pt x="2149" y="21675"/>
                  </a:lnTo>
                  <a:lnTo>
                    <a:pt x="2642" y="30446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9029618" y="11690651"/>
              <a:ext cx="635" cy="25400"/>
            </a:xfrm>
            <a:custGeom>
              <a:avLst/>
              <a:gdLst/>
              <a:ahLst/>
              <a:cxnLst/>
              <a:rect l="l" t="t" r="r" b="b"/>
              <a:pathLst>
                <a:path w="634" h="25400">
                  <a:moveTo>
                    <a:pt x="0" y="0"/>
                  </a:moveTo>
                  <a:lnTo>
                    <a:pt x="453" y="8691"/>
                  </a:lnTo>
                  <a:lnTo>
                    <a:pt x="614" y="14233"/>
                  </a:lnTo>
                  <a:lnTo>
                    <a:pt x="494" y="19003"/>
                  </a:lnTo>
                  <a:lnTo>
                    <a:pt x="100" y="25381"/>
                  </a:lnTo>
                </a:path>
              </a:pathLst>
            </a:custGeom>
            <a:ln w="33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2" name="object 1312"/>
          <p:cNvGrpSpPr/>
          <p:nvPr/>
        </p:nvGrpSpPr>
        <p:grpSpPr>
          <a:xfrm>
            <a:off x="9005476" y="11485515"/>
            <a:ext cx="321310" cy="235585"/>
            <a:chOff x="9005476" y="11485515"/>
            <a:chExt cx="321310" cy="235585"/>
          </a:xfrm>
        </p:grpSpPr>
        <p:sp>
          <p:nvSpPr>
            <p:cNvPr id="1313" name="object 1313"/>
            <p:cNvSpPr/>
            <p:nvPr/>
          </p:nvSpPr>
          <p:spPr>
            <a:xfrm>
              <a:off x="9022939" y="115087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9022939" y="1150633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0" y="2375"/>
                  </a:moveTo>
                  <a:lnTo>
                    <a:pt x="0" y="1571"/>
                  </a:lnTo>
                  <a:lnTo>
                    <a:pt x="68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9023626" y="1150381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0" y="2513"/>
                  </a:moveTo>
                  <a:lnTo>
                    <a:pt x="687" y="941"/>
                  </a:lnTo>
                  <a:lnTo>
                    <a:pt x="3149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9026776" y="11502875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0" y="941"/>
                  </a:moveTo>
                  <a:lnTo>
                    <a:pt x="2461" y="0"/>
                  </a:lnTo>
                  <a:lnTo>
                    <a:pt x="5374" y="610"/>
                  </a:lnTo>
                </a:path>
              </a:pathLst>
            </a:custGeom>
            <a:ln w="34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7" name="object 1317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9075587" y="11529085"/>
              <a:ext cx="250716" cy="191911"/>
            </a:xfrm>
            <a:prstGeom prst="rect">
              <a:avLst/>
            </a:prstGeom>
          </p:spPr>
        </p:pic>
      </p:grpSp>
      <p:pic>
        <p:nvPicPr>
          <p:cNvPr id="1318" name="object 1318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9374514" y="11364204"/>
            <a:ext cx="465207" cy="337461"/>
          </a:xfrm>
          <a:prstGeom prst="rect">
            <a:avLst/>
          </a:prstGeom>
        </p:spPr>
      </p:pic>
      <p:grpSp>
        <p:nvGrpSpPr>
          <p:cNvPr id="1319" name="object 1319"/>
          <p:cNvGrpSpPr/>
          <p:nvPr/>
        </p:nvGrpSpPr>
        <p:grpSpPr>
          <a:xfrm>
            <a:off x="1011032" y="12413370"/>
            <a:ext cx="445134" cy="193675"/>
            <a:chOff x="1011032" y="12413370"/>
            <a:chExt cx="445134" cy="193675"/>
          </a:xfrm>
        </p:grpSpPr>
        <p:pic>
          <p:nvPicPr>
            <p:cNvPr id="1320" name="object 132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011032" y="12420062"/>
              <a:ext cx="208501" cy="186971"/>
            </a:xfrm>
            <a:prstGeom prst="rect">
              <a:avLst/>
            </a:prstGeom>
          </p:spPr>
        </p:pic>
        <p:pic>
          <p:nvPicPr>
            <p:cNvPr id="1321" name="object 132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1261371" y="12413370"/>
              <a:ext cx="194238" cy="184445"/>
            </a:xfrm>
            <a:prstGeom prst="rect">
              <a:avLst/>
            </a:prstGeom>
          </p:spPr>
        </p:pic>
      </p:grpSp>
      <p:pic>
        <p:nvPicPr>
          <p:cNvPr id="1322" name="object 1322"/>
          <p:cNvPicPr/>
          <p:nvPr/>
        </p:nvPicPr>
        <p:blipFill>
          <a:blip r:embed="rId241" cstate="print"/>
          <a:stretch>
            <a:fillRect/>
          </a:stretch>
        </p:blipFill>
        <p:spPr>
          <a:xfrm>
            <a:off x="1781579" y="12365963"/>
            <a:ext cx="246285" cy="229941"/>
          </a:xfrm>
          <a:prstGeom prst="rect">
            <a:avLst/>
          </a:prstGeom>
        </p:spPr>
      </p:pic>
      <p:grpSp>
        <p:nvGrpSpPr>
          <p:cNvPr id="1323" name="object 1323"/>
          <p:cNvGrpSpPr/>
          <p:nvPr/>
        </p:nvGrpSpPr>
        <p:grpSpPr>
          <a:xfrm>
            <a:off x="2511092" y="12304965"/>
            <a:ext cx="935990" cy="333375"/>
            <a:chOff x="2511092" y="12304965"/>
            <a:chExt cx="935990" cy="333375"/>
          </a:xfrm>
        </p:grpSpPr>
        <p:pic>
          <p:nvPicPr>
            <p:cNvPr id="1324" name="object 1324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511092" y="12380559"/>
              <a:ext cx="222495" cy="257495"/>
            </a:xfrm>
            <a:prstGeom prst="rect">
              <a:avLst/>
            </a:prstGeom>
          </p:spPr>
        </p:pic>
        <p:pic>
          <p:nvPicPr>
            <p:cNvPr id="1325" name="object 1325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2758539" y="12410105"/>
              <a:ext cx="167311" cy="215616"/>
            </a:xfrm>
            <a:prstGeom prst="rect">
              <a:avLst/>
            </a:prstGeom>
          </p:spPr>
        </p:pic>
        <p:pic>
          <p:nvPicPr>
            <p:cNvPr id="1326" name="object 1326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2962574" y="12304965"/>
              <a:ext cx="484502" cy="291710"/>
            </a:xfrm>
            <a:prstGeom prst="rect">
              <a:avLst/>
            </a:prstGeom>
          </p:spPr>
        </p:pic>
      </p:grpSp>
      <p:pic>
        <p:nvPicPr>
          <p:cNvPr id="1327" name="object 1327"/>
          <p:cNvPicPr/>
          <p:nvPr/>
        </p:nvPicPr>
        <p:blipFill>
          <a:blip r:embed="rId245" cstate="print"/>
          <a:stretch>
            <a:fillRect/>
          </a:stretch>
        </p:blipFill>
        <p:spPr>
          <a:xfrm>
            <a:off x="3857464" y="12280713"/>
            <a:ext cx="463568" cy="302127"/>
          </a:xfrm>
          <a:prstGeom prst="rect">
            <a:avLst/>
          </a:prstGeom>
        </p:spPr>
      </p:pic>
      <p:pic>
        <p:nvPicPr>
          <p:cNvPr id="1328" name="object 1328"/>
          <p:cNvPicPr/>
          <p:nvPr/>
        </p:nvPicPr>
        <p:blipFill>
          <a:blip r:embed="rId246" cstate="print"/>
          <a:stretch>
            <a:fillRect/>
          </a:stretch>
        </p:blipFill>
        <p:spPr>
          <a:xfrm>
            <a:off x="4389966" y="12368917"/>
            <a:ext cx="186097" cy="185627"/>
          </a:xfrm>
          <a:prstGeom prst="rect">
            <a:avLst/>
          </a:prstGeom>
        </p:spPr>
      </p:pic>
      <p:pic>
        <p:nvPicPr>
          <p:cNvPr id="1329" name="object 1329"/>
          <p:cNvPicPr/>
          <p:nvPr/>
        </p:nvPicPr>
        <p:blipFill>
          <a:blip r:embed="rId247" cstate="print"/>
          <a:stretch>
            <a:fillRect/>
          </a:stretch>
        </p:blipFill>
        <p:spPr>
          <a:xfrm>
            <a:off x="4624616" y="12236212"/>
            <a:ext cx="288754" cy="326904"/>
          </a:xfrm>
          <a:prstGeom prst="rect">
            <a:avLst/>
          </a:prstGeom>
        </p:spPr>
      </p:pic>
      <p:pic>
        <p:nvPicPr>
          <p:cNvPr id="1330" name="object 1330"/>
          <p:cNvPicPr/>
          <p:nvPr/>
        </p:nvPicPr>
        <p:blipFill>
          <a:blip r:embed="rId248" cstate="print"/>
          <a:stretch>
            <a:fillRect/>
          </a:stretch>
        </p:blipFill>
        <p:spPr>
          <a:xfrm>
            <a:off x="5671621" y="12285384"/>
            <a:ext cx="143993" cy="339695"/>
          </a:xfrm>
          <a:prstGeom prst="rect">
            <a:avLst/>
          </a:prstGeom>
        </p:spPr>
      </p:pic>
      <p:pic>
        <p:nvPicPr>
          <p:cNvPr id="1331" name="object 1331"/>
          <p:cNvPicPr/>
          <p:nvPr/>
        </p:nvPicPr>
        <p:blipFill>
          <a:blip r:embed="rId249" cstate="print"/>
          <a:stretch>
            <a:fillRect/>
          </a:stretch>
        </p:blipFill>
        <p:spPr>
          <a:xfrm>
            <a:off x="5956703" y="12233409"/>
            <a:ext cx="154357" cy="320079"/>
          </a:xfrm>
          <a:prstGeom prst="rect">
            <a:avLst/>
          </a:prstGeom>
        </p:spPr>
      </p:pic>
      <p:pic>
        <p:nvPicPr>
          <p:cNvPr id="1332" name="object 1332"/>
          <p:cNvPicPr/>
          <p:nvPr/>
        </p:nvPicPr>
        <p:blipFill>
          <a:blip r:embed="rId250" cstate="print"/>
          <a:stretch>
            <a:fillRect/>
          </a:stretch>
        </p:blipFill>
        <p:spPr>
          <a:xfrm>
            <a:off x="6176541" y="12307012"/>
            <a:ext cx="304533" cy="260035"/>
          </a:xfrm>
          <a:prstGeom prst="rect">
            <a:avLst/>
          </a:prstGeom>
        </p:spPr>
      </p:pic>
      <p:pic>
        <p:nvPicPr>
          <p:cNvPr id="1333" name="object 1333"/>
          <p:cNvPicPr/>
          <p:nvPr/>
        </p:nvPicPr>
        <p:blipFill>
          <a:blip r:embed="rId251" cstate="print"/>
          <a:stretch>
            <a:fillRect/>
          </a:stretch>
        </p:blipFill>
        <p:spPr>
          <a:xfrm>
            <a:off x="6586421" y="12281631"/>
            <a:ext cx="137076" cy="294357"/>
          </a:xfrm>
          <a:prstGeom prst="rect">
            <a:avLst/>
          </a:prstGeom>
        </p:spPr>
      </p:pic>
      <p:grpSp>
        <p:nvGrpSpPr>
          <p:cNvPr id="1334" name="object 1334"/>
          <p:cNvGrpSpPr/>
          <p:nvPr/>
        </p:nvGrpSpPr>
        <p:grpSpPr>
          <a:xfrm>
            <a:off x="6757392" y="12123323"/>
            <a:ext cx="188595" cy="514984"/>
            <a:chOff x="6757392" y="12123323"/>
            <a:chExt cx="188595" cy="514984"/>
          </a:xfrm>
        </p:grpSpPr>
        <p:sp>
          <p:nvSpPr>
            <p:cNvPr id="1335" name="object 1335"/>
            <p:cNvSpPr/>
            <p:nvPr/>
          </p:nvSpPr>
          <p:spPr>
            <a:xfrm>
              <a:off x="6774970" y="12148191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62" y="1146"/>
                  </a:moveTo>
                  <a:lnTo>
                    <a:pt x="17577" y="114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6774855" y="12143272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-17462" y="2459"/>
                  </a:moveTo>
                  <a:lnTo>
                    <a:pt x="17663" y="2459"/>
                  </a:lnTo>
                </a:path>
              </a:pathLst>
            </a:custGeom>
            <a:ln w="39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6775056" y="1214064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0" y="2624"/>
                  </a:moveTo>
                  <a:lnTo>
                    <a:pt x="201" y="0"/>
                  </a:lnTo>
                  <a:lnTo>
                    <a:pt x="4872" y="3155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6779928" y="12143803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5" h="17779">
                  <a:moveTo>
                    <a:pt x="0" y="0"/>
                  </a:moveTo>
                  <a:lnTo>
                    <a:pt x="4671" y="3155"/>
                  </a:lnTo>
                  <a:lnTo>
                    <a:pt x="17826" y="17469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6797754" y="12161273"/>
              <a:ext cx="34925" cy="41910"/>
            </a:xfrm>
            <a:custGeom>
              <a:avLst/>
              <a:gdLst/>
              <a:ahLst/>
              <a:cxnLst/>
              <a:rect l="l" t="t" r="r" b="b"/>
              <a:pathLst>
                <a:path w="34925" h="41909">
                  <a:moveTo>
                    <a:pt x="0" y="0"/>
                  </a:moveTo>
                  <a:lnTo>
                    <a:pt x="7939" y="8700"/>
                  </a:lnTo>
                  <a:lnTo>
                    <a:pt x="14181" y="15925"/>
                  </a:lnTo>
                  <a:lnTo>
                    <a:pt x="21964" y="25566"/>
                  </a:lnTo>
                  <a:lnTo>
                    <a:pt x="34525" y="41515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6832279" y="12202788"/>
              <a:ext cx="45085" cy="65405"/>
            </a:xfrm>
            <a:custGeom>
              <a:avLst/>
              <a:gdLst/>
              <a:ahLst/>
              <a:cxnLst/>
              <a:rect l="l" t="t" r="r" b="b"/>
              <a:pathLst>
                <a:path w="45084" h="65404">
                  <a:moveTo>
                    <a:pt x="0" y="0"/>
                  </a:moveTo>
                  <a:lnTo>
                    <a:pt x="12719" y="16320"/>
                  </a:lnTo>
                  <a:lnTo>
                    <a:pt x="21620" y="28566"/>
                  </a:lnTo>
                  <a:lnTo>
                    <a:pt x="30895" y="42861"/>
                  </a:lnTo>
                  <a:lnTo>
                    <a:pt x="44741" y="65331"/>
                  </a:lnTo>
                </a:path>
              </a:pathLst>
            </a:custGeom>
            <a:ln w="32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6877021" y="12268120"/>
              <a:ext cx="38735" cy="82550"/>
            </a:xfrm>
            <a:custGeom>
              <a:avLst/>
              <a:gdLst/>
              <a:ahLst/>
              <a:cxnLst/>
              <a:rect l="l" t="t" r="r" b="b"/>
              <a:pathLst>
                <a:path w="38734" h="82550">
                  <a:moveTo>
                    <a:pt x="0" y="0"/>
                  </a:moveTo>
                  <a:lnTo>
                    <a:pt x="13750" y="22737"/>
                  </a:lnTo>
                  <a:lnTo>
                    <a:pt x="22358" y="38903"/>
                  </a:lnTo>
                  <a:lnTo>
                    <a:pt x="29447" y="56226"/>
                  </a:lnTo>
                  <a:lnTo>
                    <a:pt x="38638" y="82434"/>
                  </a:lnTo>
                </a:path>
              </a:pathLst>
            </a:custGeom>
            <a:ln w="30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6915660" y="12350554"/>
              <a:ext cx="15240" cy="89535"/>
            </a:xfrm>
            <a:custGeom>
              <a:avLst/>
              <a:gdLst/>
              <a:ahLst/>
              <a:cxnLst/>
              <a:rect l="l" t="t" r="r" b="b"/>
              <a:pathLst>
                <a:path w="15240" h="89534">
                  <a:moveTo>
                    <a:pt x="0" y="0"/>
                  </a:moveTo>
                  <a:lnTo>
                    <a:pt x="8822" y="26313"/>
                  </a:lnTo>
                  <a:lnTo>
                    <a:pt x="13324" y="44368"/>
                  </a:lnTo>
                  <a:lnTo>
                    <a:pt x="14911" y="62521"/>
                  </a:lnTo>
                  <a:lnTo>
                    <a:pt x="14990" y="89127"/>
                  </a:lnTo>
                </a:path>
              </a:pathLst>
            </a:custGeom>
            <a:ln w="29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6913033" y="12439682"/>
              <a:ext cx="17780" cy="83185"/>
            </a:xfrm>
            <a:custGeom>
              <a:avLst/>
              <a:gdLst/>
              <a:ahLst/>
              <a:cxnLst/>
              <a:rect l="l" t="t" r="r" b="b"/>
              <a:pathLst>
                <a:path w="17779" h="83184">
                  <a:moveTo>
                    <a:pt x="17617" y="0"/>
                  </a:moveTo>
                  <a:lnTo>
                    <a:pt x="17186" y="26509"/>
                  </a:lnTo>
                  <a:lnTo>
                    <a:pt x="15207" y="43980"/>
                  </a:lnTo>
                  <a:lnTo>
                    <a:pt x="10029" y="60183"/>
                  </a:lnTo>
                  <a:lnTo>
                    <a:pt x="0" y="82891"/>
                  </a:lnTo>
                </a:path>
              </a:pathLst>
            </a:custGeom>
            <a:ln w="29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6865549" y="12522573"/>
              <a:ext cx="47625" cy="64135"/>
            </a:xfrm>
            <a:custGeom>
              <a:avLst/>
              <a:gdLst/>
              <a:ahLst/>
              <a:cxnLst/>
              <a:rect l="l" t="t" r="r" b="b"/>
              <a:pathLst>
                <a:path w="47625" h="64134">
                  <a:moveTo>
                    <a:pt x="47483" y="0"/>
                  </a:moveTo>
                  <a:lnTo>
                    <a:pt x="36987" y="22406"/>
                  </a:lnTo>
                  <a:lnTo>
                    <a:pt x="28542" y="36505"/>
                  </a:lnTo>
                  <a:lnTo>
                    <a:pt x="17696" y="48264"/>
                  </a:lnTo>
                  <a:lnTo>
                    <a:pt x="0" y="63649"/>
                  </a:lnTo>
                </a:path>
              </a:pathLst>
            </a:custGeom>
            <a:ln w="29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6805714" y="12586223"/>
              <a:ext cx="60325" cy="36830"/>
            </a:xfrm>
            <a:custGeom>
              <a:avLst/>
              <a:gdLst/>
              <a:ahLst/>
              <a:cxnLst/>
              <a:rect l="l" t="t" r="r" b="b"/>
              <a:pathLst>
                <a:path w="60325" h="36829">
                  <a:moveTo>
                    <a:pt x="59835" y="0"/>
                  </a:moveTo>
                  <a:lnTo>
                    <a:pt x="41945" y="14964"/>
                  </a:lnTo>
                  <a:lnTo>
                    <a:pt x="29748" y="23777"/>
                  </a:lnTo>
                  <a:lnTo>
                    <a:pt x="17637" y="29879"/>
                  </a:lnTo>
                  <a:lnTo>
                    <a:pt x="0" y="36714"/>
                  </a:lnTo>
                </a:path>
              </a:pathLst>
            </a:custGeom>
            <a:ln w="29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6" name="object 1346"/>
          <p:cNvGrpSpPr/>
          <p:nvPr/>
        </p:nvGrpSpPr>
        <p:grpSpPr>
          <a:xfrm>
            <a:off x="7381206" y="12353685"/>
            <a:ext cx="51435" cy="168275"/>
            <a:chOff x="7381206" y="12353685"/>
            <a:chExt cx="51435" cy="168275"/>
          </a:xfrm>
        </p:grpSpPr>
        <p:sp>
          <p:nvSpPr>
            <p:cNvPr id="1347" name="object 1347"/>
            <p:cNvSpPr/>
            <p:nvPr/>
          </p:nvSpPr>
          <p:spPr>
            <a:xfrm>
              <a:off x="7414231" y="1237114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60" y="0"/>
                  </a:moveTo>
                </a:path>
                <a:path w="1270" h="1270">
                  <a:moveTo>
                    <a:pt x="945" y="0"/>
                  </a:moveTo>
                  <a:lnTo>
                    <a:pt x="0" y="114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7412429" y="12372294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801" y="0"/>
                  </a:moveTo>
                  <a:lnTo>
                    <a:pt x="971" y="1147"/>
                  </a:lnTo>
                  <a:lnTo>
                    <a:pt x="0" y="6128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7410708" y="12378422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4" h="15875">
                  <a:moveTo>
                    <a:pt x="1721" y="0"/>
                  </a:moveTo>
                  <a:lnTo>
                    <a:pt x="751" y="4981"/>
                  </a:lnTo>
                  <a:lnTo>
                    <a:pt x="0" y="15481"/>
                  </a:lnTo>
                </a:path>
              </a:pathLst>
            </a:custGeom>
            <a:ln w="34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7407151" y="12393903"/>
              <a:ext cx="3810" cy="58419"/>
            </a:xfrm>
            <a:custGeom>
              <a:avLst/>
              <a:gdLst/>
              <a:ahLst/>
              <a:cxnLst/>
              <a:rect l="l" t="t" r="r" b="b"/>
              <a:pathLst>
                <a:path w="3809" h="58420">
                  <a:moveTo>
                    <a:pt x="3557" y="0"/>
                  </a:moveTo>
                  <a:lnTo>
                    <a:pt x="2241" y="24241"/>
                  </a:lnTo>
                  <a:lnTo>
                    <a:pt x="1432" y="38405"/>
                  </a:lnTo>
                  <a:lnTo>
                    <a:pt x="796" y="47969"/>
                  </a:lnTo>
                  <a:lnTo>
                    <a:pt x="0" y="58409"/>
                  </a:lnTo>
                </a:path>
              </a:pathLst>
            </a:custGeom>
            <a:ln w="33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7403230" y="12452313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5" h="31115">
                  <a:moveTo>
                    <a:pt x="3920" y="0"/>
                  </a:moveTo>
                  <a:lnTo>
                    <a:pt x="3119" y="10011"/>
                  </a:lnTo>
                  <a:lnTo>
                    <a:pt x="2443" y="16576"/>
                  </a:lnTo>
                  <a:lnTo>
                    <a:pt x="1526" y="22599"/>
                  </a:lnTo>
                  <a:lnTo>
                    <a:pt x="0" y="30987"/>
                  </a:lnTo>
                </a:path>
              </a:pathLst>
            </a:custGeom>
            <a:ln w="33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7397650" y="12483300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5" h="22225">
                  <a:moveTo>
                    <a:pt x="5580" y="0"/>
                  </a:moveTo>
                  <a:lnTo>
                    <a:pt x="2975" y="14050"/>
                  </a:lnTo>
                  <a:lnTo>
                    <a:pt x="0" y="21646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3" name="object 1353"/>
          <p:cNvGrpSpPr/>
          <p:nvPr/>
        </p:nvGrpSpPr>
        <p:grpSpPr>
          <a:xfrm>
            <a:off x="7369309" y="12244279"/>
            <a:ext cx="47625" cy="47625"/>
            <a:chOff x="7369309" y="12244279"/>
            <a:chExt cx="47625" cy="47625"/>
          </a:xfrm>
        </p:grpSpPr>
        <p:sp>
          <p:nvSpPr>
            <p:cNvPr id="1354" name="object 1354"/>
            <p:cNvSpPr/>
            <p:nvPr/>
          </p:nvSpPr>
          <p:spPr>
            <a:xfrm>
              <a:off x="7386771" y="1227363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343"/>
                  </a:moveTo>
                  <a:lnTo>
                    <a:pt x="17691" y="343"/>
                  </a:lnTo>
                </a:path>
              </a:pathLst>
            </a:custGeom>
            <a:ln w="35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7387001" y="12265484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0" y="8153"/>
                  </a:moveTo>
                  <a:lnTo>
                    <a:pt x="2405" y="2771"/>
                  </a:lnTo>
                  <a:lnTo>
                    <a:pt x="478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7391781" y="12261587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5">
                  <a:moveTo>
                    <a:pt x="0" y="3897"/>
                  </a:moveTo>
                  <a:lnTo>
                    <a:pt x="2374" y="1126"/>
                  </a:lnTo>
                  <a:lnTo>
                    <a:pt x="7368" y="0"/>
                  </a:lnTo>
                </a:path>
              </a:pathLst>
            </a:custGeom>
            <a:ln w="34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7" name="object 1357"/>
          <p:cNvGrpSpPr/>
          <p:nvPr/>
        </p:nvGrpSpPr>
        <p:grpSpPr>
          <a:xfrm>
            <a:off x="7429537" y="12315469"/>
            <a:ext cx="197485" cy="185420"/>
            <a:chOff x="7429537" y="12315469"/>
            <a:chExt cx="197485" cy="185420"/>
          </a:xfrm>
        </p:grpSpPr>
        <p:sp>
          <p:nvSpPr>
            <p:cNvPr id="1358" name="object 1358"/>
            <p:cNvSpPr/>
            <p:nvPr/>
          </p:nvSpPr>
          <p:spPr>
            <a:xfrm>
              <a:off x="7609337" y="1233587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7579815" y="12333098"/>
              <a:ext cx="29845" cy="3175"/>
            </a:xfrm>
            <a:custGeom>
              <a:avLst/>
              <a:gdLst/>
              <a:ahLst/>
              <a:cxnLst/>
              <a:rect l="l" t="t" r="r" b="b"/>
              <a:pathLst>
                <a:path w="29845" h="3175">
                  <a:moveTo>
                    <a:pt x="29521" y="2773"/>
                  </a:moveTo>
                  <a:lnTo>
                    <a:pt x="18019" y="1474"/>
                  </a:lnTo>
                  <a:lnTo>
                    <a:pt x="11110" y="753"/>
                  </a:lnTo>
                  <a:lnTo>
                    <a:pt x="6026" y="348"/>
                  </a:lnTo>
                  <a:lnTo>
                    <a:pt x="0" y="0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7556450" y="12332555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4">
                  <a:moveTo>
                    <a:pt x="23365" y="542"/>
                  </a:moveTo>
                  <a:lnTo>
                    <a:pt x="13471" y="0"/>
                  </a:lnTo>
                  <a:lnTo>
                    <a:pt x="0" y="1584"/>
                  </a:lnTo>
                </a:path>
              </a:pathLst>
            </a:custGeom>
            <a:ln w="34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7528331" y="12334140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5">
                  <a:moveTo>
                    <a:pt x="28119" y="0"/>
                  </a:moveTo>
                  <a:lnTo>
                    <a:pt x="20102" y="980"/>
                  </a:lnTo>
                  <a:lnTo>
                    <a:pt x="14500" y="1899"/>
                  </a:lnTo>
                  <a:lnTo>
                    <a:pt x="8678" y="3291"/>
                  </a:lnTo>
                  <a:lnTo>
                    <a:pt x="0" y="5689"/>
                  </a:lnTo>
                </a:path>
              </a:pathLst>
            </a:custGeom>
            <a:ln w="33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7501373" y="12339829"/>
              <a:ext cx="27305" cy="9525"/>
            </a:xfrm>
            <a:custGeom>
              <a:avLst/>
              <a:gdLst/>
              <a:ahLst/>
              <a:cxnLst/>
              <a:rect l="l" t="t" r="r" b="b"/>
              <a:pathLst>
                <a:path w="27304" h="9525">
                  <a:moveTo>
                    <a:pt x="26957" y="0"/>
                  </a:moveTo>
                  <a:lnTo>
                    <a:pt x="18297" y="2455"/>
                  </a:lnTo>
                  <a:lnTo>
                    <a:pt x="12602" y="4249"/>
                  </a:lnTo>
                  <a:lnTo>
                    <a:pt x="7345" y="6262"/>
                  </a:lnTo>
                  <a:lnTo>
                    <a:pt x="0" y="9373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7483177" y="12349202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5" h="11429">
                  <a:moveTo>
                    <a:pt x="18196" y="0"/>
                  </a:moveTo>
                  <a:lnTo>
                    <a:pt x="5886" y="5267"/>
                  </a:lnTo>
                  <a:lnTo>
                    <a:pt x="0" y="10943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7477290" y="1236014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886" y="0"/>
                  </a:moveTo>
                  <a:lnTo>
                    <a:pt x="0" y="5674"/>
                  </a:lnTo>
                  <a:lnTo>
                    <a:pt x="2540" y="10986"/>
                  </a:lnTo>
                </a:path>
              </a:pathLst>
            </a:custGeom>
            <a:ln w="33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7479831" y="12371132"/>
              <a:ext cx="12700" cy="10160"/>
            </a:xfrm>
            <a:custGeom>
              <a:avLst/>
              <a:gdLst/>
              <a:ahLst/>
              <a:cxnLst/>
              <a:rect l="l" t="t" r="r" b="b"/>
              <a:pathLst>
                <a:path w="12700" h="10159">
                  <a:moveTo>
                    <a:pt x="0" y="0"/>
                  </a:moveTo>
                  <a:lnTo>
                    <a:pt x="2540" y="5311"/>
                  </a:lnTo>
                  <a:lnTo>
                    <a:pt x="12379" y="10060"/>
                  </a:lnTo>
                </a:path>
              </a:pathLst>
            </a:custGeom>
            <a:ln w="33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7492210" y="12381193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59">
                  <a:moveTo>
                    <a:pt x="0" y="0"/>
                  </a:moveTo>
                  <a:lnTo>
                    <a:pt x="5922" y="2821"/>
                  </a:lnTo>
                  <a:lnTo>
                    <a:pt x="10481" y="4759"/>
                  </a:lnTo>
                  <a:lnTo>
                    <a:pt x="16003" y="6710"/>
                  </a:lnTo>
                  <a:lnTo>
                    <a:pt x="24815" y="9573"/>
                  </a:lnTo>
                </a:path>
              </a:pathLst>
            </a:custGeom>
            <a:ln w="34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7517026" y="12390766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5">
                  <a:moveTo>
                    <a:pt x="0" y="0"/>
                  </a:moveTo>
                  <a:lnTo>
                    <a:pt x="8912" y="2879"/>
                  </a:lnTo>
                  <a:lnTo>
                    <a:pt x="15143" y="4945"/>
                  </a:lnTo>
                  <a:lnTo>
                    <a:pt x="21626" y="7195"/>
                  </a:lnTo>
                  <a:lnTo>
                    <a:pt x="31295" y="10623"/>
                  </a:lnTo>
                </a:path>
              </a:pathLst>
            </a:custGeom>
            <a:ln w="33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7548322" y="12401390"/>
              <a:ext cx="29845" cy="13335"/>
            </a:xfrm>
            <a:custGeom>
              <a:avLst/>
              <a:gdLst/>
              <a:ahLst/>
              <a:cxnLst/>
              <a:rect l="l" t="t" r="r" b="b"/>
              <a:pathLst>
                <a:path w="29845" h="13334">
                  <a:moveTo>
                    <a:pt x="0" y="0"/>
                  </a:moveTo>
                  <a:lnTo>
                    <a:pt x="9639" y="3461"/>
                  </a:lnTo>
                  <a:lnTo>
                    <a:pt x="15918" y="5945"/>
                  </a:lnTo>
                  <a:lnTo>
                    <a:pt x="21593" y="8649"/>
                  </a:lnTo>
                  <a:lnTo>
                    <a:pt x="29424" y="12769"/>
                  </a:lnTo>
                </a:path>
              </a:pathLst>
            </a:custGeom>
            <a:ln w="33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7577746" y="12414160"/>
              <a:ext cx="20320" cy="15875"/>
            </a:xfrm>
            <a:custGeom>
              <a:avLst/>
              <a:gdLst/>
              <a:ahLst/>
              <a:cxnLst/>
              <a:rect l="l" t="t" r="r" b="b"/>
              <a:pathLst>
                <a:path w="20320" h="15875">
                  <a:moveTo>
                    <a:pt x="0" y="0"/>
                  </a:moveTo>
                  <a:lnTo>
                    <a:pt x="13104" y="6971"/>
                  </a:lnTo>
                  <a:lnTo>
                    <a:pt x="20208" y="15323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7597954" y="12429483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20" h="17779">
                  <a:moveTo>
                    <a:pt x="0" y="0"/>
                  </a:moveTo>
                  <a:lnTo>
                    <a:pt x="7102" y="8352"/>
                  </a:lnTo>
                  <a:lnTo>
                    <a:pt x="6441" y="17435"/>
                  </a:lnTo>
                </a:path>
              </a:pathLst>
            </a:custGeom>
            <a:ln w="33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7595220" y="12446919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9176" y="0"/>
                  </a:moveTo>
                  <a:lnTo>
                    <a:pt x="8514" y="9083"/>
                  </a:lnTo>
                  <a:lnTo>
                    <a:pt x="0" y="16939"/>
                  </a:lnTo>
                </a:path>
              </a:pathLst>
            </a:custGeom>
            <a:ln w="33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7571314" y="12463858"/>
              <a:ext cx="24130" cy="13335"/>
            </a:xfrm>
            <a:custGeom>
              <a:avLst/>
              <a:gdLst/>
              <a:ahLst/>
              <a:cxnLst/>
              <a:rect l="l" t="t" r="r" b="b"/>
              <a:pathLst>
                <a:path w="24129" h="13334">
                  <a:moveTo>
                    <a:pt x="23905" y="0"/>
                  </a:moveTo>
                  <a:lnTo>
                    <a:pt x="18742" y="4620"/>
                  </a:lnTo>
                  <a:lnTo>
                    <a:pt x="14531" y="7500"/>
                  </a:lnTo>
                  <a:lnTo>
                    <a:pt x="9031" y="9846"/>
                  </a:lnTo>
                  <a:lnTo>
                    <a:pt x="0" y="12865"/>
                  </a:lnTo>
                </a:path>
              </a:pathLst>
            </a:custGeom>
            <a:ln w="33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7536522" y="12476724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4">
                  <a:moveTo>
                    <a:pt x="34791" y="0"/>
                  </a:moveTo>
                  <a:lnTo>
                    <a:pt x="25590" y="2919"/>
                  </a:lnTo>
                  <a:lnTo>
                    <a:pt x="18899" y="4565"/>
                  </a:lnTo>
                  <a:lnTo>
                    <a:pt x="11456" y="5545"/>
                  </a:lnTo>
                  <a:lnTo>
                    <a:pt x="0" y="6465"/>
                  </a:lnTo>
                </a:path>
              </a:pathLst>
            </a:custGeom>
            <a:ln w="33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7498575" y="12483012"/>
              <a:ext cx="38100" cy="1270"/>
            </a:xfrm>
            <a:custGeom>
              <a:avLst/>
              <a:gdLst/>
              <a:ahLst/>
              <a:cxnLst/>
              <a:rect l="l" t="t" r="r" b="b"/>
              <a:pathLst>
                <a:path w="38100" h="1270">
                  <a:moveTo>
                    <a:pt x="37947" y="177"/>
                  </a:moveTo>
                  <a:lnTo>
                    <a:pt x="26440" y="993"/>
                  </a:lnTo>
                  <a:lnTo>
                    <a:pt x="18652" y="1246"/>
                  </a:lnTo>
                  <a:lnTo>
                    <a:pt x="11024" y="921"/>
                  </a:lnTo>
                  <a:lnTo>
                    <a:pt x="0" y="0"/>
                  </a:lnTo>
                </a:path>
              </a:pathLst>
            </a:custGeom>
            <a:ln w="32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7465902" y="12478433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32673" y="4578"/>
                  </a:moveTo>
                  <a:lnTo>
                    <a:pt x="21730" y="3588"/>
                  </a:lnTo>
                  <a:lnTo>
                    <a:pt x="14680" y="2782"/>
                  </a:lnTo>
                  <a:lnTo>
                    <a:pt x="8457" y="1728"/>
                  </a:lnTo>
                  <a:lnTo>
                    <a:pt x="0" y="0"/>
                  </a:lnTo>
                </a:path>
              </a:pathLst>
            </a:custGeom>
            <a:ln w="32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7445883" y="12471112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20018" y="7321"/>
                  </a:moveTo>
                  <a:lnTo>
                    <a:pt x="5891" y="4374"/>
                  </a:lnTo>
                  <a:lnTo>
                    <a:pt x="0" y="0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77" name="object 1377"/>
          <p:cNvPicPr/>
          <p:nvPr/>
        </p:nvPicPr>
        <p:blipFill>
          <a:blip r:embed="rId252" cstate="print"/>
          <a:stretch>
            <a:fillRect/>
          </a:stretch>
        </p:blipFill>
        <p:spPr>
          <a:xfrm>
            <a:off x="7961400" y="12139715"/>
            <a:ext cx="372931" cy="318459"/>
          </a:xfrm>
          <a:prstGeom prst="rect">
            <a:avLst/>
          </a:prstGeom>
        </p:spPr>
      </p:pic>
      <p:pic>
        <p:nvPicPr>
          <p:cNvPr id="1378" name="object 1378"/>
          <p:cNvPicPr/>
          <p:nvPr/>
        </p:nvPicPr>
        <p:blipFill>
          <a:blip r:embed="rId253" cstate="print"/>
          <a:stretch>
            <a:fillRect/>
          </a:stretch>
        </p:blipFill>
        <p:spPr>
          <a:xfrm>
            <a:off x="8398064" y="12214236"/>
            <a:ext cx="157316" cy="199577"/>
          </a:xfrm>
          <a:prstGeom prst="rect">
            <a:avLst/>
          </a:prstGeom>
        </p:spPr>
      </p:pic>
      <p:pic>
        <p:nvPicPr>
          <p:cNvPr id="1379" name="object 1379"/>
          <p:cNvPicPr/>
          <p:nvPr/>
        </p:nvPicPr>
        <p:blipFill>
          <a:blip r:embed="rId254" cstate="print"/>
          <a:stretch>
            <a:fillRect/>
          </a:stretch>
        </p:blipFill>
        <p:spPr>
          <a:xfrm>
            <a:off x="8604468" y="12201125"/>
            <a:ext cx="223284" cy="232251"/>
          </a:xfrm>
          <a:prstGeom prst="rect">
            <a:avLst/>
          </a:prstGeom>
        </p:spPr>
      </p:pic>
      <p:grpSp>
        <p:nvGrpSpPr>
          <p:cNvPr id="1380" name="object 1380"/>
          <p:cNvGrpSpPr/>
          <p:nvPr/>
        </p:nvGrpSpPr>
        <p:grpSpPr>
          <a:xfrm>
            <a:off x="8931218" y="12408322"/>
            <a:ext cx="37465" cy="37465"/>
            <a:chOff x="8931218" y="12408322"/>
            <a:chExt cx="37465" cy="37465"/>
          </a:xfrm>
        </p:grpSpPr>
        <p:sp>
          <p:nvSpPr>
            <p:cNvPr id="1381" name="object 1381"/>
            <p:cNvSpPr/>
            <p:nvPr/>
          </p:nvSpPr>
          <p:spPr>
            <a:xfrm>
              <a:off x="8950773" y="1242773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8948680" y="1242578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092" y="1946"/>
                  </a:moveTo>
                  <a:lnTo>
                    <a:pt x="1977" y="14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631" y="234429"/>
            <a:ext cx="480656" cy="4638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149" y="190397"/>
            <a:ext cx="328172" cy="3908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2246" y="399871"/>
            <a:ext cx="217226" cy="1894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85266" y="236441"/>
            <a:ext cx="502920" cy="530225"/>
            <a:chOff x="2285266" y="236441"/>
            <a:chExt cx="502920" cy="530225"/>
          </a:xfrm>
        </p:grpSpPr>
        <p:sp>
          <p:nvSpPr>
            <p:cNvPr id="6" name="object 6"/>
            <p:cNvSpPr/>
            <p:nvPr/>
          </p:nvSpPr>
          <p:spPr>
            <a:xfrm>
              <a:off x="2369961" y="26465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0516" y="264078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5">
                  <a:moveTo>
                    <a:pt x="9445" y="573"/>
                  </a:moveTo>
                  <a:lnTo>
                    <a:pt x="4517" y="573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38196" y="259559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60" h="5079">
                  <a:moveTo>
                    <a:pt x="22320" y="4519"/>
                  </a:moveTo>
                  <a:lnTo>
                    <a:pt x="5933" y="1601"/>
                  </a:lnTo>
                  <a:lnTo>
                    <a:pt x="0" y="0"/>
                  </a:lnTo>
                </a:path>
              </a:pathLst>
            </a:custGeom>
            <a:ln w="34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28487" y="256607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708" y="2951"/>
                  </a:moveTo>
                  <a:lnTo>
                    <a:pt x="3775" y="1348"/>
                  </a:lnTo>
                  <a:lnTo>
                    <a:pt x="0" y="0"/>
                  </a:lnTo>
                </a:path>
              </a:pathLst>
            </a:custGeom>
            <a:ln w="34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4712" y="25446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775" y="2145"/>
                  </a:moveTo>
                  <a:lnTo>
                    <a:pt x="0" y="796"/>
                  </a:lnTo>
                  <a:lnTo>
                    <a:pt x="2463" y="0"/>
                  </a:lnTo>
                </a:path>
              </a:pathLst>
            </a:custGeom>
            <a:ln w="34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7176" y="253663"/>
              <a:ext cx="14604" cy="1270"/>
            </a:xfrm>
            <a:custGeom>
              <a:avLst/>
              <a:gdLst/>
              <a:ahLst/>
              <a:cxnLst/>
              <a:rect l="l" t="t" r="r" b="b"/>
              <a:pathLst>
                <a:path w="14605" h="1270">
                  <a:moveTo>
                    <a:pt x="0" y="798"/>
                  </a:moveTo>
                  <a:lnTo>
                    <a:pt x="2463" y="0"/>
                  </a:lnTo>
                  <a:lnTo>
                    <a:pt x="14027" y="207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41203" y="253871"/>
              <a:ext cx="83820" cy="3175"/>
            </a:xfrm>
            <a:custGeom>
              <a:avLst/>
              <a:gdLst/>
              <a:ahLst/>
              <a:cxnLst/>
              <a:rect l="l" t="t" r="r" b="b"/>
              <a:pathLst>
                <a:path w="83819" h="3175">
                  <a:moveTo>
                    <a:pt x="0" y="0"/>
                  </a:moveTo>
                  <a:lnTo>
                    <a:pt x="32280" y="1208"/>
                  </a:lnTo>
                  <a:lnTo>
                    <a:pt x="51757" y="1934"/>
                  </a:lnTo>
                  <a:lnTo>
                    <a:pt x="66276" y="2468"/>
                  </a:lnTo>
                  <a:lnTo>
                    <a:pt x="83681" y="3102"/>
                  </a:lnTo>
                </a:path>
              </a:pathLst>
            </a:custGeom>
            <a:ln w="33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24885" y="256973"/>
              <a:ext cx="56515" cy="1905"/>
            </a:xfrm>
            <a:custGeom>
              <a:avLst/>
              <a:gdLst/>
              <a:ahLst/>
              <a:cxnLst/>
              <a:rect l="l" t="t" r="r" b="b"/>
              <a:pathLst>
                <a:path w="56514" h="1904">
                  <a:moveTo>
                    <a:pt x="0" y="0"/>
                  </a:moveTo>
                  <a:lnTo>
                    <a:pt x="16979" y="605"/>
                  </a:lnTo>
                  <a:lnTo>
                    <a:pt x="28513" y="949"/>
                  </a:lnTo>
                  <a:lnTo>
                    <a:pt x="39890" y="1159"/>
                  </a:lnTo>
                  <a:lnTo>
                    <a:pt x="56397" y="1362"/>
                  </a:lnTo>
                </a:path>
              </a:pathLst>
            </a:custGeom>
            <a:ln w="32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81283" y="258148"/>
              <a:ext cx="48260" cy="635"/>
            </a:xfrm>
            <a:custGeom>
              <a:avLst/>
              <a:gdLst/>
              <a:ahLst/>
              <a:cxnLst/>
              <a:rect l="l" t="t" r="r" b="b"/>
              <a:pathLst>
                <a:path w="48260" h="635">
                  <a:moveTo>
                    <a:pt x="-15744" y="203"/>
                  </a:moveTo>
                  <a:lnTo>
                    <a:pt x="63958" y="203"/>
                  </a:lnTo>
                </a:path>
              </a:pathLst>
            </a:custGeom>
            <a:ln w="31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29498" y="256823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4" h="1904">
                  <a:moveTo>
                    <a:pt x="0" y="1325"/>
                  </a:moveTo>
                  <a:lnTo>
                    <a:pt x="11972" y="1017"/>
                  </a:lnTo>
                  <a:lnTo>
                    <a:pt x="19149" y="777"/>
                  </a:lnTo>
                  <a:lnTo>
                    <a:pt x="24398" y="479"/>
                  </a:lnTo>
                  <a:lnTo>
                    <a:pt x="30587" y="0"/>
                  </a:lnTo>
                </a:path>
              </a:pathLst>
            </a:custGeom>
            <a:ln w="31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0085" y="255274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30" h="1904">
                  <a:moveTo>
                    <a:pt x="0" y="1548"/>
                  </a:moveTo>
                  <a:lnTo>
                    <a:pt x="10151" y="733"/>
                  </a:lnTo>
                  <a:lnTo>
                    <a:pt x="11431" y="0"/>
                  </a:lnTo>
                </a:path>
              </a:pathLst>
            </a:custGeom>
            <a:ln w="32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8689" y="254541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2826" y="733"/>
                  </a:moveTo>
                  <a:lnTo>
                    <a:pt x="4106" y="0"/>
                  </a:lnTo>
                  <a:lnTo>
                    <a:pt x="0" y="1485"/>
                  </a:lnTo>
                </a:path>
              </a:pathLst>
            </a:custGeom>
            <a:ln w="33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8999" y="256026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60" h="8889">
                  <a:moveTo>
                    <a:pt x="9690" y="0"/>
                  </a:moveTo>
                  <a:lnTo>
                    <a:pt x="5584" y="1486"/>
                  </a:lnTo>
                  <a:lnTo>
                    <a:pt x="0" y="8325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9756" y="264351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9243" y="0"/>
                  </a:moveTo>
                  <a:lnTo>
                    <a:pt x="3658" y="6838"/>
                  </a:lnTo>
                  <a:lnTo>
                    <a:pt x="0" y="21640"/>
                  </a:lnTo>
                </a:path>
              </a:pathLst>
            </a:custGeom>
            <a:ln w="34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45761" y="285991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4" h="38735">
                  <a:moveTo>
                    <a:pt x="3994" y="0"/>
                  </a:moveTo>
                  <a:lnTo>
                    <a:pt x="1873" y="8924"/>
                  </a:lnTo>
                  <a:lnTo>
                    <a:pt x="750" y="15888"/>
                  </a:lnTo>
                  <a:lnTo>
                    <a:pt x="250" y="24480"/>
                  </a:lnTo>
                  <a:lnTo>
                    <a:pt x="0" y="38292"/>
                  </a:lnTo>
                </a:path>
              </a:pathLst>
            </a:custGeom>
            <a:ln w="33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45607" y="324284"/>
              <a:ext cx="2540" cy="53340"/>
            </a:xfrm>
            <a:custGeom>
              <a:avLst/>
              <a:gdLst/>
              <a:ahLst/>
              <a:cxnLst/>
              <a:rect l="l" t="t" r="r" b="b"/>
              <a:pathLst>
                <a:path w="2539" h="53339">
                  <a:moveTo>
                    <a:pt x="154" y="0"/>
                  </a:moveTo>
                  <a:lnTo>
                    <a:pt x="0" y="14044"/>
                  </a:lnTo>
                  <a:lnTo>
                    <a:pt x="175" y="24277"/>
                  </a:lnTo>
                  <a:lnTo>
                    <a:pt x="884" y="35695"/>
                  </a:lnTo>
                  <a:lnTo>
                    <a:pt x="2331" y="53292"/>
                  </a:lnTo>
                </a:path>
              </a:pathLst>
            </a:custGeom>
            <a:ln w="33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7939" y="377576"/>
              <a:ext cx="7620" cy="62230"/>
            </a:xfrm>
            <a:custGeom>
              <a:avLst/>
              <a:gdLst/>
              <a:ahLst/>
              <a:cxnLst/>
              <a:rect l="l" t="t" r="r" b="b"/>
              <a:pathLst>
                <a:path w="7619" h="62229">
                  <a:moveTo>
                    <a:pt x="0" y="0"/>
                  </a:moveTo>
                  <a:lnTo>
                    <a:pt x="1529" y="17738"/>
                  </a:lnTo>
                  <a:lnTo>
                    <a:pt x="2812" y="30133"/>
                  </a:lnTo>
                  <a:lnTo>
                    <a:pt x="4547" y="43019"/>
                  </a:lnTo>
                  <a:lnTo>
                    <a:pt x="7428" y="62231"/>
                  </a:lnTo>
                </a:path>
              </a:pathLst>
            </a:custGeom>
            <a:ln w="32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5368" y="439808"/>
              <a:ext cx="11430" cy="62865"/>
            </a:xfrm>
            <a:custGeom>
              <a:avLst/>
              <a:gdLst/>
              <a:ahLst/>
              <a:cxnLst/>
              <a:rect l="l" t="t" r="r" b="b"/>
              <a:pathLst>
                <a:path w="11430" h="62865">
                  <a:moveTo>
                    <a:pt x="0" y="0"/>
                  </a:moveTo>
                  <a:lnTo>
                    <a:pt x="2939" y="19220"/>
                  </a:lnTo>
                  <a:lnTo>
                    <a:pt x="5080" y="32157"/>
                  </a:lnTo>
                  <a:lnTo>
                    <a:pt x="7466" y="44690"/>
                  </a:lnTo>
                  <a:lnTo>
                    <a:pt x="11143" y="62695"/>
                  </a:lnTo>
                </a:path>
              </a:pathLst>
            </a:custGeom>
            <a:ln w="31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66511" y="502504"/>
              <a:ext cx="12700" cy="53975"/>
            </a:xfrm>
            <a:custGeom>
              <a:avLst/>
              <a:gdLst/>
              <a:ahLst/>
              <a:cxnLst/>
              <a:rect l="l" t="t" r="r" b="b"/>
              <a:pathLst>
                <a:path w="12700" h="53975">
                  <a:moveTo>
                    <a:pt x="0" y="0"/>
                  </a:moveTo>
                  <a:lnTo>
                    <a:pt x="3700" y="17862"/>
                  </a:lnTo>
                  <a:lnTo>
                    <a:pt x="6251" y="29393"/>
                  </a:lnTo>
                  <a:lnTo>
                    <a:pt x="8838" y="39612"/>
                  </a:lnTo>
                  <a:lnTo>
                    <a:pt x="12647" y="53539"/>
                  </a:lnTo>
                </a:path>
              </a:pathLst>
            </a:custGeom>
            <a:ln w="30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79159" y="556043"/>
              <a:ext cx="12065" cy="37465"/>
            </a:xfrm>
            <a:custGeom>
              <a:avLst/>
              <a:gdLst/>
              <a:ahLst/>
              <a:cxnLst/>
              <a:rect l="l" t="t" r="r" b="b"/>
              <a:pathLst>
                <a:path w="12064" h="37465">
                  <a:moveTo>
                    <a:pt x="0" y="0"/>
                  </a:moveTo>
                  <a:lnTo>
                    <a:pt x="3792" y="13673"/>
                  </a:lnTo>
                  <a:lnTo>
                    <a:pt x="6260" y="22118"/>
                  </a:lnTo>
                  <a:lnTo>
                    <a:pt x="8488" y="28829"/>
                  </a:lnTo>
                  <a:lnTo>
                    <a:pt x="11560" y="37306"/>
                  </a:lnTo>
                </a:path>
              </a:pathLst>
            </a:custGeom>
            <a:ln w="31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90719" y="593349"/>
              <a:ext cx="8255" cy="19685"/>
            </a:xfrm>
            <a:custGeom>
              <a:avLst/>
              <a:gdLst/>
              <a:ahLst/>
              <a:cxnLst/>
              <a:rect l="l" t="t" r="r" b="b"/>
              <a:pathLst>
                <a:path w="8255" h="19684">
                  <a:moveTo>
                    <a:pt x="0" y="0"/>
                  </a:moveTo>
                  <a:lnTo>
                    <a:pt x="5139" y="14033"/>
                  </a:lnTo>
                  <a:lnTo>
                    <a:pt x="8002" y="19384"/>
                  </a:lnTo>
                </a:path>
              </a:pathLst>
            </a:custGeom>
            <a:ln w="32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98722" y="61273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0"/>
                  </a:moveTo>
                  <a:lnTo>
                    <a:pt x="2863" y="5353"/>
                  </a:lnTo>
                  <a:lnTo>
                    <a:pt x="1307" y="4753"/>
                  </a:lnTo>
                </a:path>
              </a:pathLst>
            </a:custGeom>
            <a:ln w="33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89458" y="613199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4" h="4445">
                  <a:moveTo>
                    <a:pt x="10571" y="4288"/>
                  </a:moveTo>
                  <a:lnTo>
                    <a:pt x="9015" y="3689"/>
                  </a:lnTo>
                  <a:lnTo>
                    <a:pt x="0" y="0"/>
                  </a:lnTo>
                </a:path>
              </a:pathLst>
            </a:custGeom>
            <a:ln w="34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63314" y="604789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69" h="8890">
                  <a:moveTo>
                    <a:pt x="26143" y="8410"/>
                  </a:moveTo>
                  <a:lnTo>
                    <a:pt x="20664" y="6203"/>
                  </a:lnTo>
                  <a:lnTo>
                    <a:pt x="16114" y="4591"/>
                  </a:lnTo>
                  <a:lnTo>
                    <a:pt x="10043" y="2786"/>
                  </a:lnTo>
                  <a:lnTo>
                    <a:pt x="0" y="0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23866" y="595535"/>
              <a:ext cx="40005" cy="9525"/>
            </a:xfrm>
            <a:custGeom>
              <a:avLst/>
              <a:gdLst/>
              <a:ahLst/>
              <a:cxnLst/>
              <a:rect l="l" t="t" r="r" b="b"/>
              <a:pathLst>
                <a:path w="40005" h="9525">
                  <a:moveTo>
                    <a:pt x="39448" y="9253"/>
                  </a:moveTo>
                  <a:lnTo>
                    <a:pt x="29196" y="6453"/>
                  </a:lnTo>
                  <a:lnTo>
                    <a:pt x="21670" y="4556"/>
                  </a:lnTo>
                  <a:lnTo>
                    <a:pt x="13171" y="2694"/>
                  </a:lnTo>
                  <a:lnTo>
                    <a:pt x="0" y="0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78490" y="587499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19" h="8254">
                  <a:moveTo>
                    <a:pt x="45375" y="8036"/>
                  </a:moveTo>
                  <a:lnTo>
                    <a:pt x="32111" y="5361"/>
                  </a:lnTo>
                  <a:lnTo>
                    <a:pt x="22964" y="3632"/>
                  </a:lnTo>
                  <a:lnTo>
                    <a:pt x="13678" y="2096"/>
                  </a:lnTo>
                  <a:lnTo>
                    <a:pt x="0" y="0"/>
                  </a:lnTo>
                </a:path>
              </a:pathLst>
            </a:custGeom>
            <a:ln w="32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03377" y="577575"/>
              <a:ext cx="75565" cy="10160"/>
            </a:xfrm>
            <a:custGeom>
              <a:avLst/>
              <a:gdLst/>
              <a:ahLst/>
              <a:cxnLst/>
              <a:rect l="l" t="t" r="r" b="b"/>
              <a:pathLst>
                <a:path w="75564" h="10159">
                  <a:moveTo>
                    <a:pt x="75113" y="9923"/>
                  </a:moveTo>
                  <a:lnTo>
                    <a:pt x="38761" y="5181"/>
                  </a:lnTo>
                  <a:lnTo>
                    <a:pt x="18820" y="2567"/>
                  </a:lnTo>
                  <a:lnTo>
                    <a:pt x="8246" y="1150"/>
                  </a:lnTo>
                  <a:lnTo>
                    <a:pt x="0" y="0"/>
                  </a:lnTo>
                </a:path>
              </a:pathLst>
            </a:custGeom>
            <a:ln w="32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87961" y="572817"/>
              <a:ext cx="15875" cy="5080"/>
            </a:xfrm>
            <a:custGeom>
              <a:avLst/>
              <a:gdLst/>
              <a:ahLst/>
              <a:cxnLst/>
              <a:rect l="l" t="t" r="r" b="b"/>
              <a:pathLst>
                <a:path w="15875" h="5079">
                  <a:moveTo>
                    <a:pt x="15415" y="4757"/>
                  </a:moveTo>
                  <a:lnTo>
                    <a:pt x="2840" y="2987"/>
                  </a:lnTo>
                  <a:lnTo>
                    <a:pt x="0" y="0"/>
                  </a:lnTo>
                </a:path>
              </a:pathLst>
            </a:custGeom>
            <a:ln w="32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85120" y="562729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5" h="10159">
                  <a:moveTo>
                    <a:pt x="2841" y="10087"/>
                  </a:moveTo>
                  <a:lnTo>
                    <a:pt x="0" y="7100"/>
                  </a:lnTo>
                  <a:lnTo>
                    <a:pt x="6935" y="0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66947" y="405183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5" h="635">
                  <a:moveTo>
                    <a:pt x="13000" y="573"/>
                  </a:moveTo>
                  <a:lnTo>
                    <a:pt x="11739" y="573"/>
                  </a:lnTo>
                  <a:lnTo>
                    <a:pt x="10477" y="573"/>
                  </a:lnTo>
                </a:path>
                <a:path w="13335" h="635">
                  <a:moveTo>
                    <a:pt x="10477" y="573"/>
                  </a:moveTo>
                  <a:lnTo>
                    <a:pt x="7955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48187" y="402863"/>
              <a:ext cx="19050" cy="2540"/>
            </a:xfrm>
            <a:custGeom>
              <a:avLst/>
              <a:gdLst/>
              <a:ahLst/>
              <a:cxnLst/>
              <a:rect l="l" t="t" r="r" b="b"/>
              <a:pathLst>
                <a:path w="19050" h="2539">
                  <a:moveTo>
                    <a:pt x="18760" y="2319"/>
                  </a:moveTo>
                  <a:lnTo>
                    <a:pt x="10805" y="1745"/>
                  </a:lnTo>
                  <a:lnTo>
                    <a:pt x="0" y="0"/>
                  </a:lnTo>
                </a:path>
              </a:pathLst>
            </a:custGeom>
            <a:ln w="34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26818" y="399033"/>
              <a:ext cx="21590" cy="4445"/>
            </a:xfrm>
            <a:custGeom>
              <a:avLst/>
              <a:gdLst/>
              <a:ahLst/>
              <a:cxnLst/>
              <a:rect l="l" t="t" r="r" b="b"/>
              <a:pathLst>
                <a:path w="21589" h="4445">
                  <a:moveTo>
                    <a:pt x="21368" y="3830"/>
                  </a:moveTo>
                  <a:lnTo>
                    <a:pt x="10562" y="2086"/>
                  </a:lnTo>
                  <a:lnTo>
                    <a:pt x="0" y="0"/>
                  </a:lnTo>
                </a:path>
              </a:pathLst>
            </a:custGeom>
            <a:ln w="33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09170" y="395081"/>
              <a:ext cx="17780" cy="4445"/>
            </a:xfrm>
            <a:custGeom>
              <a:avLst/>
              <a:gdLst/>
              <a:ahLst/>
              <a:cxnLst/>
              <a:rect l="l" t="t" r="r" b="b"/>
              <a:pathLst>
                <a:path w="17780" h="4445">
                  <a:moveTo>
                    <a:pt x="17648" y="3951"/>
                  </a:moveTo>
                  <a:lnTo>
                    <a:pt x="7086" y="1865"/>
                  </a:lnTo>
                  <a:lnTo>
                    <a:pt x="0" y="0"/>
                  </a:lnTo>
                </a:path>
              </a:pathLst>
            </a:custGeom>
            <a:ln w="33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02083" y="391697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10">
                  <a:moveTo>
                    <a:pt x="7086" y="3384"/>
                  </a:moveTo>
                  <a:lnTo>
                    <a:pt x="0" y="1519"/>
                  </a:lnTo>
                  <a:lnTo>
                    <a:pt x="545" y="0"/>
                  </a:lnTo>
                </a:path>
              </a:pathLst>
            </a:custGeom>
            <a:ln w="33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02628" y="389087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0" y="2609"/>
                  </a:moveTo>
                  <a:lnTo>
                    <a:pt x="545" y="1091"/>
                  </a:lnTo>
                  <a:lnTo>
                    <a:pt x="10854" y="0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13483" y="387469"/>
              <a:ext cx="29845" cy="1905"/>
            </a:xfrm>
            <a:custGeom>
              <a:avLst/>
              <a:gdLst/>
              <a:ahLst/>
              <a:cxnLst/>
              <a:rect l="l" t="t" r="r" b="b"/>
              <a:pathLst>
                <a:path w="29844" h="1904">
                  <a:moveTo>
                    <a:pt x="0" y="1618"/>
                  </a:moveTo>
                  <a:lnTo>
                    <a:pt x="6263" y="978"/>
                  </a:lnTo>
                  <a:lnTo>
                    <a:pt x="11446" y="596"/>
                  </a:lnTo>
                  <a:lnTo>
                    <a:pt x="18336" y="320"/>
                  </a:lnTo>
                  <a:lnTo>
                    <a:pt x="29718" y="0"/>
                  </a:lnTo>
                </a:path>
              </a:pathLst>
            </a:custGeom>
            <a:ln w="34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43201" y="387028"/>
              <a:ext cx="44450" cy="635"/>
            </a:xfrm>
            <a:custGeom>
              <a:avLst/>
              <a:gdLst/>
              <a:ahLst/>
              <a:cxnLst/>
              <a:rect l="l" t="t" r="r" b="b"/>
              <a:pathLst>
                <a:path w="44450" h="635">
                  <a:moveTo>
                    <a:pt x="-16840" y="220"/>
                  </a:moveTo>
                  <a:lnTo>
                    <a:pt x="60696" y="220"/>
                  </a:lnTo>
                </a:path>
              </a:pathLst>
            </a:custGeom>
            <a:ln w="34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87057" y="387123"/>
              <a:ext cx="46355" cy="1270"/>
            </a:xfrm>
            <a:custGeom>
              <a:avLst/>
              <a:gdLst/>
              <a:ahLst/>
              <a:cxnLst/>
              <a:rect l="l" t="t" r="r" b="b"/>
              <a:pathLst>
                <a:path w="46355" h="1270">
                  <a:moveTo>
                    <a:pt x="0" y="0"/>
                  </a:moveTo>
                  <a:lnTo>
                    <a:pt x="14470" y="113"/>
                  </a:lnTo>
                  <a:lnTo>
                    <a:pt x="24088" y="246"/>
                  </a:lnTo>
                  <a:lnTo>
                    <a:pt x="33169" y="485"/>
                  </a:lnTo>
                  <a:lnTo>
                    <a:pt x="46028" y="914"/>
                  </a:lnTo>
                </a:path>
              </a:pathLst>
            </a:custGeom>
            <a:ln w="32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33085" y="388038"/>
              <a:ext cx="34925" cy="1905"/>
            </a:xfrm>
            <a:custGeom>
              <a:avLst/>
              <a:gdLst/>
              <a:ahLst/>
              <a:cxnLst/>
              <a:rect l="l" t="t" r="r" b="b"/>
              <a:pathLst>
                <a:path w="34925" h="1904">
                  <a:moveTo>
                    <a:pt x="0" y="0"/>
                  </a:moveTo>
                  <a:lnTo>
                    <a:pt x="12682" y="443"/>
                  </a:lnTo>
                  <a:lnTo>
                    <a:pt x="20531" y="778"/>
                  </a:lnTo>
                  <a:lnTo>
                    <a:pt x="26805" y="1171"/>
                  </a:lnTo>
                  <a:lnTo>
                    <a:pt x="34763" y="1790"/>
                  </a:lnTo>
                </a:path>
              </a:pathLst>
            </a:custGeom>
            <a:ln w="31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67849" y="389828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0" y="0"/>
                  </a:moveTo>
                  <a:lnTo>
                    <a:pt x="13182" y="1049"/>
                  </a:lnTo>
                  <a:lnTo>
                    <a:pt x="15767" y="2181"/>
                  </a:lnTo>
                </a:path>
              </a:pathLst>
            </a:custGeom>
            <a:ln w="32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80794" y="392010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2823" y="0"/>
                  </a:moveTo>
                  <a:lnTo>
                    <a:pt x="5408" y="1130"/>
                  </a:lnTo>
                  <a:lnTo>
                    <a:pt x="0" y="2189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69067" y="394199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4">
                  <a:moveTo>
                    <a:pt x="11727" y="0"/>
                  </a:moveTo>
                  <a:lnTo>
                    <a:pt x="6318" y="1058"/>
                  </a:lnTo>
                  <a:lnTo>
                    <a:pt x="0" y="1525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49974" y="46129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48030" y="461297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4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47003" y="461526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1026" y="0"/>
                  </a:moveTo>
                  <a:lnTo>
                    <a:pt x="0" y="229"/>
                  </a:lnTo>
                  <a:lnTo>
                    <a:pt x="1061" y="235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48064" y="463877"/>
              <a:ext cx="34925" cy="48260"/>
            </a:xfrm>
            <a:custGeom>
              <a:avLst/>
              <a:gdLst/>
              <a:ahLst/>
              <a:cxnLst/>
              <a:rect l="l" t="t" r="r" b="b"/>
              <a:pathLst>
                <a:path w="34925" h="48259">
                  <a:moveTo>
                    <a:pt x="0" y="0"/>
                  </a:moveTo>
                  <a:lnTo>
                    <a:pt x="15291" y="20621"/>
                  </a:lnTo>
                  <a:lnTo>
                    <a:pt x="24026" y="32472"/>
                  </a:lnTo>
                  <a:lnTo>
                    <a:pt x="29477" y="40030"/>
                  </a:lnTo>
                  <a:lnTo>
                    <a:pt x="34920" y="47773"/>
                  </a:lnTo>
                </a:path>
              </a:pathLst>
            </a:custGeom>
            <a:ln w="33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984" y="511650"/>
              <a:ext cx="33020" cy="50800"/>
            </a:xfrm>
            <a:custGeom>
              <a:avLst/>
              <a:gdLst/>
              <a:ahLst/>
              <a:cxnLst/>
              <a:rect l="l" t="t" r="r" b="b"/>
              <a:pathLst>
                <a:path w="33019" h="50800">
                  <a:moveTo>
                    <a:pt x="0" y="0"/>
                  </a:moveTo>
                  <a:lnTo>
                    <a:pt x="17699" y="27883"/>
                  </a:lnTo>
                  <a:lnTo>
                    <a:pt x="26984" y="42419"/>
                  </a:lnTo>
                  <a:lnTo>
                    <a:pt x="30899" y="48322"/>
                  </a:lnTo>
                  <a:lnTo>
                    <a:pt x="32492" y="50310"/>
                  </a:lnTo>
                </a:path>
              </a:pathLst>
            </a:custGeom>
            <a:ln w="33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70633" y="44467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3" y="114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59959" y="440092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4" h="5079">
                  <a:moveTo>
                    <a:pt x="10673" y="4578"/>
                  </a:moveTo>
                  <a:lnTo>
                    <a:pt x="4198" y="1885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51189" y="438207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770" y="1885"/>
                  </a:moveTo>
                  <a:lnTo>
                    <a:pt x="4571" y="0"/>
                  </a:lnTo>
                  <a:lnTo>
                    <a:pt x="0" y="82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41175" y="438289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60" h="8254">
                  <a:moveTo>
                    <a:pt x="10014" y="0"/>
                  </a:moveTo>
                  <a:lnTo>
                    <a:pt x="5443" y="82"/>
                  </a:lnTo>
                  <a:lnTo>
                    <a:pt x="0" y="7759"/>
                  </a:lnTo>
                </a:path>
              </a:pathLst>
            </a:custGeom>
            <a:ln w="34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29408" y="446048"/>
              <a:ext cx="12065" cy="27305"/>
            </a:xfrm>
            <a:custGeom>
              <a:avLst/>
              <a:gdLst/>
              <a:ahLst/>
              <a:cxnLst/>
              <a:rect l="l" t="t" r="r" b="b"/>
              <a:pathLst>
                <a:path w="12064" h="27304">
                  <a:moveTo>
                    <a:pt x="11766" y="0"/>
                  </a:moveTo>
                  <a:lnTo>
                    <a:pt x="8521" y="4738"/>
                  </a:lnTo>
                  <a:lnTo>
                    <a:pt x="6213" y="9122"/>
                  </a:lnTo>
                  <a:lnTo>
                    <a:pt x="3740" y="15678"/>
                  </a:lnTo>
                  <a:lnTo>
                    <a:pt x="0" y="26930"/>
                  </a:lnTo>
                </a:path>
              </a:pathLst>
            </a:custGeom>
            <a:ln w="34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14425" y="472978"/>
              <a:ext cx="15240" cy="50800"/>
            </a:xfrm>
            <a:custGeom>
              <a:avLst/>
              <a:gdLst/>
              <a:ahLst/>
              <a:cxnLst/>
              <a:rect l="l" t="t" r="r" b="b"/>
              <a:pathLst>
                <a:path w="15239" h="50800">
                  <a:moveTo>
                    <a:pt x="14983" y="0"/>
                  </a:moveTo>
                  <a:lnTo>
                    <a:pt x="11192" y="11616"/>
                  </a:lnTo>
                  <a:lnTo>
                    <a:pt x="8367" y="20732"/>
                  </a:lnTo>
                  <a:lnTo>
                    <a:pt x="5105" y="32068"/>
                  </a:lnTo>
                  <a:lnTo>
                    <a:pt x="0" y="50344"/>
                  </a:lnTo>
                </a:path>
              </a:pathLst>
            </a:custGeom>
            <a:ln w="33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94912" y="523323"/>
              <a:ext cx="19685" cy="71755"/>
            </a:xfrm>
            <a:custGeom>
              <a:avLst/>
              <a:gdLst/>
              <a:ahLst/>
              <a:cxnLst/>
              <a:rect l="l" t="t" r="r" b="b"/>
              <a:pathLst>
                <a:path w="19685" h="71754">
                  <a:moveTo>
                    <a:pt x="19512" y="0"/>
                  </a:moveTo>
                  <a:lnTo>
                    <a:pt x="14336" y="18606"/>
                  </a:lnTo>
                  <a:lnTo>
                    <a:pt x="10578" y="32264"/>
                  </a:lnTo>
                  <a:lnTo>
                    <a:pt x="6409" y="47683"/>
                  </a:lnTo>
                  <a:lnTo>
                    <a:pt x="0" y="71575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73481" y="594898"/>
              <a:ext cx="21590" cy="83185"/>
            </a:xfrm>
            <a:custGeom>
              <a:avLst/>
              <a:gdLst/>
              <a:ahLst/>
              <a:cxnLst/>
              <a:rect l="l" t="t" r="r" b="b"/>
              <a:pathLst>
                <a:path w="21589" h="83184">
                  <a:moveTo>
                    <a:pt x="21430" y="0"/>
                  </a:moveTo>
                  <a:lnTo>
                    <a:pt x="14991" y="24065"/>
                  </a:lnTo>
                  <a:lnTo>
                    <a:pt x="10612" y="40703"/>
                  </a:lnTo>
                  <a:lnTo>
                    <a:pt x="6284" y="57667"/>
                  </a:lnTo>
                  <a:lnTo>
                    <a:pt x="0" y="82711"/>
                  </a:lnTo>
                </a:path>
              </a:pathLst>
            </a:custGeom>
            <a:ln w="31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56053" y="677609"/>
              <a:ext cx="17780" cy="74295"/>
            </a:xfrm>
            <a:custGeom>
              <a:avLst/>
              <a:gdLst/>
              <a:ahLst/>
              <a:cxnLst/>
              <a:rect l="l" t="t" r="r" b="b"/>
              <a:pathLst>
                <a:path w="17780" h="74295">
                  <a:moveTo>
                    <a:pt x="17428" y="0"/>
                  </a:moveTo>
                  <a:lnTo>
                    <a:pt x="11205" y="24909"/>
                  </a:lnTo>
                  <a:lnTo>
                    <a:pt x="7316" y="40932"/>
                  </a:lnTo>
                  <a:lnTo>
                    <a:pt x="4125" y="55017"/>
                  </a:lnTo>
                  <a:lnTo>
                    <a:pt x="0" y="74111"/>
                  </a:lnTo>
                </a:path>
              </a:pathLst>
            </a:custGeom>
            <a:ln w="29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3004276" y="167940"/>
            <a:ext cx="713740" cy="451484"/>
            <a:chOff x="3004276" y="167940"/>
            <a:chExt cx="713740" cy="451484"/>
          </a:xfrm>
        </p:grpSpPr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4276" y="196247"/>
              <a:ext cx="200054" cy="358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6708" y="167940"/>
              <a:ext cx="471054" cy="451369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2167" y="378550"/>
            <a:ext cx="88338" cy="14767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64879" y="269382"/>
            <a:ext cx="177526" cy="319749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4179490" y="135786"/>
            <a:ext cx="163195" cy="568325"/>
            <a:chOff x="4179490" y="135786"/>
            <a:chExt cx="163195" cy="568325"/>
          </a:xfrm>
        </p:grpSpPr>
        <p:sp>
          <p:nvSpPr>
            <p:cNvPr id="68" name="object 68"/>
            <p:cNvSpPr/>
            <p:nvPr/>
          </p:nvSpPr>
          <p:spPr>
            <a:xfrm>
              <a:off x="4229404" y="170153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868" y="8934"/>
                  </a:moveTo>
                  <a:lnTo>
                    <a:pt x="5122" y="8016"/>
                  </a:lnTo>
                  <a:lnTo>
                    <a:pt x="4377" y="7100"/>
                  </a:lnTo>
                </a:path>
                <a:path w="6350" h="9525">
                  <a:moveTo>
                    <a:pt x="4377" y="7100"/>
                  </a:moveTo>
                  <a:lnTo>
                    <a:pt x="2887" y="52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26152" y="158887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30">
                  <a:moveTo>
                    <a:pt x="3252" y="11265"/>
                  </a:moveTo>
                  <a:lnTo>
                    <a:pt x="365" y="6001"/>
                  </a:lnTo>
                  <a:lnTo>
                    <a:pt x="0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25787" y="152888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364" y="5999"/>
                  </a:moveTo>
                  <a:lnTo>
                    <a:pt x="0" y="0"/>
                  </a:lnTo>
                  <a:lnTo>
                    <a:pt x="5605" y="587"/>
                  </a:lnTo>
                </a:path>
              </a:pathLst>
            </a:custGeom>
            <a:ln w="34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231392" y="153475"/>
              <a:ext cx="17780" cy="13335"/>
            </a:xfrm>
            <a:custGeom>
              <a:avLst/>
              <a:gdLst/>
              <a:ahLst/>
              <a:cxnLst/>
              <a:rect l="l" t="t" r="r" b="b"/>
              <a:pathLst>
                <a:path w="17779" h="13335">
                  <a:moveTo>
                    <a:pt x="0" y="0"/>
                  </a:moveTo>
                  <a:lnTo>
                    <a:pt x="5605" y="587"/>
                  </a:lnTo>
                  <a:lnTo>
                    <a:pt x="17483" y="13219"/>
                  </a:lnTo>
                </a:path>
              </a:pathLst>
            </a:custGeom>
            <a:ln w="3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48876" y="166695"/>
              <a:ext cx="26670" cy="39370"/>
            </a:xfrm>
            <a:custGeom>
              <a:avLst/>
              <a:gdLst/>
              <a:ahLst/>
              <a:cxnLst/>
              <a:rect l="l" t="t" r="r" b="b"/>
              <a:pathLst>
                <a:path w="26670" h="39370">
                  <a:moveTo>
                    <a:pt x="0" y="0"/>
                  </a:moveTo>
                  <a:lnTo>
                    <a:pt x="7098" y="7717"/>
                  </a:lnTo>
                  <a:lnTo>
                    <a:pt x="12242" y="14367"/>
                  </a:lnTo>
                  <a:lnTo>
                    <a:pt x="17933" y="23622"/>
                  </a:lnTo>
                  <a:lnTo>
                    <a:pt x="26672" y="39151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275549" y="205846"/>
              <a:ext cx="27940" cy="66040"/>
            </a:xfrm>
            <a:custGeom>
              <a:avLst/>
              <a:gdLst/>
              <a:ahLst/>
              <a:cxnLst/>
              <a:rect l="l" t="t" r="r" b="b"/>
              <a:pathLst>
                <a:path w="27939" h="66039">
                  <a:moveTo>
                    <a:pt x="0" y="0"/>
                  </a:moveTo>
                  <a:lnTo>
                    <a:pt x="8752" y="15941"/>
                  </a:lnTo>
                  <a:lnTo>
                    <a:pt x="14544" y="28080"/>
                  </a:lnTo>
                  <a:lnTo>
                    <a:pt x="19960" y="42562"/>
                  </a:lnTo>
                  <a:lnTo>
                    <a:pt x="27589" y="65530"/>
                  </a:lnTo>
                </a:path>
              </a:pathLst>
            </a:custGeom>
            <a:ln w="32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03138" y="271377"/>
              <a:ext cx="19685" cy="86995"/>
            </a:xfrm>
            <a:custGeom>
              <a:avLst/>
              <a:gdLst/>
              <a:ahLst/>
              <a:cxnLst/>
              <a:rect l="l" t="t" r="r" b="b"/>
              <a:pathLst>
                <a:path w="19685" h="86995">
                  <a:moveTo>
                    <a:pt x="0" y="0"/>
                  </a:moveTo>
                  <a:lnTo>
                    <a:pt x="7497" y="23301"/>
                  </a:lnTo>
                  <a:lnTo>
                    <a:pt x="11997" y="40116"/>
                  </a:lnTo>
                  <a:lnTo>
                    <a:pt x="15299" y="58584"/>
                  </a:lnTo>
                  <a:lnTo>
                    <a:pt x="19205" y="86850"/>
                  </a:lnTo>
                </a:path>
              </a:pathLst>
            </a:custGeom>
            <a:ln w="31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22343" y="358227"/>
              <a:ext cx="5715" cy="98425"/>
            </a:xfrm>
            <a:custGeom>
              <a:avLst/>
              <a:gdLst/>
              <a:ahLst/>
              <a:cxnLst/>
              <a:rect l="l" t="t" r="r" b="b"/>
              <a:pathLst>
                <a:path w="5714" h="98425">
                  <a:moveTo>
                    <a:pt x="0" y="0"/>
                  </a:moveTo>
                  <a:lnTo>
                    <a:pt x="3650" y="28444"/>
                  </a:lnTo>
                  <a:lnTo>
                    <a:pt x="5167" y="48164"/>
                  </a:lnTo>
                  <a:lnTo>
                    <a:pt x="4819" y="68376"/>
                  </a:lnTo>
                  <a:lnTo>
                    <a:pt x="2877" y="98294"/>
                  </a:lnTo>
                </a:path>
              </a:pathLst>
            </a:custGeom>
            <a:ln w="29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305511" y="456522"/>
              <a:ext cx="20320" cy="96520"/>
            </a:xfrm>
            <a:custGeom>
              <a:avLst/>
              <a:gdLst/>
              <a:ahLst/>
              <a:cxnLst/>
              <a:rect l="l" t="t" r="r" b="b"/>
              <a:pathLst>
                <a:path w="20320" h="96520">
                  <a:moveTo>
                    <a:pt x="19709" y="0"/>
                  </a:moveTo>
                  <a:lnTo>
                    <a:pt x="17414" y="29883"/>
                  </a:lnTo>
                  <a:lnTo>
                    <a:pt x="14596" y="49844"/>
                  </a:lnTo>
                  <a:lnTo>
                    <a:pt x="9407" y="68883"/>
                  </a:lnTo>
                  <a:lnTo>
                    <a:pt x="0" y="96000"/>
                  </a:lnTo>
                </a:path>
              </a:pathLst>
            </a:custGeom>
            <a:ln w="29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58532" y="552522"/>
              <a:ext cx="46990" cy="81280"/>
            </a:xfrm>
            <a:custGeom>
              <a:avLst/>
              <a:gdLst/>
              <a:ahLst/>
              <a:cxnLst/>
              <a:rect l="l" t="t" r="r" b="b"/>
              <a:pathLst>
                <a:path w="46989" h="81279">
                  <a:moveTo>
                    <a:pt x="46979" y="0"/>
                  </a:moveTo>
                  <a:lnTo>
                    <a:pt x="37145" y="26882"/>
                  </a:lnTo>
                  <a:lnTo>
                    <a:pt x="28973" y="44280"/>
                  </a:lnTo>
                  <a:lnTo>
                    <a:pt x="18060" y="59788"/>
                  </a:lnTo>
                  <a:lnTo>
                    <a:pt x="0" y="80998"/>
                  </a:lnTo>
                </a:path>
              </a:pathLst>
            </a:custGeom>
            <a:ln w="28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194053" y="633521"/>
              <a:ext cx="64769" cy="55880"/>
            </a:xfrm>
            <a:custGeom>
              <a:avLst/>
              <a:gdLst/>
              <a:ahLst/>
              <a:cxnLst/>
              <a:rect l="l" t="t" r="r" b="b"/>
              <a:pathLst>
                <a:path w="64770" h="55879">
                  <a:moveTo>
                    <a:pt x="64479" y="0"/>
                  </a:moveTo>
                  <a:lnTo>
                    <a:pt x="46145" y="20811"/>
                  </a:lnTo>
                  <a:lnTo>
                    <a:pt x="33317" y="33525"/>
                  </a:lnTo>
                  <a:lnTo>
                    <a:pt x="19950" y="43339"/>
                  </a:lnTo>
                  <a:lnTo>
                    <a:pt x="0" y="55452"/>
                  </a:lnTo>
                </a:path>
              </a:pathLst>
            </a:custGeom>
            <a:ln w="29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495994" y="831385"/>
            <a:ext cx="2854960" cy="150495"/>
            <a:chOff x="1495994" y="831385"/>
            <a:chExt cx="2854960" cy="150495"/>
          </a:xfrm>
        </p:grpSpPr>
        <p:sp>
          <p:nvSpPr>
            <p:cNvPr id="80" name="object 80"/>
            <p:cNvSpPr/>
            <p:nvPr/>
          </p:nvSpPr>
          <p:spPr>
            <a:xfrm>
              <a:off x="1514581" y="86666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13722" y="858422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69" h="8255">
                  <a:moveTo>
                    <a:pt x="858" y="8239"/>
                  </a:moveTo>
                  <a:lnTo>
                    <a:pt x="399" y="3086"/>
                  </a:lnTo>
                  <a:lnTo>
                    <a:pt x="0" y="0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13322" y="852949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5">
                  <a:moveTo>
                    <a:pt x="399" y="5472"/>
                  </a:moveTo>
                  <a:lnTo>
                    <a:pt x="0" y="2384"/>
                  </a:lnTo>
                  <a:lnTo>
                    <a:pt x="1692" y="0"/>
                  </a:lnTo>
                </a:path>
              </a:pathLst>
            </a:custGeom>
            <a:ln w="34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15014" y="849523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4" h="3809">
                  <a:moveTo>
                    <a:pt x="0" y="3426"/>
                  </a:moveTo>
                  <a:lnTo>
                    <a:pt x="1692" y="1040"/>
                  </a:lnTo>
                  <a:lnTo>
                    <a:pt x="10554" y="0"/>
                  </a:lnTo>
                </a:path>
              </a:pathLst>
            </a:custGeom>
            <a:ln w="34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25568" y="848672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09" h="1269">
                  <a:moveTo>
                    <a:pt x="0" y="850"/>
                  </a:moveTo>
                  <a:lnTo>
                    <a:pt x="5436" y="256"/>
                  </a:lnTo>
                  <a:lnTo>
                    <a:pt x="10263" y="0"/>
                  </a:lnTo>
                  <a:lnTo>
                    <a:pt x="17191" y="27"/>
                  </a:lnTo>
                  <a:lnTo>
                    <a:pt x="28935" y="285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54503" y="848957"/>
              <a:ext cx="138430" cy="5080"/>
            </a:xfrm>
            <a:custGeom>
              <a:avLst/>
              <a:gdLst/>
              <a:ahLst/>
              <a:cxnLst/>
              <a:rect l="l" t="t" r="r" b="b"/>
              <a:pathLst>
                <a:path w="138430" h="5080">
                  <a:moveTo>
                    <a:pt x="0" y="0"/>
                  </a:moveTo>
                  <a:lnTo>
                    <a:pt x="52453" y="1913"/>
                  </a:lnTo>
                  <a:lnTo>
                    <a:pt x="84339" y="3068"/>
                  </a:lnTo>
                  <a:lnTo>
                    <a:pt x="108619" y="3929"/>
                  </a:lnTo>
                  <a:lnTo>
                    <a:pt x="138253" y="4964"/>
                  </a:lnTo>
                </a:path>
              </a:pathLst>
            </a:custGeom>
            <a:ln w="32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92757" y="853921"/>
              <a:ext cx="109220" cy="3175"/>
            </a:xfrm>
            <a:custGeom>
              <a:avLst/>
              <a:gdLst/>
              <a:ahLst/>
              <a:cxnLst/>
              <a:rect l="l" t="t" r="r" b="b"/>
              <a:pathLst>
                <a:path w="109219" h="3175">
                  <a:moveTo>
                    <a:pt x="0" y="0"/>
                  </a:moveTo>
                  <a:lnTo>
                    <a:pt x="29172" y="1005"/>
                  </a:lnTo>
                  <a:lnTo>
                    <a:pt x="50217" y="1658"/>
                  </a:lnTo>
                  <a:lnTo>
                    <a:pt x="73322" y="2245"/>
                  </a:lnTo>
                  <a:lnTo>
                    <a:pt x="108676" y="3054"/>
                  </a:lnTo>
                </a:path>
              </a:pathLst>
            </a:custGeom>
            <a:ln w="30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01434" y="856975"/>
              <a:ext cx="262890" cy="5080"/>
            </a:xfrm>
            <a:custGeom>
              <a:avLst/>
              <a:gdLst/>
              <a:ahLst/>
              <a:cxnLst/>
              <a:rect l="l" t="t" r="r" b="b"/>
              <a:pathLst>
                <a:path w="262889" h="5080">
                  <a:moveTo>
                    <a:pt x="0" y="0"/>
                  </a:moveTo>
                  <a:lnTo>
                    <a:pt x="112846" y="1929"/>
                  </a:lnTo>
                  <a:lnTo>
                    <a:pt x="177817" y="3061"/>
                  </a:lnTo>
                  <a:lnTo>
                    <a:pt x="219535" y="3835"/>
                  </a:lnTo>
                  <a:lnTo>
                    <a:pt x="262620" y="4689"/>
                  </a:lnTo>
                </a:path>
              </a:pathLst>
            </a:custGeom>
            <a:ln w="27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64054" y="861665"/>
              <a:ext cx="137160" cy="4445"/>
            </a:xfrm>
            <a:custGeom>
              <a:avLst/>
              <a:gdLst/>
              <a:ahLst/>
              <a:cxnLst/>
              <a:rect l="l" t="t" r="r" b="b"/>
              <a:pathLst>
                <a:path w="137160" h="4444">
                  <a:moveTo>
                    <a:pt x="0" y="0"/>
                  </a:moveTo>
                  <a:lnTo>
                    <a:pt x="41115" y="842"/>
                  </a:lnTo>
                  <a:lnTo>
                    <a:pt x="69050" y="1534"/>
                  </a:lnTo>
                  <a:lnTo>
                    <a:pt x="96610" y="2448"/>
                  </a:lnTo>
                  <a:lnTo>
                    <a:pt x="136603" y="3953"/>
                  </a:lnTo>
                </a:path>
              </a:pathLst>
            </a:custGeom>
            <a:ln w="26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200657" y="865618"/>
              <a:ext cx="130810" cy="6985"/>
            </a:xfrm>
            <a:custGeom>
              <a:avLst/>
              <a:gdLst/>
              <a:ahLst/>
              <a:cxnLst/>
              <a:rect l="l" t="t" r="r" b="b"/>
              <a:pathLst>
                <a:path w="130810" h="6984">
                  <a:moveTo>
                    <a:pt x="0" y="0"/>
                  </a:moveTo>
                  <a:lnTo>
                    <a:pt x="39893" y="1543"/>
                  </a:lnTo>
                  <a:lnTo>
                    <a:pt x="66760" y="2722"/>
                  </a:lnTo>
                  <a:lnTo>
                    <a:pt x="92811" y="4132"/>
                  </a:lnTo>
                  <a:lnTo>
                    <a:pt x="130259" y="6373"/>
                  </a:lnTo>
                </a:path>
              </a:pathLst>
            </a:custGeom>
            <a:ln w="26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30916" y="871991"/>
              <a:ext cx="450850" cy="31750"/>
            </a:xfrm>
            <a:custGeom>
              <a:avLst/>
              <a:gdLst/>
              <a:ahLst/>
              <a:cxnLst/>
              <a:rect l="l" t="t" r="r" b="b"/>
              <a:pathLst>
                <a:path w="450850" h="31750">
                  <a:moveTo>
                    <a:pt x="0" y="0"/>
                  </a:moveTo>
                  <a:lnTo>
                    <a:pt x="230465" y="16301"/>
                  </a:lnTo>
                  <a:lnTo>
                    <a:pt x="354206" y="24993"/>
                  </a:lnTo>
                  <a:lnTo>
                    <a:pt x="413451" y="29007"/>
                  </a:lnTo>
                  <a:lnTo>
                    <a:pt x="450425" y="31277"/>
                  </a:lnTo>
                </a:path>
              </a:pathLst>
            </a:custGeom>
            <a:ln w="28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81342" y="903268"/>
              <a:ext cx="109220" cy="5715"/>
            </a:xfrm>
            <a:custGeom>
              <a:avLst/>
              <a:gdLst/>
              <a:ahLst/>
              <a:cxnLst/>
              <a:rect l="l" t="t" r="r" b="b"/>
              <a:pathLst>
                <a:path w="109219" h="5715">
                  <a:moveTo>
                    <a:pt x="0" y="0"/>
                  </a:moveTo>
                  <a:lnTo>
                    <a:pt x="31634" y="1870"/>
                  </a:lnTo>
                  <a:lnTo>
                    <a:pt x="53498" y="3088"/>
                  </a:lnTo>
                  <a:lnTo>
                    <a:pt x="75780" y="4187"/>
                  </a:lnTo>
                  <a:lnTo>
                    <a:pt x="108667" y="5701"/>
                  </a:lnTo>
                </a:path>
              </a:pathLst>
            </a:custGeom>
            <a:ln w="28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90010" y="908970"/>
              <a:ext cx="114300" cy="5080"/>
            </a:xfrm>
            <a:custGeom>
              <a:avLst/>
              <a:gdLst/>
              <a:ahLst/>
              <a:cxnLst/>
              <a:rect l="l" t="t" r="r" b="b"/>
              <a:pathLst>
                <a:path w="114300" h="5080">
                  <a:moveTo>
                    <a:pt x="0" y="0"/>
                  </a:moveTo>
                  <a:lnTo>
                    <a:pt x="32971" y="1502"/>
                  </a:lnTo>
                  <a:lnTo>
                    <a:pt x="55847" y="2510"/>
                  </a:lnTo>
                  <a:lnTo>
                    <a:pt x="79323" y="3479"/>
                  </a:lnTo>
                  <a:lnTo>
                    <a:pt x="114096" y="4866"/>
                  </a:lnTo>
                </a:path>
              </a:pathLst>
            </a:custGeom>
            <a:ln w="28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004106" y="913837"/>
              <a:ext cx="120650" cy="4445"/>
            </a:xfrm>
            <a:custGeom>
              <a:avLst/>
              <a:gdLst/>
              <a:ahLst/>
              <a:cxnLst/>
              <a:rect l="l" t="t" r="r" b="b"/>
              <a:pathLst>
                <a:path w="120650" h="4444">
                  <a:moveTo>
                    <a:pt x="0" y="0"/>
                  </a:moveTo>
                  <a:lnTo>
                    <a:pt x="34869" y="1375"/>
                  </a:lnTo>
                  <a:lnTo>
                    <a:pt x="59022" y="2257"/>
                  </a:lnTo>
                  <a:lnTo>
                    <a:pt x="83736" y="3027"/>
                  </a:lnTo>
                  <a:lnTo>
                    <a:pt x="120288" y="4067"/>
                  </a:lnTo>
                </a:path>
              </a:pathLst>
            </a:custGeom>
            <a:ln w="28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124394" y="917905"/>
              <a:ext cx="126364" cy="3175"/>
            </a:xfrm>
            <a:custGeom>
              <a:avLst/>
              <a:gdLst/>
              <a:ahLst/>
              <a:cxnLst/>
              <a:rect l="l" t="t" r="r" b="b"/>
              <a:pathLst>
                <a:path w="126364" h="3175">
                  <a:moveTo>
                    <a:pt x="0" y="0"/>
                  </a:moveTo>
                  <a:lnTo>
                    <a:pt x="36637" y="1020"/>
                  </a:lnTo>
                  <a:lnTo>
                    <a:pt x="61955" y="1656"/>
                  </a:lnTo>
                  <a:lnTo>
                    <a:pt x="87748" y="2175"/>
                  </a:lnTo>
                  <a:lnTo>
                    <a:pt x="125810" y="2842"/>
                  </a:lnTo>
                </a:path>
              </a:pathLst>
            </a:custGeom>
            <a:ln w="27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50204" y="920747"/>
              <a:ext cx="415925" cy="4445"/>
            </a:xfrm>
            <a:custGeom>
              <a:avLst/>
              <a:gdLst/>
              <a:ahLst/>
              <a:cxnLst/>
              <a:rect l="l" t="t" r="r" b="b"/>
              <a:pathLst>
                <a:path w="415925" h="4444">
                  <a:moveTo>
                    <a:pt x="-13411" y="1929"/>
                  </a:moveTo>
                  <a:lnTo>
                    <a:pt x="429203" y="1929"/>
                  </a:lnTo>
                </a:path>
              </a:pathLst>
            </a:custGeom>
            <a:ln w="30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65997" y="924607"/>
              <a:ext cx="148590" cy="3175"/>
            </a:xfrm>
            <a:custGeom>
              <a:avLst/>
              <a:gdLst/>
              <a:ahLst/>
              <a:cxnLst/>
              <a:rect l="l" t="t" r="r" b="b"/>
              <a:pathLst>
                <a:path w="148589" h="3175">
                  <a:moveTo>
                    <a:pt x="0" y="0"/>
                  </a:moveTo>
                  <a:lnTo>
                    <a:pt x="43926" y="693"/>
                  </a:lnTo>
                  <a:lnTo>
                    <a:pt x="74022" y="1220"/>
                  </a:lnTo>
                  <a:lnTo>
                    <a:pt x="104197" y="1846"/>
                  </a:lnTo>
                  <a:lnTo>
                    <a:pt x="148358" y="2840"/>
                  </a:lnTo>
                </a:path>
              </a:pathLst>
            </a:custGeom>
            <a:ln w="26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14355" y="927447"/>
              <a:ext cx="146685" cy="3810"/>
            </a:xfrm>
            <a:custGeom>
              <a:avLst/>
              <a:gdLst/>
              <a:ahLst/>
              <a:cxnLst/>
              <a:rect l="l" t="t" r="r" b="b"/>
              <a:pathLst>
                <a:path w="146685" h="3809">
                  <a:moveTo>
                    <a:pt x="0" y="0"/>
                  </a:moveTo>
                  <a:lnTo>
                    <a:pt x="44126" y="1004"/>
                  </a:lnTo>
                  <a:lnTo>
                    <a:pt x="74054" y="1715"/>
                  </a:lnTo>
                  <a:lnTo>
                    <a:pt x="103484" y="2470"/>
                  </a:lnTo>
                  <a:lnTo>
                    <a:pt x="146112" y="3609"/>
                  </a:lnTo>
                </a:path>
              </a:pathLst>
            </a:custGeom>
            <a:ln w="26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960468" y="931056"/>
              <a:ext cx="135890" cy="4445"/>
            </a:xfrm>
            <a:custGeom>
              <a:avLst/>
              <a:gdLst/>
              <a:ahLst/>
              <a:cxnLst/>
              <a:rect l="l" t="t" r="r" b="b"/>
              <a:pathLst>
                <a:path w="135889" h="4444">
                  <a:moveTo>
                    <a:pt x="0" y="0"/>
                  </a:moveTo>
                  <a:lnTo>
                    <a:pt x="42459" y="1149"/>
                  </a:lnTo>
                  <a:lnTo>
                    <a:pt x="70708" y="1980"/>
                  </a:lnTo>
                  <a:lnTo>
                    <a:pt x="97433" y="2898"/>
                  </a:lnTo>
                  <a:lnTo>
                    <a:pt x="135319" y="4306"/>
                  </a:lnTo>
                </a:path>
              </a:pathLst>
            </a:custGeom>
            <a:ln w="25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095787" y="935363"/>
              <a:ext cx="112395" cy="5715"/>
            </a:xfrm>
            <a:custGeom>
              <a:avLst/>
              <a:gdLst/>
              <a:ahLst/>
              <a:cxnLst/>
              <a:rect l="l" t="t" r="r" b="b"/>
              <a:pathLst>
                <a:path w="112395" h="5715">
                  <a:moveTo>
                    <a:pt x="0" y="0"/>
                  </a:moveTo>
                  <a:lnTo>
                    <a:pt x="37527" y="1428"/>
                  </a:lnTo>
                  <a:lnTo>
                    <a:pt x="61739" y="2495"/>
                  </a:lnTo>
                  <a:lnTo>
                    <a:pt x="83167" y="3731"/>
                  </a:lnTo>
                  <a:lnTo>
                    <a:pt x="112345" y="5667"/>
                  </a:lnTo>
                </a:path>
              </a:pathLst>
            </a:custGeom>
            <a:ln w="26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208133" y="941030"/>
              <a:ext cx="78740" cy="7620"/>
            </a:xfrm>
            <a:custGeom>
              <a:avLst/>
              <a:gdLst/>
              <a:ahLst/>
              <a:cxnLst/>
              <a:rect l="l" t="t" r="r" b="b"/>
              <a:pathLst>
                <a:path w="78739" h="7619">
                  <a:moveTo>
                    <a:pt x="0" y="0"/>
                  </a:moveTo>
                  <a:lnTo>
                    <a:pt x="28643" y="1961"/>
                  </a:lnTo>
                  <a:lnTo>
                    <a:pt x="46340" y="3377"/>
                  </a:lnTo>
                  <a:lnTo>
                    <a:pt x="60422" y="4935"/>
                  </a:lnTo>
                  <a:lnTo>
                    <a:pt x="78223" y="7321"/>
                  </a:lnTo>
                </a:path>
              </a:pathLst>
            </a:custGeom>
            <a:ln w="27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286356" y="948351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70" h="8890">
                  <a:moveTo>
                    <a:pt x="0" y="0"/>
                  </a:moveTo>
                  <a:lnTo>
                    <a:pt x="17188" y="2403"/>
                  </a:lnTo>
                  <a:lnTo>
                    <a:pt x="26979" y="4092"/>
                  </a:lnTo>
                  <a:lnTo>
                    <a:pt x="33029" y="5863"/>
                  </a:lnTo>
                  <a:lnTo>
                    <a:pt x="38995" y="8516"/>
                  </a:lnTo>
                </a:path>
              </a:pathLst>
            </a:custGeom>
            <a:ln w="29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325351" y="95686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1" y="4479"/>
                  </a:lnTo>
                  <a:lnTo>
                    <a:pt x="0" y="9324"/>
                  </a:lnTo>
                </a:path>
              </a:pathLst>
            </a:custGeom>
            <a:ln w="31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5083712" y="448109"/>
            <a:ext cx="40005" cy="104139"/>
            <a:chOff x="5083712" y="448109"/>
            <a:chExt cx="40005" cy="104139"/>
          </a:xfrm>
        </p:grpSpPr>
        <p:sp>
          <p:nvSpPr>
            <p:cNvPr id="104" name="object 104"/>
            <p:cNvSpPr/>
            <p:nvPr/>
          </p:nvSpPr>
          <p:spPr>
            <a:xfrm>
              <a:off x="5102932" y="4655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59" y="229"/>
                  </a:moveTo>
                  <a:lnTo>
                    <a:pt x="1287" y="172"/>
                  </a:lnTo>
                  <a:lnTo>
                    <a:pt x="1115" y="114"/>
                  </a:lnTo>
                </a:path>
                <a:path w="1904" h="1904">
                  <a:moveTo>
                    <a:pt x="1115" y="114"/>
                  </a:moveTo>
                  <a:lnTo>
                    <a:pt x="772" y="0"/>
                  </a:lnTo>
                  <a:lnTo>
                    <a:pt x="0" y="146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01618" y="467035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4">
                  <a:moveTo>
                    <a:pt x="1314" y="0"/>
                  </a:moveTo>
                  <a:lnTo>
                    <a:pt x="542" y="1461"/>
                  </a:lnTo>
                  <a:lnTo>
                    <a:pt x="0" y="6556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01075" y="473591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70" h="15240">
                  <a:moveTo>
                    <a:pt x="542" y="0"/>
                  </a:moveTo>
                  <a:lnTo>
                    <a:pt x="0" y="5094"/>
                  </a:lnTo>
                  <a:lnTo>
                    <a:pt x="667" y="14871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01742" y="488463"/>
              <a:ext cx="5080" cy="46990"/>
            </a:xfrm>
            <a:custGeom>
              <a:avLst/>
              <a:gdLst/>
              <a:ahLst/>
              <a:cxnLst/>
              <a:rect l="l" t="t" r="r" b="b"/>
              <a:pathLst>
                <a:path w="5079" h="46990">
                  <a:moveTo>
                    <a:pt x="0" y="0"/>
                  </a:moveTo>
                  <a:lnTo>
                    <a:pt x="1976" y="20501"/>
                  </a:lnTo>
                  <a:lnTo>
                    <a:pt x="3125" y="32166"/>
                  </a:lnTo>
                  <a:lnTo>
                    <a:pt x="3888" y="39342"/>
                  </a:lnTo>
                  <a:lnTo>
                    <a:pt x="4705" y="46378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5114230" y="318296"/>
            <a:ext cx="49530" cy="63500"/>
            <a:chOff x="5114230" y="318296"/>
            <a:chExt cx="49530" cy="63500"/>
          </a:xfrm>
        </p:grpSpPr>
        <p:sp>
          <p:nvSpPr>
            <p:cNvPr id="109" name="object 109"/>
            <p:cNvSpPr/>
            <p:nvPr/>
          </p:nvSpPr>
          <p:spPr>
            <a:xfrm>
              <a:off x="5132417" y="352676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2747" y="11048"/>
                  </a:moveTo>
                  <a:lnTo>
                    <a:pt x="2288" y="9559"/>
                  </a:lnTo>
                  <a:lnTo>
                    <a:pt x="1829" y="8067"/>
                  </a:lnTo>
                </a:path>
                <a:path w="3175" h="11429">
                  <a:moveTo>
                    <a:pt x="1829" y="8067"/>
                  </a:moveTo>
                  <a:lnTo>
                    <a:pt x="912" y="50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31505" y="342670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60">
                  <a:moveTo>
                    <a:pt x="912" y="10005"/>
                  </a:moveTo>
                  <a:lnTo>
                    <a:pt x="0" y="4919"/>
                  </a:lnTo>
                  <a:lnTo>
                    <a:pt x="630" y="0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32136" y="33660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63"/>
                  </a:moveTo>
                  <a:lnTo>
                    <a:pt x="630" y="1145"/>
                  </a:lnTo>
                  <a:lnTo>
                    <a:pt x="4898" y="0"/>
                  </a:lnTo>
                </a:path>
              </a:pathLst>
            </a:custGeom>
            <a:ln w="34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37034" y="335461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39">
                  <a:moveTo>
                    <a:pt x="0" y="1145"/>
                  </a:moveTo>
                  <a:lnTo>
                    <a:pt x="4267" y="0"/>
                  </a:lnTo>
                  <a:lnTo>
                    <a:pt x="9461" y="2426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3" name="object 1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2934" y="358203"/>
            <a:ext cx="178067" cy="215402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07510" y="232235"/>
            <a:ext cx="442250" cy="270571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10972" y="312632"/>
            <a:ext cx="221333" cy="206516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88852" y="286864"/>
            <a:ext cx="157168" cy="402613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7397304" y="263453"/>
            <a:ext cx="336550" cy="183515"/>
            <a:chOff x="7397304" y="263453"/>
            <a:chExt cx="336550" cy="183515"/>
          </a:xfrm>
        </p:grpSpPr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7304" y="265934"/>
              <a:ext cx="151703" cy="16676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9960" y="263453"/>
              <a:ext cx="163593" cy="182900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02333" y="266655"/>
            <a:ext cx="173973" cy="386816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8063935" y="171753"/>
            <a:ext cx="455295" cy="243204"/>
            <a:chOff x="8063935" y="171753"/>
            <a:chExt cx="455295" cy="243204"/>
          </a:xfrm>
        </p:grpSpPr>
        <p:pic>
          <p:nvPicPr>
            <p:cNvPr id="122" name="object 1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3935" y="238552"/>
              <a:ext cx="166816" cy="17619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3200" y="215805"/>
              <a:ext cx="174281" cy="182404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8479093" y="29433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1"/>
                  </a:moveTo>
                  <a:lnTo>
                    <a:pt x="17920" y="171"/>
                  </a:lnTo>
                </a:path>
              </a:pathLst>
            </a:custGeom>
            <a:ln w="35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471825" y="287577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7267" y="6753"/>
                  </a:moveTo>
                  <a:lnTo>
                    <a:pt x="2456" y="2340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469230" y="28523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595" y="2340"/>
                  </a:moveTo>
                  <a:lnTo>
                    <a:pt x="139" y="0"/>
                  </a:lnTo>
                  <a:lnTo>
                    <a:pt x="0" y="956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69230" y="286193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4" h="24764">
                  <a:moveTo>
                    <a:pt x="0" y="0"/>
                  </a:moveTo>
                  <a:lnTo>
                    <a:pt x="2664" y="7968"/>
                  </a:lnTo>
                  <a:lnTo>
                    <a:pt x="4403" y="13192"/>
                  </a:lnTo>
                  <a:lnTo>
                    <a:pt x="5982" y="17981"/>
                  </a:lnTo>
                  <a:lnTo>
                    <a:pt x="8166" y="24648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77397" y="310841"/>
              <a:ext cx="6985" cy="24765"/>
            </a:xfrm>
            <a:custGeom>
              <a:avLst/>
              <a:gdLst/>
              <a:ahLst/>
              <a:cxnLst/>
              <a:rect l="l" t="t" r="r" b="b"/>
              <a:pathLst>
                <a:path w="6984" h="24764">
                  <a:moveTo>
                    <a:pt x="0" y="0"/>
                  </a:moveTo>
                  <a:lnTo>
                    <a:pt x="2163" y="6666"/>
                  </a:lnTo>
                  <a:lnTo>
                    <a:pt x="3593" y="11462"/>
                  </a:lnTo>
                  <a:lnTo>
                    <a:pt x="4931" y="16705"/>
                  </a:lnTo>
                  <a:lnTo>
                    <a:pt x="6813" y="24711"/>
                  </a:lnTo>
                </a:path>
              </a:pathLst>
            </a:custGeom>
            <a:ln w="34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84210" y="335553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0" y="0"/>
                  </a:moveTo>
                  <a:lnTo>
                    <a:pt x="3157" y="13548"/>
                  </a:lnTo>
                  <a:lnTo>
                    <a:pt x="4617" y="24837"/>
                  </a:lnTo>
                </a:path>
              </a:pathLst>
            </a:custGeom>
            <a:ln w="33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99825" y="19370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490" y="1147"/>
                  </a:moveTo>
                  <a:lnTo>
                    <a:pt x="744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94395" y="189103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80">
                  <a:moveTo>
                    <a:pt x="5429" y="4599"/>
                  </a:moveTo>
                  <a:lnTo>
                    <a:pt x="0" y="370"/>
                  </a:lnTo>
                  <a:lnTo>
                    <a:pt x="547" y="0"/>
                  </a:lnTo>
                </a:path>
              </a:pathLst>
            </a:custGeom>
            <a:ln w="34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2" name="object 1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89171" y="140848"/>
            <a:ext cx="265267" cy="27418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942635" y="212584"/>
            <a:ext cx="128117" cy="194483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119061" y="170065"/>
            <a:ext cx="245759" cy="199138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851917" y="1300972"/>
            <a:ext cx="162560" cy="104139"/>
            <a:chOff x="851917" y="1300972"/>
            <a:chExt cx="162560" cy="104139"/>
          </a:xfrm>
        </p:grpSpPr>
        <p:pic>
          <p:nvPicPr>
            <p:cNvPr id="136" name="object 1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917" y="1300972"/>
              <a:ext cx="77052" cy="10083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74716" y="132871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72428" y="1325411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2287" y="3302"/>
                  </a:moveTo>
                  <a:lnTo>
                    <a:pt x="0" y="270"/>
                  </a:lnTo>
                  <a:lnTo>
                    <a:pt x="101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72530" y="1325140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0" y="270"/>
                  </a:moveTo>
                  <a:lnTo>
                    <a:pt x="101" y="0"/>
                  </a:lnTo>
                  <a:lnTo>
                    <a:pt x="1886" y="2611"/>
                  </a:lnTo>
                </a:path>
              </a:pathLst>
            </a:custGeom>
            <a:ln w="34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74417" y="1327752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5" h="11430">
                  <a:moveTo>
                    <a:pt x="0" y="0"/>
                  </a:moveTo>
                  <a:lnTo>
                    <a:pt x="1785" y="2610"/>
                  </a:lnTo>
                  <a:lnTo>
                    <a:pt x="5212" y="11053"/>
                  </a:lnTo>
                </a:path>
              </a:pathLst>
            </a:custGeom>
            <a:ln w="34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9629" y="1338805"/>
              <a:ext cx="17780" cy="48895"/>
            </a:xfrm>
            <a:custGeom>
              <a:avLst/>
              <a:gdLst/>
              <a:ahLst/>
              <a:cxnLst/>
              <a:rect l="l" t="t" r="r" b="b"/>
              <a:pathLst>
                <a:path w="17780" h="48894">
                  <a:moveTo>
                    <a:pt x="0" y="0"/>
                  </a:moveTo>
                  <a:lnTo>
                    <a:pt x="7317" y="20619"/>
                  </a:lnTo>
                  <a:lnTo>
                    <a:pt x="11609" y="32582"/>
                  </a:lnTo>
                  <a:lnTo>
                    <a:pt x="14539" y="40468"/>
                  </a:lnTo>
                  <a:lnTo>
                    <a:pt x="17776" y="48858"/>
                  </a:lnTo>
                </a:path>
              </a:pathLst>
            </a:custGeom>
            <a:ln w="33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2" name="object 1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11141" y="1316928"/>
            <a:ext cx="478492" cy="277009"/>
          </a:xfrm>
          <a:prstGeom prst="rect">
            <a:avLst/>
          </a:prstGeom>
        </p:spPr>
      </p:pic>
      <p:grpSp>
        <p:nvGrpSpPr>
          <p:cNvPr id="143" name="object 143"/>
          <p:cNvGrpSpPr/>
          <p:nvPr/>
        </p:nvGrpSpPr>
        <p:grpSpPr>
          <a:xfrm>
            <a:off x="1654001" y="1410362"/>
            <a:ext cx="659765" cy="216535"/>
            <a:chOff x="1654001" y="1410362"/>
            <a:chExt cx="659765" cy="216535"/>
          </a:xfrm>
        </p:grpSpPr>
        <p:sp>
          <p:nvSpPr>
            <p:cNvPr id="144" name="object 144"/>
            <p:cNvSpPr/>
            <p:nvPr/>
          </p:nvSpPr>
          <p:spPr>
            <a:xfrm>
              <a:off x="1671334" y="15128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858" y="0"/>
                  </a:moveTo>
                  <a:lnTo>
                    <a:pt x="629" y="0"/>
                  </a:lnTo>
                </a:path>
                <a:path w="1269">
                  <a:moveTo>
                    <a:pt x="629" y="0"/>
                  </a:moveTo>
                  <a:lnTo>
                    <a:pt x="39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671334" y="1512141"/>
              <a:ext cx="29845" cy="1270"/>
            </a:xfrm>
            <a:custGeom>
              <a:avLst/>
              <a:gdLst/>
              <a:ahLst/>
              <a:cxnLst/>
              <a:rect l="l" t="t" r="r" b="b"/>
              <a:pathLst>
                <a:path w="29844" h="1269">
                  <a:moveTo>
                    <a:pt x="0" y="687"/>
                  </a:moveTo>
                  <a:lnTo>
                    <a:pt x="10170" y="676"/>
                  </a:lnTo>
                  <a:lnTo>
                    <a:pt x="16627" y="601"/>
                  </a:lnTo>
                  <a:lnTo>
                    <a:pt x="22129" y="397"/>
                  </a:lnTo>
                  <a:lnTo>
                    <a:pt x="29438" y="0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00773" y="1509106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28575" h="3175">
                  <a:moveTo>
                    <a:pt x="0" y="3035"/>
                  </a:moveTo>
                  <a:lnTo>
                    <a:pt x="7286" y="2600"/>
                  </a:lnTo>
                  <a:lnTo>
                    <a:pt x="12633" y="2139"/>
                  </a:lnTo>
                  <a:lnTo>
                    <a:pt x="18666" y="1367"/>
                  </a:lnTo>
                  <a:lnTo>
                    <a:pt x="28011" y="0"/>
                  </a:lnTo>
                </a:path>
              </a:pathLst>
            </a:custGeom>
            <a:ln w="34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8784" y="1502497"/>
              <a:ext cx="31115" cy="6985"/>
            </a:xfrm>
            <a:custGeom>
              <a:avLst/>
              <a:gdLst/>
              <a:ahLst/>
              <a:cxnLst/>
              <a:rect l="l" t="t" r="r" b="b"/>
              <a:pathLst>
                <a:path w="31114" h="6984">
                  <a:moveTo>
                    <a:pt x="0" y="6608"/>
                  </a:moveTo>
                  <a:lnTo>
                    <a:pt x="9386" y="5185"/>
                  </a:lnTo>
                  <a:lnTo>
                    <a:pt x="15711" y="4022"/>
                  </a:lnTo>
                  <a:lnTo>
                    <a:pt x="21850" y="2500"/>
                  </a:lnTo>
                  <a:lnTo>
                    <a:pt x="30679" y="0"/>
                  </a:lnTo>
                </a:path>
              </a:pathLst>
            </a:custGeom>
            <a:ln w="33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59464" y="1492731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59">
                  <a:moveTo>
                    <a:pt x="0" y="9766"/>
                  </a:moveTo>
                  <a:lnTo>
                    <a:pt x="8728" y="7216"/>
                  </a:lnTo>
                  <a:lnTo>
                    <a:pt x="14165" y="5348"/>
                  </a:lnTo>
                  <a:lnTo>
                    <a:pt x="18585" y="3248"/>
                  </a:lnTo>
                  <a:lnTo>
                    <a:pt x="24262" y="0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83727" y="148054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87"/>
                  </a:moveTo>
                  <a:lnTo>
                    <a:pt x="9419" y="6683"/>
                  </a:lnTo>
                  <a:lnTo>
                    <a:pt x="10912" y="0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90058" y="1467422"/>
              <a:ext cx="6350" cy="13335"/>
            </a:xfrm>
            <a:custGeom>
              <a:avLst/>
              <a:gdLst/>
              <a:ahLst/>
              <a:cxnLst/>
              <a:rect l="l" t="t" r="r" b="b"/>
              <a:pathLst>
                <a:path w="6350" h="13334">
                  <a:moveTo>
                    <a:pt x="4580" y="13121"/>
                  </a:moveTo>
                  <a:lnTo>
                    <a:pt x="6074" y="6437"/>
                  </a:lnTo>
                  <a:lnTo>
                    <a:pt x="0" y="0"/>
                  </a:lnTo>
                </a:path>
              </a:pathLst>
            </a:custGeom>
            <a:ln w="33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72279" y="1456306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80" h="11430">
                  <a:moveTo>
                    <a:pt x="17779" y="11115"/>
                  </a:moveTo>
                  <a:lnTo>
                    <a:pt x="11705" y="4678"/>
                  </a:lnTo>
                  <a:lnTo>
                    <a:pt x="0" y="0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46252" y="1449689"/>
              <a:ext cx="26034" cy="6985"/>
            </a:xfrm>
            <a:custGeom>
              <a:avLst/>
              <a:gdLst/>
              <a:ahLst/>
              <a:cxnLst/>
              <a:rect l="l" t="t" r="r" b="b"/>
              <a:pathLst>
                <a:path w="26035" h="6984">
                  <a:moveTo>
                    <a:pt x="26027" y="6616"/>
                  </a:moveTo>
                  <a:lnTo>
                    <a:pt x="19036" y="3881"/>
                  </a:lnTo>
                  <a:lnTo>
                    <a:pt x="13994" y="2280"/>
                  </a:lnTo>
                  <a:lnTo>
                    <a:pt x="8462" y="1193"/>
                  </a:lnTo>
                  <a:lnTo>
                    <a:pt x="0" y="0"/>
                  </a:lnTo>
                </a:path>
              </a:pathLst>
            </a:custGeom>
            <a:ln w="33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18481" y="1448243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39" h="1905">
                  <a:moveTo>
                    <a:pt x="27770" y="1446"/>
                  </a:moveTo>
                  <a:lnTo>
                    <a:pt x="19280" y="356"/>
                  </a:lnTo>
                  <a:lnTo>
                    <a:pt x="13558" y="0"/>
                  </a:lnTo>
                  <a:lnTo>
                    <a:pt x="7998" y="380"/>
                  </a:lnTo>
                  <a:lnTo>
                    <a:pt x="0" y="1504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694911" y="1449748"/>
              <a:ext cx="24130" cy="8890"/>
            </a:xfrm>
            <a:custGeom>
              <a:avLst/>
              <a:gdLst/>
              <a:ahLst/>
              <a:cxnLst/>
              <a:rect l="l" t="t" r="r" b="b"/>
              <a:pathLst>
                <a:path w="24130" h="8890">
                  <a:moveTo>
                    <a:pt x="23569" y="0"/>
                  </a:moveTo>
                  <a:lnTo>
                    <a:pt x="10120" y="1996"/>
                  </a:lnTo>
                  <a:lnTo>
                    <a:pt x="0" y="8298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679478" y="1458047"/>
              <a:ext cx="15875" cy="16510"/>
            </a:xfrm>
            <a:custGeom>
              <a:avLst/>
              <a:gdLst/>
              <a:ahLst/>
              <a:cxnLst/>
              <a:rect l="l" t="t" r="r" b="b"/>
              <a:pathLst>
                <a:path w="15875" h="16509">
                  <a:moveTo>
                    <a:pt x="15433" y="0"/>
                  </a:moveTo>
                  <a:lnTo>
                    <a:pt x="5312" y="6301"/>
                  </a:lnTo>
                  <a:lnTo>
                    <a:pt x="0" y="16143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674166" y="1474190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4" h="22225">
                  <a:moveTo>
                    <a:pt x="5312" y="0"/>
                  </a:moveTo>
                  <a:lnTo>
                    <a:pt x="0" y="9840"/>
                  </a:lnTo>
                  <a:lnTo>
                    <a:pt x="790" y="22060"/>
                  </a:lnTo>
                </a:path>
              </a:pathLst>
            </a:custGeom>
            <a:ln w="33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674956" y="1496251"/>
              <a:ext cx="8890" cy="25400"/>
            </a:xfrm>
            <a:custGeom>
              <a:avLst/>
              <a:gdLst/>
              <a:ahLst/>
              <a:cxnLst/>
              <a:rect l="l" t="t" r="r" b="b"/>
              <a:pathLst>
                <a:path w="8889" h="25400">
                  <a:moveTo>
                    <a:pt x="0" y="0"/>
                  </a:moveTo>
                  <a:lnTo>
                    <a:pt x="582" y="7262"/>
                  </a:lnTo>
                  <a:lnTo>
                    <a:pt x="1695" y="12275"/>
                  </a:lnTo>
                  <a:lnTo>
                    <a:pt x="4166" y="17371"/>
                  </a:lnTo>
                  <a:lnTo>
                    <a:pt x="8823" y="24882"/>
                  </a:lnTo>
                </a:path>
              </a:pathLst>
            </a:custGeom>
            <a:ln w="33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683779" y="15211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4" h="23494">
                  <a:moveTo>
                    <a:pt x="0" y="0"/>
                  </a:moveTo>
                  <a:lnTo>
                    <a:pt x="4879" y="7480"/>
                  </a:lnTo>
                  <a:lnTo>
                    <a:pt x="8912" y="12365"/>
                  </a:lnTo>
                  <a:lnTo>
                    <a:pt x="14263" y="16807"/>
                  </a:lnTo>
                  <a:lnTo>
                    <a:pt x="23098" y="22958"/>
                  </a:lnTo>
                </a:path>
              </a:pathLst>
            </a:custGeom>
            <a:ln w="33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06878" y="1544091"/>
              <a:ext cx="35560" cy="16510"/>
            </a:xfrm>
            <a:custGeom>
              <a:avLst/>
              <a:gdLst/>
              <a:ahLst/>
              <a:cxnLst/>
              <a:rect l="l" t="t" r="r" b="b"/>
              <a:pathLst>
                <a:path w="35560" h="16509">
                  <a:moveTo>
                    <a:pt x="0" y="0"/>
                  </a:moveTo>
                  <a:lnTo>
                    <a:pt x="9023" y="6047"/>
                  </a:lnTo>
                  <a:lnTo>
                    <a:pt x="15690" y="9769"/>
                  </a:lnTo>
                  <a:lnTo>
                    <a:pt x="23294" y="12700"/>
                  </a:lnTo>
                  <a:lnTo>
                    <a:pt x="35129" y="16376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42008" y="1560468"/>
              <a:ext cx="43180" cy="6350"/>
            </a:xfrm>
            <a:custGeom>
              <a:avLst/>
              <a:gdLst/>
              <a:ahLst/>
              <a:cxnLst/>
              <a:rect l="l" t="t" r="r" b="b"/>
              <a:pathLst>
                <a:path w="43180" h="6350">
                  <a:moveTo>
                    <a:pt x="0" y="0"/>
                  </a:moveTo>
                  <a:lnTo>
                    <a:pt x="11955" y="3515"/>
                  </a:lnTo>
                  <a:lnTo>
                    <a:pt x="20400" y="5327"/>
                  </a:lnTo>
                  <a:lnTo>
                    <a:pt x="29351" y="6012"/>
                  </a:lnTo>
                  <a:lnTo>
                    <a:pt x="42823" y="6146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84831" y="1561244"/>
              <a:ext cx="46355" cy="5715"/>
            </a:xfrm>
            <a:custGeom>
              <a:avLst/>
              <a:gdLst/>
              <a:ahLst/>
              <a:cxnLst/>
              <a:rect l="l" t="t" r="r" b="b"/>
              <a:pathLst>
                <a:path w="46355" h="5715">
                  <a:moveTo>
                    <a:pt x="0" y="5370"/>
                  </a:moveTo>
                  <a:lnTo>
                    <a:pt x="13524" y="5325"/>
                  </a:lnTo>
                  <a:lnTo>
                    <a:pt x="22849" y="4750"/>
                  </a:lnTo>
                  <a:lnTo>
                    <a:pt x="32309" y="3143"/>
                  </a:lnTo>
                  <a:lnTo>
                    <a:pt x="46238" y="0"/>
                  </a:lnTo>
                </a:path>
              </a:pathLst>
            </a:custGeom>
            <a:ln w="32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831070" y="1545101"/>
              <a:ext cx="46355" cy="16510"/>
            </a:xfrm>
            <a:custGeom>
              <a:avLst/>
              <a:gdLst/>
              <a:ahLst/>
              <a:cxnLst/>
              <a:rect l="l" t="t" r="r" b="b"/>
              <a:pathLst>
                <a:path w="46355" h="16509">
                  <a:moveTo>
                    <a:pt x="0" y="16142"/>
                  </a:moveTo>
                  <a:lnTo>
                    <a:pt x="13926" y="12831"/>
                  </a:lnTo>
                  <a:lnTo>
                    <a:pt x="23363" y="10045"/>
                  </a:lnTo>
                  <a:lnTo>
                    <a:pt x="32625" y="6273"/>
                  </a:lnTo>
                  <a:lnTo>
                    <a:pt x="46028" y="0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877098" y="1520744"/>
              <a:ext cx="41910" cy="24765"/>
            </a:xfrm>
            <a:custGeom>
              <a:avLst/>
              <a:gdLst/>
              <a:ahLst/>
              <a:cxnLst/>
              <a:rect l="l" t="t" r="r" b="b"/>
              <a:pathLst>
                <a:path w="41910" h="24765">
                  <a:moveTo>
                    <a:pt x="0" y="24357"/>
                  </a:moveTo>
                  <a:lnTo>
                    <a:pt x="13330" y="17956"/>
                  </a:lnTo>
                  <a:lnTo>
                    <a:pt x="22082" y="13285"/>
                  </a:lnTo>
                  <a:lnTo>
                    <a:pt x="30135" y="8061"/>
                  </a:lnTo>
                  <a:lnTo>
                    <a:pt x="41366" y="0"/>
                  </a:lnTo>
                </a:path>
              </a:pathLst>
            </a:custGeom>
            <a:ln w="32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918465" y="1492544"/>
              <a:ext cx="30480" cy="28575"/>
            </a:xfrm>
            <a:custGeom>
              <a:avLst/>
              <a:gdLst/>
              <a:ahLst/>
              <a:cxnLst/>
              <a:rect l="l" t="t" r="r" b="b"/>
              <a:pathLst>
                <a:path w="30480" h="28575">
                  <a:moveTo>
                    <a:pt x="0" y="28199"/>
                  </a:moveTo>
                  <a:lnTo>
                    <a:pt x="11054" y="20078"/>
                  </a:lnTo>
                  <a:lnTo>
                    <a:pt x="17870" y="14433"/>
                  </a:lnTo>
                  <a:lnTo>
                    <a:pt x="23266" y="8622"/>
                  </a:lnTo>
                  <a:lnTo>
                    <a:pt x="30060" y="0"/>
                  </a:lnTo>
                </a:path>
              </a:pathLst>
            </a:custGeom>
            <a:ln w="31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48525" y="1465000"/>
              <a:ext cx="12065" cy="27940"/>
            </a:xfrm>
            <a:custGeom>
              <a:avLst/>
              <a:gdLst/>
              <a:ahLst/>
              <a:cxnLst/>
              <a:rect l="l" t="t" r="r" b="b"/>
              <a:pathLst>
                <a:path w="12064" h="27940">
                  <a:moveTo>
                    <a:pt x="0" y="27544"/>
                  </a:moveTo>
                  <a:lnTo>
                    <a:pt x="6508" y="18932"/>
                  </a:lnTo>
                  <a:lnTo>
                    <a:pt x="9906" y="13192"/>
                  </a:lnTo>
                  <a:lnTo>
                    <a:pt x="11298" y="7742"/>
                  </a:lnTo>
                  <a:lnTo>
                    <a:pt x="11790" y="0"/>
                  </a:lnTo>
                </a:path>
              </a:pathLst>
            </a:custGeom>
            <a:ln w="32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51461" y="1442793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8855" y="22207"/>
                  </a:moveTo>
                  <a:lnTo>
                    <a:pt x="9401" y="9208"/>
                  </a:lnTo>
                  <a:lnTo>
                    <a:pt x="0" y="0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27879" y="1429963"/>
              <a:ext cx="24130" cy="13335"/>
            </a:xfrm>
            <a:custGeom>
              <a:avLst/>
              <a:gdLst/>
              <a:ahLst/>
              <a:cxnLst/>
              <a:rect l="l" t="t" r="r" b="b"/>
              <a:pathLst>
                <a:path w="24130" h="13334">
                  <a:moveTo>
                    <a:pt x="23581" y="12830"/>
                  </a:moveTo>
                  <a:lnTo>
                    <a:pt x="17924" y="7450"/>
                  </a:lnTo>
                  <a:lnTo>
                    <a:pt x="13582" y="4320"/>
                  </a:lnTo>
                  <a:lnTo>
                    <a:pt x="8344" y="2237"/>
                  </a:lnTo>
                  <a:lnTo>
                    <a:pt x="0" y="0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00651" y="1427035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5" h="3175">
                  <a:moveTo>
                    <a:pt x="27227" y="2927"/>
                  </a:moveTo>
                  <a:lnTo>
                    <a:pt x="18826" y="863"/>
                  </a:lnTo>
                  <a:lnTo>
                    <a:pt x="13189" y="0"/>
                  </a:lnTo>
                  <a:lnTo>
                    <a:pt x="7765" y="177"/>
                  </a:lnTo>
                  <a:lnTo>
                    <a:pt x="0" y="1238"/>
                  </a:lnTo>
                </a:path>
              </a:pathLst>
            </a:custGeom>
            <a:ln w="33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882031" y="1428274"/>
              <a:ext cx="19050" cy="7620"/>
            </a:xfrm>
            <a:custGeom>
              <a:avLst/>
              <a:gdLst/>
              <a:ahLst/>
              <a:cxnLst/>
              <a:rect l="l" t="t" r="r" b="b"/>
              <a:pathLst>
                <a:path w="19050" h="7619">
                  <a:moveTo>
                    <a:pt x="18620" y="0"/>
                  </a:moveTo>
                  <a:lnTo>
                    <a:pt x="5572" y="1933"/>
                  </a:lnTo>
                  <a:lnTo>
                    <a:pt x="0" y="7363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876459" y="1435637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5572" y="0"/>
                  </a:moveTo>
                  <a:lnTo>
                    <a:pt x="0" y="5429"/>
                  </a:lnTo>
                  <a:lnTo>
                    <a:pt x="6663" y="11124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883123" y="1446761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4126" y="3347"/>
                  </a:lnTo>
                  <a:lnTo>
                    <a:pt x="8024" y="5423"/>
                  </a:lnTo>
                  <a:lnTo>
                    <a:pt x="13962" y="7092"/>
                  </a:lnTo>
                  <a:lnTo>
                    <a:pt x="24212" y="9219"/>
                  </a:lnTo>
                </a:path>
              </a:pathLst>
            </a:custGeom>
            <a:ln w="33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07335" y="1455980"/>
              <a:ext cx="40005" cy="4445"/>
            </a:xfrm>
            <a:custGeom>
              <a:avLst/>
              <a:gdLst/>
              <a:ahLst/>
              <a:cxnLst/>
              <a:rect l="l" t="t" r="r" b="b"/>
              <a:pathLst>
                <a:path w="40005" h="4444">
                  <a:moveTo>
                    <a:pt x="0" y="0"/>
                  </a:moveTo>
                  <a:lnTo>
                    <a:pt x="10492" y="2045"/>
                  </a:lnTo>
                  <a:lnTo>
                    <a:pt x="18128" y="3142"/>
                  </a:lnTo>
                  <a:lnTo>
                    <a:pt x="26634" y="3662"/>
                  </a:lnTo>
                  <a:lnTo>
                    <a:pt x="39735" y="3979"/>
                  </a:lnTo>
                </a:path>
              </a:pathLst>
            </a:custGeom>
            <a:ln w="33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47071" y="1458924"/>
              <a:ext cx="41910" cy="1270"/>
            </a:xfrm>
            <a:custGeom>
              <a:avLst/>
              <a:gdLst/>
              <a:ahLst/>
              <a:cxnLst/>
              <a:rect l="l" t="t" r="r" b="b"/>
              <a:pathLst>
                <a:path w="41910" h="1269">
                  <a:moveTo>
                    <a:pt x="0" y="1035"/>
                  </a:moveTo>
                  <a:lnTo>
                    <a:pt x="13128" y="1274"/>
                  </a:lnTo>
                  <a:lnTo>
                    <a:pt x="21830" y="1246"/>
                  </a:lnTo>
                  <a:lnTo>
                    <a:pt x="29997" y="854"/>
                  </a:lnTo>
                  <a:lnTo>
                    <a:pt x="41521" y="0"/>
                  </a:lnTo>
                </a:path>
              </a:pathLst>
            </a:custGeom>
            <a:ln w="32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88592" y="1457396"/>
              <a:ext cx="30480" cy="1905"/>
            </a:xfrm>
            <a:custGeom>
              <a:avLst/>
              <a:gdLst/>
              <a:ahLst/>
              <a:cxnLst/>
              <a:rect l="l" t="t" r="r" b="b"/>
              <a:pathLst>
                <a:path w="30480" h="1905">
                  <a:moveTo>
                    <a:pt x="0" y="1528"/>
                  </a:moveTo>
                  <a:lnTo>
                    <a:pt x="11348" y="666"/>
                  </a:lnTo>
                  <a:lnTo>
                    <a:pt x="18285" y="220"/>
                  </a:lnTo>
                  <a:lnTo>
                    <a:pt x="23648" y="45"/>
                  </a:lnTo>
                  <a:lnTo>
                    <a:pt x="30275" y="0"/>
                  </a:lnTo>
                </a:path>
              </a:pathLst>
            </a:custGeom>
            <a:ln w="32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018868" y="1457357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4" h="4444">
                  <a:moveTo>
                    <a:pt x="0" y="38"/>
                  </a:moveTo>
                  <a:lnTo>
                    <a:pt x="10940" y="0"/>
                  </a:lnTo>
                  <a:lnTo>
                    <a:pt x="11857" y="4210"/>
                  </a:lnTo>
                </a:path>
              </a:pathLst>
            </a:custGeom>
            <a:ln w="32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025849" y="1461568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69">
                  <a:moveTo>
                    <a:pt x="4876" y="0"/>
                  </a:moveTo>
                  <a:lnTo>
                    <a:pt x="5793" y="4210"/>
                  </a:lnTo>
                  <a:lnTo>
                    <a:pt x="0" y="13714"/>
                  </a:lnTo>
                </a:path>
              </a:pathLst>
            </a:custGeom>
            <a:ln w="33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012226" y="1475282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69" h="23494">
                  <a:moveTo>
                    <a:pt x="13622" y="0"/>
                  </a:moveTo>
                  <a:lnTo>
                    <a:pt x="10150" y="5707"/>
                  </a:lnTo>
                  <a:lnTo>
                    <a:pt x="7574" y="10020"/>
                  </a:lnTo>
                  <a:lnTo>
                    <a:pt x="4616" y="15109"/>
                  </a:lnTo>
                  <a:lnTo>
                    <a:pt x="0" y="23143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999791" y="1498426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12435" y="0"/>
                  </a:moveTo>
                  <a:lnTo>
                    <a:pt x="7837" y="8110"/>
                  </a:lnTo>
                  <a:lnTo>
                    <a:pt x="5009" y="13732"/>
                  </a:lnTo>
                  <a:lnTo>
                    <a:pt x="2785" y="19494"/>
                  </a:lnTo>
                  <a:lnTo>
                    <a:pt x="0" y="28023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996155" y="1526450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10" h="26669">
                  <a:moveTo>
                    <a:pt x="3635" y="0"/>
                  </a:moveTo>
                  <a:lnTo>
                    <a:pt x="1021" y="8497"/>
                  </a:lnTo>
                  <a:lnTo>
                    <a:pt x="0" y="14043"/>
                  </a:lnTo>
                  <a:lnTo>
                    <a:pt x="434" y="19077"/>
                  </a:lnTo>
                  <a:lnTo>
                    <a:pt x="2188" y="26043"/>
                  </a:lnTo>
                </a:path>
              </a:pathLst>
            </a:custGeom>
            <a:ln w="33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998344" y="1552493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5">
                  <a:moveTo>
                    <a:pt x="0" y="0"/>
                  </a:moveTo>
                  <a:lnTo>
                    <a:pt x="3159" y="11658"/>
                  </a:lnTo>
                  <a:lnTo>
                    <a:pt x="16046" y="18257"/>
                  </a:lnTo>
                </a:path>
              </a:pathLst>
            </a:custGeom>
            <a:ln w="33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014391" y="1570751"/>
              <a:ext cx="36195" cy="6985"/>
            </a:xfrm>
            <a:custGeom>
              <a:avLst/>
              <a:gdLst/>
              <a:ahLst/>
              <a:cxnLst/>
              <a:rect l="l" t="t" r="r" b="b"/>
              <a:pathLst>
                <a:path w="36194" h="6984">
                  <a:moveTo>
                    <a:pt x="0" y="0"/>
                  </a:moveTo>
                  <a:lnTo>
                    <a:pt x="7806" y="3813"/>
                  </a:lnTo>
                  <a:lnTo>
                    <a:pt x="14124" y="5768"/>
                  </a:lnTo>
                  <a:lnTo>
                    <a:pt x="22297" y="6479"/>
                  </a:lnTo>
                  <a:lnTo>
                    <a:pt x="35671" y="6561"/>
                  </a:lnTo>
                </a:path>
              </a:pathLst>
            </a:custGeom>
            <a:ln w="33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050062" y="1571539"/>
              <a:ext cx="53340" cy="6350"/>
            </a:xfrm>
            <a:custGeom>
              <a:avLst/>
              <a:gdLst/>
              <a:ahLst/>
              <a:cxnLst/>
              <a:rect l="l" t="t" r="r" b="b"/>
              <a:pathLst>
                <a:path w="53339" h="6350">
                  <a:moveTo>
                    <a:pt x="0" y="5773"/>
                  </a:moveTo>
                  <a:lnTo>
                    <a:pt x="13640" y="5663"/>
                  </a:lnTo>
                  <a:lnTo>
                    <a:pt x="23683" y="5024"/>
                  </a:lnTo>
                  <a:lnTo>
                    <a:pt x="35076" y="3317"/>
                  </a:lnTo>
                  <a:lnTo>
                    <a:pt x="52765" y="0"/>
                  </a:lnTo>
                </a:path>
              </a:pathLst>
            </a:custGeom>
            <a:ln w="33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102827" y="1555813"/>
              <a:ext cx="62230" cy="15875"/>
            </a:xfrm>
            <a:custGeom>
              <a:avLst/>
              <a:gdLst/>
              <a:ahLst/>
              <a:cxnLst/>
              <a:rect l="l" t="t" r="r" b="b"/>
              <a:pathLst>
                <a:path w="62230" h="15875">
                  <a:moveTo>
                    <a:pt x="0" y="15726"/>
                  </a:moveTo>
                  <a:lnTo>
                    <a:pt x="17834" y="12252"/>
                  </a:lnTo>
                  <a:lnTo>
                    <a:pt x="30247" y="9456"/>
                  </a:lnTo>
                  <a:lnTo>
                    <a:pt x="43061" y="5863"/>
                  </a:lnTo>
                  <a:lnTo>
                    <a:pt x="62097" y="0"/>
                  </a:lnTo>
                </a:path>
              </a:pathLst>
            </a:custGeom>
            <a:ln w="32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164925" y="1534374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19" h="21590">
                  <a:moveTo>
                    <a:pt x="0" y="21439"/>
                  </a:moveTo>
                  <a:lnTo>
                    <a:pt x="18975" y="15486"/>
                  </a:lnTo>
                  <a:lnTo>
                    <a:pt x="31366" y="11268"/>
                  </a:lnTo>
                  <a:lnTo>
                    <a:pt x="42631" y="6776"/>
                  </a:lnTo>
                  <a:lnTo>
                    <a:pt x="58231" y="0"/>
                  </a:lnTo>
                </a:path>
              </a:pathLst>
            </a:custGeom>
            <a:ln w="31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223156" y="1512559"/>
              <a:ext cx="41275" cy="22225"/>
            </a:xfrm>
            <a:custGeom>
              <a:avLst/>
              <a:gdLst/>
              <a:ahLst/>
              <a:cxnLst/>
              <a:rect l="l" t="t" r="r" b="b"/>
              <a:pathLst>
                <a:path w="41275" h="22225">
                  <a:moveTo>
                    <a:pt x="0" y="21814"/>
                  </a:moveTo>
                  <a:lnTo>
                    <a:pt x="15333" y="15032"/>
                  </a:lnTo>
                  <a:lnTo>
                    <a:pt x="24733" y="10499"/>
                  </a:lnTo>
                  <a:lnTo>
                    <a:pt x="32062" y="6170"/>
                  </a:lnTo>
                  <a:lnTo>
                    <a:pt x="41179" y="0"/>
                  </a:lnTo>
                </a:path>
              </a:pathLst>
            </a:custGeom>
            <a:ln w="30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264335" y="1493993"/>
              <a:ext cx="18415" cy="19050"/>
            </a:xfrm>
            <a:custGeom>
              <a:avLst/>
              <a:gdLst/>
              <a:ahLst/>
              <a:cxnLst/>
              <a:rect l="l" t="t" r="r" b="b"/>
              <a:pathLst>
                <a:path w="18414" h="19050">
                  <a:moveTo>
                    <a:pt x="0" y="18566"/>
                  </a:moveTo>
                  <a:lnTo>
                    <a:pt x="8759" y="12447"/>
                  </a:lnTo>
                  <a:lnTo>
                    <a:pt x="13585" y="8473"/>
                  </a:lnTo>
                  <a:lnTo>
                    <a:pt x="16194" y="4904"/>
                  </a:lnTo>
                  <a:lnTo>
                    <a:pt x="18300" y="0"/>
                  </a:lnTo>
                </a:path>
              </a:pathLst>
            </a:custGeom>
            <a:ln w="31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280009" y="1480134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69">
                  <a:moveTo>
                    <a:pt x="2626" y="13858"/>
                  </a:moveTo>
                  <a:lnTo>
                    <a:pt x="5863" y="5655"/>
                  </a:lnTo>
                  <a:lnTo>
                    <a:pt x="0" y="0"/>
                  </a:lnTo>
                </a:path>
              </a:pathLst>
            </a:custGeom>
            <a:ln w="32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263006" y="1471608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4" h="8890">
                  <a:moveTo>
                    <a:pt x="17003" y="8525"/>
                  </a:moveTo>
                  <a:lnTo>
                    <a:pt x="11140" y="2870"/>
                  </a:lnTo>
                  <a:lnTo>
                    <a:pt x="0" y="0"/>
                  </a:lnTo>
                </a:path>
              </a:pathLst>
            </a:custGeom>
            <a:ln w="33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237099" y="1468830"/>
              <a:ext cx="26034" cy="3175"/>
            </a:xfrm>
            <a:custGeom>
              <a:avLst/>
              <a:gdLst/>
              <a:ahLst/>
              <a:cxnLst/>
              <a:rect l="l" t="t" r="r" b="b"/>
              <a:pathLst>
                <a:path w="26035" h="3175">
                  <a:moveTo>
                    <a:pt x="25906" y="2778"/>
                  </a:moveTo>
                  <a:lnTo>
                    <a:pt x="19235" y="1120"/>
                  </a:lnTo>
                  <a:lnTo>
                    <a:pt x="14313" y="280"/>
                  </a:lnTo>
                  <a:lnTo>
                    <a:pt x="8710" y="0"/>
                  </a:lnTo>
                  <a:lnTo>
                    <a:pt x="0" y="20"/>
                  </a:lnTo>
                </a:path>
              </a:pathLst>
            </a:custGeom>
            <a:ln w="33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206643" y="1468850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80" h="4444">
                  <a:moveTo>
                    <a:pt x="30455" y="0"/>
                  </a:moveTo>
                  <a:lnTo>
                    <a:pt x="21673" y="129"/>
                  </a:lnTo>
                  <a:lnTo>
                    <a:pt x="15573" y="613"/>
                  </a:lnTo>
                  <a:lnTo>
                    <a:pt x="9301" y="1850"/>
                  </a:lnTo>
                  <a:lnTo>
                    <a:pt x="0" y="4237"/>
                  </a:lnTo>
                </a:path>
              </a:pathLst>
            </a:custGeom>
            <a:ln w="33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178061" y="1473088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28582" y="0"/>
                  </a:moveTo>
                  <a:lnTo>
                    <a:pt x="19310" y="2513"/>
                  </a:lnTo>
                  <a:lnTo>
                    <a:pt x="13242" y="4631"/>
                  </a:lnTo>
                  <a:lnTo>
                    <a:pt x="7699" y="7508"/>
                  </a:lnTo>
                  <a:lnTo>
                    <a:pt x="0" y="12295"/>
                  </a:lnTo>
                </a:path>
              </a:pathLst>
            </a:custGeom>
            <a:ln w="33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157637" y="1485383"/>
              <a:ext cx="20955" cy="19685"/>
            </a:xfrm>
            <a:custGeom>
              <a:avLst/>
              <a:gdLst/>
              <a:ahLst/>
              <a:cxnLst/>
              <a:rect l="l" t="t" r="r" b="b"/>
              <a:pathLst>
                <a:path w="20955" h="19684">
                  <a:moveTo>
                    <a:pt x="20423" y="0"/>
                  </a:moveTo>
                  <a:lnTo>
                    <a:pt x="12852" y="4901"/>
                  </a:lnTo>
                  <a:lnTo>
                    <a:pt x="8200" y="8579"/>
                  </a:lnTo>
                  <a:lnTo>
                    <a:pt x="4555" y="12872"/>
                  </a:lnTo>
                  <a:lnTo>
                    <a:pt x="0" y="19620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150005" y="1505004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5" h="25400">
                  <a:moveTo>
                    <a:pt x="7631" y="0"/>
                  </a:moveTo>
                  <a:lnTo>
                    <a:pt x="3276" y="6830"/>
                  </a:lnTo>
                  <a:lnTo>
                    <a:pt x="1030" y="11698"/>
                  </a:lnTo>
                  <a:lnTo>
                    <a:pt x="176" y="16937"/>
                  </a:lnTo>
                  <a:lnTo>
                    <a:pt x="0" y="24879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150005" y="1529883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5" h="27305">
                  <a:moveTo>
                    <a:pt x="0" y="0"/>
                  </a:moveTo>
                  <a:lnTo>
                    <a:pt x="70" y="7977"/>
                  </a:lnTo>
                  <a:lnTo>
                    <a:pt x="943" y="13465"/>
                  </a:lnTo>
                  <a:lnTo>
                    <a:pt x="3383" y="19011"/>
                  </a:lnTo>
                  <a:lnTo>
                    <a:pt x="8156" y="27162"/>
                  </a:lnTo>
                </a:path>
              </a:pathLst>
            </a:custGeom>
            <a:ln w="33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158162" y="1557046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4" h="25400">
                  <a:moveTo>
                    <a:pt x="0" y="0"/>
                  </a:moveTo>
                  <a:lnTo>
                    <a:pt x="5030" y="8119"/>
                  </a:lnTo>
                  <a:lnTo>
                    <a:pt x="9277" y="13448"/>
                  </a:lnTo>
                  <a:lnTo>
                    <a:pt x="15052" y="18343"/>
                  </a:lnTo>
                  <a:lnTo>
                    <a:pt x="24668" y="25165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82830" y="1582211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30" h="18415">
                  <a:moveTo>
                    <a:pt x="0" y="0"/>
                  </a:moveTo>
                  <a:lnTo>
                    <a:pt x="9804" y="6715"/>
                  </a:lnTo>
                  <a:lnTo>
                    <a:pt x="16902" y="10862"/>
                  </a:lnTo>
                  <a:lnTo>
                    <a:pt x="24739" y="14159"/>
                  </a:lnTo>
                  <a:lnTo>
                    <a:pt x="36760" y="18326"/>
                  </a:lnTo>
                </a:path>
              </a:pathLst>
            </a:custGeom>
            <a:ln w="33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219591" y="1600537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5" h="8890">
                  <a:moveTo>
                    <a:pt x="0" y="0"/>
                  </a:moveTo>
                  <a:lnTo>
                    <a:pt x="12048" y="4013"/>
                  </a:lnTo>
                  <a:lnTo>
                    <a:pt x="20074" y="6236"/>
                  </a:lnTo>
                  <a:lnTo>
                    <a:pt x="27683" y="7469"/>
                  </a:lnTo>
                  <a:lnTo>
                    <a:pt x="38486" y="8507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258077" y="1608175"/>
              <a:ext cx="28575" cy="2540"/>
            </a:xfrm>
            <a:custGeom>
              <a:avLst/>
              <a:gdLst/>
              <a:ahLst/>
              <a:cxnLst/>
              <a:rect l="l" t="t" r="r" b="b"/>
              <a:pathLst>
                <a:path w="28575" h="2540">
                  <a:moveTo>
                    <a:pt x="0" y="869"/>
                  </a:moveTo>
                  <a:lnTo>
                    <a:pt x="10638" y="1761"/>
                  </a:lnTo>
                  <a:lnTo>
                    <a:pt x="17103" y="1967"/>
                  </a:lnTo>
                  <a:lnTo>
                    <a:pt x="22021" y="1407"/>
                  </a:lnTo>
                  <a:lnTo>
                    <a:pt x="28019" y="0"/>
                  </a:lnTo>
                </a:path>
              </a:pathLst>
            </a:custGeom>
            <a:ln w="32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86097" y="1601382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30" h="6984">
                  <a:moveTo>
                    <a:pt x="0" y="6792"/>
                  </a:moveTo>
                  <a:lnTo>
                    <a:pt x="9884" y="4313"/>
                  </a:lnTo>
                  <a:lnTo>
                    <a:pt x="11063" y="0"/>
                  </a:lnTo>
                </a:path>
              </a:pathLst>
            </a:custGeom>
            <a:ln w="32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0" name="object 20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30713" y="1445457"/>
            <a:ext cx="172978" cy="17340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81332" y="1453795"/>
            <a:ext cx="206427" cy="153312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3318290" y="1377459"/>
            <a:ext cx="73660" cy="203835"/>
            <a:chOff x="3318290" y="1377459"/>
            <a:chExt cx="73660" cy="203835"/>
          </a:xfrm>
        </p:grpSpPr>
        <p:sp>
          <p:nvSpPr>
            <p:cNvPr id="203" name="object 203"/>
            <p:cNvSpPr/>
            <p:nvPr/>
          </p:nvSpPr>
          <p:spPr>
            <a:xfrm>
              <a:off x="3339769" y="148344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337279" y="148235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489" y="1088"/>
                  </a:moveTo>
                  <a:lnTo>
                    <a:pt x="942" y="0"/>
                  </a:lnTo>
                  <a:lnTo>
                    <a:pt x="0" y="145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336016" y="148250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1263" y="0"/>
                  </a:moveTo>
                  <a:lnTo>
                    <a:pt x="320" y="145"/>
                  </a:lnTo>
                  <a:lnTo>
                    <a:pt x="0" y="3346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335695" y="1485846"/>
              <a:ext cx="635" cy="12065"/>
            </a:xfrm>
            <a:custGeom>
              <a:avLst/>
              <a:gdLst/>
              <a:ahLst/>
              <a:cxnLst/>
              <a:rect l="l" t="t" r="r" b="b"/>
              <a:pathLst>
                <a:path w="635" h="12065">
                  <a:moveTo>
                    <a:pt x="-17405" y="5730"/>
                  </a:moveTo>
                  <a:lnTo>
                    <a:pt x="17983" y="5730"/>
                  </a:lnTo>
                </a:path>
              </a:pathLst>
            </a:custGeom>
            <a:ln w="46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336274" y="1497307"/>
              <a:ext cx="6350" cy="67310"/>
            </a:xfrm>
            <a:custGeom>
              <a:avLst/>
              <a:gdLst/>
              <a:ahLst/>
              <a:cxnLst/>
              <a:rect l="l" t="t" r="r" b="b"/>
              <a:pathLst>
                <a:path w="6350" h="67309">
                  <a:moveTo>
                    <a:pt x="0" y="0"/>
                  </a:moveTo>
                  <a:lnTo>
                    <a:pt x="2906" y="33164"/>
                  </a:lnTo>
                  <a:lnTo>
                    <a:pt x="4531" y="51176"/>
                  </a:lnTo>
                  <a:lnTo>
                    <a:pt x="5463" y="60297"/>
                  </a:lnTo>
                  <a:lnTo>
                    <a:pt x="6294" y="66789"/>
                  </a:lnTo>
                </a:path>
              </a:pathLst>
            </a:custGeom>
            <a:ln w="33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360831" y="1416005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2318" y="6757"/>
                  </a:moveTo>
                  <a:lnTo>
                    <a:pt x="2032" y="6069"/>
                  </a:lnTo>
                  <a:lnTo>
                    <a:pt x="1745" y="5381"/>
                  </a:lnTo>
                </a:path>
                <a:path w="2539" h="6984">
                  <a:moveTo>
                    <a:pt x="1745" y="5381"/>
                  </a:moveTo>
                  <a:lnTo>
                    <a:pt x="1172" y="400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359659" y="1406738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172" y="9266"/>
                  </a:moveTo>
                  <a:lnTo>
                    <a:pt x="0" y="5260"/>
                  </a:lnTo>
                  <a:lnTo>
                    <a:pt x="691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360350" y="139839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90">
                  <a:moveTo>
                    <a:pt x="0" y="8342"/>
                  </a:moveTo>
                  <a:lnTo>
                    <a:pt x="691" y="3081"/>
                  </a:lnTo>
                  <a:lnTo>
                    <a:pt x="4260" y="0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364611" y="1394603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09">
                  <a:moveTo>
                    <a:pt x="0" y="3793"/>
                  </a:moveTo>
                  <a:lnTo>
                    <a:pt x="3568" y="712"/>
                  </a:lnTo>
                  <a:lnTo>
                    <a:pt x="10038" y="0"/>
                  </a:lnTo>
                </a:path>
              </a:pathLst>
            </a:custGeom>
            <a:ln w="34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3468426" y="1359919"/>
            <a:ext cx="681990" cy="273050"/>
            <a:chOff x="3468426" y="1359919"/>
            <a:chExt cx="681990" cy="273050"/>
          </a:xfrm>
        </p:grpSpPr>
        <p:pic>
          <p:nvPicPr>
            <p:cNvPr id="213" name="object 21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68426" y="1452047"/>
              <a:ext cx="191907" cy="180880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03366" y="1359919"/>
              <a:ext cx="446703" cy="248748"/>
            </a:xfrm>
            <a:prstGeom prst="rect">
              <a:avLst/>
            </a:prstGeom>
          </p:spPr>
        </p:pic>
      </p:grpSp>
      <p:pic>
        <p:nvPicPr>
          <p:cNvPr id="215" name="object 21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54154" y="1446805"/>
            <a:ext cx="218227" cy="15109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16246" y="1397726"/>
            <a:ext cx="178551" cy="174750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35988" y="1402114"/>
            <a:ext cx="209465" cy="146569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97166" y="1265016"/>
            <a:ext cx="102036" cy="30164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44710" y="1360568"/>
            <a:ext cx="156212" cy="19593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60622" y="1352868"/>
            <a:ext cx="228239" cy="199215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044972" y="1369533"/>
            <a:ext cx="169500" cy="175079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296928" y="1254279"/>
            <a:ext cx="218588" cy="371678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821825" y="1353903"/>
            <a:ext cx="165821" cy="181598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425864" y="1355727"/>
            <a:ext cx="206910" cy="156621"/>
          </a:xfrm>
          <a:prstGeom prst="rect">
            <a:avLst/>
          </a:prstGeom>
        </p:spPr>
      </p:pic>
      <p:grpSp>
        <p:nvGrpSpPr>
          <p:cNvPr id="225" name="object 225"/>
          <p:cNvGrpSpPr/>
          <p:nvPr/>
        </p:nvGrpSpPr>
        <p:grpSpPr>
          <a:xfrm>
            <a:off x="8709718" y="1172184"/>
            <a:ext cx="459740" cy="334645"/>
            <a:chOff x="8709718" y="1172184"/>
            <a:chExt cx="459740" cy="334645"/>
          </a:xfrm>
        </p:grpSpPr>
        <p:pic>
          <p:nvPicPr>
            <p:cNvPr id="226" name="object 22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09718" y="1323649"/>
              <a:ext cx="219316" cy="18297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64502" y="1172184"/>
              <a:ext cx="204623" cy="329694"/>
            </a:xfrm>
            <a:prstGeom prst="rect">
              <a:avLst/>
            </a:prstGeom>
          </p:spPr>
        </p:pic>
      </p:grpSp>
      <p:pic>
        <p:nvPicPr>
          <p:cNvPr id="228" name="object 22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73082" y="2104820"/>
            <a:ext cx="196061" cy="136325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358589" y="2046618"/>
            <a:ext cx="209477" cy="195007"/>
          </a:xfrm>
          <a:prstGeom prst="rect">
            <a:avLst/>
          </a:prstGeom>
        </p:spPr>
      </p:pic>
      <p:grpSp>
        <p:nvGrpSpPr>
          <p:cNvPr id="230" name="object 230"/>
          <p:cNvGrpSpPr/>
          <p:nvPr/>
        </p:nvGrpSpPr>
        <p:grpSpPr>
          <a:xfrm>
            <a:off x="1619490" y="1941868"/>
            <a:ext cx="517525" cy="285115"/>
            <a:chOff x="1619490" y="1941868"/>
            <a:chExt cx="517525" cy="285115"/>
          </a:xfrm>
        </p:grpSpPr>
        <p:pic>
          <p:nvPicPr>
            <p:cNvPr id="231" name="object 23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19490" y="2090938"/>
              <a:ext cx="197225" cy="13558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26766" y="1941868"/>
              <a:ext cx="309845" cy="277552"/>
            </a:xfrm>
            <a:prstGeom prst="rect">
              <a:avLst/>
            </a:prstGeom>
          </p:spPr>
        </p:pic>
      </p:grpSp>
      <p:pic>
        <p:nvPicPr>
          <p:cNvPr id="233" name="object 23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192823" y="2043478"/>
            <a:ext cx="230945" cy="204435"/>
          </a:xfrm>
          <a:prstGeom prst="rect">
            <a:avLst/>
          </a:prstGeom>
        </p:spPr>
      </p:pic>
      <p:grpSp>
        <p:nvGrpSpPr>
          <p:cNvPr id="234" name="object 234"/>
          <p:cNvGrpSpPr/>
          <p:nvPr/>
        </p:nvGrpSpPr>
        <p:grpSpPr>
          <a:xfrm>
            <a:off x="3049112" y="2008335"/>
            <a:ext cx="327025" cy="376555"/>
            <a:chOff x="3049112" y="2008335"/>
            <a:chExt cx="327025" cy="376555"/>
          </a:xfrm>
        </p:grpSpPr>
        <p:pic>
          <p:nvPicPr>
            <p:cNvPr id="235" name="object 23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49112" y="2044103"/>
              <a:ext cx="126103" cy="19963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06838" y="2008335"/>
              <a:ext cx="169266" cy="376404"/>
            </a:xfrm>
            <a:prstGeom prst="rect">
              <a:avLst/>
            </a:prstGeom>
          </p:spPr>
        </p:pic>
      </p:grpSp>
      <p:pic>
        <p:nvPicPr>
          <p:cNvPr id="237" name="object 23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654771" y="2084253"/>
            <a:ext cx="157393" cy="348899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416702" y="2045439"/>
            <a:ext cx="190428" cy="208859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666587" y="2049055"/>
            <a:ext cx="182007" cy="20439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910259" y="1963715"/>
            <a:ext cx="458286" cy="263298"/>
          </a:xfrm>
          <a:prstGeom prst="rect">
            <a:avLst/>
          </a:prstGeom>
        </p:spPr>
      </p:pic>
      <p:grpSp>
        <p:nvGrpSpPr>
          <p:cNvPr id="241" name="object 241"/>
          <p:cNvGrpSpPr/>
          <p:nvPr/>
        </p:nvGrpSpPr>
        <p:grpSpPr>
          <a:xfrm>
            <a:off x="5774449" y="1986514"/>
            <a:ext cx="63500" cy="199390"/>
            <a:chOff x="5774449" y="1986514"/>
            <a:chExt cx="63500" cy="199390"/>
          </a:xfrm>
        </p:grpSpPr>
        <p:sp>
          <p:nvSpPr>
            <p:cNvPr id="242" name="object 242"/>
            <p:cNvSpPr/>
            <p:nvPr/>
          </p:nvSpPr>
          <p:spPr>
            <a:xfrm>
              <a:off x="5797772" y="200623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796483" y="20048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289" y="1373"/>
                  </a:moveTo>
                  <a:lnTo>
                    <a:pt x="1174" y="9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793565" y="200394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917" y="915"/>
                  </a:moveTo>
                  <a:lnTo>
                    <a:pt x="1742" y="0"/>
                  </a:lnTo>
                  <a:lnTo>
                    <a:pt x="0" y="1407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791823" y="2005356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60">
                  <a:moveTo>
                    <a:pt x="1742" y="0"/>
                  </a:moveTo>
                  <a:lnTo>
                    <a:pt x="0" y="1407"/>
                  </a:lnTo>
                  <a:lnTo>
                    <a:pt x="311" y="9968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792135" y="2015324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0" y="0"/>
                  </a:moveTo>
                  <a:lnTo>
                    <a:pt x="224" y="5220"/>
                  </a:lnTo>
                  <a:lnTo>
                    <a:pt x="627" y="9657"/>
                  </a:lnTo>
                  <a:lnTo>
                    <a:pt x="1503" y="15739"/>
                  </a:lnTo>
                  <a:lnTo>
                    <a:pt x="3149" y="25894"/>
                  </a:lnTo>
                </a:path>
              </a:pathLst>
            </a:custGeom>
            <a:ln w="34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795284" y="2041219"/>
              <a:ext cx="8255" cy="40640"/>
            </a:xfrm>
            <a:custGeom>
              <a:avLst/>
              <a:gdLst/>
              <a:ahLst/>
              <a:cxnLst/>
              <a:rect l="l" t="t" r="r" b="b"/>
              <a:pathLst>
                <a:path w="8254" h="40639">
                  <a:moveTo>
                    <a:pt x="0" y="0"/>
                  </a:moveTo>
                  <a:lnTo>
                    <a:pt x="1716" y="10384"/>
                  </a:lnTo>
                  <a:lnTo>
                    <a:pt x="3089" y="18076"/>
                  </a:lnTo>
                  <a:lnTo>
                    <a:pt x="4839" y="26884"/>
                  </a:lnTo>
                  <a:lnTo>
                    <a:pt x="7687" y="40616"/>
                  </a:lnTo>
                </a:path>
              </a:pathLst>
            </a:custGeom>
            <a:ln w="3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802971" y="2081835"/>
              <a:ext cx="19050" cy="87630"/>
            </a:xfrm>
            <a:custGeom>
              <a:avLst/>
              <a:gdLst/>
              <a:ahLst/>
              <a:cxnLst/>
              <a:rect l="l" t="t" r="r" b="b"/>
              <a:pathLst>
                <a:path w="19050" h="87630">
                  <a:moveTo>
                    <a:pt x="0" y="0"/>
                  </a:moveTo>
                  <a:lnTo>
                    <a:pt x="8832" y="40720"/>
                  </a:lnTo>
                  <a:lnTo>
                    <a:pt x="13748" y="63405"/>
                  </a:lnTo>
                  <a:lnTo>
                    <a:pt x="16524" y="76253"/>
                  </a:lnTo>
                  <a:lnTo>
                    <a:pt x="18933" y="87464"/>
                  </a:lnTo>
                </a:path>
              </a:pathLst>
            </a:custGeom>
            <a:ln w="32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9" name="object 249"/>
          <p:cNvGrpSpPr/>
          <p:nvPr/>
        </p:nvGrpSpPr>
        <p:grpSpPr>
          <a:xfrm>
            <a:off x="5668586" y="2109510"/>
            <a:ext cx="281940" cy="46990"/>
            <a:chOff x="5668586" y="2109510"/>
            <a:chExt cx="281940" cy="46990"/>
          </a:xfrm>
        </p:grpSpPr>
        <p:sp>
          <p:nvSpPr>
            <p:cNvPr id="250" name="object 250"/>
            <p:cNvSpPr/>
            <p:nvPr/>
          </p:nvSpPr>
          <p:spPr>
            <a:xfrm>
              <a:off x="5696575" y="2132039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490" y="0"/>
                  </a:moveTo>
                  <a:lnTo>
                    <a:pt x="745" y="286"/>
                  </a:lnTo>
                  <a:lnTo>
                    <a:pt x="0" y="57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687113" y="2132612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4">
                  <a:moveTo>
                    <a:pt x="9461" y="0"/>
                  </a:moveTo>
                  <a:lnTo>
                    <a:pt x="1279" y="3147"/>
                  </a:lnTo>
                  <a:lnTo>
                    <a:pt x="0" y="4204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685833" y="213681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1279" y="0"/>
                  </a:moveTo>
                  <a:lnTo>
                    <a:pt x="0" y="1056"/>
                  </a:lnTo>
                  <a:lnTo>
                    <a:pt x="6668" y="1548"/>
                  </a:lnTo>
                </a:path>
              </a:pathLst>
            </a:custGeom>
            <a:ln w="34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692502" y="2138365"/>
              <a:ext cx="25400" cy="635"/>
            </a:xfrm>
            <a:custGeom>
              <a:avLst/>
              <a:gdLst/>
              <a:ahLst/>
              <a:cxnLst/>
              <a:rect l="l" t="t" r="r" b="b"/>
              <a:pathLst>
                <a:path w="25400" h="635">
                  <a:moveTo>
                    <a:pt x="-17362" y="246"/>
                  </a:moveTo>
                  <a:lnTo>
                    <a:pt x="42322" y="246"/>
                  </a:lnTo>
                </a:path>
              </a:pathLst>
            </a:custGeom>
            <a:ln w="35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717462" y="2137230"/>
              <a:ext cx="46990" cy="1905"/>
            </a:xfrm>
            <a:custGeom>
              <a:avLst/>
              <a:gdLst/>
              <a:ahLst/>
              <a:cxnLst/>
              <a:rect l="l" t="t" r="r" b="b"/>
              <a:pathLst>
                <a:path w="46989" h="1905">
                  <a:moveTo>
                    <a:pt x="0" y="1315"/>
                  </a:moveTo>
                  <a:lnTo>
                    <a:pt x="11017" y="1119"/>
                  </a:lnTo>
                  <a:lnTo>
                    <a:pt x="19552" y="916"/>
                  </a:lnTo>
                  <a:lnTo>
                    <a:pt x="29978" y="584"/>
                  </a:lnTo>
                  <a:lnTo>
                    <a:pt x="46672" y="0"/>
                  </a:lnTo>
                </a:path>
              </a:pathLst>
            </a:custGeom>
            <a:ln w="34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764135" y="2131310"/>
              <a:ext cx="115570" cy="6350"/>
            </a:xfrm>
            <a:custGeom>
              <a:avLst/>
              <a:gdLst/>
              <a:ahLst/>
              <a:cxnLst/>
              <a:rect l="l" t="t" r="r" b="b"/>
              <a:pathLst>
                <a:path w="115570" h="6350">
                  <a:moveTo>
                    <a:pt x="0" y="5920"/>
                  </a:moveTo>
                  <a:lnTo>
                    <a:pt x="52758" y="3406"/>
                  </a:lnTo>
                  <a:lnTo>
                    <a:pt x="82332" y="1952"/>
                  </a:lnTo>
                  <a:lnTo>
                    <a:pt x="99508" y="1001"/>
                  </a:lnTo>
                  <a:lnTo>
                    <a:pt x="115074" y="0"/>
                  </a:lnTo>
                </a:path>
              </a:pathLst>
            </a:custGeom>
            <a:ln w="31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879210" y="2127000"/>
              <a:ext cx="52705" cy="4445"/>
            </a:xfrm>
            <a:custGeom>
              <a:avLst/>
              <a:gdLst/>
              <a:ahLst/>
              <a:cxnLst/>
              <a:rect l="l" t="t" r="r" b="b"/>
              <a:pathLst>
                <a:path w="52704" h="4444">
                  <a:moveTo>
                    <a:pt x="0" y="4309"/>
                  </a:moveTo>
                  <a:lnTo>
                    <a:pt x="29482" y="2091"/>
                  </a:lnTo>
                  <a:lnTo>
                    <a:pt x="44787" y="902"/>
                  </a:lnTo>
                  <a:lnTo>
                    <a:pt x="50845" y="340"/>
                  </a:lnTo>
                  <a:lnTo>
                    <a:pt x="52586" y="0"/>
                  </a:lnTo>
                </a:path>
              </a:pathLst>
            </a:custGeom>
            <a:ln w="31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927037" y="2126175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69">
                  <a:moveTo>
                    <a:pt x="4759" y="824"/>
                  </a:moveTo>
                  <a:lnTo>
                    <a:pt x="6393" y="340"/>
                  </a:lnTo>
                  <a:lnTo>
                    <a:pt x="0" y="0"/>
                  </a:lnTo>
                </a:path>
              </a:pathLst>
            </a:custGeom>
            <a:ln w="33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8" name="object 258"/>
          <p:cNvGrpSpPr/>
          <p:nvPr/>
        </p:nvGrpSpPr>
        <p:grpSpPr>
          <a:xfrm>
            <a:off x="5887751" y="2005559"/>
            <a:ext cx="296545" cy="228600"/>
            <a:chOff x="5887751" y="2005559"/>
            <a:chExt cx="296545" cy="228600"/>
          </a:xfrm>
        </p:grpSpPr>
        <p:sp>
          <p:nvSpPr>
            <p:cNvPr id="259" name="object 259"/>
            <p:cNvSpPr/>
            <p:nvPr/>
          </p:nvSpPr>
          <p:spPr>
            <a:xfrm>
              <a:off x="5905213" y="2043380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47"/>
                  </a:moveTo>
                  <a:lnTo>
                    <a:pt x="17691" y="1547"/>
                  </a:lnTo>
                </a:path>
              </a:pathLst>
            </a:custGeom>
            <a:ln w="38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905443" y="2026739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70" h="17144">
                  <a:moveTo>
                    <a:pt x="0" y="16640"/>
                  </a:moveTo>
                  <a:lnTo>
                    <a:pt x="800" y="4003"/>
                  </a:lnTo>
                  <a:lnTo>
                    <a:pt x="1029" y="0"/>
                  </a:lnTo>
                </a:path>
              </a:pathLst>
            </a:custGeom>
            <a:ln w="34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906472" y="2022735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39" h="4444">
                  <a:moveTo>
                    <a:pt x="0" y="4004"/>
                  </a:moveTo>
                  <a:lnTo>
                    <a:pt x="228" y="0"/>
                  </a:lnTo>
                  <a:lnTo>
                    <a:pt x="2306" y="736"/>
                  </a:lnTo>
                </a:path>
              </a:pathLst>
            </a:custGeom>
            <a:ln w="34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908778" y="2023471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0" y="0"/>
                  </a:moveTo>
                  <a:lnTo>
                    <a:pt x="2077" y="737"/>
                  </a:lnTo>
                  <a:lnTo>
                    <a:pt x="6486" y="8672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915264" y="2032144"/>
              <a:ext cx="11430" cy="24130"/>
            </a:xfrm>
            <a:custGeom>
              <a:avLst/>
              <a:gdLst/>
              <a:ahLst/>
              <a:cxnLst/>
              <a:rect l="l" t="t" r="r" b="b"/>
              <a:pathLst>
                <a:path w="11429" h="24130">
                  <a:moveTo>
                    <a:pt x="0" y="0"/>
                  </a:moveTo>
                  <a:lnTo>
                    <a:pt x="2654" y="4832"/>
                  </a:lnTo>
                  <a:lnTo>
                    <a:pt x="4701" y="8901"/>
                  </a:lnTo>
                  <a:lnTo>
                    <a:pt x="7188" y="14418"/>
                  </a:lnTo>
                  <a:lnTo>
                    <a:pt x="11160" y="23597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926425" y="2055741"/>
              <a:ext cx="14604" cy="37465"/>
            </a:xfrm>
            <a:custGeom>
              <a:avLst/>
              <a:gdLst/>
              <a:ahLst/>
              <a:cxnLst/>
              <a:rect l="l" t="t" r="r" b="b"/>
              <a:pathLst>
                <a:path w="14604" h="37464">
                  <a:moveTo>
                    <a:pt x="0" y="0"/>
                  </a:moveTo>
                  <a:lnTo>
                    <a:pt x="4016" y="9387"/>
                  </a:lnTo>
                  <a:lnTo>
                    <a:pt x="6812" y="16368"/>
                  </a:lnTo>
                  <a:lnTo>
                    <a:pt x="9699" y="24410"/>
                  </a:lnTo>
                  <a:lnTo>
                    <a:pt x="13989" y="36979"/>
                  </a:lnTo>
                </a:path>
              </a:pathLst>
            </a:custGeom>
            <a:ln w="33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940414" y="2092720"/>
              <a:ext cx="13970" cy="43180"/>
            </a:xfrm>
            <a:custGeom>
              <a:avLst/>
              <a:gdLst/>
              <a:ahLst/>
              <a:cxnLst/>
              <a:rect l="l" t="t" r="r" b="b"/>
              <a:pathLst>
                <a:path w="13970" h="43180">
                  <a:moveTo>
                    <a:pt x="0" y="0"/>
                  </a:moveTo>
                  <a:lnTo>
                    <a:pt x="4285" y="12661"/>
                  </a:lnTo>
                  <a:lnTo>
                    <a:pt x="7139" y="21351"/>
                  </a:lnTo>
                  <a:lnTo>
                    <a:pt x="9842" y="30091"/>
                  </a:lnTo>
                  <a:lnTo>
                    <a:pt x="13679" y="42902"/>
                  </a:lnTo>
                </a:path>
              </a:pathLst>
            </a:custGeom>
            <a:ln w="32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954094" y="2135623"/>
              <a:ext cx="10795" cy="38735"/>
            </a:xfrm>
            <a:custGeom>
              <a:avLst/>
              <a:gdLst/>
              <a:ahLst/>
              <a:cxnLst/>
              <a:rect l="l" t="t" r="r" b="b"/>
              <a:pathLst>
                <a:path w="10795" h="38735">
                  <a:moveTo>
                    <a:pt x="0" y="0"/>
                  </a:moveTo>
                  <a:lnTo>
                    <a:pt x="3787" y="12743"/>
                  </a:lnTo>
                  <a:lnTo>
                    <a:pt x="6140" y="21007"/>
                  </a:lnTo>
                  <a:lnTo>
                    <a:pt x="8042" y="28406"/>
                  </a:lnTo>
                  <a:lnTo>
                    <a:pt x="10476" y="38555"/>
                  </a:lnTo>
                </a:path>
              </a:pathLst>
            </a:custGeom>
            <a:ln w="32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964570" y="2174178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69">
                  <a:moveTo>
                    <a:pt x="0" y="0"/>
                  </a:moveTo>
                  <a:lnTo>
                    <a:pt x="2359" y="9955"/>
                  </a:lnTo>
                  <a:lnTo>
                    <a:pt x="3743" y="16004"/>
                  </a:lnTo>
                  <a:lnTo>
                    <a:pt x="4691" y="20606"/>
                  </a:lnTo>
                  <a:lnTo>
                    <a:pt x="5741" y="26217"/>
                  </a:lnTo>
                </a:path>
              </a:pathLst>
            </a:custGeom>
            <a:ln w="32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970312" y="2200396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0" y="0"/>
                  </a:moveTo>
                  <a:lnTo>
                    <a:pt x="1707" y="9247"/>
                  </a:lnTo>
                  <a:lnTo>
                    <a:pt x="1613" y="10274"/>
                  </a:lnTo>
                </a:path>
              </a:pathLst>
            </a:custGeom>
            <a:ln w="32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969659" y="2186612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39" h="24130">
                  <a:moveTo>
                    <a:pt x="2266" y="24058"/>
                  </a:moveTo>
                  <a:lnTo>
                    <a:pt x="518" y="11737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969140" y="2161301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363" y="-17058"/>
                  </a:moveTo>
                  <a:lnTo>
                    <a:pt x="363" y="42369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969867" y="2135687"/>
              <a:ext cx="4445" cy="26034"/>
            </a:xfrm>
            <a:custGeom>
              <a:avLst/>
              <a:gdLst/>
              <a:ahLst/>
              <a:cxnLst/>
              <a:rect l="l" t="t" r="r" b="b"/>
              <a:pathLst>
                <a:path w="4445" h="26035">
                  <a:moveTo>
                    <a:pt x="0" y="25613"/>
                  </a:moveTo>
                  <a:lnTo>
                    <a:pt x="471" y="17578"/>
                  </a:lnTo>
                  <a:lnTo>
                    <a:pt x="1042" y="12232"/>
                  </a:lnTo>
                  <a:lnTo>
                    <a:pt x="2088" y="7172"/>
                  </a:lnTo>
                  <a:lnTo>
                    <a:pt x="3980" y="0"/>
                  </a:lnTo>
                </a:path>
              </a:pathLst>
            </a:custGeom>
            <a:ln w="33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973847" y="2114407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89">
                  <a:moveTo>
                    <a:pt x="0" y="21280"/>
                  </a:moveTo>
                  <a:lnTo>
                    <a:pt x="3253" y="9238"/>
                  </a:lnTo>
                  <a:lnTo>
                    <a:pt x="11260" y="0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985107" y="2099376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0" y="15030"/>
                  </a:moveTo>
                  <a:lnTo>
                    <a:pt x="4833" y="9599"/>
                  </a:lnTo>
                  <a:lnTo>
                    <a:pt x="8643" y="6223"/>
                  </a:lnTo>
                  <a:lnTo>
                    <a:pt x="13409" y="3493"/>
                  </a:lnTo>
                  <a:lnTo>
                    <a:pt x="21111" y="0"/>
                  </a:lnTo>
                </a:path>
              </a:pathLst>
            </a:custGeom>
            <a:ln w="33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006219" y="2091228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5">
                  <a:moveTo>
                    <a:pt x="0" y="8148"/>
                  </a:moveTo>
                  <a:lnTo>
                    <a:pt x="7846" y="4762"/>
                  </a:lnTo>
                  <a:lnTo>
                    <a:pt x="13628" y="2785"/>
                  </a:lnTo>
                  <a:lnTo>
                    <a:pt x="20195" y="1452"/>
                  </a:lnTo>
                  <a:lnTo>
                    <a:pt x="30398" y="0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036617" y="208931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1914"/>
                  </a:moveTo>
                  <a:lnTo>
                    <a:pt x="10287" y="571"/>
                  </a:lnTo>
                  <a:lnTo>
                    <a:pt x="17451" y="0"/>
                  </a:lnTo>
                  <a:lnTo>
                    <a:pt x="24851" y="89"/>
                  </a:lnTo>
                  <a:lnTo>
                    <a:pt x="35849" y="729"/>
                  </a:lnTo>
                </a:path>
              </a:pathLst>
            </a:custGeom>
            <a:ln w="33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072467" y="2090043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60" h="6985">
                  <a:moveTo>
                    <a:pt x="0" y="0"/>
                  </a:moveTo>
                  <a:lnTo>
                    <a:pt x="10984" y="763"/>
                  </a:lnTo>
                  <a:lnTo>
                    <a:pt x="18292" y="1713"/>
                  </a:lnTo>
                  <a:lnTo>
                    <a:pt x="25205" y="3476"/>
                  </a:lnTo>
                  <a:lnTo>
                    <a:pt x="35003" y="6677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107471" y="2096720"/>
              <a:ext cx="28575" cy="16510"/>
            </a:xfrm>
            <a:custGeom>
              <a:avLst/>
              <a:gdLst/>
              <a:ahLst/>
              <a:cxnLst/>
              <a:rect l="l" t="t" r="r" b="b"/>
              <a:pathLst>
                <a:path w="28575" h="16510">
                  <a:moveTo>
                    <a:pt x="0" y="0"/>
                  </a:moveTo>
                  <a:lnTo>
                    <a:pt x="9694" y="3347"/>
                  </a:lnTo>
                  <a:lnTo>
                    <a:pt x="15874" y="6137"/>
                  </a:lnTo>
                  <a:lnTo>
                    <a:pt x="21196" y="9875"/>
                  </a:lnTo>
                  <a:lnTo>
                    <a:pt x="28314" y="16068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135785" y="2112788"/>
              <a:ext cx="19050" cy="25400"/>
            </a:xfrm>
            <a:custGeom>
              <a:avLst/>
              <a:gdLst/>
              <a:ahLst/>
              <a:cxnLst/>
              <a:rect l="l" t="t" r="r" b="b"/>
              <a:pathLst>
                <a:path w="19050" h="25400">
                  <a:moveTo>
                    <a:pt x="0" y="0"/>
                  </a:moveTo>
                  <a:lnTo>
                    <a:pt x="6969" y="6330"/>
                  </a:lnTo>
                  <a:lnTo>
                    <a:pt x="11256" y="11024"/>
                  </a:lnTo>
                  <a:lnTo>
                    <a:pt x="14627" y="16409"/>
                  </a:lnTo>
                  <a:lnTo>
                    <a:pt x="18850" y="24811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154635" y="2137600"/>
              <a:ext cx="10160" cy="29845"/>
            </a:xfrm>
            <a:custGeom>
              <a:avLst/>
              <a:gdLst/>
              <a:ahLst/>
              <a:cxnLst/>
              <a:rect l="l" t="t" r="r" b="b"/>
              <a:pathLst>
                <a:path w="10160" h="29844">
                  <a:moveTo>
                    <a:pt x="0" y="0"/>
                  </a:moveTo>
                  <a:lnTo>
                    <a:pt x="4081" y="8477"/>
                  </a:lnTo>
                  <a:lnTo>
                    <a:pt x="6466" y="14399"/>
                  </a:lnTo>
                  <a:lnTo>
                    <a:pt x="8077" y="20551"/>
                  </a:lnTo>
                  <a:lnTo>
                    <a:pt x="9834" y="29719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164470" y="2167320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10">
                  <a:moveTo>
                    <a:pt x="0" y="0"/>
                  </a:moveTo>
                  <a:lnTo>
                    <a:pt x="1650" y="9151"/>
                  </a:lnTo>
                  <a:lnTo>
                    <a:pt x="2515" y="15182"/>
                  </a:lnTo>
                  <a:lnTo>
                    <a:pt x="2876" y="20776"/>
                  </a:lnTo>
                  <a:lnTo>
                    <a:pt x="3017" y="28615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167439" y="2195935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5" h="21589">
                  <a:moveTo>
                    <a:pt x="107" y="-16518"/>
                  </a:moveTo>
                  <a:lnTo>
                    <a:pt x="107" y="37958"/>
                  </a:lnTo>
                </a:path>
              </a:pathLst>
            </a:custGeom>
            <a:ln w="33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2" name="object 282"/>
          <p:cNvGrpSpPr/>
          <p:nvPr/>
        </p:nvGrpSpPr>
        <p:grpSpPr>
          <a:xfrm>
            <a:off x="6274118" y="1982974"/>
            <a:ext cx="520700" cy="243204"/>
            <a:chOff x="6274118" y="1982974"/>
            <a:chExt cx="520700" cy="243204"/>
          </a:xfrm>
        </p:grpSpPr>
        <p:pic>
          <p:nvPicPr>
            <p:cNvPr id="283" name="object 2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74118" y="2044840"/>
              <a:ext cx="259178" cy="176863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67588" y="1982974"/>
              <a:ext cx="226624" cy="242982"/>
            </a:xfrm>
            <a:prstGeom prst="rect">
              <a:avLst/>
            </a:prstGeom>
          </p:spPr>
        </p:pic>
      </p:grpSp>
      <p:pic>
        <p:nvPicPr>
          <p:cNvPr id="285" name="object 28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366074" y="1900071"/>
            <a:ext cx="209657" cy="315683"/>
          </a:xfrm>
          <a:prstGeom prst="rect">
            <a:avLst/>
          </a:prstGeom>
        </p:spPr>
      </p:pic>
      <p:grpSp>
        <p:nvGrpSpPr>
          <p:cNvPr id="286" name="object 286"/>
          <p:cNvGrpSpPr/>
          <p:nvPr/>
        </p:nvGrpSpPr>
        <p:grpSpPr>
          <a:xfrm>
            <a:off x="7628494" y="1880741"/>
            <a:ext cx="415290" cy="321945"/>
            <a:chOff x="7628494" y="1880741"/>
            <a:chExt cx="415290" cy="321945"/>
          </a:xfrm>
        </p:grpSpPr>
        <p:pic>
          <p:nvPicPr>
            <p:cNvPr id="287" name="object 28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28494" y="1880741"/>
              <a:ext cx="188914" cy="321349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852466" y="1960781"/>
              <a:ext cx="191210" cy="188746"/>
            </a:xfrm>
            <a:prstGeom prst="rect">
              <a:avLst/>
            </a:prstGeom>
          </p:spPr>
        </p:pic>
      </p:grpSp>
      <p:pic>
        <p:nvPicPr>
          <p:cNvPr id="289" name="object 28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123037" y="2037560"/>
            <a:ext cx="84268" cy="107783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266162" y="1824590"/>
            <a:ext cx="337862" cy="401827"/>
          </a:xfrm>
          <a:prstGeom prst="rect">
            <a:avLst/>
          </a:prstGeom>
        </p:spPr>
      </p:pic>
      <p:grpSp>
        <p:nvGrpSpPr>
          <p:cNvPr id="291" name="object 291"/>
          <p:cNvGrpSpPr/>
          <p:nvPr/>
        </p:nvGrpSpPr>
        <p:grpSpPr>
          <a:xfrm>
            <a:off x="8987435" y="1949474"/>
            <a:ext cx="48895" cy="103505"/>
            <a:chOff x="8987435" y="1949474"/>
            <a:chExt cx="48895" cy="103505"/>
          </a:xfrm>
        </p:grpSpPr>
        <p:sp>
          <p:nvSpPr>
            <p:cNvPr id="292" name="object 292"/>
            <p:cNvSpPr/>
            <p:nvPr/>
          </p:nvSpPr>
          <p:spPr>
            <a:xfrm>
              <a:off x="9018435" y="196980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016003" y="196768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432" y="2117"/>
                  </a:moveTo>
                  <a:lnTo>
                    <a:pt x="1286" y="799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012970" y="196688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32" y="799"/>
                  </a:moveTo>
                  <a:lnTo>
                    <a:pt x="1745" y="0"/>
                  </a:lnTo>
                  <a:lnTo>
                    <a:pt x="0" y="1399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009418" y="1968286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19">
                  <a:moveTo>
                    <a:pt x="3552" y="0"/>
                  </a:moveTo>
                  <a:lnTo>
                    <a:pt x="1807" y="1399"/>
                  </a:lnTo>
                  <a:lnTo>
                    <a:pt x="0" y="7250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006321" y="1975536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10">
                  <a:moveTo>
                    <a:pt x="3096" y="0"/>
                  </a:moveTo>
                  <a:lnTo>
                    <a:pt x="1289" y="5850"/>
                  </a:lnTo>
                  <a:lnTo>
                    <a:pt x="0" y="16260"/>
                  </a:lnTo>
                </a:path>
              </a:pathLst>
            </a:custGeom>
            <a:ln w="34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004650" y="1991796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60">
                  <a:moveTo>
                    <a:pt x="1671" y="0"/>
                  </a:moveTo>
                  <a:lnTo>
                    <a:pt x="381" y="10409"/>
                  </a:lnTo>
                  <a:lnTo>
                    <a:pt x="0" y="22324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004269" y="2014121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4" h="21589">
                  <a:moveTo>
                    <a:pt x="232" y="-16833"/>
                  </a:moveTo>
                  <a:lnTo>
                    <a:pt x="232" y="38424"/>
                  </a:lnTo>
                </a:path>
              </a:pathLst>
            </a:custGeom>
            <a:ln w="34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9" name="object 299"/>
          <p:cNvGrpSpPr/>
          <p:nvPr/>
        </p:nvGrpSpPr>
        <p:grpSpPr>
          <a:xfrm>
            <a:off x="9003975" y="1857109"/>
            <a:ext cx="40005" cy="45085"/>
            <a:chOff x="9003975" y="1857109"/>
            <a:chExt cx="40005" cy="45085"/>
          </a:xfrm>
        </p:grpSpPr>
        <p:sp>
          <p:nvSpPr>
            <p:cNvPr id="300" name="object 300"/>
            <p:cNvSpPr/>
            <p:nvPr/>
          </p:nvSpPr>
          <p:spPr>
            <a:xfrm>
              <a:off x="9021438" y="188453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021438" y="1877895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0" y="6637"/>
                  </a:moveTo>
                  <a:lnTo>
                    <a:pt x="0" y="2343"/>
                  </a:lnTo>
                  <a:lnTo>
                    <a:pt x="687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022126" y="1874460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10">
                  <a:moveTo>
                    <a:pt x="0" y="3434"/>
                  </a:moveTo>
                  <a:lnTo>
                    <a:pt x="687" y="1091"/>
                  </a:lnTo>
                  <a:lnTo>
                    <a:pt x="4181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3" name="object 30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114038" y="1923866"/>
            <a:ext cx="186590" cy="195646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25516" y="2636965"/>
            <a:ext cx="252347" cy="337731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239139" y="2766077"/>
            <a:ext cx="108205" cy="184101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47906" y="2749593"/>
            <a:ext cx="174073" cy="191071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686057" y="2756926"/>
            <a:ext cx="190360" cy="208873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097396" y="2604913"/>
            <a:ext cx="173559" cy="141976"/>
          </a:xfrm>
          <a:prstGeom prst="rect">
            <a:avLst/>
          </a:prstGeom>
        </p:spPr>
      </p:pic>
      <p:grpSp>
        <p:nvGrpSpPr>
          <p:cNvPr id="309" name="object 309"/>
          <p:cNvGrpSpPr/>
          <p:nvPr/>
        </p:nvGrpSpPr>
        <p:grpSpPr>
          <a:xfrm>
            <a:off x="2394935" y="2877262"/>
            <a:ext cx="42545" cy="36195"/>
            <a:chOff x="2394935" y="2877262"/>
            <a:chExt cx="42545" cy="36195"/>
          </a:xfrm>
        </p:grpSpPr>
        <p:sp>
          <p:nvSpPr>
            <p:cNvPr id="310" name="object 310"/>
            <p:cNvSpPr/>
            <p:nvPr/>
          </p:nvSpPr>
          <p:spPr>
            <a:xfrm>
              <a:off x="2417892" y="289535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-17462" y="114"/>
                  </a:moveTo>
                  <a:lnTo>
                    <a:pt x="1929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412398" y="2894724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5493" y="861"/>
                  </a:moveTo>
                  <a:lnTo>
                    <a:pt x="3659" y="109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2" name="object 31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89747" y="3647486"/>
            <a:ext cx="494011" cy="410861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565417" y="3625970"/>
            <a:ext cx="272500" cy="341009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895065" y="3772558"/>
            <a:ext cx="187284" cy="207549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415106" y="3667216"/>
            <a:ext cx="272762" cy="322556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758459" y="3779661"/>
            <a:ext cx="175709" cy="284996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389098" y="3672301"/>
            <a:ext cx="202807" cy="280436"/>
          </a:xfrm>
          <a:prstGeom prst="rect">
            <a:avLst/>
          </a:prstGeom>
        </p:spPr>
      </p:pic>
      <p:grpSp>
        <p:nvGrpSpPr>
          <p:cNvPr id="318" name="object 318"/>
          <p:cNvGrpSpPr/>
          <p:nvPr/>
        </p:nvGrpSpPr>
        <p:grpSpPr>
          <a:xfrm>
            <a:off x="3656533" y="3662977"/>
            <a:ext cx="629285" cy="348615"/>
            <a:chOff x="3656533" y="3662977"/>
            <a:chExt cx="629285" cy="348615"/>
          </a:xfrm>
        </p:grpSpPr>
        <p:pic>
          <p:nvPicPr>
            <p:cNvPr id="319" name="object 31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656533" y="3662977"/>
              <a:ext cx="247298" cy="348302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945157" y="3712019"/>
              <a:ext cx="207463" cy="194372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196312" y="3804082"/>
              <a:ext cx="89446" cy="130552"/>
            </a:xfrm>
            <a:prstGeom prst="rect">
              <a:avLst/>
            </a:prstGeom>
          </p:spPr>
        </p:pic>
      </p:grpSp>
      <p:grpSp>
        <p:nvGrpSpPr>
          <p:cNvPr id="322" name="object 322"/>
          <p:cNvGrpSpPr/>
          <p:nvPr/>
        </p:nvGrpSpPr>
        <p:grpSpPr>
          <a:xfrm>
            <a:off x="4369418" y="3605975"/>
            <a:ext cx="398145" cy="382270"/>
            <a:chOff x="4369418" y="3605975"/>
            <a:chExt cx="398145" cy="382270"/>
          </a:xfrm>
        </p:grpSpPr>
        <p:pic>
          <p:nvPicPr>
            <p:cNvPr id="323" name="object 32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69418" y="3707263"/>
              <a:ext cx="188784" cy="261332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597122" y="3605975"/>
              <a:ext cx="169855" cy="382062"/>
            </a:xfrm>
            <a:prstGeom prst="rect">
              <a:avLst/>
            </a:prstGeom>
          </p:spPr>
        </p:pic>
      </p:grpSp>
      <p:grpSp>
        <p:nvGrpSpPr>
          <p:cNvPr id="325" name="object 325"/>
          <p:cNvGrpSpPr/>
          <p:nvPr/>
        </p:nvGrpSpPr>
        <p:grpSpPr>
          <a:xfrm>
            <a:off x="1829156" y="4199626"/>
            <a:ext cx="2767330" cy="82550"/>
            <a:chOff x="1829156" y="4199626"/>
            <a:chExt cx="2767330" cy="82550"/>
          </a:xfrm>
        </p:grpSpPr>
        <p:sp>
          <p:nvSpPr>
            <p:cNvPr id="326" name="object 326"/>
            <p:cNvSpPr/>
            <p:nvPr/>
          </p:nvSpPr>
          <p:spPr>
            <a:xfrm>
              <a:off x="1881613" y="421708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981" y="0"/>
                  </a:moveTo>
                  <a:lnTo>
                    <a:pt x="1490" y="344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859219" y="4217776"/>
              <a:ext cx="22860" cy="5715"/>
            </a:xfrm>
            <a:custGeom>
              <a:avLst/>
              <a:gdLst/>
              <a:ahLst/>
              <a:cxnLst/>
              <a:rect l="l" t="t" r="r" b="b"/>
              <a:pathLst>
                <a:path w="22860" h="5714">
                  <a:moveTo>
                    <a:pt x="22393" y="0"/>
                  </a:moveTo>
                  <a:lnTo>
                    <a:pt x="6717" y="3547"/>
                  </a:lnTo>
                  <a:lnTo>
                    <a:pt x="0" y="5177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849352" y="4222953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60" h="4445">
                  <a:moveTo>
                    <a:pt x="9866" y="0"/>
                  </a:moveTo>
                  <a:lnTo>
                    <a:pt x="3149" y="1630"/>
                  </a:lnTo>
                  <a:lnTo>
                    <a:pt x="0" y="3904"/>
                  </a:lnTo>
                </a:path>
              </a:pathLst>
            </a:custGeom>
            <a:ln w="34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846203" y="4226858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3149" y="0"/>
                  </a:moveTo>
                  <a:lnTo>
                    <a:pt x="0" y="2273"/>
                  </a:lnTo>
                  <a:lnTo>
                    <a:pt x="5624" y="5009"/>
                  </a:lnTo>
                </a:path>
              </a:pathLst>
            </a:custGeom>
            <a:ln w="34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851827" y="4231868"/>
              <a:ext cx="24765" cy="5715"/>
            </a:xfrm>
            <a:custGeom>
              <a:avLst/>
              <a:gdLst/>
              <a:ahLst/>
              <a:cxnLst/>
              <a:rect l="l" t="t" r="r" b="b"/>
              <a:pathLst>
                <a:path w="24764" h="5714">
                  <a:moveTo>
                    <a:pt x="0" y="0"/>
                  </a:moveTo>
                  <a:lnTo>
                    <a:pt x="5624" y="2736"/>
                  </a:lnTo>
                  <a:lnTo>
                    <a:pt x="24559" y="5119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876387" y="4236987"/>
              <a:ext cx="52069" cy="4445"/>
            </a:xfrm>
            <a:custGeom>
              <a:avLst/>
              <a:gdLst/>
              <a:ahLst/>
              <a:cxnLst/>
              <a:rect l="l" t="t" r="r" b="b"/>
              <a:pathLst>
                <a:path w="52069" h="4445">
                  <a:moveTo>
                    <a:pt x="0" y="0"/>
                  </a:moveTo>
                  <a:lnTo>
                    <a:pt x="11460" y="1401"/>
                  </a:lnTo>
                  <a:lnTo>
                    <a:pt x="20675" y="2268"/>
                  </a:lnTo>
                  <a:lnTo>
                    <a:pt x="32500" y="2963"/>
                  </a:lnTo>
                  <a:lnTo>
                    <a:pt x="51791" y="3845"/>
                  </a:lnTo>
                </a:path>
              </a:pathLst>
            </a:custGeom>
            <a:ln w="34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928178" y="4240833"/>
              <a:ext cx="76835" cy="3175"/>
            </a:xfrm>
            <a:custGeom>
              <a:avLst/>
              <a:gdLst/>
              <a:ahLst/>
              <a:cxnLst/>
              <a:rect l="l" t="t" r="r" b="b"/>
              <a:pathLst>
                <a:path w="76835" h="3175">
                  <a:moveTo>
                    <a:pt x="0" y="0"/>
                  </a:moveTo>
                  <a:lnTo>
                    <a:pt x="19673" y="863"/>
                  </a:lnTo>
                  <a:lnTo>
                    <a:pt x="34177" y="1427"/>
                  </a:lnTo>
                  <a:lnTo>
                    <a:pt x="50663" y="1942"/>
                  </a:lnTo>
                  <a:lnTo>
                    <a:pt x="76284" y="2656"/>
                  </a:lnTo>
                </a:path>
              </a:pathLst>
            </a:custGeom>
            <a:ln w="32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004463" y="4243489"/>
              <a:ext cx="93980" cy="1905"/>
            </a:xfrm>
            <a:custGeom>
              <a:avLst/>
              <a:gdLst/>
              <a:ahLst/>
              <a:cxnLst/>
              <a:rect l="l" t="t" r="r" b="b"/>
              <a:pathLst>
                <a:path w="93980" h="1904">
                  <a:moveTo>
                    <a:pt x="0" y="0"/>
                  </a:moveTo>
                  <a:lnTo>
                    <a:pt x="25895" y="702"/>
                  </a:lnTo>
                  <a:lnTo>
                    <a:pt x="44303" y="1132"/>
                  </a:lnTo>
                  <a:lnTo>
                    <a:pt x="64022" y="1466"/>
                  </a:lnTo>
                  <a:lnTo>
                    <a:pt x="93851" y="1880"/>
                  </a:lnTo>
                </a:path>
              </a:pathLst>
            </a:custGeom>
            <a:ln w="30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098314" y="424537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70">
                  <a:moveTo>
                    <a:pt x="-14855" y="438"/>
                  </a:moveTo>
                  <a:lnTo>
                    <a:pt x="119505" y="438"/>
                  </a:lnTo>
                </a:path>
              </a:pathLst>
            </a:custGeom>
            <a:ln w="30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202964" y="4245962"/>
              <a:ext cx="112395" cy="635"/>
            </a:xfrm>
            <a:custGeom>
              <a:avLst/>
              <a:gdLst/>
              <a:ahLst/>
              <a:cxnLst/>
              <a:rect l="l" t="t" r="r" b="b"/>
              <a:pathLst>
                <a:path w="112394" h="635">
                  <a:moveTo>
                    <a:pt x="-14436" y="197"/>
                  </a:moveTo>
                  <a:lnTo>
                    <a:pt x="126531" y="197"/>
                  </a:lnTo>
                </a:path>
              </a:pathLst>
            </a:custGeom>
            <a:ln w="29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315058" y="4244436"/>
              <a:ext cx="118110" cy="1905"/>
            </a:xfrm>
            <a:custGeom>
              <a:avLst/>
              <a:gdLst/>
              <a:ahLst/>
              <a:cxnLst/>
              <a:rect l="l" t="t" r="r" b="b"/>
              <a:pathLst>
                <a:path w="118110" h="1904">
                  <a:moveTo>
                    <a:pt x="0" y="1526"/>
                  </a:moveTo>
                  <a:lnTo>
                    <a:pt x="34387" y="1232"/>
                  </a:lnTo>
                  <a:lnTo>
                    <a:pt x="58100" y="976"/>
                  </a:lnTo>
                  <a:lnTo>
                    <a:pt x="82162" y="612"/>
                  </a:lnTo>
                  <a:lnTo>
                    <a:pt x="117598" y="0"/>
                  </a:lnTo>
                </a:path>
              </a:pathLst>
            </a:custGeom>
            <a:ln w="28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432657" y="4235922"/>
              <a:ext cx="352425" cy="8890"/>
            </a:xfrm>
            <a:custGeom>
              <a:avLst/>
              <a:gdLst/>
              <a:ahLst/>
              <a:cxnLst/>
              <a:rect l="l" t="t" r="r" b="b"/>
              <a:pathLst>
                <a:path w="352425" h="8889">
                  <a:moveTo>
                    <a:pt x="0" y="8514"/>
                  </a:moveTo>
                  <a:lnTo>
                    <a:pt x="172540" y="4270"/>
                  </a:lnTo>
                  <a:lnTo>
                    <a:pt x="266757" y="1969"/>
                  </a:lnTo>
                  <a:lnTo>
                    <a:pt x="315682" y="811"/>
                  </a:lnTo>
                  <a:lnTo>
                    <a:pt x="352347" y="0"/>
                  </a:lnTo>
                </a:path>
              </a:pathLst>
            </a:custGeom>
            <a:ln w="27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785004" y="4233995"/>
              <a:ext cx="106680" cy="2540"/>
            </a:xfrm>
            <a:custGeom>
              <a:avLst/>
              <a:gdLst/>
              <a:ahLst/>
              <a:cxnLst/>
              <a:rect l="l" t="t" r="r" b="b"/>
              <a:pathLst>
                <a:path w="106680" h="2539">
                  <a:moveTo>
                    <a:pt x="0" y="1927"/>
                  </a:moveTo>
                  <a:lnTo>
                    <a:pt x="32823" y="1217"/>
                  </a:lnTo>
                  <a:lnTo>
                    <a:pt x="54852" y="780"/>
                  </a:lnTo>
                  <a:lnTo>
                    <a:pt x="76067" y="434"/>
                  </a:lnTo>
                  <a:lnTo>
                    <a:pt x="106446" y="0"/>
                  </a:lnTo>
                </a:path>
              </a:pathLst>
            </a:custGeom>
            <a:ln w="27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891450" y="4232805"/>
              <a:ext cx="195580" cy="1270"/>
            </a:xfrm>
            <a:custGeom>
              <a:avLst/>
              <a:gdLst/>
              <a:ahLst/>
              <a:cxnLst/>
              <a:rect l="l" t="t" r="r" b="b"/>
              <a:pathLst>
                <a:path w="195580" h="1270">
                  <a:moveTo>
                    <a:pt x="-14399" y="594"/>
                  </a:moveTo>
                  <a:lnTo>
                    <a:pt x="209398" y="594"/>
                  </a:lnTo>
                </a:path>
              </a:pathLst>
            </a:custGeom>
            <a:ln w="29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086450" y="4232805"/>
              <a:ext cx="302895" cy="635"/>
            </a:xfrm>
            <a:custGeom>
              <a:avLst/>
              <a:gdLst/>
              <a:ahLst/>
              <a:cxnLst/>
              <a:rect l="l" t="t" r="r" b="b"/>
              <a:pathLst>
                <a:path w="302895" h="635">
                  <a:moveTo>
                    <a:pt x="-14490" y="212"/>
                  </a:moveTo>
                  <a:lnTo>
                    <a:pt x="317045" y="212"/>
                  </a:lnTo>
                </a:path>
              </a:pathLst>
            </a:custGeom>
            <a:ln w="29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389005" y="4231709"/>
              <a:ext cx="105410" cy="1905"/>
            </a:xfrm>
            <a:custGeom>
              <a:avLst/>
              <a:gdLst/>
              <a:ahLst/>
              <a:cxnLst/>
              <a:rect l="l" t="t" r="r" b="b"/>
              <a:pathLst>
                <a:path w="105410" h="1904">
                  <a:moveTo>
                    <a:pt x="-14378" y="647"/>
                  </a:moveTo>
                  <a:lnTo>
                    <a:pt x="119328" y="647"/>
                  </a:lnTo>
                </a:path>
              </a:pathLst>
            </a:custGeom>
            <a:ln w="30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493954" y="4225664"/>
              <a:ext cx="291465" cy="6350"/>
            </a:xfrm>
            <a:custGeom>
              <a:avLst/>
              <a:gdLst/>
              <a:ahLst/>
              <a:cxnLst/>
              <a:rect l="l" t="t" r="r" b="b"/>
              <a:pathLst>
                <a:path w="291464" h="6350">
                  <a:moveTo>
                    <a:pt x="0" y="6044"/>
                  </a:moveTo>
                  <a:lnTo>
                    <a:pt x="143854" y="2876"/>
                  </a:lnTo>
                  <a:lnTo>
                    <a:pt x="222133" y="1190"/>
                  </a:lnTo>
                  <a:lnTo>
                    <a:pt x="262132" y="420"/>
                  </a:lnTo>
                  <a:lnTo>
                    <a:pt x="291144" y="0"/>
                  </a:lnTo>
                </a:path>
              </a:pathLst>
            </a:custGeom>
            <a:ln w="28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785099" y="4225120"/>
              <a:ext cx="84455" cy="635"/>
            </a:xfrm>
            <a:custGeom>
              <a:avLst/>
              <a:gdLst/>
              <a:ahLst/>
              <a:cxnLst/>
              <a:rect l="l" t="t" r="r" b="b"/>
              <a:pathLst>
                <a:path w="84454" h="635">
                  <a:moveTo>
                    <a:pt x="-14640" y="272"/>
                  </a:moveTo>
                  <a:lnTo>
                    <a:pt x="98775" y="272"/>
                  </a:lnTo>
                </a:path>
              </a:pathLst>
            </a:custGeom>
            <a:ln w="29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869233" y="4225148"/>
              <a:ext cx="80010" cy="1270"/>
            </a:xfrm>
            <a:custGeom>
              <a:avLst/>
              <a:gdLst/>
              <a:ahLst/>
              <a:cxnLst/>
              <a:rect l="l" t="t" r="r" b="b"/>
              <a:pathLst>
                <a:path w="80010" h="1270">
                  <a:moveTo>
                    <a:pt x="-14852" y="461"/>
                  </a:moveTo>
                  <a:lnTo>
                    <a:pt x="94311" y="461"/>
                  </a:lnTo>
                </a:path>
              </a:pathLst>
            </a:custGeom>
            <a:ln w="30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48692" y="4226071"/>
              <a:ext cx="147955" cy="4445"/>
            </a:xfrm>
            <a:custGeom>
              <a:avLst/>
              <a:gdLst/>
              <a:ahLst/>
              <a:cxnLst/>
              <a:rect l="l" t="t" r="r" b="b"/>
              <a:pathLst>
                <a:path w="147954" h="4445">
                  <a:moveTo>
                    <a:pt x="0" y="0"/>
                  </a:moveTo>
                  <a:lnTo>
                    <a:pt x="65849" y="1706"/>
                  </a:lnTo>
                  <a:lnTo>
                    <a:pt x="103209" y="2688"/>
                  </a:lnTo>
                  <a:lnTo>
                    <a:pt x="125951" y="3318"/>
                  </a:lnTo>
                  <a:lnTo>
                    <a:pt x="147945" y="3966"/>
                  </a:lnTo>
                </a:path>
              </a:pathLst>
            </a:custGeom>
            <a:ln w="30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096637" y="4230037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66675" h="3175">
                  <a:moveTo>
                    <a:pt x="0" y="0"/>
                  </a:moveTo>
                  <a:lnTo>
                    <a:pt x="20719" y="628"/>
                  </a:lnTo>
                  <a:lnTo>
                    <a:pt x="34542" y="1117"/>
                  </a:lnTo>
                  <a:lnTo>
                    <a:pt x="47693" y="1720"/>
                  </a:lnTo>
                  <a:lnTo>
                    <a:pt x="66399" y="2688"/>
                  </a:lnTo>
                </a:path>
              </a:pathLst>
            </a:custGeom>
            <a:ln w="30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163037" y="4232726"/>
              <a:ext cx="110489" cy="7620"/>
            </a:xfrm>
            <a:custGeom>
              <a:avLst/>
              <a:gdLst/>
              <a:ahLst/>
              <a:cxnLst/>
              <a:rect l="l" t="t" r="r" b="b"/>
              <a:pathLst>
                <a:path w="110489" h="7620">
                  <a:moveTo>
                    <a:pt x="0" y="0"/>
                  </a:moveTo>
                  <a:lnTo>
                    <a:pt x="50101" y="3212"/>
                  </a:lnTo>
                  <a:lnTo>
                    <a:pt x="78299" y="5014"/>
                  </a:lnTo>
                  <a:lnTo>
                    <a:pt x="94942" y="6063"/>
                  </a:lnTo>
                  <a:lnTo>
                    <a:pt x="110378" y="7017"/>
                  </a:lnTo>
                </a:path>
              </a:pathLst>
            </a:custGeom>
            <a:ln w="31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273415" y="4239743"/>
              <a:ext cx="47625" cy="2540"/>
            </a:xfrm>
            <a:custGeom>
              <a:avLst/>
              <a:gdLst/>
              <a:ahLst/>
              <a:cxnLst/>
              <a:rect l="l" t="t" r="r" b="b"/>
              <a:pathLst>
                <a:path w="47625" h="2539">
                  <a:moveTo>
                    <a:pt x="0" y="0"/>
                  </a:moveTo>
                  <a:lnTo>
                    <a:pt x="14450" y="880"/>
                  </a:lnTo>
                  <a:lnTo>
                    <a:pt x="24190" y="1414"/>
                  </a:lnTo>
                  <a:lnTo>
                    <a:pt x="33652" y="1817"/>
                  </a:lnTo>
                  <a:lnTo>
                    <a:pt x="47266" y="2306"/>
                  </a:lnTo>
                </a:path>
              </a:pathLst>
            </a:custGeom>
            <a:ln w="31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320682" y="4242049"/>
              <a:ext cx="44450" cy="1270"/>
            </a:xfrm>
            <a:custGeom>
              <a:avLst/>
              <a:gdLst/>
              <a:ahLst/>
              <a:cxnLst/>
              <a:rect l="l" t="t" r="r" b="b"/>
              <a:pathLst>
                <a:path w="44450" h="1270">
                  <a:moveTo>
                    <a:pt x="0" y="0"/>
                  </a:moveTo>
                  <a:lnTo>
                    <a:pt x="13567" y="467"/>
                  </a:lnTo>
                  <a:lnTo>
                    <a:pt x="22701" y="725"/>
                  </a:lnTo>
                  <a:lnTo>
                    <a:pt x="31553" y="865"/>
                  </a:lnTo>
                  <a:lnTo>
                    <a:pt x="44274" y="979"/>
                  </a:lnTo>
                </a:path>
              </a:pathLst>
            </a:custGeom>
            <a:ln w="31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364956" y="4242585"/>
              <a:ext cx="121920" cy="635"/>
            </a:xfrm>
            <a:custGeom>
              <a:avLst/>
              <a:gdLst/>
              <a:ahLst/>
              <a:cxnLst/>
              <a:rect l="l" t="t" r="r" b="b"/>
              <a:pathLst>
                <a:path w="121920" h="635">
                  <a:moveTo>
                    <a:pt x="-16228" y="221"/>
                  </a:moveTo>
                  <a:lnTo>
                    <a:pt x="137918" y="221"/>
                  </a:lnTo>
                </a:path>
              </a:pathLst>
            </a:custGeom>
            <a:ln w="32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486645" y="4242865"/>
              <a:ext cx="34290" cy="1905"/>
            </a:xfrm>
            <a:custGeom>
              <a:avLst/>
              <a:gdLst/>
              <a:ahLst/>
              <a:cxnLst/>
              <a:rect l="l" t="t" r="r" b="b"/>
              <a:pathLst>
                <a:path w="34289" h="1904">
                  <a:moveTo>
                    <a:pt x="0" y="0"/>
                  </a:moveTo>
                  <a:lnTo>
                    <a:pt x="11045" y="247"/>
                  </a:lnTo>
                  <a:lnTo>
                    <a:pt x="18238" y="479"/>
                  </a:lnTo>
                  <a:lnTo>
                    <a:pt x="24738" y="831"/>
                  </a:lnTo>
                  <a:lnTo>
                    <a:pt x="33705" y="1437"/>
                  </a:lnTo>
                </a:path>
              </a:pathLst>
            </a:custGeom>
            <a:ln w="32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520351" y="4244302"/>
              <a:ext cx="26034" cy="3175"/>
            </a:xfrm>
            <a:custGeom>
              <a:avLst/>
              <a:gdLst/>
              <a:ahLst/>
              <a:cxnLst/>
              <a:rect l="l" t="t" r="r" b="b"/>
              <a:pathLst>
                <a:path w="26035" h="3175">
                  <a:moveTo>
                    <a:pt x="0" y="0"/>
                  </a:moveTo>
                  <a:lnTo>
                    <a:pt x="8843" y="623"/>
                  </a:lnTo>
                  <a:lnTo>
                    <a:pt x="14478" y="1098"/>
                  </a:lnTo>
                  <a:lnTo>
                    <a:pt x="19324" y="1666"/>
                  </a:lnTo>
                  <a:lnTo>
                    <a:pt x="25799" y="2566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546151" y="4246868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0" y="0"/>
                  </a:moveTo>
                  <a:lnTo>
                    <a:pt x="10795" y="1529"/>
                  </a:lnTo>
                  <a:lnTo>
                    <a:pt x="17008" y="3549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563160" y="4250418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0"/>
                  </a:moveTo>
                  <a:lnTo>
                    <a:pt x="6213" y="2020"/>
                  </a:lnTo>
                  <a:lnTo>
                    <a:pt x="9269" y="4611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572429" y="4255029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0" y="0"/>
                  </a:moveTo>
                  <a:lnTo>
                    <a:pt x="3056" y="2590"/>
                  </a:lnTo>
                  <a:lnTo>
                    <a:pt x="4588" y="5161"/>
                  </a:lnTo>
                </a:path>
              </a:pathLst>
            </a:custGeom>
            <a:ln w="34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577018" y="4260191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0"/>
                  </a:moveTo>
                  <a:lnTo>
                    <a:pt x="1532" y="2571"/>
                  </a:lnTo>
                  <a:lnTo>
                    <a:pt x="1758" y="4232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7" name="object 357"/>
          <p:cNvGrpSpPr/>
          <p:nvPr/>
        </p:nvGrpSpPr>
        <p:grpSpPr>
          <a:xfrm>
            <a:off x="5332805" y="3804832"/>
            <a:ext cx="38735" cy="132715"/>
            <a:chOff x="5332805" y="3804832"/>
            <a:chExt cx="38735" cy="132715"/>
          </a:xfrm>
        </p:grpSpPr>
        <p:sp>
          <p:nvSpPr>
            <p:cNvPr id="358" name="object 358"/>
            <p:cNvSpPr/>
            <p:nvPr/>
          </p:nvSpPr>
          <p:spPr>
            <a:xfrm>
              <a:off x="5354011" y="382229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060" y="0"/>
                  </a:moveTo>
                </a:path>
                <a:path w="1270">
                  <a:moveTo>
                    <a:pt x="945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352095" y="3822295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1916" y="0"/>
                  </a:moveTo>
                  <a:lnTo>
                    <a:pt x="1085" y="0"/>
                  </a:lnTo>
                  <a:lnTo>
                    <a:pt x="0" y="1834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350574" y="3824130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1520" y="0"/>
                  </a:moveTo>
                  <a:lnTo>
                    <a:pt x="434" y="1834"/>
                  </a:lnTo>
                  <a:lnTo>
                    <a:pt x="0" y="7787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350139" y="3831918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79">
                  <a:moveTo>
                    <a:pt x="217" y="-17334"/>
                  </a:moveTo>
                  <a:lnTo>
                    <a:pt x="217" y="34615"/>
                  </a:lnTo>
                </a:path>
              </a:pathLst>
            </a:custGeom>
            <a:ln w="35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350195" y="3849199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0" y="0"/>
                  </a:moveTo>
                  <a:lnTo>
                    <a:pt x="55" y="11329"/>
                  </a:lnTo>
                  <a:lnTo>
                    <a:pt x="822" y="25135"/>
                  </a:lnTo>
                </a:path>
              </a:pathLst>
            </a:custGeom>
            <a:ln w="34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351017" y="3874334"/>
              <a:ext cx="3810" cy="46355"/>
            </a:xfrm>
            <a:custGeom>
              <a:avLst/>
              <a:gdLst/>
              <a:ahLst/>
              <a:cxnLst/>
              <a:rect l="l" t="t" r="r" b="b"/>
              <a:pathLst>
                <a:path w="3810" h="46354">
                  <a:moveTo>
                    <a:pt x="0" y="0"/>
                  </a:moveTo>
                  <a:lnTo>
                    <a:pt x="1521" y="22484"/>
                  </a:lnTo>
                  <a:lnTo>
                    <a:pt x="2364" y="34794"/>
                  </a:lnTo>
                  <a:lnTo>
                    <a:pt x="2832" y="41265"/>
                  </a:lnTo>
                  <a:lnTo>
                    <a:pt x="3228" y="46232"/>
                  </a:lnTo>
                </a:path>
              </a:pathLst>
            </a:custGeom>
            <a:ln w="33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4" name="object 364"/>
          <p:cNvGrpSpPr/>
          <p:nvPr/>
        </p:nvGrpSpPr>
        <p:grpSpPr>
          <a:xfrm>
            <a:off x="5336683" y="3703334"/>
            <a:ext cx="259079" cy="226060"/>
            <a:chOff x="5336683" y="3703334"/>
            <a:chExt cx="259079" cy="226060"/>
          </a:xfrm>
        </p:grpSpPr>
        <p:sp>
          <p:nvSpPr>
            <p:cNvPr id="365" name="object 365"/>
            <p:cNvSpPr/>
            <p:nvPr/>
          </p:nvSpPr>
          <p:spPr>
            <a:xfrm>
              <a:off x="5356228" y="372426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354111" y="372143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117" y="2830"/>
                  </a:moveTo>
                  <a:lnTo>
                    <a:pt x="0" y="541"/>
                  </a:lnTo>
                  <a:lnTo>
                    <a:pt x="346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354458" y="372072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713"/>
                  </a:moveTo>
                  <a:lnTo>
                    <a:pt x="346" y="172"/>
                  </a:lnTo>
                  <a:lnTo>
                    <a:pt x="1496" y="0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395212" y="3750896"/>
              <a:ext cx="200231" cy="178017"/>
            </a:xfrm>
            <a:prstGeom prst="rect">
              <a:avLst/>
            </a:prstGeom>
          </p:spPr>
        </p:pic>
      </p:grpSp>
      <p:grpSp>
        <p:nvGrpSpPr>
          <p:cNvPr id="369" name="object 369"/>
          <p:cNvGrpSpPr/>
          <p:nvPr/>
        </p:nvGrpSpPr>
        <p:grpSpPr>
          <a:xfrm>
            <a:off x="6058303" y="3657786"/>
            <a:ext cx="683895" cy="261620"/>
            <a:chOff x="6058303" y="3657786"/>
            <a:chExt cx="683895" cy="261620"/>
          </a:xfrm>
        </p:grpSpPr>
        <p:pic>
          <p:nvPicPr>
            <p:cNvPr id="370" name="object 37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58303" y="3657786"/>
              <a:ext cx="463511" cy="261263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547536" y="3736681"/>
              <a:ext cx="194290" cy="179128"/>
            </a:xfrm>
            <a:prstGeom prst="rect">
              <a:avLst/>
            </a:prstGeom>
          </p:spPr>
        </p:pic>
      </p:grpSp>
      <p:pic>
        <p:nvPicPr>
          <p:cNvPr id="372" name="object 37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243175" y="3721937"/>
            <a:ext cx="149589" cy="383924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442362" y="3722285"/>
            <a:ext cx="165236" cy="150599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677059" y="3703037"/>
            <a:ext cx="189836" cy="160432"/>
          </a:xfrm>
          <a:prstGeom prst="rect">
            <a:avLst/>
          </a:prstGeom>
        </p:spPr>
      </p:pic>
      <p:grpSp>
        <p:nvGrpSpPr>
          <p:cNvPr id="375" name="object 375"/>
          <p:cNvGrpSpPr/>
          <p:nvPr/>
        </p:nvGrpSpPr>
        <p:grpSpPr>
          <a:xfrm>
            <a:off x="7938582" y="3674616"/>
            <a:ext cx="436880" cy="394970"/>
            <a:chOff x="7938582" y="3674616"/>
            <a:chExt cx="436880" cy="394970"/>
          </a:xfrm>
        </p:grpSpPr>
        <p:pic>
          <p:nvPicPr>
            <p:cNvPr id="376" name="object 37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38582" y="3681274"/>
              <a:ext cx="174906" cy="388253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139096" y="3674616"/>
              <a:ext cx="236344" cy="169503"/>
            </a:xfrm>
            <a:prstGeom prst="rect">
              <a:avLst/>
            </a:prstGeom>
          </p:spPr>
        </p:pic>
      </p:grpSp>
      <p:pic>
        <p:nvPicPr>
          <p:cNvPr id="378" name="object 37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8445486" y="3641822"/>
            <a:ext cx="172973" cy="170247"/>
          </a:xfrm>
          <a:prstGeom prst="rect">
            <a:avLst/>
          </a:prstGeom>
        </p:spPr>
      </p:pic>
      <p:grpSp>
        <p:nvGrpSpPr>
          <p:cNvPr id="379" name="object 379"/>
          <p:cNvGrpSpPr/>
          <p:nvPr/>
        </p:nvGrpSpPr>
        <p:grpSpPr>
          <a:xfrm>
            <a:off x="8673486" y="3664311"/>
            <a:ext cx="48260" cy="144145"/>
            <a:chOff x="8673486" y="3664311"/>
            <a:chExt cx="48260" cy="144145"/>
          </a:xfrm>
        </p:grpSpPr>
        <p:sp>
          <p:nvSpPr>
            <p:cNvPr id="380" name="object 380"/>
            <p:cNvSpPr/>
            <p:nvPr/>
          </p:nvSpPr>
          <p:spPr>
            <a:xfrm>
              <a:off x="8692121" y="3681774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33" y="916"/>
                  </a:moveTo>
                  <a:lnTo>
                    <a:pt x="2431" y="687"/>
                  </a:lnTo>
                  <a:lnTo>
                    <a:pt x="2030" y="458"/>
                  </a:lnTo>
                </a:path>
                <a:path w="3175" h="1270">
                  <a:moveTo>
                    <a:pt x="2030" y="458"/>
                  </a:moveTo>
                  <a:lnTo>
                    <a:pt x="1228" y="0"/>
                  </a:lnTo>
                  <a:lnTo>
                    <a:pt x="0" y="57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690893" y="3682350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1228" y="0"/>
                  </a:moveTo>
                  <a:lnTo>
                    <a:pt x="0" y="575"/>
                  </a:lnTo>
                  <a:lnTo>
                    <a:pt x="175" y="5443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691068" y="3687793"/>
              <a:ext cx="6985" cy="41910"/>
            </a:xfrm>
            <a:custGeom>
              <a:avLst/>
              <a:gdLst/>
              <a:ahLst/>
              <a:cxnLst/>
              <a:rect l="l" t="t" r="r" b="b"/>
              <a:pathLst>
                <a:path w="6984" h="41910">
                  <a:moveTo>
                    <a:pt x="0" y="0"/>
                  </a:moveTo>
                  <a:lnTo>
                    <a:pt x="2496" y="15395"/>
                  </a:lnTo>
                  <a:lnTo>
                    <a:pt x="4026" y="24876"/>
                  </a:lnTo>
                  <a:lnTo>
                    <a:pt x="5216" y="32354"/>
                  </a:lnTo>
                  <a:lnTo>
                    <a:pt x="6694" y="41744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697762" y="3729538"/>
              <a:ext cx="4445" cy="32384"/>
            </a:xfrm>
            <a:custGeom>
              <a:avLst/>
              <a:gdLst/>
              <a:ahLst/>
              <a:cxnLst/>
              <a:rect l="l" t="t" r="r" b="b"/>
              <a:pathLst>
                <a:path w="4445" h="32385">
                  <a:moveTo>
                    <a:pt x="0" y="0"/>
                  </a:moveTo>
                  <a:lnTo>
                    <a:pt x="1441" y="9241"/>
                  </a:lnTo>
                  <a:lnTo>
                    <a:pt x="2376" y="15676"/>
                  </a:lnTo>
                  <a:lnTo>
                    <a:pt x="3212" y="22324"/>
                  </a:lnTo>
                  <a:lnTo>
                    <a:pt x="4358" y="32205"/>
                  </a:lnTo>
                </a:path>
              </a:pathLst>
            </a:custGeom>
            <a:ln w="33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702121" y="3761744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0" y="0"/>
                  </a:moveTo>
                  <a:lnTo>
                    <a:pt x="1124" y="9842"/>
                  </a:lnTo>
                  <a:lnTo>
                    <a:pt x="1807" y="16214"/>
                  </a:lnTo>
                  <a:lnTo>
                    <a:pt x="2326" y="21899"/>
                  </a:lnTo>
                  <a:lnTo>
                    <a:pt x="2958" y="29678"/>
                  </a:lnTo>
                </a:path>
              </a:pathLst>
            </a:custGeom>
            <a:ln w="33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5" name="object 385"/>
          <p:cNvGrpSpPr/>
          <p:nvPr/>
        </p:nvGrpSpPr>
        <p:grpSpPr>
          <a:xfrm>
            <a:off x="8694180" y="3561141"/>
            <a:ext cx="42545" cy="43815"/>
            <a:chOff x="8694180" y="3561141"/>
            <a:chExt cx="42545" cy="43815"/>
          </a:xfrm>
        </p:grpSpPr>
        <p:sp>
          <p:nvSpPr>
            <p:cNvPr id="386" name="object 386"/>
            <p:cNvSpPr/>
            <p:nvPr/>
          </p:nvSpPr>
          <p:spPr>
            <a:xfrm>
              <a:off x="8718399" y="358668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572" y="687"/>
                  </a:moveTo>
                  <a:lnTo>
                    <a:pt x="286" y="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711502" y="3578463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4">
                  <a:moveTo>
                    <a:pt x="6896" y="8219"/>
                  </a:moveTo>
                  <a:lnTo>
                    <a:pt x="606" y="785"/>
                  </a:lnTo>
                  <a:lnTo>
                    <a:pt x="0" y="0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8" name="object 38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8816468" y="3541679"/>
            <a:ext cx="321075" cy="317194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9189404" y="3667481"/>
            <a:ext cx="169921" cy="185825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9411517" y="3680240"/>
            <a:ext cx="201368" cy="192659"/>
          </a:xfrm>
          <a:prstGeom prst="rect">
            <a:avLst/>
          </a:prstGeom>
        </p:spPr>
      </p:pic>
      <p:grpSp>
        <p:nvGrpSpPr>
          <p:cNvPr id="391" name="object 391"/>
          <p:cNvGrpSpPr/>
          <p:nvPr/>
        </p:nvGrpSpPr>
        <p:grpSpPr>
          <a:xfrm>
            <a:off x="993652" y="4736642"/>
            <a:ext cx="123825" cy="120014"/>
            <a:chOff x="993652" y="4736642"/>
            <a:chExt cx="123825" cy="120014"/>
          </a:xfrm>
        </p:grpSpPr>
        <p:sp>
          <p:nvSpPr>
            <p:cNvPr id="392" name="object 392"/>
            <p:cNvSpPr/>
            <p:nvPr/>
          </p:nvSpPr>
          <p:spPr>
            <a:xfrm>
              <a:off x="1013223" y="475223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744"/>
                  </a:moveTo>
                  <a:lnTo>
                    <a:pt x="17462" y="7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010978" y="4753727"/>
              <a:ext cx="2540" cy="48895"/>
            </a:xfrm>
            <a:custGeom>
              <a:avLst/>
              <a:gdLst/>
              <a:ahLst/>
              <a:cxnLst/>
              <a:rect l="l" t="t" r="r" b="b"/>
              <a:pathLst>
                <a:path w="2540" h="48895">
                  <a:moveTo>
                    <a:pt x="2244" y="0"/>
                  </a:moveTo>
                  <a:lnTo>
                    <a:pt x="1083" y="22782"/>
                  </a:lnTo>
                  <a:lnTo>
                    <a:pt x="462" y="35468"/>
                  </a:lnTo>
                  <a:lnTo>
                    <a:pt x="171" y="42639"/>
                  </a:lnTo>
                  <a:lnTo>
                    <a:pt x="0" y="48879"/>
                  </a:lnTo>
                </a:path>
              </a:pathLst>
            </a:custGeom>
            <a:ln w="34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010638" y="4802606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4" h="19685">
                  <a:moveTo>
                    <a:pt x="169" y="-16986"/>
                  </a:moveTo>
                  <a:lnTo>
                    <a:pt x="169" y="36538"/>
                  </a:lnTo>
                </a:path>
              </a:pathLst>
            </a:custGeom>
            <a:ln w="34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010541" y="482215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97" y="0"/>
                  </a:moveTo>
                  <a:lnTo>
                    <a:pt x="0" y="9818"/>
                  </a:lnTo>
                  <a:lnTo>
                    <a:pt x="700" y="17597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6" name="object 3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51564" y="4748797"/>
              <a:ext cx="65297" cy="100098"/>
            </a:xfrm>
            <a:prstGeom prst="rect">
              <a:avLst/>
            </a:prstGeom>
          </p:spPr>
        </p:pic>
      </p:grpSp>
      <p:pic>
        <p:nvPicPr>
          <p:cNvPr id="397" name="object 397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228068" y="4841188"/>
            <a:ext cx="439122" cy="367028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742543" y="4999276"/>
            <a:ext cx="211503" cy="162460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2590916" y="5012914"/>
            <a:ext cx="200794" cy="131278"/>
          </a:xfrm>
          <a:prstGeom prst="rect">
            <a:avLst/>
          </a:prstGeom>
        </p:spPr>
      </p:pic>
      <p:grpSp>
        <p:nvGrpSpPr>
          <p:cNvPr id="400" name="object 400"/>
          <p:cNvGrpSpPr/>
          <p:nvPr/>
        </p:nvGrpSpPr>
        <p:grpSpPr>
          <a:xfrm>
            <a:off x="2864381" y="4894563"/>
            <a:ext cx="196215" cy="304800"/>
            <a:chOff x="2864381" y="4894563"/>
            <a:chExt cx="196215" cy="304800"/>
          </a:xfrm>
        </p:grpSpPr>
        <p:pic>
          <p:nvPicPr>
            <p:cNvPr id="401" name="object 4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864381" y="4915422"/>
              <a:ext cx="91154" cy="250644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993769" y="4894563"/>
              <a:ext cx="66719" cy="304188"/>
            </a:xfrm>
            <a:prstGeom prst="rect">
              <a:avLst/>
            </a:prstGeom>
          </p:spPr>
        </p:pic>
      </p:grpSp>
      <p:pic>
        <p:nvPicPr>
          <p:cNvPr id="403" name="object 40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3662314" y="5007857"/>
            <a:ext cx="176155" cy="195083"/>
          </a:xfrm>
          <a:prstGeom prst="rect">
            <a:avLst/>
          </a:prstGeom>
        </p:spPr>
      </p:pic>
      <p:grpSp>
        <p:nvGrpSpPr>
          <p:cNvPr id="404" name="object 404"/>
          <p:cNvGrpSpPr/>
          <p:nvPr/>
        </p:nvGrpSpPr>
        <p:grpSpPr>
          <a:xfrm>
            <a:off x="3927055" y="4915791"/>
            <a:ext cx="300355" cy="257175"/>
            <a:chOff x="3927055" y="4915791"/>
            <a:chExt cx="300355" cy="257175"/>
          </a:xfrm>
        </p:grpSpPr>
        <p:pic>
          <p:nvPicPr>
            <p:cNvPr id="405" name="object 40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927055" y="5010649"/>
              <a:ext cx="171268" cy="147241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39944" y="4915791"/>
              <a:ext cx="87430" cy="256803"/>
            </a:xfrm>
            <a:prstGeom prst="rect">
              <a:avLst/>
            </a:prstGeom>
          </p:spPr>
        </p:pic>
      </p:grpSp>
      <p:pic>
        <p:nvPicPr>
          <p:cNvPr id="407" name="object 40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287093" y="4982598"/>
            <a:ext cx="156786" cy="175710"/>
          </a:xfrm>
          <a:prstGeom prst="rect">
            <a:avLst/>
          </a:prstGeom>
        </p:spPr>
      </p:pic>
      <p:grpSp>
        <p:nvGrpSpPr>
          <p:cNvPr id="408" name="object 408"/>
          <p:cNvGrpSpPr/>
          <p:nvPr/>
        </p:nvGrpSpPr>
        <p:grpSpPr>
          <a:xfrm>
            <a:off x="4512770" y="4974273"/>
            <a:ext cx="432434" cy="204470"/>
            <a:chOff x="4512770" y="4974273"/>
            <a:chExt cx="432434" cy="204470"/>
          </a:xfrm>
        </p:grpSpPr>
        <p:pic>
          <p:nvPicPr>
            <p:cNvPr id="409" name="object 40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12770" y="4974273"/>
              <a:ext cx="223259" cy="203845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78292" y="4985802"/>
              <a:ext cx="166845" cy="162426"/>
            </a:xfrm>
            <a:prstGeom prst="rect">
              <a:avLst/>
            </a:prstGeom>
          </p:spPr>
        </p:pic>
      </p:grpSp>
      <p:pic>
        <p:nvPicPr>
          <p:cNvPr id="411" name="object 411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453107" y="4973001"/>
            <a:ext cx="130541" cy="158019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702494" y="4868150"/>
            <a:ext cx="214298" cy="401391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427386" y="4905000"/>
            <a:ext cx="206976" cy="200700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7142879" y="4924797"/>
            <a:ext cx="231039" cy="143591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425531" y="4900772"/>
            <a:ext cx="203705" cy="141501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676478" y="4702393"/>
            <a:ext cx="192336" cy="330695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8141010" y="4859000"/>
            <a:ext cx="206840" cy="356790"/>
          </a:xfrm>
          <a:prstGeom prst="rect">
            <a:avLst/>
          </a:prstGeom>
        </p:spPr>
      </p:pic>
      <p:grpSp>
        <p:nvGrpSpPr>
          <p:cNvPr id="418" name="object 418"/>
          <p:cNvGrpSpPr/>
          <p:nvPr/>
        </p:nvGrpSpPr>
        <p:grpSpPr>
          <a:xfrm>
            <a:off x="8510603" y="5053010"/>
            <a:ext cx="66040" cy="101600"/>
            <a:chOff x="8510603" y="5053010"/>
            <a:chExt cx="66040" cy="101600"/>
          </a:xfrm>
        </p:grpSpPr>
        <p:sp>
          <p:nvSpPr>
            <p:cNvPr id="419" name="object 419"/>
            <p:cNvSpPr/>
            <p:nvPr/>
          </p:nvSpPr>
          <p:spPr>
            <a:xfrm>
              <a:off x="8558535" y="507047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1"/>
                  </a:moveTo>
                  <a:lnTo>
                    <a:pt x="18035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527556" y="5070816"/>
              <a:ext cx="31115" cy="67310"/>
            </a:xfrm>
            <a:custGeom>
              <a:avLst/>
              <a:gdLst/>
              <a:ahLst/>
              <a:cxnLst/>
              <a:rect l="l" t="t" r="r" b="b"/>
              <a:pathLst>
                <a:path w="31115" h="67310">
                  <a:moveTo>
                    <a:pt x="30978" y="0"/>
                  </a:moveTo>
                  <a:lnTo>
                    <a:pt x="17837" y="28687"/>
                  </a:lnTo>
                  <a:lnTo>
                    <a:pt x="10229" y="45203"/>
                  </a:lnTo>
                  <a:lnTo>
                    <a:pt x="5251" y="55804"/>
                  </a:lnTo>
                  <a:lnTo>
                    <a:pt x="0" y="66750"/>
                  </a:lnTo>
                </a:path>
              </a:pathLst>
            </a:custGeom>
            <a:ln w="339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1" name="object 421"/>
          <p:cNvGrpSpPr/>
          <p:nvPr/>
        </p:nvGrpSpPr>
        <p:grpSpPr>
          <a:xfrm>
            <a:off x="8781690" y="4700431"/>
            <a:ext cx="593090" cy="348615"/>
            <a:chOff x="8781690" y="4700431"/>
            <a:chExt cx="593090" cy="348615"/>
          </a:xfrm>
        </p:grpSpPr>
        <p:pic>
          <p:nvPicPr>
            <p:cNvPr id="422" name="object 42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781690" y="4710946"/>
              <a:ext cx="153080" cy="337867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962501" y="4700431"/>
              <a:ext cx="143946" cy="323985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141135" y="4809816"/>
              <a:ext cx="154448" cy="168258"/>
            </a:xfrm>
            <a:prstGeom prst="rect">
              <a:avLst/>
            </a:prstGeom>
          </p:spPr>
        </p:pic>
        <p:sp>
          <p:nvSpPr>
            <p:cNvPr id="425" name="object 425"/>
            <p:cNvSpPr/>
            <p:nvPr/>
          </p:nvSpPr>
          <p:spPr>
            <a:xfrm>
              <a:off x="9355425" y="488808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9355425" y="4888316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40" h="30479">
                  <a:moveTo>
                    <a:pt x="0" y="0"/>
                  </a:moveTo>
                  <a:lnTo>
                    <a:pt x="868" y="11975"/>
                  </a:lnTo>
                  <a:lnTo>
                    <a:pt x="1366" y="19078"/>
                  </a:lnTo>
                  <a:lnTo>
                    <a:pt x="1682" y="24109"/>
                  </a:lnTo>
                  <a:lnTo>
                    <a:pt x="2002" y="29867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7" name="object 427"/>
          <p:cNvGrpSpPr/>
          <p:nvPr/>
        </p:nvGrpSpPr>
        <p:grpSpPr>
          <a:xfrm>
            <a:off x="9467058" y="4607975"/>
            <a:ext cx="273685" cy="357505"/>
            <a:chOff x="9467058" y="4607975"/>
            <a:chExt cx="273685" cy="357505"/>
          </a:xfrm>
        </p:grpSpPr>
        <p:pic>
          <p:nvPicPr>
            <p:cNvPr id="428" name="object 42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467058" y="4783811"/>
              <a:ext cx="130990" cy="181354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597172" y="4607975"/>
              <a:ext cx="143336" cy="355384"/>
            </a:xfrm>
            <a:prstGeom prst="rect">
              <a:avLst/>
            </a:prstGeom>
          </p:spPr>
        </p:pic>
      </p:grpSp>
      <p:grpSp>
        <p:nvGrpSpPr>
          <p:cNvPr id="430" name="object 430"/>
          <p:cNvGrpSpPr/>
          <p:nvPr/>
        </p:nvGrpSpPr>
        <p:grpSpPr>
          <a:xfrm>
            <a:off x="1148668" y="5743259"/>
            <a:ext cx="40640" cy="113664"/>
            <a:chOff x="1148668" y="5743259"/>
            <a:chExt cx="40640" cy="113664"/>
          </a:xfrm>
        </p:grpSpPr>
        <p:sp>
          <p:nvSpPr>
            <p:cNvPr id="431" name="object 431"/>
            <p:cNvSpPr/>
            <p:nvPr/>
          </p:nvSpPr>
          <p:spPr>
            <a:xfrm>
              <a:off x="1166332" y="576023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166103" y="5760694"/>
              <a:ext cx="635" cy="13970"/>
            </a:xfrm>
            <a:custGeom>
              <a:avLst/>
              <a:gdLst/>
              <a:ahLst/>
              <a:cxnLst/>
              <a:rect l="l" t="t" r="r" b="b"/>
              <a:pathLst>
                <a:path w="634" h="13970">
                  <a:moveTo>
                    <a:pt x="-17434" y="6899"/>
                  </a:moveTo>
                  <a:lnTo>
                    <a:pt x="17750" y="6899"/>
                  </a:lnTo>
                </a:path>
              </a:pathLst>
            </a:custGeom>
            <a:ln w="48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166419" y="577449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0"/>
                  </a:moveTo>
                  <a:lnTo>
                    <a:pt x="315" y="7152"/>
                  </a:lnTo>
                  <a:lnTo>
                    <a:pt x="1230" y="18364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167649" y="5792857"/>
              <a:ext cx="5080" cy="47625"/>
            </a:xfrm>
            <a:custGeom>
              <a:avLst/>
              <a:gdLst/>
              <a:ahLst/>
              <a:cxnLst/>
              <a:rect l="l" t="t" r="r" b="b"/>
              <a:pathLst>
                <a:path w="5080" h="47625">
                  <a:moveTo>
                    <a:pt x="0" y="0"/>
                  </a:moveTo>
                  <a:lnTo>
                    <a:pt x="1928" y="21410"/>
                  </a:lnTo>
                  <a:lnTo>
                    <a:pt x="3041" y="33448"/>
                  </a:lnTo>
                  <a:lnTo>
                    <a:pt x="3762" y="40526"/>
                  </a:lnTo>
                  <a:lnTo>
                    <a:pt x="4515" y="47055"/>
                  </a:lnTo>
                </a:path>
              </a:pathLst>
            </a:custGeom>
            <a:ln w="33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5" name="object 435"/>
          <p:cNvGrpSpPr/>
          <p:nvPr/>
        </p:nvGrpSpPr>
        <p:grpSpPr>
          <a:xfrm>
            <a:off x="1157209" y="5602351"/>
            <a:ext cx="45720" cy="54610"/>
            <a:chOff x="1157209" y="5602351"/>
            <a:chExt cx="45720" cy="54610"/>
          </a:xfrm>
        </p:grpSpPr>
        <p:sp>
          <p:nvSpPr>
            <p:cNvPr id="436" name="object 436"/>
            <p:cNvSpPr/>
            <p:nvPr/>
          </p:nvSpPr>
          <p:spPr>
            <a:xfrm>
              <a:off x="1184751" y="56388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175865" y="5622942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90" h="15875">
                  <a:moveTo>
                    <a:pt x="8886" y="15880"/>
                  </a:moveTo>
                  <a:lnTo>
                    <a:pt x="1449" y="3235"/>
                  </a:lnTo>
                  <a:lnTo>
                    <a:pt x="0" y="0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174415" y="5619558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1449" y="3383"/>
                  </a:moveTo>
                  <a:lnTo>
                    <a:pt x="0" y="148"/>
                  </a:lnTo>
                  <a:lnTo>
                    <a:pt x="1293" y="0"/>
                  </a:lnTo>
                </a:path>
              </a:pathLst>
            </a:custGeom>
            <a:ln w="34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9" name="object 439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270966" y="5684079"/>
            <a:ext cx="179340" cy="185809"/>
          </a:xfrm>
          <a:prstGeom prst="rect">
            <a:avLst/>
          </a:prstGeom>
        </p:spPr>
      </p:pic>
      <p:grpSp>
        <p:nvGrpSpPr>
          <p:cNvPr id="440" name="object 440"/>
          <p:cNvGrpSpPr/>
          <p:nvPr/>
        </p:nvGrpSpPr>
        <p:grpSpPr>
          <a:xfrm>
            <a:off x="1914470" y="5580602"/>
            <a:ext cx="633730" cy="289560"/>
            <a:chOff x="1914470" y="5580602"/>
            <a:chExt cx="633730" cy="289560"/>
          </a:xfrm>
        </p:grpSpPr>
        <p:pic>
          <p:nvPicPr>
            <p:cNvPr id="441" name="object 44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914470" y="5580602"/>
              <a:ext cx="233013" cy="273267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168764" y="5655898"/>
              <a:ext cx="158042" cy="213802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357301" y="5635437"/>
              <a:ext cx="190289" cy="231992"/>
            </a:xfrm>
            <a:prstGeom prst="rect">
              <a:avLst/>
            </a:prstGeom>
          </p:spPr>
        </p:pic>
      </p:grpSp>
      <p:pic>
        <p:nvPicPr>
          <p:cNvPr id="444" name="object 44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613275" y="5626780"/>
            <a:ext cx="209320" cy="238269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091876" y="5533095"/>
            <a:ext cx="150153" cy="173047"/>
          </a:xfrm>
          <a:prstGeom prst="rect">
            <a:avLst/>
          </a:prstGeom>
        </p:spPr>
      </p:pic>
      <p:grpSp>
        <p:nvGrpSpPr>
          <p:cNvPr id="446" name="object 446"/>
          <p:cNvGrpSpPr/>
          <p:nvPr/>
        </p:nvGrpSpPr>
        <p:grpSpPr>
          <a:xfrm>
            <a:off x="3409105" y="5840128"/>
            <a:ext cx="38100" cy="47625"/>
            <a:chOff x="3409105" y="5840128"/>
            <a:chExt cx="38100" cy="47625"/>
          </a:xfrm>
        </p:grpSpPr>
        <p:sp>
          <p:nvSpPr>
            <p:cNvPr id="447" name="object 447"/>
            <p:cNvSpPr/>
            <p:nvPr/>
          </p:nvSpPr>
          <p:spPr>
            <a:xfrm>
              <a:off x="3428446" y="586867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428675" y="5865179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10">
                  <a:moveTo>
                    <a:pt x="0" y="3491"/>
                  </a:moveTo>
                  <a:lnTo>
                    <a:pt x="229" y="2344"/>
                  </a:lnTo>
                  <a:lnTo>
                    <a:pt x="6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429044" y="5860777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260" y="4402"/>
                  </a:moveTo>
                  <a:lnTo>
                    <a:pt x="660" y="2058"/>
                  </a:lnTo>
                  <a:lnTo>
                    <a:pt x="0" y="0"/>
                  </a:lnTo>
                </a:path>
              </a:pathLst>
            </a:custGeom>
            <a:ln w="34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426425" y="5857448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619" y="3328"/>
                  </a:moveTo>
                  <a:lnTo>
                    <a:pt x="1959" y="1271"/>
                  </a:lnTo>
                  <a:lnTo>
                    <a:pt x="0" y="0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782" y="196027"/>
            <a:ext cx="299666" cy="45475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66287" y="434051"/>
            <a:ext cx="396240" cy="233045"/>
            <a:chOff x="966287" y="434051"/>
            <a:chExt cx="396240" cy="2330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287" y="469450"/>
              <a:ext cx="197216" cy="187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762" y="434051"/>
              <a:ext cx="162211" cy="23252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20579" y="395355"/>
            <a:ext cx="83820" cy="222250"/>
            <a:chOff x="1420579" y="395355"/>
            <a:chExt cx="83820" cy="222250"/>
          </a:xfrm>
        </p:grpSpPr>
        <p:sp>
          <p:nvSpPr>
            <p:cNvPr id="7" name="object 7"/>
            <p:cNvSpPr/>
            <p:nvPr/>
          </p:nvSpPr>
          <p:spPr>
            <a:xfrm>
              <a:off x="1457373" y="47694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917" y="114"/>
                  </a:moveTo>
                  <a:lnTo>
                    <a:pt x="458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8219" y="476544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4">
                  <a:moveTo>
                    <a:pt x="-17407" y="199"/>
                  </a:moveTo>
                  <a:lnTo>
                    <a:pt x="26561" y="199"/>
                  </a:lnTo>
                </a:path>
              </a:pathLst>
            </a:custGeom>
            <a:ln w="35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2417" y="476888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5801" y="0"/>
                  </a:moveTo>
                  <a:lnTo>
                    <a:pt x="2599" y="344"/>
                  </a:lnTo>
                  <a:lnTo>
                    <a:pt x="0" y="3717"/>
                  </a:lnTo>
                </a:path>
              </a:pathLst>
            </a:custGeom>
            <a:ln w="34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8802" y="480606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09" h="11429">
                  <a:moveTo>
                    <a:pt x="3615" y="0"/>
                  </a:moveTo>
                  <a:lnTo>
                    <a:pt x="1015" y="3373"/>
                  </a:lnTo>
                  <a:lnTo>
                    <a:pt x="0" y="11281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7786" y="491887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69" h="20954">
                  <a:moveTo>
                    <a:pt x="1015" y="0"/>
                  </a:moveTo>
                  <a:lnTo>
                    <a:pt x="0" y="7908"/>
                  </a:lnTo>
                  <a:lnTo>
                    <a:pt x="165" y="20594"/>
                  </a:lnTo>
                </a:path>
              </a:pathLst>
            </a:custGeom>
            <a:ln w="34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7952" y="512481"/>
              <a:ext cx="4445" cy="88900"/>
            </a:xfrm>
            <a:custGeom>
              <a:avLst/>
              <a:gdLst/>
              <a:ahLst/>
              <a:cxnLst/>
              <a:rect l="l" t="t" r="r" b="b"/>
              <a:pathLst>
                <a:path w="4444" h="88900">
                  <a:moveTo>
                    <a:pt x="0" y="0"/>
                  </a:moveTo>
                  <a:lnTo>
                    <a:pt x="1982" y="44453"/>
                  </a:lnTo>
                  <a:lnTo>
                    <a:pt x="3043" y="68473"/>
                  </a:lnTo>
                  <a:lnTo>
                    <a:pt x="3542" y="80344"/>
                  </a:lnTo>
                  <a:lnTo>
                    <a:pt x="3839" y="88348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6758" y="42140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802" y="114"/>
                  </a:moveTo>
                  <a:lnTo>
                    <a:pt x="40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7003" y="417596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59" h="3809">
                  <a:moveTo>
                    <a:pt x="9755" y="3807"/>
                  </a:moveTo>
                  <a:lnTo>
                    <a:pt x="3515" y="1801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2443" y="414188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59" y="3407"/>
                  </a:moveTo>
                  <a:lnTo>
                    <a:pt x="1044" y="1606"/>
                  </a:lnTo>
                  <a:lnTo>
                    <a:pt x="0" y="0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1398" y="41258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1044" y="1607"/>
                  </a:moveTo>
                  <a:lnTo>
                    <a:pt x="0" y="0"/>
                  </a:lnTo>
                  <a:lnTo>
                    <a:pt x="862" y="482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69477" y="250267"/>
            <a:ext cx="5388610" cy="561340"/>
            <a:chOff x="669477" y="250267"/>
            <a:chExt cx="5388610" cy="56134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263" y="423259"/>
              <a:ext cx="206142" cy="2253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477" y="250267"/>
              <a:ext cx="5388314" cy="56103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879" y="1424899"/>
            <a:ext cx="73521" cy="26216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57054" y="1575676"/>
            <a:ext cx="40640" cy="36195"/>
            <a:chOff x="357054" y="1575676"/>
            <a:chExt cx="40640" cy="36195"/>
          </a:xfrm>
        </p:grpSpPr>
        <p:sp>
          <p:nvSpPr>
            <p:cNvPr id="22" name="object 22"/>
            <p:cNvSpPr/>
            <p:nvPr/>
          </p:nvSpPr>
          <p:spPr>
            <a:xfrm>
              <a:off x="374517" y="1593139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5205" y="1593368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0" y="0"/>
                  </a:moveTo>
                  <a:lnTo>
                    <a:pt x="2400" y="799"/>
                  </a:lnTo>
                  <a:lnTo>
                    <a:pt x="4807" y="1028"/>
                  </a:lnTo>
                </a:path>
              </a:pathLst>
            </a:custGeom>
            <a:ln w="3483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15280" y="1367359"/>
            <a:ext cx="807720" cy="564515"/>
            <a:chOff x="815280" y="1367359"/>
            <a:chExt cx="807720" cy="5645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280" y="1367359"/>
              <a:ext cx="438125" cy="3405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387" y="1534395"/>
              <a:ext cx="157063" cy="1737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713" y="1583932"/>
              <a:ext cx="120311" cy="34791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04936" y="1528893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458" y="1949"/>
                  </a:moveTo>
                  <a:lnTo>
                    <a:pt x="229" y="9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2450" y="151791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40" h="11430">
                  <a:moveTo>
                    <a:pt x="2486" y="10979"/>
                  </a:moveTo>
                  <a:lnTo>
                    <a:pt x="198" y="2802"/>
                  </a:lnTo>
                  <a:lnTo>
                    <a:pt x="0" y="0"/>
                  </a:lnTo>
                </a:path>
              </a:pathLst>
            </a:custGeom>
            <a:ln w="346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02252" y="1514596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198" y="3316"/>
                  </a:moveTo>
                  <a:lnTo>
                    <a:pt x="0" y="513"/>
                  </a:lnTo>
                  <a:lnTo>
                    <a:pt x="2664" y="0"/>
                  </a:lnTo>
                </a:path>
              </a:pathLst>
            </a:custGeom>
            <a:ln w="345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5605" y="1528677"/>
            <a:ext cx="172159" cy="187101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934166" y="1399259"/>
            <a:ext cx="793115" cy="323850"/>
            <a:chOff x="1934166" y="1399259"/>
            <a:chExt cx="793115" cy="32385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4166" y="1522408"/>
              <a:ext cx="202338" cy="1950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3195" y="1536943"/>
              <a:ext cx="176525" cy="1856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5557" y="1399259"/>
              <a:ext cx="351360" cy="29644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2788248" y="1525354"/>
            <a:ext cx="487680" cy="189230"/>
            <a:chOff x="2788248" y="1525354"/>
            <a:chExt cx="487680" cy="18923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88248" y="1525389"/>
              <a:ext cx="193172" cy="1759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0010" y="1525354"/>
              <a:ext cx="255503" cy="188612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35481" y="1386728"/>
            <a:ext cx="148573" cy="43342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42274" y="1470226"/>
            <a:ext cx="163150" cy="3415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8589" y="1478854"/>
            <a:ext cx="285025" cy="230677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4540491" y="1380738"/>
            <a:ext cx="502920" cy="532765"/>
            <a:chOff x="4540491" y="1380738"/>
            <a:chExt cx="502920" cy="532765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0491" y="1507258"/>
              <a:ext cx="303021" cy="40580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55535" y="1380738"/>
              <a:ext cx="187381" cy="42595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5431753" y="1493868"/>
            <a:ext cx="603250" cy="266065"/>
            <a:chOff x="5431753" y="1493868"/>
            <a:chExt cx="603250" cy="266065"/>
          </a:xfrm>
        </p:grpSpPr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1753" y="1494268"/>
              <a:ext cx="278227" cy="26559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2497" y="1493868"/>
              <a:ext cx="281901" cy="205292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10525" y="1498387"/>
            <a:ext cx="226997" cy="249040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917905" y="2001442"/>
            <a:ext cx="5897245" cy="0"/>
          </a:xfrm>
          <a:custGeom>
            <a:avLst/>
            <a:gdLst/>
            <a:ahLst/>
            <a:cxnLst/>
            <a:rect l="l" t="t" r="r" b="b"/>
            <a:pathLst>
              <a:path w="58972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897245">
                <a:moveTo>
                  <a:pt x="4233" y="0"/>
                </a:moveTo>
                <a:lnTo>
                  <a:pt x="3408627" y="0"/>
                </a:lnTo>
                <a:lnTo>
                  <a:pt x="5157258" y="0"/>
                </a:lnTo>
                <a:lnTo>
                  <a:pt x="5802577" y="0"/>
                </a:lnTo>
                <a:lnTo>
                  <a:pt x="5897033" y="0"/>
                </a:lnTo>
              </a:path>
            </a:pathLst>
          </a:custGeom>
          <a:ln w="25105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5510" y="2455401"/>
            <a:ext cx="205699" cy="26999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903851" y="2578421"/>
            <a:ext cx="364490" cy="359410"/>
            <a:chOff x="903851" y="2578421"/>
            <a:chExt cx="364490" cy="359410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3851" y="2578421"/>
              <a:ext cx="180885" cy="1642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5870" y="2597130"/>
              <a:ext cx="141984" cy="34025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752334" y="2461705"/>
            <a:ext cx="43815" cy="296545"/>
            <a:chOff x="1752334" y="2461705"/>
            <a:chExt cx="43815" cy="296545"/>
          </a:xfrm>
        </p:grpSpPr>
        <p:sp>
          <p:nvSpPr>
            <p:cNvPr id="55" name="object 55"/>
            <p:cNvSpPr/>
            <p:nvPr/>
          </p:nvSpPr>
          <p:spPr>
            <a:xfrm>
              <a:off x="1777789" y="249750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71140" y="2481588"/>
              <a:ext cx="6985" cy="16510"/>
            </a:xfrm>
            <a:custGeom>
              <a:avLst/>
              <a:gdLst/>
              <a:ahLst/>
              <a:cxnLst/>
              <a:rect l="l" t="t" r="r" b="b"/>
              <a:pathLst>
                <a:path w="6985" h="16510">
                  <a:moveTo>
                    <a:pt x="6649" y="15920"/>
                  </a:moveTo>
                  <a:lnTo>
                    <a:pt x="1385" y="2649"/>
                  </a:lnTo>
                  <a:lnTo>
                    <a:pt x="0" y="0"/>
                  </a:lnTo>
                </a:path>
              </a:pathLst>
            </a:custGeom>
            <a:ln w="34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69566" y="247893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73" y="2650"/>
                  </a:moveTo>
                  <a:lnTo>
                    <a:pt x="187" y="0"/>
                  </a:lnTo>
                  <a:lnTo>
                    <a:pt x="0" y="1961"/>
                  </a:lnTo>
                </a:path>
              </a:pathLst>
            </a:custGeom>
            <a:ln w="34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69566" y="2480899"/>
              <a:ext cx="10795" cy="261620"/>
            </a:xfrm>
            <a:custGeom>
              <a:avLst/>
              <a:gdLst/>
              <a:ahLst/>
              <a:cxnLst/>
              <a:rect l="l" t="t" r="r" b="b"/>
              <a:pathLst>
                <a:path w="10794" h="261619">
                  <a:moveTo>
                    <a:pt x="0" y="0"/>
                  </a:moveTo>
                  <a:lnTo>
                    <a:pt x="5802" y="147558"/>
                  </a:lnTo>
                  <a:lnTo>
                    <a:pt x="8824" y="223965"/>
                  </a:lnTo>
                  <a:lnTo>
                    <a:pt x="10044" y="253720"/>
                  </a:lnTo>
                  <a:lnTo>
                    <a:pt x="10443" y="261322"/>
                  </a:lnTo>
                </a:path>
              </a:pathLst>
            </a:custGeom>
            <a:ln w="31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665649" y="2586904"/>
            <a:ext cx="714375" cy="182880"/>
            <a:chOff x="1665649" y="2586904"/>
            <a:chExt cx="714375" cy="182880"/>
          </a:xfrm>
        </p:grpSpPr>
        <p:sp>
          <p:nvSpPr>
            <p:cNvPr id="60" name="object 60"/>
            <p:cNvSpPr/>
            <p:nvPr/>
          </p:nvSpPr>
          <p:spPr>
            <a:xfrm>
              <a:off x="1690154" y="261690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802" y="0"/>
                  </a:moveTo>
                  <a:lnTo>
                    <a:pt x="40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83064" y="2616900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69">
                  <a:moveTo>
                    <a:pt x="7090" y="0"/>
                  </a:moveTo>
                  <a:lnTo>
                    <a:pt x="1079" y="458"/>
                  </a:lnTo>
                  <a:lnTo>
                    <a:pt x="0" y="743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83064" y="2617083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69">
                  <a:moveTo>
                    <a:pt x="-17395" y="355"/>
                  </a:moveTo>
                  <a:lnTo>
                    <a:pt x="48606" y="355"/>
                  </a:lnTo>
                </a:path>
              </a:pathLst>
            </a:custGeom>
            <a:ln w="35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14275" y="2614154"/>
              <a:ext cx="45085" cy="3175"/>
            </a:xfrm>
            <a:custGeom>
              <a:avLst/>
              <a:gdLst/>
              <a:ahLst/>
              <a:cxnLst/>
              <a:rect l="l" t="t" r="r" b="b"/>
              <a:pathLst>
                <a:path w="45085" h="3175">
                  <a:moveTo>
                    <a:pt x="0" y="2929"/>
                  </a:moveTo>
                  <a:lnTo>
                    <a:pt x="10896" y="2407"/>
                  </a:lnTo>
                  <a:lnTo>
                    <a:pt x="19207" y="1928"/>
                  </a:lnTo>
                  <a:lnTo>
                    <a:pt x="29146" y="1217"/>
                  </a:lnTo>
                  <a:lnTo>
                    <a:pt x="44922" y="0"/>
                  </a:lnTo>
                </a:path>
              </a:pathLst>
            </a:custGeom>
            <a:ln w="34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59197" y="2604823"/>
              <a:ext cx="111125" cy="9525"/>
            </a:xfrm>
            <a:custGeom>
              <a:avLst/>
              <a:gdLst/>
              <a:ahLst/>
              <a:cxnLst/>
              <a:rect l="l" t="t" r="r" b="b"/>
              <a:pathLst>
                <a:path w="111125" h="9525">
                  <a:moveTo>
                    <a:pt x="0" y="9331"/>
                  </a:moveTo>
                  <a:lnTo>
                    <a:pt x="49947" y="5102"/>
                  </a:lnTo>
                  <a:lnTo>
                    <a:pt x="78143" y="2721"/>
                  </a:lnTo>
                  <a:lnTo>
                    <a:pt x="94979" y="1312"/>
                  </a:lnTo>
                  <a:lnTo>
                    <a:pt x="110848" y="0"/>
                  </a:lnTo>
                </a:path>
              </a:pathLst>
            </a:custGeom>
            <a:ln w="31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70046" y="2602825"/>
              <a:ext cx="41275" cy="2540"/>
            </a:xfrm>
            <a:custGeom>
              <a:avLst/>
              <a:gdLst/>
              <a:ahLst/>
              <a:cxnLst/>
              <a:rect l="l" t="t" r="r" b="b"/>
              <a:pathLst>
                <a:path w="41275" h="2539">
                  <a:moveTo>
                    <a:pt x="0" y="1997"/>
                  </a:moveTo>
                  <a:lnTo>
                    <a:pt x="14775" y="800"/>
                  </a:lnTo>
                  <a:lnTo>
                    <a:pt x="23959" y="195"/>
                  </a:lnTo>
                  <a:lnTo>
                    <a:pt x="31387" y="0"/>
                  </a:lnTo>
                  <a:lnTo>
                    <a:pt x="40891" y="27"/>
                  </a:lnTo>
                </a:path>
              </a:pathLst>
            </a:custGeom>
            <a:ln w="31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910937" y="2602853"/>
              <a:ext cx="21590" cy="4445"/>
            </a:xfrm>
            <a:custGeom>
              <a:avLst/>
              <a:gdLst/>
              <a:ahLst/>
              <a:cxnLst/>
              <a:rect l="l" t="t" r="r" b="b"/>
              <a:pathLst>
                <a:path w="21589" h="4444">
                  <a:moveTo>
                    <a:pt x="0" y="0"/>
                  </a:moveTo>
                  <a:lnTo>
                    <a:pt x="15760" y="104"/>
                  </a:lnTo>
                  <a:lnTo>
                    <a:pt x="21550" y="3897"/>
                  </a:lnTo>
                </a:path>
              </a:pathLst>
            </a:custGeom>
            <a:ln w="31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32487" y="2606751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0" y="0"/>
                  </a:moveTo>
                  <a:lnTo>
                    <a:pt x="5790" y="3792"/>
                  </a:lnTo>
                  <a:lnTo>
                    <a:pt x="3525" y="12582"/>
                  </a:lnTo>
                </a:path>
              </a:pathLst>
            </a:custGeom>
            <a:ln w="33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7401" y="2619333"/>
              <a:ext cx="8890" cy="20955"/>
            </a:xfrm>
            <a:custGeom>
              <a:avLst/>
              <a:gdLst/>
              <a:ahLst/>
              <a:cxnLst/>
              <a:rect l="l" t="t" r="r" b="b"/>
              <a:pathLst>
                <a:path w="8889" h="20955">
                  <a:moveTo>
                    <a:pt x="8612" y="0"/>
                  </a:moveTo>
                  <a:lnTo>
                    <a:pt x="6347" y="8790"/>
                  </a:lnTo>
                  <a:lnTo>
                    <a:pt x="0" y="20854"/>
                  </a:lnTo>
                </a:path>
              </a:pathLst>
            </a:custGeom>
            <a:ln w="34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16120" y="2640188"/>
              <a:ext cx="11430" cy="24765"/>
            </a:xfrm>
            <a:custGeom>
              <a:avLst/>
              <a:gdLst/>
              <a:ahLst/>
              <a:cxnLst/>
              <a:rect l="l" t="t" r="r" b="b"/>
              <a:pathLst>
                <a:path w="11430" h="24764">
                  <a:moveTo>
                    <a:pt x="11280" y="0"/>
                  </a:moveTo>
                  <a:lnTo>
                    <a:pt x="7533" y="7167"/>
                  </a:lnTo>
                  <a:lnTo>
                    <a:pt x="5109" y="12100"/>
                  </a:lnTo>
                  <a:lnTo>
                    <a:pt x="2951" y="17088"/>
                  </a:lnTo>
                  <a:lnTo>
                    <a:pt x="0" y="24420"/>
                  </a:lnTo>
                </a:path>
              </a:pathLst>
            </a:custGeom>
            <a:ln w="33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11061" y="2664609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80" h="22225">
                  <a:moveTo>
                    <a:pt x="5058" y="0"/>
                  </a:moveTo>
                  <a:lnTo>
                    <a:pt x="125" y="12357"/>
                  </a:lnTo>
                  <a:lnTo>
                    <a:pt x="0" y="21902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910936" y="2686512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125" y="0"/>
                  </a:moveTo>
                  <a:lnTo>
                    <a:pt x="0" y="9545"/>
                  </a:lnTo>
                  <a:lnTo>
                    <a:pt x="7487" y="13938"/>
                  </a:lnTo>
                </a:path>
              </a:pathLst>
            </a:custGeom>
            <a:ln w="33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18424" y="2700450"/>
              <a:ext cx="22225" cy="4445"/>
            </a:xfrm>
            <a:custGeom>
              <a:avLst/>
              <a:gdLst/>
              <a:ahLst/>
              <a:cxnLst/>
              <a:rect l="l" t="t" r="r" b="b"/>
              <a:pathLst>
                <a:path w="22225" h="4444">
                  <a:moveTo>
                    <a:pt x="0" y="0"/>
                  </a:moveTo>
                  <a:lnTo>
                    <a:pt x="7487" y="4393"/>
                  </a:lnTo>
                  <a:lnTo>
                    <a:pt x="21920" y="1860"/>
                  </a:lnTo>
                </a:path>
              </a:pathLst>
            </a:custGeom>
            <a:ln w="33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40344" y="2690422"/>
              <a:ext cx="31115" cy="12065"/>
            </a:xfrm>
            <a:custGeom>
              <a:avLst/>
              <a:gdLst/>
              <a:ahLst/>
              <a:cxnLst/>
              <a:rect l="l" t="t" r="r" b="b"/>
              <a:pathLst>
                <a:path w="31114" h="12064">
                  <a:moveTo>
                    <a:pt x="0" y="11888"/>
                  </a:moveTo>
                  <a:lnTo>
                    <a:pt x="8601" y="10276"/>
                  </a:lnTo>
                  <a:lnTo>
                    <a:pt x="14688" y="8501"/>
                  </a:lnTo>
                  <a:lnTo>
                    <a:pt x="21159" y="5447"/>
                  </a:lnTo>
                  <a:lnTo>
                    <a:pt x="30911" y="0"/>
                  </a:lnTo>
                </a:path>
              </a:pathLst>
            </a:custGeom>
            <a:ln w="33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71256" y="2668643"/>
              <a:ext cx="30480" cy="22225"/>
            </a:xfrm>
            <a:custGeom>
              <a:avLst/>
              <a:gdLst/>
              <a:ahLst/>
              <a:cxnLst/>
              <a:rect l="l" t="t" r="r" b="b"/>
              <a:pathLst>
                <a:path w="30480" h="22225">
                  <a:moveTo>
                    <a:pt x="0" y="21779"/>
                  </a:moveTo>
                  <a:lnTo>
                    <a:pt x="9743" y="16177"/>
                  </a:lnTo>
                  <a:lnTo>
                    <a:pt x="16148" y="12041"/>
                  </a:lnTo>
                  <a:lnTo>
                    <a:pt x="22056" y="7329"/>
                  </a:lnTo>
                  <a:lnTo>
                    <a:pt x="30310" y="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01566" y="2644179"/>
              <a:ext cx="22225" cy="24765"/>
            </a:xfrm>
            <a:custGeom>
              <a:avLst/>
              <a:gdLst/>
              <a:ahLst/>
              <a:cxnLst/>
              <a:rect l="l" t="t" r="r" b="b"/>
              <a:pathLst>
                <a:path w="22225" h="24764">
                  <a:moveTo>
                    <a:pt x="0" y="24463"/>
                  </a:moveTo>
                  <a:lnTo>
                    <a:pt x="8123" y="17091"/>
                  </a:lnTo>
                  <a:lnTo>
                    <a:pt x="13120" y="12086"/>
                  </a:lnTo>
                  <a:lnTo>
                    <a:pt x="17052" y="7153"/>
                  </a:lnTo>
                  <a:lnTo>
                    <a:pt x="21979" y="0"/>
                  </a:lnTo>
                </a:path>
              </a:pathLst>
            </a:custGeom>
            <a:ln w="32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23546" y="2623420"/>
              <a:ext cx="10795" cy="20955"/>
            </a:xfrm>
            <a:custGeom>
              <a:avLst/>
              <a:gdLst/>
              <a:ahLst/>
              <a:cxnLst/>
              <a:rect l="l" t="t" r="r" b="b"/>
              <a:pathLst>
                <a:path w="10794" h="20955">
                  <a:moveTo>
                    <a:pt x="0" y="20759"/>
                  </a:moveTo>
                  <a:lnTo>
                    <a:pt x="8148" y="8720"/>
                  </a:lnTo>
                  <a:lnTo>
                    <a:pt x="10681" y="0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34227" y="2611157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39" h="12700">
                  <a:moveTo>
                    <a:pt x="0" y="12262"/>
                  </a:moveTo>
                  <a:lnTo>
                    <a:pt x="2532" y="3543"/>
                  </a:lnTo>
                  <a:lnTo>
                    <a:pt x="1089" y="0"/>
                  </a:lnTo>
                </a:path>
              </a:pathLst>
            </a:custGeom>
            <a:ln w="33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030682" y="2607614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4634" y="3543"/>
                  </a:moveTo>
                  <a:lnTo>
                    <a:pt x="3190" y="0"/>
                  </a:lnTo>
                  <a:lnTo>
                    <a:pt x="0" y="4171"/>
                  </a:lnTo>
                </a:path>
              </a:pathLst>
            </a:custGeom>
            <a:ln w="33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26266" y="2611786"/>
              <a:ext cx="4445" cy="15240"/>
            </a:xfrm>
            <a:custGeom>
              <a:avLst/>
              <a:gdLst/>
              <a:ahLst/>
              <a:cxnLst/>
              <a:rect l="l" t="t" r="r" b="b"/>
              <a:pathLst>
                <a:path w="4444" h="15239">
                  <a:moveTo>
                    <a:pt x="4416" y="0"/>
                  </a:moveTo>
                  <a:lnTo>
                    <a:pt x="1226" y="4171"/>
                  </a:lnTo>
                  <a:lnTo>
                    <a:pt x="0" y="15095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25619" y="2626881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646" y="0"/>
                  </a:moveTo>
                  <a:lnTo>
                    <a:pt x="0" y="6540"/>
                  </a:lnTo>
                  <a:lnTo>
                    <a:pt x="74" y="11357"/>
                  </a:lnTo>
                  <a:lnTo>
                    <a:pt x="1131" y="16826"/>
                  </a:lnTo>
                  <a:lnTo>
                    <a:pt x="3432" y="25319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29052" y="2652200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69" h="29210">
                  <a:moveTo>
                    <a:pt x="0" y="0"/>
                  </a:moveTo>
                  <a:lnTo>
                    <a:pt x="2472" y="8551"/>
                  </a:lnTo>
                  <a:lnTo>
                    <a:pt x="4735" y="14428"/>
                  </a:lnTo>
                  <a:lnTo>
                    <a:pt x="8081" y="20354"/>
                  </a:lnTo>
                  <a:lnTo>
                    <a:pt x="13807" y="29054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042859" y="2681255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30" h="26035">
                  <a:moveTo>
                    <a:pt x="0" y="0"/>
                  </a:moveTo>
                  <a:lnTo>
                    <a:pt x="5885" y="8643"/>
                  </a:lnTo>
                  <a:lnTo>
                    <a:pt x="10349" y="14174"/>
                  </a:lnTo>
                  <a:lnTo>
                    <a:pt x="15644" y="18978"/>
                  </a:lnTo>
                  <a:lnTo>
                    <a:pt x="24021" y="25441"/>
                  </a:lnTo>
                </a:path>
              </a:pathLst>
            </a:custGeom>
            <a:ln w="33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66881" y="2706696"/>
              <a:ext cx="30480" cy="15875"/>
            </a:xfrm>
            <a:custGeom>
              <a:avLst/>
              <a:gdLst/>
              <a:ahLst/>
              <a:cxnLst/>
              <a:rect l="l" t="t" r="r" b="b"/>
              <a:pathLst>
                <a:path w="30480" h="15875">
                  <a:moveTo>
                    <a:pt x="0" y="0"/>
                  </a:moveTo>
                  <a:lnTo>
                    <a:pt x="8470" y="6310"/>
                  </a:lnTo>
                  <a:lnTo>
                    <a:pt x="14417" y="10046"/>
                  </a:lnTo>
                  <a:lnTo>
                    <a:pt x="20650" y="12680"/>
                  </a:lnTo>
                  <a:lnTo>
                    <a:pt x="29981" y="15680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96862" y="2722377"/>
              <a:ext cx="29845" cy="4445"/>
            </a:xfrm>
            <a:custGeom>
              <a:avLst/>
              <a:gdLst/>
              <a:ahLst/>
              <a:cxnLst/>
              <a:rect l="l" t="t" r="r" b="b"/>
              <a:pathLst>
                <a:path w="29844" h="4444">
                  <a:moveTo>
                    <a:pt x="0" y="0"/>
                  </a:moveTo>
                  <a:lnTo>
                    <a:pt x="9325" y="2794"/>
                  </a:lnTo>
                  <a:lnTo>
                    <a:pt x="15517" y="3991"/>
                  </a:lnTo>
                  <a:lnTo>
                    <a:pt x="21351" y="3826"/>
                  </a:lnTo>
                  <a:lnTo>
                    <a:pt x="29602" y="2540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26465" y="2713719"/>
              <a:ext cx="23495" cy="11430"/>
            </a:xfrm>
            <a:custGeom>
              <a:avLst/>
              <a:gdLst/>
              <a:ahLst/>
              <a:cxnLst/>
              <a:rect l="l" t="t" r="r" b="b"/>
              <a:pathLst>
                <a:path w="23494" h="11430">
                  <a:moveTo>
                    <a:pt x="0" y="11197"/>
                  </a:moveTo>
                  <a:lnTo>
                    <a:pt x="8146" y="9695"/>
                  </a:lnTo>
                  <a:lnTo>
                    <a:pt x="13244" y="8028"/>
                  </a:lnTo>
                  <a:lnTo>
                    <a:pt x="17437" y="5146"/>
                  </a:lnTo>
                  <a:lnTo>
                    <a:pt x="22871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49336" y="2692310"/>
              <a:ext cx="12065" cy="21590"/>
            </a:xfrm>
            <a:custGeom>
              <a:avLst/>
              <a:gdLst/>
              <a:ahLst/>
              <a:cxnLst/>
              <a:rect l="l" t="t" r="r" b="b"/>
              <a:pathLst>
                <a:path w="12064" h="21589">
                  <a:moveTo>
                    <a:pt x="0" y="21409"/>
                  </a:moveTo>
                  <a:lnTo>
                    <a:pt x="9024" y="12569"/>
                  </a:lnTo>
                  <a:lnTo>
                    <a:pt x="11951" y="0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60715" y="2666207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69">
                  <a:moveTo>
                    <a:pt x="572" y="26102"/>
                  </a:moveTo>
                  <a:lnTo>
                    <a:pt x="2210" y="18624"/>
                  </a:lnTo>
                  <a:lnTo>
                    <a:pt x="2696" y="13412"/>
                  </a:lnTo>
                  <a:lnTo>
                    <a:pt x="1977" y="8020"/>
                  </a:lnTo>
                  <a:lnTo>
                    <a:pt x="0" y="0"/>
                  </a:lnTo>
                </a:path>
              </a:pathLst>
            </a:custGeom>
            <a:ln w="33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49301" y="2641028"/>
              <a:ext cx="11430" cy="25400"/>
            </a:xfrm>
            <a:custGeom>
              <a:avLst/>
              <a:gdLst/>
              <a:ahLst/>
              <a:cxnLst/>
              <a:rect l="l" t="t" r="r" b="b"/>
              <a:pathLst>
                <a:path w="11430" h="25400">
                  <a:moveTo>
                    <a:pt x="11414" y="25179"/>
                  </a:moveTo>
                  <a:lnTo>
                    <a:pt x="9267" y="17174"/>
                  </a:lnTo>
                  <a:lnTo>
                    <a:pt x="7362" y="11882"/>
                  </a:lnTo>
                  <a:lnTo>
                    <a:pt x="4630" y="6945"/>
                  </a:lnTo>
                  <a:lnTo>
                    <a:pt x="0" y="0"/>
                  </a:lnTo>
                </a:path>
              </a:pathLst>
            </a:custGeom>
            <a:ln w="33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32545" y="2621641"/>
              <a:ext cx="17145" cy="19685"/>
            </a:xfrm>
            <a:custGeom>
              <a:avLst/>
              <a:gdLst/>
              <a:ahLst/>
              <a:cxnLst/>
              <a:rect l="l" t="t" r="r" b="b"/>
              <a:pathLst>
                <a:path w="17144" h="19685">
                  <a:moveTo>
                    <a:pt x="16755" y="19386"/>
                  </a:moveTo>
                  <a:lnTo>
                    <a:pt x="12042" y="12531"/>
                  </a:lnTo>
                  <a:lnTo>
                    <a:pt x="8725" y="8227"/>
                  </a:lnTo>
                  <a:lnTo>
                    <a:pt x="5235" y="4656"/>
                  </a:lnTo>
                  <a:lnTo>
                    <a:pt x="0" y="0"/>
                  </a:lnTo>
                </a:path>
              </a:pathLst>
            </a:custGeom>
            <a:ln w="33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16939" y="2610676"/>
              <a:ext cx="15875" cy="11430"/>
            </a:xfrm>
            <a:custGeom>
              <a:avLst/>
              <a:gdLst/>
              <a:ahLst/>
              <a:cxnLst/>
              <a:rect l="l" t="t" r="r" b="b"/>
              <a:pathLst>
                <a:path w="15875" h="11430">
                  <a:moveTo>
                    <a:pt x="15606" y="10965"/>
                  </a:moveTo>
                  <a:lnTo>
                    <a:pt x="6764" y="3225"/>
                  </a:lnTo>
                  <a:lnTo>
                    <a:pt x="0" y="0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08798" y="2607451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5" h="3810">
                  <a:moveTo>
                    <a:pt x="8140" y="3225"/>
                  </a:moveTo>
                  <a:lnTo>
                    <a:pt x="1376" y="0"/>
                  </a:lnTo>
                  <a:lnTo>
                    <a:pt x="0" y="1275"/>
                  </a:lnTo>
                </a:path>
              </a:pathLst>
            </a:custGeom>
            <a:ln w="33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07421" y="260872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1376" y="0"/>
                  </a:moveTo>
                  <a:lnTo>
                    <a:pt x="0" y="1275"/>
                  </a:lnTo>
                  <a:lnTo>
                    <a:pt x="2924" y="4864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00030" y="2592682"/>
              <a:ext cx="179594" cy="176730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04338" y="2574537"/>
            <a:ext cx="161872" cy="368515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3022206" y="2578661"/>
            <a:ext cx="365125" cy="170180"/>
            <a:chOff x="3022206" y="2578661"/>
            <a:chExt cx="365125" cy="170180"/>
          </a:xfrm>
        </p:grpSpPr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22206" y="2578661"/>
              <a:ext cx="170888" cy="16726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25176" y="2581249"/>
              <a:ext cx="162149" cy="167403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52359" y="2585119"/>
            <a:ext cx="163589" cy="345124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79042" y="2613002"/>
            <a:ext cx="157282" cy="159042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895457" y="2570037"/>
            <a:ext cx="180563" cy="201879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4105175" y="2609715"/>
            <a:ext cx="43815" cy="149225"/>
            <a:chOff x="4105175" y="2609715"/>
            <a:chExt cx="43815" cy="149225"/>
          </a:xfrm>
        </p:grpSpPr>
        <p:sp>
          <p:nvSpPr>
            <p:cNvPr id="102" name="object 102"/>
            <p:cNvSpPr/>
            <p:nvPr/>
          </p:nvSpPr>
          <p:spPr>
            <a:xfrm>
              <a:off x="4131079" y="2627178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2120" y="229"/>
                  </a:moveTo>
                  <a:lnTo>
                    <a:pt x="1890" y="114"/>
                  </a:lnTo>
                </a:path>
                <a:path w="2539" h="635">
                  <a:moveTo>
                    <a:pt x="1890" y="114"/>
                  </a:moveTo>
                  <a:lnTo>
                    <a:pt x="1661" y="0"/>
                  </a:lnTo>
                  <a:lnTo>
                    <a:pt x="0" y="8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127247" y="2627265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3832" y="0"/>
                  </a:moveTo>
                  <a:lnTo>
                    <a:pt x="2170" y="86"/>
                  </a:lnTo>
                  <a:lnTo>
                    <a:pt x="0" y="3009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123748" y="2630274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4">
                  <a:moveTo>
                    <a:pt x="3499" y="0"/>
                  </a:moveTo>
                  <a:lnTo>
                    <a:pt x="1328" y="2923"/>
                  </a:lnTo>
                  <a:lnTo>
                    <a:pt x="0" y="10640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122419" y="2640914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4" h="20319">
                  <a:moveTo>
                    <a:pt x="1328" y="0"/>
                  </a:moveTo>
                  <a:lnTo>
                    <a:pt x="0" y="7718"/>
                  </a:lnTo>
                  <a:lnTo>
                    <a:pt x="228" y="20301"/>
                  </a:lnTo>
                </a:path>
              </a:pathLst>
            </a:custGeom>
            <a:ln w="34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122647" y="2661215"/>
              <a:ext cx="5080" cy="80645"/>
            </a:xfrm>
            <a:custGeom>
              <a:avLst/>
              <a:gdLst/>
              <a:ahLst/>
              <a:cxnLst/>
              <a:rect l="l" t="t" r="r" b="b"/>
              <a:pathLst>
                <a:path w="5079" h="80644">
                  <a:moveTo>
                    <a:pt x="0" y="0"/>
                  </a:moveTo>
                  <a:lnTo>
                    <a:pt x="2364" y="41603"/>
                  </a:lnTo>
                  <a:lnTo>
                    <a:pt x="3636" y="63870"/>
                  </a:lnTo>
                  <a:lnTo>
                    <a:pt x="4251" y="74359"/>
                  </a:lnTo>
                  <a:lnTo>
                    <a:pt x="4645" y="80629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4133123" y="2515796"/>
            <a:ext cx="43180" cy="43815"/>
            <a:chOff x="4133123" y="2515796"/>
            <a:chExt cx="43180" cy="43815"/>
          </a:xfrm>
        </p:grpSpPr>
        <p:sp>
          <p:nvSpPr>
            <p:cNvPr id="108" name="object 108"/>
            <p:cNvSpPr/>
            <p:nvPr/>
          </p:nvSpPr>
          <p:spPr>
            <a:xfrm>
              <a:off x="4158373" y="25415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52195" y="2535978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6178" y="5521"/>
                  </a:moveTo>
                  <a:lnTo>
                    <a:pt x="1767" y="1798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50427" y="2533100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768" y="2878"/>
                  </a:moveTo>
                  <a:lnTo>
                    <a:pt x="0" y="1079"/>
                  </a:lnTo>
                  <a:lnTo>
                    <a:pt x="982" y="0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" name="object 11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225389" y="2503680"/>
            <a:ext cx="281026" cy="253090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4572100" y="2579433"/>
            <a:ext cx="446405" cy="185420"/>
            <a:chOff x="4572100" y="2579433"/>
            <a:chExt cx="446405" cy="185420"/>
          </a:xfrm>
        </p:grpSpPr>
        <p:sp>
          <p:nvSpPr>
            <p:cNvPr id="113" name="object 113"/>
            <p:cNvSpPr/>
            <p:nvPr/>
          </p:nvSpPr>
          <p:spPr>
            <a:xfrm>
              <a:off x="4619202" y="261314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12020" y="2613147"/>
              <a:ext cx="7620" cy="635"/>
            </a:xfrm>
            <a:custGeom>
              <a:avLst/>
              <a:gdLst/>
              <a:ahLst/>
              <a:cxnLst/>
              <a:rect l="l" t="t" r="r" b="b"/>
              <a:pathLst>
                <a:path w="7620" h="635">
                  <a:moveTo>
                    <a:pt x="-17441" y="171"/>
                  </a:moveTo>
                  <a:lnTo>
                    <a:pt x="24624" y="171"/>
                  </a:lnTo>
                </a:path>
              </a:pathLst>
            </a:custGeom>
            <a:ln w="35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605422" y="2613490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6598" y="0"/>
                  </a:moveTo>
                  <a:lnTo>
                    <a:pt x="3597" y="344"/>
                  </a:lnTo>
                  <a:lnTo>
                    <a:pt x="0" y="3754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98311" y="2617244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110" y="0"/>
                  </a:moveTo>
                  <a:lnTo>
                    <a:pt x="3513" y="3409"/>
                  </a:lnTo>
                  <a:lnTo>
                    <a:pt x="0" y="11705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92174" y="2628950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6136" y="0"/>
                  </a:moveTo>
                  <a:lnTo>
                    <a:pt x="2623" y="8296"/>
                  </a:lnTo>
                  <a:lnTo>
                    <a:pt x="0" y="21905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589022" y="2650855"/>
              <a:ext cx="3175" cy="30480"/>
            </a:xfrm>
            <a:custGeom>
              <a:avLst/>
              <a:gdLst/>
              <a:ahLst/>
              <a:cxnLst/>
              <a:rect l="l" t="t" r="r" b="b"/>
              <a:pathLst>
                <a:path w="3175" h="30480">
                  <a:moveTo>
                    <a:pt x="3152" y="0"/>
                  </a:moveTo>
                  <a:lnTo>
                    <a:pt x="1627" y="8131"/>
                  </a:lnTo>
                  <a:lnTo>
                    <a:pt x="791" y="14013"/>
                  </a:lnTo>
                  <a:lnTo>
                    <a:pt x="347" y="20503"/>
                  </a:lnTo>
                  <a:lnTo>
                    <a:pt x="0" y="30454"/>
                  </a:lnTo>
                </a:path>
              </a:pathLst>
            </a:custGeom>
            <a:ln w="33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88796" y="2681310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79" h="32385">
                  <a:moveTo>
                    <a:pt x="225" y="0"/>
                  </a:moveTo>
                  <a:lnTo>
                    <a:pt x="0" y="9977"/>
                  </a:lnTo>
                  <a:lnTo>
                    <a:pt x="405" y="16653"/>
                  </a:lnTo>
                  <a:lnTo>
                    <a:pt x="1873" y="23041"/>
                  </a:lnTo>
                  <a:lnTo>
                    <a:pt x="4837" y="32156"/>
                  </a:lnTo>
                </a:path>
              </a:pathLst>
            </a:custGeom>
            <a:ln w="33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93633" y="2713467"/>
              <a:ext cx="18415" cy="25400"/>
            </a:xfrm>
            <a:custGeom>
              <a:avLst/>
              <a:gdLst/>
              <a:ahLst/>
              <a:cxnLst/>
              <a:rect l="l" t="t" r="r" b="b"/>
              <a:pathLst>
                <a:path w="18414" h="25400">
                  <a:moveTo>
                    <a:pt x="0" y="0"/>
                  </a:moveTo>
                  <a:lnTo>
                    <a:pt x="3171" y="9004"/>
                  </a:lnTo>
                  <a:lnTo>
                    <a:pt x="6094" y="14608"/>
                  </a:lnTo>
                  <a:lnTo>
                    <a:pt x="10446" y="19155"/>
                  </a:lnTo>
                  <a:lnTo>
                    <a:pt x="17907" y="24988"/>
                  </a:lnTo>
                </a:path>
              </a:pathLst>
            </a:custGeom>
            <a:ln w="32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11541" y="2738456"/>
              <a:ext cx="31750" cy="10160"/>
            </a:xfrm>
            <a:custGeom>
              <a:avLst/>
              <a:gdLst/>
              <a:ahLst/>
              <a:cxnLst/>
              <a:rect l="l" t="t" r="r" b="b"/>
              <a:pathLst>
                <a:path w="31750" h="10160">
                  <a:moveTo>
                    <a:pt x="0" y="0"/>
                  </a:moveTo>
                  <a:lnTo>
                    <a:pt x="7676" y="5593"/>
                  </a:lnTo>
                  <a:lnTo>
                    <a:pt x="13534" y="8460"/>
                  </a:lnTo>
                  <a:lnTo>
                    <a:pt x="20543" y="9503"/>
                  </a:lnTo>
                  <a:lnTo>
                    <a:pt x="31674" y="9625"/>
                  </a:lnTo>
                </a:path>
              </a:pathLst>
            </a:custGeom>
            <a:ln w="32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643215" y="2737946"/>
              <a:ext cx="39370" cy="10160"/>
            </a:xfrm>
            <a:custGeom>
              <a:avLst/>
              <a:gdLst/>
              <a:ahLst/>
              <a:cxnLst/>
              <a:rect l="l" t="t" r="r" b="b"/>
              <a:pathLst>
                <a:path w="39370" h="10160">
                  <a:moveTo>
                    <a:pt x="0" y="10135"/>
                  </a:moveTo>
                  <a:lnTo>
                    <a:pt x="11242" y="9948"/>
                  </a:lnTo>
                  <a:lnTo>
                    <a:pt x="19037" y="8830"/>
                  </a:lnTo>
                  <a:lnTo>
                    <a:pt x="27027" y="5831"/>
                  </a:lnTo>
                  <a:lnTo>
                    <a:pt x="38854" y="0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682070" y="2710063"/>
              <a:ext cx="34925" cy="27940"/>
            </a:xfrm>
            <a:custGeom>
              <a:avLst/>
              <a:gdLst/>
              <a:ahLst/>
              <a:cxnLst/>
              <a:rect l="l" t="t" r="r" b="b"/>
              <a:pathLst>
                <a:path w="34925" h="27939">
                  <a:moveTo>
                    <a:pt x="0" y="27883"/>
                  </a:moveTo>
                  <a:lnTo>
                    <a:pt x="11757" y="21774"/>
                  </a:lnTo>
                  <a:lnTo>
                    <a:pt x="19257" y="16834"/>
                  </a:lnTo>
                  <a:lnTo>
                    <a:pt x="25721" y="10447"/>
                  </a:lnTo>
                  <a:lnTo>
                    <a:pt x="34372" y="0"/>
                  </a:lnTo>
                </a:path>
              </a:pathLst>
            </a:custGeom>
            <a:ln w="32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716442" y="2671764"/>
              <a:ext cx="18415" cy="38735"/>
            </a:xfrm>
            <a:custGeom>
              <a:avLst/>
              <a:gdLst/>
              <a:ahLst/>
              <a:cxnLst/>
              <a:rect l="l" t="t" r="r" b="b"/>
              <a:pathLst>
                <a:path w="18414" h="38735">
                  <a:moveTo>
                    <a:pt x="0" y="38298"/>
                  </a:moveTo>
                  <a:lnTo>
                    <a:pt x="8394" y="27688"/>
                  </a:lnTo>
                  <a:lnTo>
                    <a:pt x="13064" y="20162"/>
                  </a:lnTo>
                  <a:lnTo>
                    <a:pt x="15692" y="12129"/>
                  </a:lnTo>
                  <a:lnTo>
                    <a:pt x="17964" y="0"/>
                  </a:lnTo>
                </a:path>
              </a:pathLst>
            </a:custGeom>
            <a:ln w="32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728683" y="2633821"/>
              <a:ext cx="8255" cy="38100"/>
            </a:xfrm>
            <a:custGeom>
              <a:avLst/>
              <a:gdLst/>
              <a:ahLst/>
              <a:cxnLst/>
              <a:rect l="l" t="t" r="r" b="b"/>
              <a:pathLst>
                <a:path w="8254" h="38100">
                  <a:moveTo>
                    <a:pt x="5722" y="37943"/>
                  </a:moveTo>
                  <a:lnTo>
                    <a:pt x="7624" y="25819"/>
                  </a:lnTo>
                  <a:lnTo>
                    <a:pt x="7662" y="17825"/>
                  </a:lnTo>
                  <a:lnTo>
                    <a:pt x="5299" y="10404"/>
                  </a:lnTo>
                  <a:lnTo>
                    <a:pt x="0" y="0"/>
                  </a:lnTo>
                </a:path>
              </a:pathLst>
            </a:custGeom>
            <a:ln w="32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701132" y="260629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551" y="27529"/>
                  </a:moveTo>
                  <a:lnTo>
                    <a:pt x="21910" y="17287"/>
                  </a:lnTo>
                  <a:lnTo>
                    <a:pt x="17160" y="11006"/>
                  </a:lnTo>
                  <a:lnTo>
                    <a:pt x="10717" y="6104"/>
                  </a:lnTo>
                  <a:lnTo>
                    <a:pt x="0" y="0"/>
                  </a:lnTo>
                </a:path>
              </a:pathLst>
            </a:custGeom>
            <a:ln w="32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662311" y="2595767"/>
              <a:ext cx="39370" cy="10795"/>
            </a:xfrm>
            <a:custGeom>
              <a:avLst/>
              <a:gdLst/>
              <a:ahLst/>
              <a:cxnLst/>
              <a:rect l="l" t="t" r="r" b="b"/>
              <a:pathLst>
                <a:path w="39370" h="10794">
                  <a:moveTo>
                    <a:pt x="38820" y="10524"/>
                  </a:moveTo>
                  <a:lnTo>
                    <a:pt x="27926" y="4686"/>
                  </a:lnTo>
                  <a:lnTo>
                    <a:pt x="20251" y="1643"/>
                  </a:lnTo>
                  <a:lnTo>
                    <a:pt x="12155" y="410"/>
                  </a:lnTo>
                  <a:lnTo>
                    <a:pt x="0" y="0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25944" y="2595643"/>
              <a:ext cx="36830" cy="8255"/>
            </a:xfrm>
            <a:custGeom>
              <a:avLst/>
              <a:gdLst/>
              <a:ahLst/>
              <a:cxnLst/>
              <a:rect l="l" t="t" r="r" b="b"/>
              <a:pathLst>
                <a:path w="36829" h="8255">
                  <a:moveTo>
                    <a:pt x="36367" y="123"/>
                  </a:moveTo>
                  <a:lnTo>
                    <a:pt x="24250" y="0"/>
                  </a:lnTo>
                  <a:lnTo>
                    <a:pt x="16422" y="768"/>
                  </a:lnTo>
                  <a:lnTo>
                    <a:pt x="9475" y="3160"/>
                  </a:lnTo>
                  <a:lnTo>
                    <a:pt x="0" y="7902"/>
                  </a:lnTo>
                </a:path>
              </a:pathLst>
            </a:custGeom>
            <a:ln w="32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03986" y="2603545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5">
                  <a:moveTo>
                    <a:pt x="21957" y="0"/>
                  </a:moveTo>
                  <a:lnTo>
                    <a:pt x="12706" y="4923"/>
                  </a:lnTo>
                  <a:lnTo>
                    <a:pt x="7335" y="8582"/>
                  </a:lnTo>
                  <a:lnTo>
                    <a:pt x="3786" y="12791"/>
                  </a:lnTo>
                  <a:lnTo>
                    <a:pt x="0" y="19367"/>
                  </a:lnTo>
                </a:path>
              </a:pathLst>
            </a:custGeom>
            <a:ln w="32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786165" y="2624614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0" y="4294"/>
                  </a:moveTo>
                  <a:lnTo>
                    <a:pt x="401" y="3720"/>
                  </a:lnTo>
                  <a:lnTo>
                    <a:pt x="803" y="3147"/>
                  </a:lnTo>
                </a:path>
                <a:path w="5079" h="4444">
                  <a:moveTo>
                    <a:pt x="803" y="3147"/>
                  </a:moveTo>
                  <a:lnTo>
                    <a:pt x="1605" y="2000"/>
                  </a:lnTo>
                  <a:lnTo>
                    <a:pt x="501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791177" y="2622361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0" y="2253"/>
                  </a:moveTo>
                  <a:lnTo>
                    <a:pt x="3406" y="253"/>
                  </a:lnTo>
                  <a:lnTo>
                    <a:pt x="11333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02510" y="2622108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80">
                  <a:moveTo>
                    <a:pt x="0" y="253"/>
                  </a:moveTo>
                  <a:lnTo>
                    <a:pt x="7925" y="0"/>
                  </a:lnTo>
                  <a:lnTo>
                    <a:pt x="18667" y="4798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821178" y="2626906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4" h="15875">
                  <a:moveTo>
                    <a:pt x="0" y="0"/>
                  </a:moveTo>
                  <a:lnTo>
                    <a:pt x="6361" y="2937"/>
                  </a:lnTo>
                  <a:lnTo>
                    <a:pt x="10610" y="5507"/>
                  </a:lnTo>
                  <a:lnTo>
                    <a:pt x="14664" y="9140"/>
                  </a:lnTo>
                  <a:lnTo>
                    <a:pt x="20437" y="15267"/>
                  </a:lnTo>
                </a:path>
              </a:pathLst>
            </a:custGeom>
            <a:ln w="33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841616" y="2642173"/>
              <a:ext cx="15875" cy="25400"/>
            </a:xfrm>
            <a:custGeom>
              <a:avLst/>
              <a:gdLst/>
              <a:ahLst/>
              <a:cxnLst/>
              <a:rect l="l" t="t" r="r" b="b"/>
              <a:pathLst>
                <a:path w="15875" h="25400">
                  <a:moveTo>
                    <a:pt x="0" y="0"/>
                  </a:moveTo>
                  <a:lnTo>
                    <a:pt x="5701" y="6278"/>
                  </a:lnTo>
                  <a:lnTo>
                    <a:pt x="9254" y="10973"/>
                  </a:lnTo>
                  <a:lnTo>
                    <a:pt x="12142" y="16427"/>
                  </a:lnTo>
                  <a:lnTo>
                    <a:pt x="15854" y="24982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857471" y="2667156"/>
              <a:ext cx="8890" cy="29209"/>
            </a:xfrm>
            <a:custGeom>
              <a:avLst/>
              <a:gdLst/>
              <a:ahLst/>
              <a:cxnLst/>
              <a:rect l="l" t="t" r="r" b="b"/>
              <a:pathLst>
                <a:path w="8889" h="29210">
                  <a:moveTo>
                    <a:pt x="0" y="0"/>
                  </a:moveTo>
                  <a:lnTo>
                    <a:pt x="3596" y="8618"/>
                  </a:lnTo>
                  <a:lnTo>
                    <a:pt x="5680" y="14512"/>
                  </a:lnTo>
                  <a:lnTo>
                    <a:pt x="7045" y="20400"/>
                  </a:lnTo>
                  <a:lnTo>
                    <a:pt x="8489" y="29001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865960" y="2696157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39" h="26035">
                  <a:moveTo>
                    <a:pt x="0" y="0"/>
                  </a:moveTo>
                  <a:lnTo>
                    <a:pt x="1339" y="8545"/>
                  </a:lnTo>
                  <a:lnTo>
                    <a:pt x="1978" y="14045"/>
                  </a:lnTo>
                  <a:lnTo>
                    <a:pt x="2089" y="18883"/>
                  </a:lnTo>
                  <a:lnTo>
                    <a:pt x="1844" y="25445"/>
                  </a:lnTo>
                </a:path>
              </a:pathLst>
            </a:custGeom>
            <a:ln w="33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65087" y="2721603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10">
                  <a:moveTo>
                    <a:pt x="2718" y="0"/>
                  </a:moveTo>
                  <a:lnTo>
                    <a:pt x="2231" y="10959"/>
                  </a:lnTo>
                  <a:lnTo>
                    <a:pt x="0" y="16058"/>
                  </a:lnTo>
                </a:path>
              </a:pathLst>
            </a:custGeom>
            <a:ln w="33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859658" y="273766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5428" y="0"/>
                  </a:moveTo>
                  <a:lnTo>
                    <a:pt x="3197" y="5098"/>
                  </a:lnTo>
                  <a:lnTo>
                    <a:pt x="0" y="1975"/>
                  </a:lnTo>
                </a:path>
              </a:pathLst>
            </a:custGeom>
            <a:ln w="33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853480" y="2725466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5">
                  <a:moveTo>
                    <a:pt x="6177" y="14171"/>
                  </a:moveTo>
                  <a:lnTo>
                    <a:pt x="2980" y="11048"/>
                  </a:lnTo>
                  <a:lnTo>
                    <a:pt x="0" y="0"/>
                  </a:lnTo>
                </a:path>
              </a:pathLst>
            </a:custGeom>
            <a:ln w="34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849236" y="2697801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39">
                  <a:moveTo>
                    <a:pt x="4244" y="27665"/>
                  </a:moveTo>
                  <a:lnTo>
                    <a:pt x="2501" y="21018"/>
                  </a:lnTo>
                  <a:lnTo>
                    <a:pt x="1477" y="15921"/>
                  </a:lnTo>
                  <a:lnTo>
                    <a:pt x="776" y="9779"/>
                  </a:lnTo>
                  <a:lnTo>
                    <a:pt x="0" y="0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848440" y="2663942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89">
                  <a:moveTo>
                    <a:pt x="795" y="33858"/>
                  </a:moveTo>
                  <a:lnTo>
                    <a:pt x="104" y="23981"/>
                  </a:lnTo>
                  <a:lnTo>
                    <a:pt x="0" y="17162"/>
                  </a:lnTo>
                  <a:lnTo>
                    <a:pt x="596" y="10226"/>
                  </a:lnTo>
                  <a:lnTo>
                    <a:pt x="2008" y="0"/>
                  </a:lnTo>
                </a:path>
              </a:pathLst>
            </a:custGeom>
            <a:ln w="33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850448" y="2632895"/>
              <a:ext cx="9525" cy="31115"/>
            </a:xfrm>
            <a:custGeom>
              <a:avLst/>
              <a:gdLst/>
              <a:ahLst/>
              <a:cxnLst/>
              <a:rect l="l" t="t" r="r" b="b"/>
              <a:pathLst>
                <a:path w="9525" h="31114">
                  <a:moveTo>
                    <a:pt x="0" y="31047"/>
                  </a:moveTo>
                  <a:lnTo>
                    <a:pt x="1540" y="20864"/>
                  </a:lnTo>
                  <a:lnTo>
                    <a:pt x="3039" y="14236"/>
                  </a:lnTo>
                  <a:lnTo>
                    <a:pt x="5384" y="8251"/>
                  </a:lnTo>
                  <a:lnTo>
                    <a:pt x="9461" y="0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859910" y="2611046"/>
              <a:ext cx="18415" cy="22225"/>
            </a:xfrm>
            <a:custGeom>
              <a:avLst/>
              <a:gdLst/>
              <a:ahLst/>
              <a:cxnLst/>
              <a:rect l="l" t="t" r="r" b="b"/>
              <a:pathLst>
                <a:path w="18414" h="22225">
                  <a:moveTo>
                    <a:pt x="0" y="21848"/>
                  </a:moveTo>
                  <a:lnTo>
                    <a:pt x="4212" y="13741"/>
                  </a:lnTo>
                  <a:lnTo>
                    <a:pt x="7502" y="8763"/>
                  </a:lnTo>
                  <a:lnTo>
                    <a:pt x="11566" y="4865"/>
                  </a:lnTo>
                  <a:lnTo>
                    <a:pt x="18102" y="0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878013" y="2602309"/>
              <a:ext cx="24765" cy="8890"/>
            </a:xfrm>
            <a:custGeom>
              <a:avLst/>
              <a:gdLst/>
              <a:ahLst/>
              <a:cxnLst/>
              <a:rect l="l" t="t" r="r" b="b"/>
              <a:pathLst>
                <a:path w="24764" h="8889">
                  <a:moveTo>
                    <a:pt x="0" y="8737"/>
                  </a:moveTo>
                  <a:lnTo>
                    <a:pt x="6638" y="4076"/>
                  </a:lnTo>
                  <a:lnTo>
                    <a:pt x="11419" y="1613"/>
                  </a:lnTo>
                  <a:lnTo>
                    <a:pt x="16656" y="527"/>
                  </a:lnTo>
                  <a:lnTo>
                    <a:pt x="24661" y="0"/>
                  </a:lnTo>
                </a:path>
              </a:pathLst>
            </a:custGeom>
            <a:ln w="33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902674" y="2602004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305"/>
                  </a:moveTo>
                  <a:lnTo>
                    <a:pt x="8049" y="0"/>
                  </a:lnTo>
                  <a:lnTo>
                    <a:pt x="13596" y="471"/>
                  </a:lnTo>
                  <a:lnTo>
                    <a:pt x="19220" y="2234"/>
                  </a:lnTo>
                  <a:lnTo>
                    <a:pt x="27499" y="5805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930174" y="2607809"/>
              <a:ext cx="26034" cy="18415"/>
            </a:xfrm>
            <a:custGeom>
              <a:avLst/>
              <a:gdLst/>
              <a:ahLst/>
              <a:cxnLst/>
              <a:rect l="l" t="t" r="r" b="b"/>
              <a:pathLst>
                <a:path w="26035" h="18414">
                  <a:moveTo>
                    <a:pt x="0" y="0"/>
                  </a:moveTo>
                  <a:lnTo>
                    <a:pt x="8252" y="3763"/>
                  </a:lnTo>
                  <a:lnTo>
                    <a:pt x="13692" y="6877"/>
                  </a:lnTo>
                  <a:lnTo>
                    <a:pt x="18740" y="11012"/>
                  </a:lnTo>
                  <a:lnTo>
                    <a:pt x="25817" y="17843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955991" y="2625652"/>
              <a:ext cx="21590" cy="27305"/>
            </a:xfrm>
            <a:custGeom>
              <a:avLst/>
              <a:gdLst/>
              <a:ahLst/>
              <a:cxnLst/>
              <a:rect l="l" t="t" r="r" b="b"/>
              <a:pathLst>
                <a:path w="21589" h="27305">
                  <a:moveTo>
                    <a:pt x="0" y="0"/>
                  </a:moveTo>
                  <a:lnTo>
                    <a:pt x="7010" y="6969"/>
                  </a:lnTo>
                  <a:lnTo>
                    <a:pt x="11596" y="12078"/>
                  </a:lnTo>
                  <a:lnTo>
                    <a:pt x="15781" y="17835"/>
                  </a:lnTo>
                  <a:lnTo>
                    <a:pt x="21590" y="26747"/>
                  </a:lnTo>
                </a:path>
              </a:pathLst>
            </a:custGeom>
            <a:ln w="33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977581" y="2652400"/>
              <a:ext cx="16510" cy="31750"/>
            </a:xfrm>
            <a:custGeom>
              <a:avLst/>
              <a:gdLst/>
              <a:ahLst/>
              <a:cxnLst/>
              <a:rect l="l" t="t" r="r" b="b"/>
              <a:pathLst>
                <a:path w="16510" h="31750">
                  <a:moveTo>
                    <a:pt x="0" y="0"/>
                  </a:moveTo>
                  <a:lnTo>
                    <a:pt x="5721" y="8988"/>
                  </a:lnTo>
                  <a:lnTo>
                    <a:pt x="9294" y="15277"/>
                  </a:lnTo>
                  <a:lnTo>
                    <a:pt x="12218" y="21831"/>
                  </a:lnTo>
                  <a:lnTo>
                    <a:pt x="15993" y="31613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993575" y="2684013"/>
              <a:ext cx="8255" cy="33655"/>
            </a:xfrm>
            <a:custGeom>
              <a:avLst/>
              <a:gdLst/>
              <a:ahLst/>
              <a:cxnLst/>
              <a:rect l="l" t="t" r="r" b="b"/>
              <a:pathLst>
                <a:path w="8254" h="33655">
                  <a:moveTo>
                    <a:pt x="0" y="0"/>
                  </a:moveTo>
                  <a:lnTo>
                    <a:pt x="3650" y="9806"/>
                  </a:lnTo>
                  <a:lnTo>
                    <a:pt x="5703" y="16524"/>
                  </a:lnTo>
                  <a:lnTo>
                    <a:pt x="6912" y="23259"/>
                  </a:lnTo>
                  <a:lnTo>
                    <a:pt x="8028" y="33115"/>
                  </a:lnTo>
                </a:path>
              </a:pathLst>
            </a:custGeom>
            <a:ln w="32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033186" y="2572392"/>
            <a:ext cx="216535" cy="225425"/>
            <a:chOff x="5033186" y="2572392"/>
            <a:chExt cx="216535" cy="225425"/>
          </a:xfrm>
        </p:grpSpPr>
        <p:sp>
          <p:nvSpPr>
            <p:cNvPr id="151" name="object 151"/>
            <p:cNvSpPr/>
            <p:nvPr/>
          </p:nvSpPr>
          <p:spPr>
            <a:xfrm>
              <a:off x="5231983" y="262007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231639" y="2616613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10">
                  <a:moveTo>
                    <a:pt x="-17462" y="1732"/>
                  </a:moveTo>
                  <a:lnTo>
                    <a:pt x="17806" y="1732"/>
                  </a:lnTo>
                </a:path>
              </a:pathLst>
            </a:custGeom>
            <a:ln w="38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227542" y="2608487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5">
                  <a:moveTo>
                    <a:pt x="4097" y="8125"/>
                  </a:moveTo>
                  <a:lnTo>
                    <a:pt x="3753" y="5233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215293" y="2598104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4">
                  <a:moveTo>
                    <a:pt x="12248" y="10383"/>
                  </a:moveTo>
                  <a:lnTo>
                    <a:pt x="8494" y="5150"/>
                  </a:lnTo>
                  <a:lnTo>
                    <a:pt x="0" y="0"/>
                  </a:lnTo>
                </a:path>
              </a:pathLst>
            </a:custGeom>
            <a:ln w="34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193246" y="2590796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19">
                  <a:moveTo>
                    <a:pt x="22047" y="7307"/>
                  </a:moveTo>
                  <a:lnTo>
                    <a:pt x="13552" y="2156"/>
                  </a:lnTo>
                  <a:lnTo>
                    <a:pt x="0" y="0"/>
                  </a:lnTo>
                </a:path>
              </a:pathLst>
            </a:custGeom>
            <a:ln w="34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163258" y="2589259"/>
              <a:ext cx="30480" cy="2540"/>
            </a:xfrm>
            <a:custGeom>
              <a:avLst/>
              <a:gdLst/>
              <a:ahLst/>
              <a:cxnLst/>
              <a:rect l="l" t="t" r="r" b="b"/>
              <a:pathLst>
                <a:path w="30479" h="2539">
                  <a:moveTo>
                    <a:pt x="29988" y="1537"/>
                  </a:moveTo>
                  <a:lnTo>
                    <a:pt x="21896" y="335"/>
                  </a:lnTo>
                  <a:lnTo>
                    <a:pt x="16075" y="0"/>
                  </a:lnTo>
                  <a:lnTo>
                    <a:pt x="9713" y="591"/>
                  </a:lnTo>
                  <a:lnTo>
                    <a:pt x="0" y="2169"/>
                  </a:lnTo>
                </a:path>
              </a:pathLst>
            </a:custGeom>
            <a:ln w="33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30727" y="2591428"/>
              <a:ext cx="33020" cy="10160"/>
            </a:xfrm>
            <a:custGeom>
              <a:avLst/>
              <a:gdLst/>
              <a:ahLst/>
              <a:cxnLst/>
              <a:rect l="l" t="t" r="r" b="b"/>
              <a:pathLst>
                <a:path w="33020" h="10160">
                  <a:moveTo>
                    <a:pt x="32530" y="0"/>
                  </a:moveTo>
                  <a:lnTo>
                    <a:pt x="22777" y="1725"/>
                  </a:lnTo>
                  <a:lnTo>
                    <a:pt x="16138" y="3350"/>
                  </a:lnTo>
                  <a:lnTo>
                    <a:pt x="9562" y="5820"/>
                  </a:lnTo>
                  <a:lnTo>
                    <a:pt x="0" y="10079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102724" y="2601507"/>
              <a:ext cx="28575" cy="17780"/>
            </a:xfrm>
            <a:custGeom>
              <a:avLst/>
              <a:gdLst/>
              <a:ahLst/>
              <a:cxnLst/>
              <a:rect l="l" t="t" r="r" b="b"/>
              <a:pathLst>
                <a:path w="28575" h="17780">
                  <a:moveTo>
                    <a:pt x="28002" y="0"/>
                  </a:moveTo>
                  <a:lnTo>
                    <a:pt x="18511" y="4371"/>
                  </a:lnTo>
                  <a:lnTo>
                    <a:pt x="12430" y="7624"/>
                  </a:lnTo>
                  <a:lnTo>
                    <a:pt x="7135" y="11375"/>
                  </a:lnTo>
                  <a:lnTo>
                    <a:pt x="0" y="17241"/>
                  </a:lnTo>
                </a:path>
              </a:pathLst>
            </a:custGeom>
            <a:ln w="32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85424" y="2618749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17300" y="0"/>
                  </a:moveTo>
                  <a:lnTo>
                    <a:pt x="10331" y="5909"/>
                  </a:lnTo>
                  <a:lnTo>
                    <a:pt x="6207" y="9967"/>
                  </a:lnTo>
                  <a:lnTo>
                    <a:pt x="3303" y="14051"/>
                  </a:lnTo>
                  <a:lnTo>
                    <a:pt x="0" y="20040"/>
                  </a:lnTo>
                </a:path>
              </a:pathLst>
            </a:custGeom>
            <a:ln w="32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080032" y="2638790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4" h="19685">
                  <a:moveTo>
                    <a:pt x="5392" y="0"/>
                  </a:moveTo>
                  <a:lnTo>
                    <a:pt x="0" y="10090"/>
                  </a:lnTo>
                  <a:lnTo>
                    <a:pt x="3507" y="19469"/>
                  </a:lnTo>
                </a:path>
              </a:pathLst>
            </a:custGeom>
            <a:ln w="33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83540" y="2658259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39" h="17780">
                  <a:moveTo>
                    <a:pt x="0" y="0"/>
                  </a:moveTo>
                  <a:lnTo>
                    <a:pt x="3507" y="9379"/>
                  </a:lnTo>
                  <a:lnTo>
                    <a:pt x="14852" y="17450"/>
                  </a:lnTo>
                </a:path>
              </a:pathLst>
            </a:custGeom>
            <a:ln w="33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098392" y="2675709"/>
              <a:ext cx="27305" cy="15240"/>
            </a:xfrm>
            <a:custGeom>
              <a:avLst/>
              <a:gdLst/>
              <a:ahLst/>
              <a:cxnLst/>
              <a:rect l="l" t="t" r="r" b="b"/>
              <a:pathLst>
                <a:path w="27304" h="15239">
                  <a:moveTo>
                    <a:pt x="0" y="0"/>
                  </a:moveTo>
                  <a:lnTo>
                    <a:pt x="6802" y="4770"/>
                  </a:lnTo>
                  <a:lnTo>
                    <a:pt x="11880" y="7902"/>
                  </a:lnTo>
                  <a:lnTo>
                    <a:pt x="17760" y="10779"/>
                  </a:lnTo>
                  <a:lnTo>
                    <a:pt x="26972" y="14791"/>
                  </a:lnTo>
                </a:path>
              </a:pathLst>
            </a:custGeom>
            <a:ln w="33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125364" y="2690500"/>
              <a:ext cx="31750" cy="13970"/>
            </a:xfrm>
            <a:custGeom>
              <a:avLst/>
              <a:gdLst/>
              <a:ahLst/>
              <a:cxnLst/>
              <a:rect l="l" t="t" r="r" b="b"/>
              <a:pathLst>
                <a:path w="31750" h="13969">
                  <a:moveTo>
                    <a:pt x="0" y="0"/>
                  </a:moveTo>
                  <a:lnTo>
                    <a:pt x="9279" y="3989"/>
                  </a:lnTo>
                  <a:lnTo>
                    <a:pt x="15626" y="6714"/>
                  </a:lnTo>
                  <a:lnTo>
                    <a:pt x="21972" y="9431"/>
                  </a:lnTo>
                  <a:lnTo>
                    <a:pt x="31244" y="13395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156609" y="2703896"/>
              <a:ext cx="27305" cy="13970"/>
            </a:xfrm>
            <a:custGeom>
              <a:avLst/>
              <a:gdLst/>
              <a:ahLst/>
              <a:cxnLst/>
              <a:rect l="l" t="t" r="r" b="b"/>
              <a:pathLst>
                <a:path w="27304" h="13969">
                  <a:moveTo>
                    <a:pt x="0" y="0"/>
                  </a:moveTo>
                  <a:lnTo>
                    <a:pt x="9201" y="3967"/>
                  </a:lnTo>
                  <a:lnTo>
                    <a:pt x="15048" y="6704"/>
                  </a:lnTo>
                  <a:lnTo>
                    <a:pt x="20042" y="9484"/>
                  </a:lnTo>
                  <a:lnTo>
                    <a:pt x="26685" y="13580"/>
                  </a:lnTo>
                </a:path>
              </a:pathLst>
            </a:custGeom>
            <a:ln w="32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183295" y="2717476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0" y="0"/>
                  </a:moveTo>
                  <a:lnTo>
                    <a:pt x="11067" y="6905"/>
                  </a:lnTo>
                  <a:lnTo>
                    <a:pt x="14417" y="14348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194901" y="2731825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2811" y="0"/>
                  </a:moveTo>
                  <a:lnTo>
                    <a:pt x="6161" y="7443"/>
                  </a:lnTo>
                  <a:lnTo>
                    <a:pt x="0" y="15317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174184" y="2747143"/>
              <a:ext cx="20955" cy="15240"/>
            </a:xfrm>
            <a:custGeom>
              <a:avLst/>
              <a:gdLst/>
              <a:ahLst/>
              <a:cxnLst/>
              <a:rect l="l" t="t" r="r" b="b"/>
              <a:pathLst>
                <a:path w="20954" h="15239">
                  <a:moveTo>
                    <a:pt x="20716" y="0"/>
                  </a:moveTo>
                  <a:lnTo>
                    <a:pt x="16927" y="4664"/>
                  </a:lnTo>
                  <a:lnTo>
                    <a:pt x="13506" y="7789"/>
                  </a:lnTo>
                  <a:lnTo>
                    <a:pt x="8511" y="10786"/>
                  </a:lnTo>
                  <a:lnTo>
                    <a:pt x="0" y="15068"/>
                  </a:lnTo>
                </a:path>
              </a:pathLst>
            </a:custGeom>
            <a:ln w="33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139745" y="2762211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4">
                  <a:moveTo>
                    <a:pt x="34439" y="0"/>
                  </a:moveTo>
                  <a:lnTo>
                    <a:pt x="25714" y="4235"/>
                  </a:lnTo>
                  <a:lnTo>
                    <a:pt x="19218" y="6902"/>
                  </a:lnTo>
                  <a:lnTo>
                    <a:pt x="11723" y="9129"/>
                  </a:lnTo>
                  <a:lnTo>
                    <a:pt x="0" y="12048"/>
                  </a:lnTo>
                </a:path>
              </a:pathLst>
            </a:custGeom>
            <a:ln w="33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100369" y="2774260"/>
              <a:ext cx="39370" cy="6350"/>
            </a:xfrm>
            <a:custGeom>
              <a:avLst/>
              <a:gdLst/>
              <a:ahLst/>
              <a:cxnLst/>
              <a:rect l="l" t="t" r="r" b="b"/>
              <a:pathLst>
                <a:path w="39370" h="6350">
                  <a:moveTo>
                    <a:pt x="39375" y="0"/>
                  </a:moveTo>
                  <a:lnTo>
                    <a:pt x="27575" y="2827"/>
                  </a:lnTo>
                  <a:lnTo>
                    <a:pt x="19540" y="4420"/>
                  </a:lnTo>
                  <a:lnTo>
                    <a:pt x="11579" y="5364"/>
                  </a:lnTo>
                  <a:lnTo>
                    <a:pt x="0" y="6246"/>
                  </a:lnTo>
                </a:path>
              </a:pathLst>
            </a:custGeom>
            <a:ln w="32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066870" y="2779588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5">
                  <a:moveTo>
                    <a:pt x="33499" y="917"/>
                  </a:moveTo>
                  <a:lnTo>
                    <a:pt x="22011" y="1687"/>
                  </a:lnTo>
                  <a:lnTo>
                    <a:pt x="14693" y="1848"/>
                  </a:lnTo>
                  <a:lnTo>
                    <a:pt x="8402" y="1314"/>
                  </a:lnTo>
                  <a:lnTo>
                    <a:pt x="0" y="0"/>
                  </a:lnTo>
                </a:path>
              </a:pathLst>
            </a:custGeom>
            <a:ln w="32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049476" y="2771915"/>
              <a:ext cx="17780" cy="8255"/>
            </a:xfrm>
            <a:custGeom>
              <a:avLst/>
              <a:gdLst/>
              <a:ahLst/>
              <a:cxnLst/>
              <a:rect l="l" t="t" r="r" b="b"/>
              <a:pathLst>
                <a:path w="17779" h="8255">
                  <a:moveTo>
                    <a:pt x="17394" y="7672"/>
                  </a:moveTo>
                  <a:lnTo>
                    <a:pt x="3386" y="5361"/>
                  </a:lnTo>
                  <a:lnTo>
                    <a:pt x="0" y="0"/>
                  </a:lnTo>
                </a:path>
              </a:pathLst>
            </a:custGeom>
            <a:ln w="32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2" name="object 17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726090" y="2500943"/>
            <a:ext cx="458432" cy="277577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238227" y="2579652"/>
            <a:ext cx="223134" cy="164089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538714" y="2576294"/>
            <a:ext cx="187489" cy="17548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93432" y="2570491"/>
            <a:ext cx="135748" cy="162062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396240" y="2571522"/>
            <a:ext cx="444874" cy="188419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935195" y="2464763"/>
            <a:ext cx="221729" cy="302323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8223753" y="2490339"/>
            <a:ext cx="55244" cy="210820"/>
            <a:chOff x="8223753" y="2490339"/>
            <a:chExt cx="55244" cy="210820"/>
          </a:xfrm>
        </p:grpSpPr>
        <p:sp>
          <p:nvSpPr>
            <p:cNvPr id="179" name="object 179"/>
            <p:cNvSpPr/>
            <p:nvPr/>
          </p:nvSpPr>
          <p:spPr>
            <a:xfrm>
              <a:off x="8246703" y="258612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433" y="0"/>
                  </a:moveTo>
                  <a:lnTo>
                    <a:pt x="2146" y="0"/>
                  </a:lnTo>
                  <a:lnTo>
                    <a:pt x="1859" y="0"/>
                  </a:lnTo>
                </a:path>
                <a:path w="2540" h="1905">
                  <a:moveTo>
                    <a:pt x="1859" y="0"/>
                  </a:moveTo>
                  <a:lnTo>
                    <a:pt x="1286" y="0"/>
                  </a:lnTo>
                  <a:lnTo>
                    <a:pt x="0" y="171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44015" y="2587846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687" y="0"/>
                  </a:moveTo>
                  <a:lnTo>
                    <a:pt x="1400" y="1720"/>
                  </a:lnTo>
                  <a:lnTo>
                    <a:pt x="0" y="9021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241809" y="2596867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40" h="20955">
                  <a:moveTo>
                    <a:pt x="2206" y="0"/>
                  </a:moveTo>
                  <a:lnTo>
                    <a:pt x="806" y="7300"/>
                  </a:lnTo>
                  <a:lnTo>
                    <a:pt x="0" y="20828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240769" y="2617696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70" h="31114">
                  <a:moveTo>
                    <a:pt x="1039" y="0"/>
                  </a:moveTo>
                  <a:lnTo>
                    <a:pt x="569" y="8093"/>
                  </a:lnTo>
                  <a:lnTo>
                    <a:pt x="304" y="14013"/>
                  </a:lnTo>
                  <a:lnTo>
                    <a:pt x="147" y="20660"/>
                  </a:lnTo>
                  <a:lnTo>
                    <a:pt x="0" y="30935"/>
                  </a:lnTo>
                </a:path>
              </a:pathLst>
            </a:custGeom>
            <a:ln w="34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240599" y="2648632"/>
              <a:ext cx="635" cy="35560"/>
            </a:xfrm>
            <a:custGeom>
              <a:avLst/>
              <a:gdLst/>
              <a:ahLst/>
              <a:cxnLst/>
              <a:rect l="l" t="t" r="r" b="b"/>
              <a:pathLst>
                <a:path w="634" h="35560">
                  <a:moveTo>
                    <a:pt x="102" y="-16649"/>
                  </a:moveTo>
                  <a:lnTo>
                    <a:pt x="102" y="51947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60800" y="2514083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5">
                  <a:moveTo>
                    <a:pt x="-17462" y="745"/>
                  </a:moveTo>
                  <a:lnTo>
                    <a:pt x="17806" y="745"/>
                  </a:lnTo>
                </a:path>
              </a:pathLst>
            </a:custGeom>
            <a:ln w="36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59371" y="2507710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1429" y="6373"/>
                  </a:moveTo>
                  <a:lnTo>
                    <a:pt x="0" y="943"/>
                  </a:lnTo>
                  <a:lnTo>
                    <a:pt x="86" y="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6" name="object 186"/>
          <p:cNvGrpSpPr/>
          <p:nvPr/>
        </p:nvGrpSpPr>
        <p:grpSpPr>
          <a:xfrm>
            <a:off x="8334497" y="2463799"/>
            <a:ext cx="591185" cy="273685"/>
            <a:chOff x="8334497" y="2463799"/>
            <a:chExt cx="591185" cy="273685"/>
          </a:xfrm>
        </p:grpSpPr>
        <p:pic>
          <p:nvPicPr>
            <p:cNvPr id="187" name="object 1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34497" y="2531348"/>
              <a:ext cx="151400" cy="186220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10185" y="2463799"/>
              <a:ext cx="414992" cy="273423"/>
            </a:xfrm>
            <a:prstGeom prst="rect">
              <a:avLst/>
            </a:prstGeom>
          </p:spPr>
        </p:pic>
      </p:grpSp>
      <p:pic>
        <p:nvPicPr>
          <p:cNvPr id="189" name="object 1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33598" y="3312381"/>
            <a:ext cx="282713" cy="129260"/>
          </a:xfrm>
          <a:prstGeom prst="rect">
            <a:avLst/>
          </a:prstGeom>
        </p:spPr>
      </p:pic>
      <p:grpSp>
        <p:nvGrpSpPr>
          <p:cNvPr id="190" name="object 190"/>
          <p:cNvGrpSpPr/>
          <p:nvPr/>
        </p:nvGrpSpPr>
        <p:grpSpPr>
          <a:xfrm>
            <a:off x="969061" y="3211501"/>
            <a:ext cx="55244" cy="233045"/>
            <a:chOff x="969061" y="3211501"/>
            <a:chExt cx="55244" cy="233045"/>
          </a:xfrm>
        </p:grpSpPr>
        <p:sp>
          <p:nvSpPr>
            <p:cNvPr id="191" name="object 191"/>
            <p:cNvSpPr/>
            <p:nvPr/>
          </p:nvSpPr>
          <p:spPr>
            <a:xfrm>
              <a:off x="1005780" y="330591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687" y="0"/>
                  </a:moveTo>
                  <a:lnTo>
                    <a:pt x="343" y="744"/>
                  </a:lnTo>
                  <a:lnTo>
                    <a:pt x="0" y="149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96309" y="3307402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470" y="0"/>
                  </a:moveTo>
                  <a:lnTo>
                    <a:pt x="3630" y="11393"/>
                  </a:lnTo>
                  <a:lnTo>
                    <a:pt x="0" y="18912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89808" y="3326315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4" h="18414">
                  <a:moveTo>
                    <a:pt x="6501" y="0"/>
                  </a:moveTo>
                  <a:lnTo>
                    <a:pt x="2871" y="7520"/>
                  </a:lnTo>
                  <a:lnTo>
                    <a:pt x="0" y="17825"/>
                  </a:lnTo>
                </a:path>
              </a:pathLst>
            </a:custGeom>
            <a:ln w="34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86277" y="3344140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09" h="24129">
                  <a:moveTo>
                    <a:pt x="3530" y="0"/>
                  </a:moveTo>
                  <a:lnTo>
                    <a:pt x="659" y="10304"/>
                  </a:lnTo>
                  <a:lnTo>
                    <a:pt x="0" y="23808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85881" y="3367949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69" h="29845">
                  <a:moveTo>
                    <a:pt x="396" y="0"/>
                  </a:moveTo>
                  <a:lnTo>
                    <a:pt x="37" y="8053"/>
                  </a:lnTo>
                  <a:lnTo>
                    <a:pt x="0" y="13794"/>
                  </a:lnTo>
                  <a:lnTo>
                    <a:pt x="357" y="19973"/>
                  </a:lnTo>
                  <a:lnTo>
                    <a:pt x="1183" y="29341"/>
                  </a:lnTo>
                </a:path>
              </a:pathLst>
            </a:custGeom>
            <a:ln w="33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87065" y="3397291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4" h="30479">
                  <a:moveTo>
                    <a:pt x="0" y="0"/>
                  </a:moveTo>
                  <a:lnTo>
                    <a:pt x="879" y="9380"/>
                  </a:lnTo>
                  <a:lnTo>
                    <a:pt x="1608" y="15652"/>
                  </a:lnTo>
                  <a:lnTo>
                    <a:pt x="2578" y="21643"/>
                  </a:lnTo>
                  <a:lnTo>
                    <a:pt x="4183" y="30184"/>
                  </a:lnTo>
                </a:path>
              </a:pathLst>
            </a:custGeom>
            <a:ln w="33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02778" y="326019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687" y="688"/>
                  </a:moveTo>
                  <a:lnTo>
                    <a:pt x="343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94166" y="3246798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90" h="13970">
                  <a:moveTo>
                    <a:pt x="8611" y="13392"/>
                  </a:moveTo>
                  <a:lnTo>
                    <a:pt x="3230" y="5488"/>
                  </a:lnTo>
                  <a:lnTo>
                    <a:pt x="0" y="0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89468" y="3236350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80" h="10794">
                  <a:moveTo>
                    <a:pt x="4697" y="10447"/>
                  </a:moveTo>
                  <a:lnTo>
                    <a:pt x="1467" y="4959"/>
                  </a:lnTo>
                  <a:lnTo>
                    <a:pt x="0" y="0"/>
                  </a:lnTo>
                </a:path>
              </a:pathLst>
            </a:custGeom>
            <a:ln w="34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88001" y="3228582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5">
                  <a:moveTo>
                    <a:pt x="1467" y="7768"/>
                  </a:moveTo>
                  <a:lnTo>
                    <a:pt x="0" y="2809"/>
                  </a:lnTo>
                  <a:lnTo>
                    <a:pt x="294" y="0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1" name="object 20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13351" y="3194482"/>
            <a:ext cx="411588" cy="269756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959286" y="3246396"/>
            <a:ext cx="457108" cy="236040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503010" y="3283592"/>
            <a:ext cx="199308" cy="183370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3422207" y="3284895"/>
            <a:ext cx="521334" cy="190500"/>
            <a:chOff x="3422207" y="3284895"/>
            <a:chExt cx="521334" cy="190500"/>
          </a:xfrm>
        </p:grpSpPr>
        <p:pic>
          <p:nvPicPr>
            <p:cNvPr id="205" name="object 2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22207" y="3284895"/>
              <a:ext cx="318541" cy="19010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74372" y="3302065"/>
              <a:ext cx="169123" cy="158822"/>
            </a:xfrm>
            <a:prstGeom prst="rect">
              <a:avLst/>
            </a:prstGeom>
          </p:spPr>
        </p:pic>
      </p:grpSp>
      <p:pic>
        <p:nvPicPr>
          <p:cNvPr id="207" name="object 20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006909" y="3311080"/>
            <a:ext cx="152308" cy="172112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270536" y="3176805"/>
            <a:ext cx="232424" cy="322156"/>
          </a:xfrm>
          <a:prstGeom prst="rect">
            <a:avLst/>
          </a:prstGeom>
        </p:spPr>
      </p:pic>
      <p:grpSp>
        <p:nvGrpSpPr>
          <p:cNvPr id="209" name="object 209"/>
          <p:cNvGrpSpPr/>
          <p:nvPr/>
        </p:nvGrpSpPr>
        <p:grpSpPr>
          <a:xfrm>
            <a:off x="4931929" y="3168664"/>
            <a:ext cx="52069" cy="93345"/>
            <a:chOff x="4931929" y="3168664"/>
            <a:chExt cx="52069" cy="93345"/>
          </a:xfrm>
        </p:grpSpPr>
        <p:sp>
          <p:nvSpPr>
            <p:cNvPr id="210" name="object 210"/>
            <p:cNvSpPr/>
            <p:nvPr/>
          </p:nvSpPr>
          <p:spPr>
            <a:xfrm>
              <a:off x="4965950" y="3209798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146"/>
                  </a:moveTo>
                  <a:lnTo>
                    <a:pt x="17806" y="1146"/>
                  </a:lnTo>
                </a:path>
              </a:pathLst>
            </a:custGeom>
            <a:ln w="37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964145" y="3202472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19">
                  <a:moveTo>
                    <a:pt x="1804" y="7325"/>
                  </a:moveTo>
                  <a:lnTo>
                    <a:pt x="1460" y="50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960484" y="319243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3661" y="10034"/>
                  </a:moveTo>
                  <a:lnTo>
                    <a:pt x="2201" y="5001"/>
                  </a:lnTo>
                  <a:lnTo>
                    <a:pt x="0" y="0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956347" y="3186617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4137" y="5820"/>
                  </a:moveTo>
                  <a:lnTo>
                    <a:pt x="1935" y="818"/>
                  </a:lnTo>
                  <a:lnTo>
                    <a:pt x="0" y="0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952983" y="3185799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3364" y="818"/>
                  </a:moveTo>
                  <a:lnTo>
                    <a:pt x="1428" y="0"/>
                  </a:lnTo>
                  <a:lnTo>
                    <a:pt x="0" y="6433"/>
                  </a:lnTo>
                </a:path>
              </a:pathLst>
            </a:custGeom>
            <a:ln w="34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950154" y="3192233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5">
                  <a:moveTo>
                    <a:pt x="2828" y="0"/>
                  </a:moveTo>
                  <a:lnTo>
                    <a:pt x="1400" y="6432"/>
                  </a:lnTo>
                  <a:lnTo>
                    <a:pt x="0" y="20622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948996" y="3212855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1158" y="0"/>
                  </a:moveTo>
                  <a:lnTo>
                    <a:pt x="357" y="8476"/>
                  </a:lnTo>
                  <a:lnTo>
                    <a:pt x="0" y="14596"/>
                  </a:lnTo>
                  <a:lnTo>
                    <a:pt x="5" y="21327"/>
                  </a:lnTo>
                  <a:lnTo>
                    <a:pt x="291" y="31634"/>
                  </a:lnTo>
                </a:path>
              </a:pathLst>
            </a:custGeom>
            <a:ln w="34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7" name="object 21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085783" y="3247212"/>
            <a:ext cx="198166" cy="285504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381337" y="3220320"/>
            <a:ext cx="287820" cy="234276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16997" y="3264256"/>
            <a:ext cx="202974" cy="262097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6003935" y="3141030"/>
            <a:ext cx="54610" cy="112395"/>
            <a:chOff x="6003935" y="3141030"/>
            <a:chExt cx="54610" cy="112395"/>
          </a:xfrm>
        </p:grpSpPr>
        <p:sp>
          <p:nvSpPr>
            <p:cNvPr id="221" name="object 221"/>
            <p:cNvSpPr/>
            <p:nvPr/>
          </p:nvSpPr>
          <p:spPr>
            <a:xfrm>
              <a:off x="6037598" y="3159963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4">
                  <a:moveTo>
                    <a:pt x="3462" y="4092"/>
                  </a:moveTo>
                  <a:lnTo>
                    <a:pt x="2946" y="3461"/>
                  </a:lnTo>
                  <a:lnTo>
                    <a:pt x="2430" y="2831"/>
                  </a:lnTo>
                </a:path>
                <a:path w="3810" h="4444">
                  <a:moveTo>
                    <a:pt x="2430" y="2831"/>
                  </a:moveTo>
                  <a:lnTo>
                    <a:pt x="1398" y="157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035025" y="315839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572" y="1568"/>
                  </a:moveTo>
                  <a:lnTo>
                    <a:pt x="1173" y="0"/>
                  </a:lnTo>
                  <a:lnTo>
                    <a:pt x="0" y="2409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020823" y="3160804"/>
              <a:ext cx="14604" cy="75565"/>
            </a:xfrm>
            <a:custGeom>
              <a:avLst/>
              <a:gdLst/>
              <a:ahLst/>
              <a:cxnLst/>
              <a:rect l="l" t="t" r="r" b="b"/>
              <a:pathLst>
                <a:path w="14604" h="75564">
                  <a:moveTo>
                    <a:pt x="14202" y="0"/>
                  </a:moveTo>
                  <a:lnTo>
                    <a:pt x="8501" y="31947"/>
                  </a:lnTo>
                  <a:lnTo>
                    <a:pt x="5121" y="50449"/>
                  </a:lnTo>
                  <a:lnTo>
                    <a:pt x="2731" y="62573"/>
                  </a:lnTo>
                  <a:lnTo>
                    <a:pt x="0" y="75386"/>
                  </a:lnTo>
                </a:path>
              </a:pathLst>
            </a:custGeom>
            <a:ln w="33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4" name="object 22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486398" y="3274991"/>
            <a:ext cx="413605" cy="314902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442972" y="3170773"/>
            <a:ext cx="363936" cy="472410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860755" y="3290491"/>
            <a:ext cx="158062" cy="221845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068058" y="3264077"/>
            <a:ext cx="311069" cy="226713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710334" y="3264787"/>
            <a:ext cx="279448" cy="172189"/>
          </a:xfrm>
          <a:prstGeom prst="rect">
            <a:avLst/>
          </a:prstGeom>
        </p:spPr>
      </p:pic>
      <p:grpSp>
        <p:nvGrpSpPr>
          <p:cNvPr id="229" name="object 229"/>
          <p:cNvGrpSpPr/>
          <p:nvPr/>
        </p:nvGrpSpPr>
        <p:grpSpPr>
          <a:xfrm>
            <a:off x="627006" y="3975173"/>
            <a:ext cx="351790" cy="167005"/>
            <a:chOff x="627006" y="3975173"/>
            <a:chExt cx="351790" cy="167005"/>
          </a:xfrm>
        </p:grpSpPr>
        <p:pic>
          <p:nvPicPr>
            <p:cNvPr id="230" name="object 23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27006" y="3975173"/>
              <a:ext cx="155460" cy="15957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4292" y="3998837"/>
              <a:ext cx="154473" cy="142750"/>
            </a:xfrm>
            <a:prstGeom prst="rect">
              <a:avLst/>
            </a:prstGeom>
          </p:spPr>
        </p:pic>
      </p:grpSp>
      <p:grpSp>
        <p:nvGrpSpPr>
          <p:cNvPr id="232" name="object 232"/>
          <p:cNvGrpSpPr/>
          <p:nvPr/>
        </p:nvGrpSpPr>
        <p:grpSpPr>
          <a:xfrm>
            <a:off x="1031809" y="3985717"/>
            <a:ext cx="978535" cy="347980"/>
            <a:chOff x="1031809" y="3985717"/>
            <a:chExt cx="978535" cy="347980"/>
          </a:xfrm>
        </p:grpSpPr>
        <p:pic>
          <p:nvPicPr>
            <p:cNvPr id="233" name="object 23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31809" y="3985717"/>
              <a:ext cx="302281" cy="194931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73641" y="3999710"/>
              <a:ext cx="204224" cy="33393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05028" y="4026888"/>
              <a:ext cx="164988" cy="16449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10248" y="4028951"/>
              <a:ext cx="199691" cy="167413"/>
            </a:xfrm>
            <a:prstGeom prst="rect">
              <a:avLst/>
            </a:prstGeom>
          </p:spPr>
        </p:pic>
      </p:grpSp>
      <p:pic>
        <p:nvPicPr>
          <p:cNvPr id="237" name="object 23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090232" y="4005802"/>
            <a:ext cx="232041" cy="203011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383250" y="3916835"/>
            <a:ext cx="202606" cy="331308"/>
          </a:xfrm>
          <a:prstGeom prst="rect">
            <a:avLst/>
          </a:prstGeom>
        </p:spPr>
      </p:pic>
      <p:grpSp>
        <p:nvGrpSpPr>
          <p:cNvPr id="239" name="object 239"/>
          <p:cNvGrpSpPr/>
          <p:nvPr/>
        </p:nvGrpSpPr>
        <p:grpSpPr>
          <a:xfrm>
            <a:off x="3109268" y="4017352"/>
            <a:ext cx="333375" cy="390525"/>
            <a:chOff x="3109268" y="4017352"/>
            <a:chExt cx="333375" cy="390525"/>
          </a:xfrm>
        </p:grpSpPr>
        <p:pic>
          <p:nvPicPr>
            <p:cNvPr id="240" name="object 24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09268" y="4017352"/>
              <a:ext cx="149789" cy="39016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79640" y="4031428"/>
              <a:ext cx="162852" cy="188875"/>
            </a:xfrm>
            <a:prstGeom prst="rect">
              <a:avLst/>
            </a:prstGeom>
          </p:spPr>
        </p:pic>
      </p:grpSp>
      <p:grpSp>
        <p:nvGrpSpPr>
          <p:cNvPr id="242" name="object 242"/>
          <p:cNvGrpSpPr/>
          <p:nvPr/>
        </p:nvGrpSpPr>
        <p:grpSpPr>
          <a:xfrm>
            <a:off x="3495445" y="3988889"/>
            <a:ext cx="363855" cy="438784"/>
            <a:chOff x="3495445" y="3988889"/>
            <a:chExt cx="363855" cy="438784"/>
          </a:xfrm>
        </p:grpSpPr>
        <p:pic>
          <p:nvPicPr>
            <p:cNvPr id="243" name="object 2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495445" y="3988889"/>
              <a:ext cx="159106" cy="189235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87409" y="4002647"/>
              <a:ext cx="171494" cy="424483"/>
            </a:xfrm>
            <a:prstGeom prst="rect">
              <a:avLst/>
            </a:prstGeom>
          </p:spPr>
        </p:pic>
      </p:grpSp>
      <p:pic>
        <p:nvPicPr>
          <p:cNvPr id="245" name="object 24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962946" y="4007635"/>
            <a:ext cx="143184" cy="182797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157879" y="3997221"/>
            <a:ext cx="190021" cy="196835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4412167" y="3958413"/>
            <a:ext cx="52069" cy="157480"/>
            <a:chOff x="4412167" y="3958413"/>
            <a:chExt cx="52069" cy="157480"/>
          </a:xfrm>
        </p:grpSpPr>
        <p:sp>
          <p:nvSpPr>
            <p:cNvPr id="248" name="object 248"/>
            <p:cNvSpPr/>
            <p:nvPr/>
          </p:nvSpPr>
          <p:spPr>
            <a:xfrm>
              <a:off x="4435665" y="404238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35665" y="404109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43"/>
                  </a:moveTo>
                  <a:lnTo>
                    <a:pt x="17691" y="643"/>
                  </a:lnTo>
                </a:path>
              </a:pathLst>
            </a:custGeom>
            <a:ln w="36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35894" y="4040385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713"/>
                  </a:moveTo>
                  <a:lnTo>
                    <a:pt x="229" y="0"/>
                  </a:lnTo>
                  <a:lnTo>
                    <a:pt x="1202" y="2638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37097" y="4043024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973" y="2637"/>
                  </a:lnTo>
                  <a:lnTo>
                    <a:pt x="2746" y="10211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439843" y="4053236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0" y="0"/>
                  </a:moveTo>
                  <a:lnTo>
                    <a:pt x="1773" y="7574"/>
                  </a:lnTo>
                  <a:lnTo>
                    <a:pt x="3673" y="19791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443517" y="4073028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0" y="0"/>
                  </a:moveTo>
                  <a:lnTo>
                    <a:pt x="1118" y="7269"/>
                  </a:lnTo>
                  <a:lnTo>
                    <a:pt x="1822" y="12342"/>
                  </a:lnTo>
                  <a:lnTo>
                    <a:pt x="2408" y="17602"/>
                  </a:lnTo>
                  <a:lnTo>
                    <a:pt x="3175" y="25434"/>
                  </a:lnTo>
                </a:path>
              </a:pathLst>
            </a:custGeom>
            <a:ln w="33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435321" y="398257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429601" y="3975846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5720" y="6724"/>
                  </a:moveTo>
                  <a:lnTo>
                    <a:pt x="1309" y="2543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6" name="object 25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571552" y="3894523"/>
            <a:ext cx="320638" cy="291128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987808" y="3984132"/>
            <a:ext cx="152086" cy="185696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199151" y="3975098"/>
            <a:ext cx="227380" cy="212652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851060" y="4149826"/>
            <a:ext cx="100887" cy="121599"/>
          </a:xfrm>
          <a:prstGeom prst="rect">
            <a:avLst/>
          </a:prstGeom>
        </p:spPr>
      </p:pic>
      <p:grpSp>
        <p:nvGrpSpPr>
          <p:cNvPr id="260" name="object 260"/>
          <p:cNvGrpSpPr/>
          <p:nvPr/>
        </p:nvGrpSpPr>
        <p:grpSpPr>
          <a:xfrm>
            <a:off x="6143812" y="4050265"/>
            <a:ext cx="44450" cy="134620"/>
            <a:chOff x="6143812" y="4050265"/>
            <a:chExt cx="44450" cy="134620"/>
          </a:xfrm>
        </p:grpSpPr>
        <p:sp>
          <p:nvSpPr>
            <p:cNvPr id="261" name="object 261"/>
            <p:cNvSpPr/>
            <p:nvPr/>
          </p:nvSpPr>
          <p:spPr>
            <a:xfrm>
              <a:off x="6168727" y="406772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175" y="0"/>
                  </a:moveTo>
                  <a:lnTo>
                    <a:pt x="1946" y="0"/>
                  </a:lnTo>
                  <a:lnTo>
                    <a:pt x="1717" y="0"/>
                  </a:lnTo>
                </a:path>
                <a:path w="2539" h="1904">
                  <a:moveTo>
                    <a:pt x="1717" y="0"/>
                  </a:moveTo>
                  <a:lnTo>
                    <a:pt x="1258" y="0"/>
                  </a:lnTo>
                  <a:lnTo>
                    <a:pt x="0" y="171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165925" y="4069447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2802" y="0"/>
                  </a:moveTo>
                  <a:lnTo>
                    <a:pt x="1543" y="1720"/>
                  </a:lnTo>
                  <a:lnTo>
                    <a:pt x="0" y="7873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163153" y="4077321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2772" y="0"/>
                  </a:moveTo>
                  <a:lnTo>
                    <a:pt x="1228" y="6154"/>
                  </a:lnTo>
                  <a:lnTo>
                    <a:pt x="0" y="17338"/>
                  </a:lnTo>
                </a:path>
              </a:pathLst>
            </a:custGeom>
            <a:ln w="34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161244" y="4094660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908" y="0"/>
                  </a:moveTo>
                  <a:lnTo>
                    <a:pt x="679" y="11183"/>
                  </a:lnTo>
                  <a:lnTo>
                    <a:pt x="0" y="24928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160600" y="4119588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644" y="0"/>
                  </a:moveTo>
                  <a:lnTo>
                    <a:pt x="252" y="8147"/>
                  </a:lnTo>
                  <a:lnTo>
                    <a:pt x="56" y="13638"/>
                  </a:lnTo>
                  <a:lnTo>
                    <a:pt x="0" y="18972"/>
                  </a:lnTo>
                  <a:lnTo>
                    <a:pt x="23" y="26646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160623" y="4146235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70" h="21589">
                  <a:moveTo>
                    <a:pt x="0" y="0"/>
                  </a:moveTo>
                  <a:lnTo>
                    <a:pt x="58" y="12901"/>
                  </a:lnTo>
                  <a:lnTo>
                    <a:pt x="850" y="21397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7" name="object 267"/>
          <p:cNvGrpSpPr/>
          <p:nvPr/>
        </p:nvGrpSpPr>
        <p:grpSpPr>
          <a:xfrm>
            <a:off x="6182704" y="3925974"/>
            <a:ext cx="45085" cy="47625"/>
            <a:chOff x="6182704" y="3925974"/>
            <a:chExt cx="45085" cy="47625"/>
          </a:xfrm>
        </p:grpSpPr>
        <p:sp>
          <p:nvSpPr>
            <p:cNvPr id="268" name="object 268"/>
            <p:cNvSpPr/>
            <p:nvPr/>
          </p:nvSpPr>
          <p:spPr>
            <a:xfrm>
              <a:off x="6209702" y="395555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203864" y="3947338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4">
                  <a:moveTo>
                    <a:pt x="5837" y="8211"/>
                  </a:moveTo>
                  <a:lnTo>
                    <a:pt x="2285" y="3112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199992" y="3943263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3871" y="4075"/>
                  </a:moveTo>
                  <a:lnTo>
                    <a:pt x="1586" y="961"/>
                  </a:lnTo>
                  <a:lnTo>
                    <a:pt x="0" y="0"/>
                  </a:lnTo>
                </a:path>
              </a:pathLst>
            </a:custGeom>
            <a:ln w="34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1" name="object 27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276176" y="3900985"/>
            <a:ext cx="203454" cy="332607"/>
          </a:xfrm>
          <a:prstGeom prst="rect">
            <a:avLst/>
          </a:prstGeom>
        </p:spPr>
      </p:pic>
      <p:grpSp>
        <p:nvGrpSpPr>
          <p:cNvPr id="272" name="object 272"/>
          <p:cNvGrpSpPr/>
          <p:nvPr/>
        </p:nvGrpSpPr>
        <p:grpSpPr>
          <a:xfrm>
            <a:off x="6811447" y="4015985"/>
            <a:ext cx="48260" cy="128905"/>
            <a:chOff x="6811447" y="4015985"/>
            <a:chExt cx="48260" cy="128905"/>
          </a:xfrm>
        </p:grpSpPr>
        <p:sp>
          <p:nvSpPr>
            <p:cNvPr id="273" name="object 273"/>
            <p:cNvSpPr/>
            <p:nvPr/>
          </p:nvSpPr>
          <p:spPr>
            <a:xfrm>
              <a:off x="6829759" y="403383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811442" y="4015993"/>
              <a:ext cx="36195" cy="38735"/>
            </a:xfrm>
            <a:custGeom>
              <a:avLst/>
              <a:gdLst/>
              <a:ahLst/>
              <a:cxnLst/>
              <a:rect l="l" t="t" r="r" b="b"/>
              <a:pathLst>
                <a:path w="36195" h="38735">
                  <a:moveTo>
                    <a:pt x="35775" y="127"/>
                  </a:moveTo>
                  <a:lnTo>
                    <a:pt x="35280" y="127"/>
                  </a:lnTo>
                  <a:lnTo>
                    <a:pt x="35280" y="0"/>
                  </a:lnTo>
                  <a:lnTo>
                    <a:pt x="0" y="0"/>
                  </a:lnTo>
                  <a:lnTo>
                    <a:pt x="0" y="38112"/>
                  </a:lnTo>
                  <a:lnTo>
                    <a:pt x="35280" y="38112"/>
                  </a:lnTo>
                  <a:lnTo>
                    <a:pt x="35280" y="35318"/>
                  </a:lnTo>
                  <a:lnTo>
                    <a:pt x="35775" y="35318"/>
                  </a:lnTo>
                  <a:lnTo>
                    <a:pt x="35775" y="12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829188" y="4036649"/>
              <a:ext cx="8890" cy="64769"/>
            </a:xfrm>
            <a:custGeom>
              <a:avLst/>
              <a:gdLst/>
              <a:ahLst/>
              <a:cxnLst/>
              <a:rect l="l" t="t" r="r" b="b"/>
              <a:pathLst>
                <a:path w="8890" h="64770">
                  <a:moveTo>
                    <a:pt x="0" y="0"/>
                  </a:moveTo>
                  <a:lnTo>
                    <a:pt x="3793" y="28431"/>
                  </a:lnTo>
                  <a:lnTo>
                    <a:pt x="5952" y="44600"/>
                  </a:lnTo>
                  <a:lnTo>
                    <a:pt x="7282" y="54530"/>
                  </a:lnTo>
                  <a:lnTo>
                    <a:pt x="8587" y="64244"/>
                  </a:lnTo>
                </a:path>
              </a:pathLst>
            </a:custGeom>
            <a:ln w="33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837775" y="4100893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79" h="27304">
                  <a:moveTo>
                    <a:pt x="0" y="0"/>
                  </a:moveTo>
                  <a:lnTo>
                    <a:pt x="1246" y="9133"/>
                  </a:lnTo>
                  <a:lnTo>
                    <a:pt x="2161" y="15002"/>
                  </a:lnTo>
                  <a:lnTo>
                    <a:pt x="3195" y="20150"/>
                  </a:lnTo>
                  <a:lnTo>
                    <a:pt x="4798" y="27117"/>
                  </a:lnTo>
                </a:path>
              </a:pathLst>
            </a:custGeom>
            <a:ln w="33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7" name="object 277"/>
          <p:cNvGrpSpPr/>
          <p:nvPr/>
        </p:nvGrpSpPr>
        <p:grpSpPr>
          <a:xfrm>
            <a:off x="6824463" y="3924141"/>
            <a:ext cx="38100" cy="41910"/>
            <a:chOff x="6824463" y="3924141"/>
            <a:chExt cx="38100" cy="41910"/>
          </a:xfrm>
        </p:grpSpPr>
        <p:sp>
          <p:nvSpPr>
            <p:cNvPr id="278" name="object 278"/>
            <p:cNvSpPr/>
            <p:nvPr/>
          </p:nvSpPr>
          <p:spPr>
            <a:xfrm>
              <a:off x="6844769" y="39480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842509" y="3942554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260" y="5491"/>
                  </a:moveTo>
                  <a:lnTo>
                    <a:pt x="713" y="1079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841796" y="394147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13" y="1079"/>
                  </a:moveTo>
                  <a:lnTo>
                    <a:pt x="0" y="0"/>
                  </a:lnTo>
                  <a:lnTo>
                    <a:pt x="996" y="1494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1" name="object 281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911619" y="3990758"/>
            <a:ext cx="161045" cy="209489"/>
          </a:xfrm>
          <a:prstGeom prst="rect">
            <a:avLst/>
          </a:prstGeom>
        </p:spPr>
      </p:pic>
      <p:grpSp>
        <p:nvGrpSpPr>
          <p:cNvPr id="282" name="object 282"/>
          <p:cNvGrpSpPr/>
          <p:nvPr/>
        </p:nvGrpSpPr>
        <p:grpSpPr>
          <a:xfrm>
            <a:off x="7547437" y="4014220"/>
            <a:ext cx="366395" cy="172085"/>
            <a:chOff x="7547437" y="4014220"/>
            <a:chExt cx="366395" cy="172085"/>
          </a:xfrm>
        </p:grpSpPr>
        <p:pic>
          <p:nvPicPr>
            <p:cNvPr id="283" name="object 28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547437" y="4014220"/>
              <a:ext cx="175774" cy="171937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747521" y="4027522"/>
              <a:ext cx="166073" cy="138789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7991647" y="3878088"/>
            <a:ext cx="160020" cy="353060"/>
            <a:chOff x="7991647" y="3878088"/>
            <a:chExt cx="160020" cy="353060"/>
          </a:xfrm>
        </p:grpSpPr>
        <p:pic>
          <p:nvPicPr>
            <p:cNvPr id="286" name="object 2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991647" y="3878088"/>
              <a:ext cx="64215" cy="331062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8112539" y="393482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112167" y="3925043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4" h="10160">
                  <a:moveTo>
                    <a:pt x="-17414" y="4891"/>
                  </a:moveTo>
                  <a:lnTo>
                    <a:pt x="17786" y="4891"/>
                  </a:lnTo>
                </a:path>
              </a:pathLst>
            </a:custGeom>
            <a:ln w="4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112024" y="392172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42" y="3313"/>
                  </a:moveTo>
                  <a:lnTo>
                    <a:pt x="0" y="0"/>
                  </a:lnTo>
                  <a:lnTo>
                    <a:pt x="1261" y="415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113286" y="3922145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0"/>
                  </a:moveTo>
                  <a:lnTo>
                    <a:pt x="1261" y="415"/>
                  </a:lnTo>
                  <a:lnTo>
                    <a:pt x="4286" y="8373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117573" y="3930518"/>
              <a:ext cx="6985" cy="25400"/>
            </a:xfrm>
            <a:custGeom>
              <a:avLst/>
              <a:gdLst/>
              <a:ahLst/>
              <a:cxnLst/>
              <a:rect l="l" t="t" r="r" b="b"/>
              <a:pathLst>
                <a:path w="6984" h="25400">
                  <a:moveTo>
                    <a:pt x="0" y="0"/>
                  </a:moveTo>
                  <a:lnTo>
                    <a:pt x="1803" y="4872"/>
                  </a:lnTo>
                  <a:lnTo>
                    <a:pt x="3086" y="9133"/>
                  </a:lnTo>
                  <a:lnTo>
                    <a:pt x="4465" y="15157"/>
                  </a:lnTo>
                  <a:lnTo>
                    <a:pt x="6552" y="25317"/>
                  </a:lnTo>
                </a:path>
              </a:pathLst>
            </a:custGeom>
            <a:ln w="34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124125" y="3955836"/>
              <a:ext cx="6985" cy="43180"/>
            </a:xfrm>
            <a:custGeom>
              <a:avLst/>
              <a:gdLst/>
              <a:ahLst/>
              <a:cxnLst/>
              <a:rect l="l" t="t" r="r" b="b"/>
              <a:pathLst>
                <a:path w="6984" h="43179">
                  <a:moveTo>
                    <a:pt x="0" y="0"/>
                  </a:moveTo>
                  <a:lnTo>
                    <a:pt x="2086" y="10437"/>
                  </a:lnTo>
                  <a:lnTo>
                    <a:pt x="3457" y="18402"/>
                  </a:lnTo>
                  <a:lnTo>
                    <a:pt x="4720" y="27933"/>
                  </a:lnTo>
                  <a:lnTo>
                    <a:pt x="6485" y="43068"/>
                  </a:lnTo>
                </a:path>
              </a:pathLst>
            </a:custGeom>
            <a:ln w="33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130610" y="3998904"/>
              <a:ext cx="4445" cy="55880"/>
            </a:xfrm>
            <a:custGeom>
              <a:avLst/>
              <a:gdLst/>
              <a:ahLst/>
              <a:cxnLst/>
              <a:rect l="l" t="t" r="r" b="b"/>
              <a:pathLst>
                <a:path w="4445" h="55879">
                  <a:moveTo>
                    <a:pt x="0" y="0"/>
                  </a:moveTo>
                  <a:lnTo>
                    <a:pt x="1727" y="15330"/>
                  </a:lnTo>
                  <a:lnTo>
                    <a:pt x="2732" y="26233"/>
                  </a:lnTo>
                  <a:lnTo>
                    <a:pt x="3402" y="37921"/>
                  </a:lnTo>
                  <a:lnTo>
                    <a:pt x="4122" y="55609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134733" y="4054514"/>
              <a:ext cx="1270" cy="59055"/>
            </a:xfrm>
            <a:custGeom>
              <a:avLst/>
              <a:gdLst/>
              <a:ahLst/>
              <a:cxnLst/>
              <a:rect l="l" t="t" r="r" b="b"/>
              <a:pathLst>
                <a:path w="1270" h="59054">
                  <a:moveTo>
                    <a:pt x="0" y="0"/>
                  </a:moveTo>
                  <a:lnTo>
                    <a:pt x="668" y="17740"/>
                  </a:lnTo>
                  <a:lnTo>
                    <a:pt x="983" y="29792"/>
                  </a:lnTo>
                  <a:lnTo>
                    <a:pt x="1024" y="41681"/>
                  </a:lnTo>
                  <a:lnTo>
                    <a:pt x="874" y="58932"/>
                  </a:lnTo>
                </a:path>
              </a:pathLst>
            </a:custGeom>
            <a:ln w="31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134200" y="4113447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4" h="51435">
                  <a:moveTo>
                    <a:pt x="1406" y="0"/>
                  </a:moveTo>
                  <a:lnTo>
                    <a:pt x="1221" y="17133"/>
                  </a:lnTo>
                  <a:lnTo>
                    <a:pt x="1013" y="28193"/>
                  </a:lnTo>
                  <a:lnTo>
                    <a:pt x="650" y="37995"/>
                  </a:lnTo>
                  <a:lnTo>
                    <a:pt x="0" y="51353"/>
                  </a:lnTo>
                </a:path>
              </a:pathLst>
            </a:custGeom>
            <a:ln w="31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130679" y="4164800"/>
              <a:ext cx="3810" cy="50165"/>
            </a:xfrm>
            <a:custGeom>
              <a:avLst/>
              <a:gdLst/>
              <a:ahLst/>
              <a:cxnLst/>
              <a:rect l="l" t="t" r="r" b="b"/>
              <a:pathLst>
                <a:path w="3809" h="50164">
                  <a:moveTo>
                    <a:pt x="3521" y="0"/>
                  </a:moveTo>
                  <a:lnTo>
                    <a:pt x="1711" y="27135"/>
                  </a:lnTo>
                  <a:lnTo>
                    <a:pt x="741" y="41373"/>
                  </a:lnTo>
                  <a:lnTo>
                    <a:pt x="281" y="47386"/>
                  </a:lnTo>
                  <a:lnTo>
                    <a:pt x="0" y="49847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7" name="object 29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8227252" y="4038649"/>
            <a:ext cx="211109" cy="17700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536400" y="3923704"/>
            <a:ext cx="225863" cy="255871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77968" y="4677426"/>
            <a:ext cx="177577" cy="158883"/>
          </a:xfrm>
          <a:prstGeom prst="rect">
            <a:avLst/>
          </a:prstGeom>
        </p:spPr>
      </p:pic>
      <p:grpSp>
        <p:nvGrpSpPr>
          <p:cNvPr id="300" name="object 300"/>
          <p:cNvGrpSpPr/>
          <p:nvPr/>
        </p:nvGrpSpPr>
        <p:grpSpPr>
          <a:xfrm>
            <a:off x="1520370" y="4584953"/>
            <a:ext cx="770890" cy="465455"/>
            <a:chOff x="1520370" y="4584953"/>
            <a:chExt cx="770890" cy="465455"/>
          </a:xfrm>
        </p:grpSpPr>
        <p:pic>
          <p:nvPicPr>
            <p:cNvPr id="301" name="object 30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20370" y="4660955"/>
              <a:ext cx="401873" cy="202532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959176" y="4676244"/>
              <a:ext cx="171777" cy="200059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19994" y="4696328"/>
              <a:ext cx="138378" cy="354022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2271767" y="460403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-17462" y="172"/>
                  </a:moveTo>
                  <a:lnTo>
                    <a:pt x="19067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263192" y="4602317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574" y="1715"/>
                  </a:moveTo>
                  <a:lnTo>
                    <a:pt x="1139" y="55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262053" y="460226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139" y="55"/>
                  </a:moveTo>
                  <a:lnTo>
                    <a:pt x="0" y="0"/>
                  </a:lnTo>
                  <a:lnTo>
                    <a:pt x="1675" y="2585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7" name="object 307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2351140" y="4712519"/>
            <a:ext cx="168581" cy="184836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2599425" y="4709005"/>
            <a:ext cx="175658" cy="187750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843557" y="4703708"/>
            <a:ext cx="195867" cy="189929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3113748" y="4562989"/>
            <a:ext cx="372689" cy="257267"/>
          </a:xfrm>
          <a:prstGeom prst="rect">
            <a:avLst/>
          </a:prstGeom>
        </p:spPr>
      </p:pic>
      <p:grpSp>
        <p:nvGrpSpPr>
          <p:cNvPr id="311" name="object 311"/>
          <p:cNvGrpSpPr/>
          <p:nvPr/>
        </p:nvGrpSpPr>
        <p:grpSpPr>
          <a:xfrm>
            <a:off x="3532908" y="4657861"/>
            <a:ext cx="398145" cy="208915"/>
            <a:chOff x="3532908" y="4657861"/>
            <a:chExt cx="398145" cy="208915"/>
          </a:xfrm>
        </p:grpSpPr>
        <p:pic>
          <p:nvPicPr>
            <p:cNvPr id="312" name="object 31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532908" y="4657861"/>
              <a:ext cx="174428" cy="19191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734236" y="4670466"/>
              <a:ext cx="196429" cy="195954"/>
            </a:xfrm>
            <a:prstGeom prst="rect">
              <a:avLst/>
            </a:prstGeom>
          </p:spPr>
        </p:pic>
      </p:grpSp>
      <p:grpSp>
        <p:nvGrpSpPr>
          <p:cNvPr id="314" name="object 314"/>
          <p:cNvGrpSpPr/>
          <p:nvPr/>
        </p:nvGrpSpPr>
        <p:grpSpPr>
          <a:xfrm>
            <a:off x="4053964" y="4817347"/>
            <a:ext cx="35560" cy="41275"/>
            <a:chOff x="4053964" y="4817347"/>
            <a:chExt cx="35560" cy="41275"/>
          </a:xfrm>
        </p:grpSpPr>
        <p:sp>
          <p:nvSpPr>
            <p:cNvPr id="315" name="object 315"/>
            <p:cNvSpPr/>
            <p:nvPr/>
          </p:nvSpPr>
          <p:spPr>
            <a:xfrm>
              <a:off x="4071655" y="484076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146"/>
                  </a:moveTo>
                  <a:lnTo>
                    <a:pt x="17462" y="114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071426" y="4834810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-17462" y="2975"/>
                  </a:moveTo>
                  <a:lnTo>
                    <a:pt x="17691" y="2975"/>
                  </a:lnTo>
                </a:path>
              </a:pathLst>
            </a:custGeom>
            <a:ln w="40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7" name="object 31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245728" y="5688670"/>
            <a:ext cx="154551" cy="426990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559352" y="5691554"/>
            <a:ext cx="315003" cy="199339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989790" y="5662847"/>
            <a:ext cx="291161" cy="441127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718580" y="5897799"/>
            <a:ext cx="90123" cy="194209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415982" y="5713557"/>
            <a:ext cx="181295" cy="390577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3914760" y="5574970"/>
            <a:ext cx="307961" cy="329720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518740" y="5740714"/>
            <a:ext cx="330963" cy="383041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108050" y="5900756"/>
            <a:ext cx="88858" cy="137721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852617" y="5635119"/>
            <a:ext cx="159938" cy="357519"/>
          </a:xfrm>
          <a:prstGeom prst="rect">
            <a:avLst/>
          </a:prstGeom>
        </p:spPr>
      </p:pic>
      <p:grpSp>
        <p:nvGrpSpPr>
          <p:cNvPr id="326" name="object 326"/>
          <p:cNvGrpSpPr/>
          <p:nvPr/>
        </p:nvGrpSpPr>
        <p:grpSpPr>
          <a:xfrm>
            <a:off x="6120491" y="5821681"/>
            <a:ext cx="41910" cy="38735"/>
            <a:chOff x="6120491" y="5821681"/>
            <a:chExt cx="41910" cy="38735"/>
          </a:xfrm>
        </p:grpSpPr>
        <p:sp>
          <p:nvSpPr>
            <p:cNvPr id="327" name="object 327"/>
            <p:cNvSpPr/>
            <p:nvPr/>
          </p:nvSpPr>
          <p:spPr>
            <a:xfrm>
              <a:off x="6144811" y="584279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139635" y="584096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5176" y="1832"/>
                  </a:moveTo>
                  <a:lnTo>
                    <a:pt x="1571" y="915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137859" y="583904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775" y="1915"/>
                  </a:moveTo>
                  <a:lnTo>
                    <a:pt x="204" y="1000"/>
                  </a:lnTo>
                  <a:lnTo>
                    <a:pt x="0" y="0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0" name="object 33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83994" y="5639179"/>
            <a:ext cx="284685" cy="436297"/>
          </a:xfrm>
          <a:prstGeom prst="rect">
            <a:avLst/>
          </a:prstGeom>
        </p:spPr>
      </p:pic>
      <p:grpSp>
        <p:nvGrpSpPr>
          <p:cNvPr id="331" name="object 331"/>
          <p:cNvGrpSpPr/>
          <p:nvPr/>
        </p:nvGrpSpPr>
        <p:grpSpPr>
          <a:xfrm>
            <a:off x="6822168" y="5858053"/>
            <a:ext cx="36195" cy="41275"/>
            <a:chOff x="6822168" y="5858053"/>
            <a:chExt cx="36195" cy="41275"/>
          </a:xfrm>
        </p:grpSpPr>
        <p:sp>
          <p:nvSpPr>
            <p:cNvPr id="332" name="object 332"/>
            <p:cNvSpPr/>
            <p:nvPr/>
          </p:nvSpPr>
          <p:spPr>
            <a:xfrm>
              <a:off x="6839630" y="588159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839630" y="5875502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0" y="6094"/>
                  </a:moveTo>
                  <a:lnTo>
                    <a:pt x="0" y="2313"/>
                  </a:lnTo>
                  <a:lnTo>
                    <a:pt x="688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4" name="object 33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2409157" y="6922613"/>
            <a:ext cx="214609" cy="458889"/>
          </a:xfrm>
          <a:prstGeom prst="rect">
            <a:avLst/>
          </a:prstGeom>
        </p:spPr>
      </p:pic>
      <p:grpSp>
        <p:nvGrpSpPr>
          <p:cNvPr id="335" name="object 335"/>
          <p:cNvGrpSpPr/>
          <p:nvPr/>
        </p:nvGrpSpPr>
        <p:grpSpPr>
          <a:xfrm>
            <a:off x="3271897" y="6614370"/>
            <a:ext cx="26670" cy="4568190"/>
            <a:chOff x="3271897" y="6614370"/>
            <a:chExt cx="26670" cy="4568190"/>
          </a:xfrm>
        </p:grpSpPr>
        <p:sp>
          <p:nvSpPr>
            <p:cNvPr id="336" name="object 336"/>
            <p:cNvSpPr/>
            <p:nvPr/>
          </p:nvSpPr>
          <p:spPr>
            <a:xfrm>
              <a:off x="3285094" y="661437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3196" y="2116"/>
                  </a:moveTo>
                  <a:lnTo>
                    <a:pt x="13196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285094" y="6618603"/>
              <a:ext cx="0" cy="4563745"/>
            </a:xfrm>
            <a:custGeom>
              <a:avLst/>
              <a:gdLst/>
              <a:ahLst/>
              <a:cxnLst/>
              <a:rect l="l" t="t" r="r" b="b"/>
              <a:pathLst>
                <a:path h="4563745">
                  <a:moveTo>
                    <a:pt x="0" y="0"/>
                  </a:moveTo>
                  <a:lnTo>
                    <a:pt x="0" y="2635911"/>
                  </a:lnTo>
                  <a:lnTo>
                    <a:pt x="0" y="3989916"/>
                  </a:lnTo>
                  <a:lnTo>
                    <a:pt x="0" y="4489847"/>
                  </a:lnTo>
                  <a:lnTo>
                    <a:pt x="0" y="4563533"/>
                  </a:lnTo>
                </a:path>
              </a:pathLst>
            </a:custGeom>
            <a:ln w="26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8" name="object 338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4086419" y="6953600"/>
            <a:ext cx="366576" cy="413692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076820" y="6931538"/>
            <a:ext cx="171913" cy="336539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549789" y="6969183"/>
            <a:ext cx="273407" cy="223936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6955643" y="6956455"/>
            <a:ext cx="443402" cy="372148"/>
          </a:xfrm>
          <a:prstGeom prst="rect">
            <a:avLst/>
          </a:prstGeom>
        </p:spPr>
      </p:pic>
      <p:grpSp>
        <p:nvGrpSpPr>
          <p:cNvPr id="342" name="object 342"/>
          <p:cNvGrpSpPr/>
          <p:nvPr/>
        </p:nvGrpSpPr>
        <p:grpSpPr>
          <a:xfrm>
            <a:off x="5476059" y="6586599"/>
            <a:ext cx="28575" cy="4449445"/>
            <a:chOff x="5476059" y="6586599"/>
            <a:chExt cx="28575" cy="4449445"/>
          </a:xfrm>
        </p:grpSpPr>
        <p:sp>
          <p:nvSpPr>
            <p:cNvPr id="343" name="object 343"/>
            <p:cNvSpPr/>
            <p:nvPr/>
          </p:nvSpPr>
          <p:spPr>
            <a:xfrm>
              <a:off x="5490168" y="6586599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4108" y="2116"/>
                  </a:moveTo>
                  <a:lnTo>
                    <a:pt x="14108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490168" y="6590833"/>
              <a:ext cx="0" cy="4445000"/>
            </a:xfrm>
            <a:custGeom>
              <a:avLst/>
              <a:gdLst/>
              <a:ahLst/>
              <a:cxnLst/>
              <a:rect l="l" t="t" r="r" b="b"/>
              <a:pathLst>
                <a:path h="4445000">
                  <a:moveTo>
                    <a:pt x="0" y="0"/>
                  </a:moveTo>
                  <a:lnTo>
                    <a:pt x="0" y="2567384"/>
                  </a:lnTo>
                  <a:lnTo>
                    <a:pt x="0" y="3886199"/>
                  </a:lnTo>
                  <a:lnTo>
                    <a:pt x="0" y="4373165"/>
                  </a:lnTo>
                  <a:lnTo>
                    <a:pt x="0" y="4445000"/>
                  </a:lnTo>
                </a:path>
              </a:pathLst>
            </a:custGeom>
            <a:ln w="28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5" name="object 345"/>
          <p:cNvSpPr/>
          <p:nvPr/>
        </p:nvSpPr>
        <p:spPr>
          <a:xfrm>
            <a:off x="2209576" y="7574333"/>
            <a:ext cx="5854700" cy="0"/>
          </a:xfrm>
          <a:custGeom>
            <a:avLst/>
            <a:gdLst/>
            <a:ahLst/>
            <a:cxnLst/>
            <a:rect l="l" t="t" r="r" b="b"/>
            <a:pathLst>
              <a:path w="58547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854700">
                <a:moveTo>
                  <a:pt x="4233" y="0"/>
                </a:moveTo>
                <a:lnTo>
                  <a:pt x="3384153" y="0"/>
                </a:lnTo>
                <a:lnTo>
                  <a:pt x="5120216" y="0"/>
                </a:lnTo>
                <a:lnTo>
                  <a:pt x="5760905" y="0"/>
                </a:lnTo>
                <a:lnTo>
                  <a:pt x="5854700" y="0"/>
                </a:lnTo>
              </a:path>
            </a:pathLst>
          </a:custGeom>
          <a:ln w="24281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6" name="object 346"/>
          <p:cNvGrpSpPr/>
          <p:nvPr/>
        </p:nvGrpSpPr>
        <p:grpSpPr>
          <a:xfrm>
            <a:off x="2356618" y="7942386"/>
            <a:ext cx="542290" cy="378460"/>
            <a:chOff x="2356618" y="7942386"/>
            <a:chExt cx="542290" cy="378460"/>
          </a:xfrm>
        </p:grpSpPr>
        <p:sp>
          <p:nvSpPr>
            <p:cNvPr id="347" name="object 347"/>
            <p:cNvSpPr/>
            <p:nvPr/>
          </p:nvSpPr>
          <p:spPr>
            <a:xfrm>
              <a:off x="2391341" y="7966874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66" y="0"/>
                  </a:moveTo>
                  <a:lnTo>
                    <a:pt x="1433" y="630"/>
                  </a:lnTo>
                  <a:lnTo>
                    <a:pt x="0" y="126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376648" y="7968136"/>
              <a:ext cx="15240" cy="6985"/>
            </a:xfrm>
            <a:custGeom>
              <a:avLst/>
              <a:gdLst/>
              <a:ahLst/>
              <a:cxnLst/>
              <a:rect l="l" t="t" r="r" b="b"/>
              <a:pathLst>
                <a:path w="15239" h="6984">
                  <a:moveTo>
                    <a:pt x="14693" y="0"/>
                  </a:moveTo>
                  <a:lnTo>
                    <a:pt x="2857" y="4859"/>
                  </a:lnTo>
                  <a:lnTo>
                    <a:pt x="0" y="6863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373790" y="797500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2857" y="0"/>
                  </a:moveTo>
                  <a:lnTo>
                    <a:pt x="0" y="2003"/>
                  </a:lnTo>
                  <a:lnTo>
                    <a:pt x="3611" y="3737"/>
                  </a:lnTo>
                </a:path>
              </a:pathLst>
            </a:custGeom>
            <a:ln w="34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377402" y="7978737"/>
              <a:ext cx="26034" cy="2540"/>
            </a:xfrm>
            <a:custGeom>
              <a:avLst/>
              <a:gdLst/>
              <a:ahLst/>
              <a:cxnLst/>
              <a:rect l="l" t="t" r="r" b="b"/>
              <a:pathLst>
                <a:path w="26035" h="2540">
                  <a:moveTo>
                    <a:pt x="0" y="0"/>
                  </a:moveTo>
                  <a:lnTo>
                    <a:pt x="2435" y="1009"/>
                  </a:lnTo>
                  <a:lnTo>
                    <a:pt x="5939" y="1576"/>
                  </a:lnTo>
                  <a:lnTo>
                    <a:pt x="12935" y="1909"/>
                  </a:lnTo>
                  <a:lnTo>
                    <a:pt x="25845" y="2214"/>
                  </a:lnTo>
                </a:path>
              </a:pathLst>
            </a:custGeom>
            <a:ln w="34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403248" y="7979474"/>
              <a:ext cx="64769" cy="1905"/>
            </a:xfrm>
            <a:custGeom>
              <a:avLst/>
              <a:gdLst/>
              <a:ahLst/>
              <a:cxnLst/>
              <a:rect l="l" t="t" r="r" b="b"/>
              <a:pathLst>
                <a:path w="64769" h="1904">
                  <a:moveTo>
                    <a:pt x="0" y="1478"/>
                  </a:moveTo>
                  <a:lnTo>
                    <a:pt x="13513" y="1725"/>
                  </a:lnTo>
                  <a:lnTo>
                    <a:pt x="24728" y="1654"/>
                  </a:lnTo>
                  <a:lnTo>
                    <a:pt x="39687" y="1125"/>
                  </a:lnTo>
                  <a:lnTo>
                    <a:pt x="64428" y="0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467676" y="7961401"/>
              <a:ext cx="306705" cy="18415"/>
            </a:xfrm>
            <a:custGeom>
              <a:avLst/>
              <a:gdLst/>
              <a:ahLst/>
              <a:cxnLst/>
              <a:rect l="l" t="t" r="r" b="b"/>
              <a:pathLst>
                <a:path w="306705" h="18415">
                  <a:moveTo>
                    <a:pt x="0" y="18072"/>
                  </a:moveTo>
                  <a:lnTo>
                    <a:pt x="152398" y="8919"/>
                  </a:lnTo>
                  <a:lnTo>
                    <a:pt x="235085" y="3986"/>
                  </a:lnTo>
                  <a:lnTo>
                    <a:pt x="276759" y="1577"/>
                  </a:lnTo>
                  <a:lnTo>
                    <a:pt x="306119" y="0"/>
                  </a:lnTo>
                </a:path>
              </a:pathLst>
            </a:custGeom>
            <a:ln w="28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773796" y="7958332"/>
              <a:ext cx="69215" cy="3175"/>
            </a:xfrm>
            <a:custGeom>
              <a:avLst/>
              <a:gdLst/>
              <a:ahLst/>
              <a:cxnLst/>
              <a:rect l="l" t="t" r="r" b="b"/>
              <a:pathLst>
                <a:path w="69214" h="3175">
                  <a:moveTo>
                    <a:pt x="0" y="3068"/>
                  </a:moveTo>
                  <a:lnTo>
                    <a:pt x="25652" y="1725"/>
                  </a:lnTo>
                  <a:lnTo>
                    <a:pt x="41377" y="957"/>
                  </a:lnTo>
                  <a:lnTo>
                    <a:pt x="53631" y="478"/>
                  </a:lnTo>
                  <a:lnTo>
                    <a:pt x="68872" y="0"/>
                  </a:lnTo>
                </a:path>
              </a:pathLst>
            </a:custGeom>
            <a:ln w="28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842668" y="7957758"/>
              <a:ext cx="33020" cy="635"/>
            </a:xfrm>
            <a:custGeom>
              <a:avLst/>
              <a:gdLst/>
              <a:ahLst/>
              <a:cxnLst/>
              <a:rect l="l" t="t" r="r" b="b"/>
              <a:pathLst>
                <a:path w="33019" h="634">
                  <a:moveTo>
                    <a:pt x="-14837" y="289"/>
                  </a:moveTo>
                  <a:lnTo>
                    <a:pt x="47323" y="289"/>
                  </a:lnTo>
                </a:path>
              </a:pathLst>
            </a:custGeom>
            <a:ln w="30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875154" y="7958337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0" y="0"/>
                  </a:moveTo>
                  <a:lnTo>
                    <a:pt x="7305" y="772"/>
                  </a:lnTo>
                  <a:lnTo>
                    <a:pt x="1515" y="2612"/>
                  </a:lnTo>
                </a:path>
              </a:pathLst>
            </a:custGeom>
            <a:ln w="31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856789" y="7960949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19" h="5079">
                  <a:moveTo>
                    <a:pt x="19880" y="0"/>
                  </a:moveTo>
                  <a:lnTo>
                    <a:pt x="14090" y="1840"/>
                  </a:lnTo>
                  <a:lnTo>
                    <a:pt x="0" y="4622"/>
                  </a:lnTo>
                </a:path>
              </a:pathLst>
            </a:custGeom>
            <a:ln w="34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826744" y="7965572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80" h="5715">
                  <a:moveTo>
                    <a:pt x="30045" y="0"/>
                  </a:moveTo>
                  <a:lnTo>
                    <a:pt x="21649" y="1650"/>
                  </a:lnTo>
                  <a:lnTo>
                    <a:pt x="15721" y="2769"/>
                  </a:lnTo>
                  <a:lnTo>
                    <a:pt x="9444" y="3870"/>
                  </a:lnTo>
                  <a:lnTo>
                    <a:pt x="0" y="5463"/>
                  </a:lnTo>
                </a:path>
              </a:pathLst>
            </a:custGeom>
            <a:ln w="34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679933" y="797144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3"/>
                  </a:moveTo>
                  <a:lnTo>
                    <a:pt x="17691" y="343"/>
                  </a:lnTo>
                </a:path>
              </a:pathLst>
            </a:custGeom>
            <a:ln w="35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678271" y="796920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1661" y="2232"/>
                  </a:moveTo>
                  <a:lnTo>
                    <a:pt x="1432" y="15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674495" y="796766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3775" y="1544"/>
                  </a:moveTo>
                  <a:lnTo>
                    <a:pt x="2343" y="0"/>
                  </a:lnTo>
                  <a:lnTo>
                    <a:pt x="0" y="247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670022" y="7970135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80" h="13970">
                  <a:moveTo>
                    <a:pt x="4473" y="0"/>
                  </a:moveTo>
                  <a:lnTo>
                    <a:pt x="2129" y="2469"/>
                  </a:lnTo>
                  <a:lnTo>
                    <a:pt x="0" y="13387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667564" y="7983522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39" h="34290">
                  <a:moveTo>
                    <a:pt x="2457" y="0"/>
                  </a:moveTo>
                  <a:lnTo>
                    <a:pt x="1221" y="6669"/>
                  </a:lnTo>
                  <a:lnTo>
                    <a:pt x="553" y="12414"/>
                  </a:lnTo>
                  <a:lnTo>
                    <a:pt x="223" y="20405"/>
                  </a:lnTo>
                  <a:lnTo>
                    <a:pt x="0" y="33811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667404" y="8017333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4">
                  <a:moveTo>
                    <a:pt x="160" y="0"/>
                  </a:moveTo>
                  <a:lnTo>
                    <a:pt x="0" y="13793"/>
                  </a:lnTo>
                  <a:lnTo>
                    <a:pt x="111" y="24503"/>
                  </a:lnTo>
                  <a:lnTo>
                    <a:pt x="642" y="37631"/>
                  </a:lnTo>
                  <a:lnTo>
                    <a:pt x="1740" y="58677"/>
                  </a:lnTo>
                </a:path>
              </a:pathLst>
            </a:custGeom>
            <a:ln w="33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669144" y="8076010"/>
              <a:ext cx="6350" cy="78740"/>
            </a:xfrm>
            <a:custGeom>
              <a:avLst/>
              <a:gdLst/>
              <a:ahLst/>
              <a:cxnLst/>
              <a:rect l="l" t="t" r="r" b="b"/>
              <a:pathLst>
                <a:path w="6350" h="78740">
                  <a:moveTo>
                    <a:pt x="0" y="0"/>
                  </a:moveTo>
                  <a:lnTo>
                    <a:pt x="1163" y="21357"/>
                  </a:lnTo>
                  <a:lnTo>
                    <a:pt x="2147" y="36666"/>
                  </a:lnTo>
                  <a:lnTo>
                    <a:pt x="3489" y="53297"/>
                  </a:lnTo>
                  <a:lnTo>
                    <a:pt x="5726" y="78620"/>
                  </a:lnTo>
                </a:path>
              </a:pathLst>
            </a:custGeom>
            <a:ln w="32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674871" y="8154631"/>
              <a:ext cx="8890" cy="83185"/>
            </a:xfrm>
            <a:custGeom>
              <a:avLst/>
              <a:gdLst/>
              <a:ahLst/>
              <a:cxnLst/>
              <a:rect l="l" t="t" r="r" b="b"/>
              <a:pathLst>
                <a:path w="8889" h="83184">
                  <a:moveTo>
                    <a:pt x="0" y="0"/>
                  </a:moveTo>
                  <a:lnTo>
                    <a:pt x="2279" y="25388"/>
                  </a:lnTo>
                  <a:lnTo>
                    <a:pt x="3917" y="42472"/>
                  </a:lnTo>
                  <a:lnTo>
                    <a:pt x="5706" y="59011"/>
                  </a:lnTo>
                  <a:lnTo>
                    <a:pt x="8435" y="82766"/>
                  </a:lnTo>
                </a:path>
              </a:pathLst>
            </a:custGeom>
            <a:ln w="30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683306" y="8237397"/>
              <a:ext cx="9525" cy="68580"/>
            </a:xfrm>
            <a:custGeom>
              <a:avLst/>
              <a:gdLst/>
              <a:ahLst/>
              <a:cxnLst/>
              <a:rect l="l" t="t" r="r" b="b"/>
              <a:pathLst>
                <a:path w="9525" h="68579">
                  <a:moveTo>
                    <a:pt x="0" y="0"/>
                  </a:moveTo>
                  <a:lnTo>
                    <a:pt x="2746" y="23527"/>
                  </a:lnTo>
                  <a:lnTo>
                    <a:pt x="4654" y="38478"/>
                  </a:lnTo>
                  <a:lnTo>
                    <a:pt x="6616" y="51250"/>
                  </a:lnTo>
                  <a:lnTo>
                    <a:pt x="9526" y="68242"/>
                  </a:lnTo>
                </a:path>
              </a:pathLst>
            </a:custGeom>
            <a:ln w="29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7" name="object 367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433255" y="8748270"/>
            <a:ext cx="469948" cy="281380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472465" y="9487814"/>
            <a:ext cx="368749" cy="334656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2531163" y="10415010"/>
            <a:ext cx="375600" cy="352101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092137" y="7878597"/>
            <a:ext cx="435362" cy="331621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158981" y="8725399"/>
            <a:ext cx="336882" cy="287953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106448" y="9599917"/>
            <a:ext cx="399950" cy="288227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224768" y="10539046"/>
            <a:ext cx="310804" cy="321577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6475839" y="7817304"/>
            <a:ext cx="495456" cy="363394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6563072" y="8716144"/>
            <a:ext cx="354965" cy="348402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556649" y="9787348"/>
            <a:ext cx="330476" cy="376830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606216" y="10737150"/>
            <a:ext cx="297239" cy="3608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093" y="243056"/>
            <a:ext cx="661035" cy="615950"/>
            <a:chOff x="972093" y="243056"/>
            <a:chExt cx="661035" cy="615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300" y="370281"/>
              <a:ext cx="82416" cy="2498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6614" y="604108"/>
              <a:ext cx="22860" cy="240029"/>
            </a:xfrm>
            <a:custGeom>
              <a:avLst/>
              <a:gdLst/>
              <a:ahLst/>
              <a:cxnLst/>
              <a:rect l="l" t="t" r="r" b="b"/>
              <a:pathLst>
                <a:path w="22859" h="240030">
                  <a:moveTo>
                    <a:pt x="22660" y="0"/>
                  </a:moveTo>
                  <a:lnTo>
                    <a:pt x="10453" y="127825"/>
                  </a:lnTo>
                  <a:lnTo>
                    <a:pt x="4024" y="195431"/>
                  </a:lnTo>
                  <a:lnTo>
                    <a:pt x="1248" y="225316"/>
                  </a:lnTo>
                  <a:lnTo>
                    <a:pt x="0" y="239979"/>
                  </a:lnTo>
                </a:path>
              </a:pathLst>
            </a:custGeom>
            <a:ln w="2904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7044" y="42999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690" y="2778"/>
                  </a:moveTo>
                  <a:lnTo>
                    <a:pt x="2346" y="2491"/>
                  </a:lnTo>
                  <a:lnTo>
                    <a:pt x="2002" y="2204"/>
                  </a:lnTo>
                </a:path>
                <a:path w="3175" h="3175">
                  <a:moveTo>
                    <a:pt x="2002" y="2204"/>
                  </a:moveTo>
                  <a:lnTo>
                    <a:pt x="1314" y="1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5729" y="42619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314" y="3802"/>
                  </a:moveTo>
                  <a:lnTo>
                    <a:pt x="0" y="2171"/>
                  </a:lnTo>
                  <a:lnTo>
                    <a:pt x="462" y="0"/>
                  </a:lnTo>
                </a:path>
              </a:pathLst>
            </a:custGeom>
            <a:ln w="3481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6191" y="42402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0" y="2173"/>
                  </a:moveTo>
                  <a:lnTo>
                    <a:pt x="462" y="0"/>
                  </a:lnTo>
                  <a:lnTo>
                    <a:pt x="5773" y="27"/>
                  </a:lnTo>
                </a:path>
              </a:pathLst>
            </a:custGeom>
            <a:ln w="346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1965" y="424050"/>
              <a:ext cx="17780" cy="6985"/>
            </a:xfrm>
            <a:custGeom>
              <a:avLst/>
              <a:gdLst/>
              <a:ahLst/>
              <a:cxnLst/>
              <a:rect l="l" t="t" r="r" b="b"/>
              <a:pathLst>
                <a:path w="17780" h="6984">
                  <a:moveTo>
                    <a:pt x="0" y="0"/>
                  </a:moveTo>
                  <a:lnTo>
                    <a:pt x="5311" y="27"/>
                  </a:lnTo>
                  <a:lnTo>
                    <a:pt x="17515" y="6762"/>
                  </a:lnTo>
                </a:path>
              </a:pathLst>
            </a:custGeom>
            <a:ln w="346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9480" y="430812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5" h="23495">
                  <a:moveTo>
                    <a:pt x="0" y="0"/>
                  </a:moveTo>
                  <a:lnTo>
                    <a:pt x="7347" y="4144"/>
                  </a:lnTo>
                  <a:lnTo>
                    <a:pt x="13013" y="7911"/>
                  </a:lnTo>
                  <a:lnTo>
                    <a:pt x="19896" y="13445"/>
                  </a:lnTo>
                  <a:lnTo>
                    <a:pt x="30890" y="22894"/>
                  </a:lnTo>
                </a:path>
              </a:pathLst>
            </a:custGeom>
            <a:ln w="3428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0370" y="453707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4" h="42545">
                  <a:moveTo>
                    <a:pt x="0" y="0"/>
                  </a:moveTo>
                  <a:lnTo>
                    <a:pt x="11167" y="9750"/>
                  </a:lnTo>
                  <a:lnTo>
                    <a:pt x="19264" y="17396"/>
                  </a:lnTo>
                  <a:lnTo>
                    <a:pt x="28227" y="26895"/>
                  </a:lnTo>
                  <a:lnTo>
                    <a:pt x="41994" y="42203"/>
                  </a:lnTo>
                </a:path>
              </a:pathLst>
            </a:custGeom>
            <a:ln w="33252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2365" y="495910"/>
              <a:ext cx="49530" cy="59690"/>
            </a:xfrm>
            <a:custGeom>
              <a:avLst/>
              <a:gdLst/>
              <a:ahLst/>
              <a:cxnLst/>
              <a:rect l="l" t="t" r="r" b="b"/>
              <a:pathLst>
                <a:path w="49530" h="59690">
                  <a:moveTo>
                    <a:pt x="0" y="0"/>
                  </a:moveTo>
                  <a:lnTo>
                    <a:pt x="13874" y="15577"/>
                  </a:lnTo>
                  <a:lnTo>
                    <a:pt x="23595" y="26971"/>
                  </a:lnTo>
                  <a:lnTo>
                    <a:pt x="33746" y="39763"/>
                  </a:lnTo>
                  <a:lnTo>
                    <a:pt x="48915" y="59534"/>
                  </a:lnTo>
                </a:path>
              </a:pathLst>
            </a:custGeom>
            <a:ln w="3196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71280" y="555445"/>
              <a:ext cx="51435" cy="69850"/>
            </a:xfrm>
            <a:custGeom>
              <a:avLst/>
              <a:gdLst/>
              <a:ahLst/>
              <a:cxnLst/>
              <a:rect l="l" t="t" r="r" b="b"/>
              <a:pathLst>
                <a:path w="51434" h="69850">
                  <a:moveTo>
                    <a:pt x="0" y="0"/>
                  </a:moveTo>
                  <a:lnTo>
                    <a:pt x="15205" y="19927"/>
                  </a:lnTo>
                  <a:lnTo>
                    <a:pt x="25618" y="33816"/>
                  </a:lnTo>
                  <a:lnTo>
                    <a:pt x="36048" y="48189"/>
                  </a:lnTo>
                  <a:lnTo>
                    <a:pt x="51305" y="69567"/>
                  </a:lnTo>
                </a:path>
              </a:pathLst>
            </a:custGeom>
            <a:ln w="307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2586" y="625013"/>
              <a:ext cx="49530" cy="69215"/>
            </a:xfrm>
            <a:custGeom>
              <a:avLst/>
              <a:gdLst/>
              <a:ahLst/>
              <a:cxnLst/>
              <a:rect l="l" t="t" r="r" b="b"/>
              <a:pathLst>
                <a:path w="49530" h="69215">
                  <a:moveTo>
                    <a:pt x="0" y="0"/>
                  </a:moveTo>
                  <a:lnTo>
                    <a:pt x="15227" y="21370"/>
                  </a:lnTo>
                  <a:lnTo>
                    <a:pt x="25454" y="35690"/>
                  </a:lnTo>
                  <a:lnTo>
                    <a:pt x="35313" y="49434"/>
                  </a:lnTo>
                  <a:lnTo>
                    <a:pt x="49442" y="69079"/>
                  </a:lnTo>
                </a:path>
              </a:pathLst>
            </a:custGeom>
            <a:ln w="2986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72028" y="694092"/>
              <a:ext cx="44450" cy="58419"/>
            </a:xfrm>
            <a:custGeom>
              <a:avLst/>
              <a:gdLst/>
              <a:ahLst/>
              <a:cxnLst/>
              <a:rect l="l" t="t" r="r" b="b"/>
              <a:pathLst>
                <a:path w="44450" h="58420">
                  <a:moveTo>
                    <a:pt x="0" y="0"/>
                  </a:moveTo>
                  <a:lnTo>
                    <a:pt x="14041" y="19470"/>
                  </a:lnTo>
                  <a:lnTo>
                    <a:pt x="23290" y="31992"/>
                  </a:lnTo>
                  <a:lnTo>
                    <a:pt x="31859" y="42995"/>
                  </a:lnTo>
                  <a:lnTo>
                    <a:pt x="43859" y="57908"/>
                  </a:lnTo>
                </a:path>
              </a:pathLst>
            </a:custGeom>
            <a:ln w="2961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5887" y="752000"/>
              <a:ext cx="35560" cy="38735"/>
            </a:xfrm>
            <a:custGeom>
              <a:avLst/>
              <a:gdLst/>
              <a:ahLst/>
              <a:cxnLst/>
              <a:rect l="l" t="t" r="r" b="b"/>
              <a:pathLst>
                <a:path w="35559" h="38734">
                  <a:moveTo>
                    <a:pt x="0" y="0"/>
                  </a:moveTo>
                  <a:lnTo>
                    <a:pt x="11868" y="14608"/>
                  </a:lnTo>
                  <a:lnTo>
                    <a:pt x="19513" y="23481"/>
                  </a:lnTo>
                  <a:lnTo>
                    <a:pt x="26254" y="30220"/>
                  </a:lnTo>
                  <a:lnTo>
                    <a:pt x="35413" y="38428"/>
                  </a:lnTo>
                </a:path>
              </a:pathLst>
            </a:custGeom>
            <a:ln w="3004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1301" y="790429"/>
              <a:ext cx="26034" cy="13970"/>
            </a:xfrm>
            <a:custGeom>
              <a:avLst/>
              <a:gdLst/>
              <a:ahLst/>
              <a:cxnLst/>
              <a:rect l="l" t="t" r="r" b="b"/>
              <a:pathLst>
                <a:path w="26034" h="13970">
                  <a:moveTo>
                    <a:pt x="0" y="0"/>
                  </a:moveTo>
                  <a:lnTo>
                    <a:pt x="9011" y="7821"/>
                  </a:lnTo>
                  <a:lnTo>
                    <a:pt x="14726" y="11853"/>
                  </a:lnTo>
                  <a:lnTo>
                    <a:pt x="19584" y="13378"/>
                  </a:lnTo>
                  <a:lnTo>
                    <a:pt x="26024" y="13678"/>
                  </a:lnTo>
                </a:path>
              </a:pathLst>
            </a:custGeom>
            <a:ln w="310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7326" y="788985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80" h="15875">
                  <a:moveTo>
                    <a:pt x="0" y="15121"/>
                  </a:moveTo>
                  <a:lnTo>
                    <a:pt x="10726" y="15275"/>
                  </a:lnTo>
                  <a:lnTo>
                    <a:pt x="17266" y="0"/>
                  </a:lnTo>
                </a:path>
              </a:pathLst>
            </a:custGeom>
            <a:ln w="3247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4592" y="741889"/>
              <a:ext cx="10160" cy="47625"/>
            </a:xfrm>
            <a:custGeom>
              <a:avLst/>
              <a:gdLst/>
              <a:ahLst/>
              <a:cxnLst/>
              <a:rect l="l" t="t" r="r" b="b"/>
              <a:pathLst>
                <a:path w="10159" h="47625">
                  <a:moveTo>
                    <a:pt x="0" y="47096"/>
                  </a:moveTo>
                  <a:lnTo>
                    <a:pt x="3837" y="37768"/>
                  </a:lnTo>
                  <a:lnTo>
                    <a:pt x="6174" y="29753"/>
                  </a:lnTo>
                  <a:lnTo>
                    <a:pt x="7962" y="18635"/>
                  </a:lnTo>
                  <a:lnTo>
                    <a:pt x="10154" y="0"/>
                  </a:lnTo>
                </a:path>
              </a:pathLst>
            </a:custGeom>
            <a:ln w="3363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4747" y="663503"/>
              <a:ext cx="6350" cy="78740"/>
            </a:xfrm>
            <a:custGeom>
              <a:avLst/>
              <a:gdLst/>
              <a:ahLst/>
              <a:cxnLst/>
              <a:rect l="l" t="t" r="r" b="b"/>
              <a:pathLst>
                <a:path w="6350" h="78740">
                  <a:moveTo>
                    <a:pt x="0" y="78385"/>
                  </a:moveTo>
                  <a:lnTo>
                    <a:pt x="2125" y="59261"/>
                  </a:lnTo>
                  <a:lnTo>
                    <a:pt x="3447" y="44721"/>
                  </a:lnTo>
                  <a:lnTo>
                    <a:pt x="4519" y="27417"/>
                  </a:lnTo>
                  <a:lnTo>
                    <a:pt x="5892" y="0"/>
                  </a:lnTo>
                </a:path>
              </a:pathLst>
            </a:custGeom>
            <a:ln w="32931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0639" y="457911"/>
              <a:ext cx="10795" cy="205740"/>
            </a:xfrm>
            <a:custGeom>
              <a:avLst/>
              <a:gdLst/>
              <a:ahLst/>
              <a:cxnLst/>
              <a:rect l="l" t="t" r="r" b="b"/>
              <a:pathLst>
                <a:path w="10794" h="205740">
                  <a:moveTo>
                    <a:pt x="0" y="205592"/>
                  </a:moveTo>
                  <a:lnTo>
                    <a:pt x="4333" y="115465"/>
                  </a:lnTo>
                  <a:lnTo>
                    <a:pt x="6883" y="64007"/>
                  </a:lnTo>
                  <a:lnTo>
                    <a:pt x="8644" y="31943"/>
                  </a:lnTo>
                  <a:lnTo>
                    <a:pt x="10611" y="0"/>
                  </a:lnTo>
                </a:path>
              </a:pathLst>
            </a:custGeom>
            <a:ln w="2933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21251" y="366766"/>
              <a:ext cx="6350" cy="91440"/>
            </a:xfrm>
            <a:custGeom>
              <a:avLst/>
              <a:gdLst/>
              <a:ahLst/>
              <a:cxnLst/>
              <a:rect l="l" t="t" r="r" b="b"/>
              <a:pathLst>
                <a:path w="6350" h="91440">
                  <a:moveTo>
                    <a:pt x="0" y="91144"/>
                  </a:moveTo>
                  <a:lnTo>
                    <a:pt x="1894" y="60989"/>
                  </a:lnTo>
                  <a:lnTo>
                    <a:pt x="3152" y="41443"/>
                  </a:lnTo>
                  <a:lnTo>
                    <a:pt x="4334" y="23962"/>
                  </a:lnTo>
                  <a:lnTo>
                    <a:pt x="6004" y="0"/>
                  </a:lnTo>
                </a:path>
              </a:pathLst>
            </a:custGeom>
            <a:ln w="2844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7256" y="302062"/>
              <a:ext cx="5080" cy="64769"/>
            </a:xfrm>
            <a:custGeom>
              <a:avLst/>
              <a:gdLst/>
              <a:ahLst/>
              <a:cxnLst/>
              <a:rect l="l" t="t" r="r" b="b"/>
              <a:pathLst>
                <a:path w="5080" h="64770">
                  <a:moveTo>
                    <a:pt x="0" y="64704"/>
                  </a:moveTo>
                  <a:lnTo>
                    <a:pt x="1654" y="41155"/>
                  </a:lnTo>
                  <a:lnTo>
                    <a:pt x="2725" y="26566"/>
                  </a:lnTo>
                  <a:lnTo>
                    <a:pt x="3680" y="14869"/>
                  </a:lnTo>
                  <a:lnTo>
                    <a:pt x="4988" y="0"/>
                  </a:lnTo>
                </a:path>
              </a:pathLst>
            </a:custGeom>
            <a:ln w="2878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2244" y="268230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09" h="34289">
                  <a:moveTo>
                    <a:pt x="0" y="33832"/>
                  </a:moveTo>
                  <a:lnTo>
                    <a:pt x="1285" y="19444"/>
                  </a:lnTo>
                  <a:lnTo>
                    <a:pt x="2088" y="11125"/>
                  </a:lnTo>
                  <a:lnTo>
                    <a:pt x="2745" y="5700"/>
                  </a:lnTo>
                  <a:lnTo>
                    <a:pt x="3592" y="0"/>
                  </a:lnTo>
                </a:path>
              </a:pathLst>
            </a:custGeom>
            <a:ln w="3010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5837" y="259035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0" y="9194"/>
                  </a:moveTo>
                  <a:lnTo>
                    <a:pt x="1407" y="0"/>
                  </a:lnTo>
                  <a:lnTo>
                    <a:pt x="2415" y="5089"/>
                  </a:lnTo>
                </a:path>
              </a:pathLst>
            </a:custGeom>
            <a:ln w="31956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679" y="561176"/>
              <a:ext cx="157297" cy="24139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528" y="530021"/>
            <a:ext cx="144983" cy="26637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0927" y="508713"/>
            <a:ext cx="270251" cy="257116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259013" y="390411"/>
            <a:ext cx="320675" cy="377825"/>
            <a:chOff x="2259013" y="390411"/>
            <a:chExt cx="320675" cy="37782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9013" y="560609"/>
              <a:ext cx="219167" cy="1989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4471" y="390411"/>
              <a:ext cx="74620" cy="37739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3285419" y="421552"/>
            <a:ext cx="53975" cy="375920"/>
            <a:chOff x="3285419" y="421552"/>
            <a:chExt cx="53975" cy="375920"/>
          </a:xfrm>
        </p:grpSpPr>
        <p:sp>
          <p:nvSpPr>
            <p:cNvPr id="32" name="object 32"/>
            <p:cNvSpPr/>
            <p:nvPr/>
          </p:nvSpPr>
          <p:spPr>
            <a:xfrm>
              <a:off x="3303857" y="47251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147"/>
                  </a:moveTo>
                  <a:lnTo>
                    <a:pt x="17462" y="1147"/>
                  </a:lnTo>
                </a:path>
              </a:pathLst>
            </a:custGeom>
            <a:ln w="317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02482" y="440297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4">
                  <a:moveTo>
                    <a:pt x="1374" y="32216"/>
                  </a:moveTo>
                  <a:lnTo>
                    <a:pt x="487" y="14565"/>
                  </a:lnTo>
                  <a:lnTo>
                    <a:pt x="66" y="5325"/>
                  </a:lnTo>
                  <a:lnTo>
                    <a:pt x="0" y="1477"/>
                  </a:lnTo>
                  <a:lnTo>
                    <a:pt x="175" y="0"/>
                  </a:lnTo>
                </a:path>
              </a:pathLst>
            </a:custGeom>
            <a:ln w="3412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2657" y="438567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29">
                  <a:moveTo>
                    <a:pt x="0" y="1730"/>
                  </a:moveTo>
                  <a:lnTo>
                    <a:pt x="344" y="0"/>
                  </a:lnTo>
                  <a:lnTo>
                    <a:pt x="1466" y="11234"/>
                  </a:lnTo>
                </a:path>
              </a:pathLst>
            </a:custGeom>
            <a:ln w="3402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04124" y="449802"/>
              <a:ext cx="3175" cy="39370"/>
            </a:xfrm>
            <a:custGeom>
              <a:avLst/>
              <a:gdLst/>
              <a:ahLst/>
              <a:cxnLst/>
              <a:rect l="l" t="t" r="r" b="b"/>
              <a:pathLst>
                <a:path w="3175" h="39370">
                  <a:moveTo>
                    <a:pt x="0" y="0"/>
                  </a:moveTo>
                  <a:lnTo>
                    <a:pt x="678" y="6929"/>
                  </a:lnTo>
                  <a:lnTo>
                    <a:pt x="1219" y="13302"/>
                  </a:lnTo>
                  <a:lnTo>
                    <a:pt x="1905" y="22777"/>
                  </a:lnTo>
                  <a:lnTo>
                    <a:pt x="3018" y="39011"/>
                  </a:lnTo>
                </a:path>
              </a:pathLst>
            </a:custGeom>
            <a:ln w="3471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07143" y="488813"/>
              <a:ext cx="13335" cy="237490"/>
            </a:xfrm>
            <a:custGeom>
              <a:avLst/>
              <a:gdLst/>
              <a:ahLst/>
              <a:cxnLst/>
              <a:rect l="l" t="t" r="r" b="b"/>
              <a:pathLst>
                <a:path w="13335" h="237490">
                  <a:moveTo>
                    <a:pt x="0" y="0"/>
                  </a:moveTo>
                  <a:lnTo>
                    <a:pt x="6430" y="116311"/>
                  </a:lnTo>
                  <a:lnTo>
                    <a:pt x="9957" y="179785"/>
                  </a:lnTo>
                  <a:lnTo>
                    <a:pt x="11824" y="212654"/>
                  </a:lnTo>
                  <a:lnTo>
                    <a:pt x="13277" y="237151"/>
                  </a:lnTo>
                </a:path>
              </a:pathLst>
            </a:custGeom>
            <a:ln w="2997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20421" y="725965"/>
              <a:ext cx="4445" cy="56515"/>
            </a:xfrm>
            <a:custGeom>
              <a:avLst/>
              <a:gdLst/>
              <a:ahLst/>
              <a:cxnLst/>
              <a:rect l="l" t="t" r="r" b="b"/>
              <a:pathLst>
                <a:path w="4445" h="56515">
                  <a:moveTo>
                    <a:pt x="0" y="0"/>
                  </a:moveTo>
                  <a:lnTo>
                    <a:pt x="1306" y="21671"/>
                  </a:lnTo>
                  <a:lnTo>
                    <a:pt x="2147" y="34756"/>
                  </a:lnTo>
                  <a:lnTo>
                    <a:pt x="2886" y="44532"/>
                  </a:lnTo>
                  <a:lnTo>
                    <a:pt x="3888" y="56274"/>
                  </a:lnTo>
                </a:path>
              </a:pathLst>
            </a:custGeom>
            <a:ln w="2952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175156" y="348202"/>
            <a:ext cx="462915" cy="90170"/>
            <a:chOff x="3175156" y="348202"/>
            <a:chExt cx="462915" cy="90170"/>
          </a:xfrm>
        </p:grpSpPr>
        <p:sp>
          <p:nvSpPr>
            <p:cNvPr id="39" name="object 39"/>
            <p:cNvSpPr/>
            <p:nvPr/>
          </p:nvSpPr>
          <p:spPr>
            <a:xfrm>
              <a:off x="3201509" y="416929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8531" y="3838"/>
                  </a:moveTo>
                  <a:lnTo>
                    <a:pt x="7499" y="3494"/>
                  </a:lnTo>
                  <a:lnTo>
                    <a:pt x="6467" y="3150"/>
                  </a:lnTo>
                </a:path>
                <a:path w="8889" h="4445">
                  <a:moveTo>
                    <a:pt x="6467" y="3150"/>
                  </a:moveTo>
                  <a:lnTo>
                    <a:pt x="4403" y="24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94711" y="41121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798" y="5719"/>
                  </a:moveTo>
                  <a:lnTo>
                    <a:pt x="2394" y="3258"/>
                  </a:lnTo>
                  <a:lnTo>
                    <a:pt x="0" y="0"/>
                  </a:lnTo>
                </a:path>
              </a:pathLst>
            </a:custGeom>
            <a:ln w="3466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92316" y="40513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2395" y="6074"/>
                  </a:moveTo>
                  <a:lnTo>
                    <a:pt x="0" y="2815"/>
                  </a:lnTo>
                  <a:lnTo>
                    <a:pt x="6206" y="0"/>
                  </a:lnTo>
                </a:path>
              </a:pathLst>
            </a:custGeom>
            <a:ln w="343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98523" y="399806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5" h="5714">
                  <a:moveTo>
                    <a:pt x="0" y="5329"/>
                  </a:moveTo>
                  <a:lnTo>
                    <a:pt x="3910" y="3663"/>
                  </a:lnTo>
                  <a:lnTo>
                    <a:pt x="8008" y="2552"/>
                  </a:lnTo>
                  <a:lnTo>
                    <a:pt x="14809" y="1497"/>
                  </a:lnTo>
                  <a:lnTo>
                    <a:pt x="26828" y="0"/>
                  </a:lnTo>
                </a:path>
              </a:pathLst>
            </a:custGeom>
            <a:ln w="344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25351" y="393876"/>
              <a:ext cx="57785" cy="6350"/>
            </a:xfrm>
            <a:custGeom>
              <a:avLst/>
              <a:gdLst/>
              <a:ahLst/>
              <a:cxnLst/>
              <a:rect l="l" t="t" r="r" b="b"/>
              <a:pathLst>
                <a:path w="57785" h="6350">
                  <a:moveTo>
                    <a:pt x="0" y="5929"/>
                  </a:moveTo>
                  <a:lnTo>
                    <a:pt x="12500" y="4422"/>
                  </a:lnTo>
                  <a:lnTo>
                    <a:pt x="22674" y="3302"/>
                  </a:lnTo>
                  <a:lnTo>
                    <a:pt x="35926" y="2013"/>
                  </a:lnTo>
                  <a:lnTo>
                    <a:pt x="57663" y="0"/>
                  </a:lnTo>
                </a:path>
              </a:pathLst>
            </a:custGeom>
            <a:ln w="341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83015" y="369924"/>
              <a:ext cx="260985" cy="24130"/>
            </a:xfrm>
            <a:custGeom>
              <a:avLst/>
              <a:gdLst/>
              <a:ahLst/>
              <a:cxnLst/>
              <a:rect l="l" t="t" r="r" b="b"/>
              <a:pathLst>
                <a:path w="260985" h="24129">
                  <a:moveTo>
                    <a:pt x="0" y="23952"/>
                  </a:moveTo>
                  <a:lnTo>
                    <a:pt x="131040" y="11863"/>
                  </a:lnTo>
                  <a:lnTo>
                    <a:pt x="201885" y="5339"/>
                  </a:lnTo>
                  <a:lnTo>
                    <a:pt x="236982" y="2133"/>
                  </a:lnTo>
                  <a:lnTo>
                    <a:pt x="260779" y="0"/>
                  </a:lnTo>
                </a:path>
              </a:pathLst>
            </a:custGeom>
            <a:ln w="2920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3794" y="365293"/>
              <a:ext cx="53975" cy="5080"/>
            </a:xfrm>
            <a:custGeom>
              <a:avLst/>
              <a:gdLst/>
              <a:ahLst/>
              <a:cxnLst/>
              <a:rect l="l" t="t" r="r" b="b"/>
              <a:pathLst>
                <a:path w="53975" h="5079">
                  <a:moveTo>
                    <a:pt x="0" y="4630"/>
                  </a:moveTo>
                  <a:lnTo>
                    <a:pt x="20556" y="2798"/>
                  </a:lnTo>
                  <a:lnTo>
                    <a:pt x="32969" y="1705"/>
                  </a:lnTo>
                  <a:lnTo>
                    <a:pt x="42243" y="917"/>
                  </a:lnTo>
                  <a:lnTo>
                    <a:pt x="53382" y="0"/>
                  </a:lnTo>
                </a:path>
              </a:pathLst>
            </a:custGeom>
            <a:ln w="2927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97177" y="363793"/>
              <a:ext cx="21590" cy="1905"/>
            </a:xfrm>
            <a:custGeom>
              <a:avLst/>
              <a:gdLst/>
              <a:ahLst/>
              <a:cxnLst/>
              <a:rect l="l" t="t" r="r" b="b"/>
              <a:pathLst>
                <a:path w="21589" h="1904">
                  <a:moveTo>
                    <a:pt x="0" y="1500"/>
                  </a:moveTo>
                  <a:lnTo>
                    <a:pt x="18320" y="0"/>
                  </a:lnTo>
                  <a:lnTo>
                    <a:pt x="21147" y="768"/>
                  </a:lnTo>
                </a:path>
              </a:pathLst>
            </a:custGeom>
            <a:ln w="3070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12643" y="364562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10">
                  <a:moveTo>
                    <a:pt x="5681" y="0"/>
                  </a:moveTo>
                  <a:lnTo>
                    <a:pt x="8508" y="768"/>
                  </a:lnTo>
                  <a:lnTo>
                    <a:pt x="0" y="3813"/>
                  </a:lnTo>
                </a:path>
              </a:pathLst>
            </a:custGeom>
            <a:ln w="3271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57051" y="368375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79" h="18414">
                  <a:moveTo>
                    <a:pt x="55591" y="0"/>
                  </a:moveTo>
                  <a:lnTo>
                    <a:pt x="33181" y="7326"/>
                  </a:lnTo>
                  <a:lnTo>
                    <a:pt x="19920" y="11633"/>
                  </a:lnTo>
                  <a:lnTo>
                    <a:pt x="10597" y="14598"/>
                  </a:lnTo>
                  <a:lnTo>
                    <a:pt x="0" y="17899"/>
                  </a:lnTo>
                </a:path>
              </a:pathLst>
            </a:custGeom>
            <a:ln w="33840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3303013" y="535819"/>
            <a:ext cx="639445" cy="224154"/>
            <a:chOff x="3303013" y="535819"/>
            <a:chExt cx="639445" cy="224154"/>
          </a:xfrm>
        </p:grpSpPr>
        <p:sp>
          <p:nvSpPr>
            <p:cNvPr id="50" name="object 50"/>
            <p:cNvSpPr/>
            <p:nvPr/>
          </p:nvSpPr>
          <p:spPr>
            <a:xfrm>
              <a:off x="3322794" y="558119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09">
                  <a:moveTo>
                    <a:pt x="6581" y="0"/>
                  </a:moveTo>
                  <a:lnTo>
                    <a:pt x="5550" y="458"/>
                  </a:lnTo>
                  <a:lnTo>
                    <a:pt x="4517" y="917"/>
                  </a:lnTo>
                </a:path>
                <a:path w="6985" h="3809">
                  <a:moveTo>
                    <a:pt x="4517" y="917"/>
                  </a:moveTo>
                  <a:lnTo>
                    <a:pt x="2454" y="1835"/>
                  </a:lnTo>
                  <a:lnTo>
                    <a:pt x="0" y="3435"/>
                  </a:lnTo>
                </a:path>
              </a:pathLst>
            </a:custGeom>
            <a:ln w="34925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20340" y="561554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453" y="0"/>
                  </a:moveTo>
                  <a:lnTo>
                    <a:pt x="0" y="1599"/>
                  </a:lnTo>
                  <a:lnTo>
                    <a:pt x="2668" y="4004"/>
                  </a:lnTo>
                </a:path>
              </a:pathLst>
            </a:custGeom>
            <a:ln w="3465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323008" y="565559"/>
              <a:ext cx="15875" cy="5080"/>
            </a:xfrm>
            <a:custGeom>
              <a:avLst/>
              <a:gdLst/>
              <a:ahLst/>
              <a:cxnLst/>
              <a:rect l="l" t="t" r="r" b="b"/>
              <a:pathLst>
                <a:path w="15875" h="5079">
                  <a:moveTo>
                    <a:pt x="0" y="0"/>
                  </a:moveTo>
                  <a:lnTo>
                    <a:pt x="2668" y="2404"/>
                  </a:lnTo>
                  <a:lnTo>
                    <a:pt x="15708" y="4516"/>
                  </a:lnTo>
                </a:path>
              </a:pathLst>
            </a:custGeom>
            <a:ln w="34573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38717" y="570075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09">
                  <a:moveTo>
                    <a:pt x="0" y="0"/>
                  </a:moveTo>
                  <a:lnTo>
                    <a:pt x="7927" y="1239"/>
                  </a:lnTo>
                  <a:lnTo>
                    <a:pt x="14516" y="1996"/>
                  </a:lnTo>
                  <a:lnTo>
                    <a:pt x="23321" y="2581"/>
                  </a:lnTo>
                  <a:lnTo>
                    <a:pt x="37891" y="3303"/>
                  </a:lnTo>
                </a:path>
              </a:pathLst>
            </a:custGeom>
            <a:ln w="34494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76609" y="573378"/>
              <a:ext cx="55880" cy="1270"/>
            </a:xfrm>
            <a:custGeom>
              <a:avLst/>
              <a:gdLst/>
              <a:ahLst/>
              <a:cxnLst/>
              <a:rect l="l" t="t" r="r" b="b"/>
              <a:pathLst>
                <a:path w="55879" h="1270">
                  <a:moveTo>
                    <a:pt x="0" y="0"/>
                  </a:moveTo>
                  <a:lnTo>
                    <a:pt x="14851" y="680"/>
                  </a:lnTo>
                  <a:lnTo>
                    <a:pt x="25616" y="981"/>
                  </a:lnTo>
                  <a:lnTo>
                    <a:pt x="37531" y="968"/>
                  </a:lnTo>
                  <a:lnTo>
                    <a:pt x="55828" y="708"/>
                  </a:lnTo>
                </a:path>
              </a:pathLst>
            </a:custGeom>
            <a:ln w="333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32437" y="572006"/>
              <a:ext cx="58419" cy="2540"/>
            </a:xfrm>
            <a:custGeom>
              <a:avLst/>
              <a:gdLst/>
              <a:ahLst/>
              <a:cxnLst/>
              <a:rect l="l" t="t" r="r" b="b"/>
              <a:pathLst>
                <a:path w="58420" h="2540">
                  <a:moveTo>
                    <a:pt x="0" y="2080"/>
                  </a:moveTo>
                  <a:lnTo>
                    <a:pt x="18333" y="1776"/>
                  </a:lnTo>
                  <a:lnTo>
                    <a:pt x="30502" y="1458"/>
                  </a:lnTo>
                  <a:lnTo>
                    <a:pt x="41957" y="931"/>
                  </a:lnTo>
                  <a:lnTo>
                    <a:pt x="58152" y="0"/>
                  </a:lnTo>
                </a:path>
              </a:pathLst>
            </a:custGeom>
            <a:ln w="31939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90590" y="568683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09">
                  <a:moveTo>
                    <a:pt x="0" y="3323"/>
                  </a:moveTo>
                  <a:lnTo>
                    <a:pt x="15974" y="2371"/>
                  </a:lnTo>
                  <a:lnTo>
                    <a:pt x="25890" y="1708"/>
                  </a:lnTo>
                  <a:lnTo>
                    <a:pt x="33878" y="1021"/>
                  </a:lnTo>
                  <a:lnTo>
                    <a:pt x="44070" y="0"/>
                  </a:lnTo>
                </a:path>
              </a:pathLst>
            </a:custGeom>
            <a:ln w="31207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34660" y="565920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60" h="3175">
                  <a:moveTo>
                    <a:pt x="0" y="2762"/>
                  </a:moveTo>
                  <a:lnTo>
                    <a:pt x="16894" y="1037"/>
                  </a:lnTo>
                  <a:lnTo>
                    <a:pt x="22743" y="0"/>
                  </a:lnTo>
                </a:path>
              </a:pathLst>
            </a:custGeom>
            <a:ln w="31658">
              <a:solidFill>
                <a:srgbClr val="EB4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9607" y="549854"/>
              <a:ext cx="172652" cy="20971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5065" y="535819"/>
              <a:ext cx="126985" cy="214959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002709" y="505715"/>
            <a:ext cx="614680" cy="274955"/>
            <a:chOff x="4002709" y="505715"/>
            <a:chExt cx="614680" cy="274955"/>
          </a:xfrm>
        </p:grpSpPr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2709" y="516269"/>
              <a:ext cx="317683" cy="224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7186" y="505715"/>
              <a:ext cx="269951" cy="274909"/>
            </a:xfrm>
            <a:prstGeom prst="rect">
              <a:avLst/>
            </a:prstGeom>
          </p:spPr>
        </p:pic>
      </p:grpSp>
      <p:sp>
        <p:nvSpPr>
          <p:cNvPr id="63" name="object 63"/>
          <p:cNvSpPr/>
          <p:nvPr/>
        </p:nvSpPr>
        <p:spPr>
          <a:xfrm>
            <a:off x="815081" y="1060993"/>
            <a:ext cx="4009390" cy="0"/>
          </a:xfrm>
          <a:custGeom>
            <a:avLst/>
            <a:gdLst/>
            <a:ahLst/>
            <a:cxnLst/>
            <a:rect l="l" t="t" r="r" b="b"/>
            <a:pathLst>
              <a:path w="40093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009390">
                <a:moveTo>
                  <a:pt x="4233" y="0"/>
                </a:moveTo>
                <a:lnTo>
                  <a:pt x="2317088" y="0"/>
                </a:lnTo>
                <a:lnTo>
                  <a:pt x="3505200" y="0"/>
                </a:lnTo>
                <a:lnTo>
                  <a:pt x="3944011" y="0"/>
                </a:lnTo>
                <a:lnTo>
                  <a:pt x="4008966" y="0"/>
                </a:lnTo>
              </a:path>
            </a:pathLst>
          </a:custGeom>
          <a:ln w="29081">
            <a:solidFill>
              <a:srgbClr val="EB4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456276" y="1757845"/>
            <a:ext cx="370205" cy="370840"/>
            <a:chOff x="456276" y="1757845"/>
            <a:chExt cx="370205" cy="370840"/>
          </a:xfrm>
        </p:grpSpPr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76" y="1769973"/>
              <a:ext cx="83559" cy="35816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055" y="1757845"/>
              <a:ext cx="254007" cy="367519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218075" y="1909951"/>
            <a:ext cx="47625" cy="190500"/>
            <a:chOff x="1218075" y="1909951"/>
            <a:chExt cx="47625" cy="190500"/>
          </a:xfrm>
        </p:grpSpPr>
        <p:sp>
          <p:nvSpPr>
            <p:cNvPr id="68" name="object 68"/>
            <p:cNvSpPr/>
            <p:nvPr/>
          </p:nvSpPr>
          <p:spPr>
            <a:xfrm>
              <a:off x="1245363" y="198192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777" y="0"/>
                  </a:moveTo>
                  <a:lnTo>
                    <a:pt x="2490" y="401"/>
                  </a:lnTo>
                  <a:lnTo>
                    <a:pt x="2204" y="802"/>
                  </a:lnTo>
                </a:path>
                <a:path w="3175" h="5080">
                  <a:moveTo>
                    <a:pt x="2204" y="802"/>
                  </a:moveTo>
                  <a:lnTo>
                    <a:pt x="1630" y="1605"/>
                  </a:lnTo>
                  <a:lnTo>
                    <a:pt x="0" y="455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41903" y="1986481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3459" y="0"/>
                  </a:moveTo>
                  <a:lnTo>
                    <a:pt x="1828" y="2947"/>
                  </a:lnTo>
                  <a:lnTo>
                    <a:pt x="0" y="8812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38696" y="1995294"/>
              <a:ext cx="3810" cy="15240"/>
            </a:xfrm>
            <a:custGeom>
              <a:avLst/>
              <a:gdLst/>
              <a:ahLst/>
              <a:cxnLst/>
              <a:rect l="l" t="t" r="r" b="b"/>
              <a:pathLst>
                <a:path w="3809" h="15239">
                  <a:moveTo>
                    <a:pt x="3207" y="0"/>
                  </a:moveTo>
                  <a:lnTo>
                    <a:pt x="1378" y="5865"/>
                  </a:lnTo>
                  <a:lnTo>
                    <a:pt x="0" y="15096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36607" y="2010391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2088" y="0"/>
                  </a:moveTo>
                  <a:lnTo>
                    <a:pt x="710" y="9231"/>
                  </a:lnTo>
                  <a:lnTo>
                    <a:pt x="0" y="21622"/>
                  </a:lnTo>
                </a:path>
              </a:pathLst>
            </a:custGeom>
            <a:ln w="34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4793" y="2032013"/>
              <a:ext cx="1905" cy="52069"/>
            </a:xfrm>
            <a:custGeom>
              <a:avLst/>
              <a:gdLst/>
              <a:ahLst/>
              <a:cxnLst/>
              <a:rect l="l" t="t" r="r" b="b"/>
              <a:pathLst>
                <a:path w="1905" h="52069">
                  <a:moveTo>
                    <a:pt x="1814" y="0"/>
                  </a:moveTo>
                  <a:lnTo>
                    <a:pt x="987" y="23407"/>
                  </a:lnTo>
                  <a:lnTo>
                    <a:pt x="522" y="36570"/>
                  </a:lnTo>
                  <a:lnTo>
                    <a:pt x="250" y="44315"/>
                  </a:lnTo>
                  <a:lnTo>
                    <a:pt x="0" y="51465"/>
                  </a:lnTo>
                </a:path>
              </a:pathLst>
            </a:custGeom>
            <a:ln w="33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39655" y="193470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38111" y="1929271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4">
                  <a:moveTo>
                    <a:pt x="1543" y="5433"/>
                  </a:moveTo>
                  <a:lnTo>
                    <a:pt x="285" y="1657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7826" y="1927316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285" y="1954"/>
                  </a:moveTo>
                  <a:lnTo>
                    <a:pt x="0" y="296"/>
                  </a:lnTo>
                  <a:lnTo>
                    <a:pt x="960" y="0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30589" y="1926649"/>
            <a:ext cx="157061" cy="182783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01478" y="1926504"/>
            <a:ext cx="372243" cy="19635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26281" y="1909153"/>
            <a:ext cx="414758" cy="208642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2923458" y="1765535"/>
            <a:ext cx="342265" cy="633730"/>
            <a:chOff x="2923458" y="1765535"/>
            <a:chExt cx="342265" cy="633730"/>
          </a:xfrm>
        </p:grpSpPr>
        <p:sp>
          <p:nvSpPr>
            <p:cNvPr id="80" name="object 80"/>
            <p:cNvSpPr/>
            <p:nvPr/>
          </p:nvSpPr>
          <p:spPr>
            <a:xfrm>
              <a:off x="2943146" y="180029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4206" y="0"/>
                  </a:moveTo>
                  <a:lnTo>
                    <a:pt x="3576" y="0"/>
                  </a:lnTo>
                  <a:lnTo>
                    <a:pt x="2945" y="0"/>
                  </a:lnTo>
                </a:path>
                <a:path w="4444" h="3175">
                  <a:moveTo>
                    <a:pt x="2945" y="0"/>
                  </a:moveTo>
                  <a:lnTo>
                    <a:pt x="1684" y="0"/>
                  </a:lnTo>
                  <a:lnTo>
                    <a:pt x="0" y="286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41091" y="1803159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4">
                  <a:moveTo>
                    <a:pt x="2054" y="0"/>
                  </a:moveTo>
                  <a:lnTo>
                    <a:pt x="370" y="2866"/>
                  </a:lnTo>
                  <a:lnTo>
                    <a:pt x="0" y="11709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40721" y="181486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370" y="0"/>
                  </a:moveTo>
                  <a:lnTo>
                    <a:pt x="0" y="8841"/>
                  </a:lnTo>
                  <a:lnTo>
                    <a:pt x="1382" y="25148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42104" y="1840017"/>
              <a:ext cx="6985" cy="92710"/>
            </a:xfrm>
            <a:custGeom>
              <a:avLst/>
              <a:gdLst/>
              <a:ahLst/>
              <a:cxnLst/>
              <a:rect l="l" t="t" r="r" b="b"/>
              <a:pathLst>
                <a:path w="6985" h="92710">
                  <a:moveTo>
                    <a:pt x="0" y="0"/>
                  </a:moveTo>
                  <a:lnTo>
                    <a:pt x="3048" y="37522"/>
                  </a:lnTo>
                  <a:lnTo>
                    <a:pt x="4767" y="59665"/>
                  </a:lnTo>
                  <a:lnTo>
                    <a:pt x="5791" y="75100"/>
                  </a:lnTo>
                  <a:lnTo>
                    <a:pt x="6751" y="92498"/>
                  </a:lnTo>
                </a:path>
              </a:pathLst>
            </a:custGeom>
            <a:ln w="32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48855" y="1932516"/>
              <a:ext cx="4445" cy="104139"/>
            </a:xfrm>
            <a:custGeom>
              <a:avLst/>
              <a:gdLst/>
              <a:ahLst/>
              <a:cxnLst/>
              <a:rect l="l" t="t" r="r" b="b"/>
              <a:pathLst>
                <a:path w="4444" h="104139">
                  <a:moveTo>
                    <a:pt x="0" y="0"/>
                  </a:moveTo>
                  <a:lnTo>
                    <a:pt x="1860" y="48547"/>
                  </a:lnTo>
                  <a:lnTo>
                    <a:pt x="2941" y="75554"/>
                  </a:lnTo>
                  <a:lnTo>
                    <a:pt x="3655" y="90762"/>
                  </a:lnTo>
                  <a:lnTo>
                    <a:pt x="4417" y="103914"/>
                  </a:lnTo>
                </a:path>
              </a:pathLst>
            </a:custGeom>
            <a:ln w="31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53273" y="2036430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4" h="31114">
                  <a:moveTo>
                    <a:pt x="0" y="0"/>
                  </a:moveTo>
                  <a:lnTo>
                    <a:pt x="761" y="12012"/>
                  </a:lnTo>
                  <a:lnTo>
                    <a:pt x="1470" y="19242"/>
                  </a:lnTo>
                  <a:lnTo>
                    <a:pt x="2537" y="24595"/>
                  </a:lnTo>
                  <a:lnTo>
                    <a:pt x="4372" y="30973"/>
                  </a:lnTo>
                </a:path>
              </a:pathLst>
            </a:custGeom>
            <a:ln w="31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57645" y="2067403"/>
              <a:ext cx="8255" cy="10795"/>
            </a:xfrm>
            <a:custGeom>
              <a:avLst/>
              <a:gdLst/>
              <a:ahLst/>
              <a:cxnLst/>
              <a:rect l="l" t="t" r="r" b="b"/>
              <a:pathLst>
                <a:path w="8255" h="10794">
                  <a:moveTo>
                    <a:pt x="0" y="0"/>
                  </a:moveTo>
                  <a:lnTo>
                    <a:pt x="3139" y="10478"/>
                  </a:lnTo>
                  <a:lnTo>
                    <a:pt x="7859" y="9838"/>
                  </a:lnTo>
                </a:path>
              </a:pathLst>
            </a:custGeom>
            <a:ln w="32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04620" y="1765535"/>
              <a:ext cx="64774" cy="33492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18632" y="1962224"/>
              <a:ext cx="246795" cy="436930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3741907" y="1924899"/>
            <a:ext cx="431800" cy="202565"/>
            <a:chOff x="3741907" y="1924899"/>
            <a:chExt cx="431800" cy="202565"/>
          </a:xfrm>
        </p:grpSpPr>
        <p:pic>
          <p:nvPicPr>
            <p:cNvPr id="90" name="object 9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41907" y="1924899"/>
              <a:ext cx="197336" cy="2020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3206" y="1935425"/>
              <a:ext cx="210505" cy="171594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35112" y="1923175"/>
            <a:ext cx="191050" cy="181821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4502474" y="1941232"/>
            <a:ext cx="43815" cy="137160"/>
            <a:chOff x="4502474" y="1941232"/>
            <a:chExt cx="43815" cy="137160"/>
          </a:xfrm>
        </p:grpSpPr>
        <p:sp>
          <p:nvSpPr>
            <p:cNvPr id="94" name="object 94"/>
            <p:cNvSpPr/>
            <p:nvPr/>
          </p:nvSpPr>
          <p:spPr>
            <a:xfrm>
              <a:off x="4520475" y="195929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20246" y="19586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300"/>
                  </a:moveTo>
                  <a:lnTo>
                    <a:pt x="17691" y="300"/>
                  </a:lnTo>
                </a:path>
              </a:pathLst>
            </a:custGeom>
            <a:ln w="35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19905" y="1958695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341" y="0"/>
                  </a:moveTo>
                  <a:lnTo>
                    <a:pt x="0" y="3932"/>
                  </a:lnTo>
                  <a:lnTo>
                    <a:pt x="1088" y="10389"/>
                  </a:lnTo>
                </a:path>
              </a:pathLst>
            </a:custGeom>
            <a:ln w="34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520993" y="1969084"/>
              <a:ext cx="6350" cy="42545"/>
            </a:xfrm>
            <a:custGeom>
              <a:avLst/>
              <a:gdLst/>
              <a:ahLst/>
              <a:cxnLst/>
              <a:rect l="l" t="t" r="r" b="b"/>
              <a:pathLst>
                <a:path w="6350" h="42544">
                  <a:moveTo>
                    <a:pt x="0" y="0"/>
                  </a:moveTo>
                  <a:lnTo>
                    <a:pt x="2518" y="16735"/>
                  </a:lnTo>
                  <a:lnTo>
                    <a:pt x="3954" y="26689"/>
                  </a:lnTo>
                  <a:lnTo>
                    <a:pt x="4845" y="33801"/>
                  </a:lnTo>
                  <a:lnTo>
                    <a:pt x="5728" y="42010"/>
                  </a:lnTo>
                </a:path>
              </a:pathLst>
            </a:custGeom>
            <a:ln w="34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26721" y="2011095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0" y="0"/>
                  </a:moveTo>
                  <a:lnTo>
                    <a:pt x="825" y="7969"/>
                  </a:lnTo>
                  <a:lnTo>
                    <a:pt x="1314" y="13406"/>
                  </a:lnTo>
                  <a:lnTo>
                    <a:pt x="1658" y="18812"/>
                  </a:lnTo>
                  <a:lnTo>
                    <a:pt x="2049" y="26689"/>
                  </a:lnTo>
                </a:path>
              </a:pathLst>
            </a:custGeom>
            <a:ln w="33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28280" y="2037784"/>
              <a:ext cx="1270" cy="24130"/>
            </a:xfrm>
            <a:custGeom>
              <a:avLst/>
              <a:gdLst/>
              <a:ahLst/>
              <a:cxnLst/>
              <a:rect l="l" t="t" r="r" b="b"/>
              <a:pathLst>
                <a:path w="1270" h="24130">
                  <a:moveTo>
                    <a:pt x="490" y="0"/>
                  </a:moveTo>
                  <a:lnTo>
                    <a:pt x="1128" y="13261"/>
                  </a:lnTo>
                  <a:lnTo>
                    <a:pt x="0" y="23869"/>
                  </a:lnTo>
                </a:path>
              </a:pathLst>
            </a:custGeom>
            <a:ln w="33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4513624" y="1813492"/>
            <a:ext cx="36830" cy="49530"/>
            <a:chOff x="4513624" y="1813492"/>
            <a:chExt cx="36830" cy="49530"/>
          </a:xfrm>
        </p:grpSpPr>
        <p:sp>
          <p:nvSpPr>
            <p:cNvPr id="101" name="object 101"/>
            <p:cNvSpPr/>
            <p:nvPr/>
          </p:nvSpPr>
          <p:spPr>
            <a:xfrm>
              <a:off x="4532254" y="184383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-17462" y="744"/>
                  </a:moveTo>
                  <a:lnTo>
                    <a:pt x="17691" y="744"/>
                  </a:lnTo>
                </a:path>
              </a:pathLst>
            </a:custGeom>
            <a:ln w="36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530996" y="1833084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4">
                  <a:moveTo>
                    <a:pt x="1258" y="10752"/>
                  </a:moveTo>
                  <a:lnTo>
                    <a:pt x="0" y="2340"/>
                  </a:lnTo>
                  <a:lnTo>
                    <a:pt x="58" y="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31055" y="183074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0" y="2339"/>
                  </a:moveTo>
                  <a:lnTo>
                    <a:pt x="58" y="0"/>
                  </a:lnTo>
                  <a:lnTo>
                    <a:pt x="1676" y="2087"/>
                  </a:lnTo>
                </a:path>
              </a:pathLst>
            </a:custGeom>
            <a:ln w="34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4" name="object 10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28021" y="1886205"/>
            <a:ext cx="182340" cy="20766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65778" y="1927688"/>
            <a:ext cx="120262" cy="15742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39803" y="1821379"/>
            <a:ext cx="459048" cy="274923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6295483" y="1764439"/>
            <a:ext cx="521970" cy="418465"/>
            <a:chOff x="6295483" y="1764439"/>
            <a:chExt cx="521970" cy="418465"/>
          </a:xfrm>
        </p:grpSpPr>
        <p:sp>
          <p:nvSpPr>
            <p:cNvPr id="108" name="object 108"/>
            <p:cNvSpPr/>
            <p:nvPr/>
          </p:nvSpPr>
          <p:spPr>
            <a:xfrm>
              <a:off x="6492812" y="1823563"/>
              <a:ext cx="13335" cy="21590"/>
            </a:xfrm>
            <a:custGeom>
              <a:avLst/>
              <a:gdLst/>
              <a:ahLst/>
              <a:cxnLst/>
              <a:rect l="l" t="t" r="r" b="b"/>
              <a:pathLst>
                <a:path w="13334" h="21589">
                  <a:moveTo>
                    <a:pt x="12829" y="21012"/>
                  </a:moveTo>
                  <a:lnTo>
                    <a:pt x="11683" y="18375"/>
                  </a:lnTo>
                  <a:lnTo>
                    <a:pt x="10535" y="15737"/>
                  </a:lnTo>
                </a:path>
                <a:path w="13334" h="21589">
                  <a:moveTo>
                    <a:pt x="10535" y="15737"/>
                  </a:moveTo>
                  <a:lnTo>
                    <a:pt x="8242" y="104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470756" y="180183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2056" y="21728"/>
                  </a:moveTo>
                  <a:lnTo>
                    <a:pt x="17074" y="15503"/>
                  </a:lnTo>
                  <a:lnTo>
                    <a:pt x="13116" y="11165"/>
                  </a:lnTo>
                  <a:lnTo>
                    <a:pt x="8114" y="6676"/>
                  </a:lnTo>
                  <a:lnTo>
                    <a:pt x="0" y="0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40733" y="1784940"/>
              <a:ext cx="30480" cy="17145"/>
            </a:xfrm>
            <a:custGeom>
              <a:avLst/>
              <a:gdLst/>
              <a:ahLst/>
              <a:cxnLst/>
              <a:rect l="l" t="t" r="r" b="b"/>
              <a:pathLst>
                <a:path w="30479" h="17144">
                  <a:moveTo>
                    <a:pt x="30022" y="16893"/>
                  </a:moveTo>
                  <a:lnTo>
                    <a:pt x="21783" y="10292"/>
                  </a:lnTo>
                  <a:lnTo>
                    <a:pt x="15910" y="6332"/>
                  </a:lnTo>
                  <a:lnTo>
                    <a:pt x="9587" y="3429"/>
                  </a:lnTo>
                  <a:lnTo>
                    <a:pt x="0" y="0"/>
                  </a:lnTo>
                </a:path>
              </a:pathLst>
            </a:custGeom>
            <a:ln w="33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09998" y="1780832"/>
              <a:ext cx="31115" cy="5080"/>
            </a:xfrm>
            <a:custGeom>
              <a:avLst/>
              <a:gdLst/>
              <a:ahLst/>
              <a:cxnLst/>
              <a:rect l="l" t="t" r="r" b="b"/>
              <a:pathLst>
                <a:path w="31114" h="5080">
                  <a:moveTo>
                    <a:pt x="30734" y="4108"/>
                  </a:moveTo>
                  <a:lnTo>
                    <a:pt x="21136" y="956"/>
                  </a:lnTo>
                  <a:lnTo>
                    <a:pt x="14735" y="0"/>
                  </a:lnTo>
                  <a:lnTo>
                    <a:pt x="8650" y="1323"/>
                  </a:lnTo>
                  <a:lnTo>
                    <a:pt x="0" y="5011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384938" y="178584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25060" y="0"/>
                  </a:moveTo>
                  <a:lnTo>
                    <a:pt x="16498" y="4132"/>
                  </a:lnTo>
                  <a:lnTo>
                    <a:pt x="11034" y="8565"/>
                  </a:lnTo>
                  <a:lnTo>
                    <a:pt x="6317" y="16050"/>
                  </a:lnTo>
                  <a:lnTo>
                    <a:pt x="0" y="29336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368018" y="1815180"/>
              <a:ext cx="17145" cy="61594"/>
            </a:xfrm>
            <a:custGeom>
              <a:avLst/>
              <a:gdLst/>
              <a:ahLst/>
              <a:cxnLst/>
              <a:rect l="l" t="t" r="r" b="b"/>
              <a:pathLst>
                <a:path w="17145" h="61594">
                  <a:moveTo>
                    <a:pt x="16919" y="0"/>
                  </a:moveTo>
                  <a:lnTo>
                    <a:pt x="10728" y="13786"/>
                  </a:lnTo>
                  <a:lnTo>
                    <a:pt x="6902" y="24772"/>
                  </a:lnTo>
                  <a:lnTo>
                    <a:pt x="3855" y="38710"/>
                  </a:lnTo>
                  <a:lnTo>
                    <a:pt x="0" y="61351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358453" y="1876531"/>
              <a:ext cx="10160" cy="86360"/>
            </a:xfrm>
            <a:custGeom>
              <a:avLst/>
              <a:gdLst/>
              <a:ahLst/>
              <a:cxnLst/>
              <a:rect l="l" t="t" r="r" b="b"/>
              <a:pathLst>
                <a:path w="10160" h="86360">
                  <a:moveTo>
                    <a:pt x="9565" y="0"/>
                  </a:moveTo>
                  <a:lnTo>
                    <a:pt x="5825" y="23027"/>
                  </a:lnTo>
                  <a:lnTo>
                    <a:pt x="3581" y="39662"/>
                  </a:lnTo>
                  <a:lnTo>
                    <a:pt x="1939" y="57970"/>
                  </a:lnTo>
                  <a:lnTo>
                    <a:pt x="0" y="86014"/>
                  </a:lnTo>
                </a:path>
              </a:pathLst>
            </a:custGeom>
            <a:ln w="31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354708" y="1962546"/>
              <a:ext cx="3810" cy="91440"/>
            </a:xfrm>
            <a:custGeom>
              <a:avLst/>
              <a:gdLst/>
              <a:ahLst/>
              <a:cxnLst/>
              <a:rect l="l" t="t" r="r" b="b"/>
              <a:pathLst>
                <a:path w="3810" h="91439">
                  <a:moveTo>
                    <a:pt x="3744" y="0"/>
                  </a:moveTo>
                  <a:lnTo>
                    <a:pt x="1896" y="28127"/>
                  </a:lnTo>
                  <a:lnTo>
                    <a:pt x="890" y="47013"/>
                  </a:lnTo>
                  <a:lnTo>
                    <a:pt x="375" y="65218"/>
                  </a:lnTo>
                  <a:lnTo>
                    <a:pt x="0" y="91300"/>
                  </a:lnTo>
                </a:path>
              </a:pathLst>
            </a:custGeom>
            <a:ln w="30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354346" y="2053847"/>
              <a:ext cx="1270" cy="73660"/>
            </a:xfrm>
            <a:custGeom>
              <a:avLst/>
              <a:gdLst/>
              <a:ahLst/>
              <a:cxnLst/>
              <a:rect l="l" t="t" r="r" b="b"/>
              <a:pathLst>
                <a:path w="1270" h="73660">
                  <a:moveTo>
                    <a:pt x="423" y="-14608"/>
                  </a:moveTo>
                  <a:lnTo>
                    <a:pt x="423" y="88141"/>
                  </a:lnTo>
                </a:path>
              </a:pathLst>
            </a:custGeom>
            <a:ln w="30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55194" y="2127380"/>
              <a:ext cx="3810" cy="40640"/>
            </a:xfrm>
            <a:custGeom>
              <a:avLst/>
              <a:gdLst/>
              <a:ahLst/>
              <a:cxnLst/>
              <a:rect l="l" t="t" r="r" b="b"/>
              <a:pathLst>
                <a:path w="3810" h="40639">
                  <a:moveTo>
                    <a:pt x="0" y="0"/>
                  </a:moveTo>
                  <a:lnTo>
                    <a:pt x="640" y="17337"/>
                  </a:lnTo>
                  <a:lnTo>
                    <a:pt x="1191" y="27323"/>
                  </a:lnTo>
                  <a:lnTo>
                    <a:pt x="1956" y="33740"/>
                  </a:lnTo>
                  <a:lnTo>
                    <a:pt x="3237" y="40376"/>
                  </a:lnTo>
                </a:path>
              </a:pathLst>
            </a:custGeom>
            <a:ln w="29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17497" y="197182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724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14552" y="1970825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2945" y="1001"/>
                  </a:moveTo>
                  <a:lnTo>
                    <a:pt x="1684" y="6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12868" y="1969309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1684" y="1516"/>
                  </a:moveTo>
                  <a:lnTo>
                    <a:pt x="0" y="858"/>
                  </a:lnTo>
                  <a:lnTo>
                    <a:pt x="3413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16281" y="1967515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0" y="1793"/>
                  </a:moveTo>
                  <a:lnTo>
                    <a:pt x="3413" y="935"/>
                  </a:lnTo>
                  <a:lnTo>
                    <a:pt x="17417" y="0"/>
                  </a:lnTo>
                </a:path>
              </a:pathLst>
            </a:custGeom>
            <a:ln w="34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33698" y="1959815"/>
              <a:ext cx="156210" cy="8255"/>
            </a:xfrm>
            <a:custGeom>
              <a:avLst/>
              <a:gdLst/>
              <a:ahLst/>
              <a:cxnLst/>
              <a:rect l="l" t="t" r="r" b="b"/>
              <a:pathLst>
                <a:path w="156210" h="8255">
                  <a:moveTo>
                    <a:pt x="0" y="7700"/>
                  </a:moveTo>
                  <a:lnTo>
                    <a:pt x="73873" y="3920"/>
                  </a:lnTo>
                  <a:lnTo>
                    <a:pt x="114738" y="1857"/>
                  </a:lnTo>
                  <a:lnTo>
                    <a:pt x="137211" y="791"/>
                  </a:lnTo>
                  <a:lnTo>
                    <a:pt x="155907" y="0"/>
                  </a:lnTo>
                </a:path>
              </a:pathLst>
            </a:custGeom>
            <a:ln w="31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489606" y="1958903"/>
              <a:ext cx="48895" cy="1270"/>
            </a:xfrm>
            <a:custGeom>
              <a:avLst/>
              <a:gdLst/>
              <a:ahLst/>
              <a:cxnLst/>
              <a:rect l="l" t="t" r="r" b="b"/>
              <a:pathLst>
                <a:path w="48895" h="1269">
                  <a:moveTo>
                    <a:pt x="0" y="911"/>
                  </a:moveTo>
                  <a:lnTo>
                    <a:pt x="17017" y="237"/>
                  </a:lnTo>
                  <a:lnTo>
                    <a:pt x="27737" y="0"/>
                  </a:lnTo>
                  <a:lnTo>
                    <a:pt x="36703" y="186"/>
                  </a:lnTo>
                  <a:lnTo>
                    <a:pt x="48458" y="785"/>
                  </a:lnTo>
                </a:path>
              </a:pathLst>
            </a:custGeom>
            <a:ln w="31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538064" y="1959689"/>
              <a:ext cx="29209" cy="6350"/>
            </a:xfrm>
            <a:custGeom>
              <a:avLst/>
              <a:gdLst/>
              <a:ahLst/>
              <a:cxnLst/>
              <a:rect l="l" t="t" r="r" b="b"/>
              <a:pathLst>
                <a:path w="29209" h="6350">
                  <a:moveTo>
                    <a:pt x="0" y="0"/>
                  </a:moveTo>
                  <a:lnTo>
                    <a:pt x="11445" y="692"/>
                  </a:lnTo>
                  <a:lnTo>
                    <a:pt x="18246" y="1528"/>
                  </a:lnTo>
                  <a:lnTo>
                    <a:pt x="23092" y="3052"/>
                  </a:lnTo>
                  <a:lnTo>
                    <a:pt x="28669" y="5808"/>
                  </a:lnTo>
                </a:path>
              </a:pathLst>
            </a:custGeom>
            <a:ln w="31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566733" y="1965498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0" y="0"/>
                  </a:moveTo>
                  <a:lnTo>
                    <a:pt x="9119" y="4739"/>
                  </a:lnTo>
                  <a:lnTo>
                    <a:pt x="10173" y="12916"/>
                  </a:lnTo>
                </a:path>
              </a:pathLst>
            </a:custGeom>
            <a:ln w="32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574258" y="1978414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5">
                  <a:moveTo>
                    <a:pt x="2649" y="0"/>
                  </a:moveTo>
                  <a:lnTo>
                    <a:pt x="3703" y="8177"/>
                  </a:lnTo>
                  <a:lnTo>
                    <a:pt x="0" y="19070"/>
                  </a:lnTo>
                </a:path>
              </a:pathLst>
            </a:custGeom>
            <a:ln w="33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558363" y="1997485"/>
              <a:ext cx="16510" cy="37465"/>
            </a:xfrm>
            <a:custGeom>
              <a:avLst/>
              <a:gdLst/>
              <a:ahLst/>
              <a:cxnLst/>
              <a:rect l="l" t="t" r="r" b="b"/>
              <a:pathLst>
                <a:path w="16509" h="37464">
                  <a:moveTo>
                    <a:pt x="15895" y="0"/>
                  </a:moveTo>
                  <a:lnTo>
                    <a:pt x="8112" y="18195"/>
                  </a:lnTo>
                  <a:lnTo>
                    <a:pt x="3862" y="28161"/>
                  </a:lnTo>
                  <a:lnTo>
                    <a:pt x="1655" y="33407"/>
                  </a:lnTo>
                  <a:lnTo>
                    <a:pt x="0" y="37444"/>
                  </a:lnTo>
                </a:path>
              </a:pathLst>
            </a:custGeom>
            <a:ln w="33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600845" y="18932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596381" y="1892360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464" y="886"/>
                  </a:moveTo>
                  <a:lnTo>
                    <a:pt x="1770" y="257"/>
                  </a:lnTo>
                  <a:lnTo>
                    <a:pt x="0" y="0"/>
                  </a:lnTo>
                </a:path>
              </a:pathLst>
            </a:custGeom>
            <a:ln w="34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593116" y="189210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264" y="256"/>
                  </a:moveTo>
                  <a:lnTo>
                    <a:pt x="1494" y="0"/>
                  </a:lnTo>
                  <a:lnTo>
                    <a:pt x="0" y="1656"/>
                  </a:lnTo>
                </a:path>
              </a:pathLst>
            </a:custGeom>
            <a:ln w="34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590965" y="1893760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151" y="0"/>
                  </a:moveTo>
                  <a:lnTo>
                    <a:pt x="656" y="1655"/>
                  </a:lnTo>
                  <a:lnTo>
                    <a:pt x="0" y="5922"/>
                  </a:lnTo>
                </a:path>
              </a:pathLst>
            </a:custGeom>
            <a:ln w="34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56271" y="195715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54869" y="1957847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5">
                  <a:moveTo>
                    <a:pt x="1401" y="0"/>
                  </a:moveTo>
                  <a:lnTo>
                    <a:pt x="372" y="6298"/>
                  </a:lnTo>
                  <a:lnTo>
                    <a:pt x="0" y="12851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654498" y="1970699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4" h="17144">
                  <a:moveTo>
                    <a:pt x="280" y="-17292"/>
                  </a:moveTo>
                  <a:lnTo>
                    <a:pt x="280" y="34241"/>
                  </a:lnTo>
                </a:path>
              </a:pathLst>
            </a:custGeom>
            <a:ln w="35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655058" y="1987648"/>
              <a:ext cx="4445" cy="45720"/>
            </a:xfrm>
            <a:custGeom>
              <a:avLst/>
              <a:gdLst/>
              <a:ahLst/>
              <a:cxnLst/>
              <a:rect l="l" t="t" r="r" b="b"/>
              <a:pathLst>
                <a:path w="4445" h="45719">
                  <a:moveTo>
                    <a:pt x="0" y="0"/>
                  </a:moveTo>
                  <a:lnTo>
                    <a:pt x="1651" y="20280"/>
                  </a:lnTo>
                  <a:lnTo>
                    <a:pt x="2634" y="31758"/>
                  </a:lnTo>
                  <a:lnTo>
                    <a:pt x="3337" y="38679"/>
                  </a:lnTo>
                  <a:lnTo>
                    <a:pt x="4150" y="45291"/>
                  </a:lnTo>
                </a:path>
              </a:pathLst>
            </a:custGeom>
            <a:ln w="33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59208" y="2032939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40" h="17144">
                  <a:moveTo>
                    <a:pt x="0" y="0"/>
                  </a:moveTo>
                  <a:lnTo>
                    <a:pt x="1327" y="10496"/>
                  </a:lnTo>
                  <a:lnTo>
                    <a:pt x="2359" y="16848"/>
                  </a:lnTo>
                </a:path>
              </a:pathLst>
            </a:custGeom>
            <a:ln w="33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61568" y="2049787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0" y="0"/>
                  </a:moveTo>
                  <a:lnTo>
                    <a:pt x="1030" y="6351"/>
                  </a:lnTo>
                  <a:lnTo>
                    <a:pt x="1583" y="6877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663152" y="2051487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0" y="5178"/>
                  </a:moveTo>
                  <a:lnTo>
                    <a:pt x="552" y="5705"/>
                  </a:lnTo>
                  <a:lnTo>
                    <a:pt x="673" y="0"/>
                  </a:lnTo>
                </a:path>
              </a:pathLst>
            </a:custGeom>
            <a:ln w="34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663825" y="2012263"/>
              <a:ext cx="1270" cy="39370"/>
            </a:xfrm>
            <a:custGeom>
              <a:avLst/>
              <a:gdLst/>
              <a:ahLst/>
              <a:cxnLst/>
              <a:rect l="l" t="t" r="r" b="b"/>
              <a:pathLst>
                <a:path w="1270" h="39369">
                  <a:moveTo>
                    <a:pt x="0" y="39223"/>
                  </a:moveTo>
                  <a:lnTo>
                    <a:pt x="168" y="23605"/>
                  </a:lnTo>
                  <a:lnTo>
                    <a:pt x="326" y="14313"/>
                  </a:lnTo>
                  <a:lnTo>
                    <a:pt x="568" y="7670"/>
                  </a:lnTo>
                  <a:lnTo>
                    <a:pt x="986" y="0"/>
                  </a:lnTo>
                </a:path>
              </a:pathLst>
            </a:custGeom>
            <a:ln w="34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64812" y="1988262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09" h="24130">
                  <a:moveTo>
                    <a:pt x="0" y="24001"/>
                  </a:moveTo>
                  <a:lnTo>
                    <a:pt x="715" y="11453"/>
                  </a:lnTo>
                  <a:lnTo>
                    <a:pt x="3628" y="0"/>
                  </a:lnTo>
                </a:path>
              </a:pathLst>
            </a:custGeom>
            <a:ln w="33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68440" y="1968423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19">
                  <a:moveTo>
                    <a:pt x="0" y="19838"/>
                  </a:moveTo>
                  <a:lnTo>
                    <a:pt x="2913" y="8384"/>
                  </a:lnTo>
                  <a:lnTo>
                    <a:pt x="9011" y="0"/>
                  </a:lnTo>
                </a:path>
              </a:pathLst>
            </a:custGeom>
            <a:ln w="33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677451" y="1955677"/>
              <a:ext cx="15875" cy="13335"/>
            </a:xfrm>
            <a:custGeom>
              <a:avLst/>
              <a:gdLst/>
              <a:ahLst/>
              <a:cxnLst/>
              <a:rect l="l" t="t" r="r" b="b"/>
              <a:pathLst>
                <a:path w="15875" h="13335">
                  <a:moveTo>
                    <a:pt x="0" y="12746"/>
                  </a:moveTo>
                  <a:lnTo>
                    <a:pt x="6098" y="4362"/>
                  </a:lnTo>
                  <a:lnTo>
                    <a:pt x="15754" y="0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693206" y="1951068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80">
                  <a:moveTo>
                    <a:pt x="0" y="4609"/>
                  </a:moveTo>
                  <a:lnTo>
                    <a:pt x="9655" y="244"/>
                  </a:lnTo>
                  <a:lnTo>
                    <a:pt x="21414" y="0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714620" y="1950822"/>
              <a:ext cx="24765" cy="5080"/>
            </a:xfrm>
            <a:custGeom>
              <a:avLst/>
              <a:gdLst/>
              <a:ahLst/>
              <a:cxnLst/>
              <a:rect l="l" t="t" r="r" b="b"/>
              <a:pathLst>
                <a:path w="24765" h="5080">
                  <a:moveTo>
                    <a:pt x="0" y="245"/>
                  </a:moveTo>
                  <a:lnTo>
                    <a:pt x="11758" y="0"/>
                  </a:lnTo>
                  <a:lnTo>
                    <a:pt x="24405" y="4732"/>
                  </a:lnTo>
                </a:path>
              </a:pathLst>
            </a:custGeom>
            <a:ln w="33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739025" y="1955554"/>
              <a:ext cx="24130" cy="13970"/>
            </a:xfrm>
            <a:custGeom>
              <a:avLst/>
              <a:gdLst/>
              <a:ahLst/>
              <a:cxnLst/>
              <a:rect l="l" t="t" r="r" b="b"/>
              <a:pathLst>
                <a:path w="24129" h="13969">
                  <a:moveTo>
                    <a:pt x="0" y="0"/>
                  </a:moveTo>
                  <a:lnTo>
                    <a:pt x="7484" y="2877"/>
                  </a:lnTo>
                  <a:lnTo>
                    <a:pt x="12453" y="5280"/>
                  </a:lnTo>
                  <a:lnTo>
                    <a:pt x="17134" y="8504"/>
                  </a:lnTo>
                  <a:lnTo>
                    <a:pt x="23752" y="13851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762777" y="1969406"/>
              <a:ext cx="19685" cy="22225"/>
            </a:xfrm>
            <a:custGeom>
              <a:avLst/>
              <a:gdLst/>
              <a:ahLst/>
              <a:cxnLst/>
              <a:rect l="l" t="t" r="r" b="b"/>
              <a:pathLst>
                <a:path w="19684" h="22225">
                  <a:moveTo>
                    <a:pt x="0" y="0"/>
                  </a:moveTo>
                  <a:lnTo>
                    <a:pt x="6546" y="5468"/>
                  </a:lnTo>
                  <a:lnTo>
                    <a:pt x="10719" y="9545"/>
                  </a:lnTo>
                  <a:lnTo>
                    <a:pt x="14312" y="14263"/>
                  </a:lnTo>
                  <a:lnTo>
                    <a:pt x="19118" y="21649"/>
                  </a:lnTo>
                </a:path>
              </a:pathLst>
            </a:custGeom>
            <a:ln w="33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781895" y="1991055"/>
              <a:ext cx="12700" cy="26670"/>
            </a:xfrm>
            <a:custGeom>
              <a:avLst/>
              <a:gdLst/>
              <a:ahLst/>
              <a:cxnLst/>
              <a:rect l="l" t="t" r="r" b="b"/>
              <a:pathLst>
                <a:path w="12700" h="26669">
                  <a:moveTo>
                    <a:pt x="0" y="0"/>
                  </a:moveTo>
                  <a:lnTo>
                    <a:pt x="4699" y="7459"/>
                  </a:lnTo>
                  <a:lnTo>
                    <a:pt x="7550" y="12687"/>
                  </a:lnTo>
                  <a:lnTo>
                    <a:pt x="9709" y="18151"/>
                  </a:lnTo>
                  <a:lnTo>
                    <a:pt x="12332" y="26318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794228" y="2017374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5" h="27305">
                  <a:moveTo>
                    <a:pt x="0" y="0"/>
                  </a:moveTo>
                  <a:lnTo>
                    <a:pt x="2510" y="8172"/>
                  </a:lnTo>
                  <a:lnTo>
                    <a:pt x="3886" y="13677"/>
                  </a:lnTo>
                  <a:lnTo>
                    <a:pt x="4613" y="19017"/>
                  </a:lnTo>
                  <a:lnTo>
                    <a:pt x="5174" y="26692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98947" y="2044067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4" h="22225">
                  <a:moveTo>
                    <a:pt x="455" y="0"/>
                  </a:moveTo>
                  <a:lnTo>
                    <a:pt x="1311" y="12904"/>
                  </a:lnTo>
                  <a:lnTo>
                    <a:pt x="0" y="21838"/>
                  </a:lnTo>
                </a:path>
              </a:pathLst>
            </a:custGeom>
            <a:ln w="33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6833585" y="1936347"/>
            <a:ext cx="230504" cy="128905"/>
            <a:chOff x="6833585" y="1936347"/>
            <a:chExt cx="230504" cy="128905"/>
          </a:xfrm>
        </p:grpSpPr>
        <p:sp>
          <p:nvSpPr>
            <p:cNvPr id="151" name="object 151"/>
            <p:cNvSpPr/>
            <p:nvPr/>
          </p:nvSpPr>
          <p:spPr>
            <a:xfrm>
              <a:off x="7025669" y="1954825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4" h="4444">
                  <a:moveTo>
                    <a:pt x="20359" y="3834"/>
                  </a:moveTo>
                  <a:lnTo>
                    <a:pt x="18352" y="3261"/>
                  </a:lnTo>
                  <a:lnTo>
                    <a:pt x="16346" y="2688"/>
                  </a:lnTo>
                </a:path>
                <a:path w="20954" h="4444">
                  <a:moveTo>
                    <a:pt x="16346" y="2688"/>
                  </a:moveTo>
                  <a:lnTo>
                    <a:pt x="12332" y="154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992284" y="1953559"/>
              <a:ext cx="33655" cy="1270"/>
            </a:xfrm>
            <a:custGeom>
              <a:avLst/>
              <a:gdLst/>
              <a:ahLst/>
              <a:cxnLst/>
              <a:rect l="l" t="t" r="r" b="b"/>
              <a:pathLst>
                <a:path w="33654" h="1269">
                  <a:moveTo>
                    <a:pt x="33384" y="1266"/>
                  </a:moveTo>
                  <a:lnTo>
                    <a:pt x="25926" y="385"/>
                  </a:lnTo>
                  <a:lnTo>
                    <a:pt x="19962" y="0"/>
                  </a:lnTo>
                  <a:lnTo>
                    <a:pt x="12363" y="27"/>
                  </a:lnTo>
                  <a:lnTo>
                    <a:pt x="0" y="386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45625" y="1953945"/>
              <a:ext cx="46990" cy="6350"/>
            </a:xfrm>
            <a:custGeom>
              <a:avLst/>
              <a:gdLst/>
              <a:ahLst/>
              <a:cxnLst/>
              <a:rect l="l" t="t" r="r" b="b"/>
              <a:pathLst>
                <a:path w="46990" h="6350">
                  <a:moveTo>
                    <a:pt x="46659" y="0"/>
                  </a:moveTo>
                  <a:lnTo>
                    <a:pt x="34088" y="463"/>
                  </a:lnTo>
                  <a:lnTo>
                    <a:pt x="25037" y="1231"/>
                  </a:lnTo>
                  <a:lnTo>
                    <a:pt x="15132" y="2855"/>
                  </a:lnTo>
                  <a:lnTo>
                    <a:pt x="0" y="5887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897436" y="1959833"/>
              <a:ext cx="48260" cy="14604"/>
            </a:xfrm>
            <a:custGeom>
              <a:avLst/>
              <a:gdLst/>
              <a:ahLst/>
              <a:cxnLst/>
              <a:rect l="l" t="t" r="r" b="b"/>
              <a:pathLst>
                <a:path w="48259" h="14605">
                  <a:moveTo>
                    <a:pt x="48188" y="0"/>
                  </a:moveTo>
                  <a:lnTo>
                    <a:pt x="33031" y="3161"/>
                  </a:lnTo>
                  <a:lnTo>
                    <a:pt x="22959" y="5697"/>
                  </a:lnTo>
                  <a:lnTo>
                    <a:pt x="13455" y="8943"/>
                  </a:lnTo>
                  <a:lnTo>
                    <a:pt x="0" y="14231"/>
                  </a:lnTo>
                </a:path>
              </a:pathLst>
            </a:custGeom>
            <a:ln w="32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61869" y="1974064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5">
                  <a:moveTo>
                    <a:pt x="35566" y="0"/>
                  </a:moveTo>
                  <a:lnTo>
                    <a:pt x="22308" y="5385"/>
                  </a:lnTo>
                  <a:lnTo>
                    <a:pt x="14184" y="9309"/>
                  </a:lnTo>
                  <a:lnTo>
                    <a:pt x="7859" y="13687"/>
                  </a:lnTo>
                  <a:lnTo>
                    <a:pt x="0" y="20435"/>
                  </a:lnTo>
                </a:path>
              </a:pathLst>
            </a:custGeom>
            <a:ln w="31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849589" y="1994500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12280" y="0"/>
                  </a:moveTo>
                  <a:lnTo>
                    <a:pt x="4791" y="6784"/>
                  </a:lnTo>
                  <a:lnTo>
                    <a:pt x="1066" y="11417"/>
                  </a:lnTo>
                  <a:lnTo>
                    <a:pt x="0" y="16032"/>
                  </a:lnTo>
                  <a:lnTo>
                    <a:pt x="485" y="22763"/>
                  </a:lnTo>
                </a:path>
              </a:pathLst>
            </a:custGeom>
            <a:ln w="32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850075" y="2017264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5" h="20319">
                  <a:moveTo>
                    <a:pt x="0" y="0"/>
                  </a:moveTo>
                  <a:lnTo>
                    <a:pt x="948" y="6683"/>
                  </a:lnTo>
                  <a:lnTo>
                    <a:pt x="3123" y="10966"/>
                  </a:lnTo>
                  <a:lnTo>
                    <a:pt x="8197" y="14697"/>
                  </a:lnTo>
                  <a:lnTo>
                    <a:pt x="17842" y="19725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867917" y="2036990"/>
              <a:ext cx="45720" cy="10795"/>
            </a:xfrm>
            <a:custGeom>
              <a:avLst/>
              <a:gdLst/>
              <a:ahLst/>
              <a:cxnLst/>
              <a:rect l="l" t="t" r="r" b="b"/>
              <a:pathLst>
                <a:path w="45720" h="10794">
                  <a:moveTo>
                    <a:pt x="0" y="0"/>
                  </a:moveTo>
                  <a:lnTo>
                    <a:pt x="10075" y="4884"/>
                  </a:lnTo>
                  <a:lnTo>
                    <a:pt x="18166" y="7610"/>
                  </a:lnTo>
                  <a:lnTo>
                    <a:pt x="28531" y="9165"/>
                  </a:lnTo>
                  <a:lnTo>
                    <a:pt x="45430" y="10536"/>
                  </a:lnTo>
                </a:path>
              </a:pathLst>
            </a:custGeom>
            <a:ln w="33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913348" y="2045318"/>
              <a:ext cx="59690" cy="3810"/>
            </a:xfrm>
            <a:custGeom>
              <a:avLst/>
              <a:gdLst/>
              <a:ahLst/>
              <a:cxnLst/>
              <a:rect l="l" t="t" r="r" b="b"/>
              <a:pathLst>
                <a:path w="59690" h="3810">
                  <a:moveTo>
                    <a:pt x="0" y="2208"/>
                  </a:moveTo>
                  <a:lnTo>
                    <a:pt x="17112" y="3380"/>
                  </a:lnTo>
                  <a:lnTo>
                    <a:pt x="28973" y="3540"/>
                  </a:lnTo>
                  <a:lnTo>
                    <a:pt x="41124" y="2483"/>
                  </a:lnTo>
                  <a:lnTo>
                    <a:pt x="59107" y="0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6953238" y="1745647"/>
            <a:ext cx="130810" cy="328295"/>
            <a:chOff x="6953238" y="1745647"/>
            <a:chExt cx="130810" cy="328295"/>
          </a:xfrm>
        </p:grpSpPr>
        <p:sp>
          <p:nvSpPr>
            <p:cNvPr id="161" name="object 161"/>
            <p:cNvSpPr/>
            <p:nvPr/>
          </p:nvSpPr>
          <p:spPr>
            <a:xfrm>
              <a:off x="6972663" y="176412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5065" y="3891"/>
                  </a:moveTo>
                  <a:lnTo>
                    <a:pt x="4319" y="3202"/>
                  </a:lnTo>
                  <a:lnTo>
                    <a:pt x="3574" y="2514"/>
                  </a:lnTo>
                </a:path>
                <a:path w="5079" h="4444">
                  <a:moveTo>
                    <a:pt x="3574" y="2514"/>
                  </a:moveTo>
                  <a:lnTo>
                    <a:pt x="2084" y="113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970579" y="1762988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4">
                  <a:moveTo>
                    <a:pt x="2084" y="1139"/>
                  </a:moveTo>
                  <a:lnTo>
                    <a:pt x="0" y="0"/>
                  </a:lnTo>
                  <a:lnTo>
                    <a:pt x="978" y="4155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71557" y="1767144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20" h="17780">
                  <a:moveTo>
                    <a:pt x="0" y="0"/>
                  </a:moveTo>
                  <a:lnTo>
                    <a:pt x="978" y="4155"/>
                  </a:lnTo>
                  <a:lnTo>
                    <a:pt x="7584" y="17406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979141" y="1784550"/>
              <a:ext cx="18415" cy="36195"/>
            </a:xfrm>
            <a:custGeom>
              <a:avLst/>
              <a:gdLst/>
              <a:ahLst/>
              <a:cxnLst/>
              <a:rect l="l" t="t" r="r" b="b"/>
              <a:pathLst>
                <a:path w="18415" h="36194">
                  <a:moveTo>
                    <a:pt x="0" y="0"/>
                  </a:moveTo>
                  <a:lnTo>
                    <a:pt x="3994" y="8009"/>
                  </a:lnTo>
                  <a:lnTo>
                    <a:pt x="7184" y="14387"/>
                  </a:lnTo>
                  <a:lnTo>
                    <a:pt x="11243" y="22471"/>
                  </a:lnTo>
                  <a:lnTo>
                    <a:pt x="17843" y="35597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996985" y="1820147"/>
              <a:ext cx="24130" cy="52069"/>
            </a:xfrm>
            <a:custGeom>
              <a:avLst/>
              <a:gdLst/>
              <a:ahLst/>
              <a:cxnLst/>
              <a:rect l="l" t="t" r="r" b="b"/>
              <a:pathLst>
                <a:path w="24129" h="52069">
                  <a:moveTo>
                    <a:pt x="0" y="0"/>
                  </a:moveTo>
                  <a:lnTo>
                    <a:pt x="6690" y="13377"/>
                  </a:lnTo>
                  <a:lnTo>
                    <a:pt x="11384" y="23222"/>
                  </a:lnTo>
                  <a:lnTo>
                    <a:pt x="16299" y="34379"/>
                  </a:lnTo>
                  <a:lnTo>
                    <a:pt x="23652" y="51696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020638" y="1871844"/>
              <a:ext cx="22860" cy="60960"/>
            </a:xfrm>
            <a:custGeom>
              <a:avLst/>
              <a:gdLst/>
              <a:ahLst/>
              <a:cxnLst/>
              <a:rect l="l" t="t" r="r" b="b"/>
              <a:pathLst>
                <a:path w="22859" h="60960">
                  <a:moveTo>
                    <a:pt x="0" y="0"/>
                  </a:moveTo>
                  <a:lnTo>
                    <a:pt x="7332" y="17451"/>
                  </a:lnTo>
                  <a:lnTo>
                    <a:pt x="12107" y="29555"/>
                  </a:lnTo>
                  <a:lnTo>
                    <a:pt x="16421" y="41968"/>
                  </a:lnTo>
                  <a:lnTo>
                    <a:pt x="22372" y="60349"/>
                  </a:lnTo>
                </a:path>
              </a:pathLst>
            </a:custGeom>
            <a:ln w="31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43010" y="1932193"/>
              <a:ext cx="15875" cy="57150"/>
            </a:xfrm>
            <a:custGeom>
              <a:avLst/>
              <a:gdLst/>
              <a:ahLst/>
              <a:cxnLst/>
              <a:rect l="l" t="t" r="r" b="b"/>
              <a:pathLst>
                <a:path w="15875" h="57150">
                  <a:moveTo>
                    <a:pt x="0" y="0"/>
                  </a:moveTo>
                  <a:lnTo>
                    <a:pt x="5847" y="18329"/>
                  </a:lnTo>
                  <a:lnTo>
                    <a:pt x="9436" y="30387"/>
                  </a:lnTo>
                  <a:lnTo>
                    <a:pt x="12245" y="41527"/>
                  </a:lnTo>
                  <a:lnTo>
                    <a:pt x="15749" y="57103"/>
                  </a:lnTo>
                </a:path>
              </a:pathLst>
            </a:custGeom>
            <a:ln w="31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58759" y="1989297"/>
              <a:ext cx="7620" cy="43815"/>
            </a:xfrm>
            <a:custGeom>
              <a:avLst/>
              <a:gdLst/>
              <a:ahLst/>
              <a:cxnLst/>
              <a:rect l="l" t="t" r="r" b="b"/>
              <a:pathLst>
                <a:path w="7620" h="43814">
                  <a:moveTo>
                    <a:pt x="0" y="0"/>
                  </a:moveTo>
                  <a:lnTo>
                    <a:pt x="3375" y="15363"/>
                  </a:lnTo>
                  <a:lnTo>
                    <a:pt x="5285" y="25014"/>
                  </a:lnTo>
                  <a:lnTo>
                    <a:pt x="6432" y="33030"/>
                  </a:lnTo>
                  <a:lnTo>
                    <a:pt x="7524" y="43488"/>
                  </a:lnTo>
                </a:path>
              </a:pathLst>
            </a:custGeom>
            <a:ln w="31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066284" y="2032785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0"/>
                  </a:moveTo>
                  <a:lnTo>
                    <a:pt x="1731" y="17384"/>
                  </a:lnTo>
                  <a:lnTo>
                    <a:pt x="357" y="24891"/>
                  </a:lnTo>
                </a:path>
              </a:pathLst>
            </a:custGeom>
            <a:ln w="31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0" name="object 170"/>
          <p:cNvGrpSpPr/>
          <p:nvPr/>
        </p:nvGrpSpPr>
        <p:grpSpPr>
          <a:xfrm>
            <a:off x="7515663" y="1944408"/>
            <a:ext cx="45720" cy="107314"/>
            <a:chOff x="7515663" y="1944408"/>
            <a:chExt cx="45720" cy="107314"/>
          </a:xfrm>
        </p:grpSpPr>
        <p:sp>
          <p:nvSpPr>
            <p:cNvPr id="171" name="object 171"/>
            <p:cNvSpPr/>
            <p:nvPr/>
          </p:nvSpPr>
          <p:spPr>
            <a:xfrm>
              <a:off x="7533126" y="1980333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3095"/>
                  </a:moveTo>
                  <a:lnTo>
                    <a:pt x="458" y="1547"/>
                  </a:lnTo>
                  <a:lnTo>
                    <a:pt x="91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534043" y="1964753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5" h="15875">
                  <a:moveTo>
                    <a:pt x="0" y="15580"/>
                  </a:moveTo>
                  <a:lnTo>
                    <a:pt x="3659" y="3173"/>
                  </a:lnTo>
                  <a:lnTo>
                    <a:pt x="5090" y="0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539133" y="1961579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0" y="3173"/>
                  </a:moveTo>
                  <a:lnTo>
                    <a:pt x="1430" y="0"/>
                  </a:lnTo>
                  <a:lnTo>
                    <a:pt x="2457" y="2051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541590" y="1963630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0" y="0"/>
                  </a:moveTo>
                  <a:lnTo>
                    <a:pt x="1026" y="2051"/>
                  </a:lnTo>
                  <a:lnTo>
                    <a:pt x="1745" y="10363"/>
                  </a:lnTo>
                </a:path>
              </a:pathLst>
            </a:custGeom>
            <a:ln w="34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543336" y="1973994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70" h="20319">
                  <a:moveTo>
                    <a:pt x="0" y="0"/>
                  </a:moveTo>
                  <a:lnTo>
                    <a:pt x="720" y="8311"/>
                  </a:lnTo>
                  <a:lnTo>
                    <a:pt x="706" y="20278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542584" y="1994272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1458" y="0"/>
                  </a:moveTo>
                  <a:lnTo>
                    <a:pt x="579" y="20001"/>
                  </a:lnTo>
                  <a:lnTo>
                    <a:pt x="137" y="30848"/>
                  </a:lnTo>
                  <a:lnTo>
                    <a:pt x="0" y="36303"/>
                  </a:lnTo>
                  <a:lnTo>
                    <a:pt x="33" y="40127"/>
                  </a:lnTo>
                </a:path>
              </a:pathLst>
            </a:custGeom>
            <a:ln w="33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7558981" y="1804749"/>
            <a:ext cx="39370" cy="41275"/>
            <a:chOff x="7558981" y="1804749"/>
            <a:chExt cx="39370" cy="41275"/>
          </a:xfrm>
        </p:grpSpPr>
        <p:sp>
          <p:nvSpPr>
            <p:cNvPr id="178" name="object 178"/>
            <p:cNvSpPr/>
            <p:nvPr/>
          </p:nvSpPr>
          <p:spPr>
            <a:xfrm>
              <a:off x="7579606" y="182668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803" y="1375"/>
                  </a:moveTo>
                  <a:lnTo>
                    <a:pt x="401" y="6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576348" y="182211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3258" y="4571"/>
                  </a:moveTo>
                  <a:lnTo>
                    <a:pt x="0" y="0"/>
                  </a:lnTo>
                  <a:lnTo>
                    <a:pt x="976" y="129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0" name="object 18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667482" y="1777497"/>
            <a:ext cx="240802" cy="375372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80607" y="1856773"/>
            <a:ext cx="312158" cy="137373"/>
          </a:xfrm>
          <a:prstGeom prst="rect">
            <a:avLst/>
          </a:prstGeom>
        </p:spPr>
      </p:pic>
      <p:grpSp>
        <p:nvGrpSpPr>
          <p:cNvPr id="182" name="object 182"/>
          <p:cNvGrpSpPr/>
          <p:nvPr/>
        </p:nvGrpSpPr>
        <p:grpSpPr>
          <a:xfrm>
            <a:off x="457064" y="2557437"/>
            <a:ext cx="194310" cy="235585"/>
            <a:chOff x="457064" y="2557437"/>
            <a:chExt cx="194310" cy="235585"/>
          </a:xfrm>
        </p:grpSpPr>
        <p:sp>
          <p:nvSpPr>
            <p:cNvPr id="183" name="object 183"/>
            <p:cNvSpPr/>
            <p:nvPr/>
          </p:nvSpPr>
          <p:spPr>
            <a:xfrm>
              <a:off x="625717" y="258353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21938" y="257992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778" y="3605"/>
                  </a:moveTo>
                  <a:lnTo>
                    <a:pt x="2061" y="1487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14855" y="257696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083" y="2965"/>
                  </a:moveTo>
                  <a:lnTo>
                    <a:pt x="5022" y="1478"/>
                  </a:lnTo>
                  <a:lnTo>
                    <a:pt x="0" y="0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01276" y="2575033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39">
                  <a:moveTo>
                    <a:pt x="13578" y="1927"/>
                  </a:moveTo>
                  <a:lnTo>
                    <a:pt x="8556" y="448"/>
                  </a:lnTo>
                  <a:lnTo>
                    <a:pt x="0" y="0"/>
                  </a:lnTo>
                </a:path>
              </a:pathLst>
            </a:custGeom>
            <a:ln w="34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80936" y="2574585"/>
              <a:ext cx="20955" cy="3175"/>
            </a:xfrm>
            <a:custGeom>
              <a:avLst/>
              <a:gdLst/>
              <a:ahLst/>
              <a:cxnLst/>
              <a:rect l="l" t="t" r="r" b="b"/>
              <a:pathLst>
                <a:path w="20954" h="3175">
                  <a:moveTo>
                    <a:pt x="20340" y="448"/>
                  </a:moveTo>
                  <a:lnTo>
                    <a:pt x="11784" y="0"/>
                  </a:lnTo>
                  <a:lnTo>
                    <a:pt x="0" y="2778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5867" y="2577363"/>
              <a:ext cx="25400" cy="9525"/>
            </a:xfrm>
            <a:custGeom>
              <a:avLst/>
              <a:gdLst/>
              <a:ahLst/>
              <a:cxnLst/>
              <a:rect l="l" t="t" r="r" b="b"/>
              <a:pathLst>
                <a:path w="25400" h="9525">
                  <a:moveTo>
                    <a:pt x="25068" y="0"/>
                  </a:moveTo>
                  <a:lnTo>
                    <a:pt x="18048" y="1710"/>
                  </a:lnTo>
                  <a:lnTo>
                    <a:pt x="13096" y="3266"/>
                  </a:lnTo>
                  <a:lnTo>
                    <a:pt x="7864" y="5554"/>
                  </a:lnTo>
                  <a:lnTo>
                    <a:pt x="0" y="9462"/>
                  </a:lnTo>
                </a:path>
              </a:pathLst>
            </a:custGeom>
            <a:ln w="3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31272" y="2586826"/>
              <a:ext cx="24765" cy="16510"/>
            </a:xfrm>
            <a:custGeom>
              <a:avLst/>
              <a:gdLst/>
              <a:ahLst/>
              <a:cxnLst/>
              <a:rect l="l" t="t" r="r" b="b"/>
              <a:pathLst>
                <a:path w="24765" h="16510">
                  <a:moveTo>
                    <a:pt x="24595" y="0"/>
                  </a:moveTo>
                  <a:lnTo>
                    <a:pt x="16738" y="4017"/>
                  </a:lnTo>
                  <a:lnTo>
                    <a:pt x="11557" y="7071"/>
                  </a:lnTo>
                  <a:lnTo>
                    <a:pt x="6746" y="10703"/>
                  </a:lnTo>
                  <a:lnTo>
                    <a:pt x="0" y="16457"/>
                  </a:lnTo>
                </a:path>
              </a:pathLst>
            </a:custGeom>
            <a:ln w="33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12961" y="2603284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5" h="20955">
                  <a:moveTo>
                    <a:pt x="18310" y="0"/>
                  </a:moveTo>
                  <a:lnTo>
                    <a:pt x="11661" y="5823"/>
                  </a:lnTo>
                  <a:lnTo>
                    <a:pt x="7538" y="9941"/>
                  </a:lnTo>
                  <a:lnTo>
                    <a:pt x="4223" y="14312"/>
                  </a:lnTo>
                  <a:lnTo>
                    <a:pt x="0" y="20894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05651" y="2624179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89">
                  <a:moveTo>
                    <a:pt x="7309" y="0"/>
                  </a:moveTo>
                  <a:lnTo>
                    <a:pt x="310" y="11121"/>
                  </a:lnTo>
                  <a:lnTo>
                    <a:pt x="0" y="21422"/>
                  </a:lnTo>
                </a:path>
              </a:pathLst>
            </a:custGeom>
            <a:ln w="33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05341" y="2645602"/>
              <a:ext cx="8255" cy="19050"/>
            </a:xfrm>
            <a:custGeom>
              <a:avLst/>
              <a:gdLst/>
              <a:ahLst/>
              <a:cxnLst/>
              <a:rect l="l" t="t" r="r" b="b"/>
              <a:pathLst>
                <a:path w="8254" h="19050">
                  <a:moveTo>
                    <a:pt x="310" y="0"/>
                  </a:moveTo>
                  <a:lnTo>
                    <a:pt x="0" y="10300"/>
                  </a:lnTo>
                  <a:lnTo>
                    <a:pt x="7820" y="18951"/>
                  </a:lnTo>
                </a:path>
              </a:pathLst>
            </a:custGeom>
            <a:ln w="33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13161" y="2664553"/>
              <a:ext cx="21590" cy="15875"/>
            </a:xfrm>
            <a:custGeom>
              <a:avLst/>
              <a:gdLst/>
              <a:ahLst/>
              <a:cxnLst/>
              <a:rect l="l" t="t" r="r" b="b"/>
              <a:pathLst>
                <a:path w="21590" h="15875">
                  <a:moveTo>
                    <a:pt x="0" y="0"/>
                  </a:moveTo>
                  <a:lnTo>
                    <a:pt x="4727" y="5107"/>
                  </a:lnTo>
                  <a:lnTo>
                    <a:pt x="8496" y="8421"/>
                  </a:lnTo>
                  <a:lnTo>
                    <a:pt x="13279" y="11392"/>
                  </a:lnTo>
                  <a:lnTo>
                    <a:pt x="21048" y="15470"/>
                  </a:lnTo>
                </a:path>
              </a:pathLst>
            </a:custGeom>
            <a:ln w="33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34210" y="2680024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0"/>
                  </a:moveTo>
                  <a:lnTo>
                    <a:pt x="7891" y="4027"/>
                  </a:lnTo>
                  <a:lnTo>
                    <a:pt x="13524" y="6648"/>
                  </a:lnTo>
                  <a:lnTo>
                    <a:pt x="19603" y="9012"/>
                  </a:lnTo>
                  <a:lnTo>
                    <a:pt x="28828" y="12269"/>
                  </a:lnTo>
                </a:path>
              </a:pathLst>
            </a:custGeom>
            <a:ln w="33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63039" y="2692293"/>
              <a:ext cx="30480" cy="11430"/>
            </a:xfrm>
            <a:custGeom>
              <a:avLst/>
              <a:gdLst/>
              <a:ahLst/>
              <a:cxnLst/>
              <a:rect l="l" t="t" r="r" b="b"/>
              <a:pathLst>
                <a:path w="30479" h="11430">
                  <a:moveTo>
                    <a:pt x="0" y="0"/>
                  </a:moveTo>
                  <a:lnTo>
                    <a:pt x="9246" y="3235"/>
                  </a:lnTo>
                  <a:lnTo>
                    <a:pt x="15468" y="5447"/>
                  </a:lnTo>
                  <a:lnTo>
                    <a:pt x="21493" y="7658"/>
                  </a:lnTo>
                  <a:lnTo>
                    <a:pt x="30146" y="10887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93186" y="2703180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0" y="0"/>
                  </a:moveTo>
                  <a:lnTo>
                    <a:pt x="8562" y="3238"/>
                  </a:lnTo>
                  <a:lnTo>
                    <a:pt x="13947" y="5516"/>
                  </a:lnTo>
                  <a:lnTo>
                    <a:pt x="18432" y="7911"/>
                  </a:lnTo>
                  <a:lnTo>
                    <a:pt x="24297" y="11502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7483" y="2714683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4" h="13335">
                  <a:moveTo>
                    <a:pt x="0" y="0"/>
                  </a:moveTo>
                  <a:lnTo>
                    <a:pt x="9751" y="6063"/>
                  </a:lnTo>
                  <a:lnTo>
                    <a:pt x="13197" y="13027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29040" y="2727710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5">
                  <a:moveTo>
                    <a:pt x="1641" y="0"/>
                  </a:moveTo>
                  <a:lnTo>
                    <a:pt x="5087" y="6963"/>
                  </a:lnTo>
                  <a:lnTo>
                    <a:pt x="0" y="14013"/>
                  </a:lnTo>
                </a:path>
              </a:pathLst>
            </a:custGeom>
            <a:ln w="33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0451" y="2741724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8589" y="0"/>
                  </a:moveTo>
                  <a:lnTo>
                    <a:pt x="13501" y="7049"/>
                  </a:lnTo>
                  <a:lnTo>
                    <a:pt x="0" y="13599"/>
                  </a:lnTo>
                </a:path>
              </a:pathLst>
            </a:custGeom>
            <a:ln w="33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77671" y="2755323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4">
                  <a:moveTo>
                    <a:pt x="32779" y="0"/>
                  </a:moveTo>
                  <a:lnTo>
                    <a:pt x="24672" y="3863"/>
                  </a:lnTo>
                  <a:lnTo>
                    <a:pt x="18556" y="6350"/>
                  </a:lnTo>
                  <a:lnTo>
                    <a:pt x="11356" y="8539"/>
                  </a:lnTo>
                  <a:lnTo>
                    <a:pt x="0" y="11509"/>
                  </a:lnTo>
                </a:path>
              </a:pathLst>
            </a:custGeom>
            <a:ln w="33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37930" y="2766832"/>
              <a:ext cx="40005" cy="7620"/>
            </a:xfrm>
            <a:custGeom>
              <a:avLst/>
              <a:gdLst/>
              <a:ahLst/>
              <a:cxnLst/>
              <a:rect l="l" t="t" r="r" b="b"/>
              <a:pathLst>
                <a:path w="40004" h="7619">
                  <a:moveTo>
                    <a:pt x="39741" y="0"/>
                  </a:moveTo>
                  <a:lnTo>
                    <a:pt x="28276" y="2908"/>
                  </a:lnTo>
                  <a:lnTo>
                    <a:pt x="20315" y="4662"/>
                  </a:lnTo>
                  <a:lnTo>
                    <a:pt x="12131" y="5968"/>
                  </a:lnTo>
                  <a:lnTo>
                    <a:pt x="0" y="7532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0310" y="2774364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39">
                  <a:moveTo>
                    <a:pt x="37619" y="0"/>
                  </a:moveTo>
                  <a:lnTo>
                    <a:pt x="25520" y="1479"/>
                  </a:lnTo>
                  <a:lnTo>
                    <a:pt x="17569" y="2193"/>
                  </a:lnTo>
                  <a:lnTo>
                    <a:pt x="10238" y="2342"/>
                  </a:lnTo>
                  <a:lnTo>
                    <a:pt x="0" y="2124"/>
                  </a:lnTo>
                </a:path>
              </a:pathLst>
            </a:custGeom>
            <a:ln w="32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73289" y="2772354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4">
                  <a:moveTo>
                    <a:pt x="27021" y="4135"/>
                  </a:moveTo>
                  <a:lnTo>
                    <a:pt x="16948" y="3819"/>
                  </a:lnTo>
                  <a:lnTo>
                    <a:pt x="10776" y="3283"/>
                  </a:lnTo>
                  <a:lnTo>
                    <a:pt x="5971" y="2139"/>
                  </a:lnTo>
                  <a:lnTo>
                    <a:pt x="0" y="0"/>
                  </a:lnTo>
                </a:path>
              </a:pathLst>
            </a:custGeom>
            <a:ln w="32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665564" y="2510102"/>
            <a:ext cx="426084" cy="250825"/>
            <a:chOff x="665564" y="2510102"/>
            <a:chExt cx="426084" cy="250825"/>
          </a:xfrm>
        </p:grpSpPr>
        <p:sp>
          <p:nvSpPr>
            <p:cNvPr id="205" name="object 205"/>
            <p:cNvSpPr/>
            <p:nvPr/>
          </p:nvSpPr>
          <p:spPr>
            <a:xfrm>
              <a:off x="725017" y="254311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19796" y="2529776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5">
                  <a:moveTo>
                    <a:pt x="5220" y="13339"/>
                  </a:moveTo>
                  <a:lnTo>
                    <a:pt x="1271" y="2382"/>
                  </a:lnTo>
                  <a:lnTo>
                    <a:pt x="0" y="0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17556" y="252739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40" y="2383"/>
                  </a:moveTo>
                  <a:lnTo>
                    <a:pt x="968" y="0"/>
                  </a:lnTo>
                  <a:lnTo>
                    <a:pt x="0" y="438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16587" y="2527831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19">
                  <a:moveTo>
                    <a:pt x="968" y="0"/>
                  </a:moveTo>
                  <a:lnTo>
                    <a:pt x="0" y="438"/>
                  </a:lnTo>
                  <a:lnTo>
                    <a:pt x="181" y="7110"/>
                  </a:lnTo>
                </a:path>
              </a:pathLst>
            </a:custGeom>
            <a:ln w="34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16769" y="2534942"/>
              <a:ext cx="8890" cy="109220"/>
            </a:xfrm>
            <a:custGeom>
              <a:avLst/>
              <a:gdLst/>
              <a:ahLst/>
              <a:cxnLst/>
              <a:rect l="l" t="t" r="r" b="b"/>
              <a:pathLst>
                <a:path w="8890" h="109219">
                  <a:moveTo>
                    <a:pt x="0" y="0"/>
                  </a:moveTo>
                  <a:lnTo>
                    <a:pt x="3975" y="47671"/>
                  </a:lnTo>
                  <a:lnTo>
                    <a:pt x="6214" y="74930"/>
                  </a:lnTo>
                  <a:lnTo>
                    <a:pt x="7539" y="92010"/>
                  </a:lnTo>
                  <a:lnTo>
                    <a:pt x="8771" y="109142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25540" y="2644085"/>
              <a:ext cx="5715" cy="100965"/>
            </a:xfrm>
            <a:custGeom>
              <a:avLst/>
              <a:gdLst/>
              <a:ahLst/>
              <a:cxnLst/>
              <a:rect l="l" t="t" r="r" b="b"/>
              <a:pathLst>
                <a:path w="5715" h="100964">
                  <a:moveTo>
                    <a:pt x="0" y="0"/>
                  </a:moveTo>
                  <a:lnTo>
                    <a:pt x="2602" y="47159"/>
                  </a:lnTo>
                  <a:lnTo>
                    <a:pt x="4013" y="73367"/>
                  </a:lnTo>
                  <a:lnTo>
                    <a:pt x="4721" y="88066"/>
                  </a:lnTo>
                  <a:lnTo>
                    <a:pt x="5216" y="100693"/>
                  </a:lnTo>
                </a:path>
              </a:pathLst>
            </a:custGeom>
            <a:ln w="31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84488" y="264981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83515" y="264820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973" y="1603"/>
                  </a:moveTo>
                  <a:lnTo>
                    <a:pt x="514" y="744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83000" y="2646398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514" y="1809"/>
                  </a:moveTo>
                  <a:lnTo>
                    <a:pt x="0" y="1065"/>
                  </a:lnTo>
                  <a:lnTo>
                    <a:pt x="1090" y="0"/>
                  </a:lnTo>
                </a:path>
              </a:pathLst>
            </a:custGeom>
            <a:ln w="34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84091" y="2643958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0" y="2440"/>
                  </a:moveTo>
                  <a:lnTo>
                    <a:pt x="1090" y="1375"/>
                  </a:lnTo>
                  <a:lnTo>
                    <a:pt x="7203" y="0"/>
                  </a:lnTo>
                </a:path>
              </a:pathLst>
            </a:custGeom>
            <a:ln w="34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91294" y="2640654"/>
              <a:ext cx="20955" cy="3810"/>
            </a:xfrm>
            <a:custGeom>
              <a:avLst/>
              <a:gdLst/>
              <a:ahLst/>
              <a:cxnLst/>
              <a:rect l="l" t="t" r="r" b="b"/>
              <a:pathLst>
                <a:path w="20954" h="3810">
                  <a:moveTo>
                    <a:pt x="0" y="3303"/>
                  </a:moveTo>
                  <a:lnTo>
                    <a:pt x="6112" y="1928"/>
                  </a:lnTo>
                  <a:lnTo>
                    <a:pt x="20916" y="0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12211" y="2635363"/>
              <a:ext cx="43815" cy="5715"/>
            </a:xfrm>
            <a:custGeom>
              <a:avLst/>
              <a:gdLst/>
              <a:ahLst/>
              <a:cxnLst/>
              <a:rect l="l" t="t" r="r" b="b"/>
              <a:pathLst>
                <a:path w="43815" h="5714">
                  <a:moveTo>
                    <a:pt x="0" y="5291"/>
                  </a:moveTo>
                  <a:lnTo>
                    <a:pt x="9003" y="4124"/>
                  </a:lnTo>
                  <a:lnTo>
                    <a:pt x="16513" y="3183"/>
                  </a:lnTo>
                  <a:lnTo>
                    <a:pt x="26586" y="1974"/>
                  </a:lnTo>
                  <a:lnTo>
                    <a:pt x="43280" y="0"/>
                  </a:lnTo>
                </a:path>
              </a:pathLst>
            </a:custGeom>
            <a:ln w="34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55492" y="2618187"/>
              <a:ext cx="168275" cy="17780"/>
            </a:xfrm>
            <a:custGeom>
              <a:avLst/>
              <a:gdLst/>
              <a:ahLst/>
              <a:cxnLst/>
              <a:rect l="l" t="t" r="r" b="b"/>
              <a:pathLst>
                <a:path w="168275" h="17780">
                  <a:moveTo>
                    <a:pt x="0" y="17175"/>
                  </a:moveTo>
                  <a:lnTo>
                    <a:pt x="69860" y="9823"/>
                  </a:lnTo>
                  <a:lnTo>
                    <a:pt x="110645" y="5583"/>
                  </a:lnTo>
                  <a:lnTo>
                    <a:pt x="138102" y="2846"/>
                  </a:lnTo>
                  <a:lnTo>
                    <a:pt x="167978" y="0"/>
                  </a:lnTo>
                </a:path>
              </a:pathLst>
            </a:custGeom>
            <a:ln w="31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23470" y="2606091"/>
              <a:ext cx="136525" cy="12700"/>
            </a:xfrm>
            <a:custGeom>
              <a:avLst/>
              <a:gdLst/>
              <a:ahLst/>
              <a:cxnLst/>
              <a:rect l="l" t="t" r="r" b="b"/>
              <a:pathLst>
                <a:path w="136525" h="12700">
                  <a:moveTo>
                    <a:pt x="0" y="12096"/>
                  </a:moveTo>
                  <a:lnTo>
                    <a:pt x="69684" y="5771"/>
                  </a:lnTo>
                  <a:lnTo>
                    <a:pt x="107122" y="2402"/>
                  </a:lnTo>
                  <a:lnTo>
                    <a:pt x="125105" y="856"/>
                  </a:lnTo>
                  <a:lnTo>
                    <a:pt x="136422" y="0"/>
                  </a:lnTo>
                </a:path>
              </a:pathLst>
            </a:custGeom>
            <a:ln w="29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59892" y="2604903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09" h="1269">
                  <a:moveTo>
                    <a:pt x="0" y="1187"/>
                  </a:moveTo>
                  <a:lnTo>
                    <a:pt x="16328" y="0"/>
                  </a:lnTo>
                  <a:lnTo>
                    <a:pt x="14193" y="950"/>
                  </a:lnTo>
                </a:path>
              </a:pathLst>
            </a:custGeom>
            <a:ln w="30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18593" y="2605854"/>
              <a:ext cx="55880" cy="10795"/>
            </a:xfrm>
            <a:custGeom>
              <a:avLst/>
              <a:gdLst/>
              <a:ahLst/>
              <a:cxnLst/>
              <a:rect l="l" t="t" r="r" b="b"/>
              <a:pathLst>
                <a:path w="55880" h="10794">
                  <a:moveTo>
                    <a:pt x="55493" y="0"/>
                  </a:moveTo>
                  <a:lnTo>
                    <a:pt x="35947" y="3662"/>
                  </a:lnTo>
                  <a:lnTo>
                    <a:pt x="23652" y="5951"/>
                  </a:lnTo>
                  <a:lnTo>
                    <a:pt x="13403" y="7826"/>
                  </a:lnTo>
                  <a:lnTo>
                    <a:pt x="0" y="10248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72987" y="2616103"/>
              <a:ext cx="45720" cy="9525"/>
            </a:xfrm>
            <a:custGeom>
              <a:avLst/>
              <a:gdLst/>
              <a:ahLst/>
              <a:cxnLst/>
              <a:rect l="l" t="t" r="r" b="b"/>
              <a:pathLst>
                <a:path w="45719" h="9525">
                  <a:moveTo>
                    <a:pt x="45605" y="0"/>
                  </a:moveTo>
                  <a:lnTo>
                    <a:pt x="32356" y="2409"/>
                  </a:lnTo>
                  <a:lnTo>
                    <a:pt x="23189" y="4193"/>
                  </a:lnTo>
                  <a:lnTo>
                    <a:pt x="13829" y="6232"/>
                  </a:lnTo>
                  <a:lnTo>
                    <a:pt x="0" y="9411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30041" y="2625514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80" h="12700">
                  <a:moveTo>
                    <a:pt x="42945" y="0"/>
                  </a:moveTo>
                  <a:lnTo>
                    <a:pt x="29158" y="3221"/>
                  </a:lnTo>
                  <a:lnTo>
                    <a:pt x="20088" y="5563"/>
                  </a:lnTo>
                  <a:lnTo>
                    <a:pt x="11711" y="8167"/>
                  </a:lnTo>
                  <a:lnTo>
                    <a:pt x="0" y="12176"/>
                  </a:lnTo>
                </a:path>
              </a:pathLst>
            </a:custGeom>
            <a:ln w="32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97208" y="2637690"/>
              <a:ext cx="33020" cy="15240"/>
            </a:xfrm>
            <a:custGeom>
              <a:avLst/>
              <a:gdLst/>
              <a:ahLst/>
              <a:cxnLst/>
              <a:rect l="l" t="t" r="r" b="b"/>
              <a:pathLst>
                <a:path w="33019" h="15239">
                  <a:moveTo>
                    <a:pt x="32832" y="0"/>
                  </a:moveTo>
                  <a:lnTo>
                    <a:pt x="21279" y="4048"/>
                  </a:lnTo>
                  <a:lnTo>
                    <a:pt x="14007" y="6939"/>
                  </a:lnTo>
                  <a:lnTo>
                    <a:pt x="7940" y="10058"/>
                  </a:lnTo>
                  <a:lnTo>
                    <a:pt x="0" y="14792"/>
                  </a:lnTo>
                </a:path>
              </a:pathLst>
            </a:custGeom>
            <a:ln w="32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78480" y="2652482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4">
                  <a:moveTo>
                    <a:pt x="18728" y="0"/>
                  </a:moveTo>
                  <a:lnTo>
                    <a:pt x="5523" y="8004"/>
                  </a:lnTo>
                  <a:lnTo>
                    <a:pt x="0" y="16986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72956" y="2669468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5" h="18414">
                  <a:moveTo>
                    <a:pt x="5523" y="0"/>
                  </a:moveTo>
                  <a:lnTo>
                    <a:pt x="0" y="8980"/>
                  </a:lnTo>
                  <a:lnTo>
                    <a:pt x="3714" y="18162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76671" y="2687631"/>
              <a:ext cx="20320" cy="17780"/>
            </a:xfrm>
            <a:custGeom>
              <a:avLst/>
              <a:gdLst/>
              <a:ahLst/>
              <a:cxnLst/>
              <a:rect l="l" t="t" r="r" b="b"/>
              <a:pathLst>
                <a:path w="20319" h="17780">
                  <a:moveTo>
                    <a:pt x="0" y="0"/>
                  </a:moveTo>
                  <a:lnTo>
                    <a:pt x="2406" y="5442"/>
                  </a:lnTo>
                  <a:lnTo>
                    <a:pt x="5325" y="9103"/>
                  </a:lnTo>
                  <a:lnTo>
                    <a:pt x="10661" y="12645"/>
                  </a:lnTo>
                  <a:lnTo>
                    <a:pt x="20318" y="17732"/>
                  </a:lnTo>
                </a:path>
              </a:pathLst>
            </a:custGeom>
            <a:ln w="33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96990" y="2705363"/>
              <a:ext cx="42545" cy="12700"/>
            </a:xfrm>
            <a:custGeom>
              <a:avLst/>
              <a:gdLst/>
              <a:ahLst/>
              <a:cxnLst/>
              <a:rect l="l" t="t" r="r" b="b"/>
              <a:pathLst>
                <a:path w="42544" h="12700">
                  <a:moveTo>
                    <a:pt x="0" y="0"/>
                  </a:moveTo>
                  <a:lnTo>
                    <a:pt x="10003" y="5007"/>
                  </a:lnTo>
                  <a:lnTo>
                    <a:pt x="17759" y="7994"/>
                  </a:lnTo>
                  <a:lnTo>
                    <a:pt x="27247" y="10146"/>
                  </a:lnTo>
                  <a:lnTo>
                    <a:pt x="42448" y="12650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39438" y="2718013"/>
              <a:ext cx="52069" cy="3810"/>
            </a:xfrm>
            <a:custGeom>
              <a:avLst/>
              <a:gdLst/>
              <a:ahLst/>
              <a:cxnLst/>
              <a:rect l="l" t="t" r="r" b="b"/>
              <a:pathLst>
                <a:path w="52069" h="3810">
                  <a:moveTo>
                    <a:pt x="0" y="0"/>
                  </a:moveTo>
                  <a:lnTo>
                    <a:pt x="15347" y="2324"/>
                  </a:lnTo>
                  <a:lnTo>
                    <a:pt x="25864" y="3222"/>
                  </a:lnTo>
                  <a:lnTo>
                    <a:pt x="36413" y="2801"/>
                  </a:lnTo>
                  <a:lnTo>
                    <a:pt x="51854" y="1174"/>
                  </a:lnTo>
                </a:path>
              </a:pathLst>
            </a:custGeom>
            <a:ln w="32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91292" y="2706352"/>
              <a:ext cx="45085" cy="13335"/>
            </a:xfrm>
            <a:custGeom>
              <a:avLst/>
              <a:gdLst/>
              <a:ahLst/>
              <a:cxnLst/>
              <a:rect l="l" t="t" r="r" b="b"/>
              <a:pathLst>
                <a:path w="45084" h="13335">
                  <a:moveTo>
                    <a:pt x="0" y="12835"/>
                  </a:moveTo>
                  <a:lnTo>
                    <a:pt x="15328" y="10989"/>
                  </a:lnTo>
                  <a:lnTo>
                    <a:pt x="25085" y="9036"/>
                  </a:lnTo>
                  <a:lnTo>
                    <a:pt x="33456" y="5774"/>
                  </a:lnTo>
                  <a:lnTo>
                    <a:pt x="44623" y="0"/>
                  </a:lnTo>
                </a:path>
              </a:pathLst>
            </a:custGeom>
            <a:ln w="31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35916" y="2682854"/>
              <a:ext cx="27305" cy="23495"/>
            </a:xfrm>
            <a:custGeom>
              <a:avLst/>
              <a:gdLst/>
              <a:ahLst/>
              <a:cxnLst/>
              <a:rect l="l" t="t" r="r" b="b"/>
              <a:pathLst>
                <a:path w="27305" h="23494">
                  <a:moveTo>
                    <a:pt x="0" y="23498"/>
                  </a:moveTo>
                  <a:lnTo>
                    <a:pt x="10890" y="17557"/>
                  </a:lnTo>
                  <a:lnTo>
                    <a:pt x="17321" y="13129"/>
                  </a:lnTo>
                  <a:lnTo>
                    <a:pt x="21816" y="8011"/>
                  </a:lnTo>
                  <a:lnTo>
                    <a:pt x="26896" y="0"/>
                  </a:lnTo>
                </a:path>
              </a:pathLst>
            </a:custGeom>
            <a:ln w="31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62813" y="2655854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5" h="27305">
                  <a:moveTo>
                    <a:pt x="0" y="26999"/>
                  </a:moveTo>
                  <a:lnTo>
                    <a:pt x="4782" y="18933"/>
                  </a:lnTo>
                  <a:lnTo>
                    <a:pt x="7199" y="13432"/>
                  </a:lnTo>
                  <a:lnTo>
                    <a:pt x="7990" y="7965"/>
                  </a:lnTo>
                  <a:lnTo>
                    <a:pt x="7896" y="0"/>
                  </a:lnTo>
                </a:path>
              </a:pathLst>
            </a:custGeom>
            <a:ln w="32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64940" y="2632771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4">
                  <a:moveTo>
                    <a:pt x="5769" y="23083"/>
                  </a:moveTo>
                  <a:lnTo>
                    <a:pt x="5381" y="9673"/>
                  </a:lnTo>
                  <a:lnTo>
                    <a:pt x="0" y="0"/>
                  </a:lnTo>
                </a:path>
              </a:pathLst>
            </a:custGeom>
            <a:ln w="33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53074" y="2619239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5" h="13969">
                  <a:moveTo>
                    <a:pt x="11866" y="13531"/>
                  </a:moveTo>
                  <a:lnTo>
                    <a:pt x="6484" y="3859"/>
                  </a:lnTo>
                  <a:lnTo>
                    <a:pt x="0" y="0"/>
                  </a:lnTo>
                </a:path>
              </a:pathLst>
            </a:custGeom>
            <a:ln w="33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42168" y="2615379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4">
                  <a:moveTo>
                    <a:pt x="10905" y="3859"/>
                  </a:moveTo>
                  <a:lnTo>
                    <a:pt x="4421" y="0"/>
                  </a:lnTo>
                  <a:lnTo>
                    <a:pt x="0" y="4072"/>
                  </a:lnTo>
                </a:path>
              </a:pathLst>
            </a:custGeom>
            <a:ln w="33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37645" y="2619452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80" h="15875">
                  <a:moveTo>
                    <a:pt x="4522" y="0"/>
                  </a:moveTo>
                  <a:lnTo>
                    <a:pt x="101" y="4072"/>
                  </a:lnTo>
                  <a:lnTo>
                    <a:pt x="0" y="15850"/>
                  </a:lnTo>
                </a:path>
              </a:pathLst>
            </a:custGeom>
            <a:ln w="34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37645" y="2635302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4" h="29844">
                  <a:moveTo>
                    <a:pt x="0" y="0"/>
                  </a:moveTo>
                  <a:lnTo>
                    <a:pt x="4" y="7081"/>
                  </a:lnTo>
                  <a:lnTo>
                    <a:pt x="414" y="12487"/>
                  </a:lnTo>
                  <a:lnTo>
                    <a:pt x="1598" y="18959"/>
                  </a:lnTo>
                  <a:lnTo>
                    <a:pt x="3924" y="29238"/>
                  </a:lnTo>
                </a:path>
              </a:pathLst>
            </a:custGeom>
            <a:ln w="34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41570" y="2664541"/>
              <a:ext cx="12065" cy="36830"/>
            </a:xfrm>
            <a:custGeom>
              <a:avLst/>
              <a:gdLst/>
              <a:ahLst/>
              <a:cxnLst/>
              <a:rect l="l" t="t" r="r" b="b"/>
              <a:pathLst>
                <a:path w="12065" h="36830">
                  <a:moveTo>
                    <a:pt x="0" y="0"/>
                  </a:moveTo>
                  <a:lnTo>
                    <a:pt x="2445" y="10394"/>
                  </a:lnTo>
                  <a:lnTo>
                    <a:pt x="4471" y="17672"/>
                  </a:lnTo>
                  <a:lnTo>
                    <a:pt x="7164" y="25268"/>
                  </a:lnTo>
                  <a:lnTo>
                    <a:pt x="11614" y="36613"/>
                  </a:lnTo>
                </a:path>
              </a:pathLst>
            </a:custGeom>
            <a:ln w="33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8" name="object 2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57825" y="2519858"/>
            <a:ext cx="425013" cy="240034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27437" y="2602884"/>
            <a:ext cx="238804" cy="179259"/>
          </a:xfrm>
          <a:prstGeom prst="rect">
            <a:avLst/>
          </a:prstGeom>
        </p:spPr>
      </p:pic>
      <p:grpSp>
        <p:nvGrpSpPr>
          <p:cNvPr id="240" name="object 240"/>
          <p:cNvGrpSpPr/>
          <p:nvPr/>
        </p:nvGrpSpPr>
        <p:grpSpPr>
          <a:xfrm>
            <a:off x="2014358" y="2505123"/>
            <a:ext cx="728345" cy="290830"/>
            <a:chOff x="2014358" y="2505123"/>
            <a:chExt cx="728345" cy="290830"/>
          </a:xfrm>
        </p:grpSpPr>
        <p:pic>
          <p:nvPicPr>
            <p:cNvPr id="241" name="object 2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14358" y="2606081"/>
              <a:ext cx="221467" cy="17360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63271" y="2505123"/>
              <a:ext cx="479399" cy="290606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3358446" y="2612250"/>
            <a:ext cx="50165" cy="122555"/>
            <a:chOff x="3358446" y="2612250"/>
            <a:chExt cx="50165" cy="122555"/>
          </a:xfrm>
        </p:grpSpPr>
        <p:sp>
          <p:nvSpPr>
            <p:cNvPr id="244" name="object 244"/>
            <p:cNvSpPr/>
            <p:nvPr/>
          </p:nvSpPr>
          <p:spPr>
            <a:xfrm>
              <a:off x="3375909" y="263156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376367" y="263045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1116"/>
                  </a:moveTo>
                  <a:lnTo>
                    <a:pt x="458" y="772"/>
                  </a:lnTo>
                  <a:lnTo>
                    <a:pt x="183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378200" y="262967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0" y="772"/>
                  </a:moveTo>
                  <a:lnTo>
                    <a:pt x="1373" y="0"/>
                  </a:lnTo>
                  <a:lnTo>
                    <a:pt x="3059" y="1063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381259" y="2630741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0" y="0"/>
                  </a:moveTo>
                  <a:lnTo>
                    <a:pt x="1686" y="1063"/>
                  </a:lnTo>
                  <a:lnTo>
                    <a:pt x="3488" y="6824"/>
                  </a:lnTo>
                </a:path>
              </a:pathLst>
            </a:custGeom>
            <a:ln w="34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384747" y="2637566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10" h="16510">
                  <a:moveTo>
                    <a:pt x="0" y="0"/>
                  </a:moveTo>
                  <a:lnTo>
                    <a:pt x="1801" y="5760"/>
                  </a:lnTo>
                  <a:lnTo>
                    <a:pt x="3345" y="16014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388093" y="2653580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60">
                  <a:moveTo>
                    <a:pt x="0" y="0"/>
                  </a:moveTo>
                  <a:lnTo>
                    <a:pt x="1544" y="10254"/>
                  </a:lnTo>
                  <a:lnTo>
                    <a:pt x="2359" y="22369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390453" y="2675949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4">
                  <a:moveTo>
                    <a:pt x="0" y="0"/>
                  </a:moveTo>
                  <a:lnTo>
                    <a:pt x="815" y="12113"/>
                  </a:lnTo>
                  <a:lnTo>
                    <a:pt x="523" y="23385"/>
                  </a:lnTo>
                </a:path>
              </a:pathLst>
            </a:custGeom>
            <a:ln w="33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389756" y="26993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1220" y="0"/>
                  </a:moveTo>
                  <a:lnTo>
                    <a:pt x="927" y="11271"/>
                  </a:lnTo>
                  <a:lnTo>
                    <a:pt x="0" y="18404"/>
                  </a:lnTo>
                </a:path>
              </a:pathLst>
            </a:custGeom>
            <a:ln w="33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2" name="object 252"/>
          <p:cNvGrpSpPr/>
          <p:nvPr/>
        </p:nvGrpSpPr>
        <p:grpSpPr>
          <a:xfrm>
            <a:off x="3366702" y="2516341"/>
            <a:ext cx="42545" cy="47625"/>
            <a:chOff x="3366702" y="2516341"/>
            <a:chExt cx="42545" cy="47625"/>
          </a:xfrm>
        </p:grpSpPr>
        <p:sp>
          <p:nvSpPr>
            <p:cNvPr id="253" name="object 253"/>
            <p:cNvSpPr/>
            <p:nvPr/>
          </p:nvSpPr>
          <p:spPr>
            <a:xfrm>
              <a:off x="3384165" y="254652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384165" y="2539142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5" h="7619">
                  <a:moveTo>
                    <a:pt x="-17428" y="3690"/>
                  </a:moveTo>
                  <a:lnTo>
                    <a:pt x="17657" y="3690"/>
                  </a:lnTo>
                </a:path>
              </a:pathLst>
            </a:custGeom>
            <a:ln w="42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84394" y="2535080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4">
                  <a:moveTo>
                    <a:pt x="0" y="4062"/>
                  </a:moveTo>
                  <a:lnTo>
                    <a:pt x="229" y="1434"/>
                  </a:lnTo>
                  <a:lnTo>
                    <a:pt x="1661" y="0"/>
                  </a:lnTo>
                </a:path>
              </a:pathLst>
            </a:custGeom>
            <a:ln w="34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386055" y="2533645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0" y="1434"/>
                  </a:moveTo>
                  <a:lnTo>
                    <a:pt x="1432" y="0"/>
                  </a:lnTo>
                  <a:lnTo>
                    <a:pt x="5610" y="1151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7" name="object 2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537917" y="2582817"/>
            <a:ext cx="162889" cy="174012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325542" y="2602084"/>
            <a:ext cx="234854" cy="132704"/>
          </a:xfrm>
          <a:prstGeom prst="rect">
            <a:avLst/>
          </a:prstGeom>
        </p:spPr>
      </p:pic>
      <p:grpSp>
        <p:nvGrpSpPr>
          <p:cNvPr id="259" name="object 259"/>
          <p:cNvGrpSpPr/>
          <p:nvPr/>
        </p:nvGrpSpPr>
        <p:grpSpPr>
          <a:xfrm>
            <a:off x="5052214" y="2423952"/>
            <a:ext cx="1253490" cy="297815"/>
            <a:chOff x="5052214" y="2423952"/>
            <a:chExt cx="1253490" cy="297815"/>
          </a:xfrm>
        </p:grpSpPr>
        <p:sp>
          <p:nvSpPr>
            <p:cNvPr id="260" name="object 260"/>
            <p:cNvSpPr/>
            <p:nvPr/>
          </p:nvSpPr>
          <p:spPr>
            <a:xfrm>
              <a:off x="5082752" y="247146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1375" y="573"/>
                  </a:moveTo>
                  <a:lnTo>
                    <a:pt x="687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072342" y="2468409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0409" y="3059"/>
                  </a:moveTo>
                  <a:lnTo>
                    <a:pt x="2857" y="830"/>
                  </a:lnTo>
                  <a:lnTo>
                    <a:pt x="0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069485" y="246700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2857" y="1406"/>
                  </a:moveTo>
                  <a:lnTo>
                    <a:pt x="0" y="577"/>
                  </a:lnTo>
                  <a:lnTo>
                    <a:pt x="4793" y="0"/>
                  </a:lnTo>
                </a:path>
              </a:pathLst>
            </a:custGeom>
            <a:ln w="34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074278" y="2466162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4" h="1269">
                  <a:moveTo>
                    <a:pt x="0" y="839"/>
                  </a:moveTo>
                  <a:lnTo>
                    <a:pt x="4793" y="261"/>
                  </a:lnTo>
                  <a:lnTo>
                    <a:pt x="24141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098419" y="2463125"/>
              <a:ext cx="146050" cy="3175"/>
            </a:xfrm>
            <a:custGeom>
              <a:avLst/>
              <a:gdLst/>
              <a:ahLst/>
              <a:cxnLst/>
              <a:rect l="l" t="t" r="r" b="b"/>
              <a:pathLst>
                <a:path w="146050" h="3175">
                  <a:moveTo>
                    <a:pt x="0" y="3037"/>
                  </a:moveTo>
                  <a:lnTo>
                    <a:pt x="54696" y="2187"/>
                  </a:lnTo>
                  <a:lnTo>
                    <a:pt x="88116" y="1588"/>
                  </a:lnTo>
                  <a:lnTo>
                    <a:pt x="113929" y="953"/>
                  </a:lnTo>
                  <a:lnTo>
                    <a:pt x="145805" y="0"/>
                  </a:lnTo>
                </a:path>
              </a:pathLst>
            </a:custGeom>
            <a:ln w="32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244225" y="2458909"/>
              <a:ext cx="113664" cy="4445"/>
            </a:xfrm>
            <a:custGeom>
              <a:avLst/>
              <a:gdLst/>
              <a:ahLst/>
              <a:cxnLst/>
              <a:rect l="l" t="t" r="r" b="b"/>
              <a:pathLst>
                <a:path w="113664" h="4444">
                  <a:moveTo>
                    <a:pt x="0" y="4216"/>
                  </a:moveTo>
                  <a:lnTo>
                    <a:pt x="31363" y="3243"/>
                  </a:lnTo>
                  <a:lnTo>
                    <a:pt x="53593" y="2479"/>
                  </a:lnTo>
                  <a:lnTo>
                    <a:pt x="77287" y="1530"/>
                  </a:lnTo>
                  <a:lnTo>
                    <a:pt x="113043" y="0"/>
                  </a:lnTo>
                </a:path>
              </a:pathLst>
            </a:custGeom>
            <a:ln w="30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357268" y="2453379"/>
              <a:ext cx="116839" cy="5715"/>
            </a:xfrm>
            <a:custGeom>
              <a:avLst/>
              <a:gdLst/>
              <a:ahLst/>
              <a:cxnLst/>
              <a:rect l="l" t="t" r="r" b="b"/>
              <a:pathLst>
                <a:path w="116839" h="5714">
                  <a:moveTo>
                    <a:pt x="0" y="5529"/>
                  </a:moveTo>
                  <a:lnTo>
                    <a:pt x="35813" y="3978"/>
                  </a:lnTo>
                  <a:lnTo>
                    <a:pt x="59915" y="2885"/>
                  </a:lnTo>
                  <a:lnTo>
                    <a:pt x="83251" y="1732"/>
                  </a:lnTo>
                  <a:lnTo>
                    <a:pt x="116770" y="0"/>
                  </a:lnTo>
                </a:path>
              </a:pathLst>
            </a:custGeom>
            <a:ln w="28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474039" y="2447898"/>
              <a:ext cx="96520" cy="5715"/>
            </a:xfrm>
            <a:custGeom>
              <a:avLst/>
              <a:gdLst/>
              <a:ahLst/>
              <a:cxnLst/>
              <a:rect l="l" t="t" r="r" b="b"/>
              <a:pathLst>
                <a:path w="96520" h="5714">
                  <a:moveTo>
                    <a:pt x="0" y="5481"/>
                  </a:moveTo>
                  <a:lnTo>
                    <a:pt x="33199" y="3749"/>
                  </a:lnTo>
                  <a:lnTo>
                    <a:pt x="54300" y="2601"/>
                  </a:lnTo>
                  <a:lnTo>
                    <a:pt x="72333" y="1522"/>
                  </a:lnTo>
                  <a:lnTo>
                    <a:pt x="96327" y="0"/>
                  </a:lnTo>
                </a:path>
              </a:pathLst>
            </a:custGeom>
            <a:ln w="27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570367" y="2443776"/>
              <a:ext cx="58419" cy="4445"/>
            </a:xfrm>
            <a:custGeom>
              <a:avLst/>
              <a:gdLst/>
              <a:ahLst/>
              <a:cxnLst/>
              <a:rect l="l" t="t" r="r" b="b"/>
              <a:pathLst>
                <a:path w="58420" h="4444">
                  <a:moveTo>
                    <a:pt x="0" y="4122"/>
                  </a:moveTo>
                  <a:lnTo>
                    <a:pt x="23402" y="2621"/>
                  </a:lnTo>
                  <a:lnTo>
                    <a:pt x="37286" y="1691"/>
                  </a:lnTo>
                  <a:lnTo>
                    <a:pt x="47128" y="946"/>
                  </a:lnTo>
                  <a:lnTo>
                    <a:pt x="58402" y="0"/>
                  </a:lnTo>
                </a:path>
              </a:pathLst>
            </a:custGeom>
            <a:ln w="28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628769" y="2441660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4" h="2539">
                  <a:moveTo>
                    <a:pt x="0" y="2116"/>
                  </a:moveTo>
                  <a:lnTo>
                    <a:pt x="18420" y="547"/>
                  </a:lnTo>
                  <a:lnTo>
                    <a:pt x="16487" y="0"/>
                  </a:lnTo>
                </a:path>
              </a:pathLst>
            </a:custGeom>
            <a:ln w="30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626774" y="2441113"/>
              <a:ext cx="19050" cy="635"/>
            </a:xfrm>
            <a:custGeom>
              <a:avLst/>
              <a:gdLst/>
              <a:ahLst/>
              <a:cxnLst/>
              <a:rect l="l" t="t" r="r" b="b"/>
              <a:pathLst>
                <a:path w="19050" h="635">
                  <a:moveTo>
                    <a:pt x="18482" y="547"/>
                  </a:moveTo>
                  <a:lnTo>
                    <a:pt x="16550" y="0"/>
                  </a:lnTo>
                  <a:lnTo>
                    <a:pt x="0" y="181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588283" y="2441294"/>
              <a:ext cx="38735" cy="1270"/>
            </a:xfrm>
            <a:custGeom>
              <a:avLst/>
              <a:gdLst/>
              <a:ahLst/>
              <a:cxnLst/>
              <a:rect l="l" t="t" r="r" b="b"/>
              <a:pathLst>
                <a:path w="38735" h="1269">
                  <a:moveTo>
                    <a:pt x="-17341" y="354"/>
                  </a:moveTo>
                  <a:lnTo>
                    <a:pt x="55833" y="354"/>
                  </a:lnTo>
                </a:path>
              </a:pathLst>
            </a:custGeom>
            <a:ln w="35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51954" y="246378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345857" y="2463556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-17455" y="272"/>
                  </a:moveTo>
                  <a:lnTo>
                    <a:pt x="23553" y="272"/>
                  </a:lnTo>
                </a:path>
              </a:pathLst>
            </a:custGeom>
            <a:ln w="35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338701" y="2464102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4">
                  <a:moveTo>
                    <a:pt x="7155" y="0"/>
                  </a:moveTo>
                  <a:lnTo>
                    <a:pt x="3981" y="544"/>
                  </a:lnTo>
                  <a:lnTo>
                    <a:pt x="0" y="4267"/>
                  </a:lnTo>
                </a:path>
              </a:pathLst>
            </a:custGeom>
            <a:ln w="34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331511" y="2468370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5">
                  <a:moveTo>
                    <a:pt x="7189" y="0"/>
                  </a:moveTo>
                  <a:lnTo>
                    <a:pt x="3208" y="3723"/>
                  </a:lnTo>
                  <a:lnTo>
                    <a:pt x="0" y="12986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327303" y="2481357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69">
                  <a:moveTo>
                    <a:pt x="4208" y="0"/>
                  </a:moveTo>
                  <a:lnTo>
                    <a:pt x="2338" y="5618"/>
                  </a:lnTo>
                  <a:lnTo>
                    <a:pt x="1276" y="10208"/>
                  </a:lnTo>
                  <a:lnTo>
                    <a:pt x="628" y="16215"/>
                  </a:lnTo>
                  <a:lnTo>
                    <a:pt x="0" y="26083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326650" y="2507440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4" h="40639">
                  <a:moveTo>
                    <a:pt x="652" y="0"/>
                  </a:moveTo>
                  <a:lnTo>
                    <a:pt x="102" y="10093"/>
                  </a:lnTo>
                  <a:lnTo>
                    <a:pt x="0" y="17671"/>
                  </a:lnTo>
                  <a:lnTo>
                    <a:pt x="419" y="26527"/>
                  </a:lnTo>
                  <a:lnTo>
                    <a:pt x="1433" y="40453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328084" y="2547894"/>
              <a:ext cx="6350" cy="50165"/>
            </a:xfrm>
            <a:custGeom>
              <a:avLst/>
              <a:gdLst/>
              <a:ahLst/>
              <a:cxnLst/>
              <a:rect l="l" t="t" r="r" b="b"/>
              <a:pathLst>
                <a:path w="6350" h="50164">
                  <a:moveTo>
                    <a:pt x="0" y="0"/>
                  </a:moveTo>
                  <a:lnTo>
                    <a:pt x="1094" y="14071"/>
                  </a:lnTo>
                  <a:lnTo>
                    <a:pt x="2076" y="23944"/>
                  </a:lnTo>
                  <a:lnTo>
                    <a:pt x="3500" y="34284"/>
                  </a:lnTo>
                  <a:lnTo>
                    <a:pt x="5923" y="49755"/>
                  </a:lnTo>
                </a:path>
              </a:pathLst>
            </a:custGeom>
            <a:ln w="32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334007" y="2597649"/>
              <a:ext cx="9525" cy="48895"/>
            </a:xfrm>
            <a:custGeom>
              <a:avLst/>
              <a:gdLst/>
              <a:ahLst/>
              <a:cxnLst/>
              <a:rect l="l" t="t" r="r" b="b"/>
              <a:pathLst>
                <a:path w="9525" h="48894">
                  <a:moveTo>
                    <a:pt x="0" y="0"/>
                  </a:moveTo>
                  <a:lnTo>
                    <a:pt x="2477" y="15448"/>
                  </a:lnTo>
                  <a:lnTo>
                    <a:pt x="4289" y="25625"/>
                  </a:lnTo>
                  <a:lnTo>
                    <a:pt x="6322" y="35057"/>
                  </a:lnTo>
                  <a:lnTo>
                    <a:pt x="9464" y="48269"/>
                  </a:lnTo>
                </a:path>
              </a:pathLst>
            </a:custGeom>
            <a:ln w="32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343472" y="2645919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4">
                  <a:moveTo>
                    <a:pt x="0" y="0"/>
                  </a:moveTo>
                  <a:lnTo>
                    <a:pt x="3155" y="13016"/>
                  </a:lnTo>
                  <a:lnTo>
                    <a:pt x="5286" y="21084"/>
                  </a:lnTo>
                  <a:lnTo>
                    <a:pt x="7362" y="27560"/>
                  </a:lnTo>
                  <a:lnTo>
                    <a:pt x="10355" y="35798"/>
                  </a:lnTo>
                </a:path>
              </a:pathLst>
            </a:custGeom>
            <a:ln w="31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353827" y="2681717"/>
              <a:ext cx="8890" cy="18415"/>
            </a:xfrm>
            <a:custGeom>
              <a:avLst/>
              <a:gdLst/>
              <a:ahLst/>
              <a:cxnLst/>
              <a:rect l="l" t="t" r="r" b="b"/>
              <a:pathLst>
                <a:path w="8889" h="18414">
                  <a:moveTo>
                    <a:pt x="0" y="0"/>
                  </a:moveTo>
                  <a:lnTo>
                    <a:pt x="5032" y="13651"/>
                  </a:lnTo>
                  <a:lnTo>
                    <a:pt x="8827" y="18345"/>
                  </a:lnTo>
                </a:path>
              </a:pathLst>
            </a:custGeom>
            <a:ln w="32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362654" y="270006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0"/>
                  </a:moveTo>
                  <a:lnTo>
                    <a:pt x="3794" y="4693"/>
                  </a:lnTo>
                  <a:lnTo>
                    <a:pt x="7583" y="44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577751" y="260420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574599" y="260070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151" y="3492"/>
                  </a:moveTo>
                  <a:lnTo>
                    <a:pt x="2922" y="2805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565299" y="2593415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19">
                  <a:moveTo>
                    <a:pt x="9300" y="7294"/>
                  </a:moveTo>
                  <a:lnTo>
                    <a:pt x="6377" y="4488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548234" y="2584538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7064" y="8876"/>
                  </a:moveTo>
                  <a:lnTo>
                    <a:pt x="10686" y="4387"/>
                  </a:lnTo>
                  <a:lnTo>
                    <a:pt x="0" y="0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524432" y="2578193"/>
              <a:ext cx="24130" cy="6350"/>
            </a:xfrm>
            <a:custGeom>
              <a:avLst/>
              <a:gdLst/>
              <a:ahLst/>
              <a:cxnLst/>
              <a:rect l="l" t="t" r="r" b="b"/>
              <a:pathLst>
                <a:path w="24129" h="6350">
                  <a:moveTo>
                    <a:pt x="23802" y="6345"/>
                  </a:moveTo>
                  <a:lnTo>
                    <a:pt x="13116" y="1958"/>
                  </a:lnTo>
                  <a:lnTo>
                    <a:pt x="0" y="0"/>
                  </a:lnTo>
                </a:path>
              </a:pathLst>
            </a:custGeom>
            <a:ln w="33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498233" y="2576820"/>
              <a:ext cx="26670" cy="2540"/>
            </a:xfrm>
            <a:custGeom>
              <a:avLst/>
              <a:gdLst/>
              <a:ahLst/>
              <a:cxnLst/>
              <a:rect l="l" t="t" r="r" b="b"/>
              <a:pathLst>
                <a:path w="26670" h="2539">
                  <a:moveTo>
                    <a:pt x="26198" y="1372"/>
                  </a:moveTo>
                  <a:lnTo>
                    <a:pt x="18411" y="283"/>
                  </a:lnTo>
                  <a:lnTo>
                    <a:pt x="13086" y="0"/>
                  </a:lnTo>
                  <a:lnTo>
                    <a:pt x="7768" y="595"/>
                  </a:lnTo>
                  <a:lnTo>
                    <a:pt x="0" y="2141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475168" y="2578961"/>
              <a:ext cx="23495" cy="11430"/>
            </a:xfrm>
            <a:custGeom>
              <a:avLst/>
              <a:gdLst/>
              <a:ahLst/>
              <a:cxnLst/>
              <a:rect l="l" t="t" r="r" b="b"/>
              <a:pathLst>
                <a:path w="23495" h="11430">
                  <a:moveTo>
                    <a:pt x="23065" y="0"/>
                  </a:moveTo>
                  <a:lnTo>
                    <a:pt x="15346" y="1709"/>
                  </a:lnTo>
                  <a:lnTo>
                    <a:pt x="10370" y="3446"/>
                  </a:lnTo>
                  <a:lnTo>
                    <a:pt x="5976" y="6263"/>
                  </a:lnTo>
                  <a:lnTo>
                    <a:pt x="0" y="11211"/>
                  </a:lnTo>
                </a:path>
              </a:pathLst>
            </a:custGeom>
            <a:ln w="33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460300" y="2590173"/>
              <a:ext cx="15240" cy="20320"/>
            </a:xfrm>
            <a:custGeom>
              <a:avLst/>
              <a:gdLst/>
              <a:ahLst/>
              <a:cxnLst/>
              <a:rect l="l" t="t" r="r" b="b"/>
              <a:pathLst>
                <a:path w="15239" h="20319">
                  <a:moveTo>
                    <a:pt x="14868" y="0"/>
                  </a:moveTo>
                  <a:lnTo>
                    <a:pt x="4884" y="8484"/>
                  </a:lnTo>
                  <a:lnTo>
                    <a:pt x="0" y="20181"/>
                  </a:lnTo>
                </a:path>
              </a:pathLst>
            </a:custGeom>
            <a:ln w="33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455415" y="2610355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4">
                  <a:moveTo>
                    <a:pt x="4884" y="0"/>
                  </a:moveTo>
                  <a:lnTo>
                    <a:pt x="0" y="11696"/>
                  </a:lnTo>
                  <a:lnTo>
                    <a:pt x="2507" y="23190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457923" y="2633545"/>
              <a:ext cx="13335" cy="19685"/>
            </a:xfrm>
            <a:custGeom>
              <a:avLst/>
              <a:gdLst/>
              <a:ahLst/>
              <a:cxnLst/>
              <a:rect l="l" t="t" r="r" b="b"/>
              <a:pathLst>
                <a:path w="13335" h="19685">
                  <a:moveTo>
                    <a:pt x="0" y="0"/>
                  </a:moveTo>
                  <a:lnTo>
                    <a:pt x="2508" y="11493"/>
                  </a:lnTo>
                  <a:lnTo>
                    <a:pt x="12787" y="19249"/>
                  </a:lnTo>
                </a:path>
              </a:pathLst>
            </a:custGeom>
            <a:ln w="33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470711" y="2652795"/>
              <a:ext cx="27305" cy="8890"/>
            </a:xfrm>
            <a:custGeom>
              <a:avLst/>
              <a:gdLst/>
              <a:ahLst/>
              <a:cxnLst/>
              <a:rect l="l" t="t" r="r" b="b"/>
              <a:pathLst>
                <a:path w="27304" h="8889">
                  <a:moveTo>
                    <a:pt x="0" y="0"/>
                  </a:moveTo>
                  <a:lnTo>
                    <a:pt x="6201" y="4494"/>
                  </a:lnTo>
                  <a:lnTo>
                    <a:pt x="11066" y="6873"/>
                  </a:lnTo>
                  <a:lnTo>
                    <a:pt x="17110" y="7926"/>
                  </a:lnTo>
                  <a:lnTo>
                    <a:pt x="26853" y="8448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497564" y="2655781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5462"/>
                  </a:moveTo>
                  <a:lnTo>
                    <a:pt x="9867" y="5766"/>
                  </a:lnTo>
                  <a:lnTo>
                    <a:pt x="16788" y="5299"/>
                  </a:lnTo>
                  <a:lnTo>
                    <a:pt x="24032" y="3547"/>
                  </a:lnTo>
                  <a:lnTo>
                    <a:pt x="34868" y="0"/>
                  </a:lnTo>
                </a:path>
              </a:pathLst>
            </a:custGeom>
            <a:ln w="33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532433" y="2639520"/>
              <a:ext cx="33020" cy="16510"/>
            </a:xfrm>
            <a:custGeom>
              <a:avLst/>
              <a:gdLst/>
              <a:ahLst/>
              <a:cxnLst/>
              <a:rect l="l" t="t" r="r" b="b"/>
              <a:pathLst>
                <a:path w="33020" h="16510">
                  <a:moveTo>
                    <a:pt x="0" y="16261"/>
                  </a:moveTo>
                  <a:lnTo>
                    <a:pt x="10797" y="12544"/>
                  </a:lnTo>
                  <a:lnTo>
                    <a:pt x="17772" y="9611"/>
                  </a:lnTo>
                  <a:lnTo>
                    <a:pt x="23963" y="5938"/>
                  </a:lnTo>
                  <a:lnTo>
                    <a:pt x="32407" y="0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564840" y="2619192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89" h="20955">
                  <a:moveTo>
                    <a:pt x="0" y="20327"/>
                  </a:moveTo>
                  <a:lnTo>
                    <a:pt x="8268" y="14325"/>
                  </a:lnTo>
                  <a:lnTo>
                    <a:pt x="13227" y="10207"/>
                  </a:lnTo>
                  <a:lnTo>
                    <a:pt x="16860" y="6067"/>
                  </a:lnTo>
                  <a:lnTo>
                    <a:pt x="21151" y="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585991" y="2601693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20" h="17780">
                  <a:moveTo>
                    <a:pt x="0" y="17499"/>
                  </a:moveTo>
                  <a:lnTo>
                    <a:pt x="7039" y="7277"/>
                  </a:lnTo>
                  <a:lnTo>
                    <a:pt x="6777" y="0"/>
                  </a:lnTo>
                </a:path>
              </a:pathLst>
            </a:custGeom>
            <a:ln w="32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587735" y="2591784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5033" y="9908"/>
                  </a:moveTo>
                  <a:lnTo>
                    <a:pt x="4771" y="2631"/>
                  </a:lnTo>
                  <a:lnTo>
                    <a:pt x="0" y="0"/>
                  </a:lnTo>
                </a:path>
              </a:pathLst>
            </a:custGeom>
            <a:ln w="33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577628" y="2589152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10">
                  <a:moveTo>
                    <a:pt x="10106" y="2631"/>
                  </a:moveTo>
                  <a:lnTo>
                    <a:pt x="5334" y="0"/>
                  </a:lnTo>
                  <a:lnTo>
                    <a:pt x="0" y="3250"/>
                  </a:lnTo>
                </a:path>
              </a:pathLst>
            </a:custGeom>
            <a:ln w="34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570228" y="2592402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4">
                  <a:moveTo>
                    <a:pt x="7400" y="0"/>
                  </a:moveTo>
                  <a:lnTo>
                    <a:pt x="2065" y="3250"/>
                  </a:lnTo>
                  <a:lnTo>
                    <a:pt x="0" y="11839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568163" y="260424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19">
                  <a:moveTo>
                    <a:pt x="2065" y="0"/>
                  </a:moveTo>
                  <a:lnTo>
                    <a:pt x="0" y="8587"/>
                  </a:lnTo>
                  <a:lnTo>
                    <a:pt x="4147" y="20125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572311" y="2624367"/>
              <a:ext cx="14604" cy="22225"/>
            </a:xfrm>
            <a:custGeom>
              <a:avLst/>
              <a:gdLst/>
              <a:ahLst/>
              <a:cxnLst/>
              <a:rect l="l" t="t" r="r" b="b"/>
              <a:pathLst>
                <a:path w="14604" h="22225">
                  <a:moveTo>
                    <a:pt x="0" y="0"/>
                  </a:moveTo>
                  <a:lnTo>
                    <a:pt x="2560" y="6837"/>
                  </a:lnTo>
                  <a:lnTo>
                    <a:pt x="4932" y="11429"/>
                  </a:lnTo>
                  <a:lnTo>
                    <a:pt x="8481" y="15857"/>
                  </a:lnTo>
                  <a:lnTo>
                    <a:pt x="14573" y="22204"/>
                  </a:lnTo>
                </a:path>
              </a:pathLst>
            </a:custGeom>
            <a:ln w="33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586884" y="2646571"/>
              <a:ext cx="26034" cy="17780"/>
            </a:xfrm>
            <a:custGeom>
              <a:avLst/>
              <a:gdLst/>
              <a:ahLst/>
              <a:cxnLst/>
              <a:rect l="l" t="t" r="r" b="b"/>
              <a:pathLst>
                <a:path w="26035" h="17780">
                  <a:moveTo>
                    <a:pt x="0" y="0"/>
                  </a:moveTo>
                  <a:lnTo>
                    <a:pt x="6266" y="6274"/>
                  </a:lnTo>
                  <a:lnTo>
                    <a:pt x="11032" y="10198"/>
                  </a:lnTo>
                  <a:lnTo>
                    <a:pt x="16708" y="13421"/>
                  </a:lnTo>
                  <a:lnTo>
                    <a:pt x="25705" y="17593"/>
                  </a:lnTo>
                </a:path>
              </a:pathLst>
            </a:custGeom>
            <a:ln w="33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612589" y="2664165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20" h="7619">
                  <a:moveTo>
                    <a:pt x="0" y="0"/>
                  </a:moveTo>
                  <a:lnTo>
                    <a:pt x="9107" y="4010"/>
                  </a:lnTo>
                  <a:lnTo>
                    <a:pt x="15559" y="6104"/>
                  </a:lnTo>
                  <a:lnTo>
                    <a:pt x="22433" y="6965"/>
                  </a:lnTo>
                  <a:lnTo>
                    <a:pt x="32802" y="7274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645391" y="2665541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0" y="5898"/>
                  </a:moveTo>
                  <a:lnTo>
                    <a:pt x="10379" y="6001"/>
                  </a:lnTo>
                  <a:lnTo>
                    <a:pt x="17323" y="5421"/>
                  </a:lnTo>
                  <a:lnTo>
                    <a:pt x="23967" y="3605"/>
                  </a:lnTo>
                  <a:lnTo>
                    <a:pt x="33448" y="0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678840" y="2648236"/>
              <a:ext cx="27305" cy="17780"/>
            </a:xfrm>
            <a:custGeom>
              <a:avLst/>
              <a:gdLst/>
              <a:ahLst/>
              <a:cxnLst/>
              <a:rect l="l" t="t" r="r" b="b"/>
              <a:pathLst>
                <a:path w="27304" h="17780">
                  <a:moveTo>
                    <a:pt x="0" y="17304"/>
                  </a:moveTo>
                  <a:lnTo>
                    <a:pt x="9380" y="13520"/>
                  </a:lnTo>
                  <a:lnTo>
                    <a:pt x="15321" y="10457"/>
                  </a:lnTo>
                  <a:lnTo>
                    <a:pt x="20358" y="6491"/>
                  </a:lnTo>
                  <a:lnTo>
                    <a:pt x="27023" y="0"/>
                  </a:lnTo>
                </a:path>
              </a:pathLst>
            </a:custGeom>
            <a:ln w="32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705863" y="2625245"/>
              <a:ext cx="16510" cy="23495"/>
            </a:xfrm>
            <a:custGeom>
              <a:avLst/>
              <a:gdLst/>
              <a:ahLst/>
              <a:cxnLst/>
              <a:rect l="l" t="t" r="r" b="b"/>
              <a:pathLst>
                <a:path w="16510" h="23494">
                  <a:moveTo>
                    <a:pt x="0" y="22990"/>
                  </a:moveTo>
                  <a:lnTo>
                    <a:pt x="6498" y="16411"/>
                  </a:lnTo>
                  <a:lnTo>
                    <a:pt x="10370" y="11823"/>
                  </a:lnTo>
                  <a:lnTo>
                    <a:pt x="13152" y="7071"/>
                  </a:lnTo>
                  <a:lnTo>
                    <a:pt x="16378" y="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722242" y="2603972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0" y="21273"/>
                  </a:moveTo>
                  <a:lnTo>
                    <a:pt x="5281" y="9340"/>
                  </a:lnTo>
                  <a:lnTo>
                    <a:pt x="5176" y="0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723475" y="2589916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5">
                  <a:moveTo>
                    <a:pt x="3943" y="14056"/>
                  </a:moveTo>
                  <a:lnTo>
                    <a:pt x="3838" y="4715"/>
                  </a:lnTo>
                  <a:lnTo>
                    <a:pt x="0" y="0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714230" y="258519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9244" y="4716"/>
                  </a:moveTo>
                  <a:lnTo>
                    <a:pt x="5406" y="0"/>
                  </a:lnTo>
                  <a:lnTo>
                    <a:pt x="0" y="2133"/>
                  </a:lnTo>
                </a:path>
              </a:pathLst>
            </a:custGeom>
            <a:ln w="3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704092" y="2587333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60" h="11430">
                  <a:moveTo>
                    <a:pt x="10138" y="0"/>
                  </a:moveTo>
                  <a:lnTo>
                    <a:pt x="4731" y="2134"/>
                  </a:lnTo>
                  <a:lnTo>
                    <a:pt x="0" y="11054"/>
                  </a:lnTo>
                </a:path>
              </a:pathLst>
            </a:custGeom>
            <a:ln w="34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697363" y="2598387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5" h="22225">
                  <a:moveTo>
                    <a:pt x="6729" y="0"/>
                  </a:moveTo>
                  <a:lnTo>
                    <a:pt x="1997" y="8919"/>
                  </a:lnTo>
                  <a:lnTo>
                    <a:pt x="0" y="21941"/>
                  </a:lnTo>
                </a:path>
              </a:pathLst>
            </a:custGeom>
            <a:ln w="34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696002" y="2620329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5">
                  <a:moveTo>
                    <a:pt x="1360" y="0"/>
                  </a:moveTo>
                  <a:lnTo>
                    <a:pt x="254" y="7742"/>
                  </a:lnTo>
                  <a:lnTo>
                    <a:pt x="0" y="13108"/>
                  </a:lnTo>
                  <a:lnTo>
                    <a:pt x="701" y="18601"/>
                  </a:lnTo>
                  <a:lnTo>
                    <a:pt x="2460" y="26729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698463" y="2647058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0"/>
                  </a:moveTo>
                  <a:lnTo>
                    <a:pt x="1934" y="8088"/>
                  </a:lnTo>
                  <a:lnTo>
                    <a:pt x="3860" y="13302"/>
                  </a:lnTo>
                  <a:lnTo>
                    <a:pt x="6929" y="17910"/>
                  </a:lnTo>
                  <a:lnTo>
                    <a:pt x="12294" y="24176"/>
                  </a:lnTo>
                </a:path>
              </a:pathLst>
            </a:custGeom>
            <a:ln w="33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710757" y="2671235"/>
              <a:ext cx="24130" cy="14604"/>
            </a:xfrm>
            <a:custGeom>
              <a:avLst/>
              <a:gdLst/>
              <a:ahLst/>
              <a:cxnLst/>
              <a:rect l="l" t="t" r="r" b="b"/>
              <a:pathLst>
                <a:path w="24129" h="14605">
                  <a:moveTo>
                    <a:pt x="0" y="0"/>
                  </a:moveTo>
                  <a:lnTo>
                    <a:pt x="5549" y="6110"/>
                  </a:lnTo>
                  <a:lnTo>
                    <a:pt x="9909" y="9618"/>
                  </a:lnTo>
                  <a:lnTo>
                    <a:pt x="15338" y="11848"/>
                  </a:lnTo>
                  <a:lnTo>
                    <a:pt x="24096" y="14124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734854" y="2685053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20" h="3175">
                  <a:moveTo>
                    <a:pt x="0" y="306"/>
                  </a:moveTo>
                  <a:lnTo>
                    <a:pt x="8887" y="2357"/>
                  </a:lnTo>
                  <a:lnTo>
                    <a:pt x="15225" y="3009"/>
                  </a:lnTo>
                  <a:lnTo>
                    <a:pt x="22049" y="2233"/>
                  </a:lnTo>
                  <a:lnTo>
                    <a:pt x="32398" y="0"/>
                  </a:lnTo>
                </a:path>
              </a:pathLst>
            </a:custGeom>
            <a:ln w="33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767253" y="2670595"/>
              <a:ext cx="32384" cy="14604"/>
            </a:xfrm>
            <a:custGeom>
              <a:avLst/>
              <a:gdLst/>
              <a:ahLst/>
              <a:cxnLst/>
              <a:rect l="l" t="t" r="r" b="b"/>
              <a:pathLst>
                <a:path w="32385" h="14605">
                  <a:moveTo>
                    <a:pt x="0" y="14458"/>
                  </a:moveTo>
                  <a:lnTo>
                    <a:pt x="10346" y="12003"/>
                  </a:lnTo>
                  <a:lnTo>
                    <a:pt x="17151" y="9678"/>
                  </a:lnTo>
                  <a:lnTo>
                    <a:pt x="23437" y="6129"/>
                  </a:lnTo>
                  <a:lnTo>
                    <a:pt x="32224" y="0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799478" y="2645892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4">
                  <a:moveTo>
                    <a:pt x="0" y="24702"/>
                  </a:moveTo>
                  <a:lnTo>
                    <a:pt x="8653" y="18413"/>
                  </a:lnTo>
                  <a:lnTo>
                    <a:pt x="14002" y="13743"/>
                  </a:lnTo>
                  <a:lnTo>
                    <a:pt x="18264" y="8377"/>
                  </a:lnTo>
                  <a:lnTo>
                    <a:pt x="23658" y="0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823136" y="2617713"/>
              <a:ext cx="12065" cy="28575"/>
            </a:xfrm>
            <a:custGeom>
              <a:avLst/>
              <a:gdLst/>
              <a:ahLst/>
              <a:cxnLst/>
              <a:rect l="l" t="t" r="r" b="b"/>
              <a:pathLst>
                <a:path w="12064" h="28575">
                  <a:moveTo>
                    <a:pt x="0" y="28178"/>
                  </a:moveTo>
                  <a:lnTo>
                    <a:pt x="5210" y="19747"/>
                  </a:lnTo>
                  <a:lnTo>
                    <a:pt x="8192" y="14001"/>
                  </a:lnTo>
                  <a:lnTo>
                    <a:pt x="10064" y="8299"/>
                  </a:lnTo>
                  <a:lnTo>
                    <a:pt x="11948" y="0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835084" y="2593595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30">
                  <a:moveTo>
                    <a:pt x="0" y="24117"/>
                  </a:moveTo>
                  <a:lnTo>
                    <a:pt x="3015" y="10146"/>
                  </a:lnTo>
                  <a:lnTo>
                    <a:pt x="1397" y="0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830732" y="2578737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5749" y="14858"/>
                  </a:moveTo>
                  <a:lnTo>
                    <a:pt x="4131" y="4712"/>
                  </a:lnTo>
                  <a:lnTo>
                    <a:pt x="0" y="0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822235" y="2574024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8497" y="4712"/>
                  </a:moveTo>
                  <a:lnTo>
                    <a:pt x="4366" y="0"/>
                  </a:lnTo>
                  <a:lnTo>
                    <a:pt x="0" y="2238"/>
                  </a:lnTo>
                </a:path>
              </a:pathLst>
            </a:custGeom>
            <a:ln w="33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815626" y="2576262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6609" y="0"/>
                  </a:moveTo>
                  <a:lnTo>
                    <a:pt x="2243" y="2238"/>
                  </a:lnTo>
                  <a:lnTo>
                    <a:pt x="0" y="11170"/>
                  </a:lnTo>
                </a:path>
              </a:pathLst>
            </a:custGeom>
            <a:ln w="34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813382" y="2587433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60">
                  <a:moveTo>
                    <a:pt x="2243" y="0"/>
                  </a:moveTo>
                  <a:lnTo>
                    <a:pt x="0" y="8932"/>
                  </a:lnTo>
                  <a:lnTo>
                    <a:pt x="2705" y="22715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816088" y="2610149"/>
              <a:ext cx="11430" cy="29209"/>
            </a:xfrm>
            <a:custGeom>
              <a:avLst/>
              <a:gdLst/>
              <a:ahLst/>
              <a:cxnLst/>
              <a:rect l="l" t="t" r="r" b="b"/>
              <a:pathLst>
                <a:path w="11429" h="29210">
                  <a:moveTo>
                    <a:pt x="0" y="0"/>
                  </a:moveTo>
                  <a:lnTo>
                    <a:pt x="1694" y="8202"/>
                  </a:lnTo>
                  <a:lnTo>
                    <a:pt x="3415" y="13934"/>
                  </a:lnTo>
                  <a:lnTo>
                    <a:pt x="6200" y="19892"/>
                  </a:lnTo>
                  <a:lnTo>
                    <a:pt x="11090" y="28774"/>
                  </a:lnTo>
                </a:path>
              </a:pathLst>
            </a:custGeom>
            <a:ln w="33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827178" y="2638924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60" h="27305">
                  <a:moveTo>
                    <a:pt x="0" y="0"/>
                  </a:moveTo>
                  <a:lnTo>
                    <a:pt x="5071" y="8856"/>
                  </a:lnTo>
                  <a:lnTo>
                    <a:pt x="9128" y="14631"/>
                  </a:lnTo>
                  <a:lnTo>
                    <a:pt x="14301" y="19865"/>
                  </a:lnTo>
                  <a:lnTo>
                    <a:pt x="22719" y="27099"/>
                  </a:lnTo>
                </a:path>
              </a:pathLst>
            </a:custGeom>
            <a:ln w="33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849897" y="2666024"/>
              <a:ext cx="33655" cy="17780"/>
            </a:xfrm>
            <a:custGeom>
              <a:avLst/>
              <a:gdLst/>
              <a:ahLst/>
              <a:cxnLst/>
              <a:rect l="l" t="t" r="r" b="b"/>
              <a:pathLst>
                <a:path w="33654" h="17780">
                  <a:moveTo>
                    <a:pt x="0" y="0"/>
                  </a:moveTo>
                  <a:lnTo>
                    <a:pt x="8580" y="7083"/>
                  </a:lnTo>
                  <a:lnTo>
                    <a:pt x="14885" y="11260"/>
                  </a:lnTo>
                  <a:lnTo>
                    <a:pt x="22014" y="14167"/>
                  </a:lnTo>
                  <a:lnTo>
                    <a:pt x="33067" y="17438"/>
                  </a:lnTo>
                </a:path>
              </a:pathLst>
            </a:custGeom>
            <a:ln w="32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8" name="object 32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41185" y="2449350"/>
              <a:ext cx="364467" cy="260834"/>
            </a:xfrm>
            <a:prstGeom prst="rect">
              <a:avLst/>
            </a:prstGeom>
          </p:spPr>
        </p:pic>
      </p:grpSp>
      <p:pic>
        <p:nvPicPr>
          <p:cNvPr id="329" name="object 32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80853" y="2426422"/>
            <a:ext cx="64493" cy="244122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491013" y="2523114"/>
            <a:ext cx="444635" cy="372624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01784" y="2529721"/>
            <a:ext cx="163779" cy="361773"/>
          </a:xfrm>
          <a:prstGeom prst="rect">
            <a:avLst/>
          </a:prstGeom>
        </p:spPr>
      </p:pic>
      <p:grpSp>
        <p:nvGrpSpPr>
          <p:cNvPr id="332" name="object 332"/>
          <p:cNvGrpSpPr/>
          <p:nvPr/>
        </p:nvGrpSpPr>
        <p:grpSpPr>
          <a:xfrm>
            <a:off x="5453550" y="2748569"/>
            <a:ext cx="1215390" cy="96520"/>
            <a:chOff x="5453550" y="2748569"/>
            <a:chExt cx="1215390" cy="96520"/>
          </a:xfrm>
        </p:grpSpPr>
        <p:sp>
          <p:nvSpPr>
            <p:cNvPr id="333" name="object 333"/>
            <p:cNvSpPr/>
            <p:nvPr/>
          </p:nvSpPr>
          <p:spPr>
            <a:xfrm>
              <a:off x="5489709" y="282648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458" y="573"/>
                  </a:moveTo>
                  <a:lnTo>
                    <a:pt x="229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482040" y="2822421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4">
                  <a:moveTo>
                    <a:pt x="7668" y="4060"/>
                  </a:moveTo>
                  <a:lnTo>
                    <a:pt x="3317" y="1143"/>
                  </a:lnTo>
                  <a:lnTo>
                    <a:pt x="0" y="0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470802" y="2819382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238" y="3039"/>
                  </a:moveTo>
                  <a:lnTo>
                    <a:pt x="1348" y="339"/>
                  </a:lnTo>
                  <a:lnTo>
                    <a:pt x="0" y="0"/>
                  </a:lnTo>
                </a:path>
              </a:pathLst>
            </a:custGeom>
            <a:ln w="34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470802" y="2809253"/>
              <a:ext cx="240665" cy="10160"/>
            </a:xfrm>
            <a:custGeom>
              <a:avLst/>
              <a:gdLst/>
              <a:ahLst/>
              <a:cxnLst/>
              <a:rect l="l" t="t" r="r" b="b"/>
              <a:pathLst>
                <a:path w="240664" h="10160">
                  <a:moveTo>
                    <a:pt x="0" y="10128"/>
                  </a:moveTo>
                  <a:lnTo>
                    <a:pt x="116463" y="5114"/>
                  </a:lnTo>
                  <a:lnTo>
                    <a:pt x="180312" y="2387"/>
                  </a:lnTo>
                  <a:lnTo>
                    <a:pt x="214070" y="999"/>
                  </a:lnTo>
                  <a:lnTo>
                    <a:pt x="240261" y="0"/>
                  </a:lnTo>
                </a:path>
              </a:pathLst>
            </a:custGeom>
            <a:ln w="31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711063" y="2801639"/>
              <a:ext cx="235585" cy="7620"/>
            </a:xfrm>
            <a:custGeom>
              <a:avLst/>
              <a:gdLst/>
              <a:ahLst/>
              <a:cxnLst/>
              <a:rect l="l" t="t" r="r" b="b"/>
              <a:pathLst>
                <a:path w="235585" h="7619">
                  <a:moveTo>
                    <a:pt x="0" y="7613"/>
                  </a:moveTo>
                  <a:lnTo>
                    <a:pt x="115724" y="3905"/>
                  </a:lnTo>
                  <a:lnTo>
                    <a:pt x="178814" y="1876"/>
                  </a:lnTo>
                  <a:lnTo>
                    <a:pt x="211333" y="812"/>
                  </a:lnTo>
                  <a:lnTo>
                    <a:pt x="235344" y="0"/>
                  </a:lnTo>
                </a:path>
              </a:pathLst>
            </a:custGeom>
            <a:ln w="30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946408" y="2796399"/>
              <a:ext cx="186690" cy="5715"/>
            </a:xfrm>
            <a:custGeom>
              <a:avLst/>
              <a:gdLst/>
              <a:ahLst/>
              <a:cxnLst/>
              <a:rect l="l" t="t" r="r" b="b"/>
              <a:pathLst>
                <a:path w="186689" h="5714">
                  <a:moveTo>
                    <a:pt x="0" y="5239"/>
                  </a:moveTo>
                  <a:lnTo>
                    <a:pt x="92594" y="2825"/>
                  </a:lnTo>
                  <a:lnTo>
                    <a:pt x="142902" y="1474"/>
                  </a:lnTo>
                  <a:lnTo>
                    <a:pt x="168425" y="696"/>
                  </a:lnTo>
                  <a:lnTo>
                    <a:pt x="186661" y="0"/>
                  </a:lnTo>
                </a:path>
              </a:pathLst>
            </a:custGeom>
            <a:ln w="31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133069" y="2787111"/>
              <a:ext cx="163830" cy="9525"/>
            </a:xfrm>
            <a:custGeom>
              <a:avLst/>
              <a:gdLst/>
              <a:ahLst/>
              <a:cxnLst/>
              <a:rect l="l" t="t" r="r" b="b"/>
              <a:pathLst>
                <a:path w="163829" h="9525">
                  <a:moveTo>
                    <a:pt x="0" y="9288"/>
                  </a:moveTo>
                  <a:lnTo>
                    <a:pt x="79053" y="4621"/>
                  </a:lnTo>
                  <a:lnTo>
                    <a:pt x="122436" y="2097"/>
                  </a:lnTo>
                  <a:lnTo>
                    <a:pt x="145479" y="847"/>
                  </a:lnTo>
                  <a:lnTo>
                    <a:pt x="163509" y="0"/>
                  </a:lnTo>
                </a:path>
              </a:pathLst>
            </a:custGeom>
            <a:ln w="31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296579" y="2781158"/>
              <a:ext cx="159385" cy="6350"/>
            </a:xfrm>
            <a:custGeom>
              <a:avLst/>
              <a:gdLst/>
              <a:ahLst/>
              <a:cxnLst/>
              <a:rect l="l" t="t" r="r" b="b"/>
              <a:pathLst>
                <a:path w="159385" h="6350">
                  <a:moveTo>
                    <a:pt x="0" y="5952"/>
                  </a:moveTo>
                  <a:lnTo>
                    <a:pt x="77545" y="3067"/>
                  </a:lnTo>
                  <a:lnTo>
                    <a:pt x="119948" y="1485"/>
                  </a:lnTo>
                  <a:lnTo>
                    <a:pt x="142108" y="648"/>
                  </a:lnTo>
                  <a:lnTo>
                    <a:pt x="158922" y="0"/>
                  </a:lnTo>
                </a:path>
              </a:pathLst>
            </a:custGeom>
            <a:ln w="31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455501" y="2776433"/>
              <a:ext cx="99060" cy="5080"/>
            </a:xfrm>
            <a:custGeom>
              <a:avLst/>
              <a:gdLst/>
              <a:ahLst/>
              <a:cxnLst/>
              <a:rect l="l" t="t" r="r" b="b"/>
              <a:pathLst>
                <a:path w="99059" h="5080">
                  <a:moveTo>
                    <a:pt x="0" y="4725"/>
                  </a:moveTo>
                  <a:lnTo>
                    <a:pt x="44135" y="2770"/>
                  </a:lnTo>
                  <a:lnTo>
                    <a:pt x="69152" y="1626"/>
                  </a:lnTo>
                  <a:lnTo>
                    <a:pt x="84323" y="850"/>
                  </a:lnTo>
                  <a:lnTo>
                    <a:pt x="98924" y="0"/>
                  </a:lnTo>
                </a:path>
              </a:pathLst>
            </a:custGeom>
            <a:ln w="31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554426" y="2770620"/>
              <a:ext cx="74930" cy="6350"/>
            </a:xfrm>
            <a:custGeom>
              <a:avLst/>
              <a:gdLst/>
              <a:ahLst/>
              <a:cxnLst/>
              <a:rect l="l" t="t" r="r" b="b"/>
              <a:pathLst>
                <a:path w="74929" h="6350">
                  <a:moveTo>
                    <a:pt x="0" y="5812"/>
                  </a:moveTo>
                  <a:lnTo>
                    <a:pt x="35946" y="3224"/>
                  </a:lnTo>
                  <a:lnTo>
                    <a:pt x="55709" y="1756"/>
                  </a:lnTo>
                  <a:lnTo>
                    <a:pt x="66293" y="863"/>
                  </a:lnTo>
                  <a:lnTo>
                    <a:pt x="74700" y="0"/>
                  </a:lnTo>
                </a:path>
              </a:pathLst>
            </a:custGeom>
            <a:ln w="32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629126" y="2768265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5" h="2539">
                  <a:moveTo>
                    <a:pt x="0" y="2354"/>
                  </a:moveTo>
                  <a:lnTo>
                    <a:pt x="12870" y="982"/>
                  </a:lnTo>
                  <a:lnTo>
                    <a:pt x="17807" y="0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646933" y="2766701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0" y="1564"/>
                  </a:moveTo>
                  <a:lnTo>
                    <a:pt x="4937" y="582"/>
                  </a:lnTo>
                  <a:lnTo>
                    <a:pt x="906" y="0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631606" y="2765936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09" h="1269">
                  <a:moveTo>
                    <a:pt x="16233" y="765"/>
                  </a:moveTo>
                  <a:lnTo>
                    <a:pt x="12203" y="183"/>
                  </a:lnTo>
                  <a:lnTo>
                    <a:pt x="0" y="0"/>
                  </a:lnTo>
                </a:path>
              </a:pathLst>
            </a:custGeom>
            <a:ln w="34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604255" y="2765787"/>
              <a:ext cx="27940" cy="635"/>
            </a:xfrm>
            <a:custGeom>
              <a:avLst/>
              <a:gdLst/>
              <a:ahLst/>
              <a:cxnLst/>
              <a:rect l="l" t="t" r="r" b="b"/>
              <a:pathLst>
                <a:path w="27940" h="635">
                  <a:moveTo>
                    <a:pt x="27351" y="149"/>
                  </a:moveTo>
                  <a:lnTo>
                    <a:pt x="20059" y="44"/>
                  </a:lnTo>
                  <a:lnTo>
                    <a:pt x="14779" y="0"/>
                  </a:lnTo>
                  <a:lnTo>
                    <a:pt x="8948" y="6"/>
                  </a:lnTo>
                  <a:lnTo>
                    <a:pt x="0" y="56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7" name="object 3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677636" y="2477851"/>
            <a:ext cx="222670" cy="180565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010498" y="2487392"/>
            <a:ext cx="158943" cy="176338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676613" y="2513852"/>
            <a:ext cx="292589" cy="136967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42474" y="3210842"/>
            <a:ext cx="298400" cy="389156"/>
          </a:xfrm>
          <a:prstGeom prst="rect">
            <a:avLst/>
          </a:prstGeom>
        </p:spPr>
      </p:pic>
      <p:grpSp>
        <p:nvGrpSpPr>
          <p:cNvPr id="351" name="object 351"/>
          <p:cNvGrpSpPr/>
          <p:nvPr/>
        </p:nvGrpSpPr>
        <p:grpSpPr>
          <a:xfrm>
            <a:off x="888447" y="3272222"/>
            <a:ext cx="878840" cy="334645"/>
            <a:chOff x="888447" y="3272222"/>
            <a:chExt cx="878840" cy="334645"/>
          </a:xfrm>
        </p:grpSpPr>
        <p:pic>
          <p:nvPicPr>
            <p:cNvPr id="352" name="object 3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8447" y="3426743"/>
              <a:ext cx="184967" cy="147961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09888" y="3272222"/>
              <a:ext cx="241257" cy="334367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84315" y="3390661"/>
              <a:ext cx="382375" cy="158453"/>
            </a:xfrm>
            <a:prstGeom prst="rect">
              <a:avLst/>
            </a:prstGeom>
          </p:spPr>
        </p:pic>
      </p:grpSp>
      <p:pic>
        <p:nvPicPr>
          <p:cNvPr id="355" name="object 35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54670" y="3244082"/>
            <a:ext cx="257650" cy="264672"/>
          </a:xfrm>
          <a:prstGeom prst="rect">
            <a:avLst/>
          </a:prstGeom>
        </p:spPr>
      </p:pic>
      <p:grpSp>
        <p:nvGrpSpPr>
          <p:cNvPr id="356" name="object 356"/>
          <p:cNvGrpSpPr/>
          <p:nvPr/>
        </p:nvGrpSpPr>
        <p:grpSpPr>
          <a:xfrm>
            <a:off x="2161428" y="3288637"/>
            <a:ext cx="59690" cy="233679"/>
            <a:chOff x="2161428" y="3288637"/>
            <a:chExt cx="59690" cy="233679"/>
          </a:xfrm>
        </p:grpSpPr>
        <p:sp>
          <p:nvSpPr>
            <p:cNvPr id="357" name="object 357"/>
            <p:cNvSpPr/>
            <p:nvPr/>
          </p:nvSpPr>
          <p:spPr>
            <a:xfrm>
              <a:off x="2200872" y="3385470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-17462" y="114"/>
                  </a:moveTo>
                  <a:lnTo>
                    <a:pt x="1941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195006" y="3385700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5865" y="0"/>
                  </a:moveTo>
                  <a:lnTo>
                    <a:pt x="3916" y="229"/>
                  </a:lnTo>
                  <a:lnTo>
                    <a:pt x="0" y="189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187174" y="3387590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5" h="6350">
                  <a:moveTo>
                    <a:pt x="7832" y="0"/>
                  </a:moveTo>
                  <a:lnTo>
                    <a:pt x="3916" y="1661"/>
                  </a:lnTo>
                  <a:lnTo>
                    <a:pt x="0" y="6125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180996" y="3393716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6177" y="0"/>
                  </a:moveTo>
                  <a:lnTo>
                    <a:pt x="2261" y="4464"/>
                  </a:lnTo>
                  <a:lnTo>
                    <a:pt x="0" y="13462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178534" y="3407179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60">
                  <a:moveTo>
                    <a:pt x="2461" y="0"/>
                  </a:moveTo>
                  <a:lnTo>
                    <a:pt x="200" y="8999"/>
                  </a:lnTo>
                  <a:lnTo>
                    <a:pt x="0" y="22328"/>
                  </a:lnTo>
                </a:path>
              </a:pathLst>
            </a:custGeom>
            <a:ln w="34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178434" y="3429508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69" h="28575">
                  <a:moveTo>
                    <a:pt x="100" y="0"/>
                  </a:moveTo>
                  <a:lnTo>
                    <a:pt x="0" y="7942"/>
                  </a:lnTo>
                  <a:lnTo>
                    <a:pt x="48" y="13549"/>
                  </a:lnTo>
                  <a:lnTo>
                    <a:pt x="321" y="19484"/>
                  </a:lnTo>
                  <a:lnTo>
                    <a:pt x="893" y="28409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179327" y="3457918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0" y="0"/>
                  </a:moveTo>
                  <a:lnTo>
                    <a:pt x="595" y="8921"/>
                  </a:lnTo>
                  <a:lnTo>
                    <a:pt x="1037" y="14823"/>
                  </a:lnTo>
                  <a:lnTo>
                    <a:pt x="1546" y="20344"/>
                  </a:lnTo>
                  <a:lnTo>
                    <a:pt x="2340" y="28118"/>
                  </a:lnTo>
                </a:path>
              </a:pathLst>
            </a:custGeom>
            <a:ln w="33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181667" y="3486036"/>
              <a:ext cx="4445" cy="19685"/>
            </a:xfrm>
            <a:custGeom>
              <a:avLst/>
              <a:gdLst/>
              <a:ahLst/>
              <a:cxnLst/>
              <a:rect l="l" t="t" r="r" b="b"/>
              <a:pathLst>
                <a:path w="4444" h="19685">
                  <a:moveTo>
                    <a:pt x="0" y="0"/>
                  </a:moveTo>
                  <a:lnTo>
                    <a:pt x="1346" y="13039"/>
                  </a:lnTo>
                  <a:lnTo>
                    <a:pt x="4081" y="19480"/>
                  </a:lnTo>
                </a:path>
              </a:pathLst>
            </a:custGeom>
            <a:ln w="33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201279" y="331463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293" y="1031"/>
                  </a:moveTo>
                  <a:lnTo>
                    <a:pt x="1146" y="5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187125" y="3308002"/>
              <a:ext cx="14604" cy="6985"/>
            </a:xfrm>
            <a:custGeom>
              <a:avLst/>
              <a:gdLst/>
              <a:ahLst/>
              <a:cxnLst/>
              <a:rect l="l" t="t" r="r" b="b"/>
              <a:pathLst>
                <a:path w="14605" h="6985">
                  <a:moveTo>
                    <a:pt x="14154" y="6634"/>
                  </a:moveTo>
                  <a:lnTo>
                    <a:pt x="3630" y="1657"/>
                  </a:lnTo>
                  <a:lnTo>
                    <a:pt x="0" y="0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183494" y="3305825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630" y="2176"/>
                  </a:moveTo>
                  <a:lnTo>
                    <a:pt x="0" y="519"/>
                  </a:lnTo>
                  <a:lnTo>
                    <a:pt x="497" y="0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8" name="object 36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286065" y="3380481"/>
            <a:ext cx="223499" cy="143190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610264" y="3226207"/>
            <a:ext cx="273387" cy="299787"/>
          </a:xfrm>
          <a:prstGeom prst="rect">
            <a:avLst/>
          </a:prstGeom>
        </p:spPr>
      </p:pic>
      <p:grpSp>
        <p:nvGrpSpPr>
          <p:cNvPr id="370" name="object 370"/>
          <p:cNvGrpSpPr/>
          <p:nvPr/>
        </p:nvGrpSpPr>
        <p:grpSpPr>
          <a:xfrm>
            <a:off x="2970155" y="3327608"/>
            <a:ext cx="455930" cy="181610"/>
            <a:chOff x="2970155" y="3327608"/>
            <a:chExt cx="455930" cy="181610"/>
          </a:xfrm>
        </p:grpSpPr>
        <p:pic>
          <p:nvPicPr>
            <p:cNvPr id="371" name="object 3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70155" y="3327608"/>
              <a:ext cx="207968" cy="174273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19682" y="3328071"/>
              <a:ext cx="205980" cy="181137"/>
            </a:xfrm>
            <a:prstGeom prst="rect">
              <a:avLst/>
            </a:prstGeom>
          </p:spPr>
        </p:pic>
      </p:grpSp>
      <p:grpSp>
        <p:nvGrpSpPr>
          <p:cNvPr id="373" name="object 373"/>
          <p:cNvGrpSpPr/>
          <p:nvPr/>
        </p:nvGrpSpPr>
        <p:grpSpPr>
          <a:xfrm>
            <a:off x="721106" y="3645579"/>
            <a:ext cx="2684780" cy="90805"/>
            <a:chOff x="721106" y="3645579"/>
            <a:chExt cx="2684780" cy="90805"/>
          </a:xfrm>
        </p:grpSpPr>
        <p:sp>
          <p:nvSpPr>
            <p:cNvPr id="374" name="object 374"/>
            <p:cNvSpPr/>
            <p:nvPr/>
          </p:nvSpPr>
          <p:spPr>
            <a:xfrm>
              <a:off x="739913" y="36982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38540" y="369546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373" y="2759"/>
                  </a:moveTo>
                  <a:lnTo>
                    <a:pt x="0" y="528"/>
                  </a:lnTo>
                  <a:lnTo>
                    <a:pt x="137" y="0"/>
                  </a:lnTo>
                </a:path>
              </a:pathLst>
            </a:custGeom>
            <a:ln w="34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38677" y="3694610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854"/>
                  </a:moveTo>
                  <a:lnTo>
                    <a:pt x="137" y="326"/>
                  </a:lnTo>
                  <a:lnTo>
                    <a:pt x="3035" y="0"/>
                  </a:lnTo>
                </a:path>
              </a:pathLst>
            </a:custGeom>
            <a:ln w="34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41713" y="3694183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79" h="635">
                  <a:moveTo>
                    <a:pt x="-17287" y="213"/>
                  </a:moveTo>
                  <a:lnTo>
                    <a:pt x="47456" y="213"/>
                  </a:lnTo>
                </a:path>
              </a:pathLst>
            </a:custGeom>
            <a:ln w="35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71882" y="3694546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4">
                  <a:moveTo>
                    <a:pt x="0" y="0"/>
                  </a:moveTo>
                  <a:lnTo>
                    <a:pt x="7738" y="306"/>
                  </a:lnTo>
                  <a:lnTo>
                    <a:pt x="13642" y="602"/>
                  </a:lnTo>
                  <a:lnTo>
                    <a:pt x="20706" y="1062"/>
                  </a:lnTo>
                  <a:lnTo>
                    <a:pt x="31921" y="1860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03803" y="3696406"/>
              <a:ext cx="203200" cy="17780"/>
            </a:xfrm>
            <a:custGeom>
              <a:avLst/>
              <a:gdLst/>
              <a:ahLst/>
              <a:cxnLst/>
              <a:rect l="l" t="t" r="r" b="b"/>
              <a:pathLst>
                <a:path w="203200" h="17779">
                  <a:moveTo>
                    <a:pt x="0" y="0"/>
                  </a:moveTo>
                  <a:lnTo>
                    <a:pt x="93600" y="8176"/>
                  </a:lnTo>
                  <a:lnTo>
                    <a:pt x="145960" y="12688"/>
                  </a:lnTo>
                  <a:lnTo>
                    <a:pt x="176126" y="15145"/>
                  </a:lnTo>
                  <a:lnTo>
                    <a:pt x="203141" y="17153"/>
                  </a:lnTo>
                </a:path>
              </a:pathLst>
            </a:custGeom>
            <a:ln w="31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006944" y="3713560"/>
              <a:ext cx="84455" cy="5080"/>
            </a:xfrm>
            <a:custGeom>
              <a:avLst/>
              <a:gdLst/>
              <a:ahLst/>
              <a:cxnLst/>
              <a:rect l="l" t="t" r="r" b="b"/>
              <a:pathLst>
                <a:path w="84455" h="5079">
                  <a:moveTo>
                    <a:pt x="0" y="0"/>
                  </a:moveTo>
                  <a:lnTo>
                    <a:pt x="25158" y="1818"/>
                  </a:lnTo>
                  <a:lnTo>
                    <a:pt x="42334" y="2944"/>
                  </a:lnTo>
                  <a:lnTo>
                    <a:pt x="59435" y="3848"/>
                  </a:lnTo>
                  <a:lnTo>
                    <a:pt x="84372" y="4996"/>
                  </a:lnTo>
                </a:path>
              </a:pathLst>
            </a:custGeom>
            <a:ln w="30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091317" y="3718556"/>
              <a:ext cx="85725" cy="2540"/>
            </a:xfrm>
            <a:custGeom>
              <a:avLst/>
              <a:gdLst/>
              <a:ahLst/>
              <a:cxnLst/>
              <a:rect l="l" t="t" r="r" b="b"/>
              <a:pathLst>
                <a:path w="85725" h="2539">
                  <a:moveTo>
                    <a:pt x="0" y="0"/>
                  </a:moveTo>
                  <a:lnTo>
                    <a:pt x="24952" y="1106"/>
                  </a:lnTo>
                  <a:lnTo>
                    <a:pt x="42164" y="1718"/>
                  </a:lnTo>
                  <a:lnTo>
                    <a:pt x="59638" y="2056"/>
                  </a:lnTo>
                  <a:lnTo>
                    <a:pt x="85379" y="2338"/>
                  </a:lnTo>
                </a:path>
              </a:pathLst>
            </a:custGeom>
            <a:ln w="29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176696" y="3720369"/>
              <a:ext cx="90170" cy="1270"/>
            </a:xfrm>
            <a:custGeom>
              <a:avLst/>
              <a:gdLst/>
              <a:ahLst/>
              <a:cxnLst/>
              <a:rect l="l" t="t" r="r" b="b"/>
              <a:pathLst>
                <a:path w="90169" h="1270">
                  <a:moveTo>
                    <a:pt x="-14940" y="393"/>
                  </a:moveTo>
                  <a:lnTo>
                    <a:pt x="104942" y="393"/>
                  </a:lnTo>
                </a:path>
              </a:pathLst>
            </a:custGeom>
            <a:ln w="30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266698" y="3716824"/>
              <a:ext cx="98425" cy="3810"/>
            </a:xfrm>
            <a:custGeom>
              <a:avLst/>
              <a:gdLst/>
              <a:ahLst/>
              <a:cxnLst/>
              <a:rect l="l" t="t" r="r" b="b"/>
              <a:pathLst>
                <a:path w="98425" h="3810">
                  <a:moveTo>
                    <a:pt x="0" y="3545"/>
                  </a:moveTo>
                  <a:lnTo>
                    <a:pt x="27753" y="2949"/>
                  </a:lnTo>
                  <a:lnTo>
                    <a:pt x="47231" y="2381"/>
                  </a:lnTo>
                  <a:lnTo>
                    <a:pt x="67639" y="1509"/>
                  </a:lnTo>
                  <a:lnTo>
                    <a:pt x="98181" y="0"/>
                  </a:lnTo>
                </a:path>
              </a:pathLst>
            </a:custGeom>
            <a:ln w="29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364880" y="3710637"/>
              <a:ext cx="106680" cy="6350"/>
            </a:xfrm>
            <a:custGeom>
              <a:avLst/>
              <a:gdLst/>
              <a:ahLst/>
              <a:cxnLst/>
              <a:rect l="l" t="t" r="r" b="b"/>
              <a:pathLst>
                <a:path w="106680" h="6350">
                  <a:moveTo>
                    <a:pt x="0" y="6187"/>
                  </a:moveTo>
                  <a:lnTo>
                    <a:pt x="30668" y="4637"/>
                  </a:lnTo>
                  <a:lnTo>
                    <a:pt x="51962" y="3476"/>
                  </a:lnTo>
                  <a:lnTo>
                    <a:pt x="73844" y="2123"/>
                  </a:lnTo>
                  <a:lnTo>
                    <a:pt x="106277" y="0"/>
                  </a:lnTo>
                </a:path>
              </a:pathLst>
            </a:custGeom>
            <a:ln w="29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471158" y="3697244"/>
              <a:ext cx="204470" cy="13970"/>
            </a:xfrm>
            <a:custGeom>
              <a:avLst/>
              <a:gdLst/>
              <a:ahLst/>
              <a:cxnLst/>
              <a:rect l="l" t="t" r="r" b="b"/>
              <a:pathLst>
                <a:path w="204469" h="13970">
                  <a:moveTo>
                    <a:pt x="0" y="13392"/>
                  </a:moveTo>
                  <a:lnTo>
                    <a:pt x="92061" y="7194"/>
                  </a:lnTo>
                  <a:lnTo>
                    <a:pt x="144019" y="3732"/>
                  </a:lnTo>
                  <a:lnTo>
                    <a:pt x="175020" y="1753"/>
                  </a:lnTo>
                  <a:lnTo>
                    <a:pt x="204208" y="0"/>
                  </a:lnTo>
                </a:path>
              </a:pathLst>
            </a:custGeom>
            <a:ln w="28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675366" y="3692904"/>
              <a:ext cx="88265" cy="4445"/>
            </a:xfrm>
            <a:custGeom>
              <a:avLst/>
              <a:gdLst/>
              <a:ahLst/>
              <a:cxnLst/>
              <a:rect l="l" t="t" r="r" b="b"/>
              <a:pathLst>
                <a:path w="88264" h="4445">
                  <a:moveTo>
                    <a:pt x="0" y="4339"/>
                  </a:moveTo>
                  <a:lnTo>
                    <a:pt x="27369" y="2727"/>
                  </a:lnTo>
                  <a:lnTo>
                    <a:pt x="45640" y="1737"/>
                  </a:lnTo>
                  <a:lnTo>
                    <a:pt x="63048" y="964"/>
                  </a:lnTo>
                  <a:lnTo>
                    <a:pt x="87825" y="0"/>
                  </a:lnTo>
                </a:path>
              </a:pathLst>
            </a:custGeom>
            <a:ln w="28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763191" y="3690838"/>
              <a:ext cx="81280" cy="2540"/>
            </a:xfrm>
            <a:custGeom>
              <a:avLst/>
              <a:gdLst/>
              <a:ahLst/>
              <a:cxnLst/>
              <a:rect l="l" t="t" r="r" b="b"/>
              <a:pathLst>
                <a:path w="81280" h="2539">
                  <a:moveTo>
                    <a:pt x="0" y="2066"/>
                  </a:moveTo>
                  <a:lnTo>
                    <a:pt x="24671" y="1137"/>
                  </a:lnTo>
                  <a:lnTo>
                    <a:pt x="41337" y="612"/>
                  </a:lnTo>
                  <a:lnTo>
                    <a:pt x="57594" y="298"/>
                  </a:lnTo>
                  <a:lnTo>
                    <a:pt x="81041" y="0"/>
                  </a:lnTo>
                </a:path>
              </a:pathLst>
            </a:custGeom>
            <a:ln w="29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844233" y="3690459"/>
              <a:ext cx="81915" cy="635"/>
            </a:xfrm>
            <a:custGeom>
              <a:avLst/>
              <a:gdLst/>
              <a:ahLst/>
              <a:cxnLst/>
              <a:rect l="l" t="t" r="r" b="b"/>
              <a:pathLst>
                <a:path w="81914" h="635">
                  <a:moveTo>
                    <a:pt x="-14964" y="189"/>
                  </a:moveTo>
                  <a:lnTo>
                    <a:pt x="96752" y="189"/>
                  </a:lnTo>
                </a:path>
              </a:pathLst>
            </a:custGeom>
            <a:ln w="30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926021" y="3690652"/>
              <a:ext cx="88900" cy="1270"/>
            </a:xfrm>
            <a:custGeom>
              <a:avLst/>
              <a:gdLst/>
              <a:ahLst/>
              <a:cxnLst/>
              <a:rect l="l" t="t" r="r" b="b"/>
              <a:pathLst>
                <a:path w="88900" h="1270">
                  <a:moveTo>
                    <a:pt x="-15096" y="452"/>
                  </a:moveTo>
                  <a:lnTo>
                    <a:pt x="103721" y="452"/>
                  </a:lnTo>
                </a:path>
              </a:pathLst>
            </a:custGeom>
            <a:ln w="31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014647" y="3691557"/>
              <a:ext cx="375920" cy="5715"/>
            </a:xfrm>
            <a:custGeom>
              <a:avLst/>
              <a:gdLst/>
              <a:ahLst/>
              <a:cxnLst/>
              <a:rect l="l" t="t" r="r" b="b"/>
              <a:pathLst>
                <a:path w="375919" h="5714">
                  <a:moveTo>
                    <a:pt x="0" y="0"/>
                  </a:moveTo>
                  <a:lnTo>
                    <a:pt x="191003" y="2962"/>
                  </a:lnTo>
                  <a:lnTo>
                    <a:pt x="293822" y="4518"/>
                  </a:lnTo>
                  <a:lnTo>
                    <a:pt x="343693" y="5180"/>
                  </a:lnTo>
                  <a:lnTo>
                    <a:pt x="375852" y="5459"/>
                  </a:lnTo>
                </a:path>
              </a:pathLst>
            </a:custGeom>
            <a:ln w="29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390500" y="3696571"/>
              <a:ext cx="95885" cy="1270"/>
            </a:xfrm>
            <a:custGeom>
              <a:avLst/>
              <a:gdLst/>
              <a:ahLst/>
              <a:cxnLst/>
              <a:rect l="l" t="t" r="r" b="b"/>
              <a:pathLst>
                <a:path w="95885" h="1270">
                  <a:moveTo>
                    <a:pt x="-14705" y="324"/>
                  </a:moveTo>
                  <a:lnTo>
                    <a:pt x="110494" y="324"/>
                  </a:lnTo>
                </a:path>
              </a:pathLst>
            </a:custGeom>
            <a:ln w="30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486288" y="3694034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4" h="2539">
                  <a:moveTo>
                    <a:pt x="0" y="2537"/>
                  </a:moveTo>
                  <a:lnTo>
                    <a:pt x="29164" y="2053"/>
                  </a:lnTo>
                  <a:lnTo>
                    <a:pt x="49349" y="1627"/>
                  </a:lnTo>
                  <a:lnTo>
                    <a:pt x="69974" y="1022"/>
                  </a:lnTo>
                  <a:lnTo>
                    <a:pt x="100456" y="0"/>
                  </a:lnTo>
                </a:path>
              </a:pathLst>
            </a:custGeom>
            <a:ln w="29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586745" y="3689862"/>
              <a:ext cx="105410" cy="4445"/>
            </a:xfrm>
            <a:custGeom>
              <a:avLst/>
              <a:gdLst/>
              <a:ahLst/>
              <a:cxnLst/>
              <a:rect l="l" t="t" r="r" b="b"/>
              <a:pathLst>
                <a:path w="105410" h="4445">
                  <a:moveTo>
                    <a:pt x="0" y="4172"/>
                  </a:moveTo>
                  <a:lnTo>
                    <a:pt x="30553" y="3125"/>
                  </a:lnTo>
                  <a:lnTo>
                    <a:pt x="51675" y="2341"/>
                  </a:lnTo>
                  <a:lnTo>
                    <a:pt x="73212" y="1430"/>
                  </a:lnTo>
                  <a:lnTo>
                    <a:pt x="105008" y="0"/>
                  </a:lnTo>
                </a:path>
              </a:pathLst>
            </a:custGeom>
            <a:ln w="29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691753" y="3679424"/>
              <a:ext cx="216535" cy="10795"/>
            </a:xfrm>
            <a:custGeom>
              <a:avLst/>
              <a:gdLst/>
              <a:ahLst/>
              <a:cxnLst/>
              <a:rect l="l" t="t" r="r" b="b"/>
              <a:pathLst>
                <a:path w="216535" h="10795">
                  <a:moveTo>
                    <a:pt x="0" y="10437"/>
                  </a:moveTo>
                  <a:lnTo>
                    <a:pt x="94967" y="5947"/>
                  </a:lnTo>
                  <a:lnTo>
                    <a:pt x="149121" y="3363"/>
                  </a:lnTo>
                  <a:lnTo>
                    <a:pt x="182711" y="1707"/>
                  </a:lnTo>
                  <a:lnTo>
                    <a:pt x="215984" y="0"/>
                  </a:lnTo>
                </a:path>
              </a:pathLst>
            </a:custGeom>
            <a:ln w="28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907738" y="3664546"/>
              <a:ext cx="277495" cy="15240"/>
            </a:xfrm>
            <a:custGeom>
              <a:avLst/>
              <a:gdLst/>
              <a:ahLst/>
              <a:cxnLst/>
              <a:rect l="l" t="t" r="r" b="b"/>
              <a:pathLst>
                <a:path w="277494" h="15239">
                  <a:moveTo>
                    <a:pt x="0" y="14878"/>
                  </a:moveTo>
                  <a:lnTo>
                    <a:pt x="139295" y="7322"/>
                  </a:lnTo>
                  <a:lnTo>
                    <a:pt x="214578" y="3253"/>
                  </a:lnTo>
                  <a:lnTo>
                    <a:pt x="251814" y="1278"/>
                  </a:lnTo>
                  <a:lnTo>
                    <a:pt x="276969" y="0"/>
                  </a:lnTo>
                </a:path>
              </a:pathLst>
            </a:custGeom>
            <a:ln w="29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3184707" y="3661740"/>
              <a:ext cx="69850" cy="3175"/>
            </a:xfrm>
            <a:custGeom>
              <a:avLst/>
              <a:gdLst/>
              <a:ahLst/>
              <a:cxnLst/>
              <a:rect l="l" t="t" r="r" b="b"/>
              <a:pathLst>
                <a:path w="69850" h="3175">
                  <a:moveTo>
                    <a:pt x="0" y="2806"/>
                  </a:moveTo>
                  <a:lnTo>
                    <a:pt x="21912" y="1716"/>
                  </a:lnTo>
                  <a:lnTo>
                    <a:pt x="36454" y="1061"/>
                  </a:lnTo>
                  <a:lnTo>
                    <a:pt x="50138" y="576"/>
                  </a:lnTo>
                  <a:lnTo>
                    <a:pt x="69479" y="0"/>
                  </a:lnTo>
                </a:path>
              </a:pathLst>
            </a:custGeom>
            <a:ln w="29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3254186" y="3660934"/>
              <a:ext cx="59690" cy="1270"/>
            </a:xfrm>
            <a:custGeom>
              <a:avLst/>
              <a:gdLst/>
              <a:ahLst/>
              <a:cxnLst/>
              <a:rect l="l" t="t" r="r" b="b"/>
              <a:pathLst>
                <a:path w="59689" h="1270">
                  <a:moveTo>
                    <a:pt x="-15238" y="402"/>
                  </a:moveTo>
                  <a:lnTo>
                    <a:pt x="74362" y="402"/>
                  </a:lnTo>
                </a:path>
              </a:pathLst>
            </a:custGeom>
            <a:ln w="31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3313310" y="3661094"/>
              <a:ext cx="45085" cy="1905"/>
            </a:xfrm>
            <a:custGeom>
              <a:avLst/>
              <a:gdLst/>
              <a:ahLst/>
              <a:cxnLst/>
              <a:rect l="l" t="t" r="r" b="b"/>
              <a:pathLst>
                <a:path w="45085" h="1904">
                  <a:moveTo>
                    <a:pt x="0" y="0"/>
                  </a:moveTo>
                  <a:lnTo>
                    <a:pt x="15698" y="195"/>
                  </a:lnTo>
                  <a:lnTo>
                    <a:pt x="25570" y="433"/>
                  </a:lnTo>
                  <a:lnTo>
                    <a:pt x="33791" y="869"/>
                  </a:lnTo>
                  <a:lnTo>
                    <a:pt x="44536" y="1657"/>
                  </a:lnTo>
                </a:path>
              </a:pathLst>
            </a:custGeom>
            <a:ln w="31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3357846" y="3662751"/>
              <a:ext cx="24765" cy="3175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17864" y="1355"/>
                  </a:lnTo>
                  <a:lnTo>
                    <a:pt x="24624" y="3106"/>
                  </a:lnTo>
                </a:path>
              </a:pathLst>
            </a:custGeom>
            <a:ln w="31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382471" y="3665857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0" y="0"/>
                  </a:moveTo>
                  <a:lnTo>
                    <a:pt x="6759" y="1750"/>
                  </a:lnTo>
                  <a:lnTo>
                    <a:pt x="1333" y="2953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364925" y="3668810"/>
              <a:ext cx="19050" cy="1270"/>
            </a:xfrm>
            <a:custGeom>
              <a:avLst/>
              <a:gdLst/>
              <a:ahLst/>
              <a:cxnLst/>
              <a:rect l="l" t="t" r="r" b="b"/>
              <a:pathLst>
                <a:path w="19050" h="1270">
                  <a:moveTo>
                    <a:pt x="18879" y="0"/>
                  </a:moveTo>
                  <a:lnTo>
                    <a:pt x="13452" y="1203"/>
                  </a:lnTo>
                  <a:lnTo>
                    <a:pt x="0" y="132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2" name="object 4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951285" y="3524129"/>
            <a:ext cx="94301" cy="118197"/>
          </a:xfrm>
          <a:prstGeom prst="rect">
            <a:avLst/>
          </a:prstGeom>
        </p:spPr>
      </p:pic>
      <p:grpSp>
        <p:nvGrpSpPr>
          <p:cNvPr id="403" name="object 403"/>
          <p:cNvGrpSpPr/>
          <p:nvPr/>
        </p:nvGrpSpPr>
        <p:grpSpPr>
          <a:xfrm>
            <a:off x="4313087" y="3401970"/>
            <a:ext cx="39370" cy="112395"/>
            <a:chOff x="4313087" y="3401970"/>
            <a:chExt cx="39370" cy="112395"/>
          </a:xfrm>
        </p:grpSpPr>
        <p:sp>
          <p:nvSpPr>
            <p:cNvPr id="404" name="object 404"/>
            <p:cNvSpPr/>
            <p:nvPr/>
          </p:nvSpPr>
          <p:spPr>
            <a:xfrm>
              <a:off x="4332841" y="342715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331496" y="3421264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345" y="5893"/>
                  </a:moveTo>
                  <a:lnTo>
                    <a:pt x="657" y="1940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330439" y="341932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1057" y="1941"/>
                  </a:moveTo>
                  <a:lnTo>
                    <a:pt x="399" y="0"/>
                  </a:lnTo>
                  <a:lnTo>
                    <a:pt x="0" y="1558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330439" y="3420880"/>
              <a:ext cx="5080" cy="54610"/>
            </a:xfrm>
            <a:custGeom>
              <a:avLst/>
              <a:gdLst/>
              <a:ahLst/>
              <a:cxnLst/>
              <a:rect l="l" t="t" r="r" b="b"/>
              <a:pathLst>
                <a:path w="5079" h="54610">
                  <a:moveTo>
                    <a:pt x="0" y="0"/>
                  </a:moveTo>
                  <a:lnTo>
                    <a:pt x="2358" y="24159"/>
                  </a:lnTo>
                  <a:lnTo>
                    <a:pt x="3629" y="37871"/>
                  </a:lnTo>
                  <a:lnTo>
                    <a:pt x="4250" y="46230"/>
                  </a:lnTo>
                  <a:lnTo>
                    <a:pt x="4658" y="54328"/>
                  </a:lnTo>
                </a:path>
              </a:pathLst>
            </a:custGeom>
            <a:ln w="34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335098" y="3475209"/>
              <a:ext cx="635" cy="22225"/>
            </a:xfrm>
            <a:custGeom>
              <a:avLst/>
              <a:gdLst/>
              <a:ahLst/>
              <a:cxnLst/>
              <a:rect l="l" t="t" r="r" b="b"/>
              <a:pathLst>
                <a:path w="635" h="22225">
                  <a:moveTo>
                    <a:pt x="0" y="0"/>
                  </a:moveTo>
                  <a:lnTo>
                    <a:pt x="595" y="12886"/>
                  </a:lnTo>
                  <a:lnTo>
                    <a:pt x="487" y="21955"/>
                  </a:lnTo>
                </a:path>
              </a:pathLst>
            </a:custGeom>
            <a:ln w="33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9" name="object 409"/>
          <p:cNvGrpSpPr/>
          <p:nvPr/>
        </p:nvGrpSpPr>
        <p:grpSpPr>
          <a:xfrm>
            <a:off x="4299499" y="3277387"/>
            <a:ext cx="43815" cy="40005"/>
            <a:chOff x="4299499" y="3277387"/>
            <a:chExt cx="43815" cy="40005"/>
          </a:xfrm>
        </p:grpSpPr>
        <p:sp>
          <p:nvSpPr>
            <p:cNvPr id="410" name="object 410"/>
            <p:cNvSpPr/>
            <p:nvPr/>
          </p:nvSpPr>
          <p:spPr>
            <a:xfrm>
              <a:off x="4324992" y="32996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318699" y="3295759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5">
                  <a:moveTo>
                    <a:pt x="6293" y="3918"/>
                  </a:moveTo>
                  <a:lnTo>
                    <a:pt x="1882" y="1054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316816" y="329470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882" y="1054"/>
                  </a:moveTo>
                  <a:lnTo>
                    <a:pt x="0" y="0"/>
                  </a:lnTo>
                  <a:lnTo>
                    <a:pt x="1527" y="2049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3" name="object 41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394163" y="3242460"/>
            <a:ext cx="191953" cy="423173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990261" y="3320968"/>
            <a:ext cx="248256" cy="179510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305288" y="3306950"/>
            <a:ext cx="219446" cy="191845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912022" y="3175113"/>
            <a:ext cx="204679" cy="270381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199085" y="3269896"/>
            <a:ext cx="196350" cy="156438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472764" y="3241433"/>
            <a:ext cx="172561" cy="180210"/>
          </a:xfrm>
          <a:prstGeom prst="rect">
            <a:avLst/>
          </a:prstGeom>
        </p:spPr>
      </p:pic>
      <p:pic>
        <p:nvPicPr>
          <p:cNvPr id="419" name="object 41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721142" y="3247545"/>
            <a:ext cx="181913" cy="216342"/>
          </a:xfrm>
          <a:prstGeom prst="rect">
            <a:avLst/>
          </a:prstGeom>
        </p:spPr>
      </p:pic>
      <p:grpSp>
        <p:nvGrpSpPr>
          <p:cNvPr id="420" name="object 420"/>
          <p:cNvGrpSpPr/>
          <p:nvPr/>
        </p:nvGrpSpPr>
        <p:grpSpPr>
          <a:xfrm>
            <a:off x="7531751" y="3067273"/>
            <a:ext cx="46355" cy="328295"/>
            <a:chOff x="7531751" y="3067273"/>
            <a:chExt cx="46355" cy="328295"/>
          </a:xfrm>
        </p:grpSpPr>
        <p:sp>
          <p:nvSpPr>
            <p:cNvPr id="421" name="object 421"/>
            <p:cNvSpPr/>
            <p:nvPr/>
          </p:nvSpPr>
          <p:spPr>
            <a:xfrm>
              <a:off x="7556393" y="310720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032"/>
                  </a:moveTo>
                  <a:lnTo>
                    <a:pt x="17462" y="103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7555590" y="3100505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5">
                  <a:moveTo>
                    <a:pt x="803" y="6696"/>
                  </a:moveTo>
                  <a:lnTo>
                    <a:pt x="803" y="463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7553329" y="3091012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2260" y="9492"/>
                  </a:moveTo>
                  <a:lnTo>
                    <a:pt x="1457" y="4859"/>
                  </a:lnTo>
                  <a:lnTo>
                    <a:pt x="0" y="0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550500" y="308529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829" y="5720"/>
                  </a:moveTo>
                  <a:lnTo>
                    <a:pt x="1372" y="861"/>
                  </a:lnTo>
                  <a:lnTo>
                    <a:pt x="0" y="0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7548910" y="3084431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19">
                  <a:moveTo>
                    <a:pt x="1590" y="861"/>
                  </a:moveTo>
                  <a:lnTo>
                    <a:pt x="217" y="0"/>
                  </a:lnTo>
                  <a:lnTo>
                    <a:pt x="0" y="7333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7548910" y="3091764"/>
              <a:ext cx="2540" cy="205104"/>
            </a:xfrm>
            <a:custGeom>
              <a:avLst/>
              <a:gdLst/>
              <a:ahLst/>
              <a:cxnLst/>
              <a:rect l="l" t="t" r="r" b="b"/>
              <a:pathLst>
                <a:path w="2540" h="205104">
                  <a:moveTo>
                    <a:pt x="1051" y="-15702"/>
                  </a:moveTo>
                  <a:lnTo>
                    <a:pt x="1051" y="220251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7551012" y="3296313"/>
              <a:ext cx="3810" cy="53975"/>
            </a:xfrm>
            <a:custGeom>
              <a:avLst/>
              <a:gdLst/>
              <a:ahLst/>
              <a:cxnLst/>
              <a:rect l="l" t="t" r="r" b="b"/>
              <a:pathLst>
                <a:path w="3809" h="53975">
                  <a:moveTo>
                    <a:pt x="0" y="0"/>
                  </a:moveTo>
                  <a:lnTo>
                    <a:pt x="582" y="18690"/>
                  </a:lnTo>
                  <a:lnTo>
                    <a:pt x="1154" y="30494"/>
                  </a:lnTo>
                  <a:lnTo>
                    <a:pt x="2053" y="40425"/>
                  </a:lnTo>
                  <a:lnTo>
                    <a:pt x="3619" y="53499"/>
                  </a:lnTo>
                </a:path>
              </a:pathLst>
            </a:custGeom>
            <a:ln w="30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7554632" y="3349813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0" y="0"/>
                  </a:moveTo>
                  <a:lnTo>
                    <a:pt x="1631" y="12705"/>
                  </a:lnTo>
                  <a:lnTo>
                    <a:pt x="2988" y="20053"/>
                  </a:lnTo>
                  <a:lnTo>
                    <a:pt x="4801" y="24846"/>
                  </a:lnTo>
                  <a:lnTo>
                    <a:pt x="7803" y="29885"/>
                  </a:lnTo>
                </a:path>
              </a:pathLst>
            </a:custGeom>
            <a:ln w="31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9" name="object 429"/>
          <p:cNvGrpSpPr/>
          <p:nvPr/>
        </p:nvGrpSpPr>
        <p:grpSpPr>
          <a:xfrm>
            <a:off x="7614137" y="3256926"/>
            <a:ext cx="55880" cy="129539"/>
            <a:chOff x="7614137" y="3256926"/>
            <a:chExt cx="55880" cy="129539"/>
          </a:xfrm>
        </p:grpSpPr>
        <p:sp>
          <p:nvSpPr>
            <p:cNvPr id="430" name="object 430"/>
            <p:cNvSpPr/>
            <p:nvPr/>
          </p:nvSpPr>
          <p:spPr>
            <a:xfrm>
              <a:off x="7649253" y="3274388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208" y="0"/>
                  </a:moveTo>
                  <a:lnTo>
                    <a:pt x="2978" y="0"/>
                  </a:lnTo>
                  <a:lnTo>
                    <a:pt x="2749" y="0"/>
                  </a:lnTo>
                </a:path>
                <a:path w="3809" h="635">
                  <a:moveTo>
                    <a:pt x="2749" y="0"/>
                  </a:moveTo>
                  <a:lnTo>
                    <a:pt x="2290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7643676" y="3274847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577" y="0"/>
                  </a:moveTo>
                  <a:lnTo>
                    <a:pt x="3286" y="458"/>
                  </a:lnTo>
                  <a:lnTo>
                    <a:pt x="0" y="2634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7637329" y="3277482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89">
                  <a:moveTo>
                    <a:pt x="6346" y="0"/>
                  </a:moveTo>
                  <a:lnTo>
                    <a:pt x="3059" y="2176"/>
                  </a:lnTo>
                  <a:lnTo>
                    <a:pt x="0" y="8301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632729" y="3285783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4600" y="0"/>
                  </a:moveTo>
                  <a:lnTo>
                    <a:pt x="1540" y="6125"/>
                  </a:lnTo>
                  <a:lnTo>
                    <a:pt x="0" y="16564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7631189" y="3302348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1540" y="0"/>
                  </a:moveTo>
                  <a:lnTo>
                    <a:pt x="0" y="10438"/>
                  </a:lnTo>
                  <a:lnTo>
                    <a:pt x="682" y="23500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7631872" y="3325848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0" y="0"/>
                  </a:moveTo>
                  <a:lnTo>
                    <a:pt x="682" y="13061"/>
                  </a:lnTo>
                  <a:lnTo>
                    <a:pt x="2837" y="25065"/>
                  </a:lnTo>
                </a:path>
              </a:pathLst>
            </a:custGeom>
            <a:ln w="33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7634709" y="3350914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5" h="18414">
                  <a:moveTo>
                    <a:pt x="0" y="0"/>
                  </a:moveTo>
                  <a:lnTo>
                    <a:pt x="2155" y="12003"/>
                  </a:lnTo>
                  <a:lnTo>
                    <a:pt x="5494" y="18381"/>
                  </a:lnTo>
                </a:path>
              </a:pathLst>
            </a:custGeom>
            <a:ln w="33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7" name="object 437"/>
          <p:cNvGrpSpPr/>
          <p:nvPr/>
        </p:nvGrpSpPr>
        <p:grpSpPr>
          <a:xfrm>
            <a:off x="7629076" y="3186393"/>
            <a:ext cx="41275" cy="43180"/>
            <a:chOff x="7629076" y="3186393"/>
            <a:chExt cx="41275" cy="43180"/>
          </a:xfrm>
        </p:grpSpPr>
        <p:sp>
          <p:nvSpPr>
            <p:cNvPr id="438" name="object 438"/>
            <p:cNvSpPr/>
            <p:nvPr/>
          </p:nvSpPr>
          <p:spPr>
            <a:xfrm>
              <a:off x="7652461" y="321186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7649512" y="320662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948" y="5236"/>
                  </a:moveTo>
                  <a:lnTo>
                    <a:pt x="1342" y="1913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7647284" y="320421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28" y="2411"/>
                  </a:moveTo>
                  <a:lnTo>
                    <a:pt x="885" y="497"/>
                  </a:lnTo>
                  <a:lnTo>
                    <a:pt x="0" y="0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7646398" y="320371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885" y="499"/>
                  </a:moveTo>
                  <a:lnTo>
                    <a:pt x="0" y="0"/>
                  </a:lnTo>
                  <a:lnTo>
                    <a:pt x="897" y="1578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2" name="object 44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751614" y="3174647"/>
            <a:ext cx="280690" cy="204301"/>
          </a:xfrm>
          <a:prstGeom prst="rect">
            <a:avLst/>
          </a:prstGeom>
        </p:spPr>
      </p:pic>
      <p:grpSp>
        <p:nvGrpSpPr>
          <p:cNvPr id="443" name="object 443"/>
          <p:cNvGrpSpPr/>
          <p:nvPr/>
        </p:nvGrpSpPr>
        <p:grpSpPr>
          <a:xfrm>
            <a:off x="8075720" y="3209641"/>
            <a:ext cx="51435" cy="144145"/>
            <a:chOff x="8075720" y="3209641"/>
            <a:chExt cx="51435" cy="144145"/>
          </a:xfrm>
        </p:grpSpPr>
        <p:sp>
          <p:nvSpPr>
            <p:cNvPr id="444" name="object 444"/>
            <p:cNvSpPr/>
            <p:nvPr/>
          </p:nvSpPr>
          <p:spPr>
            <a:xfrm>
              <a:off x="8109748" y="322710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044" y="0"/>
                  </a:moveTo>
                  <a:lnTo>
                    <a:pt x="7070" y="0"/>
                  </a:lnTo>
                  <a:lnTo>
                    <a:pt x="6095" y="0"/>
                  </a:lnTo>
                </a:path>
                <a:path w="8254">
                  <a:moveTo>
                    <a:pt x="6095" y="0"/>
                  </a:moveTo>
                  <a:lnTo>
                    <a:pt x="414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8101401" y="3227103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5">
                  <a:moveTo>
                    <a:pt x="8346" y="0"/>
                  </a:moveTo>
                  <a:lnTo>
                    <a:pt x="4201" y="0"/>
                  </a:lnTo>
                  <a:lnTo>
                    <a:pt x="0" y="1833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8095053" y="3228937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6348" y="0"/>
                  </a:moveTo>
                  <a:lnTo>
                    <a:pt x="2146" y="1835"/>
                  </a:lnTo>
                  <a:lnTo>
                    <a:pt x="0" y="8131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8092907" y="32370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40" h="18414">
                  <a:moveTo>
                    <a:pt x="2145" y="0"/>
                  </a:moveTo>
                  <a:lnTo>
                    <a:pt x="0" y="6297"/>
                  </a:lnTo>
                  <a:lnTo>
                    <a:pt x="672" y="18054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8093579" y="3255123"/>
              <a:ext cx="3175" cy="27305"/>
            </a:xfrm>
            <a:custGeom>
              <a:avLst/>
              <a:gdLst/>
              <a:ahLst/>
              <a:cxnLst/>
              <a:rect l="l" t="t" r="r" b="b"/>
              <a:pathLst>
                <a:path w="3175" h="27304">
                  <a:moveTo>
                    <a:pt x="0" y="0"/>
                  </a:moveTo>
                  <a:lnTo>
                    <a:pt x="420" y="7038"/>
                  </a:lnTo>
                  <a:lnTo>
                    <a:pt x="840" y="12214"/>
                  </a:lnTo>
                  <a:lnTo>
                    <a:pt x="1512" y="18075"/>
                  </a:lnTo>
                  <a:lnTo>
                    <a:pt x="2688" y="27168"/>
                  </a:lnTo>
                </a:path>
              </a:pathLst>
            </a:custGeom>
            <a:ln w="34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8096268" y="3282291"/>
              <a:ext cx="7620" cy="54610"/>
            </a:xfrm>
            <a:custGeom>
              <a:avLst/>
              <a:gdLst/>
              <a:ahLst/>
              <a:cxnLst/>
              <a:rect l="l" t="t" r="r" b="b"/>
              <a:pathLst>
                <a:path w="7620" h="54610">
                  <a:moveTo>
                    <a:pt x="0" y="0"/>
                  </a:moveTo>
                  <a:lnTo>
                    <a:pt x="3529" y="26012"/>
                  </a:lnTo>
                  <a:lnTo>
                    <a:pt x="5472" y="40348"/>
                  </a:lnTo>
                  <a:lnTo>
                    <a:pt x="6521" y="48106"/>
                  </a:lnTo>
                  <a:lnTo>
                    <a:pt x="7366" y="54386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0" name="object 450"/>
          <p:cNvGrpSpPr/>
          <p:nvPr/>
        </p:nvGrpSpPr>
        <p:grpSpPr>
          <a:xfrm>
            <a:off x="8105155" y="3046837"/>
            <a:ext cx="39370" cy="52705"/>
            <a:chOff x="8105155" y="3046837"/>
            <a:chExt cx="39370" cy="52705"/>
          </a:xfrm>
        </p:grpSpPr>
        <p:sp>
          <p:nvSpPr>
            <p:cNvPr id="451" name="object 451"/>
            <p:cNvSpPr/>
            <p:nvPr/>
          </p:nvSpPr>
          <p:spPr>
            <a:xfrm>
              <a:off x="8123445" y="3071993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603" y="9502"/>
                  </a:moveTo>
                  <a:lnTo>
                    <a:pt x="2202" y="8125"/>
                  </a:lnTo>
                  <a:lnTo>
                    <a:pt x="1801" y="6749"/>
                  </a:lnTo>
                </a:path>
                <a:path w="3175" h="9525">
                  <a:moveTo>
                    <a:pt x="1801" y="6749"/>
                  </a:moveTo>
                  <a:lnTo>
                    <a:pt x="998" y="399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8122446" y="3066023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999" y="5969"/>
                  </a:moveTo>
                  <a:lnTo>
                    <a:pt x="0" y="1971"/>
                  </a:lnTo>
                  <a:lnTo>
                    <a:pt x="689" y="0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8123135" y="306405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0" y="1971"/>
                  </a:moveTo>
                  <a:lnTo>
                    <a:pt x="689" y="0"/>
                  </a:lnTo>
                  <a:lnTo>
                    <a:pt x="3816" y="778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4" name="object 454"/>
          <p:cNvGrpSpPr/>
          <p:nvPr/>
        </p:nvGrpSpPr>
        <p:grpSpPr>
          <a:xfrm>
            <a:off x="8256756" y="3022098"/>
            <a:ext cx="768350" cy="334010"/>
            <a:chOff x="8256756" y="3022098"/>
            <a:chExt cx="768350" cy="334010"/>
          </a:xfrm>
        </p:grpSpPr>
        <p:pic>
          <p:nvPicPr>
            <p:cNvPr id="455" name="object 45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56756" y="3022098"/>
              <a:ext cx="216895" cy="333652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08835" y="3136847"/>
              <a:ext cx="207082" cy="191544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737271" y="3024093"/>
              <a:ext cx="287633" cy="290865"/>
            </a:xfrm>
            <a:prstGeom prst="rect">
              <a:avLst/>
            </a:prstGeom>
          </p:spPr>
        </p:pic>
      </p:grpSp>
      <p:pic>
        <p:nvPicPr>
          <p:cNvPr id="458" name="object 45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12830" y="4194044"/>
            <a:ext cx="100151" cy="168670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76181" y="4216078"/>
            <a:ext cx="102711" cy="166343"/>
          </a:xfrm>
          <a:prstGeom prst="rect">
            <a:avLst/>
          </a:prstGeom>
        </p:spPr>
      </p:pic>
      <p:grpSp>
        <p:nvGrpSpPr>
          <p:cNvPr id="460" name="object 460"/>
          <p:cNvGrpSpPr/>
          <p:nvPr/>
        </p:nvGrpSpPr>
        <p:grpSpPr>
          <a:xfrm>
            <a:off x="1484927" y="4073435"/>
            <a:ext cx="48895" cy="262255"/>
            <a:chOff x="1484927" y="4073435"/>
            <a:chExt cx="48895" cy="262255"/>
          </a:xfrm>
        </p:grpSpPr>
        <p:sp>
          <p:nvSpPr>
            <p:cNvPr id="461" name="object 461"/>
            <p:cNvSpPr/>
            <p:nvPr/>
          </p:nvSpPr>
          <p:spPr>
            <a:xfrm>
              <a:off x="1512329" y="412217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506579" y="4100356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5749" y="21818"/>
                  </a:moveTo>
                  <a:lnTo>
                    <a:pt x="1458" y="5396"/>
                  </a:lnTo>
                  <a:lnTo>
                    <a:pt x="0" y="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503813" y="409276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765" y="7594"/>
                  </a:moveTo>
                  <a:lnTo>
                    <a:pt x="1306" y="2197"/>
                  </a:lnTo>
                  <a:lnTo>
                    <a:pt x="0" y="0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502372" y="409056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4">
                  <a:moveTo>
                    <a:pt x="1441" y="2198"/>
                  </a:moveTo>
                  <a:lnTo>
                    <a:pt x="135" y="0"/>
                  </a:lnTo>
                  <a:lnTo>
                    <a:pt x="0" y="5393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502236" y="4095956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135" y="0"/>
                  </a:moveTo>
                  <a:lnTo>
                    <a:pt x="0" y="5393"/>
                  </a:lnTo>
                  <a:lnTo>
                    <a:pt x="779" y="21225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503016" y="4117182"/>
              <a:ext cx="4445" cy="101600"/>
            </a:xfrm>
            <a:custGeom>
              <a:avLst/>
              <a:gdLst/>
              <a:ahLst/>
              <a:cxnLst/>
              <a:rect l="l" t="t" r="r" b="b"/>
              <a:pathLst>
                <a:path w="4444" h="101600">
                  <a:moveTo>
                    <a:pt x="0" y="0"/>
                  </a:moveTo>
                  <a:lnTo>
                    <a:pt x="1679" y="40802"/>
                  </a:lnTo>
                  <a:lnTo>
                    <a:pt x="2675" y="64978"/>
                  </a:lnTo>
                  <a:lnTo>
                    <a:pt x="3384" y="82049"/>
                  </a:lnTo>
                  <a:lnTo>
                    <a:pt x="4197" y="101531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507214" y="4218713"/>
              <a:ext cx="3810" cy="59055"/>
            </a:xfrm>
            <a:custGeom>
              <a:avLst/>
              <a:gdLst/>
              <a:ahLst/>
              <a:cxnLst/>
              <a:rect l="l" t="t" r="r" b="b"/>
              <a:pathLst>
                <a:path w="3809" h="59054">
                  <a:moveTo>
                    <a:pt x="0" y="0"/>
                  </a:moveTo>
                  <a:lnTo>
                    <a:pt x="799" y="18816"/>
                  </a:lnTo>
                  <a:lnTo>
                    <a:pt x="1413" y="31221"/>
                  </a:lnTo>
                  <a:lnTo>
                    <a:pt x="2151" y="42736"/>
                  </a:lnTo>
                  <a:lnTo>
                    <a:pt x="3327" y="58881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510541" y="4277594"/>
              <a:ext cx="7620" cy="42545"/>
            </a:xfrm>
            <a:custGeom>
              <a:avLst/>
              <a:gdLst/>
              <a:ahLst/>
              <a:cxnLst/>
              <a:rect l="l" t="t" r="r" b="b"/>
              <a:pathLst>
                <a:path w="7619" h="42545">
                  <a:moveTo>
                    <a:pt x="0" y="0"/>
                  </a:moveTo>
                  <a:lnTo>
                    <a:pt x="1236" y="15883"/>
                  </a:lnTo>
                  <a:lnTo>
                    <a:pt x="2397" y="25563"/>
                  </a:lnTo>
                  <a:lnTo>
                    <a:pt x="4157" y="32988"/>
                  </a:lnTo>
                  <a:lnTo>
                    <a:pt x="7192" y="42105"/>
                  </a:lnTo>
                </a:path>
              </a:pathLst>
            </a:custGeom>
            <a:ln w="31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9" name="object 469"/>
          <p:cNvGrpSpPr/>
          <p:nvPr/>
        </p:nvGrpSpPr>
        <p:grpSpPr>
          <a:xfrm>
            <a:off x="1596433" y="4157595"/>
            <a:ext cx="662305" cy="227329"/>
            <a:chOff x="1596433" y="4157595"/>
            <a:chExt cx="662305" cy="227329"/>
          </a:xfrm>
        </p:grpSpPr>
        <p:pic>
          <p:nvPicPr>
            <p:cNvPr id="470" name="object 4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96433" y="4164945"/>
              <a:ext cx="199940" cy="170792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19895" y="4157595"/>
              <a:ext cx="438269" cy="226809"/>
            </a:xfrm>
            <a:prstGeom prst="rect">
              <a:avLst/>
            </a:prstGeom>
          </p:spPr>
        </p:pic>
      </p:grpSp>
      <p:pic>
        <p:nvPicPr>
          <p:cNvPr id="472" name="object 47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990684" y="4149495"/>
            <a:ext cx="175451" cy="155125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218307" y="4139353"/>
            <a:ext cx="170240" cy="187729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477781" y="4138972"/>
            <a:ext cx="288969" cy="185123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858991" y="4044408"/>
            <a:ext cx="177122" cy="265423"/>
          </a:xfrm>
          <a:prstGeom prst="rect">
            <a:avLst/>
          </a:prstGeom>
        </p:spPr>
      </p:pic>
      <p:grpSp>
        <p:nvGrpSpPr>
          <p:cNvPr id="476" name="object 476"/>
          <p:cNvGrpSpPr/>
          <p:nvPr/>
        </p:nvGrpSpPr>
        <p:grpSpPr>
          <a:xfrm>
            <a:off x="4102954" y="4101248"/>
            <a:ext cx="515620" cy="222250"/>
            <a:chOff x="4102954" y="4101248"/>
            <a:chExt cx="515620" cy="222250"/>
          </a:xfrm>
        </p:grpSpPr>
        <p:sp>
          <p:nvSpPr>
            <p:cNvPr id="477" name="object 477"/>
            <p:cNvSpPr/>
            <p:nvPr/>
          </p:nvSpPr>
          <p:spPr>
            <a:xfrm>
              <a:off x="4133491" y="42072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458" y="114"/>
                  </a:moveTo>
                  <a:lnTo>
                    <a:pt x="229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131086" y="420695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-17462" y="129"/>
                  </a:moveTo>
                  <a:lnTo>
                    <a:pt x="19867" y="129"/>
                  </a:lnTo>
                </a:path>
              </a:pathLst>
            </a:custGeom>
            <a:ln w="35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127198" y="4206816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887" y="142"/>
                  </a:moveTo>
                  <a:lnTo>
                    <a:pt x="1940" y="0"/>
                  </a:lnTo>
                  <a:lnTo>
                    <a:pt x="0" y="917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125257" y="420773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1941" y="0"/>
                  </a:moveTo>
                  <a:lnTo>
                    <a:pt x="0" y="916"/>
                  </a:lnTo>
                  <a:lnTo>
                    <a:pt x="1292" y="3399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126549" y="4211133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0" y="0"/>
                  </a:moveTo>
                  <a:lnTo>
                    <a:pt x="1292" y="2481"/>
                  </a:lnTo>
                  <a:lnTo>
                    <a:pt x="7752" y="5523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134302" y="4216657"/>
              <a:ext cx="18415" cy="4445"/>
            </a:xfrm>
            <a:custGeom>
              <a:avLst/>
              <a:gdLst/>
              <a:ahLst/>
              <a:cxnLst/>
              <a:rect l="l" t="t" r="r" b="b"/>
              <a:pathLst>
                <a:path w="18414" h="4445">
                  <a:moveTo>
                    <a:pt x="0" y="0"/>
                  </a:moveTo>
                  <a:lnTo>
                    <a:pt x="6460" y="3042"/>
                  </a:lnTo>
                  <a:lnTo>
                    <a:pt x="18374" y="3857"/>
                  </a:lnTo>
                </a:path>
              </a:pathLst>
            </a:custGeom>
            <a:ln w="34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152676" y="4217691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4" h="3810">
                  <a:moveTo>
                    <a:pt x="0" y="2823"/>
                  </a:moveTo>
                  <a:lnTo>
                    <a:pt x="7123" y="3238"/>
                  </a:lnTo>
                  <a:lnTo>
                    <a:pt x="12307" y="3083"/>
                  </a:lnTo>
                  <a:lnTo>
                    <a:pt x="18081" y="2091"/>
                  </a:lnTo>
                  <a:lnTo>
                    <a:pt x="26973" y="0"/>
                  </a:lnTo>
                </a:path>
              </a:pathLst>
            </a:custGeom>
            <a:ln w="34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179650" y="4206207"/>
              <a:ext cx="29845" cy="12065"/>
            </a:xfrm>
            <a:custGeom>
              <a:avLst/>
              <a:gdLst/>
              <a:ahLst/>
              <a:cxnLst/>
              <a:rect l="l" t="t" r="r" b="b"/>
              <a:pathLst>
                <a:path w="29845" h="12064">
                  <a:moveTo>
                    <a:pt x="0" y="11483"/>
                  </a:moveTo>
                  <a:lnTo>
                    <a:pt x="8931" y="9257"/>
                  </a:lnTo>
                  <a:lnTo>
                    <a:pt x="14986" y="7318"/>
                  </a:lnTo>
                  <a:lnTo>
                    <a:pt x="20931" y="4591"/>
                  </a:lnTo>
                  <a:lnTo>
                    <a:pt x="29537" y="0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209187" y="4188882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4" h="17779">
                  <a:moveTo>
                    <a:pt x="0" y="17325"/>
                  </a:moveTo>
                  <a:lnTo>
                    <a:pt x="8526" y="12642"/>
                  </a:lnTo>
                  <a:lnTo>
                    <a:pt x="13915" y="9276"/>
                  </a:lnTo>
                  <a:lnTo>
                    <a:pt x="18457" y="5603"/>
                  </a:lnTo>
                  <a:lnTo>
                    <a:pt x="24445" y="0"/>
                  </a:lnTo>
                </a:path>
              </a:pathLst>
            </a:custGeom>
            <a:ln w="33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233633" y="4170543"/>
              <a:ext cx="12700" cy="18415"/>
            </a:xfrm>
            <a:custGeom>
              <a:avLst/>
              <a:gdLst/>
              <a:ahLst/>
              <a:cxnLst/>
              <a:rect l="l" t="t" r="r" b="b"/>
              <a:pathLst>
                <a:path w="12700" h="18414">
                  <a:moveTo>
                    <a:pt x="0" y="18339"/>
                  </a:moveTo>
                  <a:lnTo>
                    <a:pt x="9966" y="8859"/>
                  </a:lnTo>
                  <a:lnTo>
                    <a:pt x="12340" y="0"/>
                  </a:lnTo>
                </a:path>
              </a:pathLst>
            </a:custGeom>
            <a:ln w="32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242381" y="4155070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3591" y="15472"/>
                  </a:moveTo>
                  <a:lnTo>
                    <a:pt x="5966" y="6613"/>
                  </a:lnTo>
                  <a:lnTo>
                    <a:pt x="0" y="0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224588" y="4144985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60">
                  <a:moveTo>
                    <a:pt x="17793" y="10085"/>
                  </a:moveTo>
                  <a:lnTo>
                    <a:pt x="11826" y="3471"/>
                  </a:lnTo>
                  <a:lnTo>
                    <a:pt x="0" y="0"/>
                  </a:lnTo>
                </a:path>
              </a:pathLst>
            </a:custGeom>
            <a:ln w="33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198459" y="4141402"/>
              <a:ext cx="26670" cy="3810"/>
            </a:xfrm>
            <a:custGeom>
              <a:avLst/>
              <a:gdLst/>
              <a:ahLst/>
              <a:cxnLst/>
              <a:rect l="l" t="t" r="r" b="b"/>
              <a:pathLst>
                <a:path w="26670" h="3810">
                  <a:moveTo>
                    <a:pt x="26129" y="3582"/>
                  </a:moveTo>
                  <a:lnTo>
                    <a:pt x="19068" y="1573"/>
                  </a:lnTo>
                  <a:lnTo>
                    <a:pt x="13993" y="530"/>
                  </a:lnTo>
                  <a:lnTo>
                    <a:pt x="8453" y="118"/>
                  </a:lnTo>
                  <a:lnTo>
                    <a:pt x="0" y="0"/>
                  </a:lnTo>
                </a:path>
              </a:pathLst>
            </a:custGeom>
            <a:ln w="33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170683" y="4141396"/>
              <a:ext cx="27940" cy="3810"/>
            </a:xfrm>
            <a:custGeom>
              <a:avLst/>
              <a:gdLst/>
              <a:ahLst/>
              <a:cxnLst/>
              <a:rect l="l" t="t" r="r" b="b"/>
              <a:pathLst>
                <a:path w="27939" h="3810">
                  <a:moveTo>
                    <a:pt x="27775" y="5"/>
                  </a:moveTo>
                  <a:lnTo>
                    <a:pt x="19296" y="0"/>
                  </a:lnTo>
                  <a:lnTo>
                    <a:pt x="13576" y="374"/>
                  </a:lnTo>
                  <a:lnTo>
                    <a:pt x="8012" y="1467"/>
                  </a:lnTo>
                  <a:lnTo>
                    <a:pt x="0" y="3617"/>
                  </a:lnTo>
                </a:path>
              </a:pathLst>
            </a:custGeom>
            <a:ln w="33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146476" y="4145014"/>
              <a:ext cx="24765" cy="11430"/>
            </a:xfrm>
            <a:custGeom>
              <a:avLst/>
              <a:gdLst/>
              <a:ahLst/>
              <a:cxnLst/>
              <a:rect l="l" t="t" r="r" b="b"/>
              <a:pathLst>
                <a:path w="24764" h="11429">
                  <a:moveTo>
                    <a:pt x="24207" y="0"/>
                  </a:moveTo>
                  <a:lnTo>
                    <a:pt x="16250" y="2266"/>
                  </a:lnTo>
                  <a:lnTo>
                    <a:pt x="11076" y="4172"/>
                  </a:lnTo>
                  <a:lnTo>
                    <a:pt x="6416" y="6755"/>
                  </a:lnTo>
                  <a:lnTo>
                    <a:pt x="0" y="11051"/>
                  </a:lnTo>
                </a:path>
              </a:pathLst>
            </a:custGeom>
            <a:ln w="33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129219" y="4156065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17256" y="0"/>
                  </a:moveTo>
                  <a:lnTo>
                    <a:pt x="6521" y="7329"/>
                  </a:lnTo>
                  <a:lnTo>
                    <a:pt x="0" y="17959"/>
                  </a:lnTo>
                </a:path>
              </a:pathLst>
            </a:custGeom>
            <a:ln w="33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120830" y="4174025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89" h="24764">
                  <a:moveTo>
                    <a:pt x="8389" y="0"/>
                  </a:moveTo>
                  <a:lnTo>
                    <a:pt x="4589" y="6358"/>
                  </a:lnTo>
                  <a:lnTo>
                    <a:pt x="2449" y="11008"/>
                  </a:lnTo>
                  <a:lnTo>
                    <a:pt x="1181" y="16228"/>
                  </a:lnTo>
                  <a:lnTo>
                    <a:pt x="0" y="24296"/>
                  </a:lnTo>
                </a:path>
              </a:pathLst>
            </a:custGeom>
            <a:ln w="33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119669" y="4198322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10">
                  <a:moveTo>
                    <a:pt x="1161" y="0"/>
                  </a:moveTo>
                  <a:lnTo>
                    <a:pt x="140" y="8144"/>
                  </a:lnTo>
                  <a:lnTo>
                    <a:pt x="0" y="13899"/>
                  </a:lnTo>
                  <a:lnTo>
                    <a:pt x="919" y="20002"/>
                  </a:lnTo>
                  <a:lnTo>
                    <a:pt x="3078" y="29188"/>
                  </a:lnTo>
                </a:path>
              </a:pathLst>
            </a:custGeom>
            <a:ln w="33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122747" y="4227510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79">
                  <a:moveTo>
                    <a:pt x="0" y="0"/>
                  </a:moveTo>
                  <a:lnTo>
                    <a:pt x="2337" y="9205"/>
                  </a:lnTo>
                  <a:lnTo>
                    <a:pt x="4502" y="15441"/>
                  </a:lnTo>
                  <a:lnTo>
                    <a:pt x="7742" y="21560"/>
                  </a:lnTo>
                  <a:lnTo>
                    <a:pt x="13306" y="30413"/>
                  </a:lnTo>
                </a:path>
              </a:pathLst>
            </a:custGeom>
            <a:ln w="33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136054" y="4257924"/>
              <a:ext cx="25400" cy="26670"/>
            </a:xfrm>
            <a:custGeom>
              <a:avLst/>
              <a:gdLst/>
              <a:ahLst/>
              <a:cxnLst/>
              <a:rect l="l" t="t" r="r" b="b"/>
              <a:pathLst>
                <a:path w="25400" h="26670">
                  <a:moveTo>
                    <a:pt x="0" y="0"/>
                  </a:moveTo>
                  <a:lnTo>
                    <a:pt x="5743" y="8793"/>
                  </a:lnTo>
                  <a:lnTo>
                    <a:pt x="10240" y="14495"/>
                  </a:lnTo>
                  <a:lnTo>
                    <a:pt x="15815" y="19603"/>
                  </a:lnTo>
                  <a:lnTo>
                    <a:pt x="24792" y="26610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60847" y="4284534"/>
              <a:ext cx="36195" cy="17780"/>
            </a:xfrm>
            <a:custGeom>
              <a:avLst/>
              <a:gdLst/>
              <a:ahLst/>
              <a:cxnLst/>
              <a:rect l="l" t="t" r="r" b="b"/>
              <a:pathLst>
                <a:path w="36195" h="17779">
                  <a:moveTo>
                    <a:pt x="0" y="0"/>
                  </a:moveTo>
                  <a:lnTo>
                    <a:pt x="9147" y="6865"/>
                  </a:lnTo>
                  <a:lnTo>
                    <a:pt x="15914" y="10980"/>
                  </a:lnTo>
                  <a:lnTo>
                    <a:pt x="23646" y="13988"/>
                  </a:lnTo>
                  <a:lnTo>
                    <a:pt x="35688" y="17534"/>
                  </a:lnTo>
                </a:path>
              </a:pathLst>
            </a:custGeom>
            <a:ln w="32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96536" y="4302069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5" h="5079">
                  <a:moveTo>
                    <a:pt x="0" y="0"/>
                  </a:moveTo>
                  <a:lnTo>
                    <a:pt x="12182" y="3326"/>
                  </a:lnTo>
                  <a:lnTo>
                    <a:pt x="20895" y="4801"/>
                  </a:lnTo>
                  <a:lnTo>
                    <a:pt x="30322" y="4754"/>
                  </a:lnTo>
                  <a:lnTo>
                    <a:pt x="44651" y="3515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241187" y="4292288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0" y="13296"/>
                  </a:moveTo>
                  <a:lnTo>
                    <a:pt x="14413" y="11793"/>
                  </a:lnTo>
                  <a:lnTo>
                    <a:pt x="24430" y="9908"/>
                  </a:lnTo>
                  <a:lnTo>
                    <a:pt x="34742" y="6392"/>
                  </a:lnTo>
                  <a:lnTo>
                    <a:pt x="50041" y="0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291228" y="4263488"/>
              <a:ext cx="48895" cy="29209"/>
            </a:xfrm>
            <a:custGeom>
              <a:avLst/>
              <a:gdLst/>
              <a:ahLst/>
              <a:cxnLst/>
              <a:rect l="l" t="t" r="r" b="b"/>
              <a:pathLst>
                <a:path w="48895" h="29210">
                  <a:moveTo>
                    <a:pt x="0" y="28799"/>
                  </a:moveTo>
                  <a:lnTo>
                    <a:pt x="15278" y="22165"/>
                  </a:lnTo>
                  <a:lnTo>
                    <a:pt x="25446" y="16954"/>
                  </a:lnTo>
                  <a:lnTo>
                    <a:pt x="35071" y="10465"/>
                  </a:lnTo>
                  <a:lnTo>
                    <a:pt x="48722" y="0"/>
                  </a:lnTo>
                </a:path>
              </a:pathLst>
            </a:custGeom>
            <a:ln w="32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339951" y="4224985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5" h="38735">
                  <a:moveTo>
                    <a:pt x="0" y="38503"/>
                  </a:moveTo>
                  <a:lnTo>
                    <a:pt x="13494" y="27886"/>
                  </a:lnTo>
                  <a:lnTo>
                    <a:pt x="22027" y="20336"/>
                  </a:lnTo>
                  <a:lnTo>
                    <a:pt x="29228" y="12244"/>
                  </a:lnTo>
                  <a:lnTo>
                    <a:pt x="38729" y="0"/>
                  </a:lnTo>
                </a:path>
              </a:pathLst>
            </a:custGeom>
            <a:ln w="31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378680" y="4184998"/>
              <a:ext cx="22225" cy="40005"/>
            </a:xfrm>
            <a:custGeom>
              <a:avLst/>
              <a:gdLst/>
              <a:ahLst/>
              <a:cxnLst/>
              <a:rect l="l" t="t" r="r" b="b"/>
              <a:pathLst>
                <a:path w="22225" h="40004">
                  <a:moveTo>
                    <a:pt x="0" y="39986"/>
                  </a:moveTo>
                  <a:lnTo>
                    <a:pt x="9241" y="27719"/>
                  </a:lnTo>
                  <a:lnTo>
                    <a:pt x="14635" y="19465"/>
                  </a:lnTo>
                  <a:lnTo>
                    <a:pt x="18261" y="11475"/>
                  </a:lnTo>
                  <a:lnTo>
                    <a:pt x="22200" y="0"/>
                  </a:lnTo>
                </a:path>
              </a:pathLst>
            </a:custGeom>
            <a:ln w="31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400881" y="4151024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4" h="34289">
                  <a:moveTo>
                    <a:pt x="0" y="33974"/>
                  </a:moveTo>
                  <a:lnTo>
                    <a:pt x="3640" y="22593"/>
                  </a:lnTo>
                  <a:lnTo>
                    <a:pt x="5166" y="15260"/>
                  </a:lnTo>
                  <a:lnTo>
                    <a:pt x="4859" y="8791"/>
                  </a:lnTo>
                  <a:lnTo>
                    <a:pt x="3002" y="0"/>
                  </a:lnTo>
                </a:path>
              </a:pathLst>
            </a:custGeom>
            <a:ln w="31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389905" y="4128329"/>
              <a:ext cx="14604" cy="22860"/>
            </a:xfrm>
            <a:custGeom>
              <a:avLst/>
              <a:gdLst/>
              <a:ahLst/>
              <a:cxnLst/>
              <a:rect l="l" t="t" r="r" b="b"/>
              <a:pathLst>
                <a:path w="14604" h="22860">
                  <a:moveTo>
                    <a:pt x="13978" y="22694"/>
                  </a:moveTo>
                  <a:lnTo>
                    <a:pt x="11855" y="14079"/>
                  </a:lnTo>
                  <a:lnTo>
                    <a:pt x="9692" y="8844"/>
                  </a:lnTo>
                  <a:lnTo>
                    <a:pt x="6177" y="4859"/>
                  </a:lnTo>
                  <a:lnTo>
                    <a:pt x="0" y="0"/>
                  </a:lnTo>
                </a:path>
              </a:pathLst>
            </a:custGeom>
            <a:ln w="32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366501" y="4119117"/>
              <a:ext cx="23495" cy="9525"/>
            </a:xfrm>
            <a:custGeom>
              <a:avLst/>
              <a:gdLst/>
              <a:ahLst/>
              <a:cxnLst/>
              <a:rect l="l" t="t" r="r" b="b"/>
              <a:pathLst>
                <a:path w="23495" h="9525">
                  <a:moveTo>
                    <a:pt x="23404" y="9211"/>
                  </a:moveTo>
                  <a:lnTo>
                    <a:pt x="12811" y="1202"/>
                  </a:lnTo>
                  <a:lnTo>
                    <a:pt x="0" y="0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343114" y="4117914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386" y="1203"/>
                  </a:moveTo>
                  <a:lnTo>
                    <a:pt x="10575" y="0"/>
                  </a:lnTo>
                  <a:lnTo>
                    <a:pt x="0" y="4170"/>
                  </a:lnTo>
                </a:path>
              </a:pathLst>
            </a:custGeom>
            <a:ln w="33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329635" y="4122084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29">
                  <a:moveTo>
                    <a:pt x="13479" y="0"/>
                  </a:moveTo>
                  <a:lnTo>
                    <a:pt x="2903" y="4170"/>
                  </a:lnTo>
                  <a:lnTo>
                    <a:pt x="0" y="10938"/>
                  </a:lnTo>
                </a:path>
              </a:pathLst>
            </a:custGeom>
            <a:ln w="33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326732" y="4133022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2903" y="0"/>
                  </a:moveTo>
                  <a:lnTo>
                    <a:pt x="0" y="6767"/>
                  </a:lnTo>
                  <a:lnTo>
                    <a:pt x="7821" y="13355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334554" y="4146378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0" y="0"/>
                  </a:moveTo>
                  <a:lnTo>
                    <a:pt x="4794" y="3878"/>
                  </a:lnTo>
                  <a:lnTo>
                    <a:pt x="9020" y="6323"/>
                  </a:lnTo>
                  <a:lnTo>
                    <a:pt x="15043" y="8373"/>
                  </a:lnTo>
                  <a:lnTo>
                    <a:pt x="25229" y="11063"/>
                  </a:lnTo>
                </a:path>
              </a:pathLst>
            </a:custGeom>
            <a:ln w="34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359783" y="4157442"/>
              <a:ext cx="40640" cy="6350"/>
            </a:xfrm>
            <a:custGeom>
              <a:avLst/>
              <a:gdLst/>
              <a:ahLst/>
              <a:cxnLst/>
              <a:rect l="l" t="t" r="r" b="b"/>
              <a:pathLst>
                <a:path w="40639" h="6350">
                  <a:moveTo>
                    <a:pt x="0" y="0"/>
                  </a:moveTo>
                  <a:lnTo>
                    <a:pt x="10422" y="2614"/>
                  </a:lnTo>
                  <a:lnTo>
                    <a:pt x="18104" y="4130"/>
                  </a:lnTo>
                  <a:lnTo>
                    <a:pt x="26830" y="5130"/>
                  </a:lnTo>
                  <a:lnTo>
                    <a:pt x="40387" y="6192"/>
                  </a:lnTo>
                </a:path>
              </a:pathLst>
            </a:custGeom>
            <a:ln w="33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400171" y="4163635"/>
              <a:ext cx="83185" cy="2540"/>
            </a:xfrm>
            <a:custGeom>
              <a:avLst/>
              <a:gdLst/>
              <a:ahLst/>
              <a:cxnLst/>
              <a:rect l="l" t="t" r="r" b="b"/>
              <a:pathLst>
                <a:path w="83185" h="2539">
                  <a:moveTo>
                    <a:pt x="0" y="0"/>
                  </a:moveTo>
                  <a:lnTo>
                    <a:pt x="39362" y="894"/>
                  </a:lnTo>
                  <a:lnTo>
                    <a:pt x="61112" y="1431"/>
                  </a:lnTo>
                  <a:lnTo>
                    <a:pt x="73019" y="1827"/>
                  </a:lnTo>
                  <a:lnTo>
                    <a:pt x="82848" y="2297"/>
                  </a:lnTo>
                </a:path>
              </a:pathLst>
            </a:custGeom>
            <a:ln w="32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483019" y="4165932"/>
              <a:ext cx="20320" cy="3810"/>
            </a:xfrm>
            <a:custGeom>
              <a:avLst/>
              <a:gdLst/>
              <a:ahLst/>
              <a:cxnLst/>
              <a:rect l="l" t="t" r="r" b="b"/>
              <a:pathLst>
                <a:path w="20320" h="3810">
                  <a:moveTo>
                    <a:pt x="0" y="0"/>
                  </a:moveTo>
                  <a:lnTo>
                    <a:pt x="15172" y="771"/>
                  </a:lnTo>
                  <a:lnTo>
                    <a:pt x="19697" y="3733"/>
                  </a:lnTo>
                </a:path>
              </a:pathLst>
            </a:custGeom>
            <a:ln w="32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502235" y="4169665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81" y="0"/>
                  </a:moveTo>
                  <a:lnTo>
                    <a:pt x="5006" y="2961"/>
                  </a:lnTo>
                  <a:lnTo>
                    <a:pt x="0" y="10007"/>
                  </a:lnTo>
                </a:path>
              </a:pathLst>
            </a:custGeom>
            <a:ln w="331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469061" y="4179673"/>
              <a:ext cx="33655" cy="43180"/>
            </a:xfrm>
            <a:custGeom>
              <a:avLst/>
              <a:gdLst/>
              <a:ahLst/>
              <a:cxnLst/>
              <a:rect l="l" t="t" r="r" b="b"/>
              <a:pathLst>
                <a:path w="33654" h="43179">
                  <a:moveTo>
                    <a:pt x="33173" y="0"/>
                  </a:moveTo>
                  <a:lnTo>
                    <a:pt x="18998" y="17178"/>
                  </a:lnTo>
                  <a:lnTo>
                    <a:pt x="10817" y="27361"/>
                  </a:lnTo>
                  <a:lnTo>
                    <a:pt x="5521" y="34563"/>
                  </a:lnTo>
                  <a:lnTo>
                    <a:pt x="0" y="42794"/>
                  </a:lnTo>
                </a:path>
              </a:pathLst>
            </a:custGeom>
            <a:ln w="33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458296" y="4222467"/>
              <a:ext cx="10795" cy="26034"/>
            </a:xfrm>
            <a:custGeom>
              <a:avLst/>
              <a:gdLst/>
              <a:ahLst/>
              <a:cxnLst/>
              <a:rect l="l" t="t" r="r" b="b"/>
              <a:pathLst>
                <a:path w="10795" h="26035">
                  <a:moveTo>
                    <a:pt x="10764" y="0"/>
                  </a:moveTo>
                  <a:lnTo>
                    <a:pt x="5593" y="7965"/>
                  </a:lnTo>
                  <a:lnTo>
                    <a:pt x="2748" y="13316"/>
                  </a:lnTo>
                  <a:lnTo>
                    <a:pt x="1220" y="18476"/>
                  </a:lnTo>
                  <a:lnTo>
                    <a:pt x="0" y="25873"/>
                  </a:lnTo>
                </a:path>
              </a:pathLst>
            </a:custGeom>
            <a:ln w="33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456426" y="4248341"/>
              <a:ext cx="8890" cy="21590"/>
            </a:xfrm>
            <a:custGeom>
              <a:avLst/>
              <a:gdLst/>
              <a:ahLst/>
              <a:cxnLst/>
              <a:rect l="l" t="t" r="r" b="b"/>
              <a:pathLst>
                <a:path w="8889" h="21589">
                  <a:moveTo>
                    <a:pt x="1870" y="0"/>
                  </a:moveTo>
                  <a:lnTo>
                    <a:pt x="0" y="12430"/>
                  </a:lnTo>
                  <a:lnTo>
                    <a:pt x="8871" y="21308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465298" y="4269649"/>
              <a:ext cx="27940" cy="13335"/>
            </a:xfrm>
            <a:custGeom>
              <a:avLst/>
              <a:gdLst/>
              <a:ahLst/>
              <a:cxnLst/>
              <a:rect l="l" t="t" r="r" b="b"/>
              <a:pathLst>
                <a:path w="27939" h="13335">
                  <a:moveTo>
                    <a:pt x="0" y="0"/>
                  </a:moveTo>
                  <a:lnTo>
                    <a:pt x="5426" y="5201"/>
                  </a:lnTo>
                  <a:lnTo>
                    <a:pt x="10145" y="8323"/>
                  </a:lnTo>
                  <a:lnTo>
                    <a:pt x="16775" y="10612"/>
                  </a:lnTo>
                  <a:lnTo>
                    <a:pt x="27934" y="13318"/>
                  </a:lnTo>
                </a:path>
              </a:pathLst>
            </a:custGeom>
            <a:ln w="33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493232" y="4282968"/>
              <a:ext cx="42545" cy="5080"/>
            </a:xfrm>
            <a:custGeom>
              <a:avLst/>
              <a:gdLst/>
              <a:ahLst/>
              <a:cxnLst/>
              <a:rect l="l" t="t" r="r" b="b"/>
              <a:pathLst>
                <a:path w="42545" h="5079">
                  <a:moveTo>
                    <a:pt x="0" y="0"/>
                  </a:moveTo>
                  <a:lnTo>
                    <a:pt x="11379" y="2573"/>
                  </a:lnTo>
                  <a:lnTo>
                    <a:pt x="19551" y="3936"/>
                  </a:lnTo>
                  <a:lnTo>
                    <a:pt x="28456" y="4545"/>
                  </a:lnTo>
                  <a:lnTo>
                    <a:pt x="42034" y="4853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535267" y="4286308"/>
              <a:ext cx="41910" cy="1905"/>
            </a:xfrm>
            <a:custGeom>
              <a:avLst/>
              <a:gdLst/>
              <a:ahLst/>
              <a:cxnLst/>
              <a:rect l="l" t="t" r="r" b="b"/>
              <a:pathLst>
                <a:path w="41910" h="1904">
                  <a:moveTo>
                    <a:pt x="0" y="1513"/>
                  </a:moveTo>
                  <a:lnTo>
                    <a:pt x="13568" y="1722"/>
                  </a:lnTo>
                  <a:lnTo>
                    <a:pt x="22406" y="1634"/>
                  </a:lnTo>
                  <a:lnTo>
                    <a:pt x="30394" y="1107"/>
                  </a:lnTo>
                  <a:lnTo>
                    <a:pt x="41418" y="0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576685" y="4281641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0" y="4667"/>
                  </a:moveTo>
                  <a:lnTo>
                    <a:pt x="10769" y="3511"/>
                  </a:lnTo>
                  <a:lnTo>
                    <a:pt x="16986" y="2639"/>
                  </a:lnTo>
                  <a:lnTo>
                    <a:pt x="21012" y="1614"/>
                  </a:lnTo>
                  <a:lnTo>
                    <a:pt x="25212" y="0"/>
                  </a:lnTo>
                </a:path>
              </a:pathLst>
            </a:custGeom>
            <a:ln w="32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1" name="object 52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035368" y="4060838"/>
            <a:ext cx="150896" cy="182992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250720" y="3948730"/>
            <a:ext cx="196572" cy="446228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020125" y="3991239"/>
            <a:ext cx="199860" cy="210004"/>
          </a:xfrm>
          <a:prstGeom prst="rect">
            <a:avLst/>
          </a:prstGeom>
        </p:spPr>
      </p:pic>
      <p:grpSp>
        <p:nvGrpSpPr>
          <p:cNvPr id="524" name="object 524"/>
          <p:cNvGrpSpPr/>
          <p:nvPr/>
        </p:nvGrpSpPr>
        <p:grpSpPr>
          <a:xfrm>
            <a:off x="6241648" y="3862585"/>
            <a:ext cx="1716405" cy="337185"/>
            <a:chOff x="6241648" y="3862585"/>
            <a:chExt cx="1716405" cy="337185"/>
          </a:xfrm>
        </p:grpSpPr>
        <p:sp>
          <p:nvSpPr>
            <p:cNvPr id="525" name="object 525"/>
            <p:cNvSpPr/>
            <p:nvPr/>
          </p:nvSpPr>
          <p:spPr>
            <a:xfrm>
              <a:off x="6380938" y="4076630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03"/>
                  </a:moveTo>
                  <a:lnTo>
                    <a:pt x="17577" y="80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379534" y="4070504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404" y="6125"/>
                  </a:moveTo>
                  <a:lnTo>
                    <a:pt x="1289" y="452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374181" y="4059407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29">
                  <a:moveTo>
                    <a:pt x="5353" y="11097"/>
                  </a:moveTo>
                  <a:lnTo>
                    <a:pt x="4064" y="6577"/>
                  </a:lnTo>
                  <a:lnTo>
                    <a:pt x="0" y="0"/>
                  </a:lnTo>
                </a:path>
              </a:pathLst>
            </a:custGeom>
            <a:ln w="347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362099" y="4046442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5">
                  <a:moveTo>
                    <a:pt x="12081" y="12964"/>
                  </a:moveTo>
                  <a:lnTo>
                    <a:pt x="8017" y="6387"/>
                  </a:lnTo>
                  <a:lnTo>
                    <a:pt x="0" y="0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6341753" y="4036642"/>
              <a:ext cx="20955" cy="10160"/>
            </a:xfrm>
            <a:custGeom>
              <a:avLst/>
              <a:gdLst/>
              <a:ahLst/>
              <a:cxnLst/>
              <a:rect l="l" t="t" r="r" b="b"/>
              <a:pathLst>
                <a:path w="20954" h="10160">
                  <a:moveTo>
                    <a:pt x="20346" y="9800"/>
                  </a:moveTo>
                  <a:lnTo>
                    <a:pt x="12328" y="3412"/>
                  </a:lnTo>
                  <a:lnTo>
                    <a:pt x="0" y="0"/>
                  </a:lnTo>
                </a:path>
              </a:pathLst>
            </a:custGeom>
            <a:ln w="33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6315166" y="4033980"/>
              <a:ext cx="26670" cy="3175"/>
            </a:xfrm>
            <a:custGeom>
              <a:avLst/>
              <a:gdLst/>
              <a:ahLst/>
              <a:cxnLst/>
              <a:rect l="l" t="t" r="r" b="b"/>
              <a:pathLst>
                <a:path w="26670" h="3175">
                  <a:moveTo>
                    <a:pt x="26587" y="2662"/>
                  </a:moveTo>
                  <a:lnTo>
                    <a:pt x="19236" y="729"/>
                  </a:lnTo>
                  <a:lnTo>
                    <a:pt x="14016" y="0"/>
                  </a:lnTo>
                  <a:lnTo>
                    <a:pt x="8435" y="395"/>
                  </a:lnTo>
                  <a:lnTo>
                    <a:pt x="0" y="1840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287766" y="4035820"/>
              <a:ext cx="27940" cy="12065"/>
            </a:xfrm>
            <a:custGeom>
              <a:avLst/>
              <a:gdLst/>
              <a:ahLst/>
              <a:cxnLst/>
              <a:rect l="l" t="t" r="r" b="b"/>
              <a:pathLst>
                <a:path w="27939" h="12064">
                  <a:moveTo>
                    <a:pt x="27399" y="0"/>
                  </a:moveTo>
                  <a:lnTo>
                    <a:pt x="18951" y="1640"/>
                  </a:lnTo>
                  <a:lnTo>
                    <a:pt x="13281" y="3406"/>
                  </a:lnTo>
                  <a:lnTo>
                    <a:pt x="7820" y="6395"/>
                  </a:lnTo>
                  <a:lnTo>
                    <a:pt x="0" y="11705"/>
                  </a:lnTo>
                </a:path>
              </a:pathLst>
            </a:custGeom>
            <a:ln w="33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266228" y="4047525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21538" y="0"/>
                  </a:moveTo>
                  <a:lnTo>
                    <a:pt x="13809" y="5492"/>
                  </a:lnTo>
                  <a:lnTo>
                    <a:pt x="8990" y="9759"/>
                  </a:lnTo>
                  <a:lnTo>
                    <a:pt x="5059" y="14994"/>
                  </a:lnTo>
                  <a:lnTo>
                    <a:pt x="0" y="23389"/>
                  </a:lnTo>
                </a:path>
              </a:pathLst>
            </a:custGeom>
            <a:ln w="33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6258151" y="4070914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8076" y="0"/>
                  </a:moveTo>
                  <a:lnTo>
                    <a:pt x="3229" y="8500"/>
                  </a:lnTo>
                  <a:lnTo>
                    <a:pt x="785" y="14471"/>
                  </a:lnTo>
                  <a:lnTo>
                    <a:pt x="0" y="20737"/>
                  </a:lnTo>
                  <a:lnTo>
                    <a:pt x="127" y="30122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6258279" y="4101037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0" y="0"/>
                  </a:moveTo>
                  <a:lnTo>
                    <a:pt x="414" y="9354"/>
                  </a:lnTo>
                  <a:lnTo>
                    <a:pt x="1640" y="15407"/>
                  </a:lnTo>
                  <a:lnTo>
                    <a:pt x="4655" y="20800"/>
                  </a:lnTo>
                  <a:lnTo>
                    <a:pt x="10438" y="28176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6268717" y="4129214"/>
              <a:ext cx="27305" cy="17780"/>
            </a:xfrm>
            <a:custGeom>
              <a:avLst/>
              <a:gdLst/>
              <a:ahLst/>
              <a:cxnLst/>
              <a:rect l="l" t="t" r="r" b="b"/>
              <a:pathLst>
                <a:path w="27304" h="17779">
                  <a:moveTo>
                    <a:pt x="0" y="0"/>
                  </a:moveTo>
                  <a:lnTo>
                    <a:pt x="6045" y="7204"/>
                  </a:lnTo>
                  <a:lnTo>
                    <a:pt x="10896" y="11400"/>
                  </a:lnTo>
                  <a:lnTo>
                    <a:pt x="17105" y="14205"/>
                  </a:lnTo>
                  <a:lnTo>
                    <a:pt x="27223" y="17234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6295941" y="4146449"/>
              <a:ext cx="36830" cy="3810"/>
            </a:xfrm>
            <a:custGeom>
              <a:avLst/>
              <a:gdLst/>
              <a:ahLst/>
              <a:cxnLst/>
              <a:rect l="l" t="t" r="r" b="b"/>
              <a:pathLst>
                <a:path w="36829" h="3810">
                  <a:moveTo>
                    <a:pt x="0" y="0"/>
                  </a:moveTo>
                  <a:lnTo>
                    <a:pt x="10260" y="2770"/>
                  </a:lnTo>
                  <a:lnTo>
                    <a:pt x="17459" y="3764"/>
                  </a:lnTo>
                  <a:lnTo>
                    <a:pt x="24998" y="3045"/>
                  </a:lnTo>
                  <a:lnTo>
                    <a:pt x="36278" y="676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6332219" y="4131952"/>
              <a:ext cx="34290" cy="15240"/>
            </a:xfrm>
            <a:custGeom>
              <a:avLst/>
              <a:gdLst/>
              <a:ahLst/>
              <a:cxnLst/>
              <a:rect l="l" t="t" r="r" b="b"/>
              <a:pathLst>
                <a:path w="34289" h="15239">
                  <a:moveTo>
                    <a:pt x="0" y="15173"/>
                  </a:moveTo>
                  <a:lnTo>
                    <a:pt x="11240" y="12557"/>
                  </a:lnTo>
                  <a:lnTo>
                    <a:pt x="18500" y="10104"/>
                  </a:lnTo>
                  <a:lnTo>
                    <a:pt x="24942" y="6392"/>
                  </a:lnTo>
                  <a:lnTo>
                    <a:pt x="33728" y="0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6365948" y="4107652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0" y="24300"/>
                  </a:moveTo>
                  <a:lnTo>
                    <a:pt x="8606" y="17764"/>
                  </a:lnTo>
                  <a:lnTo>
                    <a:pt x="13792" y="13054"/>
                  </a:lnTo>
                  <a:lnTo>
                    <a:pt x="17644" y="7892"/>
                  </a:lnTo>
                  <a:lnTo>
                    <a:pt x="22248" y="0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388196" y="4083463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89" h="24764">
                  <a:moveTo>
                    <a:pt x="0" y="24188"/>
                  </a:moveTo>
                  <a:lnTo>
                    <a:pt x="4393" y="16297"/>
                  </a:lnTo>
                  <a:lnTo>
                    <a:pt x="6774" y="11147"/>
                  </a:lnTo>
                  <a:lnTo>
                    <a:pt x="7965" y="6470"/>
                  </a:lnTo>
                  <a:lnTo>
                    <a:pt x="8792" y="0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6395465" y="4068219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1523" y="15244"/>
                  </a:moveTo>
                  <a:lnTo>
                    <a:pt x="2749" y="4412"/>
                  </a:lnTo>
                  <a:lnTo>
                    <a:pt x="0" y="0"/>
                  </a:lnTo>
                </a:path>
              </a:pathLst>
            </a:custGeom>
            <a:ln w="33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389306" y="4063806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5">
                  <a:moveTo>
                    <a:pt x="6158" y="4412"/>
                  </a:moveTo>
                  <a:lnTo>
                    <a:pt x="3408" y="0"/>
                  </a:lnTo>
                  <a:lnTo>
                    <a:pt x="0" y="3331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384429" y="4067137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79" h="13970">
                  <a:moveTo>
                    <a:pt x="4876" y="0"/>
                  </a:moveTo>
                  <a:lnTo>
                    <a:pt x="1468" y="3331"/>
                  </a:lnTo>
                  <a:lnTo>
                    <a:pt x="0" y="13460"/>
                  </a:lnTo>
                </a:path>
              </a:pathLst>
            </a:custGeom>
            <a:ln w="34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382961" y="4080598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29">
                  <a:moveTo>
                    <a:pt x="1468" y="0"/>
                  </a:moveTo>
                  <a:lnTo>
                    <a:pt x="0" y="10128"/>
                  </a:lnTo>
                  <a:lnTo>
                    <a:pt x="3831" y="23766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6386793" y="4104364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70" h="26670">
                  <a:moveTo>
                    <a:pt x="0" y="0"/>
                  </a:moveTo>
                  <a:lnTo>
                    <a:pt x="2372" y="8084"/>
                  </a:lnTo>
                  <a:lnTo>
                    <a:pt x="4608" y="13531"/>
                  </a:lnTo>
                  <a:lnTo>
                    <a:pt x="8010" y="18816"/>
                  </a:lnTo>
                  <a:lnTo>
                    <a:pt x="13878" y="26416"/>
                  </a:lnTo>
                </a:path>
              </a:pathLst>
            </a:custGeom>
            <a:ln w="33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400672" y="4130781"/>
              <a:ext cx="25400" cy="20955"/>
            </a:xfrm>
            <a:custGeom>
              <a:avLst/>
              <a:gdLst/>
              <a:ahLst/>
              <a:cxnLst/>
              <a:rect l="l" t="t" r="r" b="b"/>
              <a:pathLst>
                <a:path w="25400" h="20954">
                  <a:moveTo>
                    <a:pt x="0" y="0"/>
                  </a:moveTo>
                  <a:lnTo>
                    <a:pt x="6048" y="7511"/>
                  </a:lnTo>
                  <a:lnTo>
                    <a:pt x="10707" y="12173"/>
                  </a:lnTo>
                  <a:lnTo>
                    <a:pt x="16356" y="15928"/>
                  </a:lnTo>
                  <a:lnTo>
                    <a:pt x="25374" y="20718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6426047" y="4151499"/>
              <a:ext cx="34290" cy="8255"/>
            </a:xfrm>
            <a:custGeom>
              <a:avLst/>
              <a:gdLst/>
              <a:ahLst/>
              <a:cxnLst/>
              <a:rect l="l" t="t" r="r" b="b"/>
              <a:pathLst>
                <a:path w="34289" h="8254">
                  <a:moveTo>
                    <a:pt x="0" y="0"/>
                  </a:moveTo>
                  <a:lnTo>
                    <a:pt x="9151" y="4590"/>
                  </a:lnTo>
                  <a:lnTo>
                    <a:pt x="15735" y="6947"/>
                  </a:lnTo>
                  <a:lnTo>
                    <a:pt x="22931" y="7812"/>
                  </a:lnTo>
                  <a:lnTo>
                    <a:pt x="33919" y="7929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459966" y="4150792"/>
              <a:ext cx="38100" cy="8890"/>
            </a:xfrm>
            <a:custGeom>
              <a:avLst/>
              <a:gdLst/>
              <a:ahLst/>
              <a:cxnLst/>
              <a:rect l="l" t="t" r="r" b="b"/>
              <a:pathLst>
                <a:path w="38100" h="8889">
                  <a:moveTo>
                    <a:pt x="0" y="8637"/>
                  </a:moveTo>
                  <a:lnTo>
                    <a:pt x="11052" y="8495"/>
                  </a:lnTo>
                  <a:lnTo>
                    <a:pt x="18694" y="7548"/>
                  </a:lnTo>
                  <a:lnTo>
                    <a:pt x="26490" y="4986"/>
                  </a:lnTo>
                  <a:lnTo>
                    <a:pt x="38001" y="0"/>
                  </a:lnTo>
                </a:path>
              </a:pathLst>
            </a:custGeom>
            <a:ln w="32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6497968" y="4126853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59" h="24129">
                  <a:moveTo>
                    <a:pt x="0" y="23938"/>
                  </a:moveTo>
                  <a:lnTo>
                    <a:pt x="11465" y="18713"/>
                  </a:lnTo>
                  <a:lnTo>
                    <a:pt x="18938" y="14477"/>
                  </a:lnTo>
                  <a:lnTo>
                    <a:pt x="25706" y="8988"/>
                  </a:lnTo>
                  <a:lnTo>
                    <a:pt x="35055" y="0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6533024" y="4094244"/>
              <a:ext cx="24130" cy="33020"/>
            </a:xfrm>
            <a:custGeom>
              <a:avLst/>
              <a:gdLst/>
              <a:ahLst/>
              <a:cxnLst/>
              <a:rect l="l" t="t" r="r" b="b"/>
              <a:pathLst>
                <a:path w="24129" h="33020">
                  <a:moveTo>
                    <a:pt x="0" y="32608"/>
                  </a:moveTo>
                  <a:lnTo>
                    <a:pt x="9178" y="23485"/>
                  </a:lnTo>
                  <a:lnTo>
                    <a:pt x="14747" y="17047"/>
                  </a:lnTo>
                  <a:lnTo>
                    <a:pt x="18969" y="10237"/>
                  </a:lnTo>
                  <a:lnTo>
                    <a:pt x="24100" y="0"/>
                  </a:lnTo>
                </a:path>
              </a:pathLst>
            </a:custGeom>
            <a:ln w="32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6557125" y="4062244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5">
                  <a:moveTo>
                    <a:pt x="0" y="31999"/>
                  </a:moveTo>
                  <a:lnTo>
                    <a:pt x="4872" y="21771"/>
                  </a:lnTo>
                  <a:lnTo>
                    <a:pt x="7277" y="15028"/>
                  </a:lnTo>
                  <a:lnTo>
                    <a:pt x="7919" y="8771"/>
                  </a:lnTo>
                  <a:lnTo>
                    <a:pt x="7500" y="0"/>
                  </a:lnTo>
                </a:path>
              </a:pathLst>
            </a:custGeom>
            <a:ln w="32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6554741" y="4038178"/>
              <a:ext cx="10160" cy="24130"/>
            </a:xfrm>
            <a:custGeom>
              <a:avLst/>
              <a:gdLst/>
              <a:ahLst/>
              <a:cxnLst/>
              <a:rect l="l" t="t" r="r" b="b"/>
              <a:pathLst>
                <a:path w="10159" h="24129">
                  <a:moveTo>
                    <a:pt x="9883" y="24065"/>
                  </a:moveTo>
                  <a:lnTo>
                    <a:pt x="9193" y="15418"/>
                  </a:lnTo>
                  <a:lnTo>
                    <a:pt x="7933" y="10028"/>
                  </a:lnTo>
                  <a:lnTo>
                    <a:pt x="5178" y="5641"/>
                  </a:lnTo>
                  <a:lnTo>
                    <a:pt x="0" y="0"/>
                  </a:lnTo>
                </a:path>
              </a:pathLst>
            </a:custGeom>
            <a:ln w="32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6533844" y="4025256"/>
              <a:ext cx="20955" cy="13335"/>
            </a:xfrm>
            <a:custGeom>
              <a:avLst/>
              <a:gdLst/>
              <a:ahLst/>
              <a:cxnLst/>
              <a:rect l="l" t="t" r="r" b="b"/>
              <a:pathLst>
                <a:path w="20954" h="13335">
                  <a:moveTo>
                    <a:pt x="20897" y="12922"/>
                  </a:moveTo>
                  <a:lnTo>
                    <a:pt x="11965" y="3561"/>
                  </a:lnTo>
                  <a:lnTo>
                    <a:pt x="0" y="0"/>
                  </a:lnTo>
                </a:path>
              </a:pathLst>
            </a:custGeom>
            <a:ln w="33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513504" y="4021695"/>
              <a:ext cx="20955" cy="3810"/>
            </a:xfrm>
            <a:custGeom>
              <a:avLst/>
              <a:gdLst/>
              <a:ahLst/>
              <a:cxnLst/>
              <a:rect l="l" t="t" r="r" b="b"/>
              <a:pathLst>
                <a:path w="20954" h="3810">
                  <a:moveTo>
                    <a:pt x="20340" y="3561"/>
                  </a:moveTo>
                  <a:lnTo>
                    <a:pt x="8373" y="0"/>
                  </a:lnTo>
                  <a:lnTo>
                    <a:pt x="0" y="945"/>
                  </a:lnTo>
                </a:path>
              </a:pathLst>
            </a:custGeom>
            <a:ln w="33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505130" y="4022641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90" h="4445">
                  <a:moveTo>
                    <a:pt x="8373" y="0"/>
                  </a:moveTo>
                  <a:lnTo>
                    <a:pt x="0" y="945"/>
                  </a:lnTo>
                  <a:lnTo>
                    <a:pt x="2582" y="4081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507712" y="4026723"/>
              <a:ext cx="17780" cy="6350"/>
            </a:xfrm>
            <a:custGeom>
              <a:avLst/>
              <a:gdLst/>
              <a:ahLst/>
              <a:cxnLst/>
              <a:rect l="l" t="t" r="r" b="b"/>
              <a:pathLst>
                <a:path w="17779" h="6350">
                  <a:moveTo>
                    <a:pt x="0" y="0"/>
                  </a:moveTo>
                  <a:lnTo>
                    <a:pt x="2582" y="3136"/>
                  </a:lnTo>
                  <a:lnTo>
                    <a:pt x="17624" y="5830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525336" y="4032553"/>
              <a:ext cx="38735" cy="3810"/>
            </a:xfrm>
            <a:custGeom>
              <a:avLst/>
              <a:gdLst/>
              <a:ahLst/>
              <a:cxnLst/>
              <a:rect l="l" t="t" r="r" b="b"/>
              <a:pathLst>
                <a:path w="38734" h="3810">
                  <a:moveTo>
                    <a:pt x="0" y="0"/>
                  </a:moveTo>
                  <a:lnTo>
                    <a:pt x="9058" y="1573"/>
                  </a:lnTo>
                  <a:lnTo>
                    <a:pt x="16055" y="2488"/>
                  </a:lnTo>
                  <a:lnTo>
                    <a:pt x="24572" y="3096"/>
                  </a:lnTo>
                  <a:lnTo>
                    <a:pt x="38189" y="3748"/>
                  </a:lnTo>
                </a:path>
              </a:pathLst>
            </a:custGeom>
            <a:ln w="34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563526" y="4036302"/>
              <a:ext cx="84455" cy="3175"/>
            </a:xfrm>
            <a:custGeom>
              <a:avLst/>
              <a:gdLst/>
              <a:ahLst/>
              <a:cxnLst/>
              <a:rect l="l" t="t" r="r" b="b"/>
              <a:pathLst>
                <a:path w="84454" h="3175">
                  <a:moveTo>
                    <a:pt x="0" y="0"/>
                  </a:moveTo>
                  <a:lnTo>
                    <a:pt x="39880" y="836"/>
                  </a:lnTo>
                  <a:lnTo>
                    <a:pt x="61911" y="1426"/>
                  </a:lnTo>
                  <a:lnTo>
                    <a:pt x="73953" y="2051"/>
                  </a:lnTo>
                  <a:lnTo>
                    <a:pt x="83871" y="2990"/>
                  </a:lnTo>
                </a:path>
              </a:pathLst>
            </a:custGeom>
            <a:ln w="32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6647398" y="4039292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0"/>
                  </a:moveTo>
                  <a:lnTo>
                    <a:pt x="15302" y="1586"/>
                  </a:lnTo>
                  <a:lnTo>
                    <a:pt x="20133" y="6217"/>
                  </a:lnTo>
                </a:path>
              </a:pathLst>
            </a:custGeom>
            <a:ln w="32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667531" y="4045510"/>
              <a:ext cx="5080" cy="13335"/>
            </a:xfrm>
            <a:custGeom>
              <a:avLst/>
              <a:gdLst/>
              <a:ahLst/>
              <a:cxnLst/>
              <a:rect l="l" t="t" r="r" b="b"/>
              <a:pathLst>
                <a:path w="5079" h="13335">
                  <a:moveTo>
                    <a:pt x="0" y="0"/>
                  </a:moveTo>
                  <a:lnTo>
                    <a:pt x="4831" y="4629"/>
                  </a:lnTo>
                  <a:lnTo>
                    <a:pt x="1510" y="13189"/>
                  </a:lnTo>
                </a:path>
              </a:pathLst>
            </a:custGeom>
            <a:ln w="33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659390" y="4058699"/>
              <a:ext cx="10160" cy="19685"/>
            </a:xfrm>
            <a:custGeom>
              <a:avLst/>
              <a:gdLst/>
              <a:ahLst/>
              <a:cxnLst/>
              <a:rect l="l" t="t" r="r" b="b"/>
              <a:pathLst>
                <a:path w="10159" h="19685">
                  <a:moveTo>
                    <a:pt x="9652" y="0"/>
                  </a:moveTo>
                  <a:lnTo>
                    <a:pt x="6331" y="8559"/>
                  </a:lnTo>
                  <a:lnTo>
                    <a:pt x="0" y="19645"/>
                  </a:lnTo>
                </a:path>
              </a:pathLst>
            </a:custGeom>
            <a:ln w="34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650217" y="4078344"/>
              <a:ext cx="9525" cy="23495"/>
            </a:xfrm>
            <a:custGeom>
              <a:avLst/>
              <a:gdLst/>
              <a:ahLst/>
              <a:cxnLst/>
              <a:rect l="l" t="t" r="r" b="b"/>
              <a:pathLst>
                <a:path w="9525" h="23495">
                  <a:moveTo>
                    <a:pt x="9173" y="0"/>
                  </a:moveTo>
                  <a:lnTo>
                    <a:pt x="2842" y="11086"/>
                  </a:lnTo>
                  <a:lnTo>
                    <a:pt x="0" y="22926"/>
                  </a:lnTo>
                </a:path>
              </a:pathLst>
            </a:custGeom>
            <a:ln w="33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647375" y="4101271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5" h="22225">
                  <a:moveTo>
                    <a:pt x="2841" y="0"/>
                  </a:moveTo>
                  <a:lnTo>
                    <a:pt x="0" y="11840"/>
                  </a:lnTo>
                  <a:lnTo>
                    <a:pt x="4302" y="21738"/>
                  </a:lnTo>
                </a:path>
              </a:pathLst>
            </a:custGeom>
            <a:ln w="33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651678" y="4123010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0" y="0"/>
                  </a:moveTo>
                  <a:lnTo>
                    <a:pt x="4302" y="9898"/>
                  </a:lnTo>
                  <a:lnTo>
                    <a:pt x="17298" y="15819"/>
                  </a:lnTo>
                </a:path>
              </a:pathLst>
            </a:custGeom>
            <a:ln w="33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6668976" y="4138829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90" h="6350">
                  <a:moveTo>
                    <a:pt x="0" y="0"/>
                  </a:moveTo>
                  <a:lnTo>
                    <a:pt x="7836" y="3426"/>
                  </a:lnTo>
                  <a:lnTo>
                    <a:pt x="13956" y="5206"/>
                  </a:lnTo>
                  <a:lnTo>
                    <a:pt x="21518" y="5914"/>
                  </a:lnTo>
                  <a:lnTo>
                    <a:pt x="33680" y="6125"/>
                  </a:lnTo>
                </a:path>
              </a:pathLst>
            </a:custGeom>
            <a:ln w="33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702656" y="4139518"/>
              <a:ext cx="43815" cy="5715"/>
            </a:xfrm>
            <a:custGeom>
              <a:avLst/>
              <a:gdLst/>
              <a:ahLst/>
              <a:cxnLst/>
              <a:rect l="l" t="t" r="r" b="b"/>
              <a:pathLst>
                <a:path w="43815" h="5714">
                  <a:moveTo>
                    <a:pt x="0" y="5436"/>
                  </a:moveTo>
                  <a:lnTo>
                    <a:pt x="12317" y="5466"/>
                  </a:lnTo>
                  <a:lnTo>
                    <a:pt x="20968" y="4910"/>
                  </a:lnTo>
                  <a:lnTo>
                    <a:pt x="30044" y="3257"/>
                  </a:lnTo>
                  <a:lnTo>
                    <a:pt x="43636" y="0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746293" y="4123307"/>
              <a:ext cx="42545" cy="16510"/>
            </a:xfrm>
            <a:custGeom>
              <a:avLst/>
              <a:gdLst/>
              <a:ahLst/>
              <a:cxnLst/>
              <a:rect l="l" t="t" r="r" b="b"/>
              <a:pathLst>
                <a:path w="42545" h="16510">
                  <a:moveTo>
                    <a:pt x="0" y="16210"/>
                  </a:moveTo>
                  <a:lnTo>
                    <a:pt x="13567" y="12784"/>
                  </a:lnTo>
                  <a:lnTo>
                    <a:pt x="22474" y="9954"/>
                  </a:lnTo>
                  <a:lnTo>
                    <a:pt x="30664" y="6199"/>
                  </a:lnTo>
                  <a:lnTo>
                    <a:pt x="42085" y="0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788378" y="4099472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5" h="24129">
                  <a:moveTo>
                    <a:pt x="0" y="23834"/>
                  </a:moveTo>
                  <a:lnTo>
                    <a:pt x="11245" y="17516"/>
                  </a:lnTo>
                  <a:lnTo>
                    <a:pt x="18212" y="12927"/>
                  </a:lnTo>
                  <a:lnTo>
                    <a:pt x="23797" y="7833"/>
                  </a:lnTo>
                  <a:lnTo>
                    <a:pt x="30895" y="0"/>
                  </a:lnTo>
                </a:path>
              </a:pathLst>
            </a:custGeom>
            <a:ln w="32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819273" y="4073682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5">
                  <a:moveTo>
                    <a:pt x="0" y="25790"/>
                  </a:moveTo>
                  <a:lnTo>
                    <a:pt x="6864" y="17926"/>
                  </a:lnTo>
                  <a:lnTo>
                    <a:pt x="10805" y="12619"/>
                  </a:lnTo>
                  <a:lnTo>
                    <a:pt x="13313" y="7449"/>
                  </a:lnTo>
                  <a:lnTo>
                    <a:pt x="15875" y="0"/>
                  </a:lnTo>
                </a:path>
              </a:pathLst>
            </a:custGeom>
            <a:ln w="32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835148" y="4052633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5" h="21589">
                  <a:moveTo>
                    <a:pt x="0" y="21049"/>
                  </a:moveTo>
                  <a:lnTo>
                    <a:pt x="4112" y="8522"/>
                  </a:lnTo>
                  <a:lnTo>
                    <a:pt x="2416" y="0"/>
                  </a:lnTo>
                </a:path>
              </a:pathLst>
            </a:custGeom>
            <a:ln w="32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831385" y="4040966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6180" y="11666"/>
                  </a:moveTo>
                  <a:lnTo>
                    <a:pt x="4485" y="3143"/>
                  </a:lnTo>
                  <a:lnTo>
                    <a:pt x="0" y="0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822708" y="4037823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90" h="5079">
                  <a:moveTo>
                    <a:pt x="8676" y="3143"/>
                  </a:moveTo>
                  <a:lnTo>
                    <a:pt x="4191" y="0"/>
                  </a:lnTo>
                  <a:lnTo>
                    <a:pt x="0" y="4788"/>
                  </a:lnTo>
                </a:path>
              </a:pathLst>
            </a:custGeom>
            <a:ln w="33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816800" y="4042612"/>
              <a:ext cx="6350" cy="17780"/>
            </a:xfrm>
            <a:custGeom>
              <a:avLst/>
              <a:gdLst/>
              <a:ahLst/>
              <a:cxnLst/>
              <a:rect l="l" t="t" r="r" b="b"/>
              <a:pathLst>
                <a:path w="6350" h="17779">
                  <a:moveTo>
                    <a:pt x="5908" y="0"/>
                  </a:moveTo>
                  <a:lnTo>
                    <a:pt x="1716" y="4789"/>
                  </a:lnTo>
                  <a:lnTo>
                    <a:pt x="0" y="17180"/>
                  </a:lnTo>
                </a:path>
              </a:pathLst>
            </a:custGeom>
            <a:ln w="34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815462" y="4059792"/>
              <a:ext cx="1905" cy="30480"/>
            </a:xfrm>
            <a:custGeom>
              <a:avLst/>
              <a:gdLst/>
              <a:ahLst/>
              <a:cxnLst/>
              <a:rect l="l" t="t" r="r" b="b"/>
              <a:pathLst>
                <a:path w="1904" h="30479">
                  <a:moveTo>
                    <a:pt x="1337" y="0"/>
                  </a:moveTo>
                  <a:lnTo>
                    <a:pt x="365" y="7439"/>
                  </a:lnTo>
                  <a:lnTo>
                    <a:pt x="0" y="13055"/>
                  </a:lnTo>
                  <a:lnTo>
                    <a:pt x="202" y="19669"/>
                  </a:lnTo>
                  <a:lnTo>
                    <a:pt x="936" y="30105"/>
                  </a:lnTo>
                </a:path>
              </a:pathLst>
            </a:custGeom>
            <a:ln w="34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816398" y="4089897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5" h="36829">
                  <a:moveTo>
                    <a:pt x="0" y="0"/>
                  </a:moveTo>
                  <a:lnTo>
                    <a:pt x="807" y="10539"/>
                  </a:lnTo>
                  <a:lnTo>
                    <a:pt x="1531" y="17878"/>
                  </a:lnTo>
                  <a:lnTo>
                    <a:pt x="2577" y="25461"/>
                  </a:lnTo>
                  <a:lnTo>
                    <a:pt x="4355" y="36731"/>
                  </a:lnTo>
                </a:path>
              </a:pathLst>
            </a:custGeom>
            <a:ln w="33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820754" y="4126628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89">
                  <a:moveTo>
                    <a:pt x="0" y="0"/>
                  </a:moveTo>
                  <a:lnTo>
                    <a:pt x="1805" y="11223"/>
                  </a:lnTo>
                  <a:lnTo>
                    <a:pt x="3042" y="18479"/>
                  </a:lnTo>
                  <a:lnTo>
                    <a:pt x="4283" y="24930"/>
                  </a:lnTo>
                  <a:lnTo>
                    <a:pt x="6099" y="33739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826853" y="4160367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79" h="22860">
                  <a:moveTo>
                    <a:pt x="0" y="0"/>
                  </a:moveTo>
                  <a:lnTo>
                    <a:pt x="3059" y="14723"/>
                  </a:lnTo>
                  <a:lnTo>
                    <a:pt x="5080" y="22471"/>
                  </a:lnTo>
                </a:path>
              </a:pathLst>
            </a:custGeom>
            <a:ln w="32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802934" y="397014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924" y="6011"/>
                  </a:moveTo>
                  <a:lnTo>
                    <a:pt x="5064" y="5208"/>
                  </a:lnTo>
                  <a:lnTo>
                    <a:pt x="4204" y="4405"/>
                  </a:lnTo>
                </a:path>
                <a:path w="6350" h="6350">
                  <a:moveTo>
                    <a:pt x="4204" y="4405"/>
                  </a:moveTo>
                  <a:lnTo>
                    <a:pt x="2484" y="28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800024" y="396463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909" y="5517"/>
                  </a:moveTo>
                  <a:lnTo>
                    <a:pt x="425" y="2716"/>
                  </a:lnTo>
                  <a:lnTo>
                    <a:pt x="0" y="0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799599" y="3961914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25" y="2716"/>
                  </a:moveTo>
                  <a:lnTo>
                    <a:pt x="0" y="0"/>
                  </a:lnTo>
                  <a:lnTo>
                    <a:pt x="4391" y="911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803990" y="3962826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5" h="4445">
                  <a:moveTo>
                    <a:pt x="0" y="0"/>
                  </a:moveTo>
                  <a:lnTo>
                    <a:pt x="4391" y="911"/>
                  </a:lnTo>
                  <a:lnTo>
                    <a:pt x="10434" y="3883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1" name="object 5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95500" y="4013319"/>
              <a:ext cx="193917" cy="128472"/>
            </a:xfrm>
            <a:prstGeom prst="rect">
              <a:avLst/>
            </a:prstGeom>
          </p:spPr>
        </p:pic>
        <p:pic>
          <p:nvPicPr>
            <p:cNvPr id="582" name="object 5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132679" y="3862585"/>
              <a:ext cx="328216" cy="299391"/>
            </a:xfrm>
            <a:prstGeom prst="rect">
              <a:avLst/>
            </a:prstGeom>
          </p:spPr>
        </p:pic>
        <p:pic>
          <p:nvPicPr>
            <p:cNvPr id="583" name="object 5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495023" y="3973250"/>
              <a:ext cx="241768" cy="191131"/>
            </a:xfrm>
            <a:prstGeom prst="rect">
              <a:avLst/>
            </a:prstGeom>
          </p:spPr>
        </p:pic>
        <p:pic>
          <p:nvPicPr>
            <p:cNvPr id="584" name="object 5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61939" y="3936672"/>
              <a:ext cx="195920" cy="179162"/>
            </a:xfrm>
            <a:prstGeom prst="rect">
              <a:avLst/>
            </a:prstGeom>
          </p:spPr>
        </p:pic>
      </p:grpSp>
      <p:pic>
        <p:nvPicPr>
          <p:cNvPr id="585" name="object 58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479840" y="3900551"/>
            <a:ext cx="261872" cy="190414"/>
          </a:xfrm>
          <a:prstGeom prst="rect">
            <a:avLst/>
          </a:prstGeom>
        </p:spPr>
      </p:pic>
      <p:grpSp>
        <p:nvGrpSpPr>
          <p:cNvPr id="586" name="object 586"/>
          <p:cNvGrpSpPr/>
          <p:nvPr/>
        </p:nvGrpSpPr>
        <p:grpSpPr>
          <a:xfrm>
            <a:off x="8796397" y="3909377"/>
            <a:ext cx="35560" cy="125730"/>
            <a:chOff x="8796397" y="3909377"/>
            <a:chExt cx="35560" cy="125730"/>
          </a:xfrm>
        </p:grpSpPr>
        <p:sp>
          <p:nvSpPr>
            <p:cNvPr id="587" name="object 587"/>
            <p:cNvSpPr/>
            <p:nvPr/>
          </p:nvSpPr>
          <p:spPr>
            <a:xfrm>
              <a:off x="8814289" y="392789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814289" y="3926322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48" y="785"/>
                  </a:moveTo>
                  <a:lnTo>
                    <a:pt x="17448" y="78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813945" y="3926322"/>
              <a:ext cx="635" cy="66040"/>
            </a:xfrm>
            <a:custGeom>
              <a:avLst/>
              <a:gdLst/>
              <a:ahLst/>
              <a:cxnLst/>
              <a:rect l="l" t="t" r="r" b="b"/>
              <a:pathLst>
                <a:path w="634" h="66039">
                  <a:moveTo>
                    <a:pt x="172" y="-16945"/>
                  </a:moveTo>
                  <a:lnTo>
                    <a:pt x="172" y="82645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813059" y="3992022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886" y="0"/>
                  </a:moveTo>
                  <a:lnTo>
                    <a:pt x="679" y="8695"/>
                  </a:lnTo>
                  <a:lnTo>
                    <a:pt x="517" y="14310"/>
                  </a:lnTo>
                  <a:lnTo>
                    <a:pt x="319" y="19289"/>
                  </a:lnTo>
                  <a:lnTo>
                    <a:pt x="0" y="26075"/>
                  </a:lnTo>
                </a:path>
              </a:pathLst>
            </a:custGeom>
            <a:ln w="33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1" name="object 591"/>
          <p:cNvGrpSpPr/>
          <p:nvPr/>
        </p:nvGrpSpPr>
        <p:grpSpPr>
          <a:xfrm>
            <a:off x="8786310" y="3794850"/>
            <a:ext cx="40005" cy="48895"/>
            <a:chOff x="8786310" y="3794850"/>
            <a:chExt cx="40005" cy="48895"/>
          </a:xfrm>
        </p:grpSpPr>
        <p:sp>
          <p:nvSpPr>
            <p:cNvPr id="592" name="object 592"/>
            <p:cNvSpPr/>
            <p:nvPr/>
          </p:nvSpPr>
          <p:spPr>
            <a:xfrm>
              <a:off x="8808170" y="382581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804046" y="3814221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4">
                  <a:moveTo>
                    <a:pt x="4123" y="11597"/>
                  </a:moveTo>
                  <a:lnTo>
                    <a:pt x="462" y="2098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803583" y="381212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463" y="2098"/>
                  </a:moveTo>
                  <a:lnTo>
                    <a:pt x="0" y="0"/>
                  </a:lnTo>
                  <a:lnTo>
                    <a:pt x="1266" y="285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5" name="object 59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898147" y="3781056"/>
            <a:ext cx="296008" cy="306657"/>
          </a:xfrm>
          <a:prstGeom prst="rect">
            <a:avLst/>
          </a:prstGeom>
        </p:spPr>
      </p:pic>
      <p:pic>
        <p:nvPicPr>
          <p:cNvPr id="596" name="object 59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85998" y="4892189"/>
            <a:ext cx="426454" cy="272002"/>
          </a:xfrm>
          <a:prstGeom prst="rect">
            <a:avLst/>
          </a:prstGeom>
        </p:spPr>
      </p:pic>
      <p:pic>
        <p:nvPicPr>
          <p:cNvPr id="597" name="object 59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085938" y="4950733"/>
            <a:ext cx="180495" cy="185179"/>
          </a:xfrm>
          <a:prstGeom prst="rect">
            <a:avLst/>
          </a:prstGeom>
        </p:spPr>
      </p:pic>
      <p:grpSp>
        <p:nvGrpSpPr>
          <p:cNvPr id="598" name="object 598"/>
          <p:cNvGrpSpPr/>
          <p:nvPr/>
        </p:nvGrpSpPr>
        <p:grpSpPr>
          <a:xfrm>
            <a:off x="1945514" y="4869131"/>
            <a:ext cx="671195" cy="527050"/>
            <a:chOff x="1945514" y="4869131"/>
            <a:chExt cx="671195" cy="527050"/>
          </a:xfrm>
        </p:grpSpPr>
        <p:pic>
          <p:nvPicPr>
            <p:cNvPr id="599" name="object 59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45514" y="4869131"/>
              <a:ext cx="160964" cy="273386"/>
            </a:xfrm>
            <a:prstGeom prst="rect">
              <a:avLst/>
            </a:prstGeom>
          </p:spPr>
        </p:pic>
        <p:pic>
          <p:nvPicPr>
            <p:cNvPr id="600" name="object 60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47562" y="4889230"/>
              <a:ext cx="284139" cy="269189"/>
            </a:xfrm>
            <a:prstGeom prst="rect">
              <a:avLst/>
            </a:prstGeom>
          </p:spPr>
        </p:pic>
        <p:pic>
          <p:nvPicPr>
            <p:cNvPr id="601" name="object 60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462813" y="4986394"/>
              <a:ext cx="153764" cy="409621"/>
            </a:xfrm>
            <a:prstGeom prst="rect">
              <a:avLst/>
            </a:prstGeom>
          </p:spPr>
        </p:pic>
      </p:grpSp>
      <p:pic>
        <p:nvPicPr>
          <p:cNvPr id="602" name="object 602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130008" y="4971107"/>
            <a:ext cx="139436" cy="176121"/>
          </a:xfrm>
          <a:prstGeom prst="rect">
            <a:avLst/>
          </a:prstGeom>
        </p:spPr>
      </p:pic>
      <p:pic>
        <p:nvPicPr>
          <p:cNvPr id="603" name="object 603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353188" y="4868986"/>
            <a:ext cx="210917" cy="409431"/>
          </a:xfrm>
          <a:prstGeom prst="rect">
            <a:avLst/>
          </a:prstGeom>
        </p:spPr>
      </p:pic>
      <p:pic>
        <p:nvPicPr>
          <p:cNvPr id="604" name="object 60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299579" y="4858574"/>
            <a:ext cx="350601" cy="270655"/>
          </a:xfrm>
          <a:prstGeom prst="rect">
            <a:avLst/>
          </a:prstGeom>
        </p:spPr>
      </p:pic>
      <p:grpSp>
        <p:nvGrpSpPr>
          <p:cNvPr id="605" name="object 605"/>
          <p:cNvGrpSpPr/>
          <p:nvPr/>
        </p:nvGrpSpPr>
        <p:grpSpPr>
          <a:xfrm>
            <a:off x="4715886" y="4917930"/>
            <a:ext cx="216535" cy="177165"/>
            <a:chOff x="4715886" y="4917930"/>
            <a:chExt cx="216535" cy="177165"/>
          </a:xfrm>
        </p:grpSpPr>
        <p:sp>
          <p:nvSpPr>
            <p:cNvPr id="606" name="object 606"/>
            <p:cNvSpPr/>
            <p:nvPr/>
          </p:nvSpPr>
          <p:spPr>
            <a:xfrm>
              <a:off x="4740153" y="494888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736777" y="494888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375" y="0"/>
                  </a:moveTo>
                  <a:lnTo>
                    <a:pt x="1199" y="1376"/>
                  </a:lnTo>
                  <a:lnTo>
                    <a:pt x="0" y="3493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734620" y="4952376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2157" y="0"/>
                  </a:moveTo>
                  <a:lnTo>
                    <a:pt x="957" y="2117"/>
                  </a:lnTo>
                  <a:lnTo>
                    <a:pt x="0" y="6897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733359" y="4959273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70" h="13970">
                  <a:moveTo>
                    <a:pt x="1260" y="0"/>
                  </a:moveTo>
                  <a:lnTo>
                    <a:pt x="302" y="4779"/>
                  </a:lnTo>
                  <a:lnTo>
                    <a:pt x="0" y="13461"/>
                  </a:lnTo>
                </a:path>
              </a:pathLst>
            </a:custGeom>
            <a:ln w="34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733056" y="4972734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70" h="20954">
                  <a:moveTo>
                    <a:pt x="302" y="0"/>
                  </a:moveTo>
                  <a:lnTo>
                    <a:pt x="0" y="8682"/>
                  </a:lnTo>
                  <a:lnTo>
                    <a:pt x="952" y="20870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734009" y="4993605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10" h="26670">
                  <a:moveTo>
                    <a:pt x="0" y="0"/>
                  </a:moveTo>
                  <a:lnTo>
                    <a:pt x="593" y="7264"/>
                  </a:lnTo>
                  <a:lnTo>
                    <a:pt x="1174" y="12408"/>
                  </a:lnTo>
                  <a:lnTo>
                    <a:pt x="2088" y="17882"/>
                  </a:lnTo>
                  <a:lnTo>
                    <a:pt x="3681" y="26136"/>
                  </a:lnTo>
                </a:path>
              </a:pathLst>
            </a:custGeom>
            <a:ln w="33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737690" y="5019741"/>
              <a:ext cx="8255" cy="26670"/>
            </a:xfrm>
            <a:custGeom>
              <a:avLst/>
              <a:gdLst/>
              <a:ahLst/>
              <a:cxnLst/>
              <a:rect l="l" t="t" r="r" b="b"/>
              <a:pathLst>
                <a:path w="8254" h="26670">
                  <a:moveTo>
                    <a:pt x="0" y="0"/>
                  </a:moveTo>
                  <a:lnTo>
                    <a:pt x="1661" y="8258"/>
                  </a:lnTo>
                  <a:lnTo>
                    <a:pt x="3061" y="13765"/>
                  </a:lnTo>
                  <a:lnTo>
                    <a:pt x="4960" y="18998"/>
                  </a:lnTo>
                  <a:lnTo>
                    <a:pt x="8121" y="26436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745812" y="5046178"/>
              <a:ext cx="13335" cy="20955"/>
            </a:xfrm>
            <a:custGeom>
              <a:avLst/>
              <a:gdLst/>
              <a:ahLst/>
              <a:cxnLst/>
              <a:rect l="l" t="t" r="r" b="b"/>
              <a:pathLst>
                <a:path w="13335" h="20954">
                  <a:moveTo>
                    <a:pt x="0" y="0"/>
                  </a:moveTo>
                  <a:lnTo>
                    <a:pt x="5393" y="12488"/>
                  </a:lnTo>
                  <a:lnTo>
                    <a:pt x="13242" y="20587"/>
                  </a:lnTo>
                </a:path>
              </a:pathLst>
            </a:custGeom>
            <a:ln w="33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759054" y="5066765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0"/>
                  </a:moveTo>
                  <a:lnTo>
                    <a:pt x="7849" y="8099"/>
                  </a:lnTo>
                  <a:lnTo>
                    <a:pt x="18777" y="9589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777832" y="5071575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5" h="6350">
                  <a:moveTo>
                    <a:pt x="0" y="4778"/>
                  </a:moveTo>
                  <a:lnTo>
                    <a:pt x="10929" y="6269"/>
                  </a:lnTo>
                  <a:lnTo>
                    <a:pt x="23423" y="0"/>
                  </a:lnTo>
                </a:path>
              </a:pathLst>
            </a:custGeom>
            <a:ln w="33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801255" y="5052900"/>
              <a:ext cx="23495" cy="19050"/>
            </a:xfrm>
            <a:custGeom>
              <a:avLst/>
              <a:gdLst/>
              <a:ahLst/>
              <a:cxnLst/>
              <a:rect l="l" t="t" r="r" b="b"/>
              <a:pathLst>
                <a:path w="23495" h="19050">
                  <a:moveTo>
                    <a:pt x="0" y="18674"/>
                  </a:moveTo>
                  <a:lnTo>
                    <a:pt x="7393" y="14856"/>
                  </a:lnTo>
                  <a:lnTo>
                    <a:pt x="12296" y="11638"/>
                  </a:lnTo>
                  <a:lnTo>
                    <a:pt x="16903" y="7269"/>
                  </a:lnTo>
                  <a:lnTo>
                    <a:pt x="23407" y="0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824663" y="5024835"/>
              <a:ext cx="18415" cy="28575"/>
            </a:xfrm>
            <a:custGeom>
              <a:avLst/>
              <a:gdLst/>
              <a:ahLst/>
              <a:cxnLst/>
              <a:rect l="l" t="t" r="r" b="b"/>
              <a:pathLst>
                <a:path w="18414" h="28575">
                  <a:moveTo>
                    <a:pt x="0" y="28064"/>
                  </a:moveTo>
                  <a:lnTo>
                    <a:pt x="6417" y="20648"/>
                  </a:lnTo>
                  <a:lnTo>
                    <a:pt x="10416" y="15252"/>
                  </a:lnTo>
                  <a:lnTo>
                    <a:pt x="13669" y="9246"/>
                  </a:lnTo>
                  <a:lnTo>
                    <a:pt x="17851" y="0"/>
                  </a:lnTo>
                </a:path>
              </a:pathLst>
            </a:custGeom>
            <a:ln w="33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842515" y="4993645"/>
              <a:ext cx="8890" cy="31750"/>
            </a:xfrm>
            <a:custGeom>
              <a:avLst/>
              <a:gdLst/>
              <a:ahLst/>
              <a:cxnLst/>
              <a:rect l="l" t="t" r="r" b="b"/>
              <a:pathLst>
                <a:path w="8889" h="31750">
                  <a:moveTo>
                    <a:pt x="0" y="31190"/>
                  </a:moveTo>
                  <a:lnTo>
                    <a:pt x="4041" y="21894"/>
                  </a:lnTo>
                  <a:lnTo>
                    <a:pt x="6314" y="15546"/>
                  </a:lnTo>
                  <a:lnTo>
                    <a:pt x="7650" y="9223"/>
                  </a:lnTo>
                  <a:lnTo>
                    <a:pt x="8883" y="0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851373" y="496556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25" y="28080"/>
                  </a:moveTo>
                  <a:lnTo>
                    <a:pt x="1118" y="18905"/>
                  </a:lnTo>
                  <a:lnTo>
                    <a:pt x="1480" y="12922"/>
                  </a:lnTo>
                  <a:lnTo>
                    <a:pt x="1108" y="7497"/>
                  </a:lnTo>
                  <a:lnTo>
                    <a:pt x="0" y="0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845652" y="4945597"/>
              <a:ext cx="5715" cy="20320"/>
            </a:xfrm>
            <a:custGeom>
              <a:avLst/>
              <a:gdLst/>
              <a:ahLst/>
              <a:cxnLst/>
              <a:rect l="l" t="t" r="r" b="b"/>
              <a:pathLst>
                <a:path w="5714" h="20320">
                  <a:moveTo>
                    <a:pt x="5720" y="19967"/>
                  </a:moveTo>
                  <a:lnTo>
                    <a:pt x="3750" y="7418"/>
                  </a:lnTo>
                  <a:lnTo>
                    <a:pt x="0" y="0"/>
                  </a:lnTo>
                </a:path>
              </a:pathLst>
            </a:custGeom>
            <a:ln w="33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838319" y="4936535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333" y="9061"/>
                  </a:moveTo>
                  <a:lnTo>
                    <a:pt x="3583" y="1642"/>
                  </a:lnTo>
                  <a:lnTo>
                    <a:pt x="0" y="0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832797" y="493489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521" y="1641"/>
                  </a:moveTo>
                  <a:lnTo>
                    <a:pt x="1938" y="0"/>
                  </a:lnTo>
                  <a:lnTo>
                    <a:pt x="0" y="4558"/>
                  </a:lnTo>
                </a:path>
              </a:pathLst>
            </a:custGeom>
            <a:ln w="33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830859" y="4939452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39">
                  <a:moveTo>
                    <a:pt x="1937" y="0"/>
                  </a:moveTo>
                  <a:lnTo>
                    <a:pt x="0" y="4559"/>
                  </a:lnTo>
                  <a:lnTo>
                    <a:pt x="1278" y="15150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832138" y="4954603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0" y="0"/>
                  </a:moveTo>
                  <a:lnTo>
                    <a:pt x="798" y="6351"/>
                  </a:lnTo>
                  <a:lnTo>
                    <a:pt x="1594" y="11101"/>
                  </a:lnTo>
                  <a:lnTo>
                    <a:pt x="2863" y="16619"/>
                  </a:lnTo>
                  <a:lnTo>
                    <a:pt x="5083" y="25275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837221" y="4979878"/>
              <a:ext cx="10795" cy="31115"/>
            </a:xfrm>
            <a:custGeom>
              <a:avLst/>
              <a:gdLst/>
              <a:ahLst/>
              <a:cxnLst/>
              <a:rect l="l" t="t" r="r" b="b"/>
              <a:pathLst>
                <a:path w="10795" h="31114">
                  <a:moveTo>
                    <a:pt x="0" y="0"/>
                  </a:moveTo>
                  <a:lnTo>
                    <a:pt x="2300" y="8739"/>
                  </a:lnTo>
                  <a:lnTo>
                    <a:pt x="4133" y="14850"/>
                  </a:lnTo>
                  <a:lnTo>
                    <a:pt x="6461" y="21207"/>
                  </a:lnTo>
                  <a:lnTo>
                    <a:pt x="10242" y="30690"/>
                  </a:lnTo>
                </a:path>
              </a:pathLst>
            </a:custGeom>
            <a:ln w="33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847464" y="5010568"/>
              <a:ext cx="16510" cy="29845"/>
            </a:xfrm>
            <a:custGeom>
              <a:avLst/>
              <a:gdLst/>
              <a:ahLst/>
              <a:cxnLst/>
              <a:rect l="l" t="t" r="r" b="b"/>
              <a:pathLst>
                <a:path w="16510" h="29845">
                  <a:moveTo>
                    <a:pt x="0" y="0"/>
                  </a:moveTo>
                  <a:lnTo>
                    <a:pt x="3874" y="9460"/>
                  </a:lnTo>
                  <a:lnTo>
                    <a:pt x="6846" y="15670"/>
                  </a:lnTo>
                  <a:lnTo>
                    <a:pt x="10432" y="21378"/>
                  </a:lnTo>
                  <a:lnTo>
                    <a:pt x="16143" y="29335"/>
                  </a:lnTo>
                </a:path>
              </a:pathLst>
            </a:custGeom>
            <a:ln w="33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863607" y="5039904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0" y="0"/>
                  </a:moveTo>
                  <a:lnTo>
                    <a:pt x="5816" y="7830"/>
                  </a:lnTo>
                  <a:lnTo>
                    <a:pt x="10145" y="12652"/>
                  </a:lnTo>
                  <a:lnTo>
                    <a:pt x="15136" y="16455"/>
                  </a:lnTo>
                  <a:lnTo>
                    <a:pt x="22940" y="21232"/>
                  </a:lnTo>
                </a:path>
              </a:pathLst>
            </a:custGeom>
            <a:ln w="32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886548" y="5061136"/>
              <a:ext cx="29209" cy="8890"/>
            </a:xfrm>
            <a:custGeom>
              <a:avLst/>
              <a:gdLst/>
              <a:ahLst/>
              <a:cxnLst/>
              <a:rect l="l" t="t" r="r" b="b"/>
              <a:pathLst>
                <a:path w="29210" h="8889">
                  <a:moveTo>
                    <a:pt x="0" y="0"/>
                  </a:moveTo>
                  <a:lnTo>
                    <a:pt x="7897" y="4575"/>
                  </a:lnTo>
                  <a:lnTo>
                    <a:pt x="13547" y="6968"/>
                  </a:lnTo>
                  <a:lnTo>
                    <a:pt x="19662" y="7962"/>
                  </a:lnTo>
                  <a:lnTo>
                    <a:pt x="28957" y="8339"/>
                  </a:lnTo>
                </a:path>
              </a:pathLst>
            </a:custGeom>
            <a:ln w="32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9" name="object 629"/>
          <p:cNvGrpSpPr/>
          <p:nvPr/>
        </p:nvGrpSpPr>
        <p:grpSpPr>
          <a:xfrm>
            <a:off x="4929293" y="4845539"/>
            <a:ext cx="441325" cy="253365"/>
            <a:chOff x="4929293" y="4845539"/>
            <a:chExt cx="441325" cy="253365"/>
          </a:xfrm>
        </p:grpSpPr>
        <p:sp>
          <p:nvSpPr>
            <p:cNvPr id="630" name="object 630"/>
            <p:cNvSpPr/>
            <p:nvPr/>
          </p:nvSpPr>
          <p:spPr>
            <a:xfrm>
              <a:off x="5022417" y="488527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917" y="2064"/>
                  </a:moveTo>
                  <a:lnTo>
                    <a:pt x="458" y="103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5012634" y="4870457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9783" y="14815"/>
                  </a:moveTo>
                  <a:lnTo>
                    <a:pt x="3372" y="4403"/>
                  </a:lnTo>
                  <a:lnTo>
                    <a:pt x="0" y="0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5006805" y="486436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29" y="6095"/>
                  </a:moveTo>
                  <a:lnTo>
                    <a:pt x="2456" y="1692"/>
                  </a:lnTo>
                  <a:lnTo>
                    <a:pt x="0" y="0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5004348" y="486266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456" y="1692"/>
                  </a:moveTo>
                  <a:lnTo>
                    <a:pt x="0" y="0"/>
                  </a:lnTo>
                  <a:lnTo>
                    <a:pt x="632" y="4902"/>
                  </a:lnTo>
                </a:path>
              </a:pathLst>
            </a:custGeom>
            <a:ln w="34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004980" y="4867571"/>
              <a:ext cx="13970" cy="52705"/>
            </a:xfrm>
            <a:custGeom>
              <a:avLst/>
              <a:gdLst/>
              <a:ahLst/>
              <a:cxnLst/>
              <a:rect l="l" t="t" r="r" b="b"/>
              <a:pathLst>
                <a:path w="13970" h="52704">
                  <a:moveTo>
                    <a:pt x="0" y="0"/>
                  </a:moveTo>
                  <a:lnTo>
                    <a:pt x="5041" y="18583"/>
                  </a:lnTo>
                  <a:lnTo>
                    <a:pt x="8166" y="30255"/>
                  </a:lnTo>
                  <a:lnTo>
                    <a:pt x="10672" y="39947"/>
                  </a:lnTo>
                  <a:lnTo>
                    <a:pt x="13861" y="52588"/>
                  </a:lnTo>
                </a:path>
              </a:pathLst>
            </a:custGeom>
            <a:ln w="34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018842" y="4920159"/>
              <a:ext cx="10795" cy="45720"/>
            </a:xfrm>
            <a:custGeom>
              <a:avLst/>
              <a:gdLst/>
              <a:ahLst/>
              <a:cxnLst/>
              <a:rect l="l" t="t" r="r" b="b"/>
              <a:pathLst>
                <a:path w="10795" h="45720">
                  <a:moveTo>
                    <a:pt x="0" y="0"/>
                  </a:moveTo>
                  <a:lnTo>
                    <a:pt x="3134" y="12532"/>
                  </a:lnTo>
                  <a:lnTo>
                    <a:pt x="5258" y="21467"/>
                  </a:lnTo>
                  <a:lnTo>
                    <a:pt x="7343" y="31086"/>
                  </a:lnTo>
                  <a:lnTo>
                    <a:pt x="10362" y="45671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029204" y="4965831"/>
              <a:ext cx="8890" cy="47625"/>
            </a:xfrm>
            <a:custGeom>
              <a:avLst/>
              <a:gdLst/>
              <a:ahLst/>
              <a:cxnLst/>
              <a:rect l="l" t="t" r="r" b="b"/>
              <a:pathLst>
                <a:path w="8889" h="47625">
                  <a:moveTo>
                    <a:pt x="0" y="0"/>
                  </a:moveTo>
                  <a:lnTo>
                    <a:pt x="2989" y="14609"/>
                  </a:lnTo>
                  <a:lnTo>
                    <a:pt x="4870" y="24399"/>
                  </a:lnTo>
                  <a:lnTo>
                    <a:pt x="6439" y="33797"/>
                  </a:lnTo>
                  <a:lnTo>
                    <a:pt x="8492" y="47232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037696" y="5013063"/>
              <a:ext cx="5080" cy="38735"/>
            </a:xfrm>
            <a:custGeom>
              <a:avLst/>
              <a:gdLst/>
              <a:ahLst/>
              <a:cxnLst/>
              <a:rect l="l" t="t" r="r" b="b"/>
              <a:pathLst>
                <a:path w="5079" h="38735">
                  <a:moveTo>
                    <a:pt x="0" y="0"/>
                  </a:moveTo>
                  <a:lnTo>
                    <a:pt x="1994" y="13299"/>
                  </a:lnTo>
                  <a:lnTo>
                    <a:pt x="3154" y="21752"/>
                  </a:lnTo>
                  <a:lnTo>
                    <a:pt x="3925" y="28976"/>
                  </a:lnTo>
                  <a:lnTo>
                    <a:pt x="4754" y="38588"/>
                  </a:lnTo>
                </a:path>
              </a:pathLst>
            </a:custGeom>
            <a:ln w="31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042451" y="5051651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0" y="0"/>
                  </a:moveTo>
                  <a:lnTo>
                    <a:pt x="1340" y="16017"/>
                  </a:lnTo>
                  <a:lnTo>
                    <a:pt x="672" y="23190"/>
                  </a:lnTo>
                </a:path>
              </a:pathLst>
            </a:custGeom>
            <a:ln w="32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041116" y="5074842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007" y="0"/>
                  </a:moveTo>
                  <a:lnTo>
                    <a:pt x="1339" y="7173"/>
                  </a:lnTo>
                  <a:lnTo>
                    <a:pt x="0" y="5571"/>
                  </a:lnTo>
                </a:path>
              </a:pathLst>
            </a:custGeom>
            <a:ln w="32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968796" y="4990225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751" y="688"/>
                  </a:moveTo>
                  <a:lnTo>
                    <a:pt x="1375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951095" y="4984819"/>
              <a:ext cx="17780" cy="5715"/>
            </a:xfrm>
            <a:custGeom>
              <a:avLst/>
              <a:gdLst/>
              <a:ahLst/>
              <a:cxnLst/>
              <a:rect l="l" t="t" r="r" b="b"/>
              <a:pathLst>
                <a:path w="17779" h="5714">
                  <a:moveTo>
                    <a:pt x="17700" y="5405"/>
                  </a:moveTo>
                  <a:lnTo>
                    <a:pt x="4659" y="1858"/>
                  </a:lnTo>
                  <a:lnTo>
                    <a:pt x="0" y="0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946435" y="498097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659" y="3846"/>
                  </a:moveTo>
                  <a:lnTo>
                    <a:pt x="0" y="1986"/>
                  </a:lnTo>
                  <a:lnTo>
                    <a:pt x="1961" y="0"/>
                  </a:lnTo>
                </a:path>
              </a:pathLst>
            </a:custGeom>
            <a:ln w="34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948397" y="4976965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4" h="4445">
                  <a:moveTo>
                    <a:pt x="0" y="4008"/>
                  </a:moveTo>
                  <a:lnTo>
                    <a:pt x="1961" y="2022"/>
                  </a:lnTo>
                  <a:lnTo>
                    <a:pt x="14190" y="0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962587" y="4972945"/>
              <a:ext cx="34925" cy="4445"/>
            </a:xfrm>
            <a:custGeom>
              <a:avLst/>
              <a:gdLst/>
              <a:ahLst/>
              <a:cxnLst/>
              <a:rect l="l" t="t" r="r" b="b"/>
              <a:pathLst>
                <a:path w="34925" h="4445">
                  <a:moveTo>
                    <a:pt x="0" y="4019"/>
                  </a:moveTo>
                  <a:lnTo>
                    <a:pt x="7420" y="2819"/>
                  </a:lnTo>
                  <a:lnTo>
                    <a:pt x="13513" y="2000"/>
                  </a:lnTo>
                  <a:lnTo>
                    <a:pt x="21532" y="1186"/>
                  </a:lnTo>
                  <a:lnTo>
                    <a:pt x="34736" y="0"/>
                  </a:lnTo>
                </a:path>
              </a:pathLst>
            </a:custGeom>
            <a:ln w="34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997324" y="4969230"/>
              <a:ext cx="50800" cy="3810"/>
            </a:xfrm>
            <a:custGeom>
              <a:avLst/>
              <a:gdLst/>
              <a:ahLst/>
              <a:cxnLst/>
              <a:rect l="l" t="t" r="r" b="b"/>
              <a:pathLst>
                <a:path w="50800" h="3810">
                  <a:moveTo>
                    <a:pt x="0" y="3715"/>
                  </a:moveTo>
                  <a:lnTo>
                    <a:pt x="13454" y="2533"/>
                  </a:lnTo>
                  <a:lnTo>
                    <a:pt x="23230" y="1752"/>
                  </a:lnTo>
                  <a:lnTo>
                    <a:pt x="34087" y="1024"/>
                  </a:lnTo>
                  <a:lnTo>
                    <a:pt x="50788" y="0"/>
                  </a:lnTo>
                </a:path>
              </a:pathLst>
            </a:custGeom>
            <a:ln w="33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048113" y="4966359"/>
              <a:ext cx="53975" cy="3175"/>
            </a:xfrm>
            <a:custGeom>
              <a:avLst/>
              <a:gdLst/>
              <a:ahLst/>
              <a:cxnLst/>
              <a:rect l="l" t="t" r="r" b="b"/>
              <a:pathLst>
                <a:path w="53975" h="3175">
                  <a:moveTo>
                    <a:pt x="0" y="2871"/>
                  </a:moveTo>
                  <a:lnTo>
                    <a:pt x="16745" y="1860"/>
                  </a:lnTo>
                  <a:lnTo>
                    <a:pt x="27911" y="1223"/>
                  </a:lnTo>
                  <a:lnTo>
                    <a:pt x="38526" y="693"/>
                  </a:lnTo>
                  <a:lnTo>
                    <a:pt x="53615" y="0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101728" y="4964018"/>
              <a:ext cx="62865" cy="2540"/>
            </a:xfrm>
            <a:custGeom>
              <a:avLst/>
              <a:gdLst/>
              <a:ahLst/>
              <a:cxnLst/>
              <a:rect l="l" t="t" r="r" b="b"/>
              <a:pathLst>
                <a:path w="62864" h="2539">
                  <a:moveTo>
                    <a:pt x="0" y="2340"/>
                  </a:moveTo>
                  <a:lnTo>
                    <a:pt x="33462" y="1103"/>
                  </a:lnTo>
                  <a:lnTo>
                    <a:pt x="51161" y="447"/>
                  </a:lnTo>
                  <a:lnTo>
                    <a:pt x="58986" y="152"/>
                  </a:lnTo>
                  <a:lnTo>
                    <a:pt x="62827" y="0"/>
                  </a:lnTo>
                </a:path>
              </a:pathLst>
            </a:custGeom>
            <a:ln w="31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164556" y="4963367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70">
                  <a:moveTo>
                    <a:pt x="0" y="650"/>
                  </a:moveTo>
                  <a:lnTo>
                    <a:pt x="5084" y="444"/>
                  </a:lnTo>
                  <a:lnTo>
                    <a:pt x="1122" y="0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154449" y="4960877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228" y="2490"/>
                  </a:moveTo>
                  <a:lnTo>
                    <a:pt x="7267" y="2046"/>
                  </a:lnTo>
                  <a:lnTo>
                    <a:pt x="0" y="0"/>
                  </a:lnTo>
                </a:path>
              </a:pathLst>
            </a:custGeom>
            <a:ln w="34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156419" y="488774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147668" y="4883480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8751" y="4263"/>
                  </a:moveTo>
                  <a:lnTo>
                    <a:pt x="2515" y="1457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144421" y="488202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246" y="1456"/>
                  </a:moveTo>
                  <a:lnTo>
                    <a:pt x="730" y="0"/>
                  </a:lnTo>
                  <a:lnTo>
                    <a:pt x="0" y="1042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143690" y="4883066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730" y="0"/>
                  </a:moveTo>
                  <a:lnTo>
                    <a:pt x="0" y="1041"/>
                  </a:lnTo>
                  <a:lnTo>
                    <a:pt x="1850" y="7268"/>
                  </a:lnTo>
                </a:path>
              </a:pathLst>
            </a:custGeom>
            <a:ln w="34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145541" y="4890334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4" h="19685">
                  <a:moveTo>
                    <a:pt x="0" y="0"/>
                  </a:moveTo>
                  <a:lnTo>
                    <a:pt x="1849" y="6226"/>
                  </a:lnTo>
                  <a:lnTo>
                    <a:pt x="5700" y="19136"/>
                  </a:lnTo>
                </a:path>
              </a:pathLst>
            </a:custGeom>
            <a:ln w="34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151241" y="4909471"/>
              <a:ext cx="7620" cy="31750"/>
            </a:xfrm>
            <a:custGeom>
              <a:avLst/>
              <a:gdLst/>
              <a:ahLst/>
              <a:cxnLst/>
              <a:rect l="l" t="t" r="r" b="b"/>
              <a:pathLst>
                <a:path w="7620" h="31750">
                  <a:moveTo>
                    <a:pt x="0" y="0"/>
                  </a:moveTo>
                  <a:lnTo>
                    <a:pt x="2285" y="7751"/>
                  </a:lnTo>
                  <a:lnTo>
                    <a:pt x="3841" y="13605"/>
                  </a:lnTo>
                  <a:lnTo>
                    <a:pt x="5383" y="20506"/>
                  </a:lnTo>
                  <a:lnTo>
                    <a:pt x="7625" y="31396"/>
                  </a:lnTo>
                </a:path>
              </a:pathLst>
            </a:custGeom>
            <a:ln w="34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158867" y="4940867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5" h="39370">
                  <a:moveTo>
                    <a:pt x="0" y="0"/>
                  </a:moveTo>
                  <a:lnTo>
                    <a:pt x="2226" y="11004"/>
                  </a:lnTo>
                  <a:lnTo>
                    <a:pt x="3654" y="18709"/>
                  </a:lnTo>
                  <a:lnTo>
                    <a:pt x="4900" y="26747"/>
                  </a:lnTo>
                  <a:lnTo>
                    <a:pt x="6583" y="38751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165450" y="4979619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79" h="37464">
                  <a:moveTo>
                    <a:pt x="0" y="0"/>
                  </a:moveTo>
                  <a:lnTo>
                    <a:pt x="1649" y="11981"/>
                  </a:lnTo>
                  <a:lnTo>
                    <a:pt x="2663" y="19856"/>
                  </a:lnTo>
                  <a:lnTo>
                    <a:pt x="3460" y="27119"/>
                  </a:lnTo>
                  <a:lnTo>
                    <a:pt x="4457" y="37263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169908" y="5016883"/>
              <a:ext cx="3175" cy="40640"/>
            </a:xfrm>
            <a:custGeom>
              <a:avLst/>
              <a:gdLst/>
              <a:ahLst/>
              <a:cxnLst/>
              <a:rect l="l" t="t" r="r" b="b"/>
              <a:pathLst>
                <a:path w="3175" h="40639">
                  <a:moveTo>
                    <a:pt x="0" y="0"/>
                  </a:moveTo>
                  <a:lnTo>
                    <a:pt x="1804" y="21712"/>
                  </a:lnTo>
                  <a:lnTo>
                    <a:pt x="2732" y="33158"/>
                  </a:lnTo>
                  <a:lnTo>
                    <a:pt x="3076" y="38128"/>
                  </a:lnTo>
                  <a:lnTo>
                    <a:pt x="3130" y="40409"/>
                  </a:lnTo>
                </a:path>
              </a:pathLst>
            </a:custGeom>
            <a:ln w="32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172195" y="5055721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842" y="1571"/>
                  </a:moveTo>
                  <a:lnTo>
                    <a:pt x="852" y="4504"/>
                  </a:lnTo>
                  <a:lnTo>
                    <a:pt x="0" y="0"/>
                  </a:lnTo>
                </a:path>
              </a:pathLst>
            </a:custGeom>
            <a:ln w="33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170163" y="5041017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39">
                  <a:moveTo>
                    <a:pt x="2032" y="14703"/>
                  </a:moveTo>
                  <a:lnTo>
                    <a:pt x="1179" y="10200"/>
                  </a:lnTo>
                  <a:lnTo>
                    <a:pt x="0" y="0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168983" y="5017391"/>
              <a:ext cx="1270" cy="24130"/>
            </a:xfrm>
            <a:custGeom>
              <a:avLst/>
              <a:gdLst/>
              <a:ahLst/>
              <a:cxnLst/>
              <a:rect l="l" t="t" r="r" b="b"/>
              <a:pathLst>
                <a:path w="1270" h="24129">
                  <a:moveTo>
                    <a:pt x="1180" y="23625"/>
                  </a:moveTo>
                  <a:lnTo>
                    <a:pt x="0" y="13426"/>
                  </a:lnTo>
                  <a:lnTo>
                    <a:pt x="834" y="0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169818" y="4990688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4" h="27304">
                  <a:moveTo>
                    <a:pt x="0" y="26703"/>
                  </a:moveTo>
                  <a:lnTo>
                    <a:pt x="553" y="18733"/>
                  </a:lnTo>
                  <a:lnTo>
                    <a:pt x="1299" y="13295"/>
                  </a:lnTo>
                  <a:lnTo>
                    <a:pt x="2743" y="7885"/>
                  </a:lnTo>
                  <a:lnTo>
                    <a:pt x="5389" y="0"/>
                  </a:lnTo>
                </a:path>
              </a:pathLst>
            </a:custGeom>
            <a:ln w="33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175207" y="4966783"/>
              <a:ext cx="13970" cy="24130"/>
            </a:xfrm>
            <a:custGeom>
              <a:avLst/>
              <a:gdLst/>
              <a:ahLst/>
              <a:cxnLst/>
              <a:rect l="l" t="t" r="r" b="b"/>
              <a:pathLst>
                <a:path w="13970" h="24129">
                  <a:moveTo>
                    <a:pt x="0" y="23905"/>
                  </a:moveTo>
                  <a:lnTo>
                    <a:pt x="2779" y="16063"/>
                  </a:lnTo>
                  <a:lnTo>
                    <a:pt x="5152" y="10959"/>
                  </a:lnTo>
                  <a:lnTo>
                    <a:pt x="8422" y="6352"/>
                  </a:lnTo>
                  <a:lnTo>
                    <a:pt x="13891" y="0"/>
                  </a:lnTo>
                </a:path>
              </a:pathLst>
            </a:custGeom>
            <a:ln w="33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189098" y="4949770"/>
              <a:ext cx="24130" cy="17145"/>
            </a:xfrm>
            <a:custGeom>
              <a:avLst/>
              <a:gdLst/>
              <a:ahLst/>
              <a:cxnLst/>
              <a:rect l="l" t="t" r="r" b="b"/>
              <a:pathLst>
                <a:path w="24129" h="17145">
                  <a:moveTo>
                    <a:pt x="0" y="17012"/>
                  </a:moveTo>
                  <a:lnTo>
                    <a:pt x="5622" y="10767"/>
                  </a:lnTo>
                  <a:lnTo>
                    <a:pt x="9968" y="6914"/>
                  </a:lnTo>
                  <a:lnTo>
                    <a:pt x="15260" y="3856"/>
                  </a:lnTo>
                  <a:lnTo>
                    <a:pt x="23724" y="0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212823" y="4941633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4">
                  <a:moveTo>
                    <a:pt x="0" y="8137"/>
                  </a:moveTo>
                  <a:lnTo>
                    <a:pt x="8568" y="4419"/>
                  </a:lnTo>
                  <a:lnTo>
                    <a:pt x="14587" y="2332"/>
                  </a:lnTo>
                  <a:lnTo>
                    <a:pt x="20905" y="1113"/>
                  </a:lnTo>
                  <a:lnTo>
                    <a:pt x="30369" y="0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243193" y="4940508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20" h="3175">
                  <a:moveTo>
                    <a:pt x="0" y="1125"/>
                  </a:moveTo>
                  <a:lnTo>
                    <a:pt x="9497" y="162"/>
                  </a:lnTo>
                  <a:lnTo>
                    <a:pt x="16053" y="0"/>
                  </a:lnTo>
                  <a:lnTo>
                    <a:pt x="22717" y="781"/>
                  </a:lnTo>
                  <a:lnTo>
                    <a:pt x="32541" y="2648"/>
                  </a:lnTo>
                </a:path>
              </a:pathLst>
            </a:custGeom>
            <a:ln w="33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275735" y="4943156"/>
              <a:ext cx="31115" cy="12065"/>
            </a:xfrm>
            <a:custGeom>
              <a:avLst/>
              <a:gdLst/>
              <a:ahLst/>
              <a:cxnLst/>
              <a:rect l="l" t="t" r="r" b="b"/>
              <a:pathLst>
                <a:path w="31114" h="12064">
                  <a:moveTo>
                    <a:pt x="0" y="0"/>
                  </a:moveTo>
                  <a:lnTo>
                    <a:pt x="9800" y="2029"/>
                  </a:lnTo>
                  <a:lnTo>
                    <a:pt x="16297" y="3943"/>
                  </a:lnTo>
                  <a:lnTo>
                    <a:pt x="22401" y="6854"/>
                  </a:lnTo>
                  <a:lnTo>
                    <a:pt x="31017" y="11876"/>
                  </a:lnTo>
                </a:path>
              </a:pathLst>
            </a:custGeom>
            <a:ln w="32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306752" y="4955032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89">
                  <a:moveTo>
                    <a:pt x="0" y="0"/>
                  </a:moveTo>
                  <a:lnTo>
                    <a:pt x="8519" y="5165"/>
                  </a:lnTo>
                  <a:lnTo>
                    <a:pt x="13945" y="9079"/>
                  </a:lnTo>
                  <a:lnTo>
                    <a:pt x="18606" y="13716"/>
                  </a:lnTo>
                  <a:lnTo>
                    <a:pt x="24828" y="21049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331581" y="4976082"/>
              <a:ext cx="16510" cy="26670"/>
            </a:xfrm>
            <a:custGeom>
              <a:avLst/>
              <a:gdLst/>
              <a:ahLst/>
              <a:cxnLst/>
              <a:rect l="l" t="t" r="r" b="b"/>
              <a:pathLst>
                <a:path w="16510" h="26670">
                  <a:moveTo>
                    <a:pt x="0" y="0"/>
                  </a:moveTo>
                  <a:lnTo>
                    <a:pt x="6088" y="7414"/>
                  </a:lnTo>
                  <a:lnTo>
                    <a:pt x="9810" y="12614"/>
                  </a:lnTo>
                  <a:lnTo>
                    <a:pt x="12688" y="18058"/>
                  </a:lnTo>
                  <a:lnTo>
                    <a:pt x="16247" y="26200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5347828" y="5002283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0"/>
                  </a:moveTo>
                  <a:lnTo>
                    <a:pt x="3401" y="8167"/>
                  </a:lnTo>
                  <a:lnTo>
                    <a:pt x="5182" y="13785"/>
                  </a:lnTo>
                  <a:lnTo>
                    <a:pt x="5927" y="19458"/>
                  </a:lnTo>
                  <a:lnTo>
                    <a:pt x="6218" y="27792"/>
                  </a:lnTo>
                </a:path>
              </a:pathLst>
            </a:custGeom>
            <a:ln w="32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1" name="object 671"/>
          <p:cNvGrpSpPr/>
          <p:nvPr/>
        </p:nvGrpSpPr>
        <p:grpSpPr>
          <a:xfrm>
            <a:off x="5904124" y="4798160"/>
            <a:ext cx="765175" cy="320675"/>
            <a:chOff x="5904124" y="4798160"/>
            <a:chExt cx="765175" cy="320675"/>
          </a:xfrm>
        </p:grpSpPr>
        <p:pic>
          <p:nvPicPr>
            <p:cNvPr id="672" name="object 67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904124" y="4802215"/>
              <a:ext cx="469827" cy="316413"/>
            </a:xfrm>
            <a:prstGeom prst="rect">
              <a:avLst/>
            </a:prstGeom>
          </p:spPr>
        </p:pic>
        <p:pic>
          <p:nvPicPr>
            <p:cNvPr id="673" name="object 67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15859" y="4798160"/>
              <a:ext cx="252942" cy="255179"/>
            </a:xfrm>
            <a:prstGeom prst="rect">
              <a:avLst/>
            </a:prstGeom>
          </p:spPr>
        </p:pic>
      </p:grpSp>
      <p:grpSp>
        <p:nvGrpSpPr>
          <p:cNvPr id="674" name="object 674"/>
          <p:cNvGrpSpPr/>
          <p:nvPr/>
        </p:nvGrpSpPr>
        <p:grpSpPr>
          <a:xfrm>
            <a:off x="6712205" y="4774544"/>
            <a:ext cx="328295" cy="263525"/>
            <a:chOff x="6712205" y="4774544"/>
            <a:chExt cx="328295" cy="263525"/>
          </a:xfrm>
        </p:grpSpPr>
        <p:sp>
          <p:nvSpPr>
            <p:cNvPr id="675" name="object 675"/>
            <p:cNvSpPr/>
            <p:nvPr/>
          </p:nvSpPr>
          <p:spPr>
            <a:xfrm>
              <a:off x="6736348" y="481552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458" y="1261"/>
                  </a:moveTo>
                  <a:lnTo>
                    <a:pt x="229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6731200" y="4802134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5" h="13970">
                  <a:moveTo>
                    <a:pt x="5148" y="13388"/>
                  </a:moveTo>
                  <a:lnTo>
                    <a:pt x="1714" y="4860"/>
                  </a:lnTo>
                  <a:lnTo>
                    <a:pt x="0" y="0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6729431" y="4794485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1768" y="7649"/>
                  </a:moveTo>
                  <a:lnTo>
                    <a:pt x="53" y="2788"/>
                  </a:lnTo>
                  <a:lnTo>
                    <a:pt x="0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6729378" y="4791697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53" y="2788"/>
                  </a:moveTo>
                  <a:lnTo>
                    <a:pt x="0" y="0"/>
                  </a:lnTo>
                  <a:lnTo>
                    <a:pt x="2367" y="4248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731745" y="4795946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4" h="18414">
                  <a:moveTo>
                    <a:pt x="0" y="0"/>
                  </a:moveTo>
                  <a:lnTo>
                    <a:pt x="2366" y="4248"/>
                  </a:lnTo>
                  <a:lnTo>
                    <a:pt x="6373" y="18064"/>
                  </a:lnTo>
                </a:path>
              </a:pathLst>
            </a:custGeom>
            <a:ln w="34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6738118" y="4814010"/>
              <a:ext cx="8255" cy="36195"/>
            </a:xfrm>
            <a:custGeom>
              <a:avLst/>
              <a:gdLst/>
              <a:ahLst/>
              <a:cxnLst/>
              <a:rect l="l" t="t" r="r" b="b"/>
              <a:pathLst>
                <a:path w="8254" h="36195">
                  <a:moveTo>
                    <a:pt x="0" y="0"/>
                  </a:moveTo>
                  <a:lnTo>
                    <a:pt x="2374" y="8330"/>
                  </a:lnTo>
                  <a:lnTo>
                    <a:pt x="3967" y="14834"/>
                  </a:lnTo>
                  <a:lnTo>
                    <a:pt x="5499" y="22866"/>
                  </a:lnTo>
                  <a:lnTo>
                    <a:pt x="7691" y="35780"/>
                  </a:lnTo>
                </a:path>
              </a:pathLst>
            </a:custGeom>
            <a:ln w="34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745810" y="4849790"/>
              <a:ext cx="6350" cy="48895"/>
            </a:xfrm>
            <a:custGeom>
              <a:avLst/>
              <a:gdLst/>
              <a:ahLst/>
              <a:cxnLst/>
              <a:rect l="l" t="t" r="r" b="b"/>
              <a:pathLst>
                <a:path w="6350" h="48895">
                  <a:moveTo>
                    <a:pt x="0" y="0"/>
                  </a:moveTo>
                  <a:lnTo>
                    <a:pt x="2163" y="13112"/>
                  </a:lnTo>
                  <a:lnTo>
                    <a:pt x="3492" y="22532"/>
                  </a:lnTo>
                  <a:lnTo>
                    <a:pt x="4534" y="32802"/>
                  </a:lnTo>
                  <a:lnTo>
                    <a:pt x="5836" y="48466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6751646" y="4898257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40" h="51435">
                  <a:moveTo>
                    <a:pt x="0" y="0"/>
                  </a:moveTo>
                  <a:lnTo>
                    <a:pt x="1247" y="15703"/>
                  </a:lnTo>
                  <a:lnTo>
                    <a:pt x="1907" y="26245"/>
                  </a:lnTo>
                  <a:lnTo>
                    <a:pt x="2200" y="36403"/>
                  </a:lnTo>
                  <a:lnTo>
                    <a:pt x="2345" y="50955"/>
                  </a:lnTo>
                </a:path>
              </a:pathLst>
            </a:custGeom>
            <a:ln w="32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753815" y="4949212"/>
              <a:ext cx="635" cy="41275"/>
            </a:xfrm>
            <a:custGeom>
              <a:avLst/>
              <a:gdLst/>
              <a:ahLst/>
              <a:cxnLst/>
              <a:rect l="l" t="t" r="r" b="b"/>
              <a:pathLst>
                <a:path w="634" h="41275">
                  <a:moveTo>
                    <a:pt x="149" y="-15867"/>
                  </a:moveTo>
                  <a:lnTo>
                    <a:pt x="149" y="56634"/>
                  </a:lnTo>
                </a:path>
              </a:pathLst>
            </a:custGeom>
            <a:ln w="32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6753445" y="4989979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370" y="0"/>
                  </a:moveTo>
                  <a:lnTo>
                    <a:pt x="0" y="16314"/>
                  </a:lnTo>
                  <a:lnTo>
                    <a:pt x="2529" y="21675"/>
                  </a:lnTo>
                </a:path>
              </a:pathLst>
            </a:custGeom>
            <a:ln w="31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5" name="object 68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803878" y="4851781"/>
              <a:ext cx="236603" cy="185757"/>
            </a:xfrm>
            <a:prstGeom prst="rect">
              <a:avLst/>
            </a:prstGeom>
          </p:spPr>
        </p:pic>
      </p:grpSp>
      <p:sp>
        <p:nvSpPr>
          <p:cNvPr id="686" name="object 686"/>
          <p:cNvSpPr/>
          <p:nvPr/>
        </p:nvSpPr>
        <p:spPr>
          <a:xfrm>
            <a:off x="7215649" y="4994372"/>
            <a:ext cx="1270" cy="9525"/>
          </a:xfrm>
          <a:custGeom>
            <a:avLst/>
            <a:gdLst/>
            <a:ahLst/>
            <a:cxnLst/>
            <a:rect l="l" t="t" r="r" b="b"/>
            <a:pathLst>
              <a:path w="1270" h="9525">
                <a:moveTo>
                  <a:pt x="0" y="9300"/>
                </a:moveTo>
                <a:lnTo>
                  <a:pt x="229" y="7867"/>
                </a:lnTo>
                <a:lnTo>
                  <a:pt x="458" y="6433"/>
                </a:lnTo>
              </a:path>
              <a:path w="1270" h="9525">
                <a:moveTo>
                  <a:pt x="458" y="6433"/>
                </a:moveTo>
                <a:lnTo>
                  <a:pt x="916" y="3567"/>
                </a:lnTo>
                <a:lnTo>
                  <a:pt x="914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7" name="object 687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55872" y="6031164"/>
            <a:ext cx="234191" cy="333153"/>
          </a:xfrm>
          <a:prstGeom prst="rect">
            <a:avLst/>
          </a:prstGeom>
        </p:spPr>
      </p:pic>
      <p:pic>
        <p:nvPicPr>
          <p:cNvPr id="688" name="object 68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955260" y="6070767"/>
            <a:ext cx="499708" cy="299399"/>
          </a:xfrm>
          <a:prstGeom prst="rect">
            <a:avLst/>
          </a:prstGeom>
        </p:spPr>
      </p:pic>
      <p:grpSp>
        <p:nvGrpSpPr>
          <p:cNvPr id="689" name="object 689"/>
          <p:cNvGrpSpPr/>
          <p:nvPr/>
        </p:nvGrpSpPr>
        <p:grpSpPr>
          <a:xfrm>
            <a:off x="1854244" y="6099633"/>
            <a:ext cx="710565" cy="299085"/>
            <a:chOff x="1854244" y="6099633"/>
            <a:chExt cx="710565" cy="299085"/>
          </a:xfrm>
        </p:grpSpPr>
        <p:pic>
          <p:nvPicPr>
            <p:cNvPr id="690" name="object 6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854244" y="6152178"/>
              <a:ext cx="269507" cy="226162"/>
            </a:xfrm>
            <a:prstGeom prst="rect">
              <a:avLst/>
            </a:prstGeom>
          </p:spPr>
        </p:pic>
        <p:pic>
          <p:nvPicPr>
            <p:cNvPr id="691" name="object 69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153400" y="6099633"/>
              <a:ext cx="186682" cy="271501"/>
            </a:xfrm>
            <a:prstGeom prst="rect">
              <a:avLst/>
            </a:prstGeom>
          </p:spPr>
        </p:pic>
        <p:pic>
          <p:nvPicPr>
            <p:cNvPr id="692" name="object 69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367090" y="6201124"/>
              <a:ext cx="197222" cy="197294"/>
            </a:xfrm>
            <a:prstGeom prst="rect">
              <a:avLst/>
            </a:prstGeom>
          </p:spPr>
        </p:pic>
      </p:grpSp>
      <p:pic>
        <p:nvPicPr>
          <p:cNvPr id="693" name="object 693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649653" y="6200561"/>
            <a:ext cx="189293" cy="165737"/>
          </a:xfrm>
          <a:prstGeom prst="rect">
            <a:avLst/>
          </a:prstGeom>
        </p:spPr>
      </p:pic>
      <p:pic>
        <p:nvPicPr>
          <p:cNvPr id="694" name="object 694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429869" y="6068423"/>
            <a:ext cx="412353" cy="275643"/>
          </a:xfrm>
          <a:prstGeom prst="rect">
            <a:avLst/>
          </a:prstGeom>
        </p:spPr>
      </p:pic>
      <p:pic>
        <p:nvPicPr>
          <p:cNvPr id="695" name="object 69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930976" y="6155268"/>
            <a:ext cx="210802" cy="181085"/>
          </a:xfrm>
          <a:prstGeom prst="rect">
            <a:avLst/>
          </a:prstGeom>
        </p:spPr>
      </p:pic>
      <p:grpSp>
        <p:nvGrpSpPr>
          <p:cNvPr id="696" name="object 696"/>
          <p:cNvGrpSpPr/>
          <p:nvPr/>
        </p:nvGrpSpPr>
        <p:grpSpPr>
          <a:xfrm>
            <a:off x="4659653" y="5996659"/>
            <a:ext cx="625475" cy="292735"/>
            <a:chOff x="4659653" y="5996659"/>
            <a:chExt cx="625475" cy="292735"/>
          </a:xfrm>
        </p:grpSpPr>
        <p:pic>
          <p:nvPicPr>
            <p:cNvPr id="697" name="object 69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659653" y="5996659"/>
              <a:ext cx="336968" cy="292520"/>
            </a:xfrm>
            <a:prstGeom prst="rect">
              <a:avLst/>
            </a:prstGeom>
          </p:spPr>
        </p:pic>
        <p:sp>
          <p:nvSpPr>
            <p:cNvPr id="698" name="object 698"/>
            <p:cNvSpPr/>
            <p:nvPr/>
          </p:nvSpPr>
          <p:spPr>
            <a:xfrm>
              <a:off x="4973210" y="6112936"/>
              <a:ext cx="236220" cy="13335"/>
            </a:xfrm>
            <a:custGeom>
              <a:avLst/>
              <a:gdLst/>
              <a:ahLst/>
              <a:cxnLst/>
              <a:rect l="l" t="t" r="r" b="b"/>
              <a:pathLst>
                <a:path w="236220" h="13335">
                  <a:moveTo>
                    <a:pt x="0" y="13213"/>
                  </a:moveTo>
                  <a:lnTo>
                    <a:pt x="129471" y="5751"/>
                  </a:lnTo>
                  <a:lnTo>
                    <a:pt x="197209" y="1887"/>
                  </a:lnTo>
                  <a:lnTo>
                    <a:pt x="225334" y="383"/>
                  </a:lnTo>
                  <a:lnTo>
                    <a:pt x="235968" y="0"/>
                  </a:lnTo>
                </a:path>
              </a:pathLst>
            </a:custGeom>
            <a:ln w="30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209178" y="6112622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0" y="313"/>
                  </a:moveTo>
                  <a:lnTo>
                    <a:pt x="12350" y="0"/>
                  </a:lnTo>
                  <a:lnTo>
                    <a:pt x="9388" y="1489"/>
                  </a:lnTo>
                </a:path>
              </a:pathLst>
            </a:custGeom>
            <a:ln w="31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166832" y="6114112"/>
              <a:ext cx="52069" cy="14604"/>
            </a:xfrm>
            <a:custGeom>
              <a:avLst/>
              <a:gdLst/>
              <a:ahLst/>
              <a:cxnLst/>
              <a:rect l="l" t="t" r="r" b="b"/>
              <a:pathLst>
                <a:path w="52070" h="14604">
                  <a:moveTo>
                    <a:pt x="51734" y="0"/>
                  </a:moveTo>
                  <a:lnTo>
                    <a:pt x="33214" y="4757"/>
                  </a:lnTo>
                  <a:lnTo>
                    <a:pt x="21652" y="7810"/>
                  </a:lnTo>
                  <a:lnTo>
                    <a:pt x="12197" y="10481"/>
                  </a:lnTo>
                  <a:lnTo>
                    <a:pt x="0" y="14090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125906" y="6128203"/>
              <a:ext cx="41275" cy="15240"/>
            </a:xfrm>
            <a:custGeom>
              <a:avLst/>
              <a:gdLst/>
              <a:ahLst/>
              <a:cxnLst/>
              <a:rect l="l" t="t" r="r" b="b"/>
              <a:pathLst>
                <a:path w="41275" h="15239">
                  <a:moveTo>
                    <a:pt x="40926" y="0"/>
                  </a:moveTo>
                  <a:lnTo>
                    <a:pt x="28897" y="3624"/>
                  </a:lnTo>
                  <a:lnTo>
                    <a:pt x="20624" y="6398"/>
                  </a:lnTo>
                  <a:lnTo>
                    <a:pt x="12270" y="9733"/>
                  </a:lnTo>
                  <a:lnTo>
                    <a:pt x="0" y="15038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089714" y="6143241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4">
                  <a:moveTo>
                    <a:pt x="36192" y="0"/>
                  </a:moveTo>
                  <a:lnTo>
                    <a:pt x="23995" y="5394"/>
                  </a:lnTo>
                  <a:lnTo>
                    <a:pt x="16159" y="9349"/>
                  </a:lnTo>
                  <a:lnTo>
                    <a:pt x="9292" y="13804"/>
                  </a:lnTo>
                  <a:lnTo>
                    <a:pt x="0" y="20702"/>
                  </a:lnTo>
                </a:path>
              </a:pathLst>
            </a:custGeom>
            <a:ln w="32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069018" y="6163944"/>
              <a:ext cx="20955" cy="24765"/>
            </a:xfrm>
            <a:custGeom>
              <a:avLst/>
              <a:gdLst/>
              <a:ahLst/>
              <a:cxnLst/>
              <a:rect l="l" t="t" r="r" b="b"/>
              <a:pathLst>
                <a:path w="20954" h="24764">
                  <a:moveTo>
                    <a:pt x="20695" y="0"/>
                  </a:moveTo>
                  <a:lnTo>
                    <a:pt x="11645" y="6951"/>
                  </a:lnTo>
                  <a:lnTo>
                    <a:pt x="6473" y="11784"/>
                  </a:lnTo>
                  <a:lnTo>
                    <a:pt x="3237" y="16759"/>
                  </a:lnTo>
                  <a:lnTo>
                    <a:pt x="0" y="24142"/>
                  </a:lnTo>
                </a:path>
              </a:pathLst>
            </a:custGeom>
            <a:ln w="32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065347" y="618808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3670" y="0"/>
                  </a:moveTo>
                  <a:lnTo>
                    <a:pt x="783" y="7366"/>
                  </a:lnTo>
                  <a:lnTo>
                    <a:pt x="0" y="12231"/>
                  </a:lnTo>
                  <a:lnTo>
                    <a:pt x="1481" y="16762"/>
                  </a:lnTo>
                  <a:lnTo>
                    <a:pt x="5390" y="23128"/>
                  </a:lnTo>
                </a:path>
              </a:pathLst>
            </a:custGeom>
            <a:ln w="32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070738" y="6211216"/>
              <a:ext cx="24765" cy="17145"/>
            </a:xfrm>
            <a:custGeom>
              <a:avLst/>
              <a:gdLst/>
              <a:ahLst/>
              <a:cxnLst/>
              <a:rect l="l" t="t" r="r" b="b"/>
              <a:pathLst>
                <a:path w="24764" h="17145">
                  <a:moveTo>
                    <a:pt x="0" y="0"/>
                  </a:moveTo>
                  <a:lnTo>
                    <a:pt x="4263" y="6265"/>
                  </a:lnTo>
                  <a:lnTo>
                    <a:pt x="8227" y="10087"/>
                  </a:lnTo>
                  <a:lnTo>
                    <a:pt x="14181" y="13029"/>
                  </a:lnTo>
                  <a:lnTo>
                    <a:pt x="24415" y="16651"/>
                  </a:lnTo>
                </a:path>
              </a:pathLst>
            </a:custGeom>
            <a:ln w="33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5095153" y="6227867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4">
                  <a:moveTo>
                    <a:pt x="0" y="0"/>
                  </a:moveTo>
                  <a:lnTo>
                    <a:pt x="10491" y="3432"/>
                  </a:lnTo>
                  <a:lnTo>
                    <a:pt x="18249" y="5052"/>
                  </a:lnTo>
                  <a:lnTo>
                    <a:pt x="27108" y="5285"/>
                  </a:lnTo>
                  <a:lnTo>
                    <a:pt x="40904" y="4560"/>
                  </a:lnTo>
                </a:path>
              </a:pathLst>
            </a:custGeom>
            <a:ln w="33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5136058" y="6221837"/>
              <a:ext cx="46990" cy="10795"/>
            </a:xfrm>
            <a:custGeom>
              <a:avLst/>
              <a:gdLst/>
              <a:ahLst/>
              <a:cxnLst/>
              <a:rect l="l" t="t" r="r" b="b"/>
              <a:pathLst>
                <a:path w="46989" h="10795">
                  <a:moveTo>
                    <a:pt x="0" y="10591"/>
                  </a:moveTo>
                  <a:lnTo>
                    <a:pt x="13881" y="9629"/>
                  </a:lnTo>
                  <a:lnTo>
                    <a:pt x="23344" y="8206"/>
                  </a:lnTo>
                  <a:lnTo>
                    <a:pt x="32739" y="5327"/>
                  </a:lnTo>
                  <a:lnTo>
                    <a:pt x="46418" y="0"/>
                  </a:lnTo>
                </a:path>
              </a:pathLst>
            </a:custGeom>
            <a:ln w="32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5182477" y="6197776"/>
              <a:ext cx="40005" cy="24130"/>
            </a:xfrm>
            <a:custGeom>
              <a:avLst/>
              <a:gdLst/>
              <a:ahLst/>
              <a:cxnLst/>
              <a:rect l="l" t="t" r="r" b="b"/>
              <a:pathLst>
                <a:path w="40004" h="24129">
                  <a:moveTo>
                    <a:pt x="0" y="24060"/>
                  </a:moveTo>
                  <a:lnTo>
                    <a:pt x="13569" y="18522"/>
                  </a:lnTo>
                  <a:lnTo>
                    <a:pt x="22196" y="14170"/>
                  </a:lnTo>
                  <a:lnTo>
                    <a:pt x="29574" y="8748"/>
                  </a:lnTo>
                  <a:lnTo>
                    <a:pt x="39396" y="0"/>
                  </a:lnTo>
                </a:path>
              </a:pathLst>
            </a:custGeom>
            <a:ln w="32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5221873" y="6166665"/>
              <a:ext cx="23495" cy="31115"/>
            </a:xfrm>
            <a:custGeom>
              <a:avLst/>
              <a:gdLst/>
              <a:ahLst/>
              <a:cxnLst/>
              <a:rect l="l" t="t" r="r" b="b"/>
              <a:pathLst>
                <a:path w="23495" h="31114">
                  <a:moveTo>
                    <a:pt x="0" y="31111"/>
                  </a:moveTo>
                  <a:lnTo>
                    <a:pt x="9573" y="22253"/>
                  </a:lnTo>
                  <a:lnTo>
                    <a:pt x="15212" y="16059"/>
                  </a:lnTo>
                  <a:lnTo>
                    <a:pt x="19118" y="9614"/>
                  </a:lnTo>
                  <a:lnTo>
                    <a:pt x="23495" y="0"/>
                  </a:lnTo>
                </a:path>
              </a:pathLst>
            </a:custGeom>
            <a:ln w="31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5245369" y="6137742"/>
              <a:ext cx="6985" cy="29209"/>
            </a:xfrm>
            <a:custGeom>
              <a:avLst/>
              <a:gdLst/>
              <a:ahLst/>
              <a:cxnLst/>
              <a:rect l="l" t="t" r="r" b="b"/>
              <a:pathLst>
                <a:path w="6985" h="29210">
                  <a:moveTo>
                    <a:pt x="0" y="28922"/>
                  </a:moveTo>
                  <a:lnTo>
                    <a:pt x="4106" y="19342"/>
                  </a:lnTo>
                  <a:lnTo>
                    <a:pt x="6120" y="13136"/>
                  </a:lnTo>
                  <a:lnTo>
                    <a:pt x="6623" y="7593"/>
                  </a:lnTo>
                  <a:lnTo>
                    <a:pt x="6195" y="0"/>
                  </a:lnTo>
                </a:path>
              </a:pathLst>
            </a:custGeom>
            <a:ln w="32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5244861" y="6118287"/>
              <a:ext cx="6985" cy="19685"/>
            </a:xfrm>
            <a:custGeom>
              <a:avLst/>
              <a:gdLst/>
              <a:ahLst/>
              <a:cxnLst/>
              <a:rect l="l" t="t" r="r" b="b"/>
              <a:pathLst>
                <a:path w="6985" h="19685">
                  <a:moveTo>
                    <a:pt x="6703" y="19455"/>
                  </a:moveTo>
                  <a:lnTo>
                    <a:pt x="5770" y="6760"/>
                  </a:lnTo>
                  <a:lnTo>
                    <a:pt x="0" y="0"/>
                  </a:lnTo>
                </a:path>
              </a:pathLst>
            </a:custGeom>
            <a:ln w="32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5232882" y="6111528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4" h="6985">
                  <a:moveTo>
                    <a:pt x="11978" y="6759"/>
                  </a:moveTo>
                  <a:lnTo>
                    <a:pt x="6208" y="0"/>
                  </a:lnTo>
                  <a:lnTo>
                    <a:pt x="0" y="2125"/>
                  </a:lnTo>
                </a:path>
              </a:pathLst>
            </a:custGeom>
            <a:ln w="33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222808" y="6113653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10073" y="0"/>
                  </a:moveTo>
                  <a:lnTo>
                    <a:pt x="3864" y="2125"/>
                  </a:lnTo>
                  <a:lnTo>
                    <a:pt x="0" y="13189"/>
                  </a:lnTo>
                </a:path>
              </a:pathLst>
            </a:custGeom>
            <a:ln w="33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219286" y="6126842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10">
                  <a:moveTo>
                    <a:pt x="3522" y="0"/>
                  </a:moveTo>
                  <a:lnTo>
                    <a:pt x="1298" y="6675"/>
                  </a:lnTo>
                  <a:lnTo>
                    <a:pt x="224" y="11915"/>
                  </a:lnTo>
                  <a:lnTo>
                    <a:pt x="0" y="18432"/>
                  </a:lnTo>
                  <a:lnTo>
                    <a:pt x="326" y="28939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219612" y="6155782"/>
              <a:ext cx="6985" cy="38735"/>
            </a:xfrm>
            <a:custGeom>
              <a:avLst/>
              <a:gdLst/>
              <a:ahLst/>
              <a:cxnLst/>
              <a:rect l="l" t="t" r="r" b="b"/>
              <a:pathLst>
                <a:path w="6985" h="38735">
                  <a:moveTo>
                    <a:pt x="0" y="0"/>
                  </a:moveTo>
                  <a:lnTo>
                    <a:pt x="477" y="10656"/>
                  </a:lnTo>
                  <a:lnTo>
                    <a:pt x="1313" y="18219"/>
                  </a:lnTo>
                  <a:lnTo>
                    <a:pt x="3116" y="26299"/>
                  </a:lnTo>
                  <a:lnTo>
                    <a:pt x="6494" y="38505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226107" y="6194287"/>
              <a:ext cx="17145" cy="39370"/>
            </a:xfrm>
            <a:custGeom>
              <a:avLst/>
              <a:gdLst/>
              <a:ahLst/>
              <a:cxnLst/>
              <a:rect l="l" t="t" r="r" b="b"/>
              <a:pathLst>
                <a:path w="17145" h="39370">
                  <a:moveTo>
                    <a:pt x="0" y="0"/>
                  </a:moveTo>
                  <a:lnTo>
                    <a:pt x="3543" y="12217"/>
                  </a:lnTo>
                  <a:lnTo>
                    <a:pt x="6501" y="20376"/>
                  </a:lnTo>
                  <a:lnTo>
                    <a:pt x="10475" y="28152"/>
                  </a:lnTo>
                  <a:lnTo>
                    <a:pt x="17063" y="39225"/>
                  </a:lnTo>
                </a:path>
              </a:pathLst>
            </a:custGeom>
            <a:ln w="32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243170" y="6233513"/>
              <a:ext cx="25400" cy="30480"/>
            </a:xfrm>
            <a:custGeom>
              <a:avLst/>
              <a:gdLst/>
              <a:ahLst/>
              <a:cxnLst/>
              <a:rect l="l" t="t" r="r" b="b"/>
              <a:pathLst>
                <a:path w="25400" h="30479">
                  <a:moveTo>
                    <a:pt x="0" y="0"/>
                  </a:moveTo>
                  <a:lnTo>
                    <a:pt x="6717" y="10930"/>
                  </a:lnTo>
                  <a:lnTo>
                    <a:pt x="11596" y="17716"/>
                  </a:lnTo>
                  <a:lnTo>
                    <a:pt x="17013" y="23182"/>
                  </a:lnTo>
                  <a:lnTo>
                    <a:pt x="25344" y="30158"/>
                  </a:lnTo>
                </a:path>
              </a:pathLst>
            </a:custGeom>
            <a:ln w="32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8" name="object 718"/>
          <p:cNvGrpSpPr/>
          <p:nvPr/>
        </p:nvGrpSpPr>
        <p:grpSpPr>
          <a:xfrm>
            <a:off x="5302510" y="5998110"/>
            <a:ext cx="393700" cy="280670"/>
            <a:chOff x="5302510" y="5998110"/>
            <a:chExt cx="393700" cy="280670"/>
          </a:xfrm>
        </p:grpSpPr>
        <p:sp>
          <p:nvSpPr>
            <p:cNvPr id="719" name="object 719"/>
            <p:cNvSpPr/>
            <p:nvPr/>
          </p:nvSpPr>
          <p:spPr>
            <a:xfrm>
              <a:off x="5364730" y="6030552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106" y="10391"/>
                  </a:moveTo>
                  <a:lnTo>
                    <a:pt x="10328" y="9072"/>
                  </a:lnTo>
                  <a:lnTo>
                    <a:pt x="8551" y="7753"/>
                  </a:lnTo>
                </a:path>
                <a:path w="12700" h="10795">
                  <a:moveTo>
                    <a:pt x="8551" y="7753"/>
                  </a:moveTo>
                  <a:lnTo>
                    <a:pt x="4996" y="51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5356273" y="6020289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8457" y="10262"/>
                  </a:moveTo>
                  <a:lnTo>
                    <a:pt x="3460" y="5146"/>
                  </a:lnTo>
                  <a:lnTo>
                    <a:pt x="0" y="0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352812" y="6015143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460" y="5146"/>
                  </a:moveTo>
                  <a:lnTo>
                    <a:pt x="0" y="0"/>
                  </a:lnTo>
                  <a:lnTo>
                    <a:pt x="391" y="79"/>
                  </a:lnTo>
                </a:path>
              </a:pathLst>
            </a:custGeom>
            <a:ln w="34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353204" y="6015222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391" y="79"/>
                  </a:lnTo>
                  <a:lnTo>
                    <a:pt x="4157" y="9200"/>
                  </a:lnTo>
                </a:path>
              </a:pathLst>
            </a:custGeom>
            <a:ln w="34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5357361" y="6024422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0"/>
                  </a:moveTo>
                  <a:lnTo>
                    <a:pt x="2264" y="5568"/>
                  </a:lnTo>
                  <a:lnTo>
                    <a:pt x="3997" y="10341"/>
                  </a:lnTo>
                  <a:lnTo>
                    <a:pt x="6077" y="16942"/>
                  </a:lnTo>
                  <a:lnTo>
                    <a:pt x="9383" y="27996"/>
                  </a:lnTo>
                </a:path>
              </a:pathLst>
            </a:custGeom>
            <a:ln w="34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5366745" y="6052419"/>
              <a:ext cx="12065" cy="45085"/>
            </a:xfrm>
            <a:custGeom>
              <a:avLst/>
              <a:gdLst/>
              <a:ahLst/>
              <a:cxnLst/>
              <a:rect l="l" t="t" r="r" b="b"/>
              <a:pathLst>
                <a:path w="12064" h="45085">
                  <a:moveTo>
                    <a:pt x="0" y="0"/>
                  </a:moveTo>
                  <a:lnTo>
                    <a:pt x="3340" y="11321"/>
                  </a:lnTo>
                  <a:lnTo>
                    <a:pt x="5659" y="19785"/>
                  </a:lnTo>
                  <a:lnTo>
                    <a:pt x="8041" y="29615"/>
                  </a:lnTo>
                  <a:lnTo>
                    <a:pt x="11569" y="45031"/>
                  </a:lnTo>
                </a:path>
              </a:pathLst>
            </a:custGeom>
            <a:ln w="33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378314" y="6097451"/>
              <a:ext cx="11430" cy="54610"/>
            </a:xfrm>
            <a:custGeom>
              <a:avLst/>
              <a:gdLst/>
              <a:ahLst/>
              <a:cxnLst/>
              <a:rect l="l" t="t" r="r" b="b"/>
              <a:pathLst>
                <a:path w="11429" h="54610">
                  <a:moveTo>
                    <a:pt x="0" y="0"/>
                  </a:moveTo>
                  <a:lnTo>
                    <a:pt x="3526" y="15560"/>
                  </a:lnTo>
                  <a:lnTo>
                    <a:pt x="5891" y="26401"/>
                  </a:lnTo>
                  <a:lnTo>
                    <a:pt x="8164" y="37613"/>
                  </a:lnTo>
                  <a:lnTo>
                    <a:pt x="11415" y="54285"/>
                  </a:lnTo>
                </a:path>
              </a:pathLst>
            </a:custGeom>
            <a:ln w="32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389730" y="6151736"/>
              <a:ext cx="10160" cy="52705"/>
            </a:xfrm>
            <a:custGeom>
              <a:avLst/>
              <a:gdLst/>
              <a:ahLst/>
              <a:cxnLst/>
              <a:rect l="l" t="t" r="r" b="b"/>
              <a:pathLst>
                <a:path w="10160" h="52704">
                  <a:moveTo>
                    <a:pt x="0" y="0"/>
                  </a:moveTo>
                  <a:lnTo>
                    <a:pt x="3224" y="16639"/>
                  </a:lnTo>
                  <a:lnTo>
                    <a:pt x="5307" y="27622"/>
                  </a:lnTo>
                  <a:lnTo>
                    <a:pt x="7155" y="37842"/>
                  </a:lnTo>
                  <a:lnTo>
                    <a:pt x="9677" y="52192"/>
                  </a:lnTo>
                </a:path>
              </a:pathLst>
            </a:custGeom>
            <a:ln w="31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399408" y="6203928"/>
              <a:ext cx="10160" cy="59055"/>
            </a:xfrm>
            <a:custGeom>
              <a:avLst/>
              <a:gdLst/>
              <a:ahLst/>
              <a:cxnLst/>
              <a:rect l="l" t="t" r="r" b="b"/>
              <a:pathLst>
                <a:path w="10160" h="59054">
                  <a:moveTo>
                    <a:pt x="0" y="0"/>
                  </a:moveTo>
                  <a:lnTo>
                    <a:pt x="5301" y="31247"/>
                  </a:lnTo>
                  <a:lnTo>
                    <a:pt x="8099" y="47777"/>
                  </a:lnTo>
                  <a:lnTo>
                    <a:pt x="9324" y="55091"/>
                  </a:lnTo>
                  <a:lnTo>
                    <a:pt x="9903" y="58693"/>
                  </a:lnTo>
                </a:path>
              </a:pathLst>
            </a:custGeom>
            <a:ln w="31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5323529" y="613937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22" y="5895"/>
                  </a:moveTo>
                  <a:lnTo>
                    <a:pt x="3949" y="5092"/>
                  </a:lnTo>
                  <a:lnTo>
                    <a:pt x="3376" y="4290"/>
                  </a:lnTo>
                </a:path>
                <a:path w="5079" h="6350">
                  <a:moveTo>
                    <a:pt x="3376" y="4290"/>
                  </a:moveTo>
                  <a:lnTo>
                    <a:pt x="2229" y="26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5320531" y="613377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997" y="5604"/>
                  </a:moveTo>
                  <a:lnTo>
                    <a:pt x="767" y="2918"/>
                  </a:lnTo>
                  <a:lnTo>
                    <a:pt x="0" y="0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319763" y="6128698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768" y="5072"/>
                  </a:moveTo>
                  <a:lnTo>
                    <a:pt x="0" y="2154"/>
                  </a:lnTo>
                  <a:lnTo>
                    <a:pt x="5315" y="0"/>
                  </a:lnTo>
                </a:path>
              </a:pathLst>
            </a:custGeom>
            <a:ln w="34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325079" y="6125698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2999"/>
                  </a:moveTo>
                  <a:lnTo>
                    <a:pt x="5315" y="846"/>
                  </a:lnTo>
                  <a:lnTo>
                    <a:pt x="21183" y="0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346262" y="6124569"/>
              <a:ext cx="109855" cy="1270"/>
            </a:xfrm>
            <a:custGeom>
              <a:avLst/>
              <a:gdLst/>
              <a:ahLst/>
              <a:cxnLst/>
              <a:rect l="l" t="t" r="r" b="b"/>
              <a:pathLst>
                <a:path w="109854" h="1270">
                  <a:moveTo>
                    <a:pt x="-16509" y="564"/>
                  </a:moveTo>
                  <a:lnTo>
                    <a:pt x="125921" y="564"/>
                  </a:lnTo>
                </a:path>
              </a:pathLst>
            </a:custGeom>
            <a:ln w="34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5455675" y="6122359"/>
              <a:ext cx="77470" cy="2540"/>
            </a:xfrm>
            <a:custGeom>
              <a:avLst/>
              <a:gdLst/>
              <a:ahLst/>
              <a:cxnLst/>
              <a:rect l="l" t="t" r="r" b="b"/>
              <a:pathLst>
                <a:path w="77470" h="2539">
                  <a:moveTo>
                    <a:pt x="0" y="2209"/>
                  </a:moveTo>
                  <a:lnTo>
                    <a:pt x="22255" y="1997"/>
                  </a:lnTo>
                  <a:lnTo>
                    <a:pt x="37688" y="1696"/>
                  </a:lnTo>
                  <a:lnTo>
                    <a:pt x="53513" y="1099"/>
                  </a:lnTo>
                  <a:lnTo>
                    <a:pt x="76943" y="0"/>
                  </a:lnTo>
                </a:path>
              </a:pathLst>
            </a:custGeom>
            <a:ln w="31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5532618" y="6116333"/>
              <a:ext cx="72390" cy="6350"/>
            </a:xfrm>
            <a:custGeom>
              <a:avLst/>
              <a:gdLst/>
              <a:ahLst/>
              <a:cxnLst/>
              <a:rect l="l" t="t" r="r" b="b"/>
              <a:pathLst>
                <a:path w="72389" h="6350">
                  <a:moveTo>
                    <a:pt x="0" y="6025"/>
                  </a:moveTo>
                  <a:lnTo>
                    <a:pt x="23352" y="4866"/>
                  </a:lnTo>
                  <a:lnTo>
                    <a:pt x="38636" y="3852"/>
                  </a:lnTo>
                  <a:lnTo>
                    <a:pt x="52603" y="2418"/>
                  </a:lnTo>
                  <a:lnTo>
                    <a:pt x="72003" y="0"/>
                  </a:lnTo>
                </a:path>
              </a:pathLst>
            </a:custGeom>
            <a:ln w="30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604622" y="6106152"/>
              <a:ext cx="52069" cy="10795"/>
            </a:xfrm>
            <a:custGeom>
              <a:avLst/>
              <a:gdLst/>
              <a:ahLst/>
              <a:cxnLst/>
              <a:rect l="l" t="t" r="r" b="b"/>
              <a:pathLst>
                <a:path w="52070" h="10795">
                  <a:moveTo>
                    <a:pt x="0" y="10180"/>
                  </a:moveTo>
                  <a:lnTo>
                    <a:pt x="19081" y="7697"/>
                  </a:lnTo>
                  <a:lnTo>
                    <a:pt x="30820" y="5809"/>
                  </a:lnTo>
                  <a:lnTo>
                    <a:pt x="40060" y="3561"/>
                  </a:lnTo>
                  <a:lnTo>
                    <a:pt x="51642" y="0"/>
                  </a:lnTo>
                </a:path>
              </a:pathLst>
            </a:custGeom>
            <a:ln w="30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656264" y="6093126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89" h="13335">
                  <a:moveTo>
                    <a:pt x="0" y="13026"/>
                  </a:moveTo>
                  <a:lnTo>
                    <a:pt x="19154" y="6976"/>
                  </a:lnTo>
                  <a:lnTo>
                    <a:pt x="21339" y="0"/>
                  </a:lnTo>
                </a:path>
              </a:pathLst>
            </a:custGeom>
            <a:ln w="30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5666581" y="6079535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1021" y="13591"/>
                  </a:moveTo>
                  <a:lnTo>
                    <a:pt x="13205" y="6615"/>
                  </a:lnTo>
                  <a:lnTo>
                    <a:pt x="0" y="0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5630810" y="6068179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29">
                  <a:moveTo>
                    <a:pt x="35771" y="11355"/>
                  </a:moveTo>
                  <a:lnTo>
                    <a:pt x="27784" y="7456"/>
                  </a:lnTo>
                  <a:lnTo>
                    <a:pt x="21395" y="4974"/>
                  </a:lnTo>
                  <a:lnTo>
                    <a:pt x="13252" y="2843"/>
                  </a:lnTo>
                  <a:lnTo>
                    <a:pt x="0" y="0"/>
                  </a:lnTo>
                </a:path>
              </a:pathLst>
            </a:custGeom>
            <a:ln w="34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5583527" y="6061410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5">
                  <a:moveTo>
                    <a:pt x="47283" y="6769"/>
                  </a:moveTo>
                  <a:lnTo>
                    <a:pt x="33851" y="3997"/>
                  </a:lnTo>
                  <a:lnTo>
                    <a:pt x="24448" y="2368"/>
                  </a:lnTo>
                  <a:lnTo>
                    <a:pt x="14642" y="1247"/>
                  </a:lnTo>
                  <a:lnTo>
                    <a:pt x="0" y="0"/>
                  </a:lnTo>
                </a:path>
              </a:pathLst>
            </a:custGeom>
            <a:ln w="33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5537021" y="6059988"/>
              <a:ext cx="46990" cy="2540"/>
            </a:xfrm>
            <a:custGeom>
              <a:avLst/>
              <a:gdLst/>
              <a:ahLst/>
              <a:cxnLst/>
              <a:rect l="l" t="t" r="r" b="b"/>
              <a:pathLst>
                <a:path w="46989" h="2539">
                  <a:moveTo>
                    <a:pt x="46506" y="1422"/>
                  </a:moveTo>
                  <a:lnTo>
                    <a:pt x="31875" y="292"/>
                  </a:lnTo>
                  <a:lnTo>
                    <a:pt x="22154" y="0"/>
                  </a:lnTo>
                  <a:lnTo>
                    <a:pt x="12982" y="618"/>
                  </a:lnTo>
                  <a:lnTo>
                    <a:pt x="0" y="2223"/>
                  </a:lnTo>
                </a:path>
              </a:pathLst>
            </a:custGeom>
            <a:ln w="32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5499419" y="6062212"/>
              <a:ext cx="38100" cy="11430"/>
            </a:xfrm>
            <a:custGeom>
              <a:avLst/>
              <a:gdLst/>
              <a:ahLst/>
              <a:cxnLst/>
              <a:rect l="l" t="t" r="r" b="b"/>
              <a:pathLst>
                <a:path w="38100" h="11429">
                  <a:moveTo>
                    <a:pt x="37601" y="0"/>
                  </a:moveTo>
                  <a:lnTo>
                    <a:pt x="24757" y="1770"/>
                  </a:lnTo>
                  <a:lnTo>
                    <a:pt x="16559" y="3545"/>
                  </a:lnTo>
                  <a:lnTo>
                    <a:pt x="9482" y="6390"/>
                  </a:lnTo>
                  <a:lnTo>
                    <a:pt x="0" y="11372"/>
                  </a:lnTo>
                </a:path>
              </a:pathLst>
            </a:custGeom>
            <a:ln w="31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5475224" y="6073584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4" h="23495">
                  <a:moveTo>
                    <a:pt x="24195" y="0"/>
                  </a:moveTo>
                  <a:lnTo>
                    <a:pt x="14922" y="5170"/>
                  </a:lnTo>
                  <a:lnTo>
                    <a:pt x="9311" y="9337"/>
                  </a:lnTo>
                  <a:lnTo>
                    <a:pt x="5093" y="14699"/>
                  </a:lnTo>
                  <a:lnTo>
                    <a:pt x="0" y="23457"/>
                  </a:lnTo>
                </a:path>
              </a:pathLst>
            </a:custGeom>
            <a:ln w="32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5466941" y="6097041"/>
              <a:ext cx="8890" cy="34925"/>
            </a:xfrm>
            <a:custGeom>
              <a:avLst/>
              <a:gdLst/>
              <a:ahLst/>
              <a:cxnLst/>
              <a:rect l="l" t="t" r="r" b="b"/>
              <a:pathLst>
                <a:path w="8889" h="34925">
                  <a:moveTo>
                    <a:pt x="8282" y="0"/>
                  </a:moveTo>
                  <a:lnTo>
                    <a:pt x="3438" y="8929"/>
                  </a:lnTo>
                  <a:lnTo>
                    <a:pt x="960" y="15489"/>
                  </a:lnTo>
                  <a:lnTo>
                    <a:pt x="73" y="22905"/>
                  </a:lnTo>
                  <a:lnTo>
                    <a:pt x="0" y="34404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5466941" y="6131445"/>
              <a:ext cx="10795" cy="40005"/>
            </a:xfrm>
            <a:custGeom>
              <a:avLst/>
              <a:gdLst/>
              <a:ahLst/>
              <a:cxnLst/>
              <a:rect l="l" t="t" r="r" b="b"/>
              <a:pathLst>
                <a:path w="10795" h="40004">
                  <a:moveTo>
                    <a:pt x="0" y="0"/>
                  </a:moveTo>
                  <a:lnTo>
                    <a:pt x="215" y="11584"/>
                  </a:lnTo>
                  <a:lnTo>
                    <a:pt x="1353" y="19600"/>
                  </a:lnTo>
                  <a:lnTo>
                    <a:pt x="4369" y="27788"/>
                  </a:lnTo>
                  <a:lnTo>
                    <a:pt x="10224" y="39888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5477165" y="6171334"/>
              <a:ext cx="30480" cy="37465"/>
            </a:xfrm>
            <a:custGeom>
              <a:avLst/>
              <a:gdLst/>
              <a:ahLst/>
              <a:cxnLst/>
              <a:rect l="l" t="t" r="r" b="b"/>
              <a:pathLst>
                <a:path w="30479" h="37464">
                  <a:moveTo>
                    <a:pt x="0" y="0"/>
                  </a:moveTo>
                  <a:lnTo>
                    <a:pt x="6168" y="12056"/>
                  </a:lnTo>
                  <a:lnTo>
                    <a:pt x="11386" y="19944"/>
                  </a:lnTo>
                  <a:lnTo>
                    <a:pt x="18498" y="27144"/>
                  </a:lnTo>
                  <a:lnTo>
                    <a:pt x="30350" y="37138"/>
                  </a:lnTo>
                </a:path>
              </a:pathLst>
            </a:custGeom>
            <a:ln w="32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5507515" y="6208472"/>
              <a:ext cx="46990" cy="27305"/>
            </a:xfrm>
            <a:custGeom>
              <a:avLst/>
              <a:gdLst/>
              <a:ahLst/>
              <a:cxnLst/>
              <a:rect l="l" t="t" r="r" b="b"/>
              <a:pathLst>
                <a:path w="46989" h="27304">
                  <a:moveTo>
                    <a:pt x="0" y="0"/>
                  </a:moveTo>
                  <a:lnTo>
                    <a:pt x="12105" y="9838"/>
                  </a:lnTo>
                  <a:lnTo>
                    <a:pt x="20994" y="15945"/>
                  </a:lnTo>
                  <a:lnTo>
                    <a:pt x="31034" y="20865"/>
                  </a:lnTo>
                  <a:lnTo>
                    <a:pt x="46594" y="27144"/>
                  </a:lnTo>
                </a:path>
              </a:pathLst>
            </a:custGeom>
            <a:ln w="32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5554110" y="6235616"/>
              <a:ext cx="52069" cy="14604"/>
            </a:xfrm>
            <a:custGeom>
              <a:avLst/>
              <a:gdLst/>
              <a:ahLst/>
              <a:cxnLst/>
              <a:rect l="l" t="t" r="r" b="b"/>
              <a:pathLst>
                <a:path w="52070" h="14604">
                  <a:moveTo>
                    <a:pt x="0" y="0"/>
                  </a:moveTo>
                  <a:lnTo>
                    <a:pt x="15643" y="6074"/>
                  </a:lnTo>
                  <a:lnTo>
                    <a:pt x="26270" y="9561"/>
                  </a:lnTo>
                  <a:lnTo>
                    <a:pt x="36750" y="11779"/>
                  </a:lnTo>
                  <a:lnTo>
                    <a:pt x="51954" y="14042"/>
                  </a:lnTo>
                </a:path>
              </a:pathLst>
            </a:custGeom>
            <a:ln w="31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5606065" y="6249658"/>
              <a:ext cx="43815" cy="3175"/>
            </a:xfrm>
            <a:custGeom>
              <a:avLst/>
              <a:gdLst/>
              <a:ahLst/>
              <a:cxnLst/>
              <a:rect l="l" t="t" r="r" b="b"/>
              <a:pathLst>
                <a:path w="43814" h="3175">
                  <a:moveTo>
                    <a:pt x="0" y="0"/>
                  </a:moveTo>
                  <a:lnTo>
                    <a:pt x="15070" y="2078"/>
                  </a:lnTo>
                  <a:lnTo>
                    <a:pt x="24613" y="2999"/>
                  </a:lnTo>
                  <a:lnTo>
                    <a:pt x="32695" y="2972"/>
                  </a:lnTo>
                  <a:lnTo>
                    <a:pt x="43385" y="2200"/>
                  </a:lnTo>
                </a:path>
              </a:pathLst>
            </a:custGeom>
            <a:ln w="31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5649450" y="6246186"/>
              <a:ext cx="24130" cy="5715"/>
            </a:xfrm>
            <a:custGeom>
              <a:avLst/>
              <a:gdLst/>
              <a:ahLst/>
              <a:cxnLst/>
              <a:rect l="l" t="t" r="r" b="b"/>
              <a:pathLst>
                <a:path w="24129" h="5714">
                  <a:moveTo>
                    <a:pt x="0" y="5672"/>
                  </a:moveTo>
                  <a:lnTo>
                    <a:pt x="17798" y="4240"/>
                  </a:lnTo>
                  <a:lnTo>
                    <a:pt x="24040" y="0"/>
                  </a:lnTo>
                </a:path>
              </a:pathLst>
            </a:custGeom>
            <a:ln w="31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0" name="object 750"/>
          <p:cNvGrpSpPr/>
          <p:nvPr/>
        </p:nvGrpSpPr>
        <p:grpSpPr>
          <a:xfrm>
            <a:off x="5765660" y="6043747"/>
            <a:ext cx="589280" cy="201295"/>
            <a:chOff x="5765660" y="6043747"/>
            <a:chExt cx="589280" cy="201295"/>
          </a:xfrm>
        </p:grpSpPr>
        <p:pic>
          <p:nvPicPr>
            <p:cNvPr id="751" name="object 75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765660" y="6052126"/>
              <a:ext cx="310556" cy="192637"/>
            </a:xfrm>
            <a:prstGeom prst="rect">
              <a:avLst/>
            </a:prstGeom>
          </p:spPr>
        </p:pic>
        <p:pic>
          <p:nvPicPr>
            <p:cNvPr id="752" name="object 75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15123" y="6043747"/>
              <a:ext cx="239554" cy="189588"/>
            </a:xfrm>
            <a:prstGeom prst="rect">
              <a:avLst/>
            </a:prstGeom>
          </p:spPr>
        </p:pic>
      </p:grpSp>
      <p:pic>
        <p:nvPicPr>
          <p:cNvPr id="753" name="object 75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420820" y="6052895"/>
            <a:ext cx="166937" cy="163379"/>
          </a:xfrm>
          <a:prstGeom prst="rect">
            <a:avLst/>
          </a:prstGeom>
        </p:spPr>
      </p:pic>
      <p:pic>
        <p:nvPicPr>
          <p:cNvPr id="754" name="object 75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647663" y="5951849"/>
            <a:ext cx="423758" cy="276353"/>
          </a:xfrm>
          <a:prstGeom prst="rect">
            <a:avLst/>
          </a:prstGeom>
        </p:spPr>
      </p:pic>
      <p:pic>
        <p:nvPicPr>
          <p:cNvPr id="755" name="object 75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496523" y="6031317"/>
            <a:ext cx="168147" cy="167794"/>
          </a:xfrm>
          <a:prstGeom prst="rect">
            <a:avLst/>
          </a:prstGeom>
        </p:spPr>
      </p:pic>
      <p:pic>
        <p:nvPicPr>
          <p:cNvPr id="756" name="object 75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715475" y="6030241"/>
            <a:ext cx="156607" cy="154787"/>
          </a:xfrm>
          <a:prstGeom prst="rect">
            <a:avLst/>
          </a:prstGeom>
        </p:spPr>
      </p:pic>
      <p:pic>
        <p:nvPicPr>
          <p:cNvPr id="757" name="object 757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917307" y="6017234"/>
            <a:ext cx="182401" cy="161647"/>
          </a:xfrm>
          <a:prstGeom prst="rect">
            <a:avLst/>
          </a:prstGeom>
        </p:spPr>
      </p:pic>
      <p:grpSp>
        <p:nvGrpSpPr>
          <p:cNvPr id="758" name="object 758"/>
          <p:cNvGrpSpPr/>
          <p:nvPr/>
        </p:nvGrpSpPr>
        <p:grpSpPr>
          <a:xfrm>
            <a:off x="8178109" y="5936933"/>
            <a:ext cx="276225" cy="233679"/>
            <a:chOff x="8178109" y="5936933"/>
            <a:chExt cx="276225" cy="233679"/>
          </a:xfrm>
        </p:grpSpPr>
        <p:pic>
          <p:nvPicPr>
            <p:cNvPr id="759" name="object 75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178109" y="6002738"/>
              <a:ext cx="186621" cy="167340"/>
            </a:xfrm>
            <a:prstGeom prst="rect">
              <a:avLst/>
            </a:prstGeom>
          </p:spPr>
        </p:pic>
        <p:sp>
          <p:nvSpPr>
            <p:cNvPr id="760" name="object 760"/>
            <p:cNvSpPr/>
            <p:nvPr/>
          </p:nvSpPr>
          <p:spPr>
            <a:xfrm>
              <a:off x="8422043" y="6042445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2718" y="0"/>
                  </a:moveTo>
                  <a:lnTo>
                    <a:pt x="2316" y="229"/>
                  </a:lnTo>
                  <a:lnTo>
                    <a:pt x="1916" y="458"/>
                  </a:lnTo>
                </a:path>
                <a:path w="3175" h="4445">
                  <a:moveTo>
                    <a:pt x="1916" y="458"/>
                  </a:moveTo>
                  <a:lnTo>
                    <a:pt x="1113" y="917"/>
                  </a:lnTo>
                  <a:lnTo>
                    <a:pt x="0" y="389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8420215" y="6046341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60">
                  <a:moveTo>
                    <a:pt x="1828" y="0"/>
                  </a:moveTo>
                  <a:lnTo>
                    <a:pt x="714" y="2979"/>
                  </a:lnTo>
                  <a:lnTo>
                    <a:pt x="0" y="9988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8419500" y="605632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14" y="0"/>
                  </a:moveTo>
                  <a:lnTo>
                    <a:pt x="0" y="7010"/>
                  </a:lnTo>
                  <a:lnTo>
                    <a:pt x="984" y="17993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8420484" y="6074323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09" h="24129">
                  <a:moveTo>
                    <a:pt x="0" y="0"/>
                  </a:moveTo>
                  <a:lnTo>
                    <a:pt x="983" y="10983"/>
                  </a:lnTo>
                  <a:lnTo>
                    <a:pt x="3289" y="24121"/>
                  </a:lnTo>
                </a:path>
              </a:pathLst>
            </a:custGeom>
            <a:ln w="34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8423774" y="6098444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90" h="45085">
                  <a:moveTo>
                    <a:pt x="0" y="0"/>
                  </a:moveTo>
                  <a:lnTo>
                    <a:pt x="4050" y="21623"/>
                  </a:lnTo>
                  <a:lnTo>
                    <a:pt x="6295" y="33500"/>
                  </a:lnTo>
                  <a:lnTo>
                    <a:pt x="7540" y="39833"/>
                  </a:lnTo>
                  <a:lnTo>
                    <a:pt x="8591" y="44824"/>
                  </a:lnTo>
                </a:path>
              </a:pathLst>
            </a:custGeom>
            <a:ln w="33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8434581" y="595821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8" y="917"/>
                  </a:moveTo>
                  <a:lnTo>
                    <a:pt x="344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8431493" y="595432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88" y="3888"/>
                  </a:moveTo>
                  <a:lnTo>
                    <a:pt x="0" y="0"/>
                  </a:lnTo>
                  <a:lnTo>
                    <a:pt x="489" y="375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8431983" y="595470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0" y="0"/>
                  </a:moveTo>
                  <a:lnTo>
                    <a:pt x="490" y="375"/>
                  </a:lnTo>
                  <a:lnTo>
                    <a:pt x="4627" y="3266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8" name="object 768"/>
          <p:cNvGrpSpPr/>
          <p:nvPr/>
        </p:nvGrpSpPr>
        <p:grpSpPr>
          <a:xfrm>
            <a:off x="8506376" y="5857341"/>
            <a:ext cx="428625" cy="306070"/>
            <a:chOff x="8506376" y="5857341"/>
            <a:chExt cx="428625" cy="306070"/>
          </a:xfrm>
        </p:grpSpPr>
        <p:pic>
          <p:nvPicPr>
            <p:cNvPr id="769" name="object 76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506376" y="5981913"/>
              <a:ext cx="222381" cy="181392"/>
            </a:xfrm>
            <a:prstGeom prst="rect">
              <a:avLst/>
            </a:prstGeom>
          </p:spPr>
        </p:pic>
        <p:pic>
          <p:nvPicPr>
            <p:cNvPr id="770" name="object 77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758825" y="5857341"/>
              <a:ext cx="175769" cy="300822"/>
            </a:xfrm>
            <a:prstGeom prst="rect">
              <a:avLst/>
            </a:prstGeom>
          </p:spPr>
        </p:pic>
      </p:grpSp>
      <p:grpSp>
        <p:nvGrpSpPr>
          <p:cNvPr id="771" name="object 771"/>
          <p:cNvGrpSpPr/>
          <p:nvPr/>
        </p:nvGrpSpPr>
        <p:grpSpPr>
          <a:xfrm>
            <a:off x="9150862" y="5855276"/>
            <a:ext cx="409575" cy="414655"/>
            <a:chOff x="9150862" y="5855276"/>
            <a:chExt cx="409575" cy="414655"/>
          </a:xfrm>
        </p:grpSpPr>
        <p:pic>
          <p:nvPicPr>
            <p:cNvPr id="772" name="object 77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150862" y="5935142"/>
              <a:ext cx="166013" cy="211897"/>
            </a:xfrm>
            <a:prstGeom prst="rect">
              <a:avLst/>
            </a:prstGeom>
          </p:spPr>
        </p:pic>
        <p:pic>
          <p:nvPicPr>
            <p:cNvPr id="773" name="object 77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355381" y="5855276"/>
              <a:ext cx="204828" cy="414307"/>
            </a:xfrm>
            <a:prstGeom prst="rect">
              <a:avLst/>
            </a:prstGeom>
          </p:spPr>
        </p:pic>
      </p:grpSp>
      <p:pic>
        <p:nvPicPr>
          <p:cNvPr id="774" name="object 774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681974" y="6876582"/>
            <a:ext cx="264510" cy="178546"/>
          </a:xfrm>
          <a:prstGeom prst="rect">
            <a:avLst/>
          </a:prstGeom>
        </p:spPr>
      </p:pic>
      <p:pic>
        <p:nvPicPr>
          <p:cNvPr id="775" name="object 775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010028" y="6888184"/>
            <a:ext cx="160766" cy="175576"/>
          </a:xfrm>
          <a:prstGeom prst="rect">
            <a:avLst/>
          </a:prstGeom>
        </p:spPr>
      </p:pic>
      <p:grpSp>
        <p:nvGrpSpPr>
          <p:cNvPr id="776" name="object 776"/>
          <p:cNvGrpSpPr/>
          <p:nvPr/>
        </p:nvGrpSpPr>
        <p:grpSpPr>
          <a:xfrm>
            <a:off x="1249128" y="6843298"/>
            <a:ext cx="374015" cy="239395"/>
            <a:chOff x="1249128" y="6843298"/>
            <a:chExt cx="374015" cy="239395"/>
          </a:xfrm>
        </p:grpSpPr>
        <p:pic>
          <p:nvPicPr>
            <p:cNvPr id="777" name="object 77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249128" y="6843298"/>
              <a:ext cx="115326" cy="208026"/>
            </a:xfrm>
            <a:prstGeom prst="rect">
              <a:avLst/>
            </a:prstGeom>
          </p:spPr>
        </p:pic>
        <p:pic>
          <p:nvPicPr>
            <p:cNvPr id="778" name="object 77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399648" y="6855673"/>
              <a:ext cx="223263" cy="226490"/>
            </a:xfrm>
            <a:prstGeom prst="rect">
              <a:avLst/>
            </a:prstGeom>
          </p:spPr>
        </p:pic>
      </p:grpSp>
      <p:pic>
        <p:nvPicPr>
          <p:cNvPr id="779" name="object 779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142499" y="6811122"/>
            <a:ext cx="201593" cy="215950"/>
          </a:xfrm>
          <a:prstGeom prst="rect">
            <a:avLst/>
          </a:prstGeom>
        </p:spPr>
      </p:pic>
      <p:pic>
        <p:nvPicPr>
          <p:cNvPr id="780" name="object 780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398248" y="6848854"/>
            <a:ext cx="190082" cy="141223"/>
          </a:xfrm>
          <a:prstGeom prst="rect">
            <a:avLst/>
          </a:prstGeom>
        </p:spPr>
      </p:pic>
      <p:pic>
        <p:nvPicPr>
          <p:cNvPr id="781" name="object 781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656051" y="6809538"/>
            <a:ext cx="170555" cy="204693"/>
          </a:xfrm>
          <a:prstGeom prst="rect">
            <a:avLst/>
          </a:prstGeom>
        </p:spPr>
      </p:pic>
      <p:grpSp>
        <p:nvGrpSpPr>
          <p:cNvPr id="782" name="object 782"/>
          <p:cNvGrpSpPr/>
          <p:nvPr/>
        </p:nvGrpSpPr>
        <p:grpSpPr>
          <a:xfrm>
            <a:off x="2866343" y="6761578"/>
            <a:ext cx="79375" cy="203835"/>
            <a:chOff x="2866343" y="6761578"/>
            <a:chExt cx="79375" cy="203835"/>
          </a:xfrm>
        </p:grpSpPr>
        <p:sp>
          <p:nvSpPr>
            <p:cNvPr id="783" name="object 783"/>
            <p:cNvSpPr/>
            <p:nvPr/>
          </p:nvSpPr>
          <p:spPr>
            <a:xfrm>
              <a:off x="2900069" y="685004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0"/>
                  </a:moveTo>
                  <a:lnTo>
                    <a:pt x="343" y="344"/>
                  </a:lnTo>
                  <a:lnTo>
                    <a:pt x="687" y="688"/>
                  </a:lnTo>
                </a:path>
                <a:path w="5080" h="6350">
                  <a:moveTo>
                    <a:pt x="687" y="688"/>
                  </a:moveTo>
                  <a:lnTo>
                    <a:pt x="1375" y="1375"/>
                  </a:lnTo>
                  <a:lnTo>
                    <a:pt x="4754" y="590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2904824" y="6855947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5" h="14604">
                  <a:moveTo>
                    <a:pt x="0" y="0"/>
                  </a:moveTo>
                  <a:lnTo>
                    <a:pt x="3378" y="4525"/>
                  </a:lnTo>
                  <a:lnTo>
                    <a:pt x="8237" y="14135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2913061" y="6870083"/>
              <a:ext cx="9525" cy="23495"/>
            </a:xfrm>
            <a:custGeom>
              <a:avLst/>
              <a:gdLst/>
              <a:ahLst/>
              <a:cxnLst/>
              <a:rect l="l" t="t" r="r" b="b"/>
              <a:pathLst>
                <a:path w="9525" h="23495">
                  <a:moveTo>
                    <a:pt x="0" y="0"/>
                  </a:moveTo>
                  <a:lnTo>
                    <a:pt x="4858" y="9611"/>
                  </a:lnTo>
                  <a:lnTo>
                    <a:pt x="8931" y="23324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921992" y="6893408"/>
              <a:ext cx="5715" cy="28575"/>
            </a:xfrm>
            <a:custGeom>
              <a:avLst/>
              <a:gdLst/>
              <a:ahLst/>
              <a:cxnLst/>
              <a:rect l="l" t="t" r="r" b="b"/>
              <a:pathLst>
                <a:path w="5714" h="28575">
                  <a:moveTo>
                    <a:pt x="0" y="0"/>
                  </a:moveTo>
                  <a:lnTo>
                    <a:pt x="2377" y="8158"/>
                  </a:lnTo>
                  <a:lnTo>
                    <a:pt x="3748" y="13844"/>
                  </a:lnTo>
                  <a:lnTo>
                    <a:pt x="4633" y="19726"/>
                  </a:lnTo>
                  <a:lnTo>
                    <a:pt x="5551" y="28475"/>
                  </a:lnTo>
                </a:path>
              </a:pathLst>
            </a:custGeom>
            <a:ln w="33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927544" y="6921883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69" h="26670">
                  <a:moveTo>
                    <a:pt x="0" y="0"/>
                  </a:moveTo>
                  <a:lnTo>
                    <a:pt x="839" y="8715"/>
                  </a:lnTo>
                  <a:lnTo>
                    <a:pt x="1172" y="14370"/>
                  </a:lnTo>
                  <a:lnTo>
                    <a:pt x="1045" y="19437"/>
                  </a:lnTo>
                  <a:lnTo>
                    <a:pt x="506" y="26392"/>
                  </a:lnTo>
                </a:path>
              </a:pathLst>
            </a:custGeom>
            <a:ln w="33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884250" y="678194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060" y="3550"/>
                  </a:moveTo>
                  <a:lnTo>
                    <a:pt x="2429" y="3091"/>
                  </a:lnTo>
                  <a:lnTo>
                    <a:pt x="1798" y="2632"/>
                  </a:lnTo>
                </a:path>
                <a:path w="3175" h="3809">
                  <a:moveTo>
                    <a:pt x="1798" y="2632"/>
                  </a:moveTo>
                  <a:lnTo>
                    <a:pt x="537" y="17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883712" y="6778947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537" y="2999"/>
                  </a:moveTo>
                  <a:lnTo>
                    <a:pt x="0" y="1285"/>
                  </a:lnTo>
                  <a:lnTo>
                    <a:pt x="1973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0" name="object 79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005366" y="6792022"/>
            <a:ext cx="275155" cy="165273"/>
          </a:xfrm>
          <a:prstGeom prst="rect">
            <a:avLst/>
          </a:prstGeom>
        </p:spPr>
      </p:pic>
      <p:pic>
        <p:nvPicPr>
          <p:cNvPr id="791" name="object 79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325669" y="6698371"/>
            <a:ext cx="217955" cy="291351"/>
          </a:xfrm>
          <a:prstGeom prst="rect">
            <a:avLst/>
          </a:prstGeom>
        </p:spPr>
      </p:pic>
      <p:pic>
        <p:nvPicPr>
          <p:cNvPr id="792" name="object 79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597116" y="6686474"/>
            <a:ext cx="68358" cy="275807"/>
          </a:xfrm>
          <a:prstGeom prst="rect">
            <a:avLst/>
          </a:prstGeom>
        </p:spPr>
      </p:pic>
      <p:pic>
        <p:nvPicPr>
          <p:cNvPr id="793" name="object 79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3715832" y="6774419"/>
            <a:ext cx="225121" cy="195433"/>
          </a:xfrm>
          <a:prstGeom prst="rect">
            <a:avLst/>
          </a:prstGeom>
        </p:spPr>
      </p:pic>
      <p:pic>
        <p:nvPicPr>
          <p:cNvPr id="794" name="object 794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007407" y="6730931"/>
            <a:ext cx="240760" cy="215071"/>
          </a:xfrm>
          <a:prstGeom prst="rect">
            <a:avLst/>
          </a:prstGeom>
        </p:spPr>
      </p:pic>
      <p:pic>
        <p:nvPicPr>
          <p:cNvPr id="795" name="object 795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930215" y="6721535"/>
            <a:ext cx="193535" cy="204220"/>
          </a:xfrm>
          <a:prstGeom prst="rect">
            <a:avLst/>
          </a:prstGeom>
        </p:spPr>
      </p:pic>
      <p:pic>
        <p:nvPicPr>
          <p:cNvPr id="796" name="object 796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5176121" y="6726634"/>
            <a:ext cx="170679" cy="171179"/>
          </a:xfrm>
          <a:prstGeom prst="rect">
            <a:avLst/>
          </a:prstGeom>
        </p:spPr>
      </p:pic>
      <p:pic>
        <p:nvPicPr>
          <p:cNvPr id="797" name="object 797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708669" y="6726029"/>
            <a:ext cx="229037" cy="144285"/>
          </a:xfrm>
          <a:prstGeom prst="rect">
            <a:avLst/>
          </a:prstGeom>
        </p:spPr>
      </p:pic>
      <p:pic>
        <p:nvPicPr>
          <p:cNvPr id="798" name="object 798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000739" y="6689066"/>
            <a:ext cx="408160" cy="221604"/>
          </a:xfrm>
          <a:prstGeom prst="rect">
            <a:avLst/>
          </a:prstGeom>
        </p:spPr>
      </p:pic>
      <p:pic>
        <p:nvPicPr>
          <p:cNvPr id="799" name="object 799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977438" y="6679940"/>
            <a:ext cx="199838" cy="178637"/>
          </a:xfrm>
          <a:prstGeom prst="rect">
            <a:avLst/>
          </a:prstGeom>
        </p:spPr>
      </p:pic>
      <p:pic>
        <p:nvPicPr>
          <p:cNvPr id="800" name="object 800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221957" y="6538292"/>
            <a:ext cx="223144" cy="428991"/>
          </a:xfrm>
          <a:prstGeom prst="rect">
            <a:avLst/>
          </a:prstGeom>
        </p:spPr>
      </p:pic>
      <p:pic>
        <p:nvPicPr>
          <p:cNvPr id="801" name="object 801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7871685" y="6681707"/>
            <a:ext cx="180260" cy="182429"/>
          </a:xfrm>
          <a:prstGeom prst="rect">
            <a:avLst/>
          </a:prstGeom>
        </p:spPr>
      </p:pic>
      <p:pic>
        <p:nvPicPr>
          <p:cNvPr id="802" name="object 802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8101448" y="6693537"/>
            <a:ext cx="173140" cy="159497"/>
          </a:xfrm>
          <a:prstGeom prst="rect">
            <a:avLst/>
          </a:prstGeom>
        </p:spPr>
      </p:pic>
      <p:pic>
        <p:nvPicPr>
          <p:cNvPr id="803" name="object 803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8394950" y="6633589"/>
            <a:ext cx="483577" cy="376158"/>
          </a:xfrm>
          <a:prstGeom prst="rect">
            <a:avLst/>
          </a:prstGeom>
        </p:spPr>
      </p:pic>
      <p:grpSp>
        <p:nvGrpSpPr>
          <p:cNvPr id="804" name="object 804"/>
          <p:cNvGrpSpPr/>
          <p:nvPr/>
        </p:nvGrpSpPr>
        <p:grpSpPr>
          <a:xfrm>
            <a:off x="8908849" y="6502993"/>
            <a:ext cx="60960" cy="267335"/>
            <a:chOff x="8908849" y="6502993"/>
            <a:chExt cx="60960" cy="267335"/>
          </a:xfrm>
        </p:grpSpPr>
        <p:sp>
          <p:nvSpPr>
            <p:cNvPr id="805" name="object 805"/>
            <p:cNvSpPr/>
            <p:nvPr/>
          </p:nvSpPr>
          <p:spPr>
            <a:xfrm>
              <a:off x="8931436" y="654735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687" y="1720"/>
                  </a:moveTo>
                  <a:lnTo>
                    <a:pt x="344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8926947" y="6530016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79">
                  <a:moveTo>
                    <a:pt x="4488" y="17334"/>
                  </a:moveTo>
                  <a:lnTo>
                    <a:pt x="941" y="5829"/>
                  </a:lnTo>
                  <a:lnTo>
                    <a:pt x="0" y="0"/>
                  </a:lnTo>
                </a:path>
              </a:pathLst>
            </a:custGeom>
            <a:ln w="34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8926005" y="6522144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941" y="7872"/>
                  </a:moveTo>
                  <a:lnTo>
                    <a:pt x="0" y="2041"/>
                  </a:lnTo>
                  <a:lnTo>
                    <a:pt x="645" y="0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8926651" y="652010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2042"/>
                  </a:moveTo>
                  <a:lnTo>
                    <a:pt x="645" y="0"/>
                  </a:lnTo>
                  <a:lnTo>
                    <a:pt x="3115" y="7087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8929766" y="6527189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0" y="0"/>
                  </a:moveTo>
                  <a:lnTo>
                    <a:pt x="1487" y="4384"/>
                  </a:lnTo>
                  <a:lnTo>
                    <a:pt x="2643" y="8504"/>
                  </a:lnTo>
                  <a:lnTo>
                    <a:pt x="4060" y="14750"/>
                  </a:lnTo>
                  <a:lnTo>
                    <a:pt x="6332" y="25514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8936099" y="6552703"/>
              <a:ext cx="7620" cy="45720"/>
            </a:xfrm>
            <a:custGeom>
              <a:avLst/>
              <a:gdLst/>
              <a:ahLst/>
              <a:cxnLst/>
              <a:rect l="l" t="t" r="r" b="b"/>
              <a:pathLst>
                <a:path w="7620" h="45720">
                  <a:moveTo>
                    <a:pt x="0" y="0"/>
                  </a:moveTo>
                  <a:lnTo>
                    <a:pt x="2287" y="11079"/>
                  </a:lnTo>
                  <a:lnTo>
                    <a:pt x="3811" y="19535"/>
                  </a:lnTo>
                  <a:lnTo>
                    <a:pt x="5258" y="29652"/>
                  </a:lnTo>
                  <a:lnTo>
                    <a:pt x="7313" y="45718"/>
                  </a:lnTo>
                </a:path>
              </a:pathLst>
            </a:custGeom>
            <a:ln w="34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8943413" y="6598421"/>
              <a:ext cx="5715" cy="57785"/>
            </a:xfrm>
            <a:custGeom>
              <a:avLst/>
              <a:gdLst/>
              <a:ahLst/>
              <a:cxnLst/>
              <a:rect l="l" t="t" r="r" b="b"/>
              <a:pathLst>
                <a:path w="5715" h="57784">
                  <a:moveTo>
                    <a:pt x="0" y="0"/>
                  </a:moveTo>
                  <a:lnTo>
                    <a:pt x="2026" y="16252"/>
                  </a:lnTo>
                  <a:lnTo>
                    <a:pt x="3275" y="27675"/>
                  </a:lnTo>
                  <a:lnTo>
                    <a:pt x="4262" y="39674"/>
                  </a:lnTo>
                  <a:lnTo>
                    <a:pt x="5503" y="57653"/>
                  </a:lnTo>
                </a:path>
              </a:pathLst>
            </a:custGeom>
            <a:ln w="32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8948916" y="6656075"/>
              <a:ext cx="5080" cy="98425"/>
            </a:xfrm>
            <a:custGeom>
              <a:avLst/>
              <a:gdLst/>
              <a:ahLst/>
              <a:cxnLst/>
              <a:rect l="l" t="t" r="r" b="b"/>
              <a:pathLst>
                <a:path w="5079" h="98425">
                  <a:moveTo>
                    <a:pt x="0" y="0"/>
                  </a:moveTo>
                  <a:lnTo>
                    <a:pt x="1970" y="48107"/>
                  </a:lnTo>
                  <a:lnTo>
                    <a:pt x="3125" y="74390"/>
                  </a:lnTo>
                  <a:lnTo>
                    <a:pt x="3912" y="88070"/>
                  </a:lnTo>
                  <a:lnTo>
                    <a:pt x="4780" y="98370"/>
                  </a:lnTo>
                </a:path>
              </a:pathLst>
            </a:custGeom>
            <a:ln w="31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3" name="object 813"/>
          <p:cNvGrpSpPr/>
          <p:nvPr/>
        </p:nvGrpSpPr>
        <p:grpSpPr>
          <a:xfrm>
            <a:off x="9026996" y="6607968"/>
            <a:ext cx="455295" cy="210185"/>
            <a:chOff x="9026996" y="6607968"/>
            <a:chExt cx="455295" cy="210185"/>
          </a:xfrm>
        </p:grpSpPr>
        <p:pic>
          <p:nvPicPr>
            <p:cNvPr id="814" name="object 81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026996" y="6610323"/>
              <a:ext cx="221056" cy="207348"/>
            </a:xfrm>
            <a:prstGeom prst="rect">
              <a:avLst/>
            </a:prstGeom>
          </p:spPr>
        </p:pic>
        <p:pic>
          <p:nvPicPr>
            <p:cNvPr id="815" name="object 81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9275669" y="6607968"/>
              <a:ext cx="206575" cy="200985"/>
            </a:xfrm>
            <a:prstGeom prst="rect">
              <a:avLst/>
            </a:prstGeom>
          </p:spPr>
        </p:pic>
      </p:grpSp>
      <p:pic>
        <p:nvPicPr>
          <p:cNvPr id="816" name="object 81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710041" y="7502452"/>
            <a:ext cx="337590" cy="379077"/>
          </a:xfrm>
          <a:prstGeom prst="rect">
            <a:avLst/>
          </a:prstGeom>
        </p:spPr>
      </p:pic>
      <p:pic>
        <p:nvPicPr>
          <p:cNvPr id="817" name="object 817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102082" y="7618324"/>
            <a:ext cx="121738" cy="184167"/>
          </a:xfrm>
          <a:prstGeom prst="rect">
            <a:avLst/>
          </a:prstGeom>
        </p:spPr>
      </p:pic>
      <p:pic>
        <p:nvPicPr>
          <p:cNvPr id="818" name="object 818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315527" y="7593824"/>
            <a:ext cx="276842" cy="206825"/>
          </a:xfrm>
          <a:prstGeom prst="rect">
            <a:avLst/>
          </a:prstGeom>
        </p:spPr>
      </p:pic>
      <p:pic>
        <p:nvPicPr>
          <p:cNvPr id="819" name="object 819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1691633" y="7721626"/>
            <a:ext cx="87336" cy="153651"/>
          </a:xfrm>
          <a:prstGeom prst="rect">
            <a:avLst/>
          </a:prstGeom>
        </p:spPr>
      </p:pic>
      <p:pic>
        <p:nvPicPr>
          <p:cNvPr id="820" name="object 820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250318" y="7519344"/>
            <a:ext cx="391934" cy="261756"/>
          </a:xfrm>
          <a:prstGeom prst="rect">
            <a:avLst/>
          </a:prstGeom>
        </p:spPr>
      </p:pic>
      <p:grpSp>
        <p:nvGrpSpPr>
          <p:cNvPr id="821" name="object 821"/>
          <p:cNvGrpSpPr/>
          <p:nvPr/>
        </p:nvGrpSpPr>
        <p:grpSpPr>
          <a:xfrm>
            <a:off x="2702596" y="7594096"/>
            <a:ext cx="444500" cy="208279"/>
            <a:chOff x="2702596" y="7594096"/>
            <a:chExt cx="444500" cy="208279"/>
          </a:xfrm>
        </p:grpSpPr>
        <p:pic>
          <p:nvPicPr>
            <p:cNvPr id="822" name="object 82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702596" y="7620257"/>
              <a:ext cx="187690" cy="181918"/>
            </a:xfrm>
            <a:prstGeom prst="rect">
              <a:avLst/>
            </a:prstGeom>
          </p:spPr>
        </p:pic>
        <p:pic>
          <p:nvPicPr>
            <p:cNvPr id="823" name="object 82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929230" y="7594096"/>
              <a:ext cx="217242" cy="186907"/>
            </a:xfrm>
            <a:prstGeom prst="rect">
              <a:avLst/>
            </a:prstGeom>
          </p:spPr>
        </p:pic>
      </p:grpSp>
      <p:pic>
        <p:nvPicPr>
          <p:cNvPr id="824" name="object 824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645959" y="7468974"/>
            <a:ext cx="433444" cy="272653"/>
          </a:xfrm>
          <a:prstGeom prst="rect">
            <a:avLst/>
          </a:prstGeom>
        </p:spPr>
      </p:pic>
      <p:pic>
        <p:nvPicPr>
          <p:cNvPr id="825" name="object 825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157913" y="7538901"/>
            <a:ext cx="215646" cy="207758"/>
          </a:xfrm>
          <a:prstGeom prst="rect">
            <a:avLst/>
          </a:prstGeom>
        </p:spPr>
      </p:pic>
      <p:pic>
        <p:nvPicPr>
          <p:cNvPr id="826" name="object 826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945834" y="7462730"/>
            <a:ext cx="282353" cy="174172"/>
          </a:xfrm>
          <a:prstGeom prst="rect">
            <a:avLst/>
          </a:prstGeom>
        </p:spPr>
      </p:pic>
      <p:pic>
        <p:nvPicPr>
          <p:cNvPr id="827" name="object 827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321115" y="7453075"/>
            <a:ext cx="218470" cy="181894"/>
          </a:xfrm>
          <a:prstGeom prst="rect">
            <a:avLst/>
          </a:prstGeom>
        </p:spPr>
      </p:pic>
      <p:pic>
        <p:nvPicPr>
          <p:cNvPr id="828" name="object 828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5633077" y="7350377"/>
            <a:ext cx="384400" cy="266690"/>
          </a:xfrm>
          <a:prstGeom prst="rect">
            <a:avLst/>
          </a:prstGeom>
        </p:spPr>
      </p:pic>
      <p:grpSp>
        <p:nvGrpSpPr>
          <p:cNvPr id="829" name="object 829"/>
          <p:cNvGrpSpPr/>
          <p:nvPr/>
        </p:nvGrpSpPr>
        <p:grpSpPr>
          <a:xfrm>
            <a:off x="6090463" y="7312345"/>
            <a:ext cx="436245" cy="294640"/>
            <a:chOff x="6090463" y="7312345"/>
            <a:chExt cx="436245" cy="294640"/>
          </a:xfrm>
        </p:grpSpPr>
        <p:pic>
          <p:nvPicPr>
            <p:cNvPr id="830" name="object 83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090463" y="7446179"/>
              <a:ext cx="175642" cy="160426"/>
            </a:xfrm>
            <a:prstGeom prst="rect">
              <a:avLst/>
            </a:prstGeom>
          </p:spPr>
        </p:pic>
        <p:pic>
          <p:nvPicPr>
            <p:cNvPr id="831" name="object 83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309812" y="7312345"/>
              <a:ext cx="216324" cy="275814"/>
            </a:xfrm>
            <a:prstGeom prst="rect">
              <a:avLst/>
            </a:prstGeom>
          </p:spPr>
        </p:pic>
      </p:grpSp>
      <p:pic>
        <p:nvPicPr>
          <p:cNvPr id="832" name="object 832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6958403" y="7388021"/>
            <a:ext cx="164679" cy="181478"/>
          </a:xfrm>
          <a:prstGeom prst="rect">
            <a:avLst/>
          </a:prstGeom>
        </p:spPr>
      </p:pic>
      <p:pic>
        <p:nvPicPr>
          <p:cNvPr id="833" name="object 833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7201480" y="7274098"/>
            <a:ext cx="205781" cy="427160"/>
          </a:xfrm>
          <a:prstGeom prst="rect">
            <a:avLst/>
          </a:prstGeom>
        </p:spPr>
      </p:pic>
      <p:pic>
        <p:nvPicPr>
          <p:cNvPr id="834" name="object 834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678923" y="7386759"/>
            <a:ext cx="211702" cy="208453"/>
          </a:xfrm>
          <a:prstGeom prst="rect">
            <a:avLst/>
          </a:prstGeom>
        </p:spPr>
      </p:pic>
      <p:grpSp>
        <p:nvGrpSpPr>
          <p:cNvPr id="835" name="object 835"/>
          <p:cNvGrpSpPr/>
          <p:nvPr/>
        </p:nvGrpSpPr>
        <p:grpSpPr>
          <a:xfrm>
            <a:off x="7948214" y="7253733"/>
            <a:ext cx="965835" cy="504825"/>
            <a:chOff x="7948214" y="7253733"/>
            <a:chExt cx="965835" cy="504825"/>
          </a:xfrm>
        </p:grpSpPr>
        <p:pic>
          <p:nvPicPr>
            <p:cNvPr id="836" name="object 836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948214" y="7396496"/>
              <a:ext cx="235852" cy="161998"/>
            </a:xfrm>
            <a:prstGeom prst="rect">
              <a:avLst/>
            </a:prstGeom>
          </p:spPr>
        </p:pic>
        <p:pic>
          <p:nvPicPr>
            <p:cNvPr id="837" name="object 83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217395" y="7401679"/>
              <a:ext cx="187507" cy="356623"/>
            </a:xfrm>
            <a:prstGeom prst="rect">
              <a:avLst/>
            </a:prstGeom>
          </p:spPr>
        </p:pic>
        <p:pic>
          <p:nvPicPr>
            <p:cNvPr id="838" name="object 83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395290" y="7253733"/>
              <a:ext cx="94074" cy="275163"/>
            </a:xfrm>
            <a:prstGeom prst="rect">
              <a:avLst/>
            </a:prstGeom>
          </p:spPr>
        </p:pic>
        <p:pic>
          <p:nvPicPr>
            <p:cNvPr id="839" name="object 83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531018" y="7357974"/>
              <a:ext cx="157737" cy="164841"/>
            </a:xfrm>
            <a:prstGeom prst="rect">
              <a:avLst/>
            </a:prstGeom>
          </p:spPr>
        </p:pic>
        <p:pic>
          <p:nvPicPr>
            <p:cNvPr id="840" name="object 84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728753" y="7334748"/>
              <a:ext cx="184807" cy="354005"/>
            </a:xfrm>
            <a:prstGeom prst="rect">
              <a:avLst/>
            </a:prstGeom>
          </p:spPr>
        </p:pic>
      </p:grpSp>
      <p:grpSp>
        <p:nvGrpSpPr>
          <p:cNvPr id="841" name="object 841"/>
          <p:cNvGrpSpPr/>
          <p:nvPr/>
        </p:nvGrpSpPr>
        <p:grpSpPr>
          <a:xfrm>
            <a:off x="8999921" y="7353991"/>
            <a:ext cx="44450" cy="157480"/>
            <a:chOff x="8999921" y="7353991"/>
            <a:chExt cx="44450" cy="157480"/>
          </a:xfrm>
        </p:grpSpPr>
        <p:sp>
          <p:nvSpPr>
            <p:cNvPr id="842" name="object 842"/>
            <p:cNvSpPr/>
            <p:nvPr/>
          </p:nvSpPr>
          <p:spPr>
            <a:xfrm>
              <a:off x="9026347" y="73715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9025460" y="737145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00"/>
                  </a:moveTo>
                  <a:lnTo>
                    <a:pt x="18349" y="100"/>
                  </a:lnTo>
                </a:path>
              </a:pathLst>
            </a:custGeom>
            <a:ln w="35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9024661" y="7371655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799" y="0"/>
                  </a:moveTo>
                  <a:lnTo>
                    <a:pt x="256" y="201"/>
                  </a:lnTo>
                  <a:lnTo>
                    <a:pt x="0" y="3266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9024018" y="7374921"/>
              <a:ext cx="1270" cy="33020"/>
            </a:xfrm>
            <a:custGeom>
              <a:avLst/>
              <a:gdLst/>
              <a:ahLst/>
              <a:cxnLst/>
              <a:rect l="l" t="t" r="r" b="b"/>
              <a:pathLst>
                <a:path w="1270" h="33020">
                  <a:moveTo>
                    <a:pt x="321" y="-17277"/>
                  </a:moveTo>
                  <a:lnTo>
                    <a:pt x="321" y="50088"/>
                  </a:lnTo>
                </a:path>
              </a:pathLst>
            </a:custGeom>
            <a:ln w="35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9022571" y="7407732"/>
              <a:ext cx="1905" cy="31115"/>
            </a:xfrm>
            <a:custGeom>
              <a:avLst/>
              <a:gdLst/>
              <a:ahLst/>
              <a:cxnLst/>
              <a:rect l="l" t="t" r="r" b="b"/>
              <a:pathLst>
                <a:path w="1904" h="31115">
                  <a:moveTo>
                    <a:pt x="1447" y="0"/>
                  </a:moveTo>
                  <a:lnTo>
                    <a:pt x="1231" y="8138"/>
                  </a:lnTo>
                  <a:lnTo>
                    <a:pt x="1008" y="14027"/>
                  </a:lnTo>
                  <a:lnTo>
                    <a:pt x="643" y="20526"/>
                  </a:lnTo>
                  <a:lnTo>
                    <a:pt x="0" y="30495"/>
                  </a:lnTo>
                </a:path>
              </a:pathLst>
            </a:custGeom>
            <a:ln w="33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9019708" y="7438227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2862" y="0"/>
                  </a:moveTo>
                  <a:lnTo>
                    <a:pt x="2196" y="9991"/>
                  </a:lnTo>
                  <a:lnTo>
                    <a:pt x="1676" y="16653"/>
                  </a:lnTo>
                  <a:lnTo>
                    <a:pt x="1034" y="22985"/>
                  </a:lnTo>
                  <a:lnTo>
                    <a:pt x="0" y="31986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9016369" y="7470213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09" h="24765">
                  <a:moveTo>
                    <a:pt x="3339" y="0"/>
                  </a:moveTo>
                  <a:lnTo>
                    <a:pt x="1581" y="15112"/>
                  </a:lnTo>
                  <a:lnTo>
                    <a:pt x="0" y="24638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9" name="object 849"/>
          <p:cNvGrpSpPr/>
          <p:nvPr/>
        </p:nvGrpSpPr>
        <p:grpSpPr>
          <a:xfrm>
            <a:off x="9029528" y="7258060"/>
            <a:ext cx="41275" cy="45085"/>
            <a:chOff x="9029528" y="7258060"/>
            <a:chExt cx="41275" cy="45085"/>
          </a:xfrm>
        </p:grpSpPr>
        <p:sp>
          <p:nvSpPr>
            <p:cNvPr id="850" name="object 850"/>
            <p:cNvSpPr/>
            <p:nvPr/>
          </p:nvSpPr>
          <p:spPr>
            <a:xfrm>
              <a:off x="9047592" y="728566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9046962" y="7279051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4" h="6984">
                  <a:moveTo>
                    <a:pt x="629" y="6608"/>
                  </a:moveTo>
                  <a:lnTo>
                    <a:pt x="0" y="2486"/>
                  </a:lnTo>
                  <a:lnTo>
                    <a:pt x="201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9047164" y="727596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0" y="3081"/>
                  </a:moveTo>
                  <a:lnTo>
                    <a:pt x="201" y="595"/>
                  </a:lnTo>
                  <a:lnTo>
                    <a:pt x="1740" y="0"/>
                  </a:lnTo>
                </a:path>
              </a:pathLst>
            </a:custGeom>
            <a:ln w="34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9048904" y="7275373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0" y="596"/>
                  </a:moveTo>
                  <a:lnTo>
                    <a:pt x="1538" y="0"/>
                  </a:lnTo>
                  <a:lnTo>
                    <a:pt x="4260" y="1543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4" name="object 854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9132263" y="7301315"/>
            <a:ext cx="344050" cy="485651"/>
          </a:xfrm>
          <a:prstGeom prst="rect">
            <a:avLst/>
          </a:prstGeom>
        </p:spPr>
      </p:pic>
      <p:grpSp>
        <p:nvGrpSpPr>
          <p:cNvPr id="855" name="object 855"/>
          <p:cNvGrpSpPr/>
          <p:nvPr/>
        </p:nvGrpSpPr>
        <p:grpSpPr>
          <a:xfrm>
            <a:off x="786488" y="8273494"/>
            <a:ext cx="329565" cy="339725"/>
            <a:chOff x="786488" y="8273494"/>
            <a:chExt cx="329565" cy="339725"/>
          </a:xfrm>
        </p:grpSpPr>
        <p:sp>
          <p:nvSpPr>
            <p:cNvPr id="856" name="object 856"/>
            <p:cNvSpPr/>
            <p:nvPr/>
          </p:nvSpPr>
          <p:spPr>
            <a:xfrm>
              <a:off x="895910" y="830353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889688" y="8293727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6221" y="9804"/>
                  </a:moveTo>
                  <a:lnTo>
                    <a:pt x="1758" y="2478"/>
                  </a:lnTo>
                  <a:lnTo>
                    <a:pt x="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886382" y="8291011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305" y="2716"/>
                  </a:moveTo>
                  <a:lnTo>
                    <a:pt x="1547" y="236"/>
                  </a:lnTo>
                  <a:lnTo>
                    <a:pt x="0" y="0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883876" y="8290774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5">
                  <a:moveTo>
                    <a:pt x="2506" y="237"/>
                  </a:moveTo>
                  <a:lnTo>
                    <a:pt x="958" y="0"/>
                  </a:lnTo>
                  <a:lnTo>
                    <a:pt x="0" y="554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882805" y="8296315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69" h="19684">
                  <a:moveTo>
                    <a:pt x="1071" y="0"/>
                  </a:moveTo>
                  <a:lnTo>
                    <a:pt x="112" y="5540"/>
                  </a:lnTo>
                  <a:lnTo>
                    <a:pt x="0" y="1956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882805" y="8315875"/>
              <a:ext cx="1905" cy="148590"/>
            </a:xfrm>
            <a:custGeom>
              <a:avLst/>
              <a:gdLst/>
              <a:ahLst/>
              <a:cxnLst/>
              <a:rect l="l" t="t" r="r" b="b"/>
              <a:pathLst>
                <a:path w="1905" h="148590">
                  <a:moveTo>
                    <a:pt x="718" y="-16089"/>
                  </a:moveTo>
                  <a:lnTo>
                    <a:pt x="718" y="164484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881563" y="846427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2624" y="0"/>
                  </a:moveTo>
                  <a:lnTo>
                    <a:pt x="956" y="66922"/>
                  </a:lnTo>
                  <a:lnTo>
                    <a:pt x="154" y="102083"/>
                  </a:lnTo>
                  <a:lnTo>
                    <a:pt x="0" y="117051"/>
                  </a:lnTo>
                  <a:lnTo>
                    <a:pt x="270" y="123393"/>
                  </a:lnTo>
                </a:path>
              </a:pathLst>
            </a:custGeom>
            <a:ln w="31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881833" y="8587664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0" y="0"/>
                  </a:moveTo>
                  <a:lnTo>
                    <a:pt x="546" y="7847"/>
                  </a:lnTo>
                  <a:lnTo>
                    <a:pt x="4096" y="8201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885930" y="8591424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4" h="5079">
                  <a:moveTo>
                    <a:pt x="0" y="4441"/>
                  </a:moveTo>
                  <a:lnTo>
                    <a:pt x="3549" y="4794"/>
                  </a:lnTo>
                  <a:lnTo>
                    <a:pt x="10532" y="0"/>
                  </a:lnTo>
                </a:path>
              </a:pathLst>
            </a:custGeom>
            <a:ln w="33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896462" y="8561577"/>
              <a:ext cx="40005" cy="29845"/>
            </a:xfrm>
            <a:custGeom>
              <a:avLst/>
              <a:gdLst/>
              <a:ahLst/>
              <a:cxnLst/>
              <a:rect l="l" t="t" r="r" b="b"/>
              <a:pathLst>
                <a:path w="40005" h="29845">
                  <a:moveTo>
                    <a:pt x="0" y="29846"/>
                  </a:moveTo>
                  <a:lnTo>
                    <a:pt x="15737" y="18076"/>
                  </a:lnTo>
                  <a:lnTo>
                    <a:pt x="25103" y="11044"/>
                  </a:lnTo>
                  <a:lnTo>
                    <a:pt x="31803" y="5951"/>
                  </a:lnTo>
                  <a:lnTo>
                    <a:pt x="39547" y="0"/>
                  </a:lnTo>
                </a:path>
              </a:pathLst>
            </a:custGeom>
            <a:ln w="33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936009" y="8542179"/>
              <a:ext cx="24130" cy="19685"/>
            </a:xfrm>
            <a:custGeom>
              <a:avLst/>
              <a:gdLst/>
              <a:ahLst/>
              <a:cxnLst/>
              <a:rect l="l" t="t" r="r" b="b"/>
              <a:pathLst>
                <a:path w="24130" h="19684">
                  <a:moveTo>
                    <a:pt x="0" y="19398"/>
                  </a:moveTo>
                  <a:lnTo>
                    <a:pt x="7496" y="13609"/>
                  </a:lnTo>
                  <a:lnTo>
                    <a:pt x="12470" y="9659"/>
                  </a:lnTo>
                  <a:lnTo>
                    <a:pt x="17150" y="5729"/>
                  </a:lnTo>
                  <a:lnTo>
                    <a:pt x="23762" y="0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959772" y="8524630"/>
              <a:ext cx="18415" cy="17780"/>
            </a:xfrm>
            <a:custGeom>
              <a:avLst/>
              <a:gdLst/>
              <a:ahLst/>
              <a:cxnLst/>
              <a:rect l="l" t="t" r="r" b="b"/>
              <a:pathLst>
                <a:path w="18415" h="17779">
                  <a:moveTo>
                    <a:pt x="0" y="17549"/>
                  </a:moveTo>
                  <a:lnTo>
                    <a:pt x="11095" y="7902"/>
                  </a:lnTo>
                  <a:lnTo>
                    <a:pt x="17820" y="0"/>
                  </a:lnTo>
                </a:path>
              </a:pathLst>
            </a:custGeom>
            <a:ln w="33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817395" y="842471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810272" y="8424944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5">
                  <a:moveTo>
                    <a:pt x="7123" y="0"/>
                  </a:moveTo>
                  <a:lnTo>
                    <a:pt x="2659" y="2176"/>
                  </a:lnTo>
                  <a:lnTo>
                    <a:pt x="0" y="395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805686" y="8428894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586" y="0"/>
                  </a:moveTo>
                  <a:lnTo>
                    <a:pt x="1926" y="1772"/>
                  </a:lnTo>
                  <a:lnTo>
                    <a:pt x="0" y="4131"/>
                  </a:lnTo>
                </a:path>
              </a:pathLst>
            </a:custGeom>
            <a:ln w="34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803759" y="843302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926" y="0"/>
                  </a:moveTo>
                  <a:lnTo>
                    <a:pt x="0" y="2359"/>
                  </a:lnTo>
                  <a:lnTo>
                    <a:pt x="2733" y="4550"/>
                  </a:lnTo>
                </a:path>
              </a:pathLst>
            </a:custGeom>
            <a:ln w="34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806493" y="8437576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09">
                  <a:moveTo>
                    <a:pt x="0" y="0"/>
                  </a:moveTo>
                  <a:lnTo>
                    <a:pt x="2733" y="2189"/>
                  </a:lnTo>
                  <a:lnTo>
                    <a:pt x="12356" y="3617"/>
                  </a:lnTo>
                </a:path>
              </a:pathLst>
            </a:custGeom>
            <a:ln w="34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818849" y="8441193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40" h="1904">
                  <a:moveTo>
                    <a:pt x="0" y="0"/>
                  </a:moveTo>
                  <a:lnTo>
                    <a:pt x="5842" y="821"/>
                  </a:lnTo>
                  <a:lnTo>
                    <a:pt x="10659" y="1220"/>
                  </a:lnTo>
                  <a:lnTo>
                    <a:pt x="17033" y="1308"/>
                  </a:lnTo>
                  <a:lnTo>
                    <a:pt x="27545" y="1197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042530" y="842621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466" y="0"/>
                  </a:moveTo>
                  <a:lnTo>
                    <a:pt x="4008" y="286"/>
                  </a:lnTo>
                  <a:lnTo>
                    <a:pt x="3549" y="572"/>
                  </a:lnTo>
                </a:path>
                <a:path w="5080" h="3809">
                  <a:moveTo>
                    <a:pt x="3549" y="572"/>
                  </a:moveTo>
                  <a:lnTo>
                    <a:pt x="2632" y="1146"/>
                  </a:lnTo>
                  <a:lnTo>
                    <a:pt x="0" y="369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036897" y="8429911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5" h="7620">
                  <a:moveTo>
                    <a:pt x="5632" y="0"/>
                  </a:moveTo>
                  <a:lnTo>
                    <a:pt x="3000" y="2547"/>
                  </a:lnTo>
                  <a:lnTo>
                    <a:pt x="0" y="7238"/>
                  </a:lnTo>
                </a:path>
              </a:pathLst>
            </a:custGeom>
            <a:ln w="34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033897" y="8437149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3000" y="0"/>
                  </a:moveTo>
                  <a:lnTo>
                    <a:pt x="0" y="4690"/>
                  </a:lnTo>
                  <a:lnTo>
                    <a:pt x="465" y="12795"/>
                  </a:lnTo>
                </a:path>
              </a:pathLst>
            </a:custGeom>
            <a:ln w="34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034363" y="8449945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80" h="20320">
                  <a:moveTo>
                    <a:pt x="0" y="0"/>
                  </a:moveTo>
                  <a:lnTo>
                    <a:pt x="465" y="8104"/>
                  </a:lnTo>
                  <a:lnTo>
                    <a:pt x="4530" y="19853"/>
                  </a:lnTo>
                </a:path>
              </a:pathLst>
            </a:custGeom>
            <a:ln w="34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038893" y="8469799"/>
              <a:ext cx="19050" cy="55244"/>
            </a:xfrm>
            <a:custGeom>
              <a:avLst/>
              <a:gdLst/>
              <a:ahLst/>
              <a:cxnLst/>
              <a:rect l="l" t="t" r="r" b="b"/>
              <a:pathLst>
                <a:path w="19050" h="55245">
                  <a:moveTo>
                    <a:pt x="0" y="0"/>
                  </a:moveTo>
                  <a:lnTo>
                    <a:pt x="8499" y="23540"/>
                  </a:lnTo>
                  <a:lnTo>
                    <a:pt x="13301" y="37078"/>
                  </a:lnTo>
                  <a:lnTo>
                    <a:pt x="16176" y="45736"/>
                  </a:lnTo>
                  <a:lnTo>
                    <a:pt x="18896" y="54636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057790" y="8524436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5" h="26034">
                  <a:moveTo>
                    <a:pt x="0" y="0"/>
                  </a:moveTo>
                  <a:lnTo>
                    <a:pt x="2511" y="8447"/>
                  </a:lnTo>
                  <a:lnTo>
                    <a:pt x="3923" y="13944"/>
                  </a:lnTo>
                  <a:lnTo>
                    <a:pt x="4754" y="18902"/>
                  </a:lnTo>
                  <a:lnTo>
                    <a:pt x="5521" y="25734"/>
                  </a:lnTo>
                </a:path>
              </a:pathLst>
            </a:custGeom>
            <a:ln w="33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062165" y="855017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40" h="17779">
                  <a:moveTo>
                    <a:pt x="1145" y="0"/>
                  </a:moveTo>
                  <a:lnTo>
                    <a:pt x="2355" y="11431"/>
                  </a:lnTo>
                  <a:lnTo>
                    <a:pt x="0" y="17560"/>
                  </a:lnTo>
                </a:path>
              </a:pathLst>
            </a:custGeom>
            <a:ln w="33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055295" y="856773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6870" y="0"/>
                  </a:moveTo>
                  <a:lnTo>
                    <a:pt x="4514" y="6129"/>
                  </a:lnTo>
                  <a:lnTo>
                    <a:pt x="0" y="4716"/>
                  </a:lnTo>
                </a:path>
              </a:pathLst>
            </a:custGeom>
            <a:ln w="33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045885" y="8561780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9410" y="10668"/>
                  </a:moveTo>
                  <a:lnTo>
                    <a:pt x="4895" y="9256"/>
                  </a:lnTo>
                  <a:lnTo>
                    <a:pt x="0" y="0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037380" y="8537424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90" h="24765">
                  <a:moveTo>
                    <a:pt x="8505" y="24355"/>
                  </a:moveTo>
                  <a:lnTo>
                    <a:pt x="5618" y="18768"/>
                  </a:lnTo>
                  <a:lnTo>
                    <a:pt x="3770" y="14369"/>
                  </a:lnTo>
                  <a:lnTo>
                    <a:pt x="2163" y="8874"/>
                  </a:lnTo>
                  <a:lnTo>
                    <a:pt x="0" y="0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033806" y="8505643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09" h="32384">
                  <a:moveTo>
                    <a:pt x="3573" y="31781"/>
                  </a:moveTo>
                  <a:lnTo>
                    <a:pt x="1487" y="22790"/>
                  </a:lnTo>
                  <a:lnTo>
                    <a:pt x="420" y="16483"/>
                  </a:lnTo>
                  <a:lnTo>
                    <a:pt x="35" y="9879"/>
                  </a:lnTo>
                  <a:lnTo>
                    <a:pt x="0" y="0"/>
                  </a:lnTo>
                </a:path>
              </a:pathLst>
            </a:custGeom>
            <a:ln w="33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033806" y="8473756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80" h="32384">
                  <a:moveTo>
                    <a:pt x="0" y="31887"/>
                  </a:moveTo>
                  <a:lnTo>
                    <a:pt x="97" y="22005"/>
                  </a:lnTo>
                  <a:lnTo>
                    <a:pt x="643" y="15390"/>
                  </a:lnTo>
                  <a:lnTo>
                    <a:pt x="2100" y="9051"/>
                  </a:lnTo>
                  <a:lnTo>
                    <a:pt x="4931" y="0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1038737" y="8447310"/>
              <a:ext cx="14604" cy="26670"/>
            </a:xfrm>
            <a:custGeom>
              <a:avLst/>
              <a:gdLst/>
              <a:ahLst/>
              <a:cxnLst/>
              <a:rect l="l" t="t" r="r" b="b"/>
              <a:pathLst>
                <a:path w="14605" h="26670">
                  <a:moveTo>
                    <a:pt x="0" y="26445"/>
                  </a:moveTo>
                  <a:lnTo>
                    <a:pt x="2973" y="17479"/>
                  </a:lnTo>
                  <a:lnTo>
                    <a:pt x="5430" y="11735"/>
                  </a:lnTo>
                  <a:lnTo>
                    <a:pt x="8687" y="6735"/>
                  </a:lnTo>
                  <a:lnTo>
                    <a:pt x="14065" y="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052803" y="8429072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90" h="18415">
                  <a:moveTo>
                    <a:pt x="0" y="18237"/>
                  </a:moveTo>
                  <a:lnTo>
                    <a:pt x="5487" y="11630"/>
                  </a:lnTo>
                  <a:lnTo>
                    <a:pt x="9514" y="7528"/>
                  </a:lnTo>
                  <a:lnTo>
                    <a:pt x="14058" y="4221"/>
                  </a:lnTo>
                  <a:lnTo>
                    <a:pt x="21097" y="0"/>
                  </a:lnTo>
                </a:path>
              </a:pathLst>
            </a:custGeom>
            <a:ln w="33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1073900" y="8418513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5">
                  <a:moveTo>
                    <a:pt x="0" y="10559"/>
                  </a:moveTo>
                  <a:lnTo>
                    <a:pt x="7106" y="6457"/>
                  </a:lnTo>
                  <a:lnTo>
                    <a:pt x="12121" y="3990"/>
                  </a:lnTo>
                  <a:lnTo>
                    <a:pt x="17424" y="2167"/>
                  </a:lnTo>
                  <a:lnTo>
                    <a:pt x="25398" y="0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9" name="object 889"/>
          <p:cNvGrpSpPr/>
          <p:nvPr/>
        </p:nvGrpSpPr>
        <p:grpSpPr>
          <a:xfrm>
            <a:off x="1185933" y="8392993"/>
            <a:ext cx="178435" cy="208279"/>
            <a:chOff x="1185933" y="8392993"/>
            <a:chExt cx="178435" cy="208279"/>
          </a:xfrm>
        </p:grpSpPr>
        <p:sp>
          <p:nvSpPr>
            <p:cNvPr id="890" name="object 890"/>
            <p:cNvSpPr/>
            <p:nvPr/>
          </p:nvSpPr>
          <p:spPr>
            <a:xfrm>
              <a:off x="1222799" y="841045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803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1214702" y="8410799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5" h="8890">
                  <a:moveTo>
                    <a:pt x="8097" y="0"/>
                  </a:moveTo>
                  <a:lnTo>
                    <a:pt x="3115" y="4868"/>
                  </a:lnTo>
                  <a:lnTo>
                    <a:pt x="0" y="887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1208922" y="8419670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5780" y="0"/>
                  </a:moveTo>
                  <a:lnTo>
                    <a:pt x="2664" y="4002"/>
                  </a:lnTo>
                  <a:lnTo>
                    <a:pt x="0" y="10376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204654" y="8430047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4" h="16509">
                  <a:moveTo>
                    <a:pt x="4267" y="0"/>
                  </a:moveTo>
                  <a:lnTo>
                    <a:pt x="1602" y="6374"/>
                  </a:lnTo>
                  <a:lnTo>
                    <a:pt x="0" y="16003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202981" y="8446051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5" h="23495">
                  <a:moveTo>
                    <a:pt x="1672" y="0"/>
                  </a:moveTo>
                  <a:lnTo>
                    <a:pt x="70" y="9629"/>
                  </a:lnTo>
                  <a:lnTo>
                    <a:pt x="0" y="22923"/>
                  </a:lnTo>
                </a:path>
              </a:pathLst>
            </a:custGeom>
            <a:ln w="34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1202960" y="8468974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69" h="29845">
                  <a:moveTo>
                    <a:pt x="20" y="0"/>
                  </a:moveTo>
                  <a:lnTo>
                    <a:pt x="0" y="7934"/>
                  </a:lnTo>
                  <a:lnTo>
                    <a:pt x="116" y="13625"/>
                  </a:lnTo>
                  <a:lnTo>
                    <a:pt x="480" y="19814"/>
                  </a:lnTo>
                  <a:lnTo>
                    <a:pt x="1203" y="29241"/>
                  </a:lnTo>
                </a:path>
              </a:pathLst>
            </a:custGeom>
            <a:ln w="33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204164" y="8498216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09" h="32384">
                  <a:moveTo>
                    <a:pt x="0" y="0"/>
                  </a:moveTo>
                  <a:lnTo>
                    <a:pt x="760" y="9471"/>
                  </a:lnTo>
                  <a:lnTo>
                    <a:pt x="1381" y="15966"/>
                  </a:lnTo>
                  <a:lnTo>
                    <a:pt x="2197" y="22487"/>
                  </a:lnTo>
                  <a:lnTo>
                    <a:pt x="3538" y="32038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207702" y="8530254"/>
              <a:ext cx="6985" cy="28575"/>
            </a:xfrm>
            <a:custGeom>
              <a:avLst/>
              <a:gdLst/>
              <a:ahLst/>
              <a:cxnLst/>
              <a:rect l="l" t="t" r="r" b="b"/>
              <a:pathLst>
                <a:path w="6984" h="28575">
                  <a:moveTo>
                    <a:pt x="0" y="0"/>
                  </a:moveTo>
                  <a:lnTo>
                    <a:pt x="1392" y="9496"/>
                  </a:lnTo>
                  <a:lnTo>
                    <a:pt x="2570" y="15628"/>
                  </a:lnTo>
                  <a:lnTo>
                    <a:pt x="4175" y="21069"/>
                  </a:lnTo>
                  <a:lnTo>
                    <a:pt x="6848" y="28488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214551" y="8558743"/>
              <a:ext cx="12065" cy="19050"/>
            </a:xfrm>
            <a:custGeom>
              <a:avLst/>
              <a:gdLst/>
              <a:ahLst/>
              <a:cxnLst/>
              <a:rect l="l" t="t" r="r" b="b"/>
              <a:pathLst>
                <a:path w="12065" h="19050">
                  <a:moveTo>
                    <a:pt x="0" y="0"/>
                  </a:moveTo>
                  <a:lnTo>
                    <a:pt x="4563" y="12398"/>
                  </a:lnTo>
                  <a:lnTo>
                    <a:pt x="11966" y="18863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226517" y="8577606"/>
              <a:ext cx="17780" cy="6985"/>
            </a:xfrm>
            <a:custGeom>
              <a:avLst/>
              <a:gdLst/>
              <a:ahLst/>
              <a:cxnLst/>
              <a:rect l="l" t="t" r="r" b="b"/>
              <a:pathLst>
                <a:path w="17780" h="6984">
                  <a:moveTo>
                    <a:pt x="0" y="0"/>
                  </a:moveTo>
                  <a:lnTo>
                    <a:pt x="7403" y="6464"/>
                  </a:lnTo>
                  <a:lnTo>
                    <a:pt x="17201" y="5626"/>
                  </a:lnTo>
                </a:path>
              </a:pathLst>
            </a:custGeom>
            <a:ln w="33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1243719" y="8574815"/>
              <a:ext cx="20320" cy="8890"/>
            </a:xfrm>
            <a:custGeom>
              <a:avLst/>
              <a:gdLst/>
              <a:ahLst/>
              <a:cxnLst/>
              <a:rect l="l" t="t" r="r" b="b"/>
              <a:pathLst>
                <a:path w="20319" h="8890">
                  <a:moveTo>
                    <a:pt x="0" y="8418"/>
                  </a:moveTo>
                  <a:lnTo>
                    <a:pt x="9798" y="7580"/>
                  </a:lnTo>
                  <a:lnTo>
                    <a:pt x="19985" y="0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1263704" y="8554364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5" h="20954">
                  <a:moveTo>
                    <a:pt x="0" y="20450"/>
                  </a:moveTo>
                  <a:lnTo>
                    <a:pt x="6017" y="15867"/>
                  </a:lnTo>
                  <a:lnTo>
                    <a:pt x="9938" y="12209"/>
                  </a:lnTo>
                  <a:lnTo>
                    <a:pt x="13488" y="7559"/>
                  </a:lnTo>
                  <a:lnTo>
                    <a:pt x="18390" y="0"/>
                  </a:lnTo>
                </a:path>
              </a:pathLst>
            </a:custGeom>
            <a:ln w="33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1282095" y="8525403"/>
              <a:ext cx="13335" cy="29209"/>
            </a:xfrm>
            <a:custGeom>
              <a:avLst/>
              <a:gdLst/>
              <a:ahLst/>
              <a:cxnLst/>
              <a:rect l="l" t="t" r="r" b="b"/>
              <a:pathLst>
                <a:path w="13334" h="29209">
                  <a:moveTo>
                    <a:pt x="0" y="28961"/>
                  </a:moveTo>
                  <a:lnTo>
                    <a:pt x="4815" y="21268"/>
                  </a:lnTo>
                  <a:lnTo>
                    <a:pt x="7754" y="15687"/>
                  </a:lnTo>
                  <a:lnTo>
                    <a:pt x="10019" y="9503"/>
                  </a:lnTo>
                  <a:lnTo>
                    <a:pt x="12811" y="0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294906" y="8492354"/>
              <a:ext cx="6350" cy="33655"/>
            </a:xfrm>
            <a:custGeom>
              <a:avLst/>
              <a:gdLst/>
              <a:ahLst/>
              <a:cxnLst/>
              <a:rect l="l" t="t" r="r" b="b"/>
              <a:pathLst>
                <a:path w="6350" h="33654">
                  <a:moveTo>
                    <a:pt x="0" y="33049"/>
                  </a:moveTo>
                  <a:lnTo>
                    <a:pt x="2689" y="23481"/>
                  </a:lnTo>
                  <a:lnTo>
                    <a:pt x="4241" y="16850"/>
                  </a:lnTo>
                  <a:lnTo>
                    <a:pt x="5244" y="10055"/>
                  </a:lnTo>
                  <a:lnTo>
                    <a:pt x="6287" y="0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301194" y="8460964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31390"/>
                  </a:moveTo>
                  <a:lnTo>
                    <a:pt x="967" y="21361"/>
                  </a:lnTo>
                  <a:lnTo>
                    <a:pt x="1443" y="14748"/>
                  </a:lnTo>
                  <a:lnTo>
                    <a:pt x="1563" y="8608"/>
                  </a:lnTo>
                  <a:lnTo>
                    <a:pt x="1465" y="0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301255" y="8437095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5" h="24129">
                  <a:moveTo>
                    <a:pt x="1404" y="23868"/>
                  </a:moveTo>
                  <a:lnTo>
                    <a:pt x="1190" y="9435"/>
                  </a:lnTo>
                  <a:lnTo>
                    <a:pt x="0" y="0"/>
                  </a:lnTo>
                </a:path>
              </a:pathLst>
            </a:custGeom>
            <a:ln w="32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298700" y="8424198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2554" y="12897"/>
                  </a:moveTo>
                  <a:lnTo>
                    <a:pt x="1363" y="3461"/>
                  </a:lnTo>
                  <a:lnTo>
                    <a:pt x="0" y="0"/>
                  </a:lnTo>
                </a:path>
              </a:pathLst>
            </a:custGeom>
            <a:ln w="33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295606" y="842073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093" y="3461"/>
                  </a:moveTo>
                  <a:lnTo>
                    <a:pt x="1730" y="0"/>
                  </a:lnTo>
                  <a:lnTo>
                    <a:pt x="0" y="3405"/>
                  </a:lnTo>
                </a:path>
              </a:pathLst>
            </a:custGeom>
            <a:ln w="33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292358" y="8424143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09" h="13334">
                  <a:moveTo>
                    <a:pt x="3248" y="0"/>
                  </a:moveTo>
                  <a:lnTo>
                    <a:pt x="1517" y="3405"/>
                  </a:lnTo>
                  <a:lnTo>
                    <a:pt x="0" y="13102"/>
                  </a:lnTo>
                </a:path>
              </a:pathLst>
            </a:custGeom>
            <a:ln w="34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290840" y="8437245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5" h="24129">
                  <a:moveTo>
                    <a:pt x="1517" y="0"/>
                  </a:moveTo>
                  <a:lnTo>
                    <a:pt x="0" y="9696"/>
                  </a:lnTo>
                  <a:lnTo>
                    <a:pt x="209" y="23903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291050" y="8461148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09" h="29845">
                  <a:moveTo>
                    <a:pt x="0" y="0"/>
                  </a:moveTo>
                  <a:lnTo>
                    <a:pt x="174" y="8452"/>
                  </a:lnTo>
                  <a:lnTo>
                    <a:pt x="606" y="14346"/>
                  </a:lnTo>
                  <a:lnTo>
                    <a:pt x="1635" y="20451"/>
                  </a:lnTo>
                  <a:lnTo>
                    <a:pt x="3598" y="29534"/>
                  </a:lnTo>
                </a:path>
              </a:pathLst>
            </a:custGeom>
            <a:ln w="33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294648" y="8490683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4" h="28575">
                  <a:moveTo>
                    <a:pt x="0" y="0"/>
                  </a:moveTo>
                  <a:lnTo>
                    <a:pt x="2068" y="9065"/>
                  </a:lnTo>
                  <a:lnTo>
                    <a:pt x="3836" y="15048"/>
                  </a:lnTo>
                  <a:lnTo>
                    <a:pt x="6275" y="20613"/>
                  </a:lnTo>
                  <a:lnTo>
                    <a:pt x="10357" y="28423"/>
                  </a:lnTo>
                </a:path>
              </a:pathLst>
            </a:custGeom>
            <a:ln w="33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305005" y="8519107"/>
              <a:ext cx="17780" cy="21590"/>
            </a:xfrm>
            <a:custGeom>
              <a:avLst/>
              <a:gdLst/>
              <a:ahLst/>
              <a:cxnLst/>
              <a:rect l="l" t="t" r="r" b="b"/>
              <a:pathLst>
                <a:path w="17780" h="21590">
                  <a:moveTo>
                    <a:pt x="0" y="0"/>
                  </a:moveTo>
                  <a:lnTo>
                    <a:pt x="4194" y="7701"/>
                  </a:lnTo>
                  <a:lnTo>
                    <a:pt x="7421" y="12499"/>
                  </a:lnTo>
                  <a:lnTo>
                    <a:pt x="11328" y="16403"/>
                  </a:lnTo>
                  <a:lnTo>
                    <a:pt x="17560" y="21421"/>
                  </a:lnTo>
                </a:path>
              </a:pathLst>
            </a:custGeom>
            <a:ln w="33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322566" y="8540528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59">
                  <a:moveTo>
                    <a:pt x="0" y="0"/>
                  </a:moveTo>
                  <a:lnTo>
                    <a:pt x="6348" y="4838"/>
                  </a:lnTo>
                  <a:lnTo>
                    <a:pt x="11067" y="7492"/>
                  </a:lnTo>
                  <a:lnTo>
                    <a:pt x="16499" y="8898"/>
                  </a:lnTo>
                  <a:lnTo>
                    <a:pt x="24985" y="9992"/>
                  </a:lnTo>
                </a:path>
              </a:pathLst>
            </a:custGeom>
            <a:ln w="33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4" name="object 914"/>
          <p:cNvGrpSpPr/>
          <p:nvPr/>
        </p:nvGrpSpPr>
        <p:grpSpPr>
          <a:xfrm>
            <a:off x="1351174" y="8280966"/>
            <a:ext cx="448309" cy="295910"/>
            <a:chOff x="1351174" y="8280966"/>
            <a:chExt cx="448309" cy="295910"/>
          </a:xfrm>
        </p:grpSpPr>
        <p:sp>
          <p:nvSpPr>
            <p:cNvPr id="915" name="object 915"/>
            <p:cNvSpPr/>
            <p:nvPr/>
          </p:nvSpPr>
          <p:spPr>
            <a:xfrm>
              <a:off x="1469548" y="830780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1469548" y="8300796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4" h="7620">
                  <a:moveTo>
                    <a:pt x="-17428" y="3504"/>
                  </a:moveTo>
                  <a:lnTo>
                    <a:pt x="17657" y="3504"/>
                  </a:lnTo>
                </a:path>
              </a:pathLst>
            </a:custGeom>
            <a:ln w="41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1469777" y="829831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0" y="2485"/>
                  </a:moveTo>
                  <a:lnTo>
                    <a:pt x="229" y="0"/>
                  </a:lnTo>
                  <a:lnTo>
                    <a:pt x="973" y="629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1470751" y="8298940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0" y="0"/>
                  </a:moveTo>
                  <a:lnTo>
                    <a:pt x="744" y="629"/>
                  </a:lnTo>
                  <a:lnTo>
                    <a:pt x="2575" y="8170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1473327" y="8307110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80" h="24129">
                  <a:moveTo>
                    <a:pt x="0" y="0"/>
                  </a:moveTo>
                  <a:lnTo>
                    <a:pt x="1831" y="7539"/>
                  </a:lnTo>
                  <a:lnTo>
                    <a:pt x="4619" y="24031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477946" y="8331141"/>
              <a:ext cx="6350" cy="41275"/>
            </a:xfrm>
            <a:custGeom>
              <a:avLst/>
              <a:gdLst/>
              <a:ahLst/>
              <a:cxnLst/>
              <a:rect l="l" t="t" r="r" b="b"/>
              <a:pathLst>
                <a:path w="6350" h="41275">
                  <a:moveTo>
                    <a:pt x="0" y="0"/>
                  </a:moveTo>
                  <a:lnTo>
                    <a:pt x="1660" y="9914"/>
                  </a:lnTo>
                  <a:lnTo>
                    <a:pt x="2832" y="17479"/>
                  </a:lnTo>
                  <a:lnTo>
                    <a:pt x="4072" y="26527"/>
                  </a:lnTo>
                  <a:lnTo>
                    <a:pt x="5937" y="40892"/>
                  </a:lnTo>
                </a:path>
              </a:pathLst>
            </a:custGeom>
            <a:ln w="33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483883" y="8372033"/>
              <a:ext cx="17780" cy="163830"/>
            </a:xfrm>
            <a:custGeom>
              <a:avLst/>
              <a:gdLst/>
              <a:ahLst/>
              <a:cxnLst/>
              <a:rect l="l" t="t" r="r" b="b"/>
              <a:pathLst>
                <a:path w="17780" h="163829">
                  <a:moveTo>
                    <a:pt x="0" y="0"/>
                  </a:moveTo>
                  <a:lnTo>
                    <a:pt x="8761" y="83796"/>
                  </a:lnTo>
                  <a:lnTo>
                    <a:pt x="13500" y="128794"/>
                  </a:lnTo>
                  <a:lnTo>
                    <a:pt x="15855" y="150352"/>
                  </a:lnTo>
                  <a:lnTo>
                    <a:pt x="17462" y="163829"/>
                  </a:lnTo>
                </a:path>
              </a:pathLst>
            </a:custGeom>
            <a:ln w="31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501346" y="8535862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4" h="25400">
                  <a:moveTo>
                    <a:pt x="0" y="0"/>
                  </a:moveTo>
                  <a:lnTo>
                    <a:pt x="2371" y="19408"/>
                  </a:lnTo>
                  <a:lnTo>
                    <a:pt x="4189" y="24814"/>
                  </a:lnTo>
                </a:path>
              </a:pathLst>
            </a:custGeom>
            <a:ln w="31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379985" y="8453237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5" h="4445">
                  <a:moveTo>
                    <a:pt x="11507" y="0"/>
                  </a:moveTo>
                  <a:lnTo>
                    <a:pt x="10016" y="458"/>
                  </a:lnTo>
                  <a:lnTo>
                    <a:pt x="8526" y="916"/>
                  </a:lnTo>
                </a:path>
                <a:path w="12065" h="4445">
                  <a:moveTo>
                    <a:pt x="8526" y="916"/>
                  </a:moveTo>
                  <a:lnTo>
                    <a:pt x="5544" y="1833"/>
                  </a:lnTo>
                  <a:lnTo>
                    <a:pt x="0" y="412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1371359" y="8457359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90" h="5079">
                  <a:moveTo>
                    <a:pt x="8626" y="0"/>
                  </a:moveTo>
                  <a:lnTo>
                    <a:pt x="3081" y="2288"/>
                  </a:lnTo>
                  <a:lnTo>
                    <a:pt x="0" y="4860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1368277" y="846222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3081" y="0"/>
                  </a:moveTo>
                  <a:lnTo>
                    <a:pt x="0" y="2572"/>
                  </a:lnTo>
                  <a:lnTo>
                    <a:pt x="5062" y="4515"/>
                  </a:lnTo>
                </a:path>
              </a:pathLst>
            </a:custGeom>
            <a:ln w="34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1373340" y="8466736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4" h="1904">
                  <a:moveTo>
                    <a:pt x="0" y="0"/>
                  </a:moveTo>
                  <a:lnTo>
                    <a:pt x="3248" y="1117"/>
                  </a:lnTo>
                  <a:lnTo>
                    <a:pt x="7005" y="1652"/>
                  </a:lnTo>
                  <a:lnTo>
                    <a:pt x="13677" y="1754"/>
                  </a:lnTo>
                  <a:lnTo>
                    <a:pt x="25670" y="1568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1399010" y="8465252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4" h="3175">
                  <a:moveTo>
                    <a:pt x="0" y="3052"/>
                  </a:moveTo>
                  <a:lnTo>
                    <a:pt x="12387" y="2795"/>
                  </a:lnTo>
                  <a:lnTo>
                    <a:pt x="21821" y="2391"/>
                  </a:lnTo>
                  <a:lnTo>
                    <a:pt x="33074" y="1555"/>
                  </a:lnTo>
                  <a:lnTo>
                    <a:pt x="50922" y="0"/>
                  </a:lnTo>
                </a:path>
              </a:pathLst>
            </a:custGeom>
            <a:ln w="34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1449933" y="8459327"/>
              <a:ext cx="59690" cy="6350"/>
            </a:xfrm>
            <a:custGeom>
              <a:avLst/>
              <a:gdLst/>
              <a:ahLst/>
              <a:cxnLst/>
              <a:rect l="l" t="t" r="r" b="b"/>
              <a:pathLst>
                <a:path w="59690" h="6350">
                  <a:moveTo>
                    <a:pt x="0" y="5924"/>
                  </a:moveTo>
                  <a:lnTo>
                    <a:pt x="17984" y="4324"/>
                  </a:lnTo>
                  <a:lnTo>
                    <a:pt x="30196" y="3173"/>
                  </a:lnTo>
                  <a:lnTo>
                    <a:pt x="42231" y="1917"/>
                  </a:lnTo>
                  <a:lnTo>
                    <a:pt x="59685" y="0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1509619" y="8453520"/>
              <a:ext cx="50165" cy="6350"/>
            </a:xfrm>
            <a:custGeom>
              <a:avLst/>
              <a:gdLst/>
              <a:ahLst/>
              <a:cxnLst/>
              <a:rect l="l" t="t" r="r" b="b"/>
              <a:pathLst>
                <a:path w="50165" h="6350">
                  <a:moveTo>
                    <a:pt x="0" y="5807"/>
                  </a:moveTo>
                  <a:lnTo>
                    <a:pt x="17299" y="3891"/>
                  </a:lnTo>
                  <a:lnTo>
                    <a:pt x="28256" y="2648"/>
                  </a:lnTo>
                  <a:lnTo>
                    <a:pt x="37540" y="1532"/>
                  </a:lnTo>
                  <a:lnTo>
                    <a:pt x="49823" y="0"/>
                  </a:lnTo>
                </a:path>
              </a:pathLst>
            </a:custGeom>
            <a:ln w="31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1559442" y="8449781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4" h="3809">
                  <a:moveTo>
                    <a:pt x="0" y="3739"/>
                  </a:moveTo>
                  <a:lnTo>
                    <a:pt x="11961" y="2238"/>
                  </a:lnTo>
                  <a:lnTo>
                    <a:pt x="18999" y="1349"/>
                  </a:lnTo>
                  <a:lnTo>
                    <a:pt x="23860" y="719"/>
                  </a:lnTo>
                  <a:lnTo>
                    <a:pt x="29289" y="0"/>
                  </a:lnTo>
                </a:path>
              </a:pathLst>
            </a:custGeom>
            <a:ln w="31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1588731" y="8448092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0" y="1689"/>
                  </a:moveTo>
                  <a:lnTo>
                    <a:pt x="8837" y="513"/>
                  </a:lnTo>
                  <a:lnTo>
                    <a:pt x="8014" y="0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1589693" y="8447473"/>
              <a:ext cx="7620" cy="635"/>
            </a:xfrm>
            <a:custGeom>
              <a:avLst/>
              <a:gdLst/>
              <a:ahLst/>
              <a:cxnLst/>
              <a:rect l="l" t="t" r="r" b="b"/>
              <a:pathLst>
                <a:path w="7619" h="634">
                  <a:moveTo>
                    <a:pt x="7052" y="618"/>
                  </a:moveTo>
                  <a:lnTo>
                    <a:pt x="6229" y="106"/>
                  </a:lnTo>
                  <a:lnTo>
                    <a:pt x="0" y="0"/>
                  </a:lnTo>
                </a:path>
              </a:pathLst>
            </a:custGeom>
            <a:ln w="33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1589634" y="832525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0" y="2637"/>
                  </a:moveTo>
                  <a:lnTo>
                    <a:pt x="687" y="1319"/>
                  </a:lnTo>
                  <a:lnTo>
                    <a:pt x="1375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1591010" y="8315141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5" h="10159">
                  <a:moveTo>
                    <a:pt x="0" y="10114"/>
                  </a:moveTo>
                  <a:lnTo>
                    <a:pt x="4112" y="913"/>
                  </a:lnTo>
                  <a:lnTo>
                    <a:pt x="5287" y="0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1596298" y="831422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0" y="913"/>
                  </a:moveTo>
                  <a:lnTo>
                    <a:pt x="1175" y="0"/>
                  </a:lnTo>
                  <a:lnTo>
                    <a:pt x="2802" y="4681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1599101" y="8318908"/>
              <a:ext cx="4445" cy="17780"/>
            </a:xfrm>
            <a:custGeom>
              <a:avLst/>
              <a:gdLst/>
              <a:ahLst/>
              <a:cxnLst/>
              <a:rect l="l" t="t" r="r" b="b"/>
              <a:pathLst>
                <a:path w="4444" h="17779">
                  <a:moveTo>
                    <a:pt x="0" y="0"/>
                  </a:moveTo>
                  <a:lnTo>
                    <a:pt x="1627" y="4681"/>
                  </a:lnTo>
                  <a:lnTo>
                    <a:pt x="3923" y="17201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1603024" y="8336109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0" y="0"/>
                  </a:moveTo>
                  <a:lnTo>
                    <a:pt x="1386" y="7554"/>
                  </a:lnTo>
                  <a:lnTo>
                    <a:pt x="2483" y="13484"/>
                  </a:lnTo>
                  <a:lnTo>
                    <a:pt x="3862" y="20860"/>
                  </a:lnTo>
                  <a:lnTo>
                    <a:pt x="6093" y="32751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1609117" y="8368861"/>
              <a:ext cx="8255" cy="45720"/>
            </a:xfrm>
            <a:custGeom>
              <a:avLst/>
              <a:gdLst/>
              <a:ahLst/>
              <a:cxnLst/>
              <a:rect l="l" t="t" r="r" b="b"/>
              <a:pathLst>
                <a:path w="8255" h="45720">
                  <a:moveTo>
                    <a:pt x="0" y="0"/>
                  </a:moveTo>
                  <a:lnTo>
                    <a:pt x="2259" y="12085"/>
                  </a:lnTo>
                  <a:lnTo>
                    <a:pt x="3841" y="20818"/>
                  </a:lnTo>
                  <a:lnTo>
                    <a:pt x="5488" y="30435"/>
                  </a:lnTo>
                  <a:lnTo>
                    <a:pt x="7947" y="45170"/>
                  </a:lnTo>
                </a:path>
              </a:pathLst>
            </a:custGeom>
            <a:ln w="33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1617064" y="8414031"/>
              <a:ext cx="18415" cy="118110"/>
            </a:xfrm>
            <a:custGeom>
              <a:avLst/>
              <a:gdLst/>
              <a:ahLst/>
              <a:cxnLst/>
              <a:rect l="l" t="t" r="r" b="b"/>
              <a:pathLst>
                <a:path w="18414" h="118109">
                  <a:moveTo>
                    <a:pt x="0" y="0"/>
                  </a:moveTo>
                  <a:lnTo>
                    <a:pt x="9487" y="62909"/>
                  </a:lnTo>
                  <a:lnTo>
                    <a:pt x="14510" y="96160"/>
                  </a:lnTo>
                  <a:lnTo>
                    <a:pt x="16743" y="110805"/>
                  </a:lnTo>
                  <a:lnTo>
                    <a:pt x="17860" y="117897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1634925" y="8531928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0" y="0"/>
                  </a:moveTo>
                  <a:lnTo>
                    <a:pt x="1489" y="9333"/>
                  </a:lnTo>
                  <a:lnTo>
                    <a:pt x="1927" y="9159"/>
                  </a:lnTo>
                </a:path>
              </a:pathLst>
            </a:custGeom>
            <a:ln w="32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1636852" y="8510341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5">
                  <a:moveTo>
                    <a:pt x="0" y="30747"/>
                  </a:moveTo>
                  <a:lnTo>
                    <a:pt x="616" y="20926"/>
                  </a:lnTo>
                  <a:lnTo>
                    <a:pt x="1050" y="14449"/>
                  </a:lnTo>
                  <a:lnTo>
                    <a:pt x="1508" y="8435"/>
                  </a:lnTo>
                  <a:lnTo>
                    <a:pt x="2197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1639049" y="8480595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4" h="29845">
                  <a:moveTo>
                    <a:pt x="0" y="29745"/>
                  </a:moveTo>
                  <a:lnTo>
                    <a:pt x="719" y="21325"/>
                  </a:lnTo>
                  <a:lnTo>
                    <a:pt x="1392" y="15420"/>
                  </a:lnTo>
                  <a:lnTo>
                    <a:pt x="2411" y="9241"/>
                  </a:lnTo>
                  <a:lnTo>
                    <a:pt x="4165" y="0"/>
                  </a:lnTo>
                </a:path>
              </a:pathLst>
            </a:custGeom>
            <a:ln w="33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1643215" y="8451862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19" h="29209">
                  <a:moveTo>
                    <a:pt x="0" y="28733"/>
                  </a:moveTo>
                  <a:lnTo>
                    <a:pt x="1800" y="19507"/>
                  </a:lnTo>
                  <a:lnTo>
                    <a:pt x="3143" y="13438"/>
                  </a:lnTo>
                  <a:lnTo>
                    <a:pt x="4697" y="7834"/>
                  </a:lnTo>
                  <a:lnTo>
                    <a:pt x="7132" y="0"/>
                  </a:lnTo>
                </a:path>
              </a:pathLst>
            </a:custGeom>
            <a:ln w="33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1650347" y="8430516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60" h="21590">
                  <a:moveTo>
                    <a:pt x="0" y="21345"/>
                  </a:moveTo>
                  <a:lnTo>
                    <a:pt x="4129" y="8216"/>
                  </a:lnTo>
                  <a:lnTo>
                    <a:pt x="10024" y="0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1660371" y="8419297"/>
              <a:ext cx="14604" cy="11430"/>
            </a:xfrm>
            <a:custGeom>
              <a:avLst/>
              <a:gdLst/>
              <a:ahLst/>
              <a:cxnLst/>
              <a:rect l="l" t="t" r="r" b="b"/>
              <a:pathLst>
                <a:path w="14605" h="11429">
                  <a:moveTo>
                    <a:pt x="0" y="11219"/>
                  </a:moveTo>
                  <a:lnTo>
                    <a:pt x="5895" y="3003"/>
                  </a:lnTo>
                  <a:lnTo>
                    <a:pt x="14170" y="0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1674542" y="8416294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0" y="3002"/>
                  </a:moveTo>
                  <a:lnTo>
                    <a:pt x="8275" y="0"/>
                  </a:lnTo>
                  <a:lnTo>
                    <a:pt x="18771" y="1240"/>
                  </a:lnTo>
                </a:path>
              </a:pathLst>
            </a:custGeom>
            <a:ln w="33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1693314" y="8417534"/>
              <a:ext cx="22860" cy="5715"/>
            </a:xfrm>
            <a:custGeom>
              <a:avLst/>
              <a:gdLst/>
              <a:ahLst/>
              <a:cxnLst/>
              <a:rect l="l" t="t" r="r" b="b"/>
              <a:pathLst>
                <a:path w="22860" h="5715">
                  <a:moveTo>
                    <a:pt x="0" y="0"/>
                  </a:moveTo>
                  <a:lnTo>
                    <a:pt x="10496" y="1240"/>
                  </a:lnTo>
                  <a:lnTo>
                    <a:pt x="22446" y="5582"/>
                  </a:lnTo>
                </a:path>
              </a:pathLst>
            </a:custGeom>
            <a:ln w="33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1715761" y="8423116"/>
              <a:ext cx="23495" cy="12065"/>
            </a:xfrm>
            <a:custGeom>
              <a:avLst/>
              <a:gdLst/>
              <a:ahLst/>
              <a:cxnLst/>
              <a:rect l="l" t="t" r="r" b="b"/>
              <a:pathLst>
                <a:path w="23494" h="12065">
                  <a:moveTo>
                    <a:pt x="0" y="0"/>
                  </a:moveTo>
                  <a:lnTo>
                    <a:pt x="7083" y="2626"/>
                  </a:lnTo>
                  <a:lnTo>
                    <a:pt x="11851" y="4733"/>
                  </a:lnTo>
                  <a:lnTo>
                    <a:pt x="16472" y="7426"/>
                  </a:lnTo>
                  <a:lnTo>
                    <a:pt x="23112" y="11814"/>
                  </a:lnTo>
                </a:path>
              </a:pathLst>
            </a:custGeom>
            <a:ln w="33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1738874" y="8434931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19" h="19050">
                  <a:moveTo>
                    <a:pt x="0" y="0"/>
                  </a:moveTo>
                  <a:lnTo>
                    <a:pt x="6596" y="4494"/>
                  </a:lnTo>
                  <a:lnTo>
                    <a:pt x="10911" y="7933"/>
                  </a:lnTo>
                  <a:lnTo>
                    <a:pt x="14849" y="12062"/>
                  </a:lnTo>
                  <a:lnTo>
                    <a:pt x="20315" y="18627"/>
                  </a:lnTo>
                </a:path>
              </a:pathLst>
            </a:custGeom>
            <a:ln w="33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1759189" y="8453559"/>
              <a:ext cx="15240" cy="25400"/>
            </a:xfrm>
            <a:custGeom>
              <a:avLst/>
              <a:gdLst/>
              <a:ahLst/>
              <a:cxnLst/>
              <a:rect l="l" t="t" r="r" b="b"/>
              <a:pathLst>
                <a:path w="15239" h="25400">
                  <a:moveTo>
                    <a:pt x="0" y="0"/>
                  </a:moveTo>
                  <a:lnTo>
                    <a:pt x="5377" y="6663"/>
                  </a:lnTo>
                  <a:lnTo>
                    <a:pt x="8694" y="11483"/>
                  </a:lnTo>
                  <a:lnTo>
                    <a:pt x="11322" y="16795"/>
                  </a:lnTo>
                  <a:lnTo>
                    <a:pt x="14633" y="24938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1773823" y="8478498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19" h="29209">
                  <a:moveTo>
                    <a:pt x="0" y="0"/>
                  </a:moveTo>
                  <a:lnTo>
                    <a:pt x="3196" y="8200"/>
                  </a:lnTo>
                  <a:lnTo>
                    <a:pt x="5018" y="13911"/>
                  </a:lnTo>
                  <a:lnTo>
                    <a:pt x="6148" y="19814"/>
                  </a:lnTo>
                  <a:lnTo>
                    <a:pt x="7266" y="28587"/>
                  </a:lnTo>
                </a:path>
              </a:pathLst>
            </a:custGeom>
            <a:ln w="33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1781089" y="8507085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5" h="26034">
                  <a:moveTo>
                    <a:pt x="0" y="0"/>
                  </a:moveTo>
                  <a:lnTo>
                    <a:pt x="1023" y="8732"/>
                  </a:lnTo>
                  <a:lnTo>
                    <a:pt x="1492" y="14350"/>
                  </a:lnTo>
                  <a:lnTo>
                    <a:pt x="1520" y="19290"/>
                  </a:lnTo>
                  <a:lnTo>
                    <a:pt x="1223" y="25987"/>
                  </a:lnTo>
                </a:path>
              </a:pathLst>
            </a:custGeom>
            <a:ln w="33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3" name="object 953"/>
          <p:cNvGrpSpPr/>
          <p:nvPr/>
        </p:nvGrpSpPr>
        <p:grpSpPr>
          <a:xfrm>
            <a:off x="815837" y="8391490"/>
            <a:ext cx="186690" cy="60325"/>
            <a:chOff x="815837" y="8391490"/>
            <a:chExt cx="186690" cy="60325"/>
          </a:xfrm>
        </p:grpSpPr>
        <p:sp>
          <p:nvSpPr>
            <p:cNvPr id="954" name="object 954"/>
            <p:cNvSpPr/>
            <p:nvPr/>
          </p:nvSpPr>
          <p:spPr>
            <a:xfrm>
              <a:off x="851169" y="840895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687" y="0"/>
                  </a:moveTo>
                  <a:lnTo>
                    <a:pt x="34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844303" y="8408953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40">
                  <a:moveTo>
                    <a:pt x="6866" y="0"/>
                  </a:moveTo>
                  <a:lnTo>
                    <a:pt x="2631" y="917"/>
                  </a:lnTo>
                  <a:lnTo>
                    <a:pt x="0" y="1947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838914" y="841090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89" y="0"/>
                  </a:moveTo>
                  <a:lnTo>
                    <a:pt x="2757" y="1029"/>
                  </a:lnTo>
                  <a:lnTo>
                    <a:pt x="0" y="2746"/>
                  </a:lnTo>
                </a:path>
              </a:pathLst>
            </a:custGeom>
            <a:ln w="34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834631" y="8413646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283" y="0"/>
                  </a:moveTo>
                  <a:lnTo>
                    <a:pt x="1525" y="1716"/>
                  </a:lnTo>
                  <a:lnTo>
                    <a:pt x="0" y="3746"/>
                  </a:lnTo>
                </a:path>
              </a:pathLst>
            </a:custGeom>
            <a:ln w="34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833105" y="8417393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1525" y="0"/>
                  </a:moveTo>
                  <a:lnTo>
                    <a:pt x="0" y="2029"/>
                  </a:lnTo>
                  <a:lnTo>
                    <a:pt x="2254" y="4068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835360" y="8421461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59" h="4445">
                  <a:moveTo>
                    <a:pt x="0" y="0"/>
                  </a:moveTo>
                  <a:lnTo>
                    <a:pt x="2255" y="2039"/>
                  </a:lnTo>
                  <a:lnTo>
                    <a:pt x="9569" y="3919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844930" y="8425381"/>
              <a:ext cx="20955" cy="3810"/>
            </a:xfrm>
            <a:custGeom>
              <a:avLst/>
              <a:gdLst/>
              <a:ahLst/>
              <a:cxnLst/>
              <a:rect l="l" t="t" r="r" b="b"/>
              <a:pathLst>
                <a:path w="20955" h="3809">
                  <a:moveTo>
                    <a:pt x="0" y="0"/>
                  </a:moveTo>
                  <a:lnTo>
                    <a:pt x="7314" y="1880"/>
                  </a:lnTo>
                  <a:lnTo>
                    <a:pt x="20796" y="3557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865726" y="8428939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19" h="3175">
                  <a:moveTo>
                    <a:pt x="0" y="0"/>
                  </a:moveTo>
                  <a:lnTo>
                    <a:pt x="8098" y="989"/>
                  </a:lnTo>
                  <a:lnTo>
                    <a:pt x="14235" y="1628"/>
                  </a:lnTo>
                  <a:lnTo>
                    <a:pt x="21505" y="2192"/>
                  </a:lnTo>
                  <a:lnTo>
                    <a:pt x="33000" y="2959"/>
                  </a:lnTo>
                </a:path>
              </a:pathLst>
            </a:custGeom>
            <a:ln w="34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898726" y="8431899"/>
              <a:ext cx="67310" cy="3175"/>
            </a:xfrm>
            <a:custGeom>
              <a:avLst/>
              <a:gdLst/>
              <a:ahLst/>
              <a:cxnLst/>
              <a:rect l="l" t="t" r="r" b="b"/>
              <a:pathLst>
                <a:path w="67309" h="3175">
                  <a:moveTo>
                    <a:pt x="0" y="0"/>
                  </a:moveTo>
                  <a:lnTo>
                    <a:pt x="32170" y="1522"/>
                  </a:lnTo>
                  <a:lnTo>
                    <a:pt x="49860" y="2317"/>
                  </a:lnTo>
                  <a:lnTo>
                    <a:pt x="59341" y="2644"/>
                  </a:lnTo>
                  <a:lnTo>
                    <a:pt x="66882" y="2761"/>
                  </a:lnTo>
                </a:path>
              </a:pathLst>
            </a:custGeom>
            <a:ln w="32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965608" y="8434473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4">
                  <a:moveTo>
                    <a:pt x="-16387" y="160"/>
                  </a:moveTo>
                  <a:lnTo>
                    <a:pt x="32230" y="160"/>
                  </a:lnTo>
                </a:path>
              </a:pathLst>
            </a:custGeom>
            <a:ln w="33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981452" y="8433567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0" y="906"/>
                  </a:moveTo>
                  <a:lnTo>
                    <a:pt x="4294" y="586"/>
                  </a:lnTo>
                  <a:lnTo>
                    <a:pt x="3285" y="0"/>
                  </a:lnTo>
                </a:path>
              </a:pathLst>
            </a:custGeom>
            <a:ln w="33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5" name="object 965"/>
          <p:cNvGrpSpPr/>
          <p:nvPr/>
        </p:nvGrpSpPr>
        <p:grpSpPr>
          <a:xfrm>
            <a:off x="2314829" y="8274534"/>
            <a:ext cx="654685" cy="288290"/>
            <a:chOff x="2314829" y="8274534"/>
            <a:chExt cx="654685" cy="288290"/>
          </a:xfrm>
        </p:grpSpPr>
        <p:pic>
          <p:nvPicPr>
            <p:cNvPr id="966" name="object 9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14829" y="8274534"/>
              <a:ext cx="396773" cy="288228"/>
            </a:xfrm>
            <a:prstGeom prst="rect">
              <a:avLst/>
            </a:prstGeom>
          </p:spPr>
        </p:pic>
        <p:pic>
          <p:nvPicPr>
            <p:cNvPr id="967" name="object 9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752194" y="8295450"/>
              <a:ext cx="217125" cy="262260"/>
            </a:xfrm>
            <a:prstGeom prst="rect">
              <a:avLst/>
            </a:prstGeom>
          </p:spPr>
        </p:pic>
      </p:grpSp>
      <p:pic>
        <p:nvPicPr>
          <p:cNvPr id="968" name="object 9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021456" y="8276292"/>
            <a:ext cx="294591" cy="279604"/>
          </a:xfrm>
          <a:prstGeom prst="rect">
            <a:avLst/>
          </a:prstGeom>
        </p:spPr>
      </p:pic>
      <p:grpSp>
        <p:nvGrpSpPr>
          <p:cNvPr id="969" name="object 969"/>
          <p:cNvGrpSpPr/>
          <p:nvPr/>
        </p:nvGrpSpPr>
        <p:grpSpPr>
          <a:xfrm>
            <a:off x="3982892" y="8372173"/>
            <a:ext cx="45720" cy="107950"/>
            <a:chOff x="3982892" y="8372173"/>
            <a:chExt cx="45720" cy="107950"/>
          </a:xfrm>
        </p:grpSpPr>
        <p:sp>
          <p:nvSpPr>
            <p:cNvPr id="970" name="object 970"/>
            <p:cNvSpPr/>
            <p:nvPr/>
          </p:nvSpPr>
          <p:spPr>
            <a:xfrm>
              <a:off x="4000355" y="839245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691" y="745"/>
                  </a:lnTo>
                </a:path>
              </a:pathLst>
            </a:custGeom>
            <a:ln w="36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4000584" y="839025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0" y="2198"/>
                  </a:moveTo>
                  <a:lnTo>
                    <a:pt x="229" y="707"/>
                  </a:lnTo>
                  <a:lnTo>
                    <a:pt x="74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4001328" y="8389545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0" y="708"/>
                  </a:moveTo>
                  <a:lnTo>
                    <a:pt x="514" y="0"/>
                  </a:lnTo>
                  <a:lnTo>
                    <a:pt x="1258" y="3033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4002586" y="839257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0" y="0"/>
                  </a:moveTo>
                  <a:lnTo>
                    <a:pt x="743" y="3034"/>
                  </a:lnTo>
                  <a:lnTo>
                    <a:pt x="2074" y="11098"/>
                  </a:lnTo>
                </a:path>
              </a:pathLst>
            </a:custGeom>
            <a:ln w="34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4004660" y="8403677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4">
                  <a:moveTo>
                    <a:pt x="0" y="0"/>
                  </a:moveTo>
                  <a:lnTo>
                    <a:pt x="1330" y="8064"/>
                  </a:lnTo>
                  <a:lnTo>
                    <a:pt x="2806" y="19298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4007467" y="8422975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0" y="0"/>
                  </a:moveTo>
                  <a:lnTo>
                    <a:pt x="2004" y="19101"/>
                  </a:lnTo>
                  <a:lnTo>
                    <a:pt x="3076" y="29647"/>
                  </a:lnTo>
                  <a:lnTo>
                    <a:pt x="3579" y="35397"/>
                  </a:lnTo>
                  <a:lnTo>
                    <a:pt x="3877" y="40112"/>
                  </a:lnTo>
                </a:path>
              </a:pathLst>
            </a:custGeom>
            <a:ln w="33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6" name="object 976"/>
          <p:cNvGrpSpPr/>
          <p:nvPr/>
        </p:nvGrpSpPr>
        <p:grpSpPr>
          <a:xfrm>
            <a:off x="3989647" y="8265666"/>
            <a:ext cx="50800" cy="53340"/>
            <a:chOff x="3989647" y="8265666"/>
            <a:chExt cx="50800" cy="53340"/>
          </a:xfrm>
        </p:grpSpPr>
        <p:sp>
          <p:nvSpPr>
            <p:cNvPr id="977" name="object 977"/>
            <p:cNvSpPr/>
            <p:nvPr/>
          </p:nvSpPr>
          <p:spPr>
            <a:xfrm>
              <a:off x="4007109" y="8301405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60"/>
                  </a:moveTo>
                  <a:lnTo>
                    <a:pt x="17462" y="86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4007109" y="8296512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0" y="4892"/>
                  </a:moveTo>
                  <a:lnTo>
                    <a:pt x="0" y="3172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4007568" y="8289879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0" y="6632"/>
                  </a:moveTo>
                  <a:lnTo>
                    <a:pt x="458" y="3460"/>
                  </a:lnTo>
                  <a:lnTo>
                    <a:pt x="2061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4009629" y="828466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0" y="5219"/>
                  </a:moveTo>
                  <a:lnTo>
                    <a:pt x="1602" y="1758"/>
                  </a:lnTo>
                  <a:lnTo>
                    <a:pt x="5179" y="0"/>
                  </a:lnTo>
                </a:path>
              </a:pathLst>
            </a:custGeom>
            <a:ln w="34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4014809" y="8282900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4" h="1904">
                  <a:moveTo>
                    <a:pt x="0" y="1759"/>
                  </a:moveTo>
                  <a:lnTo>
                    <a:pt x="3576" y="0"/>
                  </a:lnTo>
                  <a:lnTo>
                    <a:pt x="7834" y="172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2" name="object 982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089824" y="8332343"/>
            <a:ext cx="175693" cy="170939"/>
          </a:xfrm>
          <a:prstGeom prst="rect">
            <a:avLst/>
          </a:prstGeom>
        </p:spPr>
      </p:pic>
      <p:pic>
        <p:nvPicPr>
          <p:cNvPr id="983" name="object 983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829496" y="8301183"/>
            <a:ext cx="203247" cy="157852"/>
          </a:xfrm>
          <a:prstGeom prst="rect">
            <a:avLst/>
          </a:prstGeom>
        </p:spPr>
      </p:pic>
      <p:pic>
        <p:nvPicPr>
          <p:cNvPr id="984" name="object 984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096542" y="8308020"/>
            <a:ext cx="160435" cy="147964"/>
          </a:xfrm>
          <a:prstGeom prst="rect">
            <a:avLst/>
          </a:prstGeom>
        </p:spPr>
      </p:pic>
      <p:pic>
        <p:nvPicPr>
          <p:cNvPr id="985" name="object 985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320495" y="8171878"/>
            <a:ext cx="222228" cy="243646"/>
          </a:xfrm>
          <a:prstGeom prst="rect">
            <a:avLst/>
          </a:prstGeom>
        </p:spPr>
      </p:pic>
      <p:pic>
        <p:nvPicPr>
          <p:cNvPr id="986" name="object 986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6126820" y="8209346"/>
            <a:ext cx="198162" cy="192662"/>
          </a:xfrm>
          <a:prstGeom prst="rect">
            <a:avLst/>
          </a:prstGeom>
        </p:spPr>
      </p:pic>
      <p:grpSp>
        <p:nvGrpSpPr>
          <p:cNvPr id="987" name="object 987"/>
          <p:cNvGrpSpPr/>
          <p:nvPr/>
        </p:nvGrpSpPr>
        <p:grpSpPr>
          <a:xfrm>
            <a:off x="6461762" y="8067922"/>
            <a:ext cx="165735" cy="516890"/>
            <a:chOff x="6461762" y="8067922"/>
            <a:chExt cx="165735" cy="516890"/>
          </a:xfrm>
        </p:grpSpPr>
        <p:sp>
          <p:nvSpPr>
            <p:cNvPr id="988" name="object 988"/>
            <p:cNvSpPr/>
            <p:nvPr/>
          </p:nvSpPr>
          <p:spPr>
            <a:xfrm>
              <a:off x="6608246" y="814794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1720" y="2063"/>
                  </a:moveTo>
                  <a:lnTo>
                    <a:pt x="859" y="103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6587446" y="8119191"/>
              <a:ext cx="20955" cy="29209"/>
            </a:xfrm>
            <a:custGeom>
              <a:avLst/>
              <a:gdLst/>
              <a:ahLst/>
              <a:cxnLst/>
              <a:rect l="l" t="t" r="r" b="b"/>
              <a:pathLst>
                <a:path w="20954" h="29209">
                  <a:moveTo>
                    <a:pt x="20800" y="28756"/>
                  </a:moveTo>
                  <a:lnTo>
                    <a:pt x="13358" y="18451"/>
                  </a:lnTo>
                  <a:lnTo>
                    <a:pt x="8711" y="12020"/>
                  </a:lnTo>
                  <a:lnTo>
                    <a:pt x="4908" y="6768"/>
                  </a:lnTo>
                  <a:lnTo>
                    <a:pt x="0" y="0"/>
                  </a:lnTo>
                </a:path>
              </a:pathLst>
            </a:custGeom>
            <a:ln w="34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6569639" y="8097997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7806" y="21194"/>
                  </a:moveTo>
                  <a:lnTo>
                    <a:pt x="12944" y="14543"/>
                  </a:lnTo>
                  <a:lnTo>
                    <a:pt x="9468" y="10118"/>
                  </a:lnTo>
                  <a:lnTo>
                    <a:pt x="5710" y="5933"/>
                  </a:lnTo>
                  <a:lnTo>
                    <a:pt x="0" y="0"/>
                  </a:lnTo>
                </a:path>
              </a:pathLst>
            </a:custGeom>
            <a:ln w="33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6550382" y="8086295"/>
              <a:ext cx="19685" cy="12065"/>
            </a:xfrm>
            <a:custGeom>
              <a:avLst/>
              <a:gdLst/>
              <a:ahLst/>
              <a:cxnLst/>
              <a:rect l="l" t="t" r="r" b="b"/>
              <a:pathLst>
                <a:path w="19684" h="12065">
                  <a:moveTo>
                    <a:pt x="19257" y="11701"/>
                  </a:moveTo>
                  <a:lnTo>
                    <a:pt x="9600" y="1742"/>
                  </a:lnTo>
                  <a:lnTo>
                    <a:pt x="0" y="0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6533458" y="8084552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16923" y="1743"/>
                  </a:moveTo>
                  <a:lnTo>
                    <a:pt x="7323" y="0"/>
                  </a:lnTo>
                  <a:lnTo>
                    <a:pt x="0" y="12252"/>
                  </a:lnTo>
                </a:path>
              </a:pathLst>
            </a:custGeom>
            <a:ln w="33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6522072" y="8096805"/>
              <a:ext cx="11430" cy="41275"/>
            </a:xfrm>
            <a:custGeom>
              <a:avLst/>
              <a:gdLst/>
              <a:ahLst/>
              <a:cxnLst/>
              <a:rect l="l" t="t" r="r" b="b"/>
              <a:pathLst>
                <a:path w="11429" h="41275">
                  <a:moveTo>
                    <a:pt x="11386" y="0"/>
                  </a:moveTo>
                  <a:lnTo>
                    <a:pt x="7088" y="7528"/>
                  </a:lnTo>
                  <a:lnTo>
                    <a:pt x="4470" y="14280"/>
                  </a:lnTo>
                  <a:lnTo>
                    <a:pt x="2463" y="24074"/>
                  </a:lnTo>
                  <a:lnTo>
                    <a:pt x="0" y="40729"/>
                  </a:lnTo>
                </a:path>
              </a:pathLst>
            </a:custGeom>
            <a:ln w="33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6516981" y="8137534"/>
              <a:ext cx="5715" cy="70485"/>
            </a:xfrm>
            <a:custGeom>
              <a:avLst/>
              <a:gdLst/>
              <a:ahLst/>
              <a:cxnLst/>
              <a:rect l="l" t="t" r="r" b="b"/>
              <a:pathLst>
                <a:path w="5715" h="70484">
                  <a:moveTo>
                    <a:pt x="5090" y="0"/>
                  </a:moveTo>
                  <a:lnTo>
                    <a:pt x="2725" y="17118"/>
                  </a:lnTo>
                  <a:lnTo>
                    <a:pt x="1407" y="30166"/>
                  </a:lnTo>
                  <a:lnTo>
                    <a:pt x="657" y="45749"/>
                  </a:lnTo>
                  <a:lnTo>
                    <a:pt x="0" y="70474"/>
                  </a:lnTo>
                </a:path>
              </a:pathLst>
            </a:custGeom>
            <a:ln w="3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6515419" y="8208009"/>
              <a:ext cx="1905" cy="92075"/>
            </a:xfrm>
            <a:custGeom>
              <a:avLst/>
              <a:gdLst/>
              <a:ahLst/>
              <a:cxnLst/>
              <a:rect l="l" t="t" r="r" b="b"/>
              <a:pathLst>
                <a:path w="1904" h="92075">
                  <a:moveTo>
                    <a:pt x="1562" y="0"/>
                  </a:moveTo>
                  <a:lnTo>
                    <a:pt x="960" y="25060"/>
                  </a:lnTo>
                  <a:lnTo>
                    <a:pt x="596" y="42988"/>
                  </a:lnTo>
                  <a:lnTo>
                    <a:pt x="325" y="62397"/>
                  </a:lnTo>
                  <a:lnTo>
                    <a:pt x="0" y="91906"/>
                  </a:lnTo>
                </a:path>
              </a:pathLst>
            </a:custGeom>
            <a:ln w="31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6512030" y="8299915"/>
              <a:ext cx="3810" cy="99060"/>
            </a:xfrm>
            <a:custGeom>
              <a:avLst/>
              <a:gdLst/>
              <a:ahLst/>
              <a:cxnLst/>
              <a:rect l="l" t="t" r="r" b="b"/>
              <a:pathLst>
                <a:path w="3809" h="99059">
                  <a:moveTo>
                    <a:pt x="3388" y="0"/>
                  </a:moveTo>
                  <a:lnTo>
                    <a:pt x="3034" y="29618"/>
                  </a:lnTo>
                  <a:lnTo>
                    <a:pt x="2563" y="49804"/>
                  </a:lnTo>
                  <a:lnTo>
                    <a:pt x="1657" y="69838"/>
                  </a:lnTo>
                  <a:lnTo>
                    <a:pt x="0" y="99001"/>
                  </a:lnTo>
                </a:path>
              </a:pathLst>
            </a:custGeom>
            <a:ln w="29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6504430" y="8398916"/>
              <a:ext cx="7620" cy="86995"/>
            </a:xfrm>
            <a:custGeom>
              <a:avLst/>
              <a:gdLst/>
              <a:ahLst/>
              <a:cxnLst/>
              <a:rect l="l" t="t" r="r" b="b"/>
              <a:pathLst>
                <a:path w="7620" h="86995">
                  <a:moveTo>
                    <a:pt x="7599" y="0"/>
                  </a:moveTo>
                  <a:lnTo>
                    <a:pt x="5876" y="28971"/>
                  </a:lnTo>
                  <a:lnTo>
                    <a:pt x="4510" y="47666"/>
                  </a:lnTo>
                  <a:lnTo>
                    <a:pt x="2788" y="64217"/>
                  </a:lnTo>
                  <a:lnTo>
                    <a:pt x="0" y="86757"/>
                  </a:lnTo>
                </a:path>
              </a:pathLst>
            </a:custGeom>
            <a:ln w="28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6493856" y="8485674"/>
              <a:ext cx="10795" cy="58419"/>
            </a:xfrm>
            <a:custGeom>
              <a:avLst/>
              <a:gdLst/>
              <a:ahLst/>
              <a:cxnLst/>
              <a:rect l="l" t="t" r="r" b="b"/>
              <a:pathLst>
                <a:path w="10795" h="58420">
                  <a:moveTo>
                    <a:pt x="10574" y="0"/>
                  </a:moveTo>
                  <a:lnTo>
                    <a:pt x="7739" y="22093"/>
                  </a:lnTo>
                  <a:lnTo>
                    <a:pt x="5693" y="35509"/>
                  </a:lnTo>
                  <a:lnTo>
                    <a:pt x="3443" y="45697"/>
                  </a:lnTo>
                  <a:lnTo>
                    <a:pt x="0" y="58102"/>
                  </a:lnTo>
                </a:path>
              </a:pathLst>
            </a:custGeom>
            <a:ln w="29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6483156" y="8543777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5" h="22859">
                  <a:moveTo>
                    <a:pt x="10700" y="0"/>
                  </a:moveTo>
                  <a:lnTo>
                    <a:pt x="4871" y="20439"/>
                  </a:lnTo>
                  <a:lnTo>
                    <a:pt x="0" y="22638"/>
                  </a:lnTo>
                </a:path>
              </a:pathLst>
            </a:custGeom>
            <a:ln w="30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6477949" y="8554145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4" h="14604">
                  <a:moveTo>
                    <a:pt x="5206" y="12269"/>
                  </a:moveTo>
                  <a:lnTo>
                    <a:pt x="334" y="14468"/>
                  </a:lnTo>
                  <a:lnTo>
                    <a:pt x="0" y="0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1" name="object 1001"/>
          <p:cNvGrpSpPr/>
          <p:nvPr/>
        </p:nvGrpSpPr>
        <p:grpSpPr>
          <a:xfrm>
            <a:off x="6583234" y="8083704"/>
            <a:ext cx="135255" cy="499109"/>
            <a:chOff x="6583234" y="8083704"/>
            <a:chExt cx="135255" cy="499109"/>
          </a:xfrm>
        </p:grpSpPr>
        <p:sp>
          <p:nvSpPr>
            <p:cNvPr id="1002" name="object 1002"/>
            <p:cNvSpPr/>
            <p:nvPr/>
          </p:nvSpPr>
          <p:spPr>
            <a:xfrm>
              <a:off x="6696284" y="8136470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79" h="13970">
                  <a:moveTo>
                    <a:pt x="4497" y="13541"/>
                  </a:moveTo>
                  <a:lnTo>
                    <a:pt x="4210" y="11878"/>
                  </a:lnTo>
                  <a:lnTo>
                    <a:pt x="3923" y="10215"/>
                  </a:lnTo>
                </a:path>
                <a:path w="5079" h="13970">
                  <a:moveTo>
                    <a:pt x="3923" y="10215"/>
                  </a:moveTo>
                  <a:lnTo>
                    <a:pt x="3350" y="689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6686671" y="8121572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59" h="15240">
                  <a:moveTo>
                    <a:pt x="9612" y="14897"/>
                  </a:moveTo>
                  <a:lnTo>
                    <a:pt x="6262" y="8007"/>
                  </a:lnTo>
                  <a:lnTo>
                    <a:pt x="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6671477" y="8107162"/>
              <a:ext cx="15240" cy="14604"/>
            </a:xfrm>
            <a:custGeom>
              <a:avLst/>
              <a:gdLst/>
              <a:ahLst/>
              <a:cxnLst/>
              <a:rect l="l" t="t" r="r" b="b"/>
              <a:pathLst>
                <a:path w="15240" h="14604">
                  <a:moveTo>
                    <a:pt x="15194" y="14409"/>
                  </a:moveTo>
                  <a:lnTo>
                    <a:pt x="8932" y="6403"/>
                  </a:lnTo>
                  <a:lnTo>
                    <a:pt x="0" y="0"/>
                  </a:lnTo>
                </a:path>
              </a:pathLst>
            </a:custGeom>
            <a:ln w="34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6653270" y="8100632"/>
              <a:ext cx="18415" cy="6985"/>
            </a:xfrm>
            <a:custGeom>
              <a:avLst/>
              <a:gdLst/>
              <a:ahLst/>
              <a:cxnLst/>
              <a:rect l="l" t="t" r="r" b="b"/>
              <a:pathLst>
                <a:path w="18415" h="6984">
                  <a:moveTo>
                    <a:pt x="18207" y="6529"/>
                  </a:moveTo>
                  <a:lnTo>
                    <a:pt x="9275" y="125"/>
                  </a:lnTo>
                  <a:lnTo>
                    <a:pt x="0" y="0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6635987" y="8100507"/>
              <a:ext cx="17780" cy="10160"/>
            </a:xfrm>
            <a:custGeom>
              <a:avLst/>
              <a:gdLst/>
              <a:ahLst/>
              <a:cxnLst/>
              <a:rect l="l" t="t" r="r" b="b"/>
              <a:pathLst>
                <a:path w="17779" h="10159">
                  <a:moveTo>
                    <a:pt x="17282" y="125"/>
                  </a:moveTo>
                  <a:lnTo>
                    <a:pt x="8006" y="0"/>
                  </a:lnTo>
                  <a:lnTo>
                    <a:pt x="0" y="9787"/>
                  </a:lnTo>
                </a:path>
              </a:pathLst>
            </a:custGeom>
            <a:ln w="33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6622658" y="8110295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4" h="32384">
                  <a:moveTo>
                    <a:pt x="13328" y="0"/>
                  </a:moveTo>
                  <a:lnTo>
                    <a:pt x="8616" y="6004"/>
                  </a:lnTo>
                  <a:lnTo>
                    <a:pt x="5657" y="11328"/>
                  </a:lnTo>
                  <a:lnTo>
                    <a:pt x="3201" y="18962"/>
                  </a:lnTo>
                  <a:lnTo>
                    <a:pt x="0" y="31898"/>
                  </a:lnTo>
                </a:path>
              </a:pathLst>
            </a:custGeom>
            <a:ln w="33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6615004" y="8142193"/>
              <a:ext cx="8255" cy="55880"/>
            </a:xfrm>
            <a:custGeom>
              <a:avLst/>
              <a:gdLst/>
              <a:ahLst/>
              <a:cxnLst/>
              <a:rect l="l" t="t" r="r" b="b"/>
              <a:pathLst>
                <a:path w="8254" h="55879">
                  <a:moveTo>
                    <a:pt x="7653" y="0"/>
                  </a:moveTo>
                  <a:lnTo>
                    <a:pt x="4540" y="13302"/>
                  </a:lnTo>
                  <a:lnTo>
                    <a:pt x="2706" y="23503"/>
                  </a:lnTo>
                  <a:lnTo>
                    <a:pt x="1431" y="35794"/>
                  </a:lnTo>
                  <a:lnTo>
                    <a:pt x="0" y="55365"/>
                  </a:lnTo>
                </a:path>
              </a:pathLst>
            </a:custGeom>
            <a:ln w="33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6612695" y="8197558"/>
              <a:ext cx="2540" cy="75565"/>
            </a:xfrm>
            <a:custGeom>
              <a:avLst/>
              <a:gdLst/>
              <a:ahLst/>
              <a:cxnLst/>
              <a:rect l="l" t="t" r="r" b="b"/>
              <a:pathLst>
                <a:path w="2540" h="75565">
                  <a:moveTo>
                    <a:pt x="2309" y="0"/>
                  </a:moveTo>
                  <a:lnTo>
                    <a:pt x="961" y="19886"/>
                  </a:lnTo>
                  <a:lnTo>
                    <a:pt x="271" y="34385"/>
                  </a:lnTo>
                  <a:lnTo>
                    <a:pt x="23" y="50578"/>
                  </a:lnTo>
                  <a:lnTo>
                    <a:pt x="0" y="75550"/>
                  </a:lnTo>
                </a:path>
              </a:pathLst>
            </a:custGeom>
            <a:ln w="32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6612695" y="8273109"/>
              <a:ext cx="1270" cy="174625"/>
            </a:xfrm>
            <a:custGeom>
              <a:avLst/>
              <a:gdLst/>
              <a:ahLst/>
              <a:cxnLst/>
              <a:rect l="l" t="t" r="r" b="b"/>
              <a:pathLst>
                <a:path w="1270" h="174625">
                  <a:moveTo>
                    <a:pt x="499" y="-14924"/>
                  </a:moveTo>
                  <a:lnTo>
                    <a:pt x="499" y="189097"/>
                  </a:lnTo>
                </a:path>
              </a:pathLst>
            </a:custGeom>
            <a:ln w="30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6613128" y="8447281"/>
              <a:ext cx="635" cy="68580"/>
            </a:xfrm>
            <a:custGeom>
              <a:avLst/>
              <a:gdLst/>
              <a:ahLst/>
              <a:cxnLst/>
              <a:rect l="l" t="t" r="r" b="b"/>
              <a:pathLst>
                <a:path w="634" h="68579">
                  <a:moveTo>
                    <a:pt x="272" y="-14720"/>
                  </a:moveTo>
                  <a:lnTo>
                    <a:pt x="272" y="82744"/>
                  </a:lnTo>
                </a:path>
              </a:pathLst>
            </a:custGeom>
            <a:ln w="29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6610945" y="8515305"/>
              <a:ext cx="2540" cy="40005"/>
            </a:xfrm>
            <a:custGeom>
              <a:avLst/>
              <a:gdLst/>
              <a:ahLst/>
              <a:cxnLst/>
              <a:rect l="l" t="t" r="r" b="b"/>
              <a:pathLst>
                <a:path w="2540" h="40004">
                  <a:moveTo>
                    <a:pt x="2182" y="0"/>
                  </a:moveTo>
                  <a:lnTo>
                    <a:pt x="1880" y="16109"/>
                  </a:lnTo>
                  <a:lnTo>
                    <a:pt x="1551" y="25599"/>
                  </a:lnTo>
                  <a:lnTo>
                    <a:pt x="993" y="32176"/>
                  </a:lnTo>
                  <a:lnTo>
                    <a:pt x="0" y="39547"/>
                  </a:lnTo>
                </a:path>
              </a:pathLst>
            </a:custGeom>
            <a:ln w="30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6606235" y="8554853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5">
                  <a:moveTo>
                    <a:pt x="4709" y="0"/>
                  </a:moveTo>
                  <a:lnTo>
                    <a:pt x="3005" y="12006"/>
                  </a:lnTo>
                  <a:lnTo>
                    <a:pt x="0" y="8131"/>
                  </a:lnTo>
                </a:path>
              </a:pathLst>
            </a:custGeom>
            <a:ln w="31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6599969" y="8541376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6266" y="21607"/>
                  </a:moveTo>
                  <a:lnTo>
                    <a:pt x="3261" y="17732"/>
                  </a:lnTo>
                  <a:lnTo>
                    <a:pt x="0" y="0"/>
                  </a:lnTo>
                </a:path>
              </a:pathLst>
            </a:custGeom>
            <a:ln w="33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5" name="object 1015"/>
          <p:cNvGrpSpPr/>
          <p:nvPr/>
        </p:nvGrpSpPr>
        <p:grpSpPr>
          <a:xfrm>
            <a:off x="6458432" y="8151223"/>
            <a:ext cx="390525" cy="228600"/>
            <a:chOff x="6458432" y="8151223"/>
            <a:chExt cx="390525" cy="228600"/>
          </a:xfrm>
        </p:grpSpPr>
        <p:sp>
          <p:nvSpPr>
            <p:cNvPr id="1016" name="object 1016"/>
            <p:cNvSpPr/>
            <p:nvPr/>
          </p:nvSpPr>
          <p:spPr>
            <a:xfrm>
              <a:off x="6487400" y="829313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6479101" y="828816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8299" y="4977"/>
                  </a:moveTo>
                  <a:lnTo>
                    <a:pt x="3370" y="1885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6475730" y="828460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371" y="3559"/>
                  </a:moveTo>
                  <a:lnTo>
                    <a:pt x="0" y="1673"/>
                  </a:lnTo>
                  <a:lnTo>
                    <a:pt x="2142" y="0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6477873" y="8281310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09">
                  <a:moveTo>
                    <a:pt x="0" y="3291"/>
                  </a:moveTo>
                  <a:lnTo>
                    <a:pt x="2142" y="1618"/>
                  </a:lnTo>
                  <a:lnTo>
                    <a:pt x="16868" y="0"/>
                  </a:lnTo>
                </a:path>
              </a:pathLst>
            </a:custGeom>
            <a:ln w="34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6494741" y="8260074"/>
              <a:ext cx="262255" cy="21590"/>
            </a:xfrm>
            <a:custGeom>
              <a:avLst/>
              <a:gdLst/>
              <a:ahLst/>
              <a:cxnLst/>
              <a:rect l="l" t="t" r="r" b="b"/>
              <a:pathLst>
                <a:path w="262254" h="21590">
                  <a:moveTo>
                    <a:pt x="0" y="21235"/>
                  </a:moveTo>
                  <a:lnTo>
                    <a:pt x="134594" y="10365"/>
                  </a:lnTo>
                  <a:lnTo>
                    <a:pt x="206766" y="4529"/>
                  </a:lnTo>
                  <a:lnTo>
                    <a:pt x="241092" y="1737"/>
                  </a:lnTo>
                  <a:lnTo>
                    <a:pt x="262149" y="0"/>
                  </a:lnTo>
                </a:path>
              </a:pathLst>
            </a:custGeom>
            <a:ln w="30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1" name="object 102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741833" y="8241169"/>
              <a:ext cx="106574" cy="138345"/>
            </a:xfrm>
            <a:prstGeom prst="rect">
              <a:avLst/>
            </a:prstGeom>
          </p:spPr>
        </p:pic>
        <p:sp>
          <p:nvSpPr>
            <p:cNvPr id="1022" name="object 1022"/>
            <p:cNvSpPr/>
            <p:nvPr/>
          </p:nvSpPr>
          <p:spPr>
            <a:xfrm>
              <a:off x="6825026" y="818332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6814339" y="8170031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4">
                  <a:moveTo>
                    <a:pt x="10687" y="13296"/>
                  </a:moveTo>
                  <a:lnTo>
                    <a:pt x="1365" y="1571"/>
                  </a:lnTo>
                  <a:lnTo>
                    <a:pt x="0" y="0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6812974" y="81684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364" y="1583"/>
                  </a:moveTo>
                  <a:lnTo>
                    <a:pt x="0" y="13"/>
                  </a:lnTo>
                  <a:lnTo>
                    <a:pt x="1143" y="0"/>
                  </a:lnTo>
                </a:path>
              </a:pathLst>
            </a:custGeom>
            <a:ln w="34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5" name="object 102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961951" y="8218862"/>
            <a:ext cx="179595" cy="135270"/>
          </a:xfrm>
          <a:prstGeom prst="rect">
            <a:avLst/>
          </a:prstGeom>
        </p:spPr>
      </p:pic>
      <p:grpSp>
        <p:nvGrpSpPr>
          <p:cNvPr id="1026" name="object 1026"/>
          <p:cNvGrpSpPr/>
          <p:nvPr/>
        </p:nvGrpSpPr>
        <p:grpSpPr>
          <a:xfrm>
            <a:off x="7220772" y="8133850"/>
            <a:ext cx="59055" cy="205740"/>
            <a:chOff x="7220772" y="8133850"/>
            <a:chExt cx="59055" cy="205740"/>
          </a:xfrm>
        </p:grpSpPr>
        <p:sp>
          <p:nvSpPr>
            <p:cNvPr id="1027" name="object 1027"/>
            <p:cNvSpPr/>
            <p:nvPr/>
          </p:nvSpPr>
          <p:spPr>
            <a:xfrm>
              <a:off x="7238916" y="822945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7220763" y="821137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5">
                  <a:moveTo>
                    <a:pt x="35610" y="254"/>
                  </a:moveTo>
                  <a:lnTo>
                    <a:pt x="35255" y="254"/>
                  </a:lnTo>
                  <a:lnTo>
                    <a:pt x="35255" y="0"/>
                  </a:lnTo>
                  <a:lnTo>
                    <a:pt x="0" y="0"/>
                  </a:lnTo>
                  <a:lnTo>
                    <a:pt x="0" y="36144"/>
                  </a:lnTo>
                  <a:lnTo>
                    <a:pt x="35255" y="36144"/>
                  </a:lnTo>
                  <a:lnTo>
                    <a:pt x="35255" y="35547"/>
                  </a:lnTo>
                  <a:lnTo>
                    <a:pt x="35610" y="35547"/>
                  </a:lnTo>
                  <a:lnTo>
                    <a:pt x="35610" y="254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7238259" y="8230060"/>
              <a:ext cx="8255" cy="19685"/>
            </a:xfrm>
            <a:custGeom>
              <a:avLst/>
              <a:gdLst/>
              <a:ahLst/>
              <a:cxnLst/>
              <a:rect l="l" t="t" r="r" b="b"/>
              <a:pathLst>
                <a:path w="8254" h="19684">
                  <a:moveTo>
                    <a:pt x="0" y="0"/>
                  </a:moveTo>
                  <a:lnTo>
                    <a:pt x="4612" y="10320"/>
                  </a:lnTo>
                  <a:lnTo>
                    <a:pt x="8249" y="19423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7246508" y="8249483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20" h="22225">
                  <a:moveTo>
                    <a:pt x="0" y="0"/>
                  </a:moveTo>
                  <a:lnTo>
                    <a:pt x="3637" y="9103"/>
                  </a:lnTo>
                  <a:lnTo>
                    <a:pt x="7132" y="22175"/>
                  </a:lnTo>
                </a:path>
              </a:pathLst>
            </a:custGeom>
            <a:ln w="34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7253641" y="8271659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5" h="27304">
                  <a:moveTo>
                    <a:pt x="0" y="0"/>
                  </a:moveTo>
                  <a:lnTo>
                    <a:pt x="2054" y="7774"/>
                  </a:lnTo>
                  <a:lnTo>
                    <a:pt x="3323" y="13176"/>
                  </a:lnTo>
                  <a:lnTo>
                    <a:pt x="4335" y="18732"/>
                  </a:lnTo>
                  <a:lnTo>
                    <a:pt x="5615" y="26971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7259257" y="8298631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0" y="0"/>
                  </a:moveTo>
                  <a:lnTo>
                    <a:pt x="2120" y="13898"/>
                  </a:lnTo>
                  <a:lnTo>
                    <a:pt x="2721" y="23890"/>
                  </a:lnTo>
                </a:path>
              </a:pathLst>
            </a:custGeom>
            <a:ln w="33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7259060" y="815257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121" y="2690"/>
                  </a:moveTo>
                  <a:lnTo>
                    <a:pt x="2835" y="2347"/>
                  </a:lnTo>
                  <a:lnTo>
                    <a:pt x="2548" y="2002"/>
                  </a:lnTo>
                </a:path>
                <a:path w="3175" h="3175">
                  <a:moveTo>
                    <a:pt x="2548" y="2002"/>
                  </a:moveTo>
                  <a:lnTo>
                    <a:pt x="1975" y="13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7254370" y="8151259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690" y="1315"/>
                  </a:moveTo>
                  <a:lnTo>
                    <a:pt x="2715" y="0"/>
                  </a:lnTo>
                  <a:lnTo>
                    <a:pt x="0" y="233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7248788" y="8151492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581" y="0"/>
                  </a:moveTo>
                  <a:lnTo>
                    <a:pt x="2866" y="232"/>
                  </a:lnTo>
                  <a:lnTo>
                    <a:pt x="0" y="1359"/>
                  </a:lnTo>
                </a:path>
              </a:pathLst>
            </a:custGeom>
            <a:ln w="34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6" name="object 103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7459667" y="8171150"/>
            <a:ext cx="229032" cy="161910"/>
          </a:xfrm>
          <a:prstGeom prst="rect">
            <a:avLst/>
          </a:prstGeom>
        </p:spPr>
      </p:pic>
      <p:grpSp>
        <p:nvGrpSpPr>
          <p:cNvPr id="1037" name="object 1037"/>
          <p:cNvGrpSpPr/>
          <p:nvPr/>
        </p:nvGrpSpPr>
        <p:grpSpPr>
          <a:xfrm>
            <a:off x="7742937" y="8020964"/>
            <a:ext cx="483870" cy="316230"/>
            <a:chOff x="7742937" y="8020964"/>
            <a:chExt cx="483870" cy="316230"/>
          </a:xfrm>
        </p:grpSpPr>
        <p:pic>
          <p:nvPicPr>
            <p:cNvPr id="1038" name="object 103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7742937" y="8167914"/>
              <a:ext cx="199400" cy="163984"/>
            </a:xfrm>
            <a:prstGeom prst="rect">
              <a:avLst/>
            </a:prstGeom>
          </p:spPr>
        </p:pic>
        <p:pic>
          <p:nvPicPr>
            <p:cNvPr id="1039" name="object 103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7985211" y="8020964"/>
              <a:ext cx="241230" cy="316074"/>
            </a:xfrm>
            <a:prstGeom prst="rect">
              <a:avLst/>
            </a:prstGeom>
          </p:spPr>
        </p:pic>
      </p:grpSp>
      <p:grpSp>
        <p:nvGrpSpPr>
          <p:cNvPr id="1040" name="object 1040"/>
          <p:cNvGrpSpPr/>
          <p:nvPr/>
        </p:nvGrpSpPr>
        <p:grpSpPr>
          <a:xfrm>
            <a:off x="8336749" y="8295420"/>
            <a:ext cx="45720" cy="53340"/>
            <a:chOff x="8336749" y="8295420"/>
            <a:chExt cx="45720" cy="53340"/>
          </a:xfrm>
        </p:grpSpPr>
        <p:sp>
          <p:nvSpPr>
            <p:cNvPr id="1041" name="object 1041"/>
            <p:cNvSpPr/>
            <p:nvPr/>
          </p:nvSpPr>
          <p:spPr>
            <a:xfrm>
              <a:off x="8354211" y="8312883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0"/>
                  </a:moveTo>
                  <a:lnTo>
                    <a:pt x="515" y="916"/>
                  </a:lnTo>
                  <a:lnTo>
                    <a:pt x="1031" y="183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8355243" y="8314717"/>
              <a:ext cx="9525" cy="17145"/>
            </a:xfrm>
            <a:custGeom>
              <a:avLst/>
              <a:gdLst/>
              <a:ahLst/>
              <a:cxnLst/>
              <a:rect l="l" t="t" r="r" b="b"/>
              <a:pathLst>
                <a:path w="9525" h="17145">
                  <a:moveTo>
                    <a:pt x="0" y="0"/>
                  </a:moveTo>
                  <a:lnTo>
                    <a:pt x="5664" y="11217"/>
                  </a:lnTo>
                  <a:lnTo>
                    <a:pt x="9470" y="16619"/>
                  </a:lnTo>
                </a:path>
              </a:pathLst>
            </a:custGeom>
            <a:ln w="34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3" name="object 1043"/>
          <p:cNvGrpSpPr/>
          <p:nvPr/>
        </p:nvGrpSpPr>
        <p:grpSpPr>
          <a:xfrm>
            <a:off x="776722" y="9485972"/>
            <a:ext cx="613410" cy="396875"/>
            <a:chOff x="776722" y="9485972"/>
            <a:chExt cx="613410" cy="396875"/>
          </a:xfrm>
        </p:grpSpPr>
        <p:sp>
          <p:nvSpPr>
            <p:cNvPr id="1044" name="object 1044"/>
            <p:cNvSpPr/>
            <p:nvPr/>
          </p:nvSpPr>
          <p:spPr>
            <a:xfrm>
              <a:off x="805731" y="953028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796299" y="9530745"/>
              <a:ext cx="9525" cy="14604"/>
            </a:xfrm>
            <a:custGeom>
              <a:avLst/>
              <a:gdLst/>
              <a:ahLst/>
              <a:cxnLst/>
              <a:rect l="l" t="t" r="r" b="b"/>
              <a:pathLst>
                <a:path w="9525" h="14604">
                  <a:moveTo>
                    <a:pt x="9432" y="0"/>
                  </a:moveTo>
                  <a:lnTo>
                    <a:pt x="2336" y="9957"/>
                  </a:lnTo>
                  <a:lnTo>
                    <a:pt x="0" y="14047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793962" y="9544792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2336" y="0"/>
                  </a:moveTo>
                  <a:lnTo>
                    <a:pt x="0" y="4089"/>
                  </a:lnTo>
                  <a:lnTo>
                    <a:pt x="794" y="7855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794757" y="9552647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0" y="0"/>
                  </a:moveTo>
                  <a:lnTo>
                    <a:pt x="794" y="3765"/>
                  </a:lnTo>
                  <a:lnTo>
                    <a:pt x="10980" y="6088"/>
                  </a:lnTo>
                </a:path>
              </a:pathLst>
            </a:custGeom>
            <a:ln w="34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805738" y="9558735"/>
              <a:ext cx="40005" cy="1905"/>
            </a:xfrm>
            <a:custGeom>
              <a:avLst/>
              <a:gdLst/>
              <a:ahLst/>
              <a:cxnLst/>
              <a:rect l="l" t="t" r="r" b="b"/>
              <a:pathLst>
                <a:path w="40005" h="1904">
                  <a:moveTo>
                    <a:pt x="0" y="0"/>
                  </a:moveTo>
                  <a:lnTo>
                    <a:pt x="6352" y="1323"/>
                  </a:lnTo>
                  <a:lnTo>
                    <a:pt x="12621" y="1876"/>
                  </a:lnTo>
                  <a:lnTo>
                    <a:pt x="22543" y="1760"/>
                  </a:lnTo>
                  <a:lnTo>
                    <a:pt x="39854" y="1077"/>
                  </a:lnTo>
                </a:path>
              </a:pathLst>
            </a:custGeom>
            <a:ln w="34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845592" y="9553103"/>
              <a:ext cx="75565" cy="6985"/>
            </a:xfrm>
            <a:custGeom>
              <a:avLst/>
              <a:gdLst/>
              <a:ahLst/>
              <a:cxnLst/>
              <a:rect l="l" t="t" r="r" b="b"/>
              <a:pathLst>
                <a:path w="75565" h="6984">
                  <a:moveTo>
                    <a:pt x="0" y="6709"/>
                  </a:moveTo>
                  <a:lnTo>
                    <a:pt x="17866" y="5904"/>
                  </a:lnTo>
                  <a:lnTo>
                    <a:pt x="31680" y="4937"/>
                  </a:lnTo>
                  <a:lnTo>
                    <a:pt x="48511" y="3178"/>
                  </a:lnTo>
                  <a:lnTo>
                    <a:pt x="75433" y="0"/>
                  </a:lnTo>
                </a:path>
              </a:pathLst>
            </a:custGeom>
            <a:ln w="33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921025" y="9539804"/>
              <a:ext cx="95885" cy="13335"/>
            </a:xfrm>
            <a:custGeom>
              <a:avLst/>
              <a:gdLst/>
              <a:ahLst/>
              <a:cxnLst/>
              <a:rect l="l" t="t" r="r" b="b"/>
              <a:pathLst>
                <a:path w="95884" h="13334">
                  <a:moveTo>
                    <a:pt x="0" y="13299"/>
                  </a:moveTo>
                  <a:lnTo>
                    <a:pt x="27232" y="10017"/>
                  </a:lnTo>
                  <a:lnTo>
                    <a:pt x="46242" y="7538"/>
                  </a:lnTo>
                  <a:lnTo>
                    <a:pt x="65966" y="4615"/>
                  </a:lnTo>
                  <a:lnTo>
                    <a:pt x="95344" y="0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1016370" y="9524306"/>
              <a:ext cx="90170" cy="15875"/>
            </a:xfrm>
            <a:custGeom>
              <a:avLst/>
              <a:gdLst/>
              <a:ahLst/>
              <a:cxnLst/>
              <a:rect l="l" t="t" r="r" b="b"/>
              <a:pathLst>
                <a:path w="90169" h="15875">
                  <a:moveTo>
                    <a:pt x="0" y="15497"/>
                  </a:moveTo>
                  <a:lnTo>
                    <a:pt x="29296" y="10848"/>
                  </a:lnTo>
                  <a:lnTo>
                    <a:pt x="48449" y="7683"/>
                  </a:lnTo>
                  <a:lnTo>
                    <a:pt x="65907" y="4552"/>
                  </a:lnTo>
                  <a:lnTo>
                    <a:pt x="90119" y="0"/>
                  </a:lnTo>
                </a:path>
              </a:pathLst>
            </a:custGeom>
            <a:ln w="29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1106490" y="9511303"/>
              <a:ext cx="65405" cy="13335"/>
            </a:xfrm>
            <a:custGeom>
              <a:avLst/>
              <a:gdLst/>
              <a:ahLst/>
              <a:cxnLst/>
              <a:rect l="l" t="t" r="r" b="b"/>
              <a:pathLst>
                <a:path w="65405" h="13334">
                  <a:moveTo>
                    <a:pt x="0" y="13003"/>
                  </a:moveTo>
                  <a:lnTo>
                    <a:pt x="23823" y="8490"/>
                  </a:lnTo>
                  <a:lnTo>
                    <a:pt x="38557" y="5631"/>
                  </a:lnTo>
                  <a:lnTo>
                    <a:pt x="50316" y="3207"/>
                  </a:lnTo>
                  <a:lnTo>
                    <a:pt x="65213" y="0"/>
                  </a:lnTo>
                </a:path>
              </a:pathLst>
            </a:custGeom>
            <a:ln w="28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1171704" y="9502655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4" h="8890">
                  <a:moveTo>
                    <a:pt x="0" y="8647"/>
                  </a:moveTo>
                  <a:lnTo>
                    <a:pt x="23656" y="3297"/>
                  </a:lnTo>
                  <a:lnTo>
                    <a:pt x="35403" y="668"/>
                  </a:lnTo>
                  <a:lnTo>
                    <a:pt x="38712" y="0"/>
                  </a:lnTo>
                  <a:lnTo>
                    <a:pt x="37060" y="531"/>
                  </a:lnTo>
                </a:path>
              </a:pathLst>
            </a:custGeom>
            <a:ln w="31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1172017" y="9503186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30" h="11429">
                  <a:moveTo>
                    <a:pt x="36747" y="0"/>
                  </a:moveTo>
                  <a:lnTo>
                    <a:pt x="22295" y="4468"/>
                  </a:lnTo>
                  <a:lnTo>
                    <a:pt x="13650" y="7139"/>
                  </a:lnTo>
                  <a:lnTo>
                    <a:pt x="7367" y="9078"/>
                  </a:lnTo>
                  <a:lnTo>
                    <a:pt x="0" y="11347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1003236" y="954304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997570" y="9543390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5" h="7620">
                  <a:moveTo>
                    <a:pt x="5666" y="0"/>
                  </a:moveTo>
                  <a:lnTo>
                    <a:pt x="2573" y="3722"/>
                  </a:lnTo>
                  <a:lnTo>
                    <a:pt x="0" y="7011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992352" y="9550402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5" h="9525">
                  <a:moveTo>
                    <a:pt x="5217" y="0"/>
                  </a:moveTo>
                  <a:lnTo>
                    <a:pt x="2644" y="3288"/>
                  </a:lnTo>
                  <a:lnTo>
                    <a:pt x="0" y="9434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987833" y="9559837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80" h="17779">
                  <a:moveTo>
                    <a:pt x="4519" y="0"/>
                  </a:moveTo>
                  <a:lnTo>
                    <a:pt x="1875" y="6145"/>
                  </a:lnTo>
                  <a:lnTo>
                    <a:pt x="0" y="17602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984964" y="9577440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5">
                  <a:moveTo>
                    <a:pt x="2868" y="0"/>
                  </a:moveTo>
                  <a:lnTo>
                    <a:pt x="1769" y="6927"/>
                  </a:lnTo>
                  <a:lnTo>
                    <a:pt x="1103" y="12459"/>
                  </a:lnTo>
                  <a:lnTo>
                    <a:pt x="603" y="19495"/>
                  </a:lnTo>
                  <a:lnTo>
                    <a:pt x="0" y="30935"/>
                  </a:lnTo>
                </a:path>
              </a:pathLst>
            </a:custGeom>
            <a:ln w="34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982018" y="9608375"/>
              <a:ext cx="3175" cy="111125"/>
            </a:xfrm>
            <a:custGeom>
              <a:avLst/>
              <a:gdLst/>
              <a:ahLst/>
              <a:cxnLst/>
              <a:rect l="l" t="t" r="r" b="b"/>
              <a:pathLst>
                <a:path w="3175" h="111125">
                  <a:moveTo>
                    <a:pt x="2946" y="0"/>
                  </a:moveTo>
                  <a:lnTo>
                    <a:pt x="1593" y="44474"/>
                  </a:lnTo>
                  <a:lnTo>
                    <a:pt x="836" y="70813"/>
                  </a:lnTo>
                  <a:lnTo>
                    <a:pt x="396" y="89380"/>
                  </a:lnTo>
                  <a:lnTo>
                    <a:pt x="0" y="110538"/>
                  </a:lnTo>
                </a:path>
              </a:pathLst>
            </a:custGeom>
            <a:ln w="32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980983" y="9718913"/>
              <a:ext cx="1270" cy="68580"/>
            </a:xfrm>
            <a:custGeom>
              <a:avLst/>
              <a:gdLst/>
              <a:ahLst/>
              <a:cxnLst/>
              <a:rect l="l" t="t" r="r" b="b"/>
              <a:pathLst>
                <a:path w="1269" h="68579">
                  <a:moveTo>
                    <a:pt x="1035" y="0"/>
                  </a:moveTo>
                  <a:lnTo>
                    <a:pt x="667" y="20499"/>
                  </a:lnTo>
                  <a:lnTo>
                    <a:pt x="437" y="34459"/>
                  </a:lnTo>
                  <a:lnTo>
                    <a:pt x="247" y="48291"/>
                  </a:lnTo>
                  <a:lnTo>
                    <a:pt x="0" y="68411"/>
                  </a:lnTo>
                </a:path>
              </a:pathLst>
            </a:custGeom>
            <a:ln w="31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980717" y="9787324"/>
              <a:ext cx="635" cy="58419"/>
            </a:xfrm>
            <a:custGeom>
              <a:avLst/>
              <a:gdLst/>
              <a:ahLst/>
              <a:cxnLst/>
              <a:rect l="l" t="t" r="r" b="b"/>
              <a:pathLst>
                <a:path w="634" h="58420">
                  <a:moveTo>
                    <a:pt x="301" y="-15389"/>
                  </a:moveTo>
                  <a:lnTo>
                    <a:pt x="301" y="73320"/>
                  </a:lnTo>
                </a:path>
              </a:pathLst>
            </a:custGeom>
            <a:ln w="31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1075606" y="9591849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3664" y="8990"/>
                  </a:moveTo>
                  <a:lnTo>
                    <a:pt x="3205" y="7958"/>
                  </a:lnTo>
                  <a:lnTo>
                    <a:pt x="2746" y="6925"/>
                  </a:lnTo>
                </a:path>
                <a:path w="3809" h="9525">
                  <a:moveTo>
                    <a:pt x="2746" y="6925"/>
                  </a:moveTo>
                  <a:lnTo>
                    <a:pt x="1829" y="48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1072692" y="9581728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2913" y="10121"/>
                  </a:moveTo>
                  <a:lnTo>
                    <a:pt x="1084" y="5258"/>
                  </a:lnTo>
                  <a:lnTo>
                    <a:pt x="0" y="0"/>
                  </a:lnTo>
                </a:path>
              </a:pathLst>
            </a:custGeom>
            <a:ln w="34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1071607" y="9575809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084" y="5919"/>
                  </a:moveTo>
                  <a:lnTo>
                    <a:pt x="0" y="659"/>
                  </a:lnTo>
                  <a:lnTo>
                    <a:pt x="803" y="0"/>
                  </a:lnTo>
                </a:path>
              </a:pathLst>
            </a:custGeom>
            <a:ln w="34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1072411" y="9575148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09" h="8254">
                  <a:moveTo>
                    <a:pt x="0" y="660"/>
                  </a:moveTo>
                  <a:lnTo>
                    <a:pt x="803" y="0"/>
                  </a:lnTo>
                  <a:lnTo>
                    <a:pt x="3317" y="7919"/>
                  </a:lnTo>
                </a:path>
              </a:pathLst>
            </a:custGeom>
            <a:ln w="34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1075728" y="9583068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0" y="0"/>
                  </a:moveTo>
                  <a:lnTo>
                    <a:pt x="1509" y="4852"/>
                  </a:lnTo>
                  <a:lnTo>
                    <a:pt x="2649" y="9124"/>
                  </a:lnTo>
                  <a:lnTo>
                    <a:pt x="3994" y="15202"/>
                  </a:lnTo>
                  <a:lnTo>
                    <a:pt x="6117" y="25476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1081845" y="9608545"/>
              <a:ext cx="6985" cy="42545"/>
            </a:xfrm>
            <a:custGeom>
              <a:avLst/>
              <a:gdLst/>
              <a:ahLst/>
              <a:cxnLst/>
              <a:rect l="l" t="t" r="r" b="b"/>
              <a:pathLst>
                <a:path w="6984" h="42545">
                  <a:moveTo>
                    <a:pt x="0" y="0"/>
                  </a:moveTo>
                  <a:lnTo>
                    <a:pt x="2135" y="10536"/>
                  </a:lnTo>
                  <a:lnTo>
                    <a:pt x="3569" y="18452"/>
                  </a:lnTo>
                  <a:lnTo>
                    <a:pt x="4952" y="27710"/>
                  </a:lnTo>
                  <a:lnTo>
                    <a:pt x="6934" y="42274"/>
                  </a:lnTo>
                </a:path>
              </a:pathLst>
            </a:custGeom>
            <a:ln w="33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1088780" y="9650819"/>
              <a:ext cx="6350" cy="52069"/>
            </a:xfrm>
            <a:custGeom>
              <a:avLst/>
              <a:gdLst/>
              <a:ahLst/>
              <a:cxnLst/>
              <a:rect l="l" t="t" r="r" b="b"/>
              <a:pathLst>
                <a:path w="6350" h="52070">
                  <a:moveTo>
                    <a:pt x="0" y="0"/>
                  </a:moveTo>
                  <a:lnTo>
                    <a:pt x="1966" y="14716"/>
                  </a:lnTo>
                  <a:lnTo>
                    <a:pt x="3242" y="25039"/>
                  </a:lnTo>
                  <a:lnTo>
                    <a:pt x="4385" y="35846"/>
                  </a:lnTo>
                  <a:lnTo>
                    <a:pt x="5953" y="52012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1094734" y="9702831"/>
              <a:ext cx="9525" cy="111760"/>
            </a:xfrm>
            <a:custGeom>
              <a:avLst/>
              <a:gdLst/>
              <a:ahLst/>
              <a:cxnLst/>
              <a:rect l="l" t="t" r="r" b="b"/>
              <a:pathLst>
                <a:path w="9525" h="111759">
                  <a:moveTo>
                    <a:pt x="0" y="0"/>
                  </a:moveTo>
                  <a:lnTo>
                    <a:pt x="5026" y="61560"/>
                  </a:lnTo>
                  <a:lnTo>
                    <a:pt x="7669" y="93715"/>
                  </a:lnTo>
                  <a:lnTo>
                    <a:pt x="8799" y="106934"/>
                  </a:lnTo>
                  <a:lnTo>
                    <a:pt x="9285" y="111690"/>
                  </a:lnTo>
                </a:path>
              </a:pathLst>
            </a:custGeom>
            <a:ln w="32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1104020" y="9814522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69" h="5715">
                  <a:moveTo>
                    <a:pt x="0" y="0"/>
                  </a:moveTo>
                  <a:lnTo>
                    <a:pt x="607" y="5352"/>
                  </a:lnTo>
                  <a:lnTo>
                    <a:pt x="736" y="748"/>
                  </a:lnTo>
                </a:path>
              </a:pathLst>
            </a:custGeom>
            <a:ln w="33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1104756" y="9798780"/>
              <a:ext cx="635" cy="16510"/>
            </a:xfrm>
            <a:custGeom>
              <a:avLst/>
              <a:gdLst/>
              <a:ahLst/>
              <a:cxnLst/>
              <a:rect l="l" t="t" r="r" b="b"/>
              <a:pathLst>
                <a:path w="634" h="16509">
                  <a:moveTo>
                    <a:pt x="-17139" y="8245"/>
                  </a:moveTo>
                  <a:lnTo>
                    <a:pt x="17553" y="8245"/>
                  </a:lnTo>
                </a:path>
              </a:pathLst>
            </a:custGeom>
            <a:ln w="50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1105171" y="9771770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4">
                  <a:moveTo>
                    <a:pt x="0" y="27009"/>
                  </a:moveTo>
                  <a:lnTo>
                    <a:pt x="189" y="19902"/>
                  </a:lnTo>
                  <a:lnTo>
                    <a:pt x="443" y="14719"/>
                  </a:lnTo>
                  <a:lnTo>
                    <a:pt x="933" y="8929"/>
                  </a:lnTo>
                  <a:lnTo>
                    <a:pt x="1831" y="0"/>
                  </a:lnTo>
                </a:path>
              </a:pathLst>
            </a:custGeom>
            <a:ln w="34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1107002" y="9742871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80" h="29209">
                  <a:moveTo>
                    <a:pt x="0" y="28899"/>
                  </a:moveTo>
                  <a:lnTo>
                    <a:pt x="942" y="19940"/>
                  </a:lnTo>
                  <a:lnTo>
                    <a:pt x="1745" y="13943"/>
                  </a:lnTo>
                  <a:lnTo>
                    <a:pt x="2847" y="8200"/>
                  </a:lnTo>
                  <a:lnTo>
                    <a:pt x="4687" y="0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1111690" y="9719469"/>
              <a:ext cx="8255" cy="23495"/>
            </a:xfrm>
            <a:custGeom>
              <a:avLst/>
              <a:gdLst/>
              <a:ahLst/>
              <a:cxnLst/>
              <a:rect l="l" t="t" r="r" b="b"/>
              <a:pathLst>
                <a:path w="8255" h="23495">
                  <a:moveTo>
                    <a:pt x="0" y="23402"/>
                  </a:moveTo>
                  <a:lnTo>
                    <a:pt x="3142" y="9626"/>
                  </a:lnTo>
                  <a:lnTo>
                    <a:pt x="8037" y="0"/>
                  </a:lnTo>
                </a:path>
              </a:pathLst>
            </a:custGeom>
            <a:ln w="33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1119727" y="9705323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4">
                  <a:moveTo>
                    <a:pt x="0" y="14145"/>
                  </a:moveTo>
                  <a:lnTo>
                    <a:pt x="4895" y="4519"/>
                  </a:lnTo>
                  <a:lnTo>
                    <a:pt x="11207" y="0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1130935" y="9700805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5" h="5079">
                  <a:moveTo>
                    <a:pt x="0" y="4518"/>
                  </a:moveTo>
                  <a:lnTo>
                    <a:pt x="6312" y="0"/>
                  </a:lnTo>
                  <a:lnTo>
                    <a:pt x="13998" y="1620"/>
                  </a:lnTo>
                </a:path>
              </a:pathLst>
            </a:custGeom>
            <a:ln w="33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1144933" y="9702426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40" h="10159">
                  <a:moveTo>
                    <a:pt x="0" y="0"/>
                  </a:moveTo>
                  <a:lnTo>
                    <a:pt x="7685" y="1621"/>
                  </a:lnTo>
                  <a:lnTo>
                    <a:pt x="14810" y="9907"/>
                  </a:lnTo>
                </a:path>
              </a:pathLst>
            </a:custGeom>
            <a:ln w="33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1159744" y="9712334"/>
              <a:ext cx="12700" cy="22225"/>
            </a:xfrm>
            <a:custGeom>
              <a:avLst/>
              <a:gdLst/>
              <a:ahLst/>
              <a:cxnLst/>
              <a:rect l="l" t="t" r="r" b="b"/>
              <a:pathLst>
                <a:path w="12700" h="22225">
                  <a:moveTo>
                    <a:pt x="0" y="0"/>
                  </a:moveTo>
                  <a:lnTo>
                    <a:pt x="7124" y="8287"/>
                  </a:lnTo>
                  <a:lnTo>
                    <a:pt x="12222" y="22065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1171967" y="9734399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19" h="31115">
                  <a:moveTo>
                    <a:pt x="0" y="0"/>
                  </a:moveTo>
                  <a:lnTo>
                    <a:pt x="2985" y="8233"/>
                  </a:lnTo>
                  <a:lnTo>
                    <a:pt x="4763" y="14202"/>
                  </a:lnTo>
                  <a:lnTo>
                    <a:pt x="6041" y="20808"/>
                  </a:lnTo>
                  <a:lnTo>
                    <a:pt x="7523" y="30953"/>
                  </a:lnTo>
                </a:path>
              </a:pathLst>
            </a:custGeom>
            <a:ln w="33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1179491" y="9765352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40" h="33654">
                  <a:moveTo>
                    <a:pt x="0" y="0"/>
                  </a:moveTo>
                  <a:lnTo>
                    <a:pt x="1400" y="10186"/>
                  </a:lnTo>
                  <a:lnTo>
                    <a:pt x="2105" y="17082"/>
                  </a:lnTo>
                  <a:lnTo>
                    <a:pt x="2332" y="23839"/>
                  </a:lnTo>
                  <a:lnTo>
                    <a:pt x="2295" y="33608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1180047" y="9798960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5" h="28575">
                  <a:moveTo>
                    <a:pt x="1739" y="0"/>
                  </a:moveTo>
                  <a:lnTo>
                    <a:pt x="1639" y="9681"/>
                  </a:lnTo>
                  <a:lnTo>
                    <a:pt x="1424" y="15826"/>
                  </a:lnTo>
                  <a:lnTo>
                    <a:pt x="932" y="21060"/>
                  </a:lnTo>
                  <a:lnTo>
                    <a:pt x="0" y="28009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1177193" y="9826970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2854" y="0"/>
                  </a:moveTo>
                  <a:lnTo>
                    <a:pt x="1244" y="11577"/>
                  </a:lnTo>
                  <a:lnTo>
                    <a:pt x="0" y="16487"/>
                  </a:lnTo>
                </a:path>
              </a:pathLst>
            </a:custGeom>
            <a:ln w="32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1270542" y="971417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1265390" y="9714174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152" y="0"/>
                  </a:moveTo>
                  <a:lnTo>
                    <a:pt x="2458" y="1604"/>
                  </a:lnTo>
                  <a:lnTo>
                    <a:pt x="0" y="4209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1260465" y="9718383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4924" y="0"/>
                  </a:moveTo>
                  <a:lnTo>
                    <a:pt x="2465" y="2603"/>
                  </a:lnTo>
                  <a:lnTo>
                    <a:pt x="0" y="7353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1257431" y="9725736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3034" y="0"/>
                  </a:moveTo>
                  <a:lnTo>
                    <a:pt x="569" y="4748"/>
                  </a:lnTo>
                  <a:lnTo>
                    <a:pt x="0" y="12436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1256862" y="973817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569" y="0"/>
                  </a:moveTo>
                  <a:lnTo>
                    <a:pt x="0" y="7687"/>
                  </a:lnTo>
                  <a:lnTo>
                    <a:pt x="1909" y="18657"/>
                  </a:lnTo>
                </a:path>
              </a:pathLst>
            </a:custGeom>
            <a:ln w="34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1258771" y="9756829"/>
              <a:ext cx="5715" cy="24765"/>
            </a:xfrm>
            <a:custGeom>
              <a:avLst/>
              <a:gdLst/>
              <a:ahLst/>
              <a:cxnLst/>
              <a:rect l="l" t="t" r="r" b="b"/>
              <a:pathLst>
                <a:path w="5715" h="24765">
                  <a:moveTo>
                    <a:pt x="0" y="0"/>
                  </a:moveTo>
                  <a:lnTo>
                    <a:pt x="1909" y="10969"/>
                  </a:lnTo>
                  <a:lnTo>
                    <a:pt x="5515" y="24633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1264286" y="9781463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5" h="27940">
                  <a:moveTo>
                    <a:pt x="0" y="0"/>
                  </a:moveTo>
                  <a:lnTo>
                    <a:pt x="2156" y="8121"/>
                  </a:lnTo>
                  <a:lnTo>
                    <a:pt x="3728" y="13729"/>
                  </a:lnTo>
                  <a:lnTo>
                    <a:pt x="5483" y="19433"/>
                  </a:lnTo>
                  <a:lnTo>
                    <a:pt x="8190" y="27846"/>
                  </a:lnTo>
                </a:path>
              </a:pathLst>
            </a:custGeom>
            <a:ln w="33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1272477" y="9809309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70">
                  <a:moveTo>
                    <a:pt x="0" y="0"/>
                  </a:moveTo>
                  <a:lnTo>
                    <a:pt x="2726" y="8388"/>
                  </a:lnTo>
                  <a:lnTo>
                    <a:pt x="4619" y="13920"/>
                  </a:lnTo>
                  <a:lnTo>
                    <a:pt x="6566" y="19058"/>
                  </a:lnTo>
                  <a:lnTo>
                    <a:pt x="9452" y="26265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1281929" y="9835575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30" h="19684">
                  <a:moveTo>
                    <a:pt x="0" y="0"/>
                  </a:moveTo>
                  <a:lnTo>
                    <a:pt x="4868" y="12082"/>
                  </a:lnTo>
                  <a:lnTo>
                    <a:pt x="10927" y="19548"/>
                  </a:lnTo>
                </a:path>
              </a:pathLst>
            </a:custGeom>
            <a:ln w="33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1292857" y="9855123"/>
              <a:ext cx="13970" cy="9525"/>
            </a:xfrm>
            <a:custGeom>
              <a:avLst/>
              <a:gdLst/>
              <a:ahLst/>
              <a:cxnLst/>
              <a:rect l="l" t="t" r="r" b="b"/>
              <a:pathLst>
                <a:path w="13969" h="9525">
                  <a:moveTo>
                    <a:pt x="0" y="0"/>
                  </a:moveTo>
                  <a:lnTo>
                    <a:pt x="6059" y="7466"/>
                  </a:lnTo>
                  <a:lnTo>
                    <a:pt x="13559" y="8964"/>
                  </a:lnTo>
                </a:path>
              </a:pathLst>
            </a:custGeom>
            <a:ln w="33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1306416" y="9860593"/>
              <a:ext cx="15875" cy="5080"/>
            </a:xfrm>
            <a:custGeom>
              <a:avLst/>
              <a:gdLst/>
              <a:ahLst/>
              <a:cxnLst/>
              <a:rect l="l" t="t" r="r" b="b"/>
              <a:pathLst>
                <a:path w="15875" h="5079">
                  <a:moveTo>
                    <a:pt x="0" y="3495"/>
                  </a:moveTo>
                  <a:lnTo>
                    <a:pt x="7500" y="4993"/>
                  </a:lnTo>
                  <a:lnTo>
                    <a:pt x="15450" y="0"/>
                  </a:lnTo>
                </a:path>
              </a:pathLst>
            </a:custGeom>
            <a:ln w="33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1321867" y="9845695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0" y="14898"/>
                  </a:moveTo>
                  <a:lnTo>
                    <a:pt x="7950" y="9904"/>
                  </a:lnTo>
                  <a:lnTo>
                    <a:pt x="15668" y="0"/>
                  </a:lnTo>
                </a:path>
              </a:pathLst>
            </a:custGeom>
            <a:ln w="34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1337536" y="9822426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69" h="23495">
                  <a:moveTo>
                    <a:pt x="0" y="23268"/>
                  </a:moveTo>
                  <a:lnTo>
                    <a:pt x="4556" y="17333"/>
                  </a:lnTo>
                  <a:lnTo>
                    <a:pt x="7507" y="12931"/>
                  </a:lnTo>
                  <a:lnTo>
                    <a:pt x="10143" y="7880"/>
                  </a:lnTo>
                  <a:lnTo>
                    <a:pt x="13752" y="0"/>
                  </a:lnTo>
                </a:path>
              </a:pathLst>
            </a:custGeom>
            <a:ln w="33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1351289" y="9793407"/>
              <a:ext cx="10795" cy="29209"/>
            </a:xfrm>
            <a:custGeom>
              <a:avLst/>
              <a:gdLst/>
              <a:ahLst/>
              <a:cxnLst/>
              <a:rect l="l" t="t" r="r" b="b"/>
              <a:pathLst>
                <a:path w="10794" h="29209">
                  <a:moveTo>
                    <a:pt x="0" y="29019"/>
                  </a:moveTo>
                  <a:lnTo>
                    <a:pt x="3554" y="21048"/>
                  </a:lnTo>
                  <a:lnTo>
                    <a:pt x="5802" y="15368"/>
                  </a:lnTo>
                  <a:lnTo>
                    <a:pt x="7704" y="9259"/>
                  </a:lnTo>
                  <a:lnTo>
                    <a:pt x="10216" y="0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1361505" y="9762295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4" h="31115">
                  <a:moveTo>
                    <a:pt x="0" y="31112"/>
                  </a:moveTo>
                  <a:lnTo>
                    <a:pt x="2457" y="21820"/>
                  </a:lnTo>
                  <a:lnTo>
                    <a:pt x="3980" y="15481"/>
                  </a:lnTo>
                  <a:lnTo>
                    <a:pt x="5202" y="9180"/>
                  </a:lnTo>
                  <a:lnTo>
                    <a:pt x="6755" y="0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1368260" y="9734149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09" h="28575">
                  <a:moveTo>
                    <a:pt x="0" y="28145"/>
                  </a:moveTo>
                  <a:lnTo>
                    <a:pt x="1505" y="19011"/>
                  </a:lnTo>
                  <a:lnTo>
                    <a:pt x="2393" y="13035"/>
                  </a:lnTo>
                  <a:lnTo>
                    <a:pt x="3010" y="7577"/>
                  </a:lnTo>
                  <a:lnTo>
                    <a:pt x="3704" y="0"/>
                  </a:lnTo>
                </a:path>
              </a:pathLst>
            </a:custGeom>
            <a:ln w="32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1371965" y="9713482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69" h="20954">
                  <a:moveTo>
                    <a:pt x="0" y="20666"/>
                  </a:moveTo>
                  <a:lnTo>
                    <a:pt x="1131" y="7977"/>
                  </a:lnTo>
                  <a:lnTo>
                    <a:pt x="1009" y="0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1371391" y="9703015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1583" y="10467"/>
                  </a:moveTo>
                  <a:lnTo>
                    <a:pt x="1461" y="2489"/>
                  </a:lnTo>
                  <a:lnTo>
                    <a:pt x="0" y="0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1368062" y="9700525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40">
                  <a:moveTo>
                    <a:pt x="3329" y="2489"/>
                  </a:moveTo>
                  <a:lnTo>
                    <a:pt x="1867" y="0"/>
                  </a:lnTo>
                  <a:lnTo>
                    <a:pt x="0" y="1861"/>
                  </a:lnTo>
                </a:path>
              </a:pathLst>
            </a:custGeom>
            <a:ln w="33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3" name="object 1103"/>
          <p:cNvGrpSpPr/>
          <p:nvPr/>
        </p:nvGrpSpPr>
        <p:grpSpPr>
          <a:xfrm>
            <a:off x="1390544" y="9653875"/>
            <a:ext cx="162560" cy="222885"/>
            <a:chOff x="1390544" y="9653875"/>
            <a:chExt cx="162560" cy="222885"/>
          </a:xfrm>
        </p:grpSpPr>
        <p:sp>
          <p:nvSpPr>
            <p:cNvPr id="1104" name="object 1104"/>
            <p:cNvSpPr/>
            <p:nvPr/>
          </p:nvSpPr>
          <p:spPr>
            <a:xfrm>
              <a:off x="1535251" y="969258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1533677" y="968957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74" y="3006"/>
                  </a:moveTo>
                  <a:lnTo>
                    <a:pt x="1230" y="24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1528810" y="9683514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4866" y="6064"/>
                  </a:moveTo>
                  <a:lnTo>
                    <a:pt x="3635" y="3630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1519148" y="9676590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59" h="6984">
                  <a:moveTo>
                    <a:pt x="9661" y="6924"/>
                  </a:moveTo>
                  <a:lnTo>
                    <a:pt x="6026" y="3293"/>
                  </a:lnTo>
                  <a:lnTo>
                    <a:pt x="0" y="0"/>
                  </a:lnTo>
                </a:path>
              </a:pathLst>
            </a:custGeom>
            <a:ln w="34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1505329" y="9672110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69" h="5079">
                  <a:moveTo>
                    <a:pt x="13818" y="4479"/>
                  </a:moveTo>
                  <a:lnTo>
                    <a:pt x="7792" y="1185"/>
                  </a:lnTo>
                  <a:lnTo>
                    <a:pt x="0" y="0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1489089" y="9670925"/>
              <a:ext cx="16510" cy="3175"/>
            </a:xfrm>
            <a:custGeom>
              <a:avLst/>
              <a:gdLst/>
              <a:ahLst/>
              <a:cxnLst/>
              <a:rect l="l" t="t" r="r" b="b"/>
              <a:pathLst>
                <a:path w="16509" h="3175">
                  <a:moveTo>
                    <a:pt x="16240" y="1185"/>
                  </a:moveTo>
                  <a:lnTo>
                    <a:pt x="8447" y="0"/>
                  </a:lnTo>
                  <a:lnTo>
                    <a:pt x="0" y="2859"/>
                  </a:lnTo>
                </a:path>
              </a:pathLst>
            </a:custGeom>
            <a:ln w="34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1472810" y="9673785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59">
                  <a:moveTo>
                    <a:pt x="16278" y="0"/>
                  </a:moveTo>
                  <a:lnTo>
                    <a:pt x="7831" y="2858"/>
                  </a:lnTo>
                  <a:lnTo>
                    <a:pt x="0" y="9935"/>
                  </a:lnTo>
                </a:path>
              </a:pathLst>
            </a:custGeom>
            <a:ln w="33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1459076" y="9683720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69" h="17145">
                  <a:moveTo>
                    <a:pt x="13733" y="0"/>
                  </a:moveTo>
                  <a:lnTo>
                    <a:pt x="5902" y="7077"/>
                  </a:lnTo>
                  <a:lnTo>
                    <a:pt x="0" y="17064"/>
                  </a:lnTo>
                </a:path>
              </a:pathLst>
            </a:custGeom>
            <a:ln w="33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1450594" y="9700784"/>
              <a:ext cx="8890" cy="21590"/>
            </a:xfrm>
            <a:custGeom>
              <a:avLst/>
              <a:gdLst/>
              <a:ahLst/>
              <a:cxnLst/>
              <a:rect l="l" t="t" r="r" b="b"/>
              <a:pathLst>
                <a:path w="8890" h="21590">
                  <a:moveTo>
                    <a:pt x="8481" y="0"/>
                  </a:moveTo>
                  <a:lnTo>
                    <a:pt x="2579" y="9986"/>
                  </a:lnTo>
                  <a:lnTo>
                    <a:pt x="0" y="21043"/>
                  </a:lnTo>
                </a:path>
              </a:pathLst>
            </a:custGeom>
            <a:ln w="33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1448015" y="9721828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579" y="0"/>
                  </a:moveTo>
                  <a:lnTo>
                    <a:pt x="0" y="11058"/>
                  </a:lnTo>
                  <a:lnTo>
                    <a:pt x="2788" y="21734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1450803" y="9743562"/>
              <a:ext cx="12700" cy="20955"/>
            </a:xfrm>
            <a:custGeom>
              <a:avLst/>
              <a:gdLst/>
              <a:ahLst/>
              <a:cxnLst/>
              <a:rect l="l" t="t" r="r" b="b"/>
              <a:pathLst>
                <a:path w="12700" h="20954">
                  <a:moveTo>
                    <a:pt x="0" y="0"/>
                  </a:moveTo>
                  <a:lnTo>
                    <a:pt x="2788" y="10676"/>
                  </a:lnTo>
                  <a:lnTo>
                    <a:pt x="12378" y="20518"/>
                  </a:lnTo>
                </a:path>
              </a:pathLst>
            </a:custGeom>
            <a:ln w="33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1463182" y="9764081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90" h="18415">
                  <a:moveTo>
                    <a:pt x="0" y="0"/>
                  </a:moveTo>
                  <a:lnTo>
                    <a:pt x="5728" y="5818"/>
                  </a:lnTo>
                  <a:lnTo>
                    <a:pt x="9863" y="9638"/>
                  </a:lnTo>
                  <a:lnTo>
                    <a:pt x="14408" y="13151"/>
                  </a:lnTo>
                  <a:lnTo>
                    <a:pt x="21366" y="18052"/>
                  </a:lnTo>
                </a:path>
              </a:pathLst>
            </a:custGeom>
            <a:ln w="33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1484548" y="9782133"/>
              <a:ext cx="20955" cy="16510"/>
            </a:xfrm>
            <a:custGeom>
              <a:avLst/>
              <a:gdLst/>
              <a:ahLst/>
              <a:cxnLst/>
              <a:rect l="l" t="t" r="r" b="b"/>
              <a:pathLst>
                <a:path w="20955" h="16509">
                  <a:moveTo>
                    <a:pt x="0" y="0"/>
                  </a:moveTo>
                  <a:lnTo>
                    <a:pt x="6944" y="4868"/>
                  </a:lnTo>
                  <a:lnTo>
                    <a:pt x="11391" y="8157"/>
                  </a:lnTo>
                  <a:lnTo>
                    <a:pt x="15259" y="11366"/>
                  </a:lnTo>
                  <a:lnTo>
                    <a:pt x="20469" y="15995"/>
                  </a:lnTo>
                </a:path>
              </a:pathLst>
            </a:custGeom>
            <a:ln w="33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1505018" y="9798129"/>
              <a:ext cx="10795" cy="15875"/>
            </a:xfrm>
            <a:custGeom>
              <a:avLst/>
              <a:gdLst/>
              <a:ahLst/>
              <a:cxnLst/>
              <a:rect l="l" t="t" r="r" b="b"/>
              <a:pathLst>
                <a:path w="10794" h="15875">
                  <a:moveTo>
                    <a:pt x="0" y="0"/>
                  </a:moveTo>
                  <a:lnTo>
                    <a:pt x="8692" y="7785"/>
                  </a:lnTo>
                  <a:lnTo>
                    <a:pt x="10740" y="15366"/>
                  </a:lnTo>
                </a:path>
              </a:pathLst>
            </a:custGeom>
            <a:ln w="33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1512132" y="9813495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4">
                  <a:moveTo>
                    <a:pt x="3626" y="0"/>
                  </a:moveTo>
                  <a:lnTo>
                    <a:pt x="5673" y="7580"/>
                  </a:lnTo>
                  <a:lnTo>
                    <a:pt x="0" y="14568"/>
                  </a:lnTo>
                </a:path>
              </a:pathLst>
            </a:custGeom>
            <a:ln w="33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1493915" y="9828063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5" h="13334">
                  <a:moveTo>
                    <a:pt x="18216" y="0"/>
                  </a:moveTo>
                  <a:lnTo>
                    <a:pt x="12543" y="6987"/>
                  </a:lnTo>
                  <a:lnTo>
                    <a:pt x="0" y="12773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1464869" y="9840837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09" h="10159">
                  <a:moveTo>
                    <a:pt x="29045" y="0"/>
                  </a:moveTo>
                  <a:lnTo>
                    <a:pt x="21536" y="3408"/>
                  </a:lnTo>
                  <a:lnTo>
                    <a:pt x="16007" y="5568"/>
                  </a:lnTo>
                  <a:lnTo>
                    <a:pt x="9736" y="7403"/>
                  </a:lnTo>
                  <a:lnTo>
                    <a:pt x="0" y="9832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1432780" y="9850670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4">
                  <a:moveTo>
                    <a:pt x="32089" y="0"/>
                  </a:moveTo>
                  <a:lnTo>
                    <a:pt x="22305" y="2375"/>
                  </a:lnTo>
                  <a:lnTo>
                    <a:pt x="15701" y="3829"/>
                  </a:lnTo>
                  <a:lnTo>
                    <a:pt x="9268" y="4958"/>
                  </a:lnTo>
                  <a:lnTo>
                    <a:pt x="0" y="6357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1406987" y="9857028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09">
                  <a:moveTo>
                    <a:pt x="25792" y="0"/>
                  </a:moveTo>
                  <a:lnTo>
                    <a:pt x="16622" y="1350"/>
                  </a:lnTo>
                  <a:lnTo>
                    <a:pt x="10878" y="2132"/>
                  </a:lnTo>
                  <a:lnTo>
                    <a:pt x="6143" y="2646"/>
                  </a:lnTo>
                  <a:lnTo>
                    <a:pt x="0" y="3192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3" name="object 1123"/>
          <p:cNvGrpSpPr/>
          <p:nvPr/>
        </p:nvGrpSpPr>
        <p:grpSpPr>
          <a:xfrm>
            <a:off x="1559384" y="9831811"/>
            <a:ext cx="98425" cy="176530"/>
            <a:chOff x="1559384" y="9831811"/>
            <a:chExt cx="98425" cy="176530"/>
          </a:xfrm>
        </p:grpSpPr>
        <p:sp>
          <p:nvSpPr>
            <p:cNvPr id="1124" name="object 1124"/>
            <p:cNvSpPr/>
            <p:nvPr/>
          </p:nvSpPr>
          <p:spPr>
            <a:xfrm>
              <a:off x="1639232" y="984927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687" y="0"/>
                  </a:moveTo>
                  <a:lnTo>
                    <a:pt x="343" y="630"/>
                  </a:lnTo>
                  <a:lnTo>
                    <a:pt x="0" y="126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1625037" y="9850535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5" h="25400">
                  <a:moveTo>
                    <a:pt x="14194" y="0"/>
                  </a:moveTo>
                  <a:lnTo>
                    <a:pt x="9526" y="7510"/>
                  </a:lnTo>
                  <a:lnTo>
                    <a:pt x="6492" y="12620"/>
                  </a:lnTo>
                  <a:lnTo>
                    <a:pt x="3760" y="17673"/>
                  </a:lnTo>
                  <a:lnTo>
                    <a:pt x="0" y="25017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1611183" y="9875552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69" h="31115">
                  <a:moveTo>
                    <a:pt x="13853" y="0"/>
                  </a:moveTo>
                  <a:lnTo>
                    <a:pt x="10099" y="7434"/>
                  </a:lnTo>
                  <a:lnTo>
                    <a:pt x="7404" y="13133"/>
                  </a:lnTo>
                  <a:lnTo>
                    <a:pt x="4470" y="19993"/>
                  </a:lnTo>
                  <a:lnTo>
                    <a:pt x="0" y="30912"/>
                  </a:lnTo>
                </a:path>
              </a:pathLst>
            </a:custGeom>
            <a:ln w="34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1575645" y="9906465"/>
              <a:ext cx="35560" cy="85725"/>
            </a:xfrm>
            <a:custGeom>
              <a:avLst/>
              <a:gdLst/>
              <a:ahLst/>
              <a:cxnLst/>
              <a:rect l="l" t="t" r="r" b="b"/>
              <a:pathLst>
                <a:path w="35559" h="85725">
                  <a:moveTo>
                    <a:pt x="35538" y="0"/>
                  </a:moveTo>
                  <a:lnTo>
                    <a:pt x="19904" y="37965"/>
                  </a:lnTo>
                  <a:lnTo>
                    <a:pt x="10990" y="59504"/>
                  </a:lnTo>
                  <a:lnTo>
                    <a:pt x="5466" y="72609"/>
                  </a:lnTo>
                  <a:lnTo>
                    <a:pt x="0" y="85275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8" name="object 1128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120298" y="9693901"/>
            <a:ext cx="246553" cy="190709"/>
          </a:xfrm>
          <a:prstGeom prst="rect">
            <a:avLst/>
          </a:prstGeom>
        </p:spPr>
      </p:pic>
      <p:pic>
        <p:nvPicPr>
          <p:cNvPr id="1129" name="object 1129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2450298" y="9712079"/>
            <a:ext cx="174914" cy="176859"/>
          </a:xfrm>
          <a:prstGeom prst="rect">
            <a:avLst/>
          </a:prstGeom>
        </p:spPr>
      </p:pic>
      <p:pic>
        <p:nvPicPr>
          <p:cNvPr id="1130" name="object 1130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379966" y="9706512"/>
            <a:ext cx="242085" cy="171577"/>
          </a:xfrm>
          <a:prstGeom prst="rect">
            <a:avLst/>
          </a:prstGeom>
        </p:spPr>
      </p:pic>
      <p:grpSp>
        <p:nvGrpSpPr>
          <p:cNvPr id="1131" name="object 1131"/>
          <p:cNvGrpSpPr/>
          <p:nvPr/>
        </p:nvGrpSpPr>
        <p:grpSpPr>
          <a:xfrm>
            <a:off x="3707960" y="9708720"/>
            <a:ext cx="47625" cy="155575"/>
            <a:chOff x="3707960" y="9708720"/>
            <a:chExt cx="47625" cy="155575"/>
          </a:xfrm>
        </p:grpSpPr>
        <p:sp>
          <p:nvSpPr>
            <p:cNvPr id="1132" name="object 1132"/>
            <p:cNvSpPr/>
            <p:nvPr/>
          </p:nvSpPr>
          <p:spPr>
            <a:xfrm>
              <a:off x="3708717" y="9708720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60" h="36195">
                  <a:moveTo>
                    <a:pt x="0" y="35612"/>
                  </a:moveTo>
                  <a:lnTo>
                    <a:pt x="35154" y="35612"/>
                  </a:lnTo>
                  <a:lnTo>
                    <a:pt x="35154" y="0"/>
                  </a:lnTo>
                  <a:lnTo>
                    <a:pt x="0" y="0"/>
                  </a:lnTo>
                  <a:lnTo>
                    <a:pt x="0" y="3561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3725665" y="9726870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5">
                  <a:moveTo>
                    <a:pt x="514" y="0"/>
                  </a:moveTo>
                  <a:lnTo>
                    <a:pt x="285" y="687"/>
                  </a:lnTo>
                  <a:lnTo>
                    <a:pt x="0" y="509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3707960" y="9714550"/>
              <a:ext cx="35560" cy="49530"/>
            </a:xfrm>
            <a:custGeom>
              <a:avLst/>
              <a:gdLst/>
              <a:ahLst/>
              <a:cxnLst/>
              <a:rect l="l" t="t" r="r" b="b"/>
              <a:pathLst>
                <a:path w="35560" h="49529">
                  <a:moveTo>
                    <a:pt x="0" y="48946"/>
                  </a:moveTo>
                  <a:lnTo>
                    <a:pt x="35525" y="48946"/>
                  </a:lnTo>
                  <a:lnTo>
                    <a:pt x="35525" y="0"/>
                  </a:lnTo>
                  <a:lnTo>
                    <a:pt x="0" y="0"/>
                  </a:lnTo>
                  <a:lnTo>
                    <a:pt x="0" y="48946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3726067" y="9746077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39" h="24129">
                  <a:moveTo>
                    <a:pt x="0" y="0"/>
                  </a:moveTo>
                  <a:lnTo>
                    <a:pt x="688" y="9697"/>
                  </a:lnTo>
                  <a:lnTo>
                    <a:pt x="2389" y="24041"/>
                  </a:lnTo>
                </a:path>
              </a:pathLst>
            </a:custGeom>
            <a:ln w="34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3728457" y="9770119"/>
              <a:ext cx="7620" cy="59690"/>
            </a:xfrm>
            <a:custGeom>
              <a:avLst/>
              <a:gdLst/>
              <a:ahLst/>
              <a:cxnLst/>
              <a:rect l="l" t="t" r="r" b="b"/>
              <a:pathLst>
                <a:path w="7620" h="59690">
                  <a:moveTo>
                    <a:pt x="0" y="0"/>
                  </a:moveTo>
                  <a:lnTo>
                    <a:pt x="3283" y="27073"/>
                  </a:lnTo>
                  <a:lnTo>
                    <a:pt x="5122" y="42273"/>
                  </a:lnTo>
                  <a:lnTo>
                    <a:pt x="6188" y="51157"/>
                  </a:lnTo>
                  <a:lnTo>
                    <a:pt x="7151" y="59283"/>
                  </a:lnTo>
                </a:path>
              </a:pathLst>
            </a:custGeom>
            <a:ln w="33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3735609" y="982940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0" y="0"/>
                  </a:moveTo>
                  <a:lnTo>
                    <a:pt x="1513" y="12798"/>
                  </a:lnTo>
                  <a:lnTo>
                    <a:pt x="3231" y="18395"/>
                  </a:lnTo>
                </a:path>
              </a:pathLst>
            </a:custGeom>
            <a:ln w="32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8" name="object 1138"/>
          <p:cNvGrpSpPr/>
          <p:nvPr/>
        </p:nvGrpSpPr>
        <p:grpSpPr>
          <a:xfrm>
            <a:off x="3707933" y="9602582"/>
            <a:ext cx="54610" cy="40640"/>
            <a:chOff x="3707933" y="9602582"/>
            <a:chExt cx="54610" cy="40640"/>
          </a:xfrm>
        </p:grpSpPr>
        <p:sp>
          <p:nvSpPr>
            <p:cNvPr id="1139" name="object 1139"/>
            <p:cNvSpPr/>
            <p:nvPr/>
          </p:nvSpPr>
          <p:spPr>
            <a:xfrm>
              <a:off x="3744828" y="962549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3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3726993" y="9620054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17835" y="5438"/>
                  </a:moveTo>
                  <a:lnTo>
                    <a:pt x="1877" y="289"/>
                  </a:lnTo>
                  <a:lnTo>
                    <a:pt x="0" y="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3725116" y="96197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877" y="289"/>
                  </a:moveTo>
                  <a:lnTo>
                    <a:pt x="0" y="0"/>
                  </a:lnTo>
                  <a:lnTo>
                    <a:pt x="1802" y="1879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2" name="object 1142"/>
          <p:cNvGrpSpPr/>
          <p:nvPr/>
        </p:nvGrpSpPr>
        <p:grpSpPr>
          <a:xfrm>
            <a:off x="3819175" y="9567655"/>
            <a:ext cx="170815" cy="325755"/>
            <a:chOff x="3819175" y="9567655"/>
            <a:chExt cx="170815" cy="325755"/>
          </a:xfrm>
        </p:grpSpPr>
        <p:pic>
          <p:nvPicPr>
            <p:cNvPr id="1143" name="object 114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819175" y="9576774"/>
              <a:ext cx="64370" cy="316593"/>
            </a:xfrm>
            <a:prstGeom prst="rect">
              <a:avLst/>
            </a:prstGeom>
          </p:spPr>
        </p:pic>
        <p:pic>
          <p:nvPicPr>
            <p:cNvPr id="1144" name="object 114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911712" y="9567655"/>
              <a:ext cx="78091" cy="313938"/>
            </a:xfrm>
            <a:prstGeom prst="rect">
              <a:avLst/>
            </a:prstGeom>
          </p:spPr>
        </p:pic>
      </p:grpSp>
      <p:pic>
        <p:nvPicPr>
          <p:cNvPr id="1145" name="object 114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07825" y="9585816"/>
            <a:ext cx="153597" cy="282524"/>
          </a:xfrm>
          <a:prstGeom prst="rect">
            <a:avLst/>
          </a:prstGeom>
        </p:spPr>
      </p:pic>
      <p:pic>
        <p:nvPicPr>
          <p:cNvPr id="1146" name="object 114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4725398" y="9695774"/>
            <a:ext cx="141763" cy="164214"/>
          </a:xfrm>
          <a:prstGeom prst="rect">
            <a:avLst/>
          </a:prstGeom>
        </p:spPr>
      </p:pic>
      <p:pic>
        <p:nvPicPr>
          <p:cNvPr id="1147" name="object 114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4935322" y="9685328"/>
            <a:ext cx="164251" cy="183590"/>
          </a:xfrm>
          <a:prstGeom prst="rect">
            <a:avLst/>
          </a:prstGeom>
        </p:spPr>
      </p:pic>
      <p:pic>
        <p:nvPicPr>
          <p:cNvPr id="1148" name="object 114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5147724" y="9691298"/>
            <a:ext cx="231555" cy="197910"/>
          </a:xfrm>
          <a:prstGeom prst="rect">
            <a:avLst/>
          </a:prstGeom>
        </p:spPr>
      </p:pic>
      <p:pic>
        <p:nvPicPr>
          <p:cNvPr id="1149" name="object 114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823955" y="9532572"/>
            <a:ext cx="371794" cy="334248"/>
          </a:xfrm>
          <a:prstGeom prst="rect">
            <a:avLst/>
          </a:prstGeom>
        </p:spPr>
      </p:pic>
      <p:pic>
        <p:nvPicPr>
          <p:cNvPr id="1150" name="object 115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6568383" y="9661024"/>
            <a:ext cx="448249" cy="254498"/>
          </a:xfrm>
          <a:prstGeom prst="rect">
            <a:avLst/>
          </a:prstGeom>
        </p:spPr>
      </p:pic>
      <p:pic>
        <p:nvPicPr>
          <p:cNvPr id="1151" name="object 115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077026" y="9537926"/>
            <a:ext cx="366569" cy="321463"/>
          </a:xfrm>
          <a:prstGeom prst="rect">
            <a:avLst/>
          </a:prstGeom>
        </p:spPr>
      </p:pic>
      <p:grpSp>
        <p:nvGrpSpPr>
          <p:cNvPr id="1152" name="object 1152"/>
          <p:cNvGrpSpPr/>
          <p:nvPr/>
        </p:nvGrpSpPr>
        <p:grpSpPr>
          <a:xfrm>
            <a:off x="7494679" y="9691234"/>
            <a:ext cx="427355" cy="209550"/>
            <a:chOff x="7494679" y="9691234"/>
            <a:chExt cx="427355" cy="209550"/>
          </a:xfrm>
        </p:grpSpPr>
        <p:pic>
          <p:nvPicPr>
            <p:cNvPr id="1153" name="object 1153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7494679" y="9691234"/>
              <a:ext cx="136215" cy="171140"/>
            </a:xfrm>
            <a:prstGeom prst="rect">
              <a:avLst/>
            </a:prstGeom>
          </p:spPr>
        </p:pic>
        <p:pic>
          <p:nvPicPr>
            <p:cNvPr id="1154" name="object 1154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672628" y="9696320"/>
              <a:ext cx="249273" cy="204202"/>
            </a:xfrm>
            <a:prstGeom prst="rect">
              <a:avLst/>
            </a:prstGeom>
          </p:spPr>
        </p:pic>
      </p:grpSp>
      <p:grpSp>
        <p:nvGrpSpPr>
          <p:cNvPr id="1155" name="object 1155"/>
          <p:cNvGrpSpPr/>
          <p:nvPr/>
        </p:nvGrpSpPr>
        <p:grpSpPr>
          <a:xfrm>
            <a:off x="8523003" y="9579380"/>
            <a:ext cx="610870" cy="307975"/>
            <a:chOff x="8523003" y="9579380"/>
            <a:chExt cx="610870" cy="307975"/>
          </a:xfrm>
        </p:grpSpPr>
        <p:pic>
          <p:nvPicPr>
            <p:cNvPr id="1156" name="object 1156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523003" y="9579380"/>
              <a:ext cx="397558" cy="274637"/>
            </a:xfrm>
            <a:prstGeom prst="rect">
              <a:avLst/>
            </a:prstGeom>
          </p:spPr>
        </p:pic>
        <p:pic>
          <p:nvPicPr>
            <p:cNvPr id="1157" name="object 1157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963099" y="9683028"/>
              <a:ext cx="170209" cy="204046"/>
            </a:xfrm>
            <a:prstGeom prst="rect">
              <a:avLst/>
            </a:prstGeom>
          </p:spPr>
        </p:pic>
      </p:grpSp>
      <p:pic>
        <p:nvPicPr>
          <p:cNvPr id="1158" name="object 1158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932220" y="10434466"/>
            <a:ext cx="164533" cy="231637"/>
          </a:xfrm>
          <a:prstGeom prst="rect">
            <a:avLst/>
          </a:prstGeom>
        </p:spPr>
      </p:pic>
      <p:pic>
        <p:nvPicPr>
          <p:cNvPr id="1159" name="object 1159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1153907" y="10328623"/>
            <a:ext cx="373148" cy="315203"/>
          </a:xfrm>
          <a:prstGeom prst="rect">
            <a:avLst/>
          </a:prstGeom>
        </p:spPr>
      </p:pic>
      <p:pic>
        <p:nvPicPr>
          <p:cNvPr id="1160" name="object 1160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1582218" y="10363231"/>
            <a:ext cx="338554" cy="289598"/>
          </a:xfrm>
          <a:prstGeom prst="rect">
            <a:avLst/>
          </a:prstGeom>
        </p:spPr>
      </p:pic>
      <p:grpSp>
        <p:nvGrpSpPr>
          <p:cNvPr id="1161" name="object 1161"/>
          <p:cNvGrpSpPr/>
          <p:nvPr/>
        </p:nvGrpSpPr>
        <p:grpSpPr>
          <a:xfrm>
            <a:off x="2030686" y="10413700"/>
            <a:ext cx="545465" cy="229235"/>
            <a:chOff x="2030686" y="10413700"/>
            <a:chExt cx="545465" cy="229235"/>
          </a:xfrm>
        </p:grpSpPr>
        <p:pic>
          <p:nvPicPr>
            <p:cNvPr id="1162" name="object 1162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030686" y="10413700"/>
              <a:ext cx="261961" cy="206723"/>
            </a:xfrm>
            <a:prstGeom prst="rect">
              <a:avLst/>
            </a:prstGeom>
          </p:spPr>
        </p:pic>
        <p:pic>
          <p:nvPicPr>
            <p:cNvPr id="1163" name="object 1163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319894" y="10438242"/>
              <a:ext cx="255815" cy="204555"/>
            </a:xfrm>
            <a:prstGeom prst="rect">
              <a:avLst/>
            </a:prstGeom>
          </p:spPr>
        </p:pic>
      </p:grpSp>
      <p:pic>
        <p:nvPicPr>
          <p:cNvPr id="1164" name="object 1164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2631256" y="10417150"/>
            <a:ext cx="195922" cy="201983"/>
          </a:xfrm>
          <a:prstGeom prst="rect">
            <a:avLst/>
          </a:prstGeom>
        </p:spPr>
      </p:pic>
      <p:pic>
        <p:nvPicPr>
          <p:cNvPr id="1165" name="object 1165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2904889" y="10290224"/>
            <a:ext cx="206318" cy="338470"/>
          </a:xfrm>
          <a:prstGeom prst="rect">
            <a:avLst/>
          </a:prstGeom>
        </p:spPr>
      </p:pic>
      <p:pic>
        <p:nvPicPr>
          <p:cNvPr id="1166" name="object 1166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3740457" y="10330758"/>
            <a:ext cx="415996" cy="312019"/>
          </a:xfrm>
          <a:prstGeom prst="rect">
            <a:avLst/>
          </a:prstGeom>
        </p:spPr>
      </p:pic>
      <p:pic>
        <p:nvPicPr>
          <p:cNvPr id="1167" name="object 1167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4759961" y="10393295"/>
            <a:ext cx="276717" cy="167214"/>
          </a:xfrm>
          <a:prstGeom prst="rect">
            <a:avLst/>
          </a:prstGeom>
        </p:spPr>
      </p:pic>
      <p:pic>
        <p:nvPicPr>
          <p:cNvPr id="1168" name="object 1168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5587433" y="10220458"/>
            <a:ext cx="362166" cy="487873"/>
          </a:xfrm>
          <a:prstGeom prst="rect">
            <a:avLst/>
          </a:prstGeom>
        </p:spPr>
      </p:pic>
      <p:pic>
        <p:nvPicPr>
          <p:cNvPr id="1169" name="object 1169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6004060" y="10321515"/>
            <a:ext cx="204448" cy="214313"/>
          </a:xfrm>
          <a:prstGeom prst="rect">
            <a:avLst/>
          </a:prstGeom>
        </p:spPr>
      </p:pic>
      <p:pic>
        <p:nvPicPr>
          <p:cNvPr id="1170" name="object 1170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6268190" y="10331647"/>
            <a:ext cx="305933" cy="219067"/>
          </a:xfrm>
          <a:prstGeom prst="rect">
            <a:avLst/>
          </a:prstGeom>
        </p:spPr>
      </p:pic>
      <p:pic>
        <p:nvPicPr>
          <p:cNvPr id="1171" name="object 1171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239096" y="10334811"/>
            <a:ext cx="348776" cy="192666"/>
          </a:xfrm>
          <a:prstGeom prst="rect">
            <a:avLst/>
          </a:prstGeom>
        </p:spPr>
      </p:pic>
      <p:grpSp>
        <p:nvGrpSpPr>
          <p:cNvPr id="1172" name="object 1172"/>
          <p:cNvGrpSpPr/>
          <p:nvPr/>
        </p:nvGrpSpPr>
        <p:grpSpPr>
          <a:xfrm>
            <a:off x="7640624" y="10230984"/>
            <a:ext cx="374650" cy="300355"/>
            <a:chOff x="7640624" y="10230984"/>
            <a:chExt cx="374650" cy="300355"/>
          </a:xfrm>
        </p:grpSpPr>
        <p:sp>
          <p:nvSpPr>
            <p:cNvPr id="1173" name="object 1173"/>
            <p:cNvSpPr/>
            <p:nvPr/>
          </p:nvSpPr>
          <p:spPr>
            <a:xfrm>
              <a:off x="7674824" y="10249510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156" y="2061"/>
                  </a:moveTo>
                  <a:lnTo>
                    <a:pt x="5526" y="1832"/>
                  </a:lnTo>
                  <a:lnTo>
                    <a:pt x="4895" y="1603"/>
                  </a:lnTo>
                </a:path>
                <a:path w="6350" h="2540">
                  <a:moveTo>
                    <a:pt x="4895" y="1603"/>
                  </a:moveTo>
                  <a:lnTo>
                    <a:pt x="3633" y="11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7667018" y="10248366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7805" y="1144"/>
                  </a:moveTo>
                  <a:lnTo>
                    <a:pt x="4172" y="0"/>
                  </a:lnTo>
                  <a:lnTo>
                    <a:pt x="0" y="89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7660341" y="10248456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5">
                  <a:moveTo>
                    <a:pt x="6677" y="0"/>
                  </a:moveTo>
                  <a:lnTo>
                    <a:pt x="2505" y="89"/>
                  </a:lnTo>
                  <a:lnTo>
                    <a:pt x="0" y="5647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7657836" y="10254104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40" h="20954">
                  <a:moveTo>
                    <a:pt x="2505" y="0"/>
                  </a:moveTo>
                  <a:lnTo>
                    <a:pt x="0" y="5557"/>
                  </a:lnTo>
                  <a:lnTo>
                    <a:pt x="208" y="20564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7658044" y="10274669"/>
              <a:ext cx="5715" cy="93980"/>
            </a:xfrm>
            <a:custGeom>
              <a:avLst/>
              <a:gdLst/>
              <a:ahLst/>
              <a:cxnLst/>
              <a:rect l="l" t="t" r="r" b="b"/>
              <a:pathLst>
                <a:path w="5715" h="93979">
                  <a:moveTo>
                    <a:pt x="0" y="0"/>
                  </a:moveTo>
                  <a:lnTo>
                    <a:pt x="2040" y="37414"/>
                  </a:lnTo>
                  <a:lnTo>
                    <a:pt x="3260" y="59663"/>
                  </a:lnTo>
                  <a:lnTo>
                    <a:pt x="4144" y="75550"/>
                  </a:lnTo>
                  <a:lnTo>
                    <a:pt x="5178" y="93874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7663223" y="10368543"/>
              <a:ext cx="2540" cy="59690"/>
            </a:xfrm>
            <a:custGeom>
              <a:avLst/>
              <a:gdLst/>
              <a:ahLst/>
              <a:cxnLst/>
              <a:rect l="l" t="t" r="r" b="b"/>
              <a:pathLst>
                <a:path w="2540" h="59690">
                  <a:moveTo>
                    <a:pt x="0" y="0"/>
                  </a:moveTo>
                  <a:lnTo>
                    <a:pt x="990" y="17786"/>
                  </a:lnTo>
                  <a:lnTo>
                    <a:pt x="1575" y="29905"/>
                  </a:lnTo>
                  <a:lnTo>
                    <a:pt x="1982" y="41931"/>
                  </a:lnTo>
                  <a:lnTo>
                    <a:pt x="2441" y="59435"/>
                  </a:lnTo>
                </a:path>
              </a:pathLst>
            </a:custGeom>
            <a:ln w="31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7665665" y="10427979"/>
              <a:ext cx="1270" cy="51435"/>
            </a:xfrm>
            <a:custGeom>
              <a:avLst/>
              <a:gdLst/>
              <a:ahLst/>
              <a:cxnLst/>
              <a:rect l="l" t="t" r="r" b="b"/>
              <a:pathLst>
                <a:path w="1270" h="51434">
                  <a:moveTo>
                    <a:pt x="0" y="0"/>
                  </a:moveTo>
                  <a:lnTo>
                    <a:pt x="436" y="17375"/>
                  </a:lnTo>
                  <a:lnTo>
                    <a:pt x="683" y="28507"/>
                  </a:lnTo>
                  <a:lnTo>
                    <a:pt x="833" y="38199"/>
                  </a:lnTo>
                  <a:lnTo>
                    <a:pt x="978" y="51258"/>
                  </a:lnTo>
                </a:path>
              </a:pathLst>
            </a:custGeom>
            <a:ln w="31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7666643" y="10479237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0" y="0"/>
                  </a:moveTo>
                  <a:lnTo>
                    <a:pt x="150" y="12765"/>
                  </a:lnTo>
                  <a:lnTo>
                    <a:pt x="342" y="20403"/>
                  </a:lnTo>
                  <a:lnTo>
                    <a:pt x="704" y="25957"/>
                  </a:lnTo>
                  <a:lnTo>
                    <a:pt x="1364" y="32473"/>
                  </a:lnTo>
                </a:path>
              </a:pathLst>
            </a:custGeom>
            <a:ln w="31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7748530" y="10279020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-17462" y="1662"/>
                  </a:moveTo>
                  <a:lnTo>
                    <a:pt x="17462" y="1662"/>
                  </a:lnTo>
                </a:path>
              </a:pathLst>
            </a:custGeom>
            <a:ln w="3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7746927" y="10259748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4">
                  <a:moveTo>
                    <a:pt x="1603" y="19272"/>
                  </a:moveTo>
                  <a:lnTo>
                    <a:pt x="685" y="4918"/>
                  </a:lnTo>
                  <a:lnTo>
                    <a:pt x="0" y="0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7745869" y="10254829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057" y="4918"/>
                  </a:moveTo>
                  <a:lnTo>
                    <a:pt x="372" y="0"/>
                  </a:lnTo>
                  <a:lnTo>
                    <a:pt x="0" y="1154"/>
                  </a:lnTo>
                </a:path>
              </a:pathLst>
            </a:custGeom>
            <a:ln w="34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7745869" y="10255984"/>
              <a:ext cx="6985" cy="97155"/>
            </a:xfrm>
            <a:custGeom>
              <a:avLst/>
              <a:gdLst/>
              <a:ahLst/>
              <a:cxnLst/>
              <a:rect l="l" t="t" r="r" b="b"/>
              <a:pathLst>
                <a:path w="6984" h="97154">
                  <a:moveTo>
                    <a:pt x="0" y="0"/>
                  </a:moveTo>
                  <a:lnTo>
                    <a:pt x="2866" y="39723"/>
                  </a:lnTo>
                  <a:lnTo>
                    <a:pt x="4485" y="63035"/>
                  </a:lnTo>
                  <a:lnTo>
                    <a:pt x="5455" y="79000"/>
                  </a:lnTo>
                  <a:lnTo>
                    <a:pt x="6373" y="96680"/>
                  </a:lnTo>
                </a:path>
              </a:pathLst>
            </a:custGeom>
            <a:ln w="33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7752243" y="10352665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4" h="59054">
                  <a:moveTo>
                    <a:pt x="0" y="0"/>
                  </a:moveTo>
                  <a:lnTo>
                    <a:pt x="846" y="17085"/>
                  </a:lnTo>
                  <a:lnTo>
                    <a:pt x="1317" y="28878"/>
                  </a:lnTo>
                  <a:lnTo>
                    <a:pt x="1581" y="40870"/>
                  </a:lnTo>
                  <a:lnTo>
                    <a:pt x="1809" y="58549"/>
                  </a:lnTo>
                </a:path>
              </a:pathLst>
            </a:custGeom>
            <a:ln w="32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7754048" y="10411214"/>
              <a:ext cx="635" cy="53975"/>
            </a:xfrm>
            <a:custGeom>
              <a:avLst/>
              <a:gdLst/>
              <a:ahLst/>
              <a:cxnLst/>
              <a:rect l="l" t="t" r="r" b="b"/>
              <a:pathLst>
                <a:path w="634" h="53975">
                  <a:moveTo>
                    <a:pt x="134" y="-15735"/>
                  </a:moveTo>
                  <a:lnTo>
                    <a:pt x="134" y="69335"/>
                  </a:lnTo>
                </a:path>
              </a:pathLst>
            </a:custGeom>
            <a:ln w="31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7753879" y="10464814"/>
              <a:ext cx="2540" cy="36830"/>
            </a:xfrm>
            <a:custGeom>
              <a:avLst/>
              <a:gdLst/>
              <a:ahLst/>
              <a:cxnLst/>
              <a:rect l="l" t="t" r="r" b="b"/>
              <a:pathLst>
                <a:path w="2540" h="36829">
                  <a:moveTo>
                    <a:pt x="169" y="0"/>
                  </a:moveTo>
                  <a:lnTo>
                    <a:pt x="0" y="13952"/>
                  </a:lnTo>
                  <a:lnTo>
                    <a:pt x="161" y="22375"/>
                  </a:lnTo>
                  <a:lnTo>
                    <a:pt x="851" y="28666"/>
                  </a:lnTo>
                  <a:lnTo>
                    <a:pt x="2264" y="36219"/>
                  </a:lnTo>
                </a:path>
              </a:pathLst>
            </a:custGeom>
            <a:ln w="31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8" name="object 118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814417" y="10347092"/>
              <a:ext cx="200785" cy="183695"/>
            </a:xfrm>
            <a:prstGeom prst="rect">
              <a:avLst/>
            </a:prstGeom>
          </p:spPr>
        </p:pic>
      </p:grpSp>
      <p:pic>
        <p:nvPicPr>
          <p:cNvPr id="1189" name="object 118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18267" y="10246804"/>
            <a:ext cx="196831" cy="319148"/>
          </a:xfrm>
          <a:prstGeom prst="rect">
            <a:avLst/>
          </a:prstGeom>
        </p:spPr>
      </p:pic>
      <p:pic>
        <p:nvPicPr>
          <p:cNvPr id="1190" name="object 119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3232128" y="11198348"/>
            <a:ext cx="148483" cy="112492"/>
          </a:xfrm>
          <a:prstGeom prst="rect">
            <a:avLst/>
          </a:prstGeom>
        </p:spPr>
      </p:pic>
      <p:grpSp>
        <p:nvGrpSpPr>
          <p:cNvPr id="1191" name="object 1191"/>
          <p:cNvGrpSpPr/>
          <p:nvPr/>
        </p:nvGrpSpPr>
        <p:grpSpPr>
          <a:xfrm>
            <a:off x="3522902" y="11251756"/>
            <a:ext cx="421640" cy="255270"/>
            <a:chOff x="3522902" y="11251756"/>
            <a:chExt cx="421640" cy="255270"/>
          </a:xfrm>
        </p:grpSpPr>
        <p:pic>
          <p:nvPicPr>
            <p:cNvPr id="1192" name="object 119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522902" y="11251756"/>
              <a:ext cx="238496" cy="251895"/>
            </a:xfrm>
            <a:prstGeom prst="rect">
              <a:avLst/>
            </a:prstGeom>
          </p:spPr>
        </p:pic>
        <p:pic>
          <p:nvPicPr>
            <p:cNvPr id="1193" name="object 119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3790884" y="11285092"/>
              <a:ext cx="153607" cy="221907"/>
            </a:xfrm>
            <a:prstGeom prst="rect">
              <a:avLst/>
            </a:prstGeom>
          </p:spPr>
        </p:pic>
      </p:grpSp>
      <p:pic>
        <p:nvPicPr>
          <p:cNvPr id="1194" name="object 119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4029425" y="11270800"/>
            <a:ext cx="263412" cy="211289"/>
          </a:xfrm>
          <a:prstGeom prst="rect">
            <a:avLst/>
          </a:prstGeom>
        </p:spPr>
      </p:pic>
      <p:pic>
        <p:nvPicPr>
          <p:cNvPr id="1195" name="object 119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4372419" y="11225086"/>
            <a:ext cx="256197" cy="224338"/>
          </a:xfrm>
          <a:prstGeom prst="rect">
            <a:avLst/>
          </a:prstGeom>
        </p:spPr>
      </p:pic>
      <p:pic>
        <p:nvPicPr>
          <p:cNvPr id="1196" name="object 119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4716102" y="11213846"/>
            <a:ext cx="231410" cy="232472"/>
          </a:xfrm>
          <a:prstGeom prst="rect">
            <a:avLst/>
          </a:prstGeom>
        </p:spPr>
      </p:pic>
      <p:pic>
        <p:nvPicPr>
          <p:cNvPr id="1197" name="object 119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5000618" y="11215021"/>
            <a:ext cx="248356" cy="223671"/>
          </a:xfrm>
          <a:prstGeom prst="rect">
            <a:avLst/>
          </a:prstGeom>
        </p:spPr>
      </p:pic>
      <p:pic>
        <p:nvPicPr>
          <p:cNvPr id="1198" name="object 119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5716100" y="11221094"/>
            <a:ext cx="262112" cy="271935"/>
          </a:xfrm>
          <a:prstGeom prst="rect">
            <a:avLst/>
          </a:prstGeom>
        </p:spPr>
      </p:pic>
      <p:pic>
        <p:nvPicPr>
          <p:cNvPr id="1199" name="object 119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6045738" y="11276661"/>
            <a:ext cx="167612" cy="177005"/>
          </a:xfrm>
          <a:prstGeom prst="rect">
            <a:avLst/>
          </a:prstGeom>
        </p:spPr>
      </p:pic>
      <p:pic>
        <p:nvPicPr>
          <p:cNvPr id="1200" name="object 120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6259492" y="11254942"/>
            <a:ext cx="214750" cy="224254"/>
          </a:xfrm>
          <a:prstGeom prst="rect">
            <a:avLst/>
          </a:prstGeom>
        </p:spPr>
      </p:pic>
      <p:pic>
        <p:nvPicPr>
          <p:cNvPr id="1201" name="object 1201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6536913" y="11252881"/>
            <a:ext cx="252203" cy="255147"/>
          </a:xfrm>
          <a:prstGeom prst="rect">
            <a:avLst/>
          </a:prstGeom>
        </p:spPr>
      </p:pic>
      <p:pic>
        <p:nvPicPr>
          <p:cNvPr id="1202" name="object 1202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6961768" y="11169600"/>
            <a:ext cx="137748" cy="1105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15" y="295372"/>
            <a:ext cx="1226185" cy="330835"/>
            <a:chOff x="632715" y="295372"/>
            <a:chExt cx="1226185" cy="330835"/>
          </a:xfrm>
        </p:grpSpPr>
        <p:sp>
          <p:nvSpPr>
            <p:cNvPr id="3" name="object 3"/>
            <p:cNvSpPr/>
            <p:nvPr/>
          </p:nvSpPr>
          <p:spPr>
            <a:xfrm>
              <a:off x="652851" y="39449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0155" y="394011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695" y="486"/>
                  </a:moveTo>
                  <a:lnTo>
                    <a:pt x="578" y="257"/>
                  </a:lnTo>
                  <a:lnTo>
                    <a:pt x="0" y="0"/>
                  </a:lnTo>
                </a:path>
              </a:pathLst>
            </a:custGeom>
            <a:ln w="34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0155" y="337619"/>
              <a:ext cx="396875" cy="56515"/>
            </a:xfrm>
            <a:custGeom>
              <a:avLst/>
              <a:gdLst/>
              <a:ahLst/>
              <a:cxnLst/>
              <a:rect l="l" t="t" r="r" b="b"/>
              <a:pathLst>
                <a:path w="396875" h="56514">
                  <a:moveTo>
                    <a:pt x="0" y="56391"/>
                  </a:moveTo>
                  <a:lnTo>
                    <a:pt x="187233" y="29391"/>
                  </a:lnTo>
                  <a:lnTo>
                    <a:pt x="290956" y="14517"/>
                  </a:lnTo>
                  <a:lnTo>
                    <a:pt x="348350" y="6482"/>
                  </a:lnTo>
                  <a:lnTo>
                    <a:pt x="396596" y="0"/>
                  </a:lnTo>
                </a:path>
              </a:pathLst>
            </a:custGeom>
            <a:ln w="28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6751" y="321043"/>
              <a:ext cx="132080" cy="17145"/>
            </a:xfrm>
            <a:custGeom>
              <a:avLst/>
              <a:gdLst/>
              <a:ahLst/>
              <a:cxnLst/>
              <a:rect l="l" t="t" r="r" b="b"/>
              <a:pathLst>
                <a:path w="132080" h="17145">
                  <a:moveTo>
                    <a:pt x="0" y="16575"/>
                  </a:moveTo>
                  <a:lnTo>
                    <a:pt x="44111" y="10715"/>
                  </a:lnTo>
                  <a:lnTo>
                    <a:pt x="72565" y="7035"/>
                  </a:lnTo>
                  <a:lnTo>
                    <a:pt x="97738" y="3981"/>
                  </a:lnTo>
                  <a:lnTo>
                    <a:pt x="132004" y="0"/>
                  </a:lnTo>
                </a:path>
              </a:pathLst>
            </a:custGeom>
            <a:ln w="26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8756" y="311897"/>
              <a:ext cx="88900" cy="9525"/>
            </a:xfrm>
            <a:custGeom>
              <a:avLst/>
              <a:gdLst/>
              <a:ahLst/>
              <a:cxnLst/>
              <a:rect l="l" t="t" r="r" b="b"/>
              <a:pathLst>
                <a:path w="88900" h="9525">
                  <a:moveTo>
                    <a:pt x="0" y="9146"/>
                  </a:moveTo>
                  <a:lnTo>
                    <a:pt x="33583" y="5281"/>
                  </a:lnTo>
                  <a:lnTo>
                    <a:pt x="53975" y="3039"/>
                  </a:lnTo>
                  <a:lnTo>
                    <a:pt x="69454" y="1565"/>
                  </a:lnTo>
                  <a:lnTo>
                    <a:pt x="88299" y="0"/>
                  </a:lnTo>
                </a:path>
              </a:pathLst>
            </a:custGeom>
            <a:ln w="25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7055" y="309859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39">
                  <a:moveTo>
                    <a:pt x="0" y="2037"/>
                  </a:moveTo>
                  <a:lnTo>
                    <a:pt x="18050" y="596"/>
                  </a:lnTo>
                  <a:lnTo>
                    <a:pt x="27975" y="0"/>
                  </a:lnTo>
                  <a:lnTo>
                    <a:pt x="33289" y="142"/>
                  </a:lnTo>
                  <a:lnTo>
                    <a:pt x="37510" y="918"/>
                  </a:lnTo>
                </a:path>
              </a:pathLst>
            </a:custGeom>
            <a:ln w="28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9470" y="310777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5" h="5714">
                  <a:moveTo>
                    <a:pt x="5095" y="0"/>
                  </a:moveTo>
                  <a:lnTo>
                    <a:pt x="11557" y="1409"/>
                  </a:lnTo>
                  <a:lnTo>
                    <a:pt x="0" y="5585"/>
                  </a:lnTo>
                </a:path>
              </a:pathLst>
            </a:custGeom>
            <a:ln w="30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7567" y="316363"/>
              <a:ext cx="32384" cy="9525"/>
            </a:xfrm>
            <a:custGeom>
              <a:avLst/>
              <a:gdLst/>
              <a:ahLst/>
              <a:cxnLst/>
              <a:rect l="l" t="t" r="r" b="b"/>
              <a:pathLst>
                <a:path w="32384" h="9525">
                  <a:moveTo>
                    <a:pt x="31902" y="0"/>
                  </a:moveTo>
                  <a:lnTo>
                    <a:pt x="24902" y="2494"/>
                  </a:lnTo>
                  <a:lnTo>
                    <a:pt x="19246" y="4293"/>
                  </a:lnTo>
                  <a:lnTo>
                    <a:pt x="11942" y="6267"/>
                  </a:lnTo>
                  <a:lnTo>
                    <a:pt x="0" y="9287"/>
                  </a:lnTo>
                </a:path>
              </a:pathLst>
            </a:custGeom>
            <a:ln w="33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4323" y="35246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1747" y="352466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575" y="0"/>
                  </a:moveTo>
                  <a:lnTo>
                    <a:pt x="1258" y="0"/>
                  </a:lnTo>
                  <a:lnTo>
                    <a:pt x="0" y="458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8565" y="352925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182" y="0"/>
                  </a:moveTo>
                  <a:lnTo>
                    <a:pt x="1923" y="458"/>
                  </a:lnTo>
                  <a:lnTo>
                    <a:pt x="0" y="2750"/>
                  </a:lnTo>
                </a:path>
              </a:pathLst>
            </a:custGeom>
            <a:ln w="34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4711" y="355675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3854" y="0"/>
                  </a:moveTo>
                  <a:lnTo>
                    <a:pt x="1930" y="2289"/>
                  </a:lnTo>
                  <a:lnTo>
                    <a:pt x="0" y="8098"/>
                  </a:lnTo>
                </a:path>
              </a:pathLst>
            </a:custGeom>
            <a:ln w="34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1435" y="363774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09" h="17145">
                  <a:moveTo>
                    <a:pt x="3275" y="0"/>
                  </a:moveTo>
                  <a:lnTo>
                    <a:pt x="1344" y="5810"/>
                  </a:lnTo>
                  <a:lnTo>
                    <a:pt x="0" y="17053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9479" y="38082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09">
                  <a:moveTo>
                    <a:pt x="1956" y="0"/>
                  </a:moveTo>
                  <a:lnTo>
                    <a:pt x="1169" y="6778"/>
                  </a:lnTo>
                  <a:lnTo>
                    <a:pt x="703" y="12062"/>
                  </a:lnTo>
                  <a:lnTo>
                    <a:pt x="374" y="18574"/>
                  </a:lnTo>
                  <a:lnTo>
                    <a:pt x="0" y="29036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8845" y="409864"/>
              <a:ext cx="635" cy="41275"/>
            </a:xfrm>
            <a:custGeom>
              <a:avLst/>
              <a:gdLst/>
              <a:ahLst/>
              <a:cxnLst/>
              <a:rect l="l" t="t" r="r" b="b"/>
              <a:pathLst>
                <a:path w="634" h="41275">
                  <a:moveTo>
                    <a:pt x="316" y="-16783"/>
                  </a:moveTo>
                  <a:lnTo>
                    <a:pt x="316" y="57527"/>
                  </a:lnTo>
                </a:path>
              </a:pathLst>
            </a:custGeom>
            <a:ln w="34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8838" y="450609"/>
              <a:ext cx="635" cy="47625"/>
            </a:xfrm>
            <a:custGeom>
              <a:avLst/>
              <a:gdLst/>
              <a:ahLst/>
              <a:cxnLst/>
              <a:rect l="l" t="t" r="r" b="b"/>
              <a:pathLst>
                <a:path w="634" h="47625">
                  <a:moveTo>
                    <a:pt x="147" y="-16394"/>
                  </a:moveTo>
                  <a:lnTo>
                    <a:pt x="147" y="63971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1562" y="38324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687" y="0"/>
                  </a:moveTo>
                  <a:lnTo>
                    <a:pt x="343" y="229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3667" y="38369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5" h="5079">
                  <a:moveTo>
                    <a:pt x="7895" y="0"/>
                  </a:moveTo>
                  <a:lnTo>
                    <a:pt x="2743" y="2976"/>
                  </a:lnTo>
                  <a:lnTo>
                    <a:pt x="0" y="4519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196" y="38821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4471" y="0"/>
                  </a:moveTo>
                  <a:lnTo>
                    <a:pt x="1727" y="1544"/>
                  </a:lnTo>
                  <a:lnTo>
                    <a:pt x="0" y="4836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7468" y="393055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1727" y="0"/>
                  </a:moveTo>
                  <a:lnTo>
                    <a:pt x="0" y="3292"/>
                  </a:lnTo>
                  <a:lnTo>
                    <a:pt x="276" y="10783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7744" y="403838"/>
              <a:ext cx="7620" cy="55244"/>
            </a:xfrm>
            <a:custGeom>
              <a:avLst/>
              <a:gdLst/>
              <a:ahLst/>
              <a:cxnLst/>
              <a:rect l="l" t="t" r="r" b="b"/>
              <a:pathLst>
                <a:path w="7619" h="55245">
                  <a:moveTo>
                    <a:pt x="0" y="0"/>
                  </a:moveTo>
                  <a:lnTo>
                    <a:pt x="2757" y="20488"/>
                  </a:lnTo>
                  <a:lnTo>
                    <a:pt x="4436" y="33040"/>
                  </a:lnTo>
                  <a:lnTo>
                    <a:pt x="5722" y="42807"/>
                  </a:lnTo>
                  <a:lnTo>
                    <a:pt x="7298" y="54940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5043" y="458779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4" h="43815">
                  <a:moveTo>
                    <a:pt x="0" y="0"/>
                  </a:moveTo>
                  <a:lnTo>
                    <a:pt x="1527" y="11952"/>
                  </a:lnTo>
                  <a:lnTo>
                    <a:pt x="2470" y="20457"/>
                  </a:lnTo>
                  <a:lnTo>
                    <a:pt x="3217" y="29587"/>
                  </a:lnTo>
                  <a:lnTo>
                    <a:pt x="4160" y="43409"/>
                  </a:lnTo>
                </a:path>
              </a:pathLst>
            </a:custGeom>
            <a:ln w="33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9203" y="502189"/>
              <a:ext cx="1905" cy="45085"/>
            </a:xfrm>
            <a:custGeom>
              <a:avLst/>
              <a:gdLst/>
              <a:ahLst/>
              <a:cxnLst/>
              <a:rect l="l" t="t" r="r" b="b"/>
              <a:pathLst>
                <a:path w="1905" h="45084">
                  <a:moveTo>
                    <a:pt x="0" y="0"/>
                  </a:moveTo>
                  <a:lnTo>
                    <a:pt x="906" y="13843"/>
                  </a:lnTo>
                  <a:lnTo>
                    <a:pt x="1400" y="23119"/>
                  </a:lnTo>
                  <a:lnTo>
                    <a:pt x="1655" y="32022"/>
                  </a:lnTo>
                  <a:lnTo>
                    <a:pt x="1843" y="44749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0823" y="546938"/>
              <a:ext cx="635" cy="36195"/>
            </a:xfrm>
            <a:custGeom>
              <a:avLst/>
              <a:gdLst/>
              <a:ahLst/>
              <a:cxnLst/>
              <a:rect l="l" t="t" r="r" b="b"/>
              <a:pathLst>
                <a:path w="634" h="36195">
                  <a:moveTo>
                    <a:pt x="203" y="-16057"/>
                  </a:moveTo>
                  <a:lnTo>
                    <a:pt x="203" y="51884"/>
                  </a:lnTo>
                </a:path>
              </a:pathLst>
            </a:custGeom>
            <a:ln w="32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49760" y="582765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69" h="20954">
                  <a:moveTo>
                    <a:pt x="1062" y="0"/>
                  </a:moveTo>
                  <a:lnTo>
                    <a:pt x="556" y="14444"/>
                  </a:lnTo>
                  <a:lnTo>
                    <a:pt x="0" y="20544"/>
                  </a:lnTo>
                </a:path>
              </a:pathLst>
            </a:custGeom>
            <a:ln w="32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49019" y="60331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740" y="0"/>
                  </a:moveTo>
                  <a:lnTo>
                    <a:pt x="184" y="6100"/>
                  </a:lnTo>
                  <a:lnTo>
                    <a:pt x="0" y="3798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8835" y="595948"/>
              <a:ext cx="635" cy="11430"/>
            </a:xfrm>
            <a:custGeom>
              <a:avLst/>
              <a:gdLst/>
              <a:ahLst/>
              <a:cxnLst/>
              <a:rect l="l" t="t" r="r" b="b"/>
              <a:pathLst>
                <a:path w="634" h="11429">
                  <a:moveTo>
                    <a:pt x="-17094" y="5580"/>
                  </a:moveTo>
                  <a:lnTo>
                    <a:pt x="17400" y="5580"/>
                  </a:lnTo>
                </a:path>
              </a:pathLst>
            </a:custGeom>
            <a:ln w="45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49140" y="574124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0" y="21823"/>
                  </a:moveTo>
                  <a:lnTo>
                    <a:pt x="305" y="12966"/>
                  </a:lnTo>
                  <a:lnTo>
                    <a:pt x="1934" y="0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1075" y="546796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40">
                  <a:moveTo>
                    <a:pt x="0" y="27328"/>
                  </a:moveTo>
                  <a:lnTo>
                    <a:pt x="1013" y="19606"/>
                  </a:lnTo>
                  <a:lnTo>
                    <a:pt x="2001" y="14186"/>
                  </a:lnTo>
                  <a:lnTo>
                    <a:pt x="3548" y="8504"/>
                  </a:lnTo>
                  <a:lnTo>
                    <a:pt x="6239" y="0"/>
                  </a:lnTo>
                </a:path>
              </a:pathLst>
            </a:custGeom>
            <a:ln w="33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7314" y="519171"/>
              <a:ext cx="12700" cy="27940"/>
            </a:xfrm>
            <a:custGeom>
              <a:avLst/>
              <a:gdLst/>
              <a:ahLst/>
              <a:cxnLst/>
              <a:rect l="l" t="t" r="r" b="b"/>
              <a:pathLst>
                <a:path w="12700" h="27940">
                  <a:moveTo>
                    <a:pt x="0" y="27624"/>
                  </a:moveTo>
                  <a:lnTo>
                    <a:pt x="2787" y="19114"/>
                  </a:lnTo>
                  <a:lnTo>
                    <a:pt x="5012" y="13400"/>
                  </a:lnTo>
                  <a:lnTo>
                    <a:pt x="7838" y="7891"/>
                  </a:lnTo>
                  <a:lnTo>
                    <a:pt x="12433" y="0"/>
                  </a:lnTo>
                </a:path>
              </a:pathLst>
            </a:custGeom>
            <a:ln w="33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9747" y="495811"/>
              <a:ext cx="17780" cy="23495"/>
            </a:xfrm>
            <a:custGeom>
              <a:avLst/>
              <a:gdLst/>
              <a:ahLst/>
              <a:cxnLst/>
              <a:rect l="l" t="t" r="r" b="b"/>
              <a:pathLst>
                <a:path w="17780" h="23495">
                  <a:moveTo>
                    <a:pt x="0" y="23359"/>
                  </a:moveTo>
                  <a:lnTo>
                    <a:pt x="4678" y="15534"/>
                  </a:lnTo>
                  <a:lnTo>
                    <a:pt x="8089" y="10492"/>
                  </a:lnTo>
                  <a:lnTo>
                    <a:pt x="11899" y="6044"/>
                  </a:lnTo>
                  <a:lnTo>
                    <a:pt x="17774" y="0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87522" y="479986"/>
              <a:ext cx="20955" cy="15875"/>
            </a:xfrm>
            <a:custGeom>
              <a:avLst/>
              <a:gdLst/>
              <a:ahLst/>
              <a:cxnLst/>
              <a:rect l="l" t="t" r="r" b="b"/>
              <a:pathLst>
                <a:path w="20955" h="15875">
                  <a:moveTo>
                    <a:pt x="0" y="15825"/>
                  </a:moveTo>
                  <a:lnTo>
                    <a:pt x="5920" y="9899"/>
                  </a:lnTo>
                  <a:lnTo>
                    <a:pt x="10047" y="6275"/>
                  </a:lnTo>
                  <a:lnTo>
                    <a:pt x="14318" y="3470"/>
                  </a:lnTo>
                  <a:lnTo>
                    <a:pt x="20670" y="0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8192" y="473369"/>
              <a:ext cx="21590" cy="6985"/>
            </a:xfrm>
            <a:custGeom>
              <a:avLst/>
              <a:gdLst/>
              <a:ahLst/>
              <a:cxnLst/>
              <a:rect l="l" t="t" r="r" b="b"/>
              <a:pathLst>
                <a:path w="21590" h="6984">
                  <a:moveTo>
                    <a:pt x="0" y="6616"/>
                  </a:moveTo>
                  <a:lnTo>
                    <a:pt x="10718" y="888"/>
                  </a:lnTo>
                  <a:lnTo>
                    <a:pt x="20992" y="0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9185" y="472481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79">
                  <a:moveTo>
                    <a:pt x="0" y="888"/>
                  </a:moveTo>
                  <a:lnTo>
                    <a:pt x="10273" y="0"/>
                  </a:lnTo>
                  <a:lnTo>
                    <a:pt x="18997" y="4568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8182" y="477049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70">
                  <a:moveTo>
                    <a:pt x="0" y="0"/>
                  </a:moveTo>
                  <a:lnTo>
                    <a:pt x="8724" y="4568"/>
                  </a:lnTo>
                  <a:lnTo>
                    <a:pt x="14847" y="13837"/>
                  </a:lnTo>
                </a:path>
              </a:pathLst>
            </a:custGeom>
            <a:ln w="33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63030" y="490887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90">
                  <a:moveTo>
                    <a:pt x="0" y="0"/>
                  </a:moveTo>
                  <a:lnTo>
                    <a:pt x="6123" y="9269"/>
                  </a:lnTo>
                  <a:lnTo>
                    <a:pt x="9175" y="21502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72205" y="512390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09" h="24765">
                  <a:moveTo>
                    <a:pt x="0" y="0"/>
                  </a:moveTo>
                  <a:lnTo>
                    <a:pt x="3051" y="12234"/>
                  </a:lnTo>
                  <a:lnTo>
                    <a:pt x="3480" y="24195"/>
                  </a:lnTo>
                </a:path>
              </a:pathLst>
            </a:custGeom>
            <a:ln w="33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75545" y="536585"/>
              <a:ext cx="635" cy="21590"/>
            </a:xfrm>
            <a:custGeom>
              <a:avLst/>
              <a:gdLst/>
              <a:ahLst/>
              <a:cxnLst/>
              <a:rect l="l" t="t" r="r" b="b"/>
              <a:pathLst>
                <a:path w="634" h="21590">
                  <a:moveTo>
                    <a:pt x="285" y="-16705"/>
                  </a:moveTo>
                  <a:lnTo>
                    <a:pt x="285" y="37738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74372" y="557618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1172" y="0"/>
                  </a:moveTo>
                  <a:lnTo>
                    <a:pt x="602" y="9072"/>
                  </a:lnTo>
                  <a:lnTo>
                    <a:pt x="0" y="13785"/>
                  </a:lnTo>
                </a:path>
              </a:pathLst>
            </a:custGeom>
            <a:ln w="33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22850" y="4853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21963" y="48577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886" y="0"/>
                  </a:moveTo>
                  <a:lnTo>
                    <a:pt x="542" y="458"/>
                  </a:lnTo>
                  <a:lnTo>
                    <a:pt x="0" y="17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21420" y="48749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542" y="0"/>
                  </a:moveTo>
                  <a:lnTo>
                    <a:pt x="0" y="1258"/>
                  </a:lnTo>
                  <a:lnTo>
                    <a:pt x="1463" y="303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22883" y="490523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0" y="0"/>
                  </a:moveTo>
                  <a:lnTo>
                    <a:pt x="1463" y="1773"/>
                  </a:lnTo>
                  <a:lnTo>
                    <a:pt x="6678" y="3516"/>
                  </a:lnTo>
                </a:path>
              </a:pathLst>
            </a:custGeom>
            <a:ln w="34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29562" y="494039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40" h="2540">
                  <a:moveTo>
                    <a:pt x="0" y="0"/>
                  </a:moveTo>
                  <a:lnTo>
                    <a:pt x="5215" y="1744"/>
                  </a:lnTo>
                  <a:lnTo>
                    <a:pt x="14684" y="2478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4246" y="495834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19" h="1904">
                  <a:moveTo>
                    <a:pt x="0" y="683"/>
                  </a:moveTo>
                  <a:lnTo>
                    <a:pt x="9469" y="1420"/>
                  </a:lnTo>
                  <a:lnTo>
                    <a:pt x="20219" y="0"/>
                  </a:lnTo>
                </a:path>
              </a:pathLst>
            </a:custGeom>
            <a:ln w="34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4466" y="489951"/>
              <a:ext cx="19685" cy="6350"/>
            </a:xfrm>
            <a:custGeom>
              <a:avLst/>
              <a:gdLst/>
              <a:ahLst/>
              <a:cxnLst/>
              <a:rect l="l" t="t" r="r" b="b"/>
              <a:pathLst>
                <a:path w="19684" h="6350">
                  <a:moveTo>
                    <a:pt x="0" y="5883"/>
                  </a:moveTo>
                  <a:lnTo>
                    <a:pt x="10750" y="4464"/>
                  </a:lnTo>
                  <a:lnTo>
                    <a:pt x="19378" y="0"/>
                  </a:lnTo>
                </a:path>
              </a:pathLst>
            </a:custGeom>
            <a:ln w="33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83844" y="479336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4" h="10795">
                  <a:moveTo>
                    <a:pt x="0" y="10614"/>
                  </a:moveTo>
                  <a:lnTo>
                    <a:pt x="8628" y="6150"/>
                  </a:lnTo>
                  <a:lnTo>
                    <a:pt x="12995" y="0"/>
                  </a:lnTo>
                </a:path>
              </a:pathLst>
            </a:custGeom>
            <a:ln w="33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96840" y="466610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4" h="13334">
                  <a:moveTo>
                    <a:pt x="0" y="12726"/>
                  </a:moveTo>
                  <a:lnTo>
                    <a:pt x="4366" y="6574"/>
                  </a:lnTo>
                  <a:lnTo>
                    <a:pt x="3105" y="0"/>
                  </a:lnTo>
                </a:path>
              </a:pathLst>
            </a:custGeom>
            <a:ln w="33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91847" y="454662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5" h="12065">
                  <a:moveTo>
                    <a:pt x="8098" y="11948"/>
                  </a:moveTo>
                  <a:lnTo>
                    <a:pt x="6837" y="5373"/>
                  </a:lnTo>
                  <a:lnTo>
                    <a:pt x="0" y="0"/>
                  </a:lnTo>
                </a:path>
              </a:pathLst>
            </a:custGeom>
            <a:ln w="34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3983" y="446104"/>
              <a:ext cx="18415" cy="8890"/>
            </a:xfrm>
            <a:custGeom>
              <a:avLst/>
              <a:gdLst/>
              <a:ahLst/>
              <a:cxnLst/>
              <a:rect l="l" t="t" r="r" b="b"/>
              <a:pathLst>
                <a:path w="18415" h="8890">
                  <a:moveTo>
                    <a:pt x="17863" y="8557"/>
                  </a:moveTo>
                  <a:lnTo>
                    <a:pt x="11025" y="3184"/>
                  </a:lnTo>
                  <a:lnTo>
                    <a:pt x="0" y="0"/>
                  </a:lnTo>
                </a:path>
              </a:pathLst>
            </a:custGeom>
            <a:ln w="34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50130" y="442715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30" h="3809">
                  <a:moveTo>
                    <a:pt x="23853" y="3388"/>
                  </a:moveTo>
                  <a:lnTo>
                    <a:pt x="12827" y="204"/>
                  </a:lnTo>
                  <a:lnTo>
                    <a:pt x="0" y="0"/>
                  </a:lnTo>
                </a:path>
              </a:pathLst>
            </a:custGeom>
            <a:ln w="33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24652" y="442649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09">
                  <a:moveTo>
                    <a:pt x="25477" y="66"/>
                  </a:moveTo>
                  <a:lnTo>
                    <a:pt x="17864" y="0"/>
                  </a:lnTo>
                  <a:lnTo>
                    <a:pt x="12672" y="303"/>
                  </a:lnTo>
                  <a:lnTo>
                    <a:pt x="7513" y="1269"/>
                  </a:lnTo>
                  <a:lnTo>
                    <a:pt x="0" y="3191"/>
                  </a:lnTo>
                </a:path>
              </a:pathLst>
            </a:custGeom>
            <a:ln w="33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02053" y="445841"/>
              <a:ext cx="22860" cy="10160"/>
            </a:xfrm>
            <a:custGeom>
              <a:avLst/>
              <a:gdLst/>
              <a:ahLst/>
              <a:cxnLst/>
              <a:rect l="l" t="t" r="r" b="b"/>
              <a:pathLst>
                <a:path w="22859" h="10159">
                  <a:moveTo>
                    <a:pt x="22599" y="0"/>
                  </a:moveTo>
                  <a:lnTo>
                    <a:pt x="9949" y="3331"/>
                  </a:lnTo>
                  <a:lnTo>
                    <a:pt x="0" y="10111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85992" y="455952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09" h="16509">
                  <a:moveTo>
                    <a:pt x="16060" y="0"/>
                  </a:moveTo>
                  <a:lnTo>
                    <a:pt x="6111" y="6780"/>
                  </a:lnTo>
                  <a:lnTo>
                    <a:pt x="0" y="16482"/>
                  </a:lnTo>
                </a:path>
              </a:pathLst>
            </a:custGeom>
            <a:ln w="33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77633" y="472434"/>
              <a:ext cx="8890" cy="21590"/>
            </a:xfrm>
            <a:custGeom>
              <a:avLst/>
              <a:gdLst/>
              <a:ahLst/>
              <a:cxnLst/>
              <a:rect l="l" t="t" r="r" b="b"/>
              <a:pathLst>
                <a:path w="8890" h="21590">
                  <a:moveTo>
                    <a:pt x="8359" y="0"/>
                  </a:moveTo>
                  <a:lnTo>
                    <a:pt x="2247" y="9703"/>
                  </a:lnTo>
                  <a:lnTo>
                    <a:pt x="0" y="21372"/>
                  </a:lnTo>
                </a:path>
              </a:pathLst>
            </a:custGeom>
            <a:ln w="33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75385" y="493807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40" h="24129">
                  <a:moveTo>
                    <a:pt x="2247" y="0"/>
                  </a:moveTo>
                  <a:lnTo>
                    <a:pt x="0" y="11670"/>
                  </a:lnTo>
                  <a:lnTo>
                    <a:pt x="1366" y="23607"/>
                  </a:lnTo>
                </a:path>
              </a:pathLst>
            </a:custGeom>
            <a:ln w="33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76751" y="517414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5">
                  <a:moveTo>
                    <a:pt x="0" y="0"/>
                  </a:moveTo>
                  <a:lnTo>
                    <a:pt x="1366" y="11938"/>
                  </a:lnTo>
                  <a:lnTo>
                    <a:pt x="6252" y="23243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3004" y="540658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90">
                  <a:moveTo>
                    <a:pt x="0" y="0"/>
                  </a:moveTo>
                  <a:lnTo>
                    <a:pt x="4886" y="11304"/>
                  </a:lnTo>
                  <a:lnTo>
                    <a:pt x="12508" y="21445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95513" y="562103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0" y="0"/>
                  </a:moveTo>
                  <a:lnTo>
                    <a:pt x="7622" y="10138"/>
                  </a:lnTo>
                  <a:lnTo>
                    <a:pt x="17401" y="17685"/>
                  </a:lnTo>
                </a:path>
              </a:pathLst>
            </a:custGeom>
            <a:ln w="33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12914" y="579789"/>
              <a:ext cx="22225" cy="12065"/>
            </a:xfrm>
            <a:custGeom>
              <a:avLst/>
              <a:gdLst/>
              <a:ahLst/>
              <a:cxnLst/>
              <a:rect l="l" t="t" r="r" b="b"/>
              <a:pathLst>
                <a:path w="22225" h="12065">
                  <a:moveTo>
                    <a:pt x="0" y="0"/>
                  </a:moveTo>
                  <a:lnTo>
                    <a:pt x="9779" y="7548"/>
                  </a:lnTo>
                  <a:lnTo>
                    <a:pt x="21885" y="12050"/>
                  </a:lnTo>
                </a:path>
              </a:pathLst>
            </a:custGeom>
            <a:ln w="33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34800" y="591839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4" h="6350">
                  <a:moveTo>
                    <a:pt x="0" y="0"/>
                  </a:moveTo>
                  <a:lnTo>
                    <a:pt x="7212" y="2629"/>
                  </a:lnTo>
                  <a:lnTo>
                    <a:pt x="12304" y="4150"/>
                  </a:lnTo>
                  <a:lnTo>
                    <a:pt x="17695" y="5142"/>
                  </a:lnTo>
                  <a:lnTo>
                    <a:pt x="25805" y="6185"/>
                  </a:lnTo>
                </a:path>
              </a:pathLst>
            </a:custGeom>
            <a:ln w="33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60605" y="598025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09" h="1904">
                  <a:moveTo>
                    <a:pt x="0" y="0"/>
                  </a:moveTo>
                  <a:lnTo>
                    <a:pt x="8157" y="954"/>
                  </a:lnTo>
                  <a:lnTo>
                    <a:pt x="13887" y="1324"/>
                  </a:lnTo>
                  <a:lnTo>
                    <a:pt x="19900" y="1156"/>
                  </a:lnTo>
                  <a:lnTo>
                    <a:pt x="28905" y="497"/>
                  </a:lnTo>
                </a:path>
              </a:pathLst>
            </a:custGeom>
            <a:ln w="33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89510" y="592298"/>
              <a:ext cx="32384" cy="6350"/>
            </a:xfrm>
            <a:custGeom>
              <a:avLst/>
              <a:gdLst/>
              <a:ahLst/>
              <a:cxnLst/>
              <a:rect l="l" t="t" r="r" b="b"/>
              <a:pathLst>
                <a:path w="32384" h="6350">
                  <a:moveTo>
                    <a:pt x="0" y="6224"/>
                  </a:moveTo>
                  <a:lnTo>
                    <a:pt x="9056" y="5460"/>
                  </a:lnTo>
                  <a:lnTo>
                    <a:pt x="15431" y="4556"/>
                  </a:lnTo>
                  <a:lnTo>
                    <a:pt x="22143" y="2931"/>
                  </a:lnTo>
                  <a:lnTo>
                    <a:pt x="32212" y="0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21723" y="578203"/>
              <a:ext cx="35560" cy="14604"/>
            </a:xfrm>
            <a:custGeom>
              <a:avLst/>
              <a:gdLst/>
              <a:ahLst/>
              <a:cxnLst/>
              <a:rect l="l" t="t" r="r" b="b"/>
              <a:pathLst>
                <a:path w="35559" h="14604">
                  <a:moveTo>
                    <a:pt x="0" y="14095"/>
                  </a:moveTo>
                  <a:lnTo>
                    <a:pt x="10116" y="11040"/>
                  </a:lnTo>
                  <a:lnTo>
                    <a:pt x="17154" y="8554"/>
                  </a:lnTo>
                  <a:lnTo>
                    <a:pt x="24415" y="5314"/>
                  </a:lnTo>
                  <a:lnTo>
                    <a:pt x="35196" y="0"/>
                  </a:lnTo>
                </a:path>
              </a:pathLst>
            </a:custGeom>
            <a:ln w="33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56920" y="554221"/>
              <a:ext cx="38100" cy="24130"/>
            </a:xfrm>
            <a:custGeom>
              <a:avLst/>
              <a:gdLst/>
              <a:ahLst/>
              <a:cxnLst/>
              <a:rect l="l" t="t" r="r" b="b"/>
              <a:pathLst>
                <a:path w="38100" h="24129">
                  <a:moveTo>
                    <a:pt x="0" y="23981"/>
                  </a:moveTo>
                  <a:lnTo>
                    <a:pt x="10824" y="18511"/>
                  </a:lnTo>
                  <a:lnTo>
                    <a:pt x="18379" y="14190"/>
                  </a:lnTo>
                  <a:lnTo>
                    <a:pt x="26218" y="8768"/>
                  </a:lnTo>
                  <a:lnTo>
                    <a:pt x="37894" y="0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94814" y="521239"/>
              <a:ext cx="34925" cy="33020"/>
            </a:xfrm>
            <a:custGeom>
              <a:avLst/>
              <a:gdLst/>
              <a:ahLst/>
              <a:cxnLst/>
              <a:rect l="l" t="t" r="r" b="b"/>
              <a:pathLst>
                <a:path w="34925" h="33020">
                  <a:moveTo>
                    <a:pt x="0" y="32982"/>
                  </a:moveTo>
                  <a:lnTo>
                    <a:pt x="11625" y="24073"/>
                  </a:lnTo>
                  <a:lnTo>
                    <a:pt x="19112" y="17668"/>
                  </a:lnTo>
                  <a:lnTo>
                    <a:pt x="25713" y="10674"/>
                  </a:lnTo>
                  <a:lnTo>
                    <a:pt x="34678" y="0"/>
                  </a:lnTo>
                </a:path>
              </a:pathLst>
            </a:custGeom>
            <a:ln w="32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29493" y="485702"/>
              <a:ext cx="22860" cy="35560"/>
            </a:xfrm>
            <a:custGeom>
              <a:avLst/>
              <a:gdLst/>
              <a:ahLst/>
              <a:cxnLst/>
              <a:rect l="l" t="t" r="r" b="b"/>
              <a:pathLst>
                <a:path w="22859" h="35559">
                  <a:moveTo>
                    <a:pt x="0" y="35537"/>
                  </a:moveTo>
                  <a:lnTo>
                    <a:pt x="8771" y="24823"/>
                  </a:lnTo>
                  <a:lnTo>
                    <a:pt x="14020" y="17550"/>
                  </a:lnTo>
                  <a:lnTo>
                    <a:pt x="17837" y="10386"/>
                  </a:lnTo>
                  <a:lnTo>
                    <a:pt x="22314" y="0"/>
                  </a:lnTo>
                </a:path>
              </a:pathLst>
            </a:custGeom>
            <a:ln w="31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51807" y="455144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19" h="31115">
                  <a:moveTo>
                    <a:pt x="0" y="30557"/>
                  </a:moveTo>
                  <a:lnTo>
                    <a:pt x="4237" y="20248"/>
                  </a:lnTo>
                  <a:lnTo>
                    <a:pt x="6376" y="13628"/>
                  </a:lnTo>
                  <a:lnTo>
                    <a:pt x="7070" y="7833"/>
                  </a:lnTo>
                  <a:lnTo>
                    <a:pt x="6975" y="0"/>
                  </a:lnTo>
                </a:path>
              </a:pathLst>
            </a:custGeom>
            <a:ln w="32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51864" y="435286"/>
              <a:ext cx="6985" cy="20320"/>
            </a:xfrm>
            <a:custGeom>
              <a:avLst/>
              <a:gdLst/>
              <a:ahLst/>
              <a:cxnLst/>
              <a:rect l="l" t="t" r="r" b="b"/>
              <a:pathLst>
                <a:path w="6984" h="20320">
                  <a:moveTo>
                    <a:pt x="6917" y="19857"/>
                  </a:moveTo>
                  <a:lnTo>
                    <a:pt x="6553" y="6777"/>
                  </a:lnTo>
                  <a:lnTo>
                    <a:pt x="0" y="0"/>
                  </a:lnTo>
                </a:path>
              </a:pathLst>
            </a:custGeom>
            <a:ln w="32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34259" y="428069"/>
              <a:ext cx="17780" cy="7620"/>
            </a:xfrm>
            <a:custGeom>
              <a:avLst/>
              <a:gdLst/>
              <a:ahLst/>
              <a:cxnLst/>
              <a:rect l="l" t="t" r="r" b="b"/>
              <a:pathLst>
                <a:path w="17780" h="7620">
                  <a:moveTo>
                    <a:pt x="17605" y="7216"/>
                  </a:moveTo>
                  <a:lnTo>
                    <a:pt x="11051" y="438"/>
                  </a:lnTo>
                  <a:lnTo>
                    <a:pt x="0" y="0"/>
                  </a:lnTo>
                </a:path>
              </a:pathLst>
            </a:custGeom>
            <a:ln w="33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10422" y="427632"/>
              <a:ext cx="24130" cy="5715"/>
            </a:xfrm>
            <a:custGeom>
              <a:avLst/>
              <a:gdLst/>
              <a:ahLst/>
              <a:cxnLst/>
              <a:rect l="l" t="t" r="r" b="b"/>
              <a:pathLst>
                <a:path w="24130" h="5715">
                  <a:moveTo>
                    <a:pt x="23837" y="437"/>
                  </a:moveTo>
                  <a:lnTo>
                    <a:pt x="12785" y="0"/>
                  </a:lnTo>
                  <a:lnTo>
                    <a:pt x="0" y="5131"/>
                  </a:lnTo>
                </a:path>
              </a:pathLst>
            </a:custGeom>
            <a:ln w="33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87575" y="432764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70">
                  <a:moveTo>
                    <a:pt x="22847" y="0"/>
                  </a:moveTo>
                  <a:lnTo>
                    <a:pt x="15298" y="3095"/>
                  </a:lnTo>
                  <a:lnTo>
                    <a:pt x="10402" y="5519"/>
                  </a:lnTo>
                  <a:lnTo>
                    <a:pt x="6016" y="8524"/>
                  </a:lnTo>
                  <a:lnTo>
                    <a:pt x="0" y="13363"/>
                  </a:lnTo>
                </a:path>
              </a:pathLst>
            </a:custGeom>
            <a:ln w="33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473858" y="446127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69" h="17145">
                  <a:moveTo>
                    <a:pt x="13716" y="0"/>
                  </a:moveTo>
                  <a:lnTo>
                    <a:pt x="3655" y="8232"/>
                  </a:lnTo>
                  <a:lnTo>
                    <a:pt x="0" y="16802"/>
                  </a:lnTo>
                </a:path>
              </a:pathLst>
            </a:custGeom>
            <a:ln w="33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70203" y="462929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5" h="15240">
                  <a:moveTo>
                    <a:pt x="3654" y="0"/>
                  </a:moveTo>
                  <a:lnTo>
                    <a:pt x="0" y="8568"/>
                  </a:lnTo>
                  <a:lnTo>
                    <a:pt x="7980" y="14933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78183" y="477863"/>
              <a:ext cx="25400" cy="9525"/>
            </a:xfrm>
            <a:custGeom>
              <a:avLst/>
              <a:gdLst/>
              <a:ahLst/>
              <a:cxnLst/>
              <a:rect l="l" t="t" r="r" b="b"/>
              <a:pathLst>
                <a:path w="25400" h="9525">
                  <a:moveTo>
                    <a:pt x="0" y="0"/>
                  </a:moveTo>
                  <a:lnTo>
                    <a:pt x="4877" y="3723"/>
                  </a:lnTo>
                  <a:lnTo>
                    <a:pt x="9091" y="5913"/>
                  </a:lnTo>
                  <a:lnTo>
                    <a:pt x="14973" y="7426"/>
                  </a:lnTo>
                  <a:lnTo>
                    <a:pt x="24852" y="9115"/>
                  </a:lnTo>
                </a:path>
              </a:pathLst>
            </a:custGeom>
            <a:ln w="33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03035" y="486979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0" y="0"/>
                  </a:moveTo>
                  <a:lnTo>
                    <a:pt x="10052" y="1578"/>
                  </a:lnTo>
                  <a:lnTo>
                    <a:pt x="17154" y="2323"/>
                  </a:lnTo>
                  <a:lnTo>
                    <a:pt x="24678" y="2430"/>
                  </a:lnTo>
                  <a:lnTo>
                    <a:pt x="36001" y="2095"/>
                  </a:lnTo>
                </a:path>
              </a:pathLst>
            </a:custGeom>
            <a:ln w="33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39037" y="486099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34925" h="3175">
                  <a:moveTo>
                    <a:pt x="0" y="2976"/>
                  </a:moveTo>
                  <a:lnTo>
                    <a:pt x="11300" y="2562"/>
                  </a:lnTo>
                  <a:lnTo>
                    <a:pt x="18668" y="2114"/>
                  </a:lnTo>
                  <a:lnTo>
                    <a:pt x="25345" y="1353"/>
                  </a:lnTo>
                  <a:lnTo>
                    <a:pt x="34572" y="0"/>
                  </a:lnTo>
                </a:path>
              </a:pathLst>
            </a:custGeom>
            <a:ln w="32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73610" y="482961"/>
              <a:ext cx="24130" cy="3175"/>
            </a:xfrm>
            <a:custGeom>
              <a:avLst/>
              <a:gdLst/>
              <a:ahLst/>
              <a:cxnLst/>
              <a:rect l="l" t="t" r="r" b="b"/>
              <a:pathLst>
                <a:path w="24130" h="3175">
                  <a:moveTo>
                    <a:pt x="0" y="3137"/>
                  </a:moveTo>
                  <a:lnTo>
                    <a:pt x="15443" y="813"/>
                  </a:lnTo>
                  <a:lnTo>
                    <a:pt x="24026" y="0"/>
                  </a:lnTo>
                </a:path>
              </a:pathLst>
            </a:custGeom>
            <a:ln w="32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97636" y="482147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0" y="813"/>
                  </a:moveTo>
                  <a:lnTo>
                    <a:pt x="8582" y="0"/>
                  </a:lnTo>
                  <a:lnTo>
                    <a:pt x="9966" y="2903"/>
                  </a:lnTo>
                </a:path>
              </a:pathLst>
            </a:custGeom>
            <a:ln w="33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05759" y="485051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59">
                  <a:moveTo>
                    <a:pt x="1843" y="0"/>
                  </a:moveTo>
                  <a:lnTo>
                    <a:pt x="3227" y="2903"/>
                  </a:lnTo>
                  <a:lnTo>
                    <a:pt x="0" y="10059"/>
                  </a:lnTo>
                </a:path>
              </a:pathLst>
            </a:custGeom>
            <a:ln w="33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98442" y="495110"/>
              <a:ext cx="7620" cy="17145"/>
            </a:xfrm>
            <a:custGeom>
              <a:avLst/>
              <a:gdLst/>
              <a:ahLst/>
              <a:cxnLst/>
              <a:rect l="l" t="t" r="r" b="b"/>
              <a:pathLst>
                <a:path w="7619" h="17145">
                  <a:moveTo>
                    <a:pt x="7316" y="0"/>
                  </a:moveTo>
                  <a:lnTo>
                    <a:pt x="4089" y="7156"/>
                  </a:lnTo>
                  <a:lnTo>
                    <a:pt x="0" y="16873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94020" y="51198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4422" y="0"/>
                  </a:moveTo>
                  <a:lnTo>
                    <a:pt x="332" y="9717"/>
                  </a:lnTo>
                  <a:lnTo>
                    <a:pt x="0" y="19707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93687" y="531691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5">
                  <a:moveTo>
                    <a:pt x="332" y="0"/>
                  </a:moveTo>
                  <a:lnTo>
                    <a:pt x="0" y="9991"/>
                  </a:lnTo>
                  <a:lnTo>
                    <a:pt x="5848" y="18112"/>
                  </a:lnTo>
                </a:path>
              </a:pathLst>
            </a:custGeom>
            <a:ln w="33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99535" y="549803"/>
              <a:ext cx="17780" cy="13335"/>
            </a:xfrm>
            <a:custGeom>
              <a:avLst/>
              <a:gdLst/>
              <a:ahLst/>
              <a:cxnLst/>
              <a:rect l="l" t="t" r="r" b="b"/>
              <a:pathLst>
                <a:path w="17780" h="13334">
                  <a:moveTo>
                    <a:pt x="0" y="0"/>
                  </a:moveTo>
                  <a:lnTo>
                    <a:pt x="5848" y="8121"/>
                  </a:lnTo>
                  <a:lnTo>
                    <a:pt x="17781" y="12732"/>
                  </a:lnTo>
                </a:path>
              </a:pathLst>
            </a:custGeom>
            <a:ln w="33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17316" y="562536"/>
              <a:ext cx="29209" cy="5080"/>
            </a:xfrm>
            <a:custGeom>
              <a:avLst/>
              <a:gdLst/>
              <a:ahLst/>
              <a:cxnLst/>
              <a:rect l="l" t="t" r="r" b="b"/>
              <a:pathLst>
                <a:path w="29210" h="5079">
                  <a:moveTo>
                    <a:pt x="0" y="0"/>
                  </a:moveTo>
                  <a:lnTo>
                    <a:pt x="7168" y="2671"/>
                  </a:lnTo>
                  <a:lnTo>
                    <a:pt x="12597" y="4078"/>
                  </a:lnTo>
                  <a:lnTo>
                    <a:pt x="19024" y="4688"/>
                  </a:lnTo>
                  <a:lnTo>
                    <a:pt x="29184" y="4965"/>
                  </a:lnTo>
                </a:path>
              </a:pathLst>
            </a:custGeom>
            <a:ln w="33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46501" y="563810"/>
              <a:ext cx="38100" cy="4445"/>
            </a:xfrm>
            <a:custGeom>
              <a:avLst/>
              <a:gdLst/>
              <a:ahLst/>
              <a:cxnLst/>
              <a:rect l="l" t="t" r="r" b="b"/>
              <a:pathLst>
                <a:path w="38100" h="4445">
                  <a:moveTo>
                    <a:pt x="0" y="3691"/>
                  </a:moveTo>
                  <a:lnTo>
                    <a:pt x="10290" y="3832"/>
                  </a:lnTo>
                  <a:lnTo>
                    <a:pt x="17632" y="3494"/>
                  </a:lnTo>
                  <a:lnTo>
                    <a:pt x="25544" y="2332"/>
                  </a:lnTo>
                  <a:lnTo>
                    <a:pt x="37546" y="0"/>
                  </a:lnTo>
                </a:path>
              </a:pathLst>
            </a:custGeom>
            <a:ln w="33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84048" y="552245"/>
              <a:ext cx="41910" cy="12065"/>
            </a:xfrm>
            <a:custGeom>
              <a:avLst/>
              <a:gdLst/>
              <a:ahLst/>
              <a:cxnLst/>
              <a:rect l="l" t="t" r="r" b="b"/>
              <a:pathLst>
                <a:path w="41910" h="12065">
                  <a:moveTo>
                    <a:pt x="0" y="11565"/>
                  </a:moveTo>
                  <a:lnTo>
                    <a:pt x="12063" y="9109"/>
                  </a:lnTo>
                  <a:lnTo>
                    <a:pt x="20402" y="7086"/>
                  </a:lnTo>
                  <a:lnTo>
                    <a:pt x="28903" y="4410"/>
                  </a:lnTo>
                  <a:lnTo>
                    <a:pt x="41451" y="0"/>
                  </a:lnTo>
                </a:path>
              </a:pathLst>
            </a:custGeom>
            <a:ln w="32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25500" y="534950"/>
              <a:ext cx="40640" cy="17780"/>
            </a:xfrm>
            <a:custGeom>
              <a:avLst/>
              <a:gdLst/>
              <a:ahLst/>
              <a:cxnLst/>
              <a:rect l="l" t="t" r="r" b="b"/>
              <a:pathLst>
                <a:path w="40639" h="17779">
                  <a:moveTo>
                    <a:pt x="0" y="17295"/>
                  </a:moveTo>
                  <a:lnTo>
                    <a:pt x="12534" y="12793"/>
                  </a:lnTo>
                  <a:lnTo>
                    <a:pt x="20938" y="9491"/>
                  </a:lnTo>
                  <a:lnTo>
                    <a:pt x="29014" y="5767"/>
                  </a:lnTo>
                  <a:lnTo>
                    <a:pt x="40565" y="0"/>
                  </a:lnTo>
                </a:path>
              </a:pathLst>
            </a:custGeom>
            <a:ln w="32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66066" y="514858"/>
              <a:ext cx="33655" cy="20320"/>
            </a:xfrm>
            <a:custGeom>
              <a:avLst/>
              <a:gdLst/>
              <a:ahLst/>
              <a:cxnLst/>
              <a:rect l="l" t="t" r="r" b="b"/>
              <a:pathLst>
                <a:path w="33655" h="20320">
                  <a:moveTo>
                    <a:pt x="0" y="20091"/>
                  </a:moveTo>
                  <a:lnTo>
                    <a:pt x="11443" y="14280"/>
                  </a:lnTo>
                  <a:lnTo>
                    <a:pt x="18762" y="10250"/>
                  </a:lnTo>
                  <a:lnTo>
                    <a:pt x="25111" y="6118"/>
                  </a:lnTo>
                  <a:lnTo>
                    <a:pt x="33645" y="0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99712" y="495241"/>
              <a:ext cx="22225" cy="19685"/>
            </a:xfrm>
            <a:custGeom>
              <a:avLst/>
              <a:gdLst/>
              <a:ahLst/>
              <a:cxnLst/>
              <a:rect l="l" t="t" r="r" b="b"/>
              <a:pathLst>
                <a:path w="22225" h="19684">
                  <a:moveTo>
                    <a:pt x="0" y="19617"/>
                  </a:moveTo>
                  <a:lnTo>
                    <a:pt x="8355" y="13507"/>
                  </a:lnTo>
                  <a:lnTo>
                    <a:pt x="13452" y="9427"/>
                  </a:lnTo>
                  <a:lnTo>
                    <a:pt x="17372" y="5537"/>
                  </a:lnTo>
                  <a:lnTo>
                    <a:pt x="22196" y="0"/>
                  </a:lnTo>
                </a:path>
              </a:pathLst>
            </a:custGeom>
            <a:ln w="32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21908" y="478550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5">
                  <a:moveTo>
                    <a:pt x="0" y="16690"/>
                  </a:moveTo>
                  <a:lnTo>
                    <a:pt x="7959" y="7390"/>
                  </a:lnTo>
                  <a:lnTo>
                    <a:pt x="10034" y="0"/>
                  </a:lnTo>
                </a:path>
              </a:pathLst>
            </a:custGeom>
            <a:ln w="32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831190" y="465704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752" y="12845"/>
                  </a:moveTo>
                  <a:lnTo>
                    <a:pt x="2827" y="5457"/>
                  </a:lnTo>
                  <a:lnTo>
                    <a:pt x="0" y="0"/>
                  </a:lnTo>
                </a:path>
              </a:pathLst>
            </a:custGeom>
            <a:ln w="33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21868" y="457063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90">
                  <a:moveTo>
                    <a:pt x="9322" y="8641"/>
                  </a:moveTo>
                  <a:lnTo>
                    <a:pt x="6494" y="3185"/>
                  </a:lnTo>
                  <a:lnTo>
                    <a:pt x="0" y="0"/>
                  </a:lnTo>
                </a:path>
              </a:pathLst>
            </a:custGeom>
            <a:ln w="340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05864" y="452918"/>
              <a:ext cx="16510" cy="4445"/>
            </a:xfrm>
            <a:custGeom>
              <a:avLst/>
              <a:gdLst/>
              <a:ahLst/>
              <a:cxnLst/>
              <a:rect l="l" t="t" r="r" b="b"/>
              <a:pathLst>
                <a:path w="16510" h="4445">
                  <a:moveTo>
                    <a:pt x="16003" y="4145"/>
                  </a:moveTo>
                  <a:lnTo>
                    <a:pt x="9508" y="961"/>
                  </a:lnTo>
                  <a:lnTo>
                    <a:pt x="0" y="0"/>
                  </a:lnTo>
                </a:path>
              </a:pathLst>
            </a:custGeom>
            <a:ln w="34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85229" y="451955"/>
              <a:ext cx="20955" cy="1905"/>
            </a:xfrm>
            <a:custGeom>
              <a:avLst/>
              <a:gdLst/>
              <a:ahLst/>
              <a:cxnLst/>
              <a:rect l="l" t="t" r="r" b="b"/>
              <a:pathLst>
                <a:path w="20955" h="1904">
                  <a:moveTo>
                    <a:pt x="20635" y="962"/>
                  </a:moveTo>
                  <a:lnTo>
                    <a:pt x="11127" y="0"/>
                  </a:lnTo>
                  <a:lnTo>
                    <a:pt x="0" y="1815"/>
                  </a:lnTo>
                </a:path>
              </a:pathLst>
            </a:custGeom>
            <a:ln w="340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62618" y="453770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60" h="7620">
                  <a:moveTo>
                    <a:pt x="22611" y="0"/>
                  </a:moveTo>
                  <a:lnTo>
                    <a:pt x="11484" y="1815"/>
                  </a:lnTo>
                  <a:lnTo>
                    <a:pt x="0" y="7241"/>
                  </a:lnTo>
                </a:path>
              </a:pathLst>
            </a:custGeom>
            <a:ln w="33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41471" y="461012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4">
                  <a:moveTo>
                    <a:pt x="21146" y="0"/>
                  </a:moveTo>
                  <a:lnTo>
                    <a:pt x="14355" y="3278"/>
                  </a:lnTo>
                  <a:lnTo>
                    <a:pt x="9889" y="5882"/>
                  </a:lnTo>
                  <a:lnTo>
                    <a:pt x="5765" y="9171"/>
                  </a:lnTo>
                  <a:lnTo>
                    <a:pt x="0" y="14504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5184" y="475516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10" h="21590">
                  <a:moveTo>
                    <a:pt x="16287" y="0"/>
                  </a:moveTo>
                  <a:lnTo>
                    <a:pt x="10597" y="5436"/>
                  </a:lnTo>
                  <a:lnTo>
                    <a:pt x="7004" y="9442"/>
                  </a:lnTo>
                  <a:lnTo>
                    <a:pt x="3981" y="13993"/>
                  </a:lnTo>
                  <a:lnTo>
                    <a:pt x="0" y="21062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15629" y="496578"/>
              <a:ext cx="10160" cy="26034"/>
            </a:xfrm>
            <a:custGeom>
              <a:avLst/>
              <a:gdLst/>
              <a:ahLst/>
              <a:cxnLst/>
              <a:rect l="l" t="t" r="r" b="b"/>
              <a:pathLst>
                <a:path w="10160" h="26034">
                  <a:moveTo>
                    <a:pt x="9555" y="0"/>
                  </a:moveTo>
                  <a:lnTo>
                    <a:pt x="5679" y="7140"/>
                  </a:lnTo>
                  <a:lnTo>
                    <a:pt x="3392" y="12184"/>
                  </a:lnTo>
                  <a:lnTo>
                    <a:pt x="1797" y="17529"/>
                  </a:lnTo>
                  <a:lnTo>
                    <a:pt x="0" y="25573"/>
                  </a:lnTo>
                </a:path>
              </a:pathLst>
            </a:custGeom>
            <a:ln w="33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13308" y="522152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2320" y="0"/>
                  </a:moveTo>
                  <a:lnTo>
                    <a:pt x="657" y="8068"/>
                  </a:lnTo>
                  <a:lnTo>
                    <a:pt x="0" y="13595"/>
                  </a:lnTo>
                  <a:lnTo>
                    <a:pt x="257" y="19132"/>
                  </a:lnTo>
                  <a:lnTo>
                    <a:pt x="1336" y="27232"/>
                  </a:lnTo>
                </a:path>
              </a:pathLst>
            </a:custGeom>
            <a:ln w="33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14645" y="54938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9525" h="25400">
                  <a:moveTo>
                    <a:pt x="0" y="0"/>
                  </a:moveTo>
                  <a:lnTo>
                    <a:pt x="1240" y="8064"/>
                  </a:lnTo>
                  <a:lnTo>
                    <a:pt x="2623" y="13343"/>
                  </a:lnTo>
                  <a:lnTo>
                    <a:pt x="5020" y="18168"/>
                  </a:lnTo>
                  <a:lnTo>
                    <a:pt x="9305" y="24871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23951" y="574256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0" y="0"/>
                  </a:moveTo>
                  <a:lnTo>
                    <a:pt x="4443" y="6609"/>
                  </a:lnTo>
                  <a:lnTo>
                    <a:pt x="7951" y="10775"/>
                  </a:lnTo>
                  <a:lnTo>
                    <a:pt x="12349" y="14263"/>
                  </a:lnTo>
                  <a:lnTo>
                    <a:pt x="19460" y="18840"/>
                  </a:lnTo>
                </a:path>
              </a:pathLst>
            </a:custGeom>
            <a:ln w="33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43411" y="593097"/>
              <a:ext cx="27305" cy="11430"/>
            </a:xfrm>
            <a:custGeom>
              <a:avLst/>
              <a:gdLst/>
              <a:ahLst/>
              <a:cxnLst/>
              <a:rect l="l" t="t" r="r" b="b"/>
              <a:pathLst>
                <a:path w="27305" h="11429">
                  <a:moveTo>
                    <a:pt x="0" y="0"/>
                  </a:moveTo>
                  <a:lnTo>
                    <a:pt x="7226" y="4452"/>
                  </a:lnTo>
                  <a:lnTo>
                    <a:pt x="12437" y="7072"/>
                  </a:lnTo>
                  <a:lnTo>
                    <a:pt x="18153" y="8884"/>
                  </a:lnTo>
                  <a:lnTo>
                    <a:pt x="26896" y="10910"/>
                  </a:lnTo>
                </a:path>
              </a:pathLst>
            </a:custGeom>
            <a:ln w="33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70307" y="604008"/>
              <a:ext cx="29209" cy="3175"/>
            </a:xfrm>
            <a:custGeom>
              <a:avLst/>
              <a:gdLst/>
              <a:ahLst/>
              <a:cxnLst/>
              <a:rect l="l" t="t" r="r" b="b"/>
              <a:pathLst>
                <a:path w="29210" h="3175">
                  <a:moveTo>
                    <a:pt x="0" y="0"/>
                  </a:moveTo>
                  <a:lnTo>
                    <a:pt x="8778" y="1893"/>
                  </a:lnTo>
                  <a:lnTo>
                    <a:pt x="14745" y="2776"/>
                  </a:lnTo>
                  <a:lnTo>
                    <a:pt x="20636" y="2874"/>
                  </a:lnTo>
                  <a:lnTo>
                    <a:pt x="29188" y="2415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99496" y="602394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5">
                  <a:moveTo>
                    <a:pt x="0" y="4029"/>
                  </a:moveTo>
                  <a:lnTo>
                    <a:pt x="14393" y="3145"/>
                  </a:lnTo>
                  <a:lnTo>
                    <a:pt x="24397" y="0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23894" y="595824"/>
              <a:ext cx="14604" cy="6985"/>
            </a:xfrm>
            <a:custGeom>
              <a:avLst/>
              <a:gdLst/>
              <a:ahLst/>
              <a:cxnLst/>
              <a:rect l="l" t="t" r="r" b="b"/>
              <a:pathLst>
                <a:path w="14605" h="6984">
                  <a:moveTo>
                    <a:pt x="0" y="6570"/>
                  </a:moveTo>
                  <a:lnTo>
                    <a:pt x="10004" y="3426"/>
                  </a:lnTo>
                  <a:lnTo>
                    <a:pt x="14078" y="0"/>
                  </a:lnTo>
                </a:path>
              </a:pathLst>
            </a:custGeom>
            <a:ln w="33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37972" y="58974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4" h="6350">
                  <a:moveTo>
                    <a:pt x="0" y="6075"/>
                  </a:moveTo>
                  <a:lnTo>
                    <a:pt x="4074" y="2649"/>
                  </a:lnTo>
                  <a:lnTo>
                    <a:pt x="2610" y="0"/>
                  </a:lnTo>
                </a:path>
              </a:pathLst>
            </a:custGeom>
            <a:ln w="33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34712" y="585342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5">
                  <a:moveTo>
                    <a:pt x="5870" y="4405"/>
                  </a:moveTo>
                  <a:lnTo>
                    <a:pt x="4406" y="1756"/>
                  </a:lnTo>
                  <a:lnTo>
                    <a:pt x="0" y="0"/>
                  </a:lnTo>
                </a:path>
              </a:pathLst>
            </a:custGeom>
            <a:ln w="34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2371536" y="442165"/>
            <a:ext cx="735330" cy="186055"/>
            <a:chOff x="2371536" y="442165"/>
            <a:chExt cx="735330" cy="186055"/>
          </a:xfrm>
        </p:grpSpPr>
        <p:sp>
          <p:nvSpPr>
            <p:cNvPr id="112" name="object 112"/>
            <p:cNvSpPr/>
            <p:nvPr/>
          </p:nvSpPr>
          <p:spPr>
            <a:xfrm>
              <a:off x="2477059" y="50800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458" y="573"/>
                  </a:moveTo>
                  <a:lnTo>
                    <a:pt x="229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469532" y="497850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59">
                  <a:moveTo>
                    <a:pt x="7526" y="10159"/>
                  </a:moveTo>
                  <a:lnTo>
                    <a:pt x="3403" y="4260"/>
                  </a:lnTo>
                  <a:lnTo>
                    <a:pt x="0" y="0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460607" y="489295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90">
                  <a:moveTo>
                    <a:pt x="8925" y="8554"/>
                  </a:moveTo>
                  <a:lnTo>
                    <a:pt x="5521" y="4295"/>
                  </a:lnTo>
                  <a:lnTo>
                    <a:pt x="0" y="0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447105" y="482572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69" h="6984">
                  <a:moveTo>
                    <a:pt x="13501" y="6723"/>
                  </a:moveTo>
                  <a:lnTo>
                    <a:pt x="7980" y="2429"/>
                  </a:lnTo>
                  <a:lnTo>
                    <a:pt x="0" y="0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429594" y="480142"/>
              <a:ext cx="17780" cy="3175"/>
            </a:xfrm>
            <a:custGeom>
              <a:avLst/>
              <a:gdLst/>
              <a:ahLst/>
              <a:cxnLst/>
              <a:rect l="l" t="t" r="r" b="b"/>
              <a:pathLst>
                <a:path w="17780" h="3175">
                  <a:moveTo>
                    <a:pt x="17511" y="2429"/>
                  </a:moveTo>
                  <a:lnTo>
                    <a:pt x="9531" y="0"/>
                  </a:lnTo>
                  <a:lnTo>
                    <a:pt x="0" y="2664"/>
                  </a:lnTo>
                </a:path>
              </a:pathLst>
            </a:custGeom>
            <a:ln w="34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410755" y="482807"/>
              <a:ext cx="19050" cy="11430"/>
            </a:xfrm>
            <a:custGeom>
              <a:avLst/>
              <a:gdLst/>
              <a:ahLst/>
              <a:cxnLst/>
              <a:rect l="l" t="t" r="r" b="b"/>
              <a:pathLst>
                <a:path w="19050" h="11429">
                  <a:moveTo>
                    <a:pt x="18838" y="0"/>
                  </a:moveTo>
                  <a:lnTo>
                    <a:pt x="9306" y="2664"/>
                  </a:lnTo>
                  <a:lnTo>
                    <a:pt x="0" y="11331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394880" y="494138"/>
              <a:ext cx="15875" cy="21590"/>
            </a:xfrm>
            <a:custGeom>
              <a:avLst/>
              <a:gdLst/>
              <a:ahLst/>
              <a:cxnLst/>
              <a:rect l="l" t="t" r="r" b="b"/>
              <a:pathLst>
                <a:path w="15875" h="21590">
                  <a:moveTo>
                    <a:pt x="15875" y="0"/>
                  </a:moveTo>
                  <a:lnTo>
                    <a:pt x="10392" y="5211"/>
                  </a:lnTo>
                  <a:lnTo>
                    <a:pt x="6911" y="9192"/>
                  </a:lnTo>
                  <a:lnTo>
                    <a:pt x="3943" y="13961"/>
                  </a:lnTo>
                  <a:lnTo>
                    <a:pt x="0" y="21539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388236" y="515678"/>
              <a:ext cx="6985" cy="26034"/>
            </a:xfrm>
            <a:custGeom>
              <a:avLst/>
              <a:gdLst/>
              <a:ahLst/>
              <a:cxnLst/>
              <a:rect l="l" t="t" r="r" b="b"/>
              <a:pathLst>
                <a:path w="6985" h="26034">
                  <a:moveTo>
                    <a:pt x="6643" y="0"/>
                  </a:moveTo>
                  <a:lnTo>
                    <a:pt x="2844" y="7644"/>
                  </a:lnTo>
                  <a:lnTo>
                    <a:pt x="886" y="12884"/>
                  </a:lnTo>
                  <a:lnTo>
                    <a:pt x="145" y="18144"/>
                  </a:lnTo>
                  <a:lnTo>
                    <a:pt x="0" y="25846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88161" y="541525"/>
              <a:ext cx="8890" cy="22860"/>
            </a:xfrm>
            <a:custGeom>
              <a:avLst/>
              <a:gdLst/>
              <a:ahLst/>
              <a:cxnLst/>
              <a:rect l="l" t="t" r="r" b="b"/>
              <a:pathLst>
                <a:path w="8889" h="22859">
                  <a:moveTo>
                    <a:pt x="74" y="0"/>
                  </a:moveTo>
                  <a:lnTo>
                    <a:pt x="0" y="12972"/>
                  </a:lnTo>
                  <a:lnTo>
                    <a:pt x="8794" y="22496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96956" y="564021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0" y="0"/>
                  </a:moveTo>
                  <a:lnTo>
                    <a:pt x="5351" y="5548"/>
                  </a:lnTo>
                  <a:lnTo>
                    <a:pt x="9828" y="8678"/>
                  </a:lnTo>
                  <a:lnTo>
                    <a:pt x="15855" y="10542"/>
                  </a:lnTo>
                  <a:lnTo>
                    <a:pt x="25857" y="12290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422813" y="574416"/>
              <a:ext cx="38735" cy="3810"/>
            </a:xfrm>
            <a:custGeom>
              <a:avLst/>
              <a:gdLst/>
              <a:ahLst/>
              <a:cxnLst/>
              <a:rect l="l" t="t" r="r" b="b"/>
              <a:pathLst>
                <a:path w="38735" h="3809">
                  <a:moveTo>
                    <a:pt x="0" y="1896"/>
                  </a:moveTo>
                  <a:lnTo>
                    <a:pt x="10197" y="3422"/>
                  </a:lnTo>
                  <a:lnTo>
                    <a:pt x="17595" y="3733"/>
                  </a:lnTo>
                  <a:lnTo>
                    <a:pt x="25793" y="2651"/>
                  </a:lnTo>
                  <a:lnTo>
                    <a:pt x="38389" y="0"/>
                  </a:lnTo>
                </a:path>
              </a:pathLst>
            </a:custGeom>
            <a:ln w="33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461203" y="559451"/>
              <a:ext cx="40005" cy="15240"/>
            </a:xfrm>
            <a:custGeom>
              <a:avLst/>
              <a:gdLst/>
              <a:ahLst/>
              <a:cxnLst/>
              <a:rect l="l" t="t" r="r" b="b"/>
              <a:pathLst>
                <a:path w="40005" h="15240">
                  <a:moveTo>
                    <a:pt x="0" y="14964"/>
                  </a:moveTo>
                  <a:lnTo>
                    <a:pt x="12617" y="12108"/>
                  </a:lnTo>
                  <a:lnTo>
                    <a:pt x="20963" y="9598"/>
                  </a:lnTo>
                  <a:lnTo>
                    <a:pt x="28763" y="6029"/>
                  </a:lnTo>
                  <a:lnTo>
                    <a:pt x="39744" y="0"/>
                  </a:lnTo>
                </a:path>
              </a:pathLst>
            </a:custGeom>
            <a:ln w="32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00948" y="537281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4" h="22225">
                  <a:moveTo>
                    <a:pt x="0" y="22169"/>
                  </a:moveTo>
                  <a:lnTo>
                    <a:pt x="10822" y="16026"/>
                  </a:lnTo>
                  <a:lnTo>
                    <a:pt x="17513" y="11669"/>
                  </a:lnTo>
                  <a:lnTo>
                    <a:pt x="22850" y="7020"/>
                  </a:lnTo>
                  <a:lnTo>
                    <a:pt x="29606" y="0"/>
                  </a:lnTo>
                </a:path>
              </a:pathLst>
            </a:custGeom>
            <a:ln w="32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530554" y="515976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39" h="21590">
                  <a:moveTo>
                    <a:pt x="0" y="21305"/>
                  </a:moveTo>
                  <a:lnTo>
                    <a:pt x="6524" y="14299"/>
                  </a:lnTo>
                  <a:lnTo>
                    <a:pt x="10236" y="9744"/>
                  </a:lnTo>
                  <a:lnTo>
                    <a:pt x="12518" y="5643"/>
                  </a:lnTo>
                  <a:lnTo>
                    <a:pt x="14755" y="0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545310" y="501769"/>
              <a:ext cx="3810" cy="14604"/>
            </a:xfrm>
            <a:custGeom>
              <a:avLst/>
              <a:gdLst/>
              <a:ahLst/>
              <a:cxnLst/>
              <a:rect l="l" t="t" r="r" b="b"/>
              <a:pathLst>
                <a:path w="3810" h="14604">
                  <a:moveTo>
                    <a:pt x="0" y="14206"/>
                  </a:moveTo>
                  <a:lnTo>
                    <a:pt x="3565" y="4765"/>
                  </a:lnTo>
                  <a:lnTo>
                    <a:pt x="1275" y="0"/>
                  </a:lnTo>
                </a:path>
              </a:pathLst>
            </a:custGeom>
            <a:ln w="32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39713" y="497003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6872" y="4765"/>
                  </a:moveTo>
                  <a:lnTo>
                    <a:pt x="4581" y="0"/>
                  </a:lnTo>
                  <a:lnTo>
                    <a:pt x="0" y="1900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32409" y="498904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303" y="0"/>
                  </a:moveTo>
                  <a:lnTo>
                    <a:pt x="2722" y="1900"/>
                  </a:lnTo>
                  <a:lnTo>
                    <a:pt x="0" y="9523"/>
                  </a:lnTo>
                </a:path>
              </a:pathLst>
            </a:custGeom>
            <a:ln w="34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29687" y="508427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22" y="0"/>
                  </a:moveTo>
                  <a:lnTo>
                    <a:pt x="0" y="7622"/>
                  </a:lnTo>
                  <a:lnTo>
                    <a:pt x="2801" y="18471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32489" y="526899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59">
                  <a:moveTo>
                    <a:pt x="0" y="0"/>
                  </a:moveTo>
                  <a:lnTo>
                    <a:pt x="1770" y="6455"/>
                  </a:lnTo>
                  <a:lnTo>
                    <a:pt x="3661" y="10957"/>
                  </a:lnTo>
                  <a:lnTo>
                    <a:pt x="6843" y="15622"/>
                  </a:lnTo>
                  <a:lnTo>
                    <a:pt x="12486" y="22566"/>
                  </a:lnTo>
                </a:path>
              </a:pathLst>
            </a:custGeom>
            <a:ln w="33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44975" y="549465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90">
                  <a:moveTo>
                    <a:pt x="0" y="0"/>
                  </a:moveTo>
                  <a:lnTo>
                    <a:pt x="5844" y="6919"/>
                  </a:lnTo>
                  <a:lnTo>
                    <a:pt x="10433" y="11415"/>
                  </a:lnTo>
                  <a:lnTo>
                    <a:pt x="16145" y="15458"/>
                  </a:lnTo>
                  <a:lnTo>
                    <a:pt x="25356" y="21018"/>
                  </a:lnTo>
                </a:path>
              </a:pathLst>
            </a:custGeom>
            <a:ln w="33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70331" y="570484"/>
              <a:ext cx="35560" cy="14604"/>
            </a:xfrm>
            <a:custGeom>
              <a:avLst/>
              <a:gdLst/>
              <a:ahLst/>
              <a:cxnLst/>
              <a:rect l="l" t="t" r="r" b="b"/>
              <a:pathLst>
                <a:path w="35560" h="14604">
                  <a:moveTo>
                    <a:pt x="0" y="0"/>
                  </a:moveTo>
                  <a:lnTo>
                    <a:pt x="9365" y="5452"/>
                  </a:lnTo>
                  <a:lnTo>
                    <a:pt x="16158" y="8737"/>
                  </a:lnTo>
                  <a:lnTo>
                    <a:pt x="23680" y="11176"/>
                  </a:lnTo>
                  <a:lnTo>
                    <a:pt x="35236" y="14089"/>
                  </a:lnTo>
                </a:path>
              </a:pathLst>
            </a:custGeom>
            <a:ln w="33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605568" y="584573"/>
              <a:ext cx="40005" cy="4445"/>
            </a:xfrm>
            <a:custGeom>
              <a:avLst/>
              <a:gdLst/>
              <a:ahLst/>
              <a:cxnLst/>
              <a:rect l="l" t="t" r="r" b="b"/>
              <a:pathLst>
                <a:path w="40005" h="4445">
                  <a:moveTo>
                    <a:pt x="0" y="0"/>
                  </a:moveTo>
                  <a:lnTo>
                    <a:pt x="11624" y="2748"/>
                  </a:lnTo>
                  <a:lnTo>
                    <a:pt x="19629" y="4035"/>
                  </a:lnTo>
                  <a:lnTo>
                    <a:pt x="27732" y="4196"/>
                  </a:lnTo>
                  <a:lnTo>
                    <a:pt x="39649" y="3564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645217" y="57989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4" h="8254">
                  <a:moveTo>
                    <a:pt x="0" y="8242"/>
                  </a:moveTo>
                  <a:lnTo>
                    <a:pt x="11859" y="7426"/>
                  </a:lnTo>
                  <a:lnTo>
                    <a:pt x="19554" y="6295"/>
                  </a:lnTo>
                  <a:lnTo>
                    <a:pt x="26453" y="4077"/>
                  </a:lnTo>
                  <a:lnTo>
                    <a:pt x="35924" y="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681142" y="560336"/>
              <a:ext cx="25400" cy="19685"/>
            </a:xfrm>
            <a:custGeom>
              <a:avLst/>
              <a:gdLst/>
              <a:ahLst/>
              <a:cxnLst/>
              <a:rect l="l" t="t" r="r" b="b"/>
              <a:pathLst>
                <a:path w="25400" h="19684">
                  <a:moveTo>
                    <a:pt x="0" y="19558"/>
                  </a:moveTo>
                  <a:lnTo>
                    <a:pt x="9298" y="15303"/>
                  </a:lnTo>
                  <a:lnTo>
                    <a:pt x="14985" y="11847"/>
                  </a:lnTo>
                  <a:lnTo>
                    <a:pt x="19392" y="7357"/>
                  </a:lnTo>
                  <a:lnTo>
                    <a:pt x="24848" y="0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705991" y="531817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4" h="28575">
                  <a:moveTo>
                    <a:pt x="0" y="28519"/>
                  </a:moveTo>
                  <a:lnTo>
                    <a:pt x="5231" y="21021"/>
                  </a:lnTo>
                  <a:lnTo>
                    <a:pt x="8066" y="15551"/>
                  </a:lnTo>
                  <a:lnTo>
                    <a:pt x="9486" y="9435"/>
                  </a:lnTo>
                  <a:lnTo>
                    <a:pt x="10475" y="0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12282" y="501349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80" h="30479">
                  <a:moveTo>
                    <a:pt x="4184" y="30467"/>
                  </a:moveTo>
                  <a:lnTo>
                    <a:pt x="4944" y="21001"/>
                  </a:lnTo>
                  <a:lnTo>
                    <a:pt x="4761" y="14671"/>
                  </a:lnTo>
                  <a:lnTo>
                    <a:pt x="3244" y="8623"/>
                  </a:lnTo>
                  <a:lnTo>
                    <a:pt x="0" y="0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96153" y="477054"/>
              <a:ext cx="16510" cy="24765"/>
            </a:xfrm>
            <a:custGeom>
              <a:avLst/>
              <a:gdLst/>
              <a:ahLst/>
              <a:cxnLst/>
              <a:rect l="l" t="t" r="r" b="b"/>
              <a:pathLst>
                <a:path w="16510" h="24765">
                  <a:moveTo>
                    <a:pt x="16129" y="24294"/>
                  </a:moveTo>
                  <a:lnTo>
                    <a:pt x="12698" y="15766"/>
                  </a:lnTo>
                  <a:lnTo>
                    <a:pt x="9874" y="10393"/>
                  </a:lnTo>
                  <a:lnTo>
                    <a:pt x="6145" y="5896"/>
                  </a:lnTo>
                  <a:lnTo>
                    <a:pt x="0" y="0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674713" y="463007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4">
                  <a:moveTo>
                    <a:pt x="21439" y="14047"/>
                  </a:moveTo>
                  <a:lnTo>
                    <a:pt x="15211" y="8310"/>
                  </a:lnTo>
                  <a:lnTo>
                    <a:pt x="10901" y="4934"/>
                  </a:lnTo>
                  <a:lnTo>
                    <a:pt x="6501" y="2603"/>
                  </a:lnTo>
                  <a:lnTo>
                    <a:pt x="0" y="0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657133" y="458767"/>
              <a:ext cx="17780" cy="4445"/>
            </a:xfrm>
            <a:custGeom>
              <a:avLst/>
              <a:gdLst/>
              <a:ahLst/>
              <a:cxnLst/>
              <a:rect l="l" t="t" r="r" b="b"/>
              <a:pathLst>
                <a:path w="17780" h="4445">
                  <a:moveTo>
                    <a:pt x="17579" y="4240"/>
                  </a:moveTo>
                  <a:lnTo>
                    <a:pt x="6617" y="0"/>
                  </a:lnTo>
                  <a:lnTo>
                    <a:pt x="0" y="348"/>
                  </a:lnTo>
                </a:path>
              </a:pathLst>
            </a:custGeom>
            <a:ln w="33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650515" y="459116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618" y="0"/>
                  </a:moveTo>
                  <a:lnTo>
                    <a:pt x="0" y="347"/>
                  </a:lnTo>
                  <a:lnTo>
                    <a:pt x="2380" y="2998"/>
                  </a:lnTo>
                </a:path>
              </a:pathLst>
            </a:custGeom>
            <a:ln w="33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652895" y="46211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79">
                  <a:moveTo>
                    <a:pt x="0" y="0"/>
                  </a:moveTo>
                  <a:lnTo>
                    <a:pt x="2380" y="2651"/>
                  </a:lnTo>
                  <a:lnTo>
                    <a:pt x="14944" y="4954"/>
                  </a:lnTo>
                </a:path>
              </a:pathLst>
            </a:custGeom>
            <a:ln w="34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667840" y="467069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19" h="3175">
                  <a:moveTo>
                    <a:pt x="0" y="0"/>
                  </a:moveTo>
                  <a:lnTo>
                    <a:pt x="7579" y="1337"/>
                  </a:lnTo>
                  <a:lnTo>
                    <a:pt x="13515" y="2063"/>
                  </a:lnTo>
                  <a:lnTo>
                    <a:pt x="20879" y="2427"/>
                  </a:lnTo>
                  <a:lnTo>
                    <a:pt x="32739" y="2682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00579" y="468872"/>
              <a:ext cx="42545" cy="1270"/>
            </a:xfrm>
            <a:custGeom>
              <a:avLst/>
              <a:gdLst/>
              <a:ahLst/>
              <a:cxnLst/>
              <a:rect l="l" t="t" r="r" b="b"/>
              <a:pathLst>
                <a:path w="42544" h="1270">
                  <a:moveTo>
                    <a:pt x="0" y="879"/>
                  </a:moveTo>
                  <a:lnTo>
                    <a:pt x="12008" y="1077"/>
                  </a:lnTo>
                  <a:lnTo>
                    <a:pt x="20414" y="1051"/>
                  </a:lnTo>
                  <a:lnTo>
                    <a:pt x="29180" y="720"/>
                  </a:lnTo>
                  <a:lnTo>
                    <a:pt x="42268" y="0"/>
                  </a:lnTo>
                </a:path>
              </a:pathLst>
            </a:custGeom>
            <a:ln w="33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42848" y="466303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69" h="3175">
                  <a:moveTo>
                    <a:pt x="0" y="2568"/>
                  </a:moveTo>
                  <a:lnTo>
                    <a:pt x="13036" y="1822"/>
                  </a:lnTo>
                  <a:lnTo>
                    <a:pt x="21439" y="1305"/>
                  </a:lnTo>
                  <a:lnTo>
                    <a:pt x="28861" y="778"/>
                  </a:lnTo>
                  <a:lnTo>
                    <a:pt x="38952" y="0"/>
                  </a:lnTo>
                </a:path>
              </a:pathLst>
            </a:custGeom>
            <a:ln w="32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81800" y="464991"/>
              <a:ext cx="25400" cy="1905"/>
            </a:xfrm>
            <a:custGeom>
              <a:avLst/>
              <a:gdLst/>
              <a:ahLst/>
              <a:cxnLst/>
              <a:rect l="l" t="t" r="r" b="b"/>
              <a:pathLst>
                <a:path w="25400" h="1904">
                  <a:moveTo>
                    <a:pt x="0" y="1311"/>
                  </a:moveTo>
                  <a:lnTo>
                    <a:pt x="16857" y="0"/>
                  </a:lnTo>
                  <a:lnTo>
                    <a:pt x="25225" y="778"/>
                  </a:lnTo>
                </a:path>
              </a:pathLst>
            </a:custGeom>
            <a:ln w="32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807026" y="46577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0" y="0"/>
                  </a:moveTo>
                  <a:lnTo>
                    <a:pt x="8368" y="778"/>
                  </a:lnTo>
                  <a:lnTo>
                    <a:pt x="8707" y="4760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04588" y="470530"/>
              <a:ext cx="11430" cy="31115"/>
            </a:xfrm>
            <a:custGeom>
              <a:avLst/>
              <a:gdLst/>
              <a:ahLst/>
              <a:cxnLst/>
              <a:rect l="l" t="t" r="r" b="b"/>
              <a:pathLst>
                <a:path w="11430" h="31115">
                  <a:moveTo>
                    <a:pt x="11145" y="0"/>
                  </a:moveTo>
                  <a:lnTo>
                    <a:pt x="6329" y="11687"/>
                  </a:lnTo>
                  <a:lnTo>
                    <a:pt x="3563" y="18798"/>
                  </a:lnTo>
                  <a:lnTo>
                    <a:pt x="1802" y="24224"/>
                  </a:lnTo>
                  <a:lnTo>
                    <a:pt x="0" y="30858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01694" y="501389"/>
              <a:ext cx="3810" cy="22225"/>
            </a:xfrm>
            <a:custGeom>
              <a:avLst/>
              <a:gdLst/>
              <a:ahLst/>
              <a:cxnLst/>
              <a:rect l="l" t="t" r="r" b="b"/>
              <a:pathLst>
                <a:path w="3810" h="22225">
                  <a:moveTo>
                    <a:pt x="2894" y="0"/>
                  </a:moveTo>
                  <a:lnTo>
                    <a:pt x="0" y="10937"/>
                  </a:lnTo>
                  <a:lnTo>
                    <a:pt x="3461" y="21998"/>
                  </a:lnTo>
                </a:path>
              </a:pathLst>
            </a:custGeom>
            <a:ln w="33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05156" y="523388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0" y="0"/>
                  </a:moveTo>
                  <a:lnTo>
                    <a:pt x="2188" y="6540"/>
                  </a:lnTo>
                  <a:lnTo>
                    <a:pt x="4526" y="10835"/>
                  </a:lnTo>
                  <a:lnTo>
                    <a:pt x="8460" y="14788"/>
                  </a:lnTo>
                  <a:lnTo>
                    <a:pt x="15439" y="20304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0595" y="543692"/>
              <a:ext cx="33020" cy="15240"/>
            </a:xfrm>
            <a:custGeom>
              <a:avLst/>
              <a:gdLst/>
              <a:ahLst/>
              <a:cxnLst/>
              <a:rect l="l" t="t" r="r" b="b"/>
              <a:pathLst>
                <a:path w="33019" h="15240">
                  <a:moveTo>
                    <a:pt x="0" y="0"/>
                  </a:moveTo>
                  <a:lnTo>
                    <a:pt x="7243" y="5427"/>
                  </a:lnTo>
                  <a:lnTo>
                    <a:pt x="13036" y="8763"/>
                  </a:lnTo>
                  <a:lnTo>
                    <a:pt x="20419" y="11382"/>
                  </a:lnTo>
                  <a:lnTo>
                    <a:pt x="32431" y="14658"/>
                  </a:lnTo>
                </a:path>
              </a:pathLst>
            </a:custGeom>
            <a:ln w="33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53026" y="558350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4">
                  <a:moveTo>
                    <a:pt x="0" y="0"/>
                  </a:moveTo>
                  <a:lnTo>
                    <a:pt x="12243" y="3146"/>
                  </a:lnTo>
                  <a:lnTo>
                    <a:pt x="21244" y="4860"/>
                  </a:lnTo>
                  <a:lnTo>
                    <a:pt x="31431" y="5741"/>
                  </a:lnTo>
                  <a:lnTo>
                    <a:pt x="47232" y="6387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00259" y="561754"/>
              <a:ext cx="55880" cy="3810"/>
            </a:xfrm>
            <a:custGeom>
              <a:avLst/>
              <a:gdLst/>
              <a:ahLst/>
              <a:cxnLst/>
              <a:rect l="l" t="t" r="r" b="b"/>
              <a:pathLst>
                <a:path w="55880" h="3809">
                  <a:moveTo>
                    <a:pt x="0" y="2982"/>
                  </a:moveTo>
                  <a:lnTo>
                    <a:pt x="15926" y="3481"/>
                  </a:lnTo>
                  <a:lnTo>
                    <a:pt x="26993" y="3336"/>
                  </a:lnTo>
                  <a:lnTo>
                    <a:pt x="38381" y="2269"/>
                  </a:lnTo>
                  <a:lnTo>
                    <a:pt x="55274" y="0"/>
                  </a:lnTo>
                </a:path>
              </a:pathLst>
            </a:custGeom>
            <a:ln w="32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55533" y="549831"/>
              <a:ext cx="52705" cy="12065"/>
            </a:xfrm>
            <a:custGeom>
              <a:avLst/>
              <a:gdLst/>
              <a:ahLst/>
              <a:cxnLst/>
              <a:rect l="l" t="t" r="r" b="b"/>
              <a:pathLst>
                <a:path w="52705" h="12065">
                  <a:moveTo>
                    <a:pt x="0" y="11923"/>
                  </a:moveTo>
                  <a:lnTo>
                    <a:pt x="16842" y="9515"/>
                  </a:lnTo>
                  <a:lnTo>
                    <a:pt x="27883" y="7470"/>
                  </a:lnTo>
                  <a:lnTo>
                    <a:pt x="38006" y="4671"/>
                  </a:lnTo>
                  <a:lnTo>
                    <a:pt x="52095" y="0"/>
                  </a:lnTo>
                </a:path>
              </a:pathLst>
            </a:custGeom>
            <a:ln w="31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7629" y="532045"/>
              <a:ext cx="38100" cy="18415"/>
            </a:xfrm>
            <a:custGeom>
              <a:avLst/>
              <a:gdLst/>
              <a:ahLst/>
              <a:cxnLst/>
              <a:rect l="l" t="t" r="r" b="b"/>
              <a:pathLst>
                <a:path w="38100" h="18415">
                  <a:moveTo>
                    <a:pt x="0" y="17786"/>
                  </a:moveTo>
                  <a:lnTo>
                    <a:pt x="13864" y="13023"/>
                  </a:lnTo>
                  <a:lnTo>
                    <a:pt x="22419" y="9583"/>
                  </a:lnTo>
                  <a:lnTo>
                    <a:pt x="29202" y="5797"/>
                  </a:lnTo>
                  <a:lnTo>
                    <a:pt x="37754" y="0"/>
                  </a:lnTo>
                </a:path>
              </a:pathLst>
            </a:custGeom>
            <a:ln w="31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45383" y="512227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20">
                  <a:moveTo>
                    <a:pt x="0" y="19817"/>
                  </a:moveTo>
                  <a:lnTo>
                    <a:pt x="8241" y="13988"/>
                  </a:lnTo>
                  <a:lnTo>
                    <a:pt x="12850" y="9981"/>
                  </a:lnTo>
                  <a:lnTo>
                    <a:pt x="15501" y="5937"/>
                  </a:lnTo>
                  <a:lnTo>
                    <a:pt x="17872" y="0"/>
                  </a:lnTo>
                </a:path>
              </a:pathLst>
            </a:custGeom>
            <a:ln w="31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1062" y="493219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2193" y="19008"/>
                  </a:moveTo>
                  <a:lnTo>
                    <a:pt x="5910" y="9002"/>
                  </a:lnTo>
                  <a:lnTo>
                    <a:pt x="0" y="0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43687" y="477253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80" h="16509">
                  <a:moveTo>
                    <a:pt x="17374" y="15966"/>
                  </a:moveTo>
                  <a:lnTo>
                    <a:pt x="11464" y="6962"/>
                  </a:lnTo>
                  <a:lnTo>
                    <a:pt x="0" y="0"/>
                  </a:lnTo>
                </a:path>
              </a:pathLst>
            </a:custGeom>
            <a:ln w="33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018570" y="466464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5">
                  <a:moveTo>
                    <a:pt x="25117" y="10788"/>
                  </a:moveTo>
                  <a:lnTo>
                    <a:pt x="18276" y="6703"/>
                  </a:lnTo>
                  <a:lnTo>
                    <a:pt x="13379" y="4218"/>
                  </a:lnTo>
                  <a:lnTo>
                    <a:pt x="8072" y="2320"/>
                  </a:lnTo>
                  <a:lnTo>
                    <a:pt x="0" y="0"/>
                  </a:lnTo>
                </a:path>
              </a:pathLst>
            </a:custGeom>
            <a:ln w="33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992053" y="462277"/>
              <a:ext cx="26670" cy="4445"/>
            </a:xfrm>
            <a:custGeom>
              <a:avLst/>
              <a:gdLst/>
              <a:ahLst/>
              <a:cxnLst/>
              <a:rect l="l" t="t" r="r" b="b"/>
              <a:pathLst>
                <a:path w="26669" h="4445">
                  <a:moveTo>
                    <a:pt x="26516" y="4187"/>
                  </a:moveTo>
                  <a:lnTo>
                    <a:pt x="18422" y="1968"/>
                  </a:lnTo>
                  <a:lnTo>
                    <a:pt x="12962" y="793"/>
                  </a:lnTo>
                  <a:lnTo>
                    <a:pt x="7650" y="267"/>
                  </a:lnTo>
                  <a:lnTo>
                    <a:pt x="0" y="0"/>
                  </a:lnTo>
                </a:path>
              </a:pathLst>
            </a:custGeom>
            <a:ln w="33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968971" y="461915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082" y="361"/>
                  </a:moveTo>
                  <a:lnTo>
                    <a:pt x="10218" y="0"/>
                  </a:lnTo>
                  <a:lnTo>
                    <a:pt x="0" y="4294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951848" y="466210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4" h="13334">
                  <a:moveTo>
                    <a:pt x="17122" y="0"/>
                  </a:moveTo>
                  <a:lnTo>
                    <a:pt x="6903" y="4294"/>
                  </a:lnTo>
                  <a:lnTo>
                    <a:pt x="0" y="12932"/>
                  </a:lnTo>
                </a:path>
              </a:pathLst>
            </a:custGeom>
            <a:ln w="33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41745" y="479142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10102" y="0"/>
                  </a:moveTo>
                  <a:lnTo>
                    <a:pt x="3199" y="8638"/>
                  </a:lnTo>
                  <a:lnTo>
                    <a:pt x="0" y="20809"/>
                  </a:lnTo>
                </a:path>
              </a:pathLst>
            </a:custGeom>
            <a:ln w="33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38663" y="499952"/>
              <a:ext cx="3175" cy="26670"/>
            </a:xfrm>
            <a:custGeom>
              <a:avLst/>
              <a:gdLst/>
              <a:ahLst/>
              <a:cxnLst/>
              <a:rect l="l" t="t" r="r" b="b"/>
              <a:pathLst>
                <a:path w="3175" h="26670">
                  <a:moveTo>
                    <a:pt x="3082" y="0"/>
                  </a:moveTo>
                  <a:lnTo>
                    <a:pt x="1235" y="7254"/>
                  </a:lnTo>
                  <a:lnTo>
                    <a:pt x="302" y="12393"/>
                  </a:lnTo>
                  <a:lnTo>
                    <a:pt x="0" y="17866"/>
                  </a:lnTo>
                  <a:lnTo>
                    <a:pt x="41" y="26122"/>
                  </a:lnTo>
                </a:path>
              </a:pathLst>
            </a:custGeom>
            <a:ln w="33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38705" y="526074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4" h="27940">
                  <a:moveTo>
                    <a:pt x="0" y="0"/>
                  </a:moveTo>
                  <a:lnTo>
                    <a:pt x="151" y="8276"/>
                  </a:lnTo>
                  <a:lnTo>
                    <a:pt x="613" y="13898"/>
                  </a:lnTo>
                  <a:lnTo>
                    <a:pt x="1756" y="19442"/>
                  </a:lnTo>
                  <a:lnTo>
                    <a:pt x="3951" y="27485"/>
                  </a:lnTo>
                </a:path>
              </a:pathLst>
            </a:custGeom>
            <a:ln w="33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942656" y="553560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5">
                  <a:moveTo>
                    <a:pt x="0" y="0"/>
                  </a:moveTo>
                  <a:lnTo>
                    <a:pt x="2329" y="7999"/>
                  </a:lnTo>
                  <a:lnTo>
                    <a:pt x="4413" y="13245"/>
                  </a:lnTo>
                  <a:lnTo>
                    <a:pt x="7428" y="18060"/>
                  </a:lnTo>
                  <a:lnTo>
                    <a:pt x="12552" y="24765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55208" y="578325"/>
              <a:ext cx="22860" cy="19050"/>
            </a:xfrm>
            <a:custGeom>
              <a:avLst/>
              <a:gdLst/>
              <a:ahLst/>
              <a:cxnLst/>
              <a:rect l="l" t="t" r="r" b="b"/>
              <a:pathLst>
                <a:path w="22860" h="19050">
                  <a:moveTo>
                    <a:pt x="0" y="0"/>
                  </a:moveTo>
                  <a:lnTo>
                    <a:pt x="5279" y="6609"/>
                  </a:lnTo>
                  <a:lnTo>
                    <a:pt x="9383" y="10759"/>
                  </a:lnTo>
                  <a:lnTo>
                    <a:pt x="14421" y="14200"/>
                  </a:lnTo>
                  <a:lnTo>
                    <a:pt x="22505" y="18684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977714" y="597010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0" y="0"/>
                  </a:moveTo>
                  <a:lnTo>
                    <a:pt x="8230" y="4360"/>
                  </a:lnTo>
                  <a:lnTo>
                    <a:pt x="14294" y="6936"/>
                  </a:lnTo>
                  <a:lnTo>
                    <a:pt x="21182" y="8738"/>
                  </a:lnTo>
                  <a:lnTo>
                    <a:pt x="31881" y="10777"/>
                  </a:lnTo>
                </a:path>
              </a:pathLst>
            </a:custGeom>
            <a:ln w="33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009596" y="607787"/>
              <a:ext cx="35560" cy="3810"/>
            </a:xfrm>
            <a:custGeom>
              <a:avLst/>
              <a:gdLst/>
              <a:ahLst/>
              <a:cxnLst/>
              <a:rect l="l" t="t" r="r" b="b"/>
              <a:pathLst>
                <a:path w="35560" h="3809">
                  <a:moveTo>
                    <a:pt x="0" y="0"/>
                  </a:moveTo>
                  <a:lnTo>
                    <a:pt x="10755" y="1923"/>
                  </a:lnTo>
                  <a:lnTo>
                    <a:pt x="18031" y="2914"/>
                  </a:lnTo>
                  <a:lnTo>
                    <a:pt x="25152" y="3290"/>
                  </a:lnTo>
                  <a:lnTo>
                    <a:pt x="35438" y="3365"/>
                  </a:lnTo>
                </a:path>
              </a:pathLst>
            </a:custGeom>
            <a:ln w="33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045035" y="609068"/>
              <a:ext cx="29845" cy="2540"/>
            </a:xfrm>
            <a:custGeom>
              <a:avLst/>
              <a:gdLst/>
              <a:ahLst/>
              <a:cxnLst/>
              <a:rect l="l" t="t" r="r" b="b"/>
              <a:pathLst>
                <a:path w="29844" h="2540">
                  <a:moveTo>
                    <a:pt x="0" y="2085"/>
                  </a:moveTo>
                  <a:lnTo>
                    <a:pt x="10190" y="2074"/>
                  </a:lnTo>
                  <a:lnTo>
                    <a:pt x="16641" y="1853"/>
                  </a:lnTo>
                  <a:lnTo>
                    <a:pt x="22101" y="1227"/>
                  </a:lnTo>
                  <a:lnTo>
                    <a:pt x="29318" y="0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074353" y="602330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4">
                  <a:moveTo>
                    <a:pt x="0" y="6737"/>
                  </a:moveTo>
                  <a:lnTo>
                    <a:pt x="12015" y="4613"/>
                  </a:lnTo>
                  <a:lnTo>
                    <a:pt x="15731" y="0"/>
                  </a:lnTo>
                </a:path>
              </a:pathLst>
            </a:custGeom>
            <a:ln w="32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3814216" y="355252"/>
            <a:ext cx="872490" cy="280035"/>
            <a:chOff x="3814216" y="355252"/>
            <a:chExt cx="872490" cy="280035"/>
          </a:xfrm>
        </p:grpSpPr>
        <p:sp>
          <p:nvSpPr>
            <p:cNvPr id="173" name="object 173"/>
            <p:cNvSpPr/>
            <p:nvPr/>
          </p:nvSpPr>
          <p:spPr>
            <a:xfrm>
              <a:off x="3846265" y="40725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31572" y="406449"/>
              <a:ext cx="15240" cy="1270"/>
            </a:xfrm>
            <a:custGeom>
              <a:avLst/>
              <a:gdLst/>
              <a:ahLst/>
              <a:cxnLst/>
              <a:rect l="l" t="t" r="r" b="b"/>
              <a:pathLst>
                <a:path w="15239" h="1270">
                  <a:moveTo>
                    <a:pt x="14693" y="807"/>
                  </a:moveTo>
                  <a:lnTo>
                    <a:pt x="993" y="65"/>
                  </a:lnTo>
                  <a:lnTo>
                    <a:pt x="0" y="0"/>
                  </a:lnTo>
                </a:path>
              </a:pathLst>
            </a:custGeom>
            <a:ln w="34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831572" y="404976"/>
              <a:ext cx="26670" cy="1905"/>
            </a:xfrm>
            <a:custGeom>
              <a:avLst/>
              <a:gdLst/>
              <a:ahLst/>
              <a:cxnLst/>
              <a:rect l="l" t="t" r="r" b="b"/>
              <a:pathLst>
                <a:path w="26670" h="1904">
                  <a:moveTo>
                    <a:pt x="0" y="1472"/>
                  </a:moveTo>
                  <a:lnTo>
                    <a:pt x="8549" y="1153"/>
                  </a:lnTo>
                  <a:lnTo>
                    <a:pt x="14139" y="893"/>
                  </a:lnTo>
                  <a:lnTo>
                    <a:pt x="19234" y="554"/>
                  </a:lnTo>
                  <a:lnTo>
                    <a:pt x="26301" y="0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57873" y="387060"/>
              <a:ext cx="143510" cy="18415"/>
            </a:xfrm>
            <a:custGeom>
              <a:avLst/>
              <a:gdLst/>
              <a:ahLst/>
              <a:cxnLst/>
              <a:rect l="l" t="t" r="r" b="b"/>
              <a:pathLst>
                <a:path w="143510" h="18414">
                  <a:moveTo>
                    <a:pt x="0" y="17916"/>
                  </a:moveTo>
                  <a:lnTo>
                    <a:pt x="62450" y="9832"/>
                  </a:lnTo>
                  <a:lnTo>
                    <a:pt x="98189" y="5270"/>
                  </a:lnTo>
                  <a:lnTo>
                    <a:pt x="120643" y="2553"/>
                  </a:lnTo>
                  <a:lnTo>
                    <a:pt x="143244" y="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001118" y="380026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0" y="7033"/>
                  </a:moveTo>
                  <a:lnTo>
                    <a:pt x="21547" y="4649"/>
                  </a:lnTo>
                  <a:lnTo>
                    <a:pt x="36625" y="3122"/>
                  </a:lnTo>
                  <a:lnTo>
                    <a:pt x="52342" y="1792"/>
                  </a:lnTo>
                  <a:lnTo>
                    <a:pt x="75803" y="0"/>
                  </a:lnTo>
                </a:path>
              </a:pathLst>
            </a:custGeom>
            <a:ln w="31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076922" y="376222"/>
              <a:ext cx="76200" cy="3810"/>
            </a:xfrm>
            <a:custGeom>
              <a:avLst/>
              <a:gdLst/>
              <a:ahLst/>
              <a:cxnLst/>
              <a:rect l="l" t="t" r="r" b="b"/>
              <a:pathLst>
                <a:path w="76200" h="3810">
                  <a:moveTo>
                    <a:pt x="0" y="3804"/>
                  </a:moveTo>
                  <a:lnTo>
                    <a:pt x="23460" y="2061"/>
                  </a:lnTo>
                  <a:lnTo>
                    <a:pt x="39170" y="1084"/>
                  </a:lnTo>
                  <a:lnTo>
                    <a:pt x="54231" y="516"/>
                  </a:lnTo>
                  <a:lnTo>
                    <a:pt x="75743" y="0"/>
                  </a:lnTo>
                </a:path>
              </a:pathLst>
            </a:custGeom>
            <a:ln w="30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152666" y="375648"/>
              <a:ext cx="62865" cy="1270"/>
            </a:xfrm>
            <a:custGeom>
              <a:avLst/>
              <a:gdLst/>
              <a:ahLst/>
              <a:cxnLst/>
              <a:rect l="l" t="t" r="r" b="b"/>
              <a:pathLst>
                <a:path w="62864" h="1270">
                  <a:moveTo>
                    <a:pt x="-15079" y="428"/>
                  </a:moveTo>
                  <a:lnTo>
                    <a:pt x="77622" y="428"/>
                  </a:lnTo>
                </a:path>
              </a:pathLst>
            </a:custGeom>
            <a:ln w="31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215208" y="376504"/>
              <a:ext cx="40640" cy="3175"/>
            </a:xfrm>
            <a:custGeom>
              <a:avLst/>
              <a:gdLst/>
              <a:ahLst/>
              <a:cxnLst/>
              <a:rect l="l" t="t" r="r" b="b"/>
              <a:pathLst>
                <a:path w="40639" h="3175">
                  <a:moveTo>
                    <a:pt x="0" y="0"/>
                  </a:moveTo>
                  <a:lnTo>
                    <a:pt x="15482" y="663"/>
                  </a:lnTo>
                  <a:lnTo>
                    <a:pt x="24853" y="1210"/>
                  </a:lnTo>
                  <a:lnTo>
                    <a:pt x="31901" y="1935"/>
                  </a:lnTo>
                  <a:lnTo>
                    <a:pt x="40414" y="3130"/>
                  </a:lnTo>
                </a:path>
              </a:pathLst>
            </a:custGeom>
            <a:ln w="30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255623" y="379634"/>
              <a:ext cx="17780" cy="4445"/>
            </a:xfrm>
            <a:custGeom>
              <a:avLst/>
              <a:gdLst/>
              <a:ahLst/>
              <a:cxnLst/>
              <a:rect l="l" t="t" r="r" b="b"/>
              <a:pathLst>
                <a:path w="17779" h="4445">
                  <a:moveTo>
                    <a:pt x="0" y="0"/>
                  </a:moveTo>
                  <a:lnTo>
                    <a:pt x="14011" y="2037"/>
                  </a:lnTo>
                  <a:lnTo>
                    <a:pt x="17156" y="3970"/>
                  </a:lnTo>
                </a:path>
              </a:pathLst>
            </a:custGeom>
            <a:ln w="31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272130" y="383604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648" y="0"/>
                  </a:moveTo>
                  <a:lnTo>
                    <a:pt x="3793" y="1933"/>
                  </a:lnTo>
                  <a:lnTo>
                    <a:pt x="0" y="3103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261543" y="386708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10586" y="0"/>
                  </a:moveTo>
                  <a:lnTo>
                    <a:pt x="6793" y="1172"/>
                  </a:lnTo>
                  <a:lnTo>
                    <a:pt x="0" y="877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247808" y="385708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13735" y="1877"/>
                  </a:moveTo>
                  <a:lnTo>
                    <a:pt x="6941" y="1582"/>
                  </a:lnTo>
                  <a:lnTo>
                    <a:pt x="0" y="0"/>
                  </a:lnTo>
                </a:path>
              </a:pathLst>
            </a:custGeom>
            <a:ln w="34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235046" y="381857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12761" y="3850"/>
                  </a:moveTo>
                  <a:lnTo>
                    <a:pt x="5819" y="2266"/>
                  </a:lnTo>
                  <a:lnTo>
                    <a:pt x="0" y="0"/>
                  </a:lnTo>
                </a:path>
              </a:pathLst>
            </a:custGeom>
            <a:ln w="34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18028" y="374507"/>
              <a:ext cx="17145" cy="7620"/>
            </a:xfrm>
            <a:custGeom>
              <a:avLst/>
              <a:gdLst/>
              <a:ahLst/>
              <a:cxnLst/>
              <a:rect l="l" t="t" r="r" b="b"/>
              <a:pathLst>
                <a:path w="17145" h="7620">
                  <a:moveTo>
                    <a:pt x="17018" y="7349"/>
                  </a:moveTo>
                  <a:lnTo>
                    <a:pt x="2746" y="1181"/>
                  </a:lnTo>
                  <a:lnTo>
                    <a:pt x="0" y="0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212126" y="372535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5901" y="1971"/>
                  </a:moveTo>
                  <a:lnTo>
                    <a:pt x="278" y="0"/>
                  </a:lnTo>
                  <a:lnTo>
                    <a:pt x="0" y="155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112361" y="4092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105324" y="408021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70">
                  <a:moveTo>
                    <a:pt x="7037" y="1258"/>
                  </a:moveTo>
                  <a:lnTo>
                    <a:pt x="2285" y="0"/>
                  </a:lnTo>
                  <a:lnTo>
                    <a:pt x="0" y="58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102492" y="40808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832" y="0"/>
                  </a:moveTo>
                  <a:lnTo>
                    <a:pt x="547" y="58"/>
                  </a:lnTo>
                  <a:lnTo>
                    <a:pt x="0" y="3626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101944" y="411706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547" y="0"/>
                  </a:moveTo>
                  <a:lnTo>
                    <a:pt x="0" y="3567"/>
                  </a:lnTo>
                  <a:lnTo>
                    <a:pt x="1607" y="12560"/>
                  </a:lnTo>
                </a:path>
              </a:pathLst>
            </a:custGeom>
            <a:ln w="34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103552" y="424267"/>
              <a:ext cx="4445" cy="26034"/>
            </a:xfrm>
            <a:custGeom>
              <a:avLst/>
              <a:gdLst/>
              <a:ahLst/>
              <a:cxnLst/>
              <a:rect l="l" t="t" r="r" b="b"/>
              <a:pathLst>
                <a:path w="4445" h="26034">
                  <a:moveTo>
                    <a:pt x="0" y="0"/>
                  </a:moveTo>
                  <a:lnTo>
                    <a:pt x="972" y="5456"/>
                  </a:lnTo>
                  <a:lnTo>
                    <a:pt x="1751" y="9925"/>
                  </a:lnTo>
                  <a:lnTo>
                    <a:pt x="2746" y="15794"/>
                  </a:lnTo>
                  <a:lnTo>
                    <a:pt x="4367" y="25448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107919" y="449715"/>
              <a:ext cx="5080" cy="40640"/>
            </a:xfrm>
            <a:custGeom>
              <a:avLst/>
              <a:gdLst/>
              <a:ahLst/>
              <a:cxnLst/>
              <a:rect l="l" t="t" r="r" b="b"/>
              <a:pathLst>
                <a:path w="5079" h="40640">
                  <a:moveTo>
                    <a:pt x="0" y="0"/>
                  </a:moveTo>
                  <a:lnTo>
                    <a:pt x="1628" y="9881"/>
                  </a:lnTo>
                  <a:lnTo>
                    <a:pt x="2676" y="17355"/>
                  </a:lnTo>
                  <a:lnTo>
                    <a:pt x="3599" y="26182"/>
                  </a:lnTo>
                  <a:lnTo>
                    <a:pt x="4852" y="40124"/>
                  </a:lnTo>
                </a:path>
              </a:pathLst>
            </a:custGeom>
            <a:ln w="33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112771" y="489839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0" y="0"/>
                  </a:moveTo>
                  <a:lnTo>
                    <a:pt x="1217" y="14084"/>
                  </a:lnTo>
                  <a:lnTo>
                    <a:pt x="1894" y="23908"/>
                  </a:lnTo>
                  <a:lnTo>
                    <a:pt x="2275" y="34087"/>
                  </a:lnTo>
                  <a:lnTo>
                    <a:pt x="2603" y="49238"/>
                  </a:lnTo>
                </a:path>
              </a:pathLst>
            </a:custGeom>
            <a:ln w="32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115038" y="539078"/>
              <a:ext cx="1270" cy="77470"/>
            </a:xfrm>
            <a:custGeom>
              <a:avLst/>
              <a:gdLst/>
              <a:ahLst/>
              <a:cxnLst/>
              <a:rect l="l" t="t" r="r" b="b"/>
              <a:pathLst>
                <a:path w="1270" h="77470">
                  <a:moveTo>
                    <a:pt x="367" y="-15928"/>
                  </a:moveTo>
                  <a:lnTo>
                    <a:pt x="367" y="93031"/>
                  </a:lnTo>
                </a:path>
              </a:pathLst>
            </a:custGeom>
            <a:ln w="32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236658" y="50257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230647" y="502578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6010" y="0"/>
                  </a:moveTo>
                  <a:lnTo>
                    <a:pt x="2858" y="2751"/>
                  </a:lnTo>
                  <a:lnTo>
                    <a:pt x="0" y="6528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224837" y="50910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810" y="0"/>
                  </a:moveTo>
                  <a:lnTo>
                    <a:pt x="2951" y="3776"/>
                  </a:lnTo>
                  <a:lnTo>
                    <a:pt x="0" y="11273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220357" y="520380"/>
              <a:ext cx="5080" cy="19050"/>
            </a:xfrm>
            <a:custGeom>
              <a:avLst/>
              <a:gdLst/>
              <a:ahLst/>
              <a:cxnLst/>
              <a:rect l="l" t="t" r="r" b="b"/>
              <a:pathLst>
                <a:path w="5079" h="19050">
                  <a:moveTo>
                    <a:pt x="4479" y="0"/>
                  </a:moveTo>
                  <a:lnTo>
                    <a:pt x="1527" y="7497"/>
                  </a:lnTo>
                  <a:lnTo>
                    <a:pt x="0" y="1865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218830" y="539030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1527" y="0"/>
                  </a:moveTo>
                  <a:lnTo>
                    <a:pt x="0" y="11151"/>
                  </a:lnTo>
                  <a:lnTo>
                    <a:pt x="1786" y="23772"/>
                  </a:lnTo>
                </a:path>
              </a:pathLst>
            </a:custGeom>
            <a:ln w="33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220616" y="562802"/>
              <a:ext cx="8890" cy="22860"/>
            </a:xfrm>
            <a:custGeom>
              <a:avLst/>
              <a:gdLst/>
              <a:ahLst/>
              <a:cxnLst/>
              <a:rect l="l" t="t" r="r" b="b"/>
              <a:pathLst>
                <a:path w="8889" h="22859">
                  <a:moveTo>
                    <a:pt x="0" y="0"/>
                  </a:moveTo>
                  <a:lnTo>
                    <a:pt x="1786" y="12620"/>
                  </a:lnTo>
                  <a:lnTo>
                    <a:pt x="8748" y="22652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229365" y="585455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4" h="15240">
                  <a:moveTo>
                    <a:pt x="0" y="0"/>
                  </a:moveTo>
                  <a:lnTo>
                    <a:pt x="6961" y="10030"/>
                  </a:lnTo>
                  <a:lnTo>
                    <a:pt x="18197" y="14999"/>
                  </a:lnTo>
                </a:path>
              </a:pathLst>
            </a:custGeom>
            <a:ln w="333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247563" y="600454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5">
                  <a:moveTo>
                    <a:pt x="0" y="0"/>
                  </a:moveTo>
                  <a:lnTo>
                    <a:pt x="6704" y="2841"/>
                  </a:lnTo>
                  <a:lnTo>
                    <a:pt x="11501" y="4101"/>
                  </a:lnTo>
                  <a:lnTo>
                    <a:pt x="16698" y="4059"/>
                  </a:lnTo>
                  <a:lnTo>
                    <a:pt x="24599" y="2996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72162" y="593197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70" h="10795">
                  <a:moveTo>
                    <a:pt x="0" y="10253"/>
                  </a:moveTo>
                  <a:lnTo>
                    <a:pt x="7932" y="8985"/>
                  </a:lnTo>
                  <a:lnTo>
                    <a:pt x="13343" y="7494"/>
                  </a:lnTo>
                  <a:lnTo>
                    <a:pt x="18725" y="4819"/>
                  </a:lnTo>
                  <a:lnTo>
                    <a:pt x="26566" y="0"/>
                  </a:lnTo>
                </a:path>
              </a:pathLst>
            </a:custGeom>
            <a:ln w="33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298729" y="573285"/>
              <a:ext cx="23495" cy="20320"/>
            </a:xfrm>
            <a:custGeom>
              <a:avLst/>
              <a:gdLst/>
              <a:ahLst/>
              <a:cxnLst/>
              <a:rect l="l" t="t" r="r" b="b"/>
              <a:pathLst>
                <a:path w="23495" h="20320">
                  <a:moveTo>
                    <a:pt x="0" y="19911"/>
                  </a:moveTo>
                  <a:lnTo>
                    <a:pt x="7792" y="14942"/>
                  </a:lnTo>
                  <a:lnTo>
                    <a:pt x="12830" y="11211"/>
                  </a:lnTo>
                  <a:lnTo>
                    <a:pt x="17310" y="6853"/>
                  </a:lnTo>
                  <a:lnTo>
                    <a:pt x="23429" y="0"/>
                  </a:lnTo>
                </a:path>
              </a:pathLst>
            </a:custGeom>
            <a:ln w="33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322159" y="550933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59">
                  <a:moveTo>
                    <a:pt x="0" y="22352"/>
                  </a:moveTo>
                  <a:lnTo>
                    <a:pt x="6001" y="15460"/>
                  </a:lnTo>
                  <a:lnTo>
                    <a:pt x="9659" y="10835"/>
                  </a:lnTo>
                  <a:lnTo>
                    <a:pt x="12468" y="6380"/>
                  </a:lnTo>
                  <a:lnTo>
                    <a:pt x="15920" y="0"/>
                  </a:lnTo>
                </a:path>
              </a:pathLst>
            </a:custGeom>
            <a:ln w="33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338080" y="533497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20" h="17779">
                  <a:moveTo>
                    <a:pt x="0" y="17436"/>
                  </a:moveTo>
                  <a:lnTo>
                    <a:pt x="5694" y="6715"/>
                  </a:lnTo>
                  <a:lnTo>
                    <a:pt x="7156" y="0"/>
                  </a:lnTo>
                </a:path>
              </a:pathLst>
            </a:custGeom>
            <a:ln w="33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345236" y="526271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0" y="7225"/>
                  </a:moveTo>
                  <a:lnTo>
                    <a:pt x="1461" y="510"/>
                  </a:lnTo>
                  <a:lnTo>
                    <a:pt x="148" y="0"/>
                  </a:lnTo>
                </a:path>
              </a:pathLst>
            </a:custGeom>
            <a:ln w="33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342665" y="525760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719" y="511"/>
                  </a:moveTo>
                  <a:lnTo>
                    <a:pt x="1406" y="0"/>
                  </a:lnTo>
                  <a:lnTo>
                    <a:pt x="0" y="5579"/>
                  </a:lnTo>
                </a:path>
              </a:pathLst>
            </a:custGeom>
            <a:ln w="34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341260" y="531339"/>
              <a:ext cx="1905" cy="15240"/>
            </a:xfrm>
            <a:custGeom>
              <a:avLst/>
              <a:gdLst/>
              <a:ahLst/>
              <a:cxnLst/>
              <a:rect l="l" t="t" r="r" b="b"/>
              <a:pathLst>
                <a:path w="1904" h="15240">
                  <a:moveTo>
                    <a:pt x="1405" y="0"/>
                  </a:moveTo>
                  <a:lnTo>
                    <a:pt x="0" y="5581"/>
                  </a:lnTo>
                  <a:lnTo>
                    <a:pt x="1380" y="15213"/>
                  </a:lnTo>
                </a:path>
              </a:pathLst>
            </a:custGeom>
            <a:ln w="34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342640" y="546552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0" y="0"/>
                  </a:moveTo>
                  <a:lnTo>
                    <a:pt x="1380" y="9633"/>
                  </a:lnTo>
                  <a:lnTo>
                    <a:pt x="7426" y="20273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350066" y="566825"/>
              <a:ext cx="17780" cy="19050"/>
            </a:xfrm>
            <a:custGeom>
              <a:avLst/>
              <a:gdLst/>
              <a:ahLst/>
              <a:cxnLst/>
              <a:rect l="l" t="t" r="r" b="b"/>
              <a:pathLst>
                <a:path w="17779" h="19050">
                  <a:moveTo>
                    <a:pt x="0" y="0"/>
                  </a:moveTo>
                  <a:lnTo>
                    <a:pt x="3672" y="6282"/>
                  </a:lnTo>
                  <a:lnTo>
                    <a:pt x="6709" y="10359"/>
                  </a:lnTo>
                  <a:lnTo>
                    <a:pt x="10740" y="14016"/>
                  </a:lnTo>
                  <a:lnTo>
                    <a:pt x="17397" y="19039"/>
                  </a:lnTo>
                </a:path>
              </a:pathLst>
            </a:custGeom>
            <a:ln w="33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367464" y="585865"/>
              <a:ext cx="27305" cy="12700"/>
            </a:xfrm>
            <a:custGeom>
              <a:avLst/>
              <a:gdLst/>
              <a:ahLst/>
              <a:cxnLst/>
              <a:rect l="l" t="t" r="r" b="b"/>
              <a:pathLst>
                <a:path w="27304" h="12700">
                  <a:moveTo>
                    <a:pt x="0" y="0"/>
                  </a:moveTo>
                  <a:lnTo>
                    <a:pt x="6806" y="4922"/>
                  </a:lnTo>
                  <a:lnTo>
                    <a:pt x="11884" y="7881"/>
                  </a:lnTo>
                  <a:lnTo>
                    <a:pt x="17762" y="10064"/>
                  </a:lnTo>
                  <a:lnTo>
                    <a:pt x="26967" y="12658"/>
                  </a:lnTo>
                </a:path>
              </a:pathLst>
            </a:custGeom>
            <a:ln w="33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394432" y="598523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5" h="3809">
                  <a:moveTo>
                    <a:pt x="0" y="0"/>
                  </a:moveTo>
                  <a:lnTo>
                    <a:pt x="9288" y="2440"/>
                  </a:lnTo>
                  <a:lnTo>
                    <a:pt x="15743" y="3553"/>
                  </a:lnTo>
                  <a:lnTo>
                    <a:pt x="22388" y="3607"/>
                  </a:lnTo>
                  <a:lnTo>
                    <a:pt x="32247" y="2872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26679" y="593765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4">
                  <a:moveTo>
                    <a:pt x="0" y="7630"/>
                  </a:moveTo>
                  <a:lnTo>
                    <a:pt x="9818" y="6731"/>
                  </a:lnTo>
                  <a:lnTo>
                    <a:pt x="16179" y="5637"/>
                  </a:lnTo>
                  <a:lnTo>
                    <a:pt x="21865" y="3631"/>
                  </a:lnTo>
                  <a:lnTo>
                    <a:pt x="29655" y="0"/>
                  </a:lnTo>
                </a:path>
              </a:pathLst>
            </a:custGeom>
            <a:ln w="32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456334" y="576614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5" h="17145">
                  <a:moveTo>
                    <a:pt x="0" y="17150"/>
                  </a:moveTo>
                  <a:lnTo>
                    <a:pt x="7632" y="13371"/>
                  </a:lnTo>
                  <a:lnTo>
                    <a:pt x="12221" y="10324"/>
                  </a:lnTo>
                  <a:lnTo>
                    <a:pt x="15606" y="6403"/>
                  </a:lnTo>
                  <a:lnTo>
                    <a:pt x="19626" y="0"/>
                  </a:lnTo>
                </a:path>
              </a:pathLst>
            </a:custGeom>
            <a:ln w="32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475960" y="552125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5">
                  <a:moveTo>
                    <a:pt x="0" y="24488"/>
                  </a:moveTo>
                  <a:lnTo>
                    <a:pt x="3802" y="17970"/>
                  </a:lnTo>
                  <a:lnTo>
                    <a:pt x="5664" y="13246"/>
                  </a:lnTo>
                  <a:lnTo>
                    <a:pt x="6120" y="8021"/>
                  </a:lnTo>
                  <a:lnTo>
                    <a:pt x="5705" y="0"/>
                  </a:lnTo>
                </a:path>
              </a:pathLst>
            </a:custGeom>
            <a:ln w="33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474188" y="526270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20" h="26034">
                  <a:moveTo>
                    <a:pt x="7477" y="25855"/>
                  </a:moveTo>
                  <a:lnTo>
                    <a:pt x="6856" y="17813"/>
                  </a:lnTo>
                  <a:lnTo>
                    <a:pt x="5871" y="12439"/>
                  </a:lnTo>
                  <a:lnTo>
                    <a:pt x="3819" y="7309"/>
                  </a:lnTo>
                  <a:lnTo>
                    <a:pt x="0" y="0"/>
                  </a:lnTo>
                </a:path>
              </a:pathLst>
            </a:custGeom>
            <a:ln w="33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458649" y="505614"/>
              <a:ext cx="15875" cy="20955"/>
            </a:xfrm>
            <a:custGeom>
              <a:avLst/>
              <a:gdLst/>
              <a:ahLst/>
              <a:cxnLst/>
              <a:rect l="l" t="t" r="r" b="b"/>
              <a:pathLst>
                <a:path w="15875" h="20954">
                  <a:moveTo>
                    <a:pt x="15539" y="20656"/>
                  </a:moveTo>
                  <a:lnTo>
                    <a:pt x="11594" y="13428"/>
                  </a:lnTo>
                  <a:lnTo>
                    <a:pt x="8661" y="8867"/>
                  </a:lnTo>
                  <a:lnTo>
                    <a:pt x="5281" y="5036"/>
                  </a:lnTo>
                  <a:lnTo>
                    <a:pt x="0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441817" y="493783"/>
              <a:ext cx="17145" cy="12065"/>
            </a:xfrm>
            <a:custGeom>
              <a:avLst/>
              <a:gdLst/>
              <a:ahLst/>
              <a:cxnLst/>
              <a:rect l="l" t="t" r="r" b="b"/>
              <a:pathLst>
                <a:path w="17145" h="12065">
                  <a:moveTo>
                    <a:pt x="16831" y="11830"/>
                  </a:moveTo>
                  <a:lnTo>
                    <a:pt x="7872" y="3447"/>
                  </a:lnTo>
                  <a:lnTo>
                    <a:pt x="0" y="0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429304" y="490334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09">
                  <a:moveTo>
                    <a:pt x="12513" y="3449"/>
                  </a:moveTo>
                  <a:lnTo>
                    <a:pt x="4640" y="0"/>
                  </a:lnTo>
                  <a:lnTo>
                    <a:pt x="0" y="1465"/>
                  </a:lnTo>
                </a:path>
              </a:pathLst>
            </a:custGeom>
            <a:ln w="33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424664" y="491799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640" y="0"/>
                  </a:moveTo>
                  <a:lnTo>
                    <a:pt x="0" y="1463"/>
                  </a:lnTo>
                  <a:lnTo>
                    <a:pt x="2109" y="5641"/>
                  </a:lnTo>
                </a:path>
              </a:pathLst>
            </a:custGeom>
            <a:ln w="33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7888" y="458846"/>
              <a:ext cx="148337" cy="176178"/>
            </a:xfrm>
            <a:prstGeom prst="rect">
              <a:avLst/>
            </a:prstGeom>
          </p:spPr>
        </p:pic>
      </p:grpSp>
      <p:pic>
        <p:nvPicPr>
          <p:cNvPr id="224" name="object 2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9868" y="329326"/>
            <a:ext cx="419949" cy="476160"/>
          </a:xfrm>
          <a:prstGeom prst="rect">
            <a:avLst/>
          </a:prstGeom>
        </p:spPr>
      </p:pic>
      <p:grpSp>
        <p:nvGrpSpPr>
          <p:cNvPr id="225" name="object 225"/>
          <p:cNvGrpSpPr/>
          <p:nvPr/>
        </p:nvGrpSpPr>
        <p:grpSpPr>
          <a:xfrm>
            <a:off x="5496031" y="410156"/>
            <a:ext cx="616585" cy="391795"/>
            <a:chOff x="5496031" y="410156"/>
            <a:chExt cx="616585" cy="391795"/>
          </a:xfrm>
        </p:grpSpPr>
        <p:pic>
          <p:nvPicPr>
            <p:cNvPr id="226" name="object 2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6031" y="458129"/>
              <a:ext cx="179064" cy="34325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075" y="435149"/>
              <a:ext cx="190626" cy="19793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706" y="410156"/>
              <a:ext cx="186539" cy="217961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6595609" y="334421"/>
            <a:ext cx="335280" cy="616585"/>
            <a:chOff x="6595609" y="334421"/>
            <a:chExt cx="335280" cy="616585"/>
          </a:xfrm>
        </p:grpSpPr>
        <p:sp>
          <p:nvSpPr>
            <p:cNvPr id="230" name="object 230"/>
            <p:cNvSpPr/>
            <p:nvPr/>
          </p:nvSpPr>
          <p:spPr>
            <a:xfrm>
              <a:off x="6668509" y="541794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-17462" y="1032"/>
                  </a:moveTo>
                  <a:lnTo>
                    <a:pt x="17691" y="1032"/>
                  </a:lnTo>
                </a:path>
              </a:pathLst>
            </a:custGeom>
            <a:ln w="36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668738" y="535213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0" y="6580"/>
                  </a:moveTo>
                  <a:lnTo>
                    <a:pt x="229" y="4517"/>
                  </a:lnTo>
                  <a:lnTo>
                    <a:pt x="7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668104" y="526552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90">
                  <a:moveTo>
                    <a:pt x="1378" y="8661"/>
                  </a:moveTo>
                  <a:lnTo>
                    <a:pt x="1893" y="4142"/>
                  </a:lnTo>
                  <a:lnTo>
                    <a:pt x="0" y="0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660245" y="522408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7858" y="4143"/>
                  </a:moveTo>
                  <a:lnTo>
                    <a:pt x="5964" y="0"/>
                  </a:lnTo>
                  <a:lnTo>
                    <a:pt x="0" y="541"/>
                  </a:lnTo>
                </a:path>
              </a:pathLst>
            </a:custGeom>
            <a:ln w="34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645720" y="522949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4" h="8254">
                  <a:moveTo>
                    <a:pt x="14524" y="0"/>
                  </a:moveTo>
                  <a:lnTo>
                    <a:pt x="8559" y="539"/>
                  </a:lnTo>
                  <a:lnTo>
                    <a:pt x="0" y="7847"/>
                  </a:lnTo>
                </a:path>
              </a:pathLst>
            </a:custGeom>
            <a:ln w="34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628642" y="530797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5" h="21590">
                  <a:moveTo>
                    <a:pt x="17078" y="0"/>
                  </a:moveTo>
                  <a:lnTo>
                    <a:pt x="11996" y="4440"/>
                  </a:lnTo>
                  <a:lnTo>
                    <a:pt x="8523" y="8123"/>
                  </a:lnTo>
                  <a:lnTo>
                    <a:pt x="5058" y="13032"/>
                  </a:lnTo>
                  <a:lnTo>
                    <a:pt x="0" y="21149"/>
                  </a:lnTo>
                </a:path>
              </a:pathLst>
            </a:custGeom>
            <a:ln w="34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615606" y="551946"/>
              <a:ext cx="13335" cy="29845"/>
            </a:xfrm>
            <a:custGeom>
              <a:avLst/>
              <a:gdLst/>
              <a:ahLst/>
              <a:cxnLst/>
              <a:rect l="l" t="t" r="r" b="b"/>
              <a:pathLst>
                <a:path w="13334" h="29845">
                  <a:moveTo>
                    <a:pt x="13035" y="0"/>
                  </a:moveTo>
                  <a:lnTo>
                    <a:pt x="8040" y="8248"/>
                  </a:lnTo>
                  <a:lnTo>
                    <a:pt x="5017" y="14078"/>
                  </a:lnTo>
                  <a:lnTo>
                    <a:pt x="2744" y="20262"/>
                  </a:lnTo>
                  <a:lnTo>
                    <a:pt x="0" y="29573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612096" y="581519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09" h="27940">
                  <a:moveTo>
                    <a:pt x="3510" y="0"/>
                  </a:moveTo>
                  <a:lnTo>
                    <a:pt x="954" y="9283"/>
                  </a:lnTo>
                  <a:lnTo>
                    <a:pt x="0" y="15287"/>
                  </a:lnTo>
                  <a:lnTo>
                    <a:pt x="555" y="20626"/>
                  </a:lnTo>
                  <a:lnTo>
                    <a:pt x="2529" y="27920"/>
                  </a:lnTo>
                </a:path>
              </a:pathLst>
            </a:custGeom>
            <a:ln w="32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614625" y="609440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0" y="0"/>
                  </a:moveTo>
                  <a:lnTo>
                    <a:pt x="3536" y="12189"/>
                  </a:lnTo>
                  <a:lnTo>
                    <a:pt x="16383" y="15614"/>
                  </a:lnTo>
                </a:path>
              </a:pathLst>
            </a:custGeom>
            <a:ln w="32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631009" y="621216"/>
              <a:ext cx="31750" cy="6350"/>
            </a:xfrm>
            <a:custGeom>
              <a:avLst/>
              <a:gdLst/>
              <a:ahLst/>
              <a:cxnLst/>
              <a:rect l="l" t="t" r="r" b="b"/>
              <a:pathLst>
                <a:path w="31750" h="6350">
                  <a:moveTo>
                    <a:pt x="0" y="3838"/>
                  </a:moveTo>
                  <a:lnTo>
                    <a:pt x="7718" y="5704"/>
                  </a:lnTo>
                  <a:lnTo>
                    <a:pt x="13570" y="5925"/>
                  </a:lnTo>
                  <a:lnTo>
                    <a:pt x="20506" y="4144"/>
                  </a:lnTo>
                  <a:lnTo>
                    <a:pt x="31477" y="0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662486" y="597991"/>
              <a:ext cx="36195" cy="23495"/>
            </a:xfrm>
            <a:custGeom>
              <a:avLst/>
              <a:gdLst/>
              <a:ahLst/>
              <a:cxnLst/>
              <a:rect l="l" t="t" r="r" b="b"/>
              <a:pathLst>
                <a:path w="36195" h="23495">
                  <a:moveTo>
                    <a:pt x="0" y="23224"/>
                  </a:moveTo>
                  <a:lnTo>
                    <a:pt x="11041" y="18778"/>
                  </a:lnTo>
                  <a:lnTo>
                    <a:pt x="18473" y="14876"/>
                  </a:lnTo>
                  <a:lnTo>
                    <a:pt x="25670" y="9343"/>
                  </a:lnTo>
                  <a:lnTo>
                    <a:pt x="36008" y="0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698495" y="563632"/>
              <a:ext cx="27305" cy="34925"/>
            </a:xfrm>
            <a:custGeom>
              <a:avLst/>
              <a:gdLst/>
              <a:ahLst/>
              <a:cxnLst/>
              <a:rect l="l" t="t" r="r" b="b"/>
              <a:pathLst>
                <a:path w="27304" h="34925">
                  <a:moveTo>
                    <a:pt x="0" y="34359"/>
                  </a:moveTo>
                  <a:lnTo>
                    <a:pt x="10196" y="24842"/>
                  </a:lnTo>
                  <a:lnTo>
                    <a:pt x="16399" y="18091"/>
                  </a:lnTo>
                  <a:lnTo>
                    <a:pt x="21134" y="10884"/>
                  </a:lnTo>
                  <a:lnTo>
                    <a:pt x="26924" y="0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725419" y="531353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90" h="32384">
                  <a:moveTo>
                    <a:pt x="0" y="32278"/>
                  </a:moveTo>
                  <a:lnTo>
                    <a:pt x="5486" y="21426"/>
                  </a:lnTo>
                  <a:lnTo>
                    <a:pt x="8098" y="14446"/>
                  </a:lnTo>
                  <a:lnTo>
                    <a:pt x="8537" y="8313"/>
                  </a:lnTo>
                  <a:lnTo>
                    <a:pt x="7509" y="0"/>
                  </a:lnTo>
                </a:path>
              </a:pathLst>
            </a:custGeom>
            <a:ln w="32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720472" y="513982"/>
              <a:ext cx="12700" cy="17780"/>
            </a:xfrm>
            <a:custGeom>
              <a:avLst/>
              <a:gdLst/>
              <a:ahLst/>
              <a:cxnLst/>
              <a:rect l="l" t="t" r="r" b="b"/>
              <a:pathLst>
                <a:path w="12700" h="17779">
                  <a:moveTo>
                    <a:pt x="12457" y="17371"/>
                  </a:moveTo>
                  <a:lnTo>
                    <a:pt x="10421" y="3488"/>
                  </a:lnTo>
                  <a:lnTo>
                    <a:pt x="0" y="0"/>
                  </a:lnTo>
                </a:path>
              </a:pathLst>
            </a:custGeom>
            <a:ln w="32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697628" y="510492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59" h="7620">
                  <a:moveTo>
                    <a:pt x="22843" y="3489"/>
                  </a:moveTo>
                  <a:lnTo>
                    <a:pt x="12421" y="0"/>
                  </a:lnTo>
                  <a:lnTo>
                    <a:pt x="0" y="7191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679376" y="517684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5" h="20320">
                  <a:moveTo>
                    <a:pt x="18251" y="0"/>
                  </a:moveTo>
                  <a:lnTo>
                    <a:pt x="10978" y="4361"/>
                  </a:lnTo>
                  <a:lnTo>
                    <a:pt x="6653" y="7923"/>
                  </a:lnTo>
                  <a:lnTo>
                    <a:pt x="3564" y="12583"/>
                  </a:lnTo>
                  <a:lnTo>
                    <a:pt x="0" y="20239"/>
                  </a:lnTo>
                </a:path>
              </a:pathLst>
            </a:custGeom>
            <a:ln w="33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675156" y="537923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5" h="26034">
                  <a:moveTo>
                    <a:pt x="4220" y="0"/>
                  </a:moveTo>
                  <a:lnTo>
                    <a:pt x="961" y="7739"/>
                  </a:lnTo>
                  <a:lnTo>
                    <a:pt x="0" y="12981"/>
                  </a:lnTo>
                  <a:lnTo>
                    <a:pt x="1450" y="18122"/>
                  </a:lnTo>
                  <a:lnTo>
                    <a:pt x="5424" y="25559"/>
                  </a:lnTo>
                </a:path>
              </a:pathLst>
            </a:custGeom>
            <a:ln w="33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680580" y="563483"/>
              <a:ext cx="28575" cy="17780"/>
            </a:xfrm>
            <a:custGeom>
              <a:avLst/>
              <a:gdLst/>
              <a:ahLst/>
              <a:cxnLst/>
              <a:rect l="l" t="t" r="r" b="b"/>
              <a:pathLst>
                <a:path w="28575" h="17779">
                  <a:moveTo>
                    <a:pt x="0" y="0"/>
                  </a:moveTo>
                  <a:lnTo>
                    <a:pt x="4397" y="7306"/>
                  </a:lnTo>
                  <a:lnTo>
                    <a:pt x="8808" y="11537"/>
                  </a:lnTo>
                  <a:lnTo>
                    <a:pt x="15884" y="14308"/>
                  </a:lnTo>
                  <a:lnTo>
                    <a:pt x="28276" y="17234"/>
                  </a:lnTo>
                </a:path>
              </a:pathLst>
            </a:custGeom>
            <a:ln w="33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708857" y="578591"/>
              <a:ext cx="52069" cy="5715"/>
            </a:xfrm>
            <a:custGeom>
              <a:avLst/>
              <a:gdLst/>
              <a:ahLst/>
              <a:cxnLst/>
              <a:rect l="l" t="t" r="r" b="b"/>
              <a:pathLst>
                <a:path w="52070" h="5715">
                  <a:moveTo>
                    <a:pt x="0" y="2127"/>
                  </a:moveTo>
                  <a:lnTo>
                    <a:pt x="12760" y="4750"/>
                  </a:lnTo>
                  <a:lnTo>
                    <a:pt x="22414" y="5403"/>
                  </a:lnTo>
                  <a:lnTo>
                    <a:pt x="33821" y="3886"/>
                  </a:lnTo>
                  <a:lnTo>
                    <a:pt x="51841" y="0"/>
                  </a:lnTo>
                </a:path>
              </a:pathLst>
            </a:custGeom>
            <a:ln w="33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760699" y="553163"/>
              <a:ext cx="62865" cy="26034"/>
            </a:xfrm>
            <a:custGeom>
              <a:avLst/>
              <a:gdLst/>
              <a:ahLst/>
              <a:cxnLst/>
              <a:rect l="l" t="t" r="r" b="b"/>
              <a:pathLst>
                <a:path w="62865" h="26034">
                  <a:moveTo>
                    <a:pt x="0" y="25427"/>
                  </a:moveTo>
                  <a:lnTo>
                    <a:pt x="18187" y="21177"/>
                  </a:lnTo>
                  <a:lnTo>
                    <a:pt x="30758" y="17111"/>
                  </a:lnTo>
                  <a:lnTo>
                    <a:pt x="43574" y="10846"/>
                  </a:lnTo>
                  <a:lnTo>
                    <a:pt x="62492" y="0"/>
                  </a:lnTo>
                </a:path>
              </a:pathLst>
            </a:custGeom>
            <a:ln w="32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823191" y="507438"/>
              <a:ext cx="55244" cy="45720"/>
            </a:xfrm>
            <a:custGeom>
              <a:avLst/>
              <a:gdLst/>
              <a:ahLst/>
              <a:cxnLst/>
              <a:rect l="l" t="t" r="r" b="b"/>
              <a:pathLst>
                <a:path w="55245" h="45720">
                  <a:moveTo>
                    <a:pt x="0" y="45724"/>
                  </a:moveTo>
                  <a:lnTo>
                    <a:pt x="18800" y="34560"/>
                  </a:lnTo>
                  <a:lnTo>
                    <a:pt x="30794" y="26075"/>
                  </a:lnTo>
                  <a:lnTo>
                    <a:pt x="41139" y="15984"/>
                  </a:lnTo>
                  <a:lnTo>
                    <a:pt x="54988" y="0"/>
                  </a:lnTo>
                </a:path>
              </a:pathLst>
            </a:custGeom>
            <a:ln w="31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878179" y="450876"/>
              <a:ext cx="31115" cy="57150"/>
            </a:xfrm>
            <a:custGeom>
              <a:avLst/>
              <a:gdLst/>
              <a:ahLst/>
              <a:cxnLst/>
              <a:rect l="l" t="t" r="r" b="b"/>
              <a:pathLst>
                <a:path w="31115" h="57150">
                  <a:moveTo>
                    <a:pt x="0" y="56562"/>
                  </a:moveTo>
                  <a:lnTo>
                    <a:pt x="13473" y="40407"/>
                  </a:lnTo>
                  <a:lnTo>
                    <a:pt x="21190" y="29130"/>
                  </a:lnTo>
                  <a:lnTo>
                    <a:pt x="26052" y="17428"/>
                  </a:lnTo>
                  <a:lnTo>
                    <a:pt x="30963" y="0"/>
                  </a:lnTo>
                </a:path>
              </a:pathLst>
            </a:custGeom>
            <a:ln w="30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909142" y="398068"/>
              <a:ext cx="6350" cy="53340"/>
            </a:xfrm>
            <a:custGeom>
              <a:avLst/>
              <a:gdLst/>
              <a:ahLst/>
              <a:cxnLst/>
              <a:rect l="l" t="t" r="r" b="b"/>
              <a:pathLst>
                <a:path w="6350" h="53340">
                  <a:moveTo>
                    <a:pt x="0" y="52807"/>
                  </a:moveTo>
                  <a:lnTo>
                    <a:pt x="4470" y="35437"/>
                  </a:lnTo>
                  <a:lnTo>
                    <a:pt x="6251" y="24146"/>
                  </a:lnTo>
                  <a:lnTo>
                    <a:pt x="5602" y="13984"/>
                  </a:lnTo>
                  <a:lnTo>
                    <a:pt x="2785" y="0"/>
                  </a:lnTo>
                </a:path>
              </a:pathLst>
            </a:custGeom>
            <a:ln w="30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894464" y="361970"/>
              <a:ext cx="17780" cy="36195"/>
            </a:xfrm>
            <a:custGeom>
              <a:avLst/>
              <a:gdLst/>
              <a:ahLst/>
              <a:cxnLst/>
              <a:rect l="l" t="t" r="r" b="b"/>
              <a:pathLst>
                <a:path w="17779" h="36195">
                  <a:moveTo>
                    <a:pt x="17463" y="36098"/>
                  </a:moveTo>
                  <a:lnTo>
                    <a:pt x="14329" y="22375"/>
                  </a:lnTo>
                  <a:lnTo>
                    <a:pt x="11466" y="14040"/>
                  </a:lnTo>
                  <a:lnTo>
                    <a:pt x="7235" y="7710"/>
                  </a:lnTo>
                  <a:lnTo>
                    <a:pt x="0" y="0"/>
                  </a:lnTo>
                </a:path>
              </a:pathLst>
            </a:custGeom>
            <a:ln w="31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868334" y="350447"/>
              <a:ext cx="26670" cy="12065"/>
            </a:xfrm>
            <a:custGeom>
              <a:avLst/>
              <a:gdLst/>
              <a:ahLst/>
              <a:cxnLst/>
              <a:rect l="l" t="t" r="r" b="b"/>
              <a:pathLst>
                <a:path w="26670" h="12064">
                  <a:moveTo>
                    <a:pt x="26130" y="11522"/>
                  </a:moveTo>
                  <a:lnTo>
                    <a:pt x="18759" y="4214"/>
                  </a:lnTo>
                  <a:lnTo>
                    <a:pt x="13580" y="697"/>
                  </a:lnTo>
                  <a:lnTo>
                    <a:pt x="8144" y="0"/>
                  </a:lnTo>
                  <a:lnTo>
                    <a:pt x="0" y="1149"/>
                  </a:lnTo>
                </a:path>
              </a:pathLst>
            </a:custGeom>
            <a:ln w="32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43931" y="351597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89">
                  <a:moveTo>
                    <a:pt x="24403" y="0"/>
                  </a:moveTo>
                  <a:lnTo>
                    <a:pt x="16285" y="1642"/>
                  </a:lnTo>
                  <a:lnTo>
                    <a:pt x="11038" y="4394"/>
                  </a:lnTo>
                  <a:lnTo>
                    <a:pt x="6372" y="10239"/>
                  </a:lnTo>
                  <a:lnTo>
                    <a:pt x="0" y="21163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28507" y="372760"/>
              <a:ext cx="15875" cy="55244"/>
            </a:xfrm>
            <a:custGeom>
              <a:avLst/>
              <a:gdLst/>
              <a:ahLst/>
              <a:cxnLst/>
              <a:rect l="l" t="t" r="r" b="b"/>
              <a:pathLst>
                <a:path w="15875" h="55245">
                  <a:moveTo>
                    <a:pt x="15423" y="0"/>
                  </a:moveTo>
                  <a:lnTo>
                    <a:pt x="9191" y="11450"/>
                  </a:lnTo>
                  <a:lnTo>
                    <a:pt x="5507" y="20982"/>
                  </a:lnTo>
                  <a:lnTo>
                    <a:pt x="2926" y="33738"/>
                  </a:lnTo>
                  <a:lnTo>
                    <a:pt x="0" y="54861"/>
                  </a:lnTo>
                </a:path>
              </a:pathLst>
            </a:custGeom>
            <a:ln w="33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824113" y="427621"/>
              <a:ext cx="4445" cy="85725"/>
            </a:xfrm>
            <a:custGeom>
              <a:avLst/>
              <a:gdLst/>
              <a:ahLst/>
              <a:cxnLst/>
              <a:rect l="l" t="t" r="r" b="b"/>
              <a:pathLst>
                <a:path w="4445" h="85725">
                  <a:moveTo>
                    <a:pt x="4393" y="0"/>
                  </a:moveTo>
                  <a:lnTo>
                    <a:pt x="1645" y="21600"/>
                  </a:lnTo>
                  <a:lnTo>
                    <a:pt x="307" y="37698"/>
                  </a:lnTo>
                  <a:lnTo>
                    <a:pt x="0" y="56299"/>
                  </a:lnTo>
                  <a:lnTo>
                    <a:pt x="342" y="85413"/>
                  </a:lnTo>
                </a:path>
              </a:pathLst>
            </a:custGeom>
            <a:ln w="32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824455" y="513035"/>
              <a:ext cx="4445" cy="106045"/>
            </a:xfrm>
            <a:custGeom>
              <a:avLst/>
              <a:gdLst/>
              <a:ahLst/>
              <a:cxnLst/>
              <a:rect l="l" t="t" r="r" b="b"/>
              <a:pathLst>
                <a:path w="4445" h="106045">
                  <a:moveTo>
                    <a:pt x="0" y="0"/>
                  </a:moveTo>
                  <a:lnTo>
                    <a:pt x="471" y="29428"/>
                  </a:lnTo>
                  <a:lnTo>
                    <a:pt x="1070" y="50237"/>
                  </a:lnTo>
                  <a:lnTo>
                    <a:pt x="2195" y="72324"/>
                  </a:lnTo>
                  <a:lnTo>
                    <a:pt x="4242" y="105588"/>
                  </a:lnTo>
                </a:path>
              </a:pathLst>
            </a:custGeom>
            <a:ln w="30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828698" y="618624"/>
              <a:ext cx="6985" cy="110489"/>
            </a:xfrm>
            <a:custGeom>
              <a:avLst/>
              <a:gdLst/>
              <a:ahLst/>
              <a:cxnLst/>
              <a:rect l="l" t="t" r="r" b="b"/>
              <a:pathLst>
                <a:path w="6984" h="110490">
                  <a:moveTo>
                    <a:pt x="0" y="0"/>
                  </a:moveTo>
                  <a:lnTo>
                    <a:pt x="2082" y="33333"/>
                  </a:lnTo>
                  <a:lnTo>
                    <a:pt x="3451" y="55902"/>
                  </a:lnTo>
                  <a:lnTo>
                    <a:pt x="4713" y="78018"/>
                  </a:lnTo>
                  <a:lnTo>
                    <a:pt x="6477" y="109993"/>
                  </a:lnTo>
                </a:path>
              </a:pathLst>
            </a:custGeom>
            <a:ln w="28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835175" y="728617"/>
              <a:ext cx="3175" cy="96520"/>
            </a:xfrm>
            <a:custGeom>
              <a:avLst/>
              <a:gdLst/>
              <a:ahLst/>
              <a:cxnLst/>
              <a:rect l="l" t="t" r="r" b="b"/>
              <a:pathLst>
                <a:path w="3175" h="96519">
                  <a:moveTo>
                    <a:pt x="0" y="0"/>
                  </a:moveTo>
                  <a:lnTo>
                    <a:pt x="1703" y="31761"/>
                  </a:lnTo>
                  <a:lnTo>
                    <a:pt x="2544" y="52385"/>
                  </a:lnTo>
                  <a:lnTo>
                    <a:pt x="2771" y="70904"/>
                  </a:lnTo>
                  <a:lnTo>
                    <a:pt x="2630" y="96350"/>
                  </a:lnTo>
                </a:path>
              </a:pathLst>
            </a:custGeom>
            <a:ln w="28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833504" y="824968"/>
              <a:ext cx="4445" cy="68580"/>
            </a:xfrm>
            <a:custGeom>
              <a:avLst/>
              <a:gdLst/>
              <a:ahLst/>
              <a:cxnLst/>
              <a:rect l="l" t="t" r="r" b="b"/>
              <a:pathLst>
                <a:path w="4445" h="68580">
                  <a:moveTo>
                    <a:pt x="4302" y="0"/>
                  </a:moveTo>
                  <a:lnTo>
                    <a:pt x="4052" y="25011"/>
                  </a:lnTo>
                  <a:lnTo>
                    <a:pt x="3520" y="40492"/>
                  </a:lnTo>
                  <a:lnTo>
                    <a:pt x="2304" y="52872"/>
                  </a:lnTo>
                  <a:lnTo>
                    <a:pt x="0" y="68580"/>
                  </a:lnTo>
                </a:path>
              </a:pathLst>
            </a:custGeom>
            <a:ln w="28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821543" y="893548"/>
              <a:ext cx="12065" cy="34925"/>
            </a:xfrm>
            <a:custGeom>
              <a:avLst/>
              <a:gdLst/>
              <a:ahLst/>
              <a:cxnLst/>
              <a:rect l="l" t="t" r="r" b="b"/>
              <a:pathLst>
                <a:path w="12065" h="34925">
                  <a:moveTo>
                    <a:pt x="11960" y="0"/>
                  </a:moveTo>
                  <a:lnTo>
                    <a:pt x="9535" y="15178"/>
                  </a:lnTo>
                  <a:lnTo>
                    <a:pt x="7481" y="23858"/>
                  </a:lnTo>
                  <a:lnTo>
                    <a:pt x="4677" y="29299"/>
                  </a:lnTo>
                  <a:lnTo>
                    <a:pt x="0" y="34759"/>
                  </a:lnTo>
                </a:path>
              </a:pathLst>
            </a:custGeom>
            <a:ln w="29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801916" y="928307"/>
              <a:ext cx="19685" cy="6985"/>
            </a:xfrm>
            <a:custGeom>
              <a:avLst/>
              <a:gdLst/>
              <a:ahLst/>
              <a:cxnLst/>
              <a:rect l="l" t="t" r="r" b="b"/>
              <a:pathLst>
                <a:path w="19684" h="6984">
                  <a:moveTo>
                    <a:pt x="19626" y="0"/>
                  </a:moveTo>
                  <a:lnTo>
                    <a:pt x="14829" y="4934"/>
                  </a:lnTo>
                  <a:lnTo>
                    <a:pt x="11186" y="6702"/>
                  </a:lnTo>
                  <a:lnTo>
                    <a:pt x="6856" y="5414"/>
                  </a:lnTo>
                  <a:lnTo>
                    <a:pt x="0" y="1179"/>
                  </a:lnTo>
                </a:path>
              </a:pathLst>
            </a:custGeom>
            <a:ln w="31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779139" y="903237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59" h="26669">
                  <a:moveTo>
                    <a:pt x="22777" y="26249"/>
                  </a:moveTo>
                  <a:lnTo>
                    <a:pt x="15871" y="21586"/>
                  </a:lnTo>
                  <a:lnTo>
                    <a:pt x="11196" y="17297"/>
                  </a:lnTo>
                  <a:lnTo>
                    <a:pt x="6618" y="10922"/>
                  </a:lnTo>
                  <a:lnTo>
                    <a:pt x="0" y="0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761703" y="861207"/>
              <a:ext cx="17780" cy="42545"/>
            </a:xfrm>
            <a:custGeom>
              <a:avLst/>
              <a:gdLst/>
              <a:ahLst/>
              <a:cxnLst/>
              <a:rect l="l" t="t" r="r" b="b"/>
              <a:pathLst>
                <a:path w="17779" h="42544">
                  <a:moveTo>
                    <a:pt x="17435" y="42029"/>
                  </a:moveTo>
                  <a:lnTo>
                    <a:pt x="10900" y="30860"/>
                  </a:lnTo>
                  <a:lnTo>
                    <a:pt x="6906" y="22759"/>
                  </a:lnTo>
                  <a:lnTo>
                    <a:pt x="3817" y="13786"/>
                  </a:lnTo>
                  <a:lnTo>
                    <a:pt x="0" y="0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756489" y="814167"/>
              <a:ext cx="5715" cy="47625"/>
            </a:xfrm>
            <a:custGeom>
              <a:avLst/>
              <a:gdLst/>
              <a:ahLst/>
              <a:cxnLst/>
              <a:rect l="l" t="t" r="r" b="b"/>
              <a:pathLst>
                <a:path w="5715" h="47625">
                  <a:moveTo>
                    <a:pt x="5214" y="47040"/>
                  </a:moveTo>
                  <a:lnTo>
                    <a:pt x="1607" y="33176"/>
                  </a:lnTo>
                  <a:lnTo>
                    <a:pt x="0" y="23654"/>
                  </a:lnTo>
                  <a:lnTo>
                    <a:pt x="25" y="14065"/>
                  </a:lnTo>
                  <a:lnTo>
                    <a:pt x="1318" y="0"/>
                  </a:lnTo>
                </a:path>
              </a:pathLst>
            </a:custGeom>
            <a:ln w="32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757807" y="767164"/>
              <a:ext cx="15875" cy="47625"/>
            </a:xfrm>
            <a:custGeom>
              <a:avLst/>
              <a:gdLst/>
              <a:ahLst/>
              <a:cxnLst/>
              <a:rect l="l" t="t" r="r" b="b"/>
              <a:pathLst>
                <a:path w="15875" h="47625">
                  <a:moveTo>
                    <a:pt x="0" y="47003"/>
                  </a:moveTo>
                  <a:lnTo>
                    <a:pt x="1600" y="32938"/>
                  </a:lnTo>
                  <a:lnTo>
                    <a:pt x="3774" y="23353"/>
                  </a:lnTo>
                  <a:lnTo>
                    <a:pt x="7998" y="13842"/>
                  </a:lnTo>
                  <a:lnTo>
                    <a:pt x="15750" y="0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8" name="object 26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95185" y="466129"/>
            <a:ext cx="152254" cy="15272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6011" y="456653"/>
            <a:ext cx="147918" cy="160682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27411" y="465128"/>
            <a:ext cx="113587" cy="171644"/>
          </a:xfrm>
          <a:prstGeom prst="rect">
            <a:avLst/>
          </a:prstGeom>
        </p:spPr>
      </p:pic>
      <p:grpSp>
        <p:nvGrpSpPr>
          <p:cNvPr id="271" name="object 271"/>
          <p:cNvGrpSpPr/>
          <p:nvPr/>
        </p:nvGrpSpPr>
        <p:grpSpPr>
          <a:xfrm>
            <a:off x="7855214" y="423892"/>
            <a:ext cx="532130" cy="189865"/>
            <a:chOff x="7855214" y="423892"/>
            <a:chExt cx="532130" cy="189865"/>
          </a:xfrm>
        </p:grpSpPr>
        <p:pic>
          <p:nvPicPr>
            <p:cNvPr id="272" name="object 2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5214" y="440807"/>
              <a:ext cx="302091" cy="172797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7517" y="423892"/>
              <a:ext cx="189236" cy="145051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8451511" y="334599"/>
            <a:ext cx="61594" cy="280670"/>
            <a:chOff x="8451511" y="334599"/>
            <a:chExt cx="61594" cy="280670"/>
          </a:xfrm>
        </p:grpSpPr>
        <p:sp>
          <p:nvSpPr>
            <p:cNvPr id="275" name="object 275"/>
            <p:cNvSpPr/>
            <p:nvPr/>
          </p:nvSpPr>
          <p:spPr>
            <a:xfrm>
              <a:off x="8493592" y="35298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14"/>
                  </a:moveTo>
                  <a:lnTo>
                    <a:pt x="19182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487668" y="352358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5924" y="629"/>
                  </a:moveTo>
                  <a:lnTo>
                    <a:pt x="4204" y="3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478833" y="351958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834" y="399"/>
                  </a:moveTo>
                  <a:lnTo>
                    <a:pt x="4629" y="0"/>
                  </a:lnTo>
                  <a:lnTo>
                    <a:pt x="0" y="1578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471442" y="35353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391" y="0"/>
                  </a:moveTo>
                  <a:lnTo>
                    <a:pt x="2761" y="1578"/>
                  </a:lnTo>
                  <a:lnTo>
                    <a:pt x="0" y="9493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468680" y="363030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2761" y="0"/>
                  </a:moveTo>
                  <a:lnTo>
                    <a:pt x="0" y="7917"/>
                  </a:lnTo>
                  <a:lnTo>
                    <a:pt x="256" y="24240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468936" y="387270"/>
              <a:ext cx="3175" cy="40640"/>
            </a:xfrm>
            <a:custGeom>
              <a:avLst/>
              <a:gdLst/>
              <a:ahLst/>
              <a:cxnLst/>
              <a:rect l="l" t="t" r="r" b="b"/>
              <a:pathLst>
                <a:path w="3175" h="40640">
                  <a:moveTo>
                    <a:pt x="0" y="0"/>
                  </a:moveTo>
                  <a:lnTo>
                    <a:pt x="191" y="9813"/>
                  </a:lnTo>
                  <a:lnTo>
                    <a:pt x="568" y="17295"/>
                  </a:lnTo>
                  <a:lnTo>
                    <a:pt x="1415" y="26235"/>
                  </a:lnTo>
                  <a:lnTo>
                    <a:pt x="3012" y="40423"/>
                  </a:lnTo>
                </a:path>
              </a:pathLst>
            </a:custGeom>
            <a:ln w="33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471949" y="427694"/>
              <a:ext cx="13970" cy="102870"/>
            </a:xfrm>
            <a:custGeom>
              <a:avLst/>
              <a:gdLst/>
              <a:ahLst/>
              <a:cxnLst/>
              <a:rect l="l" t="t" r="r" b="b"/>
              <a:pathLst>
                <a:path w="13970" h="102870">
                  <a:moveTo>
                    <a:pt x="0" y="0"/>
                  </a:moveTo>
                  <a:lnTo>
                    <a:pt x="5974" y="45768"/>
                  </a:lnTo>
                  <a:lnTo>
                    <a:pt x="9361" y="71731"/>
                  </a:lnTo>
                  <a:lnTo>
                    <a:pt x="11417" y="87524"/>
                  </a:lnTo>
                  <a:lnTo>
                    <a:pt x="13396" y="102782"/>
                  </a:lnTo>
                </a:path>
              </a:pathLst>
            </a:custGeom>
            <a:ln w="32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485345" y="530477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0" y="0"/>
                  </a:moveTo>
                  <a:lnTo>
                    <a:pt x="1833" y="14279"/>
                  </a:lnTo>
                  <a:lnTo>
                    <a:pt x="2870" y="23227"/>
                  </a:lnTo>
                  <a:lnTo>
                    <a:pt x="3493" y="30610"/>
                  </a:lnTo>
                  <a:lnTo>
                    <a:pt x="4085" y="40197"/>
                  </a:lnTo>
                </a:path>
              </a:pathLst>
            </a:custGeom>
            <a:ln w="31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489430" y="570675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0" y="0"/>
                  </a:moveTo>
                  <a:lnTo>
                    <a:pt x="937" y="15927"/>
                  </a:lnTo>
                  <a:lnTo>
                    <a:pt x="145" y="21942"/>
                  </a:lnTo>
                </a:path>
              </a:pathLst>
            </a:custGeom>
            <a:ln w="31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488783" y="592618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792" y="0"/>
                  </a:moveTo>
                  <a:lnTo>
                    <a:pt x="0" y="6013"/>
                  </a:lnTo>
                  <a:lnTo>
                    <a:pt x="332" y="2330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5" name="object 285"/>
          <p:cNvGrpSpPr/>
          <p:nvPr/>
        </p:nvGrpSpPr>
        <p:grpSpPr>
          <a:xfrm>
            <a:off x="8695505" y="321229"/>
            <a:ext cx="395605" cy="440055"/>
            <a:chOff x="8695505" y="321229"/>
            <a:chExt cx="395605" cy="440055"/>
          </a:xfrm>
        </p:grpSpPr>
        <p:sp>
          <p:nvSpPr>
            <p:cNvPr id="286" name="object 286"/>
            <p:cNvSpPr/>
            <p:nvPr/>
          </p:nvSpPr>
          <p:spPr>
            <a:xfrm>
              <a:off x="8904076" y="379583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90" h="12064">
                  <a:moveTo>
                    <a:pt x="8534" y="11912"/>
                  </a:moveTo>
                  <a:lnTo>
                    <a:pt x="7731" y="10766"/>
                  </a:lnTo>
                  <a:lnTo>
                    <a:pt x="6928" y="9619"/>
                  </a:lnTo>
                </a:path>
                <a:path w="8890" h="12064">
                  <a:moveTo>
                    <a:pt x="6928" y="9619"/>
                  </a:moveTo>
                  <a:lnTo>
                    <a:pt x="5322" y="732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889342" y="362222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40" h="17779">
                  <a:moveTo>
                    <a:pt x="14733" y="17360"/>
                  </a:moveTo>
                  <a:lnTo>
                    <a:pt x="9410" y="10035"/>
                  </a:lnTo>
                  <a:lnTo>
                    <a:pt x="0" y="0"/>
                  </a:lnTo>
                </a:path>
              </a:pathLst>
            </a:custGeom>
            <a:ln w="34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867364" y="344763"/>
              <a:ext cx="22225" cy="17780"/>
            </a:xfrm>
            <a:custGeom>
              <a:avLst/>
              <a:gdLst/>
              <a:ahLst/>
              <a:cxnLst/>
              <a:rect l="l" t="t" r="r" b="b"/>
              <a:pathLst>
                <a:path w="22225" h="17779">
                  <a:moveTo>
                    <a:pt x="21978" y="17459"/>
                  </a:moveTo>
                  <a:lnTo>
                    <a:pt x="16341" y="11542"/>
                  </a:lnTo>
                  <a:lnTo>
                    <a:pt x="12172" y="7751"/>
                  </a:lnTo>
                  <a:lnTo>
                    <a:pt x="7412" y="4449"/>
                  </a:lnTo>
                  <a:lnTo>
                    <a:pt x="0" y="0"/>
                  </a:lnTo>
                </a:path>
              </a:pathLst>
            </a:custGeom>
            <a:ln w="33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841123" y="337866"/>
              <a:ext cx="26670" cy="6985"/>
            </a:xfrm>
            <a:custGeom>
              <a:avLst/>
              <a:gdLst/>
              <a:ahLst/>
              <a:cxnLst/>
              <a:rect l="l" t="t" r="r" b="b"/>
              <a:pathLst>
                <a:path w="26670" h="6985">
                  <a:moveTo>
                    <a:pt x="26241" y="6896"/>
                  </a:moveTo>
                  <a:lnTo>
                    <a:pt x="18762" y="2618"/>
                  </a:lnTo>
                  <a:lnTo>
                    <a:pt x="13535" y="521"/>
                  </a:lnTo>
                  <a:lnTo>
                    <a:pt x="8101" y="0"/>
                  </a:lnTo>
                  <a:lnTo>
                    <a:pt x="0" y="450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815165" y="338317"/>
              <a:ext cx="26034" cy="15240"/>
            </a:xfrm>
            <a:custGeom>
              <a:avLst/>
              <a:gdLst/>
              <a:ahLst/>
              <a:cxnLst/>
              <a:rect l="l" t="t" r="r" b="b"/>
              <a:pathLst>
                <a:path w="26034" h="15239">
                  <a:moveTo>
                    <a:pt x="25957" y="0"/>
                  </a:moveTo>
                  <a:lnTo>
                    <a:pt x="17859" y="789"/>
                  </a:lnTo>
                  <a:lnTo>
                    <a:pt x="12456" y="2638"/>
                  </a:lnTo>
                  <a:lnTo>
                    <a:pt x="7314" y="6974"/>
                  </a:lnTo>
                  <a:lnTo>
                    <a:pt x="0" y="15225"/>
                  </a:lnTo>
                </a:path>
              </a:pathLst>
            </a:custGeom>
            <a:ln w="33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794201" y="353542"/>
              <a:ext cx="21590" cy="44450"/>
            </a:xfrm>
            <a:custGeom>
              <a:avLst/>
              <a:gdLst/>
              <a:ahLst/>
              <a:cxnLst/>
              <a:rect l="l" t="t" r="r" b="b"/>
              <a:pathLst>
                <a:path w="21590" h="44450">
                  <a:moveTo>
                    <a:pt x="20964" y="0"/>
                  </a:moveTo>
                  <a:lnTo>
                    <a:pt x="13727" y="8698"/>
                  </a:lnTo>
                  <a:lnTo>
                    <a:pt x="9131" y="16163"/>
                  </a:lnTo>
                  <a:lnTo>
                    <a:pt x="5210" y="26501"/>
                  </a:lnTo>
                  <a:lnTo>
                    <a:pt x="0" y="43822"/>
                  </a:lnTo>
                </a:path>
              </a:pathLst>
            </a:custGeom>
            <a:ln w="33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781584" y="397364"/>
              <a:ext cx="12700" cy="71120"/>
            </a:xfrm>
            <a:custGeom>
              <a:avLst/>
              <a:gdLst/>
              <a:ahLst/>
              <a:cxnLst/>
              <a:rect l="l" t="t" r="r" b="b"/>
              <a:pathLst>
                <a:path w="12700" h="71120">
                  <a:moveTo>
                    <a:pt x="12616" y="0"/>
                  </a:moveTo>
                  <a:lnTo>
                    <a:pt x="7535" y="17743"/>
                  </a:lnTo>
                  <a:lnTo>
                    <a:pt x="4527" y="31034"/>
                  </a:lnTo>
                  <a:lnTo>
                    <a:pt x="2409" y="46511"/>
                  </a:lnTo>
                  <a:lnTo>
                    <a:pt x="0" y="70814"/>
                  </a:lnTo>
                </a:path>
              </a:pathLst>
            </a:custGeom>
            <a:ln w="32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778241" y="468179"/>
              <a:ext cx="3810" cy="86360"/>
            </a:xfrm>
            <a:custGeom>
              <a:avLst/>
              <a:gdLst/>
              <a:ahLst/>
              <a:cxnLst/>
              <a:rect l="l" t="t" r="r" b="b"/>
              <a:pathLst>
                <a:path w="3809" h="86359">
                  <a:moveTo>
                    <a:pt x="3343" y="0"/>
                  </a:moveTo>
                  <a:lnTo>
                    <a:pt x="1088" y="24537"/>
                  </a:lnTo>
                  <a:lnTo>
                    <a:pt x="57" y="41654"/>
                  </a:lnTo>
                  <a:lnTo>
                    <a:pt x="0" y="59396"/>
                  </a:lnTo>
                  <a:lnTo>
                    <a:pt x="664" y="85808"/>
                  </a:lnTo>
                </a:path>
              </a:pathLst>
            </a:custGeom>
            <a:ln w="31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778906" y="553987"/>
              <a:ext cx="5715" cy="83820"/>
            </a:xfrm>
            <a:custGeom>
              <a:avLst/>
              <a:gdLst/>
              <a:ahLst/>
              <a:cxnLst/>
              <a:rect l="l" t="t" r="r" b="b"/>
              <a:pathLst>
                <a:path w="5715" h="83820">
                  <a:moveTo>
                    <a:pt x="0" y="0"/>
                  </a:moveTo>
                  <a:lnTo>
                    <a:pt x="790" y="26372"/>
                  </a:lnTo>
                  <a:lnTo>
                    <a:pt x="1621" y="43841"/>
                  </a:lnTo>
                  <a:lnTo>
                    <a:pt x="3000" y="60219"/>
                  </a:lnTo>
                  <a:lnTo>
                    <a:pt x="5439" y="83315"/>
                  </a:lnTo>
                </a:path>
              </a:pathLst>
            </a:custGeom>
            <a:ln w="29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784345" y="637303"/>
              <a:ext cx="12700" cy="99060"/>
            </a:xfrm>
            <a:custGeom>
              <a:avLst/>
              <a:gdLst/>
              <a:ahLst/>
              <a:cxnLst/>
              <a:rect l="l" t="t" r="r" b="b"/>
              <a:pathLst>
                <a:path w="12700" h="99059">
                  <a:moveTo>
                    <a:pt x="0" y="0"/>
                  </a:moveTo>
                  <a:lnTo>
                    <a:pt x="6723" y="51941"/>
                  </a:lnTo>
                  <a:lnTo>
                    <a:pt x="10236" y="79544"/>
                  </a:lnTo>
                  <a:lnTo>
                    <a:pt x="11685" y="92069"/>
                  </a:lnTo>
                  <a:lnTo>
                    <a:pt x="12214" y="98778"/>
                  </a:lnTo>
                </a:path>
              </a:pathLst>
            </a:custGeom>
            <a:ln w="30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795522" y="736082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038" y="0"/>
                  </a:moveTo>
                  <a:lnTo>
                    <a:pt x="1639" y="9180"/>
                  </a:lnTo>
                  <a:lnTo>
                    <a:pt x="0" y="5706"/>
                  </a:lnTo>
                </a:path>
              </a:pathLst>
            </a:custGeom>
            <a:ln w="31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712968" y="517004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5" h="6350">
                  <a:moveTo>
                    <a:pt x="0" y="5839"/>
                  </a:moveTo>
                  <a:lnTo>
                    <a:pt x="458" y="5151"/>
                  </a:lnTo>
                  <a:lnTo>
                    <a:pt x="916" y="4463"/>
                  </a:lnTo>
                </a:path>
                <a:path w="5715" h="6350">
                  <a:moveTo>
                    <a:pt x="916" y="4463"/>
                  </a:moveTo>
                  <a:lnTo>
                    <a:pt x="1834" y="3088"/>
                  </a:lnTo>
                  <a:lnTo>
                    <a:pt x="538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718352" y="509682"/>
              <a:ext cx="12700" cy="7620"/>
            </a:xfrm>
            <a:custGeom>
              <a:avLst/>
              <a:gdLst/>
              <a:ahLst/>
              <a:cxnLst/>
              <a:rect l="l" t="t" r="r" b="b"/>
              <a:pathLst>
                <a:path w="12700" h="7620">
                  <a:moveTo>
                    <a:pt x="0" y="7322"/>
                  </a:moveTo>
                  <a:lnTo>
                    <a:pt x="3549" y="4232"/>
                  </a:lnTo>
                  <a:lnTo>
                    <a:pt x="12621" y="0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730974" y="500846"/>
              <a:ext cx="27305" cy="8890"/>
            </a:xfrm>
            <a:custGeom>
              <a:avLst/>
              <a:gdLst/>
              <a:ahLst/>
              <a:cxnLst/>
              <a:rect l="l" t="t" r="r" b="b"/>
              <a:pathLst>
                <a:path w="27304" h="8890">
                  <a:moveTo>
                    <a:pt x="0" y="8835"/>
                  </a:moveTo>
                  <a:lnTo>
                    <a:pt x="5525" y="6315"/>
                  </a:lnTo>
                  <a:lnTo>
                    <a:pt x="10180" y="4555"/>
                  </a:lnTo>
                  <a:lnTo>
                    <a:pt x="16498" y="2726"/>
                  </a:lnTo>
                  <a:lnTo>
                    <a:pt x="27010" y="0"/>
                  </a:lnTo>
                </a:path>
              </a:pathLst>
            </a:custGeom>
            <a:ln w="34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757984" y="491700"/>
              <a:ext cx="46990" cy="9525"/>
            </a:xfrm>
            <a:custGeom>
              <a:avLst/>
              <a:gdLst/>
              <a:ahLst/>
              <a:cxnLst/>
              <a:rect l="l" t="t" r="r" b="b"/>
              <a:pathLst>
                <a:path w="46990" h="9525">
                  <a:moveTo>
                    <a:pt x="0" y="9146"/>
                  </a:moveTo>
                  <a:lnTo>
                    <a:pt x="10814" y="6415"/>
                  </a:lnTo>
                  <a:lnTo>
                    <a:pt x="19252" y="4552"/>
                  </a:lnTo>
                  <a:lnTo>
                    <a:pt x="29662" y="2699"/>
                  </a:lnTo>
                  <a:lnTo>
                    <a:pt x="46393" y="0"/>
                  </a:lnTo>
                </a:path>
              </a:pathLst>
            </a:custGeom>
            <a:ln w="33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804378" y="482885"/>
              <a:ext cx="64135" cy="8890"/>
            </a:xfrm>
            <a:custGeom>
              <a:avLst/>
              <a:gdLst/>
              <a:ahLst/>
              <a:cxnLst/>
              <a:rect l="l" t="t" r="r" b="b"/>
              <a:pathLst>
                <a:path w="64134" h="8890">
                  <a:moveTo>
                    <a:pt x="0" y="8814"/>
                  </a:moveTo>
                  <a:lnTo>
                    <a:pt x="17004" y="6121"/>
                  </a:lnTo>
                  <a:lnTo>
                    <a:pt x="29324" y="4305"/>
                  </a:lnTo>
                  <a:lnTo>
                    <a:pt x="42948" y="2540"/>
                  </a:lnTo>
                  <a:lnTo>
                    <a:pt x="63861" y="0"/>
                  </a:lnTo>
                </a:path>
              </a:pathLst>
            </a:custGeom>
            <a:ln w="32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868240" y="474994"/>
              <a:ext cx="68580" cy="8255"/>
            </a:xfrm>
            <a:custGeom>
              <a:avLst/>
              <a:gdLst/>
              <a:ahLst/>
              <a:cxnLst/>
              <a:rect l="l" t="t" r="r" b="b"/>
              <a:pathLst>
                <a:path w="68579" h="8254">
                  <a:moveTo>
                    <a:pt x="0" y="7890"/>
                  </a:moveTo>
                  <a:lnTo>
                    <a:pt x="20987" y="5365"/>
                  </a:lnTo>
                  <a:lnTo>
                    <a:pt x="35120" y="3701"/>
                  </a:lnTo>
                  <a:lnTo>
                    <a:pt x="48823" y="2159"/>
                  </a:lnTo>
                  <a:lnTo>
                    <a:pt x="68519" y="0"/>
                  </a:lnTo>
                </a:path>
              </a:pathLst>
            </a:custGeom>
            <a:ln w="31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936759" y="469222"/>
              <a:ext cx="55880" cy="6350"/>
            </a:xfrm>
            <a:custGeom>
              <a:avLst/>
              <a:gdLst/>
              <a:ahLst/>
              <a:cxnLst/>
              <a:rect l="l" t="t" r="r" b="b"/>
              <a:pathLst>
                <a:path w="55879" h="6350">
                  <a:moveTo>
                    <a:pt x="0" y="5771"/>
                  </a:moveTo>
                  <a:lnTo>
                    <a:pt x="19489" y="3646"/>
                  </a:lnTo>
                  <a:lnTo>
                    <a:pt x="31746" y="2336"/>
                  </a:lnTo>
                  <a:lnTo>
                    <a:pt x="41956" y="1301"/>
                  </a:lnTo>
                  <a:lnTo>
                    <a:pt x="55303" y="0"/>
                  </a:lnTo>
                </a:path>
              </a:pathLst>
            </a:custGeom>
            <a:ln w="30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992062" y="467480"/>
              <a:ext cx="28575" cy="1905"/>
            </a:xfrm>
            <a:custGeom>
              <a:avLst/>
              <a:gdLst/>
              <a:ahLst/>
              <a:cxnLst/>
              <a:rect l="l" t="t" r="r" b="b"/>
              <a:pathLst>
                <a:path w="28575" h="1904">
                  <a:moveTo>
                    <a:pt x="0" y="1742"/>
                  </a:moveTo>
                  <a:lnTo>
                    <a:pt x="12926" y="514"/>
                  </a:lnTo>
                  <a:lnTo>
                    <a:pt x="20191" y="0"/>
                  </a:lnTo>
                  <a:lnTo>
                    <a:pt x="24457" y="104"/>
                  </a:lnTo>
                  <a:lnTo>
                    <a:pt x="28385" y="733"/>
                  </a:lnTo>
                </a:path>
              </a:pathLst>
            </a:custGeom>
            <a:ln w="30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019276" y="468213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4">
                  <a:moveTo>
                    <a:pt x="1171" y="0"/>
                  </a:moveTo>
                  <a:lnTo>
                    <a:pt x="7364" y="1144"/>
                  </a:lnTo>
                  <a:lnTo>
                    <a:pt x="0" y="6734"/>
                  </a:lnTo>
                </a:path>
              </a:pathLst>
            </a:custGeom>
            <a:ln w="32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997391" y="474947"/>
              <a:ext cx="22225" cy="15875"/>
            </a:xfrm>
            <a:custGeom>
              <a:avLst/>
              <a:gdLst/>
              <a:ahLst/>
              <a:cxnLst/>
              <a:rect l="l" t="t" r="r" b="b"/>
              <a:pathLst>
                <a:path w="22225" h="15875">
                  <a:moveTo>
                    <a:pt x="21884" y="0"/>
                  </a:moveTo>
                  <a:lnTo>
                    <a:pt x="17400" y="3391"/>
                  </a:lnTo>
                  <a:lnTo>
                    <a:pt x="13625" y="6169"/>
                  </a:lnTo>
                  <a:lnTo>
                    <a:pt x="8509" y="9816"/>
                  </a:lnTo>
                  <a:lnTo>
                    <a:pt x="0" y="15816"/>
                  </a:lnTo>
                </a:path>
              </a:pathLst>
            </a:custGeom>
            <a:ln w="34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968278" y="490763"/>
              <a:ext cx="29209" cy="23495"/>
            </a:xfrm>
            <a:custGeom>
              <a:avLst/>
              <a:gdLst/>
              <a:ahLst/>
              <a:cxnLst/>
              <a:rect l="l" t="t" r="r" b="b"/>
              <a:pathLst>
                <a:path w="29209" h="23495">
                  <a:moveTo>
                    <a:pt x="29112" y="0"/>
                  </a:moveTo>
                  <a:lnTo>
                    <a:pt x="20490" y="6118"/>
                  </a:lnTo>
                  <a:lnTo>
                    <a:pt x="14583" y="10598"/>
                  </a:lnTo>
                  <a:lnTo>
                    <a:pt x="8662" y="15637"/>
                  </a:lnTo>
                  <a:lnTo>
                    <a:pt x="0" y="23432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945920" y="514196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59" h="27304">
                  <a:moveTo>
                    <a:pt x="22358" y="0"/>
                  </a:moveTo>
                  <a:lnTo>
                    <a:pt x="13800" y="7848"/>
                  </a:lnTo>
                  <a:lnTo>
                    <a:pt x="8618" y="13264"/>
                  </a:lnTo>
                  <a:lnTo>
                    <a:pt x="4717" y="18768"/>
                  </a:lnTo>
                  <a:lnTo>
                    <a:pt x="0" y="26882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939523" y="541078"/>
              <a:ext cx="6985" cy="24765"/>
            </a:xfrm>
            <a:custGeom>
              <a:avLst/>
              <a:gdLst/>
              <a:ahLst/>
              <a:cxnLst/>
              <a:rect l="l" t="t" r="r" b="b"/>
              <a:pathLst>
                <a:path w="6984" h="24765">
                  <a:moveTo>
                    <a:pt x="6397" y="0"/>
                  </a:moveTo>
                  <a:lnTo>
                    <a:pt x="1957" y="8076"/>
                  </a:lnTo>
                  <a:lnTo>
                    <a:pt x="0" y="13328"/>
                  </a:lnTo>
                  <a:lnTo>
                    <a:pt x="94" y="18061"/>
                  </a:lnTo>
                  <a:lnTo>
                    <a:pt x="1810" y="24578"/>
                  </a:lnTo>
                </a:path>
              </a:pathLst>
            </a:custGeom>
            <a:ln w="32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941333" y="565656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79" h="17145">
                  <a:moveTo>
                    <a:pt x="0" y="0"/>
                  </a:moveTo>
                  <a:lnTo>
                    <a:pt x="3178" y="10903"/>
                  </a:lnTo>
                  <a:lnTo>
                    <a:pt x="17367" y="16949"/>
                  </a:lnTo>
                </a:path>
              </a:pathLst>
            </a:custGeom>
            <a:ln w="33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958700" y="582606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59" h="5715">
                  <a:moveTo>
                    <a:pt x="0" y="0"/>
                  </a:moveTo>
                  <a:lnTo>
                    <a:pt x="8530" y="3485"/>
                  </a:lnTo>
                  <a:lnTo>
                    <a:pt x="15034" y="5208"/>
                  </a:lnTo>
                  <a:lnTo>
                    <a:pt x="22807" y="5676"/>
                  </a:lnTo>
                  <a:lnTo>
                    <a:pt x="35142" y="5395"/>
                  </a:lnTo>
                </a:path>
              </a:pathLst>
            </a:custGeom>
            <a:ln w="33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993843" y="578856"/>
              <a:ext cx="40640" cy="9525"/>
            </a:xfrm>
            <a:custGeom>
              <a:avLst/>
              <a:gdLst/>
              <a:ahLst/>
              <a:cxnLst/>
              <a:rect l="l" t="t" r="r" b="b"/>
              <a:pathLst>
                <a:path w="40640" h="9525">
                  <a:moveTo>
                    <a:pt x="0" y="9145"/>
                  </a:moveTo>
                  <a:lnTo>
                    <a:pt x="12421" y="8636"/>
                  </a:lnTo>
                  <a:lnTo>
                    <a:pt x="20791" y="7513"/>
                  </a:lnTo>
                  <a:lnTo>
                    <a:pt x="28916" y="4920"/>
                  </a:lnTo>
                  <a:lnTo>
                    <a:pt x="40602" y="0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9034446" y="555679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5" h="23495">
                  <a:moveTo>
                    <a:pt x="0" y="23176"/>
                  </a:moveTo>
                  <a:lnTo>
                    <a:pt x="11528" y="18037"/>
                  </a:lnTo>
                  <a:lnTo>
                    <a:pt x="18550" y="13910"/>
                  </a:lnTo>
                  <a:lnTo>
                    <a:pt x="23924" y="8622"/>
                  </a:lnTo>
                  <a:lnTo>
                    <a:pt x="30511" y="0"/>
                  </a:lnTo>
                </a:path>
              </a:pathLst>
            </a:custGeom>
            <a:ln w="32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9064957" y="524070"/>
              <a:ext cx="9525" cy="31750"/>
            </a:xfrm>
            <a:custGeom>
              <a:avLst/>
              <a:gdLst/>
              <a:ahLst/>
              <a:cxnLst/>
              <a:rect l="l" t="t" r="r" b="b"/>
              <a:pathLst>
                <a:path w="9525" h="31750">
                  <a:moveTo>
                    <a:pt x="0" y="31608"/>
                  </a:moveTo>
                  <a:lnTo>
                    <a:pt x="6236" y="22855"/>
                  </a:lnTo>
                  <a:lnTo>
                    <a:pt x="9155" y="16645"/>
                  </a:lnTo>
                  <a:lnTo>
                    <a:pt x="9514" y="10014"/>
                  </a:lnTo>
                  <a:lnTo>
                    <a:pt x="8070" y="0"/>
                  </a:lnTo>
                </a:path>
              </a:pathLst>
            </a:custGeom>
            <a:ln w="32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9054707" y="492435"/>
              <a:ext cx="18415" cy="31750"/>
            </a:xfrm>
            <a:custGeom>
              <a:avLst/>
              <a:gdLst/>
              <a:ahLst/>
              <a:cxnLst/>
              <a:rect l="l" t="t" r="r" b="b"/>
              <a:pathLst>
                <a:path w="18415" h="31750">
                  <a:moveTo>
                    <a:pt x="18319" y="31635"/>
                  </a:moveTo>
                  <a:lnTo>
                    <a:pt x="16463" y="21620"/>
                  </a:lnTo>
                  <a:lnTo>
                    <a:pt x="13935" y="14986"/>
                  </a:lnTo>
                  <a:lnTo>
                    <a:pt x="9020" y="8768"/>
                  </a:lnTo>
                  <a:lnTo>
                    <a:pt x="0" y="0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016693" y="468847"/>
              <a:ext cx="38100" cy="24130"/>
            </a:xfrm>
            <a:custGeom>
              <a:avLst/>
              <a:gdLst/>
              <a:ahLst/>
              <a:cxnLst/>
              <a:rect l="l" t="t" r="r" b="b"/>
              <a:pathLst>
                <a:path w="38100" h="24129">
                  <a:moveTo>
                    <a:pt x="38014" y="23587"/>
                  </a:moveTo>
                  <a:lnTo>
                    <a:pt x="28686" y="14945"/>
                  </a:lnTo>
                  <a:lnTo>
                    <a:pt x="21617" y="9607"/>
                  </a:lnTo>
                  <a:lnTo>
                    <a:pt x="13243" y="5362"/>
                  </a:lnTo>
                  <a:lnTo>
                    <a:pt x="0" y="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973613" y="458038"/>
              <a:ext cx="43180" cy="11430"/>
            </a:xfrm>
            <a:custGeom>
              <a:avLst/>
              <a:gdLst/>
              <a:ahLst/>
              <a:cxnLst/>
              <a:rect l="l" t="t" r="r" b="b"/>
              <a:pathLst>
                <a:path w="43179" h="11429">
                  <a:moveTo>
                    <a:pt x="43079" y="10808"/>
                  </a:moveTo>
                  <a:lnTo>
                    <a:pt x="29756" y="5644"/>
                  </a:lnTo>
                  <a:lnTo>
                    <a:pt x="20828" y="2797"/>
                  </a:lnTo>
                  <a:lnTo>
                    <a:pt x="12255" y="1253"/>
                  </a:lnTo>
                  <a:lnTo>
                    <a:pt x="0" y="0"/>
                  </a:lnTo>
                </a:path>
              </a:pathLst>
            </a:custGeom>
            <a:ln w="32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939994" y="456690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40">
                  <a:moveTo>
                    <a:pt x="33618" y="1348"/>
                  </a:moveTo>
                  <a:lnTo>
                    <a:pt x="21510" y="275"/>
                  </a:lnTo>
                  <a:lnTo>
                    <a:pt x="13972" y="0"/>
                  </a:lnTo>
                  <a:lnTo>
                    <a:pt x="7853" y="594"/>
                  </a:lnTo>
                  <a:lnTo>
                    <a:pt x="0" y="2134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9" name="object 319"/>
          <p:cNvGrpSpPr/>
          <p:nvPr/>
        </p:nvGrpSpPr>
        <p:grpSpPr>
          <a:xfrm>
            <a:off x="9103004" y="426240"/>
            <a:ext cx="121920" cy="193040"/>
            <a:chOff x="9103004" y="426240"/>
            <a:chExt cx="121920" cy="193040"/>
          </a:xfrm>
        </p:grpSpPr>
        <p:sp>
          <p:nvSpPr>
            <p:cNvPr id="320" name="object 320"/>
            <p:cNvSpPr/>
            <p:nvPr/>
          </p:nvSpPr>
          <p:spPr>
            <a:xfrm>
              <a:off x="9138818" y="4838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203" y="0"/>
                  </a:moveTo>
                  <a:lnTo>
                    <a:pt x="973" y="0"/>
                  </a:lnTo>
                </a:path>
                <a:path w="1270" h="1270">
                  <a:moveTo>
                    <a:pt x="973" y="0"/>
                  </a:moveTo>
                  <a:lnTo>
                    <a:pt x="744" y="0"/>
                  </a:lnTo>
                  <a:lnTo>
                    <a:pt x="0" y="91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137045" y="484731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1772" y="0"/>
                  </a:moveTo>
                  <a:lnTo>
                    <a:pt x="1028" y="917"/>
                  </a:lnTo>
                  <a:lnTo>
                    <a:pt x="0" y="526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135604" y="490001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4" h="13970">
                  <a:moveTo>
                    <a:pt x="1440" y="0"/>
                  </a:moveTo>
                  <a:lnTo>
                    <a:pt x="412" y="4353"/>
                  </a:lnTo>
                  <a:lnTo>
                    <a:pt x="0" y="13507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135192" y="503508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4" h="22859">
                  <a:moveTo>
                    <a:pt x="412" y="0"/>
                  </a:moveTo>
                  <a:lnTo>
                    <a:pt x="0" y="9154"/>
                  </a:lnTo>
                  <a:lnTo>
                    <a:pt x="1886" y="22624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137079" y="526133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5" h="27940">
                  <a:moveTo>
                    <a:pt x="0" y="0"/>
                  </a:moveTo>
                  <a:lnTo>
                    <a:pt x="1147" y="8010"/>
                  </a:lnTo>
                  <a:lnTo>
                    <a:pt x="2102" y="13567"/>
                  </a:lnTo>
                  <a:lnTo>
                    <a:pt x="3379" y="19271"/>
                  </a:lnTo>
                  <a:lnTo>
                    <a:pt x="5494" y="27720"/>
                  </a:lnTo>
                </a:path>
              </a:pathLst>
            </a:custGeom>
            <a:ln w="33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142573" y="553854"/>
              <a:ext cx="11430" cy="42545"/>
            </a:xfrm>
            <a:custGeom>
              <a:avLst/>
              <a:gdLst/>
              <a:ahLst/>
              <a:cxnLst/>
              <a:rect l="l" t="t" r="r" b="b"/>
              <a:pathLst>
                <a:path w="11429" h="42545">
                  <a:moveTo>
                    <a:pt x="0" y="0"/>
                  </a:moveTo>
                  <a:lnTo>
                    <a:pt x="5957" y="21329"/>
                  </a:lnTo>
                  <a:lnTo>
                    <a:pt x="9108" y="32871"/>
                  </a:lnTo>
                  <a:lnTo>
                    <a:pt x="10501" y="38613"/>
                  </a:lnTo>
                  <a:lnTo>
                    <a:pt x="11186" y="42546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152699" y="596400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1061" y="0"/>
                  </a:moveTo>
                  <a:lnTo>
                    <a:pt x="1968" y="5810"/>
                  </a:lnTo>
                  <a:lnTo>
                    <a:pt x="0" y="4218"/>
                  </a:lnTo>
                </a:path>
              </a:pathLst>
            </a:custGeom>
            <a:ln w="33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146407" y="589838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6291" y="10780"/>
                  </a:moveTo>
                  <a:lnTo>
                    <a:pt x="4323" y="9190"/>
                  </a:lnTo>
                  <a:lnTo>
                    <a:pt x="0" y="0"/>
                  </a:lnTo>
                </a:path>
              </a:pathLst>
            </a:custGeom>
            <a:ln w="34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136065" y="565159"/>
              <a:ext cx="10795" cy="24765"/>
            </a:xfrm>
            <a:custGeom>
              <a:avLst/>
              <a:gdLst/>
              <a:ahLst/>
              <a:cxnLst/>
              <a:rect l="l" t="t" r="r" b="b"/>
              <a:pathLst>
                <a:path w="10795" h="24765">
                  <a:moveTo>
                    <a:pt x="10342" y="24679"/>
                  </a:moveTo>
                  <a:lnTo>
                    <a:pt x="7748" y="19124"/>
                  </a:lnTo>
                  <a:lnTo>
                    <a:pt x="5806" y="14702"/>
                  </a:lnTo>
                  <a:lnTo>
                    <a:pt x="3546" y="9099"/>
                  </a:lnTo>
                  <a:lnTo>
                    <a:pt x="0" y="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124706" y="530972"/>
              <a:ext cx="11430" cy="34290"/>
            </a:xfrm>
            <a:custGeom>
              <a:avLst/>
              <a:gdLst/>
              <a:ahLst/>
              <a:cxnLst/>
              <a:rect l="l" t="t" r="r" b="b"/>
              <a:pathLst>
                <a:path w="11429" h="34290">
                  <a:moveTo>
                    <a:pt x="11358" y="34187"/>
                  </a:moveTo>
                  <a:lnTo>
                    <a:pt x="7796" y="24938"/>
                  </a:lnTo>
                  <a:lnTo>
                    <a:pt x="5425" y="18294"/>
                  </a:lnTo>
                  <a:lnTo>
                    <a:pt x="3181" y="11050"/>
                  </a:lnTo>
                  <a:lnTo>
                    <a:pt x="0" y="0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119469" y="494893"/>
              <a:ext cx="5715" cy="36195"/>
            </a:xfrm>
            <a:custGeom>
              <a:avLst/>
              <a:gdLst/>
              <a:ahLst/>
              <a:cxnLst/>
              <a:rect l="l" t="t" r="r" b="b"/>
              <a:pathLst>
                <a:path w="5715" h="36195">
                  <a:moveTo>
                    <a:pt x="5236" y="36078"/>
                  </a:moveTo>
                  <a:lnTo>
                    <a:pt x="2150" y="24998"/>
                  </a:lnTo>
                  <a:lnTo>
                    <a:pt x="576" y="17547"/>
                  </a:lnTo>
                  <a:lnTo>
                    <a:pt x="23" y="10341"/>
                  </a:lnTo>
                  <a:lnTo>
                    <a:pt x="0" y="0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119469" y="465244"/>
              <a:ext cx="7620" cy="29845"/>
            </a:xfrm>
            <a:custGeom>
              <a:avLst/>
              <a:gdLst/>
              <a:ahLst/>
              <a:cxnLst/>
              <a:rect l="l" t="t" r="r" b="b"/>
              <a:pathLst>
                <a:path w="7620" h="29845">
                  <a:moveTo>
                    <a:pt x="0" y="29649"/>
                  </a:moveTo>
                  <a:lnTo>
                    <a:pt x="168" y="19407"/>
                  </a:lnTo>
                  <a:lnTo>
                    <a:pt x="961" y="12905"/>
                  </a:lnTo>
                  <a:lnTo>
                    <a:pt x="3040" y="7362"/>
                  </a:lnTo>
                  <a:lnTo>
                    <a:pt x="7069" y="0"/>
                  </a:lnTo>
                </a:path>
              </a:pathLst>
            </a:custGeom>
            <a:ln w="32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126538" y="447501"/>
              <a:ext cx="20320" cy="17780"/>
            </a:xfrm>
            <a:custGeom>
              <a:avLst/>
              <a:gdLst/>
              <a:ahLst/>
              <a:cxnLst/>
              <a:rect l="l" t="t" r="r" b="b"/>
              <a:pathLst>
                <a:path w="20320" h="17779">
                  <a:moveTo>
                    <a:pt x="0" y="17743"/>
                  </a:moveTo>
                  <a:lnTo>
                    <a:pt x="4233" y="10565"/>
                  </a:lnTo>
                  <a:lnTo>
                    <a:pt x="7744" y="6324"/>
                  </a:lnTo>
                  <a:lnTo>
                    <a:pt x="12424" y="3357"/>
                  </a:lnTo>
                  <a:lnTo>
                    <a:pt x="20163" y="0"/>
                  </a:lnTo>
                </a:path>
              </a:pathLst>
            </a:custGeom>
            <a:ln w="32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146701" y="442856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79">
                  <a:moveTo>
                    <a:pt x="0" y="4644"/>
                  </a:moveTo>
                  <a:lnTo>
                    <a:pt x="7894" y="1506"/>
                  </a:lnTo>
                  <a:lnTo>
                    <a:pt x="13665" y="74"/>
                  </a:lnTo>
                  <a:lnTo>
                    <a:pt x="20141" y="0"/>
                  </a:lnTo>
                  <a:lnTo>
                    <a:pt x="30146" y="936"/>
                  </a:lnTo>
                </a:path>
              </a:pathLst>
            </a:custGeom>
            <a:ln w="33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176848" y="443793"/>
              <a:ext cx="31750" cy="8255"/>
            </a:xfrm>
            <a:custGeom>
              <a:avLst/>
              <a:gdLst/>
              <a:ahLst/>
              <a:cxnLst/>
              <a:rect l="l" t="t" r="r" b="b"/>
              <a:pathLst>
                <a:path w="31750" h="8254">
                  <a:moveTo>
                    <a:pt x="0" y="0"/>
                  </a:moveTo>
                  <a:lnTo>
                    <a:pt x="10020" y="1122"/>
                  </a:lnTo>
                  <a:lnTo>
                    <a:pt x="16602" y="2355"/>
                  </a:lnTo>
                  <a:lnTo>
                    <a:pt x="22665" y="4470"/>
                  </a:lnTo>
                  <a:lnTo>
                    <a:pt x="31127" y="8239"/>
                  </a:lnTo>
                </a:path>
              </a:pathLst>
            </a:custGeom>
            <a:ln w="33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5" name="object 335"/>
          <p:cNvGrpSpPr/>
          <p:nvPr/>
        </p:nvGrpSpPr>
        <p:grpSpPr>
          <a:xfrm>
            <a:off x="9278677" y="386268"/>
            <a:ext cx="421005" cy="230504"/>
            <a:chOff x="9278677" y="386268"/>
            <a:chExt cx="421005" cy="230504"/>
          </a:xfrm>
        </p:grpSpPr>
        <p:pic>
          <p:nvPicPr>
            <p:cNvPr id="336" name="object 3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8677" y="414826"/>
              <a:ext cx="248269" cy="201951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8555" y="386268"/>
              <a:ext cx="150962" cy="214383"/>
            </a:xfrm>
            <a:prstGeom prst="rect">
              <a:avLst/>
            </a:prstGeom>
          </p:spPr>
        </p:pic>
      </p:grpSp>
      <p:grpSp>
        <p:nvGrpSpPr>
          <p:cNvPr id="338" name="object 338"/>
          <p:cNvGrpSpPr/>
          <p:nvPr/>
        </p:nvGrpSpPr>
        <p:grpSpPr>
          <a:xfrm>
            <a:off x="9831419" y="583251"/>
            <a:ext cx="38735" cy="36195"/>
            <a:chOff x="9831419" y="583251"/>
            <a:chExt cx="38735" cy="36195"/>
          </a:xfrm>
        </p:grpSpPr>
        <p:sp>
          <p:nvSpPr>
            <p:cNvPr id="339" name="object 339"/>
            <p:cNvSpPr/>
            <p:nvPr/>
          </p:nvSpPr>
          <p:spPr>
            <a:xfrm>
              <a:off x="9852166" y="60165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848874" y="600707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3291" y="944"/>
                  </a:moveTo>
                  <a:lnTo>
                    <a:pt x="1744" y="714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1" name="object 341"/>
          <p:cNvGrpSpPr/>
          <p:nvPr/>
        </p:nvGrpSpPr>
        <p:grpSpPr>
          <a:xfrm>
            <a:off x="454824" y="1241737"/>
            <a:ext cx="57150" cy="165100"/>
            <a:chOff x="454824" y="1241737"/>
            <a:chExt cx="57150" cy="165100"/>
          </a:xfrm>
        </p:grpSpPr>
        <p:sp>
          <p:nvSpPr>
            <p:cNvPr id="342" name="object 342"/>
            <p:cNvSpPr/>
            <p:nvPr/>
          </p:nvSpPr>
          <p:spPr>
            <a:xfrm>
              <a:off x="494373" y="125977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90911" y="1259261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4">
                  <a:moveTo>
                    <a:pt x="3462" y="514"/>
                  </a:moveTo>
                  <a:lnTo>
                    <a:pt x="1515" y="114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87522" y="1259147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4">
                  <a:moveTo>
                    <a:pt x="3388" y="113"/>
                  </a:moveTo>
                  <a:lnTo>
                    <a:pt x="1872" y="0"/>
                  </a:lnTo>
                  <a:lnTo>
                    <a:pt x="0" y="623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83809" y="1259771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4">
                  <a:moveTo>
                    <a:pt x="3713" y="0"/>
                  </a:moveTo>
                  <a:lnTo>
                    <a:pt x="1840" y="624"/>
                  </a:lnTo>
                  <a:lnTo>
                    <a:pt x="0" y="3986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80592" y="1263757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09" h="10794">
                  <a:moveTo>
                    <a:pt x="3216" y="0"/>
                  </a:moveTo>
                  <a:lnTo>
                    <a:pt x="1375" y="3361"/>
                  </a:lnTo>
                  <a:lnTo>
                    <a:pt x="0" y="10758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78059" y="127451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4">
                  <a:moveTo>
                    <a:pt x="2533" y="0"/>
                  </a:moveTo>
                  <a:lnTo>
                    <a:pt x="1157" y="7394"/>
                  </a:lnTo>
                  <a:lnTo>
                    <a:pt x="0" y="19680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75529" y="1294196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40" h="29209">
                  <a:moveTo>
                    <a:pt x="2530" y="0"/>
                  </a:moveTo>
                  <a:lnTo>
                    <a:pt x="1839" y="7360"/>
                  </a:lnTo>
                  <a:lnTo>
                    <a:pt x="1345" y="12811"/>
                  </a:lnTo>
                  <a:lnTo>
                    <a:pt x="811" y="19052"/>
                  </a:lnTo>
                  <a:lnTo>
                    <a:pt x="0" y="28780"/>
                  </a:lnTo>
                </a:path>
              </a:pathLst>
            </a:custGeom>
            <a:ln w="34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71293" y="1322976"/>
              <a:ext cx="4445" cy="67310"/>
            </a:xfrm>
            <a:custGeom>
              <a:avLst/>
              <a:gdLst/>
              <a:ahLst/>
              <a:cxnLst/>
              <a:rect l="l" t="t" r="r" b="b"/>
              <a:pathLst>
                <a:path w="4445" h="67309">
                  <a:moveTo>
                    <a:pt x="4235" y="0"/>
                  </a:moveTo>
                  <a:lnTo>
                    <a:pt x="2063" y="30847"/>
                  </a:lnTo>
                  <a:lnTo>
                    <a:pt x="897" y="48104"/>
                  </a:lnTo>
                  <a:lnTo>
                    <a:pt x="342" y="58047"/>
                  </a:lnTo>
                  <a:lnTo>
                    <a:pt x="0" y="66954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0" name="object 350"/>
          <p:cNvGrpSpPr/>
          <p:nvPr/>
        </p:nvGrpSpPr>
        <p:grpSpPr>
          <a:xfrm>
            <a:off x="639841" y="1363911"/>
            <a:ext cx="1270" cy="35560"/>
            <a:chOff x="639841" y="1363911"/>
            <a:chExt cx="1270" cy="35560"/>
          </a:xfrm>
        </p:grpSpPr>
        <p:sp>
          <p:nvSpPr>
            <p:cNvPr id="351" name="object 351"/>
            <p:cNvSpPr/>
            <p:nvPr/>
          </p:nvSpPr>
          <p:spPr>
            <a:xfrm>
              <a:off x="640842" y="138148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39841" y="138136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1001" y="114"/>
                  </a:moveTo>
                  <a:lnTo>
                    <a:pt x="371" y="114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3" name="object 3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63371" y="1175470"/>
            <a:ext cx="348637" cy="305683"/>
          </a:xfrm>
          <a:prstGeom prst="rect">
            <a:avLst/>
          </a:prstGeom>
        </p:spPr>
      </p:pic>
      <p:grpSp>
        <p:nvGrpSpPr>
          <p:cNvPr id="354" name="object 354"/>
          <p:cNvGrpSpPr/>
          <p:nvPr/>
        </p:nvGrpSpPr>
        <p:grpSpPr>
          <a:xfrm>
            <a:off x="1709398" y="1216468"/>
            <a:ext cx="46355" cy="190500"/>
            <a:chOff x="1709398" y="1216468"/>
            <a:chExt cx="46355" cy="190500"/>
          </a:xfrm>
        </p:grpSpPr>
        <p:sp>
          <p:nvSpPr>
            <p:cNvPr id="355" name="object 355"/>
            <p:cNvSpPr/>
            <p:nvPr/>
          </p:nvSpPr>
          <p:spPr>
            <a:xfrm>
              <a:off x="1738240" y="130614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516"/>
                  </a:moveTo>
                  <a:lnTo>
                    <a:pt x="17462" y="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738011" y="1303369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387"/>
                  </a:moveTo>
                  <a:lnTo>
                    <a:pt x="17691" y="1387"/>
                  </a:lnTo>
                </a:path>
              </a:pathLst>
            </a:custGeom>
            <a:ln w="37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737037" y="130151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973" y="1853"/>
                  </a:moveTo>
                  <a:lnTo>
                    <a:pt x="744" y="110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735493" y="1301405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5" h="4444">
                  <a:moveTo>
                    <a:pt x="1543" y="110"/>
                  </a:moveTo>
                  <a:lnTo>
                    <a:pt x="799" y="0"/>
                  </a:lnTo>
                  <a:lnTo>
                    <a:pt x="0" y="426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733993" y="1305666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5">
                  <a:moveTo>
                    <a:pt x="1500" y="0"/>
                  </a:moveTo>
                  <a:lnTo>
                    <a:pt x="700" y="4260"/>
                  </a:lnTo>
                  <a:lnTo>
                    <a:pt x="0" y="14210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730541" y="1319876"/>
              <a:ext cx="3810" cy="70485"/>
            </a:xfrm>
            <a:custGeom>
              <a:avLst/>
              <a:gdLst/>
              <a:ahLst/>
              <a:cxnLst/>
              <a:rect l="l" t="t" r="r" b="b"/>
              <a:pathLst>
                <a:path w="3810" h="70484">
                  <a:moveTo>
                    <a:pt x="3452" y="0"/>
                  </a:moveTo>
                  <a:lnTo>
                    <a:pt x="1638" y="35860"/>
                  </a:lnTo>
                  <a:lnTo>
                    <a:pt x="674" y="55116"/>
                  </a:lnTo>
                  <a:lnTo>
                    <a:pt x="235" y="64342"/>
                  </a:lnTo>
                  <a:lnTo>
                    <a:pt x="0" y="70110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728643" y="1239472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5093" y="2405"/>
                  </a:moveTo>
                  <a:lnTo>
                    <a:pt x="4291" y="2175"/>
                  </a:lnTo>
                  <a:lnTo>
                    <a:pt x="3488" y="1947"/>
                  </a:lnTo>
                </a:path>
                <a:path w="5714" h="2540">
                  <a:moveTo>
                    <a:pt x="3488" y="1947"/>
                  </a:moveTo>
                  <a:lnTo>
                    <a:pt x="1883" y="14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726760" y="123615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883" y="3316"/>
                  </a:moveTo>
                  <a:lnTo>
                    <a:pt x="0" y="1828"/>
                  </a:lnTo>
                  <a:lnTo>
                    <a:pt x="832" y="0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727593" y="1233786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40">
                  <a:moveTo>
                    <a:pt x="0" y="2368"/>
                  </a:moveTo>
                  <a:lnTo>
                    <a:pt x="832" y="539"/>
                  </a:lnTo>
                  <a:lnTo>
                    <a:pt x="5083" y="0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4" name="object 364"/>
          <p:cNvGrpSpPr/>
          <p:nvPr/>
        </p:nvGrpSpPr>
        <p:grpSpPr>
          <a:xfrm>
            <a:off x="1835256" y="1185867"/>
            <a:ext cx="334010" cy="477520"/>
            <a:chOff x="1835256" y="1185867"/>
            <a:chExt cx="334010" cy="477520"/>
          </a:xfrm>
        </p:grpSpPr>
        <p:pic>
          <p:nvPicPr>
            <p:cNvPr id="365" name="object 3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256" y="1260331"/>
              <a:ext cx="172370" cy="15099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62170" y="1281523"/>
              <a:ext cx="176854" cy="381359"/>
            </a:xfrm>
            <a:prstGeom prst="rect">
              <a:avLst/>
            </a:prstGeom>
          </p:spPr>
        </p:pic>
        <p:sp>
          <p:nvSpPr>
            <p:cNvPr id="367" name="object 367"/>
            <p:cNvSpPr/>
            <p:nvPr/>
          </p:nvSpPr>
          <p:spPr>
            <a:xfrm>
              <a:off x="2148960" y="121885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573" y="1261"/>
                  </a:moveTo>
                  <a:lnTo>
                    <a:pt x="286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146846" y="1208868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2114" y="9981"/>
                  </a:moveTo>
                  <a:lnTo>
                    <a:pt x="113" y="3057"/>
                  </a:lnTo>
                  <a:lnTo>
                    <a:pt x="0" y="0"/>
                  </a:lnTo>
                </a:path>
              </a:pathLst>
            </a:custGeom>
            <a:ln w="34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146732" y="1204477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4">
                  <a:moveTo>
                    <a:pt x="113" y="4391"/>
                  </a:moveTo>
                  <a:lnTo>
                    <a:pt x="0" y="1332"/>
                  </a:lnTo>
                  <a:lnTo>
                    <a:pt x="1053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147786" y="1203145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0" y="1331"/>
                  </a:moveTo>
                  <a:lnTo>
                    <a:pt x="1053" y="0"/>
                  </a:lnTo>
                  <a:lnTo>
                    <a:pt x="3802" y="1974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1" name="object 371"/>
          <p:cNvGrpSpPr/>
          <p:nvPr/>
        </p:nvGrpSpPr>
        <p:grpSpPr>
          <a:xfrm>
            <a:off x="2214172" y="1256978"/>
            <a:ext cx="356235" cy="172085"/>
            <a:chOff x="2214172" y="1256978"/>
            <a:chExt cx="356235" cy="172085"/>
          </a:xfrm>
        </p:grpSpPr>
        <p:pic>
          <p:nvPicPr>
            <p:cNvPr id="372" name="object 3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14172" y="1256978"/>
              <a:ext cx="141546" cy="17207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93523" y="1257668"/>
              <a:ext cx="176410" cy="170038"/>
            </a:xfrm>
            <a:prstGeom prst="rect">
              <a:avLst/>
            </a:prstGeom>
          </p:spPr>
        </p:pic>
      </p:grpSp>
      <p:grpSp>
        <p:nvGrpSpPr>
          <p:cNvPr id="374" name="object 374"/>
          <p:cNvGrpSpPr/>
          <p:nvPr/>
        </p:nvGrpSpPr>
        <p:grpSpPr>
          <a:xfrm>
            <a:off x="2617192" y="1261507"/>
            <a:ext cx="200660" cy="160020"/>
            <a:chOff x="2617192" y="1261507"/>
            <a:chExt cx="200660" cy="160020"/>
          </a:xfrm>
        </p:grpSpPr>
        <p:sp>
          <p:nvSpPr>
            <p:cNvPr id="375" name="object 375"/>
            <p:cNvSpPr/>
            <p:nvPr/>
          </p:nvSpPr>
          <p:spPr>
            <a:xfrm>
              <a:off x="2770812" y="1288570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30" h="5715">
                  <a:moveTo>
                    <a:pt x="11423" y="5096"/>
                  </a:moveTo>
                  <a:lnTo>
                    <a:pt x="10104" y="4522"/>
                  </a:lnTo>
                  <a:lnTo>
                    <a:pt x="8785" y="3949"/>
                  </a:lnTo>
                </a:path>
                <a:path w="11430" h="5715">
                  <a:moveTo>
                    <a:pt x="8785" y="3949"/>
                  </a:moveTo>
                  <a:lnTo>
                    <a:pt x="6148" y="2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753875" y="1282565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4" h="6350">
                  <a:moveTo>
                    <a:pt x="16936" y="6004"/>
                  </a:moveTo>
                  <a:lnTo>
                    <a:pt x="10787" y="3201"/>
                  </a:lnTo>
                  <a:lnTo>
                    <a:pt x="0" y="0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728229" y="1278641"/>
              <a:ext cx="26034" cy="4445"/>
            </a:xfrm>
            <a:custGeom>
              <a:avLst/>
              <a:gdLst/>
              <a:ahLst/>
              <a:cxnLst/>
              <a:rect l="l" t="t" r="r" b="b"/>
              <a:pathLst>
                <a:path w="26035" h="4444">
                  <a:moveTo>
                    <a:pt x="25646" y="3924"/>
                  </a:moveTo>
                  <a:lnTo>
                    <a:pt x="19177" y="2062"/>
                  </a:lnTo>
                  <a:lnTo>
                    <a:pt x="14350" y="1032"/>
                  </a:lnTo>
                  <a:lnTo>
                    <a:pt x="8758" y="467"/>
                  </a:lnTo>
                  <a:lnTo>
                    <a:pt x="0" y="0"/>
                  </a:lnTo>
                </a:path>
              </a:pathLst>
            </a:custGeom>
            <a:ln w="34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696569" y="1278294"/>
              <a:ext cx="31750" cy="4445"/>
            </a:xfrm>
            <a:custGeom>
              <a:avLst/>
              <a:gdLst/>
              <a:ahLst/>
              <a:cxnLst/>
              <a:rect l="l" t="t" r="r" b="b"/>
              <a:pathLst>
                <a:path w="31750" h="4444">
                  <a:moveTo>
                    <a:pt x="31659" y="346"/>
                  </a:moveTo>
                  <a:lnTo>
                    <a:pt x="22806" y="0"/>
                  </a:lnTo>
                  <a:lnTo>
                    <a:pt x="16557" y="281"/>
                  </a:lnTo>
                  <a:lnTo>
                    <a:pt x="9944" y="1547"/>
                  </a:lnTo>
                  <a:lnTo>
                    <a:pt x="0" y="4155"/>
                  </a:lnTo>
                </a:path>
              </a:pathLst>
            </a:custGeom>
            <a:ln w="33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664970" y="1282450"/>
              <a:ext cx="31750" cy="15240"/>
            </a:xfrm>
            <a:custGeom>
              <a:avLst/>
              <a:gdLst/>
              <a:ahLst/>
              <a:cxnLst/>
              <a:rect l="l" t="t" r="r" b="b"/>
              <a:pathLst>
                <a:path w="31750" h="15240">
                  <a:moveTo>
                    <a:pt x="31599" y="0"/>
                  </a:moveTo>
                  <a:lnTo>
                    <a:pt x="21655" y="2780"/>
                  </a:lnTo>
                  <a:lnTo>
                    <a:pt x="15048" y="5249"/>
                  </a:lnTo>
                  <a:lnTo>
                    <a:pt x="8818" y="8796"/>
                  </a:lnTo>
                  <a:lnTo>
                    <a:pt x="0" y="14809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641225" y="1297260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30" h="25400">
                  <a:moveTo>
                    <a:pt x="23745" y="0"/>
                  </a:moveTo>
                  <a:lnTo>
                    <a:pt x="15050" y="6173"/>
                  </a:lnTo>
                  <a:lnTo>
                    <a:pt x="9678" y="10840"/>
                  </a:lnTo>
                  <a:lnTo>
                    <a:pt x="5403" y="16350"/>
                  </a:lnTo>
                  <a:lnTo>
                    <a:pt x="0" y="25050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633573" y="1322310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5" h="30480">
                  <a:moveTo>
                    <a:pt x="7651" y="0"/>
                  </a:moveTo>
                  <a:lnTo>
                    <a:pt x="2521" y="8783"/>
                  </a:lnTo>
                  <a:lnTo>
                    <a:pt x="165" y="14874"/>
                  </a:lnTo>
                  <a:lnTo>
                    <a:pt x="0" y="21120"/>
                  </a:lnTo>
                  <a:lnTo>
                    <a:pt x="1443" y="30367"/>
                  </a:lnTo>
                </a:path>
              </a:pathLst>
            </a:custGeom>
            <a:ln w="327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635017" y="1352677"/>
              <a:ext cx="19050" cy="27940"/>
            </a:xfrm>
            <a:custGeom>
              <a:avLst/>
              <a:gdLst/>
              <a:ahLst/>
              <a:cxnLst/>
              <a:rect l="l" t="t" r="r" b="b"/>
              <a:pathLst>
                <a:path w="19050" h="27940">
                  <a:moveTo>
                    <a:pt x="0" y="0"/>
                  </a:moveTo>
                  <a:lnTo>
                    <a:pt x="1835" y="9204"/>
                  </a:lnTo>
                  <a:lnTo>
                    <a:pt x="4412" y="15156"/>
                  </a:lnTo>
                  <a:lnTo>
                    <a:pt x="9499" y="20450"/>
                  </a:lnTo>
                  <a:lnTo>
                    <a:pt x="18865" y="27682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653882" y="1380359"/>
              <a:ext cx="42545" cy="19050"/>
            </a:xfrm>
            <a:custGeom>
              <a:avLst/>
              <a:gdLst/>
              <a:ahLst/>
              <a:cxnLst/>
              <a:rect l="l" t="t" r="r" b="b"/>
              <a:pathLst>
                <a:path w="42544" h="19050">
                  <a:moveTo>
                    <a:pt x="0" y="0"/>
                  </a:moveTo>
                  <a:lnTo>
                    <a:pt x="9729" y="7086"/>
                  </a:lnTo>
                  <a:lnTo>
                    <a:pt x="17362" y="11368"/>
                  </a:lnTo>
                  <a:lnTo>
                    <a:pt x="26849" y="14575"/>
                  </a:lnTo>
                  <a:lnTo>
                    <a:pt x="42141" y="18434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696024" y="1398794"/>
              <a:ext cx="54610" cy="6350"/>
            </a:xfrm>
            <a:custGeom>
              <a:avLst/>
              <a:gdLst/>
              <a:ahLst/>
              <a:cxnLst/>
              <a:rect l="l" t="t" r="r" b="b"/>
              <a:pathLst>
                <a:path w="54610" h="6350">
                  <a:moveTo>
                    <a:pt x="0" y="0"/>
                  </a:moveTo>
                  <a:lnTo>
                    <a:pt x="15486" y="3668"/>
                  </a:lnTo>
                  <a:lnTo>
                    <a:pt x="26332" y="5539"/>
                  </a:lnTo>
                  <a:lnTo>
                    <a:pt x="37653" y="6197"/>
                  </a:lnTo>
                  <a:lnTo>
                    <a:pt x="54565" y="6225"/>
                  </a:lnTo>
                </a:path>
              </a:pathLst>
            </a:custGeom>
            <a:ln w="32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750589" y="1399760"/>
              <a:ext cx="51435" cy="5715"/>
            </a:xfrm>
            <a:custGeom>
              <a:avLst/>
              <a:gdLst/>
              <a:ahLst/>
              <a:cxnLst/>
              <a:rect l="l" t="t" r="r" b="b"/>
              <a:pathLst>
                <a:path w="51435" h="5715">
                  <a:moveTo>
                    <a:pt x="0" y="5259"/>
                  </a:moveTo>
                  <a:lnTo>
                    <a:pt x="16858" y="5107"/>
                  </a:lnTo>
                  <a:lnTo>
                    <a:pt x="27806" y="4509"/>
                  </a:lnTo>
                  <a:lnTo>
                    <a:pt x="37637" y="2971"/>
                  </a:lnTo>
                  <a:lnTo>
                    <a:pt x="51146" y="0"/>
                  </a:lnTo>
                </a:path>
              </a:pathLst>
            </a:custGeom>
            <a:ln w="31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6" name="object 386"/>
          <p:cNvGrpSpPr/>
          <p:nvPr/>
        </p:nvGrpSpPr>
        <p:grpSpPr>
          <a:xfrm>
            <a:off x="2903621" y="1121596"/>
            <a:ext cx="77470" cy="295910"/>
            <a:chOff x="2903621" y="1121596"/>
            <a:chExt cx="77470" cy="295910"/>
          </a:xfrm>
        </p:grpSpPr>
        <p:sp>
          <p:nvSpPr>
            <p:cNvPr id="387" name="object 387"/>
            <p:cNvSpPr/>
            <p:nvPr/>
          </p:nvSpPr>
          <p:spPr>
            <a:xfrm>
              <a:off x="2921084" y="116729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515"/>
                  </a:moveTo>
                  <a:lnTo>
                    <a:pt x="17462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921084" y="1151211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5" h="16509">
                  <a:moveTo>
                    <a:pt x="0" y="16080"/>
                  </a:moveTo>
                  <a:lnTo>
                    <a:pt x="458" y="6057"/>
                  </a:lnTo>
                  <a:lnTo>
                    <a:pt x="1661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922745" y="1141921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0" y="9290"/>
                  </a:moveTo>
                  <a:lnTo>
                    <a:pt x="1202" y="3232"/>
                  </a:lnTo>
                  <a:lnTo>
                    <a:pt x="3261" y="0"/>
                  </a:lnTo>
                </a:path>
              </a:pathLst>
            </a:custGeom>
            <a:ln w="34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926007" y="113868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80" h="5715">
                  <a:moveTo>
                    <a:pt x="0" y="3232"/>
                  </a:moveTo>
                  <a:lnTo>
                    <a:pt x="2058" y="0"/>
                  </a:lnTo>
                  <a:lnTo>
                    <a:pt x="4646" y="5272"/>
                  </a:lnTo>
                </a:path>
              </a:pathLst>
            </a:custGeom>
            <a:ln w="34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930653" y="1143961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0" y="0"/>
                  </a:moveTo>
                  <a:lnTo>
                    <a:pt x="2588" y="5272"/>
                  </a:lnTo>
                  <a:lnTo>
                    <a:pt x="5823" y="21867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936477" y="1165828"/>
              <a:ext cx="7620" cy="43815"/>
            </a:xfrm>
            <a:custGeom>
              <a:avLst/>
              <a:gdLst/>
              <a:ahLst/>
              <a:cxnLst/>
              <a:rect l="l" t="t" r="r" b="b"/>
              <a:pathLst>
                <a:path w="7619" h="43815">
                  <a:moveTo>
                    <a:pt x="0" y="0"/>
                  </a:moveTo>
                  <a:lnTo>
                    <a:pt x="1934" y="10016"/>
                  </a:lnTo>
                  <a:lnTo>
                    <a:pt x="3342" y="17900"/>
                  </a:lnTo>
                  <a:lnTo>
                    <a:pt x="4911" y="27743"/>
                  </a:lnTo>
                  <a:lnTo>
                    <a:pt x="7328" y="43635"/>
                  </a:lnTo>
                </a:path>
              </a:pathLst>
            </a:custGeom>
            <a:ln w="34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943806" y="1209464"/>
              <a:ext cx="8255" cy="59690"/>
            </a:xfrm>
            <a:custGeom>
              <a:avLst/>
              <a:gdLst/>
              <a:ahLst/>
              <a:cxnLst/>
              <a:rect l="l" t="t" r="r" b="b"/>
              <a:pathLst>
                <a:path w="8255" h="59690">
                  <a:moveTo>
                    <a:pt x="0" y="0"/>
                  </a:moveTo>
                  <a:lnTo>
                    <a:pt x="2429" y="16134"/>
                  </a:lnTo>
                  <a:lnTo>
                    <a:pt x="4081" y="27671"/>
                  </a:lnTo>
                  <a:lnTo>
                    <a:pt x="5717" y="40156"/>
                  </a:lnTo>
                  <a:lnTo>
                    <a:pt x="8095" y="59131"/>
                  </a:lnTo>
                </a:path>
              </a:pathLst>
            </a:custGeom>
            <a:ln w="32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951902" y="1268595"/>
              <a:ext cx="6985" cy="61594"/>
            </a:xfrm>
            <a:custGeom>
              <a:avLst/>
              <a:gdLst/>
              <a:ahLst/>
              <a:cxnLst/>
              <a:rect l="l" t="t" r="r" b="b"/>
              <a:pathLst>
                <a:path w="6985" h="61594">
                  <a:moveTo>
                    <a:pt x="0" y="0"/>
                  </a:moveTo>
                  <a:lnTo>
                    <a:pt x="2360" y="19004"/>
                  </a:lnTo>
                  <a:lnTo>
                    <a:pt x="3872" y="31699"/>
                  </a:lnTo>
                  <a:lnTo>
                    <a:pt x="5188" y="43807"/>
                  </a:lnTo>
                  <a:lnTo>
                    <a:pt x="6961" y="61052"/>
                  </a:lnTo>
                </a:path>
              </a:pathLst>
            </a:custGeom>
            <a:ln w="31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958863" y="1329647"/>
              <a:ext cx="4445" cy="48260"/>
            </a:xfrm>
            <a:custGeom>
              <a:avLst/>
              <a:gdLst/>
              <a:ahLst/>
              <a:cxnLst/>
              <a:rect l="l" t="t" r="r" b="b"/>
              <a:pathLst>
                <a:path w="4444" h="48259">
                  <a:moveTo>
                    <a:pt x="0" y="0"/>
                  </a:moveTo>
                  <a:lnTo>
                    <a:pt x="1733" y="17037"/>
                  </a:lnTo>
                  <a:lnTo>
                    <a:pt x="2774" y="27697"/>
                  </a:lnTo>
                  <a:lnTo>
                    <a:pt x="3537" y="36461"/>
                  </a:lnTo>
                  <a:lnTo>
                    <a:pt x="4439" y="47811"/>
                  </a:lnTo>
                </a:path>
              </a:pathLst>
            </a:custGeom>
            <a:ln w="31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2963303" y="1377459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5" h="24765">
                  <a:moveTo>
                    <a:pt x="0" y="0"/>
                  </a:moveTo>
                  <a:lnTo>
                    <a:pt x="1480" y="18850"/>
                  </a:lnTo>
                  <a:lnTo>
                    <a:pt x="1352" y="24314"/>
                  </a:lnTo>
                </a:path>
              </a:pathLst>
            </a:custGeom>
            <a:ln w="31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7" name="object 397"/>
          <p:cNvGrpSpPr/>
          <p:nvPr/>
        </p:nvGrpSpPr>
        <p:grpSpPr>
          <a:xfrm>
            <a:off x="2836301" y="1183802"/>
            <a:ext cx="320040" cy="232410"/>
            <a:chOff x="2836301" y="1183802"/>
            <a:chExt cx="320040" cy="232410"/>
          </a:xfrm>
        </p:grpSpPr>
        <p:sp>
          <p:nvSpPr>
            <p:cNvPr id="398" name="object 398"/>
            <p:cNvSpPr/>
            <p:nvPr/>
          </p:nvSpPr>
          <p:spPr>
            <a:xfrm>
              <a:off x="2857695" y="128916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2853743" y="1289163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4" h="634">
                  <a:moveTo>
                    <a:pt x="3952" y="0"/>
                  </a:moveTo>
                  <a:lnTo>
                    <a:pt x="0" y="458"/>
                  </a:lnTo>
                  <a:lnTo>
                    <a:pt x="1498" y="399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855242" y="1286743"/>
              <a:ext cx="46990" cy="3175"/>
            </a:xfrm>
            <a:custGeom>
              <a:avLst/>
              <a:gdLst/>
              <a:ahLst/>
              <a:cxnLst/>
              <a:rect l="l" t="t" r="r" b="b"/>
              <a:pathLst>
                <a:path w="46989" h="3175">
                  <a:moveTo>
                    <a:pt x="0" y="2819"/>
                  </a:moveTo>
                  <a:lnTo>
                    <a:pt x="13688" y="2131"/>
                  </a:lnTo>
                  <a:lnTo>
                    <a:pt x="23120" y="1608"/>
                  </a:lnTo>
                  <a:lnTo>
                    <a:pt x="32675" y="986"/>
                  </a:lnTo>
                  <a:lnTo>
                    <a:pt x="46737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901979" y="1282248"/>
              <a:ext cx="57785" cy="5080"/>
            </a:xfrm>
            <a:custGeom>
              <a:avLst/>
              <a:gdLst/>
              <a:ahLst/>
              <a:cxnLst/>
              <a:rect l="l" t="t" r="r" b="b"/>
              <a:pathLst>
                <a:path w="57785" h="5080">
                  <a:moveTo>
                    <a:pt x="0" y="4494"/>
                  </a:moveTo>
                  <a:lnTo>
                    <a:pt x="14232" y="3481"/>
                  </a:lnTo>
                  <a:lnTo>
                    <a:pt x="24988" y="2675"/>
                  </a:lnTo>
                  <a:lnTo>
                    <a:pt x="37675" y="1655"/>
                  </a:lnTo>
                  <a:lnTo>
                    <a:pt x="57704" y="0"/>
                  </a:lnTo>
                </a:path>
              </a:pathLst>
            </a:custGeom>
            <a:ln w="33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959683" y="1267752"/>
              <a:ext cx="163830" cy="14604"/>
            </a:xfrm>
            <a:custGeom>
              <a:avLst/>
              <a:gdLst/>
              <a:ahLst/>
              <a:cxnLst/>
              <a:rect l="l" t="t" r="r" b="b"/>
              <a:pathLst>
                <a:path w="163830" h="14605">
                  <a:moveTo>
                    <a:pt x="0" y="14496"/>
                  </a:moveTo>
                  <a:lnTo>
                    <a:pt x="87579" y="6741"/>
                  </a:lnTo>
                  <a:lnTo>
                    <a:pt x="133803" y="2645"/>
                  </a:lnTo>
                  <a:lnTo>
                    <a:pt x="154001" y="851"/>
                  </a:lnTo>
                  <a:lnTo>
                    <a:pt x="163501" y="0"/>
                  </a:lnTo>
                </a:path>
              </a:pathLst>
            </a:custGeom>
            <a:ln w="30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123185" y="1266640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5" h="2540">
                  <a:moveTo>
                    <a:pt x="0" y="1111"/>
                  </a:moveTo>
                  <a:lnTo>
                    <a:pt x="12347" y="0"/>
                  </a:lnTo>
                  <a:lnTo>
                    <a:pt x="14124" y="2256"/>
                  </a:lnTo>
                </a:path>
              </a:pathLst>
            </a:custGeom>
            <a:ln w="31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134736" y="1268896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2573" y="0"/>
                  </a:moveTo>
                  <a:lnTo>
                    <a:pt x="4350" y="2256"/>
                  </a:lnTo>
                  <a:lnTo>
                    <a:pt x="0" y="9115"/>
                  </a:lnTo>
                </a:path>
              </a:pathLst>
            </a:custGeom>
            <a:ln w="33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125256" y="1278012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480" y="0"/>
                  </a:moveTo>
                  <a:lnTo>
                    <a:pt x="5129" y="6859"/>
                  </a:lnTo>
                  <a:lnTo>
                    <a:pt x="0" y="18855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117397" y="1296868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5" h="27940">
                  <a:moveTo>
                    <a:pt x="7859" y="0"/>
                  </a:moveTo>
                  <a:lnTo>
                    <a:pt x="4851" y="7183"/>
                  </a:lnTo>
                  <a:lnTo>
                    <a:pt x="3029" y="12478"/>
                  </a:lnTo>
                  <a:lnTo>
                    <a:pt x="1658" y="18498"/>
                  </a:lnTo>
                  <a:lnTo>
                    <a:pt x="0" y="27854"/>
                  </a:lnTo>
                </a:path>
              </a:pathLst>
            </a:custGeom>
            <a:ln w="33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114321" y="1324722"/>
              <a:ext cx="3175" cy="31750"/>
            </a:xfrm>
            <a:custGeom>
              <a:avLst/>
              <a:gdLst/>
              <a:ahLst/>
              <a:cxnLst/>
              <a:rect l="l" t="t" r="r" b="b"/>
              <a:pathLst>
                <a:path w="3175" h="31750">
                  <a:moveTo>
                    <a:pt x="3075" y="0"/>
                  </a:moveTo>
                  <a:lnTo>
                    <a:pt x="1492" y="9412"/>
                  </a:lnTo>
                  <a:lnTo>
                    <a:pt x="644" y="15832"/>
                  </a:lnTo>
                  <a:lnTo>
                    <a:pt x="242" y="22215"/>
                  </a:lnTo>
                  <a:lnTo>
                    <a:pt x="0" y="31515"/>
                  </a:lnTo>
                </a:path>
              </a:pathLst>
            </a:custGeom>
            <a:ln w="33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114080" y="1356238"/>
              <a:ext cx="635" cy="27305"/>
            </a:xfrm>
            <a:custGeom>
              <a:avLst/>
              <a:gdLst/>
              <a:ahLst/>
              <a:cxnLst/>
              <a:rect l="l" t="t" r="r" b="b"/>
              <a:pathLst>
                <a:path w="635" h="27305">
                  <a:moveTo>
                    <a:pt x="195" y="-16497"/>
                  </a:moveTo>
                  <a:lnTo>
                    <a:pt x="195" y="43608"/>
                  </a:lnTo>
                </a:path>
              </a:pathLst>
            </a:custGeom>
            <a:ln w="33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114472" y="1383349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69" h="15875">
                  <a:moveTo>
                    <a:pt x="0" y="0"/>
                  </a:moveTo>
                  <a:lnTo>
                    <a:pt x="497" y="11452"/>
                  </a:lnTo>
                  <a:lnTo>
                    <a:pt x="1191" y="15716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115879" y="121353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110786" y="1205780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5">
                  <a:moveTo>
                    <a:pt x="5093" y="7753"/>
                  </a:moveTo>
                  <a:lnTo>
                    <a:pt x="2058" y="2771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107021" y="120203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765" y="3747"/>
                  </a:moveTo>
                  <a:lnTo>
                    <a:pt x="1706" y="975"/>
                  </a:lnTo>
                  <a:lnTo>
                    <a:pt x="0" y="0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105239" y="120105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781" y="975"/>
                  </a:moveTo>
                  <a:lnTo>
                    <a:pt x="74" y="0"/>
                  </a:lnTo>
                  <a:lnTo>
                    <a:pt x="0" y="540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4" name="object 41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17315" y="1206440"/>
            <a:ext cx="147769" cy="211923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20099" y="1220665"/>
            <a:ext cx="231498" cy="224453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87111" y="1077938"/>
            <a:ext cx="288223" cy="340160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534857" y="1214245"/>
            <a:ext cx="158203" cy="213356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762300" y="1234115"/>
            <a:ext cx="91698" cy="213797"/>
          </a:xfrm>
          <a:prstGeom prst="rect">
            <a:avLst/>
          </a:prstGeom>
        </p:spPr>
      </p:pic>
      <p:grpSp>
        <p:nvGrpSpPr>
          <p:cNvPr id="419" name="object 419"/>
          <p:cNvGrpSpPr/>
          <p:nvPr/>
        </p:nvGrpSpPr>
        <p:grpSpPr>
          <a:xfrm>
            <a:off x="4922562" y="1102401"/>
            <a:ext cx="628015" cy="313690"/>
            <a:chOff x="4922562" y="1102401"/>
            <a:chExt cx="628015" cy="313690"/>
          </a:xfrm>
        </p:grpSpPr>
        <p:pic>
          <p:nvPicPr>
            <p:cNvPr id="420" name="object 42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22562" y="1228326"/>
              <a:ext cx="294296" cy="187262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49577" y="1214445"/>
              <a:ext cx="205643" cy="173594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2462" y="1102401"/>
              <a:ext cx="67733" cy="299836"/>
            </a:xfrm>
            <a:prstGeom prst="rect">
              <a:avLst/>
            </a:prstGeom>
          </p:spPr>
        </p:pic>
      </p:grpSp>
      <p:grpSp>
        <p:nvGrpSpPr>
          <p:cNvPr id="423" name="object 423"/>
          <p:cNvGrpSpPr/>
          <p:nvPr/>
        </p:nvGrpSpPr>
        <p:grpSpPr>
          <a:xfrm>
            <a:off x="5986865" y="1128252"/>
            <a:ext cx="454025" cy="308610"/>
            <a:chOff x="5986865" y="1128252"/>
            <a:chExt cx="454025" cy="308610"/>
          </a:xfrm>
        </p:grpSpPr>
        <p:sp>
          <p:nvSpPr>
            <p:cNvPr id="424" name="object 424"/>
            <p:cNvSpPr/>
            <p:nvPr/>
          </p:nvSpPr>
          <p:spPr>
            <a:xfrm>
              <a:off x="6023047" y="119338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023047" y="1187464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17434" y="2959"/>
                  </a:moveTo>
                  <a:lnTo>
                    <a:pt x="17434" y="2959"/>
                  </a:lnTo>
                </a:path>
              </a:pathLst>
            </a:custGeom>
            <a:ln w="5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023047" y="1187464"/>
              <a:ext cx="24130" cy="233045"/>
            </a:xfrm>
            <a:custGeom>
              <a:avLst/>
              <a:gdLst/>
              <a:ahLst/>
              <a:cxnLst/>
              <a:rect l="l" t="t" r="r" b="b"/>
              <a:pathLst>
                <a:path w="24129" h="233044">
                  <a:moveTo>
                    <a:pt x="0" y="0"/>
                  </a:moveTo>
                  <a:lnTo>
                    <a:pt x="13469" y="132190"/>
                  </a:lnTo>
                  <a:lnTo>
                    <a:pt x="20456" y="200512"/>
                  </a:lnTo>
                  <a:lnTo>
                    <a:pt x="23207" y="226800"/>
                  </a:lnTo>
                  <a:lnTo>
                    <a:pt x="23969" y="232885"/>
                  </a:lnTo>
                </a:path>
              </a:pathLst>
            </a:custGeom>
            <a:ln w="31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018540" y="1181322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60" h="8255">
                  <a:moveTo>
                    <a:pt x="9761" y="8016"/>
                  </a:moveTo>
                  <a:lnTo>
                    <a:pt x="8557" y="7099"/>
                  </a:lnTo>
                  <a:lnTo>
                    <a:pt x="7353" y="6181"/>
                  </a:lnTo>
                </a:path>
                <a:path w="10160" h="8255">
                  <a:moveTo>
                    <a:pt x="7353" y="6181"/>
                  </a:moveTo>
                  <a:lnTo>
                    <a:pt x="4945" y="43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008763" y="1171198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9776" y="10124"/>
                  </a:moveTo>
                  <a:lnTo>
                    <a:pt x="4830" y="5777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003933" y="1160050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30">
                  <a:moveTo>
                    <a:pt x="4830" y="11148"/>
                  </a:moveTo>
                  <a:lnTo>
                    <a:pt x="0" y="5371"/>
                  </a:lnTo>
                  <a:lnTo>
                    <a:pt x="607" y="0"/>
                  </a:lnTo>
                </a:path>
              </a:pathLst>
            </a:custGeom>
            <a:ln w="34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004540" y="1151171"/>
              <a:ext cx="11430" cy="8890"/>
            </a:xfrm>
            <a:custGeom>
              <a:avLst/>
              <a:gdLst/>
              <a:ahLst/>
              <a:cxnLst/>
              <a:rect l="l" t="t" r="r" b="b"/>
              <a:pathLst>
                <a:path w="11429" h="8890">
                  <a:moveTo>
                    <a:pt x="0" y="8878"/>
                  </a:moveTo>
                  <a:lnTo>
                    <a:pt x="607" y="3507"/>
                  </a:lnTo>
                  <a:lnTo>
                    <a:pt x="11358" y="0"/>
                  </a:lnTo>
                </a:path>
              </a:pathLst>
            </a:custGeom>
            <a:ln w="34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015899" y="1146254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4" h="5080">
                  <a:moveTo>
                    <a:pt x="0" y="4916"/>
                  </a:moveTo>
                  <a:lnTo>
                    <a:pt x="6571" y="2867"/>
                  </a:lnTo>
                  <a:lnTo>
                    <a:pt x="12256" y="1672"/>
                  </a:lnTo>
                  <a:lnTo>
                    <a:pt x="20198" y="869"/>
                  </a:lnTo>
                  <a:lnTo>
                    <a:pt x="33543" y="0"/>
                  </a:lnTo>
                </a:path>
              </a:pathLst>
            </a:custGeom>
            <a:ln w="34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049442" y="1145036"/>
              <a:ext cx="55880" cy="1270"/>
            </a:xfrm>
            <a:custGeom>
              <a:avLst/>
              <a:gdLst/>
              <a:ahLst/>
              <a:cxnLst/>
              <a:rect l="l" t="t" r="r" b="b"/>
              <a:pathLst>
                <a:path w="55879" h="1269">
                  <a:moveTo>
                    <a:pt x="0" y="1217"/>
                  </a:moveTo>
                  <a:lnTo>
                    <a:pt x="13686" y="409"/>
                  </a:lnTo>
                  <a:lnTo>
                    <a:pt x="24024" y="34"/>
                  </a:lnTo>
                  <a:lnTo>
                    <a:pt x="36212" y="0"/>
                  </a:lnTo>
                  <a:lnTo>
                    <a:pt x="55447" y="210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104889" y="1145247"/>
              <a:ext cx="68580" cy="1905"/>
            </a:xfrm>
            <a:custGeom>
              <a:avLst/>
              <a:gdLst/>
              <a:ahLst/>
              <a:cxnLst/>
              <a:rect l="l" t="t" r="r" b="b"/>
              <a:pathLst>
                <a:path w="68579" h="1905">
                  <a:moveTo>
                    <a:pt x="0" y="0"/>
                  </a:moveTo>
                  <a:lnTo>
                    <a:pt x="19436" y="253"/>
                  </a:lnTo>
                  <a:lnTo>
                    <a:pt x="33032" y="513"/>
                  </a:lnTo>
                  <a:lnTo>
                    <a:pt x="47193" y="936"/>
                  </a:lnTo>
                  <a:lnTo>
                    <a:pt x="68325" y="1681"/>
                  </a:lnTo>
                </a:path>
              </a:pathLst>
            </a:custGeom>
            <a:ln w="32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173215" y="1146929"/>
              <a:ext cx="132715" cy="5715"/>
            </a:xfrm>
            <a:custGeom>
              <a:avLst/>
              <a:gdLst/>
              <a:ahLst/>
              <a:cxnLst/>
              <a:rect l="l" t="t" r="r" b="b"/>
              <a:pathLst>
                <a:path w="132714" h="5715">
                  <a:moveTo>
                    <a:pt x="0" y="0"/>
                  </a:moveTo>
                  <a:lnTo>
                    <a:pt x="74102" y="2883"/>
                  </a:lnTo>
                  <a:lnTo>
                    <a:pt x="112612" y="4378"/>
                  </a:lnTo>
                  <a:lnTo>
                    <a:pt x="127961" y="4968"/>
                  </a:lnTo>
                  <a:lnTo>
                    <a:pt x="132577" y="5131"/>
                  </a:lnTo>
                </a:path>
              </a:pathLst>
            </a:custGeom>
            <a:ln w="31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285711" y="1151791"/>
              <a:ext cx="20320" cy="635"/>
            </a:xfrm>
            <a:custGeom>
              <a:avLst/>
              <a:gdLst/>
              <a:ahLst/>
              <a:cxnLst/>
              <a:rect l="l" t="t" r="r" b="b"/>
              <a:pathLst>
                <a:path w="20320" h="634">
                  <a:moveTo>
                    <a:pt x="-17190" y="173"/>
                  </a:moveTo>
                  <a:lnTo>
                    <a:pt x="37273" y="173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258612" y="1152138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4" h="1269">
                  <a:moveTo>
                    <a:pt x="27098" y="0"/>
                  </a:moveTo>
                  <a:lnTo>
                    <a:pt x="19549" y="212"/>
                  </a:lnTo>
                  <a:lnTo>
                    <a:pt x="14210" y="400"/>
                  </a:lnTo>
                  <a:lnTo>
                    <a:pt x="8540" y="668"/>
                  </a:lnTo>
                  <a:lnTo>
                    <a:pt x="0" y="1123"/>
                  </a:lnTo>
                </a:path>
              </a:pathLst>
            </a:custGeom>
            <a:ln w="34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064900" y="1253136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83" y="0"/>
                  </a:moveTo>
                  <a:lnTo>
                    <a:pt x="7520" y="400"/>
                  </a:lnTo>
                  <a:lnTo>
                    <a:pt x="5858" y="802"/>
                  </a:lnTo>
                </a:path>
                <a:path w="9525" h="3175">
                  <a:moveTo>
                    <a:pt x="5858" y="802"/>
                  </a:moveTo>
                  <a:lnTo>
                    <a:pt x="2532" y="1605"/>
                  </a:lnTo>
                  <a:lnTo>
                    <a:pt x="0" y="283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062367" y="1255969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2533" y="0"/>
                  </a:moveTo>
                  <a:lnTo>
                    <a:pt x="0" y="1228"/>
                  </a:lnTo>
                  <a:lnTo>
                    <a:pt x="5212" y="1971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067580" y="1257901"/>
              <a:ext cx="21590" cy="1270"/>
            </a:xfrm>
            <a:custGeom>
              <a:avLst/>
              <a:gdLst/>
              <a:ahLst/>
              <a:cxnLst/>
              <a:rect l="l" t="t" r="r" b="b"/>
              <a:pathLst>
                <a:path w="21589" h="1269">
                  <a:moveTo>
                    <a:pt x="0" y="39"/>
                  </a:moveTo>
                  <a:lnTo>
                    <a:pt x="5212" y="782"/>
                  </a:lnTo>
                  <a:lnTo>
                    <a:pt x="21578" y="0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089159" y="1255621"/>
              <a:ext cx="40640" cy="2540"/>
            </a:xfrm>
            <a:custGeom>
              <a:avLst/>
              <a:gdLst/>
              <a:ahLst/>
              <a:cxnLst/>
              <a:rect l="l" t="t" r="r" b="b"/>
              <a:pathLst>
                <a:path w="40639" h="2540">
                  <a:moveTo>
                    <a:pt x="0" y="2280"/>
                  </a:moveTo>
                  <a:lnTo>
                    <a:pt x="9831" y="1804"/>
                  </a:lnTo>
                  <a:lnTo>
                    <a:pt x="17280" y="1408"/>
                  </a:lnTo>
                  <a:lnTo>
                    <a:pt x="26104" y="878"/>
                  </a:lnTo>
                  <a:lnTo>
                    <a:pt x="40056" y="0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129215" y="1254170"/>
              <a:ext cx="47625" cy="1905"/>
            </a:xfrm>
            <a:custGeom>
              <a:avLst/>
              <a:gdLst/>
              <a:ahLst/>
              <a:cxnLst/>
              <a:rect l="l" t="t" r="r" b="b"/>
              <a:pathLst>
                <a:path w="47625" h="1905">
                  <a:moveTo>
                    <a:pt x="0" y="1450"/>
                  </a:moveTo>
                  <a:lnTo>
                    <a:pt x="14068" y="585"/>
                  </a:lnTo>
                  <a:lnTo>
                    <a:pt x="23705" y="146"/>
                  </a:lnTo>
                  <a:lnTo>
                    <a:pt x="33363" y="0"/>
                  </a:lnTo>
                  <a:lnTo>
                    <a:pt x="47496" y="10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332899" y="1256024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60" h="634">
                  <a:moveTo>
                    <a:pt x="9876" y="114"/>
                  </a:moveTo>
                  <a:lnTo>
                    <a:pt x="8672" y="114"/>
                  </a:lnTo>
                  <a:lnTo>
                    <a:pt x="7468" y="114"/>
                  </a:lnTo>
                </a:path>
                <a:path w="10160" h="634">
                  <a:moveTo>
                    <a:pt x="7468" y="114"/>
                  </a:moveTo>
                  <a:lnTo>
                    <a:pt x="5060" y="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321489" y="1255909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5">
                  <a:moveTo>
                    <a:pt x="11409" y="114"/>
                  </a:moveTo>
                  <a:lnTo>
                    <a:pt x="6349" y="0"/>
                  </a:lnTo>
                  <a:lnTo>
                    <a:pt x="0" y="1806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309678" y="1257716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90">
                  <a:moveTo>
                    <a:pt x="11811" y="0"/>
                  </a:moveTo>
                  <a:lnTo>
                    <a:pt x="5462" y="1806"/>
                  </a:lnTo>
                  <a:lnTo>
                    <a:pt x="0" y="8475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300911" y="1266191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8766" y="0"/>
                  </a:moveTo>
                  <a:lnTo>
                    <a:pt x="3304" y="6668"/>
                  </a:lnTo>
                  <a:lnTo>
                    <a:pt x="0" y="18789"/>
                  </a:lnTo>
                </a:path>
              </a:pathLst>
            </a:custGeom>
            <a:ln w="34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297964" y="1284981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2947" y="0"/>
                  </a:moveTo>
                  <a:lnTo>
                    <a:pt x="1047" y="7257"/>
                  </a:lnTo>
                  <a:lnTo>
                    <a:pt x="146" y="12606"/>
                  </a:lnTo>
                  <a:lnTo>
                    <a:pt x="0" y="18683"/>
                  </a:lnTo>
                  <a:lnTo>
                    <a:pt x="367" y="28124"/>
                  </a:lnTo>
                </a:path>
              </a:pathLst>
            </a:custGeom>
            <a:ln w="33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298332" y="1313105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20" h="31115">
                  <a:moveTo>
                    <a:pt x="0" y="0"/>
                  </a:moveTo>
                  <a:lnTo>
                    <a:pt x="519" y="9484"/>
                  </a:lnTo>
                  <a:lnTo>
                    <a:pt x="1433" y="15859"/>
                  </a:lnTo>
                  <a:lnTo>
                    <a:pt x="3410" y="22019"/>
                  </a:lnTo>
                  <a:lnTo>
                    <a:pt x="7116" y="30857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305448" y="1343962"/>
              <a:ext cx="19050" cy="24765"/>
            </a:xfrm>
            <a:custGeom>
              <a:avLst/>
              <a:gdLst/>
              <a:ahLst/>
              <a:cxnLst/>
              <a:rect l="l" t="t" r="r" b="b"/>
              <a:pathLst>
                <a:path w="19050" h="24765">
                  <a:moveTo>
                    <a:pt x="0" y="0"/>
                  </a:moveTo>
                  <a:lnTo>
                    <a:pt x="3885" y="8736"/>
                  </a:lnTo>
                  <a:lnTo>
                    <a:pt x="7123" y="14192"/>
                  </a:lnTo>
                  <a:lnTo>
                    <a:pt x="11460" y="18657"/>
                  </a:lnTo>
                  <a:lnTo>
                    <a:pt x="18644" y="24421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324093" y="1368384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10" h="10159">
                  <a:moveTo>
                    <a:pt x="0" y="0"/>
                  </a:moveTo>
                  <a:lnTo>
                    <a:pt x="7343" y="5536"/>
                  </a:lnTo>
                  <a:lnTo>
                    <a:pt x="12791" y="8409"/>
                  </a:lnTo>
                  <a:lnTo>
                    <a:pt x="19045" y="9544"/>
                  </a:lnTo>
                  <a:lnTo>
                    <a:pt x="28805" y="9866"/>
                  </a:lnTo>
                </a:path>
              </a:pathLst>
            </a:custGeom>
            <a:ln w="32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352899" y="1368611"/>
              <a:ext cx="33020" cy="10160"/>
            </a:xfrm>
            <a:custGeom>
              <a:avLst/>
              <a:gdLst/>
              <a:ahLst/>
              <a:cxnLst/>
              <a:rect l="l" t="t" r="r" b="b"/>
              <a:pathLst>
                <a:path w="33020" h="10159">
                  <a:moveTo>
                    <a:pt x="0" y="9639"/>
                  </a:moveTo>
                  <a:lnTo>
                    <a:pt x="9822" y="9656"/>
                  </a:lnTo>
                  <a:lnTo>
                    <a:pt x="16515" y="8657"/>
                  </a:lnTo>
                  <a:lnTo>
                    <a:pt x="23154" y="5740"/>
                  </a:lnTo>
                  <a:lnTo>
                    <a:pt x="32816" y="0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385715" y="1340638"/>
              <a:ext cx="27305" cy="28575"/>
            </a:xfrm>
            <a:custGeom>
              <a:avLst/>
              <a:gdLst/>
              <a:ahLst/>
              <a:cxnLst/>
              <a:rect l="l" t="t" r="r" b="b"/>
              <a:pathLst>
                <a:path w="27304" h="28575">
                  <a:moveTo>
                    <a:pt x="0" y="27972"/>
                  </a:moveTo>
                  <a:lnTo>
                    <a:pt x="9575" y="21945"/>
                  </a:lnTo>
                  <a:lnTo>
                    <a:pt x="15610" y="17022"/>
                  </a:lnTo>
                  <a:lnTo>
                    <a:pt x="20661" y="10581"/>
                  </a:lnTo>
                  <a:lnTo>
                    <a:pt x="27288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413004" y="1301727"/>
              <a:ext cx="12065" cy="39370"/>
            </a:xfrm>
            <a:custGeom>
              <a:avLst/>
              <a:gdLst/>
              <a:ahLst/>
              <a:cxnLst/>
              <a:rect l="l" t="t" r="r" b="b"/>
              <a:pathLst>
                <a:path w="12064" h="39369">
                  <a:moveTo>
                    <a:pt x="0" y="38910"/>
                  </a:moveTo>
                  <a:lnTo>
                    <a:pt x="6379" y="28158"/>
                  </a:lnTo>
                  <a:lnTo>
                    <a:pt x="9697" y="20521"/>
                  </a:lnTo>
                  <a:lnTo>
                    <a:pt x="11026" y="12350"/>
                  </a:lnTo>
                  <a:lnTo>
                    <a:pt x="11438" y="0"/>
                  </a:lnTo>
                </a:path>
              </a:pathLst>
            </a:custGeom>
            <a:ln w="32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414150" y="1262498"/>
              <a:ext cx="10795" cy="39370"/>
            </a:xfrm>
            <a:custGeom>
              <a:avLst/>
              <a:gdLst/>
              <a:ahLst/>
              <a:cxnLst/>
              <a:rect l="l" t="t" r="r" b="b"/>
              <a:pathLst>
                <a:path w="10795" h="39369">
                  <a:moveTo>
                    <a:pt x="10292" y="39229"/>
                  </a:moveTo>
                  <a:lnTo>
                    <a:pt x="10364" y="26873"/>
                  </a:lnTo>
                  <a:lnTo>
                    <a:pt x="9316" y="18668"/>
                  </a:lnTo>
                  <a:lnTo>
                    <a:pt x="6183" y="10936"/>
                  </a:lnTo>
                  <a:lnTo>
                    <a:pt x="0" y="0"/>
                  </a:lnTo>
                </a:path>
              </a:pathLst>
            </a:custGeom>
            <a:ln w="32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387139" y="1232327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80">
                  <a:moveTo>
                    <a:pt x="27010" y="30170"/>
                  </a:moveTo>
                  <a:lnTo>
                    <a:pt x="20565" y="19374"/>
                  </a:lnTo>
                  <a:lnTo>
                    <a:pt x="15604" y="12633"/>
                  </a:lnTo>
                  <a:lnTo>
                    <a:pt x="9592" y="7118"/>
                  </a:lnTo>
                  <a:lnTo>
                    <a:pt x="0" y="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354829" y="1218423"/>
              <a:ext cx="32384" cy="13970"/>
            </a:xfrm>
            <a:custGeom>
              <a:avLst/>
              <a:gdLst/>
              <a:ahLst/>
              <a:cxnLst/>
              <a:rect l="l" t="t" r="r" b="b"/>
              <a:pathLst>
                <a:path w="32385" h="13969">
                  <a:moveTo>
                    <a:pt x="32310" y="13904"/>
                  </a:moveTo>
                  <a:lnTo>
                    <a:pt x="22634" y="7040"/>
                  </a:lnTo>
                  <a:lnTo>
                    <a:pt x="16043" y="3303"/>
                  </a:lnTo>
                  <a:lnTo>
                    <a:pt x="9508" y="1391"/>
                  </a:lnTo>
                  <a:lnTo>
                    <a:pt x="0" y="0"/>
                  </a:lnTo>
                </a:path>
              </a:pathLst>
            </a:custGeom>
            <a:ln w="32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328445" y="1217284"/>
              <a:ext cx="26670" cy="5080"/>
            </a:xfrm>
            <a:custGeom>
              <a:avLst/>
              <a:gdLst/>
              <a:ahLst/>
              <a:cxnLst/>
              <a:rect l="l" t="t" r="r" b="b"/>
              <a:pathLst>
                <a:path w="26670" h="5080">
                  <a:moveTo>
                    <a:pt x="26384" y="1138"/>
                  </a:moveTo>
                  <a:lnTo>
                    <a:pt x="16968" y="17"/>
                  </a:lnTo>
                  <a:lnTo>
                    <a:pt x="11081" y="0"/>
                  </a:lnTo>
                  <a:lnTo>
                    <a:pt x="6249" y="1406"/>
                  </a:lnTo>
                  <a:lnTo>
                    <a:pt x="0" y="4556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7" name="object 4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89312" y="1186258"/>
            <a:ext cx="127423" cy="211667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673001" y="1194831"/>
            <a:ext cx="259594" cy="207840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401614" y="1071146"/>
            <a:ext cx="207424" cy="331775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97793" y="1090586"/>
            <a:ext cx="197020" cy="239228"/>
          </a:xfrm>
          <a:prstGeom prst="rect">
            <a:avLst/>
          </a:prstGeom>
        </p:spPr>
      </p:pic>
      <p:grpSp>
        <p:nvGrpSpPr>
          <p:cNvPr id="461" name="object 461"/>
          <p:cNvGrpSpPr/>
          <p:nvPr/>
        </p:nvGrpSpPr>
        <p:grpSpPr>
          <a:xfrm>
            <a:off x="8124238" y="985102"/>
            <a:ext cx="841375" cy="381000"/>
            <a:chOff x="8124238" y="985102"/>
            <a:chExt cx="841375" cy="381000"/>
          </a:xfrm>
        </p:grpSpPr>
        <p:pic>
          <p:nvPicPr>
            <p:cNvPr id="462" name="object 4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24238" y="1047780"/>
              <a:ext cx="268579" cy="261796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23811" y="1063413"/>
              <a:ext cx="297961" cy="231850"/>
            </a:xfrm>
            <a:prstGeom prst="rect">
              <a:avLst/>
            </a:prstGeom>
          </p:spPr>
        </p:pic>
        <p:pic>
          <p:nvPicPr>
            <p:cNvPr id="464" name="object 4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49307" y="985102"/>
              <a:ext cx="216092" cy="380797"/>
            </a:xfrm>
            <a:prstGeom prst="rect">
              <a:avLst/>
            </a:prstGeom>
          </p:spPr>
        </p:pic>
      </p:grpSp>
      <p:pic>
        <p:nvPicPr>
          <p:cNvPr id="465" name="object 46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6386" y="1989075"/>
            <a:ext cx="177550" cy="163677"/>
          </a:xfrm>
          <a:prstGeom prst="rect">
            <a:avLst/>
          </a:prstGeom>
        </p:spPr>
      </p:pic>
      <p:grpSp>
        <p:nvGrpSpPr>
          <p:cNvPr id="466" name="object 466"/>
          <p:cNvGrpSpPr/>
          <p:nvPr/>
        </p:nvGrpSpPr>
        <p:grpSpPr>
          <a:xfrm>
            <a:off x="739168" y="2066248"/>
            <a:ext cx="43180" cy="37465"/>
            <a:chOff x="739168" y="2066248"/>
            <a:chExt cx="43180" cy="37465"/>
          </a:xfrm>
        </p:grpSpPr>
        <p:sp>
          <p:nvSpPr>
            <p:cNvPr id="467" name="object 467"/>
            <p:cNvSpPr/>
            <p:nvPr/>
          </p:nvSpPr>
          <p:spPr>
            <a:xfrm>
              <a:off x="764566" y="208625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756571" y="2083651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4" h="3175">
                  <a:moveTo>
                    <a:pt x="7995" y="2604"/>
                  </a:moveTo>
                  <a:lnTo>
                    <a:pt x="2043" y="886"/>
                  </a:lnTo>
                  <a:lnTo>
                    <a:pt x="0" y="0"/>
                  </a:lnTo>
                </a:path>
              </a:pathLst>
            </a:custGeom>
            <a:ln w="34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9" name="object 469"/>
          <p:cNvGrpSpPr/>
          <p:nvPr/>
        </p:nvGrpSpPr>
        <p:grpSpPr>
          <a:xfrm>
            <a:off x="1394120" y="1901778"/>
            <a:ext cx="281940" cy="316865"/>
            <a:chOff x="1394120" y="1901778"/>
            <a:chExt cx="281940" cy="316865"/>
          </a:xfrm>
        </p:grpSpPr>
        <p:sp>
          <p:nvSpPr>
            <p:cNvPr id="470" name="object 470"/>
            <p:cNvSpPr/>
            <p:nvPr/>
          </p:nvSpPr>
          <p:spPr>
            <a:xfrm>
              <a:off x="1600892" y="201715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0" y="802"/>
                  </a:moveTo>
                  <a:lnTo>
                    <a:pt x="343" y="401"/>
                  </a:lnTo>
                  <a:lnTo>
                    <a:pt x="68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601580" y="2001639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90" h="15875">
                  <a:moveTo>
                    <a:pt x="0" y="15512"/>
                  </a:moveTo>
                  <a:lnTo>
                    <a:pt x="5152" y="7208"/>
                  </a:lnTo>
                  <a:lnTo>
                    <a:pt x="8468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610049" y="1983282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4">
                  <a:moveTo>
                    <a:pt x="0" y="18357"/>
                  </a:moveTo>
                  <a:lnTo>
                    <a:pt x="3316" y="11148"/>
                  </a:lnTo>
                  <a:lnTo>
                    <a:pt x="5872" y="0"/>
                  </a:lnTo>
                </a:path>
              </a:pathLst>
            </a:custGeom>
            <a:ln w="34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615921" y="1959471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30">
                  <a:moveTo>
                    <a:pt x="0" y="23811"/>
                  </a:moveTo>
                  <a:lnTo>
                    <a:pt x="2555" y="12662"/>
                  </a:lnTo>
                  <a:lnTo>
                    <a:pt x="128" y="0"/>
                  </a:lnTo>
                </a:path>
              </a:pathLst>
            </a:custGeom>
            <a:ln w="33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603233" y="1936150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4" h="23494">
                  <a:moveTo>
                    <a:pt x="12816" y="23320"/>
                  </a:moveTo>
                  <a:lnTo>
                    <a:pt x="11251" y="15833"/>
                  </a:lnTo>
                  <a:lnTo>
                    <a:pt x="9394" y="10908"/>
                  </a:lnTo>
                  <a:lnTo>
                    <a:pt x="6044" y="6359"/>
                  </a:lnTo>
                  <a:lnTo>
                    <a:pt x="0" y="0"/>
                  </a:lnTo>
                </a:path>
              </a:pathLst>
            </a:custGeom>
            <a:ln w="33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575631" y="1921372"/>
              <a:ext cx="27940" cy="15240"/>
            </a:xfrm>
            <a:custGeom>
              <a:avLst/>
              <a:gdLst/>
              <a:ahLst/>
              <a:cxnLst/>
              <a:rect l="l" t="t" r="r" b="b"/>
              <a:pathLst>
                <a:path w="27940" h="15239">
                  <a:moveTo>
                    <a:pt x="27601" y="14778"/>
                  </a:moveTo>
                  <a:lnTo>
                    <a:pt x="21326" y="8552"/>
                  </a:lnTo>
                  <a:lnTo>
                    <a:pt x="16359" y="4937"/>
                  </a:lnTo>
                  <a:lnTo>
                    <a:pt x="10113" y="2548"/>
                  </a:lnTo>
                  <a:lnTo>
                    <a:pt x="0" y="0"/>
                  </a:lnTo>
                </a:path>
              </a:pathLst>
            </a:custGeom>
            <a:ln w="33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537668" y="1918347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10">
                  <a:moveTo>
                    <a:pt x="37963" y="3025"/>
                  </a:moveTo>
                  <a:lnTo>
                    <a:pt x="27688" y="716"/>
                  </a:lnTo>
                  <a:lnTo>
                    <a:pt x="20308" y="0"/>
                  </a:lnTo>
                  <a:lnTo>
                    <a:pt x="12265" y="924"/>
                  </a:lnTo>
                  <a:lnTo>
                    <a:pt x="0" y="3539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495171" y="1921886"/>
              <a:ext cx="42545" cy="19050"/>
            </a:xfrm>
            <a:custGeom>
              <a:avLst/>
              <a:gdLst/>
              <a:ahLst/>
              <a:cxnLst/>
              <a:rect l="l" t="t" r="r" b="b"/>
              <a:pathLst>
                <a:path w="42544" h="19050">
                  <a:moveTo>
                    <a:pt x="42496" y="0"/>
                  </a:moveTo>
                  <a:lnTo>
                    <a:pt x="30160" y="2895"/>
                  </a:lnTo>
                  <a:lnTo>
                    <a:pt x="21621" y="5789"/>
                  </a:lnTo>
                  <a:lnTo>
                    <a:pt x="12896" y="10417"/>
                  </a:lnTo>
                  <a:lnTo>
                    <a:pt x="0" y="18514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455139" y="1940400"/>
              <a:ext cx="40640" cy="35560"/>
            </a:xfrm>
            <a:custGeom>
              <a:avLst/>
              <a:gdLst/>
              <a:ahLst/>
              <a:cxnLst/>
              <a:rect l="l" t="t" r="r" b="b"/>
              <a:pathLst>
                <a:path w="40640" h="35560">
                  <a:moveTo>
                    <a:pt x="40031" y="0"/>
                  </a:moveTo>
                  <a:lnTo>
                    <a:pt x="27174" y="8361"/>
                  </a:lnTo>
                  <a:lnTo>
                    <a:pt x="18718" y="14845"/>
                  </a:lnTo>
                  <a:lnTo>
                    <a:pt x="10911" y="22777"/>
                  </a:lnTo>
                  <a:lnTo>
                    <a:pt x="0" y="35484"/>
                  </a:lnTo>
                </a:path>
              </a:pathLst>
            </a:custGeom>
            <a:ln w="32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425370" y="1975885"/>
              <a:ext cx="29845" cy="48260"/>
            </a:xfrm>
            <a:custGeom>
              <a:avLst/>
              <a:gdLst/>
              <a:ahLst/>
              <a:cxnLst/>
              <a:rect l="l" t="t" r="r" b="b"/>
              <a:pathLst>
                <a:path w="29844" h="48260">
                  <a:moveTo>
                    <a:pt x="29769" y="0"/>
                  </a:moveTo>
                  <a:lnTo>
                    <a:pt x="19018" y="12898"/>
                  </a:lnTo>
                  <a:lnTo>
                    <a:pt x="12333" y="22170"/>
                  </a:lnTo>
                  <a:lnTo>
                    <a:pt x="6924" y="32291"/>
                  </a:lnTo>
                  <a:lnTo>
                    <a:pt x="0" y="47736"/>
                  </a:lnTo>
                </a:path>
              </a:pathLst>
            </a:custGeom>
            <a:ln w="31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411259" y="2023622"/>
              <a:ext cx="14604" cy="53340"/>
            </a:xfrm>
            <a:custGeom>
              <a:avLst/>
              <a:gdLst/>
              <a:ahLst/>
              <a:cxnLst/>
              <a:rect l="l" t="t" r="r" b="b"/>
              <a:pathLst>
                <a:path w="14605" h="53339">
                  <a:moveTo>
                    <a:pt x="14111" y="0"/>
                  </a:moveTo>
                  <a:lnTo>
                    <a:pt x="7431" y="15523"/>
                  </a:lnTo>
                  <a:lnTo>
                    <a:pt x="3734" y="26190"/>
                  </a:lnTo>
                  <a:lnTo>
                    <a:pt x="1698" y="36945"/>
                  </a:lnTo>
                  <a:lnTo>
                    <a:pt x="0" y="52731"/>
                  </a:lnTo>
                </a:path>
              </a:pathLst>
            </a:custGeom>
            <a:ln w="31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409869" y="2076353"/>
              <a:ext cx="7620" cy="50165"/>
            </a:xfrm>
            <a:custGeom>
              <a:avLst/>
              <a:gdLst/>
              <a:ahLst/>
              <a:cxnLst/>
              <a:rect l="l" t="t" r="r" b="b"/>
              <a:pathLst>
                <a:path w="7619" h="50164">
                  <a:moveTo>
                    <a:pt x="1389" y="0"/>
                  </a:moveTo>
                  <a:lnTo>
                    <a:pt x="0" y="15737"/>
                  </a:lnTo>
                  <a:lnTo>
                    <a:pt x="129" y="26146"/>
                  </a:lnTo>
                  <a:lnTo>
                    <a:pt x="2312" y="35875"/>
                  </a:lnTo>
                  <a:lnTo>
                    <a:pt x="7081" y="49572"/>
                  </a:lnTo>
                </a:path>
              </a:pathLst>
            </a:custGeom>
            <a:ln w="31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416951" y="2125926"/>
              <a:ext cx="30480" cy="40005"/>
            </a:xfrm>
            <a:custGeom>
              <a:avLst/>
              <a:gdLst/>
              <a:ahLst/>
              <a:cxnLst/>
              <a:rect l="l" t="t" r="r" b="b"/>
              <a:pathLst>
                <a:path w="30480" h="40005">
                  <a:moveTo>
                    <a:pt x="0" y="0"/>
                  </a:moveTo>
                  <a:lnTo>
                    <a:pt x="5155" y="13545"/>
                  </a:lnTo>
                  <a:lnTo>
                    <a:pt x="10045" y="22218"/>
                  </a:lnTo>
                  <a:lnTo>
                    <a:pt x="17521" y="29759"/>
                  </a:lnTo>
                  <a:lnTo>
                    <a:pt x="30439" y="39912"/>
                  </a:lnTo>
                </a:path>
              </a:pathLst>
            </a:custGeom>
            <a:ln w="31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447390" y="2165838"/>
              <a:ext cx="52705" cy="26034"/>
            </a:xfrm>
            <a:custGeom>
              <a:avLst/>
              <a:gdLst/>
              <a:ahLst/>
              <a:cxnLst/>
              <a:rect l="l" t="t" r="r" b="b"/>
              <a:pathLst>
                <a:path w="52705" h="26035">
                  <a:moveTo>
                    <a:pt x="0" y="0"/>
                  </a:moveTo>
                  <a:lnTo>
                    <a:pt x="13264" y="9931"/>
                  </a:lnTo>
                  <a:lnTo>
                    <a:pt x="23169" y="15934"/>
                  </a:lnTo>
                  <a:lnTo>
                    <a:pt x="34648" y="20430"/>
                  </a:lnTo>
                  <a:lnTo>
                    <a:pt x="52637" y="25842"/>
                  </a:lnTo>
                </a:path>
              </a:pathLst>
            </a:custGeom>
            <a:ln w="31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500027" y="2191680"/>
              <a:ext cx="62230" cy="10795"/>
            </a:xfrm>
            <a:custGeom>
              <a:avLst/>
              <a:gdLst/>
              <a:ahLst/>
              <a:cxnLst/>
              <a:rect l="l" t="t" r="r" b="b"/>
              <a:pathLst>
                <a:path w="62230" h="10794">
                  <a:moveTo>
                    <a:pt x="0" y="0"/>
                  </a:moveTo>
                  <a:lnTo>
                    <a:pt x="18128" y="5169"/>
                  </a:lnTo>
                  <a:lnTo>
                    <a:pt x="30589" y="7968"/>
                  </a:lnTo>
                  <a:lnTo>
                    <a:pt x="43155" y="9363"/>
                  </a:lnTo>
                  <a:lnTo>
                    <a:pt x="61604" y="10323"/>
                  </a:lnTo>
                </a:path>
              </a:pathLst>
            </a:custGeom>
            <a:ln w="31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561632" y="2199949"/>
              <a:ext cx="53975" cy="3175"/>
            </a:xfrm>
            <a:custGeom>
              <a:avLst/>
              <a:gdLst/>
              <a:ahLst/>
              <a:cxnLst/>
              <a:rect l="l" t="t" r="r" b="b"/>
              <a:pathLst>
                <a:path w="53975" h="3175">
                  <a:moveTo>
                    <a:pt x="0" y="2054"/>
                  </a:moveTo>
                  <a:lnTo>
                    <a:pt x="18328" y="2821"/>
                  </a:lnTo>
                  <a:lnTo>
                    <a:pt x="30053" y="2862"/>
                  </a:lnTo>
                  <a:lnTo>
                    <a:pt x="40227" y="1986"/>
                  </a:lnTo>
                  <a:lnTo>
                    <a:pt x="53905" y="0"/>
                  </a:lnTo>
                </a:path>
              </a:pathLst>
            </a:custGeom>
            <a:ln w="31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615537" y="2191370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5" h="8889">
                  <a:moveTo>
                    <a:pt x="0" y="8578"/>
                  </a:moveTo>
                  <a:lnTo>
                    <a:pt x="13357" y="6490"/>
                  </a:lnTo>
                  <a:lnTo>
                    <a:pt x="21292" y="4900"/>
                  </a:lnTo>
                  <a:lnTo>
                    <a:pt x="26938" y="3005"/>
                  </a:lnTo>
                  <a:lnTo>
                    <a:pt x="33428" y="0"/>
                  </a:lnTo>
                </a:path>
              </a:pathLst>
            </a:custGeom>
            <a:ln w="31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648966" y="2181825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4" h="10160">
                  <a:moveTo>
                    <a:pt x="0" y="9545"/>
                  </a:moveTo>
                  <a:lnTo>
                    <a:pt x="10610" y="4441"/>
                  </a:lnTo>
                  <a:lnTo>
                    <a:pt x="10003" y="0"/>
                  </a:lnTo>
                </a:path>
              </a:pathLst>
            </a:custGeom>
            <a:ln w="32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651541" y="217454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19" h="7619">
                  <a:moveTo>
                    <a:pt x="7428" y="7275"/>
                  </a:moveTo>
                  <a:lnTo>
                    <a:pt x="6820" y="2833"/>
                  </a:lnTo>
                  <a:lnTo>
                    <a:pt x="0" y="0"/>
                  </a:lnTo>
                </a:path>
              </a:pathLst>
            </a:custGeom>
            <a:ln w="33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9" name="object 489"/>
          <p:cNvGrpSpPr/>
          <p:nvPr/>
        </p:nvGrpSpPr>
        <p:grpSpPr>
          <a:xfrm>
            <a:off x="1674041" y="2060537"/>
            <a:ext cx="323215" cy="169545"/>
            <a:chOff x="1674041" y="2060537"/>
            <a:chExt cx="323215" cy="169545"/>
          </a:xfrm>
        </p:grpSpPr>
        <p:sp>
          <p:nvSpPr>
            <p:cNvPr id="490" name="object 490"/>
            <p:cNvSpPr/>
            <p:nvPr/>
          </p:nvSpPr>
          <p:spPr>
            <a:xfrm>
              <a:off x="1726430" y="210340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5">
                  <a:moveTo>
                    <a:pt x="3554" y="114"/>
                  </a:moveTo>
                  <a:lnTo>
                    <a:pt x="1777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706156" y="2100656"/>
              <a:ext cx="20320" cy="3175"/>
            </a:xfrm>
            <a:custGeom>
              <a:avLst/>
              <a:gdLst/>
              <a:ahLst/>
              <a:cxnLst/>
              <a:rect l="l" t="t" r="r" b="b"/>
              <a:pathLst>
                <a:path w="20319" h="3175">
                  <a:moveTo>
                    <a:pt x="20273" y="2746"/>
                  </a:moveTo>
                  <a:lnTo>
                    <a:pt x="5348" y="970"/>
                  </a:lnTo>
                  <a:lnTo>
                    <a:pt x="0" y="0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697163" y="2099685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39">
                  <a:moveTo>
                    <a:pt x="8993" y="971"/>
                  </a:moveTo>
                  <a:lnTo>
                    <a:pt x="3644" y="0"/>
                  </a:lnTo>
                  <a:lnTo>
                    <a:pt x="0" y="2116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692385" y="2101801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80" h="9525">
                  <a:moveTo>
                    <a:pt x="4778" y="0"/>
                  </a:moveTo>
                  <a:lnTo>
                    <a:pt x="1134" y="2115"/>
                  </a:lnTo>
                  <a:lnTo>
                    <a:pt x="0" y="9525"/>
                  </a:lnTo>
                </a:path>
              </a:pathLst>
            </a:custGeom>
            <a:ln w="34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691250" y="211132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19">
                  <a:moveTo>
                    <a:pt x="1134" y="0"/>
                  </a:moveTo>
                  <a:lnTo>
                    <a:pt x="0" y="7408"/>
                  </a:lnTo>
                  <a:lnTo>
                    <a:pt x="2312" y="19708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693562" y="2131035"/>
              <a:ext cx="8890" cy="26670"/>
            </a:xfrm>
            <a:custGeom>
              <a:avLst/>
              <a:gdLst/>
              <a:ahLst/>
              <a:cxnLst/>
              <a:rect l="l" t="t" r="r" b="b"/>
              <a:pathLst>
                <a:path w="8889" h="26669">
                  <a:moveTo>
                    <a:pt x="0" y="0"/>
                  </a:moveTo>
                  <a:lnTo>
                    <a:pt x="1432" y="7334"/>
                  </a:lnTo>
                  <a:lnTo>
                    <a:pt x="2790" y="12553"/>
                  </a:lnTo>
                  <a:lnTo>
                    <a:pt x="4866" y="18152"/>
                  </a:lnTo>
                  <a:lnTo>
                    <a:pt x="8451" y="26627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702014" y="2157662"/>
              <a:ext cx="15875" cy="26670"/>
            </a:xfrm>
            <a:custGeom>
              <a:avLst/>
              <a:gdLst/>
              <a:ahLst/>
              <a:cxnLst/>
              <a:rect l="l" t="t" r="r" b="b"/>
              <a:pathLst>
                <a:path w="15875" h="26669">
                  <a:moveTo>
                    <a:pt x="0" y="0"/>
                  </a:moveTo>
                  <a:lnTo>
                    <a:pt x="3691" y="8473"/>
                  </a:lnTo>
                  <a:lnTo>
                    <a:pt x="6511" y="14062"/>
                  </a:lnTo>
                  <a:lnTo>
                    <a:pt x="9890" y="19254"/>
                  </a:lnTo>
                  <a:lnTo>
                    <a:pt x="15258" y="26538"/>
                  </a:lnTo>
                </a:path>
              </a:pathLst>
            </a:custGeom>
            <a:ln w="33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717273" y="2184201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19" h="19685">
                  <a:moveTo>
                    <a:pt x="0" y="0"/>
                  </a:moveTo>
                  <a:lnTo>
                    <a:pt x="5447" y="7175"/>
                  </a:lnTo>
                  <a:lnTo>
                    <a:pt x="9377" y="11613"/>
                  </a:lnTo>
                  <a:lnTo>
                    <a:pt x="13695" y="15155"/>
                  </a:lnTo>
                  <a:lnTo>
                    <a:pt x="20302" y="19642"/>
                  </a:lnTo>
                </a:path>
              </a:pathLst>
            </a:custGeom>
            <a:ln w="33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737575" y="2203843"/>
              <a:ext cx="22860" cy="8890"/>
            </a:xfrm>
            <a:custGeom>
              <a:avLst/>
              <a:gdLst/>
              <a:ahLst/>
              <a:cxnLst/>
              <a:rect l="l" t="t" r="r" b="b"/>
              <a:pathLst>
                <a:path w="22860" h="8889">
                  <a:moveTo>
                    <a:pt x="0" y="0"/>
                  </a:moveTo>
                  <a:lnTo>
                    <a:pt x="11183" y="7430"/>
                  </a:lnTo>
                  <a:lnTo>
                    <a:pt x="22262" y="847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759838" y="2208384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19" h="5080">
                  <a:moveTo>
                    <a:pt x="0" y="3929"/>
                  </a:moveTo>
                  <a:lnTo>
                    <a:pt x="11079" y="4971"/>
                  </a:lnTo>
                  <a:lnTo>
                    <a:pt x="19863" y="0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779702" y="2193903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69" h="14605">
                  <a:moveTo>
                    <a:pt x="0" y="14481"/>
                  </a:moveTo>
                  <a:lnTo>
                    <a:pt x="8783" y="9510"/>
                  </a:lnTo>
                  <a:lnTo>
                    <a:pt x="13506" y="0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793208" y="2172654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80" h="21589">
                  <a:moveTo>
                    <a:pt x="0" y="21248"/>
                  </a:moveTo>
                  <a:lnTo>
                    <a:pt x="4722" y="11738"/>
                  </a:lnTo>
                  <a:lnTo>
                    <a:pt x="4277" y="0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791024" y="2149933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60">
                  <a:moveTo>
                    <a:pt x="6462" y="22721"/>
                  </a:moveTo>
                  <a:lnTo>
                    <a:pt x="6017" y="10982"/>
                  </a:lnTo>
                  <a:lnTo>
                    <a:pt x="0" y="0"/>
                  </a:lnTo>
                </a:path>
              </a:pathLst>
            </a:custGeom>
            <a:ln w="33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773864" y="2130707"/>
              <a:ext cx="17780" cy="19685"/>
            </a:xfrm>
            <a:custGeom>
              <a:avLst/>
              <a:gdLst/>
              <a:ahLst/>
              <a:cxnLst/>
              <a:rect l="l" t="t" r="r" b="b"/>
              <a:pathLst>
                <a:path w="17780" h="19685">
                  <a:moveTo>
                    <a:pt x="17159" y="19225"/>
                  </a:moveTo>
                  <a:lnTo>
                    <a:pt x="13507" y="12748"/>
                  </a:lnTo>
                  <a:lnTo>
                    <a:pt x="10501" y="8586"/>
                  </a:lnTo>
                  <a:lnTo>
                    <a:pt x="6535" y="4937"/>
                  </a:lnTo>
                  <a:lnTo>
                    <a:pt x="0" y="0"/>
                  </a:lnTo>
                </a:path>
              </a:pathLst>
            </a:custGeom>
            <a:ln w="33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747693" y="2118820"/>
              <a:ext cx="26670" cy="12065"/>
            </a:xfrm>
            <a:custGeom>
              <a:avLst/>
              <a:gdLst/>
              <a:ahLst/>
              <a:cxnLst/>
              <a:rect l="l" t="t" r="r" b="b"/>
              <a:pathLst>
                <a:path w="26669" h="12064">
                  <a:moveTo>
                    <a:pt x="26171" y="11886"/>
                  </a:moveTo>
                  <a:lnTo>
                    <a:pt x="19494" y="7064"/>
                  </a:lnTo>
                  <a:lnTo>
                    <a:pt x="14542" y="4218"/>
                  </a:lnTo>
                  <a:lnTo>
                    <a:pt x="8862" y="2235"/>
                  </a:lnTo>
                  <a:lnTo>
                    <a:pt x="0" y="0"/>
                  </a:lnTo>
                </a:path>
              </a:pathLst>
            </a:custGeom>
            <a:ln w="334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719632" y="2115764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28575" h="3175">
                  <a:moveTo>
                    <a:pt x="28061" y="3056"/>
                  </a:moveTo>
                  <a:lnTo>
                    <a:pt x="19169" y="968"/>
                  </a:lnTo>
                  <a:lnTo>
                    <a:pt x="13282" y="24"/>
                  </a:lnTo>
                  <a:lnTo>
                    <a:pt x="7769" y="0"/>
                  </a:lnTo>
                  <a:lnTo>
                    <a:pt x="0" y="671"/>
                  </a:lnTo>
                </a:path>
              </a:pathLst>
            </a:custGeom>
            <a:ln w="33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698647" y="2116436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80">
                  <a:moveTo>
                    <a:pt x="20984" y="0"/>
                  </a:moveTo>
                  <a:lnTo>
                    <a:pt x="7952" y="1259"/>
                  </a:lnTo>
                  <a:lnTo>
                    <a:pt x="0" y="4832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850820" y="210381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850820" y="2096571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19">
                  <a:moveTo>
                    <a:pt x="0" y="7239"/>
                  </a:moveTo>
                  <a:lnTo>
                    <a:pt x="0" y="2657"/>
                  </a:lnTo>
                  <a:lnTo>
                    <a:pt x="917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851738" y="209300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0" y="3568"/>
                  </a:moveTo>
                  <a:lnTo>
                    <a:pt x="917" y="911"/>
                  </a:lnTo>
                  <a:lnTo>
                    <a:pt x="3205" y="0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854943" y="2092090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0" y="911"/>
                  </a:moveTo>
                  <a:lnTo>
                    <a:pt x="2288" y="0"/>
                  </a:lnTo>
                  <a:lnTo>
                    <a:pt x="6580" y="3309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861524" y="2095399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0" y="0"/>
                  </a:moveTo>
                  <a:lnTo>
                    <a:pt x="4292" y="3308"/>
                  </a:lnTo>
                  <a:lnTo>
                    <a:pt x="9636" y="11596"/>
                  </a:lnTo>
                </a:path>
              </a:pathLst>
            </a:custGeom>
            <a:ln w="34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871161" y="2106996"/>
              <a:ext cx="10160" cy="19685"/>
            </a:xfrm>
            <a:custGeom>
              <a:avLst/>
              <a:gdLst/>
              <a:ahLst/>
              <a:cxnLst/>
              <a:rect l="l" t="t" r="r" b="b"/>
              <a:pathLst>
                <a:path w="10160" h="19685">
                  <a:moveTo>
                    <a:pt x="0" y="0"/>
                  </a:moveTo>
                  <a:lnTo>
                    <a:pt x="5344" y="8287"/>
                  </a:lnTo>
                  <a:lnTo>
                    <a:pt x="10092" y="19649"/>
                  </a:lnTo>
                </a:path>
              </a:pathLst>
            </a:custGeom>
            <a:ln w="34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881253" y="2126645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5" h="22860">
                  <a:moveTo>
                    <a:pt x="0" y="0"/>
                  </a:moveTo>
                  <a:lnTo>
                    <a:pt x="4748" y="11360"/>
                  </a:lnTo>
                  <a:lnTo>
                    <a:pt x="7718" y="22775"/>
                  </a:lnTo>
                </a:path>
              </a:pathLst>
            </a:custGeom>
            <a:ln w="33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888972" y="214942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19">
                  <a:moveTo>
                    <a:pt x="0" y="0"/>
                  </a:moveTo>
                  <a:lnTo>
                    <a:pt x="2969" y="11414"/>
                  </a:lnTo>
                  <a:lnTo>
                    <a:pt x="4283" y="19829"/>
                  </a:lnTo>
                </a:path>
              </a:pathLst>
            </a:custGeom>
            <a:ln w="33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893256" y="216924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0" y="0"/>
                  </a:moveTo>
                  <a:lnTo>
                    <a:pt x="1313" y="8414"/>
                  </a:lnTo>
                  <a:lnTo>
                    <a:pt x="1315" y="12149"/>
                  </a:lnTo>
                </a:path>
              </a:pathLst>
            </a:custGeom>
            <a:ln w="33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893736" y="218139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834" y="0"/>
                  </a:moveTo>
                  <a:lnTo>
                    <a:pt x="835" y="3735"/>
                  </a:lnTo>
                  <a:lnTo>
                    <a:pt x="0" y="1117"/>
                  </a:lnTo>
                </a:path>
              </a:pathLst>
            </a:custGeom>
            <a:ln w="33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891401" y="2170918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4">
                  <a:moveTo>
                    <a:pt x="2335" y="11598"/>
                  </a:moveTo>
                  <a:lnTo>
                    <a:pt x="1499" y="8980"/>
                  </a:lnTo>
                  <a:lnTo>
                    <a:pt x="0" y="0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888725" y="2148875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2675" y="22042"/>
                  </a:moveTo>
                  <a:lnTo>
                    <a:pt x="1176" y="13061"/>
                  </a:lnTo>
                  <a:lnTo>
                    <a:pt x="0" y="0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887732" y="2122663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69" h="26669">
                  <a:moveTo>
                    <a:pt x="993" y="26212"/>
                  </a:moveTo>
                  <a:lnTo>
                    <a:pt x="318" y="18455"/>
                  </a:lnTo>
                  <a:lnTo>
                    <a:pt x="12" y="13139"/>
                  </a:lnTo>
                  <a:lnTo>
                    <a:pt x="0" y="7806"/>
                  </a:lnTo>
                  <a:lnTo>
                    <a:pt x="208" y="0"/>
                  </a:lnTo>
                </a:path>
              </a:pathLst>
            </a:custGeom>
            <a:ln w="33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1887941" y="2099301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4">
                  <a:moveTo>
                    <a:pt x="0" y="23362"/>
                  </a:moveTo>
                  <a:lnTo>
                    <a:pt x="392" y="10211"/>
                  </a:lnTo>
                  <a:lnTo>
                    <a:pt x="3361" y="0"/>
                  </a:lnTo>
                </a:path>
              </a:pathLst>
            </a:custGeom>
            <a:ln w="33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1891302" y="2083497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89" h="15875">
                  <a:moveTo>
                    <a:pt x="0" y="15803"/>
                  </a:moveTo>
                  <a:lnTo>
                    <a:pt x="2969" y="5590"/>
                  </a:lnTo>
                  <a:lnTo>
                    <a:pt x="8743" y="0"/>
                  </a:lnTo>
                </a:path>
              </a:pathLst>
            </a:custGeom>
            <a:ln w="33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900046" y="2077711"/>
              <a:ext cx="13970" cy="6350"/>
            </a:xfrm>
            <a:custGeom>
              <a:avLst/>
              <a:gdLst/>
              <a:ahLst/>
              <a:cxnLst/>
              <a:rect l="l" t="t" r="r" b="b"/>
              <a:pathLst>
                <a:path w="13969" h="6350">
                  <a:moveTo>
                    <a:pt x="0" y="5785"/>
                  </a:moveTo>
                  <a:lnTo>
                    <a:pt x="5773" y="194"/>
                  </a:lnTo>
                  <a:lnTo>
                    <a:pt x="13962" y="0"/>
                  </a:lnTo>
                </a:path>
              </a:pathLst>
            </a:custGeom>
            <a:ln w="33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914008" y="2077518"/>
              <a:ext cx="17145" cy="5715"/>
            </a:xfrm>
            <a:custGeom>
              <a:avLst/>
              <a:gdLst/>
              <a:ahLst/>
              <a:cxnLst/>
              <a:rect l="l" t="t" r="r" b="b"/>
              <a:pathLst>
                <a:path w="17144" h="5714">
                  <a:moveTo>
                    <a:pt x="0" y="193"/>
                  </a:moveTo>
                  <a:lnTo>
                    <a:pt x="8188" y="0"/>
                  </a:lnTo>
                  <a:lnTo>
                    <a:pt x="17038" y="5356"/>
                  </a:lnTo>
                </a:path>
              </a:pathLst>
            </a:custGeom>
            <a:ln w="33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931046" y="2082874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4" h="16510">
                  <a:moveTo>
                    <a:pt x="0" y="0"/>
                  </a:moveTo>
                  <a:lnTo>
                    <a:pt x="8849" y="5356"/>
                  </a:lnTo>
                  <a:lnTo>
                    <a:pt x="16963" y="16141"/>
                  </a:lnTo>
                </a:path>
              </a:pathLst>
            </a:custGeom>
            <a:ln w="33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948010" y="2099015"/>
              <a:ext cx="14604" cy="24765"/>
            </a:xfrm>
            <a:custGeom>
              <a:avLst/>
              <a:gdLst/>
              <a:ahLst/>
              <a:cxnLst/>
              <a:rect l="l" t="t" r="r" b="b"/>
              <a:pathLst>
                <a:path w="14605" h="24764">
                  <a:moveTo>
                    <a:pt x="0" y="0"/>
                  </a:moveTo>
                  <a:lnTo>
                    <a:pt x="4785" y="6452"/>
                  </a:lnTo>
                  <a:lnTo>
                    <a:pt x="7854" y="11176"/>
                  </a:lnTo>
                  <a:lnTo>
                    <a:pt x="10532" y="16488"/>
                  </a:lnTo>
                  <a:lnTo>
                    <a:pt x="14147" y="24702"/>
                  </a:lnTo>
                </a:path>
              </a:pathLst>
            </a:custGeom>
            <a:ln w="33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962157" y="2123718"/>
              <a:ext cx="10160" cy="27305"/>
            </a:xfrm>
            <a:custGeom>
              <a:avLst/>
              <a:gdLst/>
              <a:ahLst/>
              <a:cxnLst/>
              <a:rect l="l" t="t" r="r" b="b"/>
              <a:pathLst>
                <a:path w="10160" h="27305">
                  <a:moveTo>
                    <a:pt x="0" y="0"/>
                  </a:moveTo>
                  <a:lnTo>
                    <a:pt x="3542" y="8249"/>
                  </a:lnTo>
                  <a:lnTo>
                    <a:pt x="5717" y="13814"/>
                  </a:lnTo>
                  <a:lnTo>
                    <a:pt x="7417" y="19227"/>
                  </a:lnTo>
                  <a:lnTo>
                    <a:pt x="9537" y="27021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971694" y="2150739"/>
              <a:ext cx="8890" cy="34925"/>
            </a:xfrm>
            <a:custGeom>
              <a:avLst/>
              <a:gdLst/>
              <a:ahLst/>
              <a:cxnLst/>
              <a:rect l="l" t="t" r="r" b="b"/>
              <a:pathLst>
                <a:path w="8889" h="34925">
                  <a:moveTo>
                    <a:pt x="0" y="0"/>
                  </a:moveTo>
                  <a:lnTo>
                    <a:pt x="3919" y="18169"/>
                  </a:lnTo>
                  <a:lnTo>
                    <a:pt x="6103" y="27849"/>
                  </a:lnTo>
                  <a:lnTo>
                    <a:pt x="7341" y="32299"/>
                  </a:lnTo>
                  <a:lnTo>
                    <a:pt x="8422" y="3478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8" name="object 528"/>
          <p:cNvGrpSpPr/>
          <p:nvPr/>
        </p:nvGrpSpPr>
        <p:grpSpPr>
          <a:xfrm>
            <a:off x="1988951" y="1992061"/>
            <a:ext cx="178435" cy="414655"/>
            <a:chOff x="1988951" y="1992061"/>
            <a:chExt cx="178435" cy="414655"/>
          </a:xfrm>
        </p:grpSpPr>
        <p:sp>
          <p:nvSpPr>
            <p:cNvPr id="529" name="object 529"/>
            <p:cNvSpPr/>
            <p:nvPr/>
          </p:nvSpPr>
          <p:spPr>
            <a:xfrm>
              <a:off x="2108660" y="207528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103400" y="2066366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5260" y="8921"/>
                  </a:moveTo>
                  <a:lnTo>
                    <a:pt x="0" y="0"/>
                  </a:lnTo>
                  <a:lnTo>
                    <a:pt x="639" y="1437"/>
                  </a:lnTo>
                </a:path>
              </a:pathLst>
            </a:custGeom>
            <a:ln w="34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104039" y="2067804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4" h="10160">
                  <a:moveTo>
                    <a:pt x="0" y="0"/>
                  </a:moveTo>
                  <a:lnTo>
                    <a:pt x="639" y="1437"/>
                  </a:lnTo>
                  <a:lnTo>
                    <a:pt x="3945" y="10103"/>
                  </a:lnTo>
                </a:path>
              </a:pathLst>
            </a:custGeom>
            <a:ln w="34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107985" y="2077907"/>
              <a:ext cx="8890" cy="27305"/>
            </a:xfrm>
            <a:custGeom>
              <a:avLst/>
              <a:gdLst/>
              <a:ahLst/>
              <a:cxnLst/>
              <a:rect l="l" t="t" r="r" b="b"/>
              <a:pathLst>
                <a:path w="8889" h="27305">
                  <a:moveTo>
                    <a:pt x="0" y="0"/>
                  </a:moveTo>
                  <a:lnTo>
                    <a:pt x="1993" y="5292"/>
                  </a:lnTo>
                  <a:lnTo>
                    <a:pt x="3549" y="9848"/>
                  </a:lnTo>
                  <a:lnTo>
                    <a:pt x="5470" y="16179"/>
                  </a:lnTo>
                  <a:lnTo>
                    <a:pt x="8558" y="26798"/>
                  </a:lnTo>
                </a:path>
              </a:pathLst>
            </a:custGeom>
            <a:ln w="34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116544" y="2104705"/>
              <a:ext cx="10795" cy="46355"/>
            </a:xfrm>
            <a:custGeom>
              <a:avLst/>
              <a:gdLst/>
              <a:ahLst/>
              <a:cxnLst/>
              <a:rect l="l" t="t" r="r" b="b"/>
              <a:pathLst>
                <a:path w="10794" h="46355">
                  <a:moveTo>
                    <a:pt x="0" y="0"/>
                  </a:moveTo>
                  <a:lnTo>
                    <a:pt x="3121" y="10915"/>
                  </a:lnTo>
                  <a:lnTo>
                    <a:pt x="5272" y="19324"/>
                  </a:lnTo>
                  <a:lnTo>
                    <a:pt x="7451" y="29519"/>
                  </a:lnTo>
                  <a:lnTo>
                    <a:pt x="10659" y="45795"/>
                  </a:lnTo>
                </a:path>
              </a:pathLst>
            </a:custGeom>
            <a:ln w="33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127204" y="2150501"/>
              <a:ext cx="10160" cy="61594"/>
            </a:xfrm>
            <a:custGeom>
              <a:avLst/>
              <a:gdLst/>
              <a:ahLst/>
              <a:cxnLst/>
              <a:rect l="l" t="t" r="r" b="b"/>
              <a:pathLst>
                <a:path w="10160" h="61594">
                  <a:moveTo>
                    <a:pt x="0" y="0"/>
                  </a:moveTo>
                  <a:lnTo>
                    <a:pt x="3200" y="16515"/>
                  </a:lnTo>
                  <a:lnTo>
                    <a:pt x="5325" y="28392"/>
                  </a:lnTo>
                  <a:lnTo>
                    <a:pt x="7328" y="41366"/>
                  </a:lnTo>
                  <a:lnTo>
                    <a:pt x="10163" y="61170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137367" y="2211672"/>
              <a:ext cx="8255" cy="66675"/>
            </a:xfrm>
            <a:custGeom>
              <a:avLst/>
              <a:gdLst/>
              <a:ahLst/>
              <a:cxnLst/>
              <a:rect l="l" t="t" r="r" b="b"/>
              <a:pathLst>
                <a:path w="8255" h="66675">
                  <a:moveTo>
                    <a:pt x="0" y="0"/>
                  </a:moveTo>
                  <a:lnTo>
                    <a:pt x="2803" y="19883"/>
                  </a:lnTo>
                  <a:lnTo>
                    <a:pt x="4587" y="33405"/>
                  </a:lnTo>
                  <a:lnTo>
                    <a:pt x="6118" y="46771"/>
                  </a:lnTo>
                  <a:lnTo>
                    <a:pt x="8160" y="66187"/>
                  </a:lnTo>
                </a:path>
              </a:pathLst>
            </a:custGeom>
            <a:ln w="31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145527" y="2277859"/>
              <a:ext cx="5080" cy="57785"/>
            </a:xfrm>
            <a:custGeom>
              <a:avLst/>
              <a:gdLst/>
              <a:ahLst/>
              <a:cxnLst/>
              <a:rect l="l" t="t" r="r" b="b"/>
              <a:pathLst>
                <a:path w="5080" h="57785">
                  <a:moveTo>
                    <a:pt x="0" y="0"/>
                  </a:moveTo>
                  <a:lnTo>
                    <a:pt x="1991" y="19279"/>
                  </a:lnTo>
                  <a:lnTo>
                    <a:pt x="3166" y="31688"/>
                  </a:lnTo>
                  <a:lnTo>
                    <a:pt x="3986" y="42613"/>
                  </a:lnTo>
                  <a:lnTo>
                    <a:pt x="4909" y="57437"/>
                  </a:lnTo>
                </a:path>
              </a:pathLst>
            </a:custGeom>
            <a:ln w="30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149995" y="2335297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442" y="0"/>
                  </a:moveTo>
                  <a:lnTo>
                    <a:pt x="1282" y="14521"/>
                  </a:lnTo>
                  <a:lnTo>
                    <a:pt x="1516" y="23326"/>
                  </a:lnTo>
                  <a:lnTo>
                    <a:pt x="1102" y="29981"/>
                  </a:lnTo>
                  <a:lnTo>
                    <a:pt x="0" y="38055"/>
                  </a:lnTo>
                </a:path>
              </a:pathLst>
            </a:custGeom>
            <a:ln w="30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139864" y="2373352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10130" y="0"/>
                  </a:moveTo>
                  <a:lnTo>
                    <a:pt x="8182" y="13296"/>
                  </a:lnTo>
                  <a:lnTo>
                    <a:pt x="0" y="15309"/>
                  </a:lnTo>
                </a:path>
              </a:pathLst>
            </a:custGeom>
            <a:ln w="31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115804" y="2382081"/>
              <a:ext cx="24130" cy="7620"/>
            </a:xfrm>
            <a:custGeom>
              <a:avLst/>
              <a:gdLst/>
              <a:ahLst/>
              <a:cxnLst/>
              <a:rect l="l" t="t" r="r" b="b"/>
              <a:pathLst>
                <a:path w="24130" h="7619">
                  <a:moveTo>
                    <a:pt x="24059" y="6580"/>
                  </a:moveTo>
                  <a:lnTo>
                    <a:pt x="19080" y="7610"/>
                  </a:lnTo>
                  <a:lnTo>
                    <a:pt x="14915" y="7267"/>
                  </a:lnTo>
                  <a:lnTo>
                    <a:pt x="9306" y="4936"/>
                  </a:lnTo>
                  <a:lnTo>
                    <a:pt x="0" y="0"/>
                  </a:lnTo>
                </a:path>
              </a:pathLst>
            </a:custGeom>
            <a:ln w="33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078937" y="2355954"/>
              <a:ext cx="37465" cy="26670"/>
            </a:xfrm>
            <a:custGeom>
              <a:avLst/>
              <a:gdLst/>
              <a:ahLst/>
              <a:cxnLst/>
              <a:rect l="l" t="t" r="r" b="b"/>
              <a:pathLst>
                <a:path w="37464" h="26669">
                  <a:moveTo>
                    <a:pt x="36867" y="26126"/>
                  </a:moveTo>
                  <a:lnTo>
                    <a:pt x="27360" y="20884"/>
                  </a:lnTo>
                  <a:lnTo>
                    <a:pt x="20351" y="16416"/>
                  </a:lnTo>
                  <a:lnTo>
                    <a:pt x="12383" y="10270"/>
                  </a:lnTo>
                  <a:lnTo>
                    <a:pt x="0" y="0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038034" y="2313185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40902" y="42768"/>
                  </a:moveTo>
                  <a:lnTo>
                    <a:pt x="28456" y="32237"/>
                  </a:lnTo>
                  <a:lnTo>
                    <a:pt x="20046" y="24272"/>
                  </a:lnTo>
                  <a:lnTo>
                    <a:pt x="11839" y="14862"/>
                  </a:lnTo>
                  <a:lnTo>
                    <a:pt x="0" y="0"/>
                  </a:lnTo>
                </a:path>
              </a:pathLst>
            </a:custGeom>
            <a:ln w="32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2004773" y="2263668"/>
              <a:ext cx="33655" cy="49530"/>
            </a:xfrm>
            <a:custGeom>
              <a:avLst/>
              <a:gdLst/>
              <a:ahLst/>
              <a:cxnLst/>
              <a:rect l="l" t="t" r="r" b="b"/>
              <a:pathLst>
                <a:path w="33655" h="49530">
                  <a:moveTo>
                    <a:pt x="33261" y="49517"/>
                  </a:moveTo>
                  <a:lnTo>
                    <a:pt x="21541" y="34549"/>
                  </a:lnTo>
                  <a:lnTo>
                    <a:pt x="14169" y="24401"/>
                  </a:lnTo>
                  <a:lnTo>
                    <a:pt x="8028" y="14432"/>
                  </a:lnTo>
                  <a:lnTo>
                    <a:pt x="0" y="0"/>
                  </a:lnTo>
                </a:path>
              </a:pathLst>
            </a:custGeom>
            <a:ln w="31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142497" y="202478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1031" y="2178"/>
                  </a:moveTo>
                  <a:lnTo>
                    <a:pt x="516" y="1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136207" y="2012658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6289" y="12124"/>
                  </a:moveTo>
                  <a:lnTo>
                    <a:pt x="1313" y="3147"/>
                  </a:lnTo>
                  <a:lnTo>
                    <a:pt x="0" y="0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134894" y="200941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1313" y="3243"/>
                  </a:moveTo>
                  <a:lnTo>
                    <a:pt x="0" y="96"/>
                  </a:lnTo>
                  <a:lnTo>
                    <a:pt x="1284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136179" y="2009319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10">
                  <a:moveTo>
                    <a:pt x="0" y="96"/>
                  </a:moveTo>
                  <a:lnTo>
                    <a:pt x="1284" y="0"/>
                  </a:lnTo>
                  <a:lnTo>
                    <a:pt x="7160" y="3788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7" name="object 547"/>
          <p:cNvGrpSpPr/>
          <p:nvPr/>
        </p:nvGrpSpPr>
        <p:grpSpPr>
          <a:xfrm>
            <a:off x="2236605" y="2031808"/>
            <a:ext cx="349250" cy="168275"/>
            <a:chOff x="2236605" y="2031808"/>
            <a:chExt cx="349250" cy="168275"/>
          </a:xfrm>
        </p:grpSpPr>
        <p:pic>
          <p:nvPicPr>
            <p:cNvPr id="548" name="object 5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36605" y="2032776"/>
              <a:ext cx="136252" cy="166141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11313" y="2031808"/>
              <a:ext cx="173958" cy="168139"/>
            </a:xfrm>
            <a:prstGeom prst="rect">
              <a:avLst/>
            </a:prstGeom>
          </p:spPr>
        </p:pic>
      </p:grpSp>
      <p:pic>
        <p:nvPicPr>
          <p:cNvPr id="550" name="object 5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43504" y="2020293"/>
            <a:ext cx="207543" cy="173712"/>
          </a:xfrm>
          <a:prstGeom prst="rect">
            <a:avLst/>
          </a:prstGeom>
        </p:spPr>
      </p:pic>
      <p:pic>
        <p:nvPicPr>
          <p:cNvPr id="551" name="object 5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921363" y="1864678"/>
            <a:ext cx="250925" cy="293426"/>
          </a:xfrm>
          <a:prstGeom prst="rect">
            <a:avLst/>
          </a:prstGeom>
        </p:spPr>
      </p:pic>
      <p:pic>
        <p:nvPicPr>
          <p:cNvPr id="552" name="object 55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231706" y="1963965"/>
            <a:ext cx="156478" cy="206920"/>
          </a:xfrm>
          <a:prstGeom prst="rect">
            <a:avLst/>
          </a:prstGeom>
        </p:spPr>
      </p:pic>
      <p:pic>
        <p:nvPicPr>
          <p:cNvPr id="553" name="object 5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76195" y="1985439"/>
            <a:ext cx="235097" cy="171339"/>
          </a:xfrm>
          <a:prstGeom prst="rect">
            <a:avLst/>
          </a:prstGeom>
        </p:spPr>
      </p:pic>
      <p:grpSp>
        <p:nvGrpSpPr>
          <p:cNvPr id="554" name="object 554"/>
          <p:cNvGrpSpPr/>
          <p:nvPr/>
        </p:nvGrpSpPr>
        <p:grpSpPr>
          <a:xfrm>
            <a:off x="4383451" y="1813424"/>
            <a:ext cx="689610" cy="334645"/>
            <a:chOff x="4383451" y="1813424"/>
            <a:chExt cx="689610" cy="334645"/>
          </a:xfrm>
        </p:grpSpPr>
        <p:pic>
          <p:nvPicPr>
            <p:cNvPr id="555" name="object 5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83451" y="1813424"/>
              <a:ext cx="321983" cy="317531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26638" y="1964437"/>
              <a:ext cx="161602" cy="183309"/>
            </a:xfrm>
            <a:prstGeom prst="rect">
              <a:avLst/>
            </a:prstGeom>
          </p:spPr>
        </p:pic>
        <p:pic>
          <p:nvPicPr>
            <p:cNvPr id="557" name="object 5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24063" y="1968990"/>
              <a:ext cx="148892" cy="168877"/>
            </a:xfrm>
            <a:prstGeom prst="rect">
              <a:avLst/>
            </a:prstGeom>
          </p:spPr>
        </p:pic>
      </p:grpSp>
      <p:grpSp>
        <p:nvGrpSpPr>
          <p:cNvPr id="558" name="object 558"/>
          <p:cNvGrpSpPr/>
          <p:nvPr/>
        </p:nvGrpSpPr>
        <p:grpSpPr>
          <a:xfrm>
            <a:off x="5131651" y="1981463"/>
            <a:ext cx="298450" cy="185420"/>
            <a:chOff x="5131651" y="1981463"/>
            <a:chExt cx="298450" cy="185420"/>
          </a:xfrm>
        </p:grpSpPr>
        <p:sp>
          <p:nvSpPr>
            <p:cNvPr id="559" name="object 559"/>
            <p:cNvSpPr/>
            <p:nvPr/>
          </p:nvSpPr>
          <p:spPr>
            <a:xfrm>
              <a:off x="5173108" y="202846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14"/>
                  </a:moveTo>
                  <a:lnTo>
                    <a:pt x="1929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167614" y="2028691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5493" y="0"/>
                  </a:moveTo>
                  <a:lnTo>
                    <a:pt x="3659" y="229"/>
                  </a:lnTo>
                  <a:lnTo>
                    <a:pt x="0" y="97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159837" y="2029665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7777" y="0"/>
                  </a:moveTo>
                  <a:lnTo>
                    <a:pt x="4117" y="744"/>
                  </a:lnTo>
                  <a:lnTo>
                    <a:pt x="0" y="3378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152837" y="2033044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000" y="0"/>
                  </a:moveTo>
                  <a:lnTo>
                    <a:pt x="2882" y="2634"/>
                  </a:lnTo>
                  <a:lnTo>
                    <a:pt x="0" y="9173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149320" y="2042217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80">
                  <a:moveTo>
                    <a:pt x="3516" y="0"/>
                  </a:moveTo>
                  <a:lnTo>
                    <a:pt x="634" y="6538"/>
                  </a:lnTo>
                  <a:lnTo>
                    <a:pt x="0" y="17584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148685" y="2059801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634" y="0"/>
                  </a:moveTo>
                  <a:lnTo>
                    <a:pt x="0" y="11045"/>
                  </a:lnTo>
                  <a:lnTo>
                    <a:pt x="1025" y="25207"/>
                  </a:lnTo>
                </a:path>
              </a:pathLst>
            </a:custGeom>
            <a:ln w="34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5149711" y="2085009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0"/>
                  </a:moveTo>
                  <a:lnTo>
                    <a:pt x="618" y="8398"/>
                  </a:lnTo>
                  <a:lnTo>
                    <a:pt x="1100" y="14079"/>
                  </a:lnTo>
                  <a:lnTo>
                    <a:pt x="1694" y="19636"/>
                  </a:lnTo>
                  <a:lnTo>
                    <a:pt x="2649" y="27661"/>
                  </a:lnTo>
                </a:path>
              </a:pathLst>
            </a:custGeom>
            <a:ln w="33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5152360" y="2112670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10" h="22860">
                  <a:moveTo>
                    <a:pt x="0" y="0"/>
                  </a:moveTo>
                  <a:lnTo>
                    <a:pt x="1624" y="13498"/>
                  </a:lnTo>
                  <a:lnTo>
                    <a:pt x="3541" y="22736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5155902" y="2135407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4">
                  <a:moveTo>
                    <a:pt x="0" y="0"/>
                  </a:moveTo>
                  <a:lnTo>
                    <a:pt x="1916" y="9238"/>
                  </a:lnTo>
                  <a:lnTo>
                    <a:pt x="4326" y="11706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5160228" y="214378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3328"/>
                  </a:moveTo>
                  <a:lnTo>
                    <a:pt x="2409" y="5794"/>
                  </a:lnTo>
                  <a:lnTo>
                    <a:pt x="4811" y="0"/>
                  </a:lnTo>
                </a:path>
              </a:pathLst>
            </a:custGeom>
            <a:ln w="33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5165039" y="2124720"/>
              <a:ext cx="4445" cy="19685"/>
            </a:xfrm>
            <a:custGeom>
              <a:avLst/>
              <a:gdLst/>
              <a:ahLst/>
              <a:cxnLst/>
              <a:rect l="l" t="t" r="r" b="b"/>
              <a:pathLst>
                <a:path w="4445" h="19685">
                  <a:moveTo>
                    <a:pt x="0" y="19064"/>
                  </a:moveTo>
                  <a:lnTo>
                    <a:pt x="2402" y="13269"/>
                  </a:lnTo>
                  <a:lnTo>
                    <a:pt x="4067" y="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5169106" y="2094684"/>
              <a:ext cx="3810" cy="30480"/>
            </a:xfrm>
            <a:custGeom>
              <a:avLst/>
              <a:gdLst/>
              <a:ahLst/>
              <a:cxnLst/>
              <a:rect l="l" t="t" r="r" b="b"/>
              <a:pathLst>
                <a:path w="3810" h="30480">
                  <a:moveTo>
                    <a:pt x="0" y="30036"/>
                  </a:moveTo>
                  <a:lnTo>
                    <a:pt x="986" y="22102"/>
                  </a:lnTo>
                  <a:lnTo>
                    <a:pt x="1650" y="16329"/>
                  </a:lnTo>
                  <a:lnTo>
                    <a:pt x="2293" y="9900"/>
                  </a:lnTo>
                  <a:lnTo>
                    <a:pt x="3217" y="0"/>
                  </a:lnTo>
                </a:path>
              </a:pathLst>
            </a:custGeom>
            <a:ln w="34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5172324" y="2061943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5" h="33019">
                  <a:moveTo>
                    <a:pt x="0" y="32741"/>
                  </a:moveTo>
                  <a:lnTo>
                    <a:pt x="942" y="22798"/>
                  </a:lnTo>
                  <a:lnTo>
                    <a:pt x="1715" y="16073"/>
                  </a:lnTo>
                  <a:lnTo>
                    <a:pt x="2731" y="9497"/>
                  </a:lnTo>
                  <a:lnTo>
                    <a:pt x="4404" y="0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5176728" y="2033819"/>
              <a:ext cx="8890" cy="28575"/>
            </a:xfrm>
            <a:custGeom>
              <a:avLst/>
              <a:gdLst/>
              <a:ahLst/>
              <a:cxnLst/>
              <a:rect l="l" t="t" r="r" b="b"/>
              <a:pathLst>
                <a:path w="8889" h="28575">
                  <a:moveTo>
                    <a:pt x="0" y="28123"/>
                  </a:moveTo>
                  <a:lnTo>
                    <a:pt x="1735" y="18697"/>
                  </a:lnTo>
                  <a:lnTo>
                    <a:pt x="3190" y="12626"/>
                  </a:lnTo>
                  <a:lnTo>
                    <a:pt x="5152" y="7272"/>
                  </a:lnTo>
                  <a:lnTo>
                    <a:pt x="8412" y="0"/>
                  </a:lnTo>
                </a:path>
              </a:pathLst>
            </a:custGeom>
            <a:ln w="32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5185141" y="2014995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0" y="18824"/>
                  </a:moveTo>
                  <a:lnTo>
                    <a:pt x="5561" y="6676"/>
                  </a:lnTo>
                  <a:lnTo>
                    <a:pt x="14697" y="0"/>
                  </a:lnTo>
                </a:path>
              </a:pathLst>
            </a:custGeom>
            <a:ln w="32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199838" y="2007609"/>
              <a:ext cx="20955" cy="7620"/>
            </a:xfrm>
            <a:custGeom>
              <a:avLst/>
              <a:gdLst/>
              <a:ahLst/>
              <a:cxnLst/>
              <a:rect l="l" t="t" r="r" b="b"/>
              <a:pathLst>
                <a:path w="20954" h="7619">
                  <a:moveTo>
                    <a:pt x="0" y="7385"/>
                  </a:moveTo>
                  <a:lnTo>
                    <a:pt x="9136" y="709"/>
                  </a:lnTo>
                  <a:lnTo>
                    <a:pt x="20887" y="0"/>
                  </a:lnTo>
                </a:path>
              </a:pathLst>
            </a:custGeom>
            <a:ln w="33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220725" y="2006900"/>
              <a:ext cx="24130" cy="5715"/>
            </a:xfrm>
            <a:custGeom>
              <a:avLst/>
              <a:gdLst/>
              <a:ahLst/>
              <a:cxnLst/>
              <a:rect l="l" t="t" r="r" b="b"/>
              <a:pathLst>
                <a:path w="24129" h="5714">
                  <a:moveTo>
                    <a:pt x="0" y="709"/>
                  </a:moveTo>
                  <a:lnTo>
                    <a:pt x="11750" y="0"/>
                  </a:lnTo>
                  <a:lnTo>
                    <a:pt x="24100" y="5541"/>
                  </a:lnTo>
                </a:path>
              </a:pathLst>
            </a:custGeom>
            <a:ln w="33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244826" y="2012442"/>
              <a:ext cx="24130" cy="17145"/>
            </a:xfrm>
            <a:custGeom>
              <a:avLst/>
              <a:gdLst/>
              <a:ahLst/>
              <a:cxnLst/>
              <a:rect l="l" t="t" r="r" b="b"/>
              <a:pathLst>
                <a:path w="24129" h="17144">
                  <a:moveTo>
                    <a:pt x="0" y="0"/>
                  </a:moveTo>
                  <a:lnTo>
                    <a:pt x="7316" y="3378"/>
                  </a:lnTo>
                  <a:lnTo>
                    <a:pt x="12220" y="6247"/>
                  </a:lnTo>
                  <a:lnTo>
                    <a:pt x="16930" y="10173"/>
                  </a:lnTo>
                  <a:lnTo>
                    <a:pt x="23664" y="16726"/>
                  </a:lnTo>
                </a:path>
              </a:pathLst>
            </a:custGeom>
            <a:ln w="33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268491" y="2029169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0" y="0"/>
                  </a:moveTo>
                  <a:lnTo>
                    <a:pt x="6672" y="6682"/>
                  </a:lnTo>
                  <a:lnTo>
                    <a:pt x="10954" y="11518"/>
                  </a:lnTo>
                  <a:lnTo>
                    <a:pt x="14695" y="16853"/>
                  </a:lnTo>
                  <a:lnTo>
                    <a:pt x="19748" y="25037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288239" y="2054206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69">
                  <a:moveTo>
                    <a:pt x="0" y="0"/>
                  </a:moveTo>
                  <a:lnTo>
                    <a:pt x="4946" y="8202"/>
                  </a:lnTo>
                  <a:lnTo>
                    <a:pt x="7942" y="13678"/>
                  </a:lnTo>
                  <a:lnTo>
                    <a:pt x="10201" y="18893"/>
                  </a:lnTo>
                  <a:lnTo>
                    <a:pt x="12936" y="26314"/>
                  </a:lnTo>
                </a:path>
              </a:pathLst>
            </a:custGeom>
            <a:ln w="33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301175" y="2080520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4" h="20955">
                  <a:moveTo>
                    <a:pt x="0" y="0"/>
                  </a:moveTo>
                  <a:lnTo>
                    <a:pt x="4502" y="12463"/>
                  </a:lnTo>
                  <a:lnTo>
                    <a:pt x="5351" y="20812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305383" y="210133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1143" y="0"/>
                  </a:moveTo>
                  <a:lnTo>
                    <a:pt x="1992" y="8349"/>
                  </a:lnTo>
                  <a:lnTo>
                    <a:pt x="0" y="11311"/>
                  </a:lnTo>
                </a:path>
              </a:pathLst>
            </a:custGeom>
            <a:ln w="33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5299411" y="2111950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5971" y="695"/>
                  </a:moveTo>
                  <a:lnTo>
                    <a:pt x="3978" y="3657"/>
                  </a:lnTo>
                  <a:lnTo>
                    <a:pt x="0" y="0"/>
                  </a:lnTo>
                </a:path>
              </a:pathLst>
            </a:custGeom>
            <a:ln w="33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5290889" y="2098097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89" h="13969">
                  <a:moveTo>
                    <a:pt x="8522" y="13852"/>
                  </a:moveTo>
                  <a:lnTo>
                    <a:pt x="4543" y="10194"/>
                  </a:lnTo>
                  <a:lnTo>
                    <a:pt x="0" y="0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282765" y="2073788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4" h="24764">
                  <a:moveTo>
                    <a:pt x="8123" y="24309"/>
                  </a:moveTo>
                  <a:lnTo>
                    <a:pt x="5441" y="18195"/>
                  </a:lnTo>
                  <a:lnTo>
                    <a:pt x="3700" y="13625"/>
                  </a:lnTo>
                  <a:lnTo>
                    <a:pt x="2140" y="8319"/>
                  </a:lnTo>
                  <a:lnTo>
                    <a:pt x="0" y="0"/>
                  </a:lnTo>
                </a:path>
              </a:pathLst>
            </a:custGeom>
            <a:ln w="34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5278948" y="2046109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39">
                  <a:moveTo>
                    <a:pt x="3817" y="27678"/>
                  </a:moveTo>
                  <a:lnTo>
                    <a:pt x="1743" y="19306"/>
                  </a:lnTo>
                  <a:lnTo>
                    <a:pt x="654" y="13632"/>
                  </a:lnTo>
                  <a:lnTo>
                    <a:pt x="192" y="8061"/>
                  </a:lnTo>
                  <a:lnTo>
                    <a:pt x="0" y="0"/>
                  </a:lnTo>
                </a:path>
              </a:pathLst>
            </a:custGeom>
            <a:ln w="33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5278711" y="2022054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30">
                  <a:moveTo>
                    <a:pt x="236" y="24055"/>
                  </a:moveTo>
                  <a:lnTo>
                    <a:pt x="0" y="10491"/>
                  </a:lnTo>
                  <a:lnTo>
                    <a:pt x="4426" y="0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5283138" y="2005621"/>
              <a:ext cx="13970" cy="16510"/>
            </a:xfrm>
            <a:custGeom>
              <a:avLst/>
              <a:gdLst/>
              <a:ahLst/>
              <a:cxnLst/>
              <a:rect l="l" t="t" r="r" b="b"/>
              <a:pathLst>
                <a:path w="13970" h="16510">
                  <a:moveTo>
                    <a:pt x="0" y="16433"/>
                  </a:moveTo>
                  <a:lnTo>
                    <a:pt x="4426" y="5940"/>
                  </a:lnTo>
                  <a:lnTo>
                    <a:pt x="13390" y="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296529" y="1998746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0" y="6874"/>
                  </a:moveTo>
                  <a:lnTo>
                    <a:pt x="8963" y="934"/>
                  </a:lnTo>
                  <a:lnTo>
                    <a:pt x="20666" y="0"/>
                  </a:lnTo>
                </a:path>
              </a:pathLst>
            </a:custGeom>
            <a:ln w="33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5317195" y="1998281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4">
                  <a:moveTo>
                    <a:pt x="0" y="465"/>
                  </a:moveTo>
                  <a:lnTo>
                    <a:pt x="6974" y="0"/>
                  </a:lnTo>
                  <a:lnTo>
                    <a:pt x="11916" y="241"/>
                  </a:lnTo>
                  <a:lnTo>
                    <a:pt x="17179" y="1547"/>
                  </a:lnTo>
                  <a:lnTo>
                    <a:pt x="25118" y="4274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5342313" y="2002555"/>
              <a:ext cx="26670" cy="14604"/>
            </a:xfrm>
            <a:custGeom>
              <a:avLst/>
              <a:gdLst/>
              <a:ahLst/>
              <a:cxnLst/>
              <a:rect l="l" t="t" r="r" b="b"/>
              <a:pathLst>
                <a:path w="26670" h="14605">
                  <a:moveTo>
                    <a:pt x="0" y="0"/>
                  </a:moveTo>
                  <a:lnTo>
                    <a:pt x="7954" y="2886"/>
                  </a:lnTo>
                  <a:lnTo>
                    <a:pt x="13322" y="5309"/>
                  </a:lnTo>
                  <a:lnTo>
                    <a:pt x="18550" y="8583"/>
                  </a:lnTo>
                  <a:lnTo>
                    <a:pt x="26083" y="14023"/>
                  </a:lnTo>
                </a:path>
              </a:pathLst>
            </a:custGeom>
            <a:ln w="33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5368397" y="2016579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60" h="21589">
                  <a:moveTo>
                    <a:pt x="0" y="0"/>
                  </a:moveTo>
                  <a:lnTo>
                    <a:pt x="7474" y="5555"/>
                  </a:lnTo>
                  <a:lnTo>
                    <a:pt x="12289" y="9640"/>
                  </a:lnTo>
                  <a:lnTo>
                    <a:pt x="16539" y="14263"/>
                  </a:lnTo>
                  <a:lnTo>
                    <a:pt x="22313" y="21434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390711" y="2038013"/>
              <a:ext cx="15240" cy="25400"/>
            </a:xfrm>
            <a:custGeom>
              <a:avLst/>
              <a:gdLst/>
              <a:ahLst/>
              <a:cxnLst/>
              <a:rect l="l" t="t" r="r" b="b"/>
              <a:pathLst>
                <a:path w="15239" h="25400">
                  <a:moveTo>
                    <a:pt x="0" y="0"/>
                  </a:moveTo>
                  <a:lnTo>
                    <a:pt x="5659" y="7225"/>
                  </a:lnTo>
                  <a:lnTo>
                    <a:pt x="9099" y="12230"/>
                  </a:lnTo>
                  <a:lnTo>
                    <a:pt x="11717" y="17351"/>
                  </a:lnTo>
                  <a:lnTo>
                    <a:pt x="14913" y="24924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405624" y="2062938"/>
              <a:ext cx="6985" cy="24765"/>
            </a:xfrm>
            <a:custGeom>
              <a:avLst/>
              <a:gdLst/>
              <a:ahLst/>
              <a:cxnLst/>
              <a:rect l="l" t="t" r="r" b="b"/>
              <a:pathLst>
                <a:path w="6985" h="24764">
                  <a:moveTo>
                    <a:pt x="0" y="0"/>
                  </a:moveTo>
                  <a:lnTo>
                    <a:pt x="5266" y="12771"/>
                  </a:lnTo>
                  <a:lnTo>
                    <a:pt x="6515" y="24503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5411815" y="2087441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4" h="20955">
                  <a:moveTo>
                    <a:pt x="323" y="0"/>
                  </a:moveTo>
                  <a:lnTo>
                    <a:pt x="1572" y="11731"/>
                  </a:lnTo>
                  <a:lnTo>
                    <a:pt x="0" y="20681"/>
                  </a:lnTo>
                </a:path>
              </a:pathLst>
            </a:custGeom>
            <a:ln w="332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408058" y="2108123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10" h="13969">
                  <a:moveTo>
                    <a:pt x="3756" y="0"/>
                  </a:moveTo>
                  <a:lnTo>
                    <a:pt x="2184" y="8950"/>
                  </a:lnTo>
                  <a:lnTo>
                    <a:pt x="0" y="13866"/>
                  </a:lnTo>
                </a:path>
              </a:pathLst>
            </a:custGeom>
            <a:ln w="33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5" name="object 595"/>
          <p:cNvGrpSpPr/>
          <p:nvPr/>
        </p:nvGrpSpPr>
        <p:grpSpPr>
          <a:xfrm>
            <a:off x="5446729" y="1983691"/>
            <a:ext cx="203835" cy="123189"/>
            <a:chOff x="5446729" y="1983691"/>
            <a:chExt cx="203835" cy="123189"/>
          </a:xfrm>
        </p:grpSpPr>
        <p:sp>
          <p:nvSpPr>
            <p:cNvPr id="596" name="object 596"/>
            <p:cNvSpPr/>
            <p:nvPr/>
          </p:nvSpPr>
          <p:spPr>
            <a:xfrm>
              <a:off x="5559122" y="2014906"/>
              <a:ext cx="17145" cy="8890"/>
            </a:xfrm>
            <a:custGeom>
              <a:avLst/>
              <a:gdLst/>
              <a:ahLst/>
              <a:cxnLst/>
              <a:rect l="l" t="t" r="r" b="b"/>
              <a:pathLst>
                <a:path w="17145" h="8889">
                  <a:moveTo>
                    <a:pt x="16606" y="8301"/>
                  </a:moveTo>
                  <a:lnTo>
                    <a:pt x="14771" y="7270"/>
                  </a:lnTo>
                  <a:lnTo>
                    <a:pt x="12937" y="6238"/>
                  </a:lnTo>
                </a:path>
                <a:path w="17145" h="8889">
                  <a:moveTo>
                    <a:pt x="12937" y="6238"/>
                  </a:moveTo>
                  <a:lnTo>
                    <a:pt x="9267" y="41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536785" y="2006444"/>
              <a:ext cx="22860" cy="8890"/>
            </a:xfrm>
            <a:custGeom>
              <a:avLst/>
              <a:gdLst/>
              <a:ahLst/>
              <a:cxnLst/>
              <a:rect l="l" t="t" r="r" b="b"/>
              <a:pathLst>
                <a:path w="22860" h="8889">
                  <a:moveTo>
                    <a:pt x="22337" y="8462"/>
                  </a:moveTo>
                  <a:lnTo>
                    <a:pt x="13069" y="4288"/>
                  </a:lnTo>
                  <a:lnTo>
                    <a:pt x="0" y="0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509911" y="2000949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4">
                  <a:moveTo>
                    <a:pt x="26873" y="5494"/>
                  </a:moveTo>
                  <a:lnTo>
                    <a:pt x="19102" y="2996"/>
                  </a:lnTo>
                  <a:lnTo>
                    <a:pt x="13712" y="1591"/>
                  </a:lnTo>
                  <a:lnTo>
                    <a:pt x="8184" y="764"/>
                  </a:lnTo>
                  <a:lnTo>
                    <a:pt x="0" y="0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485199" y="2000328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4">
                  <a:moveTo>
                    <a:pt x="24712" y="621"/>
                  </a:moveTo>
                  <a:lnTo>
                    <a:pt x="16561" y="0"/>
                  </a:lnTo>
                  <a:lnTo>
                    <a:pt x="11269" y="174"/>
                  </a:lnTo>
                  <a:lnTo>
                    <a:pt x="6521" y="1488"/>
                  </a:lnTo>
                  <a:lnTo>
                    <a:pt x="0" y="4285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5468883" y="2004614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39">
                  <a:moveTo>
                    <a:pt x="16316" y="0"/>
                  </a:moveTo>
                  <a:lnTo>
                    <a:pt x="5408" y="4871"/>
                  </a:lnTo>
                  <a:lnTo>
                    <a:pt x="0" y="15151"/>
                  </a:lnTo>
                </a:path>
              </a:pathLst>
            </a:custGeom>
            <a:ln w="33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463474" y="201976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08" y="0"/>
                  </a:moveTo>
                  <a:lnTo>
                    <a:pt x="0" y="10279"/>
                  </a:lnTo>
                  <a:lnTo>
                    <a:pt x="1791" y="22342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465266" y="2042107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4" h="22225">
                  <a:moveTo>
                    <a:pt x="0" y="0"/>
                  </a:moveTo>
                  <a:lnTo>
                    <a:pt x="1791" y="12062"/>
                  </a:lnTo>
                  <a:lnTo>
                    <a:pt x="11581" y="21879"/>
                  </a:lnTo>
                </a:path>
              </a:pathLst>
            </a:custGeom>
            <a:ln w="33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476848" y="2063987"/>
              <a:ext cx="26034" cy="13970"/>
            </a:xfrm>
            <a:custGeom>
              <a:avLst/>
              <a:gdLst/>
              <a:ahLst/>
              <a:cxnLst/>
              <a:rect l="l" t="t" r="r" b="b"/>
              <a:pathLst>
                <a:path w="26035" h="13969">
                  <a:moveTo>
                    <a:pt x="0" y="0"/>
                  </a:moveTo>
                  <a:lnTo>
                    <a:pt x="5904" y="5731"/>
                  </a:lnTo>
                  <a:lnTo>
                    <a:pt x="10525" y="9043"/>
                  </a:lnTo>
                  <a:lnTo>
                    <a:pt x="16248" y="11195"/>
                  </a:lnTo>
                  <a:lnTo>
                    <a:pt x="25461" y="13448"/>
                  </a:lnTo>
                </a:path>
              </a:pathLst>
            </a:custGeom>
            <a:ln w="33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502309" y="2077435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5" h="3175">
                  <a:moveTo>
                    <a:pt x="0" y="0"/>
                  </a:moveTo>
                  <a:lnTo>
                    <a:pt x="9312" y="2043"/>
                  </a:lnTo>
                  <a:lnTo>
                    <a:pt x="15734" y="2724"/>
                  </a:lnTo>
                  <a:lnTo>
                    <a:pt x="22251" y="2043"/>
                  </a:lnTo>
                  <a:lnTo>
                    <a:pt x="31850" y="0"/>
                  </a:lnTo>
                </a:path>
              </a:pathLst>
            </a:custGeom>
            <a:ln w="33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534160" y="2064536"/>
              <a:ext cx="28575" cy="13335"/>
            </a:xfrm>
            <a:custGeom>
              <a:avLst/>
              <a:gdLst/>
              <a:ahLst/>
              <a:cxnLst/>
              <a:rect l="l" t="t" r="r" b="b"/>
              <a:pathLst>
                <a:path w="28575" h="13335">
                  <a:moveTo>
                    <a:pt x="0" y="12899"/>
                  </a:moveTo>
                  <a:lnTo>
                    <a:pt x="9539" y="10655"/>
                  </a:lnTo>
                  <a:lnTo>
                    <a:pt x="15640" y="8563"/>
                  </a:lnTo>
                  <a:lnTo>
                    <a:pt x="20930" y="5415"/>
                  </a:lnTo>
                  <a:lnTo>
                    <a:pt x="28040" y="0"/>
                  </a:lnTo>
                </a:path>
              </a:pathLst>
            </a:custGeom>
            <a:ln w="32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562200" y="2044584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19">
                  <a:moveTo>
                    <a:pt x="0" y="19952"/>
                  </a:moveTo>
                  <a:lnTo>
                    <a:pt x="6948" y="14427"/>
                  </a:lnTo>
                  <a:lnTo>
                    <a:pt x="11110" y="10506"/>
                  </a:lnTo>
                  <a:lnTo>
                    <a:pt x="14147" y="6321"/>
                  </a:lnTo>
                  <a:lnTo>
                    <a:pt x="17721" y="0"/>
                  </a:lnTo>
                </a:path>
              </a:pathLst>
            </a:custGeom>
            <a:ln w="32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579922" y="2025474"/>
              <a:ext cx="7620" cy="19685"/>
            </a:xfrm>
            <a:custGeom>
              <a:avLst/>
              <a:gdLst/>
              <a:ahLst/>
              <a:cxnLst/>
              <a:rect l="l" t="t" r="r" b="b"/>
              <a:pathLst>
                <a:path w="7620" h="19685">
                  <a:moveTo>
                    <a:pt x="0" y="19110"/>
                  </a:moveTo>
                  <a:lnTo>
                    <a:pt x="5860" y="8426"/>
                  </a:lnTo>
                  <a:lnTo>
                    <a:pt x="7089" y="0"/>
                  </a:lnTo>
                </a:path>
              </a:pathLst>
            </a:custGeom>
            <a:ln w="33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587011" y="2013926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0" y="11547"/>
                  </a:moveTo>
                  <a:lnTo>
                    <a:pt x="1228" y="3120"/>
                  </a:lnTo>
                  <a:lnTo>
                    <a:pt x="680" y="0"/>
                  </a:lnTo>
                </a:path>
              </a:pathLst>
            </a:custGeom>
            <a:ln w="33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587692" y="2013926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69">
                  <a:moveTo>
                    <a:pt x="0" y="0"/>
                  </a:moveTo>
                  <a:lnTo>
                    <a:pt x="1782" y="4347"/>
                  </a:lnTo>
                  <a:lnTo>
                    <a:pt x="5598" y="13690"/>
                  </a:lnTo>
                </a:path>
              </a:pathLst>
            </a:custGeom>
            <a:ln w="34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593290" y="2027617"/>
              <a:ext cx="10795" cy="22225"/>
            </a:xfrm>
            <a:custGeom>
              <a:avLst/>
              <a:gdLst/>
              <a:ahLst/>
              <a:cxnLst/>
              <a:rect l="l" t="t" r="r" b="b"/>
              <a:pathLst>
                <a:path w="10795" h="22225">
                  <a:moveTo>
                    <a:pt x="0" y="0"/>
                  </a:moveTo>
                  <a:lnTo>
                    <a:pt x="3815" y="9343"/>
                  </a:lnTo>
                  <a:lnTo>
                    <a:pt x="10215" y="21783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603506" y="2049401"/>
              <a:ext cx="14604" cy="24130"/>
            </a:xfrm>
            <a:custGeom>
              <a:avLst/>
              <a:gdLst/>
              <a:ahLst/>
              <a:cxnLst/>
              <a:rect l="l" t="t" r="r" b="b"/>
              <a:pathLst>
                <a:path w="14604" h="24130">
                  <a:moveTo>
                    <a:pt x="0" y="0"/>
                  </a:moveTo>
                  <a:lnTo>
                    <a:pt x="3822" y="7366"/>
                  </a:lnTo>
                  <a:lnTo>
                    <a:pt x="6577" y="12278"/>
                  </a:lnTo>
                  <a:lnTo>
                    <a:pt x="9597" y="16948"/>
                  </a:lnTo>
                  <a:lnTo>
                    <a:pt x="14216" y="23586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5617722" y="2072987"/>
              <a:ext cx="16510" cy="17145"/>
            </a:xfrm>
            <a:custGeom>
              <a:avLst/>
              <a:gdLst/>
              <a:ahLst/>
              <a:cxnLst/>
              <a:rect l="l" t="t" r="r" b="b"/>
              <a:pathLst>
                <a:path w="16510" h="17144">
                  <a:moveTo>
                    <a:pt x="0" y="0"/>
                  </a:moveTo>
                  <a:lnTo>
                    <a:pt x="7815" y="11145"/>
                  </a:lnTo>
                  <a:lnTo>
                    <a:pt x="15971" y="16912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3" name="object 613"/>
          <p:cNvGrpSpPr/>
          <p:nvPr/>
        </p:nvGrpSpPr>
        <p:grpSpPr>
          <a:xfrm>
            <a:off x="5645841" y="1864216"/>
            <a:ext cx="70485" cy="290195"/>
            <a:chOff x="5645841" y="1864216"/>
            <a:chExt cx="70485" cy="290195"/>
          </a:xfrm>
        </p:grpSpPr>
        <p:sp>
          <p:nvSpPr>
            <p:cNvPr id="614" name="object 614"/>
            <p:cNvSpPr/>
            <p:nvPr/>
          </p:nvSpPr>
          <p:spPr>
            <a:xfrm>
              <a:off x="5689893" y="189955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669" y="2064"/>
                  </a:moveTo>
                  <a:lnTo>
                    <a:pt x="1834" y="103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5669936" y="1885198"/>
              <a:ext cx="20320" cy="14604"/>
            </a:xfrm>
            <a:custGeom>
              <a:avLst/>
              <a:gdLst/>
              <a:ahLst/>
              <a:cxnLst/>
              <a:rect l="l" t="t" r="r" b="b"/>
              <a:pathLst>
                <a:path w="20320" h="14605">
                  <a:moveTo>
                    <a:pt x="19956" y="14356"/>
                  </a:moveTo>
                  <a:lnTo>
                    <a:pt x="4862" y="3943"/>
                  </a:lnTo>
                  <a:lnTo>
                    <a:pt x="0" y="0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5664001" y="1881254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4">
                  <a:moveTo>
                    <a:pt x="5935" y="3943"/>
                  </a:moveTo>
                  <a:lnTo>
                    <a:pt x="1073" y="0"/>
                  </a:lnTo>
                  <a:lnTo>
                    <a:pt x="0" y="2317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5662927" y="1883571"/>
              <a:ext cx="3175" cy="15875"/>
            </a:xfrm>
            <a:custGeom>
              <a:avLst/>
              <a:gdLst/>
              <a:ahLst/>
              <a:cxnLst/>
              <a:rect l="l" t="t" r="r" b="b"/>
              <a:pathLst>
                <a:path w="3175" h="15875">
                  <a:moveTo>
                    <a:pt x="1073" y="0"/>
                  </a:moveTo>
                  <a:lnTo>
                    <a:pt x="0" y="2317"/>
                  </a:lnTo>
                  <a:lnTo>
                    <a:pt x="3172" y="15513"/>
                  </a:lnTo>
                </a:path>
              </a:pathLst>
            </a:custGeom>
            <a:ln w="34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5666100" y="1899084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89" h="36830">
                  <a:moveTo>
                    <a:pt x="0" y="0"/>
                  </a:moveTo>
                  <a:lnTo>
                    <a:pt x="1921" y="7997"/>
                  </a:lnTo>
                  <a:lnTo>
                    <a:pt x="3472" y="14499"/>
                  </a:lnTo>
                  <a:lnTo>
                    <a:pt x="5473" y="22958"/>
                  </a:lnTo>
                  <a:lnTo>
                    <a:pt x="8742" y="36826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5674843" y="1935911"/>
              <a:ext cx="11430" cy="53975"/>
            </a:xfrm>
            <a:custGeom>
              <a:avLst/>
              <a:gdLst/>
              <a:ahLst/>
              <a:cxnLst/>
              <a:rect l="l" t="t" r="r" b="b"/>
              <a:pathLst>
                <a:path w="11429" h="53975">
                  <a:moveTo>
                    <a:pt x="0" y="0"/>
                  </a:moveTo>
                  <a:lnTo>
                    <a:pt x="3308" y="14128"/>
                  </a:lnTo>
                  <a:lnTo>
                    <a:pt x="5579" y="24407"/>
                  </a:lnTo>
                  <a:lnTo>
                    <a:pt x="7865" y="35848"/>
                  </a:lnTo>
                  <a:lnTo>
                    <a:pt x="11216" y="53464"/>
                  </a:lnTo>
                </a:path>
              </a:pathLst>
            </a:custGeom>
            <a:ln w="33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5686059" y="1989376"/>
              <a:ext cx="9525" cy="59690"/>
            </a:xfrm>
            <a:custGeom>
              <a:avLst/>
              <a:gdLst/>
              <a:ahLst/>
              <a:cxnLst/>
              <a:rect l="l" t="t" r="r" b="b"/>
              <a:pathLst>
                <a:path w="9525" h="59689">
                  <a:moveTo>
                    <a:pt x="0" y="0"/>
                  </a:moveTo>
                  <a:lnTo>
                    <a:pt x="3324" y="17714"/>
                  </a:lnTo>
                  <a:lnTo>
                    <a:pt x="5421" y="29837"/>
                  </a:lnTo>
                  <a:lnTo>
                    <a:pt x="7181" y="41965"/>
                  </a:lnTo>
                  <a:lnTo>
                    <a:pt x="9493" y="59695"/>
                  </a:lnTo>
                </a:path>
              </a:pathLst>
            </a:custGeom>
            <a:ln w="32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5695553" y="2049071"/>
              <a:ext cx="4445" cy="53340"/>
            </a:xfrm>
            <a:custGeom>
              <a:avLst/>
              <a:gdLst/>
              <a:ahLst/>
              <a:cxnLst/>
              <a:rect l="l" t="t" r="r" b="b"/>
              <a:pathLst>
                <a:path w="4445" h="53339">
                  <a:moveTo>
                    <a:pt x="0" y="0"/>
                  </a:moveTo>
                  <a:lnTo>
                    <a:pt x="2232" y="17629"/>
                  </a:lnTo>
                  <a:lnTo>
                    <a:pt x="3433" y="29053"/>
                  </a:lnTo>
                  <a:lnTo>
                    <a:pt x="4013" y="39263"/>
                  </a:lnTo>
                  <a:lnTo>
                    <a:pt x="4383" y="53253"/>
                  </a:lnTo>
                </a:path>
              </a:pathLst>
            </a:custGeom>
            <a:ln w="31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698336" y="2102325"/>
              <a:ext cx="1905" cy="36830"/>
            </a:xfrm>
            <a:custGeom>
              <a:avLst/>
              <a:gdLst/>
              <a:ahLst/>
              <a:cxnLst/>
              <a:rect l="l" t="t" r="r" b="b"/>
              <a:pathLst>
                <a:path w="1904" h="36830">
                  <a:moveTo>
                    <a:pt x="1600" y="0"/>
                  </a:moveTo>
                  <a:lnTo>
                    <a:pt x="1877" y="13724"/>
                  </a:lnTo>
                  <a:lnTo>
                    <a:pt x="1802" y="22081"/>
                  </a:lnTo>
                  <a:lnTo>
                    <a:pt x="1226" y="28473"/>
                  </a:lnTo>
                  <a:lnTo>
                    <a:pt x="0" y="36304"/>
                  </a:lnTo>
                </a:path>
              </a:pathLst>
            </a:custGeom>
            <a:ln w="31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3" name="object 623"/>
          <p:cNvGrpSpPr/>
          <p:nvPr/>
        </p:nvGrpSpPr>
        <p:grpSpPr>
          <a:xfrm>
            <a:off x="6162552" y="1855328"/>
            <a:ext cx="441325" cy="271145"/>
            <a:chOff x="6162552" y="1855328"/>
            <a:chExt cx="441325" cy="271145"/>
          </a:xfrm>
        </p:grpSpPr>
        <p:sp>
          <p:nvSpPr>
            <p:cNvPr id="624" name="object 624"/>
            <p:cNvSpPr/>
            <p:nvPr/>
          </p:nvSpPr>
          <p:spPr>
            <a:xfrm>
              <a:off x="6221184" y="188469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06" y="2662"/>
                  </a:moveTo>
                  <a:lnTo>
                    <a:pt x="2720" y="2375"/>
                  </a:lnTo>
                  <a:lnTo>
                    <a:pt x="2433" y="2089"/>
                  </a:lnTo>
                </a:path>
                <a:path w="3175" h="3175">
                  <a:moveTo>
                    <a:pt x="2433" y="2089"/>
                  </a:moveTo>
                  <a:lnTo>
                    <a:pt x="1859" y="1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6217439" y="1883097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745" y="1597"/>
                  </a:moveTo>
                  <a:lnTo>
                    <a:pt x="1885" y="81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6215554" y="188301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1884" y="80"/>
                  </a:moveTo>
                  <a:lnTo>
                    <a:pt x="0" y="0"/>
                  </a:lnTo>
                  <a:lnTo>
                    <a:pt x="511" y="6696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6216066" y="1889713"/>
              <a:ext cx="4445" cy="24130"/>
            </a:xfrm>
            <a:custGeom>
              <a:avLst/>
              <a:gdLst/>
              <a:ahLst/>
              <a:cxnLst/>
              <a:rect l="l" t="t" r="r" b="b"/>
              <a:pathLst>
                <a:path w="4445" h="24130">
                  <a:moveTo>
                    <a:pt x="0" y="0"/>
                  </a:moveTo>
                  <a:lnTo>
                    <a:pt x="512" y="6696"/>
                  </a:lnTo>
                  <a:lnTo>
                    <a:pt x="3906" y="23788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6219973" y="1913501"/>
              <a:ext cx="19685" cy="96520"/>
            </a:xfrm>
            <a:custGeom>
              <a:avLst/>
              <a:gdLst/>
              <a:ahLst/>
              <a:cxnLst/>
              <a:rect l="l" t="t" r="r" b="b"/>
              <a:pathLst>
                <a:path w="19685" h="96519">
                  <a:moveTo>
                    <a:pt x="0" y="0"/>
                  </a:moveTo>
                  <a:lnTo>
                    <a:pt x="8192" y="39800"/>
                  </a:lnTo>
                  <a:lnTo>
                    <a:pt x="12927" y="63059"/>
                  </a:lnTo>
                  <a:lnTo>
                    <a:pt x="16008" y="78770"/>
                  </a:lnTo>
                  <a:lnTo>
                    <a:pt x="19239" y="95927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6239213" y="2009429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0" y="0"/>
                  </a:moveTo>
                  <a:lnTo>
                    <a:pt x="3076" y="16445"/>
                  </a:lnTo>
                  <a:lnTo>
                    <a:pt x="5075" y="27177"/>
                  </a:lnTo>
                  <a:lnTo>
                    <a:pt x="6871" y="36921"/>
                  </a:lnTo>
                  <a:lnTo>
                    <a:pt x="9341" y="50401"/>
                  </a:lnTo>
                </a:path>
              </a:pathLst>
            </a:custGeom>
            <a:ln w="31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6248554" y="2059830"/>
              <a:ext cx="8255" cy="34925"/>
            </a:xfrm>
            <a:custGeom>
              <a:avLst/>
              <a:gdLst/>
              <a:ahLst/>
              <a:cxnLst/>
              <a:rect l="l" t="t" r="r" b="b"/>
              <a:pathLst>
                <a:path w="8254" h="34925">
                  <a:moveTo>
                    <a:pt x="0" y="0"/>
                  </a:moveTo>
                  <a:lnTo>
                    <a:pt x="2447" y="13237"/>
                  </a:lnTo>
                  <a:lnTo>
                    <a:pt x="4085" y="21283"/>
                  </a:lnTo>
                  <a:lnTo>
                    <a:pt x="5656" y="27406"/>
                  </a:lnTo>
                  <a:lnTo>
                    <a:pt x="7898" y="34876"/>
                  </a:lnTo>
                </a:path>
              </a:pathLst>
            </a:custGeom>
            <a:ln w="31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6208670" y="188712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724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6190044" y="1881175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18625" y="5952"/>
                  </a:moveTo>
                  <a:lnTo>
                    <a:pt x="6656" y="2400"/>
                  </a:lnTo>
                  <a:lnTo>
                    <a:pt x="0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181489" y="1876703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8555" y="4472"/>
                  </a:moveTo>
                  <a:lnTo>
                    <a:pt x="1899" y="2072"/>
                  </a:lnTo>
                  <a:lnTo>
                    <a:pt x="0" y="0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6179590" y="1873599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1899" y="3103"/>
                  </a:moveTo>
                  <a:lnTo>
                    <a:pt x="0" y="1030"/>
                  </a:lnTo>
                  <a:lnTo>
                    <a:pt x="8865" y="0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188455" y="1872622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69">
                  <a:moveTo>
                    <a:pt x="0" y="977"/>
                  </a:moveTo>
                  <a:lnTo>
                    <a:pt x="5482" y="383"/>
                  </a:lnTo>
                  <a:lnTo>
                    <a:pt x="10614" y="86"/>
                  </a:lnTo>
                  <a:lnTo>
                    <a:pt x="18369" y="0"/>
                  </a:lnTo>
                  <a:lnTo>
                    <a:pt x="31721" y="34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6220177" y="1872656"/>
              <a:ext cx="128270" cy="2540"/>
            </a:xfrm>
            <a:custGeom>
              <a:avLst/>
              <a:gdLst/>
              <a:ahLst/>
              <a:cxnLst/>
              <a:rect l="l" t="t" r="r" b="b"/>
              <a:pathLst>
                <a:path w="128270" h="2539">
                  <a:moveTo>
                    <a:pt x="0" y="0"/>
                  </a:moveTo>
                  <a:lnTo>
                    <a:pt x="53492" y="844"/>
                  </a:lnTo>
                  <a:lnTo>
                    <a:pt x="84647" y="1357"/>
                  </a:lnTo>
                  <a:lnTo>
                    <a:pt x="105455" y="1750"/>
                  </a:lnTo>
                  <a:lnTo>
                    <a:pt x="127907" y="2230"/>
                  </a:lnTo>
                </a:path>
              </a:pathLst>
            </a:custGeom>
            <a:ln w="32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6348084" y="1874887"/>
              <a:ext cx="64135" cy="1905"/>
            </a:xfrm>
            <a:custGeom>
              <a:avLst/>
              <a:gdLst/>
              <a:ahLst/>
              <a:cxnLst/>
              <a:rect l="l" t="t" r="r" b="b"/>
              <a:pathLst>
                <a:path w="64135" h="1905">
                  <a:moveTo>
                    <a:pt x="0" y="0"/>
                  </a:moveTo>
                  <a:lnTo>
                    <a:pt x="21448" y="474"/>
                  </a:lnTo>
                  <a:lnTo>
                    <a:pt x="35226" y="827"/>
                  </a:lnTo>
                  <a:lnTo>
                    <a:pt x="47301" y="1232"/>
                  </a:lnTo>
                  <a:lnTo>
                    <a:pt x="63639" y="1865"/>
                  </a:lnTo>
                </a:path>
              </a:pathLst>
            </a:custGeom>
            <a:ln w="30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6411724" y="1876752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15959" y="645"/>
                  </a:lnTo>
                  <a:lnTo>
                    <a:pt x="25382" y="1137"/>
                  </a:lnTo>
                  <a:lnTo>
                    <a:pt x="31961" y="1726"/>
                  </a:lnTo>
                  <a:lnTo>
                    <a:pt x="39390" y="2661"/>
                  </a:lnTo>
                </a:path>
              </a:pathLst>
            </a:custGeom>
            <a:ln w="30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6451114" y="1879414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4">
                  <a:moveTo>
                    <a:pt x="0" y="0"/>
                  </a:moveTo>
                  <a:lnTo>
                    <a:pt x="12112" y="1587"/>
                  </a:lnTo>
                  <a:lnTo>
                    <a:pt x="7595" y="4350"/>
                  </a:lnTo>
                </a:path>
              </a:pathLst>
            </a:custGeom>
            <a:ln w="31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6436865" y="1883764"/>
              <a:ext cx="22225" cy="8255"/>
            </a:xfrm>
            <a:custGeom>
              <a:avLst/>
              <a:gdLst/>
              <a:ahLst/>
              <a:cxnLst/>
              <a:rect l="l" t="t" r="r" b="b"/>
              <a:pathLst>
                <a:path w="22225" h="8255">
                  <a:moveTo>
                    <a:pt x="21844" y="0"/>
                  </a:moveTo>
                  <a:lnTo>
                    <a:pt x="17327" y="2761"/>
                  </a:lnTo>
                  <a:lnTo>
                    <a:pt x="0" y="7732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6397134" y="1891497"/>
              <a:ext cx="40005" cy="10795"/>
            </a:xfrm>
            <a:custGeom>
              <a:avLst/>
              <a:gdLst/>
              <a:ahLst/>
              <a:cxnLst/>
              <a:rect l="l" t="t" r="r" b="b"/>
              <a:pathLst>
                <a:path w="40004" h="10794">
                  <a:moveTo>
                    <a:pt x="39731" y="0"/>
                  </a:moveTo>
                  <a:lnTo>
                    <a:pt x="29364" y="2961"/>
                  </a:lnTo>
                  <a:lnTo>
                    <a:pt x="21769" y="5048"/>
                  </a:lnTo>
                  <a:lnTo>
                    <a:pt x="13223" y="7250"/>
                  </a:lnTo>
                  <a:lnTo>
                    <a:pt x="0" y="10556"/>
                  </a:lnTo>
                </a:path>
              </a:pathLst>
            </a:custGeom>
            <a:ln w="34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6236835" y="199093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236835" y="1990934"/>
              <a:ext cx="32384" cy="2540"/>
            </a:xfrm>
            <a:custGeom>
              <a:avLst/>
              <a:gdLst/>
              <a:ahLst/>
              <a:cxnLst/>
              <a:rect l="l" t="t" r="r" b="b"/>
              <a:pathLst>
                <a:path w="32385" h="2539">
                  <a:moveTo>
                    <a:pt x="0" y="0"/>
                  </a:moveTo>
                  <a:lnTo>
                    <a:pt x="9622" y="868"/>
                  </a:lnTo>
                  <a:lnTo>
                    <a:pt x="16178" y="1366"/>
                  </a:lnTo>
                  <a:lnTo>
                    <a:pt x="22680" y="1682"/>
                  </a:lnTo>
                  <a:lnTo>
                    <a:pt x="32141" y="2002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6268976" y="1992937"/>
              <a:ext cx="128905" cy="2540"/>
            </a:xfrm>
            <a:custGeom>
              <a:avLst/>
              <a:gdLst/>
              <a:ahLst/>
              <a:cxnLst/>
              <a:rect l="l" t="t" r="r" b="b"/>
              <a:pathLst>
                <a:path w="128904" h="2539">
                  <a:moveTo>
                    <a:pt x="0" y="0"/>
                  </a:moveTo>
                  <a:lnTo>
                    <a:pt x="62714" y="844"/>
                  </a:lnTo>
                  <a:lnTo>
                    <a:pt x="97001" y="1360"/>
                  </a:lnTo>
                  <a:lnTo>
                    <a:pt x="114905" y="1756"/>
                  </a:lnTo>
                  <a:lnTo>
                    <a:pt x="128470" y="2244"/>
                  </a:lnTo>
                </a:path>
              </a:pathLst>
            </a:custGeom>
            <a:ln w="32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6470367" y="200698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470596" y="200561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0" y="1373"/>
                  </a:moveTo>
                  <a:lnTo>
                    <a:pt x="229" y="914"/>
                  </a:lnTo>
                  <a:lnTo>
                    <a:pt x="40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6469763" y="200470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234" y="914"/>
                  </a:moveTo>
                  <a:lnTo>
                    <a:pt x="1404" y="0"/>
                  </a:lnTo>
                  <a:lnTo>
                    <a:pt x="0" y="719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6465255" y="200541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07" y="0"/>
                  </a:moveTo>
                  <a:lnTo>
                    <a:pt x="3102" y="718"/>
                  </a:lnTo>
                  <a:lnTo>
                    <a:pt x="0" y="6245"/>
                  </a:lnTo>
                </a:path>
              </a:pathLst>
            </a:custGeom>
            <a:ln w="34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458834" y="2011664"/>
              <a:ext cx="6985" cy="16510"/>
            </a:xfrm>
            <a:custGeom>
              <a:avLst/>
              <a:gdLst/>
              <a:ahLst/>
              <a:cxnLst/>
              <a:rect l="l" t="t" r="r" b="b"/>
              <a:pathLst>
                <a:path w="6985" h="16510">
                  <a:moveTo>
                    <a:pt x="6420" y="0"/>
                  </a:moveTo>
                  <a:lnTo>
                    <a:pt x="3318" y="5526"/>
                  </a:lnTo>
                  <a:lnTo>
                    <a:pt x="0" y="16479"/>
                  </a:lnTo>
                </a:path>
              </a:pathLst>
            </a:custGeom>
            <a:ln w="34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6455610" y="2028144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3223" y="0"/>
                  </a:moveTo>
                  <a:lnTo>
                    <a:pt x="1307" y="6557"/>
                  </a:lnTo>
                  <a:lnTo>
                    <a:pt x="333" y="11381"/>
                  </a:lnTo>
                  <a:lnTo>
                    <a:pt x="0" y="16847"/>
                  </a:lnTo>
                  <a:lnTo>
                    <a:pt x="5" y="25329"/>
                  </a:lnTo>
                </a:path>
              </a:pathLst>
            </a:custGeom>
            <a:ln w="34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6455616" y="2053473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0"/>
                  </a:moveTo>
                  <a:lnTo>
                    <a:pt x="149" y="8514"/>
                  </a:lnTo>
                  <a:lnTo>
                    <a:pt x="818" y="14205"/>
                  </a:lnTo>
                  <a:lnTo>
                    <a:pt x="2565" y="19640"/>
                  </a:lnTo>
                  <a:lnTo>
                    <a:pt x="5947" y="27388"/>
                  </a:lnTo>
                </a:path>
              </a:pathLst>
            </a:custGeom>
            <a:ln w="33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6461564" y="2080862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0" y="0"/>
                  </a:moveTo>
                  <a:lnTo>
                    <a:pt x="3575" y="7646"/>
                  </a:lnTo>
                  <a:lnTo>
                    <a:pt x="6678" y="12377"/>
                  </a:lnTo>
                  <a:lnTo>
                    <a:pt x="11028" y="16158"/>
                  </a:lnTo>
                  <a:lnTo>
                    <a:pt x="18344" y="20953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6479908" y="2101815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5">
                  <a:moveTo>
                    <a:pt x="0" y="0"/>
                  </a:moveTo>
                  <a:lnTo>
                    <a:pt x="7501" y="4587"/>
                  </a:lnTo>
                  <a:lnTo>
                    <a:pt x="13150" y="6917"/>
                  </a:lnTo>
                  <a:lnTo>
                    <a:pt x="19779" y="7710"/>
                  </a:lnTo>
                  <a:lnTo>
                    <a:pt x="30222" y="7687"/>
                  </a:lnTo>
                </a:path>
              </a:pathLst>
            </a:custGeom>
            <a:ln w="33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6510131" y="2099977"/>
              <a:ext cx="34925" cy="9525"/>
            </a:xfrm>
            <a:custGeom>
              <a:avLst/>
              <a:gdLst/>
              <a:ahLst/>
              <a:cxnLst/>
              <a:rect l="l" t="t" r="r" b="b"/>
              <a:pathLst>
                <a:path w="34925" h="9525">
                  <a:moveTo>
                    <a:pt x="0" y="9526"/>
                  </a:moveTo>
                  <a:lnTo>
                    <a:pt x="10514" y="9234"/>
                  </a:lnTo>
                  <a:lnTo>
                    <a:pt x="17650" y="8144"/>
                  </a:lnTo>
                  <a:lnTo>
                    <a:pt x="24675" y="5364"/>
                  </a:lnTo>
                  <a:lnTo>
                    <a:pt x="34858" y="0"/>
                  </a:lnTo>
                </a:path>
              </a:pathLst>
            </a:custGeom>
            <a:ln w="33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6544989" y="2073803"/>
              <a:ext cx="29209" cy="26670"/>
            </a:xfrm>
            <a:custGeom>
              <a:avLst/>
              <a:gdLst/>
              <a:ahLst/>
              <a:cxnLst/>
              <a:rect l="l" t="t" r="r" b="b"/>
              <a:pathLst>
                <a:path w="29209" h="26669">
                  <a:moveTo>
                    <a:pt x="0" y="26173"/>
                  </a:moveTo>
                  <a:lnTo>
                    <a:pt x="10087" y="20549"/>
                  </a:lnTo>
                  <a:lnTo>
                    <a:pt x="16452" y="15948"/>
                  </a:lnTo>
                  <a:lnTo>
                    <a:pt x="21796" y="9916"/>
                  </a:lnTo>
                  <a:lnTo>
                    <a:pt x="28820" y="0"/>
                  </a:lnTo>
                </a:path>
              </a:pathLst>
            </a:custGeom>
            <a:ln w="32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6573810" y="2035806"/>
              <a:ext cx="13335" cy="38100"/>
            </a:xfrm>
            <a:custGeom>
              <a:avLst/>
              <a:gdLst/>
              <a:ahLst/>
              <a:cxnLst/>
              <a:rect l="l" t="t" r="r" b="b"/>
              <a:pathLst>
                <a:path w="13334" h="38100">
                  <a:moveTo>
                    <a:pt x="0" y="37996"/>
                  </a:moveTo>
                  <a:lnTo>
                    <a:pt x="6776" y="27895"/>
                  </a:lnTo>
                  <a:lnTo>
                    <a:pt x="10379" y="20570"/>
                  </a:lnTo>
                  <a:lnTo>
                    <a:pt x="12020" y="12459"/>
                  </a:lnTo>
                  <a:lnTo>
                    <a:pt x="12910" y="0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6578450" y="1994547"/>
              <a:ext cx="8890" cy="41275"/>
            </a:xfrm>
            <a:custGeom>
              <a:avLst/>
              <a:gdLst/>
              <a:ahLst/>
              <a:cxnLst/>
              <a:rect l="l" t="t" r="r" b="b"/>
              <a:pathLst>
                <a:path w="8890" h="41275">
                  <a:moveTo>
                    <a:pt x="8270" y="41259"/>
                  </a:moveTo>
                  <a:lnTo>
                    <a:pt x="8828" y="28749"/>
                  </a:lnTo>
                  <a:lnTo>
                    <a:pt x="8153" y="20281"/>
                  </a:lnTo>
                  <a:lnTo>
                    <a:pt x="5469" y="11987"/>
                  </a:lnTo>
                  <a:lnTo>
                    <a:pt x="0" y="0"/>
                  </a:lnTo>
                </a:path>
              </a:pathLst>
            </a:custGeom>
            <a:ln w="32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6553947" y="1960086"/>
              <a:ext cx="24765" cy="34925"/>
            </a:xfrm>
            <a:custGeom>
              <a:avLst/>
              <a:gdLst/>
              <a:ahLst/>
              <a:cxnLst/>
              <a:rect l="l" t="t" r="r" b="b"/>
              <a:pathLst>
                <a:path w="24765" h="34925">
                  <a:moveTo>
                    <a:pt x="24502" y="34460"/>
                  </a:moveTo>
                  <a:lnTo>
                    <a:pt x="18779" y="22579"/>
                  </a:lnTo>
                  <a:lnTo>
                    <a:pt x="14319" y="15029"/>
                  </a:lnTo>
                  <a:lnTo>
                    <a:pt x="8825" y="8579"/>
                  </a:lnTo>
                  <a:lnTo>
                    <a:pt x="0" y="0"/>
                  </a:lnTo>
                </a:path>
              </a:pathLst>
            </a:custGeom>
            <a:ln w="32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6524565" y="1939321"/>
              <a:ext cx="29845" cy="20955"/>
            </a:xfrm>
            <a:custGeom>
              <a:avLst/>
              <a:gdLst/>
              <a:ahLst/>
              <a:cxnLst/>
              <a:rect l="l" t="t" r="r" b="b"/>
              <a:pathLst>
                <a:path w="29845" h="20955">
                  <a:moveTo>
                    <a:pt x="29382" y="20765"/>
                  </a:moveTo>
                  <a:lnTo>
                    <a:pt x="20480" y="12399"/>
                  </a:lnTo>
                  <a:lnTo>
                    <a:pt x="14452" y="7447"/>
                  </a:lnTo>
                  <a:lnTo>
                    <a:pt x="8544" y="3963"/>
                  </a:lnTo>
                  <a:lnTo>
                    <a:pt x="0" y="0"/>
                  </a:lnTo>
                </a:path>
              </a:pathLst>
            </a:custGeom>
            <a:ln w="32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6502967" y="1932851"/>
              <a:ext cx="22225" cy="6985"/>
            </a:xfrm>
            <a:custGeom>
              <a:avLst/>
              <a:gdLst/>
              <a:ahLst/>
              <a:cxnLst/>
              <a:rect l="l" t="t" r="r" b="b"/>
              <a:pathLst>
                <a:path w="22225" h="6985">
                  <a:moveTo>
                    <a:pt x="21597" y="6470"/>
                  </a:moveTo>
                  <a:lnTo>
                    <a:pt x="7224" y="0"/>
                  </a:lnTo>
                  <a:lnTo>
                    <a:pt x="0" y="1302"/>
                  </a:lnTo>
                </a:path>
              </a:pathLst>
            </a:custGeom>
            <a:ln w="32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1" name="object 66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665901" y="1925481"/>
            <a:ext cx="156598" cy="174959"/>
          </a:xfrm>
          <a:prstGeom prst="rect">
            <a:avLst/>
          </a:prstGeom>
        </p:spPr>
      </p:pic>
      <p:pic>
        <p:nvPicPr>
          <p:cNvPr id="662" name="object 66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868701" y="1928683"/>
            <a:ext cx="319234" cy="177652"/>
          </a:xfrm>
          <a:prstGeom prst="rect">
            <a:avLst/>
          </a:prstGeom>
        </p:spPr>
      </p:pic>
      <p:grpSp>
        <p:nvGrpSpPr>
          <p:cNvPr id="663" name="object 663"/>
          <p:cNvGrpSpPr/>
          <p:nvPr/>
        </p:nvGrpSpPr>
        <p:grpSpPr>
          <a:xfrm>
            <a:off x="6457274" y="1930461"/>
            <a:ext cx="111125" cy="101600"/>
            <a:chOff x="6457274" y="1930461"/>
            <a:chExt cx="111125" cy="101600"/>
          </a:xfrm>
        </p:grpSpPr>
        <p:sp>
          <p:nvSpPr>
            <p:cNvPr id="664" name="object 664"/>
            <p:cNvSpPr/>
            <p:nvPr/>
          </p:nvSpPr>
          <p:spPr>
            <a:xfrm>
              <a:off x="6550674" y="196605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6549637" y="1957802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037" y="8249"/>
                  </a:moveTo>
                  <a:lnTo>
                    <a:pt x="293" y="2569"/>
                  </a:lnTo>
                  <a:lnTo>
                    <a:pt x="0" y="0"/>
                  </a:lnTo>
                </a:path>
              </a:pathLst>
            </a:custGeom>
            <a:ln w="34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6547208" y="1952623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429" y="5178"/>
                  </a:moveTo>
                  <a:lnTo>
                    <a:pt x="2136" y="2609"/>
                  </a:lnTo>
                  <a:lnTo>
                    <a:pt x="0" y="0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6539591" y="1948867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7616" y="3756"/>
                  </a:moveTo>
                  <a:lnTo>
                    <a:pt x="5479" y="1146"/>
                  </a:lnTo>
                  <a:lnTo>
                    <a:pt x="0" y="0"/>
                  </a:lnTo>
                </a:path>
              </a:pathLst>
            </a:custGeom>
            <a:ln w="34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6525373" y="1947721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4" h="3175">
                  <a:moveTo>
                    <a:pt x="14217" y="1145"/>
                  </a:moveTo>
                  <a:lnTo>
                    <a:pt x="8739" y="0"/>
                  </a:lnTo>
                  <a:lnTo>
                    <a:pt x="0" y="2646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6506938" y="1950367"/>
              <a:ext cx="19050" cy="11430"/>
            </a:xfrm>
            <a:custGeom>
              <a:avLst/>
              <a:gdLst/>
              <a:ahLst/>
              <a:cxnLst/>
              <a:rect l="l" t="t" r="r" b="b"/>
              <a:pathLst>
                <a:path w="19050" h="11430">
                  <a:moveTo>
                    <a:pt x="18435" y="0"/>
                  </a:moveTo>
                  <a:lnTo>
                    <a:pt x="9696" y="2646"/>
                  </a:lnTo>
                  <a:lnTo>
                    <a:pt x="0" y="11385"/>
                  </a:lnTo>
                </a:path>
              </a:pathLst>
            </a:custGeom>
            <a:ln w="34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488490" y="1961753"/>
              <a:ext cx="19050" cy="23495"/>
            </a:xfrm>
            <a:custGeom>
              <a:avLst/>
              <a:gdLst/>
              <a:ahLst/>
              <a:cxnLst/>
              <a:rect l="l" t="t" r="r" b="b"/>
              <a:pathLst>
                <a:path w="19050" h="23494">
                  <a:moveTo>
                    <a:pt x="18447" y="0"/>
                  </a:moveTo>
                  <a:lnTo>
                    <a:pt x="12705" y="5280"/>
                  </a:lnTo>
                  <a:lnTo>
                    <a:pt x="8869" y="9469"/>
                  </a:lnTo>
                  <a:lnTo>
                    <a:pt x="5210" y="14754"/>
                  </a:lnTo>
                  <a:lnTo>
                    <a:pt x="0" y="23320"/>
                  </a:lnTo>
                </a:path>
              </a:pathLst>
            </a:custGeom>
            <a:ln w="33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473953" y="1985073"/>
              <a:ext cx="14604" cy="30480"/>
            </a:xfrm>
            <a:custGeom>
              <a:avLst/>
              <a:gdLst/>
              <a:ahLst/>
              <a:cxnLst/>
              <a:rect l="l" t="t" r="r" b="b"/>
              <a:pathLst>
                <a:path w="14604" h="30480">
                  <a:moveTo>
                    <a:pt x="14537" y="0"/>
                  </a:moveTo>
                  <a:lnTo>
                    <a:pt x="9387" y="8670"/>
                  </a:lnTo>
                  <a:lnTo>
                    <a:pt x="6156" y="14683"/>
                  </a:lnTo>
                  <a:lnTo>
                    <a:pt x="3482" y="20850"/>
                  </a:lnTo>
                  <a:lnTo>
                    <a:pt x="0" y="29982"/>
                  </a:lnTo>
                </a:path>
              </a:pathLst>
            </a:custGeom>
            <a:ln w="33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2" name="object 67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582312" y="1797071"/>
            <a:ext cx="234716" cy="335190"/>
          </a:xfrm>
          <a:prstGeom prst="rect">
            <a:avLst/>
          </a:prstGeom>
        </p:spPr>
      </p:pic>
      <p:pic>
        <p:nvPicPr>
          <p:cNvPr id="673" name="object 6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989027" y="1876352"/>
            <a:ext cx="290514" cy="154548"/>
          </a:xfrm>
          <a:prstGeom prst="rect">
            <a:avLst/>
          </a:prstGeom>
        </p:spPr>
      </p:pic>
      <p:pic>
        <p:nvPicPr>
          <p:cNvPr id="674" name="object 67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330744" y="1781196"/>
            <a:ext cx="318233" cy="248028"/>
          </a:xfrm>
          <a:prstGeom prst="rect">
            <a:avLst/>
          </a:prstGeom>
        </p:spPr>
      </p:pic>
      <p:pic>
        <p:nvPicPr>
          <p:cNvPr id="675" name="object 6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755665" y="1714701"/>
            <a:ext cx="471710" cy="382766"/>
          </a:xfrm>
          <a:prstGeom prst="rect">
            <a:avLst/>
          </a:prstGeom>
        </p:spPr>
      </p:pic>
      <p:pic>
        <p:nvPicPr>
          <p:cNvPr id="676" name="object 67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75227" y="3025622"/>
            <a:ext cx="355350" cy="400089"/>
          </a:xfrm>
          <a:prstGeom prst="rect">
            <a:avLst/>
          </a:prstGeom>
        </p:spPr>
      </p:pic>
      <p:grpSp>
        <p:nvGrpSpPr>
          <p:cNvPr id="677" name="object 677"/>
          <p:cNvGrpSpPr/>
          <p:nvPr/>
        </p:nvGrpSpPr>
        <p:grpSpPr>
          <a:xfrm>
            <a:off x="1047677" y="3226153"/>
            <a:ext cx="60960" cy="153035"/>
            <a:chOff x="1047677" y="3226153"/>
            <a:chExt cx="60960" cy="153035"/>
          </a:xfrm>
        </p:grpSpPr>
        <p:sp>
          <p:nvSpPr>
            <p:cNvPr id="678" name="object 678"/>
            <p:cNvSpPr/>
            <p:nvPr/>
          </p:nvSpPr>
          <p:spPr>
            <a:xfrm>
              <a:off x="1074308" y="324361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1067813" y="3243615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4" h="635">
                  <a:moveTo>
                    <a:pt x="6494" y="0"/>
                  </a:moveTo>
                  <a:lnTo>
                    <a:pt x="2371" y="0"/>
                  </a:lnTo>
                  <a:lnTo>
                    <a:pt x="0" y="458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1065218" y="3244074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2595" y="0"/>
                  </a:moveTo>
                  <a:lnTo>
                    <a:pt x="223" y="458"/>
                  </a:lnTo>
                  <a:lnTo>
                    <a:pt x="0" y="4011"/>
                  </a:lnTo>
                </a:path>
              </a:pathLst>
            </a:custGeom>
            <a:ln w="34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1064994" y="3248085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223" y="0"/>
                  </a:moveTo>
                  <a:lnTo>
                    <a:pt x="0" y="3551"/>
                  </a:lnTo>
                  <a:lnTo>
                    <a:pt x="2745" y="11962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1067740" y="3260048"/>
              <a:ext cx="6985" cy="22225"/>
            </a:xfrm>
            <a:custGeom>
              <a:avLst/>
              <a:gdLst/>
              <a:ahLst/>
              <a:cxnLst/>
              <a:rect l="l" t="t" r="r" b="b"/>
              <a:pathLst>
                <a:path w="6984" h="22225">
                  <a:moveTo>
                    <a:pt x="0" y="0"/>
                  </a:moveTo>
                  <a:lnTo>
                    <a:pt x="2745" y="8411"/>
                  </a:lnTo>
                  <a:lnTo>
                    <a:pt x="6974" y="2174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1074714" y="3281788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5" h="29210">
                  <a:moveTo>
                    <a:pt x="0" y="0"/>
                  </a:moveTo>
                  <a:lnTo>
                    <a:pt x="2503" y="7946"/>
                  </a:lnTo>
                  <a:lnTo>
                    <a:pt x="4168" y="13588"/>
                  </a:lnTo>
                  <a:lnTo>
                    <a:pt x="5744" y="19618"/>
                  </a:lnTo>
                  <a:lnTo>
                    <a:pt x="7979" y="28730"/>
                  </a:lnTo>
                </a:path>
              </a:pathLst>
            </a:custGeom>
            <a:ln w="33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1082694" y="3310519"/>
              <a:ext cx="6350" cy="29845"/>
            </a:xfrm>
            <a:custGeom>
              <a:avLst/>
              <a:gdLst/>
              <a:ahLst/>
              <a:cxnLst/>
              <a:rect l="l" t="t" r="r" b="b"/>
              <a:pathLst>
                <a:path w="6350" h="29845">
                  <a:moveTo>
                    <a:pt x="0" y="0"/>
                  </a:moveTo>
                  <a:lnTo>
                    <a:pt x="2203" y="9121"/>
                  </a:lnTo>
                  <a:lnTo>
                    <a:pt x="3561" y="15213"/>
                  </a:lnTo>
                  <a:lnTo>
                    <a:pt x="4632" y="21024"/>
                  </a:lnTo>
                  <a:lnTo>
                    <a:pt x="5979" y="29301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1088674" y="3339820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60">
                  <a:moveTo>
                    <a:pt x="0" y="0"/>
                  </a:moveTo>
                  <a:lnTo>
                    <a:pt x="2228" y="13899"/>
                  </a:lnTo>
                  <a:lnTo>
                    <a:pt x="2823" y="22725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6" name="object 686"/>
          <p:cNvGrpSpPr/>
          <p:nvPr/>
        </p:nvGrpSpPr>
        <p:grpSpPr>
          <a:xfrm>
            <a:off x="1075909" y="3102858"/>
            <a:ext cx="391160" cy="476884"/>
            <a:chOff x="1075909" y="3102858"/>
            <a:chExt cx="391160" cy="476884"/>
          </a:xfrm>
        </p:grpSpPr>
        <p:sp>
          <p:nvSpPr>
            <p:cNvPr id="687" name="object 687"/>
            <p:cNvSpPr/>
            <p:nvPr/>
          </p:nvSpPr>
          <p:spPr>
            <a:xfrm>
              <a:off x="1098325" y="314148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69">
                  <a:moveTo>
                    <a:pt x="458" y="803"/>
                  </a:moveTo>
                  <a:lnTo>
                    <a:pt x="229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1094264" y="3130529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4" h="11430">
                  <a:moveTo>
                    <a:pt x="4061" y="10958"/>
                  </a:moveTo>
                  <a:lnTo>
                    <a:pt x="1084" y="4259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1093179" y="3123163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19">
                  <a:moveTo>
                    <a:pt x="1084" y="7365"/>
                  </a:moveTo>
                  <a:lnTo>
                    <a:pt x="0" y="3106"/>
                  </a:lnTo>
                  <a:lnTo>
                    <a:pt x="1176" y="0"/>
                  </a:lnTo>
                </a:path>
              </a:pathLst>
            </a:custGeom>
            <a:ln w="34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1094356" y="3120057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0" y="3106"/>
                  </a:moveTo>
                  <a:lnTo>
                    <a:pt x="1176" y="0"/>
                  </a:lnTo>
                  <a:lnTo>
                    <a:pt x="4614" y="427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1" name="object 69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36542" y="3189726"/>
              <a:ext cx="165168" cy="221513"/>
            </a:xfrm>
            <a:prstGeom prst="rect">
              <a:avLst/>
            </a:prstGeom>
          </p:spPr>
        </p:pic>
        <p:pic>
          <p:nvPicPr>
            <p:cNvPr id="692" name="object 69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79422" y="3241760"/>
              <a:ext cx="155300" cy="337503"/>
            </a:xfrm>
            <a:prstGeom prst="rect">
              <a:avLst/>
            </a:prstGeom>
          </p:spPr>
        </p:pic>
        <p:sp>
          <p:nvSpPr>
            <p:cNvPr id="693" name="object 693"/>
            <p:cNvSpPr/>
            <p:nvPr/>
          </p:nvSpPr>
          <p:spPr>
            <a:xfrm>
              <a:off x="1448596" y="319234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1446020" y="3190457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576" y="1890"/>
                  </a:moveTo>
                  <a:lnTo>
                    <a:pt x="1888" y="16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1441931" y="3185249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4088" y="5208"/>
                  </a:moveTo>
                  <a:lnTo>
                    <a:pt x="2200" y="3546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1438948" y="317785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2983" y="7391"/>
                  </a:moveTo>
                  <a:lnTo>
                    <a:pt x="782" y="3843"/>
                  </a:lnTo>
                  <a:lnTo>
                    <a:pt x="0" y="0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1438165" y="3173934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4">
                  <a:moveTo>
                    <a:pt x="782" y="3924"/>
                  </a:moveTo>
                  <a:lnTo>
                    <a:pt x="0" y="80"/>
                  </a:lnTo>
                  <a:lnTo>
                    <a:pt x="1268" y="0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1439433" y="3173852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0" y="81"/>
                  </a:moveTo>
                  <a:lnTo>
                    <a:pt x="1268" y="0"/>
                  </a:lnTo>
                  <a:lnTo>
                    <a:pt x="3620" y="3046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9" name="object 699"/>
          <p:cNvGrpSpPr/>
          <p:nvPr/>
        </p:nvGrpSpPr>
        <p:grpSpPr>
          <a:xfrm>
            <a:off x="1521363" y="3195461"/>
            <a:ext cx="353060" cy="205740"/>
            <a:chOff x="1521363" y="3195461"/>
            <a:chExt cx="353060" cy="205740"/>
          </a:xfrm>
        </p:grpSpPr>
        <p:pic>
          <p:nvPicPr>
            <p:cNvPr id="700" name="object 7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21363" y="3195461"/>
              <a:ext cx="158067" cy="205157"/>
            </a:xfrm>
            <a:prstGeom prst="rect">
              <a:avLst/>
            </a:prstGeom>
          </p:spPr>
        </p:pic>
        <p:pic>
          <p:nvPicPr>
            <p:cNvPr id="701" name="object 7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00808" y="3213663"/>
              <a:ext cx="173166" cy="183872"/>
            </a:xfrm>
            <a:prstGeom prst="rect">
              <a:avLst/>
            </a:prstGeom>
          </p:spPr>
        </p:pic>
      </p:grpSp>
      <p:grpSp>
        <p:nvGrpSpPr>
          <p:cNvPr id="702" name="object 702"/>
          <p:cNvGrpSpPr/>
          <p:nvPr/>
        </p:nvGrpSpPr>
        <p:grpSpPr>
          <a:xfrm>
            <a:off x="1925162" y="3055653"/>
            <a:ext cx="480695" cy="346075"/>
            <a:chOff x="1925162" y="3055653"/>
            <a:chExt cx="480695" cy="346075"/>
          </a:xfrm>
        </p:grpSpPr>
        <p:pic>
          <p:nvPicPr>
            <p:cNvPr id="703" name="object 70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25162" y="3210541"/>
              <a:ext cx="153854" cy="190757"/>
            </a:xfrm>
            <a:prstGeom prst="rect">
              <a:avLst/>
            </a:prstGeom>
          </p:spPr>
        </p:pic>
        <p:pic>
          <p:nvPicPr>
            <p:cNvPr id="704" name="object 70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11197" y="3055653"/>
              <a:ext cx="294468" cy="334415"/>
            </a:xfrm>
            <a:prstGeom prst="rect">
              <a:avLst/>
            </a:prstGeom>
          </p:spPr>
        </p:pic>
      </p:grpSp>
      <p:pic>
        <p:nvPicPr>
          <p:cNvPr id="705" name="object 70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494580" y="3126423"/>
            <a:ext cx="186760" cy="208873"/>
          </a:xfrm>
          <a:prstGeom prst="rect">
            <a:avLst/>
          </a:prstGeom>
        </p:spPr>
      </p:pic>
      <p:pic>
        <p:nvPicPr>
          <p:cNvPr id="706" name="object 70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769276" y="3152132"/>
            <a:ext cx="291701" cy="211941"/>
          </a:xfrm>
          <a:prstGeom prst="rect">
            <a:avLst/>
          </a:prstGeom>
        </p:spPr>
      </p:pic>
      <p:pic>
        <p:nvPicPr>
          <p:cNvPr id="707" name="object 70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624312" y="2999214"/>
            <a:ext cx="322579" cy="302798"/>
          </a:xfrm>
          <a:prstGeom prst="rect">
            <a:avLst/>
          </a:prstGeom>
        </p:spPr>
      </p:pic>
      <p:grpSp>
        <p:nvGrpSpPr>
          <p:cNvPr id="708" name="object 708"/>
          <p:cNvGrpSpPr/>
          <p:nvPr/>
        </p:nvGrpSpPr>
        <p:grpSpPr>
          <a:xfrm>
            <a:off x="4015877" y="3136994"/>
            <a:ext cx="336550" cy="225425"/>
            <a:chOff x="4015877" y="3136994"/>
            <a:chExt cx="336550" cy="225425"/>
          </a:xfrm>
        </p:grpSpPr>
        <p:pic>
          <p:nvPicPr>
            <p:cNvPr id="709" name="object 70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15877" y="3136994"/>
              <a:ext cx="182130" cy="195583"/>
            </a:xfrm>
            <a:prstGeom prst="rect">
              <a:avLst/>
            </a:prstGeom>
          </p:spPr>
        </p:pic>
        <p:pic>
          <p:nvPicPr>
            <p:cNvPr id="710" name="object 71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24563" y="3160432"/>
              <a:ext cx="127464" cy="201817"/>
            </a:xfrm>
            <a:prstGeom prst="rect">
              <a:avLst/>
            </a:prstGeom>
          </p:spPr>
        </p:pic>
      </p:grpSp>
      <p:pic>
        <p:nvPicPr>
          <p:cNvPr id="711" name="object 71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453496" y="3149742"/>
            <a:ext cx="304652" cy="179453"/>
          </a:xfrm>
          <a:prstGeom prst="rect">
            <a:avLst/>
          </a:prstGeom>
        </p:spPr>
      </p:pic>
      <p:pic>
        <p:nvPicPr>
          <p:cNvPr id="712" name="object 71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807022" y="3148474"/>
            <a:ext cx="196552" cy="149449"/>
          </a:xfrm>
          <a:prstGeom prst="rect">
            <a:avLst/>
          </a:prstGeom>
        </p:spPr>
      </p:pic>
      <p:pic>
        <p:nvPicPr>
          <p:cNvPr id="713" name="object 71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056180" y="2993379"/>
            <a:ext cx="104253" cy="268868"/>
          </a:xfrm>
          <a:prstGeom prst="rect">
            <a:avLst/>
          </a:prstGeom>
        </p:spPr>
      </p:pic>
      <p:pic>
        <p:nvPicPr>
          <p:cNvPr id="714" name="object 71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522038" y="2958927"/>
            <a:ext cx="420130" cy="290721"/>
          </a:xfrm>
          <a:prstGeom prst="rect">
            <a:avLst/>
          </a:prstGeom>
        </p:spPr>
      </p:pic>
      <p:pic>
        <p:nvPicPr>
          <p:cNvPr id="715" name="object 71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011131" y="3050220"/>
            <a:ext cx="161542" cy="180054"/>
          </a:xfrm>
          <a:prstGeom prst="rect">
            <a:avLst/>
          </a:prstGeom>
        </p:spPr>
      </p:pic>
      <p:pic>
        <p:nvPicPr>
          <p:cNvPr id="716" name="object 71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257772" y="3053076"/>
            <a:ext cx="385738" cy="172603"/>
          </a:xfrm>
          <a:prstGeom prst="rect">
            <a:avLst/>
          </a:prstGeom>
        </p:spPr>
      </p:pic>
      <p:sp>
        <p:nvSpPr>
          <p:cNvPr id="717" name="object 717"/>
          <p:cNvSpPr/>
          <p:nvPr/>
        </p:nvSpPr>
        <p:spPr>
          <a:xfrm>
            <a:off x="809077" y="3606885"/>
            <a:ext cx="5338445" cy="0"/>
          </a:xfrm>
          <a:custGeom>
            <a:avLst/>
            <a:gdLst/>
            <a:ahLst/>
            <a:cxnLst/>
            <a:rect l="l" t="t" r="r" b="b"/>
            <a:pathLst>
              <a:path w="53384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338445">
                <a:moveTo>
                  <a:pt x="4233" y="0"/>
                </a:moveTo>
                <a:lnTo>
                  <a:pt x="3085570" y="0"/>
                </a:lnTo>
                <a:lnTo>
                  <a:pt x="4668308" y="0"/>
                </a:lnTo>
                <a:lnTo>
                  <a:pt x="5252508" y="0"/>
                </a:lnTo>
                <a:lnTo>
                  <a:pt x="5338233" y="0"/>
                </a:lnTo>
              </a:path>
            </a:pathLst>
          </a:custGeom>
          <a:ln w="25768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8" name="object 71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35715" y="4018422"/>
            <a:ext cx="233429" cy="307404"/>
          </a:xfrm>
          <a:prstGeom prst="rect">
            <a:avLst/>
          </a:prstGeom>
        </p:spPr>
      </p:pic>
      <p:pic>
        <p:nvPicPr>
          <p:cNvPr id="719" name="object 71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958529" y="4147744"/>
            <a:ext cx="199190" cy="189143"/>
          </a:xfrm>
          <a:prstGeom prst="rect">
            <a:avLst/>
          </a:prstGeom>
        </p:spPr>
      </p:pic>
      <p:grpSp>
        <p:nvGrpSpPr>
          <p:cNvPr id="720" name="object 720"/>
          <p:cNvGrpSpPr/>
          <p:nvPr/>
        </p:nvGrpSpPr>
        <p:grpSpPr>
          <a:xfrm>
            <a:off x="1580803" y="4167035"/>
            <a:ext cx="436880" cy="184150"/>
            <a:chOff x="1580803" y="4167035"/>
            <a:chExt cx="436880" cy="184150"/>
          </a:xfrm>
        </p:grpSpPr>
        <p:pic>
          <p:nvPicPr>
            <p:cNvPr id="721" name="object 72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80803" y="4198699"/>
              <a:ext cx="225141" cy="152274"/>
            </a:xfrm>
            <a:prstGeom prst="rect">
              <a:avLst/>
            </a:prstGeom>
          </p:spPr>
        </p:pic>
        <p:pic>
          <p:nvPicPr>
            <p:cNvPr id="722" name="object 72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48803" y="4167035"/>
              <a:ext cx="168836" cy="165400"/>
            </a:xfrm>
            <a:prstGeom prst="rect">
              <a:avLst/>
            </a:prstGeom>
          </p:spPr>
        </p:pic>
      </p:grpSp>
      <p:pic>
        <p:nvPicPr>
          <p:cNvPr id="723" name="object 72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064272" y="4191734"/>
            <a:ext cx="154446" cy="317469"/>
          </a:xfrm>
          <a:prstGeom prst="rect">
            <a:avLst/>
          </a:prstGeom>
        </p:spPr>
      </p:pic>
      <p:grpSp>
        <p:nvGrpSpPr>
          <p:cNvPr id="724" name="object 724"/>
          <p:cNvGrpSpPr/>
          <p:nvPr/>
        </p:nvGrpSpPr>
        <p:grpSpPr>
          <a:xfrm>
            <a:off x="2269768" y="4166380"/>
            <a:ext cx="758190" cy="217170"/>
            <a:chOff x="2269768" y="4166380"/>
            <a:chExt cx="758190" cy="217170"/>
          </a:xfrm>
        </p:grpSpPr>
        <p:pic>
          <p:nvPicPr>
            <p:cNvPr id="725" name="object 72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69768" y="4182808"/>
              <a:ext cx="105709" cy="179920"/>
            </a:xfrm>
            <a:prstGeom prst="rect">
              <a:avLst/>
            </a:prstGeom>
          </p:spPr>
        </p:pic>
        <p:pic>
          <p:nvPicPr>
            <p:cNvPr id="726" name="object 72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14747" y="4179472"/>
              <a:ext cx="195435" cy="203702"/>
            </a:xfrm>
            <a:prstGeom prst="rect">
              <a:avLst/>
            </a:prstGeom>
          </p:spPr>
        </p:pic>
        <p:pic>
          <p:nvPicPr>
            <p:cNvPr id="727" name="object 72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637048" y="4187836"/>
              <a:ext cx="189486" cy="176922"/>
            </a:xfrm>
            <a:prstGeom prst="rect">
              <a:avLst/>
            </a:prstGeom>
          </p:spPr>
        </p:pic>
        <p:pic>
          <p:nvPicPr>
            <p:cNvPr id="728" name="object 72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846747" y="4166380"/>
              <a:ext cx="180590" cy="182117"/>
            </a:xfrm>
            <a:prstGeom prst="rect">
              <a:avLst/>
            </a:prstGeom>
          </p:spPr>
        </p:pic>
      </p:grpSp>
      <p:pic>
        <p:nvPicPr>
          <p:cNvPr id="729" name="object 72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079997" y="4202912"/>
            <a:ext cx="72830" cy="118752"/>
          </a:xfrm>
          <a:prstGeom prst="rect">
            <a:avLst/>
          </a:prstGeom>
        </p:spPr>
      </p:pic>
      <p:grpSp>
        <p:nvGrpSpPr>
          <p:cNvPr id="730" name="object 730"/>
          <p:cNvGrpSpPr/>
          <p:nvPr/>
        </p:nvGrpSpPr>
        <p:grpSpPr>
          <a:xfrm>
            <a:off x="3100420" y="4109823"/>
            <a:ext cx="45085" cy="43815"/>
            <a:chOff x="3100420" y="4109823"/>
            <a:chExt cx="45085" cy="43815"/>
          </a:xfrm>
        </p:grpSpPr>
        <p:sp>
          <p:nvSpPr>
            <p:cNvPr id="731" name="object 731"/>
            <p:cNvSpPr/>
            <p:nvPr/>
          </p:nvSpPr>
          <p:spPr>
            <a:xfrm>
              <a:off x="3127023" y="413568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117703" y="4127106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9319" y="8578"/>
                  </a:moveTo>
                  <a:lnTo>
                    <a:pt x="0" y="0"/>
                  </a:lnTo>
                  <a:lnTo>
                    <a:pt x="317" y="1071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3" name="object 73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222445" y="4171308"/>
            <a:ext cx="158577" cy="174960"/>
          </a:xfrm>
          <a:prstGeom prst="rect">
            <a:avLst/>
          </a:prstGeom>
        </p:spPr>
      </p:pic>
      <p:pic>
        <p:nvPicPr>
          <p:cNvPr id="734" name="object 73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452343" y="4167727"/>
            <a:ext cx="195521" cy="178635"/>
          </a:xfrm>
          <a:prstGeom prst="rect">
            <a:avLst/>
          </a:prstGeom>
        </p:spPr>
      </p:pic>
      <p:grpSp>
        <p:nvGrpSpPr>
          <p:cNvPr id="735" name="object 735"/>
          <p:cNvGrpSpPr/>
          <p:nvPr/>
        </p:nvGrpSpPr>
        <p:grpSpPr>
          <a:xfrm>
            <a:off x="4064700" y="4094491"/>
            <a:ext cx="225425" cy="243204"/>
            <a:chOff x="4064700" y="4094491"/>
            <a:chExt cx="225425" cy="243204"/>
          </a:xfrm>
        </p:grpSpPr>
        <p:sp>
          <p:nvSpPr>
            <p:cNvPr id="736" name="object 736"/>
            <p:cNvSpPr/>
            <p:nvPr/>
          </p:nvSpPr>
          <p:spPr>
            <a:xfrm>
              <a:off x="4082163" y="421346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806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082507" y="4193932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19529"/>
                  </a:moveTo>
                  <a:lnTo>
                    <a:pt x="7549" y="2771"/>
                  </a:lnTo>
                  <a:lnTo>
                    <a:pt x="9230" y="0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091737" y="419116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771"/>
                  </a:moveTo>
                  <a:lnTo>
                    <a:pt x="1680" y="0"/>
                  </a:lnTo>
                  <a:lnTo>
                    <a:pt x="2949" y="1748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094687" y="4192909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0"/>
                  </a:moveTo>
                  <a:lnTo>
                    <a:pt x="1268" y="1749"/>
                  </a:lnTo>
                  <a:lnTo>
                    <a:pt x="2152" y="9807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096840" y="4202716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89">
                  <a:moveTo>
                    <a:pt x="0" y="0"/>
                  </a:moveTo>
                  <a:lnTo>
                    <a:pt x="884" y="8058"/>
                  </a:lnTo>
                  <a:lnTo>
                    <a:pt x="1285" y="21481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098126" y="4224198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0" y="0"/>
                  </a:moveTo>
                  <a:lnTo>
                    <a:pt x="260" y="25994"/>
                  </a:lnTo>
                  <a:lnTo>
                    <a:pt x="466" y="40631"/>
                  </a:lnTo>
                  <a:lnTo>
                    <a:pt x="725" y="49286"/>
                  </a:lnTo>
                  <a:lnTo>
                    <a:pt x="1144" y="57335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099270" y="4281533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4" h="20320">
                  <a:moveTo>
                    <a:pt x="0" y="0"/>
                  </a:moveTo>
                  <a:lnTo>
                    <a:pt x="713" y="12716"/>
                  </a:lnTo>
                  <a:lnTo>
                    <a:pt x="1594" y="19846"/>
                  </a:lnTo>
                </a:path>
              </a:pathLst>
            </a:custGeom>
            <a:ln w="33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097924" y="413054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098153" y="4122302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0" y="8242"/>
                  </a:moveTo>
                  <a:lnTo>
                    <a:pt x="2175" y="3773"/>
                  </a:lnTo>
                  <a:lnTo>
                    <a:pt x="4178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102332" y="4115113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189"/>
                  </a:moveTo>
                  <a:lnTo>
                    <a:pt x="2002" y="3415"/>
                  </a:lnTo>
                  <a:lnTo>
                    <a:pt x="4647" y="0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106979" y="4111697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0" y="3415"/>
                  </a:moveTo>
                  <a:lnTo>
                    <a:pt x="2644" y="0"/>
                  </a:lnTo>
                  <a:lnTo>
                    <a:pt x="5292" y="348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7" name="object 74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139655" y="4170899"/>
              <a:ext cx="149848" cy="166647"/>
            </a:xfrm>
            <a:prstGeom prst="rect">
              <a:avLst/>
            </a:prstGeom>
          </p:spPr>
        </p:pic>
      </p:grpSp>
      <p:grpSp>
        <p:nvGrpSpPr>
          <p:cNvPr id="748" name="object 748"/>
          <p:cNvGrpSpPr/>
          <p:nvPr/>
        </p:nvGrpSpPr>
        <p:grpSpPr>
          <a:xfrm>
            <a:off x="4653772" y="4162417"/>
            <a:ext cx="396240" cy="165100"/>
            <a:chOff x="4653772" y="4162417"/>
            <a:chExt cx="396240" cy="165100"/>
          </a:xfrm>
        </p:grpSpPr>
        <p:pic>
          <p:nvPicPr>
            <p:cNvPr id="749" name="object 74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653772" y="4162417"/>
              <a:ext cx="188070" cy="164992"/>
            </a:xfrm>
            <a:prstGeom prst="rect">
              <a:avLst/>
            </a:prstGeom>
          </p:spPr>
        </p:pic>
        <p:pic>
          <p:nvPicPr>
            <p:cNvPr id="750" name="object 75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77976" y="4177334"/>
              <a:ext cx="171972" cy="138852"/>
            </a:xfrm>
            <a:prstGeom prst="rect">
              <a:avLst/>
            </a:prstGeom>
          </p:spPr>
        </p:pic>
      </p:grpSp>
      <p:grpSp>
        <p:nvGrpSpPr>
          <p:cNvPr id="751" name="object 751"/>
          <p:cNvGrpSpPr/>
          <p:nvPr/>
        </p:nvGrpSpPr>
        <p:grpSpPr>
          <a:xfrm>
            <a:off x="5144721" y="4199641"/>
            <a:ext cx="55244" cy="117475"/>
            <a:chOff x="5144721" y="4199641"/>
            <a:chExt cx="55244" cy="117475"/>
          </a:xfrm>
        </p:grpSpPr>
        <p:sp>
          <p:nvSpPr>
            <p:cNvPr id="752" name="object 752"/>
            <p:cNvSpPr/>
            <p:nvPr/>
          </p:nvSpPr>
          <p:spPr>
            <a:xfrm>
              <a:off x="5162183" y="421685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5162183" y="4216859"/>
              <a:ext cx="11430" cy="37465"/>
            </a:xfrm>
            <a:custGeom>
              <a:avLst/>
              <a:gdLst/>
              <a:ahLst/>
              <a:cxnLst/>
              <a:rect l="l" t="t" r="r" b="b"/>
              <a:pathLst>
                <a:path w="11429" h="37464">
                  <a:moveTo>
                    <a:pt x="0" y="0"/>
                  </a:moveTo>
                  <a:lnTo>
                    <a:pt x="4750" y="14634"/>
                  </a:lnTo>
                  <a:lnTo>
                    <a:pt x="7524" y="23381"/>
                  </a:lnTo>
                  <a:lnTo>
                    <a:pt x="9394" y="29721"/>
                  </a:lnTo>
                  <a:lnTo>
                    <a:pt x="11429" y="37136"/>
                  </a:lnTo>
                </a:path>
              </a:pathLst>
            </a:custGeom>
            <a:ln w="34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5173613" y="4253996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0"/>
                  </a:moveTo>
                  <a:lnTo>
                    <a:pt x="3301" y="12151"/>
                  </a:lnTo>
                  <a:lnTo>
                    <a:pt x="5733" y="24640"/>
                  </a:lnTo>
                </a:path>
              </a:pathLst>
            </a:custGeom>
            <a:ln w="33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5179347" y="4278636"/>
              <a:ext cx="3810" cy="21590"/>
            </a:xfrm>
            <a:custGeom>
              <a:avLst/>
              <a:gdLst/>
              <a:ahLst/>
              <a:cxnLst/>
              <a:rect l="l" t="t" r="r" b="b"/>
              <a:pathLst>
                <a:path w="3810" h="21589">
                  <a:moveTo>
                    <a:pt x="0" y="0"/>
                  </a:moveTo>
                  <a:lnTo>
                    <a:pt x="2432" y="12489"/>
                  </a:lnTo>
                  <a:lnTo>
                    <a:pt x="3642" y="21578"/>
                  </a:lnTo>
                </a:path>
              </a:pathLst>
            </a:custGeom>
            <a:ln w="33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6" name="object 756"/>
          <p:cNvGrpSpPr/>
          <p:nvPr/>
        </p:nvGrpSpPr>
        <p:grpSpPr>
          <a:xfrm>
            <a:off x="5158252" y="4094155"/>
            <a:ext cx="38735" cy="43815"/>
            <a:chOff x="5158252" y="4094155"/>
            <a:chExt cx="38735" cy="43815"/>
          </a:xfrm>
        </p:grpSpPr>
        <p:sp>
          <p:nvSpPr>
            <p:cNvPr id="757" name="object 757"/>
            <p:cNvSpPr/>
            <p:nvPr/>
          </p:nvSpPr>
          <p:spPr>
            <a:xfrm>
              <a:off x="5176727" y="411497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719" y="5295"/>
                  </a:moveTo>
                  <a:lnTo>
                    <a:pt x="2318" y="4550"/>
                  </a:lnTo>
                  <a:lnTo>
                    <a:pt x="1916" y="3804"/>
                  </a:lnTo>
                </a:path>
                <a:path w="3175" h="5714">
                  <a:moveTo>
                    <a:pt x="1916" y="3804"/>
                  </a:moveTo>
                  <a:lnTo>
                    <a:pt x="1113" y="231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5175613" y="4111516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113" y="3455"/>
                  </a:moveTo>
                  <a:lnTo>
                    <a:pt x="0" y="1141"/>
                  </a:lnTo>
                  <a:lnTo>
                    <a:pt x="1004" y="0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9" name="object 75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241784" y="4071736"/>
            <a:ext cx="228051" cy="284490"/>
          </a:xfrm>
          <a:prstGeom prst="rect">
            <a:avLst/>
          </a:prstGeom>
        </p:spPr>
      </p:pic>
      <p:pic>
        <p:nvPicPr>
          <p:cNvPr id="760" name="object 76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784461" y="4027186"/>
            <a:ext cx="392301" cy="279698"/>
          </a:xfrm>
          <a:prstGeom prst="rect">
            <a:avLst/>
          </a:prstGeom>
        </p:spPr>
      </p:pic>
      <p:pic>
        <p:nvPicPr>
          <p:cNvPr id="761" name="object 76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591117" y="4022494"/>
            <a:ext cx="181369" cy="284235"/>
          </a:xfrm>
          <a:prstGeom prst="rect">
            <a:avLst/>
          </a:prstGeom>
        </p:spPr>
      </p:pic>
      <p:pic>
        <p:nvPicPr>
          <p:cNvPr id="762" name="object 76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832664" y="4118188"/>
            <a:ext cx="182578" cy="174971"/>
          </a:xfrm>
          <a:prstGeom prst="rect">
            <a:avLst/>
          </a:prstGeom>
        </p:spPr>
      </p:pic>
      <p:grpSp>
        <p:nvGrpSpPr>
          <p:cNvPr id="763" name="object 763"/>
          <p:cNvGrpSpPr/>
          <p:nvPr/>
        </p:nvGrpSpPr>
        <p:grpSpPr>
          <a:xfrm>
            <a:off x="7377565" y="4156413"/>
            <a:ext cx="52705" cy="106680"/>
            <a:chOff x="7377565" y="4156413"/>
            <a:chExt cx="52705" cy="106680"/>
          </a:xfrm>
        </p:grpSpPr>
        <p:sp>
          <p:nvSpPr>
            <p:cNvPr id="764" name="object 764"/>
            <p:cNvSpPr/>
            <p:nvPr/>
          </p:nvSpPr>
          <p:spPr>
            <a:xfrm>
              <a:off x="7395027" y="417783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7395944" y="417571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0" y="2120"/>
                  </a:moveTo>
                  <a:lnTo>
                    <a:pt x="916" y="1890"/>
                  </a:lnTo>
                  <a:lnTo>
                    <a:pt x="366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7399608" y="4173819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0" y="1890"/>
                  </a:moveTo>
                  <a:lnTo>
                    <a:pt x="2747" y="0"/>
                  </a:lnTo>
                  <a:lnTo>
                    <a:pt x="5431" y="754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7405040" y="417457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0"/>
                  </a:moveTo>
                  <a:lnTo>
                    <a:pt x="2684" y="754"/>
                  </a:lnTo>
                  <a:lnTo>
                    <a:pt x="4513" y="7205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7409553" y="4181780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0" y="0"/>
                  </a:moveTo>
                  <a:lnTo>
                    <a:pt x="1830" y="6450"/>
                  </a:lnTo>
                  <a:lnTo>
                    <a:pt x="2630" y="17503"/>
                  </a:lnTo>
                </a:path>
              </a:pathLst>
            </a:custGeom>
            <a:ln w="34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7412184" y="4199283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5">
                  <a:moveTo>
                    <a:pt x="0" y="0"/>
                  </a:moveTo>
                  <a:lnTo>
                    <a:pt x="800" y="11052"/>
                  </a:lnTo>
                  <a:lnTo>
                    <a:pt x="790" y="23323"/>
                  </a:lnTo>
                </a:path>
              </a:pathLst>
            </a:custGeom>
            <a:ln w="34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7412283" y="4222607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5">
                  <a:moveTo>
                    <a:pt x="691" y="0"/>
                  </a:moveTo>
                  <a:lnTo>
                    <a:pt x="682" y="12271"/>
                  </a:lnTo>
                  <a:lnTo>
                    <a:pt x="0" y="23297"/>
                  </a:lnTo>
                </a:path>
              </a:pathLst>
            </a:custGeom>
            <a:ln w="33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1" name="object 771"/>
          <p:cNvGrpSpPr/>
          <p:nvPr/>
        </p:nvGrpSpPr>
        <p:grpSpPr>
          <a:xfrm>
            <a:off x="7392761" y="4034254"/>
            <a:ext cx="282575" cy="221615"/>
            <a:chOff x="7392761" y="4034254"/>
            <a:chExt cx="282575" cy="221615"/>
          </a:xfrm>
        </p:grpSpPr>
        <p:sp>
          <p:nvSpPr>
            <p:cNvPr id="772" name="object 772"/>
            <p:cNvSpPr/>
            <p:nvPr/>
          </p:nvSpPr>
          <p:spPr>
            <a:xfrm>
              <a:off x="7412811" y="407010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7410665" y="4057633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40" h="12700">
                  <a:moveTo>
                    <a:pt x="2145" y="12472"/>
                  </a:moveTo>
                  <a:lnTo>
                    <a:pt x="657" y="4001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7410008" y="4052552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657" y="5080"/>
                  </a:moveTo>
                  <a:lnTo>
                    <a:pt x="0" y="1079"/>
                  </a:lnTo>
                  <a:lnTo>
                    <a:pt x="1019" y="0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7411027" y="4051473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0" y="1079"/>
                  </a:moveTo>
                  <a:lnTo>
                    <a:pt x="1019" y="0"/>
                  </a:lnTo>
                  <a:lnTo>
                    <a:pt x="2648" y="2233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6" name="object 77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456965" y="4088858"/>
              <a:ext cx="217929" cy="166496"/>
            </a:xfrm>
            <a:prstGeom prst="rect">
              <a:avLst/>
            </a:prstGeom>
          </p:spPr>
        </p:pic>
      </p:grpSp>
      <p:pic>
        <p:nvPicPr>
          <p:cNvPr id="777" name="object 77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8013186" y="3982158"/>
            <a:ext cx="215773" cy="278450"/>
          </a:xfrm>
          <a:prstGeom prst="rect">
            <a:avLst/>
          </a:prstGeom>
        </p:spPr>
      </p:pic>
      <p:grpSp>
        <p:nvGrpSpPr>
          <p:cNvPr id="778" name="object 778"/>
          <p:cNvGrpSpPr/>
          <p:nvPr/>
        </p:nvGrpSpPr>
        <p:grpSpPr>
          <a:xfrm>
            <a:off x="8321738" y="4037548"/>
            <a:ext cx="62865" cy="205740"/>
            <a:chOff x="8321738" y="4037548"/>
            <a:chExt cx="62865" cy="205740"/>
          </a:xfrm>
        </p:grpSpPr>
        <p:sp>
          <p:nvSpPr>
            <p:cNvPr id="779" name="object 779"/>
            <p:cNvSpPr/>
            <p:nvPr/>
          </p:nvSpPr>
          <p:spPr>
            <a:xfrm>
              <a:off x="8339201" y="41254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8339201" y="4123093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-17462" y="1187"/>
                  </a:moveTo>
                  <a:lnTo>
                    <a:pt x="17691" y="1187"/>
                  </a:lnTo>
                </a:path>
              </a:pathLst>
            </a:custGeom>
            <a:ln w="37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8339430" y="412152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0" y="1572"/>
                  </a:moveTo>
                  <a:lnTo>
                    <a:pt x="229" y="0"/>
                  </a:lnTo>
                  <a:lnTo>
                    <a:pt x="973" y="205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8340404" y="4121726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0" y="0"/>
                  </a:moveTo>
                  <a:lnTo>
                    <a:pt x="744" y="204"/>
                  </a:lnTo>
                  <a:lnTo>
                    <a:pt x="2346" y="5452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8342750" y="4127179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10">
                  <a:moveTo>
                    <a:pt x="0" y="0"/>
                  </a:moveTo>
                  <a:lnTo>
                    <a:pt x="1602" y="5247"/>
                  </a:lnTo>
                  <a:lnTo>
                    <a:pt x="4219" y="16481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8346969" y="4143660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5" h="26670">
                  <a:moveTo>
                    <a:pt x="0" y="0"/>
                  </a:moveTo>
                  <a:lnTo>
                    <a:pt x="1557" y="6730"/>
                  </a:lnTo>
                  <a:lnTo>
                    <a:pt x="2644" y="11718"/>
                  </a:lnTo>
                  <a:lnTo>
                    <a:pt x="3771" y="17432"/>
                  </a:lnTo>
                  <a:lnTo>
                    <a:pt x="5450" y="26341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8352420" y="4170002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79">
                  <a:moveTo>
                    <a:pt x="0" y="0"/>
                  </a:moveTo>
                  <a:lnTo>
                    <a:pt x="1670" y="8972"/>
                  </a:lnTo>
                  <a:lnTo>
                    <a:pt x="2740" y="15125"/>
                  </a:lnTo>
                  <a:lnTo>
                    <a:pt x="3670" y="21308"/>
                  </a:lnTo>
                  <a:lnTo>
                    <a:pt x="4921" y="30365"/>
                  </a:lnTo>
                </a:path>
              </a:pathLst>
            </a:custGeom>
            <a:ln w="33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8357341" y="4200368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0" y="0"/>
                  </a:moveTo>
                  <a:lnTo>
                    <a:pt x="1219" y="8988"/>
                  </a:lnTo>
                  <a:lnTo>
                    <a:pt x="1927" y="14686"/>
                  </a:lnTo>
                  <a:lnTo>
                    <a:pt x="2396" y="19525"/>
                  </a:lnTo>
                  <a:lnTo>
                    <a:pt x="2896" y="25937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8352710" y="408389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8352710" y="4071560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09" h="12700">
                  <a:moveTo>
                    <a:pt x="0" y="12335"/>
                  </a:moveTo>
                  <a:lnTo>
                    <a:pt x="1376" y="5401"/>
                  </a:lnTo>
                  <a:lnTo>
                    <a:pt x="3494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8356204" y="4061134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5" h="10795">
                  <a:moveTo>
                    <a:pt x="0" y="10426"/>
                  </a:moveTo>
                  <a:lnTo>
                    <a:pt x="2116" y="5025"/>
                  </a:lnTo>
                  <a:lnTo>
                    <a:pt x="5176" y="0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8361381" y="4054662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5">
                  <a:moveTo>
                    <a:pt x="0" y="6471"/>
                  </a:moveTo>
                  <a:lnTo>
                    <a:pt x="3058" y="1447"/>
                  </a:lnTo>
                  <a:lnTo>
                    <a:pt x="6045" y="0"/>
                  </a:lnTo>
                </a:path>
              </a:pathLst>
            </a:custGeom>
            <a:ln w="34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1" name="object 791"/>
          <p:cNvGrpSpPr/>
          <p:nvPr/>
        </p:nvGrpSpPr>
        <p:grpSpPr>
          <a:xfrm>
            <a:off x="8527824" y="4035981"/>
            <a:ext cx="292735" cy="447675"/>
            <a:chOff x="8527824" y="4035981"/>
            <a:chExt cx="292735" cy="447675"/>
          </a:xfrm>
        </p:grpSpPr>
        <p:pic>
          <p:nvPicPr>
            <p:cNvPr id="792" name="object 79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527824" y="4108730"/>
              <a:ext cx="144064" cy="186098"/>
            </a:xfrm>
            <a:prstGeom prst="rect">
              <a:avLst/>
            </a:prstGeom>
          </p:spPr>
        </p:pic>
        <p:pic>
          <p:nvPicPr>
            <p:cNvPr id="793" name="object 79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685025" y="4195604"/>
              <a:ext cx="129696" cy="287846"/>
            </a:xfrm>
            <a:prstGeom prst="rect">
              <a:avLst/>
            </a:prstGeom>
          </p:spPr>
        </p:pic>
        <p:sp>
          <p:nvSpPr>
            <p:cNvPr id="794" name="object 794"/>
            <p:cNvSpPr/>
            <p:nvPr/>
          </p:nvSpPr>
          <p:spPr>
            <a:xfrm>
              <a:off x="8797028" y="406346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8797028" y="4059601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4" h="4445">
                  <a:moveTo>
                    <a:pt x="-17462" y="1931"/>
                  </a:moveTo>
                  <a:lnTo>
                    <a:pt x="17691" y="1931"/>
                  </a:lnTo>
                </a:path>
              </a:pathLst>
            </a:custGeom>
            <a:ln w="38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8797257" y="4055143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0" y="4457"/>
                  </a:moveTo>
                  <a:lnTo>
                    <a:pt x="229" y="1855"/>
                  </a:lnTo>
                  <a:lnTo>
                    <a:pt x="1431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8798689" y="4053287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39">
                  <a:moveTo>
                    <a:pt x="0" y="1856"/>
                  </a:moveTo>
                  <a:lnTo>
                    <a:pt x="1203" y="0"/>
                  </a:lnTo>
                  <a:lnTo>
                    <a:pt x="4064" y="2217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8" name="object 798"/>
          <p:cNvGrpSpPr/>
          <p:nvPr/>
        </p:nvGrpSpPr>
        <p:grpSpPr>
          <a:xfrm>
            <a:off x="8865268" y="4111733"/>
            <a:ext cx="306070" cy="199390"/>
            <a:chOff x="8865268" y="4111733"/>
            <a:chExt cx="306070" cy="199390"/>
          </a:xfrm>
        </p:grpSpPr>
        <p:pic>
          <p:nvPicPr>
            <p:cNvPr id="799" name="object 79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865268" y="4122724"/>
              <a:ext cx="126744" cy="180233"/>
            </a:xfrm>
            <a:prstGeom prst="rect">
              <a:avLst/>
            </a:prstGeom>
          </p:spPr>
        </p:pic>
        <p:pic>
          <p:nvPicPr>
            <p:cNvPr id="800" name="object 80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013908" y="4111733"/>
              <a:ext cx="157392" cy="199015"/>
            </a:xfrm>
            <a:prstGeom prst="rect">
              <a:avLst/>
            </a:prstGeom>
          </p:spPr>
        </p:pic>
      </p:grpSp>
      <p:grpSp>
        <p:nvGrpSpPr>
          <p:cNvPr id="801" name="object 801"/>
          <p:cNvGrpSpPr/>
          <p:nvPr/>
        </p:nvGrpSpPr>
        <p:grpSpPr>
          <a:xfrm>
            <a:off x="9230239" y="4090569"/>
            <a:ext cx="85725" cy="186055"/>
            <a:chOff x="9230239" y="4090569"/>
            <a:chExt cx="85725" cy="186055"/>
          </a:xfrm>
        </p:grpSpPr>
        <p:sp>
          <p:nvSpPr>
            <p:cNvPr id="802" name="object 802"/>
            <p:cNvSpPr/>
            <p:nvPr/>
          </p:nvSpPr>
          <p:spPr>
            <a:xfrm>
              <a:off x="9298385" y="411489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9297467" y="4111091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917" y="3806"/>
                  </a:moveTo>
                  <a:lnTo>
                    <a:pt x="917" y="1801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9292083" y="4108600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5384" y="2491"/>
                  </a:moveTo>
                  <a:lnTo>
                    <a:pt x="4467" y="689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9280155" y="4107910"/>
              <a:ext cx="12065" cy="5080"/>
            </a:xfrm>
            <a:custGeom>
              <a:avLst/>
              <a:gdLst/>
              <a:ahLst/>
              <a:cxnLst/>
              <a:rect l="l" t="t" r="r" b="b"/>
              <a:pathLst>
                <a:path w="12065" h="5079">
                  <a:moveTo>
                    <a:pt x="11928" y="689"/>
                  </a:moveTo>
                  <a:lnTo>
                    <a:pt x="7462" y="0"/>
                  </a:lnTo>
                  <a:lnTo>
                    <a:pt x="0" y="4948"/>
                  </a:lnTo>
                </a:path>
              </a:pathLst>
            </a:custGeom>
            <a:ln w="34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9264945" y="4112859"/>
              <a:ext cx="15240" cy="17780"/>
            </a:xfrm>
            <a:custGeom>
              <a:avLst/>
              <a:gdLst/>
              <a:ahLst/>
              <a:cxnLst/>
              <a:rect l="l" t="t" r="r" b="b"/>
              <a:pathLst>
                <a:path w="15240" h="17779">
                  <a:moveTo>
                    <a:pt x="15209" y="0"/>
                  </a:moveTo>
                  <a:lnTo>
                    <a:pt x="7746" y="4948"/>
                  </a:lnTo>
                  <a:lnTo>
                    <a:pt x="0" y="17448"/>
                  </a:lnTo>
                </a:path>
              </a:pathLst>
            </a:custGeom>
            <a:ln w="34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9252121" y="4130307"/>
              <a:ext cx="13335" cy="29845"/>
            </a:xfrm>
            <a:custGeom>
              <a:avLst/>
              <a:gdLst/>
              <a:ahLst/>
              <a:cxnLst/>
              <a:rect l="l" t="t" r="r" b="b"/>
              <a:pathLst>
                <a:path w="13334" h="29845">
                  <a:moveTo>
                    <a:pt x="12824" y="0"/>
                  </a:moveTo>
                  <a:lnTo>
                    <a:pt x="8266" y="7496"/>
                  </a:lnTo>
                  <a:lnTo>
                    <a:pt x="5410" y="13100"/>
                  </a:lnTo>
                  <a:lnTo>
                    <a:pt x="3056" y="19605"/>
                  </a:lnTo>
                  <a:lnTo>
                    <a:pt x="0" y="29806"/>
                  </a:lnTo>
                </a:path>
              </a:pathLst>
            </a:custGeom>
            <a:ln w="33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9246819" y="4160114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5302" y="0"/>
                  </a:moveTo>
                  <a:lnTo>
                    <a:pt x="2362" y="10273"/>
                  </a:lnTo>
                  <a:lnTo>
                    <a:pt x="830" y="17291"/>
                  </a:lnTo>
                  <a:lnTo>
                    <a:pt x="208" y="24285"/>
                  </a:lnTo>
                  <a:lnTo>
                    <a:pt x="0" y="34490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9246785" y="4194604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4">
                  <a:moveTo>
                    <a:pt x="34" y="0"/>
                  </a:moveTo>
                  <a:lnTo>
                    <a:pt x="0" y="10149"/>
                  </a:lnTo>
                  <a:lnTo>
                    <a:pt x="597" y="16749"/>
                  </a:lnTo>
                  <a:lnTo>
                    <a:pt x="2375" y="22696"/>
                  </a:lnTo>
                  <a:lnTo>
                    <a:pt x="5880" y="30885"/>
                  </a:lnTo>
                </a:path>
              </a:pathLst>
            </a:custGeom>
            <a:ln w="32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9252665" y="4225490"/>
              <a:ext cx="18415" cy="22860"/>
            </a:xfrm>
            <a:custGeom>
              <a:avLst/>
              <a:gdLst/>
              <a:ahLst/>
              <a:cxnLst/>
              <a:rect l="l" t="t" r="r" b="b"/>
              <a:pathLst>
                <a:path w="18415" h="22860">
                  <a:moveTo>
                    <a:pt x="0" y="0"/>
                  </a:moveTo>
                  <a:lnTo>
                    <a:pt x="3696" y="8057"/>
                  </a:lnTo>
                  <a:lnTo>
                    <a:pt x="6814" y="13081"/>
                  </a:lnTo>
                  <a:lnTo>
                    <a:pt x="11050" y="17176"/>
                  </a:lnTo>
                  <a:lnTo>
                    <a:pt x="18101" y="22446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9270767" y="4247936"/>
              <a:ext cx="26670" cy="12700"/>
            </a:xfrm>
            <a:custGeom>
              <a:avLst/>
              <a:gdLst/>
              <a:ahLst/>
              <a:cxnLst/>
              <a:rect l="l" t="t" r="r" b="b"/>
              <a:pathLst>
                <a:path w="26670" h="12700">
                  <a:moveTo>
                    <a:pt x="0" y="0"/>
                  </a:moveTo>
                  <a:lnTo>
                    <a:pt x="7177" y="5108"/>
                  </a:lnTo>
                  <a:lnTo>
                    <a:pt x="12298" y="8071"/>
                  </a:lnTo>
                  <a:lnTo>
                    <a:pt x="17817" y="10021"/>
                  </a:lnTo>
                  <a:lnTo>
                    <a:pt x="26191" y="12093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2" name="object 812"/>
          <p:cNvGrpSpPr/>
          <p:nvPr/>
        </p:nvGrpSpPr>
        <p:grpSpPr>
          <a:xfrm>
            <a:off x="9319200" y="3932792"/>
            <a:ext cx="599440" cy="301625"/>
            <a:chOff x="9319200" y="3932792"/>
            <a:chExt cx="599440" cy="301625"/>
          </a:xfrm>
        </p:grpSpPr>
        <p:sp>
          <p:nvSpPr>
            <p:cNvPr id="813" name="object 813"/>
            <p:cNvSpPr/>
            <p:nvPr/>
          </p:nvSpPr>
          <p:spPr>
            <a:xfrm>
              <a:off x="9367319" y="396057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577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9364366" y="3950159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953" y="10415"/>
                  </a:moveTo>
                  <a:lnTo>
                    <a:pt x="550" y="1490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9364366" y="3950159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0" y="0"/>
                  </a:moveTo>
                  <a:lnTo>
                    <a:pt x="638" y="5957"/>
                  </a:lnTo>
                  <a:lnTo>
                    <a:pt x="3056" y="17604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9367422" y="3967764"/>
              <a:ext cx="17145" cy="78105"/>
            </a:xfrm>
            <a:custGeom>
              <a:avLst/>
              <a:gdLst/>
              <a:ahLst/>
              <a:cxnLst/>
              <a:rect l="l" t="t" r="r" b="b"/>
              <a:pathLst>
                <a:path w="17145" h="78104">
                  <a:moveTo>
                    <a:pt x="0" y="0"/>
                  </a:moveTo>
                  <a:lnTo>
                    <a:pt x="6443" y="30278"/>
                  </a:lnTo>
                  <a:lnTo>
                    <a:pt x="10320" y="48457"/>
                  </a:lnTo>
                  <a:lnTo>
                    <a:pt x="13188" y="61814"/>
                  </a:lnTo>
                  <a:lnTo>
                    <a:pt x="16604" y="77625"/>
                  </a:lnTo>
                </a:path>
              </a:pathLst>
            </a:custGeom>
            <a:ln w="33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9384027" y="4045389"/>
              <a:ext cx="33020" cy="147955"/>
            </a:xfrm>
            <a:custGeom>
              <a:avLst/>
              <a:gdLst/>
              <a:ahLst/>
              <a:cxnLst/>
              <a:rect l="l" t="t" r="r" b="b"/>
              <a:pathLst>
                <a:path w="33020" h="147954">
                  <a:moveTo>
                    <a:pt x="0" y="0"/>
                  </a:moveTo>
                  <a:lnTo>
                    <a:pt x="16797" y="76267"/>
                  </a:lnTo>
                  <a:lnTo>
                    <a:pt x="25806" y="117060"/>
                  </a:lnTo>
                  <a:lnTo>
                    <a:pt x="30095" y="136215"/>
                  </a:lnTo>
                  <a:lnTo>
                    <a:pt x="32732" y="147563"/>
                  </a:lnTo>
                </a:path>
              </a:pathLst>
            </a:custGeom>
            <a:ln w="31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9336662" y="413504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9336662" y="4132559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39">
                  <a:moveTo>
                    <a:pt x="0" y="2488"/>
                  </a:moveTo>
                  <a:lnTo>
                    <a:pt x="3669" y="1000"/>
                  </a:lnTo>
                  <a:lnTo>
                    <a:pt x="9393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9346055" y="4130314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0" y="2244"/>
                  </a:moveTo>
                  <a:lnTo>
                    <a:pt x="5722" y="1244"/>
                  </a:lnTo>
                  <a:lnTo>
                    <a:pt x="17110" y="0"/>
                  </a:lnTo>
                </a:path>
              </a:pathLst>
            </a:custGeom>
            <a:ln w="34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9363166" y="4127959"/>
              <a:ext cx="29209" cy="2540"/>
            </a:xfrm>
            <a:custGeom>
              <a:avLst/>
              <a:gdLst/>
              <a:ahLst/>
              <a:cxnLst/>
              <a:rect l="l" t="t" r="r" b="b"/>
              <a:pathLst>
                <a:path w="29209" h="2539">
                  <a:moveTo>
                    <a:pt x="0" y="2354"/>
                  </a:moveTo>
                  <a:lnTo>
                    <a:pt x="6852" y="1618"/>
                  </a:lnTo>
                  <a:lnTo>
                    <a:pt x="12115" y="1128"/>
                  </a:lnTo>
                  <a:lnTo>
                    <a:pt x="18471" y="662"/>
                  </a:lnTo>
                  <a:lnTo>
                    <a:pt x="28602" y="0"/>
                  </a:lnTo>
                </a:path>
              </a:pathLst>
            </a:custGeom>
            <a:ln w="34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9391769" y="4126033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39">
                  <a:moveTo>
                    <a:pt x="0" y="1926"/>
                  </a:moveTo>
                  <a:lnTo>
                    <a:pt x="10271" y="1270"/>
                  </a:lnTo>
                  <a:lnTo>
                    <a:pt x="17617" y="851"/>
                  </a:lnTo>
                  <a:lnTo>
                    <a:pt x="25567" y="487"/>
                  </a:lnTo>
                  <a:lnTo>
                    <a:pt x="37650" y="0"/>
                  </a:lnTo>
                </a:path>
              </a:pathLst>
            </a:custGeom>
            <a:ln w="33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9429419" y="4124817"/>
              <a:ext cx="40005" cy="1270"/>
            </a:xfrm>
            <a:custGeom>
              <a:avLst/>
              <a:gdLst/>
              <a:ahLst/>
              <a:cxnLst/>
              <a:rect l="l" t="t" r="r" b="b"/>
              <a:pathLst>
                <a:path w="40004" h="1270">
                  <a:moveTo>
                    <a:pt x="0" y="1215"/>
                  </a:moveTo>
                  <a:lnTo>
                    <a:pt x="12115" y="738"/>
                  </a:lnTo>
                  <a:lnTo>
                    <a:pt x="20291" y="453"/>
                  </a:lnTo>
                  <a:lnTo>
                    <a:pt x="28251" y="244"/>
                  </a:lnTo>
                  <a:lnTo>
                    <a:pt x="39721" y="0"/>
                  </a:lnTo>
                </a:path>
              </a:pathLst>
            </a:custGeom>
            <a:ln w="32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9469141" y="4124531"/>
              <a:ext cx="33655" cy="635"/>
            </a:xfrm>
            <a:custGeom>
              <a:avLst/>
              <a:gdLst/>
              <a:ahLst/>
              <a:cxnLst/>
              <a:rect l="l" t="t" r="r" b="b"/>
              <a:pathLst>
                <a:path w="33654" h="635">
                  <a:moveTo>
                    <a:pt x="-16235" y="203"/>
                  </a:moveTo>
                  <a:lnTo>
                    <a:pt x="49317" y="203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9502223" y="4124937"/>
              <a:ext cx="20955" cy="3810"/>
            </a:xfrm>
            <a:custGeom>
              <a:avLst/>
              <a:gdLst/>
              <a:ahLst/>
              <a:cxnLst/>
              <a:rect l="l" t="t" r="r" b="b"/>
              <a:pathLst>
                <a:path w="20954" h="3810">
                  <a:moveTo>
                    <a:pt x="0" y="0"/>
                  </a:moveTo>
                  <a:lnTo>
                    <a:pt x="13794" y="520"/>
                  </a:lnTo>
                  <a:lnTo>
                    <a:pt x="20353" y="3454"/>
                  </a:lnTo>
                </a:path>
              </a:pathLst>
            </a:custGeom>
            <a:ln w="32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9522576" y="412839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0"/>
                  </a:moveTo>
                  <a:lnTo>
                    <a:pt x="6558" y="2933"/>
                  </a:lnTo>
                  <a:lnTo>
                    <a:pt x="7132" y="8935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9527621" y="4137327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2088" y="0"/>
                  </a:moveTo>
                  <a:lnTo>
                    <a:pt x="2663" y="6001"/>
                  </a:lnTo>
                  <a:lnTo>
                    <a:pt x="0" y="14723"/>
                  </a:lnTo>
                </a:path>
              </a:pathLst>
            </a:custGeom>
            <a:ln w="340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9522017" y="4152050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5" h="19685">
                  <a:moveTo>
                    <a:pt x="5604" y="0"/>
                  </a:moveTo>
                  <a:lnTo>
                    <a:pt x="2941" y="8721"/>
                  </a:lnTo>
                  <a:lnTo>
                    <a:pt x="0" y="19599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9517338" y="4171650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89">
                  <a:moveTo>
                    <a:pt x="4678" y="0"/>
                  </a:moveTo>
                  <a:lnTo>
                    <a:pt x="1737" y="10878"/>
                  </a:lnTo>
                  <a:lnTo>
                    <a:pt x="0" y="21224"/>
                  </a:lnTo>
                </a:path>
              </a:pathLst>
            </a:custGeom>
            <a:ln w="33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9474761" y="402846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9474761" y="4026324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0" y="2144"/>
                  </a:moveTo>
                  <a:lnTo>
                    <a:pt x="0" y="656"/>
                  </a:lnTo>
                  <a:lnTo>
                    <a:pt x="458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9475220" y="40251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1128"/>
                  </a:moveTo>
                  <a:lnTo>
                    <a:pt x="458" y="471"/>
                  </a:lnTo>
                  <a:lnTo>
                    <a:pt x="1258" y="0"/>
                  </a:lnTo>
                </a:path>
              </a:pathLst>
            </a:custGeom>
            <a:ln w="34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9579085" y="407373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9579315" y="4073732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0" y="0"/>
                  </a:moveTo>
                  <a:lnTo>
                    <a:pt x="3323" y="1833"/>
                  </a:lnTo>
                  <a:lnTo>
                    <a:pt x="7643" y="5843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9586959" y="4079575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5">
                  <a:moveTo>
                    <a:pt x="0" y="0"/>
                  </a:moveTo>
                  <a:lnTo>
                    <a:pt x="4321" y="4007"/>
                  </a:lnTo>
                  <a:lnTo>
                    <a:pt x="12288" y="12734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9599247" y="4092309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60">
                  <a:moveTo>
                    <a:pt x="0" y="0"/>
                  </a:moveTo>
                  <a:lnTo>
                    <a:pt x="4777" y="5259"/>
                  </a:lnTo>
                  <a:lnTo>
                    <a:pt x="8343" y="9348"/>
                  </a:lnTo>
                  <a:lnTo>
                    <a:pt x="12473" y="14369"/>
                  </a:lnTo>
                  <a:lnTo>
                    <a:pt x="18944" y="22426"/>
                  </a:lnTo>
                </a:path>
              </a:pathLst>
            </a:custGeom>
            <a:ln w="34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9618191" y="4114736"/>
              <a:ext cx="48895" cy="62230"/>
            </a:xfrm>
            <a:custGeom>
              <a:avLst/>
              <a:gdLst/>
              <a:ahLst/>
              <a:cxnLst/>
              <a:rect l="l" t="t" r="r" b="b"/>
              <a:pathLst>
                <a:path w="48895" h="62229">
                  <a:moveTo>
                    <a:pt x="0" y="0"/>
                  </a:moveTo>
                  <a:lnTo>
                    <a:pt x="20980" y="27360"/>
                  </a:lnTo>
                  <a:lnTo>
                    <a:pt x="33008" y="42949"/>
                  </a:lnTo>
                  <a:lnTo>
                    <a:pt x="40614" y="52592"/>
                  </a:lnTo>
                  <a:lnTo>
                    <a:pt x="48328" y="62110"/>
                  </a:lnTo>
                </a:path>
              </a:pathLst>
            </a:custGeom>
            <a:ln w="32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9666520" y="4176846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5">
                  <a:moveTo>
                    <a:pt x="0" y="0"/>
                  </a:moveTo>
                  <a:lnTo>
                    <a:pt x="7309" y="8946"/>
                  </a:lnTo>
                  <a:lnTo>
                    <a:pt x="12077" y="14589"/>
                  </a:lnTo>
                  <a:lnTo>
                    <a:pt x="16404" y="19324"/>
                  </a:lnTo>
                  <a:lnTo>
                    <a:pt x="22389" y="25544"/>
                  </a:lnTo>
                </a:path>
              </a:pathLst>
            </a:custGeom>
            <a:ln w="32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9688910" y="4202391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0" y="0"/>
                  </a:moveTo>
                  <a:lnTo>
                    <a:pt x="10017" y="10349"/>
                  </a:lnTo>
                  <a:lnTo>
                    <a:pt x="17054" y="12806"/>
                  </a:lnTo>
                </a:path>
              </a:pathLst>
            </a:custGeom>
            <a:ln w="32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9705964" y="4210436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0" y="4762"/>
                  </a:moveTo>
                  <a:lnTo>
                    <a:pt x="7037" y="7220"/>
                  </a:lnTo>
                  <a:lnTo>
                    <a:pt x="11317" y="0"/>
                  </a:lnTo>
                </a:path>
              </a:pathLst>
            </a:custGeom>
            <a:ln w="33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9717282" y="4187718"/>
              <a:ext cx="6350" cy="22860"/>
            </a:xfrm>
            <a:custGeom>
              <a:avLst/>
              <a:gdLst/>
              <a:ahLst/>
              <a:cxnLst/>
              <a:rect l="l" t="t" r="r" b="b"/>
              <a:pathLst>
                <a:path w="6350" h="22860">
                  <a:moveTo>
                    <a:pt x="0" y="22717"/>
                  </a:moveTo>
                  <a:lnTo>
                    <a:pt x="4280" y="15497"/>
                  </a:lnTo>
                  <a:lnTo>
                    <a:pt x="5965" y="0"/>
                  </a:lnTo>
                </a:path>
              </a:pathLst>
            </a:custGeom>
            <a:ln w="34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9723248" y="415243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35283"/>
                  </a:moveTo>
                  <a:lnTo>
                    <a:pt x="970" y="26014"/>
                  </a:lnTo>
                  <a:lnTo>
                    <a:pt x="1442" y="19250"/>
                  </a:lnTo>
                  <a:lnTo>
                    <a:pt x="1550" y="11681"/>
                  </a:lnTo>
                  <a:lnTo>
                    <a:pt x="1427" y="0"/>
                  </a:lnTo>
                </a:path>
              </a:pathLst>
            </a:custGeom>
            <a:ln w="33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9722714" y="4113796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40" h="38735">
                  <a:moveTo>
                    <a:pt x="1961" y="38637"/>
                  </a:moveTo>
                  <a:lnTo>
                    <a:pt x="1786" y="26904"/>
                  </a:lnTo>
                  <a:lnTo>
                    <a:pt x="1524" y="18968"/>
                  </a:lnTo>
                  <a:lnTo>
                    <a:pt x="989" y="11207"/>
                  </a:lnTo>
                  <a:lnTo>
                    <a:pt x="0" y="0"/>
                  </a:lnTo>
                </a:path>
              </a:pathLst>
            </a:custGeom>
            <a:ln w="33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4" name="object 8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769647" y="4026128"/>
              <a:ext cx="148507" cy="189329"/>
            </a:xfrm>
            <a:prstGeom prst="rect">
              <a:avLst/>
            </a:prstGeom>
          </p:spPr>
        </p:pic>
      </p:grpSp>
      <p:pic>
        <p:nvPicPr>
          <p:cNvPr id="845" name="object 84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37466" y="4793575"/>
            <a:ext cx="173670" cy="166032"/>
          </a:xfrm>
          <a:prstGeom prst="rect">
            <a:avLst/>
          </a:prstGeom>
        </p:spPr>
      </p:pic>
      <p:pic>
        <p:nvPicPr>
          <p:cNvPr id="846" name="object 84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874894" y="4809865"/>
            <a:ext cx="143159" cy="148922"/>
          </a:xfrm>
          <a:prstGeom prst="rect">
            <a:avLst/>
          </a:prstGeom>
        </p:spPr>
      </p:pic>
      <p:pic>
        <p:nvPicPr>
          <p:cNvPr id="847" name="object 84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109362" y="4783117"/>
            <a:ext cx="126896" cy="171048"/>
          </a:xfrm>
          <a:prstGeom prst="rect">
            <a:avLst/>
          </a:prstGeom>
        </p:spPr>
      </p:pic>
      <p:pic>
        <p:nvPicPr>
          <p:cNvPr id="848" name="object 84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351134" y="4798566"/>
            <a:ext cx="356111" cy="158965"/>
          </a:xfrm>
          <a:prstGeom prst="rect">
            <a:avLst/>
          </a:prstGeom>
        </p:spPr>
      </p:pic>
      <p:pic>
        <p:nvPicPr>
          <p:cNvPr id="849" name="object 849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756637" y="4704508"/>
            <a:ext cx="292371" cy="273134"/>
          </a:xfrm>
          <a:prstGeom prst="rect">
            <a:avLst/>
          </a:prstGeom>
        </p:spPr>
      </p:pic>
      <p:grpSp>
        <p:nvGrpSpPr>
          <p:cNvPr id="850" name="object 850"/>
          <p:cNvGrpSpPr/>
          <p:nvPr/>
        </p:nvGrpSpPr>
        <p:grpSpPr>
          <a:xfrm>
            <a:off x="2517388" y="4661004"/>
            <a:ext cx="582295" cy="394335"/>
            <a:chOff x="2517388" y="4661004"/>
            <a:chExt cx="582295" cy="394335"/>
          </a:xfrm>
        </p:grpSpPr>
        <p:pic>
          <p:nvPicPr>
            <p:cNvPr id="851" name="object 85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517388" y="4661004"/>
              <a:ext cx="389233" cy="393894"/>
            </a:xfrm>
            <a:prstGeom prst="rect">
              <a:avLst/>
            </a:prstGeom>
          </p:spPr>
        </p:pic>
        <p:pic>
          <p:nvPicPr>
            <p:cNvPr id="852" name="object 85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939333" y="4814795"/>
              <a:ext cx="159957" cy="144681"/>
            </a:xfrm>
            <a:prstGeom prst="rect">
              <a:avLst/>
            </a:prstGeom>
          </p:spPr>
        </p:pic>
      </p:grpSp>
      <p:pic>
        <p:nvPicPr>
          <p:cNvPr id="853" name="object 85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3227909" y="4830035"/>
            <a:ext cx="354737" cy="159332"/>
          </a:xfrm>
          <a:prstGeom prst="rect">
            <a:avLst/>
          </a:prstGeom>
        </p:spPr>
      </p:pic>
      <p:grpSp>
        <p:nvGrpSpPr>
          <p:cNvPr id="854" name="object 854"/>
          <p:cNvGrpSpPr/>
          <p:nvPr/>
        </p:nvGrpSpPr>
        <p:grpSpPr>
          <a:xfrm>
            <a:off x="4243112" y="4821839"/>
            <a:ext cx="46355" cy="120014"/>
            <a:chOff x="4243112" y="4821839"/>
            <a:chExt cx="46355" cy="120014"/>
          </a:xfrm>
        </p:grpSpPr>
        <p:sp>
          <p:nvSpPr>
            <p:cNvPr id="855" name="object 855"/>
            <p:cNvSpPr/>
            <p:nvPr/>
          </p:nvSpPr>
          <p:spPr>
            <a:xfrm>
              <a:off x="4261426" y="483930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260567" y="4839301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858" y="0"/>
                  </a:moveTo>
                  <a:lnTo>
                    <a:pt x="0" y="1605"/>
                  </a:lnTo>
                  <a:lnTo>
                    <a:pt x="58" y="524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260626" y="4844543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0" y="0"/>
                  </a:moveTo>
                  <a:lnTo>
                    <a:pt x="58" y="3636"/>
                  </a:lnTo>
                  <a:lnTo>
                    <a:pt x="1023" y="11733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261650" y="4856276"/>
              <a:ext cx="6350" cy="45720"/>
            </a:xfrm>
            <a:custGeom>
              <a:avLst/>
              <a:gdLst/>
              <a:ahLst/>
              <a:cxnLst/>
              <a:rect l="l" t="t" r="r" b="b"/>
              <a:pathLst>
                <a:path w="6350" h="45720">
                  <a:moveTo>
                    <a:pt x="0" y="0"/>
                  </a:moveTo>
                  <a:lnTo>
                    <a:pt x="2471" y="18864"/>
                  </a:lnTo>
                  <a:lnTo>
                    <a:pt x="3938" y="29881"/>
                  </a:lnTo>
                  <a:lnTo>
                    <a:pt x="4980" y="37304"/>
                  </a:lnTo>
                  <a:lnTo>
                    <a:pt x="6175" y="45391"/>
                  </a:lnTo>
                </a:path>
              </a:pathLst>
            </a:custGeom>
            <a:ln w="33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267826" y="4901667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0"/>
                  </a:moveTo>
                  <a:lnTo>
                    <a:pt x="1953" y="13114"/>
                  </a:lnTo>
                  <a:lnTo>
                    <a:pt x="4521" y="23358"/>
                  </a:lnTo>
                </a:path>
              </a:pathLst>
            </a:custGeom>
            <a:ln w="33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0" name="object 860"/>
          <p:cNvGrpSpPr/>
          <p:nvPr/>
        </p:nvGrpSpPr>
        <p:grpSpPr>
          <a:xfrm>
            <a:off x="4257914" y="4719540"/>
            <a:ext cx="38100" cy="48260"/>
            <a:chOff x="4257914" y="4719540"/>
            <a:chExt cx="38100" cy="48260"/>
          </a:xfrm>
        </p:grpSpPr>
        <p:sp>
          <p:nvSpPr>
            <p:cNvPr id="861" name="object 861"/>
            <p:cNvSpPr/>
            <p:nvPr/>
          </p:nvSpPr>
          <p:spPr>
            <a:xfrm>
              <a:off x="4276322" y="4748609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275293" y="4739172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029" y="9436"/>
                  </a:moveTo>
                  <a:lnTo>
                    <a:pt x="0" y="2342"/>
                  </a:lnTo>
                  <a:lnTo>
                    <a:pt x="201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275494" y="473683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2342"/>
                  </a:moveTo>
                  <a:lnTo>
                    <a:pt x="201" y="0"/>
                  </a:lnTo>
                  <a:lnTo>
                    <a:pt x="3195" y="1523"/>
                  </a:lnTo>
                </a:path>
              </a:pathLst>
            </a:custGeom>
            <a:ln w="34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4" name="object 86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404939" y="4667150"/>
            <a:ext cx="289338" cy="425858"/>
          </a:xfrm>
          <a:prstGeom prst="rect">
            <a:avLst/>
          </a:prstGeom>
        </p:spPr>
      </p:pic>
      <p:grpSp>
        <p:nvGrpSpPr>
          <p:cNvPr id="865" name="object 865"/>
          <p:cNvGrpSpPr/>
          <p:nvPr/>
        </p:nvGrpSpPr>
        <p:grpSpPr>
          <a:xfrm>
            <a:off x="5133083" y="4824841"/>
            <a:ext cx="44450" cy="111125"/>
            <a:chOff x="5133083" y="4824841"/>
            <a:chExt cx="44450" cy="111125"/>
          </a:xfrm>
        </p:grpSpPr>
        <p:sp>
          <p:nvSpPr>
            <p:cNvPr id="866" name="object 866"/>
            <p:cNvSpPr/>
            <p:nvPr/>
          </p:nvSpPr>
          <p:spPr>
            <a:xfrm>
              <a:off x="5156404" y="4842303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777" y="0"/>
                  </a:moveTo>
                  <a:lnTo>
                    <a:pt x="2490" y="0"/>
                  </a:lnTo>
                  <a:lnTo>
                    <a:pt x="2204" y="0"/>
                  </a:lnTo>
                </a:path>
                <a:path w="3175" h="1270">
                  <a:moveTo>
                    <a:pt x="2204" y="0"/>
                  </a:moveTo>
                  <a:lnTo>
                    <a:pt x="1630" y="0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5153288" y="484299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115" y="0"/>
                  </a:moveTo>
                  <a:lnTo>
                    <a:pt x="1484" y="688"/>
                  </a:lnTo>
                  <a:lnTo>
                    <a:pt x="0" y="3379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5151082" y="4846370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2206" y="0"/>
                  </a:moveTo>
                  <a:lnTo>
                    <a:pt x="721" y="2690"/>
                  </a:lnTo>
                  <a:lnTo>
                    <a:pt x="0" y="9214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5150361" y="4855585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10">
                  <a:moveTo>
                    <a:pt x="721" y="0"/>
                  </a:moveTo>
                  <a:lnTo>
                    <a:pt x="0" y="6525"/>
                  </a:lnTo>
                  <a:lnTo>
                    <a:pt x="377" y="16146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5150738" y="487173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0"/>
                  </a:moveTo>
                  <a:lnTo>
                    <a:pt x="377" y="9621"/>
                  </a:lnTo>
                  <a:lnTo>
                    <a:pt x="1702" y="19496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5152441" y="4891228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5">
                  <a:moveTo>
                    <a:pt x="0" y="0"/>
                  </a:moveTo>
                  <a:lnTo>
                    <a:pt x="1325" y="9875"/>
                  </a:lnTo>
                  <a:lnTo>
                    <a:pt x="3569" y="17102"/>
                  </a:lnTo>
                </a:path>
              </a:pathLst>
            </a:custGeom>
            <a:ln w="33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5156010" y="4908330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0" y="0"/>
                  </a:moveTo>
                  <a:lnTo>
                    <a:pt x="2244" y="7226"/>
                  </a:lnTo>
                  <a:lnTo>
                    <a:pt x="4536" y="10445"/>
                  </a:lnTo>
                </a:path>
              </a:pathLst>
            </a:custGeom>
            <a:ln w="33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3" name="object 873"/>
          <p:cNvGrpSpPr/>
          <p:nvPr/>
        </p:nvGrpSpPr>
        <p:grpSpPr>
          <a:xfrm>
            <a:off x="5131962" y="4712698"/>
            <a:ext cx="46990" cy="59690"/>
            <a:chOff x="5131962" y="4712698"/>
            <a:chExt cx="46990" cy="59690"/>
          </a:xfrm>
        </p:grpSpPr>
        <p:sp>
          <p:nvSpPr>
            <p:cNvPr id="874" name="object 874"/>
            <p:cNvSpPr/>
            <p:nvPr/>
          </p:nvSpPr>
          <p:spPr>
            <a:xfrm>
              <a:off x="5149424" y="475478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5149424" y="4742618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61"/>
                  </a:moveTo>
                  <a:lnTo>
                    <a:pt x="0" y="4827"/>
                  </a:lnTo>
                  <a:lnTo>
                    <a:pt x="1146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5150571" y="4734245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373"/>
                  </a:moveTo>
                  <a:lnTo>
                    <a:pt x="1146" y="3544"/>
                  </a:lnTo>
                  <a:lnTo>
                    <a:pt x="3949" y="0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5154521" y="4729863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5">
                  <a:moveTo>
                    <a:pt x="0" y="4382"/>
                  </a:moveTo>
                  <a:lnTo>
                    <a:pt x="2802" y="838"/>
                  </a:lnTo>
                  <a:lnTo>
                    <a:pt x="7265" y="0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8" name="object 878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252568" y="4662401"/>
            <a:ext cx="187258" cy="291849"/>
          </a:xfrm>
          <a:prstGeom prst="rect">
            <a:avLst/>
          </a:prstGeom>
        </p:spPr>
      </p:pic>
      <p:grpSp>
        <p:nvGrpSpPr>
          <p:cNvPr id="879" name="object 879"/>
          <p:cNvGrpSpPr/>
          <p:nvPr/>
        </p:nvGrpSpPr>
        <p:grpSpPr>
          <a:xfrm>
            <a:off x="5873443" y="4783115"/>
            <a:ext cx="52069" cy="133350"/>
            <a:chOff x="5873443" y="4783115"/>
            <a:chExt cx="52069" cy="133350"/>
          </a:xfrm>
        </p:grpSpPr>
        <p:sp>
          <p:nvSpPr>
            <p:cNvPr id="880" name="object 880"/>
            <p:cNvSpPr/>
            <p:nvPr/>
          </p:nvSpPr>
          <p:spPr>
            <a:xfrm>
              <a:off x="5893205" y="480165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891459" y="480057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45" y="1088"/>
                  </a:moveTo>
                  <a:lnTo>
                    <a:pt x="598" y="0"/>
                  </a:lnTo>
                  <a:lnTo>
                    <a:pt x="0" y="3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890861" y="4800601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598" y="0"/>
                  </a:moveTo>
                  <a:lnTo>
                    <a:pt x="0" y="31"/>
                  </a:lnTo>
                  <a:lnTo>
                    <a:pt x="601" y="4464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5891463" y="4805066"/>
              <a:ext cx="17145" cy="94615"/>
            </a:xfrm>
            <a:custGeom>
              <a:avLst/>
              <a:gdLst/>
              <a:ahLst/>
              <a:cxnLst/>
              <a:rect l="l" t="t" r="r" b="b"/>
              <a:pathLst>
                <a:path w="17145" h="94614">
                  <a:moveTo>
                    <a:pt x="0" y="0"/>
                  </a:moveTo>
                  <a:lnTo>
                    <a:pt x="8725" y="48778"/>
                  </a:lnTo>
                  <a:lnTo>
                    <a:pt x="13413" y="74880"/>
                  </a:lnTo>
                  <a:lnTo>
                    <a:pt x="15664" y="87164"/>
                  </a:lnTo>
                  <a:lnTo>
                    <a:pt x="17079" y="94488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4" name="object 884"/>
          <p:cNvGrpSpPr/>
          <p:nvPr/>
        </p:nvGrpSpPr>
        <p:grpSpPr>
          <a:xfrm>
            <a:off x="5892255" y="4674367"/>
            <a:ext cx="55880" cy="76200"/>
            <a:chOff x="5892255" y="4674367"/>
            <a:chExt cx="55880" cy="76200"/>
          </a:xfrm>
        </p:grpSpPr>
        <p:sp>
          <p:nvSpPr>
            <p:cNvPr id="885" name="object 885"/>
            <p:cNvSpPr/>
            <p:nvPr/>
          </p:nvSpPr>
          <p:spPr>
            <a:xfrm>
              <a:off x="5909717" y="473290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032"/>
                  </a:moveTo>
                  <a:lnTo>
                    <a:pt x="17462" y="103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909717" y="4724493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89">
                  <a:moveTo>
                    <a:pt x="0" y="8416"/>
                  </a:moveTo>
                  <a:lnTo>
                    <a:pt x="0" y="6353"/>
                  </a:lnTo>
                  <a:lnTo>
                    <a:pt x="114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910864" y="4709994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4">
                  <a:moveTo>
                    <a:pt x="0" y="14498"/>
                  </a:moveTo>
                  <a:lnTo>
                    <a:pt x="1146" y="8146"/>
                  </a:lnTo>
                  <a:lnTo>
                    <a:pt x="3949" y="0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5914813" y="4696580"/>
              <a:ext cx="6985" cy="13970"/>
            </a:xfrm>
            <a:custGeom>
              <a:avLst/>
              <a:gdLst/>
              <a:ahLst/>
              <a:cxnLst/>
              <a:rect l="l" t="t" r="r" b="b"/>
              <a:pathLst>
                <a:path w="6985" h="13970">
                  <a:moveTo>
                    <a:pt x="0" y="13414"/>
                  </a:moveTo>
                  <a:lnTo>
                    <a:pt x="2802" y="5267"/>
                  </a:lnTo>
                  <a:lnTo>
                    <a:pt x="6806" y="0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5921620" y="4691312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0" y="5267"/>
                  </a:moveTo>
                  <a:lnTo>
                    <a:pt x="4004" y="0"/>
                  </a:lnTo>
                  <a:lnTo>
                    <a:pt x="9394" y="906"/>
                  </a:lnTo>
                </a:path>
              </a:pathLst>
            </a:custGeom>
            <a:ln w="33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0" name="object 89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050242" y="4741139"/>
            <a:ext cx="191588" cy="177999"/>
          </a:xfrm>
          <a:prstGeom prst="rect">
            <a:avLst/>
          </a:prstGeom>
        </p:spPr>
      </p:pic>
      <p:pic>
        <p:nvPicPr>
          <p:cNvPr id="891" name="object 89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691151" y="4718014"/>
            <a:ext cx="206204" cy="140439"/>
          </a:xfrm>
          <a:prstGeom prst="rect">
            <a:avLst/>
          </a:prstGeom>
        </p:spPr>
      </p:pic>
      <p:pic>
        <p:nvPicPr>
          <p:cNvPr id="892" name="object 89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128776" y="4732513"/>
            <a:ext cx="169844" cy="324737"/>
          </a:xfrm>
          <a:prstGeom prst="rect">
            <a:avLst/>
          </a:prstGeom>
        </p:spPr>
      </p:pic>
      <p:grpSp>
        <p:nvGrpSpPr>
          <p:cNvPr id="893" name="object 893"/>
          <p:cNvGrpSpPr/>
          <p:nvPr/>
        </p:nvGrpSpPr>
        <p:grpSpPr>
          <a:xfrm>
            <a:off x="7250187" y="4592949"/>
            <a:ext cx="41275" cy="71755"/>
            <a:chOff x="7250187" y="4592949"/>
            <a:chExt cx="41275" cy="71755"/>
          </a:xfrm>
        </p:grpSpPr>
        <p:sp>
          <p:nvSpPr>
            <p:cNvPr id="894" name="object 894"/>
            <p:cNvSpPr/>
            <p:nvPr/>
          </p:nvSpPr>
          <p:spPr>
            <a:xfrm>
              <a:off x="7272638" y="4643029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802" y="4128"/>
                  </a:moveTo>
                  <a:lnTo>
                    <a:pt x="401" y="20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7268292" y="4617666"/>
              <a:ext cx="4445" cy="25400"/>
            </a:xfrm>
            <a:custGeom>
              <a:avLst/>
              <a:gdLst/>
              <a:ahLst/>
              <a:cxnLst/>
              <a:rect l="l" t="t" r="r" b="b"/>
              <a:pathLst>
                <a:path w="4445" h="25400">
                  <a:moveTo>
                    <a:pt x="4345" y="25363"/>
                  </a:moveTo>
                  <a:lnTo>
                    <a:pt x="2444" y="14415"/>
                  </a:lnTo>
                  <a:lnTo>
                    <a:pt x="1358" y="8123"/>
                  </a:lnTo>
                  <a:lnTo>
                    <a:pt x="679" y="4111"/>
                  </a:lnTo>
                  <a:lnTo>
                    <a:pt x="0" y="0"/>
                  </a:lnTo>
                </a:path>
              </a:pathLst>
            </a:custGeom>
            <a:ln w="34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7267205" y="4610536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1087" y="7129"/>
                  </a:moveTo>
                  <a:lnTo>
                    <a:pt x="0" y="525"/>
                  </a:lnTo>
                  <a:lnTo>
                    <a:pt x="813" y="0"/>
                  </a:lnTo>
                </a:path>
              </a:pathLst>
            </a:custGeom>
            <a:ln w="34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7268018" y="4610010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0" y="525"/>
                  </a:moveTo>
                  <a:lnTo>
                    <a:pt x="813" y="0"/>
                  </a:lnTo>
                  <a:lnTo>
                    <a:pt x="2423" y="4353"/>
                  </a:lnTo>
                </a:path>
              </a:pathLst>
            </a:custGeom>
            <a:ln w="34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8" name="object 89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360727" y="4695599"/>
            <a:ext cx="151131" cy="176579"/>
          </a:xfrm>
          <a:prstGeom prst="rect">
            <a:avLst/>
          </a:prstGeom>
        </p:spPr>
      </p:pic>
      <p:grpSp>
        <p:nvGrpSpPr>
          <p:cNvPr id="899" name="object 899"/>
          <p:cNvGrpSpPr/>
          <p:nvPr/>
        </p:nvGrpSpPr>
        <p:grpSpPr>
          <a:xfrm>
            <a:off x="7603082" y="4632329"/>
            <a:ext cx="292100" cy="234315"/>
            <a:chOff x="7603082" y="4632329"/>
            <a:chExt cx="292100" cy="234315"/>
          </a:xfrm>
        </p:grpSpPr>
        <p:pic>
          <p:nvPicPr>
            <p:cNvPr id="900" name="object 90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603082" y="4632329"/>
              <a:ext cx="64389" cy="233885"/>
            </a:xfrm>
            <a:prstGeom prst="rect">
              <a:avLst/>
            </a:prstGeom>
          </p:spPr>
        </p:pic>
        <p:pic>
          <p:nvPicPr>
            <p:cNvPr id="901" name="object 90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689174" y="4703098"/>
              <a:ext cx="205635" cy="160161"/>
            </a:xfrm>
            <a:prstGeom prst="rect">
              <a:avLst/>
            </a:prstGeom>
          </p:spPr>
        </p:pic>
      </p:grpSp>
      <p:pic>
        <p:nvPicPr>
          <p:cNvPr id="902" name="object 902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8264938" y="4691343"/>
            <a:ext cx="159862" cy="165734"/>
          </a:xfrm>
          <a:prstGeom prst="rect">
            <a:avLst/>
          </a:prstGeom>
        </p:spPr>
      </p:pic>
      <p:pic>
        <p:nvPicPr>
          <p:cNvPr id="903" name="object 903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8521151" y="4605600"/>
            <a:ext cx="350995" cy="365003"/>
          </a:xfrm>
          <a:prstGeom prst="rect">
            <a:avLst/>
          </a:prstGeom>
        </p:spPr>
      </p:pic>
      <p:pic>
        <p:nvPicPr>
          <p:cNvPr id="904" name="object 904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27305" y="5385507"/>
            <a:ext cx="275636" cy="174671"/>
          </a:xfrm>
          <a:prstGeom prst="rect">
            <a:avLst/>
          </a:prstGeom>
        </p:spPr>
      </p:pic>
      <p:grpSp>
        <p:nvGrpSpPr>
          <p:cNvPr id="905" name="object 905"/>
          <p:cNvGrpSpPr/>
          <p:nvPr/>
        </p:nvGrpSpPr>
        <p:grpSpPr>
          <a:xfrm>
            <a:off x="976390" y="5366220"/>
            <a:ext cx="55880" cy="176530"/>
            <a:chOff x="976390" y="5366220"/>
            <a:chExt cx="55880" cy="176530"/>
          </a:xfrm>
        </p:grpSpPr>
        <p:sp>
          <p:nvSpPr>
            <p:cNvPr id="906" name="object 906"/>
            <p:cNvSpPr/>
            <p:nvPr/>
          </p:nvSpPr>
          <p:spPr>
            <a:xfrm>
              <a:off x="999356" y="5452507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5610" y="0"/>
                  </a:moveTo>
                  <a:lnTo>
                    <a:pt x="4922" y="343"/>
                  </a:lnTo>
                  <a:lnTo>
                    <a:pt x="4234" y="687"/>
                  </a:lnTo>
                </a:path>
                <a:path w="5715" h="3810">
                  <a:moveTo>
                    <a:pt x="4234" y="687"/>
                  </a:moveTo>
                  <a:lnTo>
                    <a:pt x="2858" y="1375"/>
                  </a:lnTo>
                  <a:lnTo>
                    <a:pt x="0" y="326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995072" y="5455771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4284" y="0"/>
                  </a:moveTo>
                  <a:lnTo>
                    <a:pt x="1425" y="1888"/>
                  </a:lnTo>
                  <a:lnTo>
                    <a:pt x="0" y="4662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993647" y="5460434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425" y="0"/>
                  </a:moveTo>
                  <a:lnTo>
                    <a:pt x="0" y="2773"/>
                  </a:lnTo>
                  <a:lnTo>
                    <a:pt x="1633" y="7709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995280" y="5468143"/>
              <a:ext cx="13335" cy="34290"/>
            </a:xfrm>
            <a:custGeom>
              <a:avLst/>
              <a:gdLst/>
              <a:ahLst/>
              <a:cxnLst/>
              <a:rect l="l" t="t" r="r" b="b"/>
              <a:pathLst>
                <a:path w="13334" h="34289">
                  <a:moveTo>
                    <a:pt x="0" y="0"/>
                  </a:moveTo>
                  <a:lnTo>
                    <a:pt x="5324" y="13148"/>
                  </a:lnTo>
                  <a:lnTo>
                    <a:pt x="8461" y="21088"/>
                  </a:lnTo>
                  <a:lnTo>
                    <a:pt x="10637" y="27021"/>
                  </a:lnTo>
                  <a:lnTo>
                    <a:pt x="13079" y="34149"/>
                  </a:lnTo>
                </a:path>
              </a:pathLst>
            </a:custGeom>
            <a:ln w="34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008360" y="5502293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5">
                  <a:moveTo>
                    <a:pt x="0" y="0"/>
                  </a:moveTo>
                  <a:lnTo>
                    <a:pt x="3977" y="11722"/>
                  </a:lnTo>
                  <a:lnTo>
                    <a:pt x="6873" y="23335"/>
                  </a:lnTo>
                </a:path>
              </a:pathLst>
            </a:custGeom>
            <a:ln w="33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014494" y="539534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1009888" y="539082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4606" y="4522"/>
                  </a:moveTo>
                  <a:lnTo>
                    <a:pt x="1742" y="2288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1007733" y="5386388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5">
                  <a:moveTo>
                    <a:pt x="2154" y="4437"/>
                  </a:moveTo>
                  <a:lnTo>
                    <a:pt x="412" y="2150"/>
                  </a:lnTo>
                  <a:lnTo>
                    <a:pt x="0" y="0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1007321" y="5383510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411" y="2878"/>
                  </a:moveTo>
                  <a:lnTo>
                    <a:pt x="0" y="729"/>
                  </a:lnTo>
                  <a:lnTo>
                    <a:pt x="1592" y="0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5" name="object 915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080317" y="5403102"/>
            <a:ext cx="204670" cy="138249"/>
          </a:xfrm>
          <a:prstGeom prst="rect">
            <a:avLst/>
          </a:prstGeom>
        </p:spPr>
      </p:pic>
      <p:pic>
        <p:nvPicPr>
          <p:cNvPr id="916" name="object 916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475630" y="5247533"/>
            <a:ext cx="268206" cy="282041"/>
          </a:xfrm>
          <a:prstGeom prst="rect">
            <a:avLst/>
          </a:prstGeom>
        </p:spPr>
      </p:pic>
      <p:pic>
        <p:nvPicPr>
          <p:cNvPr id="917" name="object 91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820699" y="5376793"/>
            <a:ext cx="237109" cy="152321"/>
          </a:xfrm>
          <a:prstGeom prst="rect">
            <a:avLst/>
          </a:prstGeom>
        </p:spPr>
      </p:pic>
      <p:pic>
        <p:nvPicPr>
          <p:cNvPr id="918" name="object 918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111166" y="5369012"/>
            <a:ext cx="161854" cy="156878"/>
          </a:xfrm>
          <a:prstGeom prst="rect">
            <a:avLst/>
          </a:prstGeom>
        </p:spPr>
      </p:pic>
      <p:pic>
        <p:nvPicPr>
          <p:cNvPr id="919" name="object 91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338404" y="5382890"/>
            <a:ext cx="308669" cy="162245"/>
          </a:xfrm>
          <a:prstGeom prst="rect">
            <a:avLst/>
          </a:prstGeom>
        </p:spPr>
      </p:pic>
      <p:pic>
        <p:nvPicPr>
          <p:cNvPr id="920" name="object 92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759896" y="5348532"/>
            <a:ext cx="193554" cy="197815"/>
          </a:xfrm>
          <a:prstGeom prst="rect">
            <a:avLst/>
          </a:prstGeom>
        </p:spPr>
      </p:pic>
      <p:grpSp>
        <p:nvGrpSpPr>
          <p:cNvPr id="921" name="object 921"/>
          <p:cNvGrpSpPr/>
          <p:nvPr/>
        </p:nvGrpSpPr>
        <p:grpSpPr>
          <a:xfrm>
            <a:off x="3095759" y="5496717"/>
            <a:ext cx="50165" cy="45720"/>
            <a:chOff x="3095759" y="5496717"/>
            <a:chExt cx="50165" cy="45720"/>
          </a:xfrm>
        </p:grpSpPr>
        <p:sp>
          <p:nvSpPr>
            <p:cNvPr id="922" name="object 922"/>
            <p:cNvSpPr/>
            <p:nvPr/>
          </p:nvSpPr>
          <p:spPr>
            <a:xfrm>
              <a:off x="3113221" y="552341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0" y="1146"/>
                  </a:moveTo>
                  <a:lnTo>
                    <a:pt x="1032" y="572"/>
                  </a:lnTo>
                  <a:lnTo>
                    <a:pt x="206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115285" y="5516779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4" h="6985">
                  <a:moveTo>
                    <a:pt x="0" y="6634"/>
                  </a:moveTo>
                  <a:lnTo>
                    <a:pt x="8118" y="1716"/>
                  </a:lnTo>
                  <a:lnTo>
                    <a:pt x="10291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3125577" y="551396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813"/>
                  </a:moveTo>
                  <a:lnTo>
                    <a:pt x="2173" y="1098"/>
                  </a:lnTo>
                  <a:lnTo>
                    <a:pt x="2754" y="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5" name="object 925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739427" y="6138615"/>
            <a:ext cx="443064" cy="306456"/>
          </a:xfrm>
          <a:prstGeom prst="rect">
            <a:avLst/>
          </a:prstGeom>
        </p:spPr>
      </p:pic>
      <p:pic>
        <p:nvPicPr>
          <p:cNvPr id="926" name="object 926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291142" y="6278118"/>
            <a:ext cx="165479" cy="141225"/>
          </a:xfrm>
          <a:prstGeom prst="rect">
            <a:avLst/>
          </a:prstGeom>
        </p:spPr>
      </p:pic>
      <p:pic>
        <p:nvPicPr>
          <p:cNvPr id="927" name="object 927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1799066" y="6269659"/>
            <a:ext cx="263189" cy="171349"/>
          </a:xfrm>
          <a:prstGeom prst="rect">
            <a:avLst/>
          </a:prstGeom>
        </p:spPr>
      </p:pic>
      <p:pic>
        <p:nvPicPr>
          <p:cNvPr id="928" name="object 928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116543" y="6261660"/>
            <a:ext cx="226182" cy="177157"/>
          </a:xfrm>
          <a:prstGeom prst="rect">
            <a:avLst/>
          </a:prstGeom>
        </p:spPr>
      </p:pic>
      <p:grpSp>
        <p:nvGrpSpPr>
          <p:cNvPr id="929" name="object 929"/>
          <p:cNvGrpSpPr/>
          <p:nvPr/>
        </p:nvGrpSpPr>
        <p:grpSpPr>
          <a:xfrm>
            <a:off x="2485931" y="6262006"/>
            <a:ext cx="40640" cy="41275"/>
            <a:chOff x="2485931" y="6262006"/>
            <a:chExt cx="40640" cy="41275"/>
          </a:xfrm>
        </p:grpSpPr>
        <p:sp>
          <p:nvSpPr>
            <p:cNvPr id="930" name="object 930"/>
            <p:cNvSpPr/>
            <p:nvPr/>
          </p:nvSpPr>
          <p:spPr>
            <a:xfrm>
              <a:off x="2508581" y="628470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458" y="917"/>
                  </a:moveTo>
                  <a:lnTo>
                    <a:pt x="229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2504778" y="627973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803" y="4972"/>
                  </a:moveTo>
                  <a:lnTo>
                    <a:pt x="1056" y="396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2503264" y="627933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513" y="396"/>
                  </a:moveTo>
                  <a:lnTo>
                    <a:pt x="456" y="0"/>
                  </a:lnTo>
                  <a:lnTo>
                    <a:pt x="0" y="742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3" name="object 933"/>
          <p:cNvGrpSpPr/>
          <p:nvPr/>
        </p:nvGrpSpPr>
        <p:grpSpPr>
          <a:xfrm>
            <a:off x="2532455" y="6355239"/>
            <a:ext cx="61594" cy="43180"/>
            <a:chOff x="2532455" y="6355239"/>
            <a:chExt cx="61594" cy="43180"/>
          </a:xfrm>
        </p:grpSpPr>
        <p:sp>
          <p:nvSpPr>
            <p:cNvPr id="934" name="object 934"/>
            <p:cNvSpPr/>
            <p:nvPr/>
          </p:nvSpPr>
          <p:spPr>
            <a:xfrm>
              <a:off x="2574295" y="6380488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2293" y="458"/>
                  </a:moveTo>
                  <a:lnTo>
                    <a:pt x="1146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2549778" y="6372561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4">
                  <a:moveTo>
                    <a:pt x="24517" y="7926"/>
                  </a:moveTo>
                  <a:lnTo>
                    <a:pt x="15376" y="5225"/>
                  </a:lnTo>
                  <a:lnTo>
                    <a:pt x="9776" y="3499"/>
                  </a:lnTo>
                  <a:lnTo>
                    <a:pt x="5416" y="2005"/>
                  </a:lnTo>
                  <a:lnTo>
                    <a:pt x="0" y="0"/>
                  </a:lnTo>
                </a:path>
              </a:pathLst>
            </a:custGeom>
            <a:ln w="346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6" name="object 936"/>
          <p:cNvGrpSpPr/>
          <p:nvPr/>
        </p:nvGrpSpPr>
        <p:grpSpPr>
          <a:xfrm>
            <a:off x="1000443" y="6453742"/>
            <a:ext cx="1744980" cy="133985"/>
            <a:chOff x="1000443" y="6453742"/>
            <a:chExt cx="1744980" cy="133985"/>
          </a:xfrm>
        </p:grpSpPr>
        <p:sp>
          <p:nvSpPr>
            <p:cNvPr id="937" name="object 937"/>
            <p:cNvSpPr/>
            <p:nvPr/>
          </p:nvSpPr>
          <p:spPr>
            <a:xfrm>
              <a:off x="1015474" y="6570087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0" y="0"/>
                  </a:moveTo>
                  <a:lnTo>
                    <a:pt x="1146" y="0"/>
                  </a:lnTo>
                  <a:lnTo>
                    <a:pt x="229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1017767" y="6566708"/>
              <a:ext cx="40005" cy="3810"/>
            </a:xfrm>
            <a:custGeom>
              <a:avLst/>
              <a:gdLst/>
              <a:ahLst/>
              <a:cxnLst/>
              <a:rect l="l" t="t" r="r" b="b"/>
              <a:pathLst>
                <a:path w="40005" h="3809">
                  <a:moveTo>
                    <a:pt x="0" y="3378"/>
                  </a:moveTo>
                  <a:lnTo>
                    <a:pt x="11316" y="2552"/>
                  </a:lnTo>
                  <a:lnTo>
                    <a:pt x="19251" y="1924"/>
                  </a:lnTo>
                  <a:lnTo>
                    <a:pt x="27550" y="1179"/>
                  </a:lnTo>
                  <a:lnTo>
                    <a:pt x="39958" y="0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1057726" y="6549270"/>
              <a:ext cx="178435" cy="17780"/>
            </a:xfrm>
            <a:custGeom>
              <a:avLst/>
              <a:gdLst/>
              <a:ahLst/>
              <a:cxnLst/>
              <a:rect l="l" t="t" r="r" b="b"/>
              <a:pathLst>
                <a:path w="178434" h="17779">
                  <a:moveTo>
                    <a:pt x="0" y="17438"/>
                  </a:moveTo>
                  <a:lnTo>
                    <a:pt x="60269" y="11339"/>
                  </a:lnTo>
                  <a:lnTo>
                    <a:pt x="98916" y="7489"/>
                  </a:lnTo>
                  <a:lnTo>
                    <a:pt x="132642" y="4254"/>
                  </a:lnTo>
                  <a:lnTo>
                    <a:pt x="178150" y="0"/>
                  </a:lnTo>
                </a:path>
              </a:pathLst>
            </a:custGeom>
            <a:ln w="32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1235877" y="6534074"/>
              <a:ext cx="181610" cy="15240"/>
            </a:xfrm>
            <a:custGeom>
              <a:avLst/>
              <a:gdLst/>
              <a:ahLst/>
              <a:cxnLst/>
              <a:rect l="l" t="t" r="r" b="b"/>
              <a:pathLst>
                <a:path w="181609" h="15240">
                  <a:moveTo>
                    <a:pt x="0" y="15195"/>
                  </a:moveTo>
                  <a:lnTo>
                    <a:pt x="45557" y="10976"/>
                  </a:lnTo>
                  <a:lnTo>
                    <a:pt x="79637" y="7987"/>
                  </a:lnTo>
                  <a:lnTo>
                    <a:pt x="119244" y="4803"/>
                  </a:lnTo>
                  <a:lnTo>
                    <a:pt x="181382" y="0"/>
                  </a:lnTo>
                </a:path>
              </a:pathLst>
            </a:custGeom>
            <a:ln w="30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1417259" y="6518946"/>
              <a:ext cx="225425" cy="15240"/>
            </a:xfrm>
            <a:custGeom>
              <a:avLst/>
              <a:gdLst/>
              <a:ahLst/>
              <a:cxnLst/>
              <a:rect l="l" t="t" r="r" b="b"/>
              <a:pathLst>
                <a:path w="225425" h="15240">
                  <a:moveTo>
                    <a:pt x="0" y="15127"/>
                  </a:moveTo>
                  <a:lnTo>
                    <a:pt x="62821" y="10325"/>
                  </a:lnTo>
                  <a:lnTo>
                    <a:pt x="107213" y="7148"/>
                  </a:lnTo>
                  <a:lnTo>
                    <a:pt x="154280" y="4179"/>
                  </a:lnTo>
                  <a:lnTo>
                    <a:pt x="225128" y="0"/>
                  </a:lnTo>
                </a:path>
              </a:pathLst>
            </a:custGeom>
            <a:ln w="27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1642388" y="6507447"/>
              <a:ext cx="239395" cy="12065"/>
            </a:xfrm>
            <a:custGeom>
              <a:avLst/>
              <a:gdLst/>
              <a:ahLst/>
              <a:cxnLst/>
              <a:rect l="l" t="t" r="r" b="b"/>
              <a:pathLst>
                <a:path w="239394" h="12065">
                  <a:moveTo>
                    <a:pt x="0" y="11499"/>
                  </a:moveTo>
                  <a:lnTo>
                    <a:pt x="71066" y="7376"/>
                  </a:lnTo>
                  <a:lnTo>
                    <a:pt x="119662" y="4804"/>
                  </a:lnTo>
                  <a:lnTo>
                    <a:pt x="168203" y="2704"/>
                  </a:lnTo>
                  <a:lnTo>
                    <a:pt x="239107" y="0"/>
                  </a:lnTo>
                </a:path>
              </a:pathLst>
            </a:custGeom>
            <a:ln w="24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1881495" y="6501113"/>
              <a:ext cx="227965" cy="6350"/>
            </a:xfrm>
            <a:custGeom>
              <a:avLst/>
              <a:gdLst/>
              <a:ahLst/>
              <a:cxnLst/>
              <a:rect l="l" t="t" r="r" b="b"/>
              <a:pathLst>
                <a:path w="227964" h="6350">
                  <a:moveTo>
                    <a:pt x="0" y="6333"/>
                  </a:moveTo>
                  <a:lnTo>
                    <a:pt x="70724" y="3709"/>
                  </a:lnTo>
                  <a:lnTo>
                    <a:pt x="118010" y="2175"/>
                  </a:lnTo>
                  <a:lnTo>
                    <a:pt x="163198" y="1136"/>
                  </a:lnTo>
                  <a:lnTo>
                    <a:pt x="227628" y="0"/>
                  </a:lnTo>
                </a:path>
              </a:pathLst>
            </a:custGeom>
            <a:ln w="21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109123" y="6498981"/>
              <a:ext cx="197485" cy="2540"/>
            </a:xfrm>
            <a:custGeom>
              <a:avLst/>
              <a:gdLst/>
              <a:ahLst/>
              <a:cxnLst/>
              <a:rect l="l" t="t" r="r" b="b"/>
              <a:pathLst>
                <a:path w="197485" h="2539">
                  <a:moveTo>
                    <a:pt x="-10292" y="1065"/>
                  </a:moveTo>
                  <a:lnTo>
                    <a:pt x="207691" y="1065"/>
                  </a:lnTo>
                </a:path>
              </a:pathLst>
            </a:custGeom>
            <a:ln w="2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2306522" y="6498585"/>
              <a:ext cx="270510" cy="635"/>
            </a:xfrm>
            <a:custGeom>
              <a:avLst/>
              <a:gdLst/>
              <a:ahLst/>
              <a:cxnLst/>
              <a:rect l="l" t="t" r="r" b="b"/>
              <a:pathLst>
                <a:path w="270510" h="635">
                  <a:moveTo>
                    <a:pt x="-12065" y="227"/>
                  </a:moveTo>
                  <a:lnTo>
                    <a:pt x="282154" y="227"/>
                  </a:lnTo>
                </a:path>
              </a:pathLst>
            </a:custGeom>
            <a:ln w="2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2576611" y="6496296"/>
              <a:ext cx="76200" cy="2540"/>
            </a:xfrm>
            <a:custGeom>
              <a:avLst/>
              <a:gdLst/>
              <a:ahLst/>
              <a:cxnLst/>
              <a:rect l="l" t="t" r="r" b="b"/>
              <a:pathLst>
                <a:path w="76200" h="2539">
                  <a:moveTo>
                    <a:pt x="0" y="2289"/>
                  </a:moveTo>
                  <a:lnTo>
                    <a:pt x="27388" y="1965"/>
                  </a:lnTo>
                  <a:lnTo>
                    <a:pt x="44442" y="1619"/>
                  </a:lnTo>
                  <a:lnTo>
                    <a:pt x="58296" y="1035"/>
                  </a:lnTo>
                  <a:lnTo>
                    <a:pt x="76082" y="0"/>
                  </a:lnTo>
                </a:path>
              </a:pathLst>
            </a:custGeom>
            <a:ln w="26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652693" y="6491899"/>
              <a:ext cx="46355" cy="4445"/>
            </a:xfrm>
            <a:custGeom>
              <a:avLst/>
              <a:gdLst/>
              <a:ahLst/>
              <a:cxnLst/>
              <a:rect l="l" t="t" r="r" b="b"/>
              <a:pathLst>
                <a:path w="46355" h="4445">
                  <a:moveTo>
                    <a:pt x="0" y="4396"/>
                  </a:moveTo>
                  <a:lnTo>
                    <a:pt x="17315" y="3328"/>
                  </a:lnTo>
                  <a:lnTo>
                    <a:pt x="27878" y="2513"/>
                  </a:lnTo>
                  <a:lnTo>
                    <a:pt x="36001" y="1542"/>
                  </a:lnTo>
                  <a:lnTo>
                    <a:pt x="45996" y="0"/>
                  </a:lnTo>
                </a:path>
              </a:pathLst>
            </a:custGeom>
            <a:ln w="29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698689" y="6486424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4" h="5714">
                  <a:moveTo>
                    <a:pt x="0" y="5475"/>
                  </a:moveTo>
                  <a:lnTo>
                    <a:pt x="16490" y="2855"/>
                  </a:lnTo>
                  <a:lnTo>
                    <a:pt x="23191" y="0"/>
                  </a:lnTo>
                </a:path>
              </a:pathLst>
            </a:custGeom>
            <a:ln w="31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2721881" y="6480768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0" y="5655"/>
                  </a:moveTo>
                  <a:lnTo>
                    <a:pt x="6700" y="2800"/>
                  </a:lnTo>
                  <a:lnTo>
                    <a:pt x="6085" y="0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2719458" y="6475709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8507" y="5059"/>
                  </a:moveTo>
                  <a:lnTo>
                    <a:pt x="7891" y="2258"/>
                  </a:lnTo>
                  <a:lnTo>
                    <a:pt x="0" y="0"/>
                  </a:lnTo>
                </a:path>
              </a:pathLst>
            </a:custGeom>
            <a:ln w="34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2700249" y="6471032"/>
              <a:ext cx="19685" cy="5080"/>
            </a:xfrm>
            <a:custGeom>
              <a:avLst/>
              <a:gdLst/>
              <a:ahLst/>
              <a:cxnLst/>
              <a:rect l="l" t="t" r="r" b="b"/>
              <a:pathLst>
                <a:path w="19685" h="5079">
                  <a:moveTo>
                    <a:pt x="19209" y="4676"/>
                  </a:moveTo>
                  <a:lnTo>
                    <a:pt x="11316" y="2417"/>
                  </a:lnTo>
                  <a:lnTo>
                    <a:pt x="0" y="0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52" name="object 95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658081" y="6982465"/>
            <a:ext cx="210195" cy="256643"/>
          </a:xfrm>
          <a:prstGeom prst="rect">
            <a:avLst/>
          </a:prstGeom>
        </p:spPr>
      </p:pic>
      <p:grpSp>
        <p:nvGrpSpPr>
          <p:cNvPr id="953" name="object 953"/>
          <p:cNvGrpSpPr/>
          <p:nvPr/>
        </p:nvGrpSpPr>
        <p:grpSpPr>
          <a:xfrm>
            <a:off x="1931678" y="7085394"/>
            <a:ext cx="46990" cy="128905"/>
            <a:chOff x="1931678" y="7085394"/>
            <a:chExt cx="46990" cy="128905"/>
          </a:xfrm>
        </p:grpSpPr>
        <p:sp>
          <p:nvSpPr>
            <p:cNvPr id="954" name="object 954"/>
            <p:cNvSpPr/>
            <p:nvPr/>
          </p:nvSpPr>
          <p:spPr>
            <a:xfrm>
              <a:off x="1949141" y="7103204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4" h="2540">
                  <a:moveTo>
                    <a:pt x="0" y="2030"/>
                  </a:moveTo>
                  <a:lnTo>
                    <a:pt x="515" y="1628"/>
                  </a:lnTo>
                  <a:lnTo>
                    <a:pt x="1031" y="1227"/>
                  </a:lnTo>
                </a:path>
                <a:path w="4444" h="2540">
                  <a:moveTo>
                    <a:pt x="1031" y="1227"/>
                  </a:moveTo>
                  <a:lnTo>
                    <a:pt x="2063" y="425"/>
                  </a:lnTo>
                  <a:lnTo>
                    <a:pt x="392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1953062" y="7102778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0" y="425"/>
                  </a:moveTo>
                  <a:lnTo>
                    <a:pt x="1857" y="0"/>
                  </a:lnTo>
                  <a:lnTo>
                    <a:pt x="3830" y="3351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1956893" y="7106130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5">
                  <a:moveTo>
                    <a:pt x="0" y="0"/>
                  </a:moveTo>
                  <a:lnTo>
                    <a:pt x="1973" y="3351"/>
                  </a:lnTo>
                  <a:lnTo>
                    <a:pt x="2948" y="12000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1959842" y="7118130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69" h="22225">
                  <a:moveTo>
                    <a:pt x="0" y="0"/>
                  </a:moveTo>
                  <a:lnTo>
                    <a:pt x="975" y="8648"/>
                  </a:lnTo>
                  <a:lnTo>
                    <a:pt x="1104" y="22038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1959410" y="7140169"/>
              <a:ext cx="1905" cy="57785"/>
            </a:xfrm>
            <a:custGeom>
              <a:avLst/>
              <a:gdLst/>
              <a:ahLst/>
              <a:cxnLst/>
              <a:rect l="l" t="t" r="r" b="b"/>
              <a:pathLst>
                <a:path w="1905" h="57784">
                  <a:moveTo>
                    <a:pt x="1535" y="0"/>
                  </a:moveTo>
                  <a:lnTo>
                    <a:pt x="1031" y="25305"/>
                  </a:lnTo>
                  <a:lnTo>
                    <a:pt x="703" y="39701"/>
                  </a:lnTo>
                  <a:lnTo>
                    <a:pt x="407" y="48553"/>
                  </a:lnTo>
                  <a:lnTo>
                    <a:pt x="0" y="57226"/>
                  </a:lnTo>
                </a:path>
              </a:pathLst>
            </a:custGeom>
            <a:ln w="33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59" name="object 959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221052" y="7011965"/>
            <a:ext cx="310648" cy="194892"/>
          </a:xfrm>
          <a:prstGeom prst="rect">
            <a:avLst/>
          </a:prstGeom>
        </p:spPr>
      </p:pic>
      <p:pic>
        <p:nvPicPr>
          <p:cNvPr id="960" name="object 960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2742540" y="6981568"/>
            <a:ext cx="222158" cy="220645"/>
          </a:xfrm>
          <a:prstGeom prst="rect">
            <a:avLst/>
          </a:prstGeom>
        </p:spPr>
      </p:pic>
      <p:pic>
        <p:nvPicPr>
          <p:cNvPr id="961" name="object 96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024458" y="7051533"/>
            <a:ext cx="268632" cy="170734"/>
          </a:xfrm>
          <a:prstGeom prst="rect">
            <a:avLst/>
          </a:prstGeom>
        </p:spPr>
      </p:pic>
      <p:pic>
        <p:nvPicPr>
          <p:cNvPr id="962" name="object 962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3413483" y="6972275"/>
            <a:ext cx="363081" cy="220436"/>
          </a:xfrm>
          <a:prstGeom prst="rect">
            <a:avLst/>
          </a:prstGeom>
        </p:spPr>
      </p:pic>
      <p:grpSp>
        <p:nvGrpSpPr>
          <p:cNvPr id="963" name="object 963"/>
          <p:cNvGrpSpPr/>
          <p:nvPr/>
        </p:nvGrpSpPr>
        <p:grpSpPr>
          <a:xfrm>
            <a:off x="3876332" y="6882650"/>
            <a:ext cx="660400" cy="495934"/>
            <a:chOff x="3876332" y="6882650"/>
            <a:chExt cx="660400" cy="495934"/>
          </a:xfrm>
        </p:grpSpPr>
        <p:pic>
          <p:nvPicPr>
            <p:cNvPr id="964" name="object 96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76332" y="6997374"/>
              <a:ext cx="205831" cy="214636"/>
            </a:xfrm>
            <a:prstGeom prst="rect">
              <a:avLst/>
            </a:prstGeom>
          </p:spPr>
        </p:pic>
        <p:pic>
          <p:nvPicPr>
            <p:cNvPr id="965" name="object 96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119489" y="7012996"/>
              <a:ext cx="208097" cy="257720"/>
            </a:xfrm>
            <a:prstGeom prst="rect">
              <a:avLst/>
            </a:prstGeom>
          </p:spPr>
        </p:pic>
        <p:pic>
          <p:nvPicPr>
            <p:cNvPr id="966" name="object 96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338416" y="6882650"/>
              <a:ext cx="198122" cy="495330"/>
            </a:xfrm>
            <a:prstGeom prst="rect">
              <a:avLst/>
            </a:prstGeom>
          </p:spPr>
        </p:pic>
      </p:grpSp>
      <p:pic>
        <p:nvPicPr>
          <p:cNvPr id="967" name="object 96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433418" y="6911742"/>
            <a:ext cx="151060" cy="507383"/>
          </a:xfrm>
          <a:prstGeom prst="rect">
            <a:avLst/>
          </a:prstGeom>
        </p:spPr>
      </p:pic>
      <p:pic>
        <p:nvPicPr>
          <p:cNvPr id="968" name="object 968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4813735" y="6899119"/>
            <a:ext cx="329832" cy="295657"/>
          </a:xfrm>
          <a:prstGeom prst="rect">
            <a:avLst/>
          </a:prstGeom>
        </p:spPr>
      </p:pic>
      <p:pic>
        <p:nvPicPr>
          <p:cNvPr id="969" name="object 969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441350" y="6884638"/>
            <a:ext cx="169123" cy="356233"/>
          </a:xfrm>
          <a:prstGeom prst="rect">
            <a:avLst/>
          </a:prstGeom>
        </p:spPr>
      </p:pic>
      <p:pic>
        <p:nvPicPr>
          <p:cNvPr id="970" name="object 970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5713464" y="6959534"/>
            <a:ext cx="228932" cy="214084"/>
          </a:xfrm>
          <a:prstGeom prst="rect">
            <a:avLst/>
          </a:prstGeom>
        </p:spPr>
      </p:pic>
      <p:grpSp>
        <p:nvGrpSpPr>
          <p:cNvPr id="971" name="object 971"/>
          <p:cNvGrpSpPr/>
          <p:nvPr/>
        </p:nvGrpSpPr>
        <p:grpSpPr>
          <a:xfrm>
            <a:off x="6025955" y="7005211"/>
            <a:ext cx="54610" cy="170180"/>
            <a:chOff x="6025955" y="7005211"/>
            <a:chExt cx="54610" cy="170180"/>
          </a:xfrm>
        </p:grpSpPr>
        <p:sp>
          <p:nvSpPr>
            <p:cNvPr id="972" name="object 972"/>
            <p:cNvSpPr/>
            <p:nvPr/>
          </p:nvSpPr>
          <p:spPr>
            <a:xfrm>
              <a:off x="6061144" y="702267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433" y="0"/>
                  </a:moveTo>
                  <a:lnTo>
                    <a:pt x="2146" y="0"/>
                  </a:lnTo>
                  <a:lnTo>
                    <a:pt x="1859" y="0"/>
                  </a:lnTo>
                </a:path>
                <a:path w="2539" h="1270">
                  <a:moveTo>
                    <a:pt x="1859" y="0"/>
                  </a:moveTo>
                  <a:lnTo>
                    <a:pt x="1286" y="0"/>
                  </a:lnTo>
                  <a:lnTo>
                    <a:pt x="0" y="114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6058800" y="7023820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343" y="0"/>
                  </a:moveTo>
                  <a:lnTo>
                    <a:pt x="1056" y="1146"/>
                  </a:lnTo>
                  <a:lnTo>
                    <a:pt x="0" y="6128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6054721" y="7029948"/>
              <a:ext cx="4445" cy="45720"/>
            </a:xfrm>
            <a:custGeom>
              <a:avLst/>
              <a:gdLst/>
              <a:ahLst/>
              <a:cxnLst/>
              <a:rect l="l" t="t" r="r" b="b"/>
              <a:pathLst>
                <a:path w="4445" h="45720">
                  <a:moveTo>
                    <a:pt x="4079" y="0"/>
                  </a:moveTo>
                  <a:lnTo>
                    <a:pt x="2608" y="16094"/>
                  </a:lnTo>
                  <a:lnTo>
                    <a:pt x="1693" y="26166"/>
                  </a:lnTo>
                  <a:lnTo>
                    <a:pt x="951" y="34453"/>
                  </a:lnTo>
                  <a:lnTo>
                    <a:pt x="0" y="45190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6049511" y="7075138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4" h="40640">
                  <a:moveTo>
                    <a:pt x="5209" y="0"/>
                  </a:moveTo>
                  <a:lnTo>
                    <a:pt x="4240" y="10662"/>
                  </a:lnTo>
                  <a:lnTo>
                    <a:pt x="3374" y="18425"/>
                  </a:lnTo>
                  <a:lnTo>
                    <a:pt x="2124" y="27078"/>
                  </a:lnTo>
                  <a:lnTo>
                    <a:pt x="0" y="40408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6042344" y="7115547"/>
              <a:ext cx="7620" cy="43815"/>
            </a:xfrm>
            <a:custGeom>
              <a:avLst/>
              <a:gdLst/>
              <a:ahLst/>
              <a:cxnLst/>
              <a:rect l="l" t="t" r="r" b="b"/>
              <a:pathLst>
                <a:path w="7620" h="43815">
                  <a:moveTo>
                    <a:pt x="7167" y="0"/>
                  </a:moveTo>
                  <a:lnTo>
                    <a:pt x="5012" y="13376"/>
                  </a:lnTo>
                  <a:lnTo>
                    <a:pt x="3548" y="22354"/>
                  </a:lnTo>
                  <a:lnTo>
                    <a:pt x="2101" y="31001"/>
                  </a:lnTo>
                  <a:lnTo>
                    <a:pt x="0" y="43383"/>
                  </a:lnTo>
                </a:path>
              </a:pathLst>
            </a:custGeom>
            <a:ln w="32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77" name="object 97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276107" y="6946488"/>
            <a:ext cx="380535" cy="233039"/>
          </a:xfrm>
          <a:prstGeom prst="rect">
            <a:avLst/>
          </a:prstGeom>
        </p:spPr>
      </p:pic>
      <p:pic>
        <p:nvPicPr>
          <p:cNvPr id="978" name="object 978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836428" y="6878029"/>
            <a:ext cx="242269" cy="246644"/>
          </a:xfrm>
          <a:prstGeom prst="rect">
            <a:avLst/>
          </a:prstGeom>
        </p:spPr>
      </p:pic>
      <p:pic>
        <p:nvPicPr>
          <p:cNvPr id="979" name="object 97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7135141" y="6908230"/>
            <a:ext cx="260648" cy="189981"/>
          </a:xfrm>
          <a:prstGeom prst="rect">
            <a:avLst/>
          </a:prstGeom>
        </p:spPr>
      </p:pic>
      <p:pic>
        <p:nvPicPr>
          <p:cNvPr id="980" name="object 980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7568700" y="6861617"/>
            <a:ext cx="371590" cy="214175"/>
          </a:xfrm>
          <a:prstGeom prst="rect">
            <a:avLst/>
          </a:prstGeom>
        </p:spPr>
      </p:pic>
      <p:pic>
        <p:nvPicPr>
          <p:cNvPr id="981" name="object 981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8084409" y="6827671"/>
            <a:ext cx="228723" cy="247313"/>
          </a:xfrm>
          <a:prstGeom prst="rect">
            <a:avLst/>
          </a:prstGeom>
        </p:spPr>
      </p:pic>
      <p:grpSp>
        <p:nvGrpSpPr>
          <p:cNvPr id="982" name="object 982"/>
          <p:cNvGrpSpPr/>
          <p:nvPr/>
        </p:nvGrpSpPr>
        <p:grpSpPr>
          <a:xfrm>
            <a:off x="8381781" y="6772088"/>
            <a:ext cx="391795" cy="379095"/>
            <a:chOff x="8381781" y="6772088"/>
            <a:chExt cx="391795" cy="379095"/>
          </a:xfrm>
        </p:grpSpPr>
        <p:pic>
          <p:nvPicPr>
            <p:cNvPr id="983" name="object 98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381781" y="6871664"/>
              <a:ext cx="202409" cy="261996"/>
            </a:xfrm>
            <a:prstGeom prst="rect">
              <a:avLst/>
            </a:prstGeom>
          </p:spPr>
        </p:pic>
        <p:pic>
          <p:nvPicPr>
            <p:cNvPr id="984" name="object 984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591181" y="6772088"/>
              <a:ext cx="182056" cy="378639"/>
            </a:xfrm>
            <a:prstGeom prst="rect">
              <a:avLst/>
            </a:prstGeom>
          </p:spPr>
        </p:pic>
      </p:grpSp>
      <p:pic>
        <p:nvPicPr>
          <p:cNvPr id="985" name="object 985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752495" y="8155066"/>
            <a:ext cx="298852" cy="345331"/>
          </a:xfrm>
          <a:prstGeom prst="rect">
            <a:avLst/>
          </a:prstGeom>
        </p:spPr>
      </p:pic>
      <p:pic>
        <p:nvPicPr>
          <p:cNvPr id="986" name="object 986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108724" y="8198927"/>
            <a:ext cx="72663" cy="234042"/>
          </a:xfrm>
          <a:prstGeom prst="rect">
            <a:avLst/>
          </a:prstGeom>
        </p:spPr>
      </p:pic>
      <p:pic>
        <p:nvPicPr>
          <p:cNvPr id="987" name="object 987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245566" y="8194985"/>
            <a:ext cx="235424" cy="261392"/>
          </a:xfrm>
          <a:prstGeom prst="rect">
            <a:avLst/>
          </a:prstGeom>
        </p:spPr>
      </p:pic>
      <p:pic>
        <p:nvPicPr>
          <p:cNvPr id="988" name="object 988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1573566" y="8297964"/>
            <a:ext cx="444218" cy="193187"/>
          </a:xfrm>
          <a:prstGeom prst="rect">
            <a:avLst/>
          </a:prstGeom>
        </p:spPr>
      </p:pic>
      <p:pic>
        <p:nvPicPr>
          <p:cNvPr id="989" name="object 989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112817" y="8310574"/>
            <a:ext cx="194423" cy="179387"/>
          </a:xfrm>
          <a:prstGeom prst="rect">
            <a:avLst/>
          </a:prstGeom>
        </p:spPr>
      </p:pic>
      <p:pic>
        <p:nvPicPr>
          <p:cNvPr id="990" name="object 990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390934" y="8288490"/>
            <a:ext cx="181946" cy="192137"/>
          </a:xfrm>
          <a:prstGeom prst="rect">
            <a:avLst/>
          </a:prstGeom>
        </p:spPr>
      </p:pic>
      <p:pic>
        <p:nvPicPr>
          <p:cNvPr id="991" name="object 991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656451" y="8181609"/>
            <a:ext cx="316368" cy="286168"/>
          </a:xfrm>
          <a:prstGeom prst="rect">
            <a:avLst/>
          </a:prstGeom>
        </p:spPr>
      </p:pic>
      <p:pic>
        <p:nvPicPr>
          <p:cNvPr id="992" name="object 992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3090104" y="8264462"/>
            <a:ext cx="166797" cy="205949"/>
          </a:xfrm>
          <a:prstGeom prst="rect">
            <a:avLst/>
          </a:prstGeom>
        </p:spPr>
      </p:pic>
      <p:pic>
        <p:nvPicPr>
          <p:cNvPr id="993" name="object 993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3349057" y="8273288"/>
            <a:ext cx="250141" cy="188706"/>
          </a:xfrm>
          <a:prstGeom prst="rect">
            <a:avLst/>
          </a:prstGeom>
        </p:spPr>
      </p:pic>
      <p:grpSp>
        <p:nvGrpSpPr>
          <p:cNvPr id="994" name="object 994"/>
          <p:cNvGrpSpPr/>
          <p:nvPr/>
        </p:nvGrpSpPr>
        <p:grpSpPr>
          <a:xfrm>
            <a:off x="3646088" y="8150828"/>
            <a:ext cx="284480" cy="514984"/>
            <a:chOff x="3646088" y="8150828"/>
            <a:chExt cx="284480" cy="514984"/>
          </a:xfrm>
        </p:grpSpPr>
        <p:pic>
          <p:nvPicPr>
            <p:cNvPr id="995" name="object 995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46088" y="8150828"/>
              <a:ext cx="77653" cy="294905"/>
            </a:xfrm>
            <a:prstGeom prst="rect">
              <a:avLst/>
            </a:prstGeom>
          </p:spPr>
        </p:pic>
        <p:pic>
          <p:nvPicPr>
            <p:cNvPr id="996" name="object 996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756359" y="8271346"/>
              <a:ext cx="174009" cy="393881"/>
            </a:xfrm>
            <a:prstGeom prst="rect">
              <a:avLst/>
            </a:prstGeom>
          </p:spPr>
        </p:pic>
      </p:grpSp>
      <p:pic>
        <p:nvPicPr>
          <p:cNvPr id="997" name="object 997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4065363" y="8411756"/>
            <a:ext cx="75427" cy="100179"/>
          </a:xfrm>
          <a:prstGeom prst="rect">
            <a:avLst/>
          </a:prstGeom>
        </p:spPr>
      </p:pic>
      <p:pic>
        <p:nvPicPr>
          <p:cNvPr id="998" name="object 998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4685454" y="8244898"/>
            <a:ext cx="351316" cy="174443"/>
          </a:xfrm>
          <a:prstGeom prst="rect">
            <a:avLst/>
          </a:prstGeom>
        </p:spPr>
      </p:pic>
      <p:pic>
        <p:nvPicPr>
          <p:cNvPr id="999" name="object 999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442830" y="8172139"/>
            <a:ext cx="275050" cy="230686"/>
          </a:xfrm>
          <a:prstGeom prst="rect">
            <a:avLst/>
          </a:prstGeom>
        </p:spPr>
      </p:pic>
      <p:pic>
        <p:nvPicPr>
          <p:cNvPr id="1000" name="object 1000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5773453" y="8158845"/>
            <a:ext cx="292014" cy="217630"/>
          </a:xfrm>
          <a:prstGeom prst="rect">
            <a:avLst/>
          </a:prstGeom>
        </p:spPr>
      </p:pic>
      <p:pic>
        <p:nvPicPr>
          <p:cNvPr id="1001" name="object 1001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6185718" y="8127566"/>
            <a:ext cx="312227" cy="242226"/>
          </a:xfrm>
          <a:prstGeom prst="rect">
            <a:avLst/>
          </a:prstGeom>
        </p:spPr>
      </p:pic>
      <p:pic>
        <p:nvPicPr>
          <p:cNvPr id="1002" name="object 1002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974506" y="8224272"/>
            <a:ext cx="170042" cy="170254"/>
          </a:xfrm>
          <a:prstGeom prst="rect">
            <a:avLst/>
          </a:prstGeom>
        </p:spPr>
      </p:pic>
      <p:pic>
        <p:nvPicPr>
          <p:cNvPr id="1003" name="object 1003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7224809" y="8218875"/>
            <a:ext cx="205671" cy="135847"/>
          </a:xfrm>
          <a:prstGeom prst="rect">
            <a:avLst/>
          </a:prstGeom>
        </p:spPr>
      </p:pic>
      <p:pic>
        <p:nvPicPr>
          <p:cNvPr id="1004" name="object 1004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7477581" y="8233467"/>
            <a:ext cx="187852" cy="151132"/>
          </a:xfrm>
          <a:prstGeom prst="rect">
            <a:avLst/>
          </a:prstGeom>
        </p:spPr>
      </p:pic>
      <p:grpSp>
        <p:nvGrpSpPr>
          <p:cNvPr id="1005" name="object 1005"/>
          <p:cNvGrpSpPr/>
          <p:nvPr/>
        </p:nvGrpSpPr>
        <p:grpSpPr>
          <a:xfrm>
            <a:off x="8097270" y="8104157"/>
            <a:ext cx="557530" cy="287655"/>
            <a:chOff x="8097270" y="8104157"/>
            <a:chExt cx="557530" cy="287655"/>
          </a:xfrm>
        </p:grpSpPr>
        <p:pic>
          <p:nvPicPr>
            <p:cNvPr id="1006" name="object 1006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097270" y="8229474"/>
              <a:ext cx="232989" cy="138400"/>
            </a:xfrm>
            <a:prstGeom prst="rect">
              <a:avLst/>
            </a:prstGeom>
          </p:spPr>
        </p:pic>
        <p:pic>
          <p:nvPicPr>
            <p:cNvPr id="1007" name="object 100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357939" y="8104157"/>
              <a:ext cx="109102" cy="287330"/>
            </a:xfrm>
            <a:prstGeom prst="rect">
              <a:avLst/>
            </a:prstGeom>
          </p:spPr>
        </p:pic>
        <p:pic>
          <p:nvPicPr>
            <p:cNvPr id="1008" name="object 1008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487814" y="8196274"/>
              <a:ext cx="166766" cy="185198"/>
            </a:xfrm>
            <a:prstGeom prst="rect">
              <a:avLst/>
            </a:prstGeom>
          </p:spPr>
        </p:pic>
      </p:grpSp>
      <p:pic>
        <p:nvPicPr>
          <p:cNvPr id="1009" name="object 1009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8736548" y="8224781"/>
            <a:ext cx="170603" cy="153500"/>
          </a:xfrm>
          <a:prstGeom prst="rect">
            <a:avLst/>
          </a:prstGeom>
        </p:spPr>
      </p:pic>
      <p:pic>
        <p:nvPicPr>
          <p:cNvPr id="1010" name="object 1010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9237916" y="8124217"/>
            <a:ext cx="190754" cy="279916"/>
          </a:xfrm>
          <a:prstGeom prst="rect">
            <a:avLst/>
          </a:prstGeom>
        </p:spPr>
      </p:pic>
      <p:pic>
        <p:nvPicPr>
          <p:cNvPr id="1011" name="object 1011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9478551" y="8228614"/>
            <a:ext cx="217374" cy="158267"/>
          </a:xfrm>
          <a:prstGeom prst="rect">
            <a:avLst/>
          </a:prstGeom>
        </p:spPr>
      </p:pic>
      <p:pic>
        <p:nvPicPr>
          <p:cNvPr id="1012" name="object 1012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650723" y="8975065"/>
            <a:ext cx="216916" cy="282708"/>
          </a:xfrm>
          <a:prstGeom prst="rect">
            <a:avLst/>
          </a:prstGeom>
        </p:spPr>
      </p:pic>
      <p:pic>
        <p:nvPicPr>
          <p:cNvPr id="1013" name="object 1013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939937" y="9052716"/>
            <a:ext cx="203947" cy="196513"/>
          </a:xfrm>
          <a:prstGeom prst="rect">
            <a:avLst/>
          </a:prstGeom>
        </p:spPr>
      </p:pic>
      <p:pic>
        <p:nvPicPr>
          <p:cNvPr id="1014" name="object 1014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268992" y="8907552"/>
            <a:ext cx="270019" cy="461116"/>
          </a:xfrm>
          <a:prstGeom prst="rect">
            <a:avLst/>
          </a:prstGeom>
        </p:spPr>
      </p:pic>
      <p:pic>
        <p:nvPicPr>
          <p:cNvPr id="1015" name="object 1015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616224" y="9046467"/>
            <a:ext cx="177389" cy="177055"/>
          </a:xfrm>
          <a:prstGeom prst="rect">
            <a:avLst/>
          </a:prstGeom>
        </p:spPr>
      </p:pic>
      <p:pic>
        <p:nvPicPr>
          <p:cNvPr id="1016" name="object 1016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1864130" y="8958760"/>
            <a:ext cx="417858" cy="272183"/>
          </a:xfrm>
          <a:prstGeom prst="rect">
            <a:avLst/>
          </a:prstGeom>
        </p:spPr>
      </p:pic>
      <p:pic>
        <p:nvPicPr>
          <p:cNvPr id="1017" name="object 1017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2757883" y="9047555"/>
            <a:ext cx="200595" cy="170557"/>
          </a:xfrm>
          <a:prstGeom prst="rect">
            <a:avLst/>
          </a:prstGeom>
        </p:spPr>
      </p:pic>
      <p:pic>
        <p:nvPicPr>
          <p:cNvPr id="1018" name="object 1018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3131510" y="9039215"/>
            <a:ext cx="190276" cy="195137"/>
          </a:xfrm>
          <a:prstGeom prst="rect">
            <a:avLst/>
          </a:prstGeom>
        </p:spPr>
      </p:pic>
      <p:pic>
        <p:nvPicPr>
          <p:cNvPr id="1019" name="object 1019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3457685" y="9195338"/>
            <a:ext cx="107558" cy="78812"/>
          </a:xfrm>
          <a:prstGeom prst="rect">
            <a:avLst/>
          </a:prstGeom>
        </p:spPr>
      </p:pic>
      <p:pic>
        <p:nvPicPr>
          <p:cNvPr id="1020" name="object 1020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4014006" y="8960463"/>
            <a:ext cx="343616" cy="336293"/>
          </a:xfrm>
          <a:prstGeom prst="rect">
            <a:avLst/>
          </a:prstGeom>
        </p:spPr>
      </p:pic>
      <p:grpSp>
        <p:nvGrpSpPr>
          <p:cNvPr id="1021" name="object 1021"/>
          <p:cNvGrpSpPr/>
          <p:nvPr/>
        </p:nvGrpSpPr>
        <p:grpSpPr>
          <a:xfrm>
            <a:off x="4711618" y="9060008"/>
            <a:ext cx="213995" cy="231775"/>
            <a:chOff x="4711618" y="9060008"/>
            <a:chExt cx="213995" cy="231775"/>
          </a:xfrm>
        </p:grpSpPr>
        <p:sp>
          <p:nvSpPr>
            <p:cNvPr id="1022" name="object 1022"/>
            <p:cNvSpPr/>
            <p:nvPr/>
          </p:nvSpPr>
          <p:spPr>
            <a:xfrm>
              <a:off x="4897244" y="9108516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5211"/>
                  </a:moveTo>
                  <a:lnTo>
                    <a:pt x="229" y="4638"/>
                  </a:lnTo>
                  <a:lnTo>
                    <a:pt x="458" y="4064"/>
                  </a:lnTo>
                </a:path>
                <a:path w="1904" h="5715">
                  <a:moveTo>
                    <a:pt x="458" y="4064"/>
                  </a:moveTo>
                  <a:lnTo>
                    <a:pt x="917" y="2917"/>
                  </a:lnTo>
                  <a:lnTo>
                    <a:pt x="17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4898900" y="9101337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62" y="7179"/>
                  </a:moveTo>
                  <a:lnTo>
                    <a:pt x="861" y="4261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4893085" y="9092230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814" y="9106"/>
                  </a:moveTo>
                  <a:lnTo>
                    <a:pt x="4952" y="4844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4878316" y="9083470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90">
                  <a:moveTo>
                    <a:pt x="14769" y="8760"/>
                  </a:moveTo>
                  <a:lnTo>
                    <a:pt x="9817" y="3915"/>
                  </a:lnTo>
                  <a:lnTo>
                    <a:pt x="0" y="0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4854878" y="9077921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5">
                  <a:moveTo>
                    <a:pt x="23437" y="5548"/>
                  </a:moveTo>
                  <a:lnTo>
                    <a:pt x="13620" y="1634"/>
                  </a:lnTo>
                  <a:lnTo>
                    <a:pt x="0" y="0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4825922" y="9076836"/>
              <a:ext cx="29209" cy="2540"/>
            </a:xfrm>
            <a:custGeom>
              <a:avLst/>
              <a:gdLst/>
              <a:ahLst/>
              <a:cxnLst/>
              <a:rect l="l" t="t" r="r" b="b"/>
              <a:pathLst>
                <a:path w="29210" h="2540">
                  <a:moveTo>
                    <a:pt x="28955" y="1085"/>
                  </a:moveTo>
                  <a:lnTo>
                    <a:pt x="20841" y="183"/>
                  </a:lnTo>
                  <a:lnTo>
                    <a:pt x="15120" y="0"/>
                  </a:lnTo>
                  <a:lnTo>
                    <a:pt x="9078" y="639"/>
                  </a:lnTo>
                  <a:lnTo>
                    <a:pt x="0" y="2208"/>
                  </a:lnTo>
                </a:path>
              </a:pathLst>
            </a:custGeom>
            <a:ln w="33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4796931" y="9079044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10" h="10159">
                  <a:moveTo>
                    <a:pt x="28990" y="0"/>
                  </a:moveTo>
                  <a:lnTo>
                    <a:pt x="19912" y="1706"/>
                  </a:lnTo>
                  <a:lnTo>
                    <a:pt x="13865" y="3312"/>
                  </a:lnTo>
                  <a:lnTo>
                    <a:pt x="8134" y="5750"/>
                  </a:lnTo>
                  <a:lnTo>
                    <a:pt x="0" y="9953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4774027" y="9088998"/>
              <a:ext cx="23495" cy="17780"/>
            </a:xfrm>
            <a:custGeom>
              <a:avLst/>
              <a:gdLst/>
              <a:ahLst/>
              <a:cxnLst/>
              <a:rect l="l" t="t" r="r" b="b"/>
              <a:pathLst>
                <a:path w="23495" h="17779">
                  <a:moveTo>
                    <a:pt x="22904" y="0"/>
                  </a:moveTo>
                  <a:lnTo>
                    <a:pt x="14864" y="4319"/>
                  </a:lnTo>
                  <a:lnTo>
                    <a:pt x="9798" y="7570"/>
                  </a:lnTo>
                  <a:lnTo>
                    <a:pt x="5559" y="11383"/>
                  </a:lnTo>
                  <a:lnTo>
                    <a:pt x="0" y="17388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4762272" y="9106386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4" h="22225">
                  <a:moveTo>
                    <a:pt x="11755" y="0"/>
                  </a:moveTo>
                  <a:lnTo>
                    <a:pt x="2507" y="10191"/>
                  </a:lnTo>
                  <a:lnTo>
                    <a:pt x="0" y="22012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4759765" y="9128399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5">
                  <a:moveTo>
                    <a:pt x="2507" y="0"/>
                  </a:moveTo>
                  <a:lnTo>
                    <a:pt x="0" y="11820"/>
                  </a:lnTo>
                  <a:lnTo>
                    <a:pt x="5979" y="23333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4765745" y="9151732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90">
                  <a:moveTo>
                    <a:pt x="0" y="0"/>
                  </a:moveTo>
                  <a:lnTo>
                    <a:pt x="3675" y="6808"/>
                  </a:lnTo>
                  <a:lnTo>
                    <a:pt x="6979" y="11295"/>
                  </a:lnTo>
                  <a:lnTo>
                    <a:pt x="11784" y="15456"/>
                  </a:lnTo>
                  <a:lnTo>
                    <a:pt x="19960" y="21287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4785705" y="9173020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20" h="18415">
                  <a:moveTo>
                    <a:pt x="0" y="0"/>
                  </a:moveTo>
                  <a:lnTo>
                    <a:pt x="8377" y="5781"/>
                  </a:lnTo>
                  <a:lnTo>
                    <a:pt x="14598" y="9597"/>
                  </a:lnTo>
                  <a:lnTo>
                    <a:pt x="21745" y="13147"/>
                  </a:lnTo>
                  <a:lnTo>
                    <a:pt x="32904" y="18129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4818610" y="9191150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09">
                  <a:moveTo>
                    <a:pt x="0" y="0"/>
                  </a:moveTo>
                  <a:lnTo>
                    <a:pt x="11231" y="4950"/>
                  </a:lnTo>
                  <a:lnTo>
                    <a:pt x="18885" y="8268"/>
                  </a:lnTo>
                  <a:lnTo>
                    <a:pt x="26481" y="11455"/>
                  </a:lnTo>
                  <a:lnTo>
                    <a:pt x="37538" y="16013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4856148" y="9207164"/>
              <a:ext cx="32384" cy="15875"/>
            </a:xfrm>
            <a:custGeom>
              <a:avLst/>
              <a:gdLst/>
              <a:ahLst/>
              <a:cxnLst/>
              <a:rect l="l" t="t" r="r" b="b"/>
              <a:pathLst>
                <a:path w="32385" h="15875">
                  <a:moveTo>
                    <a:pt x="0" y="0"/>
                  </a:moveTo>
                  <a:lnTo>
                    <a:pt x="10969" y="4547"/>
                  </a:lnTo>
                  <a:lnTo>
                    <a:pt x="17952" y="7662"/>
                  </a:lnTo>
                  <a:lnTo>
                    <a:pt x="23945" y="10781"/>
                  </a:lnTo>
                  <a:lnTo>
                    <a:pt x="31941" y="15345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4888090" y="9222509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0" y="0"/>
                  </a:moveTo>
                  <a:lnTo>
                    <a:pt x="13328" y="7687"/>
                  </a:lnTo>
                  <a:lnTo>
                    <a:pt x="17154" y="15450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901457" y="9237959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40">
                  <a:moveTo>
                    <a:pt x="3787" y="0"/>
                  </a:moveTo>
                  <a:lnTo>
                    <a:pt x="7614" y="7762"/>
                  </a:lnTo>
                  <a:lnTo>
                    <a:pt x="0" y="14684"/>
                  </a:lnTo>
                </a:path>
              </a:pathLst>
            </a:custGeom>
            <a:ln w="33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875841" y="9252644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25615" y="0"/>
                  </a:moveTo>
                  <a:lnTo>
                    <a:pt x="20932" y="4084"/>
                  </a:lnTo>
                  <a:lnTo>
                    <a:pt x="16702" y="6715"/>
                  </a:lnTo>
                  <a:lnTo>
                    <a:pt x="10525" y="9034"/>
                  </a:lnTo>
                  <a:lnTo>
                    <a:pt x="0" y="12185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834008" y="9264829"/>
              <a:ext cx="41910" cy="8255"/>
            </a:xfrm>
            <a:custGeom>
              <a:avLst/>
              <a:gdLst/>
              <a:ahLst/>
              <a:cxnLst/>
              <a:rect l="l" t="t" r="r" b="b"/>
              <a:pathLst>
                <a:path w="41910" h="8254">
                  <a:moveTo>
                    <a:pt x="41833" y="0"/>
                  </a:moveTo>
                  <a:lnTo>
                    <a:pt x="31054" y="3082"/>
                  </a:lnTo>
                  <a:lnTo>
                    <a:pt x="23103" y="4919"/>
                  </a:lnTo>
                  <a:lnTo>
                    <a:pt x="14059" y="6240"/>
                  </a:lnTo>
                  <a:lnTo>
                    <a:pt x="0" y="7775"/>
                  </a:lnTo>
                </a:path>
              </a:pathLst>
            </a:custGeom>
            <a:ln w="33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787551" y="9272605"/>
              <a:ext cx="46990" cy="2540"/>
            </a:xfrm>
            <a:custGeom>
              <a:avLst/>
              <a:gdLst/>
              <a:ahLst/>
              <a:cxnLst/>
              <a:rect l="l" t="t" r="r" b="b"/>
              <a:pathLst>
                <a:path w="46989" h="2540">
                  <a:moveTo>
                    <a:pt x="46456" y="0"/>
                  </a:moveTo>
                  <a:lnTo>
                    <a:pt x="32324" y="1448"/>
                  </a:lnTo>
                  <a:lnTo>
                    <a:pt x="22774" y="2169"/>
                  </a:lnTo>
                  <a:lnTo>
                    <a:pt x="13451" y="2377"/>
                  </a:lnTo>
                  <a:lnTo>
                    <a:pt x="0" y="2285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749193" y="9272541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40">
                  <a:moveTo>
                    <a:pt x="38358" y="2349"/>
                  </a:moveTo>
                  <a:lnTo>
                    <a:pt x="25033" y="2185"/>
                  </a:lnTo>
                  <a:lnTo>
                    <a:pt x="16595" y="1885"/>
                  </a:lnTo>
                  <a:lnTo>
                    <a:pt x="9449" y="1230"/>
                  </a:lnTo>
                  <a:lnTo>
                    <a:pt x="0" y="0"/>
                  </a:lnTo>
                </a:path>
              </a:pathLst>
            </a:custGeom>
            <a:ln w="32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730793" y="9265265"/>
              <a:ext cx="18415" cy="7620"/>
            </a:xfrm>
            <a:custGeom>
              <a:avLst/>
              <a:gdLst/>
              <a:ahLst/>
              <a:cxnLst/>
              <a:rect l="l" t="t" r="r" b="b"/>
              <a:pathLst>
                <a:path w="18414" h="7620">
                  <a:moveTo>
                    <a:pt x="18400" y="7276"/>
                  </a:moveTo>
                  <a:lnTo>
                    <a:pt x="2665" y="5153"/>
                  </a:lnTo>
                  <a:lnTo>
                    <a:pt x="0" y="0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728128" y="9253831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29">
                  <a:moveTo>
                    <a:pt x="2665" y="11433"/>
                  </a:moveTo>
                  <a:lnTo>
                    <a:pt x="0" y="6278"/>
                  </a:lnTo>
                  <a:lnTo>
                    <a:pt x="7056" y="0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4" name="object 1044"/>
          <p:cNvGrpSpPr/>
          <p:nvPr/>
        </p:nvGrpSpPr>
        <p:grpSpPr>
          <a:xfrm>
            <a:off x="4942733" y="8968852"/>
            <a:ext cx="412115" cy="300355"/>
            <a:chOff x="4942733" y="8968852"/>
            <a:chExt cx="412115" cy="300355"/>
          </a:xfrm>
        </p:grpSpPr>
        <p:sp>
          <p:nvSpPr>
            <p:cNvPr id="1045" name="object 1045"/>
            <p:cNvSpPr/>
            <p:nvPr/>
          </p:nvSpPr>
          <p:spPr>
            <a:xfrm>
              <a:off x="5052490" y="901876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5046824" y="9001537"/>
              <a:ext cx="5715" cy="17780"/>
            </a:xfrm>
            <a:custGeom>
              <a:avLst/>
              <a:gdLst/>
              <a:ahLst/>
              <a:cxnLst/>
              <a:rect l="l" t="t" r="r" b="b"/>
              <a:pathLst>
                <a:path w="5714" h="17779">
                  <a:moveTo>
                    <a:pt x="5666" y="17223"/>
                  </a:moveTo>
                  <a:lnTo>
                    <a:pt x="2514" y="6343"/>
                  </a:lnTo>
                  <a:lnTo>
                    <a:pt x="0" y="0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5041670" y="8990549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29">
                  <a:moveTo>
                    <a:pt x="5153" y="10987"/>
                  </a:moveTo>
                  <a:lnTo>
                    <a:pt x="2638" y="4643"/>
                  </a:lnTo>
                  <a:lnTo>
                    <a:pt x="0" y="0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5037018" y="898590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652" y="4643"/>
                  </a:moveTo>
                  <a:lnTo>
                    <a:pt x="2014" y="0"/>
                  </a:lnTo>
                  <a:lnTo>
                    <a:pt x="0" y="3213"/>
                  </a:lnTo>
                </a:path>
              </a:pathLst>
            </a:custGeom>
            <a:ln w="34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5034864" y="8989119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153" y="0"/>
                  </a:moveTo>
                  <a:lnTo>
                    <a:pt x="138" y="3213"/>
                  </a:lnTo>
                  <a:lnTo>
                    <a:pt x="0" y="17105"/>
                  </a:lnTo>
                </a:path>
              </a:pathLst>
            </a:custGeom>
            <a:ln w="34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5034815" y="9006225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4">
                  <a:moveTo>
                    <a:pt x="49" y="0"/>
                  </a:moveTo>
                  <a:lnTo>
                    <a:pt x="0" y="8414"/>
                  </a:lnTo>
                  <a:lnTo>
                    <a:pt x="173" y="15214"/>
                  </a:lnTo>
                  <a:lnTo>
                    <a:pt x="742" y="23997"/>
                  </a:lnTo>
                  <a:lnTo>
                    <a:pt x="1878" y="38358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5036693" y="9044583"/>
              <a:ext cx="10795" cy="116839"/>
            </a:xfrm>
            <a:custGeom>
              <a:avLst/>
              <a:gdLst/>
              <a:ahLst/>
              <a:cxnLst/>
              <a:rect l="l" t="t" r="r" b="b"/>
              <a:pathLst>
                <a:path w="10795" h="116840">
                  <a:moveTo>
                    <a:pt x="0" y="0"/>
                  </a:moveTo>
                  <a:lnTo>
                    <a:pt x="4631" y="50267"/>
                  </a:lnTo>
                  <a:lnTo>
                    <a:pt x="7299" y="79163"/>
                  </a:lnTo>
                  <a:lnTo>
                    <a:pt x="9016" y="97613"/>
                  </a:lnTo>
                  <a:lnTo>
                    <a:pt x="10793" y="116544"/>
                  </a:lnTo>
                </a:path>
              </a:pathLst>
            </a:custGeom>
            <a:ln w="31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5047486" y="9161127"/>
              <a:ext cx="9525" cy="89535"/>
            </a:xfrm>
            <a:custGeom>
              <a:avLst/>
              <a:gdLst/>
              <a:ahLst/>
              <a:cxnLst/>
              <a:rect l="l" t="t" r="r" b="b"/>
              <a:pathLst>
                <a:path w="9525" h="89534">
                  <a:moveTo>
                    <a:pt x="0" y="0"/>
                  </a:moveTo>
                  <a:lnTo>
                    <a:pt x="4424" y="44593"/>
                  </a:lnTo>
                  <a:lnTo>
                    <a:pt x="6848" y="68779"/>
                  </a:lnTo>
                  <a:lnTo>
                    <a:pt x="8126" y="80948"/>
                  </a:lnTo>
                  <a:lnTo>
                    <a:pt x="9112" y="89490"/>
                  </a:lnTo>
                </a:path>
              </a:pathLst>
            </a:custGeom>
            <a:ln w="31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4966957" y="9115224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41" y="3006"/>
                  </a:moveTo>
                  <a:lnTo>
                    <a:pt x="5981" y="2719"/>
                  </a:lnTo>
                  <a:lnTo>
                    <a:pt x="5121" y="2433"/>
                  </a:lnTo>
                </a:path>
                <a:path w="6985" h="3175">
                  <a:moveTo>
                    <a:pt x="5121" y="2433"/>
                  </a:moveTo>
                  <a:lnTo>
                    <a:pt x="3401" y="18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4961759" y="9110905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198" y="4319"/>
                  </a:moveTo>
                  <a:lnTo>
                    <a:pt x="1796" y="2458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4959963" y="9106182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1796" y="4723"/>
                  </a:moveTo>
                  <a:lnTo>
                    <a:pt x="0" y="2265"/>
                  </a:lnTo>
                  <a:lnTo>
                    <a:pt x="6973" y="0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4966936" y="9102105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5">
                  <a:moveTo>
                    <a:pt x="0" y="4076"/>
                  </a:moveTo>
                  <a:lnTo>
                    <a:pt x="4377" y="2738"/>
                  </a:lnTo>
                  <a:lnTo>
                    <a:pt x="8872" y="1868"/>
                  </a:lnTo>
                  <a:lnTo>
                    <a:pt x="16215" y="1082"/>
                  </a:lnTo>
                  <a:lnTo>
                    <a:pt x="29138" y="0"/>
                  </a:lnTo>
                </a:path>
              </a:pathLst>
            </a:custGeom>
            <a:ln w="34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4996075" y="9098597"/>
              <a:ext cx="59055" cy="3810"/>
            </a:xfrm>
            <a:custGeom>
              <a:avLst/>
              <a:gdLst/>
              <a:ahLst/>
              <a:cxnLst/>
              <a:rect l="l" t="t" r="r" b="b"/>
              <a:pathLst>
                <a:path w="59054" h="3809">
                  <a:moveTo>
                    <a:pt x="0" y="3507"/>
                  </a:moveTo>
                  <a:lnTo>
                    <a:pt x="13389" y="2433"/>
                  </a:lnTo>
                  <a:lnTo>
                    <a:pt x="23996" y="1710"/>
                  </a:lnTo>
                  <a:lnTo>
                    <a:pt x="37351" y="1008"/>
                  </a:lnTo>
                  <a:lnTo>
                    <a:pt x="58984" y="0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5055059" y="9091041"/>
              <a:ext cx="158115" cy="7620"/>
            </a:xfrm>
            <a:custGeom>
              <a:avLst/>
              <a:gdLst/>
              <a:ahLst/>
              <a:cxnLst/>
              <a:rect l="l" t="t" r="r" b="b"/>
              <a:pathLst>
                <a:path w="158114" h="7620">
                  <a:moveTo>
                    <a:pt x="0" y="7556"/>
                  </a:moveTo>
                  <a:lnTo>
                    <a:pt x="70813" y="4327"/>
                  </a:lnTo>
                  <a:lnTo>
                    <a:pt x="110860" y="2464"/>
                  </a:lnTo>
                  <a:lnTo>
                    <a:pt x="134939" y="1257"/>
                  </a:lnTo>
                  <a:lnTo>
                    <a:pt x="157848" y="0"/>
                  </a:lnTo>
                </a:path>
              </a:pathLst>
            </a:custGeom>
            <a:ln w="30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5212908" y="9087090"/>
              <a:ext cx="59690" cy="4445"/>
            </a:xfrm>
            <a:custGeom>
              <a:avLst/>
              <a:gdLst/>
              <a:ahLst/>
              <a:cxnLst/>
              <a:rect l="l" t="t" r="r" b="b"/>
              <a:pathLst>
                <a:path w="59689" h="4445">
                  <a:moveTo>
                    <a:pt x="0" y="3951"/>
                  </a:moveTo>
                  <a:lnTo>
                    <a:pt x="21367" y="2750"/>
                  </a:lnTo>
                  <a:lnTo>
                    <a:pt x="34656" y="1938"/>
                  </a:lnTo>
                  <a:lnTo>
                    <a:pt x="45415" y="1144"/>
                  </a:lnTo>
                  <a:lnTo>
                    <a:pt x="59196" y="0"/>
                  </a:lnTo>
                </a:path>
              </a:pathLst>
            </a:custGeom>
            <a:ln w="29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5272104" y="9083423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09">
                  <a:moveTo>
                    <a:pt x="0" y="3666"/>
                  </a:moveTo>
                  <a:lnTo>
                    <a:pt x="13324" y="2526"/>
                  </a:lnTo>
                  <a:lnTo>
                    <a:pt x="20896" y="1764"/>
                  </a:lnTo>
                  <a:lnTo>
                    <a:pt x="25530" y="1036"/>
                  </a:lnTo>
                  <a:lnTo>
                    <a:pt x="30045" y="0"/>
                  </a:lnTo>
                </a:path>
              </a:pathLst>
            </a:custGeom>
            <a:ln w="30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5302051" y="9080461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98" y="2962"/>
                  </a:moveTo>
                  <a:lnTo>
                    <a:pt x="7289" y="1221"/>
                  </a:lnTo>
                  <a:lnTo>
                    <a:pt x="0" y="0"/>
                  </a:lnTo>
                </a:path>
              </a:pathLst>
            </a:custGeom>
            <a:ln w="32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5276918" y="9079239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70">
                  <a:moveTo>
                    <a:pt x="25132" y="1221"/>
                  </a:moveTo>
                  <a:lnTo>
                    <a:pt x="17843" y="0"/>
                  </a:lnTo>
                  <a:lnTo>
                    <a:pt x="0" y="239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5236751" y="9079478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39" h="3809">
                  <a:moveTo>
                    <a:pt x="40166" y="0"/>
                  </a:moveTo>
                  <a:lnTo>
                    <a:pt x="29502" y="193"/>
                  </a:lnTo>
                  <a:lnTo>
                    <a:pt x="21763" y="646"/>
                  </a:lnTo>
                  <a:lnTo>
                    <a:pt x="13184" y="1709"/>
                  </a:lnTo>
                  <a:lnTo>
                    <a:pt x="0" y="3732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5194168" y="9083211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79" h="12700">
                  <a:moveTo>
                    <a:pt x="42582" y="0"/>
                  </a:moveTo>
                  <a:lnTo>
                    <a:pt x="29360" y="2155"/>
                  </a:lnTo>
                  <a:lnTo>
                    <a:pt x="20517" y="4142"/>
                  </a:lnTo>
                  <a:lnTo>
                    <a:pt x="12061" y="7103"/>
                  </a:lnTo>
                  <a:lnTo>
                    <a:pt x="0" y="12179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5160057" y="9095391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89" h="22859">
                  <a:moveTo>
                    <a:pt x="34111" y="0"/>
                  </a:moveTo>
                  <a:lnTo>
                    <a:pt x="22182" y="5238"/>
                  </a:lnTo>
                  <a:lnTo>
                    <a:pt x="14652" y="9328"/>
                  </a:lnTo>
                  <a:lnTo>
                    <a:pt x="8324" y="14381"/>
                  </a:lnTo>
                  <a:lnTo>
                    <a:pt x="0" y="22507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5142519" y="9117898"/>
              <a:ext cx="17780" cy="30480"/>
            </a:xfrm>
            <a:custGeom>
              <a:avLst/>
              <a:gdLst/>
              <a:ahLst/>
              <a:cxnLst/>
              <a:rect l="l" t="t" r="r" b="b"/>
              <a:pathLst>
                <a:path w="17779" h="30479">
                  <a:moveTo>
                    <a:pt x="17538" y="0"/>
                  </a:moveTo>
                  <a:lnTo>
                    <a:pt x="9472" y="8248"/>
                  </a:lnTo>
                  <a:lnTo>
                    <a:pt x="4957" y="14161"/>
                  </a:lnTo>
                  <a:lnTo>
                    <a:pt x="2347" y="20585"/>
                  </a:lnTo>
                  <a:lnTo>
                    <a:pt x="0" y="30369"/>
                  </a:lnTo>
                </a:path>
              </a:pathLst>
            </a:custGeom>
            <a:ln w="32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5140346" y="9148267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5" h="31750">
                  <a:moveTo>
                    <a:pt x="2173" y="0"/>
                  </a:moveTo>
                  <a:lnTo>
                    <a:pt x="173" y="9802"/>
                  </a:lnTo>
                  <a:lnTo>
                    <a:pt x="0" y="16362"/>
                  </a:lnTo>
                  <a:lnTo>
                    <a:pt x="2096" y="22642"/>
                  </a:lnTo>
                  <a:lnTo>
                    <a:pt x="6906" y="31605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5147252" y="9179873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0" y="0"/>
                  </a:moveTo>
                  <a:lnTo>
                    <a:pt x="5159" y="8864"/>
                  </a:lnTo>
                  <a:lnTo>
                    <a:pt x="9704" y="14450"/>
                  </a:lnTo>
                  <a:lnTo>
                    <a:pt x="16176" y="19127"/>
                  </a:lnTo>
                  <a:lnTo>
                    <a:pt x="27117" y="25265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5174370" y="9205138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79" h="12700">
                  <a:moveTo>
                    <a:pt x="0" y="0"/>
                  </a:moveTo>
                  <a:lnTo>
                    <a:pt x="11186" y="5940"/>
                  </a:lnTo>
                  <a:lnTo>
                    <a:pt x="19377" y="9241"/>
                  </a:lnTo>
                  <a:lnTo>
                    <a:pt x="28589" y="11093"/>
                  </a:lnTo>
                  <a:lnTo>
                    <a:pt x="42838" y="12682"/>
                  </a:lnTo>
                </a:path>
              </a:pathLst>
            </a:custGeom>
            <a:ln w="32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5217208" y="9214204"/>
              <a:ext cx="46990" cy="5080"/>
            </a:xfrm>
            <a:custGeom>
              <a:avLst/>
              <a:gdLst/>
              <a:ahLst/>
              <a:cxnLst/>
              <a:rect l="l" t="t" r="r" b="b"/>
              <a:pathLst>
                <a:path w="46989" h="5079">
                  <a:moveTo>
                    <a:pt x="0" y="3617"/>
                  </a:moveTo>
                  <a:lnTo>
                    <a:pt x="14306" y="4952"/>
                  </a:lnTo>
                  <a:lnTo>
                    <a:pt x="23923" y="5020"/>
                  </a:lnTo>
                  <a:lnTo>
                    <a:pt x="33212" y="3482"/>
                  </a:lnTo>
                  <a:lnTo>
                    <a:pt x="46537" y="0"/>
                  </a:lnTo>
                </a:path>
              </a:pathLst>
            </a:custGeom>
            <a:ln w="32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5263745" y="9194700"/>
              <a:ext cx="38100" cy="19685"/>
            </a:xfrm>
            <a:custGeom>
              <a:avLst/>
              <a:gdLst/>
              <a:ahLst/>
              <a:cxnLst/>
              <a:rect l="l" t="t" r="r" b="b"/>
              <a:pathLst>
                <a:path w="38100" h="19684">
                  <a:moveTo>
                    <a:pt x="0" y="19503"/>
                  </a:moveTo>
                  <a:lnTo>
                    <a:pt x="13189" y="15772"/>
                  </a:lnTo>
                  <a:lnTo>
                    <a:pt x="21535" y="12497"/>
                  </a:lnTo>
                  <a:lnTo>
                    <a:pt x="28589" y="7849"/>
                  </a:lnTo>
                  <a:lnTo>
                    <a:pt x="37905" y="0"/>
                  </a:lnTo>
                </a:path>
              </a:pathLst>
            </a:custGeom>
            <a:ln w="32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5301651" y="9164506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79">
                  <a:moveTo>
                    <a:pt x="0" y="30194"/>
                  </a:moveTo>
                  <a:lnTo>
                    <a:pt x="9070" y="22177"/>
                  </a:lnTo>
                  <a:lnTo>
                    <a:pt x="14401" y="16360"/>
                  </a:lnTo>
                  <a:lnTo>
                    <a:pt x="18068" y="9911"/>
                  </a:lnTo>
                  <a:lnTo>
                    <a:pt x="22149" y="0"/>
                  </a:lnTo>
                </a:path>
              </a:pathLst>
            </a:custGeom>
            <a:ln w="32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5323801" y="9132383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4">
                  <a:moveTo>
                    <a:pt x="0" y="32122"/>
                  </a:moveTo>
                  <a:lnTo>
                    <a:pt x="3823" y="22181"/>
                  </a:lnTo>
                  <a:lnTo>
                    <a:pt x="5690" y="15521"/>
                  </a:lnTo>
                  <a:lnTo>
                    <a:pt x="6132" y="9131"/>
                  </a:lnTo>
                  <a:lnTo>
                    <a:pt x="5684" y="0"/>
                  </a:lnTo>
                </a:path>
              </a:pathLst>
            </a:custGeom>
            <a:ln w="32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5323229" y="9106722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6255" y="25661"/>
                  </a:moveTo>
                  <a:lnTo>
                    <a:pt x="5620" y="16630"/>
                  </a:lnTo>
                  <a:lnTo>
                    <a:pt x="4757" y="10947"/>
                  </a:lnTo>
                  <a:lnTo>
                    <a:pt x="3079" y="6206"/>
                  </a:lnTo>
                  <a:lnTo>
                    <a:pt x="0" y="0"/>
                  </a:lnTo>
                </a:path>
              </a:pathLst>
            </a:custGeom>
            <a:ln w="32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5311860" y="9093716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4">
                  <a:moveTo>
                    <a:pt x="11369" y="13005"/>
                  </a:moveTo>
                  <a:lnTo>
                    <a:pt x="6069" y="2685"/>
                  </a:lnTo>
                  <a:lnTo>
                    <a:pt x="0" y="0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5301381" y="9091031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20">
                  <a:moveTo>
                    <a:pt x="10478" y="2685"/>
                  </a:moveTo>
                  <a:lnTo>
                    <a:pt x="4409" y="0"/>
                  </a:lnTo>
                  <a:lnTo>
                    <a:pt x="0" y="7150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5295855" y="909818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5525" y="0"/>
                  </a:moveTo>
                  <a:lnTo>
                    <a:pt x="1116" y="7149"/>
                  </a:lnTo>
                  <a:lnTo>
                    <a:pt x="0" y="22570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5295222" y="9120753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59">
                  <a:moveTo>
                    <a:pt x="632" y="0"/>
                  </a:moveTo>
                  <a:lnTo>
                    <a:pt x="30" y="9226"/>
                  </a:lnTo>
                  <a:lnTo>
                    <a:pt x="0" y="15988"/>
                  </a:lnTo>
                  <a:lnTo>
                    <a:pt x="695" y="23600"/>
                  </a:lnTo>
                  <a:lnTo>
                    <a:pt x="2271" y="35380"/>
                  </a:lnTo>
                </a:path>
              </a:pathLst>
            </a:custGeom>
            <a:ln w="33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5297494" y="9156133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4">
                  <a:moveTo>
                    <a:pt x="0" y="0"/>
                  </a:moveTo>
                  <a:lnTo>
                    <a:pt x="1693" y="11848"/>
                  </a:lnTo>
                  <a:lnTo>
                    <a:pt x="3217" y="19938"/>
                  </a:lnTo>
                  <a:lnTo>
                    <a:pt x="5433" y="27999"/>
                  </a:lnTo>
                  <a:lnTo>
                    <a:pt x="9206" y="39755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5306700" y="9195888"/>
              <a:ext cx="15240" cy="34925"/>
            </a:xfrm>
            <a:custGeom>
              <a:avLst/>
              <a:gdLst/>
              <a:ahLst/>
              <a:cxnLst/>
              <a:rect l="l" t="t" r="r" b="b"/>
              <a:pathLst>
                <a:path w="15239" h="34925">
                  <a:moveTo>
                    <a:pt x="0" y="0"/>
                  </a:moveTo>
                  <a:lnTo>
                    <a:pt x="3857" y="11676"/>
                  </a:lnTo>
                  <a:lnTo>
                    <a:pt x="6673" y="19172"/>
                  </a:lnTo>
                  <a:lnTo>
                    <a:pt x="9823" y="25733"/>
                  </a:lnTo>
                  <a:lnTo>
                    <a:pt x="14683" y="34601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5321384" y="9230490"/>
              <a:ext cx="17145" cy="22225"/>
            </a:xfrm>
            <a:custGeom>
              <a:avLst/>
              <a:gdLst/>
              <a:ahLst/>
              <a:cxnLst/>
              <a:rect l="l" t="t" r="r" b="b"/>
              <a:pathLst>
                <a:path w="17145" h="22225">
                  <a:moveTo>
                    <a:pt x="0" y="0"/>
                  </a:moveTo>
                  <a:lnTo>
                    <a:pt x="4898" y="8674"/>
                  </a:lnTo>
                  <a:lnTo>
                    <a:pt x="8312" y="13881"/>
                  </a:lnTo>
                  <a:lnTo>
                    <a:pt x="11848" y="17704"/>
                  </a:lnTo>
                  <a:lnTo>
                    <a:pt x="17107" y="22225"/>
                  </a:lnTo>
                </a:path>
              </a:pathLst>
            </a:custGeom>
            <a:ln w="32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2" name="object 1082"/>
          <p:cNvGrpSpPr/>
          <p:nvPr/>
        </p:nvGrpSpPr>
        <p:grpSpPr>
          <a:xfrm>
            <a:off x="5369884" y="8963094"/>
            <a:ext cx="462280" cy="313690"/>
            <a:chOff x="5369884" y="8963094"/>
            <a:chExt cx="462280" cy="313690"/>
          </a:xfrm>
        </p:grpSpPr>
        <p:sp>
          <p:nvSpPr>
            <p:cNvPr id="1083" name="object 1083"/>
            <p:cNvSpPr/>
            <p:nvPr/>
          </p:nvSpPr>
          <p:spPr>
            <a:xfrm>
              <a:off x="5472412" y="9006217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5" h="13334">
                  <a:moveTo>
                    <a:pt x="6497" y="12939"/>
                  </a:moveTo>
                  <a:lnTo>
                    <a:pt x="5637" y="11334"/>
                  </a:lnTo>
                  <a:lnTo>
                    <a:pt x="4777" y="9728"/>
                  </a:lnTo>
                </a:path>
                <a:path w="6985" h="13334">
                  <a:moveTo>
                    <a:pt x="4777" y="9728"/>
                  </a:moveTo>
                  <a:lnTo>
                    <a:pt x="3057" y="65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5466953" y="8992664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70">
                  <a:moveTo>
                    <a:pt x="5458" y="13552"/>
                  </a:moveTo>
                  <a:lnTo>
                    <a:pt x="2400" y="7033"/>
                  </a:lnTo>
                  <a:lnTo>
                    <a:pt x="0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5464394" y="8982871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2559" y="9793"/>
                  </a:moveTo>
                  <a:lnTo>
                    <a:pt x="158" y="2759"/>
                  </a:lnTo>
                  <a:lnTo>
                    <a:pt x="0" y="0"/>
                  </a:lnTo>
                </a:path>
              </a:pathLst>
            </a:custGeom>
            <a:ln w="34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5464235" y="8980111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158" y="2760"/>
                  </a:moveTo>
                  <a:lnTo>
                    <a:pt x="0" y="0"/>
                  </a:lnTo>
                  <a:lnTo>
                    <a:pt x="3530" y="6855"/>
                  </a:lnTo>
                </a:path>
              </a:pathLst>
            </a:custGeom>
            <a:ln w="34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5467766" y="8986966"/>
              <a:ext cx="10160" cy="25400"/>
            </a:xfrm>
            <a:custGeom>
              <a:avLst/>
              <a:gdLst/>
              <a:ahLst/>
              <a:cxnLst/>
              <a:rect l="l" t="t" r="r" b="b"/>
              <a:pathLst>
                <a:path w="10160" h="25400">
                  <a:moveTo>
                    <a:pt x="0" y="0"/>
                  </a:moveTo>
                  <a:lnTo>
                    <a:pt x="2137" y="4252"/>
                  </a:lnTo>
                  <a:lnTo>
                    <a:pt x="3864" y="8315"/>
                  </a:lnTo>
                  <a:lnTo>
                    <a:pt x="6091" y="14567"/>
                  </a:lnTo>
                  <a:lnTo>
                    <a:pt x="9731" y="25389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5477497" y="9012356"/>
              <a:ext cx="13970" cy="47625"/>
            </a:xfrm>
            <a:custGeom>
              <a:avLst/>
              <a:gdLst/>
              <a:ahLst/>
              <a:cxnLst/>
              <a:rect l="l" t="t" r="r" b="b"/>
              <a:pathLst>
                <a:path w="13970" h="47625">
                  <a:moveTo>
                    <a:pt x="0" y="0"/>
                  </a:moveTo>
                  <a:lnTo>
                    <a:pt x="3696" y="11162"/>
                  </a:lnTo>
                  <a:lnTo>
                    <a:pt x="6319" y="19791"/>
                  </a:lnTo>
                  <a:lnTo>
                    <a:pt x="9120" y="30304"/>
                  </a:lnTo>
                  <a:lnTo>
                    <a:pt x="13351" y="47118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5490849" y="9059474"/>
              <a:ext cx="13335" cy="61594"/>
            </a:xfrm>
            <a:custGeom>
              <a:avLst/>
              <a:gdLst/>
              <a:ahLst/>
              <a:cxnLst/>
              <a:rect l="l" t="t" r="r" b="b"/>
              <a:pathLst>
                <a:path w="13335" h="61595">
                  <a:moveTo>
                    <a:pt x="0" y="0"/>
                  </a:moveTo>
                  <a:lnTo>
                    <a:pt x="4230" y="17033"/>
                  </a:lnTo>
                  <a:lnTo>
                    <a:pt x="7028" y="29084"/>
                  </a:lnTo>
                  <a:lnTo>
                    <a:pt x="9644" y="41889"/>
                  </a:lnTo>
                  <a:lnTo>
                    <a:pt x="13327" y="61182"/>
                  </a:lnTo>
                </a:path>
              </a:pathLst>
            </a:custGeom>
            <a:ln w="32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5504176" y="9120657"/>
              <a:ext cx="10160" cy="62230"/>
            </a:xfrm>
            <a:custGeom>
              <a:avLst/>
              <a:gdLst/>
              <a:ahLst/>
              <a:cxnLst/>
              <a:rect l="l" t="t" r="r" b="b"/>
              <a:pathLst>
                <a:path w="10160" h="62229">
                  <a:moveTo>
                    <a:pt x="0" y="0"/>
                  </a:moveTo>
                  <a:lnTo>
                    <a:pt x="3632" y="19308"/>
                  </a:lnTo>
                  <a:lnTo>
                    <a:pt x="5902" y="32218"/>
                  </a:lnTo>
                  <a:lnTo>
                    <a:pt x="7759" y="44557"/>
                  </a:lnTo>
                  <a:lnTo>
                    <a:pt x="10158" y="62149"/>
                  </a:lnTo>
                </a:path>
              </a:pathLst>
            </a:custGeom>
            <a:ln w="31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5514335" y="9182806"/>
              <a:ext cx="6350" cy="49530"/>
            </a:xfrm>
            <a:custGeom>
              <a:avLst/>
              <a:gdLst/>
              <a:ahLst/>
              <a:cxnLst/>
              <a:rect l="l" t="t" r="r" b="b"/>
              <a:pathLst>
                <a:path w="6350" h="49529">
                  <a:moveTo>
                    <a:pt x="0" y="0"/>
                  </a:moveTo>
                  <a:lnTo>
                    <a:pt x="2330" y="17394"/>
                  </a:lnTo>
                  <a:lnTo>
                    <a:pt x="3708" y="28340"/>
                  </a:lnTo>
                  <a:lnTo>
                    <a:pt x="4674" y="37473"/>
                  </a:lnTo>
                  <a:lnTo>
                    <a:pt x="5770" y="49424"/>
                  </a:lnTo>
                </a:path>
              </a:pathLst>
            </a:custGeom>
            <a:ln w="30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5520105" y="9232231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1034" y="11623"/>
                  </a:lnTo>
                  <a:lnTo>
                    <a:pt x="1569" y="18451"/>
                  </a:lnTo>
                  <a:lnTo>
                    <a:pt x="1775" y="23142"/>
                  </a:lnTo>
                  <a:lnTo>
                    <a:pt x="1823" y="28356"/>
                  </a:lnTo>
                </a:path>
              </a:pathLst>
            </a:custGeom>
            <a:ln w="31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5406014" y="914750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95" y="0"/>
                  </a:moveTo>
                  <a:lnTo>
                    <a:pt x="1547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5386718" y="9147387"/>
              <a:ext cx="19685" cy="635"/>
            </a:xfrm>
            <a:custGeom>
              <a:avLst/>
              <a:gdLst/>
              <a:ahLst/>
              <a:cxnLst/>
              <a:rect l="l" t="t" r="r" b="b"/>
              <a:pathLst>
                <a:path w="19685" h="634">
                  <a:moveTo>
                    <a:pt x="19295" y="114"/>
                  </a:moveTo>
                  <a:lnTo>
                    <a:pt x="2760" y="114"/>
                  </a:lnTo>
                  <a:lnTo>
                    <a:pt x="0" y="0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5386718" y="9147387"/>
              <a:ext cx="118745" cy="1905"/>
            </a:xfrm>
            <a:custGeom>
              <a:avLst/>
              <a:gdLst/>
              <a:ahLst/>
              <a:cxnLst/>
              <a:rect l="l" t="t" r="r" b="b"/>
              <a:pathLst>
                <a:path w="118745" h="1904">
                  <a:moveTo>
                    <a:pt x="0" y="0"/>
                  </a:moveTo>
                  <a:lnTo>
                    <a:pt x="43654" y="767"/>
                  </a:lnTo>
                  <a:lnTo>
                    <a:pt x="70551" y="1201"/>
                  </a:lnTo>
                  <a:lnTo>
                    <a:pt x="91801" y="1462"/>
                  </a:lnTo>
                  <a:lnTo>
                    <a:pt x="118515" y="1709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5505234" y="9147451"/>
              <a:ext cx="95250" cy="1905"/>
            </a:xfrm>
            <a:custGeom>
              <a:avLst/>
              <a:gdLst/>
              <a:ahLst/>
              <a:cxnLst/>
              <a:rect l="l" t="t" r="r" b="b"/>
              <a:pathLst>
                <a:path w="95250" h="1904">
                  <a:moveTo>
                    <a:pt x="0" y="1645"/>
                  </a:moveTo>
                  <a:lnTo>
                    <a:pt x="26343" y="1840"/>
                  </a:lnTo>
                  <a:lnTo>
                    <a:pt x="44996" y="1734"/>
                  </a:lnTo>
                  <a:lnTo>
                    <a:pt x="64844" y="1172"/>
                  </a:lnTo>
                  <a:lnTo>
                    <a:pt x="94772" y="0"/>
                  </a:lnTo>
                </a:path>
              </a:pathLst>
            </a:custGeom>
            <a:ln w="31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5600006" y="9139910"/>
              <a:ext cx="95885" cy="7620"/>
            </a:xfrm>
            <a:custGeom>
              <a:avLst/>
              <a:gdLst/>
              <a:ahLst/>
              <a:cxnLst/>
              <a:rect l="l" t="t" r="r" b="b"/>
              <a:pathLst>
                <a:path w="95885" h="7620">
                  <a:moveTo>
                    <a:pt x="0" y="7540"/>
                  </a:moveTo>
                  <a:lnTo>
                    <a:pt x="29939" y="6276"/>
                  </a:lnTo>
                  <a:lnTo>
                    <a:pt x="49866" y="5069"/>
                  </a:lnTo>
                  <a:lnTo>
                    <a:pt x="68737" y="3213"/>
                  </a:lnTo>
                  <a:lnTo>
                    <a:pt x="95503" y="0"/>
                  </a:lnTo>
                </a:path>
              </a:pathLst>
            </a:custGeom>
            <a:ln w="29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5695509" y="9126157"/>
              <a:ext cx="74930" cy="13970"/>
            </a:xfrm>
            <a:custGeom>
              <a:avLst/>
              <a:gdLst/>
              <a:ahLst/>
              <a:cxnLst/>
              <a:rect l="l" t="t" r="r" b="b"/>
              <a:pathLst>
                <a:path w="74929" h="13970">
                  <a:moveTo>
                    <a:pt x="0" y="13753"/>
                  </a:moveTo>
                  <a:lnTo>
                    <a:pt x="26436" y="10443"/>
                  </a:lnTo>
                  <a:lnTo>
                    <a:pt x="42998" y="7907"/>
                  </a:lnTo>
                  <a:lnTo>
                    <a:pt x="56663" y="4855"/>
                  </a:lnTo>
                  <a:lnTo>
                    <a:pt x="74406" y="0"/>
                  </a:lnTo>
                </a:path>
              </a:pathLst>
            </a:custGeom>
            <a:ln w="28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5769915" y="9108029"/>
              <a:ext cx="39370" cy="18415"/>
            </a:xfrm>
            <a:custGeom>
              <a:avLst/>
              <a:gdLst/>
              <a:ahLst/>
              <a:cxnLst/>
              <a:rect l="l" t="t" r="r" b="b"/>
              <a:pathLst>
                <a:path w="39370" h="18415">
                  <a:moveTo>
                    <a:pt x="0" y="18127"/>
                  </a:moveTo>
                  <a:lnTo>
                    <a:pt x="17188" y="13203"/>
                  </a:lnTo>
                  <a:lnTo>
                    <a:pt x="26971" y="9674"/>
                  </a:lnTo>
                  <a:lnTo>
                    <a:pt x="32999" y="5839"/>
                  </a:lnTo>
                  <a:lnTo>
                    <a:pt x="38921" y="0"/>
                  </a:lnTo>
                </a:path>
              </a:pathLst>
            </a:custGeom>
            <a:ln w="29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5808837" y="9088219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0" y="19810"/>
                  </a:moveTo>
                  <a:lnTo>
                    <a:pt x="5317" y="13945"/>
                  </a:lnTo>
                  <a:lnTo>
                    <a:pt x="7120" y="9926"/>
                  </a:lnTo>
                  <a:lnTo>
                    <a:pt x="5434" y="5897"/>
                  </a:lnTo>
                  <a:lnTo>
                    <a:pt x="287" y="0"/>
                  </a:lnTo>
                </a:path>
              </a:pathLst>
            </a:custGeom>
            <a:ln w="31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5778100" y="9070325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4" h="18415">
                  <a:moveTo>
                    <a:pt x="31024" y="17894"/>
                  </a:moveTo>
                  <a:lnTo>
                    <a:pt x="25388" y="12027"/>
                  </a:lnTo>
                  <a:lnTo>
                    <a:pt x="20277" y="8207"/>
                  </a:lnTo>
                  <a:lnTo>
                    <a:pt x="12784" y="4757"/>
                  </a:lnTo>
                  <a:lnTo>
                    <a:pt x="0" y="0"/>
                  </a:lnTo>
                </a:path>
              </a:pathLst>
            </a:custGeom>
            <a:ln w="33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5728899" y="9058150"/>
              <a:ext cx="49530" cy="12700"/>
            </a:xfrm>
            <a:custGeom>
              <a:avLst/>
              <a:gdLst/>
              <a:ahLst/>
              <a:cxnLst/>
              <a:rect l="l" t="t" r="r" b="b"/>
              <a:pathLst>
                <a:path w="49529" h="12700">
                  <a:moveTo>
                    <a:pt x="49200" y="12174"/>
                  </a:moveTo>
                  <a:lnTo>
                    <a:pt x="36132" y="7506"/>
                  </a:lnTo>
                  <a:lnTo>
                    <a:pt x="26650" y="4682"/>
                  </a:lnTo>
                  <a:lnTo>
                    <a:pt x="16144" y="2560"/>
                  </a:lnTo>
                  <a:lnTo>
                    <a:pt x="0" y="0"/>
                  </a:lnTo>
                </a:path>
              </a:pathLst>
            </a:custGeom>
            <a:ln w="33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5674988" y="9054698"/>
              <a:ext cx="53975" cy="3810"/>
            </a:xfrm>
            <a:custGeom>
              <a:avLst/>
              <a:gdLst/>
              <a:ahLst/>
              <a:cxnLst/>
              <a:rect l="l" t="t" r="r" b="b"/>
              <a:pathLst>
                <a:path w="53975" h="3809">
                  <a:moveTo>
                    <a:pt x="53911" y="3451"/>
                  </a:moveTo>
                  <a:lnTo>
                    <a:pt x="37692" y="1044"/>
                  </a:lnTo>
                  <a:lnTo>
                    <a:pt x="26671" y="0"/>
                  </a:lnTo>
                  <a:lnTo>
                    <a:pt x="15791" y="98"/>
                  </a:lnTo>
                  <a:lnTo>
                    <a:pt x="0" y="1123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5627162" y="9055822"/>
              <a:ext cx="48260" cy="10795"/>
            </a:xfrm>
            <a:custGeom>
              <a:avLst/>
              <a:gdLst/>
              <a:ahLst/>
              <a:cxnLst/>
              <a:rect l="l" t="t" r="r" b="b"/>
              <a:pathLst>
                <a:path w="48260" h="10795">
                  <a:moveTo>
                    <a:pt x="47826" y="0"/>
                  </a:moveTo>
                  <a:lnTo>
                    <a:pt x="32129" y="1228"/>
                  </a:lnTo>
                  <a:lnTo>
                    <a:pt x="21915" y="2750"/>
                  </a:lnTo>
                  <a:lnTo>
                    <a:pt x="12700" y="5566"/>
                  </a:lnTo>
                  <a:lnTo>
                    <a:pt x="0" y="10679"/>
                  </a:lnTo>
                </a:path>
              </a:pathLst>
            </a:custGeom>
            <a:ln w="31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5592481" y="9066502"/>
              <a:ext cx="34925" cy="24130"/>
            </a:xfrm>
            <a:custGeom>
              <a:avLst/>
              <a:gdLst/>
              <a:ahLst/>
              <a:cxnLst/>
              <a:rect l="l" t="t" r="r" b="b"/>
              <a:pathLst>
                <a:path w="34925" h="24129">
                  <a:moveTo>
                    <a:pt x="34681" y="0"/>
                  </a:moveTo>
                  <a:lnTo>
                    <a:pt x="22186" y="5317"/>
                  </a:lnTo>
                  <a:lnTo>
                    <a:pt x="14409" y="9562"/>
                  </a:lnTo>
                  <a:lnTo>
                    <a:pt x="8097" y="14963"/>
                  </a:lnTo>
                  <a:lnTo>
                    <a:pt x="0" y="23743"/>
                  </a:lnTo>
                </a:path>
              </a:pathLst>
            </a:custGeom>
            <a:ln w="31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5575969" y="9090245"/>
              <a:ext cx="16510" cy="34925"/>
            </a:xfrm>
            <a:custGeom>
              <a:avLst/>
              <a:gdLst/>
              <a:ahLst/>
              <a:cxnLst/>
              <a:rect l="l" t="t" r="r" b="b"/>
              <a:pathLst>
                <a:path w="16510" h="34925">
                  <a:moveTo>
                    <a:pt x="16511" y="0"/>
                  </a:moveTo>
                  <a:lnTo>
                    <a:pt x="8697" y="8946"/>
                  </a:lnTo>
                  <a:lnTo>
                    <a:pt x="4373" y="15504"/>
                  </a:lnTo>
                  <a:lnTo>
                    <a:pt x="1989" y="22895"/>
                  </a:lnTo>
                  <a:lnTo>
                    <a:pt x="0" y="34338"/>
                  </a:lnTo>
                </a:path>
              </a:pathLst>
            </a:custGeom>
            <a:ln w="32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5574338" y="9124583"/>
              <a:ext cx="8255" cy="40005"/>
            </a:xfrm>
            <a:custGeom>
              <a:avLst/>
              <a:gdLst/>
              <a:ahLst/>
              <a:cxnLst/>
              <a:rect l="l" t="t" r="r" b="b"/>
              <a:pathLst>
                <a:path w="8254" h="40004">
                  <a:moveTo>
                    <a:pt x="1631" y="0"/>
                  </a:moveTo>
                  <a:lnTo>
                    <a:pt x="0" y="11530"/>
                  </a:lnTo>
                  <a:lnTo>
                    <a:pt x="127" y="19539"/>
                  </a:lnTo>
                  <a:lnTo>
                    <a:pt x="2616" y="27777"/>
                  </a:lnTo>
                  <a:lnTo>
                    <a:pt x="8071" y="39992"/>
                  </a:lnTo>
                </a:path>
              </a:pathLst>
            </a:custGeom>
            <a:ln w="32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5582409" y="9164576"/>
              <a:ext cx="32384" cy="38735"/>
            </a:xfrm>
            <a:custGeom>
              <a:avLst/>
              <a:gdLst/>
              <a:ahLst/>
              <a:cxnLst/>
              <a:rect l="l" t="t" r="r" b="b"/>
              <a:pathLst>
                <a:path w="32385" h="38734">
                  <a:moveTo>
                    <a:pt x="0" y="0"/>
                  </a:moveTo>
                  <a:lnTo>
                    <a:pt x="5850" y="12191"/>
                  </a:lnTo>
                  <a:lnTo>
                    <a:pt x="11110" y="20260"/>
                  </a:lnTo>
                  <a:lnTo>
                    <a:pt x="18758" y="27811"/>
                  </a:lnTo>
                  <a:lnTo>
                    <a:pt x="31772" y="38451"/>
                  </a:lnTo>
                </a:path>
              </a:pathLst>
            </a:custGeom>
            <a:ln w="32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5614182" y="9203027"/>
              <a:ext cx="53975" cy="29845"/>
            </a:xfrm>
            <a:custGeom>
              <a:avLst/>
              <a:gdLst/>
              <a:ahLst/>
              <a:cxnLst/>
              <a:rect l="l" t="t" r="r" b="b"/>
              <a:pathLst>
                <a:path w="53975" h="29845">
                  <a:moveTo>
                    <a:pt x="0" y="0"/>
                  </a:moveTo>
                  <a:lnTo>
                    <a:pt x="13352" y="10501"/>
                  </a:lnTo>
                  <a:lnTo>
                    <a:pt x="23368" y="17089"/>
                  </a:lnTo>
                  <a:lnTo>
                    <a:pt x="35056" y="22542"/>
                  </a:lnTo>
                  <a:lnTo>
                    <a:pt x="53425" y="29638"/>
                  </a:lnTo>
                </a:path>
              </a:pathLst>
            </a:custGeom>
            <a:ln w="32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5667607" y="9232666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5">
                  <a:moveTo>
                    <a:pt x="0" y="0"/>
                  </a:moveTo>
                  <a:lnTo>
                    <a:pt x="18513" y="6896"/>
                  </a:lnTo>
                  <a:lnTo>
                    <a:pt x="31211" y="10954"/>
                  </a:lnTo>
                  <a:lnTo>
                    <a:pt x="43967" y="13755"/>
                  </a:lnTo>
                  <a:lnTo>
                    <a:pt x="62656" y="16881"/>
                  </a:lnTo>
                </a:path>
              </a:pathLst>
            </a:custGeom>
            <a:ln w="31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5730264" y="9249548"/>
              <a:ext cx="56515" cy="5080"/>
            </a:xfrm>
            <a:custGeom>
              <a:avLst/>
              <a:gdLst/>
              <a:ahLst/>
              <a:cxnLst/>
              <a:rect l="l" t="t" r="r" b="b"/>
              <a:pathLst>
                <a:path w="56514" h="5079">
                  <a:moveTo>
                    <a:pt x="0" y="0"/>
                  </a:moveTo>
                  <a:lnTo>
                    <a:pt x="18590" y="2927"/>
                  </a:lnTo>
                  <a:lnTo>
                    <a:pt x="30660" y="4333"/>
                  </a:lnTo>
                  <a:lnTo>
                    <a:pt x="41496" y="4606"/>
                  </a:lnTo>
                  <a:lnTo>
                    <a:pt x="56384" y="4133"/>
                  </a:lnTo>
                </a:path>
              </a:pathLst>
            </a:custGeom>
            <a:ln w="30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12" name="object 1112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5889748" y="9037224"/>
            <a:ext cx="283516" cy="210284"/>
          </a:xfrm>
          <a:prstGeom prst="rect">
            <a:avLst/>
          </a:prstGeom>
        </p:spPr>
      </p:pic>
      <p:pic>
        <p:nvPicPr>
          <p:cNvPr id="1113" name="object 1113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231496" y="9047353"/>
            <a:ext cx="254434" cy="193152"/>
          </a:xfrm>
          <a:prstGeom prst="rect">
            <a:avLst/>
          </a:prstGeom>
        </p:spPr>
      </p:pic>
      <p:grpSp>
        <p:nvGrpSpPr>
          <p:cNvPr id="1114" name="object 1114"/>
          <p:cNvGrpSpPr/>
          <p:nvPr/>
        </p:nvGrpSpPr>
        <p:grpSpPr>
          <a:xfrm>
            <a:off x="6566685" y="8882102"/>
            <a:ext cx="550545" cy="358140"/>
            <a:chOff x="6566685" y="8882102"/>
            <a:chExt cx="550545" cy="358140"/>
          </a:xfrm>
        </p:grpSpPr>
        <p:pic>
          <p:nvPicPr>
            <p:cNvPr id="1115" name="object 1115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566685" y="9044462"/>
              <a:ext cx="210139" cy="195654"/>
            </a:xfrm>
            <a:prstGeom prst="rect">
              <a:avLst/>
            </a:prstGeom>
          </p:spPr>
        </p:pic>
        <p:pic>
          <p:nvPicPr>
            <p:cNvPr id="1116" name="object 1116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819063" y="8882102"/>
              <a:ext cx="297823" cy="338765"/>
            </a:xfrm>
            <a:prstGeom prst="rect">
              <a:avLst/>
            </a:prstGeom>
          </p:spPr>
        </p:pic>
      </p:grpSp>
      <p:grpSp>
        <p:nvGrpSpPr>
          <p:cNvPr id="1117" name="object 1117"/>
          <p:cNvGrpSpPr/>
          <p:nvPr/>
        </p:nvGrpSpPr>
        <p:grpSpPr>
          <a:xfrm>
            <a:off x="7543662" y="8894685"/>
            <a:ext cx="539115" cy="344170"/>
            <a:chOff x="7543662" y="8894685"/>
            <a:chExt cx="539115" cy="344170"/>
          </a:xfrm>
        </p:grpSpPr>
        <p:sp>
          <p:nvSpPr>
            <p:cNvPr id="1118" name="object 1118"/>
            <p:cNvSpPr/>
            <p:nvPr/>
          </p:nvSpPr>
          <p:spPr>
            <a:xfrm>
              <a:off x="7563897" y="911863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7563668" y="9102713"/>
              <a:ext cx="635" cy="16510"/>
            </a:xfrm>
            <a:custGeom>
              <a:avLst/>
              <a:gdLst/>
              <a:ahLst/>
              <a:cxnLst/>
              <a:rect l="l" t="t" r="r" b="b"/>
              <a:pathLst>
                <a:path w="634" h="16509">
                  <a:moveTo>
                    <a:pt x="-17319" y="7961"/>
                  </a:moveTo>
                  <a:lnTo>
                    <a:pt x="17549" y="7961"/>
                  </a:lnTo>
                </a:path>
              </a:pathLst>
            </a:custGeom>
            <a:ln w="50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7562809" y="9099721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858" y="2992"/>
                  </a:moveTo>
                  <a:lnTo>
                    <a:pt x="629" y="0"/>
                  </a:lnTo>
                  <a:lnTo>
                    <a:pt x="0" y="2557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7561522" y="9102279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4">
                  <a:moveTo>
                    <a:pt x="1286" y="0"/>
                  </a:moveTo>
                  <a:lnTo>
                    <a:pt x="657" y="2557"/>
                  </a:lnTo>
                  <a:lnTo>
                    <a:pt x="0" y="12890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7560967" y="9115170"/>
              <a:ext cx="635" cy="26670"/>
            </a:xfrm>
            <a:custGeom>
              <a:avLst/>
              <a:gdLst/>
              <a:ahLst/>
              <a:cxnLst/>
              <a:rect l="l" t="t" r="r" b="b"/>
              <a:pathLst>
                <a:path w="634" h="26670">
                  <a:moveTo>
                    <a:pt x="277" y="-17304"/>
                  </a:moveTo>
                  <a:lnTo>
                    <a:pt x="277" y="43561"/>
                  </a:lnTo>
                </a:path>
              </a:pathLst>
            </a:custGeom>
            <a:ln w="35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7561082" y="9141427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0" y="0"/>
                  </a:moveTo>
                  <a:lnTo>
                    <a:pt x="165" y="9463"/>
                  </a:lnTo>
                  <a:lnTo>
                    <a:pt x="511" y="15987"/>
                  </a:lnTo>
                  <a:lnTo>
                    <a:pt x="1301" y="22605"/>
                  </a:lnTo>
                  <a:lnTo>
                    <a:pt x="2796" y="32351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7563879" y="9173779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0" y="0"/>
                  </a:moveTo>
                  <a:lnTo>
                    <a:pt x="1604" y="9686"/>
                  </a:lnTo>
                  <a:lnTo>
                    <a:pt x="3159" y="15891"/>
                  </a:lnTo>
                  <a:lnTo>
                    <a:pt x="5585" y="21292"/>
                  </a:lnTo>
                  <a:lnTo>
                    <a:pt x="9799" y="28569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7573678" y="9202348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4" h="16509">
                  <a:moveTo>
                    <a:pt x="0" y="0"/>
                  </a:moveTo>
                  <a:lnTo>
                    <a:pt x="4367" y="7086"/>
                  </a:lnTo>
                  <a:lnTo>
                    <a:pt x="7864" y="11155"/>
                  </a:lnTo>
                  <a:lnTo>
                    <a:pt x="12330" y="13742"/>
                  </a:lnTo>
                  <a:lnTo>
                    <a:pt x="19601" y="16384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7593279" y="9217446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5">
                  <a:moveTo>
                    <a:pt x="0" y="1286"/>
                  </a:moveTo>
                  <a:lnTo>
                    <a:pt x="7390" y="3652"/>
                  </a:lnTo>
                  <a:lnTo>
                    <a:pt x="12693" y="4307"/>
                  </a:lnTo>
                  <a:lnTo>
                    <a:pt x="18464" y="3129"/>
                  </a:lnTo>
                  <a:lnTo>
                    <a:pt x="27258" y="0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7620537" y="9197889"/>
              <a:ext cx="29845" cy="19685"/>
            </a:xfrm>
            <a:custGeom>
              <a:avLst/>
              <a:gdLst/>
              <a:ahLst/>
              <a:cxnLst/>
              <a:rect l="l" t="t" r="r" b="b"/>
              <a:pathLst>
                <a:path w="29845" h="19684">
                  <a:moveTo>
                    <a:pt x="0" y="19556"/>
                  </a:moveTo>
                  <a:lnTo>
                    <a:pt x="8826" y="16141"/>
                  </a:lnTo>
                  <a:lnTo>
                    <a:pt x="14824" y="12966"/>
                  </a:lnTo>
                  <a:lnTo>
                    <a:pt x="20743" y="8196"/>
                  </a:lnTo>
                  <a:lnTo>
                    <a:pt x="29333" y="0"/>
                  </a:lnTo>
                </a:path>
              </a:pathLst>
            </a:custGeom>
            <a:ln w="33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7649870" y="9167265"/>
              <a:ext cx="25400" cy="31115"/>
            </a:xfrm>
            <a:custGeom>
              <a:avLst/>
              <a:gdLst/>
              <a:ahLst/>
              <a:cxnLst/>
              <a:rect l="l" t="t" r="r" b="b"/>
              <a:pathLst>
                <a:path w="25400" h="31115">
                  <a:moveTo>
                    <a:pt x="0" y="30624"/>
                  </a:moveTo>
                  <a:lnTo>
                    <a:pt x="8527" y="22254"/>
                  </a:lnTo>
                  <a:lnTo>
                    <a:pt x="14004" y="16274"/>
                  </a:lnTo>
                  <a:lnTo>
                    <a:pt x="18803" y="9813"/>
                  </a:lnTo>
                  <a:lnTo>
                    <a:pt x="25295" y="0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7675166" y="9136471"/>
              <a:ext cx="17145" cy="31115"/>
            </a:xfrm>
            <a:custGeom>
              <a:avLst/>
              <a:gdLst/>
              <a:ahLst/>
              <a:cxnLst/>
              <a:rect l="l" t="t" r="r" b="b"/>
              <a:pathLst>
                <a:path w="17145" h="31115">
                  <a:moveTo>
                    <a:pt x="0" y="30793"/>
                  </a:moveTo>
                  <a:lnTo>
                    <a:pt x="6356" y="20977"/>
                  </a:lnTo>
                  <a:lnTo>
                    <a:pt x="10204" y="14497"/>
                  </a:lnTo>
                  <a:lnTo>
                    <a:pt x="13102" y="8467"/>
                  </a:lnTo>
                  <a:lnTo>
                    <a:pt x="16605" y="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7691772" y="9113502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5">
                  <a:moveTo>
                    <a:pt x="0" y="22969"/>
                  </a:moveTo>
                  <a:lnTo>
                    <a:pt x="5767" y="8770"/>
                  </a:lnTo>
                  <a:lnTo>
                    <a:pt x="6983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7698540" y="9103231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214" y="10270"/>
                  </a:moveTo>
                  <a:lnTo>
                    <a:pt x="1430" y="1500"/>
                  </a:lnTo>
                  <a:lnTo>
                    <a:pt x="0" y="0"/>
                  </a:lnTo>
                </a:path>
              </a:pathLst>
            </a:custGeom>
            <a:ln w="33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7695923" y="9101731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616" y="1499"/>
                  </a:moveTo>
                  <a:lnTo>
                    <a:pt x="1186" y="0"/>
                  </a:lnTo>
                  <a:lnTo>
                    <a:pt x="0" y="6626"/>
                  </a:lnTo>
                </a:path>
              </a:pathLst>
            </a:custGeom>
            <a:ln w="33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7694737" y="910835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1186" y="0"/>
                  </a:moveTo>
                  <a:lnTo>
                    <a:pt x="0" y="6625"/>
                  </a:lnTo>
                  <a:lnTo>
                    <a:pt x="1831" y="18908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7696568" y="9127266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70">
                  <a:moveTo>
                    <a:pt x="0" y="0"/>
                  </a:moveTo>
                  <a:lnTo>
                    <a:pt x="1173" y="7325"/>
                  </a:lnTo>
                  <a:lnTo>
                    <a:pt x="2514" y="12545"/>
                  </a:lnTo>
                  <a:lnTo>
                    <a:pt x="4879" y="18161"/>
                  </a:lnTo>
                  <a:lnTo>
                    <a:pt x="9122" y="26673"/>
                  </a:lnTo>
                </a:path>
              </a:pathLst>
            </a:custGeom>
            <a:ln w="34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7705691" y="9153940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70">
                  <a:moveTo>
                    <a:pt x="0" y="0"/>
                  </a:moveTo>
                  <a:lnTo>
                    <a:pt x="4398" y="8507"/>
                  </a:lnTo>
                  <a:lnTo>
                    <a:pt x="7845" y="14087"/>
                  </a:lnTo>
                  <a:lnTo>
                    <a:pt x="12126" y="19211"/>
                  </a:lnTo>
                  <a:lnTo>
                    <a:pt x="19024" y="26349"/>
                  </a:lnTo>
                </a:path>
              </a:pathLst>
            </a:custGeom>
            <a:ln w="33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7724715" y="9180289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4" h="19050">
                  <a:moveTo>
                    <a:pt x="0" y="0"/>
                  </a:moveTo>
                  <a:lnTo>
                    <a:pt x="7001" y="7021"/>
                  </a:lnTo>
                  <a:lnTo>
                    <a:pt x="12007" y="11333"/>
                  </a:lnTo>
                  <a:lnTo>
                    <a:pt x="17422" y="14708"/>
                  </a:lnTo>
                  <a:lnTo>
                    <a:pt x="25651" y="18922"/>
                  </a:lnTo>
                </a:path>
              </a:pathLst>
            </a:custGeom>
            <a:ln w="32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7750367" y="9199211"/>
              <a:ext cx="27940" cy="7620"/>
            </a:xfrm>
            <a:custGeom>
              <a:avLst/>
              <a:gdLst/>
              <a:ahLst/>
              <a:cxnLst/>
              <a:rect l="l" t="t" r="r" b="b"/>
              <a:pathLst>
                <a:path w="27940" h="7620">
                  <a:moveTo>
                    <a:pt x="0" y="0"/>
                  </a:moveTo>
                  <a:lnTo>
                    <a:pt x="8258" y="4030"/>
                  </a:lnTo>
                  <a:lnTo>
                    <a:pt x="13880" y="6125"/>
                  </a:lnTo>
                  <a:lnTo>
                    <a:pt x="19445" y="6963"/>
                  </a:lnTo>
                  <a:lnTo>
                    <a:pt x="27535" y="7219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7777903" y="9199391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5" h="7620">
                  <a:moveTo>
                    <a:pt x="0" y="7039"/>
                  </a:moveTo>
                  <a:lnTo>
                    <a:pt x="8039" y="7073"/>
                  </a:lnTo>
                  <a:lnTo>
                    <a:pt x="13249" y="6351"/>
                  </a:lnTo>
                  <a:lnTo>
                    <a:pt x="17905" y="4213"/>
                  </a:lnTo>
                  <a:lnTo>
                    <a:pt x="24286" y="0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7802189" y="9177944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5" h="21590">
                  <a:moveTo>
                    <a:pt x="0" y="21447"/>
                  </a:moveTo>
                  <a:lnTo>
                    <a:pt x="6261" y="17008"/>
                  </a:lnTo>
                  <a:lnTo>
                    <a:pt x="10086" y="13294"/>
                  </a:lnTo>
                  <a:lnTo>
                    <a:pt x="13039" y="8295"/>
                  </a:lnTo>
                  <a:lnTo>
                    <a:pt x="16683" y="0"/>
                  </a:lnTo>
                </a:path>
              </a:pathLst>
            </a:custGeom>
            <a:ln w="33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7818872" y="9145494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4" h="33020">
                  <a:moveTo>
                    <a:pt x="0" y="32449"/>
                  </a:moveTo>
                  <a:lnTo>
                    <a:pt x="3487" y="23982"/>
                  </a:lnTo>
                  <a:lnTo>
                    <a:pt x="5337" y="17780"/>
                  </a:lnTo>
                  <a:lnTo>
                    <a:pt x="6169" y="10800"/>
                  </a:lnTo>
                  <a:lnTo>
                    <a:pt x="6602" y="0"/>
                  </a:lnTo>
                </a:path>
              </a:pathLst>
            </a:custGeom>
            <a:ln w="33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7820845" y="9109455"/>
              <a:ext cx="5080" cy="36195"/>
            </a:xfrm>
            <a:custGeom>
              <a:avLst/>
              <a:gdLst/>
              <a:ahLst/>
              <a:cxnLst/>
              <a:rect l="l" t="t" r="r" b="b"/>
              <a:pathLst>
                <a:path w="5079" h="36195">
                  <a:moveTo>
                    <a:pt x="4629" y="36038"/>
                  </a:moveTo>
                  <a:lnTo>
                    <a:pt x="4887" y="25183"/>
                  </a:lnTo>
                  <a:lnTo>
                    <a:pt x="4490" y="17810"/>
                  </a:lnTo>
                  <a:lnTo>
                    <a:pt x="3006" y="10542"/>
                  </a:lnTo>
                  <a:lnTo>
                    <a:pt x="0" y="0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7805949" y="9078440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4895" y="31015"/>
                  </a:moveTo>
                  <a:lnTo>
                    <a:pt x="11729" y="20551"/>
                  </a:lnTo>
                  <a:lnTo>
                    <a:pt x="9122" y="13832"/>
                  </a:lnTo>
                  <a:lnTo>
                    <a:pt x="5677" y="7951"/>
                  </a:lnTo>
                  <a:lnTo>
                    <a:pt x="0" y="0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7785715" y="9058059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4">
                  <a:moveTo>
                    <a:pt x="20234" y="20380"/>
                  </a:moveTo>
                  <a:lnTo>
                    <a:pt x="14472" y="12595"/>
                  </a:lnTo>
                  <a:lnTo>
                    <a:pt x="10444" y="7877"/>
                  </a:lnTo>
                  <a:lnTo>
                    <a:pt x="6252" y="4315"/>
                  </a:lnTo>
                  <a:lnTo>
                    <a:pt x="0" y="0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7767466" y="9050214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5" h="8254">
                  <a:moveTo>
                    <a:pt x="18248" y="7844"/>
                  </a:moveTo>
                  <a:lnTo>
                    <a:pt x="7694" y="738"/>
                  </a:lnTo>
                  <a:lnTo>
                    <a:pt x="0" y="0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7759555" y="9049475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09">
                  <a:moveTo>
                    <a:pt x="7911" y="739"/>
                  </a:moveTo>
                  <a:lnTo>
                    <a:pt x="217" y="0"/>
                  </a:lnTo>
                  <a:lnTo>
                    <a:pt x="0" y="3447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7898532" y="8972132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605" y="4242"/>
                  </a:moveTo>
                  <a:lnTo>
                    <a:pt x="802" y="212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7875535" y="8911620"/>
              <a:ext cx="23495" cy="60960"/>
            </a:xfrm>
            <a:custGeom>
              <a:avLst/>
              <a:gdLst/>
              <a:ahLst/>
              <a:cxnLst/>
              <a:rect l="l" t="t" r="r" b="b"/>
              <a:pathLst>
                <a:path w="23495" h="60959">
                  <a:moveTo>
                    <a:pt x="22997" y="60511"/>
                  </a:moveTo>
                  <a:lnTo>
                    <a:pt x="9918" y="25499"/>
                  </a:lnTo>
                  <a:lnTo>
                    <a:pt x="3163" y="7525"/>
                  </a:lnTo>
                  <a:lnTo>
                    <a:pt x="576" y="916"/>
                  </a:lnTo>
                  <a:lnTo>
                    <a:pt x="0" y="0"/>
                  </a:lnTo>
                </a:path>
              </a:pathLst>
            </a:custGeom>
            <a:ln w="33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7875150" y="8911620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385" y="0"/>
                  </a:moveTo>
                  <a:lnTo>
                    <a:pt x="0" y="51"/>
                  </a:lnTo>
                  <a:lnTo>
                    <a:pt x="2458" y="11686"/>
                  </a:lnTo>
                </a:path>
              </a:pathLst>
            </a:custGeom>
            <a:ln w="33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7877608" y="8923307"/>
              <a:ext cx="20955" cy="87630"/>
            </a:xfrm>
            <a:custGeom>
              <a:avLst/>
              <a:gdLst/>
              <a:ahLst/>
              <a:cxnLst/>
              <a:rect l="l" t="t" r="r" b="b"/>
              <a:pathLst>
                <a:path w="20954" h="87629">
                  <a:moveTo>
                    <a:pt x="0" y="0"/>
                  </a:moveTo>
                  <a:lnTo>
                    <a:pt x="8096" y="33707"/>
                  </a:lnTo>
                  <a:lnTo>
                    <a:pt x="12949" y="54028"/>
                  </a:lnTo>
                  <a:lnTo>
                    <a:pt x="16498" y="69138"/>
                  </a:lnTo>
                  <a:lnTo>
                    <a:pt x="20681" y="87213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7898290" y="9010520"/>
              <a:ext cx="26670" cy="116205"/>
            </a:xfrm>
            <a:custGeom>
              <a:avLst/>
              <a:gdLst/>
              <a:ahLst/>
              <a:cxnLst/>
              <a:rect l="l" t="t" r="r" b="b"/>
              <a:pathLst>
                <a:path w="26670" h="116204">
                  <a:moveTo>
                    <a:pt x="0" y="0"/>
                  </a:moveTo>
                  <a:lnTo>
                    <a:pt x="11910" y="52891"/>
                  </a:lnTo>
                  <a:lnTo>
                    <a:pt x="18604" y="82585"/>
                  </a:lnTo>
                  <a:lnTo>
                    <a:pt x="22536" y="99940"/>
                  </a:lnTo>
                  <a:lnTo>
                    <a:pt x="26157" y="115814"/>
                  </a:lnTo>
                </a:path>
              </a:pathLst>
            </a:custGeom>
            <a:ln w="31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7924447" y="9126334"/>
              <a:ext cx="10160" cy="40005"/>
            </a:xfrm>
            <a:custGeom>
              <a:avLst/>
              <a:gdLst/>
              <a:ahLst/>
              <a:cxnLst/>
              <a:rect l="l" t="t" r="r" b="b"/>
              <a:pathLst>
                <a:path w="10159" h="40004">
                  <a:moveTo>
                    <a:pt x="0" y="0"/>
                  </a:moveTo>
                  <a:lnTo>
                    <a:pt x="3360" y="14687"/>
                  </a:lnTo>
                  <a:lnTo>
                    <a:pt x="5474" y="23738"/>
                  </a:lnTo>
                  <a:lnTo>
                    <a:pt x="7235" y="30892"/>
                  </a:lnTo>
                  <a:lnTo>
                    <a:pt x="9538" y="39889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7933986" y="9166224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5" h="19684">
                  <a:moveTo>
                    <a:pt x="0" y="0"/>
                  </a:moveTo>
                  <a:lnTo>
                    <a:pt x="3828" y="14885"/>
                  </a:lnTo>
                  <a:lnTo>
                    <a:pt x="5681" y="19199"/>
                  </a:lnTo>
                </a:path>
              </a:pathLst>
            </a:custGeom>
            <a:ln w="31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7939667" y="9183709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0" y="1714"/>
                  </a:moveTo>
                  <a:lnTo>
                    <a:pt x="1853" y="6029"/>
                  </a:lnTo>
                  <a:lnTo>
                    <a:pt x="2054" y="0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7939888" y="9133924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5">
                  <a:moveTo>
                    <a:pt x="1833" y="49784"/>
                  </a:moveTo>
                  <a:lnTo>
                    <a:pt x="1052" y="30247"/>
                  </a:lnTo>
                  <a:lnTo>
                    <a:pt x="600" y="18549"/>
                  </a:lnTo>
                  <a:lnTo>
                    <a:pt x="307" y="10022"/>
                  </a:lnTo>
                  <a:lnTo>
                    <a:pt x="0" y="0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7939637" y="9101797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40" h="32384">
                  <a:moveTo>
                    <a:pt x="251" y="32126"/>
                  </a:moveTo>
                  <a:lnTo>
                    <a:pt x="0" y="22379"/>
                  </a:lnTo>
                  <a:lnTo>
                    <a:pt x="95" y="15784"/>
                  </a:lnTo>
                  <a:lnTo>
                    <a:pt x="699" y="9328"/>
                  </a:lnTo>
                  <a:lnTo>
                    <a:pt x="1972" y="0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7941609" y="9074471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4" h="27940">
                  <a:moveTo>
                    <a:pt x="0" y="27326"/>
                  </a:moveTo>
                  <a:lnTo>
                    <a:pt x="1375" y="18072"/>
                  </a:lnTo>
                  <a:lnTo>
                    <a:pt x="2690" y="12141"/>
                  </a:lnTo>
                  <a:lnTo>
                    <a:pt x="4717" y="6971"/>
                  </a:lnTo>
                  <a:lnTo>
                    <a:pt x="8226" y="0"/>
                  </a:lnTo>
                </a:path>
              </a:pathLst>
            </a:custGeom>
            <a:ln w="32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7949836" y="9056530"/>
              <a:ext cx="15875" cy="18415"/>
            </a:xfrm>
            <a:custGeom>
              <a:avLst/>
              <a:gdLst/>
              <a:ahLst/>
              <a:cxnLst/>
              <a:rect l="l" t="t" r="r" b="b"/>
              <a:pathLst>
                <a:path w="15875" h="18415">
                  <a:moveTo>
                    <a:pt x="0" y="17940"/>
                  </a:moveTo>
                  <a:lnTo>
                    <a:pt x="6010" y="6306"/>
                  </a:lnTo>
                  <a:lnTo>
                    <a:pt x="15482" y="0"/>
                  </a:lnTo>
                </a:path>
              </a:pathLst>
            </a:custGeom>
            <a:ln w="33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7965318" y="9049348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20">
                  <a:moveTo>
                    <a:pt x="0" y="7182"/>
                  </a:moveTo>
                  <a:lnTo>
                    <a:pt x="9472" y="875"/>
                  </a:lnTo>
                  <a:lnTo>
                    <a:pt x="21737" y="0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7987055" y="9048920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0" y="428"/>
                  </a:moveTo>
                  <a:lnTo>
                    <a:pt x="7289" y="0"/>
                  </a:lnTo>
                  <a:lnTo>
                    <a:pt x="12318" y="288"/>
                  </a:lnTo>
                  <a:lnTo>
                    <a:pt x="17427" y="1681"/>
                  </a:lnTo>
                  <a:lnTo>
                    <a:pt x="24956" y="4567"/>
                  </a:lnTo>
                </a:path>
              </a:pathLst>
            </a:custGeom>
            <a:ln w="33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8012012" y="9053487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0"/>
                  </a:moveTo>
                  <a:lnTo>
                    <a:pt x="7505" y="3055"/>
                  </a:lnTo>
                  <a:lnTo>
                    <a:pt x="12450" y="5630"/>
                  </a:lnTo>
                  <a:lnTo>
                    <a:pt x="17035" y="9128"/>
                  </a:lnTo>
                  <a:lnTo>
                    <a:pt x="23459" y="14950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8035471" y="9068437"/>
              <a:ext cx="18415" cy="23495"/>
            </a:xfrm>
            <a:custGeom>
              <a:avLst/>
              <a:gdLst/>
              <a:ahLst/>
              <a:cxnLst/>
              <a:rect l="l" t="t" r="r" b="b"/>
              <a:pathLst>
                <a:path w="18415" h="23495">
                  <a:moveTo>
                    <a:pt x="0" y="0"/>
                  </a:moveTo>
                  <a:lnTo>
                    <a:pt x="6336" y="5954"/>
                  </a:lnTo>
                  <a:lnTo>
                    <a:pt x="10310" y="10380"/>
                  </a:lnTo>
                  <a:lnTo>
                    <a:pt x="13597" y="15475"/>
                  </a:lnTo>
                  <a:lnTo>
                    <a:pt x="17874" y="23436"/>
                  </a:lnTo>
                </a:path>
              </a:pathLst>
            </a:custGeom>
            <a:ln w="33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8053346" y="9091874"/>
              <a:ext cx="10160" cy="29209"/>
            </a:xfrm>
            <a:custGeom>
              <a:avLst/>
              <a:gdLst/>
              <a:ahLst/>
              <a:cxnLst/>
              <a:rect l="l" t="t" r="r" b="b"/>
              <a:pathLst>
                <a:path w="10159" h="29209">
                  <a:moveTo>
                    <a:pt x="0" y="0"/>
                  </a:moveTo>
                  <a:lnTo>
                    <a:pt x="4154" y="8044"/>
                  </a:lnTo>
                  <a:lnTo>
                    <a:pt x="6584" y="13719"/>
                  </a:lnTo>
                  <a:lnTo>
                    <a:pt x="8229" y="19720"/>
                  </a:lnTo>
                  <a:lnTo>
                    <a:pt x="10030" y="2874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8063376" y="9120615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0" y="0"/>
                  </a:moveTo>
                  <a:lnTo>
                    <a:pt x="1680" y="9020"/>
                  </a:lnTo>
                  <a:lnTo>
                    <a:pt x="2480" y="15019"/>
                  </a:lnTo>
                  <a:lnTo>
                    <a:pt x="2617" y="20689"/>
                  </a:lnTo>
                  <a:lnTo>
                    <a:pt x="2306" y="28724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8063037" y="9149339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2646" y="0"/>
                  </a:moveTo>
                  <a:lnTo>
                    <a:pt x="2030" y="13485"/>
                  </a:lnTo>
                  <a:lnTo>
                    <a:pt x="0" y="22805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5" name="object 1165"/>
          <p:cNvGrpSpPr/>
          <p:nvPr/>
        </p:nvGrpSpPr>
        <p:grpSpPr>
          <a:xfrm>
            <a:off x="8193944" y="8966821"/>
            <a:ext cx="74930" cy="228600"/>
            <a:chOff x="8193944" y="8966821"/>
            <a:chExt cx="74930" cy="228600"/>
          </a:xfrm>
        </p:grpSpPr>
        <p:sp>
          <p:nvSpPr>
            <p:cNvPr id="1166" name="object 1166"/>
            <p:cNvSpPr/>
            <p:nvPr/>
          </p:nvSpPr>
          <p:spPr>
            <a:xfrm>
              <a:off x="8215831" y="90660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32" y="1147"/>
                  </a:moveTo>
                  <a:lnTo>
                    <a:pt x="516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8211313" y="906027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17" y="5773"/>
                  </a:moveTo>
                  <a:lnTo>
                    <a:pt x="0" y="396"/>
                  </a:lnTo>
                  <a:lnTo>
                    <a:pt x="118" y="0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8211432" y="9059877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396"/>
                  </a:moveTo>
                  <a:lnTo>
                    <a:pt x="118" y="0"/>
                  </a:lnTo>
                  <a:lnTo>
                    <a:pt x="2830" y="5486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8214262" y="9065363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4" h="18415">
                  <a:moveTo>
                    <a:pt x="0" y="0"/>
                  </a:moveTo>
                  <a:lnTo>
                    <a:pt x="2711" y="5486"/>
                  </a:lnTo>
                  <a:lnTo>
                    <a:pt x="6822" y="17921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8221085" y="9083285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5">
                  <a:moveTo>
                    <a:pt x="0" y="0"/>
                  </a:moveTo>
                  <a:lnTo>
                    <a:pt x="2437" y="7458"/>
                  </a:lnTo>
                  <a:lnTo>
                    <a:pt x="4079" y="13039"/>
                  </a:lnTo>
                  <a:lnTo>
                    <a:pt x="5674" y="19527"/>
                  </a:lnTo>
                  <a:lnTo>
                    <a:pt x="7966" y="29708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8229052" y="9112993"/>
              <a:ext cx="6985" cy="35560"/>
            </a:xfrm>
            <a:custGeom>
              <a:avLst/>
              <a:gdLst/>
              <a:ahLst/>
              <a:cxnLst/>
              <a:rect l="l" t="t" r="r" b="b"/>
              <a:pathLst>
                <a:path w="6984" h="35559">
                  <a:moveTo>
                    <a:pt x="0" y="0"/>
                  </a:moveTo>
                  <a:lnTo>
                    <a:pt x="2268" y="10265"/>
                  </a:lnTo>
                  <a:lnTo>
                    <a:pt x="3689" y="17347"/>
                  </a:lnTo>
                  <a:lnTo>
                    <a:pt x="4864" y="24541"/>
                  </a:lnTo>
                  <a:lnTo>
                    <a:pt x="6390" y="35140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8235442" y="9148134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79">
                  <a:moveTo>
                    <a:pt x="0" y="0"/>
                  </a:moveTo>
                  <a:lnTo>
                    <a:pt x="1498" y="10524"/>
                  </a:lnTo>
                  <a:lnTo>
                    <a:pt x="2477" y="17196"/>
                  </a:lnTo>
                  <a:lnTo>
                    <a:pt x="3368" y="22863"/>
                  </a:lnTo>
                  <a:lnTo>
                    <a:pt x="4603" y="30371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8250471" y="899387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916" y="1261"/>
                  </a:moveTo>
                  <a:lnTo>
                    <a:pt x="458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8246899" y="8985644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09" h="8254">
                  <a:moveTo>
                    <a:pt x="3571" y="8233"/>
                  </a:moveTo>
                  <a:lnTo>
                    <a:pt x="141" y="1540"/>
                  </a:lnTo>
                  <a:lnTo>
                    <a:pt x="0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8246758" y="8984104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141" y="1539"/>
                  </a:moveTo>
                  <a:lnTo>
                    <a:pt x="0" y="0"/>
                  </a:lnTo>
                  <a:lnTo>
                    <a:pt x="3840" y="3705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6" name="object 1176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8384870" y="9038533"/>
            <a:ext cx="199956" cy="182954"/>
          </a:xfrm>
          <a:prstGeom prst="rect">
            <a:avLst/>
          </a:prstGeom>
        </p:spPr>
      </p:pic>
      <p:pic>
        <p:nvPicPr>
          <p:cNvPr id="1177" name="object 1177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8633707" y="8871719"/>
            <a:ext cx="266357" cy="339980"/>
          </a:xfrm>
          <a:prstGeom prst="rect">
            <a:avLst/>
          </a:prstGeom>
        </p:spPr>
      </p:pic>
      <p:pic>
        <p:nvPicPr>
          <p:cNvPr id="1178" name="object 1178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617421" y="9866337"/>
            <a:ext cx="170840" cy="203526"/>
          </a:xfrm>
          <a:prstGeom prst="rect">
            <a:avLst/>
          </a:prstGeom>
        </p:spPr>
      </p:pic>
      <p:pic>
        <p:nvPicPr>
          <p:cNvPr id="1179" name="object 1179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51607" y="9905069"/>
            <a:ext cx="156771" cy="159094"/>
          </a:xfrm>
          <a:prstGeom prst="rect">
            <a:avLst/>
          </a:prstGeom>
        </p:spPr>
      </p:pic>
      <p:grpSp>
        <p:nvGrpSpPr>
          <p:cNvPr id="1180" name="object 1180"/>
          <p:cNvGrpSpPr/>
          <p:nvPr/>
        </p:nvGrpSpPr>
        <p:grpSpPr>
          <a:xfrm>
            <a:off x="1091187" y="9861863"/>
            <a:ext cx="457834" cy="214629"/>
            <a:chOff x="1091187" y="9861863"/>
            <a:chExt cx="457834" cy="214629"/>
          </a:xfrm>
        </p:grpSpPr>
        <p:pic>
          <p:nvPicPr>
            <p:cNvPr id="1181" name="object 118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091187" y="9879282"/>
              <a:ext cx="210561" cy="196883"/>
            </a:xfrm>
            <a:prstGeom prst="rect">
              <a:avLst/>
            </a:prstGeom>
          </p:spPr>
        </p:pic>
        <p:pic>
          <p:nvPicPr>
            <p:cNvPr id="1182" name="object 118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344029" y="9861863"/>
              <a:ext cx="204805" cy="194951"/>
            </a:xfrm>
            <a:prstGeom prst="rect">
              <a:avLst/>
            </a:prstGeom>
          </p:spPr>
        </p:pic>
      </p:grpSp>
      <p:grpSp>
        <p:nvGrpSpPr>
          <p:cNvPr id="1183" name="object 1183"/>
          <p:cNvGrpSpPr/>
          <p:nvPr/>
        </p:nvGrpSpPr>
        <p:grpSpPr>
          <a:xfrm>
            <a:off x="1604506" y="9809234"/>
            <a:ext cx="60325" cy="205740"/>
            <a:chOff x="1604506" y="9809234"/>
            <a:chExt cx="60325" cy="205740"/>
          </a:xfrm>
        </p:grpSpPr>
        <p:sp>
          <p:nvSpPr>
            <p:cNvPr id="1184" name="object 1184"/>
            <p:cNvSpPr/>
            <p:nvPr/>
          </p:nvSpPr>
          <p:spPr>
            <a:xfrm>
              <a:off x="1644423" y="989534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1644423" y="9885248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5" h="10159">
                  <a:moveTo>
                    <a:pt x="-17434" y="5050"/>
                  </a:moveTo>
                  <a:lnTo>
                    <a:pt x="17664" y="5050"/>
                  </a:lnTo>
                </a:path>
              </a:pathLst>
            </a:custGeom>
            <a:ln w="44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1644652" y="9880568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0" y="4680"/>
                  </a:moveTo>
                  <a:lnTo>
                    <a:pt x="229" y="996"/>
                  </a:lnTo>
                  <a:lnTo>
                    <a:pt x="744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1645396" y="9879571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69" h="5715">
                  <a:moveTo>
                    <a:pt x="0" y="996"/>
                  </a:moveTo>
                  <a:lnTo>
                    <a:pt x="514" y="0"/>
                  </a:lnTo>
                  <a:lnTo>
                    <a:pt x="1029" y="5715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1646425" y="9885287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0" y="0"/>
                  </a:moveTo>
                  <a:lnTo>
                    <a:pt x="514" y="5716"/>
                  </a:lnTo>
                  <a:lnTo>
                    <a:pt x="756" y="18538"/>
                  </a:lnTo>
                </a:path>
              </a:pathLst>
            </a:custGeom>
            <a:ln w="34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1647099" y="9903826"/>
              <a:ext cx="635" cy="31115"/>
            </a:xfrm>
            <a:custGeom>
              <a:avLst/>
              <a:gdLst/>
              <a:ahLst/>
              <a:cxnLst/>
              <a:rect l="l" t="t" r="r" b="b"/>
              <a:pathLst>
                <a:path w="635" h="31115">
                  <a:moveTo>
                    <a:pt x="127" y="-17118"/>
                  </a:moveTo>
                  <a:lnTo>
                    <a:pt x="127" y="47683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1644835" y="9934391"/>
              <a:ext cx="2540" cy="64769"/>
            </a:xfrm>
            <a:custGeom>
              <a:avLst/>
              <a:gdLst/>
              <a:ahLst/>
              <a:cxnLst/>
              <a:rect l="l" t="t" r="r" b="b"/>
              <a:pathLst>
                <a:path w="2539" h="64770">
                  <a:moveTo>
                    <a:pt x="2264" y="0"/>
                  </a:moveTo>
                  <a:lnTo>
                    <a:pt x="1311" y="30469"/>
                  </a:lnTo>
                  <a:lnTo>
                    <a:pt x="758" y="47312"/>
                  </a:lnTo>
                  <a:lnTo>
                    <a:pt x="391" y="56544"/>
                  </a:lnTo>
                  <a:lnTo>
                    <a:pt x="0" y="64182"/>
                  </a:lnTo>
                </a:path>
              </a:pathLst>
            </a:custGeom>
            <a:ln w="32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1604556" y="9831666"/>
              <a:ext cx="35560" cy="44450"/>
            </a:xfrm>
            <a:custGeom>
              <a:avLst/>
              <a:gdLst/>
              <a:ahLst/>
              <a:cxnLst/>
              <a:rect l="l" t="t" r="r" b="b"/>
              <a:pathLst>
                <a:path w="35560" h="44450">
                  <a:moveTo>
                    <a:pt x="35560" y="7327"/>
                  </a:moveTo>
                  <a:lnTo>
                    <a:pt x="35331" y="7327"/>
                  </a:lnTo>
                  <a:lnTo>
                    <a:pt x="35331" y="0"/>
                  </a:lnTo>
                  <a:lnTo>
                    <a:pt x="0" y="0"/>
                  </a:lnTo>
                  <a:lnTo>
                    <a:pt x="0" y="42252"/>
                  </a:lnTo>
                  <a:lnTo>
                    <a:pt x="406" y="42252"/>
                  </a:lnTo>
                  <a:lnTo>
                    <a:pt x="406" y="44081"/>
                  </a:lnTo>
                  <a:lnTo>
                    <a:pt x="35560" y="44081"/>
                  </a:lnTo>
                  <a:lnTo>
                    <a:pt x="35560" y="732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1621857" y="9836878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69" h="12700">
                  <a:moveTo>
                    <a:pt x="170" y="12238"/>
                  </a:moveTo>
                  <a:lnTo>
                    <a:pt x="0" y="6745"/>
                  </a:lnTo>
                  <a:lnTo>
                    <a:pt x="1060" y="0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1622918" y="9826367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4" h="10795">
                  <a:moveTo>
                    <a:pt x="0" y="10510"/>
                  </a:moveTo>
                  <a:lnTo>
                    <a:pt x="1060" y="3766"/>
                  </a:lnTo>
                  <a:lnTo>
                    <a:pt x="4423" y="0"/>
                  </a:lnTo>
                </a:path>
              </a:pathLst>
            </a:custGeom>
            <a:ln w="34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94" name="object 1194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1778827" y="9846476"/>
            <a:ext cx="217356" cy="191687"/>
          </a:xfrm>
          <a:prstGeom prst="rect">
            <a:avLst/>
          </a:prstGeom>
        </p:spPr>
      </p:pic>
      <p:pic>
        <p:nvPicPr>
          <p:cNvPr id="1195" name="object 1195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2047632" y="9717358"/>
            <a:ext cx="435499" cy="332165"/>
          </a:xfrm>
          <a:prstGeom prst="rect">
            <a:avLst/>
          </a:prstGeom>
        </p:spPr>
      </p:pic>
      <p:grpSp>
        <p:nvGrpSpPr>
          <p:cNvPr id="1196" name="object 1196"/>
          <p:cNvGrpSpPr/>
          <p:nvPr/>
        </p:nvGrpSpPr>
        <p:grpSpPr>
          <a:xfrm>
            <a:off x="3115032" y="9720188"/>
            <a:ext cx="462280" cy="431800"/>
            <a:chOff x="3115032" y="9720188"/>
            <a:chExt cx="462280" cy="431800"/>
          </a:xfrm>
        </p:grpSpPr>
        <p:pic>
          <p:nvPicPr>
            <p:cNvPr id="1197" name="object 119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115032" y="9847897"/>
              <a:ext cx="188894" cy="201479"/>
            </a:xfrm>
            <a:prstGeom prst="rect">
              <a:avLst/>
            </a:prstGeom>
          </p:spPr>
        </p:pic>
        <p:pic>
          <p:nvPicPr>
            <p:cNvPr id="1198" name="object 1198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323941" y="9720188"/>
              <a:ext cx="253191" cy="431396"/>
            </a:xfrm>
            <a:prstGeom prst="rect">
              <a:avLst/>
            </a:prstGeom>
          </p:spPr>
        </p:pic>
      </p:grpSp>
      <p:pic>
        <p:nvPicPr>
          <p:cNvPr id="1199" name="object 1199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4060592" y="9852128"/>
            <a:ext cx="270068" cy="162882"/>
          </a:xfrm>
          <a:prstGeom prst="rect">
            <a:avLst/>
          </a:prstGeom>
        </p:spPr>
      </p:pic>
      <p:pic>
        <p:nvPicPr>
          <p:cNvPr id="1200" name="object 1200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4828849" y="9698331"/>
            <a:ext cx="217952" cy="352052"/>
          </a:xfrm>
          <a:prstGeom prst="rect">
            <a:avLst/>
          </a:prstGeom>
        </p:spPr>
      </p:pic>
      <p:grpSp>
        <p:nvGrpSpPr>
          <p:cNvPr id="1201" name="object 1201"/>
          <p:cNvGrpSpPr/>
          <p:nvPr/>
        </p:nvGrpSpPr>
        <p:grpSpPr>
          <a:xfrm>
            <a:off x="5117014" y="9770465"/>
            <a:ext cx="81915" cy="231775"/>
            <a:chOff x="5117014" y="9770465"/>
            <a:chExt cx="81915" cy="231775"/>
          </a:xfrm>
        </p:grpSpPr>
        <p:pic>
          <p:nvPicPr>
            <p:cNvPr id="1202" name="object 120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117014" y="9854512"/>
              <a:ext cx="71877" cy="147519"/>
            </a:xfrm>
            <a:prstGeom prst="rect">
              <a:avLst/>
            </a:prstGeom>
          </p:spPr>
        </p:pic>
        <p:sp>
          <p:nvSpPr>
            <p:cNvPr id="1203" name="object 1203"/>
            <p:cNvSpPr/>
            <p:nvPr/>
          </p:nvSpPr>
          <p:spPr>
            <a:xfrm>
              <a:off x="5178768" y="9798413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2178" y="572"/>
                  </a:moveTo>
                  <a:lnTo>
                    <a:pt x="1089" y="286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5156110" y="9787603"/>
              <a:ext cx="22860" cy="11430"/>
            </a:xfrm>
            <a:custGeom>
              <a:avLst/>
              <a:gdLst/>
              <a:ahLst/>
              <a:cxnLst/>
              <a:rect l="l" t="t" r="r" b="b"/>
              <a:pathLst>
                <a:path w="22860" h="11429">
                  <a:moveTo>
                    <a:pt x="22657" y="10810"/>
                  </a:moveTo>
                  <a:lnTo>
                    <a:pt x="467" y="0"/>
                  </a:lnTo>
                  <a:lnTo>
                    <a:pt x="0" y="428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5155644" y="978803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466" y="0"/>
                  </a:moveTo>
                  <a:lnTo>
                    <a:pt x="0" y="429"/>
                  </a:lnTo>
                  <a:lnTo>
                    <a:pt x="3264" y="3419"/>
                  </a:lnTo>
                </a:path>
              </a:pathLst>
            </a:custGeom>
            <a:ln w="34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6" name="object 1206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5283567" y="9848045"/>
            <a:ext cx="260619" cy="230462"/>
          </a:xfrm>
          <a:prstGeom prst="rect">
            <a:avLst/>
          </a:prstGeom>
        </p:spPr>
      </p:pic>
      <p:pic>
        <p:nvPicPr>
          <p:cNvPr id="1207" name="object 1207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5632549" y="9852827"/>
            <a:ext cx="150441" cy="361595"/>
          </a:xfrm>
          <a:prstGeom prst="rect">
            <a:avLst/>
          </a:prstGeom>
        </p:spPr>
      </p:pic>
      <p:grpSp>
        <p:nvGrpSpPr>
          <p:cNvPr id="1208" name="object 1208"/>
          <p:cNvGrpSpPr/>
          <p:nvPr/>
        </p:nvGrpSpPr>
        <p:grpSpPr>
          <a:xfrm>
            <a:off x="5733141" y="9711614"/>
            <a:ext cx="50800" cy="60960"/>
            <a:chOff x="5733141" y="9711614"/>
            <a:chExt cx="50800" cy="60960"/>
          </a:xfrm>
        </p:grpSpPr>
        <p:sp>
          <p:nvSpPr>
            <p:cNvPr id="1209" name="object 1209"/>
            <p:cNvSpPr/>
            <p:nvPr/>
          </p:nvSpPr>
          <p:spPr>
            <a:xfrm>
              <a:off x="5750603" y="975490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-17462" y="1777"/>
                  </a:moveTo>
                  <a:lnTo>
                    <a:pt x="17462" y="1777"/>
                  </a:lnTo>
                </a:path>
              </a:pathLst>
            </a:custGeom>
            <a:ln w="3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5750603" y="9745433"/>
              <a:ext cx="635" cy="9525"/>
            </a:xfrm>
            <a:custGeom>
              <a:avLst/>
              <a:gdLst/>
              <a:ahLst/>
              <a:cxnLst/>
              <a:rect l="l" t="t" r="r" b="b"/>
              <a:pathLst>
                <a:path w="635" h="9525">
                  <a:moveTo>
                    <a:pt x="0" y="9469"/>
                  </a:moveTo>
                  <a:lnTo>
                    <a:pt x="0" y="591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5751062" y="9734343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0" y="11090"/>
                  </a:moveTo>
                  <a:lnTo>
                    <a:pt x="458" y="5175"/>
                  </a:lnTo>
                  <a:lnTo>
                    <a:pt x="1947" y="0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5753009" y="9728961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0" y="5381"/>
                  </a:moveTo>
                  <a:lnTo>
                    <a:pt x="1488" y="206"/>
                  </a:lnTo>
                  <a:lnTo>
                    <a:pt x="5381" y="0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5758390" y="9728754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0" y="206"/>
                  </a:moveTo>
                  <a:lnTo>
                    <a:pt x="3892" y="0"/>
                  </a:lnTo>
                  <a:lnTo>
                    <a:pt x="8262" y="3965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14" name="object 1214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5865646" y="9808080"/>
            <a:ext cx="159460" cy="225756"/>
          </a:xfrm>
          <a:prstGeom prst="rect">
            <a:avLst/>
          </a:prstGeom>
        </p:spPr>
      </p:pic>
      <p:pic>
        <p:nvPicPr>
          <p:cNvPr id="1215" name="object 1215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6079985" y="9817794"/>
            <a:ext cx="238580" cy="210304"/>
          </a:xfrm>
          <a:prstGeom prst="rect">
            <a:avLst/>
          </a:prstGeom>
        </p:spPr>
      </p:pic>
      <p:grpSp>
        <p:nvGrpSpPr>
          <p:cNvPr id="1216" name="object 1216"/>
          <p:cNvGrpSpPr/>
          <p:nvPr/>
        </p:nvGrpSpPr>
        <p:grpSpPr>
          <a:xfrm>
            <a:off x="6436140" y="9823123"/>
            <a:ext cx="231775" cy="212090"/>
            <a:chOff x="6436140" y="9823123"/>
            <a:chExt cx="231775" cy="212090"/>
          </a:xfrm>
        </p:grpSpPr>
        <p:sp>
          <p:nvSpPr>
            <p:cNvPr id="1217" name="object 1217"/>
            <p:cNvSpPr/>
            <p:nvPr/>
          </p:nvSpPr>
          <p:spPr>
            <a:xfrm>
              <a:off x="6588533" y="9854501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427" y="10535"/>
                  </a:moveTo>
                  <a:lnTo>
                    <a:pt x="11165" y="9158"/>
                  </a:lnTo>
                  <a:lnTo>
                    <a:pt x="9904" y="7782"/>
                  </a:lnTo>
                </a:path>
                <a:path w="12700" h="10795">
                  <a:moveTo>
                    <a:pt x="9904" y="7782"/>
                  </a:moveTo>
                  <a:lnTo>
                    <a:pt x="7381" y="50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6568307" y="9844725"/>
              <a:ext cx="20320" cy="10160"/>
            </a:xfrm>
            <a:custGeom>
              <a:avLst/>
              <a:gdLst/>
              <a:ahLst/>
              <a:cxnLst/>
              <a:rect l="l" t="t" r="r" b="b"/>
              <a:pathLst>
                <a:path w="20320" h="10159">
                  <a:moveTo>
                    <a:pt x="20225" y="9776"/>
                  </a:moveTo>
                  <a:lnTo>
                    <a:pt x="12844" y="4746"/>
                  </a:lnTo>
                  <a:lnTo>
                    <a:pt x="0" y="0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6539411" y="9840050"/>
              <a:ext cx="29209" cy="5080"/>
            </a:xfrm>
            <a:custGeom>
              <a:avLst/>
              <a:gdLst/>
              <a:ahLst/>
              <a:cxnLst/>
              <a:rect l="l" t="t" r="r" b="b"/>
              <a:pathLst>
                <a:path w="29209" h="5079">
                  <a:moveTo>
                    <a:pt x="28895" y="4674"/>
                  </a:moveTo>
                  <a:lnTo>
                    <a:pt x="21219" y="1932"/>
                  </a:lnTo>
                  <a:lnTo>
                    <a:pt x="15650" y="530"/>
                  </a:lnTo>
                  <a:lnTo>
                    <a:pt x="9480" y="32"/>
                  </a:lnTo>
                  <a:lnTo>
                    <a:pt x="0" y="0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6506894" y="9840050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20" h="7620">
                  <a:moveTo>
                    <a:pt x="32517" y="0"/>
                  </a:moveTo>
                  <a:lnTo>
                    <a:pt x="22980" y="153"/>
                  </a:lnTo>
                  <a:lnTo>
                    <a:pt x="16413" y="958"/>
                  </a:lnTo>
                  <a:lnTo>
                    <a:pt x="9770" y="3095"/>
                  </a:lnTo>
                  <a:lnTo>
                    <a:pt x="0" y="7242"/>
                  </a:lnTo>
                </a:path>
              </a:pathLst>
            </a:custGeom>
            <a:ln w="33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6477160" y="984729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734" y="0"/>
                  </a:moveTo>
                  <a:lnTo>
                    <a:pt x="20007" y="4377"/>
                  </a:lnTo>
                  <a:lnTo>
                    <a:pt x="13667" y="8130"/>
                  </a:lnTo>
                  <a:lnTo>
                    <a:pt x="7927" y="13322"/>
                  </a:lnTo>
                  <a:lnTo>
                    <a:pt x="0" y="22018"/>
                  </a:lnTo>
                </a:path>
              </a:pathLst>
            </a:custGeom>
            <a:ln w="32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6457469" y="9869310"/>
              <a:ext cx="19685" cy="35560"/>
            </a:xfrm>
            <a:custGeom>
              <a:avLst/>
              <a:gdLst/>
              <a:ahLst/>
              <a:cxnLst/>
              <a:rect l="l" t="t" r="r" b="b"/>
              <a:pathLst>
                <a:path w="19685" h="35559">
                  <a:moveTo>
                    <a:pt x="19690" y="0"/>
                  </a:moveTo>
                  <a:lnTo>
                    <a:pt x="11919" y="8898"/>
                  </a:lnTo>
                  <a:lnTo>
                    <a:pt x="7278" y="15510"/>
                  </a:lnTo>
                  <a:lnTo>
                    <a:pt x="3920" y="23117"/>
                  </a:lnTo>
                  <a:lnTo>
                    <a:pt x="0" y="34999"/>
                  </a:lnTo>
                </a:path>
              </a:pathLst>
            </a:custGeom>
            <a:ln w="32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6452408" y="9904309"/>
              <a:ext cx="5080" cy="40640"/>
            </a:xfrm>
            <a:custGeom>
              <a:avLst/>
              <a:gdLst/>
              <a:ahLst/>
              <a:cxnLst/>
              <a:rect l="l" t="t" r="r" b="b"/>
              <a:pathLst>
                <a:path w="5079" h="40640">
                  <a:moveTo>
                    <a:pt x="5061" y="0"/>
                  </a:moveTo>
                  <a:lnTo>
                    <a:pt x="1418" y="11968"/>
                  </a:lnTo>
                  <a:lnTo>
                    <a:pt x="0" y="20177"/>
                  </a:lnTo>
                  <a:lnTo>
                    <a:pt x="622" y="28422"/>
                  </a:lnTo>
                  <a:lnTo>
                    <a:pt x="3103" y="40502"/>
                  </a:lnTo>
                </a:path>
              </a:pathLst>
            </a:custGeom>
            <a:ln w="32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6455511" y="9944812"/>
              <a:ext cx="22225" cy="36830"/>
            </a:xfrm>
            <a:custGeom>
              <a:avLst/>
              <a:gdLst/>
              <a:ahLst/>
              <a:cxnLst/>
              <a:rect l="l" t="t" r="r" b="b"/>
              <a:pathLst>
                <a:path w="22225" h="36829">
                  <a:moveTo>
                    <a:pt x="0" y="0"/>
                  </a:moveTo>
                  <a:lnTo>
                    <a:pt x="2855" y="12020"/>
                  </a:lnTo>
                  <a:lnTo>
                    <a:pt x="6103" y="19845"/>
                  </a:lnTo>
                  <a:lnTo>
                    <a:pt x="11808" y="26912"/>
                  </a:lnTo>
                  <a:lnTo>
                    <a:pt x="22037" y="36658"/>
                  </a:lnTo>
                </a:path>
              </a:pathLst>
            </a:custGeom>
            <a:ln w="32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6477549" y="9981471"/>
              <a:ext cx="45085" cy="26034"/>
            </a:xfrm>
            <a:custGeom>
              <a:avLst/>
              <a:gdLst/>
              <a:ahLst/>
              <a:cxnLst/>
              <a:rect l="l" t="t" r="r" b="b"/>
              <a:pathLst>
                <a:path w="45084" h="26034">
                  <a:moveTo>
                    <a:pt x="0" y="0"/>
                  </a:moveTo>
                  <a:lnTo>
                    <a:pt x="10588" y="9573"/>
                  </a:lnTo>
                  <a:lnTo>
                    <a:pt x="18806" y="15435"/>
                  </a:lnTo>
                  <a:lnTo>
                    <a:pt x="28875" y="19988"/>
                  </a:lnTo>
                  <a:lnTo>
                    <a:pt x="45013" y="25636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6522563" y="10007107"/>
              <a:ext cx="55244" cy="11430"/>
            </a:xfrm>
            <a:custGeom>
              <a:avLst/>
              <a:gdLst/>
              <a:ahLst/>
              <a:cxnLst/>
              <a:rect l="l" t="t" r="r" b="b"/>
              <a:pathLst>
                <a:path w="55245" h="11429">
                  <a:moveTo>
                    <a:pt x="0" y="0"/>
                  </a:moveTo>
                  <a:lnTo>
                    <a:pt x="16294" y="5420"/>
                  </a:lnTo>
                  <a:lnTo>
                    <a:pt x="27457" y="8378"/>
                  </a:lnTo>
                  <a:lnTo>
                    <a:pt x="38646" y="9910"/>
                  </a:lnTo>
                  <a:lnTo>
                    <a:pt x="55019" y="11052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6577582" y="10015979"/>
              <a:ext cx="46990" cy="3810"/>
            </a:xfrm>
            <a:custGeom>
              <a:avLst/>
              <a:gdLst/>
              <a:ahLst/>
              <a:cxnLst/>
              <a:rect l="l" t="t" r="r" b="b"/>
              <a:pathLst>
                <a:path w="46990" h="3809">
                  <a:moveTo>
                    <a:pt x="0" y="2180"/>
                  </a:moveTo>
                  <a:lnTo>
                    <a:pt x="16244" y="3115"/>
                  </a:lnTo>
                  <a:lnTo>
                    <a:pt x="26535" y="3200"/>
                  </a:lnTo>
                  <a:lnTo>
                    <a:pt x="35259" y="2229"/>
                  </a:lnTo>
                  <a:lnTo>
                    <a:pt x="46806" y="0"/>
                  </a:lnTo>
                </a:path>
              </a:pathLst>
            </a:custGeom>
            <a:ln w="31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6624388" y="10005811"/>
              <a:ext cx="27940" cy="10795"/>
            </a:xfrm>
            <a:custGeom>
              <a:avLst/>
              <a:gdLst/>
              <a:ahLst/>
              <a:cxnLst/>
              <a:rect l="l" t="t" r="r" b="b"/>
              <a:pathLst>
                <a:path w="27940" h="10795">
                  <a:moveTo>
                    <a:pt x="0" y="10168"/>
                  </a:moveTo>
                  <a:lnTo>
                    <a:pt x="11247" y="7813"/>
                  </a:lnTo>
                  <a:lnTo>
                    <a:pt x="17876" y="5969"/>
                  </a:lnTo>
                  <a:lnTo>
                    <a:pt x="22477" y="3682"/>
                  </a:lnTo>
                  <a:lnTo>
                    <a:pt x="27643" y="0"/>
                  </a:lnTo>
                </a:path>
              </a:pathLst>
            </a:custGeom>
            <a:ln w="31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9" name="object 1229"/>
          <p:cNvGrpSpPr/>
          <p:nvPr/>
        </p:nvGrpSpPr>
        <p:grpSpPr>
          <a:xfrm>
            <a:off x="6623605" y="9714740"/>
            <a:ext cx="348615" cy="292100"/>
            <a:chOff x="6623605" y="9714740"/>
            <a:chExt cx="348615" cy="292100"/>
          </a:xfrm>
        </p:grpSpPr>
        <p:sp>
          <p:nvSpPr>
            <p:cNvPr id="1230" name="object 1230"/>
            <p:cNvSpPr/>
            <p:nvPr/>
          </p:nvSpPr>
          <p:spPr>
            <a:xfrm>
              <a:off x="6648192" y="97392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802" y="1146"/>
                  </a:moveTo>
                  <a:lnTo>
                    <a:pt x="401" y="57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6644305" y="9732118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20">
                  <a:moveTo>
                    <a:pt x="3887" y="7177"/>
                  </a:moveTo>
                  <a:lnTo>
                    <a:pt x="628" y="1571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6644305" y="9732118"/>
              <a:ext cx="9525" cy="22860"/>
            </a:xfrm>
            <a:custGeom>
              <a:avLst/>
              <a:gdLst/>
              <a:ahLst/>
              <a:cxnLst/>
              <a:rect l="l" t="t" r="r" b="b"/>
              <a:pathLst>
                <a:path w="9525" h="22859">
                  <a:moveTo>
                    <a:pt x="0" y="0"/>
                  </a:moveTo>
                  <a:lnTo>
                    <a:pt x="3286" y="7751"/>
                  </a:lnTo>
                  <a:lnTo>
                    <a:pt x="9049" y="22442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6653355" y="9754561"/>
              <a:ext cx="14604" cy="40005"/>
            </a:xfrm>
            <a:custGeom>
              <a:avLst/>
              <a:gdLst/>
              <a:ahLst/>
              <a:cxnLst/>
              <a:rect l="l" t="t" r="r" b="b"/>
              <a:pathLst>
                <a:path w="14604" h="40004">
                  <a:moveTo>
                    <a:pt x="0" y="0"/>
                  </a:moveTo>
                  <a:lnTo>
                    <a:pt x="3460" y="8880"/>
                  </a:lnTo>
                  <a:lnTo>
                    <a:pt x="6076" y="15952"/>
                  </a:lnTo>
                  <a:lnTo>
                    <a:pt x="9162" y="24914"/>
                  </a:lnTo>
                  <a:lnTo>
                    <a:pt x="14036" y="39468"/>
                  </a:lnTo>
                </a:path>
              </a:pathLst>
            </a:custGeom>
            <a:ln w="34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6667391" y="9794030"/>
              <a:ext cx="17145" cy="55880"/>
            </a:xfrm>
            <a:custGeom>
              <a:avLst/>
              <a:gdLst/>
              <a:ahLst/>
              <a:cxnLst/>
              <a:rect l="l" t="t" r="r" b="b"/>
              <a:pathLst>
                <a:path w="17145" h="55879">
                  <a:moveTo>
                    <a:pt x="0" y="0"/>
                  </a:moveTo>
                  <a:lnTo>
                    <a:pt x="4921" y="14801"/>
                  </a:lnTo>
                  <a:lnTo>
                    <a:pt x="8345" y="25499"/>
                  </a:lnTo>
                  <a:lnTo>
                    <a:pt x="11876" y="37279"/>
                  </a:lnTo>
                  <a:lnTo>
                    <a:pt x="17119" y="55329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6684511" y="9849359"/>
              <a:ext cx="15875" cy="60325"/>
            </a:xfrm>
            <a:custGeom>
              <a:avLst/>
              <a:gdLst/>
              <a:ahLst/>
              <a:cxnLst/>
              <a:rect l="l" t="t" r="r" b="b"/>
              <a:pathLst>
                <a:path w="15875" h="60325">
                  <a:moveTo>
                    <a:pt x="0" y="0"/>
                  </a:moveTo>
                  <a:lnTo>
                    <a:pt x="5222" y="18124"/>
                  </a:lnTo>
                  <a:lnTo>
                    <a:pt x="8605" y="30426"/>
                  </a:lnTo>
                  <a:lnTo>
                    <a:pt x="11626" y="42541"/>
                  </a:lnTo>
                  <a:lnTo>
                    <a:pt x="15763" y="60104"/>
                  </a:lnTo>
                </a:path>
              </a:pathLst>
            </a:custGeom>
            <a:ln w="31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6700274" y="9909463"/>
              <a:ext cx="10795" cy="50800"/>
            </a:xfrm>
            <a:custGeom>
              <a:avLst/>
              <a:gdLst/>
              <a:ahLst/>
              <a:cxnLst/>
              <a:rect l="l" t="t" r="r" b="b"/>
              <a:pathLst>
                <a:path w="10795" h="50800">
                  <a:moveTo>
                    <a:pt x="0" y="0"/>
                  </a:moveTo>
                  <a:lnTo>
                    <a:pt x="4057" y="17416"/>
                  </a:lnTo>
                  <a:lnTo>
                    <a:pt x="6520" y="28512"/>
                  </a:lnTo>
                  <a:lnTo>
                    <a:pt x="8388" y="38048"/>
                  </a:lnTo>
                  <a:lnTo>
                    <a:pt x="10659" y="50786"/>
                  </a:lnTo>
                </a:path>
              </a:pathLst>
            </a:custGeom>
            <a:ln w="31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6710934" y="9960250"/>
              <a:ext cx="5715" cy="31115"/>
            </a:xfrm>
            <a:custGeom>
              <a:avLst/>
              <a:gdLst/>
              <a:ahLst/>
              <a:cxnLst/>
              <a:rect l="l" t="t" r="r" b="b"/>
              <a:pathLst>
                <a:path w="5715" h="31115">
                  <a:moveTo>
                    <a:pt x="0" y="0"/>
                  </a:moveTo>
                  <a:lnTo>
                    <a:pt x="2185" y="12427"/>
                  </a:lnTo>
                  <a:lnTo>
                    <a:pt x="3452" y="19794"/>
                  </a:lnTo>
                  <a:lnTo>
                    <a:pt x="4285" y="24999"/>
                  </a:lnTo>
                  <a:lnTo>
                    <a:pt x="5168" y="30946"/>
                  </a:lnTo>
                </a:path>
              </a:pathLst>
            </a:custGeom>
            <a:ln w="31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6647619" y="986780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14"/>
                  </a:moveTo>
                  <a:lnTo>
                    <a:pt x="18838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6643613" y="9867064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4005" y="744"/>
                  </a:moveTo>
                  <a:lnTo>
                    <a:pt x="2630" y="5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6640983" y="986569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629" y="1373"/>
                  </a:moveTo>
                  <a:lnTo>
                    <a:pt x="0" y="858"/>
                  </a:lnTo>
                  <a:lnTo>
                    <a:pt x="1382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6642366" y="9863932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4" h="1904">
                  <a:moveTo>
                    <a:pt x="0" y="1758"/>
                  </a:moveTo>
                  <a:lnTo>
                    <a:pt x="1382" y="899"/>
                  </a:lnTo>
                  <a:lnTo>
                    <a:pt x="13264" y="0"/>
                  </a:lnTo>
                </a:path>
              </a:pathLst>
            </a:custGeom>
            <a:ln w="34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6655630" y="9862155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1776"/>
                  </a:moveTo>
                  <a:lnTo>
                    <a:pt x="7256" y="1243"/>
                  </a:lnTo>
                  <a:lnTo>
                    <a:pt x="13497" y="880"/>
                  </a:lnTo>
                  <a:lnTo>
                    <a:pt x="22160" y="521"/>
                  </a:lnTo>
                  <a:lnTo>
                    <a:pt x="36686" y="0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6692317" y="9856594"/>
              <a:ext cx="193040" cy="5715"/>
            </a:xfrm>
            <a:custGeom>
              <a:avLst/>
              <a:gdLst/>
              <a:ahLst/>
              <a:cxnLst/>
              <a:rect l="l" t="t" r="r" b="b"/>
              <a:pathLst>
                <a:path w="193040" h="5715">
                  <a:moveTo>
                    <a:pt x="0" y="5560"/>
                  </a:moveTo>
                  <a:lnTo>
                    <a:pt x="95440" y="2891"/>
                  </a:lnTo>
                  <a:lnTo>
                    <a:pt x="147355" y="1421"/>
                  </a:lnTo>
                  <a:lnTo>
                    <a:pt x="173834" y="631"/>
                  </a:lnTo>
                  <a:lnTo>
                    <a:pt x="192969" y="0"/>
                  </a:lnTo>
                </a:path>
              </a:pathLst>
            </a:custGeom>
            <a:ln w="30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6885286" y="9853887"/>
              <a:ext cx="66040" cy="3175"/>
            </a:xfrm>
            <a:custGeom>
              <a:avLst/>
              <a:gdLst/>
              <a:ahLst/>
              <a:cxnLst/>
              <a:rect l="l" t="t" r="r" b="b"/>
              <a:pathLst>
                <a:path w="66040" h="3175">
                  <a:moveTo>
                    <a:pt x="0" y="2707"/>
                  </a:moveTo>
                  <a:lnTo>
                    <a:pt x="35520" y="1332"/>
                  </a:lnTo>
                  <a:lnTo>
                    <a:pt x="54199" y="592"/>
                  </a:lnTo>
                  <a:lnTo>
                    <a:pt x="62193" y="232"/>
                  </a:lnTo>
                  <a:lnTo>
                    <a:pt x="65658" y="0"/>
                  </a:lnTo>
                </a:path>
              </a:pathLst>
            </a:custGeom>
            <a:ln w="31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6950944" y="9853548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40">
                  <a:moveTo>
                    <a:pt x="0" y="338"/>
                  </a:moveTo>
                  <a:lnTo>
                    <a:pt x="4335" y="0"/>
                  </a:lnTo>
                  <a:lnTo>
                    <a:pt x="288" y="1912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6939536" y="9855460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5" h="7620">
                  <a:moveTo>
                    <a:pt x="11696" y="0"/>
                  </a:moveTo>
                  <a:lnTo>
                    <a:pt x="7649" y="1912"/>
                  </a:lnTo>
                  <a:lnTo>
                    <a:pt x="0" y="7116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6924361" y="986257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>
                  <a:moveTo>
                    <a:pt x="15174" y="0"/>
                  </a:moveTo>
                  <a:lnTo>
                    <a:pt x="7523" y="5203"/>
                  </a:lnTo>
                  <a:lnTo>
                    <a:pt x="0" y="14755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6911109" y="9877333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4" h="23495">
                  <a:moveTo>
                    <a:pt x="13251" y="0"/>
                  </a:moveTo>
                  <a:lnTo>
                    <a:pt x="8812" y="5733"/>
                  </a:lnTo>
                  <a:lnTo>
                    <a:pt x="5952" y="10045"/>
                  </a:lnTo>
                  <a:lnTo>
                    <a:pt x="3429" y="15097"/>
                  </a:lnTo>
                  <a:lnTo>
                    <a:pt x="0" y="23049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6901588" y="9900383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521" y="0"/>
                  </a:moveTo>
                  <a:lnTo>
                    <a:pt x="6150" y="8036"/>
                  </a:lnTo>
                  <a:lnTo>
                    <a:pt x="4035" y="13682"/>
                  </a:lnTo>
                  <a:lnTo>
                    <a:pt x="2282" y="19606"/>
                  </a:lnTo>
                  <a:lnTo>
                    <a:pt x="0" y="28478"/>
                  </a:lnTo>
                </a:path>
              </a:pathLst>
            </a:custGeom>
            <a:ln w="33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6896110" y="9928861"/>
              <a:ext cx="5715" cy="28575"/>
            </a:xfrm>
            <a:custGeom>
              <a:avLst/>
              <a:gdLst/>
              <a:ahLst/>
              <a:cxnLst/>
              <a:rect l="l" t="t" r="r" b="b"/>
              <a:pathLst>
                <a:path w="5715" h="28575">
                  <a:moveTo>
                    <a:pt x="5477" y="0"/>
                  </a:moveTo>
                  <a:lnTo>
                    <a:pt x="3258" y="8865"/>
                  </a:lnTo>
                  <a:lnTo>
                    <a:pt x="1947" y="14742"/>
                  </a:lnTo>
                  <a:lnTo>
                    <a:pt x="1033" y="20256"/>
                  </a:lnTo>
                  <a:lnTo>
                    <a:pt x="0" y="28039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6916722" y="9749442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90" h="13334">
                  <a:moveTo>
                    <a:pt x="8470" y="12766"/>
                  </a:moveTo>
                  <a:lnTo>
                    <a:pt x="7094" y="11046"/>
                  </a:lnTo>
                  <a:lnTo>
                    <a:pt x="5717" y="9326"/>
                  </a:lnTo>
                </a:path>
                <a:path w="8890" h="13334">
                  <a:moveTo>
                    <a:pt x="5717" y="9326"/>
                  </a:moveTo>
                  <a:lnTo>
                    <a:pt x="2965" y="58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6913756" y="9739613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2965" y="9828"/>
                  </a:moveTo>
                  <a:lnTo>
                    <a:pt x="0" y="3942"/>
                  </a:lnTo>
                  <a:lnTo>
                    <a:pt x="689" y="0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6914445" y="9735671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5">
                  <a:moveTo>
                    <a:pt x="0" y="3942"/>
                  </a:moveTo>
                  <a:lnTo>
                    <a:pt x="689" y="0"/>
                  </a:lnTo>
                  <a:lnTo>
                    <a:pt x="7191" y="1541"/>
                  </a:lnTo>
                </a:path>
              </a:pathLst>
            </a:custGeom>
            <a:ln w="34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6921636" y="9737213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20">
                  <a:moveTo>
                    <a:pt x="0" y="0"/>
                  </a:moveTo>
                  <a:lnTo>
                    <a:pt x="6501" y="1542"/>
                  </a:lnTo>
                  <a:lnTo>
                    <a:pt x="15132" y="7235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55" name="object 1255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037892" y="9776258"/>
            <a:ext cx="189028" cy="212424"/>
          </a:xfrm>
          <a:prstGeom prst="rect">
            <a:avLst/>
          </a:prstGeom>
        </p:spPr>
      </p:pic>
      <p:pic>
        <p:nvPicPr>
          <p:cNvPr id="1256" name="object 1256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7290617" y="9766487"/>
            <a:ext cx="228412" cy="203902"/>
          </a:xfrm>
          <a:prstGeom prst="rect">
            <a:avLst/>
          </a:prstGeom>
        </p:spPr>
      </p:pic>
      <p:grpSp>
        <p:nvGrpSpPr>
          <p:cNvPr id="1257" name="object 1257"/>
          <p:cNvGrpSpPr/>
          <p:nvPr/>
        </p:nvGrpSpPr>
        <p:grpSpPr>
          <a:xfrm>
            <a:off x="7857550" y="9650357"/>
            <a:ext cx="643255" cy="414020"/>
            <a:chOff x="7857550" y="9650357"/>
            <a:chExt cx="643255" cy="414020"/>
          </a:xfrm>
        </p:grpSpPr>
        <p:pic>
          <p:nvPicPr>
            <p:cNvPr id="1258" name="object 1258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7857550" y="9734390"/>
              <a:ext cx="225498" cy="217223"/>
            </a:xfrm>
            <a:prstGeom prst="rect">
              <a:avLst/>
            </a:prstGeom>
          </p:spPr>
        </p:pic>
        <p:pic>
          <p:nvPicPr>
            <p:cNvPr id="1259" name="object 1259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106500" y="9650357"/>
              <a:ext cx="393715" cy="413847"/>
            </a:xfrm>
            <a:prstGeom prst="rect">
              <a:avLst/>
            </a:prstGeom>
          </p:spPr>
        </p:pic>
      </p:grpSp>
      <p:pic>
        <p:nvPicPr>
          <p:cNvPr id="1260" name="object 1260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731189" y="10453627"/>
            <a:ext cx="394479" cy="446481"/>
          </a:xfrm>
          <a:prstGeom prst="rect">
            <a:avLst/>
          </a:prstGeom>
        </p:spPr>
      </p:pic>
      <p:pic>
        <p:nvPicPr>
          <p:cNvPr id="1261" name="object 1261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1182698" y="10634683"/>
            <a:ext cx="269160" cy="162891"/>
          </a:xfrm>
          <a:prstGeom prst="rect">
            <a:avLst/>
          </a:prstGeom>
        </p:spPr>
      </p:pic>
      <p:pic>
        <p:nvPicPr>
          <p:cNvPr id="1262" name="object 1262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1566265" y="10493512"/>
            <a:ext cx="235652" cy="322065"/>
          </a:xfrm>
          <a:prstGeom prst="rect">
            <a:avLst/>
          </a:prstGeom>
        </p:spPr>
      </p:pic>
      <p:pic>
        <p:nvPicPr>
          <p:cNvPr id="1263" name="object 1263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861034" y="10596360"/>
            <a:ext cx="192710" cy="178600"/>
          </a:xfrm>
          <a:prstGeom prst="rect">
            <a:avLst/>
          </a:prstGeom>
        </p:spPr>
      </p:pic>
      <p:grpSp>
        <p:nvGrpSpPr>
          <p:cNvPr id="1264" name="object 1264"/>
          <p:cNvGrpSpPr/>
          <p:nvPr/>
        </p:nvGrpSpPr>
        <p:grpSpPr>
          <a:xfrm>
            <a:off x="2199217" y="10627138"/>
            <a:ext cx="320040" cy="177800"/>
            <a:chOff x="2199217" y="10627138"/>
            <a:chExt cx="320040" cy="177800"/>
          </a:xfrm>
        </p:grpSpPr>
        <p:sp>
          <p:nvSpPr>
            <p:cNvPr id="1265" name="object 1265"/>
            <p:cNvSpPr/>
            <p:nvPr/>
          </p:nvSpPr>
          <p:spPr>
            <a:xfrm>
              <a:off x="2224608" y="10653872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62" y="114"/>
                  </a:moveTo>
                  <a:lnTo>
                    <a:pt x="2044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2219063" y="10654101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5544" y="0"/>
                  </a:moveTo>
                  <a:lnTo>
                    <a:pt x="2563" y="229"/>
                  </a:lnTo>
                  <a:lnTo>
                    <a:pt x="0" y="120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2216500" y="1065530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563" y="0"/>
                  </a:moveTo>
                  <a:lnTo>
                    <a:pt x="0" y="973"/>
                  </a:lnTo>
                  <a:lnTo>
                    <a:pt x="628" y="5384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2217128" y="10660688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70">
                  <a:moveTo>
                    <a:pt x="0" y="0"/>
                  </a:moveTo>
                  <a:lnTo>
                    <a:pt x="628" y="4410"/>
                  </a:lnTo>
                  <a:lnTo>
                    <a:pt x="5342" y="13720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2222471" y="10674409"/>
              <a:ext cx="10795" cy="23495"/>
            </a:xfrm>
            <a:custGeom>
              <a:avLst/>
              <a:gdLst/>
              <a:ahLst/>
              <a:cxnLst/>
              <a:rect l="l" t="t" r="r" b="b"/>
              <a:pathLst>
                <a:path w="10794" h="23495">
                  <a:moveTo>
                    <a:pt x="0" y="0"/>
                  </a:moveTo>
                  <a:lnTo>
                    <a:pt x="2818" y="5599"/>
                  </a:lnTo>
                  <a:lnTo>
                    <a:pt x="4872" y="9879"/>
                  </a:lnTo>
                  <a:lnTo>
                    <a:pt x="7163" y="15013"/>
                  </a:lnTo>
                  <a:lnTo>
                    <a:pt x="10694" y="23173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2233165" y="10697582"/>
              <a:ext cx="11430" cy="29209"/>
            </a:xfrm>
            <a:custGeom>
              <a:avLst/>
              <a:gdLst/>
              <a:ahLst/>
              <a:cxnLst/>
              <a:rect l="l" t="t" r="r" b="b"/>
              <a:pathLst>
                <a:path w="11430" h="29209">
                  <a:moveTo>
                    <a:pt x="0" y="0"/>
                  </a:moveTo>
                  <a:lnTo>
                    <a:pt x="3532" y="8251"/>
                  </a:lnTo>
                  <a:lnTo>
                    <a:pt x="5838" y="14032"/>
                  </a:lnTo>
                  <a:lnTo>
                    <a:pt x="7932" y="20068"/>
                  </a:lnTo>
                  <a:lnTo>
                    <a:pt x="10828" y="29088"/>
                  </a:lnTo>
                </a:path>
              </a:pathLst>
            </a:custGeom>
            <a:ln w="33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2243994" y="10726670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19" h="27304">
                  <a:moveTo>
                    <a:pt x="0" y="0"/>
                  </a:moveTo>
                  <a:lnTo>
                    <a:pt x="2844" y="8986"/>
                  </a:lnTo>
                  <a:lnTo>
                    <a:pt x="4571" y="14795"/>
                  </a:lnTo>
                  <a:lnTo>
                    <a:pt x="5882" y="19958"/>
                  </a:lnTo>
                  <a:lnTo>
                    <a:pt x="7479" y="27007"/>
                  </a:lnTo>
                </a:path>
              </a:pathLst>
            </a:custGeom>
            <a:ln w="33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2251473" y="10753678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5">
                  <a:moveTo>
                    <a:pt x="0" y="0"/>
                  </a:moveTo>
                  <a:lnTo>
                    <a:pt x="2630" y="11782"/>
                  </a:lnTo>
                  <a:lnTo>
                    <a:pt x="3466" y="16695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2254939" y="10770373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0" y="0"/>
                  </a:moveTo>
                  <a:lnTo>
                    <a:pt x="835" y="4912"/>
                  </a:lnTo>
                  <a:lnTo>
                    <a:pt x="1117" y="875"/>
                  </a:lnTo>
                </a:path>
              </a:pathLst>
            </a:custGeom>
            <a:ln w="33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2256057" y="10754671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69" h="17145">
                  <a:moveTo>
                    <a:pt x="0" y="16578"/>
                  </a:moveTo>
                  <a:lnTo>
                    <a:pt x="281" y="12541"/>
                  </a:lnTo>
                  <a:lnTo>
                    <a:pt x="1203" y="0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2257261" y="10725647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09">
                  <a:moveTo>
                    <a:pt x="0" y="29023"/>
                  </a:moveTo>
                  <a:lnTo>
                    <a:pt x="570" y="21515"/>
                  </a:lnTo>
                  <a:lnTo>
                    <a:pt x="1103" y="15990"/>
                  </a:lnTo>
                  <a:lnTo>
                    <a:pt x="1907" y="9725"/>
                  </a:lnTo>
                  <a:lnTo>
                    <a:pt x="3291" y="0"/>
                  </a:lnTo>
                </a:path>
              </a:pathLst>
            </a:custGeom>
            <a:ln w="34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2260552" y="10692913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19" h="33020">
                  <a:moveTo>
                    <a:pt x="0" y="32734"/>
                  </a:moveTo>
                  <a:lnTo>
                    <a:pt x="1450" y="22951"/>
                  </a:lnTo>
                  <a:lnTo>
                    <a:pt x="2722" y="16280"/>
                  </a:lnTo>
                  <a:lnTo>
                    <a:pt x="4522" y="9653"/>
                  </a:lnTo>
                  <a:lnTo>
                    <a:pt x="7562" y="0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2268115" y="10665043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5" h="27940">
                  <a:moveTo>
                    <a:pt x="0" y="27869"/>
                  </a:moveTo>
                  <a:lnTo>
                    <a:pt x="3122" y="18292"/>
                  </a:lnTo>
                  <a:lnTo>
                    <a:pt x="5504" y="12197"/>
                  </a:lnTo>
                  <a:lnTo>
                    <a:pt x="8352" y="6970"/>
                  </a:lnTo>
                  <a:lnTo>
                    <a:pt x="12874" y="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2280989" y="10648595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4" h="16509">
                  <a:moveTo>
                    <a:pt x="0" y="16447"/>
                  </a:moveTo>
                  <a:lnTo>
                    <a:pt x="7681" y="4830"/>
                  </a:lnTo>
                  <a:lnTo>
                    <a:pt x="16678" y="0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2297668" y="10643765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79">
                  <a:moveTo>
                    <a:pt x="0" y="4830"/>
                  </a:moveTo>
                  <a:lnTo>
                    <a:pt x="8996" y="0"/>
                  </a:lnTo>
                  <a:lnTo>
                    <a:pt x="18490" y="3817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2316159" y="10647582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0"/>
                  </a:moveTo>
                  <a:lnTo>
                    <a:pt x="9493" y="3818"/>
                  </a:lnTo>
                  <a:lnTo>
                    <a:pt x="17850" y="15468"/>
                  </a:lnTo>
                </a:path>
              </a:pathLst>
            </a:custGeom>
            <a:ln w="33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2334009" y="10663051"/>
              <a:ext cx="14604" cy="29209"/>
            </a:xfrm>
            <a:custGeom>
              <a:avLst/>
              <a:gdLst/>
              <a:ahLst/>
              <a:cxnLst/>
              <a:rect l="l" t="t" r="r" b="b"/>
              <a:pathLst>
                <a:path w="14605" h="29209">
                  <a:moveTo>
                    <a:pt x="0" y="0"/>
                  </a:moveTo>
                  <a:lnTo>
                    <a:pt x="4922" y="7004"/>
                  </a:lnTo>
                  <a:lnTo>
                    <a:pt x="8045" y="12346"/>
                  </a:lnTo>
                  <a:lnTo>
                    <a:pt x="10700" y="18731"/>
                  </a:lnTo>
                  <a:lnTo>
                    <a:pt x="14222" y="28866"/>
                  </a:lnTo>
                </a:path>
              </a:pathLst>
            </a:custGeom>
            <a:ln w="33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2348232" y="10691917"/>
              <a:ext cx="8890" cy="35560"/>
            </a:xfrm>
            <a:custGeom>
              <a:avLst/>
              <a:gdLst/>
              <a:ahLst/>
              <a:cxnLst/>
              <a:rect l="l" t="t" r="r" b="b"/>
              <a:pathLst>
                <a:path w="8889" h="35559">
                  <a:moveTo>
                    <a:pt x="0" y="0"/>
                  </a:moveTo>
                  <a:lnTo>
                    <a:pt x="3437" y="10236"/>
                  </a:lnTo>
                  <a:lnTo>
                    <a:pt x="5499" y="17340"/>
                  </a:lnTo>
                  <a:lnTo>
                    <a:pt x="7011" y="24634"/>
                  </a:lnTo>
                  <a:lnTo>
                    <a:pt x="8799" y="35441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2357031" y="10727359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10" h="32384">
                  <a:moveTo>
                    <a:pt x="0" y="0"/>
                  </a:moveTo>
                  <a:lnTo>
                    <a:pt x="1705" y="10757"/>
                  </a:lnTo>
                  <a:lnTo>
                    <a:pt x="2647" y="17714"/>
                  </a:lnTo>
                  <a:lnTo>
                    <a:pt x="3162" y="23902"/>
                  </a:lnTo>
                  <a:lnTo>
                    <a:pt x="3585" y="32356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2360617" y="10759715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90">
                  <a:moveTo>
                    <a:pt x="0" y="0"/>
                  </a:moveTo>
                  <a:lnTo>
                    <a:pt x="653" y="14130"/>
                  </a:lnTo>
                  <a:lnTo>
                    <a:pt x="311" y="21346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2360031" y="10781062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20">
                  <a:moveTo>
                    <a:pt x="897" y="0"/>
                  </a:moveTo>
                  <a:lnTo>
                    <a:pt x="555" y="7215"/>
                  </a:lnTo>
                  <a:lnTo>
                    <a:pt x="0" y="5672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2359431" y="10775516"/>
              <a:ext cx="635" cy="11430"/>
            </a:xfrm>
            <a:custGeom>
              <a:avLst/>
              <a:gdLst/>
              <a:ahLst/>
              <a:cxnLst/>
              <a:rect l="l" t="t" r="r" b="b"/>
              <a:pathLst>
                <a:path w="635" h="11429">
                  <a:moveTo>
                    <a:pt x="599" y="11217"/>
                  </a:moveTo>
                  <a:lnTo>
                    <a:pt x="44" y="9674"/>
                  </a:lnTo>
                  <a:lnTo>
                    <a:pt x="0" y="0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2359387" y="10751441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39" h="24129">
                  <a:moveTo>
                    <a:pt x="44" y="24075"/>
                  </a:moveTo>
                  <a:lnTo>
                    <a:pt x="0" y="14400"/>
                  </a:lnTo>
                  <a:lnTo>
                    <a:pt x="2084" y="0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2361472" y="10721688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5">
                  <a:moveTo>
                    <a:pt x="0" y="29752"/>
                  </a:moveTo>
                  <a:lnTo>
                    <a:pt x="1273" y="21187"/>
                  </a:lnTo>
                  <a:lnTo>
                    <a:pt x="2366" y="15232"/>
                  </a:lnTo>
                  <a:lnTo>
                    <a:pt x="3882" y="9100"/>
                  </a:lnTo>
                  <a:lnTo>
                    <a:pt x="6423" y="0"/>
                  </a:lnTo>
                </a:path>
              </a:pathLst>
            </a:custGeom>
            <a:ln w="33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2367896" y="10693661"/>
              <a:ext cx="11430" cy="28575"/>
            </a:xfrm>
            <a:custGeom>
              <a:avLst/>
              <a:gdLst/>
              <a:ahLst/>
              <a:cxnLst/>
              <a:rect l="l" t="t" r="r" b="b"/>
              <a:pathLst>
                <a:path w="11430" h="28575">
                  <a:moveTo>
                    <a:pt x="0" y="28026"/>
                  </a:moveTo>
                  <a:lnTo>
                    <a:pt x="2617" y="18953"/>
                  </a:lnTo>
                  <a:lnTo>
                    <a:pt x="4672" y="13009"/>
                  </a:lnTo>
                  <a:lnTo>
                    <a:pt x="7226" y="7567"/>
                  </a:lnTo>
                  <a:lnTo>
                    <a:pt x="11343" y="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2379239" y="10672626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10" h="21590">
                  <a:moveTo>
                    <a:pt x="0" y="21035"/>
                  </a:moveTo>
                  <a:lnTo>
                    <a:pt x="4193" y="13577"/>
                  </a:lnTo>
                  <a:lnTo>
                    <a:pt x="7278" y="8900"/>
                  </a:lnTo>
                  <a:lnTo>
                    <a:pt x="10775" y="5032"/>
                  </a:lnTo>
                  <a:lnTo>
                    <a:pt x="16202" y="0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2395441" y="10660600"/>
              <a:ext cx="20320" cy="12065"/>
            </a:xfrm>
            <a:custGeom>
              <a:avLst/>
              <a:gdLst/>
              <a:ahLst/>
              <a:cxnLst/>
              <a:rect l="l" t="t" r="r" b="b"/>
              <a:pathLst>
                <a:path w="20319" h="12065">
                  <a:moveTo>
                    <a:pt x="0" y="12025"/>
                  </a:moveTo>
                  <a:lnTo>
                    <a:pt x="9197" y="3663"/>
                  </a:lnTo>
                  <a:lnTo>
                    <a:pt x="19886" y="0"/>
                  </a:lnTo>
                </a:path>
              </a:pathLst>
            </a:custGeom>
            <a:ln w="33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2415328" y="10656936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09">
                  <a:moveTo>
                    <a:pt x="0" y="3664"/>
                  </a:moveTo>
                  <a:lnTo>
                    <a:pt x="10688" y="0"/>
                  </a:lnTo>
                  <a:lnTo>
                    <a:pt x="22028" y="1071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2437356" y="10658007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20">
                  <a:moveTo>
                    <a:pt x="0" y="0"/>
                  </a:moveTo>
                  <a:lnTo>
                    <a:pt x="11339" y="1071"/>
                  </a:lnTo>
                  <a:lnTo>
                    <a:pt x="21979" y="7056"/>
                  </a:lnTo>
                </a:path>
              </a:pathLst>
            </a:custGeom>
            <a:ln w="33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2459335" y="10665064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5" h="17145">
                  <a:moveTo>
                    <a:pt x="0" y="0"/>
                  </a:moveTo>
                  <a:lnTo>
                    <a:pt x="6287" y="3632"/>
                  </a:lnTo>
                  <a:lnTo>
                    <a:pt x="10400" y="6610"/>
                  </a:lnTo>
                  <a:lnTo>
                    <a:pt x="14154" y="10527"/>
                  </a:lnTo>
                  <a:lnTo>
                    <a:pt x="19364" y="16973"/>
                  </a:lnTo>
                </a:path>
              </a:pathLst>
            </a:custGeom>
            <a:ln w="33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2478699" y="10682037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5" h="25400">
                  <a:moveTo>
                    <a:pt x="0" y="0"/>
                  </a:moveTo>
                  <a:lnTo>
                    <a:pt x="5132" y="6575"/>
                  </a:lnTo>
                  <a:lnTo>
                    <a:pt x="8345" y="11399"/>
                  </a:lnTo>
                  <a:lnTo>
                    <a:pt x="10989" y="16841"/>
                  </a:lnTo>
                  <a:lnTo>
                    <a:pt x="14417" y="25268"/>
                  </a:lnTo>
                </a:path>
              </a:pathLst>
            </a:custGeom>
            <a:ln w="33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2493116" y="10707306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5" h="29209">
                  <a:moveTo>
                    <a:pt x="0" y="0"/>
                  </a:moveTo>
                  <a:lnTo>
                    <a:pt x="3323" y="8483"/>
                  </a:lnTo>
                  <a:lnTo>
                    <a:pt x="5238" y="14319"/>
                  </a:lnTo>
                  <a:lnTo>
                    <a:pt x="6471" y="20214"/>
                  </a:lnTo>
                  <a:lnTo>
                    <a:pt x="7749" y="28874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2500866" y="10736181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4">
                  <a:moveTo>
                    <a:pt x="0" y="0"/>
                  </a:moveTo>
                  <a:lnTo>
                    <a:pt x="1167" y="8630"/>
                  </a:lnTo>
                  <a:lnTo>
                    <a:pt x="1627" y="14316"/>
                  </a:lnTo>
                  <a:lnTo>
                    <a:pt x="1444" y="19585"/>
                  </a:lnTo>
                  <a:lnTo>
                    <a:pt x="682" y="26966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8" name="object 1298"/>
          <p:cNvGrpSpPr/>
          <p:nvPr/>
        </p:nvGrpSpPr>
        <p:grpSpPr>
          <a:xfrm>
            <a:off x="2532377" y="10653031"/>
            <a:ext cx="231775" cy="168275"/>
            <a:chOff x="2532377" y="10653031"/>
            <a:chExt cx="231775" cy="168275"/>
          </a:xfrm>
        </p:grpSpPr>
        <p:sp>
          <p:nvSpPr>
            <p:cNvPr id="1299" name="object 1299"/>
            <p:cNvSpPr/>
            <p:nvPr/>
          </p:nvSpPr>
          <p:spPr>
            <a:xfrm>
              <a:off x="2583484" y="10725438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2861" y="486"/>
                  </a:moveTo>
                  <a:lnTo>
                    <a:pt x="2402" y="429"/>
                  </a:lnTo>
                  <a:lnTo>
                    <a:pt x="1944" y="372"/>
                  </a:lnTo>
                </a:path>
                <a:path w="3175" h="634">
                  <a:moveTo>
                    <a:pt x="1944" y="372"/>
                  </a:moveTo>
                  <a:lnTo>
                    <a:pt x="1026" y="2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2583484" y="10722224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09">
                  <a:moveTo>
                    <a:pt x="0" y="3213"/>
                  </a:moveTo>
                  <a:lnTo>
                    <a:pt x="14762" y="2271"/>
                  </a:lnTo>
                  <a:lnTo>
                    <a:pt x="24034" y="1622"/>
                  </a:lnTo>
                  <a:lnTo>
                    <a:pt x="31733" y="965"/>
                  </a:lnTo>
                  <a:lnTo>
                    <a:pt x="41775" y="0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2625259" y="10716960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5">
                  <a:moveTo>
                    <a:pt x="0" y="5264"/>
                  </a:moveTo>
                  <a:lnTo>
                    <a:pt x="9942" y="4266"/>
                  </a:lnTo>
                  <a:lnTo>
                    <a:pt x="16941" y="3385"/>
                  </a:lnTo>
                  <a:lnTo>
                    <a:pt x="24315" y="2127"/>
                  </a:lnTo>
                  <a:lnTo>
                    <a:pt x="35379" y="0"/>
                  </a:lnTo>
                </a:path>
              </a:pathLst>
            </a:custGeom>
            <a:ln w="33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2660639" y="10708204"/>
              <a:ext cx="33020" cy="8890"/>
            </a:xfrm>
            <a:custGeom>
              <a:avLst/>
              <a:gdLst/>
              <a:ahLst/>
              <a:cxnLst/>
              <a:rect l="l" t="t" r="r" b="b"/>
              <a:pathLst>
                <a:path w="33019" h="8890">
                  <a:moveTo>
                    <a:pt x="0" y="8756"/>
                  </a:moveTo>
                  <a:lnTo>
                    <a:pt x="11018" y="6573"/>
                  </a:lnTo>
                  <a:lnTo>
                    <a:pt x="18068" y="4934"/>
                  </a:lnTo>
                  <a:lnTo>
                    <a:pt x="24188" y="3016"/>
                  </a:lnTo>
                  <a:lnTo>
                    <a:pt x="32418" y="0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2693058" y="10697221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10" h="11429">
                  <a:moveTo>
                    <a:pt x="0" y="10983"/>
                  </a:moveTo>
                  <a:lnTo>
                    <a:pt x="13731" y="5863"/>
                  </a:lnTo>
                  <a:lnTo>
                    <a:pt x="16298" y="0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2702634" y="10685503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5">
                  <a:moveTo>
                    <a:pt x="6721" y="11717"/>
                  </a:moveTo>
                  <a:lnTo>
                    <a:pt x="9288" y="5855"/>
                  </a:lnTo>
                  <a:lnTo>
                    <a:pt x="0" y="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2675674" y="10675356"/>
              <a:ext cx="27305" cy="10160"/>
            </a:xfrm>
            <a:custGeom>
              <a:avLst/>
              <a:gdLst/>
              <a:ahLst/>
              <a:cxnLst/>
              <a:rect l="l" t="t" r="r" b="b"/>
              <a:pathLst>
                <a:path w="27305" h="10159">
                  <a:moveTo>
                    <a:pt x="26960" y="10147"/>
                  </a:moveTo>
                  <a:lnTo>
                    <a:pt x="21314" y="6695"/>
                  </a:lnTo>
                  <a:lnTo>
                    <a:pt x="16624" y="4487"/>
                  </a:lnTo>
                  <a:lnTo>
                    <a:pt x="10361" y="2572"/>
                  </a:lnTo>
                  <a:lnTo>
                    <a:pt x="0" y="0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2637678" y="10669976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5">
                  <a:moveTo>
                    <a:pt x="37995" y="5379"/>
                  </a:moveTo>
                  <a:lnTo>
                    <a:pt x="27461" y="2881"/>
                  </a:lnTo>
                  <a:lnTo>
                    <a:pt x="19991" y="1488"/>
                  </a:lnTo>
                  <a:lnTo>
                    <a:pt x="12025" y="696"/>
                  </a:lnTo>
                  <a:lnTo>
                    <a:pt x="0" y="0"/>
                  </a:lnTo>
                </a:path>
              </a:pathLst>
            </a:custGeom>
            <a:ln w="33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2598917" y="10669402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69" h="3175">
                  <a:moveTo>
                    <a:pt x="38761" y="574"/>
                  </a:moveTo>
                  <a:lnTo>
                    <a:pt x="26723" y="0"/>
                  </a:lnTo>
                  <a:lnTo>
                    <a:pt x="18673" y="62"/>
                  </a:lnTo>
                  <a:lnTo>
                    <a:pt x="10977" y="991"/>
                  </a:lnTo>
                  <a:lnTo>
                    <a:pt x="0" y="3014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2567909" y="10672416"/>
              <a:ext cx="31115" cy="12700"/>
            </a:xfrm>
            <a:custGeom>
              <a:avLst/>
              <a:gdLst/>
              <a:ahLst/>
              <a:cxnLst/>
              <a:rect l="l" t="t" r="r" b="b"/>
              <a:pathLst>
                <a:path w="31114" h="12700">
                  <a:moveTo>
                    <a:pt x="31007" y="0"/>
                  </a:moveTo>
                  <a:lnTo>
                    <a:pt x="20152" y="2182"/>
                  </a:lnTo>
                  <a:lnTo>
                    <a:pt x="13303" y="4227"/>
                  </a:lnTo>
                  <a:lnTo>
                    <a:pt x="7555" y="7319"/>
                  </a:lnTo>
                  <a:lnTo>
                    <a:pt x="0" y="12645"/>
                  </a:lnTo>
                </a:path>
              </a:pathLst>
            </a:custGeom>
            <a:ln w="32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2551443" y="10685062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59">
                  <a:moveTo>
                    <a:pt x="16466" y="0"/>
                  </a:moveTo>
                  <a:lnTo>
                    <a:pt x="9138" y="5484"/>
                  </a:lnTo>
                  <a:lnTo>
                    <a:pt x="4980" y="9684"/>
                  </a:lnTo>
                  <a:lnTo>
                    <a:pt x="2449" y="14733"/>
                  </a:lnTo>
                  <a:lnTo>
                    <a:pt x="0" y="22766"/>
                  </a:lnTo>
                </a:path>
              </a:pathLst>
            </a:custGeom>
            <a:ln w="32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2548908" y="10707829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5">
                  <a:moveTo>
                    <a:pt x="2534" y="0"/>
                  </a:moveTo>
                  <a:lnTo>
                    <a:pt x="391" y="8136"/>
                  </a:lnTo>
                  <a:lnTo>
                    <a:pt x="0" y="13912"/>
                  </a:lnTo>
                  <a:lnTo>
                    <a:pt x="1650" y="20082"/>
                  </a:lnTo>
                  <a:lnTo>
                    <a:pt x="5633" y="29403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2554542" y="10737232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5">
                  <a:moveTo>
                    <a:pt x="0" y="0"/>
                  </a:moveTo>
                  <a:lnTo>
                    <a:pt x="4328" y="9327"/>
                  </a:lnTo>
                  <a:lnTo>
                    <a:pt x="8394" y="15540"/>
                  </a:lnTo>
                  <a:lnTo>
                    <a:pt x="14558" y="21434"/>
                  </a:lnTo>
                  <a:lnTo>
                    <a:pt x="25181" y="29802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2579724" y="10767035"/>
              <a:ext cx="46990" cy="23495"/>
            </a:xfrm>
            <a:custGeom>
              <a:avLst/>
              <a:gdLst/>
              <a:ahLst/>
              <a:cxnLst/>
              <a:rect l="l" t="t" r="r" b="b"/>
              <a:pathLst>
                <a:path w="46989" h="23495">
                  <a:moveTo>
                    <a:pt x="0" y="0"/>
                  </a:moveTo>
                  <a:lnTo>
                    <a:pt x="10954" y="8266"/>
                  </a:lnTo>
                  <a:lnTo>
                    <a:pt x="19436" y="13451"/>
                  </a:lnTo>
                  <a:lnTo>
                    <a:pt x="29794" y="17741"/>
                  </a:lnTo>
                  <a:lnTo>
                    <a:pt x="46374" y="23323"/>
                  </a:lnTo>
                </a:path>
              </a:pathLst>
            </a:custGeom>
            <a:ln w="32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2626098" y="10790359"/>
              <a:ext cx="61594" cy="12700"/>
            </a:xfrm>
            <a:custGeom>
              <a:avLst/>
              <a:gdLst/>
              <a:ahLst/>
              <a:cxnLst/>
              <a:rect l="l" t="t" r="r" b="b"/>
              <a:pathLst>
                <a:path w="61594" h="12700">
                  <a:moveTo>
                    <a:pt x="0" y="0"/>
                  </a:moveTo>
                  <a:lnTo>
                    <a:pt x="16813" y="5413"/>
                  </a:lnTo>
                  <a:lnTo>
                    <a:pt x="28801" y="8521"/>
                  </a:lnTo>
                  <a:lnTo>
                    <a:pt x="41711" y="10498"/>
                  </a:lnTo>
                  <a:lnTo>
                    <a:pt x="61289" y="12518"/>
                  </a:lnTo>
                </a:path>
              </a:pathLst>
            </a:custGeom>
            <a:ln w="32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2687387" y="10802877"/>
              <a:ext cx="60960" cy="2540"/>
            </a:xfrm>
            <a:custGeom>
              <a:avLst/>
              <a:gdLst/>
              <a:ahLst/>
              <a:cxnLst/>
              <a:rect l="l" t="t" r="r" b="b"/>
              <a:pathLst>
                <a:path w="60960" h="2540">
                  <a:moveTo>
                    <a:pt x="0" y="0"/>
                  </a:moveTo>
                  <a:lnTo>
                    <a:pt x="19570" y="1836"/>
                  </a:lnTo>
                  <a:lnTo>
                    <a:pt x="32433" y="2532"/>
                  </a:lnTo>
                  <a:lnTo>
                    <a:pt x="44293" y="2162"/>
                  </a:lnTo>
                  <a:lnTo>
                    <a:pt x="60855" y="801"/>
                  </a:lnTo>
                </a:path>
              </a:pathLst>
            </a:custGeom>
            <a:ln w="31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5" name="object 1315"/>
          <p:cNvGrpSpPr/>
          <p:nvPr/>
        </p:nvGrpSpPr>
        <p:grpSpPr>
          <a:xfrm>
            <a:off x="2825595" y="10660640"/>
            <a:ext cx="247650" cy="182880"/>
            <a:chOff x="2825595" y="10660640"/>
            <a:chExt cx="247650" cy="182880"/>
          </a:xfrm>
        </p:grpSpPr>
        <p:sp>
          <p:nvSpPr>
            <p:cNvPr id="1316" name="object 1316"/>
            <p:cNvSpPr/>
            <p:nvPr/>
          </p:nvSpPr>
          <p:spPr>
            <a:xfrm>
              <a:off x="2847106" y="10692150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4178" y="0"/>
                  </a:moveTo>
                  <a:lnTo>
                    <a:pt x="3605" y="229"/>
                  </a:lnTo>
                  <a:lnTo>
                    <a:pt x="3031" y="458"/>
                  </a:lnTo>
                </a:path>
                <a:path w="4444" h="1904">
                  <a:moveTo>
                    <a:pt x="3031" y="458"/>
                  </a:moveTo>
                  <a:lnTo>
                    <a:pt x="1885" y="917"/>
                  </a:lnTo>
                  <a:lnTo>
                    <a:pt x="0" y="17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2844077" y="10693868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028" y="0"/>
                  </a:moveTo>
                  <a:lnTo>
                    <a:pt x="1142" y="799"/>
                  </a:lnTo>
                  <a:lnTo>
                    <a:pt x="0" y="3263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2842935" y="10697131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69" h="8890">
                  <a:moveTo>
                    <a:pt x="1142" y="0"/>
                  </a:moveTo>
                  <a:lnTo>
                    <a:pt x="0" y="2463"/>
                  </a:lnTo>
                  <a:lnTo>
                    <a:pt x="761" y="8758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2843697" y="10705889"/>
              <a:ext cx="15875" cy="73660"/>
            </a:xfrm>
            <a:custGeom>
              <a:avLst/>
              <a:gdLst/>
              <a:ahLst/>
              <a:cxnLst/>
              <a:rect l="l" t="t" r="r" b="b"/>
              <a:pathLst>
                <a:path w="15875" h="73659">
                  <a:moveTo>
                    <a:pt x="0" y="0"/>
                  </a:moveTo>
                  <a:lnTo>
                    <a:pt x="7626" y="33919"/>
                  </a:lnTo>
                  <a:lnTo>
                    <a:pt x="11805" y="52837"/>
                  </a:lnTo>
                  <a:lnTo>
                    <a:pt x="14012" y="63605"/>
                  </a:lnTo>
                  <a:lnTo>
                    <a:pt x="15719" y="73073"/>
                  </a:lnTo>
                </a:path>
              </a:pathLst>
            </a:custGeom>
            <a:ln w="33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2859416" y="10778963"/>
              <a:ext cx="5715" cy="38735"/>
            </a:xfrm>
            <a:custGeom>
              <a:avLst/>
              <a:gdLst/>
              <a:ahLst/>
              <a:cxnLst/>
              <a:rect l="l" t="t" r="r" b="b"/>
              <a:pathLst>
                <a:path w="5714" h="38734">
                  <a:moveTo>
                    <a:pt x="0" y="0"/>
                  </a:moveTo>
                  <a:lnTo>
                    <a:pt x="3119" y="20485"/>
                  </a:lnTo>
                  <a:lnTo>
                    <a:pt x="4752" y="31313"/>
                  </a:lnTo>
                  <a:lnTo>
                    <a:pt x="5433" y="36082"/>
                  </a:lnTo>
                  <a:lnTo>
                    <a:pt x="5695" y="38393"/>
                  </a:lnTo>
                </a:path>
              </a:pathLst>
            </a:custGeom>
            <a:ln w="33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2864229" y="10795201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69" h="22225">
                  <a:moveTo>
                    <a:pt x="881" y="22155"/>
                  </a:moveTo>
                  <a:lnTo>
                    <a:pt x="418" y="13664"/>
                  </a:lnTo>
                  <a:lnTo>
                    <a:pt x="0" y="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2863967" y="10764264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69" h="31115">
                  <a:moveTo>
                    <a:pt x="340" y="-17115"/>
                  </a:moveTo>
                  <a:lnTo>
                    <a:pt x="340" y="48052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2864647" y="10730833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4" h="33654">
                  <a:moveTo>
                    <a:pt x="0" y="33431"/>
                  </a:moveTo>
                  <a:lnTo>
                    <a:pt x="536" y="23193"/>
                  </a:lnTo>
                  <a:lnTo>
                    <a:pt x="1149" y="16297"/>
                  </a:lnTo>
                  <a:lnTo>
                    <a:pt x="2231" y="9611"/>
                  </a:lnTo>
                  <a:lnTo>
                    <a:pt x="4173" y="0"/>
                  </a:lnTo>
                </a:path>
              </a:pathLst>
            </a:custGeom>
            <a:ln w="33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2868821" y="10702804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60" h="28575">
                  <a:moveTo>
                    <a:pt x="0" y="28028"/>
                  </a:moveTo>
                  <a:lnTo>
                    <a:pt x="2033" y="18501"/>
                  </a:lnTo>
                  <a:lnTo>
                    <a:pt x="3753" y="12405"/>
                  </a:lnTo>
                  <a:lnTo>
                    <a:pt x="6099" y="7114"/>
                  </a:lnTo>
                  <a:lnTo>
                    <a:pt x="10008" y="0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2878830" y="10684707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5">
                  <a:moveTo>
                    <a:pt x="0" y="18097"/>
                  </a:moveTo>
                  <a:lnTo>
                    <a:pt x="6672" y="6227"/>
                  </a:lnTo>
                  <a:lnTo>
                    <a:pt x="17384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2896214" y="10677715"/>
              <a:ext cx="25400" cy="7620"/>
            </a:xfrm>
            <a:custGeom>
              <a:avLst/>
              <a:gdLst/>
              <a:ahLst/>
              <a:cxnLst/>
              <a:rect l="l" t="t" r="r" b="b"/>
              <a:pathLst>
                <a:path w="25400" h="7620">
                  <a:moveTo>
                    <a:pt x="0" y="6991"/>
                  </a:moveTo>
                  <a:lnTo>
                    <a:pt x="6418" y="3379"/>
                  </a:lnTo>
                  <a:lnTo>
                    <a:pt x="11181" y="1446"/>
                  </a:lnTo>
                  <a:lnTo>
                    <a:pt x="16650" y="538"/>
                  </a:lnTo>
                  <a:lnTo>
                    <a:pt x="25187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2921401" y="10677359"/>
              <a:ext cx="31115" cy="5080"/>
            </a:xfrm>
            <a:custGeom>
              <a:avLst/>
              <a:gdLst/>
              <a:ahLst/>
              <a:cxnLst/>
              <a:rect l="l" t="t" r="r" b="b"/>
              <a:pathLst>
                <a:path w="31114" h="5079">
                  <a:moveTo>
                    <a:pt x="0" y="355"/>
                  </a:moveTo>
                  <a:lnTo>
                    <a:pt x="8622" y="0"/>
                  </a:lnTo>
                  <a:lnTo>
                    <a:pt x="14697" y="370"/>
                  </a:lnTo>
                  <a:lnTo>
                    <a:pt x="21105" y="1906"/>
                  </a:lnTo>
                  <a:lnTo>
                    <a:pt x="30726" y="5049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952127" y="10682409"/>
              <a:ext cx="31750" cy="17145"/>
            </a:xfrm>
            <a:custGeom>
              <a:avLst/>
              <a:gdLst/>
              <a:ahLst/>
              <a:cxnLst/>
              <a:rect l="l" t="t" r="r" b="b"/>
              <a:pathLst>
                <a:path w="31750" h="17145">
                  <a:moveTo>
                    <a:pt x="0" y="0"/>
                  </a:moveTo>
                  <a:lnTo>
                    <a:pt x="9627" y="3333"/>
                  </a:lnTo>
                  <a:lnTo>
                    <a:pt x="16081" y="6205"/>
                  </a:lnTo>
                  <a:lnTo>
                    <a:pt x="22282" y="10202"/>
                  </a:lnTo>
                  <a:lnTo>
                    <a:pt x="31149" y="16909"/>
                  </a:lnTo>
                </a:path>
              </a:pathLst>
            </a:custGeom>
            <a:ln w="33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2983277" y="10699318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69" h="27940">
                  <a:moveTo>
                    <a:pt x="0" y="0"/>
                  </a:moveTo>
                  <a:lnTo>
                    <a:pt x="8793" y="6875"/>
                  </a:lnTo>
                  <a:lnTo>
                    <a:pt x="14480" y="12058"/>
                  </a:lnTo>
                  <a:lnTo>
                    <a:pt x="19539" y="18149"/>
                  </a:lnTo>
                  <a:lnTo>
                    <a:pt x="26451" y="27750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3009729" y="10727069"/>
              <a:ext cx="20320" cy="35560"/>
            </a:xfrm>
            <a:custGeom>
              <a:avLst/>
              <a:gdLst/>
              <a:ahLst/>
              <a:cxnLst/>
              <a:rect l="l" t="t" r="r" b="b"/>
              <a:pathLst>
                <a:path w="20319" h="35559">
                  <a:moveTo>
                    <a:pt x="0" y="0"/>
                  </a:moveTo>
                  <a:lnTo>
                    <a:pt x="6809" y="9718"/>
                  </a:lnTo>
                  <a:lnTo>
                    <a:pt x="11153" y="16638"/>
                  </a:lnTo>
                  <a:lnTo>
                    <a:pt x="14898" y="24069"/>
                  </a:lnTo>
                  <a:lnTo>
                    <a:pt x="19912" y="35324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3029641" y="10762393"/>
              <a:ext cx="27305" cy="65405"/>
            </a:xfrm>
            <a:custGeom>
              <a:avLst/>
              <a:gdLst/>
              <a:ahLst/>
              <a:cxnLst/>
              <a:rect l="l" t="t" r="r" b="b"/>
              <a:pathLst>
                <a:path w="27305" h="65404">
                  <a:moveTo>
                    <a:pt x="0" y="0"/>
                  </a:moveTo>
                  <a:lnTo>
                    <a:pt x="13168" y="31107"/>
                  </a:lnTo>
                  <a:lnTo>
                    <a:pt x="20400" y="48230"/>
                  </a:lnTo>
                  <a:lnTo>
                    <a:pt x="24255" y="57445"/>
                  </a:lnTo>
                  <a:lnTo>
                    <a:pt x="27291" y="64831"/>
                  </a:lnTo>
                </a:path>
              </a:pathLst>
            </a:custGeom>
            <a:ln w="32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2" name="object 1332"/>
          <p:cNvGrpSpPr/>
          <p:nvPr/>
        </p:nvGrpSpPr>
        <p:grpSpPr>
          <a:xfrm>
            <a:off x="3077020" y="10490451"/>
            <a:ext cx="532765" cy="307340"/>
            <a:chOff x="3077020" y="10490451"/>
            <a:chExt cx="532765" cy="307340"/>
          </a:xfrm>
        </p:grpSpPr>
        <p:sp>
          <p:nvSpPr>
            <p:cNvPr id="1333" name="object 1333"/>
            <p:cNvSpPr/>
            <p:nvPr/>
          </p:nvSpPr>
          <p:spPr>
            <a:xfrm>
              <a:off x="3132854" y="10558637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4" h="13970">
                  <a:moveTo>
                    <a:pt x="10388" y="13423"/>
                  </a:moveTo>
                  <a:lnTo>
                    <a:pt x="8840" y="11531"/>
                  </a:lnTo>
                  <a:lnTo>
                    <a:pt x="7292" y="9639"/>
                  </a:lnTo>
                </a:path>
                <a:path w="10794" h="13970">
                  <a:moveTo>
                    <a:pt x="7292" y="9639"/>
                  </a:moveTo>
                  <a:lnTo>
                    <a:pt x="4196" y="58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3127660" y="10548951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59">
                  <a:moveTo>
                    <a:pt x="5194" y="9686"/>
                  </a:moveTo>
                  <a:lnTo>
                    <a:pt x="997" y="3829"/>
                  </a:lnTo>
                  <a:lnTo>
                    <a:pt x="0" y="0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3126663" y="10545122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5">
                  <a:moveTo>
                    <a:pt x="997" y="3829"/>
                  </a:moveTo>
                  <a:lnTo>
                    <a:pt x="0" y="0"/>
                  </a:lnTo>
                  <a:lnTo>
                    <a:pt x="4048" y="5564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3130711" y="10550686"/>
              <a:ext cx="13335" cy="22860"/>
            </a:xfrm>
            <a:custGeom>
              <a:avLst/>
              <a:gdLst/>
              <a:ahLst/>
              <a:cxnLst/>
              <a:rect l="l" t="t" r="r" b="b"/>
              <a:pathLst>
                <a:path w="13335" h="22859">
                  <a:moveTo>
                    <a:pt x="0" y="0"/>
                  </a:moveTo>
                  <a:lnTo>
                    <a:pt x="2476" y="3481"/>
                  </a:lnTo>
                  <a:lnTo>
                    <a:pt x="4627" y="6986"/>
                  </a:lnTo>
                  <a:lnTo>
                    <a:pt x="7648" y="12624"/>
                  </a:lnTo>
                  <a:lnTo>
                    <a:pt x="12731" y="22506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3143442" y="10573192"/>
              <a:ext cx="19050" cy="43180"/>
            </a:xfrm>
            <a:custGeom>
              <a:avLst/>
              <a:gdLst/>
              <a:ahLst/>
              <a:cxnLst/>
              <a:rect l="l" t="t" r="r" b="b"/>
              <a:pathLst>
                <a:path w="19050" h="43179">
                  <a:moveTo>
                    <a:pt x="0" y="0"/>
                  </a:moveTo>
                  <a:lnTo>
                    <a:pt x="5175" y="10196"/>
                  </a:lnTo>
                  <a:lnTo>
                    <a:pt x="8841" y="18037"/>
                  </a:lnTo>
                  <a:lnTo>
                    <a:pt x="12746" y="27522"/>
                  </a:lnTo>
                  <a:lnTo>
                    <a:pt x="18637" y="42649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3162079" y="10615841"/>
              <a:ext cx="17780" cy="54610"/>
            </a:xfrm>
            <a:custGeom>
              <a:avLst/>
              <a:gdLst/>
              <a:ahLst/>
              <a:cxnLst/>
              <a:rect l="l" t="t" r="r" b="b"/>
              <a:pathLst>
                <a:path w="17780" h="54609">
                  <a:moveTo>
                    <a:pt x="0" y="0"/>
                  </a:moveTo>
                  <a:lnTo>
                    <a:pt x="5873" y="15307"/>
                  </a:lnTo>
                  <a:lnTo>
                    <a:pt x="9661" y="26058"/>
                  </a:lnTo>
                  <a:lnTo>
                    <a:pt x="13010" y="37337"/>
                  </a:lnTo>
                  <a:lnTo>
                    <a:pt x="17566" y="54227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3179646" y="10670069"/>
              <a:ext cx="12065" cy="52705"/>
            </a:xfrm>
            <a:custGeom>
              <a:avLst/>
              <a:gdLst/>
              <a:ahLst/>
              <a:cxnLst/>
              <a:rect l="l" t="t" r="r" b="b"/>
              <a:pathLst>
                <a:path w="12064" h="52704">
                  <a:moveTo>
                    <a:pt x="0" y="0"/>
                  </a:moveTo>
                  <a:lnTo>
                    <a:pt x="4466" y="16864"/>
                  </a:lnTo>
                  <a:lnTo>
                    <a:pt x="7189" y="27968"/>
                  </a:lnTo>
                  <a:lnTo>
                    <a:pt x="9276" y="38243"/>
                  </a:lnTo>
                  <a:lnTo>
                    <a:pt x="11839" y="52624"/>
                  </a:lnTo>
                </a:path>
              </a:pathLst>
            </a:custGeom>
            <a:ln w="31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3191485" y="10722694"/>
              <a:ext cx="6350" cy="39370"/>
            </a:xfrm>
            <a:custGeom>
              <a:avLst/>
              <a:gdLst/>
              <a:ahLst/>
              <a:cxnLst/>
              <a:rect l="l" t="t" r="r" b="b"/>
              <a:pathLst>
                <a:path w="6350" h="39370">
                  <a:moveTo>
                    <a:pt x="0" y="0"/>
                  </a:moveTo>
                  <a:lnTo>
                    <a:pt x="2475" y="14168"/>
                  </a:lnTo>
                  <a:lnTo>
                    <a:pt x="3947" y="22952"/>
                  </a:lnTo>
                  <a:lnTo>
                    <a:pt x="5001" y="30008"/>
                  </a:lnTo>
                  <a:lnTo>
                    <a:pt x="6218" y="38989"/>
                  </a:lnTo>
                </a:path>
              </a:pathLst>
            </a:custGeom>
            <a:ln w="31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3099951" y="1068430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3096547" y="1068272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404" y="1575"/>
                  </a:moveTo>
                  <a:lnTo>
                    <a:pt x="2143" y="12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3094404" y="10679579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142" y="3147"/>
                  </a:moveTo>
                  <a:lnTo>
                    <a:pt x="0" y="1916"/>
                  </a:lnTo>
                  <a:lnTo>
                    <a:pt x="1696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3096100" y="10675612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0" y="3966"/>
                  </a:moveTo>
                  <a:lnTo>
                    <a:pt x="1696" y="2051"/>
                  </a:lnTo>
                  <a:lnTo>
                    <a:pt x="12324" y="0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3108425" y="10672063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19" h="3809">
                  <a:moveTo>
                    <a:pt x="0" y="3549"/>
                  </a:moveTo>
                  <a:lnTo>
                    <a:pt x="6488" y="2340"/>
                  </a:lnTo>
                  <a:lnTo>
                    <a:pt x="12054" y="1567"/>
                  </a:lnTo>
                  <a:lnTo>
                    <a:pt x="19759" y="898"/>
                  </a:lnTo>
                  <a:lnTo>
                    <a:pt x="32667" y="0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3141092" y="10669713"/>
              <a:ext cx="53340" cy="2540"/>
            </a:xfrm>
            <a:custGeom>
              <a:avLst/>
              <a:gdLst/>
              <a:ahLst/>
              <a:cxnLst/>
              <a:rect l="l" t="t" r="r" b="b"/>
              <a:pathLst>
                <a:path w="53339" h="2540">
                  <a:moveTo>
                    <a:pt x="0" y="2350"/>
                  </a:moveTo>
                  <a:lnTo>
                    <a:pt x="13225" y="1470"/>
                  </a:lnTo>
                  <a:lnTo>
                    <a:pt x="23157" y="932"/>
                  </a:lnTo>
                  <a:lnTo>
                    <a:pt x="34766" y="515"/>
                  </a:lnTo>
                  <a:lnTo>
                    <a:pt x="53023" y="0"/>
                  </a:lnTo>
                </a:path>
              </a:pathLst>
            </a:custGeom>
            <a:ln w="33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3194116" y="10667255"/>
              <a:ext cx="173990" cy="2540"/>
            </a:xfrm>
            <a:custGeom>
              <a:avLst/>
              <a:gdLst/>
              <a:ahLst/>
              <a:cxnLst/>
              <a:rect l="l" t="t" r="r" b="b"/>
              <a:pathLst>
                <a:path w="173989" h="2540">
                  <a:moveTo>
                    <a:pt x="0" y="2457"/>
                  </a:moveTo>
                  <a:lnTo>
                    <a:pt x="90056" y="1323"/>
                  </a:lnTo>
                  <a:lnTo>
                    <a:pt x="138143" y="690"/>
                  </a:lnTo>
                  <a:lnTo>
                    <a:pt x="160523" y="325"/>
                  </a:lnTo>
                  <a:lnTo>
                    <a:pt x="173457" y="0"/>
                  </a:lnTo>
                </a:path>
              </a:pathLst>
            </a:custGeom>
            <a:ln w="30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3367574" y="10665299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40">
                  <a:moveTo>
                    <a:pt x="0" y="1956"/>
                  </a:moveTo>
                  <a:lnTo>
                    <a:pt x="18176" y="1444"/>
                  </a:lnTo>
                  <a:lnTo>
                    <a:pt x="24950" y="0"/>
                  </a:lnTo>
                </a:path>
              </a:pathLst>
            </a:custGeom>
            <a:ln w="31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3392524" y="10661764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09">
                  <a:moveTo>
                    <a:pt x="0" y="3534"/>
                  </a:moveTo>
                  <a:lnTo>
                    <a:pt x="6773" y="2089"/>
                  </a:lnTo>
                  <a:lnTo>
                    <a:pt x="2912" y="0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3379720" y="10657523"/>
              <a:ext cx="15875" cy="4445"/>
            </a:xfrm>
            <a:custGeom>
              <a:avLst/>
              <a:gdLst/>
              <a:ahLst/>
              <a:cxnLst/>
              <a:rect l="l" t="t" r="r" b="b"/>
              <a:pathLst>
                <a:path w="15875" h="4445">
                  <a:moveTo>
                    <a:pt x="15716" y="4241"/>
                  </a:moveTo>
                  <a:lnTo>
                    <a:pt x="11855" y="2151"/>
                  </a:lnTo>
                  <a:lnTo>
                    <a:pt x="0" y="0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350762" y="10654075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10" h="3809">
                  <a:moveTo>
                    <a:pt x="28957" y="3447"/>
                  </a:moveTo>
                  <a:lnTo>
                    <a:pt x="21836" y="2184"/>
                  </a:lnTo>
                  <a:lnTo>
                    <a:pt x="16446" y="1404"/>
                  </a:lnTo>
                  <a:lnTo>
                    <a:pt x="10072" y="783"/>
                  </a:lnTo>
                  <a:lnTo>
                    <a:pt x="0" y="0"/>
                  </a:lnTo>
                </a:path>
              </a:pathLst>
            </a:custGeom>
            <a:ln w="34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3315458" y="10653115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35304" y="960"/>
                  </a:moveTo>
                  <a:lnTo>
                    <a:pt x="25132" y="231"/>
                  </a:lnTo>
                  <a:lnTo>
                    <a:pt x="18064" y="0"/>
                  </a:lnTo>
                  <a:lnTo>
                    <a:pt x="10790" y="274"/>
                  </a:lnTo>
                  <a:lnTo>
                    <a:pt x="0" y="1065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3282520" y="10654180"/>
              <a:ext cx="33020" cy="8255"/>
            </a:xfrm>
            <a:custGeom>
              <a:avLst/>
              <a:gdLst/>
              <a:ahLst/>
              <a:cxnLst/>
              <a:rect l="l" t="t" r="r" b="b"/>
              <a:pathLst>
                <a:path w="33020" h="8254">
                  <a:moveTo>
                    <a:pt x="32937" y="0"/>
                  </a:moveTo>
                  <a:lnTo>
                    <a:pt x="22184" y="910"/>
                  </a:lnTo>
                  <a:lnTo>
                    <a:pt x="15169" y="2022"/>
                  </a:lnTo>
                  <a:lnTo>
                    <a:pt x="8803" y="4063"/>
                  </a:lnTo>
                  <a:lnTo>
                    <a:pt x="0" y="7760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3259687" y="10661941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5">
                  <a:moveTo>
                    <a:pt x="22833" y="0"/>
                  </a:moveTo>
                  <a:lnTo>
                    <a:pt x="14187" y="3862"/>
                  </a:lnTo>
                  <a:lnTo>
                    <a:pt x="8927" y="7058"/>
                  </a:lnTo>
                  <a:lnTo>
                    <a:pt x="4911" y="11303"/>
                  </a:lnTo>
                  <a:lnTo>
                    <a:pt x="0" y="18315"/>
                  </a:lnTo>
                </a:path>
              </a:pathLst>
            </a:custGeom>
            <a:ln w="32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3252239" y="10680256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20" h="27940">
                  <a:moveTo>
                    <a:pt x="7448" y="0"/>
                  </a:moveTo>
                  <a:lnTo>
                    <a:pt x="2786" y="7155"/>
                  </a:lnTo>
                  <a:lnTo>
                    <a:pt x="517" y="12401"/>
                  </a:lnTo>
                  <a:lnTo>
                    <a:pt x="0" y="18314"/>
                  </a:lnTo>
                  <a:lnTo>
                    <a:pt x="589" y="27468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3252828" y="10707724"/>
              <a:ext cx="12065" cy="30480"/>
            </a:xfrm>
            <a:custGeom>
              <a:avLst/>
              <a:gdLst/>
              <a:ahLst/>
              <a:cxnLst/>
              <a:rect l="l" t="t" r="r" b="b"/>
              <a:pathLst>
                <a:path w="12064" h="30479">
                  <a:moveTo>
                    <a:pt x="0" y="0"/>
                  </a:moveTo>
                  <a:lnTo>
                    <a:pt x="879" y="9196"/>
                  </a:lnTo>
                  <a:lnTo>
                    <a:pt x="2391" y="15406"/>
                  </a:lnTo>
                  <a:lnTo>
                    <a:pt x="5634" y="21459"/>
                  </a:lnTo>
                  <a:lnTo>
                    <a:pt x="11704" y="30185"/>
                  </a:lnTo>
                </a:path>
              </a:pathLst>
            </a:custGeom>
            <a:ln w="33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3264533" y="10737910"/>
              <a:ext cx="27940" cy="25400"/>
            </a:xfrm>
            <a:custGeom>
              <a:avLst/>
              <a:gdLst/>
              <a:ahLst/>
              <a:cxnLst/>
              <a:rect l="l" t="t" r="r" b="b"/>
              <a:pathLst>
                <a:path w="27939" h="25400">
                  <a:moveTo>
                    <a:pt x="0" y="0"/>
                  </a:moveTo>
                  <a:lnTo>
                    <a:pt x="6319" y="8643"/>
                  </a:lnTo>
                  <a:lnTo>
                    <a:pt x="11303" y="14115"/>
                  </a:lnTo>
                  <a:lnTo>
                    <a:pt x="17542" y="18745"/>
                  </a:lnTo>
                  <a:lnTo>
                    <a:pt x="27626" y="24866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292160" y="10762777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29" h="13334">
                  <a:moveTo>
                    <a:pt x="0" y="0"/>
                  </a:moveTo>
                  <a:lnTo>
                    <a:pt x="10221" y="5936"/>
                  </a:lnTo>
                  <a:lnTo>
                    <a:pt x="17423" y="9277"/>
                  </a:lnTo>
                  <a:lnTo>
                    <a:pt x="25020" y="11249"/>
                  </a:lnTo>
                  <a:lnTo>
                    <a:pt x="36427" y="13079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3328587" y="10773069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2787"/>
                  </a:moveTo>
                  <a:lnTo>
                    <a:pt x="11394" y="4369"/>
                  </a:lnTo>
                  <a:lnTo>
                    <a:pt x="18905" y="4606"/>
                  </a:lnTo>
                  <a:lnTo>
                    <a:pt x="25874" y="3236"/>
                  </a:lnTo>
                  <a:lnTo>
                    <a:pt x="35641" y="0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3364228" y="10754379"/>
              <a:ext cx="26670" cy="19050"/>
            </a:xfrm>
            <a:custGeom>
              <a:avLst/>
              <a:gdLst/>
              <a:ahLst/>
              <a:cxnLst/>
              <a:rect l="l" t="t" r="r" b="b"/>
              <a:pathLst>
                <a:path w="26670" h="19050">
                  <a:moveTo>
                    <a:pt x="0" y="18690"/>
                  </a:moveTo>
                  <a:lnTo>
                    <a:pt x="9625" y="15204"/>
                  </a:lnTo>
                  <a:lnTo>
                    <a:pt x="15606" y="12095"/>
                  </a:lnTo>
                  <a:lnTo>
                    <a:pt x="20436" y="7611"/>
                  </a:lnTo>
                  <a:lnTo>
                    <a:pt x="26611" y="0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3390840" y="10725084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5">
                  <a:moveTo>
                    <a:pt x="0" y="29294"/>
                  </a:moveTo>
                  <a:lnTo>
                    <a:pt x="5973" y="21516"/>
                  </a:lnTo>
                  <a:lnTo>
                    <a:pt x="9396" y="15872"/>
                  </a:lnTo>
                  <a:lnTo>
                    <a:pt x="11556" y="9615"/>
                  </a:lnTo>
                  <a:lnTo>
                    <a:pt x="13743" y="0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404583" y="10694209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5">
                  <a:moveTo>
                    <a:pt x="0" y="30875"/>
                  </a:moveTo>
                  <a:lnTo>
                    <a:pt x="1996" y="21235"/>
                  </a:lnTo>
                  <a:lnTo>
                    <a:pt x="2822" y="14805"/>
                  </a:lnTo>
                  <a:lnTo>
                    <a:pt x="2625" y="8691"/>
                  </a:lnTo>
                  <a:lnTo>
                    <a:pt x="1549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399584" y="10670176"/>
              <a:ext cx="6985" cy="24130"/>
            </a:xfrm>
            <a:custGeom>
              <a:avLst/>
              <a:gdLst/>
              <a:ahLst/>
              <a:cxnLst/>
              <a:rect l="l" t="t" r="r" b="b"/>
              <a:pathLst>
                <a:path w="6985" h="24129">
                  <a:moveTo>
                    <a:pt x="6548" y="24032"/>
                  </a:moveTo>
                  <a:lnTo>
                    <a:pt x="4591" y="9437"/>
                  </a:lnTo>
                  <a:lnTo>
                    <a:pt x="0" y="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3391271" y="10658971"/>
              <a:ext cx="8890" cy="11430"/>
            </a:xfrm>
            <a:custGeom>
              <a:avLst/>
              <a:gdLst/>
              <a:ahLst/>
              <a:cxnLst/>
              <a:rect l="l" t="t" r="r" b="b"/>
              <a:pathLst>
                <a:path w="8889" h="11429">
                  <a:moveTo>
                    <a:pt x="8313" y="11204"/>
                  </a:moveTo>
                  <a:lnTo>
                    <a:pt x="3721" y="1768"/>
                  </a:lnTo>
                  <a:lnTo>
                    <a:pt x="0" y="0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3387550" y="10657203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3721" y="1768"/>
                  </a:moveTo>
                  <a:lnTo>
                    <a:pt x="0" y="0"/>
                  </a:lnTo>
                  <a:lnTo>
                    <a:pt x="417" y="7118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3387968" y="10664322"/>
              <a:ext cx="6985" cy="21590"/>
            </a:xfrm>
            <a:custGeom>
              <a:avLst/>
              <a:gdLst/>
              <a:ahLst/>
              <a:cxnLst/>
              <a:rect l="l" t="t" r="r" b="b"/>
              <a:pathLst>
                <a:path w="6985" h="21590">
                  <a:moveTo>
                    <a:pt x="0" y="0"/>
                  </a:moveTo>
                  <a:lnTo>
                    <a:pt x="417" y="7118"/>
                  </a:lnTo>
                  <a:lnTo>
                    <a:pt x="6652" y="21536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394620" y="10685859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4">
                  <a:moveTo>
                    <a:pt x="0" y="0"/>
                  </a:moveTo>
                  <a:lnTo>
                    <a:pt x="3765" y="8606"/>
                  </a:lnTo>
                  <a:lnTo>
                    <a:pt x="6741" y="14784"/>
                  </a:lnTo>
                  <a:lnTo>
                    <a:pt x="10475" y="21513"/>
                  </a:lnTo>
                  <a:lnTo>
                    <a:pt x="16517" y="3177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411137" y="10717629"/>
              <a:ext cx="22860" cy="33020"/>
            </a:xfrm>
            <a:custGeom>
              <a:avLst/>
              <a:gdLst/>
              <a:ahLst/>
              <a:cxnLst/>
              <a:rect l="l" t="t" r="r" b="b"/>
              <a:pathLst>
                <a:path w="22860" h="33020">
                  <a:moveTo>
                    <a:pt x="0" y="0"/>
                  </a:moveTo>
                  <a:lnTo>
                    <a:pt x="6133" y="10274"/>
                  </a:lnTo>
                  <a:lnTo>
                    <a:pt x="10511" y="17120"/>
                  </a:lnTo>
                  <a:lnTo>
                    <a:pt x="15233" y="23619"/>
                  </a:lnTo>
                  <a:lnTo>
                    <a:pt x="22399" y="32851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3433537" y="10750480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4" h="25400">
                  <a:moveTo>
                    <a:pt x="0" y="0"/>
                  </a:moveTo>
                  <a:lnTo>
                    <a:pt x="7194" y="9110"/>
                  </a:lnTo>
                  <a:lnTo>
                    <a:pt x="12110" y="14765"/>
                  </a:lnTo>
                  <a:lnTo>
                    <a:pt x="17017" y="19319"/>
                  </a:lnTo>
                  <a:lnTo>
                    <a:pt x="24179" y="25127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505011" y="10547881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4" h="12700">
                  <a:moveTo>
                    <a:pt x="8245" y="12170"/>
                  </a:moveTo>
                  <a:lnTo>
                    <a:pt x="7328" y="10966"/>
                  </a:lnTo>
                  <a:lnTo>
                    <a:pt x="6411" y="9762"/>
                  </a:lnTo>
                </a:path>
                <a:path w="8254" h="12700">
                  <a:moveTo>
                    <a:pt x="6411" y="9762"/>
                  </a:moveTo>
                  <a:lnTo>
                    <a:pt x="4576" y="735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495405" y="10530750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5">
                  <a:moveTo>
                    <a:pt x="9606" y="17130"/>
                  </a:moveTo>
                  <a:lnTo>
                    <a:pt x="5029" y="9776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3487664" y="10514114"/>
              <a:ext cx="8255" cy="17145"/>
            </a:xfrm>
            <a:custGeom>
              <a:avLst/>
              <a:gdLst/>
              <a:ahLst/>
              <a:cxnLst/>
              <a:rect l="l" t="t" r="r" b="b"/>
              <a:pathLst>
                <a:path w="8254" h="17145">
                  <a:moveTo>
                    <a:pt x="7740" y="16636"/>
                  </a:moveTo>
                  <a:lnTo>
                    <a:pt x="2710" y="6860"/>
                  </a:lnTo>
                  <a:lnTo>
                    <a:pt x="0" y="0"/>
                  </a:lnTo>
                </a:path>
              </a:pathLst>
            </a:custGeom>
            <a:ln w="33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3484953" y="10507254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710" y="6860"/>
                  </a:moveTo>
                  <a:lnTo>
                    <a:pt x="0" y="0"/>
                  </a:lnTo>
                  <a:lnTo>
                    <a:pt x="2145" y="2916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3487099" y="10510171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4">
                  <a:moveTo>
                    <a:pt x="0" y="0"/>
                  </a:moveTo>
                  <a:lnTo>
                    <a:pt x="2145" y="2916"/>
                  </a:lnTo>
                  <a:lnTo>
                    <a:pt x="9401" y="19494"/>
                  </a:lnTo>
                </a:path>
              </a:pathLst>
            </a:custGeom>
            <a:ln w="34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496500" y="10529665"/>
              <a:ext cx="18415" cy="44450"/>
            </a:xfrm>
            <a:custGeom>
              <a:avLst/>
              <a:gdLst/>
              <a:ahLst/>
              <a:cxnLst/>
              <a:rect l="l" t="t" r="r" b="b"/>
              <a:pathLst>
                <a:path w="18414" h="44450">
                  <a:moveTo>
                    <a:pt x="0" y="0"/>
                  </a:moveTo>
                  <a:lnTo>
                    <a:pt x="4364" y="10016"/>
                  </a:lnTo>
                  <a:lnTo>
                    <a:pt x="7703" y="17971"/>
                  </a:lnTo>
                  <a:lnTo>
                    <a:pt x="11712" y="28020"/>
                  </a:lnTo>
                  <a:lnTo>
                    <a:pt x="18088" y="44315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3514589" y="10573981"/>
              <a:ext cx="79375" cy="207645"/>
            </a:xfrm>
            <a:custGeom>
              <a:avLst/>
              <a:gdLst/>
              <a:ahLst/>
              <a:cxnLst/>
              <a:rect l="l" t="t" r="r" b="b"/>
              <a:pathLst>
                <a:path w="79375" h="207645">
                  <a:moveTo>
                    <a:pt x="0" y="0"/>
                  </a:moveTo>
                  <a:lnTo>
                    <a:pt x="45803" y="120787"/>
                  </a:lnTo>
                  <a:lnTo>
                    <a:pt x="69294" y="182646"/>
                  </a:lnTo>
                  <a:lnTo>
                    <a:pt x="77872" y="205011"/>
                  </a:lnTo>
                  <a:lnTo>
                    <a:pt x="78937" y="207320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77" name="object 1377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4116095" y="10643713"/>
            <a:ext cx="177168" cy="172158"/>
          </a:xfrm>
          <a:prstGeom prst="rect">
            <a:avLst/>
          </a:prstGeom>
        </p:spPr>
      </p:pic>
      <p:pic>
        <p:nvPicPr>
          <p:cNvPr id="1378" name="object 1378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4407048" y="10617772"/>
            <a:ext cx="155298" cy="161147"/>
          </a:xfrm>
          <a:prstGeom prst="rect">
            <a:avLst/>
          </a:prstGeom>
        </p:spPr>
      </p:pic>
      <p:grpSp>
        <p:nvGrpSpPr>
          <p:cNvPr id="1379" name="object 1379"/>
          <p:cNvGrpSpPr/>
          <p:nvPr/>
        </p:nvGrpSpPr>
        <p:grpSpPr>
          <a:xfrm>
            <a:off x="4633805" y="10636629"/>
            <a:ext cx="388620" cy="380365"/>
            <a:chOff x="4633805" y="10636629"/>
            <a:chExt cx="388620" cy="380365"/>
          </a:xfrm>
        </p:grpSpPr>
        <p:pic>
          <p:nvPicPr>
            <p:cNvPr id="1380" name="object 138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633805" y="10636629"/>
              <a:ext cx="165832" cy="150593"/>
            </a:xfrm>
            <a:prstGeom prst="rect">
              <a:avLst/>
            </a:prstGeom>
          </p:spPr>
        </p:pic>
        <p:pic>
          <p:nvPicPr>
            <p:cNvPr id="1381" name="object 1381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838320" y="10659587"/>
              <a:ext cx="183765" cy="356933"/>
            </a:xfrm>
            <a:prstGeom prst="rect">
              <a:avLst/>
            </a:prstGeom>
          </p:spPr>
        </p:pic>
      </p:grpSp>
      <p:grpSp>
        <p:nvGrpSpPr>
          <p:cNvPr id="1382" name="object 1382"/>
          <p:cNvGrpSpPr/>
          <p:nvPr/>
        </p:nvGrpSpPr>
        <p:grpSpPr>
          <a:xfrm>
            <a:off x="4970596" y="10527841"/>
            <a:ext cx="41275" cy="52705"/>
            <a:chOff x="4970596" y="10527841"/>
            <a:chExt cx="41275" cy="52705"/>
          </a:xfrm>
        </p:grpSpPr>
        <p:sp>
          <p:nvSpPr>
            <p:cNvPr id="1383" name="object 1383"/>
            <p:cNvSpPr/>
            <p:nvPr/>
          </p:nvSpPr>
          <p:spPr>
            <a:xfrm>
              <a:off x="4988059" y="10552550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10503"/>
                  </a:moveTo>
                  <a:lnTo>
                    <a:pt x="229" y="8955"/>
                  </a:lnTo>
                  <a:lnTo>
                    <a:pt x="458" y="7407"/>
                  </a:lnTo>
                </a:path>
                <a:path w="1904" h="10795">
                  <a:moveTo>
                    <a:pt x="458" y="7407"/>
                  </a:moveTo>
                  <a:lnTo>
                    <a:pt x="917" y="4311"/>
                  </a:lnTo>
                  <a:lnTo>
                    <a:pt x="17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4989776" y="10546639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0" y="5911"/>
                  </a:moveTo>
                  <a:lnTo>
                    <a:pt x="800" y="1599"/>
                  </a:lnTo>
                  <a:lnTo>
                    <a:pt x="2116" y="0"/>
                  </a:lnTo>
                </a:path>
              </a:pathLst>
            </a:custGeom>
            <a:ln w="34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4991893" y="10545041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1598"/>
                  </a:moveTo>
                  <a:lnTo>
                    <a:pt x="1316" y="0"/>
                  </a:lnTo>
                  <a:lnTo>
                    <a:pt x="2744" y="1643"/>
                  </a:lnTo>
                </a:path>
              </a:pathLst>
            </a:custGeom>
            <a:ln w="34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6" name="object 1386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5099698" y="10610594"/>
            <a:ext cx="153586" cy="186144"/>
          </a:xfrm>
          <a:prstGeom prst="rect">
            <a:avLst/>
          </a:prstGeom>
        </p:spPr>
      </p:pic>
      <p:pic>
        <p:nvPicPr>
          <p:cNvPr id="1387" name="object 1387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5312382" y="10597963"/>
            <a:ext cx="241448" cy="220923"/>
          </a:xfrm>
          <a:prstGeom prst="rect">
            <a:avLst/>
          </a:prstGeom>
        </p:spPr>
      </p:pic>
      <p:grpSp>
        <p:nvGrpSpPr>
          <p:cNvPr id="1388" name="object 1388"/>
          <p:cNvGrpSpPr/>
          <p:nvPr/>
        </p:nvGrpSpPr>
        <p:grpSpPr>
          <a:xfrm>
            <a:off x="5630496" y="10626218"/>
            <a:ext cx="225425" cy="186055"/>
            <a:chOff x="5630496" y="10626218"/>
            <a:chExt cx="225425" cy="186055"/>
          </a:xfrm>
        </p:grpSpPr>
        <p:sp>
          <p:nvSpPr>
            <p:cNvPr id="1389" name="object 1389"/>
            <p:cNvSpPr/>
            <p:nvPr/>
          </p:nvSpPr>
          <p:spPr>
            <a:xfrm>
              <a:off x="5752207" y="10653566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5">
                  <a:moveTo>
                    <a:pt x="12656" y="11563"/>
                  </a:moveTo>
                  <a:lnTo>
                    <a:pt x="11395" y="9958"/>
                  </a:lnTo>
                  <a:lnTo>
                    <a:pt x="10133" y="8352"/>
                  </a:lnTo>
                </a:path>
                <a:path w="12700" h="12065">
                  <a:moveTo>
                    <a:pt x="10133" y="8352"/>
                  </a:moveTo>
                  <a:lnTo>
                    <a:pt x="7611" y="51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5732040" y="10645395"/>
              <a:ext cx="20320" cy="8255"/>
            </a:xfrm>
            <a:custGeom>
              <a:avLst/>
              <a:gdLst/>
              <a:ahLst/>
              <a:cxnLst/>
              <a:rect l="l" t="t" r="r" b="b"/>
              <a:pathLst>
                <a:path w="20320" h="8254">
                  <a:moveTo>
                    <a:pt x="20167" y="8170"/>
                  </a:moveTo>
                  <a:lnTo>
                    <a:pt x="12556" y="3028"/>
                  </a:lnTo>
                  <a:lnTo>
                    <a:pt x="0" y="0"/>
                  </a:lnTo>
                </a:path>
              </a:pathLst>
            </a:custGeom>
            <a:ln w="34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5704375" y="10643130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39" h="2540">
                  <a:moveTo>
                    <a:pt x="27664" y="2265"/>
                  </a:moveTo>
                  <a:lnTo>
                    <a:pt x="20169" y="562"/>
                  </a:lnTo>
                  <a:lnTo>
                    <a:pt x="14789" y="0"/>
                  </a:lnTo>
                  <a:lnTo>
                    <a:pt x="8930" y="581"/>
                  </a:lnTo>
                  <a:lnTo>
                    <a:pt x="0" y="2311"/>
                  </a:lnTo>
                </a:path>
              </a:pathLst>
            </a:custGeom>
            <a:ln w="33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5675880" y="10645441"/>
              <a:ext cx="28575" cy="14604"/>
            </a:xfrm>
            <a:custGeom>
              <a:avLst/>
              <a:gdLst/>
              <a:ahLst/>
              <a:cxnLst/>
              <a:rect l="l" t="t" r="r" b="b"/>
              <a:pathLst>
                <a:path w="28575" h="14604">
                  <a:moveTo>
                    <a:pt x="28495" y="0"/>
                  </a:moveTo>
                  <a:lnTo>
                    <a:pt x="19551" y="1948"/>
                  </a:lnTo>
                  <a:lnTo>
                    <a:pt x="13601" y="4063"/>
                  </a:lnTo>
                  <a:lnTo>
                    <a:pt x="7975" y="7663"/>
                  </a:lnTo>
                  <a:lnTo>
                    <a:pt x="0" y="14068"/>
                  </a:lnTo>
                </a:path>
              </a:pathLst>
            </a:custGeom>
            <a:ln w="33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5654259" y="10659509"/>
              <a:ext cx="22225" cy="28575"/>
            </a:xfrm>
            <a:custGeom>
              <a:avLst/>
              <a:gdLst/>
              <a:ahLst/>
              <a:cxnLst/>
              <a:rect l="l" t="t" r="r" b="b"/>
              <a:pathLst>
                <a:path w="22225" h="28575">
                  <a:moveTo>
                    <a:pt x="21621" y="0"/>
                  </a:moveTo>
                  <a:lnTo>
                    <a:pt x="13753" y="6622"/>
                  </a:lnTo>
                  <a:lnTo>
                    <a:pt x="8878" y="11749"/>
                  </a:lnTo>
                  <a:lnTo>
                    <a:pt x="4969" y="18010"/>
                  </a:lnTo>
                  <a:lnTo>
                    <a:pt x="0" y="28031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5646919" y="10687541"/>
              <a:ext cx="7620" cy="36195"/>
            </a:xfrm>
            <a:custGeom>
              <a:avLst/>
              <a:gdLst/>
              <a:ahLst/>
              <a:cxnLst/>
              <a:rect l="l" t="t" r="r" b="b"/>
              <a:pathLst>
                <a:path w="7620" h="36195">
                  <a:moveTo>
                    <a:pt x="7339" y="0"/>
                  </a:moveTo>
                  <a:lnTo>
                    <a:pt x="2607" y="10139"/>
                  </a:lnTo>
                  <a:lnTo>
                    <a:pt x="361" y="17230"/>
                  </a:lnTo>
                  <a:lnTo>
                    <a:pt x="0" y="24614"/>
                  </a:lnTo>
                  <a:lnTo>
                    <a:pt x="921" y="35630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5647840" y="10723171"/>
              <a:ext cx="16510" cy="34290"/>
            </a:xfrm>
            <a:custGeom>
              <a:avLst/>
              <a:gdLst/>
              <a:ahLst/>
              <a:cxnLst/>
              <a:rect l="l" t="t" r="r" b="b"/>
              <a:pathLst>
                <a:path w="16510" h="34290">
                  <a:moveTo>
                    <a:pt x="0" y="0"/>
                  </a:moveTo>
                  <a:lnTo>
                    <a:pt x="1272" y="10988"/>
                  </a:lnTo>
                  <a:lnTo>
                    <a:pt x="3369" y="18177"/>
                  </a:lnTo>
                  <a:lnTo>
                    <a:pt x="7796" y="24741"/>
                  </a:lnTo>
                  <a:lnTo>
                    <a:pt x="16059" y="33855"/>
                  </a:lnTo>
                </a:path>
              </a:pathLst>
            </a:custGeom>
            <a:ln w="32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5663900" y="10757027"/>
              <a:ext cx="39370" cy="24765"/>
            </a:xfrm>
            <a:custGeom>
              <a:avLst/>
              <a:gdLst/>
              <a:ahLst/>
              <a:cxnLst/>
              <a:rect l="l" t="t" r="r" b="b"/>
              <a:pathLst>
                <a:path w="39370" h="24765">
                  <a:moveTo>
                    <a:pt x="0" y="0"/>
                  </a:moveTo>
                  <a:lnTo>
                    <a:pt x="8624" y="8966"/>
                  </a:lnTo>
                  <a:lnTo>
                    <a:pt x="15585" y="14505"/>
                  </a:lnTo>
                  <a:lnTo>
                    <a:pt x="24559" y="18912"/>
                  </a:lnTo>
                  <a:lnTo>
                    <a:pt x="39223" y="24482"/>
                  </a:lnTo>
                </a:path>
              </a:pathLst>
            </a:custGeom>
            <a:ln w="32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5703123" y="10781509"/>
              <a:ext cx="53975" cy="12700"/>
            </a:xfrm>
            <a:custGeom>
              <a:avLst/>
              <a:gdLst/>
              <a:ahLst/>
              <a:cxnLst/>
              <a:rect l="l" t="t" r="r" b="b"/>
              <a:pathLst>
                <a:path w="53975" h="12700">
                  <a:moveTo>
                    <a:pt x="0" y="0"/>
                  </a:moveTo>
                  <a:lnTo>
                    <a:pt x="14889" y="5380"/>
                  </a:lnTo>
                  <a:lnTo>
                    <a:pt x="25439" y="8455"/>
                  </a:lnTo>
                  <a:lnTo>
                    <a:pt x="36674" y="10379"/>
                  </a:lnTo>
                  <a:lnTo>
                    <a:pt x="53624" y="12306"/>
                  </a:lnTo>
                </a:path>
              </a:pathLst>
            </a:custGeom>
            <a:ln w="32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5756748" y="10793815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5" h="2540">
                  <a:moveTo>
                    <a:pt x="0" y="0"/>
                  </a:moveTo>
                  <a:lnTo>
                    <a:pt x="16909" y="1752"/>
                  </a:lnTo>
                  <a:lnTo>
                    <a:pt x="27858" y="2457"/>
                  </a:lnTo>
                  <a:lnTo>
                    <a:pt x="37630" y="2224"/>
                  </a:lnTo>
                  <a:lnTo>
                    <a:pt x="51007" y="1160"/>
                  </a:lnTo>
                </a:path>
              </a:pathLst>
            </a:custGeom>
            <a:ln w="31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5807756" y="10788619"/>
              <a:ext cx="32384" cy="6350"/>
            </a:xfrm>
            <a:custGeom>
              <a:avLst/>
              <a:gdLst/>
              <a:ahLst/>
              <a:cxnLst/>
              <a:rect l="l" t="t" r="r" b="b"/>
              <a:pathLst>
                <a:path w="32385" h="6350">
                  <a:moveTo>
                    <a:pt x="0" y="6356"/>
                  </a:moveTo>
                  <a:lnTo>
                    <a:pt x="13076" y="5175"/>
                  </a:lnTo>
                  <a:lnTo>
                    <a:pt x="20748" y="4119"/>
                  </a:lnTo>
                  <a:lnTo>
                    <a:pt x="25997" y="2592"/>
                  </a:lnTo>
                  <a:lnTo>
                    <a:pt x="31804" y="0"/>
                  </a:lnTo>
                </a:path>
              </a:pathLst>
            </a:custGeom>
            <a:ln w="31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0" name="object 1400"/>
          <p:cNvGrpSpPr/>
          <p:nvPr/>
        </p:nvGrpSpPr>
        <p:grpSpPr>
          <a:xfrm>
            <a:off x="5863616" y="10489025"/>
            <a:ext cx="307340" cy="326390"/>
            <a:chOff x="5863616" y="10489025"/>
            <a:chExt cx="307340" cy="326390"/>
          </a:xfrm>
        </p:grpSpPr>
        <p:sp>
          <p:nvSpPr>
            <p:cNvPr id="1401" name="object 1401"/>
            <p:cNvSpPr/>
            <p:nvPr/>
          </p:nvSpPr>
          <p:spPr>
            <a:xfrm>
              <a:off x="5989513" y="10560719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61" y="4587"/>
                  </a:moveTo>
                  <a:lnTo>
                    <a:pt x="630" y="229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5975767" y="10512770"/>
              <a:ext cx="13970" cy="48260"/>
            </a:xfrm>
            <a:custGeom>
              <a:avLst/>
              <a:gdLst/>
              <a:ahLst/>
              <a:cxnLst/>
              <a:rect l="l" t="t" r="r" b="b"/>
              <a:pathLst>
                <a:path w="13970" h="48259">
                  <a:moveTo>
                    <a:pt x="13745" y="47949"/>
                  </a:moveTo>
                  <a:lnTo>
                    <a:pt x="7095" y="24097"/>
                  </a:lnTo>
                  <a:lnTo>
                    <a:pt x="3447" y="11152"/>
                  </a:lnTo>
                  <a:lnTo>
                    <a:pt x="1511" y="4618"/>
                  </a:lnTo>
                  <a:lnTo>
                    <a:pt x="0" y="0"/>
                  </a:lnTo>
                </a:path>
              </a:pathLst>
            </a:custGeom>
            <a:ln w="33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5972086" y="10505892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681" y="6878"/>
                  </a:moveTo>
                  <a:lnTo>
                    <a:pt x="1375" y="0"/>
                  </a:lnTo>
                  <a:lnTo>
                    <a:pt x="0" y="2657"/>
                  </a:lnTo>
                </a:path>
              </a:pathLst>
            </a:custGeom>
            <a:ln w="33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5970711" y="1050854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4">
                  <a:moveTo>
                    <a:pt x="1375" y="0"/>
                  </a:moveTo>
                  <a:lnTo>
                    <a:pt x="0" y="2656"/>
                  </a:lnTo>
                  <a:lnTo>
                    <a:pt x="1391" y="19607"/>
                  </a:lnTo>
                </a:path>
              </a:pathLst>
            </a:custGeom>
            <a:ln w="34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5972103" y="10528156"/>
              <a:ext cx="6985" cy="46990"/>
            </a:xfrm>
            <a:custGeom>
              <a:avLst/>
              <a:gdLst/>
              <a:ahLst/>
              <a:cxnLst/>
              <a:rect l="l" t="t" r="r" b="b"/>
              <a:pathLst>
                <a:path w="6985" h="46990">
                  <a:moveTo>
                    <a:pt x="0" y="0"/>
                  </a:moveTo>
                  <a:lnTo>
                    <a:pt x="882" y="10262"/>
                  </a:lnTo>
                  <a:lnTo>
                    <a:pt x="1844" y="18533"/>
                  </a:lnTo>
                  <a:lnTo>
                    <a:pt x="3483" y="29177"/>
                  </a:lnTo>
                  <a:lnTo>
                    <a:pt x="6402" y="46559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5978505" y="10574716"/>
              <a:ext cx="12700" cy="65405"/>
            </a:xfrm>
            <a:custGeom>
              <a:avLst/>
              <a:gdLst/>
              <a:ahLst/>
              <a:cxnLst/>
              <a:rect l="l" t="t" r="r" b="b"/>
              <a:pathLst>
                <a:path w="12700" h="65404">
                  <a:moveTo>
                    <a:pt x="0" y="0"/>
                  </a:moveTo>
                  <a:lnTo>
                    <a:pt x="3011" y="17674"/>
                  </a:lnTo>
                  <a:lnTo>
                    <a:pt x="5297" y="30366"/>
                  </a:lnTo>
                  <a:lnTo>
                    <a:pt x="8014" y="44192"/>
                  </a:lnTo>
                  <a:lnTo>
                    <a:pt x="12315" y="65274"/>
                  </a:lnTo>
                </a:path>
              </a:pathLst>
            </a:custGeom>
            <a:ln w="32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5990821" y="10639991"/>
              <a:ext cx="15240" cy="67945"/>
            </a:xfrm>
            <a:custGeom>
              <a:avLst/>
              <a:gdLst/>
              <a:ahLst/>
              <a:cxnLst/>
              <a:rect l="l" t="t" r="r" b="b"/>
              <a:pathLst>
                <a:path w="15239" h="67945">
                  <a:moveTo>
                    <a:pt x="0" y="0"/>
                  </a:moveTo>
                  <a:lnTo>
                    <a:pt x="4341" y="21122"/>
                  </a:lnTo>
                  <a:lnTo>
                    <a:pt x="7341" y="35236"/>
                  </a:lnTo>
                  <a:lnTo>
                    <a:pt x="10395" y="48704"/>
                  </a:lnTo>
                  <a:lnTo>
                    <a:pt x="14900" y="67892"/>
                  </a:lnTo>
                </a:path>
              </a:pathLst>
            </a:custGeom>
            <a:ln w="31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6005721" y="10707883"/>
              <a:ext cx="13970" cy="53975"/>
            </a:xfrm>
            <a:custGeom>
              <a:avLst/>
              <a:gdLst/>
              <a:ahLst/>
              <a:cxnLst/>
              <a:rect l="l" t="t" r="r" b="b"/>
              <a:pathLst>
                <a:path w="13970" h="53975">
                  <a:moveTo>
                    <a:pt x="0" y="0"/>
                  </a:moveTo>
                  <a:lnTo>
                    <a:pt x="4483" y="18970"/>
                  </a:lnTo>
                  <a:lnTo>
                    <a:pt x="7383" y="30917"/>
                  </a:lnTo>
                  <a:lnTo>
                    <a:pt x="9963" y="40898"/>
                  </a:lnTo>
                  <a:lnTo>
                    <a:pt x="13489" y="53976"/>
                  </a:lnTo>
                </a:path>
              </a:pathLst>
            </a:custGeom>
            <a:ln w="30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6019211" y="10761860"/>
              <a:ext cx="9525" cy="29845"/>
            </a:xfrm>
            <a:custGeom>
              <a:avLst/>
              <a:gdLst/>
              <a:ahLst/>
              <a:cxnLst/>
              <a:rect l="l" t="t" r="r" b="b"/>
              <a:pathLst>
                <a:path w="9525" h="29845">
                  <a:moveTo>
                    <a:pt x="0" y="0"/>
                  </a:moveTo>
                  <a:lnTo>
                    <a:pt x="3463" y="12694"/>
                  </a:lnTo>
                  <a:lnTo>
                    <a:pt x="5608" y="19998"/>
                  </a:lnTo>
                  <a:lnTo>
                    <a:pt x="7326" y="24673"/>
                  </a:lnTo>
                  <a:lnTo>
                    <a:pt x="9508" y="29485"/>
                  </a:lnTo>
                </a:path>
              </a:pathLst>
            </a:custGeom>
            <a:ln w="30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6028720" y="10791346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0" y="0"/>
                  </a:moveTo>
                  <a:lnTo>
                    <a:pt x="3615" y="7736"/>
                  </a:lnTo>
                  <a:lnTo>
                    <a:pt x="4758" y="1044"/>
                  </a:lnTo>
                </a:path>
              </a:pathLst>
            </a:custGeom>
            <a:ln w="32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5914001" y="1065561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20" y="1261"/>
                  </a:moveTo>
                  <a:lnTo>
                    <a:pt x="860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5884786" y="10638605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10" h="17145">
                  <a:moveTo>
                    <a:pt x="29215" y="17008"/>
                  </a:moveTo>
                  <a:lnTo>
                    <a:pt x="14665" y="8890"/>
                  </a:lnTo>
                  <a:lnTo>
                    <a:pt x="6771" y="4413"/>
                  </a:lnTo>
                  <a:lnTo>
                    <a:pt x="2796" y="1981"/>
                  </a:lnTo>
                  <a:lnTo>
                    <a:pt x="0" y="0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5880626" y="10633695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4159" y="4909"/>
                  </a:moveTo>
                  <a:lnTo>
                    <a:pt x="0" y="1860"/>
                  </a:lnTo>
                  <a:lnTo>
                    <a:pt x="3532" y="0"/>
                  </a:lnTo>
                </a:path>
              </a:pathLst>
            </a:custGeom>
            <a:ln w="34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5884159" y="10631834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4">
                  <a:moveTo>
                    <a:pt x="0" y="1860"/>
                  </a:moveTo>
                  <a:lnTo>
                    <a:pt x="3532" y="0"/>
                  </a:lnTo>
                  <a:lnTo>
                    <a:pt x="17898" y="50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5902058" y="10631885"/>
              <a:ext cx="152400" cy="5715"/>
            </a:xfrm>
            <a:custGeom>
              <a:avLst/>
              <a:gdLst/>
              <a:ahLst/>
              <a:cxnLst/>
              <a:rect l="l" t="t" r="r" b="b"/>
              <a:pathLst>
                <a:path w="152400" h="5715">
                  <a:moveTo>
                    <a:pt x="0" y="0"/>
                  </a:moveTo>
                  <a:lnTo>
                    <a:pt x="72160" y="2689"/>
                  </a:lnTo>
                  <a:lnTo>
                    <a:pt x="112043" y="4115"/>
                  </a:lnTo>
                  <a:lnTo>
                    <a:pt x="133895" y="4755"/>
                  </a:lnTo>
                  <a:lnTo>
                    <a:pt x="151963" y="5087"/>
                  </a:lnTo>
                </a:path>
              </a:pathLst>
            </a:custGeom>
            <a:ln w="31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6054021" y="10636971"/>
              <a:ext cx="48260" cy="635"/>
            </a:xfrm>
            <a:custGeom>
              <a:avLst/>
              <a:gdLst/>
              <a:ahLst/>
              <a:cxnLst/>
              <a:rect l="l" t="t" r="r" b="b"/>
              <a:pathLst>
                <a:path w="48260" h="634">
                  <a:moveTo>
                    <a:pt x="-15642" y="168"/>
                  </a:moveTo>
                  <a:lnTo>
                    <a:pt x="63536" y="168"/>
                  </a:lnTo>
                </a:path>
              </a:pathLst>
            </a:custGeom>
            <a:ln w="31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6101915" y="10634835"/>
              <a:ext cx="43180" cy="2540"/>
            </a:xfrm>
            <a:custGeom>
              <a:avLst/>
              <a:gdLst/>
              <a:ahLst/>
              <a:cxnLst/>
              <a:rect l="l" t="t" r="r" b="b"/>
              <a:pathLst>
                <a:path w="43179" h="2540">
                  <a:moveTo>
                    <a:pt x="0" y="2135"/>
                  </a:moveTo>
                  <a:lnTo>
                    <a:pt x="23421" y="939"/>
                  </a:lnTo>
                  <a:lnTo>
                    <a:pt x="35694" y="318"/>
                  </a:lnTo>
                  <a:lnTo>
                    <a:pt x="40835" y="72"/>
                  </a:lnTo>
                  <a:lnTo>
                    <a:pt x="42865" y="0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6144780" y="1063476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0" y="68"/>
                  </a:moveTo>
                  <a:lnTo>
                    <a:pt x="2416" y="0"/>
                  </a:lnTo>
                  <a:lnTo>
                    <a:pt x="258" y="1734"/>
                  </a:lnTo>
                </a:path>
              </a:pathLst>
            </a:custGeom>
            <a:ln w="33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6138865" y="1063650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173" y="0"/>
                  </a:moveTo>
                  <a:lnTo>
                    <a:pt x="4014" y="1734"/>
                  </a:lnTo>
                  <a:lnTo>
                    <a:pt x="0" y="6338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6131041" y="10642838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4">
                  <a:moveTo>
                    <a:pt x="7824" y="0"/>
                  </a:moveTo>
                  <a:lnTo>
                    <a:pt x="3809" y="4604"/>
                  </a:lnTo>
                  <a:lnTo>
                    <a:pt x="0" y="13164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6125388" y="10656003"/>
              <a:ext cx="5715" cy="20320"/>
            </a:xfrm>
            <a:custGeom>
              <a:avLst/>
              <a:gdLst/>
              <a:ahLst/>
              <a:cxnLst/>
              <a:rect l="l" t="t" r="r" b="b"/>
              <a:pathLst>
                <a:path w="5714" h="20320">
                  <a:moveTo>
                    <a:pt x="5653" y="0"/>
                  </a:moveTo>
                  <a:lnTo>
                    <a:pt x="1844" y="8559"/>
                  </a:lnTo>
                  <a:lnTo>
                    <a:pt x="0" y="19776"/>
                  </a:lnTo>
                </a:path>
              </a:pathLst>
            </a:custGeom>
            <a:ln w="34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6123543" y="10675779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4" h="22225">
                  <a:moveTo>
                    <a:pt x="1844" y="0"/>
                  </a:moveTo>
                  <a:lnTo>
                    <a:pt x="0" y="11216"/>
                  </a:lnTo>
                  <a:lnTo>
                    <a:pt x="487" y="21842"/>
                  </a:lnTo>
                </a:path>
              </a:pathLst>
            </a:custGeom>
            <a:ln w="33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6124031" y="10697621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79">
                  <a:moveTo>
                    <a:pt x="0" y="0"/>
                  </a:moveTo>
                  <a:lnTo>
                    <a:pt x="487" y="10625"/>
                  </a:lnTo>
                  <a:lnTo>
                    <a:pt x="3255" y="17679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6148339" y="10542271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551" y="7273"/>
                  </a:moveTo>
                  <a:lnTo>
                    <a:pt x="3920" y="6470"/>
                  </a:lnTo>
                  <a:lnTo>
                    <a:pt x="3289" y="5667"/>
                  </a:lnTo>
                </a:path>
                <a:path w="5079" h="7620">
                  <a:moveTo>
                    <a:pt x="3289" y="5667"/>
                  </a:moveTo>
                  <a:lnTo>
                    <a:pt x="2028" y="40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6145169" y="10533120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3170" y="9150"/>
                  </a:moveTo>
                  <a:lnTo>
                    <a:pt x="1142" y="5088"/>
                  </a:lnTo>
                  <a:lnTo>
                    <a:pt x="0" y="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6144026" y="10525652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1142" y="7468"/>
                  </a:moveTo>
                  <a:lnTo>
                    <a:pt x="0" y="2379"/>
                  </a:lnTo>
                  <a:lnTo>
                    <a:pt x="726" y="0"/>
                  </a:lnTo>
                </a:path>
              </a:pathLst>
            </a:custGeom>
            <a:ln w="34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6144752" y="10523273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0" y="2378"/>
                  </a:moveTo>
                  <a:lnTo>
                    <a:pt x="725" y="0"/>
                  </a:lnTo>
                  <a:lnTo>
                    <a:pt x="4206" y="4654"/>
                  </a:lnTo>
                </a:path>
              </a:pathLst>
            </a:custGeom>
            <a:ln w="34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28" name="object 1428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6229490" y="10558486"/>
            <a:ext cx="188617" cy="193232"/>
          </a:xfrm>
          <a:prstGeom prst="rect">
            <a:avLst/>
          </a:prstGeom>
        </p:spPr>
      </p:pic>
      <p:pic>
        <p:nvPicPr>
          <p:cNvPr id="1429" name="object 1429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6495908" y="10548214"/>
            <a:ext cx="222987" cy="203502"/>
          </a:xfrm>
          <a:prstGeom prst="rect">
            <a:avLst/>
          </a:prstGeom>
        </p:spPr>
      </p:pic>
      <p:pic>
        <p:nvPicPr>
          <p:cNvPr id="1430" name="object 1430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6815548" y="10540316"/>
            <a:ext cx="190686" cy="228306"/>
          </a:xfrm>
          <a:prstGeom prst="rect">
            <a:avLst/>
          </a:prstGeom>
        </p:spPr>
      </p:pic>
      <p:grpSp>
        <p:nvGrpSpPr>
          <p:cNvPr id="1431" name="object 1431"/>
          <p:cNvGrpSpPr/>
          <p:nvPr/>
        </p:nvGrpSpPr>
        <p:grpSpPr>
          <a:xfrm>
            <a:off x="7484891" y="10592160"/>
            <a:ext cx="45085" cy="151130"/>
            <a:chOff x="7484891" y="10592160"/>
            <a:chExt cx="45085" cy="151130"/>
          </a:xfrm>
        </p:grpSpPr>
        <p:sp>
          <p:nvSpPr>
            <p:cNvPr id="1432" name="object 1432"/>
            <p:cNvSpPr/>
            <p:nvPr/>
          </p:nvSpPr>
          <p:spPr>
            <a:xfrm>
              <a:off x="7502353" y="1063027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917"/>
                  </a:moveTo>
                  <a:lnTo>
                    <a:pt x="17462" y="917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7502353" y="10615856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4">
                  <a:moveTo>
                    <a:pt x="0" y="14415"/>
                  </a:moveTo>
                  <a:lnTo>
                    <a:pt x="916" y="4344"/>
                  </a:lnTo>
                  <a:lnTo>
                    <a:pt x="1946" y="0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7504300" y="10610433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5">
                  <a:moveTo>
                    <a:pt x="0" y="5422"/>
                  </a:moveTo>
                  <a:lnTo>
                    <a:pt x="1030" y="1077"/>
                  </a:lnTo>
                  <a:lnTo>
                    <a:pt x="2517" y="0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7506817" y="10609355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1078"/>
                  </a:moveTo>
                  <a:lnTo>
                    <a:pt x="1487" y="0"/>
                  </a:lnTo>
                  <a:lnTo>
                    <a:pt x="2771" y="6093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7509589" y="1061544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4">
                  <a:moveTo>
                    <a:pt x="0" y="0"/>
                  </a:moveTo>
                  <a:lnTo>
                    <a:pt x="1285" y="6094"/>
                  </a:lnTo>
                  <a:lnTo>
                    <a:pt x="2295" y="19201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7511885" y="10634649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70" h="30479">
                  <a:moveTo>
                    <a:pt x="0" y="0"/>
                  </a:moveTo>
                  <a:lnTo>
                    <a:pt x="579" y="7848"/>
                  </a:lnTo>
                  <a:lnTo>
                    <a:pt x="852" y="13633"/>
                  </a:lnTo>
                  <a:lnTo>
                    <a:pt x="887" y="20207"/>
                  </a:lnTo>
                  <a:lnTo>
                    <a:pt x="758" y="30423"/>
                  </a:lnTo>
                </a:path>
              </a:pathLst>
            </a:custGeom>
            <a:ln w="34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7510145" y="10665073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90">
                  <a:moveTo>
                    <a:pt x="2498" y="0"/>
                  </a:moveTo>
                  <a:lnTo>
                    <a:pt x="2317" y="10269"/>
                  </a:lnTo>
                  <a:lnTo>
                    <a:pt x="1996" y="17217"/>
                  </a:lnTo>
                  <a:lnTo>
                    <a:pt x="1302" y="24015"/>
                  </a:lnTo>
                  <a:lnTo>
                    <a:pt x="0" y="33836"/>
                  </a:lnTo>
                </a:path>
              </a:pathLst>
            </a:custGeom>
            <a:ln w="33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7505244" y="10698910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79" h="27940">
                  <a:moveTo>
                    <a:pt x="4901" y="0"/>
                  </a:moveTo>
                  <a:lnTo>
                    <a:pt x="3561" y="9722"/>
                  </a:lnTo>
                  <a:lnTo>
                    <a:pt x="2604" y="15833"/>
                  </a:lnTo>
                  <a:lnTo>
                    <a:pt x="1570" y="20915"/>
                  </a:lnTo>
                  <a:lnTo>
                    <a:pt x="0" y="27552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0" name="object 1440"/>
          <p:cNvGrpSpPr/>
          <p:nvPr/>
        </p:nvGrpSpPr>
        <p:grpSpPr>
          <a:xfrm>
            <a:off x="7475134" y="10470398"/>
            <a:ext cx="259079" cy="247015"/>
            <a:chOff x="7475134" y="10470398"/>
            <a:chExt cx="259079" cy="247015"/>
          </a:xfrm>
        </p:grpSpPr>
        <p:sp>
          <p:nvSpPr>
            <p:cNvPr id="1441" name="object 1441"/>
            <p:cNvSpPr/>
            <p:nvPr/>
          </p:nvSpPr>
          <p:spPr>
            <a:xfrm>
              <a:off x="7492596" y="1053167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7462" y="2178"/>
                  </a:moveTo>
                  <a:lnTo>
                    <a:pt x="17462" y="2178"/>
                  </a:lnTo>
                </a:path>
              </a:pathLst>
            </a:custGeom>
            <a:ln w="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7492596" y="10519259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417"/>
                  </a:moveTo>
                  <a:lnTo>
                    <a:pt x="0" y="8059"/>
                  </a:lnTo>
                  <a:lnTo>
                    <a:pt x="103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7493629" y="10502992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0" y="16266"/>
                  </a:moveTo>
                  <a:lnTo>
                    <a:pt x="1031" y="8206"/>
                  </a:lnTo>
                  <a:lnTo>
                    <a:pt x="3119" y="0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7496748" y="10491069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5">
                  <a:moveTo>
                    <a:pt x="0" y="11923"/>
                  </a:moveTo>
                  <a:lnTo>
                    <a:pt x="2086" y="3716"/>
                  </a:lnTo>
                  <a:lnTo>
                    <a:pt x="4574" y="0"/>
                  </a:lnTo>
                </a:path>
              </a:pathLst>
            </a:custGeom>
            <a:ln w="33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7501323" y="10487353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09">
                  <a:moveTo>
                    <a:pt x="0" y="3716"/>
                  </a:moveTo>
                  <a:lnTo>
                    <a:pt x="2487" y="0"/>
                  </a:lnTo>
                  <a:lnTo>
                    <a:pt x="5697" y="2297"/>
                  </a:lnTo>
                </a:path>
              </a:pathLst>
            </a:custGeom>
            <a:ln w="33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6" name="object 144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550693" y="10522963"/>
              <a:ext cx="183484" cy="194032"/>
            </a:xfrm>
            <a:prstGeom prst="rect">
              <a:avLst/>
            </a:prstGeom>
          </p:spPr>
        </p:pic>
      </p:grpSp>
      <p:pic>
        <p:nvPicPr>
          <p:cNvPr id="1447" name="object 1447"/>
          <p:cNvPicPr/>
          <p:nvPr/>
        </p:nvPicPr>
        <p:blipFill>
          <a:blip r:embed="rId215" cstate="print"/>
          <a:stretch>
            <a:fillRect/>
          </a:stretch>
        </p:blipFill>
        <p:spPr>
          <a:xfrm>
            <a:off x="8347597" y="10522822"/>
            <a:ext cx="422281" cy="186014"/>
          </a:xfrm>
          <a:prstGeom prst="rect">
            <a:avLst/>
          </a:prstGeom>
        </p:spPr>
      </p:pic>
      <p:grpSp>
        <p:nvGrpSpPr>
          <p:cNvPr id="1448" name="object 1448"/>
          <p:cNvGrpSpPr/>
          <p:nvPr/>
        </p:nvGrpSpPr>
        <p:grpSpPr>
          <a:xfrm>
            <a:off x="8876536" y="10370146"/>
            <a:ext cx="538480" cy="323215"/>
            <a:chOff x="8876536" y="10370146"/>
            <a:chExt cx="538480" cy="323215"/>
          </a:xfrm>
        </p:grpSpPr>
        <p:pic>
          <p:nvPicPr>
            <p:cNvPr id="1449" name="object 1449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876536" y="10370146"/>
              <a:ext cx="172297" cy="317294"/>
            </a:xfrm>
            <a:prstGeom prst="rect">
              <a:avLst/>
            </a:prstGeom>
          </p:spPr>
        </p:pic>
        <p:pic>
          <p:nvPicPr>
            <p:cNvPr id="1450" name="object 1450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9086120" y="10521431"/>
              <a:ext cx="328567" cy="171842"/>
            </a:xfrm>
            <a:prstGeom prst="rect">
              <a:avLst/>
            </a:prstGeom>
          </p:spPr>
        </p:pic>
      </p:grpSp>
      <p:pic>
        <p:nvPicPr>
          <p:cNvPr id="1451" name="object 1451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9473215" y="10371457"/>
            <a:ext cx="295646" cy="336606"/>
          </a:xfrm>
          <a:prstGeom prst="rect">
            <a:avLst/>
          </a:prstGeom>
        </p:spPr>
      </p:pic>
      <p:pic>
        <p:nvPicPr>
          <p:cNvPr id="1452" name="object 1452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746557" y="11364268"/>
            <a:ext cx="217673" cy="167322"/>
          </a:xfrm>
          <a:prstGeom prst="rect">
            <a:avLst/>
          </a:prstGeom>
        </p:spPr>
      </p:pic>
      <p:pic>
        <p:nvPicPr>
          <p:cNvPr id="1453" name="object 1453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1547404" y="11263936"/>
            <a:ext cx="269498" cy="279130"/>
          </a:xfrm>
          <a:prstGeom prst="rect">
            <a:avLst/>
          </a:prstGeom>
        </p:spPr>
      </p:pic>
      <p:grpSp>
        <p:nvGrpSpPr>
          <p:cNvPr id="1454" name="object 1454"/>
          <p:cNvGrpSpPr/>
          <p:nvPr/>
        </p:nvGrpSpPr>
        <p:grpSpPr>
          <a:xfrm>
            <a:off x="1891900" y="11256309"/>
            <a:ext cx="96520" cy="215900"/>
            <a:chOff x="1891900" y="11256309"/>
            <a:chExt cx="96520" cy="215900"/>
          </a:xfrm>
        </p:grpSpPr>
        <p:pic>
          <p:nvPicPr>
            <p:cNvPr id="1455" name="object 145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891900" y="11343764"/>
              <a:ext cx="71967" cy="127914"/>
            </a:xfrm>
            <a:prstGeom prst="rect">
              <a:avLst/>
            </a:prstGeom>
          </p:spPr>
        </p:pic>
        <p:sp>
          <p:nvSpPr>
            <p:cNvPr id="1456" name="object 1456"/>
            <p:cNvSpPr/>
            <p:nvPr/>
          </p:nvSpPr>
          <p:spPr>
            <a:xfrm>
              <a:off x="1964151" y="1130299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02"/>
                  </a:moveTo>
                  <a:lnTo>
                    <a:pt x="17462" y="80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1963922" y="11285692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79">
                  <a:moveTo>
                    <a:pt x="114" y="-17366"/>
                  </a:moveTo>
                  <a:lnTo>
                    <a:pt x="114" y="34673"/>
                  </a:lnTo>
                </a:path>
              </a:pathLst>
            </a:custGeom>
            <a:ln w="34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1964008" y="11276566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9125"/>
                  </a:moveTo>
                  <a:lnTo>
                    <a:pt x="86" y="3152"/>
                  </a:lnTo>
                  <a:lnTo>
                    <a:pt x="1862" y="0"/>
                  </a:lnTo>
                </a:path>
              </a:pathLst>
            </a:custGeom>
            <a:ln w="34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1965871" y="11273413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3152"/>
                  </a:moveTo>
                  <a:lnTo>
                    <a:pt x="1776" y="0"/>
                  </a:lnTo>
                  <a:lnTo>
                    <a:pt x="5429" y="1540"/>
                  </a:lnTo>
                </a:path>
              </a:pathLst>
            </a:custGeom>
            <a:ln w="34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0" name="object 1460"/>
          <p:cNvGrpSpPr/>
          <p:nvPr/>
        </p:nvGrpSpPr>
        <p:grpSpPr>
          <a:xfrm>
            <a:off x="2035216" y="11213865"/>
            <a:ext cx="1363980" cy="508634"/>
            <a:chOff x="2035216" y="11213865"/>
            <a:chExt cx="1363980" cy="508634"/>
          </a:xfrm>
        </p:grpSpPr>
        <p:pic>
          <p:nvPicPr>
            <p:cNvPr id="1461" name="object 146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2035216" y="11316666"/>
              <a:ext cx="163079" cy="208337"/>
            </a:xfrm>
            <a:prstGeom prst="rect">
              <a:avLst/>
            </a:prstGeom>
          </p:spPr>
        </p:pic>
        <p:pic>
          <p:nvPicPr>
            <p:cNvPr id="1462" name="object 146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189891" y="11386216"/>
              <a:ext cx="198474" cy="335995"/>
            </a:xfrm>
            <a:prstGeom prst="rect">
              <a:avLst/>
            </a:prstGeom>
          </p:spPr>
        </p:pic>
        <p:sp>
          <p:nvSpPr>
            <p:cNvPr id="1463" name="object 1463"/>
            <p:cNvSpPr/>
            <p:nvPr/>
          </p:nvSpPr>
          <p:spPr>
            <a:xfrm>
              <a:off x="2336594" y="11339267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573" y="2866"/>
                  </a:moveTo>
                  <a:lnTo>
                    <a:pt x="286" y="14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2332934" y="11321715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79">
                  <a:moveTo>
                    <a:pt x="3660" y="17552"/>
                  </a:moveTo>
                  <a:lnTo>
                    <a:pt x="0" y="0"/>
                  </a:lnTo>
                  <a:lnTo>
                    <a:pt x="826" y="1433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5" name="object 146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432742" y="11344001"/>
              <a:ext cx="141845" cy="177407"/>
            </a:xfrm>
            <a:prstGeom prst="rect">
              <a:avLst/>
            </a:prstGeom>
          </p:spPr>
        </p:pic>
        <p:pic>
          <p:nvPicPr>
            <p:cNvPr id="1466" name="object 146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601156" y="11326347"/>
              <a:ext cx="230556" cy="198060"/>
            </a:xfrm>
            <a:prstGeom prst="rect">
              <a:avLst/>
            </a:prstGeom>
          </p:spPr>
        </p:pic>
        <p:pic>
          <p:nvPicPr>
            <p:cNvPr id="1467" name="object 146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873086" y="11338900"/>
              <a:ext cx="154023" cy="168547"/>
            </a:xfrm>
            <a:prstGeom prst="rect">
              <a:avLst/>
            </a:prstGeom>
          </p:spPr>
        </p:pic>
        <p:pic>
          <p:nvPicPr>
            <p:cNvPr id="1468" name="object 146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3067277" y="11213865"/>
              <a:ext cx="331348" cy="277958"/>
            </a:xfrm>
            <a:prstGeom prst="rect">
              <a:avLst/>
            </a:prstGeom>
          </p:spPr>
        </p:pic>
      </p:grpSp>
      <p:pic>
        <p:nvPicPr>
          <p:cNvPr id="1469" name="object 1469"/>
          <p:cNvPicPr/>
          <p:nvPr/>
        </p:nvPicPr>
        <p:blipFill>
          <a:blip r:embed="rId228" cstate="print"/>
          <a:stretch>
            <a:fillRect/>
          </a:stretch>
        </p:blipFill>
        <p:spPr>
          <a:xfrm>
            <a:off x="3495690" y="11269749"/>
            <a:ext cx="182229" cy="192873"/>
          </a:xfrm>
          <a:prstGeom prst="rect">
            <a:avLst/>
          </a:prstGeom>
        </p:spPr>
      </p:pic>
      <p:pic>
        <p:nvPicPr>
          <p:cNvPr id="1470" name="object 1470"/>
          <p:cNvPicPr/>
          <p:nvPr/>
        </p:nvPicPr>
        <p:blipFill>
          <a:blip r:embed="rId229" cstate="print"/>
          <a:stretch>
            <a:fillRect/>
          </a:stretch>
        </p:blipFill>
        <p:spPr>
          <a:xfrm>
            <a:off x="3728039" y="11293544"/>
            <a:ext cx="189649" cy="206186"/>
          </a:xfrm>
          <a:prstGeom prst="rect">
            <a:avLst/>
          </a:prstGeom>
        </p:spPr>
      </p:pic>
      <p:pic>
        <p:nvPicPr>
          <p:cNvPr id="1471" name="object 1471"/>
          <p:cNvPicPr/>
          <p:nvPr/>
        </p:nvPicPr>
        <p:blipFill>
          <a:blip r:embed="rId230" cstate="print"/>
          <a:stretch>
            <a:fillRect/>
          </a:stretch>
        </p:blipFill>
        <p:spPr>
          <a:xfrm>
            <a:off x="4461733" y="11286251"/>
            <a:ext cx="415983" cy="215565"/>
          </a:xfrm>
          <a:prstGeom prst="rect">
            <a:avLst/>
          </a:prstGeom>
        </p:spPr>
      </p:pic>
      <p:pic>
        <p:nvPicPr>
          <p:cNvPr id="1472" name="object 1472"/>
          <p:cNvPicPr/>
          <p:nvPr/>
        </p:nvPicPr>
        <p:blipFill>
          <a:blip r:embed="rId231" cstate="print"/>
          <a:stretch>
            <a:fillRect/>
          </a:stretch>
        </p:blipFill>
        <p:spPr>
          <a:xfrm>
            <a:off x="4984856" y="11287068"/>
            <a:ext cx="144063" cy="221218"/>
          </a:xfrm>
          <a:prstGeom prst="rect">
            <a:avLst/>
          </a:prstGeom>
        </p:spPr>
      </p:pic>
      <p:pic>
        <p:nvPicPr>
          <p:cNvPr id="1473" name="object 1473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5264045" y="11292337"/>
            <a:ext cx="307436" cy="189857"/>
          </a:xfrm>
          <a:prstGeom prst="rect">
            <a:avLst/>
          </a:prstGeom>
        </p:spPr>
      </p:pic>
      <p:pic>
        <p:nvPicPr>
          <p:cNvPr id="1474" name="object 1474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5622416" y="11305916"/>
            <a:ext cx="159986" cy="141521"/>
          </a:xfrm>
          <a:prstGeom prst="rect">
            <a:avLst/>
          </a:prstGeom>
        </p:spPr>
      </p:pic>
      <p:pic>
        <p:nvPicPr>
          <p:cNvPr id="1475" name="object 1475"/>
          <p:cNvPicPr/>
          <p:nvPr/>
        </p:nvPicPr>
        <p:blipFill>
          <a:blip r:embed="rId234" cstate="print"/>
          <a:stretch>
            <a:fillRect/>
          </a:stretch>
        </p:blipFill>
        <p:spPr>
          <a:xfrm>
            <a:off x="5889999" y="11167871"/>
            <a:ext cx="110579" cy="311747"/>
          </a:xfrm>
          <a:prstGeom prst="rect">
            <a:avLst/>
          </a:prstGeom>
        </p:spPr>
      </p:pic>
      <p:pic>
        <p:nvPicPr>
          <p:cNvPr id="1476" name="object 1476"/>
          <p:cNvPicPr/>
          <p:nvPr/>
        </p:nvPicPr>
        <p:blipFill>
          <a:blip r:embed="rId235" cstate="print"/>
          <a:stretch>
            <a:fillRect/>
          </a:stretch>
        </p:blipFill>
        <p:spPr>
          <a:xfrm>
            <a:off x="6310239" y="11160750"/>
            <a:ext cx="407159" cy="423610"/>
          </a:xfrm>
          <a:prstGeom prst="rect">
            <a:avLst/>
          </a:prstGeom>
        </p:spPr>
      </p:pic>
      <p:pic>
        <p:nvPicPr>
          <p:cNvPr id="1477" name="object 1477"/>
          <p:cNvPicPr/>
          <p:nvPr/>
        </p:nvPicPr>
        <p:blipFill>
          <a:blip r:embed="rId236" cstate="print"/>
          <a:stretch>
            <a:fillRect/>
          </a:stretch>
        </p:blipFill>
        <p:spPr>
          <a:xfrm>
            <a:off x="6785162" y="11325059"/>
            <a:ext cx="165338" cy="197217"/>
          </a:xfrm>
          <a:prstGeom prst="rect">
            <a:avLst/>
          </a:prstGeom>
        </p:spPr>
      </p:pic>
      <p:pic>
        <p:nvPicPr>
          <p:cNvPr id="1478" name="object 1478"/>
          <p:cNvPicPr/>
          <p:nvPr/>
        </p:nvPicPr>
        <p:blipFill>
          <a:blip r:embed="rId237" cstate="print"/>
          <a:stretch>
            <a:fillRect/>
          </a:stretch>
        </p:blipFill>
        <p:spPr>
          <a:xfrm>
            <a:off x="7032416" y="11323276"/>
            <a:ext cx="423698" cy="213329"/>
          </a:xfrm>
          <a:prstGeom prst="rect">
            <a:avLst/>
          </a:prstGeom>
        </p:spPr>
      </p:pic>
      <p:grpSp>
        <p:nvGrpSpPr>
          <p:cNvPr id="1479" name="object 1479"/>
          <p:cNvGrpSpPr/>
          <p:nvPr/>
        </p:nvGrpSpPr>
        <p:grpSpPr>
          <a:xfrm>
            <a:off x="7695041" y="11481304"/>
            <a:ext cx="55880" cy="73660"/>
            <a:chOff x="7695041" y="11481304"/>
            <a:chExt cx="55880" cy="73660"/>
          </a:xfrm>
        </p:grpSpPr>
        <p:sp>
          <p:nvSpPr>
            <p:cNvPr id="1480" name="object 1480"/>
            <p:cNvSpPr/>
            <p:nvPr/>
          </p:nvSpPr>
          <p:spPr>
            <a:xfrm>
              <a:off x="7712504" y="11531086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0" y="6191"/>
                  </a:moveTo>
                  <a:lnTo>
                    <a:pt x="1605" y="3095"/>
                  </a:lnTo>
                  <a:lnTo>
                    <a:pt x="321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7715715" y="11498348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79" h="33020">
                  <a:moveTo>
                    <a:pt x="0" y="32738"/>
                  </a:moveTo>
                  <a:lnTo>
                    <a:pt x="7607" y="18397"/>
                  </a:lnTo>
                  <a:lnTo>
                    <a:pt x="11978" y="10207"/>
                  </a:lnTo>
                  <a:lnTo>
                    <a:pt x="14762" y="5098"/>
                  </a:lnTo>
                  <a:lnTo>
                    <a:pt x="17612" y="0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2" name="object 1482"/>
          <p:cNvSpPr/>
          <p:nvPr/>
        </p:nvSpPr>
        <p:spPr>
          <a:xfrm>
            <a:off x="1573122" y="11731673"/>
            <a:ext cx="5888990" cy="0"/>
          </a:xfrm>
          <a:custGeom>
            <a:avLst/>
            <a:gdLst/>
            <a:ahLst/>
            <a:cxnLst/>
            <a:rect l="l" t="t" r="r" b="b"/>
            <a:pathLst>
              <a:path w="58889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888990">
                <a:moveTo>
                  <a:pt x="4233" y="0"/>
                </a:moveTo>
                <a:lnTo>
                  <a:pt x="3403732" y="0"/>
                </a:lnTo>
                <a:lnTo>
                  <a:pt x="5149850" y="0"/>
                </a:lnTo>
                <a:lnTo>
                  <a:pt x="5794243" y="0"/>
                </a:lnTo>
                <a:lnTo>
                  <a:pt x="5888566" y="0"/>
                </a:lnTo>
              </a:path>
            </a:pathLst>
          </a:custGeom>
          <a:ln w="27822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860864" y="3690948"/>
            <a:ext cx="5558790" cy="0"/>
          </a:xfrm>
          <a:custGeom>
            <a:avLst/>
            <a:gdLst/>
            <a:ahLst/>
            <a:cxnLst/>
            <a:rect l="l" t="t" r="r" b="b"/>
            <a:pathLst>
              <a:path w="55587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558790">
                <a:moveTo>
                  <a:pt x="4233" y="0"/>
                </a:moveTo>
                <a:lnTo>
                  <a:pt x="3212835" y="0"/>
                </a:lnTo>
                <a:lnTo>
                  <a:pt x="4860924" y="0"/>
                </a:lnTo>
                <a:lnTo>
                  <a:pt x="5469202" y="0"/>
                </a:lnTo>
                <a:lnTo>
                  <a:pt x="5558366" y="0"/>
                </a:lnTo>
              </a:path>
            </a:pathLst>
          </a:custGeom>
          <a:ln w="28010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4" name="object 1484"/>
          <p:cNvGrpSpPr/>
          <p:nvPr/>
        </p:nvGrpSpPr>
        <p:grpSpPr>
          <a:xfrm>
            <a:off x="630741" y="5651968"/>
            <a:ext cx="2259330" cy="78105"/>
            <a:chOff x="630741" y="5651968"/>
            <a:chExt cx="2259330" cy="78105"/>
          </a:xfrm>
        </p:grpSpPr>
        <p:sp>
          <p:nvSpPr>
            <p:cNvPr id="1485" name="object 1485"/>
            <p:cNvSpPr/>
            <p:nvPr/>
          </p:nvSpPr>
          <p:spPr>
            <a:xfrm>
              <a:off x="682122" y="569268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661952" y="5692684"/>
              <a:ext cx="20320" cy="635"/>
            </a:xfrm>
            <a:custGeom>
              <a:avLst/>
              <a:gdLst/>
              <a:ahLst/>
              <a:cxnLst/>
              <a:rect l="l" t="t" r="r" b="b"/>
              <a:pathLst>
                <a:path w="20320" h="635">
                  <a:moveTo>
                    <a:pt x="-17302" y="114"/>
                  </a:moveTo>
                  <a:lnTo>
                    <a:pt x="37472" y="114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655059" y="5692914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70">
                  <a:moveTo>
                    <a:pt x="6892" y="0"/>
                  </a:moveTo>
                  <a:lnTo>
                    <a:pt x="3188" y="229"/>
                  </a:lnTo>
                  <a:lnTo>
                    <a:pt x="0" y="744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649940" y="5693658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118" y="0"/>
                  </a:moveTo>
                  <a:lnTo>
                    <a:pt x="1930" y="514"/>
                  </a:lnTo>
                  <a:lnTo>
                    <a:pt x="0" y="1717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648010" y="569537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1930" y="0"/>
                  </a:moveTo>
                  <a:lnTo>
                    <a:pt x="0" y="1202"/>
                  </a:lnTo>
                  <a:lnTo>
                    <a:pt x="383" y="3103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648393" y="5698479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0" y="0"/>
                  </a:moveTo>
                  <a:lnTo>
                    <a:pt x="383" y="1900"/>
                  </a:lnTo>
                  <a:lnTo>
                    <a:pt x="5706" y="4064"/>
                  </a:lnTo>
                </a:path>
              </a:pathLst>
            </a:custGeom>
            <a:ln w="34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654100" y="5702544"/>
              <a:ext cx="17145" cy="4445"/>
            </a:xfrm>
            <a:custGeom>
              <a:avLst/>
              <a:gdLst/>
              <a:ahLst/>
              <a:cxnLst/>
              <a:rect l="l" t="t" r="r" b="b"/>
              <a:pathLst>
                <a:path w="17145" h="4445">
                  <a:moveTo>
                    <a:pt x="0" y="0"/>
                  </a:moveTo>
                  <a:lnTo>
                    <a:pt x="5322" y="2163"/>
                  </a:lnTo>
                  <a:lnTo>
                    <a:pt x="16895" y="4268"/>
                  </a:lnTo>
                </a:path>
              </a:pathLst>
            </a:custGeom>
            <a:ln w="34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670995" y="5706812"/>
              <a:ext cx="31115" cy="3810"/>
            </a:xfrm>
            <a:custGeom>
              <a:avLst/>
              <a:gdLst/>
              <a:ahLst/>
              <a:cxnLst/>
              <a:rect l="l" t="t" r="r" b="b"/>
              <a:pathLst>
                <a:path w="31115" h="3810">
                  <a:moveTo>
                    <a:pt x="0" y="0"/>
                  </a:moveTo>
                  <a:lnTo>
                    <a:pt x="6989" y="1243"/>
                  </a:lnTo>
                  <a:lnTo>
                    <a:pt x="12520" y="2049"/>
                  </a:lnTo>
                  <a:lnTo>
                    <a:pt x="19473" y="2772"/>
                  </a:lnTo>
                  <a:lnTo>
                    <a:pt x="30729" y="3764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701725" y="5710576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4" h="2539">
                  <a:moveTo>
                    <a:pt x="0" y="0"/>
                  </a:moveTo>
                  <a:lnTo>
                    <a:pt x="11579" y="971"/>
                  </a:lnTo>
                  <a:lnTo>
                    <a:pt x="20795" y="1551"/>
                  </a:lnTo>
                  <a:lnTo>
                    <a:pt x="32469" y="1967"/>
                  </a:lnTo>
                  <a:lnTo>
                    <a:pt x="51423" y="2451"/>
                  </a:lnTo>
                </a:path>
              </a:pathLst>
            </a:custGeom>
            <a:ln w="33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753148" y="5713028"/>
              <a:ext cx="80010" cy="635"/>
            </a:xfrm>
            <a:custGeom>
              <a:avLst/>
              <a:gdLst/>
              <a:ahLst/>
              <a:cxnLst/>
              <a:rect l="l" t="t" r="r" b="b"/>
              <a:pathLst>
                <a:path w="80009" h="635">
                  <a:moveTo>
                    <a:pt x="-16308" y="308"/>
                  </a:moveTo>
                  <a:lnTo>
                    <a:pt x="96309" y="308"/>
                  </a:lnTo>
                </a:path>
              </a:pathLst>
            </a:custGeom>
            <a:ln w="33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833149" y="5710817"/>
              <a:ext cx="102870" cy="2540"/>
            </a:xfrm>
            <a:custGeom>
              <a:avLst/>
              <a:gdLst/>
              <a:ahLst/>
              <a:cxnLst/>
              <a:rect l="l" t="t" r="r" b="b"/>
              <a:pathLst>
                <a:path w="102869" h="2539">
                  <a:moveTo>
                    <a:pt x="0" y="2388"/>
                  </a:moveTo>
                  <a:lnTo>
                    <a:pt x="28451" y="2005"/>
                  </a:lnTo>
                  <a:lnTo>
                    <a:pt x="48608" y="1629"/>
                  </a:lnTo>
                  <a:lnTo>
                    <a:pt x="70077" y="1035"/>
                  </a:lnTo>
                  <a:lnTo>
                    <a:pt x="102462" y="0"/>
                  </a:lnTo>
                </a:path>
              </a:pathLst>
            </a:custGeom>
            <a:ln w="31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935612" y="5706600"/>
              <a:ext cx="109220" cy="4445"/>
            </a:xfrm>
            <a:custGeom>
              <a:avLst/>
              <a:gdLst/>
              <a:ahLst/>
              <a:cxnLst/>
              <a:rect l="l" t="t" r="r" b="b"/>
              <a:pathLst>
                <a:path w="109219" h="4445">
                  <a:moveTo>
                    <a:pt x="0" y="4217"/>
                  </a:moveTo>
                  <a:lnTo>
                    <a:pt x="32481" y="3153"/>
                  </a:lnTo>
                  <a:lnTo>
                    <a:pt x="54623" y="2359"/>
                  </a:lnTo>
                  <a:lnTo>
                    <a:pt x="76608" y="1440"/>
                  </a:lnTo>
                  <a:lnTo>
                    <a:pt x="108620" y="0"/>
                  </a:lnTo>
                </a:path>
              </a:pathLst>
            </a:custGeom>
            <a:ln w="29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1044233" y="5692839"/>
              <a:ext cx="280670" cy="13970"/>
            </a:xfrm>
            <a:custGeom>
              <a:avLst/>
              <a:gdLst/>
              <a:ahLst/>
              <a:cxnLst/>
              <a:rect l="l" t="t" r="r" b="b"/>
              <a:pathLst>
                <a:path w="280669" h="13970">
                  <a:moveTo>
                    <a:pt x="0" y="13760"/>
                  </a:moveTo>
                  <a:lnTo>
                    <a:pt x="139595" y="6796"/>
                  </a:lnTo>
                  <a:lnTo>
                    <a:pt x="215318" y="3042"/>
                  </a:lnTo>
                  <a:lnTo>
                    <a:pt x="253440" y="1206"/>
                  </a:lnTo>
                  <a:lnTo>
                    <a:pt x="280233" y="0"/>
                  </a:lnTo>
                </a:path>
              </a:pathLst>
            </a:custGeom>
            <a:ln w="29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1324466" y="5689665"/>
              <a:ext cx="85090" cy="3175"/>
            </a:xfrm>
            <a:custGeom>
              <a:avLst/>
              <a:gdLst/>
              <a:ahLst/>
              <a:cxnLst/>
              <a:rect l="l" t="t" r="r" b="b"/>
              <a:pathLst>
                <a:path w="85090" h="3175">
                  <a:moveTo>
                    <a:pt x="0" y="3174"/>
                  </a:moveTo>
                  <a:lnTo>
                    <a:pt x="23735" y="2133"/>
                  </a:lnTo>
                  <a:lnTo>
                    <a:pt x="40460" y="1455"/>
                  </a:lnTo>
                  <a:lnTo>
                    <a:pt x="58106" y="843"/>
                  </a:lnTo>
                  <a:lnTo>
                    <a:pt x="84605" y="0"/>
                  </a:lnTo>
                </a:path>
              </a:pathLst>
            </a:custGeom>
            <a:ln w="29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1409071" y="5687122"/>
              <a:ext cx="92710" cy="2540"/>
            </a:xfrm>
            <a:custGeom>
              <a:avLst/>
              <a:gdLst/>
              <a:ahLst/>
              <a:cxnLst/>
              <a:rect l="l" t="t" r="r" b="b"/>
              <a:pathLst>
                <a:path w="92709" h="2539">
                  <a:moveTo>
                    <a:pt x="0" y="2543"/>
                  </a:moveTo>
                  <a:lnTo>
                    <a:pt x="26620" y="1709"/>
                  </a:lnTo>
                  <a:lnTo>
                    <a:pt x="45121" y="1166"/>
                  </a:lnTo>
                  <a:lnTo>
                    <a:pt x="64165" y="676"/>
                  </a:lnTo>
                  <a:lnTo>
                    <a:pt x="92417" y="0"/>
                  </a:lnTo>
                </a:path>
              </a:pathLst>
            </a:custGeom>
            <a:ln w="30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1501488" y="5685359"/>
              <a:ext cx="96520" cy="1905"/>
            </a:xfrm>
            <a:custGeom>
              <a:avLst/>
              <a:gdLst/>
              <a:ahLst/>
              <a:cxnLst/>
              <a:rect l="l" t="t" r="r" b="b"/>
              <a:pathLst>
                <a:path w="96519" h="1904">
                  <a:moveTo>
                    <a:pt x="0" y="1762"/>
                  </a:moveTo>
                  <a:lnTo>
                    <a:pt x="28313" y="1098"/>
                  </a:lnTo>
                  <a:lnTo>
                    <a:pt x="47786" y="694"/>
                  </a:lnTo>
                  <a:lnTo>
                    <a:pt x="67450" y="382"/>
                  </a:lnTo>
                  <a:lnTo>
                    <a:pt x="96338" y="0"/>
                  </a:lnTo>
                </a:path>
              </a:pathLst>
            </a:custGeom>
            <a:ln w="29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1597827" y="5684564"/>
              <a:ext cx="97155" cy="1270"/>
            </a:xfrm>
            <a:custGeom>
              <a:avLst/>
              <a:gdLst/>
              <a:ahLst/>
              <a:cxnLst/>
              <a:rect l="l" t="t" r="r" b="b"/>
              <a:pathLst>
                <a:path w="97155" h="1270">
                  <a:moveTo>
                    <a:pt x="-14602" y="397"/>
                  </a:moveTo>
                  <a:lnTo>
                    <a:pt x="111639" y="397"/>
                  </a:lnTo>
                </a:path>
              </a:pathLst>
            </a:custGeom>
            <a:ln w="29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1694864" y="5684564"/>
              <a:ext cx="318770" cy="1270"/>
            </a:xfrm>
            <a:custGeom>
              <a:avLst/>
              <a:gdLst/>
              <a:ahLst/>
              <a:cxnLst/>
              <a:rect l="l" t="t" r="r" b="b"/>
              <a:pathLst>
                <a:path w="318769" h="1270">
                  <a:moveTo>
                    <a:pt x="-15063" y="613"/>
                  </a:moveTo>
                  <a:lnTo>
                    <a:pt x="333547" y="613"/>
                  </a:lnTo>
                </a:path>
              </a:pathLst>
            </a:custGeom>
            <a:ln w="31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2013349" y="5685432"/>
              <a:ext cx="57785" cy="635"/>
            </a:xfrm>
            <a:custGeom>
              <a:avLst/>
              <a:gdLst/>
              <a:ahLst/>
              <a:cxnLst/>
              <a:rect l="l" t="t" r="r" b="b"/>
              <a:pathLst>
                <a:path w="57785" h="635">
                  <a:moveTo>
                    <a:pt x="-15376" y="192"/>
                  </a:moveTo>
                  <a:lnTo>
                    <a:pt x="72767" y="192"/>
                  </a:lnTo>
                </a:path>
              </a:pathLst>
            </a:custGeom>
            <a:ln w="31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2070739" y="5677681"/>
              <a:ext cx="275590" cy="8255"/>
            </a:xfrm>
            <a:custGeom>
              <a:avLst/>
              <a:gdLst/>
              <a:ahLst/>
              <a:cxnLst/>
              <a:rect l="l" t="t" r="r" b="b"/>
              <a:pathLst>
                <a:path w="275589" h="8254">
                  <a:moveTo>
                    <a:pt x="0" y="7751"/>
                  </a:moveTo>
                  <a:lnTo>
                    <a:pt x="142519" y="3652"/>
                  </a:lnTo>
                  <a:lnTo>
                    <a:pt x="218723" y="1478"/>
                  </a:lnTo>
                  <a:lnTo>
                    <a:pt x="254438" y="503"/>
                  </a:lnTo>
                  <a:lnTo>
                    <a:pt x="275492" y="0"/>
                  </a:lnTo>
                </a:path>
              </a:pathLst>
            </a:custGeom>
            <a:ln w="31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2346231" y="5676617"/>
              <a:ext cx="59690" cy="1270"/>
            </a:xfrm>
            <a:custGeom>
              <a:avLst/>
              <a:gdLst/>
              <a:ahLst/>
              <a:cxnLst/>
              <a:rect l="l" t="t" r="r" b="b"/>
              <a:pathLst>
                <a:path w="59689" h="1270">
                  <a:moveTo>
                    <a:pt x="0" y="1063"/>
                  </a:moveTo>
                  <a:lnTo>
                    <a:pt x="17679" y="665"/>
                  </a:lnTo>
                  <a:lnTo>
                    <a:pt x="29768" y="421"/>
                  </a:lnTo>
                  <a:lnTo>
                    <a:pt x="41844" y="233"/>
                  </a:lnTo>
                  <a:lnTo>
                    <a:pt x="59484" y="0"/>
                  </a:lnTo>
                </a:path>
              </a:pathLst>
            </a:custGeom>
            <a:ln w="31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2405716" y="5675248"/>
              <a:ext cx="167640" cy="1905"/>
            </a:xfrm>
            <a:custGeom>
              <a:avLst/>
              <a:gdLst/>
              <a:ahLst/>
              <a:cxnLst/>
              <a:rect l="l" t="t" r="r" b="b"/>
              <a:pathLst>
                <a:path w="167639" h="1904">
                  <a:moveTo>
                    <a:pt x="-15731" y="684"/>
                  </a:moveTo>
                  <a:lnTo>
                    <a:pt x="182763" y="684"/>
                  </a:lnTo>
                </a:path>
              </a:pathLst>
            </a:custGeom>
            <a:ln w="32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2572748" y="5671218"/>
              <a:ext cx="148590" cy="4445"/>
            </a:xfrm>
            <a:custGeom>
              <a:avLst/>
              <a:gdLst/>
              <a:ahLst/>
              <a:cxnLst/>
              <a:rect l="l" t="t" r="r" b="b"/>
              <a:pathLst>
                <a:path w="148589" h="4445">
                  <a:moveTo>
                    <a:pt x="0" y="4030"/>
                  </a:moveTo>
                  <a:lnTo>
                    <a:pt x="71866" y="2011"/>
                  </a:lnTo>
                  <a:lnTo>
                    <a:pt x="111297" y="918"/>
                  </a:lnTo>
                  <a:lnTo>
                    <a:pt x="132221" y="373"/>
                  </a:lnTo>
                  <a:lnTo>
                    <a:pt x="148566" y="0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2721314" y="5670628"/>
              <a:ext cx="47625" cy="635"/>
            </a:xfrm>
            <a:custGeom>
              <a:avLst/>
              <a:gdLst/>
              <a:ahLst/>
              <a:cxnLst/>
              <a:rect l="l" t="t" r="r" b="b"/>
              <a:pathLst>
                <a:path w="47625" h="635">
                  <a:moveTo>
                    <a:pt x="-15960" y="294"/>
                  </a:moveTo>
                  <a:lnTo>
                    <a:pt x="63541" y="294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2768896" y="5670615"/>
              <a:ext cx="41910" cy="635"/>
            </a:xfrm>
            <a:custGeom>
              <a:avLst/>
              <a:gdLst/>
              <a:ahLst/>
              <a:cxnLst/>
              <a:rect l="l" t="t" r="r" b="b"/>
              <a:pathLst>
                <a:path w="41910" h="635">
                  <a:moveTo>
                    <a:pt x="-15966" y="232"/>
                  </a:moveTo>
                  <a:lnTo>
                    <a:pt x="57334" y="232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2810264" y="5671081"/>
              <a:ext cx="62865" cy="3175"/>
            </a:xfrm>
            <a:custGeom>
              <a:avLst/>
              <a:gdLst/>
              <a:ahLst/>
              <a:cxnLst/>
              <a:rect l="l" t="t" r="r" b="b"/>
              <a:pathLst>
                <a:path w="62864" h="3175">
                  <a:moveTo>
                    <a:pt x="0" y="0"/>
                  </a:moveTo>
                  <a:lnTo>
                    <a:pt x="35132" y="1600"/>
                  </a:lnTo>
                  <a:lnTo>
                    <a:pt x="53340" y="2417"/>
                  </a:lnTo>
                  <a:lnTo>
                    <a:pt x="60469" y="2705"/>
                  </a:lnTo>
                  <a:lnTo>
                    <a:pt x="62368" y="2718"/>
                  </a:lnTo>
                </a:path>
              </a:pathLst>
            </a:custGeom>
            <a:ln w="33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2851163" y="5669332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21468" y="4467"/>
                  </a:moveTo>
                  <a:lnTo>
                    <a:pt x="11470" y="2807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2" name="object 1512"/>
          <p:cNvGrpSpPr/>
          <p:nvPr/>
        </p:nvGrpSpPr>
        <p:grpSpPr>
          <a:xfrm>
            <a:off x="7060609" y="5075395"/>
            <a:ext cx="895350" cy="72390"/>
            <a:chOff x="7060609" y="5075395"/>
            <a:chExt cx="895350" cy="72390"/>
          </a:xfrm>
        </p:grpSpPr>
        <p:sp>
          <p:nvSpPr>
            <p:cNvPr id="1513" name="object 1513"/>
            <p:cNvSpPr/>
            <p:nvPr/>
          </p:nvSpPr>
          <p:spPr>
            <a:xfrm>
              <a:off x="7088756" y="512942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26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7077958" y="5127101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39">
                  <a:moveTo>
                    <a:pt x="10797" y="2321"/>
                  </a:moveTo>
                  <a:lnTo>
                    <a:pt x="6" y="5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7077958" y="5126061"/>
              <a:ext cx="51435" cy="1270"/>
            </a:xfrm>
            <a:custGeom>
              <a:avLst/>
              <a:gdLst/>
              <a:ahLst/>
              <a:cxnLst/>
              <a:rect l="l" t="t" r="r" b="b"/>
              <a:pathLst>
                <a:path w="51434" h="1270">
                  <a:moveTo>
                    <a:pt x="0" y="1040"/>
                  </a:moveTo>
                  <a:lnTo>
                    <a:pt x="18404" y="878"/>
                  </a:lnTo>
                  <a:lnTo>
                    <a:pt x="29832" y="716"/>
                  </a:lnTo>
                  <a:lnTo>
                    <a:pt x="39048" y="455"/>
                  </a:lnTo>
                  <a:lnTo>
                    <a:pt x="50817" y="0"/>
                  </a:lnTo>
                </a:path>
              </a:pathLst>
            </a:custGeom>
            <a:ln w="34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7128775" y="5123586"/>
              <a:ext cx="48895" cy="2540"/>
            </a:xfrm>
            <a:custGeom>
              <a:avLst/>
              <a:gdLst/>
              <a:ahLst/>
              <a:cxnLst/>
              <a:rect l="l" t="t" r="r" b="b"/>
              <a:pathLst>
                <a:path w="48895" h="2539">
                  <a:moveTo>
                    <a:pt x="0" y="2475"/>
                  </a:moveTo>
                  <a:lnTo>
                    <a:pt x="11729" y="1997"/>
                  </a:lnTo>
                  <a:lnTo>
                    <a:pt x="20674" y="1580"/>
                  </a:lnTo>
                  <a:lnTo>
                    <a:pt x="31364" y="991"/>
                  </a:lnTo>
                  <a:lnTo>
                    <a:pt x="48330" y="0"/>
                  </a:lnTo>
                </a:path>
              </a:pathLst>
            </a:custGeom>
            <a:ln w="33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7177105" y="5107954"/>
              <a:ext cx="240665" cy="15875"/>
            </a:xfrm>
            <a:custGeom>
              <a:avLst/>
              <a:gdLst/>
              <a:ahLst/>
              <a:cxnLst/>
              <a:rect l="l" t="t" r="r" b="b"/>
              <a:pathLst>
                <a:path w="240665" h="15875">
                  <a:moveTo>
                    <a:pt x="0" y="15631"/>
                  </a:moveTo>
                  <a:lnTo>
                    <a:pt x="112853" y="7995"/>
                  </a:lnTo>
                  <a:lnTo>
                    <a:pt x="175475" y="3821"/>
                  </a:lnTo>
                  <a:lnTo>
                    <a:pt x="210368" y="1644"/>
                  </a:lnTo>
                  <a:lnTo>
                    <a:pt x="240036" y="0"/>
                  </a:lnTo>
                </a:path>
              </a:pathLst>
            </a:custGeom>
            <a:ln w="30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7417142" y="5104024"/>
              <a:ext cx="88900" cy="4445"/>
            </a:xfrm>
            <a:custGeom>
              <a:avLst/>
              <a:gdLst/>
              <a:ahLst/>
              <a:cxnLst/>
              <a:rect l="l" t="t" r="r" b="b"/>
              <a:pathLst>
                <a:path w="88900" h="4445">
                  <a:moveTo>
                    <a:pt x="0" y="3929"/>
                  </a:moveTo>
                  <a:lnTo>
                    <a:pt x="27298" y="2468"/>
                  </a:lnTo>
                  <a:lnTo>
                    <a:pt x="45607" y="1571"/>
                  </a:lnTo>
                  <a:lnTo>
                    <a:pt x="63212" y="871"/>
                  </a:lnTo>
                  <a:lnTo>
                    <a:pt x="88403" y="0"/>
                  </a:lnTo>
                </a:path>
              </a:pathLst>
            </a:custGeom>
            <a:ln w="29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7505546" y="5102159"/>
              <a:ext cx="78740" cy="1905"/>
            </a:xfrm>
            <a:custGeom>
              <a:avLst/>
              <a:gdLst/>
              <a:ahLst/>
              <a:cxnLst/>
              <a:rect l="l" t="t" r="r" b="b"/>
              <a:pathLst>
                <a:path w="78740" h="1904">
                  <a:moveTo>
                    <a:pt x="0" y="1865"/>
                  </a:moveTo>
                  <a:lnTo>
                    <a:pt x="25039" y="1025"/>
                  </a:lnTo>
                  <a:lnTo>
                    <a:pt x="41586" y="551"/>
                  </a:lnTo>
                  <a:lnTo>
                    <a:pt x="57020" y="267"/>
                  </a:lnTo>
                  <a:lnTo>
                    <a:pt x="78720" y="0"/>
                  </a:lnTo>
                </a:path>
              </a:pathLst>
            </a:custGeom>
            <a:ln w="29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7584267" y="5102159"/>
              <a:ext cx="174625" cy="635"/>
            </a:xfrm>
            <a:custGeom>
              <a:avLst/>
              <a:gdLst/>
              <a:ahLst/>
              <a:cxnLst/>
              <a:rect l="l" t="t" r="r" b="b"/>
              <a:pathLst>
                <a:path w="174625" h="635">
                  <a:moveTo>
                    <a:pt x="-15632" y="218"/>
                  </a:moveTo>
                  <a:lnTo>
                    <a:pt x="189656" y="218"/>
                  </a:lnTo>
                </a:path>
              </a:pathLst>
            </a:custGeom>
            <a:ln w="31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7758290" y="5101164"/>
              <a:ext cx="44450" cy="1270"/>
            </a:xfrm>
            <a:custGeom>
              <a:avLst/>
              <a:gdLst/>
              <a:ahLst/>
              <a:cxnLst/>
              <a:rect l="l" t="t" r="r" b="b"/>
              <a:pathLst>
                <a:path w="44450" h="1270">
                  <a:moveTo>
                    <a:pt x="0" y="1210"/>
                  </a:moveTo>
                  <a:lnTo>
                    <a:pt x="13950" y="1004"/>
                  </a:lnTo>
                  <a:lnTo>
                    <a:pt x="23168" y="809"/>
                  </a:lnTo>
                  <a:lnTo>
                    <a:pt x="31762" y="512"/>
                  </a:lnTo>
                  <a:lnTo>
                    <a:pt x="43843" y="0"/>
                  </a:lnTo>
                </a:path>
              </a:pathLst>
            </a:custGeom>
            <a:ln w="31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7802134" y="5096861"/>
              <a:ext cx="93980" cy="4445"/>
            </a:xfrm>
            <a:custGeom>
              <a:avLst/>
              <a:gdLst/>
              <a:ahLst/>
              <a:cxnLst/>
              <a:rect l="l" t="t" r="r" b="b"/>
              <a:pathLst>
                <a:path w="93979" h="4445">
                  <a:moveTo>
                    <a:pt x="0" y="4302"/>
                  </a:moveTo>
                  <a:lnTo>
                    <a:pt x="47522" y="1988"/>
                  </a:lnTo>
                  <a:lnTo>
                    <a:pt x="73096" y="768"/>
                  </a:lnTo>
                  <a:lnTo>
                    <a:pt x="85478" y="240"/>
                  </a:lnTo>
                  <a:lnTo>
                    <a:pt x="93430" y="0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7895565" y="5096295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59" h="635">
                  <a:moveTo>
                    <a:pt x="-16769" y="282"/>
                  </a:moveTo>
                  <a:lnTo>
                    <a:pt x="51811" y="282"/>
                  </a:lnTo>
                </a:path>
              </a:pathLst>
            </a:custGeom>
            <a:ln w="34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7930607" y="5095272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70">
                  <a:moveTo>
                    <a:pt x="0" y="1023"/>
                  </a:moveTo>
                  <a:lnTo>
                    <a:pt x="5595" y="816"/>
                  </a:lnTo>
                  <a:lnTo>
                    <a:pt x="6717" y="0"/>
                  </a:lnTo>
                </a:path>
              </a:pathLst>
            </a:custGeom>
            <a:ln w="33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7934358" y="5092521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2966" y="2750"/>
                  </a:moveTo>
                  <a:lnTo>
                    <a:pt x="4088" y="1934"/>
                  </a:lnTo>
                  <a:lnTo>
                    <a:pt x="0" y="0"/>
                  </a:lnTo>
                </a:path>
              </a:pathLst>
            </a:custGeom>
            <a:ln w="34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23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object 69"/>
          <p:cNvGrpSpPr/>
          <p:nvPr/>
        </p:nvGrpSpPr>
        <p:grpSpPr>
          <a:xfrm>
            <a:off x="854659" y="1612279"/>
            <a:ext cx="34925" cy="3810"/>
            <a:chOff x="854659" y="1612279"/>
            <a:chExt cx="34925" cy="3810"/>
          </a:xfrm>
        </p:grpSpPr>
        <p:sp>
          <p:nvSpPr>
            <p:cNvPr id="70" name="object 70"/>
            <p:cNvSpPr/>
            <p:nvPr/>
          </p:nvSpPr>
          <p:spPr>
            <a:xfrm>
              <a:off x="872122" y="161531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72122" y="1612279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41" y="1515"/>
                  </a:moveTo>
                  <a:lnTo>
                    <a:pt x="17441" y="1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790071" y="2794582"/>
            <a:ext cx="5715" cy="34925"/>
            <a:chOff x="790071" y="2794582"/>
            <a:chExt cx="5715" cy="34925"/>
          </a:xfrm>
        </p:grpSpPr>
        <p:sp>
          <p:nvSpPr>
            <p:cNvPr id="74" name="object 74"/>
            <p:cNvSpPr/>
            <p:nvPr/>
          </p:nvSpPr>
          <p:spPr>
            <a:xfrm>
              <a:off x="795453" y="281204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90071" y="28120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5381" y="0"/>
                  </a:moveTo>
                  <a:lnTo>
                    <a:pt x="2688" y="0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4" name="object 104"/>
          <p:cNvPicPr/>
          <p:nvPr/>
        </p:nvPicPr>
        <p:blipFill rotWithShape="1">
          <a:blip r:embed="rId2" cstate="print"/>
          <a:srcRect l="-1194596" t="-533448" r="99994" b="100000"/>
          <a:stretch/>
        </p:blipFill>
        <p:spPr>
          <a:xfrm>
            <a:off x="1574801" y="1473200"/>
            <a:ext cx="3651610" cy="1221623"/>
          </a:xfrm>
          <a:prstGeom prst="rect">
            <a:avLst/>
          </a:prstGeom>
        </p:spPr>
      </p:pic>
      <p:sp>
        <p:nvSpPr>
          <p:cNvPr id="170" name="object 170"/>
          <p:cNvSpPr/>
          <p:nvPr/>
        </p:nvSpPr>
        <p:spPr>
          <a:xfrm>
            <a:off x="459328" y="3744988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9004300">
                <a:moveTo>
                  <a:pt x="4233" y="0"/>
                </a:moveTo>
                <a:lnTo>
                  <a:pt x="5205015" y="0"/>
                </a:lnTo>
                <a:lnTo>
                  <a:pt x="7876116" y="0"/>
                </a:lnTo>
                <a:lnTo>
                  <a:pt x="8861292" y="0"/>
                </a:lnTo>
                <a:lnTo>
                  <a:pt x="9004300" y="0"/>
                </a:lnTo>
              </a:path>
            </a:pathLst>
          </a:custGeom>
          <a:ln w="22780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951766" y="4045194"/>
            <a:ext cx="516255" cy="563880"/>
            <a:chOff x="951766" y="4045194"/>
            <a:chExt cx="516255" cy="563880"/>
          </a:xfrm>
        </p:grpSpPr>
        <p:sp>
          <p:nvSpPr>
            <p:cNvPr id="172" name="object 172"/>
            <p:cNvSpPr/>
            <p:nvPr/>
          </p:nvSpPr>
          <p:spPr>
            <a:xfrm>
              <a:off x="1338204" y="41388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338663" y="413633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2463"/>
                  </a:moveTo>
                  <a:lnTo>
                    <a:pt x="458" y="2233"/>
                  </a:lnTo>
                  <a:lnTo>
                    <a:pt x="229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40954" y="4127893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89">
                  <a:moveTo>
                    <a:pt x="0" y="8444"/>
                  </a:moveTo>
                  <a:lnTo>
                    <a:pt x="1832" y="6208"/>
                  </a:lnTo>
                  <a:lnTo>
                    <a:pt x="4318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45272" y="4111171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40" h="17145">
                  <a:moveTo>
                    <a:pt x="0" y="16722"/>
                  </a:moveTo>
                  <a:lnTo>
                    <a:pt x="2486" y="10511"/>
                  </a:lnTo>
                  <a:lnTo>
                    <a:pt x="2394" y="0"/>
                  </a:lnTo>
                </a:path>
              </a:pathLst>
            </a:custGeom>
            <a:ln w="34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40817" y="4088929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4" h="22860">
                  <a:moveTo>
                    <a:pt x="6849" y="22242"/>
                  </a:moveTo>
                  <a:lnTo>
                    <a:pt x="6756" y="11730"/>
                  </a:lnTo>
                  <a:lnTo>
                    <a:pt x="0" y="0"/>
                  </a:lnTo>
                </a:path>
              </a:pathLst>
            </a:custGeom>
            <a:ln w="34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317562" y="4069186"/>
              <a:ext cx="23495" cy="20320"/>
            </a:xfrm>
            <a:custGeom>
              <a:avLst/>
              <a:gdLst/>
              <a:ahLst/>
              <a:cxnLst/>
              <a:rect l="l" t="t" r="r" b="b"/>
              <a:pathLst>
                <a:path w="23494" h="20320">
                  <a:moveTo>
                    <a:pt x="23255" y="19742"/>
                  </a:moveTo>
                  <a:lnTo>
                    <a:pt x="19091" y="12836"/>
                  </a:lnTo>
                  <a:lnTo>
                    <a:pt x="15281" y="8477"/>
                  </a:lnTo>
                  <a:lnTo>
                    <a:pt x="9644" y="4815"/>
                  </a:lnTo>
                  <a:lnTo>
                    <a:pt x="0" y="0"/>
                  </a:lnTo>
                </a:path>
              </a:pathLst>
            </a:custGeom>
            <a:ln w="33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73583" y="4061844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43978" y="7341"/>
                  </a:moveTo>
                  <a:lnTo>
                    <a:pt x="34010" y="2729"/>
                  </a:lnTo>
                  <a:lnTo>
                    <a:pt x="26107" y="491"/>
                  </a:lnTo>
                  <a:lnTo>
                    <a:pt x="16144" y="0"/>
                  </a:lnTo>
                  <a:lnTo>
                    <a:pt x="0" y="623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0890" y="4062468"/>
              <a:ext cx="62865" cy="15875"/>
            </a:xfrm>
            <a:custGeom>
              <a:avLst/>
              <a:gdLst/>
              <a:ahLst/>
              <a:cxnLst/>
              <a:rect l="l" t="t" r="r" b="b"/>
              <a:pathLst>
                <a:path w="62865" h="15875">
                  <a:moveTo>
                    <a:pt x="62692" y="0"/>
                  </a:moveTo>
                  <a:lnTo>
                    <a:pt x="46255" y="972"/>
                  </a:lnTo>
                  <a:lnTo>
                    <a:pt x="34246" y="2918"/>
                  </a:lnTo>
                  <a:lnTo>
                    <a:pt x="20786" y="7298"/>
                  </a:lnTo>
                  <a:lnTo>
                    <a:pt x="0" y="15571"/>
                  </a:lnTo>
                </a:path>
              </a:pathLst>
            </a:custGeom>
            <a:ln w="32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8600" y="4078039"/>
              <a:ext cx="72390" cy="43180"/>
            </a:xfrm>
            <a:custGeom>
              <a:avLst/>
              <a:gdLst/>
              <a:ahLst/>
              <a:cxnLst/>
              <a:rect l="l" t="t" r="r" b="b"/>
              <a:pathLst>
                <a:path w="72390" h="43179">
                  <a:moveTo>
                    <a:pt x="72290" y="0"/>
                  </a:moveTo>
                  <a:lnTo>
                    <a:pt x="51353" y="8700"/>
                  </a:lnTo>
                  <a:lnTo>
                    <a:pt x="36844" y="16070"/>
                  </a:lnTo>
                  <a:lnTo>
                    <a:pt x="21985" y="26133"/>
                  </a:lnTo>
                  <a:lnTo>
                    <a:pt x="0" y="42910"/>
                  </a:lnTo>
                </a:path>
              </a:pathLst>
            </a:custGeom>
            <a:ln w="31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68442" y="412095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57" y="0"/>
                  </a:moveTo>
                  <a:lnTo>
                    <a:pt x="48205" y="17204"/>
                  </a:lnTo>
                  <a:lnTo>
                    <a:pt x="33579" y="30261"/>
                  </a:lnTo>
                  <a:lnTo>
                    <a:pt x="19703" y="45760"/>
                  </a:lnTo>
                  <a:lnTo>
                    <a:pt x="0" y="70291"/>
                  </a:lnTo>
                </a:path>
              </a:pathLst>
            </a:custGeom>
            <a:ln w="30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11951" y="4191241"/>
              <a:ext cx="56515" cy="90805"/>
            </a:xfrm>
            <a:custGeom>
              <a:avLst/>
              <a:gdLst/>
              <a:ahLst/>
              <a:cxnLst/>
              <a:rect l="l" t="t" r="r" b="b"/>
              <a:pathLst>
                <a:path w="56515" h="90804">
                  <a:moveTo>
                    <a:pt x="56491" y="0"/>
                  </a:moveTo>
                  <a:lnTo>
                    <a:pt x="37001" y="24849"/>
                  </a:lnTo>
                  <a:lnTo>
                    <a:pt x="24619" y="42581"/>
                  </a:lnTo>
                  <a:lnTo>
                    <a:pt x="14051" y="61698"/>
                  </a:lnTo>
                  <a:lnTo>
                    <a:pt x="0" y="90705"/>
                  </a:lnTo>
                </a:path>
              </a:pathLst>
            </a:custGeom>
            <a:ln w="29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77027" y="4281946"/>
              <a:ext cx="34925" cy="97790"/>
            </a:xfrm>
            <a:custGeom>
              <a:avLst/>
              <a:gdLst/>
              <a:ahLst/>
              <a:cxnLst/>
              <a:rect l="l" t="t" r="r" b="b"/>
              <a:pathLst>
                <a:path w="34925" h="97789">
                  <a:moveTo>
                    <a:pt x="34924" y="0"/>
                  </a:moveTo>
                  <a:lnTo>
                    <a:pt x="21209" y="29113"/>
                  </a:lnTo>
                  <a:lnTo>
                    <a:pt x="13000" y="48973"/>
                  </a:lnTo>
                  <a:lnTo>
                    <a:pt x="7021" y="68720"/>
                  </a:lnTo>
                  <a:lnTo>
                    <a:pt x="0" y="97495"/>
                  </a:lnTo>
                </a:path>
              </a:pathLst>
            </a:custGeom>
            <a:ln w="285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66000" y="4379442"/>
              <a:ext cx="11430" cy="89535"/>
            </a:xfrm>
            <a:custGeom>
              <a:avLst/>
              <a:gdLst/>
              <a:ahLst/>
              <a:cxnLst/>
              <a:rect l="l" t="t" r="r" b="b"/>
              <a:pathLst>
                <a:path w="11430" h="89535">
                  <a:moveTo>
                    <a:pt x="11026" y="0"/>
                  </a:moveTo>
                  <a:lnTo>
                    <a:pt x="4381" y="28642"/>
                  </a:lnTo>
                  <a:lnTo>
                    <a:pt x="1043" y="47458"/>
                  </a:lnTo>
                  <a:lnTo>
                    <a:pt x="0" y="64792"/>
                  </a:lnTo>
                  <a:lnTo>
                    <a:pt x="240" y="88984"/>
                  </a:lnTo>
                </a:path>
              </a:pathLst>
            </a:custGeom>
            <a:ln w="28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66241" y="4468426"/>
              <a:ext cx="13970" cy="68580"/>
            </a:xfrm>
            <a:custGeom>
              <a:avLst/>
              <a:gdLst/>
              <a:ahLst/>
              <a:cxnLst/>
              <a:rect l="l" t="t" r="r" b="b"/>
              <a:pathLst>
                <a:path w="13969" h="68579">
                  <a:moveTo>
                    <a:pt x="0" y="0"/>
                  </a:moveTo>
                  <a:lnTo>
                    <a:pt x="624" y="23866"/>
                  </a:lnTo>
                  <a:lnTo>
                    <a:pt x="2272" y="38917"/>
                  </a:lnTo>
                  <a:lnTo>
                    <a:pt x="6236" y="51540"/>
                  </a:lnTo>
                  <a:lnTo>
                    <a:pt x="13812" y="68121"/>
                  </a:lnTo>
                </a:path>
              </a:pathLst>
            </a:custGeom>
            <a:ln w="28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80053" y="4536548"/>
              <a:ext cx="36195" cy="41275"/>
            </a:xfrm>
            <a:custGeom>
              <a:avLst/>
              <a:gdLst/>
              <a:ahLst/>
              <a:cxnLst/>
              <a:rect l="l" t="t" r="r" b="b"/>
              <a:pathLst>
                <a:path w="36194" h="41275">
                  <a:moveTo>
                    <a:pt x="0" y="0"/>
                  </a:moveTo>
                  <a:lnTo>
                    <a:pt x="7925" y="16160"/>
                  </a:lnTo>
                  <a:lnTo>
                    <a:pt x="14338" y="25840"/>
                  </a:lnTo>
                  <a:lnTo>
                    <a:pt x="22629" y="32906"/>
                  </a:lnTo>
                  <a:lnTo>
                    <a:pt x="36193" y="41220"/>
                  </a:lnTo>
                </a:path>
              </a:pathLst>
            </a:custGeom>
            <a:ln w="30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16247" y="4577768"/>
              <a:ext cx="53340" cy="15240"/>
            </a:xfrm>
            <a:custGeom>
              <a:avLst/>
              <a:gdLst/>
              <a:ahLst/>
              <a:cxnLst/>
              <a:rect l="l" t="t" r="r" b="b"/>
              <a:pathLst>
                <a:path w="53340" h="15239">
                  <a:moveTo>
                    <a:pt x="0" y="0"/>
                  </a:moveTo>
                  <a:lnTo>
                    <a:pt x="13826" y="7899"/>
                  </a:lnTo>
                  <a:lnTo>
                    <a:pt x="23960" y="12057"/>
                  </a:lnTo>
                  <a:lnTo>
                    <a:pt x="35373" y="13845"/>
                  </a:lnTo>
                  <a:lnTo>
                    <a:pt x="53037" y="14633"/>
                  </a:lnTo>
                </a:path>
              </a:pathLst>
            </a:custGeom>
            <a:ln w="31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69284" y="4584501"/>
              <a:ext cx="62230" cy="8890"/>
            </a:xfrm>
            <a:custGeom>
              <a:avLst/>
              <a:gdLst/>
              <a:ahLst/>
              <a:cxnLst/>
              <a:rect l="l" t="t" r="r" b="b"/>
              <a:pathLst>
                <a:path w="62230" h="8889">
                  <a:moveTo>
                    <a:pt x="0" y="7901"/>
                  </a:moveTo>
                  <a:lnTo>
                    <a:pt x="17799" y="8338"/>
                  </a:lnTo>
                  <a:lnTo>
                    <a:pt x="30158" y="7661"/>
                  </a:lnTo>
                  <a:lnTo>
                    <a:pt x="42861" y="5128"/>
                  </a:lnTo>
                  <a:lnTo>
                    <a:pt x="61690" y="0"/>
                  </a:lnTo>
                </a:path>
              </a:pathLst>
            </a:custGeom>
            <a:ln w="31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130975" y="4561919"/>
              <a:ext cx="59055" cy="22860"/>
            </a:xfrm>
            <a:custGeom>
              <a:avLst/>
              <a:gdLst/>
              <a:ahLst/>
              <a:cxnLst/>
              <a:rect l="l" t="t" r="r" b="b"/>
              <a:pathLst>
                <a:path w="59055" h="22860">
                  <a:moveTo>
                    <a:pt x="0" y="22582"/>
                  </a:moveTo>
                  <a:lnTo>
                    <a:pt x="18779" y="17224"/>
                  </a:lnTo>
                  <a:lnTo>
                    <a:pt x="31132" y="13086"/>
                  </a:lnTo>
                  <a:lnTo>
                    <a:pt x="42542" y="8050"/>
                  </a:lnTo>
                  <a:lnTo>
                    <a:pt x="58493" y="0"/>
                  </a:lnTo>
                </a:path>
              </a:pathLst>
            </a:custGeom>
            <a:ln w="31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89468" y="4535181"/>
              <a:ext cx="43180" cy="27305"/>
            </a:xfrm>
            <a:custGeom>
              <a:avLst/>
              <a:gdLst/>
              <a:ahLst/>
              <a:cxnLst/>
              <a:rect l="l" t="t" r="r" b="b"/>
              <a:pathLst>
                <a:path w="43180" h="27304">
                  <a:moveTo>
                    <a:pt x="0" y="26737"/>
                  </a:moveTo>
                  <a:lnTo>
                    <a:pt x="15705" y="18622"/>
                  </a:lnTo>
                  <a:lnTo>
                    <a:pt x="25394" y="13132"/>
                  </a:lnTo>
                  <a:lnTo>
                    <a:pt x="33076" y="7760"/>
                  </a:lnTo>
                  <a:lnTo>
                    <a:pt x="42760" y="0"/>
                  </a:lnTo>
                </a:path>
              </a:pathLst>
            </a:custGeom>
            <a:ln w="309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232229" y="4513295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19" h="22225">
                  <a:moveTo>
                    <a:pt x="0" y="21886"/>
                  </a:moveTo>
                  <a:lnTo>
                    <a:pt x="9324" y="14201"/>
                  </a:lnTo>
                  <a:lnTo>
                    <a:pt x="14493" y="9360"/>
                  </a:lnTo>
                  <a:lnTo>
                    <a:pt x="17360" y="5310"/>
                  </a:lnTo>
                  <a:lnTo>
                    <a:pt x="19780" y="0"/>
                  </a:lnTo>
                </a:path>
              </a:pathLst>
            </a:custGeom>
            <a:ln w="31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50927" y="4500651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1081" y="12644"/>
                  </a:moveTo>
                  <a:lnTo>
                    <a:pt x="4833" y="3812"/>
                  </a:lnTo>
                  <a:lnTo>
                    <a:pt x="0" y="0"/>
                  </a:lnTo>
                </a:path>
              </a:pathLst>
            </a:custGeom>
            <a:ln w="32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34223" y="43744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27372" y="4367770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6850" y="6706"/>
                  </a:moveTo>
                  <a:lnTo>
                    <a:pt x="1816" y="927"/>
                  </a:lnTo>
                  <a:lnTo>
                    <a:pt x="0" y="0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22934" y="436684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10">
                  <a:moveTo>
                    <a:pt x="4437" y="927"/>
                  </a:moveTo>
                  <a:lnTo>
                    <a:pt x="2621" y="0"/>
                  </a:lnTo>
                  <a:lnTo>
                    <a:pt x="0" y="3557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17018" y="4370401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5915" y="0"/>
                  </a:moveTo>
                  <a:lnTo>
                    <a:pt x="3294" y="3557"/>
                  </a:lnTo>
                  <a:lnTo>
                    <a:pt x="0" y="1377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310491" y="4384172"/>
              <a:ext cx="6985" cy="27305"/>
            </a:xfrm>
            <a:custGeom>
              <a:avLst/>
              <a:gdLst/>
              <a:ahLst/>
              <a:cxnLst/>
              <a:rect l="l" t="t" r="r" b="b"/>
              <a:pathLst>
                <a:path w="6984" h="27304">
                  <a:moveTo>
                    <a:pt x="6526" y="0"/>
                  </a:moveTo>
                  <a:lnTo>
                    <a:pt x="4571" y="6167"/>
                  </a:lnTo>
                  <a:lnTo>
                    <a:pt x="3239" y="11039"/>
                  </a:lnTo>
                  <a:lnTo>
                    <a:pt x="1919" y="17152"/>
                  </a:lnTo>
                  <a:lnTo>
                    <a:pt x="0" y="27041"/>
                  </a:lnTo>
                </a:path>
              </a:pathLst>
            </a:custGeom>
            <a:ln w="34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05394" y="4411213"/>
              <a:ext cx="5715" cy="37465"/>
            </a:xfrm>
            <a:custGeom>
              <a:avLst/>
              <a:gdLst/>
              <a:ahLst/>
              <a:cxnLst/>
              <a:rect l="l" t="t" r="r" b="b"/>
              <a:pathLst>
                <a:path w="5715" h="37464">
                  <a:moveTo>
                    <a:pt x="5097" y="0"/>
                  </a:moveTo>
                  <a:lnTo>
                    <a:pt x="3200" y="10047"/>
                  </a:lnTo>
                  <a:lnTo>
                    <a:pt x="2036" y="17272"/>
                  </a:lnTo>
                  <a:lnTo>
                    <a:pt x="1129" y="25160"/>
                  </a:lnTo>
                  <a:lnTo>
                    <a:pt x="0" y="37201"/>
                  </a:lnTo>
                </a:path>
              </a:pathLst>
            </a:custGeom>
            <a:ln w="33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04123" y="4448415"/>
              <a:ext cx="2540" cy="39370"/>
            </a:xfrm>
            <a:custGeom>
              <a:avLst/>
              <a:gdLst/>
              <a:ahLst/>
              <a:cxnLst/>
              <a:rect l="l" t="t" r="r" b="b"/>
              <a:pathLst>
                <a:path w="2540" h="39370">
                  <a:moveTo>
                    <a:pt x="1270" y="0"/>
                  </a:moveTo>
                  <a:lnTo>
                    <a:pt x="237" y="12064"/>
                  </a:lnTo>
                  <a:lnTo>
                    <a:pt x="0" y="20123"/>
                  </a:lnTo>
                  <a:lnTo>
                    <a:pt x="655" y="27811"/>
                  </a:lnTo>
                  <a:lnTo>
                    <a:pt x="2300" y="38760"/>
                  </a:lnTo>
                </a:path>
              </a:pathLst>
            </a:custGeom>
            <a:ln w="32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306424" y="4487175"/>
              <a:ext cx="12700" cy="30480"/>
            </a:xfrm>
            <a:custGeom>
              <a:avLst/>
              <a:gdLst/>
              <a:ahLst/>
              <a:cxnLst/>
              <a:rect l="l" t="t" r="r" b="b"/>
              <a:pathLst>
                <a:path w="12700" h="30479">
                  <a:moveTo>
                    <a:pt x="0" y="0"/>
                  </a:moveTo>
                  <a:lnTo>
                    <a:pt x="1819" y="10815"/>
                  </a:lnTo>
                  <a:lnTo>
                    <a:pt x="3699" y="17564"/>
                  </a:lnTo>
                  <a:lnTo>
                    <a:pt x="6786" y="23077"/>
                  </a:lnTo>
                  <a:lnTo>
                    <a:pt x="12226" y="30182"/>
                  </a:lnTo>
                </a:path>
              </a:pathLst>
            </a:custGeom>
            <a:ln w="32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318650" y="4517358"/>
              <a:ext cx="24765" cy="13335"/>
            </a:xfrm>
            <a:custGeom>
              <a:avLst/>
              <a:gdLst/>
              <a:ahLst/>
              <a:cxnLst/>
              <a:rect l="l" t="t" r="r" b="b"/>
              <a:pathLst>
                <a:path w="24765" h="13335">
                  <a:moveTo>
                    <a:pt x="0" y="0"/>
                  </a:moveTo>
                  <a:lnTo>
                    <a:pt x="5635" y="6834"/>
                  </a:lnTo>
                  <a:lnTo>
                    <a:pt x="10090" y="10445"/>
                  </a:lnTo>
                  <a:lnTo>
                    <a:pt x="15685" y="12035"/>
                  </a:lnTo>
                  <a:lnTo>
                    <a:pt x="24739" y="12802"/>
                  </a:lnTo>
                </a:path>
              </a:pathLst>
            </a:custGeom>
            <a:ln w="32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343390" y="4521121"/>
              <a:ext cx="34290" cy="9525"/>
            </a:xfrm>
            <a:custGeom>
              <a:avLst/>
              <a:gdLst/>
              <a:ahLst/>
              <a:cxnLst/>
              <a:rect l="l" t="t" r="r" b="b"/>
              <a:pathLst>
                <a:path w="34290" h="9525">
                  <a:moveTo>
                    <a:pt x="0" y="9039"/>
                  </a:moveTo>
                  <a:lnTo>
                    <a:pt x="9199" y="9465"/>
                  </a:lnTo>
                  <a:lnTo>
                    <a:pt x="15811" y="8666"/>
                  </a:lnTo>
                  <a:lnTo>
                    <a:pt x="23027" y="5793"/>
                  </a:lnTo>
                  <a:lnTo>
                    <a:pt x="34038" y="0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377428" y="4492854"/>
              <a:ext cx="35560" cy="28575"/>
            </a:xfrm>
            <a:custGeom>
              <a:avLst/>
              <a:gdLst/>
              <a:ahLst/>
              <a:cxnLst/>
              <a:rect l="l" t="t" r="r" b="b"/>
              <a:pathLst>
                <a:path w="35559" h="28575">
                  <a:moveTo>
                    <a:pt x="0" y="28266"/>
                  </a:moveTo>
                  <a:lnTo>
                    <a:pt x="11028" y="22173"/>
                  </a:lnTo>
                  <a:lnTo>
                    <a:pt x="18368" y="17197"/>
                  </a:lnTo>
                  <a:lnTo>
                    <a:pt x="25317" y="10689"/>
                  </a:lnTo>
                  <a:lnTo>
                    <a:pt x="35172" y="0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412601" y="4452674"/>
              <a:ext cx="27305" cy="40640"/>
            </a:xfrm>
            <a:custGeom>
              <a:avLst/>
              <a:gdLst/>
              <a:ahLst/>
              <a:cxnLst/>
              <a:rect l="l" t="t" r="r" b="b"/>
              <a:pathLst>
                <a:path w="27305" h="40639">
                  <a:moveTo>
                    <a:pt x="0" y="40180"/>
                  </a:moveTo>
                  <a:lnTo>
                    <a:pt x="9727" y="29304"/>
                  </a:lnTo>
                  <a:lnTo>
                    <a:pt x="15782" y="21493"/>
                  </a:lnTo>
                  <a:lnTo>
                    <a:pt x="20696" y="12981"/>
                  </a:lnTo>
                  <a:lnTo>
                    <a:pt x="26999" y="0"/>
                  </a:lnTo>
                </a:path>
              </a:pathLst>
            </a:custGeom>
            <a:ln w="323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39600" y="4409273"/>
              <a:ext cx="12065" cy="43815"/>
            </a:xfrm>
            <a:custGeom>
              <a:avLst/>
              <a:gdLst/>
              <a:ahLst/>
              <a:cxnLst/>
              <a:rect l="l" t="t" r="r" b="b"/>
              <a:pathLst>
                <a:path w="12065" h="43814">
                  <a:moveTo>
                    <a:pt x="0" y="43400"/>
                  </a:moveTo>
                  <a:lnTo>
                    <a:pt x="6061" y="30368"/>
                  </a:lnTo>
                  <a:lnTo>
                    <a:pt x="9279" y="21503"/>
                  </a:lnTo>
                  <a:lnTo>
                    <a:pt x="10733" y="12737"/>
                  </a:lnTo>
                  <a:lnTo>
                    <a:pt x="11502" y="0"/>
                  </a:lnTo>
                </a:path>
              </a:pathLst>
            </a:custGeom>
            <a:ln w="31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43915" y="4370827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5" h="38735">
                  <a:moveTo>
                    <a:pt x="7186" y="38445"/>
                  </a:moveTo>
                  <a:lnTo>
                    <a:pt x="7662" y="25785"/>
                  </a:lnTo>
                  <a:lnTo>
                    <a:pt x="7072" y="17561"/>
                  </a:lnTo>
                  <a:lnTo>
                    <a:pt x="4743" y="10167"/>
                  </a:lnTo>
                  <a:lnTo>
                    <a:pt x="0" y="0"/>
                  </a:lnTo>
                </a:path>
              </a:pathLst>
            </a:custGeom>
            <a:ln w="32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20619" y="4343987"/>
              <a:ext cx="23495" cy="27305"/>
            </a:xfrm>
            <a:custGeom>
              <a:avLst/>
              <a:gdLst/>
              <a:ahLst/>
              <a:cxnLst/>
              <a:rect l="l" t="t" r="r" b="b"/>
              <a:pathLst>
                <a:path w="23494" h="27304">
                  <a:moveTo>
                    <a:pt x="23295" y="26840"/>
                  </a:moveTo>
                  <a:lnTo>
                    <a:pt x="18300" y="16854"/>
                  </a:lnTo>
                  <a:lnTo>
                    <a:pt x="14209" y="10729"/>
                  </a:lnTo>
                  <a:lnTo>
                    <a:pt x="8837" y="5950"/>
                  </a:lnTo>
                  <a:lnTo>
                    <a:pt x="0" y="0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88014" y="4334025"/>
              <a:ext cx="33020" cy="10160"/>
            </a:xfrm>
            <a:custGeom>
              <a:avLst/>
              <a:gdLst/>
              <a:ahLst/>
              <a:cxnLst/>
              <a:rect l="l" t="t" r="r" b="b"/>
              <a:pathLst>
                <a:path w="33019" h="10160">
                  <a:moveTo>
                    <a:pt x="32605" y="9962"/>
                  </a:moveTo>
                  <a:lnTo>
                    <a:pt x="23623" y="4275"/>
                  </a:lnTo>
                  <a:lnTo>
                    <a:pt x="17232" y="1342"/>
                  </a:lnTo>
                  <a:lnTo>
                    <a:pt x="10377" y="228"/>
                  </a:lnTo>
                  <a:lnTo>
                    <a:pt x="0" y="0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55664" y="4334025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5">
                  <a:moveTo>
                    <a:pt x="32349" y="0"/>
                  </a:moveTo>
                  <a:lnTo>
                    <a:pt x="21976" y="28"/>
                  </a:lnTo>
                  <a:lnTo>
                    <a:pt x="15149" y="713"/>
                  </a:lnTo>
                  <a:lnTo>
                    <a:pt x="8834" y="2665"/>
                  </a:lnTo>
                  <a:lnTo>
                    <a:pt x="0" y="6491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1515879" y="4298011"/>
            <a:ext cx="312420" cy="577215"/>
            <a:chOff x="1515879" y="4298011"/>
            <a:chExt cx="312420" cy="577215"/>
          </a:xfrm>
        </p:grpSpPr>
        <p:pic>
          <p:nvPicPr>
            <p:cNvPr id="211" name="object 2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879" y="4332195"/>
              <a:ext cx="145278" cy="19207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811" y="4406089"/>
              <a:ext cx="137925" cy="469127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1807810" y="434797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804636" y="4333038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3174" y="14939"/>
                  </a:moveTo>
                  <a:lnTo>
                    <a:pt x="769" y="6459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803867" y="4320861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69" h="12700">
                  <a:moveTo>
                    <a:pt x="769" y="12176"/>
                  </a:moveTo>
                  <a:lnTo>
                    <a:pt x="0" y="5717"/>
                  </a:lnTo>
                  <a:lnTo>
                    <a:pt x="558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804425" y="4315137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0" y="5724"/>
                  </a:moveTo>
                  <a:lnTo>
                    <a:pt x="558" y="7"/>
                  </a:lnTo>
                  <a:lnTo>
                    <a:pt x="2135" y="0"/>
                  </a:lnTo>
                </a:path>
              </a:pathLst>
            </a:custGeom>
            <a:ln w="34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806560" y="4315129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0" y="7"/>
                  </a:moveTo>
                  <a:lnTo>
                    <a:pt x="1576" y="0"/>
                  </a:lnTo>
                  <a:lnTo>
                    <a:pt x="4149" y="4625"/>
                  </a:lnTo>
                </a:path>
              </a:pathLst>
            </a:custGeom>
            <a:ln w="34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1895619" y="4321813"/>
            <a:ext cx="370205" cy="225425"/>
            <a:chOff x="1895619" y="4321813"/>
            <a:chExt cx="370205" cy="225425"/>
          </a:xfrm>
        </p:grpSpPr>
        <p:pic>
          <p:nvPicPr>
            <p:cNvPr id="219" name="object 2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619" y="4334514"/>
              <a:ext cx="163953" cy="21233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6934" y="4321813"/>
              <a:ext cx="178330" cy="198920"/>
            </a:xfrm>
            <a:prstGeom prst="rect">
              <a:avLst/>
            </a:prstGeom>
          </p:spPr>
        </p:pic>
      </p:grpSp>
      <p:pic>
        <p:nvPicPr>
          <p:cNvPr id="221" name="object 2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8844" y="4136063"/>
            <a:ext cx="479617" cy="398009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80928" y="4286609"/>
            <a:ext cx="201058" cy="215501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4615" y="4299262"/>
            <a:ext cx="213382" cy="226500"/>
          </a:xfrm>
          <a:prstGeom prst="rect">
            <a:avLst/>
          </a:prstGeom>
        </p:spPr>
      </p:pic>
      <p:grpSp>
        <p:nvGrpSpPr>
          <p:cNvPr id="224" name="object 224"/>
          <p:cNvGrpSpPr/>
          <p:nvPr/>
        </p:nvGrpSpPr>
        <p:grpSpPr>
          <a:xfrm>
            <a:off x="4061504" y="4129924"/>
            <a:ext cx="721360" cy="443865"/>
            <a:chOff x="4061504" y="4129924"/>
            <a:chExt cx="721360" cy="443865"/>
          </a:xfrm>
        </p:grpSpPr>
        <p:pic>
          <p:nvPicPr>
            <p:cNvPr id="225" name="object 2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1504" y="4129924"/>
              <a:ext cx="389624" cy="44352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0620" y="4282259"/>
              <a:ext cx="145972" cy="20727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4320" y="4272038"/>
              <a:ext cx="118501" cy="223873"/>
            </a:xfrm>
            <a:prstGeom prst="rect">
              <a:avLst/>
            </a:prstGeom>
          </p:spPr>
        </p:pic>
      </p:grpSp>
      <p:grpSp>
        <p:nvGrpSpPr>
          <p:cNvPr id="228" name="object 228"/>
          <p:cNvGrpSpPr/>
          <p:nvPr/>
        </p:nvGrpSpPr>
        <p:grpSpPr>
          <a:xfrm>
            <a:off x="4848265" y="4262417"/>
            <a:ext cx="478790" cy="232410"/>
            <a:chOff x="4848265" y="4262417"/>
            <a:chExt cx="478790" cy="232410"/>
          </a:xfrm>
        </p:grpSpPr>
        <p:pic>
          <p:nvPicPr>
            <p:cNvPr id="229" name="object 2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8265" y="4262417"/>
              <a:ext cx="291665" cy="23217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8360" y="4272494"/>
              <a:ext cx="158322" cy="203983"/>
            </a:xfrm>
            <a:prstGeom prst="rect">
              <a:avLst/>
            </a:prstGeom>
          </p:spPr>
        </p:pic>
      </p:grpSp>
      <p:grpSp>
        <p:nvGrpSpPr>
          <p:cNvPr id="231" name="object 231"/>
          <p:cNvGrpSpPr/>
          <p:nvPr/>
        </p:nvGrpSpPr>
        <p:grpSpPr>
          <a:xfrm>
            <a:off x="5432101" y="4091583"/>
            <a:ext cx="62865" cy="369570"/>
            <a:chOff x="5432101" y="4091583"/>
            <a:chExt cx="62865" cy="369570"/>
          </a:xfrm>
        </p:grpSpPr>
        <p:sp>
          <p:nvSpPr>
            <p:cNvPr id="232" name="object 232"/>
            <p:cNvSpPr/>
            <p:nvPr/>
          </p:nvSpPr>
          <p:spPr>
            <a:xfrm>
              <a:off x="5476376" y="412448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1032" y="1031"/>
                  </a:moveTo>
                  <a:lnTo>
                    <a:pt x="515" y="5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466137" y="4112532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4">
                  <a:moveTo>
                    <a:pt x="10239" y="11957"/>
                  </a:moveTo>
                  <a:lnTo>
                    <a:pt x="2969" y="3769"/>
                  </a:lnTo>
                  <a:lnTo>
                    <a:pt x="0" y="0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463021" y="410876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115" y="3770"/>
                  </a:moveTo>
                  <a:lnTo>
                    <a:pt x="145" y="0"/>
                  </a:lnTo>
                  <a:lnTo>
                    <a:pt x="0" y="2551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463021" y="4111312"/>
              <a:ext cx="6985" cy="52705"/>
            </a:xfrm>
            <a:custGeom>
              <a:avLst/>
              <a:gdLst/>
              <a:ahLst/>
              <a:cxnLst/>
              <a:rect l="l" t="t" r="r" b="b"/>
              <a:pathLst>
                <a:path w="6985" h="52704">
                  <a:moveTo>
                    <a:pt x="0" y="0"/>
                  </a:moveTo>
                  <a:lnTo>
                    <a:pt x="2431" y="16928"/>
                  </a:lnTo>
                  <a:lnTo>
                    <a:pt x="3946" y="28019"/>
                  </a:lnTo>
                  <a:lnTo>
                    <a:pt x="5179" y="38176"/>
                  </a:lnTo>
                  <a:lnTo>
                    <a:pt x="6763" y="52303"/>
                  </a:lnTo>
                </a:path>
              </a:pathLst>
            </a:custGeom>
            <a:ln w="34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469784" y="4163615"/>
              <a:ext cx="3810" cy="55244"/>
            </a:xfrm>
            <a:custGeom>
              <a:avLst/>
              <a:gdLst/>
              <a:ahLst/>
              <a:cxnLst/>
              <a:rect l="l" t="t" r="r" b="b"/>
              <a:pathLst>
                <a:path w="3810" h="55245">
                  <a:moveTo>
                    <a:pt x="0" y="0"/>
                  </a:moveTo>
                  <a:lnTo>
                    <a:pt x="1532" y="14168"/>
                  </a:lnTo>
                  <a:lnTo>
                    <a:pt x="2404" y="24619"/>
                  </a:lnTo>
                  <a:lnTo>
                    <a:pt x="2939" y="36507"/>
                  </a:lnTo>
                  <a:lnTo>
                    <a:pt x="3461" y="54988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472753" y="4218604"/>
              <a:ext cx="1270" cy="66040"/>
            </a:xfrm>
            <a:custGeom>
              <a:avLst/>
              <a:gdLst/>
              <a:ahLst/>
              <a:cxnLst/>
              <a:rect l="l" t="t" r="r" b="b"/>
              <a:pathLst>
                <a:path w="1270" h="66039">
                  <a:moveTo>
                    <a:pt x="528" y="-16034"/>
                  </a:moveTo>
                  <a:lnTo>
                    <a:pt x="528" y="81706"/>
                  </a:lnTo>
                </a:path>
              </a:pathLst>
            </a:custGeom>
            <a:ln w="33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467941" y="4284276"/>
              <a:ext cx="5080" cy="66040"/>
            </a:xfrm>
            <a:custGeom>
              <a:avLst/>
              <a:gdLst/>
              <a:ahLst/>
              <a:cxnLst/>
              <a:rect l="l" t="t" r="r" b="b"/>
              <a:pathLst>
                <a:path w="5079" h="66039">
                  <a:moveTo>
                    <a:pt x="4811" y="0"/>
                  </a:moveTo>
                  <a:lnTo>
                    <a:pt x="3990" y="20348"/>
                  </a:lnTo>
                  <a:lnTo>
                    <a:pt x="3215" y="33999"/>
                  </a:lnTo>
                  <a:lnTo>
                    <a:pt x="2035" y="47132"/>
                  </a:lnTo>
                  <a:lnTo>
                    <a:pt x="0" y="65930"/>
                  </a:lnTo>
                </a:path>
              </a:pathLst>
            </a:custGeom>
            <a:ln w="31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458899" y="4350206"/>
              <a:ext cx="9525" cy="56515"/>
            </a:xfrm>
            <a:custGeom>
              <a:avLst/>
              <a:gdLst/>
              <a:ahLst/>
              <a:cxnLst/>
              <a:rect l="l" t="t" r="r" b="b"/>
              <a:pathLst>
                <a:path w="9525" h="56514">
                  <a:moveTo>
                    <a:pt x="9041" y="0"/>
                  </a:moveTo>
                  <a:lnTo>
                    <a:pt x="6940" y="18647"/>
                  </a:lnTo>
                  <a:lnTo>
                    <a:pt x="5297" y="30734"/>
                  </a:lnTo>
                  <a:lnTo>
                    <a:pt x="3266" y="41543"/>
                  </a:lnTo>
                  <a:lnTo>
                    <a:pt x="0" y="56360"/>
                  </a:lnTo>
                </a:path>
              </a:pathLst>
            </a:custGeom>
            <a:ln w="30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447657" y="4406566"/>
              <a:ext cx="11430" cy="39370"/>
            </a:xfrm>
            <a:custGeom>
              <a:avLst/>
              <a:gdLst/>
              <a:ahLst/>
              <a:cxnLst/>
              <a:rect l="l" t="t" r="r" b="b"/>
              <a:pathLst>
                <a:path w="11429" h="39370">
                  <a:moveTo>
                    <a:pt x="11242" y="0"/>
                  </a:moveTo>
                  <a:lnTo>
                    <a:pt x="7941" y="14542"/>
                  </a:lnTo>
                  <a:lnTo>
                    <a:pt x="5670" y="23432"/>
                  </a:lnTo>
                  <a:lnTo>
                    <a:pt x="3374" y="30308"/>
                  </a:lnTo>
                  <a:lnTo>
                    <a:pt x="0" y="38807"/>
                  </a:lnTo>
                </a:path>
              </a:pathLst>
            </a:custGeom>
            <a:ln w="31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6054288" y="4031382"/>
            <a:ext cx="725805" cy="447040"/>
            <a:chOff x="6054288" y="4031382"/>
            <a:chExt cx="725805" cy="447040"/>
          </a:xfrm>
        </p:grpSpPr>
        <p:sp>
          <p:nvSpPr>
            <p:cNvPr id="242" name="object 242"/>
            <p:cNvSpPr/>
            <p:nvPr/>
          </p:nvSpPr>
          <p:spPr>
            <a:xfrm>
              <a:off x="6165212" y="413978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441" y="0"/>
                  </a:moveTo>
                  <a:lnTo>
                    <a:pt x="5696" y="0"/>
                  </a:lnTo>
                  <a:lnTo>
                    <a:pt x="4950" y="0"/>
                  </a:lnTo>
                </a:path>
                <a:path w="6985">
                  <a:moveTo>
                    <a:pt x="4950" y="0"/>
                  </a:moveTo>
                  <a:lnTo>
                    <a:pt x="346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158495" y="4139781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70">
                  <a:moveTo>
                    <a:pt x="6717" y="0"/>
                  </a:moveTo>
                  <a:lnTo>
                    <a:pt x="3257" y="0"/>
                  </a:lnTo>
                  <a:lnTo>
                    <a:pt x="0" y="1261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153088" y="4141043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5407" y="0"/>
                  </a:moveTo>
                  <a:lnTo>
                    <a:pt x="2149" y="1261"/>
                  </a:lnTo>
                  <a:lnTo>
                    <a:pt x="0" y="7876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49709" y="4148919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3378" y="0"/>
                  </a:moveTo>
                  <a:lnTo>
                    <a:pt x="1228" y="6615"/>
                  </a:lnTo>
                  <a:lnTo>
                    <a:pt x="0" y="23211"/>
                  </a:lnTo>
                </a:path>
              </a:pathLst>
            </a:custGeom>
            <a:ln w="34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146071" y="4172131"/>
              <a:ext cx="3810" cy="45720"/>
            </a:xfrm>
            <a:custGeom>
              <a:avLst/>
              <a:gdLst/>
              <a:ahLst/>
              <a:cxnLst/>
              <a:rect l="l" t="t" r="r" b="b"/>
              <a:pathLst>
                <a:path w="3810" h="45720">
                  <a:moveTo>
                    <a:pt x="3638" y="0"/>
                  </a:moveTo>
                  <a:lnTo>
                    <a:pt x="2890" y="10044"/>
                  </a:lnTo>
                  <a:lnTo>
                    <a:pt x="2262" y="18111"/>
                  </a:lnTo>
                  <a:lnTo>
                    <a:pt x="1412" y="28451"/>
                  </a:lnTo>
                  <a:lnTo>
                    <a:pt x="0" y="45309"/>
                  </a:lnTo>
                </a:path>
              </a:pathLst>
            </a:custGeom>
            <a:ln w="34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139159" y="4217440"/>
              <a:ext cx="6985" cy="66040"/>
            </a:xfrm>
            <a:custGeom>
              <a:avLst/>
              <a:gdLst/>
              <a:ahLst/>
              <a:cxnLst/>
              <a:rect l="l" t="t" r="r" b="b"/>
              <a:pathLst>
                <a:path w="6985" h="66039">
                  <a:moveTo>
                    <a:pt x="6911" y="0"/>
                  </a:moveTo>
                  <a:lnTo>
                    <a:pt x="5448" y="17181"/>
                  </a:lnTo>
                  <a:lnTo>
                    <a:pt x="4240" y="29781"/>
                  </a:lnTo>
                  <a:lnTo>
                    <a:pt x="2640" y="43985"/>
                  </a:lnTo>
                  <a:lnTo>
                    <a:pt x="0" y="65978"/>
                  </a:lnTo>
                </a:path>
              </a:pathLst>
            </a:custGeom>
            <a:ln w="32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128545" y="4283419"/>
              <a:ext cx="10795" cy="74295"/>
            </a:xfrm>
            <a:custGeom>
              <a:avLst/>
              <a:gdLst/>
              <a:ahLst/>
              <a:cxnLst/>
              <a:rect l="l" t="t" r="r" b="b"/>
              <a:pathLst>
                <a:path w="10795" h="74295">
                  <a:moveTo>
                    <a:pt x="10613" y="0"/>
                  </a:moveTo>
                  <a:lnTo>
                    <a:pt x="7915" y="22121"/>
                  </a:lnTo>
                  <a:lnTo>
                    <a:pt x="5910" y="37219"/>
                  </a:lnTo>
                  <a:lnTo>
                    <a:pt x="3603" y="52247"/>
                  </a:lnTo>
                  <a:lnTo>
                    <a:pt x="0" y="74157"/>
                  </a:lnTo>
                </a:path>
              </a:pathLst>
            </a:custGeom>
            <a:ln w="31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116731" y="4357576"/>
              <a:ext cx="12065" cy="64135"/>
            </a:xfrm>
            <a:custGeom>
              <a:avLst/>
              <a:gdLst/>
              <a:ahLst/>
              <a:cxnLst/>
              <a:rect l="l" t="t" r="r" b="b"/>
              <a:pathLst>
                <a:path w="12064" h="64135">
                  <a:moveTo>
                    <a:pt x="11814" y="0"/>
                  </a:moveTo>
                  <a:lnTo>
                    <a:pt x="8192" y="21753"/>
                  </a:lnTo>
                  <a:lnTo>
                    <a:pt x="5753" y="35685"/>
                  </a:lnTo>
                  <a:lnTo>
                    <a:pt x="3392" y="47809"/>
                  </a:lnTo>
                  <a:lnTo>
                    <a:pt x="0" y="64137"/>
                  </a:lnTo>
                </a:path>
              </a:pathLst>
            </a:custGeom>
            <a:ln w="30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107292" y="4421714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438" y="0"/>
                  </a:moveTo>
                  <a:lnTo>
                    <a:pt x="6083" y="15965"/>
                  </a:lnTo>
                  <a:lnTo>
                    <a:pt x="3981" y="25544"/>
                  </a:lnTo>
                  <a:lnTo>
                    <a:pt x="2248" y="32566"/>
                  </a:lnTo>
                  <a:lnTo>
                    <a:pt x="0" y="40864"/>
                  </a:lnTo>
                </a:path>
              </a:pathLst>
            </a:custGeom>
            <a:ln w="30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074491" y="417477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6"/>
                  </a:moveTo>
                  <a:lnTo>
                    <a:pt x="17806" y="516"/>
                  </a:lnTo>
                </a:path>
              </a:pathLst>
            </a:custGeom>
            <a:ln w="35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072916" y="4169019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574" y="5756"/>
                  </a:moveTo>
                  <a:lnTo>
                    <a:pt x="1230" y="472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071685" y="4156346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39" h="12700">
                  <a:moveTo>
                    <a:pt x="1230" y="12673"/>
                  </a:moveTo>
                  <a:lnTo>
                    <a:pt x="0" y="7949"/>
                  </a:lnTo>
                  <a:lnTo>
                    <a:pt x="2326" y="0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074012" y="4138466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39" h="18414">
                  <a:moveTo>
                    <a:pt x="0" y="17879"/>
                  </a:moveTo>
                  <a:lnTo>
                    <a:pt x="2326" y="9931"/>
                  </a:lnTo>
                  <a:lnTo>
                    <a:pt x="14843" y="0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088856" y="4117911"/>
              <a:ext cx="41275" cy="20955"/>
            </a:xfrm>
            <a:custGeom>
              <a:avLst/>
              <a:gdLst/>
              <a:ahLst/>
              <a:cxnLst/>
              <a:rect l="l" t="t" r="r" b="b"/>
              <a:pathLst>
                <a:path w="41275" h="20954">
                  <a:moveTo>
                    <a:pt x="0" y="20555"/>
                  </a:moveTo>
                  <a:lnTo>
                    <a:pt x="7678" y="14647"/>
                  </a:lnTo>
                  <a:lnTo>
                    <a:pt x="14487" y="10537"/>
                  </a:lnTo>
                  <a:lnTo>
                    <a:pt x="24254" y="6297"/>
                  </a:lnTo>
                  <a:lnTo>
                    <a:pt x="40802" y="0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129658" y="4097005"/>
              <a:ext cx="73660" cy="20955"/>
            </a:xfrm>
            <a:custGeom>
              <a:avLst/>
              <a:gdLst/>
              <a:ahLst/>
              <a:cxnLst/>
              <a:rect l="l" t="t" r="r" b="b"/>
              <a:pathLst>
                <a:path w="73660" h="20954">
                  <a:moveTo>
                    <a:pt x="0" y="20905"/>
                  </a:moveTo>
                  <a:lnTo>
                    <a:pt x="17056" y="14602"/>
                  </a:lnTo>
                  <a:lnTo>
                    <a:pt x="30381" y="10324"/>
                  </a:lnTo>
                  <a:lnTo>
                    <a:pt x="46851" y="6110"/>
                  </a:lnTo>
                  <a:lnTo>
                    <a:pt x="73341" y="0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202999" y="4077708"/>
              <a:ext cx="99695" cy="19685"/>
            </a:xfrm>
            <a:custGeom>
              <a:avLst/>
              <a:gdLst/>
              <a:ahLst/>
              <a:cxnLst/>
              <a:rect l="l" t="t" r="r" b="b"/>
              <a:pathLst>
                <a:path w="99695" h="19685">
                  <a:moveTo>
                    <a:pt x="0" y="19297"/>
                  </a:moveTo>
                  <a:lnTo>
                    <a:pt x="26894" y="13212"/>
                  </a:lnTo>
                  <a:lnTo>
                    <a:pt x="46194" y="9173"/>
                  </a:lnTo>
                  <a:lnTo>
                    <a:pt x="67200" y="5372"/>
                  </a:lnTo>
                  <a:lnTo>
                    <a:pt x="99215" y="0"/>
                  </a:lnTo>
                </a:path>
              </a:pathLst>
            </a:custGeom>
            <a:ln w="31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302215" y="4061981"/>
              <a:ext cx="103505" cy="15875"/>
            </a:xfrm>
            <a:custGeom>
              <a:avLst/>
              <a:gdLst/>
              <a:ahLst/>
              <a:cxnLst/>
              <a:rect l="l" t="t" r="r" b="b"/>
              <a:pathLst>
                <a:path w="103504" h="15875">
                  <a:moveTo>
                    <a:pt x="0" y="15726"/>
                  </a:moveTo>
                  <a:lnTo>
                    <a:pt x="32074" y="10409"/>
                  </a:lnTo>
                  <a:lnTo>
                    <a:pt x="53504" y="6999"/>
                  </a:lnTo>
                  <a:lnTo>
                    <a:pt x="73951" y="4020"/>
                  </a:lnTo>
                  <a:lnTo>
                    <a:pt x="103081" y="0"/>
                  </a:lnTo>
                </a:path>
              </a:pathLst>
            </a:custGeom>
            <a:ln w="29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405296" y="4051761"/>
              <a:ext cx="81280" cy="10795"/>
            </a:xfrm>
            <a:custGeom>
              <a:avLst/>
              <a:gdLst/>
              <a:ahLst/>
              <a:cxnLst/>
              <a:rect l="l" t="t" r="r" b="b"/>
              <a:pathLst>
                <a:path w="81279" h="10795">
                  <a:moveTo>
                    <a:pt x="0" y="10219"/>
                  </a:moveTo>
                  <a:lnTo>
                    <a:pt x="28785" y="6284"/>
                  </a:lnTo>
                  <a:lnTo>
                    <a:pt x="46823" y="3908"/>
                  </a:lnTo>
                  <a:lnTo>
                    <a:pt x="61711" y="2133"/>
                  </a:lnTo>
                  <a:lnTo>
                    <a:pt x="81049" y="0"/>
                  </a:lnTo>
                </a:path>
              </a:pathLst>
            </a:custGeom>
            <a:ln w="28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486345" y="4047580"/>
              <a:ext cx="45085" cy="4445"/>
            </a:xfrm>
            <a:custGeom>
              <a:avLst/>
              <a:gdLst/>
              <a:ahLst/>
              <a:cxnLst/>
              <a:rect l="l" t="t" r="r" b="b"/>
              <a:pathLst>
                <a:path w="45084" h="4445">
                  <a:moveTo>
                    <a:pt x="0" y="4181"/>
                  </a:moveTo>
                  <a:lnTo>
                    <a:pt x="18770" y="2143"/>
                  </a:lnTo>
                  <a:lnTo>
                    <a:pt x="29687" y="1027"/>
                  </a:lnTo>
                  <a:lnTo>
                    <a:pt x="36946" y="444"/>
                  </a:lnTo>
                  <a:lnTo>
                    <a:pt x="44740" y="0"/>
                  </a:lnTo>
                </a:path>
              </a:pathLst>
            </a:custGeom>
            <a:ln w="28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531086" y="4046905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0" y="674"/>
                  </a:moveTo>
                  <a:lnTo>
                    <a:pt x="12613" y="0"/>
                  </a:lnTo>
                  <a:lnTo>
                    <a:pt x="7429" y="1664"/>
                  </a:lnTo>
                </a:path>
              </a:pathLst>
            </a:custGeom>
            <a:ln w="31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476742" y="4048569"/>
              <a:ext cx="62230" cy="17145"/>
            </a:xfrm>
            <a:custGeom>
              <a:avLst/>
              <a:gdLst/>
              <a:ahLst/>
              <a:cxnLst/>
              <a:rect l="l" t="t" r="r" b="b"/>
              <a:pathLst>
                <a:path w="62229" h="17145">
                  <a:moveTo>
                    <a:pt x="61774" y="0"/>
                  </a:moveTo>
                  <a:lnTo>
                    <a:pt x="38832" y="6010"/>
                  </a:lnTo>
                  <a:lnTo>
                    <a:pt x="24750" y="9775"/>
                  </a:lnTo>
                  <a:lnTo>
                    <a:pt x="13736" y="12881"/>
                  </a:lnTo>
                  <a:lnTo>
                    <a:pt x="0" y="16914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433953" y="4065484"/>
              <a:ext cx="43180" cy="13335"/>
            </a:xfrm>
            <a:custGeom>
              <a:avLst/>
              <a:gdLst/>
              <a:ahLst/>
              <a:cxnLst/>
              <a:rect l="l" t="t" r="r" b="b"/>
              <a:pathLst>
                <a:path w="43179" h="13335">
                  <a:moveTo>
                    <a:pt x="42788" y="0"/>
                  </a:moveTo>
                  <a:lnTo>
                    <a:pt x="29348" y="3972"/>
                  </a:lnTo>
                  <a:lnTo>
                    <a:pt x="20411" y="6653"/>
                  </a:lnTo>
                  <a:lnTo>
                    <a:pt x="11965" y="9264"/>
                  </a:lnTo>
                  <a:lnTo>
                    <a:pt x="0" y="13028"/>
                  </a:lnTo>
                </a:path>
              </a:pathLst>
            </a:custGeom>
            <a:ln w="32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137946" y="4280135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5">
                  <a:moveTo>
                    <a:pt x="4436" y="0"/>
                  </a:moveTo>
                  <a:lnTo>
                    <a:pt x="3805" y="745"/>
                  </a:lnTo>
                  <a:lnTo>
                    <a:pt x="3175" y="1490"/>
                  </a:lnTo>
                </a:path>
                <a:path w="4445" h="6985">
                  <a:moveTo>
                    <a:pt x="3175" y="1490"/>
                  </a:moveTo>
                  <a:lnTo>
                    <a:pt x="1913" y="2981"/>
                  </a:lnTo>
                  <a:lnTo>
                    <a:pt x="0" y="667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136033" y="4286807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1913" y="0"/>
                  </a:moveTo>
                  <a:lnTo>
                    <a:pt x="0" y="3689"/>
                  </a:lnTo>
                  <a:lnTo>
                    <a:pt x="2784" y="7919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138817" y="4294726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5">
                  <a:moveTo>
                    <a:pt x="0" y="0"/>
                  </a:moveTo>
                  <a:lnTo>
                    <a:pt x="2784" y="4230"/>
                  </a:lnTo>
                  <a:lnTo>
                    <a:pt x="16016" y="6892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54833" y="4301619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39">
                  <a:moveTo>
                    <a:pt x="0" y="0"/>
                  </a:moveTo>
                  <a:lnTo>
                    <a:pt x="8048" y="1507"/>
                  </a:lnTo>
                  <a:lnTo>
                    <a:pt x="14763" y="2079"/>
                  </a:lnTo>
                  <a:lnTo>
                    <a:pt x="23776" y="1778"/>
                  </a:lnTo>
                  <a:lnTo>
                    <a:pt x="38716" y="666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193550" y="4294737"/>
              <a:ext cx="56515" cy="7620"/>
            </a:xfrm>
            <a:custGeom>
              <a:avLst/>
              <a:gdLst/>
              <a:ahLst/>
              <a:cxnLst/>
              <a:rect l="l" t="t" r="r" b="b"/>
              <a:pathLst>
                <a:path w="56514" h="7620">
                  <a:moveTo>
                    <a:pt x="0" y="7548"/>
                  </a:moveTo>
                  <a:lnTo>
                    <a:pt x="15215" y="6308"/>
                  </a:lnTo>
                  <a:lnTo>
                    <a:pt x="26155" y="5108"/>
                  </a:lnTo>
                  <a:lnTo>
                    <a:pt x="38103" y="3241"/>
                  </a:lnTo>
                  <a:lnTo>
                    <a:pt x="56341" y="0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249891" y="4283028"/>
              <a:ext cx="56515" cy="12065"/>
            </a:xfrm>
            <a:custGeom>
              <a:avLst/>
              <a:gdLst/>
              <a:ahLst/>
              <a:cxnLst/>
              <a:rect l="l" t="t" r="r" b="b"/>
              <a:pathLst>
                <a:path w="56514" h="12064">
                  <a:moveTo>
                    <a:pt x="0" y="11709"/>
                  </a:moveTo>
                  <a:lnTo>
                    <a:pt x="18234" y="8402"/>
                  </a:lnTo>
                  <a:lnTo>
                    <a:pt x="30162" y="6080"/>
                  </a:lnTo>
                  <a:lnTo>
                    <a:pt x="41049" y="3645"/>
                  </a:lnTo>
                  <a:lnTo>
                    <a:pt x="56158" y="0"/>
                  </a:lnTo>
                </a:path>
              </a:pathLst>
            </a:custGeom>
            <a:ln w="31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306050" y="4272493"/>
              <a:ext cx="40005" cy="10795"/>
            </a:xfrm>
            <a:custGeom>
              <a:avLst/>
              <a:gdLst/>
              <a:ahLst/>
              <a:cxnLst/>
              <a:rect l="l" t="t" r="r" b="b"/>
              <a:pathLst>
                <a:path w="40004" h="10795">
                  <a:moveTo>
                    <a:pt x="0" y="10535"/>
                  </a:moveTo>
                  <a:lnTo>
                    <a:pt x="14854" y="6907"/>
                  </a:lnTo>
                  <a:lnTo>
                    <a:pt x="23952" y="4600"/>
                  </a:lnTo>
                  <a:lnTo>
                    <a:pt x="31029" y="2627"/>
                  </a:lnTo>
                  <a:lnTo>
                    <a:pt x="39815" y="0"/>
                  </a:lnTo>
                </a:path>
              </a:pathLst>
            </a:custGeom>
            <a:ln w="31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507674" y="429780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72"/>
                  </a:moveTo>
                  <a:lnTo>
                    <a:pt x="19182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501865" y="429680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5809" y="1001"/>
                  </a:moveTo>
                  <a:lnTo>
                    <a:pt x="4089" y="6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491109" y="4296146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10755" y="657"/>
                  </a:moveTo>
                  <a:lnTo>
                    <a:pt x="6665" y="0"/>
                  </a:lnTo>
                  <a:lnTo>
                    <a:pt x="0" y="109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476333" y="4297236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39" h="7620">
                  <a:moveTo>
                    <a:pt x="14776" y="0"/>
                  </a:moveTo>
                  <a:lnTo>
                    <a:pt x="8110" y="1091"/>
                  </a:lnTo>
                  <a:lnTo>
                    <a:pt x="0" y="7397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460535" y="4304634"/>
              <a:ext cx="15875" cy="19685"/>
            </a:xfrm>
            <a:custGeom>
              <a:avLst/>
              <a:gdLst/>
              <a:ahLst/>
              <a:cxnLst/>
              <a:rect l="l" t="t" r="r" b="b"/>
              <a:pathLst>
                <a:path w="15875" h="19685">
                  <a:moveTo>
                    <a:pt x="15797" y="0"/>
                  </a:moveTo>
                  <a:lnTo>
                    <a:pt x="7687" y="6305"/>
                  </a:lnTo>
                  <a:lnTo>
                    <a:pt x="0" y="19401"/>
                  </a:lnTo>
                </a:path>
              </a:pathLst>
            </a:custGeom>
            <a:ln w="34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447512" y="4324036"/>
              <a:ext cx="13335" cy="31115"/>
            </a:xfrm>
            <a:custGeom>
              <a:avLst/>
              <a:gdLst/>
              <a:ahLst/>
              <a:cxnLst/>
              <a:rect l="l" t="t" r="r" b="b"/>
              <a:pathLst>
                <a:path w="13335" h="31114">
                  <a:moveTo>
                    <a:pt x="13023" y="0"/>
                  </a:moveTo>
                  <a:lnTo>
                    <a:pt x="8495" y="7850"/>
                  </a:lnTo>
                  <a:lnTo>
                    <a:pt x="5629" y="13692"/>
                  </a:lnTo>
                  <a:lnTo>
                    <a:pt x="3204" y="20431"/>
                  </a:lnTo>
                  <a:lnTo>
                    <a:pt x="0" y="30969"/>
                  </a:lnTo>
                </a:path>
              </a:pathLst>
            </a:custGeom>
            <a:ln w="33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441599" y="4355006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29">
                  <a:moveTo>
                    <a:pt x="5912" y="0"/>
                  </a:moveTo>
                  <a:lnTo>
                    <a:pt x="2819" y="10622"/>
                  </a:lnTo>
                  <a:lnTo>
                    <a:pt x="1171" y="17949"/>
                  </a:lnTo>
                  <a:lnTo>
                    <a:pt x="417" y="25390"/>
                  </a:lnTo>
                  <a:lnTo>
                    <a:pt x="0" y="36353"/>
                  </a:lnTo>
                </a:path>
              </a:pathLst>
            </a:custGeom>
            <a:ln w="33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441368" y="4391359"/>
              <a:ext cx="6350" cy="33020"/>
            </a:xfrm>
            <a:custGeom>
              <a:avLst/>
              <a:gdLst/>
              <a:ahLst/>
              <a:cxnLst/>
              <a:rect l="l" t="t" r="r" b="b"/>
              <a:pathLst>
                <a:path w="6350" h="33020">
                  <a:moveTo>
                    <a:pt x="230" y="0"/>
                  </a:moveTo>
                  <a:lnTo>
                    <a:pt x="0" y="10904"/>
                  </a:lnTo>
                  <a:lnTo>
                    <a:pt x="547" y="17931"/>
                  </a:lnTo>
                  <a:lnTo>
                    <a:pt x="2436" y="24134"/>
                  </a:lnTo>
                  <a:lnTo>
                    <a:pt x="6227" y="32565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447596" y="4423925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0" y="0"/>
                  </a:moveTo>
                  <a:lnTo>
                    <a:pt x="4017" y="8236"/>
                  </a:lnTo>
                  <a:lnTo>
                    <a:pt x="7487" y="13072"/>
                  </a:lnTo>
                  <a:lnTo>
                    <a:pt x="12329" y="16390"/>
                  </a:lnTo>
                  <a:lnTo>
                    <a:pt x="20461" y="20071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468057" y="4443996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5" h="5079">
                  <a:moveTo>
                    <a:pt x="0" y="0"/>
                  </a:moveTo>
                  <a:lnTo>
                    <a:pt x="8317" y="3403"/>
                  </a:lnTo>
                  <a:lnTo>
                    <a:pt x="14461" y="4771"/>
                  </a:lnTo>
                  <a:lnTo>
                    <a:pt x="21467" y="4317"/>
                  </a:lnTo>
                  <a:lnTo>
                    <a:pt x="32369" y="2251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500427" y="4429181"/>
              <a:ext cx="37465" cy="17145"/>
            </a:xfrm>
            <a:custGeom>
              <a:avLst/>
              <a:gdLst/>
              <a:ahLst/>
              <a:cxnLst/>
              <a:rect l="l" t="t" r="r" b="b"/>
              <a:pathLst>
                <a:path w="37465" h="17145">
                  <a:moveTo>
                    <a:pt x="0" y="17067"/>
                  </a:moveTo>
                  <a:lnTo>
                    <a:pt x="10973" y="14699"/>
                  </a:lnTo>
                  <a:lnTo>
                    <a:pt x="18479" y="12132"/>
                  </a:lnTo>
                  <a:lnTo>
                    <a:pt x="25981" y="7765"/>
                  </a:lnTo>
                  <a:lnTo>
                    <a:pt x="36941" y="0"/>
                  </a:lnTo>
                </a:path>
              </a:pathLst>
            </a:custGeom>
            <a:ln w="33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537368" y="4394204"/>
              <a:ext cx="31750" cy="35560"/>
            </a:xfrm>
            <a:custGeom>
              <a:avLst/>
              <a:gdLst/>
              <a:ahLst/>
              <a:cxnLst/>
              <a:rect l="l" t="t" r="r" b="b"/>
              <a:pathLst>
                <a:path w="31750" h="35560">
                  <a:moveTo>
                    <a:pt x="0" y="34976"/>
                  </a:moveTo>
                  <a:lnTo>
                    <a:pt x="10874" y="26931"/>
                  </a:lnTo>
                  <a:lnTo>
                    <a:pt x="17779" y="20606"/>
                  </a:lnTo>
                  <a:lnTo>
                    <a:pt x="23668" y="12721"/>
                  </a:lnTo>
                  <a:lnTo>
                    <a:pt x="31492" y="0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568860" y="4347911"/>
              <a:ext cx="16510" cy="46355"/>
            </a:xfrm>
            <a:custGeom>
              <a:avLst/>
              <a:gdLst/>
              <a:ahLst/>
              <a:cxnLst/>
              <a:rect l="l" t="t" r="r" b="b"/>
              <a:pathLst>
                <a:path w="16509" h="46354">
                  <a:moveTo>
                    <a:pt x="0" y="46293"/>
                  </a:moveTo>
                  <a:lnTo>
                    <a:pt x="7583" y="33394"/>
                  </a:lnTo>
                  <a:lnTo>
                    <a:pt x="11790" y="24273"/>
                  </a:lnTo>
                  <a:lnTo>
                    <a:pt x="14132" y="14588"/>
                  </a:lnTo>
                  <a:lnTo>
                    <a:pt x="16121" y="0"/>
                  </a:lnTo>
                </a:path>
              </a:pathLst>
            </a:custGeom>
            <a:ln w="32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579696" y="4303000"/>
              <a:ext cx="6985" cy="45085"/>
            </a:xfrm>
            <a:custGeom>
              <a:avLst/>
              <a:gdLst/>
              <a:ahLst/>
              <a:cxnLst/>
              <a:rect l="l" t="t" r="r" b="b"/>
              <a:pathLst>
                <a:path w="6984" h="45085">
                  <a:moveTo>
                    <a:pt x="5285" y="44910"/>
                  </a:moveTo>
                  <a:lnTo>
                    <a:pt x="6939" y="30343"/>
                  </a:lnTo>
                  <a:lnTo>
                    <a:pt x="6939" y="20809"/>
                  </a:lnTo>
                  <a:lnTo>
                    <a:pt x="4792" y="12098"/>
                  </a:lnTo>
                  <a:lnTo>
                    <a:pt x="0" y="0"/>
                  </a:lnTo>
                </a:path>
              </a:pathLst>
            </a:custGeom>
            <a:ln w="318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555423" y="4271314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5" h="31750">
                  <a:moveTo>
                    <a:pt x="24272" y="31686"/>
                  </a:moveTo>
                  <a:lnTo>
                    <a:pt x="19184" y="19795"/>
                  </a:lnTo>
                  <a:lnTo>
                    <a:pt x="14959" y="12530"/>
                  </a:lnTo>
                  <a:lnTo>
                    <a:pt x="9323" y="6922"/>
                  </a:lnTo>
                  <a:lnTo>
                    <a:pt x="0" y="0"/>
                  </a:lnTo>
                </a:path>
              </a:pathLst>
            </a:custGeom>
            <a:ln w="31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522276" y="4259448"/>
              <a:ext cx="33655" cy="12065"/>
            </a:xfrm>
            <a:custGeom>
              <a:avLst/>
              <a:gdLst/>
              <a:ahLst/>
              <a:cxnLst/>
              <a:rect l="l" t="t" r="r" b="b"/>
              <a:pathLst>
                <a:path w="33654" h="12064">
                  <a:moveTo>
                    <a:pt x="33147" y="11865"/>
                  </a:moveTo>
                  <a:lnTo>
                    <a:pt x="23685" y="5253"/>
                  </a:lnTo>
                  <a:lnTo>
                    <a:pt x="17078" y="1812"/>
                  </a:lnTo>
                  <a:lnTo>
                    <a:pt x="10219" y="432"/>
                  </a:lnTo>
                  <a:lnTo>
                    <a:pt x="0" y="0"/>
                  </a:lnTo>
                </a:path>
              </a:pathLst>
            </a:custGeom>
            <a:ln w="32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491853" y="4259325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4">
                  <a:moveTo>
                    <a:pt x="30422" y="122"/>
                  </a:moveTo>
                  <a:lnTo>
                    <a:pt x="20246" y="0"/>
                  </a:lnTo>
                  <a:lnTo>
                    <a:pt x="13684" y="785"/>
                  </a:lnTo>
                  <a:lnTo>
                    <a:pt x="7886" y="3224"/>
                  </a:lnTo>
                  <a:lnTo>
                    <a:pt x="0" y="8059"/>
                  </a:lnTo>
                </a:path>
              </a:pathLst>
            </a:custGeom>
            <a:ln w="32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6970" y="4269372"/>
              <a:ext cx="142887" cy="196003"/>
            </a:xfrm>
            <a:prstGeom prst="rect">
              <a:avLst/>
            </a:prstGeom>
          </p:spPr>
        </p:pic>
      </p:grpSp>
      <p:pic>
        <p:nvPicPr>
          <p:cNvPr id="289" name="object 28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56843" y="4228429"/>
            <a:ext cx="330049" cy="227183"/>
          </a:xfrm>
          <a:prstGeom prst="rect">
            <a:avLst/>
          </a:prstGeom>
        </p:spPr>
      </p:pic>
      <p:sp>
        <p:nvSpPr>
          <p:cNvPr id="290" name="object 290"/>
          <p:cNvSpPr/>
          <p:nvPr/>
        </p:nvSpPr>
        <p:spPr>
          <a:xfrm>
            <a:off x="1021478" y="4795769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96900">
                <a:moveTo>
                  <a:pt x="4233" y="0"/>
                </a:moveTo>
                <a:lnTo>
                  <a:pt x="344487" y="0"/>
                </a:lnTo>
                <a:lnTo>
                  <a:pt x="519641" y="0"/>
                </a:lnTo>
                <a:lnTo>
                  <a:pt x="585258" y="0"/>
                </a:lnTo>
                <a:lnTo>
                  <a:pt x="596900" y="0"/>
                </a:lnTo>
              </a:path>
            </a:pathLst>
          </a:custGeom>
          <a:ln w="31666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979912" y="4771000"/>
            <a:ext cx="5465445" cy="0"/>
          </a:xfrm>
          <a:custGeom>
            <a:avLst/>
            <a:gdLst/>
            <a:ahLst/>
            <a:cxnLst/>
            <a:rect l="l" t="t" r="r" b="b"/>
            <a:pathLst>
              <a:path w="54654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465445">
                <a:moveTo>
                  <a:pt x="4233" y="0"/>
                </a:moveTo>
                <a:lnTo>
                  <a:pt x="3158992" y="0"/>
                </a:lnTo>
                <a:lnTo>
                  <a:pt x="4779433" y="0"/>
                </a:lnTo>
                <a:lnTo>
                  <a:pt x="5377524" y="0"/>
                </a:lnTo>
                <a:lnTo>
                  <a:pt x="5465233" y="0"/>
                </a:lnTo>
              </a:path>
            </a:pathLst>
          </a:custGeom>
          <a:ln w="27219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049248" y="4898595"/>
            <a:ext cx="6422390" cy="0"/>
          </a:xfrm>
          <a:custGeom>
            <a:avLst/>
            <a:gdLst/>
            <a:ahLst/>
            <a:cxnLst/>
            <a:rect l="l" t="t" r="r" b="b"/>
            <a:pathLst>
              <a:path w="64223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422390">
                <a:moveTo>
                  <a:pt x="4233" y="0"/>
                </a:moveTo>
                <a:lnTo>
                  <a:pt x="3712104" y="0"/>
                </a:lnTo>
                <a:lnTo>
                  <a:pt x="5616575" y="0"/>
                </a:lnTo>
                <a:lnTo>
                  <a:pt x="6319308" y="0"/>
                </a:lnTo>
                <a:lnTo>
                  <a:pt x="6421966" y="0"/>
                </a:lnTo>
              </a:path>
            </a:pathLst>
          </a:custGeom>
          <a:ln w="28169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3" name="object 29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3315" y="5279956"/>
            <a:ext cx="233429" cy="307404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6129" y="5409278"/>
            <a:ext cx="199190" cy="189143"/>
          </a:xfrm>
          <a:prstGeom prst="rect">
            <a:avLst/>
          </a:prstGeom>
        </p:spPr>
      </p:pic>
      <p:grpSp>
        <p:nvGrpSpPr>
          <p:cNvPr id="295" name="object 295"/>
          <p:cNvGrpSpPr/>
          <p:nvPr/>
        </p:nvGrpSpPr>
        <p:grpSpPr>
          <a:xfrm>
            <a:off x="1428403" y="5428568"/>
            <a:ext cx="436880" cy="184150"/>
            <a:chOff x="1428403" y="5428568"/>
            <a:chExt cx="436880" cy="184150"/>
          </a:xfrm>
        </p:grpSpPr>
        <p:pic>
          <p:nvPicPr>
            <p:cNvPr id="296" name="object 2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8403" y="5460232"/>
              <a:ext cx="225141" cy="15227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403" y="5428568"/>
              <a:ext cx="168836" cy="165400"/>
            </a:xfrm>
            <a:prstGeom prst="rect">
              <a:avLst/>
            </a:prstGeom>
          </p:spPr>
        </p:pic>
      </p:grpSp>
      <p:pic>
        <p:nvPicPr>
          <p:cNvPr id="298" name="object 29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11872" y="5453267"/>
            <a:ext cx="154446" cy="317469"/>
          </a:xfrm>
          <a:prstGeom prst="rect">
            <a:avLst/>
          </a:prstGeom>
        </p:spPr>
      </p:pic>
      <p:grpSp>
        <p:nvGrpSpPr>
          <p:cNvPr id="299" name="object 299"/>
          <p:cNvGrpSpPr/>
          <p:nvPr/>
        </p:nvGrpSpPr>
        <p:grpSpPr>
          <a:xfrm>
            <a:off x="2117368" y="5427913"/>
            <a:ext cx="758190" cy="217170"/>
            <a:chOff x="2117368" y="5427913"/>
            <a:chExt cx="758190" cy="217170"/>
          </a:xfrm>
        </p:grpSpPr>
        <p:pic>
          <p:nvPicPr>
            <p:cNvPr id="300" name="object 30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7368" y="5444342"/>
              <a:ext cx="105709" cy="179920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62347" y="5441006"/>
              <a:ext cx="195435" cy="203701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84648" y="5449369"/>
              <a:ext cx="189486" cy="176922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94347" y="5427913"/>
              <a:ext cx="180590" cy="182118"/>
            </a:xfrm>
            <a:prstGeom prst="rect">
              <a:avLst/>
            </a:prstGeom>
          </p:spPr>
        </p:pic>
      </p:grpSp>
      <p:pic>
        <p:nvPicPr>
          <p:cNvPr id="304" name="object 3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7597" y="5464445"/>
            <a:ext cx="72830" cy="118752"/>
          </a:xfrm>
          <a:prstGeom prst="rect">
            <a:avLst/>
          </a:prstGeom>
        </p:spPr>
      </p:pic>
      <p:grpSp>
        <p:nvGrpSpPr>
          <p:cNvPr id="305" name="object 305"/>
          <p:cNvGrpSpPr/>
          <p:nvPr/>
        </p:nvGrpSpPr>
        <p:grpSpPr>
          <a:xfrm>
            <a:off x="2948020" y="5371356"/>
            <a:ext cx="45085" cy="43815"/>
            <a:chOff x="2948020" y="5371356"/>
            <a:chExt cx="45085" cy="43815"/>
          </a:xfrm>
        </p:grpSpPr>
        <p:sp>
          <p:nvSpPr>
            <p:cNvPr id="306" name="object 306"/>
            <p:cNvSpPr/>
            <p:nvPr/>
          </p:nvSpPr>
          <p:spPr>
            <a:xfrm>
              <a:off x="2974623" y="53972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965303" y="5388639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9319" y="8578"/>
                  </a:moveTo>
                  <a:lnTo>
                    <a:pt x="0" y="0"/>
                  </a:lnTo>
                  <a:lnTo>
                    <a:pt x="317" y="1071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8" name="object 30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70045" y="5432842"/>
            <a:ext cx="158577" cy="174960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299943" y="5429260"/>
            <a:ext cx="195521" cy="178635"/>
          </a:xfrm>
          <a:prstGeom prst="rect">
            <a:avLst/>
          </a:prstGeom>
        </p:spPr>
      </p:pic>
      <p:grpSp>
        <p:nvGrpSpPr>
          <p:cNvPr id="310" name="object 310"/>
          <p:cNvGrpSpPr/>
          <p:nvPr/>
        </p:nvGrpSpPr>
        <p:grpSpPr>
          <a:xfrm>
            <a:off x="3912300" y="5356025"/>
            <a:ext cx="225425" cy="243204"/>
            <a:chOff x="3912300" y="5356025"/>
            <a:chExt cx="225425" cy="243204"/>
          </a:xfrm>
        </p:grpSpPr>
        <p:sp>
          <p:nvSpPr>
            <p:cNvPr id="311" name="object 311"/>
            <p:cNvSpPr/>
            <p:nvPr/>
          </p:nvSpPr>
          <p:spPr>
            <a:xfrm>
              <a:off x="3929763" y="547499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8"/>
                  </a:moveTo>
                  <a:lnTo>
                    <a:pt x="17806" y="688"/>
                  </a:lnTo>
                </a:path>
              </a:pathLst>
            </a:custGeom>
            <a:ln w="36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930107" y="5455465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19529"/>
                  </a:moveTo>
                  <a:lnTo>
                    <a:pt x="7549" y="2771"/>
                  </a:lnTo>
                  <a:lnTo>
                    <a:pt x="9230" y="0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939337" y="545269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2770"/>
                  </a:moveTo>
                  <a:lnTo>
                    <a:pt x="1680" y="0"/>
                  </a:lnTo>
                  <a:lnTo>
                    <a:pt x="2949" y="1748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942287" y="545444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0"/>
                  </a:moveTo>
                  <a:lnTo>
                    <a:pt x="1268" y="1748"/>
                  </a:lnTo>
                  <a:lnTo>
                    <a:pt x="2152" y="9807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944440" y="5464250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89">
                  <a:moveTo>
                    <a:pt x="0" y="0"/>
                  </a:moveTo>
                  <a:lnTo>
                    <a:pt x="884" y="8058"/>
                  </a:lnTo>
                  <a:lnTo>
                    <a:pt x="1285" y="21480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945726" y="5485731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0" y="0"/>
                  </a:moveTo>
                  <a:lnTo>
                    <a:pt x="260" y="25994"/>
                  </a:lnTo>
                  <a:lnTo>
                    <a:pt x="466" y="40631"/>
                  </a:lnTo>
                  <a:lnTo>
                    <a:pt x="725" y="49287"/>
                  </a:lnTo>
                  <a:lnTo>
                    <a:pt x="1144" y="57336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946870" y="5543067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4" h="20320">
                  <a:moveTo>
                    <a:pt x="0" y="0"/>
                  </a:moveTo>
                  <a:lnTo>
                    <a:pt x="713" y="12715"/>
                  </a:lnTo>
                  <a:lnTo>
                    <a:pt x="1594" y="19846"/>
                  </a:lnTo>
                </a:path>
              </a:pathLst>
            </a:custGeom>
            <a:ln w="33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945524" y="539207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945753" y="5383835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0" y="8242"/>
                  </a:moveTo>
                  <a:lnTo>
                    <a:pt x="2175" y="3773"/>
                  </a:lnTo>
                  <a:lnTo>
                    <a:pt x="4178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49932" y="537664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188"/>
                  </a:moveTo>
                  <a:lnTo>
                    <a:pt x="2002" y="3415"/>
                  </a:lnTo>
                  <a:lnTo>
                    <a:pt x="4647" y="0"/>
                  </a:lnTo>
                </a:path>
              </a:pathLst>
            </a:custGeom>
            <a:ln w="34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54579" y="5373231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0" y="3415"/>
                  </a:moveTo>
                  <a:lnTo>
                    <a:pt x="2644" y="0"/>
                  </a:lnTo>
                  <a:lnTo>
                    <a:pt x="5292" y="348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7255" y="5432433"/>
              <a:ext cx="149848" cy="166646"/>
            </a:xfrm>
            <a:prstGeom prst="rect">
              <a:avLst/>
            </a:prstGeom>
          </p:spPr>
        </p:pic>
      </p:grpSp>
      <p:grpSp>
        <p:nvGrpSpPr>
          <p:cNvPr id="323" name="object 323"/>
          <p:cNvGrpSpPr/>
          <p:nvPr/>
        </p:nvGrpSpPr>
        <p:grpSpPr>
          <a:xfrm>
            <a:off x="4501372" y="5423950"/>
            <a:ext cx="396240" cy="165100"/>
            <a:chOff x="4501372" y="5423950"/>
            <a:chExt cx="396240" cy="165100"/>
          </a:xfrm>
        </p:grpSpPr>
        <p:pic>
          <p:nvPicPr>
            <p:cNvPr id="324" name="object 3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72" y="5423950"/>
              <a:ext cx="188070" cy="164992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25576" y="5438867"/>
              <a:ext cx="171972" cy="138853"/>
            </a:xfrm>
            <a:prstGeom prst="rect">
              <a:avLst/>
            </a:prstGeom>
          </p:spPr>
        </p:pic>
      </p:grpSp>
      <p:grpSp>
        <p:nvGrpSpPr>
          <p:cNvPr id="326" name="object 326"/>
          <p:cNvGrpSpPr/>
          <p:nvPr/>
        </p:nvGrpSpPr>
        <p:grpSpPr>
          <a:xfrm>
            <a:off x="4992321" y="5461174"/>
            <a:ext cx="55244" cy="117475"/>
            <a:chOff x="4992321" y="5461174"/>
            <a:chExt cx="55244" cy="117475"/>
          </a:xfrm>
        </p:grpSpPr>
        <p:sp>
          <p:nvSpPr>
            <p:cNvPr id="327" name="object 327"/>
            <p:cNvSpPr/>
            <p:nvPr/>
          </p:nvSpPr>
          <p:spPr>
            <a:xfrm>
              <a:off x="5009783" y="547839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009783" y="5478392"/>
              <a:ext cx="11430" cy="37465"/>
            </a:xfrm>
            <a:custGeom>
              <a:avLst/>
              <a:gdLst/>
              <a:ahLst/>
              <a:cxnLst/>
              <a:rect l="l" t="t" r="r" b="b"/>
              <a:pathLst>
                <a:path w="11429" h="37464">
                  <a:moveTo>
                    <a:pt x="0" y="0"/>
                  </a:moveTo>
                  <a:lnTo>
                    <a:pt x="4750" y="14634"/>
                  </a:lnTo>
                  <a:lnTo>
                    <a:pt x="7524" y="23381"/>
                  </a:lnTo>
                  <a:lnTo>
                    <a:pt x="9394" y="29721"/>
                  </a:lnTo>
                  <a:lnTo>
                    <a:pt x="11429" y="37137"/>
                  </a:lnTo>
                </a:path>
              </a:pathLst>
            </a:custGeom>
            <a:ln w="344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021213" y="5515529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0"/>
                  </a:moveTo>
                  <a:lnTo>
                    <a:pt x="3301" y="12151"/>
                  </a:lnTo>
                  <a:lnTo>
                    <a:pt x="5733" y="24640"/>
                  </a:lnTo>
                </a:path>
              </a:pathLst>
            </a:custGeom>
            <a:ln w="33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026947" y="5540170"/>
              <a:ext cx="3810" cy="21590"/>
            </a:xfrm>
            <a:custGeom>
              <a:avLst/>
              <a:gdLst/>
              <a:ahLst/>
              <a:cxnLst/>
              <a:rect l="l" t="t" r="r" b="b"/>
              <a:pathLst>
                <a:path w="3810" h="21589">
                  <a:moveTo>
                    <a:pt x="0" y="0"/>
                  </a:moveTo>
                  <a:lnTo>
                    <a:pt x="2432" y="12489"/>
                  </a:lnTo>
                  <a:lnTo>
                    <a:pt x="3642" y="21578"/>
                  </a:lnTo>
                </a:path>
              </a:pathLst>
            </a:custGeom>
            <a:ln w="33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1" name="object 331"/>
          <p:cNvGrpSpPr/>
          <p:nvPr/>
        </p:nvGrpSpPr>
        <p:grpSpPr>
          <a:xfrm>
            <a:off x="5005852" y="5355687"/>
            <a:ext cx="38735" cy="43815"/>
            <a:chOff x="5005852" y="5355687"/>
            <a:chExt cx="38735" cy="43815"/>
          </a:xfrm>
        </p:grpSpPr>
        <p:sp>
          <p:nvSpPr>
            <p:cNvPr id="332" name="object 332"/>
            <p:cNvSpPr/>
            <p:nvPr/>
          </p:nvSpPr>
          <p:spPr>
            <a:xfrm>
              <a:off x="5024327" y="537650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719" y="5295"/>
                  </a:moveTo>
                  <a:lnTo>
                    <a:pt x="2318" y="4549"/>
                  </a:lnTo>
                  <a:lnTo>
                    <a:pt x="1916" y="3804"/>
                  </a:lnTo>
                </a:path>
                <a:path w="3175" h="5714">
                  <a:moveTo>
                    <a:pt x="1916" y="3804"/>
                  </a:moveTo>
                  <a:lnTo>
                    <a:pt x="1113" y="231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023213" y="5373048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113" y="3456"/>
                  </a:moveTo>
                  <a:lnTo>
                    <a:pt x="0" y="1142"/>
                  </a:lnTo>
                  <a:lnTo>
                    <a:pt x="1004" y="0"/>
                  </a:lnTo>
                </a:path>
              </a:pathLst>
            </a:custGeom>
            <a:ln w="34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4" name="object 3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89384" y="5333270"/>
            <a:ext cx="228051" cy="284490"/>
          </a:xfrm>
          <a:prstGeom prst="rect">
            <a:avLst/>
          </a:prstGeom>
        </p:spPr>
      </p:pic>
      <p:pic>
        <p:nvPicPr>
          <p:cNvPr id="335" name="object 3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32061" y="5288720"/>
            <a:ext cx="392301" cy="279698"/>
          </a:xfrm>
          <a:prstGeom prst="rect">
            <a:avLst/>
          </a:prstGeom>
        </p:spPr>
      </p:pic>
      <p:pic>
        <p:nvPicPr>
          <p:cNvPr id="336" name="object 3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438716" y="5284027"/>
            <a:ext cx="181369" cy="284235"/>
          </a:xfrm>
          <a:prstGeom prst="rect">
            <a:avLst/>
          </a:prstGeom>
        </p:spPr>
      </p:pic>
      <p:pic>
        <p:nvPicPr>
          <p:cNvPr id="337" name="object 3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80264" y="5379722"/>
            <a:ext cx="182578" cy="174971"/>
          </a:xfrm>
          <a:prstGeom prst="rect">
            <a:avLst/>
          </a:prstGeom>
        </p:spPr>
      </p:pic>
      <p:grpSp>
        <p:nvGrpSpPr>
          <p:cNvPr id="338" name="object 338"/>
          <p:cNvGrpSpPr/>
          <p:nvPr/>
        </p:nvGrpSpPr>
        <p:grpSpPr>
          <a:xfrm>
            <a:off x="7225165" y="5417947"/>
            <a:ext cx="52705" cy="106680"/>
            <a:chOff x="7225165" y="5417947"/>
            <a:chExt cx="52705" cy="106680"/>
          </a:xfrm>
        </p:grpSpPr>
        <p:sp>
          <p:nvSpPr>
            <p:cNvPr id="339" name="object 339"/>
            <p:cNvSpPr/>
            <p:nvPr/>
          </p:nvSpPr>
          <p:spPr>
            <a:xfrm>
              <a:off x="7242627" y="543936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243544" y="543724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0" y="2120"/>
                  </a:moveTo>
                  <a:lnTo>
                    <a:pt x="916" y="1890"/>
                  </a:lnTo>
                  <a:lnTo>
                    <a:pt x="366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247208" y="5435353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0" y="1890"/>
                  </a:moveTo>
                  <a:lnTo>
                    <a:pt x="2747" y="0"/>
                  </a:lnTo>
                  <a:lnTo>
                    <a:pt x="5431" y="754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252640" y="5436107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0"/>
                  </a:moveTo>
                  <a:lnTo>
                    <a:pt x="2684" y="754"/>
                  </a:lnTo>
                  <a:lnTo>
                    <a:pt x="4513" y="7205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257153" y="5443313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0" y="0"/>
                  </a:moveTo>
                  <a:lnTo>
                    <a:pt x="1830" y="6451"/>
                  </a:lnTo>
                  <a:lnTo>
                    <a:pt x="2630" y="17503"/>
                  </a:lnTo>
                </a:path>
              </a:pathLst>
            </a:custGeom>
            <a:ln w="34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259784" y="5460816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5">
                  <a:moveTo>
                    <a:pt x="0" y="0"/>
                  </a:moveTo>
                  <a:lnTo>
                    <a:pt x="800" y="11053"/>
                  </a:lnTo>
                  <a:lnTo>
                    <a:pt x="790" y="23324"/>
                  </a:lnTo>
                </a:path>
              </a:pathLst>
            </a:custGeom>
            <a:ln w="34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259883" y="5484141"/>
              <a:ext cx="1270" cy="23495"/>
            </a:xfrm>
            <a:custGeom>
              <a:avLst/>
              <a:gdLst/>
              <a:ahLst/>
              <a:cxnLst/>
              <a:rect l="l" t="t" r="r" b="b"/>
              <a:pathLst>
                <a:path w="1270" h="23495">
                  <a:moveTo>
                    <a:pt x="691" y="0"/>
                  </a:moveTo>
                  <a:lnTo>
                    <a:pt x="682" y="12270"/>
                  </a:lnTo>
                  <a:lnTo>
                    <a:pt x="0" y="23296"/>
                  </a:lnTo>
                </a:path>
              </a:pathLst>
            </a:custGeom>
            <a:ln w="33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6" name="object 346"/>
          <p:cNvGrpSpPr/>
          <p:nvPr/>
        </p:nvGrpSpPr>
        <p:grpSpPr>
          <a:xfrm>
            <a:off x="7240361" y="5295788"/>
            <a:ext cx="282575" cy="221615"/>
            <a:chOff x="7240361" y="5295788"/>
            <a:chExt cx="282575" cy="221615"/>
          </a:xfrm>
        </p:grpSpPr>
        <p:sp>
          <p:nvSpPr>
            <p:cNvPr id="347" name="object 347"/>
            <p:cNvSpPr/>
            <p:nvPr/>
          </p:nvSpPr>
          <p:spPr>
            <a:xfrm>
              <a:off x="7260411" y="533163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258265" y="5319166"/>
              <a:ext cx="2540" cy="12700"/>
            </a:xfrm>
            <a:custGeom>
              <a:avLst/>
              <a:gdLst/>
              <a:ahLst/>
              <a:cxnLst/>
              <a:rect l="l" t="t" r="r" b="b"/>
              <a:pathLst>
                <a:path w="2540" h="12700">
                  <a:moveTo>
                    <a:pt x="2145" y="12471"/>
                  </a:moveTo>
                  <a:lnTo>
                    <a:pt x="657" y="4001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257608" y="5314086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657" y="5080"/>
                  </a:moveTo>
                  <a:lnTo>
                    <a:pt x="0" y="1079"/>
                  </a:lnTo>
                  <a:lnTo>
                    <a:pt x="1019" y="0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258627" y="531300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0" y="1079"/>
                  </a:moveTo>
                  <a:lnTo>
                    <a:pt x="1019" y="0"/>
                  </a:lnTo>
                  <a:lnTo>
                    <a:pt x="2648" y="2233"/>
                  </a:lnTo>
                </a:path>
              </a:pathLst>
            </a:custGeom>
            <a:ln w="34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1" name="object 3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04565" y="5350392"/>
              <a:ext cx="217929" cy="166495"/>
            </a:xfrm>
            <a:prstGeom prst="rect">
              <a:avLst/>
            </a:prstGeom>
          </p:spPr>
        </p:pic>
      </p:grpSp>
      <p:pic>
        <p:nvPicPr>
          <p:cNvPr id="352" name="object 3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85066" y="6055108"/>
            <a:ext cx="173670" cy="166032"/>
          </a:xfrm>
          <a:prstGeom prst="rect">
            <a:avLst/>
          </a:prstGeom>
        </p:spPr>
      </p:pic>
      <p:pic>
        <p:nvPicPr>
          <p:cNvPr id="353" name="object 3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22494" y="6071398"/>
            <a:ext cx="143159" cy="148923"/>
          </a:xfrm>
          <a:prstGeom prst="rect">
            <a:avLst/>
          </a:prstGeom>
        </p:spPr>
      </p:pic>
      <p:pic>
        <p:nvPicPr>
          <p:cNvPr id="354" name="object 35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56962" y="6044651"/>
            <a:ext cx="126896" cy="171048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98734" y="6060100"/>
            <a:ext cx="356111" cy="158965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04237" y="5966041"/>
            <a:ext cx="292371" cy="273134"/>
          </a:xfrm>
          <a:prstGeom prst="rect">
            <a:avLst/>
          </a:prstGeom>
        </p:spPr>
      </p:pic>
      <p:grpSp>
        <p:nvGrpSpPr>
          <p:cNvPr id="357" name="object 357"/>
          <p:cNvGrpSpPr/>
          <p:nvPr/>
        </p:nvGrpSpPr>
        <p:grpSpPr>
          <a:xfrm>
            <a:off x="2364988" y="5922537"/>
            <a:ext cx="582295" cy="394335"/>
            <a:chOff x="2364988" y="5922537"/>
            <a:chExt cx="582295" cy="394335"/>
          </a:xfrm>
        </p:grpSpPr>
        <p:pic>
          <p:nvPicPr>
            <p:cNvPr id="358" name="object 3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64988" y="5922537"/>
              <a:ext cx="389233" cy="39389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86933" y="6076329"/>
              <a:ext cx="159957" cy="144680"/>
            </a:xfrm>
            <a:prstGeom prst="rect">
              <a:avLst/>
            </a:prstGeom>
          </p:spPr>
        </p:pic>
      </p:grpSp>
      <p:pic>
        <p:nvPicPr>
          <p:cNvPr id="360" name="object 36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075509" y="6091568"/>
            <a:ext cx="354737" cy="159332"/>
          </a:xfrm>
          <a:prstGeom prst="rect">
            <a:avLst/>
          </a:prstGeom>
        </p:spPr>
      </p:pic>
      <p:grpSp>
        <p:nvGrpSpPr>
          <p:cNvPr id="361" name="object 361"/>
          <p:cNvGrpSpPr/>
          <p:nvPr/>
        </p:nvGrpSpPr>
        <p:grpSpPr>
          <a:xfrm>
            <a:off x="4090712" y="6083372"/>
            <a:ext cx="46355" cy="120014"/>
            <a:chOff x="4090712" y="6083372"/>
            <a:chExt cx="46355" cy="120014"/>
          </a:xfrm>
        </p:grpSpPr>
        <p:sp>
          <p:nvSpPr>
            <p:cNvPr id="362" name="object 362"/>
            <p:cNvSpPr/>
            <p:nvPr/>
          </p:nvSpPr>
          <p:spPr>
            <a:xfrm>
              <a:off x="4109026" y="610083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108167" y="610083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858" y="0"/>
                  </a:moveTo>
                  <a:lnTo>
                    <a:pt x="0" y="1605"/>
                  </a:lnTo>
                  <a:lnTo>
                    <a:pt x="58" y="5241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108226" y="6106076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0" y="0"/>
                  </a:moveTo>
                  <a:lnTo>
                    <a:pt x="58" y="3636"/>
                  </a:lnTo>
                  <a:lnTo>
                    <a:pt x="1023" y="11733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109250" y="6117809"/>
              <a:ext cx="6350" cy="45720"/>
            </a:xfrm>
            <a:custGeom>
              <a:avLst/>
              <a:gdLst/>
              <a:ahLst/>
              <a:cxnLst/>
              <a:rect l="l" t="t" r="r" b="b"/>
              <a:pathLst>
                <a:path w="6350" h="45720">
                  <a:moveTo>
                    <a:pt x="0" y="0"/>
                  </a:moveTo>
                  <a:lnTo>
                    <a:pt x="2471" y="18865"/>
                  </a:lnTo>
                  <a:lnTo>
                    <a:pt x="3938" y="29881"/>
                  </a:lnTo>
                  <a:lnTo>
                    <a:pt x="4980" y="37305"/>
                  </a:lnTo>
                  <a:lnTo>
                    <a:pt x="6175" y="45391"/>
                  </a:lnTo>
                </a:path>
              </a:pathLst>
            </a:custGeom>
            <a:ln w="33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115426" y="6163200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0"/>
                  </a:moveTo>
                  <a:lnTo>
                    <a:pt x="1953" y="13114"/>
                  </a:lnTo>
                  <a:lnTo>
                    <a:pt x="4521" y="23358"/>
                  </a:lnTo>
                </a:path>
              </a:pathLst>
            </a:custGeom>
            <a:ln w="33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7" name="object 367"/>
          <p:cNvGrpSpPr/>
          <p:nvPr/>
        </p:nvGrpSpPr>
        <p:grpSpPr>
          <a:xfrm>
            <a:off x="4105514" y="5981074"/>
            <a:ext cx="38100" cy="48260"/>
            <a:chOff x="4105514" y="5981074"/>
            <a:chExt cx="38100" cy="48260"/>
          </a:xfrm>
        </p:grpSpPr>
        <p:sp>
          <p:nvSpPr>
            <p:cNvPr id="368" name="object 368"/>
            <p:cNvSpPr/>
            <p:nvPr/>
          </p:nvSpPr>
          <p:spPr>
            <a:xfrm>
              <a:off x="4123922" y="601014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691" y="687"/>
                  </a:lnTo>
                </a:path>
              </a:pathLst>
            </a:custGeom>
            <a:ln w="36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122893" y="6000705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029" y="9436"/>
                  </a:moveTo>
                  <a:lnTo>
                    <a:pt x="0" y="2342"/>
                  </a:lnTo>
                  <a:lnTo>
                    <a:pt x="201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123094" y="599836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2342"/>
                  </a:moveTo>
                  <a:lnTo>
                    <a:pt x="201" y="0"/>
                  </a:lnTo>
                  <a:lnTo>
                    <a:pt x="3195" y="1523"/>
                  </a:lnTo>
                </a:path>
              </a:pathLst>
            </a:custGeom>
            <a:ln w="34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1" name="object 37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252539" y="5928683"/>
            <a:ext cx="289338" cy="425858"/>
          </a:xfrm>
          <a:prstGeom prst="rect">
            <a:avLst/>
          </a:prstGeom>
        </p:spPr>
      </p:pic>
      <p:grpSp>
        <p:nvGrpSpPr>
          <p:cNvPr id="372" name="object 372"/>
          <p:cNvGrpSpPr/>
          <p:nvPr/>
        </p:nvGrpSpPr>
        <p:grpSpPr>
          <a:xfrm>
            <a:off x="4980683" y="6086374"/>
            <a:ext cx="44450" cy="111125"/>
            <a:chOff x="4980683" y="6086374"/>
            <a:chExt cx="44450" cy="111125"/>
          </a:xfrm>
        </p:grpSpPr>
        <p:sp>
          <p:nvSpPr>
            <p:cNvPr id="373" name="object 373"/>
            <p:cNvSpPr/>
            <p:nvPr/>
          </p:nvSpPr>
          <p:spPr>
            <a:xfrm>
              <a:off x="5004004" y="6103836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777" y="0"/>
                  </a:moveTo>
                  <a:lnTo>
                    <a:pt x="2490" y="0"/>
                  </a:lnTo>
                  <a:lnTo>
                    <a:pt x="2204" y="0"/>
                  </a:lnTo>
                </a:path>
                <a:path w="3175" h="1270">
                  <a:moveTo>
                    <a:pt x="2204" y="0"/>
                  </a:moveTo>
                  <a:lnTo>
                    <a:pt x="1630" y="0"/>
                  </a:lnTo>
                  <a:lnTo>
                    <a:pt x="0" y="68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000888" y="610452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115" y="0"/>
                  </a:moveTo>
                  <a:lnTo>
                    <a:pt x="1484" y="688"/>
                  </a:lnTo>
                  <a:lnTo>
                    <a:pt x="0" y="3378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998682" y="6107903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2206" y="0"/>
                  </a:moveTo>
                  <a:lnTo>
                    <a:pt x="721" y="2690"/>
                  </a:lnTo>
                  <a:lnTo>
                    <a:pt x="0" y="9215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997961" y="6117119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10">
                  <a:moveTo>
                    <a:pt x="721" y="0"/>
                  </a:moveTo>
                  <a:lnTo>
                    <a:pt x="0" y="6525"/>
                  </a:lnTo>
                  <a:lnTo>
                    <a:pt x="377" y="16146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998338" y="6133265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0"/>
                  </a:moveTo>
                  <a:lnTo>
                    <a:pt x="377" y="9621"/>
                  </a:lnTo>
                  <a:lnTo>
                    <a:pt x="1702" y="19496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000041" y="6152762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5">
                  <a:moveTo>
                    <a:pt x="0" y="0"/>
                  </a:moveTo>
                  <a:lnTo>
                    <a:pt x="1325" y="9875"/>
                  </a:lnTo>
                  <a:lnTo>
                    <a:pt x="3569" y="17101"/>
                  </a:lnTo>
                </a:path>
              </a:pathLst>
            </a:custGeom>
            <a:ln w="33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003610" y="6169863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0" y="0"/>
                  </a:moveTo>
                  <a:lnTo>
                    <a:pt x="2244" y="7227"/>
                  </a:lnTo>
                  <a:lnTo>
                    <a:pt x="4536" y="10445"/>
                  </a:lnTo>
                </a:path>
              </a:pathLst>
            </a:custGeom>
            <a:ln w="33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0" name="object 380"/>
          <p:cNvGrpSpPr/>
          <p:nvPr/>
        </p:nvGrpSpPr>
        <p:grpSpPr>
          <a:xfrm>
            <a:off x="4979562" y="5974232"/>
            <a:ext cx="46990" cy="59690"/>
            <a:chOff x="4979562" y="5974232"/>
            <a:chExt cx="46990" cy="59690"/>
          </a:xfrm>
        </p:grpSpPr>
        <p:sp>
          <p:nvSpPr>
            <p:cNvPr id="381" name="object 381"/>
            <p:cNvSpPr/>
            <p:nvPr/>
          </p:nvSpPr>
          <p:spPr>
            <a:xfrm>
              <a:off x="4997024" y="601631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997024" y="6004152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61"/>
                  </a:moveTo>
                  <a:lnTo>
                    <a:pt x="0" y="4828"/>
                  </a:lnTo>
                  <a:lnTo>
                    <a:pt x="1146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998171" y="5995779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0" y="8372"/>
                  </a:moveTo>
                  <a:lnTo>
                    <a:pt x="1146" y="3543"/>
                  </a:lnTo>
                  <a:lnTo>
                    <a:pt x="3949" y="0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002121" y="5991396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5">
                  <a:moveTo>
                    <a:pt x="0" y="4382"/>
                  </a:moveTo>
                  <a:lnTo>
                    <a:pt x="2802" y="837"/>
                  </a:lnTo>
                  <a:lnTo>
                    <a:pt x="7265" y="0"/>
                  </a:lnTo>
                </a:path>
              </a:pathLst>
            </a:custGeom>
            <a:ln w="34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5" name="object 38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100168" y="5923935"/>
            <a:ext cx="187258" cy="291848"/>
          </a:xfrm>
          <a:prstGeom prst="rect">
            <a:avLst/>
          </a:prstGeom>
        </p:spPr>
      </p:pic>
      <p:grpSp>
        <p:nvGrpSpPr>
          <p:cNvPr id="386" name="object 386"/>
          <p:cNvGrpSpPr/>
          <p:nvPr/>
        </p:nvGrpSpPr>
        <p:grpSpPr>
          <a:xfrm>
            <a:off x="5721043" y="6044648"/>
            <a:ext cx="52069" cy="133350"/>
            <a:chOff x="5721043" y="6044648"/>
            <a:chExt cx="52069" cy="133350"/>
          </a:xfrm>
        </p:grpSpPr>
        <p:sp>
          <p:nvSpPr>
            <p:cNvPr id="387" name="object 387"/>
            <p:cNvSpPr/>
            <p:nvPr/>
          </p:nvSpPr>
          <p:spPr>
            <a:xfrm>
              <a:off x="5740805" y="606319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739059" y="606210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45" y="1087"/>
                  </a:moveTo>
                  <a:lnTo>
                    <a:pt x="598" y="0"/>
                  </a:lnTo>
                  <a:lnTo>
                    <a:pt x="0" y="3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738461" y="6062134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598" y="0"/>
                  </a:moveTo>
                  <a:lnTo>
                    <a:pt x="0" y="31"/>
                  </a:lnTo>
                  <a:lnTo>
                    <a:pt x="601" y="4464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739063" y="6066599"/>
              <a:ext cx="17145" cy="94615"/>
            </a:xfrm>
            <a:custGeom>
              <a:avLst/>
              <a:gdLst/>
              <a:ahLst/>
              <a:cxnLst/>
              <a:rect l="l" t="t" r="r" b="b"/>
              <a:pathLst>
                <a:path w="17145" h="94614">
                  <a:moveTo>
                    <a:pt x="0" y="0"/>
                  </a:moveTo>
                  <a:lnTo>
                    <a:pt x="8725" y="48778"/>
                  </a:lnTo>
                  <a:lnTo>
                    <a:pt x="13413" y="74880"/>
                  </a:lnTo>
                  <a:lnTo>
                    <a:pt x="15664" y="87164"/>
                  </a:lnTo>
                  <a:lnTo>
                    <a:pt x="17079" y="94488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1" name="object 391"/>
          <p:cNvGrpSpPr/>
          <p:nvPr/>
        </p:nvGrpSpPr>
        <p:grpSpPr>
          <a:xfrm>
            <a:off x="5739855" y="5935900"/>
            <a:ext cx="55880" cy="76200"/>
            <a:chOff x="5739855" y="5935900"/>
            <a:chExt cx="55880" cy="76200"/>
          </a:xfrm>
        </p:grpSpPr>
        <p:sp>
          <p:nvSpPr>
            <p:cNvPr id="392" name="object 392"/>
            <p:cNvSpPr/>
            <p:nvPr/>
          </p:nvSpPr>
          <p:spPr>
            <a:xfrm>
              <a:off x="5757317" y="599444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031"/>
                  </a:moveTo>
                  <a:lnTo>
                    <a:pt x="17462" y="103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757317" y="5986026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89">
                  <a:moveTo>
                    <a:pt x="0" y="8416"/>
                  </a:moveTo>
                  <a:lnTo>
                    <a:pt x="0" y="6352"/>
                  </a:lnTo>
                  <a:lnTo>
                    <a:pt x="114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758464" y="5971527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4">
                  <a:moveTo>
                    <a:pt x="0" y="14499"/>
                  </a:moveTo>
                  <a:lnTo>
                    <a:pt x="1146" y="8146"/>
                  </a:lnTo>
                  <a:lnTo>
                    <a:pt x="3949" y="0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762413" y="5958113"/>
              <a:ext cx="6985" cy="13970"/>
            </a:xfrm>
            <a:custGeom>
              <a:avLst/>
              <a:gdLst/>
              <a:ahLst/>
              <a:cxnLst/>
              <a:rect l="l" t="t" r="r" b="b"/>
              <a:pathLst>
                <a:path w="6985" h="13970">
                  <a:moveTo>
                    <a:pt x="0" y="13413"/>
                  </a:moveTo>
                  <a:lnTo>
                    <a:pt x="2802" y="5267"/>
                  </a:lnTo>
                  <a:lnTo>
                    <a:pt x="6806" y="0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769220" y="5952846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0" y="5267"/>
                  </a:moveTo>
                  <a:lnTo>
                    <a:pt x="4004" y="0"/>
                  </a:lnTo>
                  <a:lnTo>
                    <a:pt x="9394" y="906"/>
                  </a:lnTo>
                </a:path>
              </a:pathLst>
            </a:custGeom>
            <a:ln w="33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7" name="object 39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897842" y="6002672"/>
            <a:ext cx="191588" cy="177999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38751" y="5979547"/>
            <a:ext cx="206204" cy="14043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112538" y="5952876"/>
            <a:ext cx="159862" cy="165734"/>
          </a:xfrm>
          <a:prstGeom prst="rect">
            <a:avLst/>
          </a:prstGeom>
        </p:spPr>
      </p:pic>
      <p:pic>
        <p:nvPicPr>
          <p:cNvPr id="400" name="object 40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368751" y="5867133"/>
            <a:ext cx="350995" cy="365003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713258" y="5341093"/>
            <a:ext cx="160377" cy="187353"/>
          </a:xfrm>
          <a:prstGeom prst="rect">
            <a:avLst/>
          </a:prstGeom>
        </p:spPr>
      </p:pic>
      <p:grpSp>
        <p:nvGrpSpPr>
          <p:cNvPr id="402" name="object 402"/>
          <p:cNvGrpSpPr/>
          <p:nvPr/>
        </p:nvGrpSpPr>
        <p:grpSpPr>
          <a:xfrm>
            <a:off x="7932695" y="5291310"/>
            <a:ext cx="996315" cy="397510"/>
            <a:chOff x="7932695" y="5291310"/>
            <a:chExt cx="996315" cy="397510"/>
          </a:xfrm>
        </p:grpSpPr>
        <p:pic>
          <p:nvPicPr>
            <p:cNvPr id="403" name="object 4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32695" y="5386882"/>
              <a:ext cx="173775" cy="152726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132603" y="5376395"/>
              <a:ext cx="154555" cy="167930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02563" y="5395735"/>
              <a:ext cx="120886" cy="292896"/>
            </a:xfrm>
            <a:prstGeom prst="rect">
              <a:avLst/>
            </a:prstGeom>
          </p:spPr>
        </p:pic>
        <p:sp>
          <p:nvSpPr>
            <p:cNvPr id="406" name="object 406"/>
            <p:cNvSpPr/>
            <p:nvPr/>
          </p:nvSpPr>
          <p:spPr>
            <a:xfrm>
              <a:off x="8457442" y="53223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8449230" y="5313617"/>
              <a:ext cx="8255" cy="8890"/>
            </a:xfrm>
            <a:custGeom>
              <a:avLst/>
              <a:gdLst/>
              <a:ahLst/>
              <a:cxnLst/>
              <a:rect l="l" t="t" r="r" b="b"/>
              <a:pathLst>
                <a:path w="8254" h="8889">
                  <a:moveTo>
                    <a:pt x="8211" y="8698"/>
                  </a:moveTo>
                  <a:lnTo>
                    <a:pt x="3112" y="3371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8443779" y="5309371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450" y="4245"/>
                  </a:moveTo>
                  <a:lnTo>
                    <a:pt x="2337" y="874"/>
                  </a:lnTo>
                  <a:lnTo>
                    <a:pt x="0" y="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8440474" y="5308497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305" y="874"/>
                  </a:moveTo>
                  <a:lnTo>
                    <a:pt x="967" y="0"/>
                  </a:lnTo>
                  <a:lnTo>
                    <a:pt x="0" y="2829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0" name="object 41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14396" y="5363855"/>
              <a:ext cx="174142" cy="176477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725567" y="5366397"/>
              <a:ext cx="203295" cy="168816"/>
            </a:xfrm>
            <a:prstGeom prst="rect">
              <a:avLst/>
            </a:prstGeom>
          </p:spPr>
        </p:pic>
      </p:grpSp>
      <p:pic>
        <p:nvPicPr>
          <p:cNvPr id="412" name="object 41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975369" y="5248063"/>
            <a:ext cx="483788" cy="293221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527098" y="5355555"/>
            <a:ext cx="119043" cy="150742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709991" y="5306374"/>
            <a:ext cx="180596" cy="186860"/>
          </a:xfrm>
          <a:prstGeom prst="rect">
            <a:avLst/>
          </a:prstGeom>
        </p:spPr>
      </p:pic>
      <p:grpSp>
        <p:nvGrpSpPr>
          <p:cNvPr id="415" name="object 415"/>
          <p:cNvGrpSpPr/>
          <p:nvPr/>
        </p:nvGrpSpPr>
        <p:grpSpPr>
          <a:xfrm>
            <a:off x="9217127" y="5970912"/>
            <a:ext cx="41275" cy="123189"/>
            <a:chOff x="9217127" y="5970912"/>
            <a:chExt cx="41275" cy="123189"/>
          </a:xfrm>
        </p:grpSpPr>
        <p:sp>
          <p:nvSpPr>
            <p:cNvPr id="416" name="object 416"/>
            <p:cNvSpPr/>
            <p:nvPr/>
          </p:nvSpPr>
          <p:spPr>
            <a:xfrm>
              <a:off x="9234589" y="600948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9234589" y="5998781"/>
              <a:ext cx="635" cy="10795"/>
            </a:xfrm>
            <a:custGeom>
              <a:avLst/>
              <a:gdLst/>
              <a:ahLst/>
              <a:cxnLst/>
              <a:rect l="l" t="t" r="r" b="b"/>
              <a:pathLst>
                <a:path w="634" h="10795">
                  <a:moveTo>
                    <a:pt x="0" y="10700"/>
                  </a:moveTo>
                  <a:lnTo>
                    <a:pt x="0" y="4172"/>
                  </a:lnTo>
                  <a:lnTo>
                    <a:pt x="458" y="0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235048" y="5991366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0" y="7415"/>
                  </a:moveTo>
                  <a:lnTo>
                    <a:pt x="458" y="3243"/>
                  </a:lnTo>
                  <a:lnTo>
                    <a:pt x="1488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9236536" y="598812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0" y="3243"/>
                  </a:moveTo>
                  <a:lnTo>
                    <a:pt x="1029" y="0"/>
                  </a:lnTo>
                  <a:lnTo>
                    <a:pt x="2058" y="896"/>
                  </a:lnTo>
                </a:path>
              </a:pathLst>
            </a:custGeom>
            <a:ln w="34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238595" y="5989019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4">
                  <a:moveTo>
                    <a:pt x="0" y="0"/>
                  </a:moveTo>
                  <a:lnTo>
                    <a:pt x="1028" y="896"/>
                  </a:lnTo>
                  <a:lnTo>
                    <a:pt x="1513" y="7695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240108" y="599671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4" h="19685">
                  <a:moveTo>
                    <a:pt x="242" y="-17380"/>
                  </a:moveTo>
                  <a:lnTo>
                    <a:pt x="242" y="36732"/>
                  </a:lnTo>
                </a:path>
              </a:pathLst>
            </a:custGeom>
            <a:ln w="35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236672" y="6016067"/>
              <a:ext cx="3810" cy="61594"/>
            </a:xfrm>
            <a:custGeom>
              <a:avLst/>
              <a:gdLst/>
              <a:ahLst/>
              <a:cxnLst/>
              <a:rect l="l" t="t" r="r" b="b"/>
              <a:pathLst>
                <a:path w="3809" h="61595">
                  <a:moveTo>
                    <a:pt x="3499" y="0"/>
                  </a:moveTo>
                  <a:lnTo>
                    <a:pt x="2059" y="26418"/>
                  </a:lnTo>
                  <a:lnTo>
                    <a:pt x="1215" y="41602"/>
                  </a:lnTo>
                  <a:lnTo>
                    <a:pt x="638" y="51295"/>
                  </a:lnTo>
                  <a:lnTo>
                    <a:pt x="0" y="61235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3" name="object 423"/>
          <p:cNvGrpSpPr/>
          <p:nvPr/>
        </p:nvGrpSpPr>
        <p:grpSpPr>
          <a:xfrm>
            <a:off x="9284675" y="5819372"/>
            <a:ext cx="509270" cy="326390"/>
            <a:chOff x="9284675" y="5819372"/>
            <a:chExt cx="509270" cy="326390"/>
          </a:xfrm>
        </p:grpSpPr>
        <p:sp>
          <p:nvSpPr>
            <p:cNvPr id="424" name="object 424"/>
            <p:cNvSpPr/>
            <p:nvPr/>
          </p:nvSpPr>
          <p:spPr>
            <a:xfrm>
              <a:off x="9302138" y="587790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9302138" y="5846325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0" y="31581"/>
                  </a:moveTo>
                  <a:lnTo>
                    <a:pt x="598" y="15771"/>
                  </a:lnTo>
                  <a:lnTo>
                    <a:pt x="929" y="7212"/>
                  </a:lnTo>
                  <a:lnTo>
                    <a:pt x="1109" y="2942"/>
                  </a:lnTo>
                  <a:lnTo>
                    <a:pt x="1258" y="0"/>
                  </a:lnTo>
                </a:path>
              </a:pathLst>
            </a:custGeom>
            <a:ln w="34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6" name="object 42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355226" y="5819372"/>
              <a:ext cx="231063" cy="321113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10163" y="5952373"/>
              <a:ext cx="183432" cy="192855"/>
            </a:xfrm>
            <a:prstGeom prst="rect">
              <a:avLst/>
            </a:prstGeom>
          </p:spPr>
        </p:pic>
      </p:grpSp>
      <p:pic>
        <p:nvPicPr>
          <p:cNvPr id="428" name="object 42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5912" y="6732523"/>
            <a:ext cx="290023" cy="171276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24055" y="6750992"/>
            <a:ext cx="204548" cy="124376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190701" y="6733051"/>
            <a:ext cx="194244" cy="157676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444850" y="6593854"/>
            <a:ext cx="314385" cy="289397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822468" y="6696714"/>
            <a:ext cx="212324" cy="177146"/>
          </a:xfrm>
          <a:prstGeom prst="rect">
            <a:avLst/>
          </a:prstGeom>
        </p:spPr>
      </p:pic>
      <p:pic>
        <p:nvPicPr>
          <p:cNvPr id="433" name="object 43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121563" y="6689195"/>
            <a:ext cx="164716" cy="165829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356228" y="6677856"/>
            <a:ext cx="343344" cy="187681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824415" y="6639590"/>
            <a:ext cx="168011" cy="227002"/>
          </a:xfrm>
          <a:prstGeom prst="rect">
            <a:avLst/>
          </a:prstGeom>
        </p:spPr>
      </p:pic>
      <p:pic>
        <p:nvPicPr>
          <p:cNvPr id="436" name="object 43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055470" y="5926472"/>
            <a:ext cx="233274" cy="206699"/>
          </a:xfrm>
          <a:prstGeom prst="rect">
            <a:avLst/>
          </a:prstGeom>
        </p:spPr>
      </p:pic>
      <p:grpSp>
        <p:nvGrpSpPr>
          <p:cNvPr id="437" name="object 437"/>
          <p:cNvGrpSpPr/>
          <p:nvPr/>
        </p:nvGrpSpPr>
        <p:grpSpPr>
          <a:xfrm>
            <a:off x="7352862" y="5789567"/>
            <a:ext cx="582930" cy="341630"/>
            <a:chOff x="7352862" y="5789567"/>
            <a:chExt cx="582930" cy="341630"/>
          </a:xfrm>
        </p:grpSpPr>
        <p:pic>
          <p:nvPicPr>
            <p:cNvPr id="438" name="object 43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352862" y="5916681"/>
              <a:ext cx="154595" cy="214071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537383" y="5936043"/>
              <a:ext cx="167359" cy="174569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724125" y="5789567"/>
              <a:ext cx="211649" cy="313263"/>
            </a:xfrm>
            <a:prstGeom prst="rect">
              <a:avLst/>
            </a:prstGeom>
          </p:spPr>
        </p:pic>
      </p:grpSp>
      <p:grpSp>
        <p:nvGrpSpPr>
          <p:cNvPr id="441" name="object 441"/>
          <p:cNvGrpSpPr/>
          <p:nvPr/>
        </p:nvGrpSpPr>
        <p:grpSpPr>
          <a:xfrm>
            <a:off x="6962455" y="6192965"/>
            <a:ext cx="868044" cy="70485"/>
            <a:chOff x="6962455" y="6192965"/>
            <a:chExt cx="868044" cy="70485"/>
          </a:xfrm>
        </p:grpSpPr>
        <p:sp>
          <p:nvSpPr>
            <p:cNvPr id="442" name="object 442"/>
            <p:cNvSpPr/>
            <p:nvPr/>
          </p:nvSpPr>
          <p:spPr>
            <a:xfrm>
              <a:off x="7108687" y="623683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2637" y="0"/>
                  </a:moveTo>
                  <a:lnTo>
                    <a:pt x="131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7070084" y="6236839"/>
              <a:ext cx="38735" cy="635"/>
            </a:xfrm>
            <a:custGeom>
              <a:avLst/>
              <a:gdLst/>
              <a:ahLst/>
              <a:cxnLst/>
              <a:rect l="l" t="t" r="r" b="b"/>
              <a:pathLst>
                <a:path w="38734" h="635">
                  <a:moveTo>
                    <a:pt x="-17304" y="229"/>
                  </a:moveTo>
                  <a:lnTo>
                    <a:pt x="55906" y="229"/>
                  </a:lnTo>
                </a:path>
              </a:pathLst>
            </a:custGeom>
            <a:ln w="35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7033894" y="6237298"/>
              <a:ext cx="36195" cy="1905"/>
            </a:xfrm>
            <a:custGeom>
              <a:avLst/>
              <a:gdLst/>
              <a:ahLst/>
              <a:cxnLst/>
              <a:rect l="l" t="t" r="r" b="b"/>
              <a:pathLst>
                <a:path w="36195" h="1904">
                  <a:moveTo>
                    <a:pt x="36190" y="0"/>
                  </a:moveTo>
                  <a:lnTo>
                    <a:pt x="26182" y="281"/>
                  </a:lnTo>
                  <a:lnTo>
                    <a:pt x="19075" y="530"/>
                  </a:lnTo>
                  <a:lnTo>
                    <a:pt x="11479" y="885"/>
                  </a:lnTo>
                  <a:lnTo>
                    <a:pt x="0" y="1488"/>
                  </a:lnTo>
                </a:path>
              </a:pathLst>
            </a:custGeom>
            <a:ln w="33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999121" y="6238786"/>
              <a:ext cx="34925" cy="2540"/>
            </a:xfrm>
            <a:custGeom>
              <a:avLst/>
              <a:gdLst/>
              <a:ahLst/>
              <a:cxnLst/>
              <a:rect l="l" t="t" r="r" b="b"/>
              <a:pathLst>
                <a:path w="34925" h="2539">
                  <a:moveTo>
                    <a:pt x="34773" y="0"/>
                  </a:moveTo>
                  <a:lnTo>
                    <a:pt x="23315" y="614"/>
                  </a:lnTo>
                  <a:lnTo>
                    <a:pt x="15874" y="1058"/>
                  </a:lnTo>
                  <a:lnTo>
                    <a:pt x="9189" y="1544"/>
                  </a:lnTo>
                  <a:lnTo>
                    <a:pt x="0" y="2288"/>
                  </a:lnTo>
                </a:path>
              </a:pathLst>
            </a:custGeom>
            <a:ln w="32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981371" y="6241074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749" y="0"/>
                  </a:moveTo>
                  <a:lnTo>
                    <a:pt x="2378" y="1258"/>
                  </a:lnTo>
                  <a:lnTo>
                    <a:pt x="0" y="2257"/>
                  </a:lnTo>
                </a:path>
              </a:pathLst>
            </a:custGeom>
            <a:ln w="32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978992" y="6243331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2378" y="0"/>
                  </a:moveTo>
                  <a:lnTo>
                    <a:pt x="0" y="999"/>
                  </a:lnTo>
                  <a:lnTo>
                    <a:pt x="17188" y="1551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996181" y="6244883"/>
              <a:ext cx="57150" cy="1270"/>
            </a:xfrm>
            <a:custGeom>
              <a:avLst/>
              <a:gdLst/>
              <a:ahLst/>
              <a:cxnLst/>
              <a:rect l="l" t="t" r="r" b="b"/>
              <a:pathLst>
                <a:path w="57150" h="1270">
                  <a:moveTo>
                    <a:pt x="0" y="0"/>
                  </a:moveTo>
                  <a:lnTo>
                    <a:pt x="10555" y="324"/>
                  </a:lnTo>
                  <a:lnTo>
                    <a:pt x="19984" y="528"/>
                  </a:lnTo>
                  <a:lnTo>
                    <a:pt x="33607" y="697"/>
                  </a:lnTo>
                  <a:lnTo>
                    <a:pt x="56743" y="917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7052925" y="6245801"/>
              <a:ext cx="234315" cy="1270"/>
            </a:xfrm>
            <a:custGeom>
              <a:avLst/>
              <a:gdLst/>
              <a:ahLst/>
              <a:cxnLst/>
              <a:rect l="l" t="t" r="r" b="b"/>
              <a:pathLst>
                <a:path w="234315" h="1270">
                  <a:moveTo>
                    <a:pt x="-15089" y="329"/>
                  </a:moveTo>
                  <a:lnTo>
                    <a:pt x="249208" y="329"/>
                  </a:lnTo>
                </a:path>
              </a:pathLst>
            </a:custGeom>
            <a:ln w="30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7287045" y="6246006"/>
              <a:ext cx="148590" cy="635"/>
            </a:xfrm>
            <a:custGeom>
              <a:avLst/>
              <a:gdLst/>
              <a:ahLst/>
              <a:cxnLst/>
              <a:rect l="l" t="t" r="r" b="b"/>
              <a:pathLst>
                <a:path w="148590" h="635">
                  <a:moveTo>
                    <a:pt x="-13831" y="227"/>
                  </a:moveTo>
                  <a:lnTo>
                    <a:pt x="161942" y="227"/>
                  </a:lnTo>
                </a:path>
              </a:pathLst>
            </a:custGeom>
            <a:ln w="28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7435156" y="6243643"/>
              <a:ext cx="139700" cy="2540"/>
            </a:xfrm>
            <a:custGeom>
              <a:avLst/>
              <a:gdLst/>
              <a:ahLst/>
              <a:cxnLst/>
              <a:rect l="l" t="t" r="r" b="b"/>
              <a:pathLst>
                <a:path w="139700" h="2539">
                  <a:moveTo>
                    <a:pt x="0" y="2362"/>
                  </a:moveTo>
                  <a:lnTo>
                    <a:pt x="44135" y="2076"/>
                  </a:lnTo>
                  <a:lnTo>
                    <a:pt x="73353" y="1735"/>
                  </a:lnTo>
                  <a:lnTo>
                    <a:pt x="100709" y="1116"/>
                  </a:lnTo>
                  <a:lnTo>
                    <a:pt x="139259" y="0"/>
                  </a:lnTo>
                </a:path>
              </a:pathLst>
            </a:custGeom>
            <a:ln w="26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7574416" y="6238315"/>
              <a:ext cx="112395" cy="5715"/>
            </a:xfrm>
            <a:custGeom>
              <a:avLst/>
              <a:gdLst/>
              <a:ahLst/>
              <a:cxnLst/>
              <a:rect l="l" t="t" r="r" b="b"/>
              <a:pathLst>
                <a:path w="112395" h="5714">
                  <a:moveTo>
                    <a:pt x="0" y="5328"/>
                  </a:moveTo>
                  <a:lnTo>
                    <a:pt x="38129" y="4164"/>
                  </a:lnTo>
                  <a:lnTo>
                    <a:pt x="62544" y="3221"/>
                  </a:lnTo>
                  <a:lnTo>
                    <a:pt x="83778" y="1999"/>
                  </a:lnTo>
                  <a:lnTo>
                    <a:pt x="112365" y="0"/>
                  </a:lnTo>
                </a:path>
              </a:pathLst>
            </a:custGeom>
            <a:ln w="25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686781" y="6231149"/>
              <a:ext cx="76835" cy="7620"/>
            </a:xfrm>
            <a:custGeom>
              <a:avLst/>
              <a:gdLst/>
              <a:ahLst/>
              <a:cxnLst/>
              <a:rect l="l" t="t" r="r" b="b"/>
              <a:pathLst>
                <a:path w="76834" h="7620">
                  <a:moveTo>
                    <a:pt x="0" y="7165"/>
                  </a:moveTo>
                  <a:lnTo>
                    <a:pt x="28025" y="5136"/>
                  </a:lnTo>
                  <a:lnTo>
                    <a:pt x="45328" y="3714"/>
                  </a:lnTo>
                  <a:lnTo>
                    <a:pt x="59073" y="2225"/>
                  </a:lnTo>
                  <a:lnTo>
                    <a:pt x="76425" y="0"/>
                  </a:lnTo>
                </a:path>
              </a:pathLst>
            </a:custGeom>
            <a:ln w="27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7763206" y="6224016"/>
              <a:ext cx="40640" cy="7620"/>
            </a:xfrm>
            <a:custGeom>
              <a:avLst/>
              <a:gdLst/>
              <a:ahLst/>
              <a:cxnLst/>
              <a:rect l="l" t="t" r="r" b="b"/>
              <a:pathLst>
                <a:path w="40640" h="7620">
                  <a:moveTo>
                    <a:pt x="0" y="7132"/>
                  </a:moveTo>
                  <a:lnTo>
                    <a:pt x="16784" y="4908"/>
                  </a:lnTo>
                  <a:lnTo>
                    <a:pt x="26553" y="3423"/>
                  </a:lnTo>
                  <a:lnTo>
                    <a:pt x="33063" y="2010"/>
                  </a:lnTo>
                  <a:lnTo>
                    <a:pt x="40071" y="0"/>
                  </a:lnTo>
                </a:path>
              </a:pathLst>
            </a:custGeom>
            <a:ln w="29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803278" y="6218049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0" y="5967"/>
                  </a:moveTo>
                  <a:lnTo>
                    <a:pt x="11346" y="2592"/>
                  </a:lnTo>
                  <a:lnTo>
                    <a:pt x="10470" y="0"/>
                  </a:lnTo>
                </a:path>
              </a:pathLst>
            </a:custGeom>
            <a:ln w="31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7804854" y="6213628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90" h="4445">
                  <a:moveTo>
                    <a:pt x="8894" y="4420"/>
                  </a:moveTo>
                  <a:lnTo>
                    <a:pt x="8018" y="1827"/>
                  </a:lnTo>
                  <a:lnTo>
                    <a:pt x="0" y="0"/>
                  </a:lnTo>
                </a:path>
              </a:pathLst>
            </a:custGeom>
            <a:ln w="33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783095" y="6210950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21759" y="2678"/>
                  </a:moveTo>
                  <a:lnTo>
                    <a:pt x="13740" y="849"/>
                  </a:lnTo>
                  <a:lnTo>
                    <a:pt x="0" y="0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755292" y="6209934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40" h="1270">
                  <a:moveTo>
                    <a:pt x="27802" y="1016"/>
                  </a:moveTo>
                  <a:lnTo>
                    <a:pt x="19640" y="522"/>
                  </a:lnTo>
                  <a:lnTo>
                    <a:pt x="14022" y="252"/>
                  </a:lnTo>
                  <a:lnTo>
                    <a:pt x="8345" y="109"/>
                  </a:lnTo>
                  <a:lnTo>
                    <a:pt x="0" y="0"/>
                  </a:lnTo>
                </a:path>
              </a:pathLst>
            </a:custGeom>
            <a:ln w="33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9" name="object 459"/>
          <p:cNvGrpSpPr/>
          <p:nvPr/>
        </p:nvGrpSpPr>
        <p:grpSpPr>
          <a:xfrm>
            <a:off x="629617" y="7001512"/>
            <a:ext cx="2258060" cy="53340"/>
            <a:chOff x="629617" y="7001512"/>
            <a:chExt cx="2258060" cy="53340"/>
          </a:xfrm>
        </p:grpSpPr>
        <p:sp>
          <p:nvSpPr>
            <p:cNvPr id="460" name="object 460"/>
            <p:cNvSpPr/>
            <p:nvPr/>
          </p:nvSpPr>
          <p:spPr>
            <a:xfrm>
              <a:off x="706024" y="701967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89936" y="7018862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09" h="1270">
                  <a:moveTo>
                    <a:pt x="16088" y="809"/>
                  </a:moveTo>
                  <a:lnTo>
                    <a:pt x="4215" y="64"/>
                  </a:lnTo>
                  <a:lnTo>
                    <a:pt x="0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46953" y="7018862"/>
              <a:ext cx="43180" cy="635"/>
            </a:xfrm>
            <a:custGeom>
              <a:avLst/>
              <a:gdLst/>
              <a:ahLst/>
              <a:cxnLst/>
              <a:rect l="l" t="t" r="r" b="b"/>
              <a:pathLst>
                <a:path w="43179" h="634">
                  <a:moveTo>
                    <a:pt x="42982" y="0"/>
                  </a:moveTo>
                  <a:lnTo>
                    <a:pt x="19221" y="21"/>
                  </a:lnTo>
                  <a:lnTo>
                    <a:pt x="6824" y="34"/>
                  </a:lnTo>
                  <a:lnTo>
                    <a:pt x="1760" y="43"/>
                  </a:lnTo>
                  <a:lnTo>
                    <a:pt x="0" y="54"/>
                  </a:lnTo>
                </a:path>
              </a:pathLst>
            </a:custGeom>
            <a:ln w="34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46953" y="7018917"/>
              <a:ext cx="32384" cy="2540"/>
            </a:xfrm>
            <a:custGeom>
              <a:avLst/>
              <a:gdLst/>
              <a:ahLst/>
              <a:cxnLst/>
              <a:rect l="l" t="t" r="r" b="b"/>
              <a:pathLst>
                <a:path w="32384" h="2540">
                  <a:moveTo>
                    <a:pt x="0" y="0"/>
                  </a:moveTo>
                  <a:lnTo>
                    <a:pt x="10427" y="893"/>
                  </a:lnTo>
                  <a:lnTo>
                    <a:pt x="17263" y="1451"/>
                  </a:lnTo>
                  <a:lnTo>
                    <a:pt x="23529" y="1904"/>
                  </a:lnTo>
                  <a:lnTo>
                    <a:pt x="32249" y="2488"/>
                  </a:lnTo>
                </a:path>
              </a:pathLst>
            </a:custGeom>
            <a:ln w="34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79203" y="7021405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5" h="1904">
                  <a:moveTo>
                    <a:pt x="0" y="0"/>
                  </a:moveTo>
                  <a:lnTo>
                    <a:pt x="8798" y="574"/>
                  </a:lnTo>
                  <a:lnTo>
                    <a:pt x="15614" y="963"/>
                  </a:lnTo>
                  <a:lnTo>
                    <a:pt x="23939" y="1342"/>
                  </a:lnTo>
                  <a:lnTo>
                    <a:pt x="37270" y="1891"/>
                  </a:lnTo>
                </a:path>
              </a:pathLst>
            </a:custGeom>
            <a:ln w="34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716473" y="7023296"/>
              <a:ext cx="60960" cy="1905"/>
            </a:xfrm>
            <a:custGeom>
              <a:avLst/>
              <a:gdLst/>
              <a:ahLst/>
              <a:cxnLst/>
              <a:rect l="l" t="t" r="r" b="b"/>
              <a:pathLst>
                <a:path w="60959" h="1904">
                  <a:moveTo>
                    <a:pt x="0" y="0"/>
                  </a:moveTo>
                  <a:lnTo>
                    <a:pt x="13694" y="542"/>
                  </a:lnTo>
                  <a:lnTo>
                    <a:pt x="24572" y="884"/>
                  </a:lnTo>
                  <a:lnTo>
                    <a:pt x="38315" y="1167"/>
                  </a:lnTo>
                  <a:lnTo>
                    <a:pt x="60604" y="1537"/>
                  </a:lnTo>
                </a:path>
              </a:pathLst>
            </a:custGeom>
            <a:ln w="33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777078" y="7024834"/>
              <a:ext cx="91440" cy="1270"/>
            </a:xfrm>
            <a:custGeom>
              <a:avLst/>
              <a:gdLst/>
              <a:ahLst/>
              <a:cxnLst/>
              <a:rect l="l" t="t" r="r" b="b"/>
              <a:pathLst>
                <a:path w="91440" h="1270">
                  <a:moveTo>
                    <a:pt x="-16101" y="436"/>
                  </a:moveTo>
                  <a:lnTo>
                    <a:pt x="107371" y="436"/>
                  </a:lnTo>
                </a:path>
              </a:pathLst>
            </a:custGeom>
            <a:ln w="33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868347" y="7025708"/>
              <a:ext cx="227965" cy="635"/>
            </a:xfrm>
            <a:custGeom>
              <a:avLst/>
              <a:gdLst/>
              <a:ahLst/>
              <a:cxnLst/>
              <a:rect l="l" t="t" r="r" b="b"/>
              <a:pathLst>
                <a:path w="227965" h="634">
                  <a:moveTo>
                    <a:pt x="0" y="0"/>
                  </a:moveTo>
                  <a:lnTo>
                    <a:pt x="100216" y="126"/>
                  </a:lnTo>
                  <a:lnTo>
                    <a:pt x="157342" y="175"/>
                  </a:lnTo>
                  <a:lnTo>
                    <a:pt x="192725" y="151"/>
                  </a:lnTo>
                  <a:lnTo>
                    <a:pt x="227714" y="61"/>
                  </a:lnTo>
                </a:path>
              </a:pathLst>
            </a:custGeom>
            <a:ln w="28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096061" y="7024104"/>
              <a:ext cx="299720" cy="1905"/>
            </a:xfrm>
            <a:custGeom>
              <a:avLst/>
              <a:gdLst/>
              <a:ahLst/>
              <a:cxnLst/>
              <a:rect l="l" t="t" r="r" b="b"/>
              <a:pathLst>
                <a:path w="299719" h="1904">
                  <a:moveTo>
                    <a:pt x="-15304" y="832"/>
                  </a:moveTo>
                  <a:lnTo>
                    <a:pt x="314974" y="832"/>
                  </a:lnTo>
                </a:path>
              </a:pathLst>
            </a:custGeom>
            <a:ln w="32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395731" y="7024046"/>
              <a:ext cx="52705" cy="1270"/>
            </a:xfrm>
            <a:custGeom>
              <a:avLst/>
              <a:gdLst/>
              <a:ahLst/>
              <a:cxnLst/>
              <a:rect l="l" t="t" r="r" b="b"/>
              <a:pathLst>
                <a:path w="52705" h="1270">
                  <a:moveTo>
                    <a:pt x="0" y="58"/>
                  </a:moveTo>
                  <a:lnTo>
                    <a:pt x="14073" y="0"/>
                  </a:lnTo>
                  <a:lnTo>
                    <a:pt x="24251" y="93"/>
                  </a:lnTo>
                  <a:lnTo>
                    <a:pt x="35472" y="441"/>
                  </a:lnTo>
                  <a:lnTo>
                    <a:pt x="52675" y="1144"/>
                  </a:lnTo>
                </a:path>
              </a:pathLst>
            </a:custGeom>
            <a:ln w="31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448407" y="7025190"/>
              <a:ext cx="137160" cy="8890"/>
            </a:xfrm>
            <a:custGeom>
              <a:avLst/>
              <a:gdLst/>
              <a:ahLst/>
              <a:cxnLst/>
              <a:rect l="l" t="t" r="r" b="b"/>
              <a:pathLst>
                <a:path w="137159" h="8890">
                  <a:moveTo>
                    <a:pt x="0" y="0"/>
                  </a:moveTo>
                  <a:lnTo>
                    <a:pt x="57484" y="3508"/>
                  </a:lnTo>
                  <a:lnTo>
                    <a:pt x="90922" y="5543"/>
                  </a:lnTo>
                  <a:lnTo>
                    <a:pt x="113162" y="6885"/>
                  </a:lnTo>
                  <a:lnTo>
                    <a:pt x="137053" y="8313"/>
                  </a:lnTo>
                </a:path>
              </a:pathLst>
            </a:custGeom>
            <a:ln w="31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585460" y="7033503"/>
              <a:ext cx="80645" cy="4445"/>
            </a:xfrm>
            <a:custGeom>
              <a:avLst/>
              <a:gdLst/>
              <a:ahLst/>
              <a:cxnLst/>
              <a:rect l="l" t="t" r="r" b="b"/>
              <a:pathLst>
                <a:path w="80644" h="4445">
                  <a:moveTo>
                    <a:pt x="0" y="0"/>
                  </a:moveTo>
                  <a:lnTo>
                    <a:pt x="23002" y="1358"/>
                  </a:lnTo>
                  <a:lnTo>
                    <a:pt x="39028" y="2213"/>
                  </a:lnTo>
                  <a:lnTo>
                    <a:pt x="55597" y="2927"/>
                  </a:lnTo>
                  <a:lnTo>
                    <a:pt x="80232" y="3863"/>
                  </a:lnTo>
                </a:path>
              </a:pathLst>
            </a:custGeom>
            <a:ln w="30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665692" y="7037367"/>
              <a:ext cx="82550" cy="2540"/>
            </a:xfrm>
            <a:custGeom>
              <a:avLst/>
              <a:gdLst/>
              <a:ahLst/>
              <a:cxnLst/>
              <a:rect l="l" t="t" r="r" b="b"/>
              <a:pathLst>
                <a:path w="82550" h="2540">
                  <a:moveTo>
                    <a:pt x="0" y="0"/>
                  </a:moveTo>
                  <a:lnTo>
                    <a:pt x="24666" y="905"/>
                  </a:lnTo>
                  <a:lnTo>
                    <a:pt x="41454" y="1415"/>
                  </a:lnTo>
                  <a:lnTo>
                    <a:pt x="58073" y="1715"/>
                  </a:lnTo>
                  <a:lnTo>
                    <a:pt x="82233" y="1992"/>
                  </a:lnTo>
                </a:path>
              </a:pathLst>
            </a:custGeom>
            <a:ln w="30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747926" y="7039255"/>
              <a:ext cx="78740" cy="635"/>
            </a:xfrm>
            <a:custGeom>
              <a:avLst/>
              <a:gdLst/>
              <a:ahLst/>
              <a:cxnLst/>
              <a:rect l="l" t="t" r="r" b="b"/>
              <a:pathLst>
                <a:path w="78739" h="634">
                  <a:moveTo>
                    <a:pt x="-14966" y="209"/>
                  </a:moveTo>
                  <a:lnTo>
                    <a:pt x="93355" y="209"/>
                  </a:lnTo>
                </a:path>
              </a:pathLst>
            </a:custGeom>
            <a:ln w="30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826314" y="7035819"/>
              <a:ext cx="138430" cy="3810"/>
            </a:xfrm>
            <a:custGeom>
              <a:avLst/>
              <a:gdLst/>
              <a:ahLst/>
              <a:cxnLst/>
              <a:rect l="l" t="t" r="r" b="b"/>
              <a:pathLst>
                <a:path w="138430" h="3809">
                  <a:moveTo>
                    <a:pt x="0" y="3436"/>
                  </a:moveTo>
                  <a:lnTo>
                    <a:pt x="62121" y="2050"/>
                  </a:lnTo>
                  <a:lnTo>
                    <a:pt x="97238" y="1231"/>
                  </a:lnTo>
                  <a:lnTo>
                    <a:pt x="118320" y="654"/>
                  </a:lnTo>
                  <a:lnTo>
                    <a:pt x="138335" y="0"/>
                  </a:lnTo>
                </a:path>
              </a:pathLst>
            </a:custGeom>
            <a:ln w="30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964650" y="7031079"/>
              <a:ext cx="120650" cy="5080"/>
            </a:xfrm>
            <a:custGeom>
              <a:avLst/>
              <a:gdLst/>
              <a:ahLst/>
              <a:cxnLst/>
              <a:rect l="l" t="t" r="r" b="b"/>
              <a:pathLst>
                <a:path w="120650" h="5079">
                  <a:moveTo>
                    <a:pt x="0" y="4740"/>
                  </a:moveTo>
                  <a:lnTo>
                    <a:pt x="53176" y="2747"/>
                  </a:lnTo>
                  <a:lnTo>
                    <a:pt x="83406" y="1588"/>
                  </a:lnTo>
                  <a:lnTo>
                    <a:pt x="101940" y="821"/>
                  </a:lnTo>
                  <a:lnTo>
                    <a:pt x="120032" y="0"/>
                  </a:lnTo>
                </a:path>
              </a:pathLst>
            </a:custGeom>
            <a:ln w="31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084682" y="7025488"/>
              <a:ext cx="120014" cy="5715"/>
            </a:xfrm>
            <a:custGeom>
              <a:avLst/>
              <a:gdLst/>
              <a:ahLst/>
              <a:cxnLst/>
              <a:rect l="l" t="t" r="r" b="b"/>
              <a:pathLst>
                <a:path w="120014" h="5715">
                  <a:moveTo>
                    <a:pt x="0" y="5590"/>
                  </a:moveTo>
                  <a:lnTo>
                    <a:pt x="51665" y="3104"/>
                  </a:lnTo>
                  <a:lnTo>
                    <a:pt x="81376" y="1692"/>
                  </a:lnTo>
                  <a:lnTo>
                    <a:pt x="100372" y="832"/>
                  </a:lnTo>
                  <a:lnTo>
                    <a:pt x="119894" y="0"/>
                  </a:lnTo>
                </a:path>
              </a:pathLst>
            </a:custGeom>
            <a:ln w="314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204577" y="7023206"/>
              <a:ext cx="64135" cy="2540"/>
            </a:xfrm>
            <a:custGeom>
              <a:avLst/>
              <a:gdLst/>
              <a:ahLst/>
              <a:cxnLst/>
              <a:rect l="l" t="t" r="r" b="b"/>
              <a:pathLst>
                <a:path w="64135" h="2540">
                  <a:moveTo>
                    <a:pt x="0" y="2282"/>
                  </a:moveTo>
                  <a:lnTo>
                    <a:pt x="18644" y="1500"/>
                  </a:lnTo>
                  <a:lnTo>
                    <a:pt x="31499" y="1002"/>
                  </a:lnTo>
                  <a:lnTo>
                    <a:pt x="44542" y="573"/>
                  </a:lnTo>
                  <a:lnTo>
                    <a:pt x="63749" y="0"/>
                  </a:lnTo>
                </a:path>
              </a:pathLst>
            </a:custGeom>
            <a:ln w="31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268327" y="7021788"/>
              <a:ext cx="65405" cy="1905"/>
            </a:xfrm>
            <a:custGeom>
              <a:avLst/>
              <a:gdLst/>
              <a:ahLst/>
              <a:cxnLst/>
              <a:rect l="l" t="t" r="r" b="b"/>
              <a:pathLst>
                <a:path w="65405" h="1904">
                  <a:moveTo>
                    <a:pt x="0" y="1417"/>
                  </a:moveTo>
                  <a:lnTo>
                    <a:pt x="19225" y="857"/>
                  </a:lnTo>
                  <a:lnTo>
                    <a:pt x="32397" y="523"/>
                  </a:lnTo>
                  <a:lnTo>
                    <a:pt x="45602" y="281"/>
                  </a:lnTo>
                  <a:lnTo>
                    <a:pt x="64926" y="0"/>
                  </a:lnTo>
                </a:path>
              </a:pathLst>
            </a:custGeom>
            <a:ln w="31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333253" y="7021408"/>
              <a:ext cx="65405" cy="635"/>
            </a:xfrm>
            <a:custGeom>
              <a:avLst/>
              <a:gdLst/>
              <a:ahLst/>
              <a:cxnLst/>
              <a:rect l="l" t="t" r="r" b="b"/>
              <a:pathLst>
                <a:path w="65405" h="634">
                  <a:moveTo>
                    <a:pt x="-15519" y="190"/>
                  </a:moveTo>
                  <a:lnTo>
                    <a:pt x="80517" y="190"/>
                  </a:lnTo>
                </a:path>
              </a:pathLst>
            </a:custGeom>
            <a:ln w="31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398251" y="7021509"/>
              <a:ext cx="64135" cy="1270"/>
            </a:xfrm>
            <a:custGeom>
              <a:avLst/>
              <a:gdLst/>
              <a:ahLst/>
              <a:cxnLst/>
              <a:rect l="l" t="t" r="r" b="b"/>
              <a:pathLst>
                <a:path w="64135" h="1270">
                  <a:moveTo>
                    <a:pt x="-15509" y="444"/>
                  </a:moveTo>
                  <a:lnTo>
                    <a:pt x="79033" y="444"/>
                  </a:lnTo>
                </a:path>
              </a:pathLst>
            </a:custGeom>
            <a:ln w="319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461775" y="7022398"/>
              <a:ext cx="205104" cy="6985"/>
            </a:xfrm>
            <a:custGeom>
              <a:avLst/>
              <a:gdLst/>
              <a:ahLst/>
              <a:cxnLst/>
              <a:rect l="l" t="t" r="r" b="b"/>
              <a:pathLst>
                <a:path w="205105" h="6984">
                  <a:moveTo>
                    <a:pt x="0" y="0"/>
                  </a:moveTo>
                  <a:lnTo>
                    <a:pt x="107101" y="3467"/>
                  </a:lnTo>
                  <a:lnTo>
                    <a:pt x="164150" y="5317"/>
                  </a:lnTo>
                  <a:lnTo>
                    <a:pt x="190363" y="6176"/>
                  </a:lnTo>
                  <a:lnTo>
                    <a:pt x="204953" y="6669"/>
                  </a:lnTo>
                </a:path>
              </a:pathLst>
            </a:custGeom>
            <a:ln w="31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666729" y="7029067"/>
              <a:ext cx="74930" cy="1905"/>
            </a:xfrm>
            <a:custGeom>
              <a:avLst/>
              <a:gdLst/>
              <a:ahLst/>
              <a:cxnLst/>
              <a:rect l="l" t="t" r="r" b="b"/>
              <a:pathLst>
                <a:path w="74930" h="1904">
                  <a:moveTo>
                    <a:pt x="0" y="0"/>
                  </a:moveTo>
                  <a:lnTo>
                    <a:pt x="33452" y="915"/>
                  </a:lnTo>
                  <a:lnTo>
                    <a:pt x="52356" y="1403"/>
                  </a:lnTo>
                  <a:lnTo>
                    <a:pt x="63690" y="1627"/>
                  </a:lnTo>
                  <a:lnTo>
                    <a:pt x="74434" y="1751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741163" y="7030819"/>
              <a:ext cx="126364" cy="635"/>
            </a:xfrm>
            <a:custGeom>
              <a:avLst/>
              <a:gdLst/>
              <a:ahLst/>
              <a:cxnLst/>
              <a:rect l="l" t="t" r="r" b="b"/>
              <a:pathLst>
                <a:path w="126364" h="634">
                  <a:moveTo>
                    <a:pt x="-16919" y="94"/>
                  </a:moveTo>
                  <a:lnTo>
                    <a:pt x="143223" y="94"/>
                  </a:lnTo>
                </a:path>
              </a:pathLst>
            </a:custGeom>
            <a:ln w="340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867467" y="702878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0" y="2040"/>
                  </a:moveTo>
                  <a:lnTo>
                    <a:pt x="2658" y="1799"/>
                  </a:lnTo>
                  <a:lnTo>
                    <a:pt x="2160" y="0"/>
                  </a:lnTo>
                </a:path>
              </a:pathLst>
            </a:custGeom>
            <a:ln w="34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5" name="object 485"/>
          <p:cNvGrpSpPr/>
          <p:nvPr/>
        </p:nvGrpSpPr>
        <p:grpSpPr>
          <a:xfrm>
            <a:off x="568752" y="7476436"/>
            <a:ext cx="354330" cy="368935"/>
            <a:chOff x="568752" y="7476436"/>
            <a:chExt cx="354330" cy="368935"/>
          </a:xfrm>
        </p:grpSpPr>
        <p:sp>
          <p:nvSpPr>
            <p:cNvPr id="486" name="object 486"/>
            <p:cNvSpPr/>
            <p:nvPr/>
          </p:nvSpPr>
          <p:spPr>
            <a:xfrm>
              <a:off x="646096" y="75462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43749" y="754416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346" y="2057"/>
                  </a:moveTo>
                  <a:lnTo>
                    <a:pt x="1029" y="399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41311" y="7543761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438" y="399"/>
                  </a:moveTo>
                  <a:lnTo>
                    <a:pt x="1408" y="0"/>
                  </a:lnTo>
                  <a:lnTo>
                    <a:pt x="0" y="2960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38142" y="7546721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3169" y="0"/>
                  </a:moveTo>
                  <a:lnTo>
                    <a:pt x="1760" y="2960"/>
                  </a:lnTo>
                  <a:lnTo>
                    <a:pt x="0" y="12941"/>
                  </a:lnTo>
                </a:path>
              </a:pathLst>
            </a:custGeom>
            <a:ln w="34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34163" y="7559662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5" h="29845">
                  <a:moveTo>
                    <a:pt x="3978" y="0"/>
                  </a:moveTo>
                  <a:lnTo>
                    <a:pt x="2926" y="6080"/>
                  </a:lnTo>
                  <a:lnTo>
                    <a:pt x="2161" y="11215"/>
                  </a:lnTo>
                  <a:lnTo>
                    <a:pt x="1310" y="18200"/>
                  </a:lnTo>
                  <a:lnTo>
                    <a:pt x="0" y="29833"/>
                  </a:lnTo>
                </a:path>
              </a:pathLst>
            </a:custGeom>
            <a:ln w="34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09347" y="7589496"/>
              <a:ext cx="25400" cy="240665"/>
            </a:xfrm>
            <a:custGeom>
              <a:avLst/>
              <a:gdLst/>
              <a:ahLst/>
              <a:cxnLst/>
              <a:rect l="l" t="t" r="r" b="b"/>
              <a:pathLst>
                <a:path w="25400" h="240665">
                  <a:moveTo>
                    <a:pt x="24816" y="0"/>
                  </a:moveTo>
                  <a:lnTo>
                    <a:pt x="11708" y="125660"/>
                  </a:lnTo>
                  <a:lnTo>
                    <a:pt x="4753" y="192602"/>
                  </a:lnTo>
                  <a:lnTo>
                    <a:pt x="1626" y="223378"/>
                  </a:lnTo>
                  <a:lnTo>
                    <a:pt x="0" y="240535"/>
                  </a:lnTo>
                </a:path>
              </a:pathLst>
            </a:custGeom>
            <a:ln w="30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2" name="object 4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8752" y="7476436"/>
              <a:ext cx="297421" cy="82335"/>
            </a:xfrm>
            <a:prstGeom prst="rect">
              <a:avLst/>
            </a:prstGeom>
          </p:spPr>
        </p:pic>
        <p:pic>
          <p:nvPicPr>
            <p:cNvPr id="493" name="object 4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23434" y="7647688"/>
              <a:ext cx="299251" cy="187321"/>
            </a:xfrm>
            <a:prstGeom prst="rect">
              <a:avLst/>
            </a:prstGeom>
          </p:spPr>
        </p:pic>
      </p:grpSp>
      <p:pic>
        <p:nvPicPr>
          <p:cNvPr id="494" name="object 49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982899" y="7677312"/>
            <a:ext cx="114152" cy="200455"/>
          </a:xfrm>
          <a:prstGeom prst="rect">
            <a:avLst/>
          </a:prstGeom>
        </p:spPr>
      </p:pic>
      <p:grpSp>
        <p:nvGrpSpPr>
          <p:cNvPr id="495" name="object 495"/>
          <p:cNvGrpSpPr/>
          <p:nvPr/>
        </p:nvGrpSpPr>
        <p:grpSpPr>
          <a:xfrm>
            <a:off x="1540726" y="7639187"/>
            <a:ext cx="619125" cy="208279"/>
            <a:chOff x="1540726" y="7639187"/>
            <a:chExt cx="619125" cy="208279"/>
          </a:xfrm>
        </p:grpSpPr>
        <p:pic>
          <p:nvPicPr>
            <p:cNvPr id="496" name="object 4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40726" y="7639187"/>
              <a:ext cx="423625" cy="208191"/>
            </a:xfrm>
            <a:prstGeom prst="rect">
              <a:avLst/>
            </a:prstGeom>
          </p:spPr>
        </p:pic>
        <p:pic>
          <p:nvPicPr>
            <p:cNvPr id="497" name="object 4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985274" y="7650571"/>
              <a:ext cx="174312" cy="154005"/>
            </a:xfrm>
            <a:prstGeom prst="rect">
              <a:avLst/>
            </a:prstGeom>
          </p:spPr>
        </p:pic>
      </p:grpSp>
      <p:pic>
        <p:nvPicPr>
          <p:cNvPr id="498" name="object 49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237903" y="7633680"/>
            <a:ext cx="271476" cy="188951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570384" y="7636672"/>
            <a:ext cx="206876" cy="352580"/>
          </a:xfrm>
          <a:prstGeom prst="rect">
            <a:avLst/>
          </a:prstGeom>
        </p:spPr>
      </p:pic>
      <p:grpSp>
        <p:nvGrpSpPr>
          <p:cNvPr id="500" name="object 500"/>
          <p:cNvGrpSpPr/>
          <p:nvPr/>
        </p:nvGrpSpPr>
        <p:grpSpPr>
          <a:xfrm>
            <a:off x="2825439" y="7490853"/>
            <a:ext cx="329565" cy="295910"/>
            <a:chOff x="2825439" y="7490853"/>
            <a:chExt cx="329565" cy="295910"/>
          </a:xfrm>
        </p:grpSpPr>
        <p:sp>
          <p:nvSpPr>
            <p:cNvPr id="501" name="object 501"/>
            <p:cNvSpPr/>
            <p:nvPr/>
          </p:nvSpPr>
          <p:spPr>
            <a:xfrm>
              <a:off x="2866420" y="751105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14"/>
                  </a:moveTo>
                  <a:lnTo>
                    <a:pt x="18838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856782" y="7508627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40">
                  <a:moveTo>
                    <a:pt x="9637" y="2430"/>
                  </a:moveTo>
                  <a:lnTo>
                    <a:pt x="2773" y="483"/>
                  </a:lnTo>
                  <a:lnTo>
                    <a:pt x="0" y="0"/>
                  </a:lnTo>
                </a:path>
              </a:pathLst>
            </a:custGeom>
            <a:ln w="34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852297" y="750814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4485" y="483"/>
                  </a:moveTo>
                  <a:lnTo>
                    <a:pt x="1712" y="0"/>
                  </a:lnTo>
                  <a:lnTo>
                    <a:pt x="0" y="4571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849979" y="75127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5">
                  <a:moveTo>
                    <a:pt x="2317" y="0"/>
                  </a:moveTo>
                  <a:lnTo>
                    <a:pt x="605" y="4571"/>
                  </a:lnTo>
                  <a:lnTo>
                    <a:pt x="0" y="18095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846681" y="7530810"/>
              <a:ext cx="3810" cy="92075"/>
            </a:xfrm>
            <a:custGeom>
              <a:avLst/>
              <a:gdLst/>
              <a:ahLst/>
              <a:cxnLst/>
              <a:rect l="l" t="t" r="r" b="b"/>
              <a:pathLst>
                <a:path w="3810" h="92075">
                  <a:moveTo>
                    <a:pt x="3298" y="0"/>
                  </a:moveTo>
                  <a:lnTo>
                    <a:pt x="2214" y="35718"/>
                  </a:lnTo>
                  <a:lnTo>
                    <a:pt x="1510" y="57158"/>
                  </a:lnTo>
                  <a:lnTo>
                    <a:pt x="874" y="72898"/>
                  </a:lnTo>
                  <a:lnTo>
                    <a:pt x="0" y="91519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841240" y="7622330"/>
              <a:ext cx="5715" cy="114935"/>
            </a:xfrm>
            <a:custGeom>
              <a:avLst/>
              <a:gdLst/>
              <a:ahLst/>
              <a:cxnLst/>
              <a:rect l="l" t="t" r="r" b="b"/>
              <a:pathLst>
                <a:path w="5714" h="114934">
                  <a:moveTo>
                    <a:pt x="5441" y="0"/>
                  </a:moveTo>
                  <a:lnTo>
                    <a:pt x="2476" y="53413"/>
                  </a:lnTo>
                  <a:lnTo>
                    <a:pt x="922" y="83138"/>
                  </a:lnTo>
                  <a:lnTo>
                    <a:pt x="266" y="99902"/>
                  </a:lnTo>
                  <a:lnTo>
                    <a:pt x="0" y="114434"/>
                  </a:lnTo>
                </a:path>
              </a:pathLst>
            </a:custGeom>
            <a:ln w="31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841062" y="7736765"/>
              <a:ext cx="1270" cy="34290"/>
            </a:xfrm>
            <a:custGeom>
              <a:avLst/>
              <a:gdLst/>
              <a:ahLst/>
              <a:cxnLst/>
              <a:rect l="l" t="t" r="r" b="b"/>
              <a:pathLst>
                <a:path w="1269" h="34290">
                  <a:moveTo>
                    <a:pt x="344" y="-15622"/>
                  </a:moveTo>
                  <a:lnTo>
                    <a:pt x="344" y="49639"/>
                  </a:lnTo>
                </a:path>
              </a:pathLst>
            </a:custGeom>
            <a:ln w="31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8" name="object 50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16946" y="7581541"/>
              <a:ext cx="237916" cy="198029"/>
            </a:xfrm>
            <a:prstGeom prst="rect">
              <a:avLst/>
            </a:prstGeom>
          </p:spPr>
        </p:pic>
      </p:grpSp>
      <p:grpSp>
        <p:nvGrpSpPr>
          <p:cNvPr id="509" name="object 509"/>
          <p:cNvGrpSpPr/>
          <p:nvPr/>
        </p:nvGrpSpPr>
        <p:grpSpPr>
          <a:xfrm>
            <a:off x="3344936" y="7556702"/>
            <a:ext cx="53975" cy="54610"/>
            <a:chOff x="3344936" y="7556702"/>
            <a:chExt cx="53975" cy="54610"/>
          </a:xfrm>
        </p:grpSpPr>
        <p:sp>
          <p:nvSpPr>
            <p:cNvPr id="510" name="object 510"/>
            <p:cNvSpPr/>
            <p:nvPr/>
          </p:nvSpPr>
          <p:spPr>
            <a:xfrm>
              <a:off x="3362399" y="759338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362399" y="7582457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0" y="10931"/>
                  </a:moveTo>
                  <a:lnTo>
                    <a:pt x="688" y="4285"/>
                  </a:lnTo>
                  <a:lnTo>
                    <a:pt x="2263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364662" y="7576031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0" y="6425"/>
                  </a:moveTo>
                  <a:lnTo>
                    <a:pt x="1574" y="2140"/>
                  </a:lnTo>
                  <a:lnTo>
                    <a:pt x="4721" y="0"/>
                  </a:lnTo>
                </a:path>
              </a:pathLst>
            </a:custGeom>
            <a:ln w="34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369383" y="7573890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0" y="2140"/>
                  </a:moveTo>
                  <a:lnTo>
                    <a:pt x="3146" y="0"/>
                  </a:lnTo>
                  <a:lnTo>
                    <a:pt x="6425" y="3821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375808" y="7577712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59">
                  <a:moveTo>
                    <a:pt x="0" y="0"/>
                  </a:moveTo>
                  <a:lnTo>
                    <a:pt x="3278" y="3820"/>
                  </a:lnTo>
                  <a:lnTo>
                    <a:pt x="5628" y="10097"/>
                  </a:lnTo>
                </a:path>
              </a:pathLst>
            </a:custGeom>
            <a:ln w="34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5" name="object 515"/>
          <p:cNvGrpSpPr/>
          <p:nvPr/>
        </p:nvGrpSpPr>
        <p:grpSpPr>
          <a:xfrm>
            <a:off x="3354720" y="7731513"/>
            <a:ext cx="36195" cy="40005"/>
            <a:chOff x="3354720" y="7731513"/>
            <a:chExt cx="36195" cy="40005"/>
          </a:xfrm>
        </p:grpSpPr>
        <p:sp>
          <p:nvSpPr>
            <p:cNvPr id="516" name="object 516"/>
            <p:cNvSpPr/>
            <p:nvPr/>
          </p:nvSpPr>
          <p:spPr>
            <a:xfrm>
              <a:off x="3372684" y="77530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973" y="688"/>
                  </a:moveTo>
                  <a:lnTo>
                    <a:pt x="744" y="688"/>
                  </a:lnTo>
                </a:path>
                <a:path w="1270" h="1270">
                  <a:moveTo>
                    <a:pt x="744" y="688"/>
                  </a:moveTo>
                  <a:lnTo>
                    <a:pt x="514" y="6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372169" y="7748962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514" y="4067"/>
                  </a:moveTo>
                  <a:lnTo>
                    <a:pt x="0" y="3378"/>
                  </a:lnTo>
                  <a:lnTo>
                    <a:pt x="403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8" name="object 518"/>
          <p:cNvGrpSpPr/>
          <p:nvPr/>
        </p:nvGrpSpPr>
        <p:grpSpPr>
          <a:xfrm>
            <a:off x="978812" y="7906184"/>
            <a:ext cx="2439670" cy="112395"/>
            <a:chOff x="978812" y="7906184"/>
            <a:chExt cx="2439670" cy="112395"/>
          </a:xfrm>
        </p:grpSpPr>
        <p:sp>
          <p:nvSpPr>
            <p:cNvPr id="519" name="object 519"/>
            <p:cNvSpPr/>
            <p:nvPr/>
          </p:nvSpPr>
          <p:spPr>
            <a:xfrm>
              <a:off x="1006416" y="799014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98607" y="7990372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5" h="4445">
                  <a:moveTo>
                    <a:pt x="7808" y="0"/>
                  </a:moveTo>
                  <a:lnTo>
                    <a:pt x="2485" y="2633"/>
                  </a:lnTo>
                  <a:lnTo>
                    <a:pt x="0" y="4233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996121" y="799460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485" y="0"/>
                  </a:moveTo>
                  <a:lnTo>
                    <a:pt x="0" y="1599"/>
                  </a:lnTo>
                  <a:lnTo>
                    <a:pt x="1245" y="2929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997366" y="7997535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4" h="2540">
                  <a:moveTo>
                    <a:pt x="0" y="0"/>
                  </a:moveTo>
                  <a:lnTo>
                    <a:pt x="1245" y="1329"/>
                  </a:lnTo>
                  <a:lnTo>
                    <a:pt x="10583" y="2104"/>
                  </a:lnTo>
                </a:path>
              </a:pathLst>
            </a:custGeom>
            <a:ln w="34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007950" y="7999640"/>
              <a:ext cx="30480" cy="1270"/>
            </a:xfrm>
            <a:custGeom>
              <a:avLst/>
              <a:gdLst/>
              <a:ahLst/>
              <a:cxnLst/>
              <a:rect l="l" t="t" r="r" b="b"/>
              <a:pathLst>
                <a:path w="30480" h="1270">
                  <a:moveTo>
                    <a:pt x="0" y="0"/>
                  </a:moveTo>
                  <a:lnTo>
                    <a:pt x="5729" y="451"/>
                  </a:lnTo>
                  <a:lnTo>
                    <a:pt x="10813" y="706"/>
                  </a:lnTo>
                  <a:lnTo>
                    <a:pt x="18111" y="860"/>
                  </a:lnTo>
                  <a:lnTo>
                    <a:pt x="30479" y="1006"/>
                  </a:lnTo>
                </a:path>
              </a:pathLst>
            </a:custGeom>
            <a:ln w="34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038430" y="7999707"/>
              <a:ext cx="139700" cy="1270"/>
            </a:xfrm>
            <a:custGeom>
              <a:avLst/>
              <a:gdLst/>
              <a:ahLst/>
              <a:cxnLst/>
              <a:rect l="l" t="t" r="r" b="b"/>
              <a:pathLst>
                <a:path w="139700" h="1270">
                  <a:moveTo>
                    <a:pt x="-16193" y="469"/>
                  </a:moveTo>
                  <a:lnTo>
                    <a:pt x="155643" y="469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177880" y="7996737"/>
              <a:ext cx="120650" cy="3175"/>
            </a:xfrm>
            <a:custGeom>
              <a:avLst/>
              <a:gdLst/>
              <a:ahLst/>
              <a:cxnLst/>
              <a:rect l="l" t="t" r="r" b="b"/>
              <a:pathLst>
                <a:path w="120650" h="3175">
                  <a:moveTo>
                    <a:pt x="0" y="2970"/>
                  </a:moveTo>
                  <a:lnTo>
                    <a:pt x="29258" y="2547"/>
                  </a:lnTo>
                  <a:lnTo>
                    <a:pt x="51549" y="2096"/>
                  </a:lnTo>
                  <a:lnTo>
                    <a:pt x="78156" y="1340"/>
                  </a:lnTo>
                  <a:lnTo>
                    <a:pt x="120363" y="0"/>
                  </a:lnTo>
                </a:path>
              </a:pathLst>
            </a:custGeom>
            <a:ln w="30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298243" y="7990910"/>
              <a:ext cx="160020" cy="6350"/>
            </a:xfrm>
            <a:custGeom>
              <a:avLst/>
              <a:gdLst/>
              <a:ahLst/>
              <a:cxnLst/>
              <a:rect l="l" t="t" r="r" b="b"/>
              <a:pathLst>
                <a:path w="160019" h="6350">
                  <a:moveTo>
                    <a:pt x="0" y="5826"/>
                  </a:moveTo>
                  <a:lnTo>
                    <a:pt x="42818" y="4441"/>
                  </a:lnTo>
                  <a:lnTo>
                    <a:pt x="73703" y="3372"/>
                  </a:lnTo>
                  <a:lnTo>
                    <a:pt x="107606" y="2074"/>
                  </a:lnTo>
                  <a:lnTo>
                    <a:pt x="159478" y="0"/>
                  </a:lnTo>
                </a:path>
              </a:pathLst>
            </a:custGeom>
            <a:ln w="29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457722" y="7974694"/>
              <a:ext cx="377825" cy="16510"/>
            </a:xfrm>
            <a:custGeom>
              <a:avLst/>
              <a:gdLst/>
              <a:ahLst/>
              <a:cxnLst/>
              <a:rect l="l" t="t" r="r" b="b"/>
              <a:pathLst>
                <a:path w="377825" h="16509">
                  <a:moveTo>
                    <a:pt x="0" y="16216"/>
                  </a:moveTo>
                  <a:lnTo>
                    <a:pt x="163228" y="9303"/>
                  </a:lnTo>
                  <a:lnTo>
                    <a:pt x="256931" y="5310"/>
                  </a:lnTo>
                  <a:lnTo>
                    <a:pt x="316471" y="2716"/>
                  </a:lnTo>
                  <a:lnTo>
                    <a:pt x="377213" y="0"/>
                  </a:lnTo>
                </a:path>
              </a:pathLst>
            </a:custGeom>
            <a:ln w="24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834935" y="7965777"/>
              <a:ext cx="191770" cy="9525"/>
            </a:xfrm>
            <a:custGeom>
              <a:avLst/>
              <a:gdLst/>
              <a:ahLst/>
              <a:cxnLst/>
              <a:rect l="l" t="t" r="r" b="b"/>
              <a:pathLst>
                <a:path w="191769" h="9525">
                  <a:moveTo>
                    <a:pt x="0" y="8917"/>
                  </a:moveTo>
                  <a:lnTo>
                    <a:pt x="57843" y="6314"/>
                  </a:lnTo>
                  <a:lnTo>
                    <a:pt x="97099" y="4518"/>
                  </a:lnTo>
                  <a:lnTo>
                    <a:pt x="135744" y="2692"/>
                  </a:lnTo>
                  <a:lnTo>
                    <a:pt x="191755" y="0"/>
                  </a:lnTo>
                </a:path>
              </a:pathLst>
            </a:custGeom>
            <a:ln w="23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026690" y="7956162"/>
              <a:ext cx="182880" cy="10160"/>
            </a:xfrm>
            <a:custGeom>
              <a:avLst/>
              <a:gdLst/>
              <a:ahLst/>
              <a:cxnLst/>
              <a:rect l="l" t="t" r="r" b="b"/>
              <a:pathLst>
                <a:path w="182880" h="10159">
                  <a:moveTo>
                    <a:pt x="0" y="9614"/>
                  </a:moveTo>
                  <a:lnTo>
                    <a:pt x="55870" y="6911"/>
                  </a:lnTo>
                  <a:lnTo>
                    <a:pt x="93535" y="5008"/>
                  </a:lnTo>
                  <a:lnTo>
                    <a:pt x="130129" y="3005"/>
                  </a:lnTo>
                  <a:lnTo>
                    <a:pt x="182789" y="0"/>
                  </a:lnTo>
                </a:path>
              </a:pathLst>
            </a:custGeom>
            <a:ln w="23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209480" y="7927568"/>
              <a:ext cx="471170" cy="29209"/>
            </a:xfrm>
            <a:custGeom>
              <a:avLst/>
              <a:gdLst/>
              <a:ahLst/>
              <a:cxnLst/>
              <a:rect l="l" t="t" r="r" b="b"/>
              <a:pathLst>
                <a:path w="471169" h="29209">
                  <a:moveTo>
                    <a:pt x="0" y="28593"/>
                  </a:moveTo>
                  <a:lnTo>
                    <a:pt x="233892" y="14023"/>
                  </a:lnTo>
                  <a:lnTo>
                    <a:pt x="360929" y="6188"/>
                  </a:lnTo>
                  <a:lnTo>
                    <a:pt x="425277" y="2407"/>
                  </a:lnTo>
                  <a:lnTo>
                    <a:pt x="471100" y="0"/>
                  </a:lnTo>
                </a:path>
              </a:pathLst>
            </a:custGeom>
            <a:ln w="25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80580" y="7922283"/>
              <a:ext cx="130175" cy="5715"/>
            </a:xfrm>
            <a:custGeom>
              <a:avLst/>
              <a:gdLst/>
              <a:ahLst/>
              <a:cxnLst/>
              <a:rect l="l" t="t" r="r" b="b"/>
              <a:pathLst>
                <a:path w="130175" h="5715">
                  <a:moveTo>
                    <a:pt x="0" y="5285"/>
                  </a:moveTo>
                  <a:lnTo>
                    <a:pt x="40493" y="3242"/>
                  </a:lnTo>
                  <a:lnTo>
                    <a:pt x="67532" y="2011"/>
                  </a:lnTo>
                  <a:lnTo>
                    <a:pt x="93301" y="1095"/>
                  </a:lnTo>
                  <a:lnTo>
                    <a:pt x="129989" y="0"/>
                  </a:lnTo>
                </a:path>
              </a:pathLst>
            </a:custGeom>
            <a:ln w="25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810570" y="7920158"/>
              <a:ext cx="117475" cy="2540"/>
            </a:xfrm>
            <a:custGeom>
              <a:avLst/>
              <a:gdLst/>
              <a:ahLst/>
              <a:cxnLst/>
              <a:rect l="l" t="t" r="r" b="b"/>
              <a:pathLst>
                <a:path w="117475" h="2540">
                  <a:moveTo>
                    <a:pt x="0" y="2124"/>
                  </a:moveTo>
                  <a:lnTo>
                    <a:pt x="36487" y="1078"/>
                  </a:lnTo>
                  <a:lnTo>
                    <a:pt x="60857" y="508"/>
                  </a:lnTo>
                  <a:lnTo>
                    <a:pt x="84095" y="215"/>
                  </a:lnTo>
                  <a:lnTo>
                    <a:pt x="117187" y="0"/>
                  </a:lnTo>
                </a:path>
              </a:pathLst>
            </a:custGeom>
            <a:ln w="26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927758" y="7919948"/>
              <a:ext cx="105410" cy="635"/>
            </a:xfrm>
            <a:custGeom>
              <a:avLst/>
              <a:gdLst/>
              <a:ahLst/>
              <a:cxnLst/>
              <a:rect l="l" t="t" r="r" b="b"/>
              <a:pathLst>
                <a:path w="105410" h="634">
                  <a:moveTo>
                    <a:pt x="-13764" y="236"/>
                  </a:moveTo>
                  <a:lnTo>
                    <a:pt x="119063" y="236"/>
                  </a:lnTo>
                </a:path>
              </a:pathLst>
            </a:custGeom>
            <a:ln w="28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033056" y="7920421"/>
              <a:ext cx="95885" cy="1905"/>
            </a:xfrm>
            <a:custGeom>
              <a:avLst/>
              <a:gdLst/>
              <a:ahLst/>
              <a:cxnLst/>
              <a:rect l="l" t="t" r="r" b="b"/>
              <a:pathLst>
                <a:path w="95885" h="1904">
                  <a:moveTo>
                    <a:pt x="0" y="0"/>
                  </a:moveTo>
                  <a:lnTo>
                    <a:pt x="29460" y="353"/>
                  </a:lnTo>
                  <a:lnTo>
                    <a:pt x="49227" y="627"/>
                  </a:lnTo>
                  <a:lnTo>
                    <a:pt x="68250" y="961"/>
                  </a:lnTo>
                  <a:lnTo>
                    <a:pt x="95480" y="1496"/>
                  </a:lnTo>
                </a:path>
              </a:pathLst>
            </a:custGeom>
            <a:ln w="28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128537" y="7921917"/>
              <a:ext cx="222885" cy="5080"/>
            </a:xfrm>
            <a:custGeom>
              <a:avLst/>
              <a:gdLst/>
              <a:ahLst/>
              <a:cxnLst/>
              <a:rect l="l" t="t" r="r" b="b"/>
              <a:pathLst>
                <a:path w="222885" h="5079">
                  <a:moveTo>
                    <a:pt x="0" y="0"/>
                  </a:moveTo>
                  <a:lnTo>
                    <a:pt x="114451" y="2646"/>
                  </a:lnTo>
                  <a:lnTo>
                    <a:pt x="175769" y="4047"/>
                  </a:lnTo>
                  <a:lnTo>
                    <a:pt x="204806" y="4669"/>
                  </a:lnTo>
                  <a:lnTo>
                    <a:pt x="222412" y="4980"/>
                  </a:lnTo>
                </a:path>
              </a:pathLst>
            </a:custGeom>
            <a:ln w="29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350950" y="7926898"/>
              <a:ext cx="38735" cy="635"/>
            </a:xfrm>
            <a:custGeom>
              <a:avLst/>
              <a:gdLst/>
              <a:ahLst/>
              <a:cxnLst/>
              <a:rect l="l" t="t" r="r" b="b"/>
              <a:pathLst>
                <a:path w="38735" h="634">
                  <a:moveTo>
                    <a:pt x="-15393" y="246"/>
                  </a:moveTo>
                  <a:lnTo>
                    <a:pt x="53733" y="246"/>
                  </a:lnTo>
                </a:path>
              </a:pathLst>
            </a:custGeom>
            <a:ln w="31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389289" y="7926885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5" h="634">
                  <a:moveTo>
                    <a:pt x="0" y="506"/>
                  </a:moveTo>
                  <a:lnTo>
                    <a:pt x="13218" y="586"/>
                  </a:lnTo>
                  <a:lnTo>
                    <a:pt x="12412" y="0"/>
                  </a:lnTo>
                </a:path>
              </a:pathLst>
            </a:custGeom>
            <a:ln w="31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391244" y="7924606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10457" y="2278"/>
                  </a:moveTo>
                  <a:lnTo>
                    <a:pt x="9650" y="1692"/>
                  </a:lnTo>
                  <a:lnTo>
                    <a:pt x="0" y="0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9" name="object 53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625396" y="8477546"/>
            <a:ext cx="218121" cy="234356"/>
          </a:xfrm>
          <a:prstGeom prst="rect">
            <a:avLst/>
          </a:prstGeom>
        </p:spPr>
      </p:pic>
      <p:grpSp>
        <p:nvGrpSpPr>
          <p:cNvPr id="540" name="object 540"/>
          <p:cNvGrpSpPr/>
          <p:nvPr/>
        </p:nvGrpSpPr>
        <p:grpSpPr>
          <a:xfrm>
            <a:off x="1879474" y="8540101"/>
            <a:ext cx="62230" cy="127635"/>
            <a:chOff x="1879474" y="8540101"/>
            <a:chExt cx="62230" cy="127635"/>
          </a:xfrm>
        </p:grpSpPr>
        <p:sp>
          <p:nvSpPr>
            <p:cNvPr id="541" name="object 541"/>
            <p:cNvSpPr/>
            <p:nvPr/>
          </p:nvSpPr>
          <p:spPr>
            <a:xfrm>
              <a:off x="1921595" y="855756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777" y="0"/>
                  </a:moveTo>
                  <a:lnTo>
                    <a:pt x="2490" y="0"/>
                  </a:lnTo>
                  <a:lnTo>
                    <a:pt x="2204" y="0"/>
                  </a:lnTo>
                </a:path>
                <a:path w="3175" h="2540">
                  <a:moveTo>
                    <a:pt x="2204" y="0"/>
                  </a:moveTo>
                  <a:lnTo>
                    <a:pt x="1630" y="0"/>
                  </a:lnTo>
                  <a:lnTo>
                    <a:pt x="0" y="206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917104" y="8559628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80" h="8254">
                  <a:moveTo>
                    <a:pt x="4491" y="0"/>
                  </a:moveTo>
                  <a:lnTo>
                    <a:pt x="2860" y="2064"/>
                  </a:lnTo>
                  <a:lnTo>
                    <a:pt x="0" y="8073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910548" y="8567701"/>
              <a:ext cx="6985" cy="17145"/>
            </a:xfrm>
            <a:custGeom>
              <a:avLst/>
              <a:gdLst/>
              <a:ahLst/>
              <a:cxnLst/>
              <a:rect l="l" t="t" r="r" b="b"/>
              <a:pathLst>
                <a:path w="6985" h="17145">
                  <a:moveTo>
                    <a:pt x="6555" y="0"/>
                  </a:moveTo>
                  <a:lnTo>
                    <a:pt x="3695" y="6008"/>
                  </a:lnTo>
                  <a:lnTo>
                    <a:pt x="0" y="17051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903025" y="8584753"/>
              <a:ext cx="7620" cy="29209"/>
            </a:xfrm>
            <a:custGeom>
              <a:avLst/>
              <a:gdLst/>
              <a:ahLst/>
              <a:cxnLst/>
              <a:rect l="l" t="t" r="r" b="b"/>
              <a:pathLst>
                <a:path w="7619" h="29209">
                  <a:moveTo>
                    <a:pt x="7522" y="0"/>
                  </a:moveTo>
                  <a:lnTo>
                    <a:pt x="5326" y="6665"/>
                  </a:lnTo>
                  <a:lnTo>
                    <a:pt x="3811" y="11913"/>
                  </a:lnTo>
                  <a:lnTo>
                    <a:pt x="2270" y="18467"/>
                  </a:lnTo>
                  <a:lnTo>
                    <a:pt x="0" y="29049"/>
                  </a:lnTo>
                </a:path>
              </a:pathLst>
            </a:custGeom>
            <a:ln w="34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896238" y="8613802"/>
              <a:ext cx="6985" cy="37465"/>
            </a:xfrm>
            <a:custGeom>
              <a:avLst/>
              <a:gdLst/>
              <a:ahLst/>
              <a:cxnLst/>
              <a:rect l="l" t="t" r="r" b="b"/>
              <a:pathLst>
                <a:path w="6985" h="37465">
                  <a:moveTo>
                    <a:pt x="6787" y="0"/>
                  </a:moveTo>
                  <a:lnTo>
                    <a:pt x="4528" y="10708"/>
                  </a:lnTo>
                  <a:lnTo>
                    <a:pt x="3068" y="18141"/>
                  </a:lnTo>
                  <a:lnTo>
                    <a:pt x="1771" y="25777"/>
                  </a:lnTo>
                  <a:lnTo>
                    <a:pt x="0" y="37092"/>
                  </a:lnTo>
                </a:path>
              </a:pathLst>
            </a:custGeom>
            <a:ln w="33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6" name="object 54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228862" y="8427370"/>
            <a:ext cx="243247" cy="248579"/>
          </a:xfrm>
          <a:prstGeom prst="rect">
            <a:avLst/>
          </a:prstGeom>
        </p:spPr>
      </p:pic>
      <p:grpSp>
        <p:nvGrpSpPr>
          <p:cNvPr id="547" name="object 547"/>
          <p:cNvGrpSpPr/>
          <p:nvPr/>
        </p:nvGrpSpPr>
        <p:grpSpPr>
          <a:xfrm>
            <a:off x="2642235" y="8468139"/>
            <a:ext cx="532765" cy="250190"/>
            <a:chOff x="2642235" y="8468139"/>
            <a:chExt cx="532765" cy="250190"/>
          </a:xfrm>
        </p:grpSpPr>
        <p:sp>
          <p:nvSpPr>
            <p:cNvPr id="548" name="object 548"/>
            <p:cNvSpPr/>
            <p:nvPr/>
          </p:nvSpPr>
          <p:spPr>
            <a:xfrm>
              <a:off x="2661055" y="849187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2660168" y="8488608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09">
                  <a:moveTo>
                    <a:pt x="886" y="3261"/>
                  </a:moveTo>
                  <a:lnTo>
                    <a:pt x="542" y="21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2659625" y="848598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542" y="2626"/>
                  </a:moveTo>
                  <a:lnTo>
                    <a:pt x="0" y="510"/>
                  </a:lnTo>
                  <a:lnTo>
                    <a:pt x="2953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2662579" y="8485471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0" y="510"/>
                  </a:moveTo>
                  <a:lnTo>
                    <a:pt x="2953" y="0"/>
                  </a:lnTo>
                  <a:lnTo>
                    <a:pt x="12431" y="4082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2675011" y="8489553"/>
              <a:ext cx="26034" cy="14604"/>
            </a:xfrm>
            <a:custGeom>
              <a:avLst/>
              <a:gdLst/>
              <a:ahLst/>
              <a:cxnLst/>
              <a:rect l="l" t="t" r="r" b="b"/>
              <a:pathLst>
                <a:path w="26035" h="14604">
                  <a:moveTo>
                    <a:pt x="0" y="0"/>
                  </a:moveTo>
                  <a:lnTo>
                    <a:pt x="5736" y="2519"/>
                  </a:lnTo>
                  <a:lnTo>
                    <a:pt x="10352" y="4844"/>
                  </a:lnTo>
                  <a:lnTo>
                    <a:pt x="16281" y="8312"/>
                  </a:lnTo>
                  <a:lnTo>
                    <a:pt x="25955" y="14260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2700966" y="8503814"/>
              <a:ext cx="36830" cy="26034"/>
            </a:xfrm>
            <a:custGeom>
              <a:avLst/>
              <a:gdLst/>
              <a:ahLst/>
              <a:cxnLst/>
              <a:rect l="l" t="t" r="r" b="b"/>
              <a:pathLst>
                <a:path w="36830" h="26034">
                  <a:moveTo>
                    <a:pt x="0" y="0"/>
                  </a:moveTo>
                  <a:lnTo>
                    <a:pt x="9840" y="6125"/>
                  </a:lnTo>
                  <a:lnTo>
                    <a:pt x="16930" y="10838"/>
                  </a:lnTo>
                  <a:lnTo>
                    <a:pt x="24702" y="16542"/>
                  </a:lnTo>
                  <a:lnTo>
                    <a:pt x="36584" y="25642"/>
                  </a:lnTo>
                </a:path>
              </a:pathLst>
            </a:custGeom>
            <a:ln w="33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2737551" y="8529456"/>
              <a:ext cx="40005" cy="33655"/>
            </a:xfrm>
            <a:custGeom>
              <a:avLst/>
              <a:gdLst/>
              <a:ahLst/>
              <a:cxnLst/>
              <a:rect l="l" t="t" r="r" b="b"/>
              <a:pathLst>
                <a:path w="40005" h="33654">
                  <a:moveTo>
                    <a:pt x="0" y="0"/>
                  </a:moveTo>
                  <a:lnTo>
                    <a:pt x="11933" y="9216"/>
                  </a:lnTo>
                  <a:lnTo>
                    <a:pt x="20062" y="15739"/>
                  </a:lnTo>
                  <a:lnTo>
                    <a:pt x="28123" y="22674"/>
                  </a:lnTo>
                  <a:lnTo>
                    <a:pt x="39852" y="33126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2777403" y="8562583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0" y="0"/>
                  </a:moveTo>
                  <a:lnTo>
                    <a:pt x="11659" y="10451"/>
                  </a:lnTo>
                  <a:lnTo>
                    <a:pt x="19237" y="17381"/>
                  </a:lnTo>
                  <a:lnTo>
                    <a:pt x="26055" y="23892"/>
                  </a:lnTo>
                  <a:lnTo>
                    <a:pt x="35434" y="33084"/>
                  </a:lnTo>
                </a:path>
              </a:pathLst>
            </a:custGeom>
            <a:ln w="318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2812838" y="8595667"/>
              <a:ext cx="24765" cy="26034"/>
            </a:xfrm>
            <a:custGeom>
              <a:avLst/>
              <a:gdLst/>
              <a:ahLst/>
              <a:cxnLst/>
              <a:rect l="l" t="t" r="r" b="b"/>
              <a:pathLst>
                <a:path w="24764" h="26034">
                  <a:moveTo>
                    <a:pt x="0" y="0"/>
                  </a:moveTo>
                  <a:lnTo>
                    <a:pt x="9210" y="9078"/>
                  </a:lnTo>
                  <a:lnTo>
                    <a:pt x="14841" y="14793"/>
                  </a:lnTo>
                  <a:lnTo>
                    <a:pt x="19198" y="19566"/>
                  </a:lnTo>
                  <a:lnTo>
                    <a:pt x="24586" y="25817"/>
                  </a:lnTo>
                </a:path>
              </a:pathLst>
            </a:custGeom>
            <a:ln w="31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2837424" y="8621484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4">
                  <a:moveTo>
                    <a:pt x="0" y="0"/>
                  </a:moveTo>
                  <a:lnTo>
                    <a:pt x="8895" y="10396"/>
                  </a:lnTo>
                  <a:lnTo>
                    <a:pt x="10991" y="14162"/>
                  </a:lnTo>
                </a:path>
              </a:pathLst>
            </a:custGeom>
            <a:ln w="32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2804522" y="850642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02"/>
                  </a:moveTo>
                  <a:lnTo>
                    <a:pt x="17691" y="802"/>
                  </a:lnTo>
                </a:path>
              </a:pathLst>
            </a:custGeom>
            <a:ln w="36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2803204" y="8500870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5">
                  <a:moveTo>
                    <a:pt x="1317" y="5552"/>
                  </a:moveTo>
                  <a:lnTo>
                    <a:pt x="1088" y="3947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2799971" y="8492435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3233" y="8435"/>
                  </a:moveTo>
                  <a:lnTo>
                    <a:pt x="2145" y="4487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2793117" y="848717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853" y="5264"/>
                  </a:moveTo>
                  <a:lnTo>
                    <a:pt x="4708" y="776"/>
                  </a:lnTo>
                  <a:lnTo>
                    <a:pt x="0" y="0"/>
                  </a:lnTo>
                </a:path>
              </a:pathLst>
            </a:custGeom>
            <a:ln w="34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2780175" y="8486394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5" h="6350">
                  <a:moveTo>
                    <a:pt x="12942" y="775"/>
                  </a:moveTo>
                  <a:lnTo>
                    <a:pt x="8234" y="0"/>
                  </a:lnTo>
                  <a:lnTo>
                    <a:pt x="0" y="5974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2759812" y="8492368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5" h="20320">
                  <a:moveTo>
                    <a:pt x="20363" y="0"/>
                  </a:moveTo>
                  <a:lnTo>
                    <a:pt x="15413" y="3671"/>
                  </a:lnTo>
                  <a:lnTo>
                    <a:pt x="11642" y="6969"/>
                  </a:lnTo>
                  <a:lnTo>
                    <a:pt x="7140" y="11761"/>
                  </a:lnTo>
                  <a:lnTo>
                    <a:pt x="0" y="19913"/>
                  </a:lnTo>
                </a:path>
              </a:pathLst>
            </a:custGeom>
            <a:ln w="34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2731957" y="8512281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27854" y="0"/>
                  </a:moveTo>
                  <a:lnTo>
                    <a:pt x="20596" y="8381"/>
                  </a:lnTo>
                  <a:lnTo>
                    <a:pt x="15275" y="14785"/>
                  </a:lnTo>
                  <a:lnTo>
                    <a:pt x="9280" y="22458"/>
                  </a:lnTo>
                  <a:lnTo>
                    <a:pt x="0" y="34649"/>
                  </a:lnTo>
                </a:path>
              </a:pathLst>
            </a:custGeom>
            <a:ln w="33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2700925" y="8546931"/>
              <a:ext cx="31115" cy="43815"/>
            </a:xfrm>
            <a:custGeom>
              <a:avLst/>
              <a:gdLst/>
              <a:ahLst/>
              <a:cxnLst/>
              <a:rect l="l" t="t" r="r" b="b"/>
              <a:pathLst>
                <a:path w="31114" h="43815">
                  <a:moveTo>
                    <a:pt x="31031" y="0"/>
                  </a:moveTo>
                  <a:lnTo>
                    <a:pt x="21701" y="12326"/>
                  </a:lnTo>
                  <a:lnTo>
                    <a:pt x="15358" y="20944"/>
                  </a:lnTo>
                  <a:lnTo>
                    <a:pt x="9094" y="29913"/>
                  </a:lnTo>
                  <a:lnTo>
                    <a:pt x="0" y="43291"/>
                  </a:lnTo>
                </a:path>
              </a:pathLst>
            </a:custGeom>
            <a:ln w="32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2675220" y="8590222"/>
              <a:ext cx="26034" cy="40640"/>
            </a:xfrm>
            <a:custGeom>
              <a:avLst/>
              <a:gdLst/>
              <a:ahLst/>
              <a:cxnLst/>
              <a:rect l="l" t="t" r="r" b="b"/>
              <a:pathLst>
                <a:path w="26035" h="40640">
                  <a:moveTo>
                    <a:pt x="25705" y="0"/>
                  </a:moveTo>
                  <a:lnTo>
                    <a:pt x="16693" y="13329"/>
                  </a:lnTo>
                  <a:lnTo>
                    <a:pt x="11012" y="21959"/>
                  </a:lnTo>
                  <a:lnTo>
                    <a:pt x="6250" y="29662"/>
                  </a:lnTo>
                  <a:lnTo>
                    <a:pt x="0" y="40204"/>
                  </a:lnTo>
                </a:path>
              </a:pathLst>
            </a:custGeom>
            <a:ln w="31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2896316" y="8580582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5">
                  <a:moveTo>
                    <a:pt x="0" y="11507"/>
                  </a:moveTo>
                  <a:lnTo>
                    <a:pt x="1433" y="10016"/>
                  </a:lnTo>
                  <a:lnTo>
                    <a:pt x="2866" y="8525"/>
                  </a:lnTo>
                </a:path>
                <a:path w="13335" h="12065">
                  <a:moveTo>
                    <a:pt x="2866" y="8525"/>
                  </a:moveTo>
                  <a:lnTo>
                    <a:pt x="5733" y="5544"/>
                  </a:lnTo>
                  <a:lnTo>
                    <a:pt x="1296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2909286" y="8568745"/>
              <a:ext cx="19685" cy="12065"/>
            </a:xfrm>
            <a:custGeom>
              <a:avLst/>
              <a:gdLst/>
              <a:ahLst/>
              <a:cxnLst/>
              <a:rect l="l" t="t" r="r" b="b"/>
              <a:pathLst>
                <a:path w="19685" h="12065">
                  <a:moveTo>
                    <a:pt x="0" y="11837"/>
                  </a:moveTo>
                  <a:lnTo>
                    <a:pt x="7236" y="6292"/>
                  </a:lnTo>
                  <a:lnTo>
                    <a:pt x="19252" y="0"/>
                  </a:lnTo>
                </a:path>
              </a:pathLst>
            </a:custGeom>
            <a:ln w="34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2928538" y="8557327"/>
              <a:ext cx="27305" cy="11430"/>
            </a:xfrm>
            <a:custGeom>
              <a:avLst/>
              <a:gdLst/>
              <a:ahLst/>
              <a:cxnLst/>
              <a:rect l="l" t="t" r="r" b="b"/>
              <a:pathLst>
                <a:path w="27305" h="11429">
                  <a:moveTo>
                    <a:pt x="0" y="11417"/>
                  </a:moveTo>
                  <a:lnTo>
                    <a:pt x="7182" y="7699"/>
                  </a:lnTo>
                  <a:lnTo>
                    <a:pt x="12401" y="5271"/>
                  </a:lnTo>
                  <a:lnTo>
                    <a:pt x="18198" y="3061"/>
                  </a:lnTo>
                  <a:lnTo>
                    <a:pt x="27115" y="0"/>
                  </a:lnTo>
                </a:path>
              </a:pathLst>
            </a:custGeom>
            <a:ln w="33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2955654" y="8550661"/>
              <a:ext cx="29209" cy="6985"/>
            </a:xfrm>
            <a:custGeom>
              <a:avLst/>
              <a:gdLst/>
              <a:ahLst/>
              <a:cxnLst/>
              <a:rect l="l" t="t" r="r" b="b"/>
              <a:pathLst>
                <a:path w="29210" h="6984">
                  <a:moveTo>
                    <a:pt x="0" y="6665"/>
                  </a:moveTo>
                  <a:lnTo>
                    <a:pt x="8947" y="3678"/>
                  </a:lnTo>
                  <a:lnTo>
                    <a:pt x="14950" y="1988"/>
                  </a:lnTo>
                  <a:lnTo>
                    <a:pt x="20730" y="970"/>
                  </a:lnTo>
                  <a:lnTo>
                    <a:pt x="29003" y="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2984658" y="8549120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0" y="1540"/>
                  </a:moveTo>
                  <a:lnTo>
                    <a:pt x="13903" y="0"/>
                  </a:lnTo>
                  <a:lnTo>
                    <a:pt x="23129" y="3882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007787" y="8553003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4" h="13970">
                  <a:moveTo>
                    <a:pt x="0" y="0"/>
                  </a:moveTo>
                  <a:lnTo>
                    <a:pt x="9225" y="3881"/>
                  </a:lnTo>
                  <a:lnTo>
                    <a:pt x="10193" y="13803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010606" y="8566807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5" h="24765">
                  <a:moveTo>
                    <a:pt x="7374" y="0"/>
                  </a:moveTo>
                  <a:lnTo>
                    <a:pt x="7803" y="5960"/>
                  </a:lnTo>
                  <a:lnTo>
                    <a:pt x="7178" y="10474"/>
                  </a:lnTo>
                  <a:lnTo>
                    <a:pt x="4807" y="15816"/>
                  </a:lnTo>
                  <a:lnTo>
                    <a:pt x="0" y="24262"/>
                  </a:lnTo>
                </a:path>
              </a:pathLst>
            </a:custGeom>
            <a:ln w="33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2987682" y="8591069"/>
              <a:ext cx="23495" cy="30480"/>
            </a:xfrm>
            <a:custGeom>
              <a:avLst/>
              <a:gdLst/>
              <a:ahLst/>
              <a:cxnLst/>
              <a:rect l="l" t="t" r="r" b="b"/>
              <a:pathLst>
                <a:path w="23494" h="30479">
                  <a:moveTo>
                    <a:pt x="22924" y="0"/>
                  </a:moveTo>
                  <a:lnTo>
                    <a:pt x="17874" y="8537"/>
                  </a:lnTo>
                  <a:lnTo>
                    <a:pt x="13802" y="14526"/>
                  </a:lnTo>
                  <a:lnTo>
                    <a:pt x="8560" y="20793"/>
                  </a:lnTo>
                  <a:lnTo>
                    <a:pt x="0" y="30168"/>
                  </a:lnTo>
                </a:path>
              </a:pathLst>
            </a:custGeom>
            <a:ln w="33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2957017" y="8621238"/>
              <a:ext cx="31115" cy="30480"/>
            </a:xfrm>
            <a:custGeom>
              <a:avLst/>
              <a:gdLst/>
              <a:ahLst/>
              <a:cxnLst/>
              <a:rect l="l" t="t" r="r" b="b"/>
              <a:pathLst>
                <a:path w="31114" h="30479">
                  <a:moveTo>
                    <a:pt x="30664" y="0"/>
                  </a:moveTo>
                  <a:lnTo>
                    <a:pt x="21982" y="9376"/>
                  </a:lnTo>
                  <a:lnTo>
                    <a:pt x="15894" y="15655"/>
                  </a:lnTo>
                  <a:lnTo>
                    <a:pt x="9525" y="21675"/>
                  </a:lnTo>
                  <a:lnTo>
                    <a:pt x="0" y="30275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2928828" y="8651513"/>
              <a:ext cx="28575" cy="24765"/>
            </a:xfrm>
            <a:custGeom>
              <a:avLst/>
              <a:gdLst/>
              <a:ahLst/>
              <a:cxnLst/>
              <a:rect l="l" t="t" r="r" b="b"/>
              <a:pathLst>
                <a:path w="28575" h="24765">
                  <a:moveTo>
                    <a:pt x="28188" y="0"/>
                  </a:moveTo>
                  <a:lnTo>
                    <a:pt x="18702" y="8511"/>
                  </a:lnTo>
                  <a:lnTo>
                    <a:pt x="12604" y="13915"/>
                  </a:lnTo>
                  <a:lnTo>
                    <a:pt x="7250" y="18521"/>
                  </a:lnTo>
                  <a:lnTo>
                    <a:pt x="0" y="24638"/>
                  </a:lnTo>
                </a:path>
              </a:pathLst>
            </a:custGeom>
            <a:ln w="32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2913939" y="8676152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14888" y="0"/>
                  </a:moveTo>
                  <a:lnTo>
                    <a:pt x="2781" y="10190"/>
                  </a:lnTo>
                  <a:lnTo>
                    <a:pt x="0" y="15844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2911158" y="8691997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4" h="7620">
                  <a:moveTo>
                    <a:pt x="2781" y="0"/>
                  </a:moveTo>
                  <a:lnTo>
                    <a:pt x="0" y="5653"/>
                  </a:lnTo>
                  <a:lnTo>
                    <a:pt x="10306" y="7542"/>
                  </a:lnTo>
                </a:path>
              </a:pathLst>
            </a:custGeom>
            <a:ln w="33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2921464" y="8699540"/>
              <a:ext cx="35560" cy="1905"/>
            </a:xfrm>
            <a:custGeom>
              <a:avLst/>
              <a:gdLst/>
              <a:ahLst/>
              <a:cxnLst/>
              <a:rect l="l" t="t" r="r" b="b"/>
              <a:pathLst>
                <a:path w="35560" h="1904">
                  <a:moveTo>
                    <a:pt x="0" y="0"/>
                  </a:moveTo>
                  <a:lnTo>
                    <a:pt x="6349" y="1074"/>
                  </a:lnTo>
                  <a:lnTo>
                    <a:pt x="12145" y="1514"/>
                  </a:lnTo>
                  <a:lnTo>
                    <a:pt x="20700" y="1393"/>
                  </a:lnTo>
                  <a:lnTo>
                    <a:pt x="35326" y="785"/>
                  </a:lnTo>
                </a:path>
              </a:pathLst>
            </a:custGeom>
            <a:ln w="34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2956790" y="8695092"/>
              <a:ext cx="62230" cy="5715"/>
            </a:xfrm>
            <a:custGeom>
              <a:avLst/>
              <a:gdLst/>
              <a:ahLst/>
              <a:cxnLst/>
              <a:rect l="l" t="t" r="r" b="b"/>
              <a:pathLst>
                <a:path w="62230" h="5715">
                  <a:moveTo>
                    <a:pt x="0" y="5233"/>
                  </a:moveTo>
                  <a:lnTo>
                    <a:pt x="15037" y="4531"/>
                  </a:lnTo>
                  <a:lnTo>
                    <a:pt x="26480" y="3752"/>
                  </a:lnTo>
                  <a:lnTo>
                    <a:pt x="40113" y="2405"/>
                  </a:lnTo>
                  <a:lnTo>
                    <a:pt x="61723" y="0"/>
                  </a:lnTo>
                </a:path>
              </a:pathLst>
            </a:custGeom>
            <a:ln w="33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018514" y="8685624"/>
              <a:ext cx="74930" cy="9525"/>
            </a:xfrm>
            <a:custGeom>
              <a:avLst/>
              <a:gdLst/>
              <a:ahLst/>
              <a:cxnLst/>
              <a:rect l="l" t="t" r="r" b="b"/>
              <a:pathLst>
                <a:path w="74930" h="9525">
                  <a:moveTo>
                    <a:pt x="0" y="9468"/>
                  </a:moveTo>
                  <a:lnTo>
                    <a:pt x="21809" y="6996"/>
                  </a:lnTo>
                  <a:lnTo>
                    <a:pt x="36836" y="5186"/>
                  </a:lnTo>
                  <a:lnTo>
                    <a:pt x="52062" y="3149"/>
                  </a:lnTo>
                  <a:lnTo>
                    <a:pt x="74467" y="0"/>
                  </a:lnTo>
                </a:path>
              </a:pathLst>
            </a:custGeom>
            <a:ln w="31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092982" y="8675458"/>
              <a:ext cx="67310" cy="10160"/>
            </a:xfrm>
            <a:custGeom>
              <a:avLst/>
              <a:gdLst/>
              <a:ahLst/>
              <a:cxnLst/>
              <a:rect l="l" t="t" r="r" b="b"/>
              <a:pathLst>
                <a:path w="67310" h="10159">
                  <a:moveTo>
                    <a:pt x="0" y="10166"/>
                  </a:moveTo>
                  <a:lnTo>
                    <a:pt x="22284" y="7005"/>
                  </a:lnTo>
                  <a:lnTo>
                    <a:pt x="36666" y="4892"/>
                  </a:lnTo>
                  <a:lnTo>
                    <a:pt x="49401" y="2875"/>
                  </a:lnTo>
                  <a:lnTo>
                    <a:pt x="66749" y="0"/>
                  </a:lnTo>
                </a:path>
              </a:pathLst>
            </a:custGeom>
            <a:ln w="30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3" name="object 583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487538" y="8414514"/>
            <a:ext cx="217999" cy="241058"/>
          </a:xfrm>
          <a:prstGeom prst="rect">
            <a:avLst/>
          </a:prstGeom>
        </p:spPr>
      </p:pic>
      <p:pic>
        <p:nvPicPr>
          <p:cNvPr id="584" name="object 58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827148" y="8447966"/>
            <a:ext cx="271870" cy="237163"/>
          </a:xfrm>
          <a:prstGeom prst="rect">
            <a:avLst/>
          </a:prstGeom>
        </p:spPr>
      </p:pic>
      <p:pic>
        <p:nvPicPr>
          <p:cNvPr id="585" name="object 585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173785" y="8556967"/>
            <a:ext cx="170158" cy="224554"/>
          </a:xfrm>
          <a:prstGeom prst="rect">
            <a:avLst/>
          </a:prstGeom>
        </p:spPr>
      </p:pic>
      <p:pic>
        <p:nvPicPr>
          <p:cNvPr id="586" name="object 58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490254" y="8395703"/>
            <a:ext cx="236986" cy="281738"/>
          </a:xfrm>
          <a:prstGeom prst="rect">
            <a:avLst/>
          </a:prstGeom>
        </p:spPr>
      </p:pic>
      <p:grpSp>
        <p:nvGrpSpPr>
          <p:cNvPr id="587" name="object 587"/>
          <p:cNvGrpSpPr/>
          <p:nvPr/>
        </p:nvGrpSpPr>
        <p:grpSpPr>
          <a:xfrm>
            <a:off x="4866031" y="8606036"/>
            <a:ext cx="43180" cy="50800"/>
            <a:chOff x="4866031" y="8606036"/>
            <a:chExt cx="43180" cy="50800"/>
          </a:xfrm>
        </p:grpSpPr>
        <p:sp>
          <p:nvSpPr>
            <p:cNvPr id="588" name="object 588"/>
            <p:cNvSpPr/>
            <p:nvPr/>
          </p:nvSpPr>
          <p:spPr>
            <a:xfrm>
              <a:off x="4884905" y="8636511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832" y="2864"/>
                  </a:moveTo>
                  <a:lnTo>
                    <a:pt x="1602" y="2634"/>
                  </a:lnTo>
                  <a:lnTo>
                    <a:pt x="1373" y="2405"/>
                  </a:lnTo>
                </a:path>
                <a:path w="1904" h="3175">
                  <a:moveTo>
                    <a:pt x="1373" y="2405"/>
                  </a:moveTo>
                  <a:lnTo>
                    <a:pt x="915" y="19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883677" y="8631706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27" y="4805"/>
                  </a:moveTo>
                  <a:lnTo>
                    <a:pt x="312" y="2858"/>
                  </a:lnTo>
                  <a:lnTo>
                    <a:pt x="0" y="0"/>
                  </a:lnTo>
                </a:path>
              </a:pathLst>
            </a:custGeom>
            <a:ln w="34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883364" y="862659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5">
                  <a:moveTo>
                    <a:pt x="312" y="5115"/>
                  </a:moveTo>
                  <a:lnTo>
                    <a:pt x="0" y="2257"/>
                  </a:lnTo>
                  <a:lnTo>
                    <a:pt x="1948" y="0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885313" y="8623326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0" y="3263"/>
                  </a:moveTo>
                  <a:lnTo>
                    <a:pt x="1948" y="1006"/>
                  </a:lnTo>
                  <a:lnTo>
                    <a:pt x="6036" y="0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2" name="object 592"/>
          <p:cNvGrpSpPr/>
          <p:nvPr/>
        </p:nvGrpSpPr>
        <p:grpSpPr>
          <a:xfrm>
            <a:off x="5024635" y="8579816"/>
            <a:ext cx="60325" cy="59055"/>
            <a:chOff x="5024635" y="8579816"/>
            <a:chExt cx="60325" cy="59055"/>
          </a:xfrm>
        </p:grpSpPr>
        <p:sp>
          <p:nvSpPr>
            <p:cNvPr id="593" name="object 593"/>
            <p:cNvSpPr/>
            <p:nvPr/>
          </p:nvSpPr>
          <p:spPr>
            <a:xfrm>
              <a:off x="5042098" y="862090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042441" y="860257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0" y="18332"/>
                  </a:moveTo>
                  <a:lnTo>
                    <a:pt x="8488" y="9776"/>
                  </a:lnTo>
                  <a:lnTo>
                    <a:pt x="13209" y="5015"/>
                  </a:lnTo>
                  <a:lnTo>
                    <a:pt x="15864" y="2329"/>
                  </a:lnTo>
                  <a:lnTo>
                    <a:pt x="18154" y="0"/>
                  </a:lnTo>
                </a:path>
              </a:pathLst>
            </a:custGeom>
            <a:ln w="34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060596" y="8596926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5">
                  <a:moveTo>
                    <a:pt x="0" y="5643"/>
                  </a:moveTo>
                  <a:lnTo>
                    <a:pt x="3567" y="2012"/>
                  </a:lnTo>
                  <a:lnTo>
                    <a:pt x="7088" y="0"/>
                  </a:lnTo>
                </a:path>
              </a:pathLst>
            </a:custGeom>
            <a:ln w="34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6" name="object 596"/>
          <p:cNvGrpSpPr/>
          <p:nvPr/>
        </p:nvGrpSpPr>
        <p:grpSpPr>
          <a:xfrm>
            <a:off x="5247544" y="8563072"/>
            <a:ext cx="35560" cy="36195"/>
            <a:chOff x="5247544" y="8563072"/>
            <a:chExt cx="35560" cy="36195"/>
          </a:xfrm>
        </p:grpSpPr>
        <p:sp>
          <p:nvSpPr>
            <p:cNvPr id="597" name="object 597"/>
            <p:cNvSpPr/>
            <p:nvPr/>
          </p:nvSpPr>
          <p:spPr>
            <a:xfrm>
              <a:off x="5265007" y="858210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265007" y="858067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48" y="714"/>
                  </a:moveTo>
                  <a:lnTo>
                    <a:pt x="17448" y="7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265007" y="85805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0" y="170"/>
                  </a:moveTo>
                  <a:lnTo>
                    <a:pt x="0" y="0"/>
                  </a:lnTo>
                  <a:lnTo>
                    <a:pt x="573" y="988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0" name="object 600"/>
          <p:cNvGrpSpPr/>
          <p:nvPr/>
        </p:nvGrpSpPr>
        <p:grpSpPr>
          <a:xfrm>
            <a:off x="5401115" y="8570658"/>
            <a:ext cx="36830" cy="38100"/>
            <a:chOff x="5401115" y="8570658"/>
            <a:chExt cx="36830" cy="38100"/>
          </a:xfrm>
        </p:grpSpPr>
        <p:sp>
          <p:nvSpPr>
            <p:cNvPr id="601" name="object 601"/>
            <p:cNvSpPr/>
            <p:nvPr/>
          </p:nvSpPr>
          <p:spPr>
            <a:xfrm>
              <a:off x="5420367" y="859110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418564" y="858810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803" y="3002"/>
                  </a:moveTo>
                  <a:lnTo>
                    <a:pt x="1115" y="1057"/>
                  </a:lnTo>
                  <a:lnTo>
                    <a:pt x="0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3" name="object 603"/>
          <p:cNvSpPr/>
          <p:nvPr/>
        </p:nvSpPr>
        <p:spPr>
          <a:xfrm>
            <a:off x="5600191" y="8572575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4808" y="0"/>
                </a:moveTo>
                <a:lnTo>
                  <a:pt x="4120" y="0"/>
                </a:lnTo>
                <a:lnTo>
                  <a:pt x="3432" y="0"/>
                </a:lnTo>
              </a:path>
              <a:path w="5079">
                <a:moveTo>
                  <a:pt x="3432" y="0"/>
                </a:moveTo>
                <a:lnTo>
                  <a:pt x="2056" y="0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4" name="object 60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927529" y="8361064"/>
            <a:ext cx="289093" cy="288597"/>
          </a:xfrm>
          <a:prstGeom prst="rect">
            <a:avLst/>
          </a:prstGeom>
        </p:spPr>
      </p:pic>
      <p:pic>
        <p:nvPicPr>
          <p:cNvPr id="605" name="object 60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476755" y="8381402"/>
            <a:ext cx="263896" cy="271530"/>
          </a:xfrm>
          <a:prstGeom prst="rect">
            <a:avLst/>
          </a:prstGeom>
        </p:spPr>
      </p:pic>
      <p:pic>
        <p:nvPicPr>
          <p:cNvPr id="606" name="object 60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837929" y="8521681"/>
            <a:ext cx="181481" cy="175073"/>
          </a:xfrm>
          <a:prstGeom prst="rect">
            <a:avLst/>
          </a:prstGeom>
        </p:spPr>
      </p:pic>
      <p:pic>
        <p:nvPicPr>
          <p:cNvPr id="607" name="object 60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854184" y="9656439"/>
            <a:ext cx="450608" cy="226427"/>
          </a:xfrm>
          <a:prstGeom prst="rect">
            <a:avLst/>
          </a:prstGeom>
        </p:spPr>
      </p:pic>
      <p:grpSp>
        <p:nvGrpSpPr>
          <p:cNvPr id="608" name="object 608"/>
          <p:cNvGrpSpPr/>
          <p:nvPr/>
        </p:nvGrpSpPr>
        <p:grpSpPr>
          <a:xfrm>
            <a:off x="1480474" y="9758674"/>
            <a:ext cx="40640" cy="47625"/>
            <a:chOff x="1480474" y="9758674"/>
            <a:chExt cx="40640" cy="47625"/>
          </a:xfrm>
        </p:grpSpPr>
        <p:sp>
          <p:nvSpPr>
            <p:cNvPr id="609" name="object 609"/>
            <p:cNvSpPr/>
            <p:nvPr/>
          </p:nvSpPr>
          <p:spPr>
            <a:xfrm>
              <a:off x="1485099" y="9766756"/>
              <a:ext cx="35560" cy="39370"/>
            </a:xfrm>
            <a:custGeom>
              <a:avLst/>
              <a:gdLst/>
              <a:ahLst/>
              <a:cxnLst/>
              <a:rect l="l" t="t" r="r" b="b"/>
              <a:pathLst>
                <a:path w="35559" h="39370">
                  <a:moveTo>
                    <a:pt x="35445" y="0"/>
                  </a:moveTo>
                  <a:lnTo>
                    <a:pt x="228" y="0"/>
                  </a:lnTo>
                  <a:lnTo>
                    <a:pt x="228" y="3238"/>
                  </a:lnTo>
                  <a:lnTo>
                    <a:pt x="0" y="3238"/>
                  </a:lnTo>
                  <a:lnTo>
                    <a:pt x="0" y="39192"/>
                  </a:lnTo>
                  <a:lnTo>
                    <a:pt x="35153" y="39192"/>
                  </a:lnTo>
                  <a:lnTo>
                    <a:pt x="35153" y="38163"/>
                  </a:lnTo>
                  <a:lnTo>
                    <a:pt x="35445" y="38163"/>
                  </a:lnTo>
                  <a:lnTo>
                    <a:pt x="35445" y="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501825" y="9779610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79">
                  <a:moveTo>
                    <a:pt x="1261" y="4602"/>
                  </a:moveTo>
                  <a:lnTo>
                    <a:pt x="1317" y="2401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497805" y="9776004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020" y="3605"/>
                  </a:moveTo>
                  <a:lnTo>
                    <a:pt x="2702" y="1204"/>
                  </a:lnTo>
                  <a:lnTo>
                    <a:pt x="0" y="0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2" name="object 612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2348152" y="9659982"/>
            <a:ext cx="209838" cy="426423"/>
          </a:xfrm>
          <a:prstGeom prst="rect">
            <a:avLst/>
          </a:prstGeom>
        </p:spPr>
      </p:pic>
      <p:pic>
        <p:nvPicPr>
          <p:cNvPr id="613" name="object 613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814045" y="9632548"/>
            <a:ext cx="328197" cy="217511"/>
          </a:xfrm>
          <a:prstGeom prst="rect">
            <a:avLst/>
          </a:prstGeom>
        </p:spPr>
      </p:pic>
      <p:pic>
        <p:nvPicPr>
          <p:cNvPr id="614" name="object 614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3433736" y="9632406"/>
            <a:ext cx="412541" cy="395398"/>
          </a:xfrm>
          <a:prstGeom prst="rect">
            <a:avLst/>
          </a:prstGeom>
        </p:spPr>
      </p:pic>
      <p:grpSp>
        <p:nvGrpSpPr>
          <p:cNvPr id="615" name="object 615"/>
          <p:cNvGrpSpPr/>
          <p:nvPr/>
        </p:nvGrpSpPr>
        <p:grpSpPr>
          <a:xfrm>
            <a:off x="1776919" y="9686101"/>
            <a:ext cx="46355" cy="163195"/>
            <a:chOff x="1776919" y="9686101"/>
            <a:chExt cx="46355" cy="163195"/>
          </a:xfrm>
        </p:grpSpPr>
        <p:sp>
          <p:nvSpPr>
            <p:cNvPr id="616" name="object 616"/>
            <p:cNvSpPr/>
            <p:nvPr/>
          </p:nvSpPr>
          <p:spPr>
            <a:xfrm>
              <a:off x="1805673" y="971255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797315" y="9704800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358" y="7757"/>
                  </a:moveTo>
                  <a:lnTo>
                    <a:pt x="1609" y="1406"/>
                  </a:lnTo>
                  <a:lnTo>
                    <a:pt x="0" y="0"/>
                  </a:lnTo>
                </a:path>
              </a:pathLst>
            </a:custGeom>
            <a:ln w="34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794985" y="970339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329" y="1405"/>
                  </a:moveTo>
                  <a:lnTo>
                    <a:pt x="720" y="0"/>
                  </a:lnTo>
                  <a:lnTo>
                    <a:pt x="0" y="3625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794253" y="9707020"/>
              <a:ext cx="1270" cy="15240"/>
            </a:xfrm>
            <a:custGeom>
              <a:avLst/>
              <a:gdLst/>
              <a:ahLst/>
              <a:cxnLst/>
              <a:rect l="l" t="t" r="r" b="b"/>
              <a:pathLst>
                <a:path w="1269" h="15240">
                  <a:moveTo>
                    <a:pt x="732" y="0"/>
                  </a:moveTo>
                  <a:lnTo>
                    <a:pt x="11" y="3626"/>
                  </a:lnTo>
                  <a:lnTo>
                    <a:pt x="0" y="15217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794253" y="9722237"/>
              <a:ext cx="2540" cy="110489"/>
            </a:xfrm>
            <a:custGeom>
              <a:avLst/>
              <a:gdLst/>
              <a:ahLst/>
              <a:cxnLst/>
              <a:rect l="l" t="t" r="r" b="b"/>
              <a:pathLst>
                <a:path w="2539" h="110490">
                  <a:moveTo>
                    <a:pt x="0" y="0"/>
                  </a:moveTo>
                  <a:lnTo>
                    <a:pt x="865" y="53803"/>
                  </a:lnTo>
                  <a:lnTo>
                    <a:pt x="1358" y="83224"/>
                  </a:lnTo>
                  <a:lnTo>
                    <a:pt x="1662" y="98602"/>
                  </a:lnTo>
                  <a:lnTo>
                    <a:pt x="1960" y="110276"/>
                  </a:lnTo>
                </a:path>
              </a:pathLst>
            </a:custGeom>
            <a:ln w="32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1" name="object 621"/>
          <p:cNvGrpSpPr/>
          <p:nvPr/>
        </p:nvGrpSpPr>
        <p:grpSpPr>
          <a:xfrm>
            <a:off x="1774065" y="9527296"/>
            <a:ext cx="248920" cy="511809"/>
            <a:chOff x="1774065" y="9527296"/>
            <a:chExt cx="248920" cy="511809"/>
          </a:xfrm>
        </p:grpSpPr>
        <p:sp>
          <p:nvSpPr>
            <p:cNvPr id="622" name="object 622"/>
            <p:cNvSpPr/>
            <p:nvPr/>
          </p:nvSpPr>
          <p:spPr>
            <a:xfrm>
              <a:off x="1791528" y="9604092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376"/>
                  </a:moveTo>
                  <a:lnTo>
                    <a:pt x="17691" y="1376"/>
                  </a:lnTo>
                </a:path>
              </a:pathLst>
            </a:custGeom>
            <a:ln w="37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791757" y="9595965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0" y="8126"/>
                  </a:moveTo>
                  <a:lnTo>
                    <a:pt x="229" y="5374"/>
                  </a:lnTo>
                  <a:lnTo>
                    <a:pt x="23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794107" y="9584958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0" y="11007"/>
                  </a:moveTo>
                  <a:lnTo>
                    <a:pt x="2120" y="5632"/>
                  </a:lnTo>
                  <a:lnTo>
                    <a:pt x="6581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872586" y="954813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872586" y="954596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0" y="2173"/>
                  </a:moveTo>
                  <a:lnTo>
                    <a:pt x="0" y="1256"/>
                  </a:lnTo>
                  <a:lnTo>
                    <a:pt x="2637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875223" y="9544704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30" h="3809">
                  <a:moveTo>
                    <a:pt x="0" y="1256"/>
                  </a:moveTo>
                  <a:lnTo>
                    <a:pt x="2637" y="0"/>
                  </a:lnTo>
                  <a:lnTo>
                    <a:pt x="11193" y="3528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886417" y="9548232"/>
              <a:ext cx="24130" cy="18415"/>
            </a:xfrm>
            <a:custGeom>
              <a:avLst/>
              <a:gdLst/>
              <a:ahLst/>
              <a:cxnLst/>
              <a:rect l="l" t="t" r="r" b="b"/>
              <a:pathLst>
                <a:path w="24130" h="18415">
                  <a:moveTo>
                    <a:pt x="0" y="0"/>
                  </a:moveTo>
                  <a:lnTo>
                    <a:pt x="5189" y="2265"/>
                  </a:lnTo>
                  <a:lnTo>
                    <a:pt x="9425" y="4897"/>
                  </a:lnTo>
                  <a:lnTo>
                    <a:pt x="14963" y="9582"/>
                  </a:lnTo>
                  <a:lnTo>
                    <a:pt x="24060" y="18011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910478" y="9566243"/>
              <a:ext cx="34290" cy="42545"/>
            </a:xfrm>
            <a:custGeom>
              <a:avLst/>
              <a:gdLst/>
              <a:ahLst/>
              <a:cxnLst/>
              <a:rect l="l" t="t" r="r" b="b"/>
              <a:pathLst>
                <a:path w="34289" h="42545">
                  <a:moveTo>
                    <a:pt x="0" y="0"/>
                  </a:moveTo>
                  <a:lnTo>
                    <a:pt x="9252" y="8804"/>
                  </a:lnTo>
                  <a:lnTo>
                    <a:pt x="15876" y="16117"/>
                  </a:lnTo>
                  <a:lnTo>
                    <a:pt x="23060" y="25880"/>
                  </a:lnTo>
                  <a:lnTo>
                    <a:pt x="33990" y="42034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944469" y="9608278"/>
              <a:ext cx="34925" cy="66675"/>
            </a:xfrm>
            <a:custGeom>
              <a:avLst/>
              <a:gdLst/>
              <a:ahLst/>
              <a:cxnLst/>
              <a:rect l="l" t="t" r="r" b="b"/>
              <a:pathLst>
                <a:path w="34925" h="66675">
                  <a:moveTo>
                    <a:pt x="0" y="0"/>
                  </a:moveTo>
                  <a:lnTo>
                    <a:pt x="10935" y="16532"/>
                  </a:lnTo>
                  <a:lnTo>
                    <a:pt x="18157" y="28945"/>
                  </a:lnTo>
                  <a:lnTo>
                    <a:pt x="24886" y="43448"/>
                  </a:lnTo>
                  <a:lnTo>
                    <a:pt x="34341" y="66254"/>
                  </a:lnTo>
                </a:path>
              </a:pathLst>
            </a:custGeom>
            <a:ln w="32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1978810" y="9674533"/>
              <a:ext cx="23495" cy="83820"/>
            </a:xfrm>
            <a:custGeom>
              <a:avLst/>
              <a:gdLst/>
              <a:ahLst/>
              <a:cxnLst/>
              <a:rect l="l" t="t" r="r" b="b"/>
              <a:pathLst>
                <a:path w="23494" h="83820">
                  <a:moveTo>
                    <a:pt x="0" y="0"/>
                  </a:moveTo>
                  <a:lnTo>
                    <a:pt x="9281" y="23078"/>
                  </a:lnTo>
                  <a:lnTo>
                    <a:pt x="14795" y="39483"/>
                  </a:lnTo>
                  <a:lnTo>
                    <a:pt x="18721" y="57057"/>
                  </a:lnTo>
                  <a:lnTo>
                    <a:pt x="23237" y="83641"/>
                  </a:lnTo>
                </a:path>
              </a:pathLst>
            </a:custGeom>
            <a:ln w="30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2002047" y="9758174"/>
              <a:ext cx="6350" cy="89535"/>
            </a:xfrm>
            <a:custGeom>
              <a:avLst/>
              <a:gdLst/>
              <a:ahLst/>
              <a:cxnLst/>
              <a:rect l="l" t="t" r="r" b="b"/>
              <a:pathLst>
                <a:path w="6350" h="89534">
                  <a:moveTo>
                    <a:pt x="0" y="0"/>
                  </a:moveTo>
                  <a:lnTo>
                    <a:pt x="4186" y="26669"/>
                  </a:lnTo>
                  <a:lnTo>
                    <a:pt x="5802" y="44839"/>
                  </a:lnTo>
                  <a:lnTo>
                    <a:pt x="5047" y="62862"/>
                  </a:lnTo>
                  <a:lnTo>
                    <a:pt x="2118" y="89089"/>
                  </a:lnTo>
                </a:path>
              </a:pathLst>
            </a:custGeom>
            <a:ln w="29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981867" y="9847264"/>
              <a:ext cx="22860" cy="80645"/>
            </a:xfrm>
            <a:custGeom>
              <a:avLst/>
              <a:gdLst/>
              <a:ahLst/>
              <a:cxnLst/>
              <a:rect l="l" t="t" r="r" b="b"/>
              <a:pathLst>
                <a:path w="22860" h="80645">
                  <a:moveTo>
                    <a:pt x="22298" y="0"/>
                  </a:moveTo>
                  <a:lnTo>
                    <a:pt x="18988" y="26089"/>
                  </a:lnTo>
                  <a:lnTo>
                    <a:pt x="15562" y="43143"/>
                  </a:lnTo>
                  <a:lnTo>
                    <a:pt x="9930" y="58682"/>
                  </a:lnTo>
                  <a:lnTo>
                    <a:pt x="0" y="80229"/>
                  </a:lnTo>
                </a:path>
              </a:pathLst>
            </a:custGeom>
            <a:ln w="29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940225" y="9927494"/>
              <a:ext cx="41910" cy="60325"/>
            </a:xfrm>
            <a:custGeom>
              <a:avLst/>
              <a:gdLst/>
              <a:ahLst/>
              <a:cxnLst/>
              <a:rect l="l" t="t" r="r" b="b"/>
              <a:pathLst>
                <a:path w="41910" h="60325">
                  <a:moveTo>
                    <a:pt x="41642" y="0"/>
                  </a:moveTo>
                  <a:lnTo>
                    <a:pt x="31410" y="21234"/>
                  </a:lnTo>
                  <a:lnTo>
                    <a:pt x="23661" y="34588"/>
                  </a:lnTo>
                  <a:lnTo>
                    <a:pt x="14492" y="45708"/>
                  </a:lnTo>
                  <a:lnTo>
                    <a:pt x="0" y="60244"/>
                  </a:lnTo>
                </a:path>
              </a:pathLst>
            </a:custGeom>
            <a:ln w="29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890921" y="9987739"/>
              <a:ext cx="49530" cy="36195"/>
            </a:xfrm>
            <a:custGeom>
              <a:avLst/>
              <a:gdLst/>
              <a:ahLst/>
              <a:cxnLst/>
              <a:rect l="l" t="t" r="r" b="b"/>
              <a:pathLst>
                <a:path w="49530" h="36195">
                  <a:moveTo>
                    <a:pt x="49304" y="0"/>
                  </a:moveTo>
                  <a:lnTo>
                    <a:pt x="34691" y="14156"/>
                  </a:lnTo>
                  <a:lnTo>
                    <a:pt x="24684" y="22626"/>
                  </a:lnTo>
                  <a:lnTo>
                    <a:pt x="14661" y="28784"/>
                  </a:lnTo>
                  <a:lnTo>
                    <a:pt x="0" y="36005"/>
                  </a:lnTo>
                </a:path>
              </a:pathLst>
            </a:custGeom>
            <a:ln w="30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6" name="object 636"/>
          <p:cNvGrpSpPr/>
          <p:nvPr/>
        </p:nvGrpSpPr>
        <p:grpSpPr>
          <a:xfrm>
            <a:off x="1742336" y="10712215"/>
            <a:ext cx="45720" cy="159385"/>
            <a:chOff x="1742336" y="10712215"/>
            <a:chExt cx="45720" cy="159385"/>
          </a:xfrm>
        </p:grpSpPr>
        <p:sp>
          <p:nvSpPr>
            <p:cNvPr id="637" name="object 637"/>
            <p:cNvSpPr/>
            <p:nvPr/>
          </p:nvSpPr>
          <p:spPr>
            <a:xfrm>
              <a:off x="1770284" y="1072967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758734" y="10730824"/>
              <a:ext cx="12065" cy="124460"/>
            </a:xfrm>
            <a:custGeom>
              <a:avLst/>
              <a:gdLst/>
              <a:ahLst/>
              <a:cxnLst/>
              <a:rect l="l" t="t" r="r" b="b"/>
              <a:pathLst>
                <a:path w="12064" h="124459">
                  <a:moveTo>
                    <a:pt x="11549" y="0"/>
                  </a:moveTo>
                  <a:lnTo>
                    <a:pt x="5644" y="63489"/>
                  </a:lnTo>
                  <a:lnTo>
                    <a:pt x="2472" y="97569"/>
                  </a:lnTo>
                  <a:lnTo>
                    <a:pt x="952" y="113863"/>
                  </a:lnTo>
                  <a:lnTo>
                    <a:pt x="0" y="123996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9" name="object 639"/>
          <p:cNvGrpSpPr/>
          <p:nvPr/>
        </p:nvGrpSpPr>
        <p:grpSpPr>
          <a:xfrm>
            <a:off x="1747797" y="10592116"/>
            <a:ext cx="40640" cy="52705"/>
            <a:chOff x="1747797" y="10592116"/>
            <a:chExt cx="40640" cy="52705"/>
          </a:xfrm>
        </p:grpSpPr>
        <p:sp>
          <p:nvSpPr>
            <p:cNvPr id="640" name="object 640"/>
            <p:cNvSpPr/>
            <p:nvPr/>
          </p:nvSpPr>
          <p:spPr>
            <a:xfrm>
              <a:off x="1765259" y="10627154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974"/>
                  </a:moveTo>
                  <a:lnTo>
                    <a:pt x="17462" y="97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765259" y="10620829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0" y="6325"/>
                  </a:moveTo>
                  <a:lnTo>
                    <a:pt x="0" y="4375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765718" y="10612884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0" y="7945"/>
                  </a:moveTo>
                  <a:lnTo>
                    <a:pt x="458" y="3570"/>
                  </a:lnTo>
                  <a:lnTo>
                    <a:pt x="1717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1767435" y="1060931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0" y="3569"/>
                  </a:moveTo>
                  <a:lnTo>
                    <a:pt x="1258" y="0"/>
                  </a:lnTo>
                  <a:lnTo>
                    <a:pt x="3719" y="944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4" name="object 644"/>
          <p:cNvGrpSpPr/>
          <p:nvPr/>
        </p:nvGrpSpPr>
        <p:grpSpPr>
          <a:xfrm>
            <a:off x="1856625" y="10712072"/>
            <a:ext cx="47625" cy="168910"/>
            <a:chOff x="1856625" y="10712072"/>
            <a:chExt cx="47625" cy="168910"/>
          </a:xfrm>
        </p:grpSpPr>
        <p:sp>
          <p:nvSpPr>
            <p:cNvPr id="645" name="object 645"/>
            <p:cNvSpPr/>
            <p:nvPr/>
          </p:nvSpPr>
          <p:spPr>
            <a:xfrm>
              <a:off x="1874087" y="1072892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874087" y="10729500"/>
              <a:ext cx="4445" cy="15875"/>
            </a:xfrm>
            <a:custGeom>
              <a:avLst/>
              <a:gdLst/>
              <a:ahLst/>
              <a:cxnLst/>
              <a:rect l="l" t="t" r="r" b="b"/>
              <a:pathLst>
                <a:path w="4444" h="15875">
                  <a:moveTo>
                    <a:pt x="0" y="0"/>
                  </a:moveTo>
                  <a:lnTo>
                    <a:pt x="2063" y="7504"/>
                  </a:lnTo>
                  <a:lnTo>
                    <a:pt x="4036" y="15514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1878123" y="10745015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4" h="21590">
                  <a:moveTo>
                    <a:pt x="0" y="0"/>
                  </a:moveTo>
                  <a:lnTo>
                    <a:pt x="1972" y="8011"/>
                  </a:lnTo>
                  <a:lnTo>
                    <a:pt x="4088" y="21119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1882211" y="10766134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0" y="0"/>
                  </a:moveTo>
                  <a:lnTo>
                    <a:pt x="1245" y="7832"/>
                  </a:lnTo>
                  <a:lnTo>
                    <a:pt x="2030" y="13502"/>
                  </a:lnTo>
                  <a:lnTo>
                    <a:pt x="2688" y="19764"/>
                  </a:lnTo>
                  <a:lnTo>
                    <a:pt x="3550" y="29371"/>
                  </a:lnTo>
                </a:path>
              </a:pathLst>
            </a:custGeom>
            <a:ln w="33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1885762" y="10795506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5" h="31750">
                  <a:moveTo>
                    <a:pt x="0" y="0"/>
                  </a:moveTo>
                  <a:lnTo>
                    <a:pt x="831" y="9634"/>
                  </a:lnTo>
                  <a:lnTo>
                    <a:pt x="1275" y="16089"/>
                  </a:lnTo>
                  <a:lnTo>
                    <a:pt x="1479" y="22281"/>
                  </a:lnTo>
                  <a:lnTo>
                    <a:pt x="1596" y="31129"/>
                  </a:lnTo>
                </a:path>
              </a:pathLst>
            </a:custGeom>
            <a:ln w="33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1886213" y="10826636"/>
              <a:ext cx="1270" cy="38100"/>
            </a:xfrm>
            <a:custGeom>
              <a:avLst/>
              <a:gdLst/>
              <a:ahLst/>
              <a:cxnLst/>
              <a:rect l="l" t="t" r="r" b="b"/>
              <a:pathLst>
                <a:path w="1269" h="38100">
                  <a:moveTo>
                    <a:pt x="1144" y="0"/>
                  </a:moveTo>
                  <a:lnTo>
                    <a:pt x="556" y="20084"/>
                  </a:lnTo>
                  <a:lnTo>
                    <a:pt x="241" y="30701"/>
                  </a:lnTo>
                  <a:lnTo>
                    <a:pt x="92" y="35381"/>
                  </a:lnTo>
                  <a:lnTo>
                    <a:pt x="0" y="37654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1" name="object 651"/>
          <p:cNvGrpSpPr/>
          <p:nvPr/>
        </p:nvGrpSpPr>
        <p:grpSpPr>
          <a:xfrm>
            <a:off x="1878854" y="10533203"/>
            <a:ext cx="214629" cy="478790"/>
            <a:chOff x="1878854" y="10533203"/>
            <a:chExt cx="214629" cy="478790"/>
          </a:xfrm>
        </p:grpSpPr>
        <p:sp>
          <p:nvSpPr>
            <p:cNvPr id="652" name="object 652"/>
            <p:cNvSpPr/>
            <p:nvPr/>
          </p:nvSpPr>
          <p:spPr>
            <a:xfrm>
              <a:off x="1903994" y="1063932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900674" y="10624223"/>
              <a:ext cx="3810" cy="15240"/>
            </a:xfrm>
            <a:custGeom>
              <a:avLst/>
              <a:gdLst/>
              <a:ahLst/>
              <a:cxnLst/>
              <a:rect l="l" t="t" r="r" b="b"/>
              <a:pathLst>
                <a:path w="3810" h="15240">
                  <a:moveTo>
                    <a:pt x="3319" y="15106"/>
                  </a:moveTo>
                  <a:lnTo>
                    <a:pt x="1543" y="5543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895971" y="10610721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80" h="13970">
                  <a:moveTo>
                    <a:pt x="4702" y="13501"/>
                  </a:moveTo>
                  <a:lnTo>
                    <a:pt x="0" y="0"/>
                  </a:lnTo>
                  <a:lnTo>
                    <a:pt x="145" y="734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1896116" y="10611456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0" y="0"/>
                  </a:moveTo>
                  <a:lnTo>
                    <a:pt x="145" y="734"/>
                  </a:lnTo>
                  <a:lnTo>
                    <a:pt x="1194" y="4754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6" name="object 65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00548" y="10533203"/>
              <a:ext cx="192654" cy="478277"/>
            </a:xfrm>
            <a:prstGeom prst="rect">
              <a:avLst/>
            </a:prstGeom>
          </p:spPr>
        </p:pic>
      </p:grpSp>
      <p:grpSp>
        <p:nvGrpSpPr>
          <p:cNvPr id="657" name="object 657"/>
          <p:cNvGrpSpPr/>
          <p:nvPr/>
        </p:nvGrpSpPr>
        <p:grpSpPr>
          <a:xfrm>
            <a:off x="2754448" y="10619319"/>
            <a:ext cx="612140" cy="459740"/>
            <a:chOff x="2754448" y="10619319"/>
            <a:chExt cx="612140" cy="459740"/>
          </a:xfrm>
        </p:grpSpPr>
        <p:pic>
          <p:nvPicPr>
            <p:cNvPr id="658" name="object 65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754448" y="10682342"/>
              <a:ext cx="322271" cy="188815"/>
            </a:xfrm>
            <a:prstGeom prst="rect">
              <a:avLst/>
            </a:prstGeom>
          </p:spPr>
        </p:pic>
        <p:pic>
          <p:nvPicPr>
            <p:cNvPr id="659" name="object 65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109266" y="10619319"/>
              <a:ext cx="257275" cy="459361"/>
            </a:xfrm>
            <a:prstGeom prst="rect">
              <a:avLst/>
            </a:prstGeom>
          </p:spPr>
        </p:pic>
      </p:grpSp>
      <p:pic>
        <p:nvPicPr>
          <p:cNvPr id="660" name="object 66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3734626" y="10635246"/>
            <a:ext cx="339978" cy="238009"/>
          </a:xfrm>
          <a:prstGeom prst="rect">
            <a:avLst/>
          </a:prstGeom>
        </p:spPr>
      </p:pic>
      <p:pic>
        <p:nvPicPr>
          <p:cNvPr id="661" name="object 661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425865" y="10467199"/>
            <a:ext cx="214750" cy="432887"/>
          </a:xfrm>
          <a:prstGeom prst="rect">
            <a:avLst/>
          </a:prstGeom>
        </p:spPr>
      </p:pic>
      <p:grpSp>
        <p:nvGrpSpPr>
          <p:cNvPr id="662" name="object 662"/>
          <p:cNvGrpSpPr/>
          <p:nvPr/>
        </p:nvGrpSpPr>
        <p:grpSpPr>
          <a:xfrm>
            <a:off x="5002474" y="10590873"/>
            <a:ext cx="487680" cy="316230"/>
            <a:chOff x="5002474" y="10590873"/>
            <a:chExt cx="487680" cy="316230"/>
          </a:xfrm>
        </p:grpSpPr>
        <p:pic>
          <p:nvPicPr>
            <p:cNvPr id="663" name="object 66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002474" y="10601391"/>
              <a:ext cx="197203" cy="305165"/>
            </a:xfrm>
            <a:prstGeom prst="rect">
              <a:avLst/>
            </a:prstGeom>
          </p:spPr>
        </p:pic>
        <p:pic>
          <p:nvPicPr>
            <p:cNvPr id="664" name="object 66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39580" y="10590873"/>
              <a:ext cx="250257" cy="196198"/>
            </a:xfrm>
            <a:prstGeom prst="rect">
              <a:avLst/>
            </a:prstGeom>
          </p:spPr>
        </p:pic>
      </p:grpSp>
      <p:grpSp>
        <p:nvGrpSpPr>
          <p:cNvPr id="665" name="object 665"/>
          <p:cNvGrpSpPr/>
          <p:nvPr/>
        </p:nvGrpSpPr>
        <p:grpSpPr>
          <a:xfrm>
            <a:off x="5622913" y="10419421"/>
            <a:ext cx="497205" cy="491490"/>
            <a:chOff x="5622913" y="10419421"/>
            <a:chExt cx="497205" cy="491490"/>
          </a:xfrm>
        </p:grpSpPr>
        <p:pic>
          <p:nvPicPr>
            <p:cNvPr id="666" name="object 66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622913" y="10584943"/>
              <a:ext cx="251671" cy="325739"/>
            </a:xfrm>
            <a:prstGeom prst="rect">
              <a:avLst/>
            </a:prstGeom>
          </p:spPr>
        </p:pic>
        <p:pic>
          <p:nvPicPr>
            <p:cNvPr id="667" name="object 66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882038" y="10419421"/>
              <a:ext cx="237893" cy="415595"/>
            </a:xfrm>
            <a:prstGeom prst="rect">
              <a:avLst/>
            </a:prstGeom>
          </p:spPr>
        </p:pic>
      </p:grpSp>
      <p:grpSp>
        <p:nvGrpSpPr>
          <p:cNvPr id="668" name="object 668"/>
          <p:cNvGrpSpPr/>
          <p:nvPr/>
        </p:nvGrpSpPr>
        <p:grpSpPr>
          <a:xfrm>
            <a:off x="1719276" y="11686439"/>
            <a:ext cx="36195" cy="150495"/>
            <a:chOff x="1719276" y="11686439"/>
            <a:chExt cx="36195" cy="150495"/>
          </a:xfrm>
        </p:grpSpPr>
        <p:sp>
          <p:nvSpPr>
            <p:cNvPr id="669" name="object 669"/>
            <p:cNvSpPr/>
            <p:nvPr/>
          </p:nvSpPr>
          <p:spPr>
            <a:xfrm>
              <a:off x="1736739" y="1170390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1736968" y="11704590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90">
                  <a:moveTo>
                    <a:pt x="0" y="0"/>
                  </a:moveTo>
                  <a:lnTo>
                    <a:pt x="799" y="9969"/>
                  </a:lnTo>
                  <a:lnTo>
                    <a:pt x="1029" y="20983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1737896" y="11725574"/>
              <a:ext cx="635" cy="27940"/>
            </a:xfrm>
            <a:custGeom>
              <a:avLst/>
              <a:gdLst/>
              <a:ahLst/>
              <a:cxnLst/>
              <a:rect l="l" t="t" r="r" b="b"/>
              <a:pathLst>
                <a:path w="635" h="27940">
                  <a:moveTo>
                    <a:pt x="130" y="-17183"/>
                  </a:moveTo>
                  <a:lnTo>
                    <a:pt x="130" y="44857"/>
                  </a:lnTo>
                </a:path>
              </a:pathLst>
            </a:custGeom>
            <a:ln w="34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1736122" y="11753248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5" h="67309">
                  <a:moveTo>
                    <a:pt x="1773" y="0"/>
                  </a:moveTo>
                  <a:lnTo>
                    <a:pt x="698" y="30798"/>
                  </a:lnTo>
                  <a:lnTo>
                    <a:pt x="160" y="48062"/>
                  </a:lnTo>
                  <a:lnTo>
                    <a:pt x="0" y="58090"/>
                  </a:lnTo>
                  <a:lnTo>
                    <a:pt x="54" y="67181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3" name="object 673"/>
          <p:cNvGrpSpPr/>
          <p:nvPr/>
        </p:nvGrpSpPr>
        <p:grpSpPr>
          <a:xfrm>
            <a:off x="1734172" y="11568341"/>
            <a:ext cx="41910" cy="66040"/>
            <a:chOff x="1734172" y="11568341"/>
            <a:chExt cx="41910" cy="66040"/>
          </a:xfrm>
        </p:grpSpPr>
        <p:sp>
          <p:nvSpPr>
            <p:cNvPr id="674" name="object 674"/>
            <p:cNvSpPr/>
            <p:nvPr/>
          </p:nvSpPr>
          <p:spPr>
            <a:xfrm>
              <a:off x="1751635" y="11616452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318"/>
                  </a:moveTo>
                  <a:lnTo>
                    <a:pt x="17577" y="131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1751635" y="11596487"/>
              <a:ext cx="1270" cy="20320"/>
            </a:xfrm>
            <a:custGeom>
              <a:avLst/>
              <a:gdLst/>
              <a:ahLst/>
              <a:cxnLst/>
              <a:rect l="l" t="t" r="r" b="b"/>
              <a:pathLst>
                <a:path w="1269" h="20320">
                  <a:moveTo>
                    <a:pt x="0" y="19964"/>
                  </a:moveTo>
                  <a:lnTo>
                    <a:pt x="58" y="6176"/>
                  </a:lnTo>
                  <a:lnTo>
                    <a:pt x="688" y="0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1752323" y="11587872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0" y="8615"/>
                  </a:moveTo>
                  <a:lnTo>
                    <a:pt x="629" y="2440"/>
                  </a:lnTo>
                  <a:lnTo>
                    <a:pt x="2167" y="0"/>
                  </a:lnTo>
                </a:path>
              </a:pathLst>
            </a:custGeom>
            <a:ln w="34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1754491" y="11585431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4" h="2540">
                  <a:moveTo>
                    <a:pt x="0" y="2440"/>
                  </a:moveTo>
                  <a:lnTo>
                    <a:pt x="1538" y="0"/>
                  </a:lnTo>
                  <a:lnTo>
                    <a:pt x="4138" y="1736"/>
                  </a:lnTo>
                </a:path>
              </a:pathLst>
            </a:custGeom>
            <a:ln w="34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8" name="object 678"/>
          <p:cNvGrpSpPr/>
          <p:nvPr/>
        </p:nvGrpSpPr>
        <p:grpSpPr>
          <a:xfrm>
            <a:off x="1829376" y="11675932"/>
            <a:ext cx="43180" cy="168275"/>
            <a:chOff x="1829376" y="11675932"/>
            <a:chExt cx="43180" cy="168275"/>
          </a:xfrm>
        </p:grpSpPr>
        <p:sp>
          <p:nvSpPr>
            <p:cNvPr id="679" name="object 679"/>
            <p:cNvSpPr/>
            <p:nvPr/>
          </p:nvSpPr>
          <p:spPr>
            <a:xfrm>
              <a:off x="1846838" y="1169339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1846838" y="11694656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59">
                  <a:moveTo>
                    <a:pt x="0" y="0"/>
                  </a:moveTo>
                  <a:lnTo>
                    <a:pt x="1938" y="13330"/>
                  </a:lnTo>
                  <a:lnTo>
                    <a:pt x="3066" y="21433"/>
                  </a:lnTo>
                  <a:lnTo>
                    <a:pt x="3815" y="27601"/>
                  </a:lnTo>
                  <a:lnTo>
                    <a:pt x="4621" y="35128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1851459" y="11729785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0" y="0"/>
                  </a:moveTo>
                  <a:lnTo>
                    <a:pt x="766" y="7428"/>
                  </a:lnTo>
                  <a:lnTo>
                    <a:pt x="1249" y="12911"/>
                  </a:lnTo>
                  <a:lnTo>
                    <a:pt x="1652" y="19153"/>
                  </a:lnTo>
                  <a:lnTo>
                    <a:pt x="2181" y="28859"/>
                  </a:lnTo>
                </a:path>
              </a:pathLst>
            </a:custGeom>
            <a:ln w="34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1853641" y="11758645"/>
              <a:ext cx="2540" cy="69215"/>
            </a:xfrm>
            <a:custGeom>
              <a:avLst/>
              <a:gdLst/>
              <a:ahLst/>
              <a:cxnLst/>
              <a:rect l="l" t="t" r="r" b="b"/>
              <a:pathLst>
                <a:path w="2539" h="69215">
                  <a:moveTo>
                    <a:pt x="0" y="0"/>
                  </a:moveTo>
                  <a:lnTo>
                    <a:pt x="1033" y="38579"/>
                  </a:lnTo>
                  <a:lnTo>
                    <a:pt x="1608" y="58631"/>
                  </a:lnTo>
                  <a:lnTo>
                    <a:pt x="1931" y="66628"/>
                  </a:lnTo>
                  <a:lnTo>
                    <a:pt x="2209" y="69044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3" name="object 683"/>
          <p:cNvGrpSpPr/>
          <p:nvPr/>
        </p:nvGrpSpPr>
        <p:grpSpPr>
          <a:xfrm>
            <a:off x="1871406" y="11568649"/>
            <a:ext cx="48895" cy="70485"/>
            <a:chOff x="1871406" y="11568649"/>
            <a:chExt cx="48895" cy="70485"/>
          </a:xfrm>
        </p:grpSpPr>
        <p:sp>
          <p:nvSpPr>
            <p:cNvPr id="684" name="object 684"/>
            <p:cNvSpPr/>
            <p:nvPr/>
          </p:nvSpPr>
          <p:spPr>
            <a:xfrm>
              <a:off x="1888983" y="11628627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59"/>
                  </a:moveTo>
                  <a:lnTo>
                    <a:pt x="17577" y="85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1888868" y="11621212"/>
              <a:ext cx="635" cy="7620"/>
            </a:xfrm>
            <a:custGeom>
              <a:avLst/>
              <a:gdLst/>
              <a:ahLst/>
              <a:cxnLst/>
              <a:rect l="l" t="t" r="r" b="b"/>
              <a:pathLst>
                <a:path w="635" h="7620">
                  <a:moveTo>
                    <a:pt x="-17462" y="3707"/>
                  </a:moveTo>
                  <a:lnTo>
                    <a:pt x="17577" y="3707"/>
                  </a:lnTo>
                </a:path>
              </a:pathLst>
            </a:custGeom>
            <a:ln w="7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1888955" y="11607770"/>
              <a:ext cx="1270" cy="13970"/>
            </a:xfrm>
            <a:custGeom>
              <a:avLst/>
              <a:gdLst/>
              <a:ahLst/>
              <a:cxnLst/>
              <a:rect l="l" t="t" r="r" b="b"/>
              <a:pathLst>
                <a:path w="1269" h="13970">
                  <a:moveTo>
                    <a:pt x="0" y="13442"/>
                  </a:moveTo>
                  <a:lnTo>
                    <a:pt x="86" y="7746"/>
                  </a:lnTo>
                  <a:lnTo>
                    <a:pt x="1174" y="0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1890130" y="11593400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0" y="14369"/>
                  </a:moveTo>
                  <a:lnTo>
                    <a:pt x="1088" y="6622"/>
                  </a:lnTo>
                  <a:lnTo>
                    <a:pt x="3082" y="0"/>
                  </a:lnTo>
                </a:path>
              </a:pathLst>
            </a:custGeom>
            <a:ln w="34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1893213" y="11586237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0" y="7163"/>
                  </a:moveTo>
                  <a:lnTo>
                    <a:pt x="1994" y="540"/>
                  </a:lnTo>
                  <a:lnTo>
                    <a:pt x="4336" y="0"/>
                  </a:lnTo>
                </a:path>
              </a:pathLst>
            </a:custGeom>
            <a:ln w="33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1897549" y="11585697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0" y="540"/>
                  </a:moveTo>
                  <a:lnTo>
                    <a:pt x="2342" y="0"/>
                  </a:lnTo>
                  <a:lnTo>
                    <a:pt x="5192" y="4689"/>
                  </a:lnTo>
                </a:path>
              </a:pathLst>
            </a:custGeom>
            <a:ln w="34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0" name="object 690"/>
          <p:cNvGrpSpPr/>
          <p:nvPr/>
        </p:nvGrpSpPr>
        <p:grpSpPr>
          <a:xfrm>
            <a:off x="1960657" y="11514861"/>
            <a:ext cx="206375" cy="423545"/>
            <a:chOff x="1960657" y="11514861"/>
            <a:chExt cx="206375" cy="423545"/>
          </a:xfrm>
        </p:grpSpPr>
        <p:sp>
          <p:nvSpPr>
            <p:cNvPr id="691" name="object 691"/>
            <p:cNvSpPr/>
            <p:nvPr/>
          </p:nvSpPr>
          <p:spPr>
            <a:xfrm>
              <a:off x="1993307" y="1167237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1991846" y="11672378"/>
              <a:ext cx="1905" cy="59055"/>
            </a:xfrm>
            <a:custGeom>
              <a:avLst/>
              <a:gdLst/>
              <a:ahLst/>
              <a:cxnLst/>
              <a:rect l="l" t="t" r="r" b="b"/>
              <a:pathLst>
                <a:path w="1905" h="59054">
                  <a:moveTo>
                    <a:pt x="1461" y="0"/>
                  </a:moveTo>
                  <a:lnTo>
                    <a:pt x="1012" y="23772"/>
                  </a:lnTo>
                  <a:lnTo>
                    <a:pt x="711" y="37783"/>
                  </a:lnTo>
                  <a:lnTo>
                    <a:pt x="419" y="47510"/>
                  </a:lnTo>
                  <a:lnTo>
                    <a:pt x="0" y="58432"/>
                  </a:lnTo>
                </a:path>
              </a:pathLst>
            </a:custGeom>
            <a:ln w="34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1989497" y="11730811"/>
              <a:ext cx="2540" cy="37465"/>
            </a:xfrm>
            <a:custGeom>
              <a:avLst/>
              <a:gdLst/>
              <a:ahLst/>
              <a:cxnLst/>
              <a:rect l="l" t="t" r="r" b="b"/>
              <a:pathLst>
                <a:path w="2539" h="37465">
                  <a:moveTo>
                    <a:pt x="2349" y="0"/>
                  </a:moveTo>
                  <a:lnTo>
                    <a:pt x="1915" y="10586"/>
                  </a:lnTo>
                  <a:lnTo>
                    <a:pt x="1526" y="17960"/>
                  </a:lnTo>
                  <a:lnTo>
                    <a:pt x="961" y="25584"/>
                  </a:lnTo>
                  <a:lnTo>
                    <a:pt x="0" y="36919"/>
                  </a:lnTo>
                </a:path>
              </a:pathLst>
            </a:custGeom>
            <a:ln w="33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1983778" y="11767731"/>
              <a:ext cx="5715" cy="52069"/>
            </a:xfrm>
            <a:custGeom>
              <a:avLst/>
              <a:gdLst/>
              <a:ahLst/>
              <a:cxnLst/>
              <a:rect l="l" t="t" r="r" b="b"/>
              <a:pathLst>
                <a:path w="5714" h="52070">
                  <a:moveTo>
                    <a:pt x="5719" y="0"/>
                  </a:moveTo>
                  <a:lnTo>
                    <a:pt x="2580" y="27332"/>
                  </a:lnTo>
                  <a:lnTo>
                    <a:pt x="938" y="41837"/>
                  </a:lnTo>
                  <a:lnTo>
                    <a:pt x="257" y="48368"/>
                  </a:lnTo>
                  <a:lnTo>
                    <a:pt x="0" y="51779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1998485" y="11591160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4" h="5715">
                  <a:moveTo>
                    <a:pt x="11448" y="5412"/>
                  </a:moveTo>
                  <a:lnTo>
                    <a:pt x="9843" y="4895"/>
                  </a:lnTo>
                  <a:lnTo>
                    <a:pt x="8237" y="4380"/>
                  </a:lnTo>
                </a:path>
                <a:path w="12064" h="5715">
                  <a:moveTo>
                    <a:pt x="8237" y="4380"/>
                  </a:moveTo>
                  <a:lnTo>
                    <a:pt x="5027" y="334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1988624" y="11583867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9861" y="7292"/>
                  </a:moveTo>
                  <a:lnTo>
                    <a:pt x="4834" y="3943"/>
                  </a:lnTo>
                  <a:lnTo>
                    <a:pt x="0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1980767" y="11579726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5" h="4445">
                  <a:moveTo>
                    <a:pt x="7856" y="4141"/>
                  </a:moveTo>
                  <a:lnTo>
                    <a:pt x="3021" y="198"/>
                  </a:lnTo>
                  <a:lnTo>
                    <a:pt x="0" y="0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1977745" y="115795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3021" y="198"/>
                  </a:moveTo>
                  <a:lnTo>
                    <a:pt x="0" y="0"/>
                  </a:lnTo>
                  <a:lnTo>
                    <a:pt x="733" y="3182"/>
                  </a:lnTo>
                </a:path>
              </a:pathLst>
            </a:custGeom>
            <a:ln w="34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9" name="object 69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966521" y="11514861"/>
              <a:ext cx="200072" cy="423202"/>
            </a:xfrm>
            <a:prstGeom prst="rect">
              <a:avLst/>
            </a:prstGeom>
          </p:spPr>
        </p:pic>
      </p:grpSp>
      <p:pic>
        <p:nvPicPr>
          <p:cNvPr id="700" name="object 700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2680568" y="11515562"/>
            <a:ext cx="166005" cy="402590"/>
          </a:xfrm>
          <a:prstGeom prst="rect">
            <a:avLst/>
          </a:prstGeom>
        </p:spPr>
      </p:pic>
      <p:pic>
        <p:nvPicPr>
          <p:cNvPr id="701" name="object 701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2944203" y="11578254"/>
            <a:ext cx="187958" cy="352853"/>
          </a:xfrm>
          <a:prstGeom prst="rect">
            <a:avLst/>
          </a:prstGeom>
        </p:spPr>
      </p:pic>
      <p:pic>
        <p:nvPicPr>
          <p:cNvPr id="702" name="object 702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211800" y="11570197"/>
            <a:ext cx="215917" cy="225659"/>
          </a:xfrm>
          <a:prstGeom prst="rect">
            <a:avLst/>
          </a:prstGeom>
        </p:spPr>
      </p:pic>
      <p:pic>
        <p:nvPicPr>
          <p:cNvPr id="703" name="object 703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564539" y="11554743"/>
            <a:ext cx="227262" cy="421192"/>
          </a:xfrm>
          <a:prstGeom prst="rect">
            <a:avLst/>
          </a:prstGeom>
        </p:spPr>
      </p:pic>
      <p:pic>
        <p:nvPicPr>
          <p:cNvPr id="704" name="object 704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3961807" y="11553906"/>
            <a:ext cx="199381" cy="207067"/>
          </a:xfrm>
          <a:prstGeom prst="rect">
            <a:avLst/>
          </a:prstGeom>
        </p:spPr>
      </p:pic>
      <p:grpSp>
        <p:nvGrpSpPr>
          <p:cNvPr id="705" name="object 705"/>
          <p:cNvGrpSpPr/>
          <p:nvPr/>
        </p:nvGrpSpPr>
        <p:grpSpPr>
          <a:xfrm>
            <a:off x="4237323" y="11475701"/>
            <a:ext cx="612775" cy="466725"/>
            <a:chOff x="4237323" y="11475701"/>
            <a:chExt cx="612775" cy="466725"/>
          </a:xfrm>
        </p:grpSpPr>
        <p:sp>
          <p:nvSpPr>
            <p:cNvPr id="706" name="object 706"/>
            <p:cNvSpPr/>
            <p:nvPr/>
          </p:nvSpPr>
          <p:spPr>
            <a:xfrm>
              <a:off x="4254786" y="1174143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254786" y="1174165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0" y="0"/>
                  </a:moveTo>
                  <a:lnTo>
                    <a:pt x="0" y="229"/>
                  </a:lnTo>
                  <a:lnTo>
                    <a:pt x="2866" y="200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257653" y="11743665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40">
                  <a:moveTo>
                    <a:pt x="0" y="0"/>
                  </a:moveTo>
                  <a:lnTo>
                    <a:pt x="2866" y="1775"/>
                  </a:lnTo>
                  <a:lnTo>
                    <a:pt x="11020" y="236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268673" y="11742834"/>
              <a:ext cx="22860" cy="3810"/>
            </a:xfrm>
            <a:custGeom>
              <a:avLst/>
              <a:gdLst/>
              <a:ahLst/>
              <a:cxnLst/>
              <a:rect l="l" t="t" r="r" b="b"/>
              <a:pathLst>
                <a:path w="22860" h="3809">
                  <a:moveTo>
                    <a:pt x="0" y="3199"/>
                  </a:moveTo>
                  <a:lnTo>
                    <a:pt x="8153" y="3792"/>
                  </a:lnTo>
                  <a:lnTo>
                    <a:pt x="22801" y="0"/>
                  </a:lnTo>
                </a:path>
              </a:pathLst>
            </a:custGeom>
            <a:ln w="34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291475" y="11728834"/>
              <a:ext cx="34290" cy="14604"/>
            </a:xfrm>
            <a:custGeom>
              <a:avLst/>
              <a:gdLst/>
              <a:ahLst/>
              <a:cxnLst/>
              <a:rect l="l" t="t" r="r" b="b"/>
              <a:pathLst>
                <a:path w="34289" h="14604">
                  <a:moveTo>
                    <a:pt x="0" y="14000"/>
                  </a:moveTo>
                  <a:lnTo>
                    <a:pt x="8772" y="11648"/>
                  </a:lnTo>
                  <a:lnTo>
                    <a:pt x="15251" y="9405"/>
                  </a:lnTo>
                  <a:lnTo>
                    <a:pt x="22635" y="5960"/>
                  </a:lnTo>
                  <a:lnTo>
                    <a:pt x="34124" y="0"/>
                  </a:lnTo>
                </a:path>
              </a:pathLst>
            </a:custGeom>
            <a:ln w="33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325599" y="11702393"/>
              <a:ext cx="39370" cy="26670"/>
            </a:xfrm>
            <a:custGeom>
              <a:avLst/>
              <a:gdLst/>
              <a:ahLst/>
              <a:cxnLst/>
              <a:rect l="l" t="t" r="r" b="b"/>
              <a:pathLst>
                <a:path w="39370" h="26670">
                  <a:moveTo>
                    <a:pt x="0" y="26441"/>
                  </a:moveTo>
                  <a:lnTo>
                    <a:pt x="11566" y="20286"/>
                  </a:lnTo>
                  <a:lnTo>
                    <a:pt x="19495" y="15480"/>
                  </a:lnTo>
                  <a:lnTo>
                    <a:pt x="27450" y="9544"/>
                  </a:lnTo>
                  <a:lnTo>
                    <a:pt x="39098" y="0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364698" y="11665951"/>
              <a:ext cx="34290" cy="36830"/>
            </a:xfrm>
            <a:custGeom>
              <a:avLst/>
              <a:gdLst/>
              <a:ahLst/>
              <a:cxnLst/>
              <a:rect l="l" t="t" r="r" b="b"/>
              <a:pathLst>
                <a:path w="34289" h="36829">
                  <a:moveTo>
                    <a:pt x="0" y="36441"/>
                  </a:moveTo>
                  <a:lnTo>
                    <a:pt x="11565" y="26740"/>
                  </a:lnTo>
                  <a:lnTo>
                    <a:pt x="18939" y="19711"/>
                  </a:lnTo>
                  <a:lnTo>
                    <a:pt x="25290" y="11936"/>
                  </a:lnTo>
                  <a:lnTo>
                    <a:pt x="33786" y="0"/>
                  </a:lnTo>
                </a:path>
              </a:pathLst>
            </a:custGeom>
            <a:ln w="32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398484" y="11625856"/>
              <a:ext cx="19685" cy="40640"/>
            </a:xfrm>
            <a:custGeom>
              <a:avLst/>
              <a:gdLst/>
              <a:ahLst/>
              <a:cxnLst/>
              <a:rect l="l" t="t" r="r" b="b"/>
              <a:pathLst>
                <a:path w="19685" h="40640">
                  <a:moveTo>
                    <a:pt x="0" y="40095"/>
                  </a:moveTo>
                  <a:lnTo>
                    <a:pt x="8270" y="28102"/>
                  </a:lnTo>
                  <a:lnTo>
                    <a:pt x="13047" y="19927"/>
                  </a:lnTo>
                  <a:lnTo>
                    <a:pt x="16149" y="11813"/>
                  </a:lnTo>
                  <a:lnTo>
                    <a:pt x="19394" y="0"/>
                  </a:lnTo>
                </a:path>
              </a:pathLst>
            </a:custGeom>
            <a:ln w="31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417878" y="11590268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0" y="35587"/>
                  </a:moveTo>
                  <a:lnTo>
                    <a:pt x="2949" y="23844"/>
                  </a:lnTo>
                  <a:lnTo>
                    <a:pt x="3985" y="16222"/>
                  </a:lnTo>
                  <a:lnTo>
                    <a:pt x="3155" y="9386"/>
                  </a:lnTo>
                  <a:lnTo>
                    <a:pt x="507" y="0"/>
                  </a:lnTo>
                </a:path>
              </a:pathLst>
            </a:custGeom>
            <a:ln w="31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400667" y="11565512"/>
              <a:ext cx="17780" cy="24765"/>
            </a:xfrm>
            <a:custGeom>
              <a:avLst/>
              <a:gdLst/>
              <a:ahLst/>
              <a:cxnLst/>
              <a:rect l="l" t="t" r="r" b="b"/>
              <a:pathLst>
                <a:path w="17779" h="24765">
                  <a:moveTo>
                    <a:pt x="17718" y="24755"/>
                  </a:moveTo>
                  <a:lnTo>
                    <a:pt x="14784" y="15538"/>
                  </a:lnTo>
                  <a:lnTo>
                    <a:pt x="11961" y="9887"/>
                  </a:lnTo>
                  <a:lnTo>
                    <a:pt x="7586" y="5481"/>
                  </a:lnTo>
                  <a:lnTo>
                    <a:pt x="0" y="0"/>
                  </a:lnTo>
                </a:path>
              </a:pathLst>
            </a:custGeom>
            <a:ln w="32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371344" y="11555424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5" h="10159">
                  <a:moveTo>
                    <a:pt x="29323" y="10087"/>
                  </a:moveTo>
                  <a:lnTo>
                    <a:pt x="21554" y="4835"/>
                  </a:lnTo>
                  <a:lnTo>
                    <a:pt x="15910" y="2034"/>
                  </a:lnTo>
                  <a:lnTo>
                    <a:pt x="9642" y="737"/>
                  </a:lnTo>
                  <a:lnTo>
                    <a:pt x="0" y="0"/>
                  </a:lnTo>
                </a:path>
              </a:pathLst>
            </a:custGeom>
            <a:ln w="32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341273" y="11554933"/>
              <a:ext cx="30480" cy="6350"/>
            </a:xfrm>
            <a:custGeom>
              <a:avLst/>
              <a:gdLst/>
              <a:ahLst/>
              <a:cxnLst/>
              <a:rect l="l" t="t" r="r" b="b"/>
              <a:pathLst>
                <a:path w="30479" h="6350">
                  <a:moveTo>
                    <a:pt x="30071" y="491"/>
                  </a:moveTo>
                  <a:lnTo>
                    <a:pt x="20417" y="0"/>
                  </a:lnTo>
                  <a:lnTo>
                    <a:pt x="14066" y="424"/>
                  </a:lnTo>
                  <a:lnTo>
                    <a:pt x="8200" y="2294"/>
                  </a:lnTo>
                  <a:lnTo>
                    <a:pt x="0" y="6140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321240" y="11561073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20032" y="0"/>
                  </a:moveTo>
                  <a:lnTo>
                    <a:pt x="11988" y="4048"/>
                  </a:lnTo>
                  <a:lnTo>
                    <a:pt x="7220" y="7341"/>
                  </a:lnTo>
                  <a:lnTo>
                    <a:pt x="3850" y="11627"/>
                  </a:lnTo>
                  <a:lnTo>
                    <a:pt x="0" y="18655"/>
                  </a:lnTo>
                </a:path>
              </a:pathLst>
            </a:custGeom>
            <a:ln w="32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316249" y="11579728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4">
                  <a:moveTo>
                    <a:pt x="4991" y="0"/>
                  </a:moveTo>
                  <a:lnTo>
                    <a:pt x="1419" y="7139"/>
                  </a:lnTo>
                  <a:lnTo>
                    <a:pt x="0" y="12211"/>
                  </a:lnTo>
                  <a:lnTo>
                    <a:pt x="526" y="17638"/>
                  </a:lnTo>
                  <a:lnTo>
                    <a:pt x="2793" y="25841"/>
                  </a:lnTo>
                </a:path>
              </a:pathLst>
            </a:custGeom>
            <a:ln w="33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319042" y="11605570"/>
              <a:ext cx="19685" cy="24765"/>
            </a:xfrm>
            <a:custGeom>
              <a:avLst/>
              <a:gdLst/>
              <a:ahLst/>
              <a:cxnLst/>
              <a:rect l="l" t="t" r="r" b="b"/>
              <a:pathLst>
                <a:path w="19685" h="24765">
                  <a:moveTo>
                    <a:pt x="0" y="0"/>
                  </a:moveTo>
                  <a:lnTo>
                    <a:pt x="2603" y="8186"/>
                  </a:lnTo>
                  <a:lnTo>
                    <a:pt x="5493" y="13495"/>
                  </a:lnTo>
                  <a:lnTo>
                    <a:pt x="10486" y="18247"/>
                  </a:lnTo>
                  <a:lnTo>
                    <a:pt x="19404" y="24765"/>
                  </a:lnTo>
                </a:path>
              </a:pathLst>
            </a:custGeom>
            <a:ln w="33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338446" y="11630335"/>
              <a:ext cx="39370" cy="16510"/>
            </a:xfrm>
            <a:custGeom>
              <a:avLst/>
              <a:gdLst/>
              <a:ahLst/>
              <a:cxnLst/>
              <a:rect l="l" t="t" r="r" b="b"/>
              <a:pathLst>
                <a:path w="39370" h="16509">
                  <a:moveTo>
                    <a:pt x="0" y="0"/>
                  </a:moveTo>
                  <a:lnTo>
                    <a:pt x="9227" y="6386"/>
                  </a:lnTo>
                  <a:lnTo>
                    <a:pt x="16389" y="10221"/>
                  </a:lnTo>
                  <a:lnTo>
                    <a:pt x="25165" y="13039"/>
                  </a:lnTo>
                  <a:lnTo>
                    <a:pt x="39231" y="16376"/>
                  </a:lnTo>
                </a:path>
              </a:pathLst>
            </a:custGeom>
            <a:ln w="33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377678" y="11646712"/>
              <a:ext cx="50800" cy="5715"/>
            </a:xfrm>
            <a:custGeom>
              <a:avLst/>
              <a:gdLst/>
              <a:ahLst/>
              <a:cxnLst/>
              <a:rect l="l" t="t" r="r" b="b"/>
              <a:pathLst>
                <a:path w="50800" h="5715">
                  <a:moveTo>
                    <a:pt x="0" y="0"/>
                  </a:moveTo>
                  <a:lnTo>
                    <a:pt x="14241" y="3161"/>
                  </a:lnTo>
                  <a:lnTo>
                    <a:pt x="24240" y="4752"/>
                  </a:lnTo>
                  <a:lnTo>
                    <a:pt x="34723" y="5255"/>
                  </a:lnTo>
                  <a:lnTo>
                    <a:pt x="50417" y="5153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428096" y="11647551"/>
              <a:ext cx="47625" cy="4445"/>
            </a:xfrm>
            <a:custGeom>
              <a:avLst/>
              <a:gdLst/>
              <a:ahLst/>
              <a:cxnLst/>
              <a:rect l="l" t="t" r="r" b="b"/>
              <a:pathLst>
                <a:path w="47625" h="4445">
                  <a:moveTo>
                    <a:pt x="0" y="4313"/>
                  </a:moveTo>
                  <a:lnTo>
                    <a:pt x="15643" y="4064"/>
                  </a:lnTo>
                  <a:lnTo>
                    <a:pt x="25766" y="3531"/>
                  </a:lnTo>
                  <a:lnTo>
                    <a:pt x="34789" y="2311"/>
                  </a:lnTo>
                  <a:lnTo>
                    <a:pt x="47128" y="0"/>
                  </a:lnTo>
                </a:path>
              </a:pathLst>
            </a:custGeom>
            <a:ln w="31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4475224" y="11639004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90">
                  <a:moveTo>
                    <a:pt x="0" y="8546"/>
                  </a:moveTo>
                  <a:lnTo>
                    <a:pt x="12090" y="6169"/>
                  </a:lnTo>
                  <a:lnTo>
                    <a:pt x="19377" y="4486"/>
                  </a:lnTo>
                  <a:lnTo>
                    <a:pt x="24791" y="2696"/>
                  </a:lnTo>
                  <a:lnTo>
                    <a:pt x="31261" y="0"/>
                  </a:lnTo>
                </a:path>
              </a:pathLst>
            </a:custGeom>
            <a:ln w="31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4506486" y="11633034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5" h="6350">
                  <a:moveTo>
                    <a:pt x="0" y="5970"/>
                  </a:moveTo>
                  <a:lnTo>
                    <a:pt x="10635" y="1413"/>
                  </a:lnTo>
                  <a:lnTo>
                    <a:pt x="9887" y="0"/>
                  </a:lnTo>
                </a:path>
              </a:pathLst>
            </a:custGeom>
            <a:ln w="32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4507126" y="11631621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5">
                  <a:moveTo>
                    <a:pt x="9247" y="1413"/>
                  </a:moveTo>
                  <a:lnTo>
                    <a:pt x="8499" y="0"/>
                  </a:lnTo>
                  <a:lnTo>
                    <a:pt x="0" y="4074"/>
                  </a:lnTo>
                </a:path>
              </a:pathLst>
            </a:custGeom>
            <a:ln w="33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4487085" y="11635695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20" h="15240">
                  <a:moveTo>
                    <a:pt x="20041" y="0"/>
                  </a:moveTo>
                  <a:lnTo>
                    <a:pt x="11541" y="4073"/>
                  </a:lnTo>
                  <a:lnTo>
                    <a:pt x="0" y="14964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4465625" y="11650660"/>
              <a:ext cx="21590" cy="27305"/>
            </a:xfrm>
            <a:custGeom>
              <a:avLst/>
              <a:gdLst/>
              <a:ahLst/>
              <a:cxnLst/>
              <a:rect l="l" t="t" r="r" b="b"/>
              <a:pathLst>
                <a:path w="21589" h="27304">
                  <a:moveTo>
                    <a:pt x="21459" y="0"/>
                  </a:moveTo>
                  <a:lnTo>
                    <a:pt x="14632" y="6552"/>
                  </a:lnTo>
                  <a:lnTo>
                    <a:pt x="10120" y="11575"/>
                  </a:lnTo>
                  <a:lnTo>
                    <a:pt x="5914" y="17623"/>
                  </a:lnTo>
                  <a:lnTo>
                    <a:pt x="0" y="27251"/>
                  </a:lnTo>
                </a:path>
              </a:pathLst>
            </a:custGeom>
            <a:ln w="33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4451318" y="11677911"/>
              <a:ext cx="14604" cy="34925"/>
            </a:xfrm>
            <a:custGeom>
              <a:avLst/>
              <a:gdLst/>
              <a:ahLst/>
              <a:cxnLst/>
              <a:rect l="l" t="t" r="r" b="b"/>
              <a:pathLst>
                <a:path w="14604" h="34925">
                  <a:moveTo>
                    <a:pt x="14306" y="0"/>
                  </a:moveTo>
                  <a:lnTo>
                    <a:pt x="8504" y="9745"/>
                  </a:lnTo>
                  <a:lnTo>
                    <a:pt x="5080" y="16612"/>
                  </a:lnTo>
                  <a:lnTo>
                    <a:pt x="2692" y="23858"/>
                  </a:lnTo>
                  <a:lnTo>
                    <a:pt x="0" y="34740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4448079" y="11712652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10" h="34290">
                  <a:moveTo>
                    <a:pt x="3239" y="0"/>
                  </a:moveTo>
                  <a:lnTo>
                    <a:pt x="776" y="10874"/>
                  </a:lnTo>
                  <a:lnTo>
                    <a:pt x="0" y="18062"/>
                  </a:lnTo>
                  <a:lnTo>
                    <a:pt x="947" y="24770"/>
                  </a:lnTo>
                  <a:lnTo>
                    <a:pt x="3659" y="34207"/>
                  </a:lnTo>
                </a:path>
              </a:pathLst>
            </a:custGeom>
            <a:ln w="32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4451738" y="11746859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70">
                  <a:moveTo>
                    <a:pt x="0" y="0"/>
                  </a:moveTo>
                  <a:lnTo>
                    <a:pt x="2997" y="9315"/>
                  </a:lnTo>
                  <a:lnTo>
                    <a:pt x="5945" y="15175"/>
                  </a:lnTo>
                  <a:lnTo>
                    <a:pt x="10599" y="20058"/>
                  </a:lnTo>
                  <a:lnTo>
                    <a:pt x="18711" y="26443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4470450" y="1177330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40">
                  <a:moveTo>
                    <a:pt x="0" y="0"/>
                  </a:moveTo>
                  <a:lnTo>
                    <a:pt x="8386" y="6208"/>
                  </a:lnTo>
                  <a:lnTo>
                    <a:pt x="14956" y="9852"/>
                  </a:lnTo>
                  <a:lnTo>
                    <a:pt x="23109" y="12352"/>
                  </a:lnTo>
                  <a:lnTo>
                    <a:pt x="36240" y="15124"/>
                  </a:lnTo>
                </a:path>
              </a:pathLst>
            </a:custGeom>
            <a:ln w="32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4506691" y="11788427"/>
              <a:ext cx="51435" cy="3810"/>
            </a:xfrm>
            <a:custGeom>
              <a:avLst/>
              <a:gdLst/>
              <a:ahLst/>
              <a:cxnLst/>
              <a:rect l="l" t="t" r="r" b="b"/>
              <a:pathLst>
                <a:path w="51435" h="3809">
                  <a:moveTo>
                    <a:pt x="0" y="0"/>
                  </a:moveTo>
                  <a:lnTo>
                    <a:pt x="13365" y="2577"/>
                  </a:lnTo>
                  <a:lnTo>
                    <a:pt x="23154" y="3714"/>
                  </a:lnTo>
                  <a:lnTo>
                    <a:pt x="34167" y="3663"/>
                  </a:lnTo>
                  <a:lnTo>
                    <a:pt x="51205" y="2672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4557896" y="11783585"/>
              <a:ext cx="54610" cy="7620"/>
            </a:xfrm>
            <a:custGeom>
              <a:avLst/>
              <a:gdLst/>
              <a:ahLst/>
              <a:cxnLst/>
              <a:rect l="l" t="t" r="r" b="b"/>
              <a:pathLst>
                <a:path w="54610" h="7620">
                  <a:moveTo>
                    <a:pt x="0" y="7515"/>
                  </a:moveTo>
                  <a:lnTo>
                    <a:pt x="17086" y="6365"/>
                  </a:lnTo>
                  <a:lnTo>
                    <a:pt x="28442" y="5199"/>
                  </a:lnTo>
                  <a:lnTo>
                    <a:pt x="39161" y="3312"/>
                  </a:lnTo>
                  <a:lnTo>
                    <a:pt x="54338" y="0"/>
                  </a:lnTo>
                </a:path>
              </a:pathLst>
            </a:custGeom>
            <a:ln w="32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651647" y="11511730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3175" y="10536"/>
                  </a:moveTo>
                  <a:lnTo>
                    <a:pt x="2544" y="9390"/>
                  </a:lnTo>
                  <a:lnTo>
                    <a:pt x="1913" y="8243"/>
                  </a:lnTo>
                </a:path>
                <a:path w="3175" h="10795">
                  <a:moveTo>
                    <a:pt x="1913" y="8243"/>
                  </a:moveTo>
                  <a:lnTo>
                    <a:pt x="651" y="59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650994" y="11499293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652" y="12437"/>
                  </a:moveTo>
                  <a:lnTo>
                    <a:pt x="0" y="6487"/>
                  </a:lnTo>
                  <a:lnTo>
                    <a:pt x="4239" y="0"/>
                  </a:lnTo>
                </a:path>
              </a:pathLst>
            </a:custGeom>
            <a:ln w="34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655234" y="11492805"/>
              <a:ext cx="17780" cy="6985"/>
            </a:xfrm>
            <a:custGeom>
              <a:avLst/>
              <a:gdLst/>
              <a:ahLst/>
              <a:cxnLst/>
              <a:rect l="l" t="t" r="r" b="b"/>
              <a:pathLst>
                <a:path w="17779" h="6984">
                  <a:moveTo>
                    <a:pt x="0" y="6487"/>
                  </a:moveTo>
                  <a:lnTo>
                    <a:pt x="4239" y="0"/>
                  </a:lnTo>
                  <a:lnTo>
                    <a:pt x="17212" y="474"/>
                  </a:lnTo>
                </a:path>
              </a:pathLst>
            </a:custGeom>
            <a:ln w="34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672446" y="11493279"/>
              <a:ext cx="34925" cy="13970"/>
            </a:xfrm>
            <a:custGeom>
              <a:avLst/>
              <a:gdLst/>
              <a:ahLst/>
              <a:cxnLst/>
              <a:rect l="l" t="t" r="r" b="b"/>
              <a:pathLst>
                <a:path w="34925" h="13970">
                  <a:moveTo>
                    <a:pt x="0" y="0"/>
                  </a:moveTo>
                  <a:lnTo>
                    <a:pt x="7841" y="482"/>
                  </a:lnTo>
                  <a:lnTo>
                    <a:pt x="14081" y="2081"/>
                  </a:lnTo>
                  <a:lnTo>
                    <a:pt x="21983" y="6091"/>
                  </a:lnTo>
                  <a:lnTo>
                    <a:pt x="34811" y="13806"/>
                  </a:lnTo>
                </a:path>
              </a:pathLst>
            </a:custGeom>
            <a:ln w="33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4707258" y="11507086"/>
              <a:ext cx="48260" cy="40640"/>
            </a:xfrm>
            <a:custGeom>
              <a:avLst/>
              <a:gdLst/>
              <a:ahLst/>
              <a:cxnLst/>
              <a:rect l="l" t="t" r="r" b="b"/>
              <a:pathLst>
                <a:path w="48260" h="40640">
                  <a:moveTo>
                    <a:pt x="0" y="0"/>
                  </a:moveTo>
                  <a:lnTo>
                    <a:pt x="13031" y="8130"/>
                  </a:lnTo>
                  <a:lnTo>
                    <a:pt x="22359" y="15053"/>
                  </a:lnTo>
                  <a:lnTo>
                    <a:pt x="32468" y="24559"/>
                  </a:lnTo>
                  <a:lnTo>
                    <a:pt x="47843" y="40440"/>
                  </a:lnTo>
                </a:path>
              </a:pathLst>
            </a:custGeom>
            <a:ln w="33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755102" y="11547526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47625" h="66675">
                  <a:moveTo>
                    <a:pt x="0" y="0"/>
                  </a:moveTo>
                  <a:lnTo>
                    <a:pt x="15369" y="16281"/>
                  </a:lnTo>
                  <a:lnTo>
                    <a:pt x="25441" y="28596"/>
                  </a:lnTo>
                  <a:lnTo>
                    <a:pt x="34667" y="43144"/>
                  </a:lnTo>
                  <a:lnTo>
                    <a:pt x="47501" y="66124"/>
                  </a:lnTo>
                </a:path>
              </a:pathLst>
            </a:custGeom>
            <a:ln w="31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4802603" y="11613651"/>
              <a:ext cx="28575" cy="85090"/>
            </a:xfrm>
            <a:custGeom>
              <a:avLst/>
              <a:gdLst/>
              <a:ahLst/>
              <a:cxnLst/>
              <a:rect l="l" t="t" r="r" b="b"/>
              <a:pathLst>
                <a:path w="28575" h="85090">
                  <a:moveTo>
                    <a:pt x="0" y="0"/>
                  </a:moveTo>
                  <a:lnTo>
                    <a:pt x="12534" y="23266"/>
                  </a:lnTo>
                  <a:lnTo>
                    <a:pt x="19663" y="39821"/>
                  </a:lnTo>
                  <a:lnTo>
                    <a:pt x="24042" y="57582"/>
                  </a:lnTo>
                  <a:lnTo>
                    <a:pt x="28326" y="84470"/>
                  </a:lnTo>
                </a:path>
              </a:pathLst>
            </a:custGeom>
            <a:ln w="30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824232" y="11698122"/>
              <a:ext cx="11430" cy="90170"/>
            </a:xfrm>
            <a:custGeom>
              <a:avLst/>
              <a:gdLst/>
              <a:ahLst/>
              <a:cxnLst/>
              <a:rect l="l" t="t" r="r" b="b"/>
              <a:pathLst>
                <a:path w="11429" h="90170">
                  <a:moveTo>
                    <a:pt x="6698" y="0"/>
                  </a:moveTo>
                  <a:lnTo>
                    <a:pt x="10435" y="26975"/>
                  </a:lnTo>
                  <a:lnTo>
                    <a:pt x="10983" y="45350"/>
                  </a:lnTo>
                  <a:lnTo>
                    <a:pt x="7714" y="63570"/>
                  </a:lnTo>
                  <a:lnTo>
                    <a:pt x="0" y="90078"/>
                  </a:lnTo>
                </a:path>
              </a:pathLst>
            </a:custGeom>
            <a:ln w="29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779218" y="11788201"/>
              <a:ext cx="45085" cy="81280"/>
            </a:xfrm>
            <a:custGeom>
              <a:avLst/>
              <a:gdLst/>
              <a:ahLst/>
              <a:cxnLst/>
              <a:rect l="l" t="t" r="r" b="b"/>
              <a:pathLst>
                <a:path w="45085" h="81279">
                  <a:moveTo>
                    <a:pt x="45013" y="0"/>
                  </a:moveTo>
                  <a:lnTo>
                    <a:pt x="36700" y="26366"/>
                  </a:lnTo>
                  <a:lnTo>
                    <a:pt x="29240" y="43593"/>
                  </a:lnTo>
                  <a:lnTo>
                    <a:pt x="18413" y="59274"/>
                  </a:lnTo>
                  <a:lnTo>
                    <a:pt x="0" y="81004"/>
                  </a:lnTo>
                </a:path>
              </a:pathLst>
            </a:custGeom>
            <a:ln w="29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707621" y="11869205"/>
              <a:ext cx="71755" cy="58419"/>
            </a:xfrm>
            <a:custGeom>
              <a:avLst/>
              <a:gdLst/>
              <a:ahLst/>
              <a:cxnLst/>
              <a:rect l="l" t="t" r="r" b="b"/>
              <a:pathLst>
                <a:path w="71754" h="58420">
                  <a:moveTo>
                    <a:pt x="71596" y="0"/>
                  </a:moveTo>
                  <a:lnTo>
                    <a:pt x="52767" y="21376"/>
                  </a:lnTo>
                  <a:lnTo>
                    <a:pt x="39033" y="34582"/>
                  </a:lnTo>
                  <a:lnTo>
                    <a:pt x="23681" y="45090"/>
                  </a:lnTo>
                  <a:lnTo>
                    <a:pt x="0" y="58372"/>
                  </a:lnTo>
                </a:path>
              </a:pathLst>
            </a:custGeom>
            <a:ln w="29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5" name="object 745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088514" y="11615736"/>
            <a:ext cx="355859" cy="244293"/>
          </a:xfrm>
          <a:prstGeom prst="rect">
            <a:avLst/>
          </a:prstGeom>
        </p:spPr>
      </p:pic>
      <p:pic>
        <p:nvPicPr>
          <p:cNvPr id="746" name="object 746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647409" y="11541136"/>
            <a:ext cx="160075" cy="447652"/>
          </a:xfrm>
          <a:prstGeom prst="rect">
            <a:avLst/>
          </a:prstGeom>
        </p:spPr>
      </p:pic>
      <p:pic>
        <p:nvPicPr>
          <p:cNvPr id="747" name="object 747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88144" y="11656935"/>
            <a:ext cx="263872" cy="149192"/>
          </a:xfrm>
          <a:prstGeom prst="rect">
            <a:avLst/>
          </a:prstGeom>
        </p:spPr>
      </p:pic>
      <p:pic>
        <p:nvPicPr>
          <p:cNvPr id="748" name="object 748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6430988" y="11631826"/>
            <a:ext cx="231700" cy="355349"/>
          </a:xfrm>
          <a:prstGeom prst="rect">
            <a:avLst/>
          </a:prstGeom>
        </p:spPr>
      </p:pic>
      <p:pic>
        <p:nvPicPr>
          <p:cNvPr id="749" name="object 749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6880974" y="11607662"/>
            <a:ext cx="239639" cy="265731"/>
          </a:xfrm>
          <a:prstGeom prst="rect">
            <a:avLst/>
          </a:prstGeom>
        </p:spPr>
      </p:pic>
      <p:pic>
        <p:nvPicPr>
          <p:cNvPr id="750" name="object 750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7243219" y="11600790"/>
            <a:ext cx="409699" cy="270815"/>
          </a:xfrm>
          <a:prstGeom prst="rect">
            <a:avLst/>
          </a:prstGeom>
        </p:spPr>
      </p:pic>
      <p:grpSp>
        <p:nvGrpSpPr>
          <p:cNvPr id="751" name="object 751"/>
          <p:cNvGrpSpPr/>
          <p:nvPr/>
        </p:nvGrpSpPr>
        <p:grpSpPr>
          <a:xfrm>
            <a:off x="7609347" y="11476933"/>
            <a:ext cx="217170" cy="510540"/>
            <a:chOff x="7609347" y="11476933"/>
            <a:chExt cx="217170" cy="510540"/>
          </a:xfrm>
        </p:grpSpPr>
        <p:sp>
          <p:nvSpPr>
            <p:cNvPr id="752" name="object 752"/>
            <p:cNvSpPr/>
            <p:nvPr/>
          </p:nvSpPr>
          <p:spPr>
            <a:xfrm>
              <a:off x="7629181" y="11498055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5" h="8254">
                  <a:moveTo>
                    <a:pt x="5267" y="7700"/>
                  </a:moveTo>
                  <a:lnTo>
                    <a:pt x="4579" y="6725"/>
                  </a:lnTo>
                  <a:lnTo>
                    <a:pt x="3891" y="5750"/>
                  </a:lnTo>
                </a:path>
                <a:path w="5715" h="8254">
                  <a:moveTo>
                    <a:pt x="3891" y="5750"/>
                  </a:moveTo>
                  <a:lnTo>
                    <a:pt x="2515" y="38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7626666" y="1149425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09">
                  <a:moveTo>
                    <a:pt x="2514" y="3802"/>
                  </a:moveTo>
                  <a:lnTo>
                    <a:pt x="0" y="0"/>
                  </a:lnTo>
                  <a:lnTo>
                    <a:pt x="3589" y="813"/>
                  </a:lnTo>
                </a:path>
              </a:pathLst>
            </a:custGeom>
            <a:ln w="34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7630256" y="11495066"/>
              <a:ext cx="20320" cy="16510"/>
            </a:xfrm>
            <a:custGeom>
              <a:avLst/>
              <a:gdLst/>
              <a:ahLst/>
              <a:cxnLst/>
              <a:rect l="l" t="t" r="r" b="b"/>
              <a:pathLst>
                <a:path w="20320" h="16509">
                  <a:moveTo>
                    <a:pt x="0" y="0"/>
                  </a:moveTo>
                  <a:lnTo>
                    <a:pt x="2327" y="708"/>
                  </a:lnTo>
                  <a:lnTo>
                    <a:pt x="5162" y="2618"/>
                  </a:lnTo>
                  <a:lnTo>
                    <a:pt x="10355" y="7236"/>
                  </a:lnTo>
                  <a:lnTo>
                    <a:pt x="19760" y="16070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7650016" y="11511136"/>
              <a:ext cx="43180" cy="48260"/>
            </a:xfrm>
            <a:custGeom>
              <a:avLst/>
              <a:gdLst/>
              <a:ahLst/>
              <a:cxnLst/>
              <a:rect l="l" t="t" r="r" b="b"/>
              <a:pathLst>
                <a:path w="43179" h="48259">
                  <a:moveTo>
                    <a:pt x="0" y="0"/>
                  </a:moveTo>
                  <a:lnTo>
                    <a:pt x="9764" y="9328"/>
                  </a:lnTo>
                  <a:lnTo>
                    <a:pt x="17478" y="17416"/>
                  </a:lnTo>
                  <a:lnTo>
                    <a:pt x="27153" y="28742"/>
                  </a:lnTo>
                  <a:lnTo>
                    <a:pt x="42804" y="47787"/>
                  </a:lnTo>
                </a:path>
              </a:pathLst>
            </a:custGeom>
            <a:ln w="34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7692820" y="11558923"/>
              <a:ext cx="55244" cy="79375"/>
            </a:xfrm>
            <a:custGeom>
              <a:avLst/>
              <a:gdLst/>
              <a:ahLst/>
              <a:cxnLst/>
              <a:rect l="l" t="t" r="r" b="b"/>
              <a:pathLst>
                <a:path w="55245" h="79375">
                  <a:moveTo>
                    <a:pt x="0" y="0"/>
                  </a:moveTo>
                  <a:lnTo>
                    <a:pt x="15842" y="19533"/>
                  </a:lnTo>
                  <a:lnTo>
                    <a:pt x="26865" y="34280"/>
                  </a:lnTo>
                  <a:lnTo>
                    <a:pt x="38237" y="51654"/>
                  </a:lnTo>
                  <a:lnTo>
                    <a:pt x="55126" y="79067"/>
                  </a:lnTo>
                </a:path>
              </a:pathLst>
            </a:custGeom>
            <a:ln w="32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7747947" y="11637990"/>
              <a:ext cx="47625" cy="98425"/>
            </a:xfrm>
            <a:custGeom>
              <a:avLst/>
              <a:gdLst/>
              <a:ahLst/>
              <a:cxnLst/>
              <a:rect l="l" t="t" r="r" b="b"/>
              <a:pathLst>
                <a:path w="47625" h="98425">
                  <a:moveTo>
                    <a:pt x="0" y="0"/>
                  </a:moveTo>
                  <a:lnTo>
                    <a:pt x="16765" y="27707"/>
                  </a:lnTo>
                  <a:lnTo>
                    <a:pt x="27274" y="47142"/>
                  </a:lnTo>
                  <a:lnTo>
                    <a:pt x="35956" y="67484"/>
                  </a:lnTo>
                  <a:lnTo>
                    <a:pt x="47238" y="97912"/>
                  </a:lnTo>
                </a:path>
              </a:pathLst>
            </a:custGeom>
            <a:ln w="29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7795186" y="11735903"/>
              <a:ext cx="17145" cy="98425"/>
            </a:xfrm>
            <a:custGeom>
              <a:avLst/>
              <a:gdLst/>
              <a:ahLst/>
              <a:cxnLst/>
              <a:rect l="l" t="t" r="r" b="b"/>
              <a:pathLst>
                <a:path w="17145" h="98425">
                  <a:moveTo>
                    <a:pt x="0" y="0"/>
                  </a:moveTo>
                  <a:lnTo>
                    <a:pt x="10770" y="30427"/>
                  </a:lnTo>
                  <a:lnTo>
                    <a:pt x="15869" y="50762"/>
                  </a:lnTo>
                  <a:lnTo>
                    <a:pt x="16652" y="70180"/>
                  </a:lnTo>
                  <a:lnTo>
                    <a:pt x="14477" y="97853"/>
                  </a:lnTo>
                </a:path>
              </a:pathLst>
            </a:custGeom>
            <a:ln w="28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7770394" y="11833756"/>
              <a:ext cx="39370" cy="82550"/>
            </a:xfrm>
            <a:custGeom>
              <a:avLst/>
              <a:gdLst/>
              <a:ahLst/>
              <a:cxnLst/>
              <a:rect l="l" t="t" r="r" b="b"/>
              <a:pathLst>
                <a:path w="39370" h="82550">
                  <a:moveTo>
                    <a:pt x="39268" y="0"/>
                  </a:moveTo>
                  <a:lnTo>
                    <a:pt x="36254" y="27431"/>
                  </a:lnTo>
                  <a:lnTo>
                    <a:pt x="31158" y="45155"/>
                  </a:lnTo>
                  <a:lnTo>
                    <a:pt x="20301" y="60893"/>
                  </a:lnTo>
                  <a:lnTo>
                    <a:pt x="0" y="82369"/>
                  </a:lnTo>
                </a:path>
              </a:pathLst>
            </a:custGeom>
            <a:ln w="28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7684324" y="11916126"/>
              <a:ext cx="86360" cy="56515"/>
            </a:xfrm>
            <a:custGeom>
              <a:avLst/>
              <a:gdLst/>
              <a:ahLst/>
              <a:cxnLst/>
              <a:rect l="l" t="t" r="r" b="b"/>
              <a:pathLst>
                <a:path w="86359" h="56515">
                  <a:moveTo>
                    <a:pt x="86069" y="0"/>
                  </a:moveTo>
                  <a:lnTo>
                    <a:pt x="65037" y="21065"/>
                  </a:lnTo>
                  <a:lnTo>
                    <a:pt x="49061" y="33935"/>
                  </a:lnTo>
                  <a:lnTo>
                    <a:pt x="30071" y="43871"/>
                  </a:lnTo>
                  <a:lnTo>
                    <a:pt x="0" y="56138"/>
                  </a:lnTo>
                </a:path>
              </a:pathLst>
            </a:custGeom>
            <a:ln w="29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95" y="594332"/>
            <a:ext cx="298852" cy="3453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24" y="638193"/>
            <a:ext cx="72663" cy="2340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566" y="634252"/>
            <a:ext cx="235424" cy="2613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566" y="737231"/>
            <a:ext cx="444218" cy="1931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5817" y="749840"/>
            <a:ext cx="194423" cy="1793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63934" y="727757"/>
            <a:ext cx="181946" cy="1921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9451" y="620875"/>
            <a:ext cx="316368" cy="2861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63104" y="703728"/>
            <a:ext cx="166797" cy="2059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22057" y="712554"/>
            <a:ext cx="250141" cy="18870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519088" y="590094"/>
            <a:ext cx="284480" cy="514984"/>
            <a:chOff x="3519088" y="590094"/>
            <a:chExt cx="284480" cy="514984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9088" y="590094"/>
              <a:ext cx="77653" cy="2949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9359" y="710612"/>
              <a:ext cx="174009" cy="39388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38363" y="851022"/>
            <a:ext cx="75427" cy="1001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58454" y="684164"/>
            <a:ext cx="351316" cy="1744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47506" y="663538"/>
            <a:ext cx="170042" cy="1702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97809" y="658141"/>
            <a:ext cx="205671" cy="13584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350581" y="672734"/>
            <a:ext cx="187852" cy="15113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970270" y="543424"/>
            <a:ext cx="557530" cy="287655"/>
            <a:chOff x="7970270" y="543424"/>
            <a:chExt cx="557530" cy="287655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70270" y="668741"/>
              <a:ext cx="232989" cy="138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0939" y="543424"/>
              <a:ext cx="109102" cy="2873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0814" y="635540"/>
              <a:ext cx="166766" cy="18519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09548" y="664048"/>
            <a:ext cx="170603" cy="1535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110916" y="563483"/>
            <a:ext cx="190754" cy="27991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351551" y="667880"/>
            <a:ext cx="217374" cy="15826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3723" y="1414331"/>
            <a:ext cx="216916" cy="28270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12937" y="1491983"/>
            <a:ext cx="203947" cy="19651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41992" y="1346818"/>
            <a:ext cx="270019" cy="46111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89224" y="1485734"/>
            <a:ext cx="177389" cy="1770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37130" y="1398027"/>
            <a:ext cx="417858" cy="27218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630883" y="1486821"/>
            <a:ext cx="200595" cy="17055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04510" y="1478482"/>
            <a:ext cx="190276" cy="19513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330685" y="1634605"/>
            <a:ext cx="107558" cy="7881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887006" y="1399729"/>
            <a:ext cx="343616" cy="33629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584618" y="1499274"/>
            <a:ext cx="213995" cy="231775"/>
            <a:chOff x="4584618" y="1499274"/>
            <a:chExt cx="213995" cy="231775"/>
          </a:xfrm>
        </p:grpSpPr>
        <p:sp>
          <p:nvSpPr>
            <p:cNvPr id="36" name="object 36"/>
            <p:cNvSpPr/>
            <p:nvPr/>
          </p:nvSpPr>
          <p:spPr>
            <a:xfrm>
              <a:off x="4770244" y="1547783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5210"/>
                  </a:moveTo>
                  <a:lnTo>
                    <a:pt x="229" y="4637"/>
                  </a:lnTo>
                  <a:lnTo>
                    <a:pt x="458" y="4064"/>
                  </a:lnTo>
                </a:path>
                <a:path w="1904" h="5715">
                  <a:moveTo>
                    <a:pt x="458" y="4064"/>
                  </a:moveTo>
                  <a:lnTo>
                    <a:pt x="917" y="2917"/>
                  </a:lnTo>
                  <a:lnTo>
                    <a:pt x="17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71900" y="1540604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19">
                  <a:moveTo>
                    <a:pt x="62" y="7179"/>
                  </a:moveTo>
                  <a:lnTo>
                    <a:pt x="861" y="4261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66085" y="1531497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5814" y="9107"/>
                  </a:moveTo>
                  <a:lnTo>
                    <a:pt x="4952" y="4845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51316" y="1522737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90">
                  <a:moveTo>
                    <a:pt x="14769" y="8759"/>
                  </a:moveTo>
                  <a:lnTo>
                    <a:pt x="9817" y="3914"/>
                  </a:lnTo>
                  <a:lnTo>
                    <a:pt x="0" y="0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27878" y="1517188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5">
                  <a:moveTo>
                    <a:pt x="23437" y="5549"/>
                  </a:moveTo>
                  <a:lnTo>
                    <a:pt x="13620" y="1634"/>
                  </a:lnTo>
                  <a:lnTo>
                    <a:pt x="0" y="0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98922" y="1516102"/>
              <a:ext cx="29209" cy="2540"/>
            </a:xfrm>
            <a:custGeom>
              <a:avLst/>
              <a:gdLst/>
              <a:ahLst/>
              <a:cxnLst/>
              <a:rect l="l" t="t" r="r" b="b"/>
              <a:pathLst>
                <a:path w="29210" h="2540">
                  <a:moveTo>
                    <a:pt x="28955" y="1085"/>
                  </a:moveTo>
                  <a:lnTo>
                    <a:pt x="20841" y="183"/>
                  </a:lnTo>
                  <a:lnTo>
                    <a:pt x="15120" y="0"/>
                  </a:lnTo>
                  <a:lnTo>
                    <a:pt x="9078" y="639"/>
                  </a:lnTo>
                  <a:lnTo>
                    <a:pt x="0" y="2208"/>
                  </a:lnTo>
                </a:path>
              </a:pathLst>
            </a:custGeom>
            <a:ln w="33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69931" y="1518311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10" h="10159">
                  <a:moveTo>
                    <a:pt x="28990" y="0"/>
                  </a:moveTo>
                  <a:lnTo>
                    <a:pt x="19912" y="1706"/>
                  </a:lnTo>
                  <a:lnTo>
                    <a:pt x="13865" y="3312"/>
                  </a:lnTo>
                  <a:lnTo>
                    <a:pt x="8134" y="5750"/>
                  </a:lnTo>
                  <a:lnTo>
                    <a:pt x="0" y="9954"/>
                  </a:lnTo>
                </a:path>
              </a:pathLst>
            </a:custGeom>
            <a:ln w="33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7027" y="1528265"/>
              <a:ext cx="23495" cy="17780"/>
            </a:xfrm>
            <a:custGeom>
              <a:avLst/>
              <a:gdLst/>
              <a:ahLst/>
              <a:cxnLst/>
              <a:rect l="l" t="t" r="r" b="b"/>
              <a:pathLst>
                <a:path w="23495" h="17780">
                  <a:moveTo>
                    <a:pt x="22904" y="0"/>
                  </a:moveTo>
                  <a:lnTo>
                    <a:pt x="14864" y="4319"/>
                  </a:lnTo>
                  <a:lnTo>
                    <a:pt x="9798" y="7570"/>
                  </a:lnTo>
                  <a:lnTo>
                    <a:pt x="5559" y="11383"/>
                  </a:lnTo>
                  <a:lnTo>
                    <a:pt x="0" y="17388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35272" y="1545653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4" h="22225">
                  <a:moveTo>
                    <a:pt x="11755" y="0"/>
                  </a:moveTo>
                  <a:lnTo>
                    <a:pt x="2507" y="10191"/>
                  </a:lnTo>
                  <a:lnTo>
                    <a:pt x="0" y="22011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32765" y="1567665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4">
                  <a:moveTo>
                    <a:pt x="2507" y="0"/>
                  </a:moveTo>
                  <a:lnTo>
                    <a:pt x="0" y="11820"/>
                  </a:lnTo>
                  <a:lnTo>
                    <a:pt x="5979" y="23333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38745" y="159099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90">
                  <a:moveTo>
                    <a:pt x="0" y="0"/>
                  </a:moveTo>
                  <a:lnTo>
                    <a:pt x="3675" y="6808"/>
                  </a:lnTo>
                  <a:lnTo>
                    <a:pt x="6979" y="11295"/>
                  </a:lnTo>
                  <a:lnTo>
                    <a:pt x="11784" y="15457"/>
                  </a:lnTo>
                  <a:lnTo>
                    <a:pt x="19960" y="21287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58705" y="1612286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20" h="18414">
                  <a:moveTo>
                    <a:pt x="0" y="0"/>
                  </a:moveTo>
                  <a:lnTo>
                    <a:pt x="8377" y="5781"/>
                  </a:lnTo>
                  <a:lnTo>
                    <a:pt x="14598" y="9597"/>
                  </a:lnTo>
                  <a:lnTo>
                    <a:pt x="21745" y="13147"/>
                  </a:lnTo>
                  <a:lnTo>
                    <a:pt x="32904" y="18130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91610" y="1630417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10">
                  <a:moveTo>
                    <a:pt x="0" y="0"/>
                  </a:moveTo>
                  <a:lnTo>
                    <a:pt x="11231" y="4950"/>
                  </a:lnTo>
                  <a:lnTo>
                    <a:pt x="18885" y="8268"/>
                  </a:lnTo>
                  <a:lnTo>
                    <a:pt x="26481" y="11455"/>
                  </a:lnTo>
                  <a:lnTo>
                    <a:pt x="37538" y="16013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29148" y="1646431"/>
              <a:ext cx="32384" cy="15875"/>
            </a:xfrm>
            <a:custGeom>
              <a:avLst/>
              <a:gdLst/>
              <a:ahLst/>
              <a:cxnLst/>
              <a:rect l="l" t="t" r="r" b="b"/>
              <a:pathLst>
                <a:path w="32385" h="15875">
                  <a:moveTo>
                    <a:pt x="0" y="0"/>
                  </a:moveTo>
                  <a:lnTo>
                    <a:pt x="10969" y="4547"/>
                  </a:lnTo>
                  <a:lnTo>
                    <a:pt x="17952" y="7662"/>
                  </a:lnTo>
                  <a:lnTo>
                    <a:pt x="23945" y="10781"/>
                  </a:lnTo>
                  <a:lnTo>
                    <a:pt x="31941" y="15345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61090" y="1661776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0" y="0"/>
                  </a:moveTo>
                  <a:lnTo>
                    <a:pt x="13328" y="7687"/>
                  </a:lnTo>
                  <a:lnTo>
                    <a:pt x="17154" y="15449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74457" y="1677226"/>
              <a:ext cx="7620" cy="15240"/>
            </a:xfrm>
            <a:custGeom>
              <a:avLst/>
              <a:gdLst/>
              <a:ahLst/>
              <a:cxnLst/>
              <a:rect l="l" t="t" r="r" b="b"/>
              <a:pathLst>
                <a:path w="7620" h="15239">
                  <a:moveTo>
                    <a:pt x="3787" y="0"/>
                  </a:moveTo>
                  <a:lnTo>
                    <a:pt x="7614" y="7762"/>
                  </a:lnTo>
                  <a:lnTo>
                    <a:pt x="0" y="14685"/>
                  </a:lnTo>
                </a:path>
              </a:pathLst>
            </a:custGeom>
            <a:ln w="33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48841" y="1691911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25615" y="0"/>
                  </a:moveTo>
                  <a:lnTo>
                    <a:pt x="20932" y="4084"/>
                  </a:lnTo>
                  <a:lnTo>
                    <a:pt x="16702" y="6715"/>
                  </a:lnTo>
                  <a:lnTo>
                    <a:pt x="10525" y="9034"/>
                  </a:lnTo>
                  <a:lnTo>
                    <a:pt x="0" y="12185"/>
                  </a:lnTo>
                </a:path>
              </a:pathLst>
            </a:custGeom>
            <a:ln w="33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07008" y="1704096"/>
              <a:ext cx="41910" cy="8255"/>
            </a:xfrm>
            <a:custGeom>
              <a:avLst/>
              <a:gdLst/>
              <a:ahLst/>
              <a:cxnLst/>
              <a:rect l="l" t="t" r="r" b="b"/>
              <a:pathLst>
                <a:path w="41910" h="8255">
                  <a:moveTo>
                    <a:pt x="41833" y="0"/>
                  </a:moveTo>
                  <a:lnTo>
                    <a:pt x="31054" y="3081"/>
                  </a:lnTo>
                  <a:lnTo>
                    <a:pt x="23103" y="4918"/>
                  </a:lnTo>
                  <a:lnTo>
                    <a:pt x="14059" y="6240"/>
                  </a:lnTo>
                  <a:lnTo>
                    <a:pt x="0" y="7775"/>
                  </a:lnTo>
                </a:path>
              </a:pathLst>
            </a:custGeom>
            <a:ln w="33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60551" y="1711872"/>
              <a:ext cx="46990" cy="2540"/>
            </a:xfrm>
            <a:custGeom>
              <a:avLst/>
              <a:gdLst/>
              <a:ahLst/>
              <a:cxnLst/>
              <a:rect l="l" t="t" r="r" b="b"/>
              <a:pathLst>
                <a:path w="46989" h="2539">
                  <a:moveTo>
                    <a:pt x="46456" y="0"/>
                  </a:moveTo>
                  <a:lnTo>
                    <a:pt x="32324" y="1448"/>
                  </a:lnTo>
                  <a:lnTo>
                    <a:pt x="22774" y="2169"/>
                  </a:lnTo>
                  <a:lnTo>
                    <a:pt x="13451" y="2377"/>
                  </a:lnTo>
                  <a:lnTo>
                    <a:pt x="0" y="2285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22193" y="1711808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39">
                  <a:moveTo>
                    <a:pt x="38358" y="2348"/>
                  </a:moveTo>
                  <a:lnTo>
                    <a:pt x="25033" y="2184"/>
                  </a:lnTo>
                  <a:lnTo>
                    <a:pt x="16595" y="1885"/>
                  </a:lnTo>
                  <a:lnTo>
                    <a:pt x="9449" y="1230"/>
                  </a:lnTo>
                  <a:lnTo>
                    <a:pt x="0" y="0"/>
                  </a:lnTo>
                </a:path>
              </a:pathLst>
            </a:custGeom>
            <a:ln w="32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03793" y="1704531"/>
              <a:ext cx="18415" cy="7620"/>
            </a:xfrm>
            <a:custGeom>
              <a:avLst/>
              <a:gdLst/>
              <a:ahLst/>
              <a:cxnLst/>
              <a:rect l="l" t="t" r="r" b="b"/>
              <a:pathLst>
                <a:path w="18414" h="7619">
                  <a:moveTo>
                    <a:pt x="18400" y="7277"/>
                  </a:moveTo>
                  <a:lnTo>
                    <a:pt x="2665" y="5154"/>
                  </a:lnTo>
                  <a:lnTo>
                    <a:pt x="0" y="0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01128" y="1693099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2665" y="11432"/>
                  </a:moveTo>
                  <a:lnTo>
                    <a:pt x="0" y="6278"/>
                  </a:lnTo>
                  <a:lnTo>
                    <a:pt x="7056" y="0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815733" y="1408118"/>
            <a:ext cx="412115" cy="300355"/>
            <a:chOff x="4815733" y="1408118"/>
            <a:chExt cx="412115" cy="300355"/>
          </a:xfrm>
        </p:grpSpPr>
        <p:sp>
          <p:nvSpPr>
            <p:cNvPr id="59" name="object 59"/>
            <p:cNvSpPr/>
            <p:nvPr/>
          </p:nvSpPr>
          <p:spPr>
            <a:xfrm>
              <a:off x="4925490" y="145802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73"/>
                  </a:moveTo>
                  <a:lnTo>
                    <a:pt x="17577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19824" y="1440803"/>
              <a:ext cx="5715" cy="17780"/>
            </a:xfrm>
            <a:custGeom>
              <a:avLst/>
              <a:gdLst/>
              <a:ahLst/>
              <a:cxnLst/>
              <a:rect l="l" t="t" r="r" b="b"/>
              <a:pathLst>
                <a:path w="5714" h="17780">
                  <a:moveTo>
                    <a:pt x="5666" y="17223"/>
                  </a:moveTo>
                  <a:lnTo>
                    <a:pt x="2514" y="6343"/>
                  </a:lnTo>
                  <a:lnTo>
                    <a:pt x="0" y="0"/>
                  </a:lnTo>
                </a:path>
              </a:pathLst>
            </a:custGeom>
            <a:ln w="34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14670" y="1429815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4" h="11430">
                  <a:moveTo>
                    <a:pt x="5153" y="10987"/>
                  </a:moveTo>
                  <a:lnTo>
                    <a:pt x="2638" y="4644"/>
                  </a:lnTo>
                  <a:lnTo>
                    <a:pt x="0" y="0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10018" y="142517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652" y="4643"/>
                  </a:moveTo>
                  <a:lnTo>
                    <a:pt x="2014" y="0"/>
                  </a:lnTo>
                  <a:lnTo>
                    <a:pt x="0" y="3213"/>
                  </a:lnTo>
                </a:path>
              </a:pathLst>
            </a:custGeom>
            <a:ln w="34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07864" y="1428385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4">
                  <a:moveTo>
                    <a:pt x="2153" y="0"/>
                  </a:moveTo>
                  <a:lnTo>
                    <a:pt x="138" y="3213"/>
                  </a:lnTo>
                  <a:lnTo>
                    <a:pt x="0" y="17106"/>
                  </a:lnTo>
                </a:path>
              </a:pathLst>
            </a:custGeom>
            <a:ln w="34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07815" y="1445492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4">
                  <a:moveTo>
                    <a:pt x="49" y="0"/>
                  </a:moveTo>
                  <a:lnTo>
                    <a:pt x="0" y="8413"/>
                  </a:lnTo>
                  <a:lnTo>
                    <a:pt x="173" y="15213"/>
                  </a:lnTo>
                  <a:lnTo>
                    <a:pt x="742" y="23996"/>
                  </a:lnTo>
                  <a:lnTo>
                    <a:pt x="1878" y="38357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09693" y="1483849"/>
              <a:ext cx="10795" cy="116839"/>
            </a:xfrm>
            <a:custGeom>
              <a:avLst/>
              <a:gdLst/>
              <a:ahLst/>
              <a:cxnLst/>
              <a:rect l="l" t="t" r="r" b="b"/>
              <a:pathLst>
                <a:path w="10795" h="116840">
                  <a:moveTo>
                    <a:pt x="0" y="0"/>
                  </a:moveTo>
                  <a:lnTo>
                    <a:pt x="4631" y="50268"/>
                  </a:lnTo>
                  <a:lnTo>
                    <a:pt x="7299" y="79164"/>
                  </a:lnTo>
                  <a:lnTo>
                    <a:pt x="9016" y="97614"/>
                  </a:lnTo>
                  <a:lnTo>
                    <a:pt x="10793" y="116544"/>
                  </a:lnTo>
                </a:path>
              </a:pathLst>
            </a:custGeom>
            <a:ln w="31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20486" y="1600393"/>
              <a:ext cx="9525" cy="89535"/>
            </a:xfrm>
            <a:custGeom>
              <a:avLst/>
              <a:gdLst/>
              <a:ahLst/>
              <a:cxnLst/>
              <a:rect l="l" t="t" r="r" b="b"/>
              <a:pathLst>
                <a:path w="9525" h="89535">
                  <a:moveTo>
                    <a:pt x="0" y="0"/>
                  </a:moveTo>
                  <a:lnTo>
                    <a:pt x="4424" y="44593"/>
                  </a:lnTo>
                  <a:lnTo>
                    <a:pt x="6848" y="68779"/>
                  </a:lnTo>
                  <a:lnTo>
                    <a:pt x="8126" y="80948"/>
                  </a:lnTo>
                  <a:lnTo>
                    <a:pt x="9112" y="89490"/>
                  </a:lnTo>
                </a:path>
              </a:pathLst>
            </a:custGeom>
            <a:ln w="31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39957" y="155449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41" y="3006"/>
                  </a:moveTo>
                  <a:lnTo>
                    <a:pt x="5981" y="2719"/>
                  </a:lnTo>
                  <a:lnTo>
                    <a:pt x="5121" y="2433"/>
                  </a:lnTo>
                </a:path>
                <a:path w="6985" h="3175">
                  <a:moveTo>
                    <a:pt x="5121" y="2433"/>
                  </a:moveTo>
                  <a:lnTo>
                    <a:pt x="3401" y="18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34759" y="1550172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4">
                  <a:moveTo>
                    <a:pt x="5198" y="4318"/>
                  </a:moveTo>
                  <a:lnTo>
                    <a:pt x="1796" y="2457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32963" y="1545449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80">
                  <a:moveTo>
                    <a:pt x="1796" y="4723"/>
                  </a:moveTo>
                  <a:lnTo>
                    <a:pt x="0" y="2264"/>
                  </a:lnTo>
                  <a:lnTo>
                    <a:pt x="6973" y="0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839936" y="1541371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4">
                  <a:moveTo>
                    <a:pt x="0" y="4077"/>
                  </a:moveTo>
                  <a:lnTo>
                    <a:pt x="4377" y="2739"/>
                  </a:lnTo>
                  <a:lnTo>
                    <a:pt x="8872" y="1868"/>
                  </a:lnTo>
                  <a:lnTo>
                    <a:pt x="16215" y="1082"/>
                  </a:lnTo>
                  <a:lnTo>
                    <a:pt x="29138" y="0"/>
                  </a:lnTo>
                </a:path>
              </a:pathLst>
            </a:custGeom>
            <a:ln w="34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69075" y="1537865"/>
              <a:ext cx="59055" cy="3810"/>
            </a:xfrm>
            <a:custGeom>
              <a:avLst/>
              <a:gdLst/>
              <a:ahLst/>
              <a:cxnLst/>
              <a:rect l="l" t="t" r="r" b="b"/>
              <a:pathLst>
                <a:path w="59054" h="3809">
                  <a:moveTo>
                    <a:pt x="0" y="3506"/>
                  </a:moveTo>
                  <a:lnTo>
                    <a:pt x="13389" y="2433"/>
                  </a:lnTo>
                  <a:lnTo>
                    <a:pt x="23996" y="1710"/>
                  </a:lnTo>
                  <a:lnTo>
                    <a:pt x="37351" y="1008"/>
                  </a:lnTo>
                  <a:lnTo>
                    <a:pt x="58984" y="0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28059" y="1530308"/>
              <a:ext cx="158115" cy="7620"/>
            </a:xfrm>
            <a:custGeom>
              <a:avLst/>
              <a:gdLst/>
              <a:ahLst/>
              <a:cxnLst/>
              <a:rect l="l" t="t" r="r" b="b"/>
              <a:pathLst>
                <a:path w="158114" h="7619">
                  <a:moveTo>
                    <a:pt x="0" y="7556"/>
                  </a:moveTo>
                  <a:lnTo>
                    <a:pt x="70813" y="4327"/>
                  </a:lnTo>
                  <a:lnTo>
                    <a:pt x="110860" y="2464"/>
                  </a:lnTo>
                  <a:lnTo>
                    <a:pt x="134939" y="1257"/>
                  </a:lnTo>
                  <a:lnTo>
                    <a:pt x="157848" y="0"/>
                  </a:lnTo>
                </a:path>
              </a:pathLst>
            </a:custGeom>
            <a:ln w="30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85908" y="1526356"/>
              <a:ext cx="59690" cy="4445"/>
            </a:xfrm>
            <a:custGeom>
              <a:avLst/>
              <a:gdLst/>
              <a:ahLst/>
              <a:cxnLst/>
              <a:rect l="l" t="t" r="r" b="b"/>
              <a:pathLst>
                <a:path w="59689" h="4444">
                  <a:moveTo>
                    <a:pt x="0" y="3951"/>
                  </a:moveTo>
                  <a:lnTo>
                    <a:pt x="21367" y="2750"/>
                  </a:lnTo>
                  <a:lnTo>
                    <a:pt x="34656" y="1938"/>
                  </a:lnTo>
                  <a:lnTo>
                    <a:pt x="45415" y="1144"/>
                  </a:lnTo>
                  <a:lnTo>
                    <a:pt x="59196" y="0"/>
                  </a:lnTo>
                </a:path>
              </a:pathLst>
            </a:custGeom>
            <a:ln w="29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45104" y="1522690"/>
              <a:ext cx="30480" cy="3810"/>
            </a:xfrm>
            <a:custGeom>
              <a:avLst/>
              <a:gdLst/>
              <a:ahLst/>
              <a:cxnLst/>
              <a:rect l="l" t="t" r="r" b="b"/>
              <a:pathLst>
                <a:path w="30479" h="3809">
                  <a:moveTo>
                    <a:pt x="0" y="3666"/>
                  </a:moveTo>
                  <a:lnTo>
                    <a:pt x="13324" y="2526"/>
                  </a:lnTo>
                  <a:lnTo>
                    <a:pt x="20896" y="1764"/>
                  </a:lnTo>
                  <a:lnTo>
                    <a:pt x="25530" y="1036"/>
                  </a:lnTo>
                  <a:lnTo>
                    <a:pt x="30045" y="0"/>
                  </a:lnTo>
                </a:path>
              </a:pathLst>
            </a:custGeom>
            <a:ln w="30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75051" y="1519727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98" y="2962"/>
                  </a:moveTo>
                  <a:lnTo>
                    <a:pt x="7289" y="1221"/>
                  </a:lnTo>
                  <a:lnTo>
                    <a:pt x="0" y="0"/>
                  </a:lnTo>
                </a:path>
              </a:pathLst>
            </a:custGeom>
            <a:ln w="32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49918" y="1518505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69">
                  <a:moveTo>
                    <a:pt x="25132" y="1221"/>
                  </a:moveTo>
                  <a:lnTo>
                    <a:pt x="17843" y="0"/>
                  </a:lnTo>
                  <a:lnTo>
                    <a:pt x="0" y="239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09751" y="1518745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39" h="3809">
                  <a:moveTo>
                    <a:pt x="40166" y="0"/>
                  </a:moveTo>
                  <a:lnTo>
                    <a:pt x="29502" y="193"/>
                  </a:lnTo>
                  <a:lnTo>
                    <a:pt x="21763" y="646"/>
                  </a:lnTo>
                  <a:lnTo>
                    <a:pt x="13184" y="1710"/>
                  </a:lnTo>
                  <a:lnTo>
                    <a:pt x="0" y="3733"/>
                  </a:lnTo>
                </a:path>
              </a:pathLst>
            </a:custGeom>
            <a:ln w="34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67168" y="1522478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79" h="12700">
                  <a:moveTo>
                    <a:pt x="42582" y="0"/>
                  </a:moveTo>
                  <a:lnTo>
                    <a:pt x="29360" y="2155"/>
                  </a:lnTo>
                  <a:lnTo>
                    <a:pt x="20517" y="4141"/>
                  </a:lnTo>
                  <a:lnTo>
                    <a:pt x="12061" y="7102"/>
                  </a:lnTo>
                  <a:lnTo>
                    <a:pt x="0" y="12179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033057" y="1534657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89" h="22859">
                  <a:moveTo>
                    <a:pt x="34111" y="0"/>
                  </a:moveTo>
                  <a:lnTo>
                    <a:pt x="22182" y="5238"/>
                  </a:lnTo>
                  <a:lnTo>
                    <a:pt x="14652" y="9328"/>
                  </a:lnTo>
                  <a:lnTo>
                    <a:pt x="8324" y="14381"/>
                  </a:lnTo>
                  <a:lnTo>
                    <a:pt x="0" y="22507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15519" y="1557164"/>
              <a:ext cx="17780" cy="30480"/>
            </a:xfrm>
            <a:custGeom>
              <a:avLst/>
              <a:gdLst/>
              <a:ahLst/>
              <a:cxnLst/>
              <a:rect l="l" t="t" r="r" b="b"/>
              <a:pathLst>
                <a:path w="17779" h="30480">
                  <a:moveTo>
                    <a:pt x="17538" y="0"/>
                  </a:moveTo>
                  <a:lnTo>
                    <a:pt x="9472" y="8248"/>
                  </a:lnTo>
                  <a:lnTo>
                    <a:pt x="4957" y="14161"/>
                  </a:lnTo>
                  <a:lnTo>
                    <a:pt x="2347" y="20586"/>
                  </a:lnTo>
                  <a:lnTo>
                    <a:pt x="0" y="30369"/>
                  </a:lnTo>
                </a:path>
              </a:pathLst>
            </a:custGeom>
            <a:ln w="32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013346" y="1587534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5" h="31750">
                  <a:moveTo>
                    <a:pt x="2173" y="0"/>
                  </a:moveTo>
                  <a:lnTo>
                    <a:pt x="173" y="9802"/>
                  </a:lnTo>
                  <a:lnTo>
                    <a:pt x="0" y="16362"/>
                  </a:lnTo>
                  <a:lnTo>
                    <a:pt x="2096" y="22642"/>
                  </a:lnTo>
                  <a:lnTo>
                    <a:pt x="6906" y="31605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020252" y="1619139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0" y="0"/>
                  </a:moveTo>
                  <a:lnTo>
                    <a:pt x="5159" y="8864"/>
                  </a:lnTo>
                  <a:lnTo>
                    <a:pt x="9704" y="14451"/>
                  </a:lnTo>
                  <a:lnTo>
                    <a:pt x="16176" y="19128"/>
                  </a:lnTo>
                  <a:lnTo>
                    <a:pt x="27117" y="25265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047370" y="1644405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79" h="12700">
                  <a:moveTo>
                    <a:pt x="0" y="0"/>
                  </a:moveTo>
                  <a:lnTo>
                    <a:pt x="11186" y="5940"/>
                  </a:lnTo>
                  <a:lnTo>
                    <a:pt x="19377" y="9241"/>
                  </a:lnTo>
                  <a:lnTo>
                    <a:pt x="28589" y="11092"/>
                  </a:lnTo>
                  <a:lnTo>
                    <a:pt x="42838" y="12682"/>
                  </a:lnTo>
                </a:path>
              </a:pathLst>
            </a:custGeom>
            <a:ln w="32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090208" y="1653471"/>
              <a:ext cx="46990" cy="5080"/>
            </a:xfrm>
            <a:custGeom>
              <a:avLst/>
              <a:gdLst/>
              <a:ahLst/>
              <a:cxnLst/>
              <a:rect l="l" t="t" r="r" b="b"/>
              <a:pathLst>
                <a:path w="46989" h="5080">
                  <a:moveTo>
                    <a:pt x="0" y="3616"/>
                  </a:moveTo>
                  <a:lnTo>
                    <a:pt x="14306" y="4952"/>
                  </a:lnTo>
                  <a:lnTo>
                    <a:pt x="23923" y="5020"/>
                  </a:lnTo>
                  <a:lnTo>
                    <a:pt x="33212" y="3482"/>
                  </a:lnTo>
                  <a:lnTo>
                    <a:pt x="46537" y="0"/>
                  </a:lnTo>
                </a:path>
              </a:pathLst>
            </a:custGeom>
            <a:ln w="32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136745" y="1633966"/>
              <a:ext cx="38100" cy="19685"/>
            </a:xfrm>
            <a:custGeom>
              <a:avLst/>
              <a:gdLst/>
              <a:ahLst/>
              <a:cxnLst/>
              <a:rect l="l" t="t" r="r" b="b"/>
              <a:pathLst>
                <a:path w="38100" h="19685">
                  <a:moveTo>
                    <a:pt x="0" y="19504"/>
                  </a:moveTo>
                  <a:lnTo>
                    <a:pt x="13189" y="15773"/>
                  </a:lnTo>
                  <a:lnTo>
                    <a:pt x="21535" y="12497"/>
                  </a:lnTo>
                  <a:lnTo>
                    <a:pt x="28589" y="7849"/>
                  </a:lnTo>
                  <a:lnTo>
                    <a:pt x="37905" y="0"/>
                  </a:lnTo>
                </a:path>
              </a:pathLst>
            </a:custGeom>
            <a:ln w="32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174651" y="1603772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0" y="30194"/>
                  </a:moveTo>
                  <a:lnTo>
                    <a:pt x="9070" y="22178"/>
                  </a:lnTo>
                  <a:lnTo>
                    <a:pt x="14401" y="16360"/>
                  </a:lnTo>
                  <a:lnTo>
                    <a:pt x="18068" y="9911"/>
                  </a:lnTo>
                  <a:lnTo>
                    <a:pt x="22149" y="0"/>
                  </a:lnTo>
                </a:path>
              </a:pathLst>
            </a:custGeom>
            <a:ln w="32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196801" y="1571650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4">
                  <a:moveTo>
                    <a:pt x="0" y="32122"/>
                  </a:moveTo>
                  <a:lnTo>
                    <a:pt x="3823" y="22180"/>
                  </a:lnTo>
                  <a:lnTo>
                    <a:pt x="5690" y="15520"/>
                  </a:lnTo>
                  <a:lnTo>
                    <a:pt x="6132" y="9131"/>
                  </a:lnTo>
                  <a:lnTo>
                    <a:pt x="5684" y="0"/>
                  </a:lnTo>
                </a:path>
              </a:pathLst>
            </a:custGeom>
            <a:ln w="32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96229" y="1545988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6255" y="25661"/>
                  </a:moveTo>
                  <a:lnTo>
                    <a:pt x="5620" y="16631"/>
                  </a:lnTo>
                  <a:lnTo>
                    <a:pt x="4757" y="10947"/>
                  </a:lnTo>
                  <a:lnTo>
                    <a:pt x="3079" y="6206"/>
                  </a:lnTo>
                  <a:lnTo>
                    <a:pt x="0" y="0"/>
                  </a:lnTo>
                </a:path>
              </a:pathLst>
            </a:custGeom>
            <a:ln w="32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184860" y="1532983"/>
              <a:ext cx="11430" cy="13335"/>
            </a:xfrm>
            <a:custGeom>
              <a:avLst/>
              <a:gdLst/>
              <a:ahLst/>
              <a:cxnLst/>
              <a:rect l="l" t="t" r="r" b="b"/>
              <a:pathLst>
                <a:path w="11429" h="13334">
                  <a:moveTo>
                    <a:pt x="11369" y="13005"/>
                  </a:moveTo>
                  <a:lnTo>
                    <a:pt x="6069" y="2685"/>
                  </a:lnTo>
                  <a:lnTo>
                    <a:pt x="0" y="0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174381" y="1530298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10478" y="2685"/>
                  </a:moveTo>
                  <a:lnTo>
                    <a:pt x="4409" y="0"/>
                  </a:lnTo>
                  <a:lnTo>
                    <a:pt x="0" y="7150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168855" y="1537448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5525" y="0"/>
                  </a:moveTo>
                  <a:lnTo>
                    <a:pt x="1116" y="7150"/>
                  </a:lnTo>
                  <a:lnTo>
                    <a:pt x="0" y="22571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168222" y="1560020"/>
              <a:ext cx="2540" cy="35560"/>
            </a:xfrm>
            <a:custGeom>
              <a:avLst/>
              <a:gdLst/>
              <a:ahLst/>
              <a:cxnLst/>
              <a:rect l="l" t="t" r="r" b="b"/>
              <a:pathLst>
                <a:path w="2539" h="35559">
                  <a:moveTo>
                    <a:pt x="632" y="0"/>
                  </a:moveTo>
                  <a:lnTo>
                    <a:pt x="30" y="9226"/>
                  </a:lnTo>
                  <a:lnTo>
                    <a:pt x="0" y="15987"/>
                  </a:lnTo>
                  <a:lnTo>
                    <a:pt x="695" y="23599"/>
                  </a:lnTo>
                  <a:lnTo>
                    <a:pt x="2271" y="35379"/>
                  </a:lnTo>
                </a:path>
              </a:pathLst>
            </a:custGeom>
            <a:ln w="33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170494" y="1595399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5">
                  <a:moveTo>
                    <a:pt x="0" y="0"/>
                  </a:moveTo>
                  <a:lnTo>
                    <a:pt x="1693" y="11848"/>
                  </a:lnTo>
                  <a:lnTo>
                    <a:pt x="3217" y="19938"/>
                  </a:lnTo>
                  <a:lnTo>
                    <a:pt x="5433" y="27999"/>
                  </a:lnTo>
                  <a:lnTo>
                    <a:pt x="9206" y="39756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79700" y="1635156"/>
              <a:ext cx="15240" cy="34925"/>
            </a:xfrm>
            <a:custGeom>
              <a:avLst/>
              <a:gdLst/>
              <a:ahLst/>
              <a:cxnLst/>
              <a:rect l="l" t="t" r="r" b="b"/>
              <a:pathLst>
                <a:path w="15239" h="34925">
                  <a:moveTo>
                    <a:pt x="0" y="0"/>
                  </a:moveTo>
                  <a:lnTo>
                    <a:pt x="3857" y="11676"/>
                  </a:lnTo>
                  <a:lnTo>
                    <a:pt x="6673" y="19172"/>
                  </a:lnTo>
                  <a:lnTo>
                    <a:pt x="9823" y="25732"/>
                  </a:lnTo>
                  <a:lnTo>
                    <a:pt x="14683" y="3460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194384" y="1669757"/>
              <a:ext cx="17145" cy="22225"/>
            </a:xfrm>
            <a:custGeom>
              <a:avLst/>
              <a:gdLst/>
              <a:ahLst/>
              <a:cxnLst/>
              <a:rect l="l" t="t" r="r" b="b"/>
              <a:pathLst>
                <a:path w="17145" h="22225">
                  <a:moveTo>
                    <a:pt x="0" y="0"/>
                  </a:moveTo>
                  <a:lnTo>
                    <a:pt x="4898" y="8675"/>
                  </a:lnTo>
                  <a:lnTo>
                    <a:pt x="8312" y="13882"/>
                  </a:lnTo>
                  <a:lnTo>
                    <a:pt x="11848" y="17704"/>
                  </a:lnTo>
                  <a:lnTo>
                    <a:pt x="17107" y="22226"/>
                  </a:lnTo>
                </a:path>
              </a:pathLst>
            </a:custGeom>
            <a:ln w="32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5242884" y="1402361"/>
            <a:ext cx="462280" cy="313690"/>
            <a:chOff x="5242884" y="1402361"/>
            <a:chExt cx="462280" cy="313690"/>
          </a:xfrm>
        </p:grpSpPr>
        <p:sp>
          <p:nvSpPr>
            <p:cNvPr id="97" name="object 97"/>
            <p:cNvSpPr/>
            <p:nvPr/>
          </p:nvSpPr>
          <p:spPr>
            <a:xfrm>
              <a:off x="5345412" y="1445483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5" h="13334">
                  <a:moveTo>
                    <a:pt x="6497" y="12939"/>
                  </a:moveTo>
                  <a:lnTo>
                    <a:pt x="5637" y="11334"/>
                  </a:lnTo>
                  <a:lnTo>
                    <a:pt x="4777" y="9728"/>
                  </a:lnTo>
                </a:path>
                <a:path w="6985" h="13334">
                  <a:moveTo>
                    <a:pt x="4777" y="9728"/>
                  </a:moveTo>
                  <a:lnTo>
                    <a:pt x="3057" y="65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339953" y="1431931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69">
                  <a:moveTo>
                    <a:pt x="5458" y="13551"/>
                  </a:moveTo>
                  <a:lnTo>
                    <a:pt x="2400" y="7033"/>
                  </a:lnTo>
                  <a:lnTo>
                    <a:pt x="0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337394" y="1422137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2559" y="9793"/>
                  </a:moveTo>
                  <a:lnTo>
                    <a:pt x="158" y="2760"/>
                  </a:lnTo>
                  <a:lnTo>
                    <a:pt x="0" y="0"/>
                  </a:lnTo>
                </a:path>
              </a:pathLst>
            </a:custGeom>
            <a:ln w="34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337235" y="1419377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158" y="2760"/>
                  </a:moveTo>
                  <a:lnTo>
                    <a:pt x="0" y="0"/>
                  </a:lnTo>
                  <a:lnTo>
                    <a:pt x="3530" y="6855"/>
                  </a:lnTo>
                </a:path>
              </a:pathLst>
            </a:custGeom>
            <a:ln w="34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340766" y="1426233"/>
              <a:ext cx="10160" cy="25400"/>
            </a:xfrm>
            <a:custGeom>
              <a:avLst/>
              <a:gdLst/>
              <a:ahLst/>
              <a:cxnLst/>
              <a:rect l="l" t="t" r="r" b="b"/>
              <a:pathLst>
                <a:path w="10160" h="25400">
                  <a:moveTo>
                    <a:pt x="0" y="0"/>
                  </a:moveTo>
                  <a:lnTo>
                    <a:pt x="2137" y="4252"/>
                  </a:lnTo>
                  <a:lnTo>
                    <a:pt x="3864" y="8315"/>
                  </a:lnTo>
                  <a:lnTo>
                    <a:pt x="6091" y="14567"/>
                  </a:lnTo>
                  <a:lnTo>
                    <a:pt x="9731" y="2539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50497" y="1451623"/>
              <a:ext cx="13970" cy="47625"/>
            </a:xfrm>
            <a:custGeom>
              <a:avLst/>
              <a:gdLst/>
              <a:ahLst/>
              <a:cxnLst/>
              <a:rect l="l" t="t" r="r" b="b"/>
              <a:pathLst>
                <a:path w="13970" h="47625">
                  <a:moveTo>
                    <a:pt x="0" y="0"/>
                  </a:moveTo>
                  <a:lnTo>
                    <a:pt x="3696" y="11161"/>
                  </a:lnTo>
                  <a:lnTo>
                    <a:pt x="6319" y="19790"/>
                  </a:lnTo>
                  <a:lnTo>
                    <a:pt x="9120" y="30303"/>
                  </a:lnTo>
                  <a:lnTo>
                    <a:pt x="13351" y="47117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63849" y="1498741"/>
              <a:ext cx="13335" cy="61594"/>
            </a:xfrm>
            <a:custGeom>
              <a:avLst/>
              <a:gdLst/>
              <a:ahLst/>
              <a:cxnLst/>
              <a:rect l="l" t="t" r="r" b="b"/>
              <a:pathLst>
                <a:path w="13335" h="61594">
                  <a:moveTo>
                    <a:pt x="0" y="0"/>
                  </a:moveTo>
                  <a:lnTo>
                    <a:pt x="4230" y="17033"/>
                  </a:lnTo>
                  <a:lnTo>
                    <a:pt x="7028" y="29084"/>
                  </a:lnTo>
                  <a:lnTo>
                    <a:pt x="9644" y="41889"/>
                  </a:lnTo>
                  <a:lnTo>
                    <a:pt x="13327" y="61183"/>
                  </a:lnTo>
                </a:path>
              </a:pathLst>
            </a:custGeom>
            <a:ln w="32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77176" y="1559924"/>
              <a:ext cx="10160" cy="62230"/>
            </a:xfrm>
            <a:custGeom>
              <a:avLst/>
              <a:gdLst/>
              <a:ahLst/>
              <a:cxnLst/>
              <a:rect l="l" t="t" r="r" b="b"/>
              <a:pathLst>
                <a:path w="10160" h="62230">
                  <a:moveTo>
                    <a:pt x="0" y="0"/>
                  </a:moveTo>
                  <a:lnTo>
                    <a:pt x="3632" y="19308"/>
                  </a:lnTo>
                  <a:lnTo>
                    <a:pt x="5902" y="32218"/>
                  </a:lnTo>
                  <a:lnTo>
                    <a:pt x="7759" y="44556"/>
                  </a:lnTo>
                  <a:lnTo>
                    <a:pt x="10158" y="62149"/>
                  </a:lnTo>
                </a:path>
              </a:pathLst>
            </a:custGeom>
            <a:ln w="31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87335" y="1622073"/>
              <a:ext cx="6350" cy="49530"/>
            </a:xfrm>
            <a:custGeom>
              <a:avLst/>
              <a:gdLst/>
              <a:ahLst/>
              <a:cxnLst/>
              <a:rect l="l" t="t" r="r" b="b"/>
              <a:pathLst>
                <a:path w="6350" h="49530">
                  <a:moveTo>
                    <a:pt x="0" y="0"/>
                  </a:moveTo>
                  <a:lnTo>
                    <a:pt x="2330" y="17393"/>
                  </a:lnTo>
                  <a:lnTo>
                    <a:pt x="3708" y="28340"/>
                  </a:lnTo>
                  <a:lnTo>
                    <a:pt x="4674" y="37472"/>
                  </a:lnTo>
                  <a:lnTo>
                    <a:pt x="5770" y="49424"/>
                  </a:lnTo>
                </a:path>
              </a:pathLst>
            </a:custGeom>
            <a:ln w="30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393105" y="167149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1034" y="11623"/>
                  </a:lnTo>
                  <a:lnTo>
                    <a:pt x="1569" y="18451"/>
                  </a:lnTo>
                  <a:lnTo>
                    <a:pt x="1775" y="23142"/>
                  </a:lnTo>
                  <a:lnTo>
                    <a:pt x="1823" y="28356"/>
                  </a:lnTo>
                </a:path>
              </a:pathLst>
            </a:custGeom>
            <a:ln w="31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79014" y="1586769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95" y="0"/>
                  </a:moveTo>
                  <a:lnTo>
                    <a:pt x="1547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59718" y="1586654"/>
              <a:ext cx="19685" cy="635"/>
            </a:xfrm>
            <a:custGeom>
              <a:avLst/>
              <a:gdLst/>
              <a:ahLst/>
              <a:cxnLst/>
              <a:rect l="l" t="t" r="r" b="b"/>
              <a:pathLst>
                <a:path w="19685" h="634">
                  <a:moveTo>
                    <a:pt x="19295" y="114"/>
                  </a:moveTo>
                  <a:lnTo>
                    <a:pt x="2760" y="114"/>
                  </a:lnTo>
                  <a:lnTo>
                    <a:pt x="0" y="0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259718" y="1586654"/>
              <a:ext cx="118745" cy="1905"/>
            </a:xfrm>
            <a:custGeom>
              <a:avLst/>
              <a:gdLst/>
              <a:ahLst/>
              <a:cxnLst/>
              <a:rect l="l" t="t" r="r" b="b"/>
              <a:pathLst>
                <a:path w="118745" h="1905">
                  <a:moveTo>
                    <a:pt x="0" y="0"/>
                  </a:moveTo>
                  <a:lnTo>
                    <a:pt x="43654" y="767"/>
                  </a:lnTo>
                  <a:lnTo>
                    <a:pt x="70551" y="1202"/>
                  </a:lnTo>
                  <a:lnTo>
                    <a:pt x="91801" y="1462"/>
                  </a:lnTo>
                  <a:lnTo>
                    <a:pt x="118515" y="1709"/>
                  </a:lnTo>
                </a:path>
              </a:pathLst>
            </a:custGeom>
            <a:ln w="33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78234" y="1586717"/>
              <a:ext cx="95250" cy="1905"/>
            </a:xfrm>
            <a:custGeom>
              <a:avLst/>
              <a:gdLst/>
              <a:ahLst/>
              <a:cxnLst/>
              <a:rect l="l" t="t" r="r" b="b"/>
              <a:pathLst>
                <a:path w="95250" h="1905">
                  <a:moveTo>
                    <a:pt x="0" y="1646"/>
                  </a:moveTo>
                  <a:lnTo>
                    <a:pt x="26343" y="1840"/>
                  </a:lnTo>
                  <a:lnTo>
                    <a:pt x="44996" y="1734"/>
                  </a:lnTo>
                  <a:lnTo>
                    <a:pt x="64844" y="1172"/>
                  </a:lnTo>
                  <a:lnTo>
                    <a:pt x="94772" y="0"/>
                  </a:lnTo>
                </a:path>
              </a:pathLst>
            </a:custGeom>
            <a:ln w="31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73006" y="1579177"/>
              <a:ext cx="95885" cy="7620"/>
            </a:xfrm>
            <a:custGeom>
              <a:avLst/>
              <a:gdLst/>
              <a:ahLst/>
              <a:cxnLst/>
              <a:rect l="l" t="t" r="r" b="b"/>
              <a:pathLst>
                <a:path w="95885" h="7619">
                  <a:moveTo>
                    <a:pt x="0" y="7540"/>
                  </a:moveTo>
                  <a:lnTo>
                    <a:pt x="29939" y="6276"/>
                  </a:lnTo>
                  <a:lnTo>
                    <a:pt x="49866" y="5070"/>
                  </a:lnTo>
                  <a:lnTo>
                    <a:pt x="68737" y="3213"/>
                  </a:lnTo>
                  <a:lnTo>
                    <a:pt x="95503" y="0"/>
                  </a:lnTo>
                </a:path>
              </a:pathLst>
            </a:custGeom>
            <a:ln w="29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68509" y="1565424"/>
              <a:ext cx="74930" cy="13970"/>
            </a:xfrm>
            <a:custGeom>
              <a:avLst/>
              <a:gdLst/>
              <a:ahLst/>
              <a:cxnLst/>
              <a:rect l="l" t="t" r="r" b="b"/>
              <a:pathLst>
                <a:path w="74929" h="13969">
                  <a:moveTo>
                    <a:pt x="0" y="13752"/>
                  </a:moveTo>
                  <a:lnTo>
                    <a:pt x="26436" y="10442"/>
                  </a:lnTo>
                  <a:lnTo>
                    <a:pt x="42998" y="7906"/>
                  </a:lnTo>
                  <a:lnTo>
                    <a:pt x="56663" y="4855"/>
                  </a:lnTo>
                  <a:lnTo>
                    <a:pt x="74406" y="0"/>
                  </a:lnTo>
                </a:path>
              </a:pathLst>
            </a:custGeom>
            <a:ln w="28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42915" y="1547297"/>
              <a:ext cx="39370" cy="18415"/>
            </a:xfrm>
            <a:custGeom>
              <a:avLst/>
              <a:gdLst/>
              <a:ahLst/>
              <a:cxnLst/>
              <a:rect l="l" t="t" r="r" b="b"/>
              <a:pathLst>
                <a:path w="39370" h="18415">
                  <a:moveTo>
                    <a:pt x="0" y="18127"/>
                  </a:moveTo>
                  <a:lnTo>
                    <a:pt x="17188" y="13203"/>
                  </a:lnTo>
                  <a:lnTo>
                    <a:pt x="26971" y="9673"/>
                  </a:lnTo>
                  <a:lnTo>
                    <a:pt x="32999" y="5839"/>
                  </a:lnTo>
                  <a:lnTo>
                    <a:pt x="38921" y="0"/>
                  </a:lnTo>
                </a:path>
              </a:pathLst>
            </a:custGeom>
            <a:ln w="29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681837" y="1527485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19">
                  <a:moveTo>
                    <a:pt x="0" y="19811"/>
                  </a:moveTo>
                  <a:lnTo>
                    <a:pt x="5317" y="13945"/>
                  </a:lnTo>
                  <a:lnTo>
                    <a:pt x="7120" y="9926"/>
                  </a:lnTo>
                  <a:lnTo>
                    <a:pt x="5434" y="5897"/>
                  </a:lnTo>
                  <a:lnTo>
                    <a:pt x="287" y="0"/>
                  </a:lnTo>
                </a:path>
              </a:pathLst>
            </a:custGeom>
            <a:ln w="31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651100" y="1509592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4" h="18415">
                  <a:moveTo>
                    <a:pt x="31024" y="17893"/>
                  </a:moveTo>
                  <a:lnTo>
                    <a:pt x="25388" y="12026"/>
                  </a:lnTo>
                  <a:lnTo>
                    <a:pt x="20277" y="8207"/>
                  </a:lnTo>
                  <a:lnTo>
                    <a:pt x="12784" y="4757"/>
                  </a:lnTo>
                  <a:lnTo>
                    <a:pt x="0" y="0"/>
                  </a:lnTo>
                </a:path>
              </a:pathLst>
            </a:custGeom>
            <a:ln w="33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01899" y="1497417"/>
              <a:ext cx="49530" cy="12700"/>
            </a:xfrm>
            <a:custGeom>
              <a:avLst/>
              <a:gdLst/>
              <a:ahLst/>
              <a:cxnLst/>
              <a:rect l="l" t="t" r="r" b="b"/>
              <a:pathLst>
                <a:path w="49529" h="12700">
                  <a:moveTo>
                    <a:pt x="49200" y="12175"/>
                  </a:moveTo>
                  <a:lnTo>
                    <a:pt x="36132" y="7507"/>
                  </a:lnTo>
                  <a:lnTo>
                    <a:pt x="26650" y="4682"/>
                  </a:lnTo>
                  <a:lnTo>
                    <a:pt x="16144" y="2560"/>
                  </a:lnTo>
                  <a:lnTo>
                    <a:pt x="0" y="0"/>
                  </a:lnTo>
                </a:path>
              </a:pathLst>
            </a:custGeom>
            <a:ln w="33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547988" y="1493965"/>
              <a:ext cx="53975" cy="3810"/>
            </a:xfrm>
            <a:custGeom>
              <a:avLst/>
              <a:gdLst/>
              <a:ahLst/>
              <a:cxnLst/>
              <a:rect l="l" t="t" r="r" b="b"/>
              <a:pathLst>
                <a:path w="53975" h="3809">
                  <a:moveTo>
                    <a:pt x="53911" y="3451"/>
                  </a:moveTo>
                  <a:lnTo>
                    <a:pt x="37692" y="1044"/>
                  </a:lnTo>
                  <a:lnTo>
                    <a:pt x="26671" y="0"/>
                  </a:lnTo>
                  <a:lnTo>
                    <a:pt x="15791" y="99"/>
                  </a:lnTo>
                  <a:lnTo>
                    <a:pt x="0" y="1124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500162" y="1495089"/>
              <a:ext cx="48260" cy="10795"/>
            </a:xfrm>
            <a:custGeom>
              <a:avLst/>
              <a:gdLst/>
              <a:ahLst/>
              <a:cxnLst/>
              <a:rect l="l" t="t" r="r" b="b"/>
              <a:pathLst>
                <a:path w="48260" h="10794">
                  <a:moveTo>
                    <a:pt x="47826" y="0"/>
                  </a:moveTo>
                  <a:lnTo>
                    <a:pt x="32129" y="1227"/>
                  </a:lnTo>
                  <a:lnTo>
                    <a:pt x="21915" y="2749"/>
                  </a:lnTo>
                  <a:lnTo>
                    <a:pt x="12700" y="5566"/>
                  </a:lnTo>
                  <a:lnTo>
                    <a:pt x="0" y="10679"/>
                  </a:lnTo>
                </a:path>
              </a:pathLst>
            </a:custGeom>
            <a:ln w="316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465481" y="1505768"/>
              <a:ext cx="34925" cy="24130"/>
            </a:xfrm>
            <a:custGeom>
              <a:avLst/>
              <a:gdLst/>
              <a:ahLst/>
              <a:cxnLst/>
              <a:rect l="l" t="t" r="r" b="b"/>
              <a:pathLst>
                <a:path w="34925" h="24130">
                  <a:moveTo>
                    <a:pt x="34681" y="0"/>
                  </a:moveTo>
                  <a:lnTo>
                    <a:pt x="22186" y="5317"/>
                  </a:lnTo>
                  <a:lnTo>
                    <a:pt x="14409" y="9562"/>
                  </a:lnTo>
                  <a:lnTo>
                    <a:pt x="8097" y="14963"/>
                  </a:lnTo>
                  <a:lnTo>
                    <a:pt x="0" y="23743"/>
                  </a:lnTo>
                </a:path>
              </a:pathLst>
            </a:custGeom>
            <a:ln w="31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448969" y="1529512"/>
              <a:ext cx="16510" cy="34925"/>
            </a:xfrm>
            <a:custGeom>
              <a:avLst/>
              <a:gdLst/>
              <a:ahLst/>
              <a:cxnLst/>
              <a:rect l="l" t="t" r="r" b="b"/>
              <a:pathLst>
                <a:path w="16510" h="34925">
                  <a:moveTo>
                    <a:pt x="16511" y="0"/>
                  </a:moveTo>
                  <a:lnTo>
                    <a:pt x="8697" y="8946"/>
                  </a:lnTo>
                  <a:lnTo>
                    <a:pt x="4373" y="15505"/>
                  </a:lnTo>
                  <a:lnTo>
                    <a:pt x="1989" y="22896"/>
                  </a:lnTo>
                  <a:lnTo>
                    <a:pt x="0" y="34338"/>
                  </a:lnTo>
                </a:path>
              </a:pathLst>
            </a:custGeom>
            <a:ln w="32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447338" y="1563850"/>
              <a:ext cx="8255" cy="40005"/>
            </a:xfrm>
            <a:custGeom>
              <a:avLst/>
              <a:gdLst/>
              <a:ahLst/>
              <a:cxnLst/>
              <a:rect l="l" t="t" r="r" b="b"/>
              <a:pathLst>
                <a:path w="8254" h="40005">
                  <a:moveTo>
                    <a:pt x="1631" y="0"/>
                  </a:moveTo>
                  <a:lnTo>
                    <a:pt x="0" y="11530"/>
                  </a:lnTo>
                  <a:lnTo>
                    <a:pt x="127" y="19539"/>
                  </a:lnTo>
                  <a:lnTo>
                    <a:pt x="2616" y="27777"/>
                  </a:lnTo>
                  <a:lnTo>
                    <a:pt x="8071" y="39992"/>
                  </a:lnTo>
                </a:path>
              </a:pathLst>
            </a:custGeom>
            <a:ln w="32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455409" y="1603843"/>
              <a:ext cx="32384" cy="38735"/>
            </a:xfrm>
            <a:custGeom>
              <a:avLst/>
              <a:gdLst/>
              <a:ahLst/>
              <a:cxnLst/>
              <a:rect l="l" t="t" r="r" b="b"/>
              <a:pathLst>
                <a:path w="32385" h="38735">
                  <a:moveTo>
                    <a:pt x="0" y="0"/>
                  </a:moveTo>
                  <a:lnTo>
                    <a:pt x="5850" y="12191"/>
                  </a:lnTo>
                  <a:lnTo>
                    <a:pt x="11110" y="20260"/>
                  </a:lnTo>
                  <a:lnTo>
                    <a:pt x="18758" y="27812"/>
                  </a:lnTo>
                  <a:lnTo>
                    <a:pt x="31772" y="38451"/>
                  </a:lnTo>
                </a:path>
              </a:pathLst>
            </a:custGeom>
            <a:ln w="32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487182" y="1642295"/>
              <a:ext cx="53975" cy="29845"/>
            </a:xfrm>
            <a:custGeom>
              <a:avLst/>
              <a:gdLst/>
              <a:ahLst/>
              <a:cxnLst/>
              <a:rect l="l" t="t" r="r" b="b"/>
              <a:pathLst>
                <a:path w="53975" h="29844">
                  <a:moveTo>
                    <a:pt x="0" y="0"/>
                  </a:moveTo>
                  <a:lnTo>
                    <a:pt x="13352" y="10501"/>
                  </a:lnTo>
                  <a:lnTo>
                    <a:pt x="23368" y="17088"/>
                  </a:lnTo>
                  <a:lnTo>
                    <a:pt x="35056" y="22541"/>
                  </a:lnTo>
                  <a:lnTo>
                    <a:pt x="53425" y="29638"/>
                  </a:lnTo>
                </a:path>
              </a:pathLst>
            </a:custGeom>
            <a:ln w="32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540607" y="1671933"/>
              <a:ext cx="62865" cy="17145"/>
            </a:xfrm>
            <a:custGeom>
              <a:avLst/>
              <a:gdLst/>
              <a:ahLst/>
              <a:cxnLst/>
              <a:rect l="l" t="t" r="r" b="b"/>
              <a:pathLst>
                <a:path w="62864" h="17144">
                  <a:moveTo>
                    <a:pt x="0" y="0"/>
                  </a:moveTo>
                  <a:lnTo>
                    <a:pt x="18513" y="6896"/>
                  </a:lnTo>
                  <a:lnTo>
                    <a:pt x="31211" y="10954"/>
                  </a:lnTo>
                  <a:lnTo>
                    <a:pt x="43967" y="13754"/>
                  </a:lnTo>
                  <a:lnTo>
                    <a:pt x="62656" y="16881"/>
                  </a:lnTo>
                </a:path>
              </a:pathLst>
            </a:custGeom>
            <a:ln w="31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603264" y="1688814"/>
              <a:ext cx="56515" cy="5080"/>
            </a:xfrm>
            <a:custGeom>
              <a:avLst/>
              <a:gdLst/>
              <a:ahLst/>
              <a:cxnLst/>
              <a:rect l="l" t="t" r="r" b="b"/>
              <a:pathLst>
                <a:path w="56514" h="5080">
                  <a:moveTo>
                    <a:pt x="0" y="0"/>
                  </a:moveTo>
                  <a:lnTo>
                    <a:pt x="18590" y="2927"/>
                  </a:lnTo>
                  <a:lnTo>
                    <a:pt x="30660" y="4334"/>
                  </a:lnTo>
                  <a:lnTo>
                    <a:pt x="41496" y="4607"/>
                  </a:lnTo>
                  <a:lnTo>
                    <a:pt x="56384" y="4134"/>
                  </a:lnTo>
                </a:path>
              </a:pathLst>
            </a:custGeom>
            <a:ln w="30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6" name="object 12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62748" y="1476490"/>
            <a:ext cx="283516" cy="21028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04496" y="1486619"/>
            <a:ext cx="254434" cy="193152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6439684" y="1321368"/>
            <a:ext cx="550545" cy="358140"/>
            <a:chOff x="6439684" y="1321368"/>
            <a:chExt cx="550545" cy="358140"/>
          </a:xfrm>
        </p:grpSpPr>
        <p:pic>
          <p:nvPicPr>
            <p:cNvPr id="129" name="object 12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39684" y="1483728"/>
              <a:ext cx="210139" cy="19565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92063" y="1321368"/>
              <a:ext cx="297823" cy="338765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7416662" y="1333952"/>
            <a:ext cx="539115" cy="344170"/>
            <a:chOff x="7416662" y="1333952"/>
            <a:chExt cx="539115" cy="344170"/>
          </a:xfrm>
        </p:grpSpPr>
        <p:sp>
          <p:nvSpPr>
            <p:cNvPr id="132" name="object 132"/>
            <p:cNvSpPr/>
            <p:nvPr/>
          </p:nvSpPr>
          <p:spPr>
            <a:xfrm>
              <a:off x="7436897" y="155790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36668" y="1541980"/>
              <a:ext cx="635" cy="16510"/>
            </a:xfrm>
            <a:custGeom>
              <a:avLst/>
              <a:gdLst/>
              <a:ahLst/>
              <a:cxnLst/>
              <a:rect l="l" t="t" r="r" b="b"/>
              <a:pathLst>
                <a:path w="634" h="16509">
                  <a:moveTo>
                    <a:pt x="-17319" y="7961"/>
                  </a:moveTo>
                  <a:lnTo>
                    <a:pt x="17549" y="7961"/>
                  </a:lnTo>
                </a:path>
              </a:pathLst>
            </a:custGeom>
            <a:ln w="50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35809" y="1538988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858" y="2992"/>
                  </a:moveTo>
                  <a:lnTo>
                    <a:pt x="629" y="0"/>
                  </a:lnTo>
                  <a:lnTo>
                    <a:pt x="0" y="2557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34522" y="1541546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4">
                  <a:moveTo>
                    <a:pt x="1286" y="0"/>
                  </a:moveTo>
                  <a:lnTo>
                    <a:pt x="657" y="2557"/>
                  </a:lnTo>
                  <a:lnTo>
                    <a:pt x="0" y="12891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33967" y="1554437"/>
              <a:ext cx="635" cy="26670"/>
            </a:xfrm>
            <a:custGeom>
              <a:avLst/>
              <a:gdLst/>
              <a:ahLst/>
              <a:cxnLst/>
              <a:rect l="l" t="t" r="r" b="b"/>
              <a:pathLst>
                <a:path w="634" h="26669">
                  <a:moveTo>
                    <a:pt x="277" y="-17304"/>
                  </a:moveTo>
                  <a:lnTo>
                    <a:pt x="277" y="43561"/>
                  </a:lnTo>
                </a:path>
              </a:pathLst>
            </a:custGeom>
            <a:ln w="35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434082" y="1580694"/>
              <a:ext cx="3175" cy="32384"/>
            </a:xfrm>
            <a:custGeom>
              <a:avLst/>
              <a:gdLst/>
              <a:ahLst/>
              <a:cxnLst/>
              <a:rect l="l" t="t" r="r" b="b"/>
              <a:pathLst>
                <a:path w="3175" h="32384">
                  <a:moveTo>
                    <a:pt x="0" y="0"/>
                  </a:moveTo>
                  <a:lnTo>
                    <a:pt x="165" y="9462"/>
                  </a:lnTo>
                  <a:lnTo>
                    <a:pt x="511" y="15986"/>
                  </a:lnTo>
                  <a:lnTo>
                    <a:pt x="1301" y="22605"/>
                  </a:lnTo>
                  <a:lnTo>
                    <a:pt x="2796" y="32350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436879" y="1613045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0" y="0"/>
                  </a:moveTo>
                  <a:lnTo>
                    <a:pt x="1604" y="9686"/>
                  </a:lnTo>
                  <a:lnTo>
                    <a:pt x="3159" y="15891"/>
                  </a:lnTo>
                  <a:lnTo>
                    <a:pt x="5585" y="21293"/>
                  </a:lnTo>
                  <a:lnTo>
                    <a:pt x="9799" y="28570"/>
                  </a:lnTo>
                </a:path>
              </a:pathLst>
            </a:custGeom>
            <a:ln w="33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446678" y="1641616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4" h="16510">
                  <a:moveTo>
                    <a:pt x="0" y="0"/>
                  </a:moveTo>
                  <a:lnTo>
                    <a:pt x="4367" y="7086"/>
                  </a:lnTo>
                  <a:lnTo>
                    <a:pt x="7864" y="11155"/>
                  </a:lnTo>
                  <a:lnTo>
                    <a:pt x="12330" y="13742"/>
                  </a:lnTo>
                  <a:lnTo>
                    <a:pt x="19601" y="16384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466279" y="1656713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4">
                  <a:moveTo>
                    <a:pt x="0" y="1286"/>
                  </a:moveTo>
                  <a:lnTo>
                    <a:pt x="7390" y="3652"/>
                  </a:lnTo>
                  <a:lnTo>
                    <a:pt x="12693" y="4307"/>
                  </a:lnTo>
                  <a:lnTo>
                    <a:pt x="18464" y="3129"/>
                  </a:lnTo>
                  <a:lnTo>
                    <a:pt x="27258" y="0"/>
                  </a:lnTo>
                </a:path>
              </a:pathLst>
            </a:custGeom>
            <a:ln w="33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493537" y="1637156"/>
              <a:ext cx="29845" cy="19685"/>
            </a:xfrm>
            <a:custGeom>
              <a:avLst/>
              <a:gdLst/>
              <a:ahLst/>
              <a:cxnLst/>
              <a:rect l="l" t="t" r="r" b="b"/>
              <a:pathLst>
                <a:path w="29845" h="19685">
                  <a:moveTo>
                    <a:pt x="0" y="19556"/>
                  </a:moveTo>
                  <a:lnTo>
                    <a:pt x="8826" y="16141"/>
                  </a:lnTo>
                  <a:lnTo>
                    <a:pt x="14824" y="12966"/>
                  </a:lnTo>
                  <a:lnTo>
                    <a:pt x="20743" y="8196"/>
                  </a:lnTo>
                  <a:lnTo>
                    <a:pt x="29333" y="0"/>
                  </a:lnTo>
                </a:path>
              </a:pathLst>
            </a:custGeom>
            <a:ln w="33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22870" y="1606532"/>
              <a:ext cx="25400" cy="31115"/>
            </a:xfrm>
            <a:custGeom>
              <a:avLst/>
              <a:gdLst/>
              <a:ahLst/>
              <a:cxnLst/>
              <a:rect l="l" t="t" r="r" b="b"/>
              <a:pathLst>
                <a:path w="25400" h="31114">
                  <a:moveTo>
                    <a:pt x="0" y="30624"/>
                  </a:moveTo>
                  <a:lnTo>
                    <a:pt x="8527" y="22254"/>
                  </a:lnTo>
                  <a:lnTo>
                    <a:pt x="14004" y="16274"/>
                  </a:lnTo>
                  <a:lnTo>
                    <a:pt x="18803" y="9813"/>
                  </a:lnTo>
                  <a:lnTo>
                    <a:pt x="25295" y="0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48166" y="1575737"/>
              <a:ext cx="17145" cy="31115"/>
            </a:xfrm>
            <a:custGeom>
              <a:avLst/>
              <a:gdLst/>
              <a:ahLst/>
              <a:cxnLst/>
              <a:rect l="l" t="t" r="r" b="b"/>
              <a:pathLst>
                <a:path w="17145" h="31115">
                  <a:moveTo>
                    <a:pt x="0" y="30794"/>
                  </a:moveTo>
                  <a:lnTo>
                    <a:pt x="6356" y="20977"/>
                  </a:lnTo>
                  <a:lnTo>
                    <a:pt x="10204" y="14498"/>
                  </a:lnTo>
                  <a:lnTo>
                    <a:pt x="13102" y="8467"/>
                  </a:lnTo>
                  <a:lnTo>
                    <a:pt x="16605" y="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64772" y="1552769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4">
                  <a:moveTo>
                    <a:pt x="0" y="22968"/>
                  </a:moveTo>
                  <a:lnTo>
                    <a:pt x="5767" y="8770"/>
                  </a:lnTo>
                  <a:lnTo>
                    <a:pt x="6983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71540" y="154249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214" y="10270"/>
                  </a:moveTo>
                  <a:lnTo>
                    <a:pt x="1430" y="1499"/>
                  </a:lnTo>
                  <a:lnTo>
                    <a:pt x="0" y="0"/>
                  </a:lnTo>
                </a:path>
              </a:pathLst>
            </a:custGeom>
            <a:ln w="33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68923" y="1540998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616" y="1500"/>
                  </a:moveTo>
                  <a:lnTo>
                    <a:pt x="1186" y="0"/>
                  </a:lnTo>
                  <a:lnTo>
                    <a:pt x="0" y="6626"/>
                  </a:lnTo>
                </a:path>
              </a:pathLst>
            </a:custGeom>
            <a:ln w="33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67737" y="154762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1186" y="0"/>
                  </a:moveTo>
                  <a:lnTo>
                    <a:pt x="0" y="6626"/>
                  </a:lnTo>
                  <a:lnTo>
                    <a:pt x="1831" y="18908"/>
                  </a:lnTo>
                </a:path>
              </a:pathLst>
            </a:custGeom>
            <a:ln w="34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69568" y="1566533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69">
                  <a:moveTo>
                    <a:pt x="0" y="0"/>
                  </a:moveTo>
                  <a:lnTo>
                    <a:pt x="1173" y="7325"/>
                  </a:lnTo>
                  <a:lnTo>
                    <a:pt x="2514" y="12545"/>
                  </a:lnTo>
                  <a:lnTo>
                    <a:pt x="4879" y="18161"/>
                  </a:lnTo>
                  <a:lnTo>
                    <a:pt x="9122" y="26674"/>
                  </a:lnTo>
                </a:path>
              </a:pathLst>
            </a:custGeom>
            <a:ln w="34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8691" y="1593207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69">
                  <a:moveTo>
                    <a:pt x="0" y="0"/>
                  </a:moveTo>
                  <a:lnTo>
                    <a:pt x="4398" y="8506"/>
                  </a:lnTo>
                  <a:lnTo>
                    <a:pt x="7845" y="14087"/>
                  </a:lnTo>
                  <a:lnTo>
                    <a:pt x="12126" y="19211"/>
                  </a:lnTo>
                  <a:lnTo>
                    <a:pt x="19024" y="26349"/>
                  </a:lnTo>
                </a:path>
              </a:pathLst>
            </a:custGeom>
            <a:ln w="33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97715" y="1619556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4" h="19050">
                  <a:moveTo>
                    <a:pt x="0" y="0"/>
                  </a:moveTo>
                  <a:lnTo>
                    <a:pt x="7001" y="7021"/>
                  </a:lnTo>
                  <a:lnTo>
                    <a:pt x="12007" y="11333"/>
                  </a:lnTo>
                  <a:lnTo>
                    <a:pt x="17422" y="14708"/>
                  </a:lnTo>
                  <a:lnTo>
                    <a:pt x="25651" y="18921"/>
                  </a:lnTo>
                </a:path>
              </a:pathLst>
            </a:custGeom>
            <a:ln w="32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623367" y="1638478"/>
              <a:ext cx="27940" cy="7620"/>
            </a:xfrm>
            <a:custGeom>
              <a:avLst/>
              <a:gdLst/>
              <a:ahLst/>
              <a:cxnLst/>
              <a:rect l="l" t="t" r="r" b="b"/>
              <a:pathLst>
                <a:path w="27940" h="7619">
                  <a:moveTo>
                    <a:pt x="0" y="0"/>
                  </a:moveTo>
                  <a:lnTo>
                    <a:pt x="8258" y="4030"/>
                  </a:lnTo>
                  <a:lnTo>
                    <a:pt x="13880" y="6126"/>
                  </a:lnTo>
                  <a:lnTo>
                    <a:pt x="19445" y="6963"/>
                  </a:lnTo>
                  <a:lnTo>
                    <a:pt x="27535" y="7220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650903" y="1638658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5" h="7619">
                  <a:moveTo>
                    <a:pt x="0" y="7040"/>
                  </a:moveTo>
                  <a:lnTo>
                    <a:pt x="8039" y="7074"/>
                  </a:lnTo>
                  <a:lnTo>
                    <a:pt x="13249" y="6352"/>
                  </a:lnTo>
                  <a:lnTo>
                    <a:pt x="17905" y="4214"/>
                  </a:lnTo>
                  <a:lnTo>
                    <a:pt x="24286" y="0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675189" y="1617211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5" h="21589">
                  <a:moveTo>
                    <a:pt x="0" y="21446"/>
                  </a:moveTo>
                  <a:lnTo>
                    <a:pt x="6261" y="17007"/>
                  </a:lnTo>
                  <a:lnTo>
                    <a:pt x="10086" y="13294"/>
                  </a:lnTo>
                  <a:lnTo>
                    <a:pt x="13039" y="8295"/>
                  </a:lnTo>
                  <a:lnTo>
                    <a:pt x="16683" y="0"/>
                  </a:lnTo>
                </a:path>
              </a:pathLst>
            </a:custGeom>
            <a:ln w="33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91872" y="1584761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4" h="33019">
                  <a:moveTo>
                    <a:pt x="0" y="32449"/>
                  </a:moveTo>
                  <a:lnTo>
                    <a:pt x="3487" y="23982"/>
                  </a:lnTo>
                  <a:lnTo>
                    <a:pt x="5337" y="17779"/>
                  </a:lnTo>
                  <a:lnTo>
                    <a:pt x="6169" y="10799"/>
                  </a:lnTo>
                  <a:lnTo>
                    <a:pt x="6602" y="0"/>
                  </a:lnTo>
                </a:path>
              </a:pathLst>
            </a:custGeom>
            <a:ln w="33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93845" y="1548721"/>
              <a:ext cx="5080" cy="36195"/>
            </a:xfrm>
            <a:custGeom>
              <a:avLst/>
              <a:gdLst/>
              <a:ahLst/>
              <a:cxnLst/>
              <a:rect l="l" t="t" r="r" b="b"/>
              <a:pathLst>
                <a:path w="5079" h="36194">
                  <a:moveTo>
                    <a:pt x="4629" y="36039"/>
                  </a:moveTo>
                  <a:lnTo>
                    <a:pt x="4887" y="25183"/>
                  </a:lnTo>
                  <a:lnTo>
                    <a:pt x="4490" y="17810"/>
                  </a:lnTo>
                  <a:lnTo>
                    <a:pt x="3006" y="10542"/>
                  </a:lnTo>
                  <a:lnTo>
                    <a:pt x="0" y="0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78949" y="1517706"/>
              <a:ext cx="15240" cy="31115"/>
            </a:xfrm>
            <a:custGeom>
              <a:avLst/>
              <a:gdLst/>
              <a:ahLst/>
              <a:cxnLst/>
              <a:rect l="l" t="t" r="r" b="b"/>
              <a:pathLst>
                <a:path w="15240" h="31115">
                  <a:moveTo>
                    <a:pt x="14895" y="31015"/>
                  </a:moveTo>
                  <a:lnTo>
                    <a:pt x="11729" y="20551"/>
                  </a:lnTo>
                  <a:lnTo>
                    <a:pt x="9122" y="13833"/>
                  </a:lnTo>
                  <a:lnTo>
                    <a:pt x="5677" y="7951"/>
                  </a:lnTo>
                  <a:lnTo>
                    <a:pt x="0" y="0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58715" y="1497326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20" h="20955">
                  <a:moveTo>
                    <a:pt x="20234" y="20380"/>
                  </a:moveTo>
                  <a:lnTo>
                    <a:pt x="14472" y="12594"/>
                  </a:lnTo>
                  <a:lnTo>
                    <a:pt x="10444" y="7876"/>
                  </a:lnTo>
                  <a:lnTo>
                    <a:pt x="6252" y="4315"/>
                  </a:lnTo>
                  <a:lnTo>
                    <a:pt x="0" y="0"/>
                  </a:lnTo>
                </a:path>
              </a:pathLst>
            </a:custGeom>
            <a:ln w="32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40466" y="1489481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5" h="8255">
                  <a:moveTo>
                    <a:pt x="18248" y="7845"/>
                  </a:moveTo>
                  <a:lnTo>
                    <a:pt x="7694" y="738"/>
                  </a:lnTo>
                  <a:lnTo>
                    <a:pt x="0" y="0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32555" y="1488742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09">
                  <a:moveTo>
                    <a:pt x="7911" y="738"/>
                  </a:moveTo>
                  <a:lnTo>
                    <a:pt x="217" y="0"/>
                  </a:lnTo>
                  <a:lnTo>
                    <a:pt x="0" y="3446"/>
                  </a:lnTo>
                </a:path>
              </a:pathLst>
            </a:custGeom>
            <a:ln w="33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771532" y="1411399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4">
                  <a:moveTo>
                    <a:pt x="1605" y="4242"/>
                  </a:moveTo>
                  <a:lnTo>
                    <a:pt x="802" y="212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748535" y="1350887"/>
              <a:ext cx="23495" cy="60960"/>
            </a:xfrm>
            <a:custGeom>
              <a:avLst/>
              <a:gdLst/>
              <a:ahLst/>
              <a:cxnLst/>
              <a:rect l="l" t="t" r="r" b="b"/>
              <a:pathLst>
                <a:path w="23495" h="60959">
                  <a:moveTo>
                    <a:pt x="22997" y="60511"/>
                  </a:moveTo>
                  <a:lnTo>
                    <a:pt x="9918" y="25499"/>
                  </a:lnTo>
                  <a:lnTo>
                    <a:pt x="3163" y="7525"/>
                  </a:lnTo>
                  <a:lnTo>
                    <a:pt x="576" y="916"/>
                  </a:lnTo>
                  <a:lnTo>
                    <a:pt x="0" y="0"/>
                  </a:lnTo>
                </a:path>
              </a:pathLst>
            </a:custGeom>
            <a:ln w="33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748150" y="1350887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385" y="0"/>
                  </a:moveTo>
                  <a:lnTo>
                    <a:pt x="0" y="52"/>
                  </a:lnTo>
                  <a:lnTo>
                    <a:pt x="2458" y="11686"/>
                  </a:lnTo>
                </a:path>
              </a:pathLst>
            </a:custGeom>
            <a:ln w="33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750608" y="1362573"/>
              <a:ext cx="20955" cy="87630"/>
            </a:xfrm>
            <a:custGeom>
              <a:avLst/>
              <a:gdLst/>
              <a:ahLst/>
              <a:cxnLst/>
              <a:rect l="l" t="t" r="r" b="b"/>
              <a:pathLst>
                <a:path w="20954" h="87630">
                  <a:moveTo>
                    <a:pt x="0" y="0"/>
                  </a:moveTo>
                  <a:lnTo>
                    <a:pt x="8096" y="33708"/>
                  </a:lnTo>
                  <a:lnTo>
                    <a:pt x="12949" y="54029"/>
                  </a:lnTo>
                  <a:lnTo>
                    <a:pt x="16498" y="69138"/>
                  </a:lnTo>
                  <a:lnTo>
                    <a:pt x="20681" y="87213"/>
                  </a:lnTo>
                </a:path>
              </a:pathLst>
            </a:custGeom>
            <a:ln w="33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771290" y="1449786"/>
              <a:ext cx="26670" cy="116205"/>
            </a:xfrm>
            <a:custGeom>
              <a:avLst/>
              <a:gdLst/>
              <a:ahLst/>
              <a:cxnLst/>
              <a:rect l="l" t="t" r="r" b="b"/>
              <a:pathLst>
                <a:path w="26670" h="116205">
                  <a:moveTo>
                    <a:pt x="0" y="0"/>
                  </a:moveTo>
                  <a:lnTo>
                    <a:pt x="11910" y="52891"/>
                  </a:lnTo>
                  <a:lnTo>
                    <a:pt x="18604" y="82585"/>
                  </a:lnTo>
                  <a:lnTo>
                    <a:pt x="22536" y="99940"/>
                  </a:lnTo>
                  <a:lnTo>
                    <a:pt x="26157" y="115814"/>
                  </a:lnTo>
                </a:path>
              </a:pathLst>
            </a:custGeom>
            <a:ln w="31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797447" y="1565601"/>
              <a:ext cx="10160" cy="40005"/>
            </a:xfrm>
            <a:custGeom>
              <a:avLst/>
              <a:gdLst/>
              <a:ahLst/>
              <a:cxnLst/>
              <a:rect l="l" t="t" r="r" b="b"/>
              <a:pathLst>
                <a:path w="10159" h="40005">
                  <a:moveTo>
                    <a:pt x="0" y="0"/>
                  </a:moveTo>
                  <a:lnTo>
                    <a:pt x="3360" y="14687"/>
                  </a:lnTo>
                  <a:lnTo>
                    <a:pt x="5474" y="23738"/>
                  </a:lnTo>
                  <a:lnTo>
                    <a:pt x="7235" y="30892"/>
                  </a:lnTo>
                  <a:lnTo>
                    <a:pt x="9538" y="39889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6986" y="1605490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5" h="19684">
                  <a:moveTo>
                    <a:pt x="0" y="0"/>
                  </a:moveTo>
                  <a:lnTo>
                    <a:pt x="3828" y="14885"/>
                  </a:lnTo>
                  <a:lnTo>
                    <a:pt x="5681" y="19200"/>
                  </a:lnTo>
                </a:path>
              </a:pathLst>
            </a:custGeom>
            <a:ln w="31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812667" y="1622975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0" y="1715"/>
                  </a:moveTo>
                  <a:lnTo>
                    <a:pt x="1853" y="6029"/>
                  </a:lnTo>
                  <a:lnTo>
                    <a:pt x="2054" y="0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812888" y="1573190"/>
              <a:ext cx="1905" cy="50165"/>
            </a:xfrm>
            <a:custGeom>
              <a:avLst/>
              <a:gdLst/>
              <a:ahLst/>
              <a:cxnLst/>
              <a:rect l="l" t="t" r="r" b="b"/>
              <a:pathLst>
                <a:path w="1904" h="50165">
                  <a:moveTo>
                    <a:pt x="1833" y="49784"/>
                  </a:moveTo>
                  <a:lnTo>
                    <a:pt x="1052" y="30247"/>
                  </a:lnTo>
                  <a:lnTo>
                    <a:pt x="600" y="18549"/>
                  </a:lnTo>
                  <a:lnTo>
                    <a:pt x="307" y="10022"/>
                  </a:lnTo>
                  <a:lnTo>
                    <a:pt x="0" y="0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812637" y="1541064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40" h="32384">
                  <a:moveTo>
                    <a:pt x="251" y="32126"/>
                  </a:moveTo>
                  <a:lnTo>
                    <a:pt x="0" y="22379"/>
                  </a:lnTo>
                  <a:lnTo>
                    <a:pt x="95" y="15784"/>
                  </a:lnTo>
                  <a:lnTo>
                    <a:pt x="699" y="9328"/>
                  </a:lnTo>
                  <a:lnTo>
                    <a:pt x="1972" y="0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814609" y="1513737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4" h="27940">
                  <a:moveTo>
                    <a:pt x="0" y="27326"/>
                  </a:moveTo>
                  <a:lnTo>
                    <a:pt x="1375" y="18072"/>
                  </a:lnTo>
                  <a:lnTo>
                    <a:pt x="2690" y="12141"/>
                  </a:lnTo>
                  <a:lnTo>
                    <a:pt x="4717" y="6971"/>
                  </a:lnTo>
                  <a:lnTo>
                    <a:pt x="8226" y="0"/>
                  </a:lnTo>
                </a:path>
              </a:pathLst>
            </a:custGeom>
            <a:ln w="32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822836" y="1495797"/>
              <a:ext cx="15875" cy="18415"/>
            </a:xfrm>
            <a:custGeom>
              <a:avLst/>
              <a:gdLst/>
              <a:ahLst/>
              <a:cxnLst/>
              <a:rect l="l" t="t" r="r" b="b"/>
              <a:pathLst>
                <a:path w="15875" h="18415">
                  <a:moveTo>
                    <a:pt x="0" y="17940"/>
                  </a:moveTo>
                  <a:lnTo>
                    <a:pt x="6010" y="6306"/>
                  </a:lnTo>
                  <a:lnTo>
                    <a:pt x="15482" y="0"/>
                  </a:lnTo>
                </a:path>
              </a:pathLst>
            </a:custGeom>
            <a:ln w="33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838318" y="1488614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19">
                  <a:moveTo>
                    <a:pt x="0" y="7182"/>
                  </a:moveTo>
                  <a:lnTo>
                    <a:pt x="9472" y="875"/>
                  </a:lnTo>
                  <a:lnTo>
                    <a:pt x="21737" y="0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860055" y="1488186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80">
                  <a:moveTo>
                    <a:pt x="0" y="428"/>
                  </a:moveTo>
                  <a:lnTo>
                    <a:pt x="7289" y="0"/>
                  </a:lnTo>
                  <a:lnTo>
                    <a:pt x="12318" y="288"/>
                  </a:lnTo>
                  <a:lnTo>
                    <a:pt x="17427" y="1681"/>
                  </a:lnTo>
                  <a:lnTo>
                    <a:pt x="24956" y="4568"/>
                  </a:lnTo>
                </a:path>
              </a:pathLst>
            </a:custGeom>
            <a:ln w="33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885012" y="1492754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0"/>
                  </a:moveTo>
                  <a:lnTo>
                    <a:pt x="7505" y="3054"/>
                  </a:lnTo>
                  <a:lnTo>
                    <a:pt x="12450" y="5630"/>
                  </a:lnTo>
                  <a:lnTo>
                    <a:pt x="17035" y="9127"/>
                  </a:lnTo>
                  <a:lnTo>
                    <a:pt x="23459" y="14949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908471" y="1507704"/>
              <a:ext cx="18415" cy="23495"/>
            </a:xfrm>
            <a:custGeom>
              <a:avLst/>
              <a:gdLst/>
              <a:ahLst/>
              <a:cxnLst/>
              <a:rect l="l" t="t" r="r" b="b"/>
              <a:pathLst>
                <a:path w="18415" h="23494">
                  <a:moveTo>
                    <a:pt x="0" y="0"/>
                  </a:moveTo>
                  <a:lnTo>
                    <a:pt x="6336" y="5954"/>
                  </a:lnTo>
                  <a:lnTo>
                    <a:pt x="10310" y="10380"/>
                  </a:lnTo>
                  <a:lnTo>
                    <a:pt x="13597" y="15475"/>
                  </a:lnTo>
                  <a:lnTo>
                    <a:pt x="17874" y="23437"/>
                  </a:lnTo>
                </a:path>
              </a:pathLst>
            </a:custGeom>
            <a:ln w="33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926346" y="1531141"/>
              <a:ext cx="10160" cy="29209"/>
            </a:xfrm>
            <a:custGeom>
              <a:avLst/>
              <a:gdLst/>
              <a:ahLst/>
              <a:cxnLst/>
              <a:rect l="l" t="t" r="r" b="b"/>
              <a:pathLst>
                <a:path w="10159" h="29209">
                  <a:moveTo>
                    <a:pt x="0" y="0"/>
                  </a:moveTo>
                  <a:lnTo>
                    <a:pt x="4154" y="8044"/>
                  </a:lnTo>
                  <a:lnTo>
                    <a:pt x="6584" y="13719"/>
                  </a:lnTo>
                  <a:lnTo>
                    <a:pt x="8229" y="19720"/>
                  </a:lnTo>
                  <a:lnTo>
                    <a:pt x="10030" y="2874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936376" y="1559882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09">
                  <a:moveTo>
                    <a:pt x="0" y="0"/>
                  </a:moveTo>
                  <a:lnTo>
                    <a:pt x="1680" y="9020"/>
                  </a:lnTo>
                  <a:lnTo>
                    <a:pt x="2480" y="15018"/>
                  </a:lnTo>
                  <a:lnTo>
                    <a:pt x="2617" y="20689"/>
                  </a:lnTo>
                  <a:lnTo>
                    <a:pt x="2306" y="28723"/>
                  </a:lnTo>
                </a:path>
              </a:pathLst>
            </a:custGeom>
            <a:ln w="33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936037" y="1588606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2646" y="0"/>
                  </a:moveTo>
                  <a:lnTo>
                    <a:pt x="2030" y="13485"/>
                  </a:lnTo>
                  <a:lnTo>
                    <a:pt x="0" y="22805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9" name="object 179"/>
          <p:cNvGrpSpPr/>
          <p:nvPr/>
        </p:nvGrpSpPr>
        <p:grpSpPr>
          <a:xfrm>
            <a:off x="8066944" y="1406087"/>
            <a:ext cx="74930" cy="228600"/>
            <a:chOff x="8066944" y="1406087"/>
            <a:chExt cx="74930" cy="228600"/>
          </a:xfrm>
        </p:grpSpPr>
        <p:sp>
          <p:nvSpPr>
            <p:cNvPr id="180" name="object 180"/>
            <p:cNvSpPr/>
            <p:nvPr/>
          </p:nvSpPr>
          <p:spPr>
            <a:xfrm>
              <a:off x="8088831" y="150531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1032" y="1146"/>
                  </a:moveTo>
                  <a:lnTo>
                    <a:pt x="516" y="5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84313" y="149954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17" y="5773"/>
                  </a:moveTo>
                  <a:lnTo>
                    <a:pt x="0" y="396"/>
                  </a:lnTo>
                  <a:lnTo>
                    <a:pt x="118" y="0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4432" y="1499143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0" y="396"/>
                  </a:moveTo>
                  <a:lnTo>
                    <a:pt x="118" y="0"/>
                  </a:lnTo>
                  <a:lnTo>
                    <a:pt x="2830" y="5486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87262" y="1504629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4" h="18415">
                  <a:moveTo>
                    <a:pt x="0" y="0"/>
                  </a:moveTo>
                  <a:lnTo>
                    <a:pt x="2711" y="5486"/>
                  </a:lnTo>
                  <a:lnTo>
                    <a:pt x="6822" y="17921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094085" y="1522551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4">
                  <a:moveTo>
                    <a:pt x="0" y="0"/>
                  </a:moveTo>
                  <a:lnTo>
                    <a:pt x="2437" y="7458"/>
                  </a:lnTo>
                  <a:lnTo>
                    <a:pt x="4079" y="13039"/>
                  </a:lnTo>
                  <a:lnTo>
                    <a:pt x="5674" y="19527"/>
                  </a:lnTo>
                  <a:lnTo>
                    <a:pt x="7966" y="29708"/>
                  </a:lnTo>
                </a:path>
              </a:pathLst>
            </a:custGeom>
            <a:ln w="341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02052" y="1552259"/>
              <a:ext cx="6985" cy="35560"/>
            </a:xfrm>
            <a:custGeom>
              <a:avLst/>
              <a:gdLst/>
              <a:ahLst/>
              <a:cxnLst/>
              <a:rect l="l" t="t" r="r" b="b"/>
              <a:pathLst>
                <a:path w="6984" h="35559">
                  <a:moveTo>
                    <a:pt x="0" y="0"/>
                  </a:moveTo>
                  <a:lnTo>
                    <a:pt x="2268" y="10265"/>
                  </a:lnTo>
                  <a:lnTo>
                    <a:pt x="3689" y="17347"/>
                  </a:lnTo>
                  <a:lnTo>
                    <a:pt x="4864" y="24541"/>
                  </a:lnTo>
                  <a:lnTo>
                    <a:pt x="6390" y="35140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08442" y="1587399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80">
                  <a:moveTo>
                    <a:pt x="0" y="0"/>
                  </a:moveTo>
                  <a:lnTo>
                    <a:pt x="1498" y="10524"/>
                  </a:lnTo>
                  <a:lnTo>
                    <a:pt x="2477" y="17196"/>
                  </a:lnTo>
                  <a:lnTo>
                    <a:pt x="3368" y="22863"/>
                  </a:lnTo>
                  <a:lnTo>
                    <a:pt x="4603" y="30372"/>
                  </a:lnTo>
                </a:path>
              </a:pathLst>
            </a:custGeom>
            <a:ln w="32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3471" y="14331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916" y="1261"/>
                  </a:moveTo>
                  <a:lnTo>
                    <a:pt x="458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19899" y="1424910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09" h="8255">
                  <a:moveTo>
                    <a:pt x="3571" y="8233"/>
                  </a:moveTo>
                  <a:lnTo>
                    <a:pt x="141" y="1539"/>
                  </a:lnTo>
                  <a:lnTo>
                    <a:pt x="0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19758" y="1423370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141" y="1540"/>
                  </a:moveTo>
                  <a:lnTo>
                    <a:pt x="0" y="0"/>
                  </a:lnTo>
                  <a:lnTo>
                    <a:pt x="3840" y="3705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0" name="object 1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57870" y="1477799"/>
            <a:ext cx="199956" cy="182955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06707" y="1310985"/>
            <a:ext cx="266357" cy="33998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0421" y="2305604"/>
            <a:ext cx="170840" cy="203525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24607" y="2344335"/>
            <a:ext cx="156771" cy="159094"/>
          </a:xfrm>
          <a:prstGeom prst="rect">
            <a:avLst/>
          </a:prstGeom>
        </p:spPr>
      </p:pic>
      <p:grpSp>
        <p:nvGrpSpPr>
          <p:cNvPr id="194" name="object 194"/>
          <p:cNvGrpSpPr/>
          <p:nvPr/>
        </p:nvGrpSpPr>
        <p:grpSpPr>
          <a:xfrm>
            <a:off x="964187" y="2301130"/>
            <a:ext cx="457834" cy="214629"/>
            <a:chOff x="964187" y="2301130"/>
            <a:chExt cx="457834" cy="214629"/>
          </a:xfrm>
        </p:grpSpPr>
        <p:pic>
          <p:nvPicPr>
            <p:cNvPr id="195" name="object 1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4187" y="2318548"/>
              <a:ext cx="210561" cy="19688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17029" y="2301130"/>
              <a:ext cx="204805" cy="194950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1477506" y="2248501"/>
            <a:ext cx="60325" cy="205740"/>
            <a:chOff x="1477506" y="2248501"/>
            <a:chExt cx="60325" cy="205740"/>
          </a:xfrm>
        </p:grpSpPr>
        <p:sp>
          <p:nvSpPr>
            <p:cNvPr id="198" name="object 198"/>
            <p:cNvSpPr/>
            <p:nvPr/>
          </p:nvSpPr>
          <p:spPr>
            <a:xfrm>
              <a:off x="1517423" y="233461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517423" y="2324516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4" h="10160">
                  <a:moveTo>
                    <a:pt x="-17434" y="5050"/>
                  </a:moveTo>
                  <a:lnTo>
                    <a:pt x="17664" y="5050"/>
                  </a:lnTo>
                </a:path>
              </a:pathLst>
            </a:custGeom>
            <a:ln w="44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517652" y="2319835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80">
                  <a:moveTo>
                    <a:pt x="0" y="4681"/>
                  </a:moveTo>
                  <a:lnTo>
                    <a:pt x="229" y="996"/>
                  </a:lnTo>
                  <a:lnTo>
                    <a:pt x="744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518396" y="2318838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69" h="5714">
                  <a:moveTo>
                    <a:pt x="0" y="996"/>
                  </a:moveTo>
                  <a:lnTo>
                    <a:pt x="514" y="0"/>
                  </a:lnTo>
                  <a:lnTo>
                    <a:pt x="1029" y="5716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519425" y="232455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0" y="0"/>
                  </a:moveTo>
                  <a:lnTo>
                    <a:pt x="514" y="5716"/>
                  </a:lnTo>
                  <a:lnTo>
                    <a:pt x="756" y="18538"/>
                  </a:lnTo>
                </a:path>
              </a:pathLst>
            </a:custGeom>
            <a:ln w="34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520099" y="2343093"/>
              <a:ext cx="635" cy="31115"/>
            </a:xfrm>
            <a:custGeom>
              <a:avLst/>
              <a:gdLst/>
              <a:ahLst/>
              <a:cxnLst/>
              <a:rect l="l" t="t" r="r" b="b"/>
              <a:pathLst>
                <a:path w="634" h="31114">
                  <a:moveTo>
                    <a:pt x="127" y="-17118"/>
                  </a:moveTo>
                  <a:lnTo>
                    <a:pt x="127" y="47682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17835" y="2373658"/>
              <a:ext cx="2540" cy="64769"/>
            </a:xfrm>
            <a:custGeom>
              <a:avLst/>
              <a:gdLst/>
              <a:ahLst/>
              <a:cxnLst/>
              <a:rect l="l" t="t" r="r" b="b"/>
              <a:pathLst>
                <a:path w="2540" h="64769">
                  <a:moveTo>
                    <a:pt x="2264" y="0"/>
                  </a:moveTo>
                  <a:lnTo>
                    <a:pt x="1311" y="30469"/>
                  </a:lnTo>
                  <a:lnTo>
                    <a:pt x="758" y="47312"/>
                  </a:lnTo>
                  <a:lnTo>
                    <a:pt x="391" y="56544"/>
                  </a:lnTo>
                  <a:lnTo>
                    <a:pt x="0" y="64183"/>
                  </a:lnTo>
                </a:path>
              </a:pathLst>
            </a:custGeom>
            <a:ln w="32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477556" y="2270924"/>
              <a:ext cx="35560" cy="44450"/>
            </a:xfrm>
            <a:custGeom>
              <a:avLst/>
              <a:gdLst/>
              <a:ahLst/>
              <a:cxnLst/>
              <a:rect l="l" t="t" r="r" b="b"/>
              <a:pathLst>
                <a:path w="35559" h="44450">
                  <a:moveTo>
                    <a:pt x="35560" y="7327"/>
                  </a:moveTo>
                  <a:lnTo>
                    <a:pt x="35331" y="7327"/>
                  </a:lnTo>
                  <a:lnTo>
                    <a:pt x="35331" y="0"/>
                  </a:lnTo>
                  <a:lnTo>
                    <a:pt x="0" y="0"/>
                  </a:lnTo>
                  <a:lnTo>
                    <a:pt x="0" y="42252"/>
                  </a:lnTo>
                  <a:lnTo>
                    <a:pt x="406" y="42252"/>
                  </a:lnTo>
                  <a:lnTo>
                    <a:pt x="406" y="44094"/>
                  </a:lnTo>
                  <a:lnTo>
                    <a:pt x="35560" y="44094"/>
                  </a:lnTo>
                  <a:lnTo>
                    <a:pt x="35560" y="7327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94857" y="227614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69" h="12700">
                  <a:moveTo>
                    <a:pt x="170" y="12238"/>
                  </a:moveTo>
                  <a:lnTo>
                    <a:pt x="0" y="6744"/>
                  </a:lnTo>
                  <a:lnTo>
                    <a:pt x="1060" y="0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95918" y="2265633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4" h="10794">
                  <a:moveTo>
                    <a:pt x="0" y="10511"/>
                  </a:moveTo>
                  <a:lnTo>
                    <a:pt x="1060" y="3767"/>
                  </a:lnTo>
                  <a:lnTo>
                    <a:pt x="4423" y="0"/>
                  </a:lnTo>
                </a:path>
              </a:pathLst>
            </a:custGeom>
            <a:ln w="34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8" name="object 20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51827" y="2285743"/>
            <a:ext cx="217356" cy="191688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920632" y="2156624"/>
            <a:ext cx="435499" cy="332165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2988032" y="2159454"/>
            <a:ext cx="462280" cy="431800"/>
            <a:chOff x="2988032" y="2159454"/>
            <a:chExt cx="462280" cy="431800"/>
          </a:xfrm>
        </p:grpSpPr>
        <p:pic>
          <p:nvPicPr>
            <p:cNvPr id="211" name="object 21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88032" y="2287164"/>
              <a:ext cx="188894" cy="201478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96941" y="2159454"/>
              <a:ext cx="253191" cy="431397"/>
            </a:xfrm>
            <a:prstGeom prst="rect">
              <a:avLst/>
            </a:prstGeom>
          </p:spPr>
        </p:pic>
      </p:grpSp>
      <p:pic>
        <p:nvPicPr>
          <p:cNvPr id="213" name="object 21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933592" y="2291394"/>
            <a:ext cx="270068" cy="162882"/>
          </a:xfrm>
          <a:prstGeom prst="rect">
            <a:avLst/>
          </a:prstGeom>
        </p:spPr>
      </p:pic>
      <p:grpSp>
        <p:nvGrpSpPr>
          <p:cNvPr id="214" name="object 214"/>
          <p:cNvGrpSpPr/>
          <p:nvPr/>
        </p:nvGrpSpPr>
        <p:grpSpPr>
          <a:xfrm>
            <a:off x="5606141" y="2150881"/>
            <a:ext cx="50800" cy="60960"/>
            <a:chOff x="5606141" y="2150881"/>
            <a:chExt cx="50800" cy="60960"/>
          </a:xfrm>
        </p:grpSpPr>
        <p:sp>
          <p:nvSpPr>
            <p:cNvPr id="215" name="object 215"/>
            <p:cNvSpPr/>
            <p:nvPr/>
          </p:nvSpPr>
          <p:spPr>
            <a:xfrm>
              <a:off x="5623603" y="2194168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-17462" y="1777"/>
                  </a:moveTo>
                  <a:lnTo>
                    <a:pt x="17462" y="1777"/>
                  </a:lnTo>
                </a:path>
              </a:pathLst>
            </a:custGeom>
            <a:ln w="3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623603" y="2184699"/>
              <a:ext cx="635" cy="9525"/>
            </a:xfrm>
            <a:custGeom>
              <a:avLst/>
              <a:gdLst/>
              <a:ahLst/>
              <a:cxnLst/>
              <a:rect l="l" t="t" r="r" b="b"/>
              <a:pathLst>
                <a:path w="635" h="9525">
                  <a:moveTo>
                    <a:pt x="0" y="9469"/>
                  </a:moveTo>
                  <a:lnTo>
                    <a:pt x="0" y="591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624062" y="217360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30">
                  <a:moveTo>
                    <a:pt x="0" y="11089"/>
                  </a:moveTo>
                  <a:lnTo>
                    <a:pt x="458" y="5174"/>
                  </a:lnTo>
                  <a:lnTo>
                    <a:pt x="1947" y="0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626009" y="216822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5382"/>
                  </a:moveTo>
                  <a:lnTo>
                    <a:pt x="1488" y="206"/>
                  </a:lnTo>
                  <a:lnTo>
                    <a:pt x="5381" y="0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631390" y="2168021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4">
                  <a:moveTo>
                    <a:pt x="0" y="206"/>
                  </a:moveTo>
                  <a:lnTo>
                    <a:pt x="3892" y="0"/>
                  </a:lnTo>
                  <a:lnTo>
                    <a:pt x="8262" y="3965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0" name="object 220"/>
          <p:cNvGrpSpPr/>
          <p:nvPr/>
        </p:nvGrpSpPr>
        <p:grpSpPr>
          <a:xfrm>
            <a:off x="6769558" y="2157871"/>
            <a:ext cx="57785" cy="61594"/>
            <a:chOff x="6769558" y="2157871"/>
            <a:chExt cx="57785" cy="61594"/>
          </a:xfrm>
        </p:grpSpPr>
        <p:sp>
          <p:nvSpPr>
            <p:cNvPr id="221" name="object 221"/>
            <p:cNvSpPr/>
            <p:nvPr/>
          </p:nvSpPr>
          <p:spPr>
            <a:xfrm>
              <a:off x="6789722" y="2188709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90" h="13335">
                  <a:moveTo>
                    <a:pt x="8470" y="12766"/>
                  </a:moveTo>
                  <a:lnTo>
                    <a:pt x="7094" y="11045"/>
                  </a:lnTo>
                  <a:lnTo>
                    <a:pt x="5717" y="9326"/>
                  </a:lnTo>
                </a:path>
                <a:path w="8890" h="13335">
                  <a:moveTo>
                    <a:pt x="5717" y="9326"/>
                  </a:moveTo>
                  <a:lnTo>
                    <a:pt x="2965" y="58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786756" y="2178880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2965" y="9828"/>
                  </a:moveTo>
                  <a:lnTo>
                    <a:pt x="0" y="3942"/>
                  </a:lnTo>
                  <a:lnTo>
                    <a:pt x="689" y="0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787445" y="2174938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4">
                  <a:moveTo>
                    <a:pt x="0" y="3942"/>
                  </a:moveTo>
                  <a:lnTo>
                    <a:pt x="689" y="0"/>
                  </a:lnTo>
                  <a:lnTo>
                    <a:pt x="7191" y="1541"/>
                  </a:lnTo>
                </a:path>
              </a:pathLst>
            </a:custGeom>
            <a:ln w="34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794636" y="2176480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19">
                  <a:moveTo>
                    <a:pt x="0" y="0"/>
                  </a:moveTo>
                  <a:lnTo>
                    <a:pt x="6501" y="1541"/>
                  </a:lnTo>
                  <a:lnTo>
                    <a:pt x="15132" y="7234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7730550" y="2089624"/>
            <a:ext cx="643255" cy="414020"/>
            <a:chOff x="7730550" y="2089624"/>
            <a:chExt cx="643255" cy="414020"/>
          </a:xfrm>
        </p:grpSpPr>
        <p:pic>
          <p:nvPicPr>
            <p:cNvPr id="226" name="object 22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30550" y="2173657"/>
              <a:ext cx="225498" cy="217223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79500" y="2089624"/>
              <a:ext cx="393715" cy="413846"/>
            </a:xfrm>
            <a:prstGeom prst="rect">
              <a:avLst/>
            </a:prstGeom>
          </p:spPr>
        </p:pic>
      </p:grpSp>
      <p:pic>
        <p:nvPicPr>
          <p:cNvPr id="228" name="object 22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04189" y="2892893"/>
            <a:ext cx="394479" cy="446481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055698" y="3073950"/>
            <a:ext cx="269160" cy="162891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439265" y="2932779"/>
            <a:ext cx="235652" cy="322065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734034" y="3035626"/>
            <a:ext cx="192710" cy="178600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2072217" y="3066405"/>
            <a:ext cx="320040" cy="177800"/>
            <a:chOff x="2072217" y="3066405"/>
            <a:chExt cx="320040" cy="177800"/>
          </a:xfrm>
        </p:grpSpPr>
        <p:sp>
          <p:nvSpPr>
            <p:cNvPr id="233" name="object 233"/>
            <p:cNvSpPr/>
            <p:nvPr/>
          </p:nvSpPr>
          <p:spPr>
            <a:xfrm>
              <a:off x="2097608" y="3093138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-17462" y="114"/>
                  </a:moveTo>
                  <a:lnTo>
                    <a:pt x="2044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092063" y="3093367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5544" y="0"/>
                  </a:moveTo>
                  <a:lnTo>
                    <a:pt x="2563" y="229"/>
                  </a:lnTo>
                  <a:lnTo>
                    <a:pt x="0" y="120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089500" y="3094570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2563" y="0"/>
                  </a:moveTo>
                  <a:lnTo>
                    <a:pt x="0" y="973"/>
                  </a:lnTo>
                  <a:lnTo>
                    <a:pt x="628" y="5384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090128" y="3099954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69">
                  <a:moveTo>
                    <a:pt x="0" y="0"/>
                  </a:moveTo>
                  <a:lnTo>
                    <a:pt x="628" y="4410"/>
                  </a:lnTo>
                  <a:lnTo>
                    <a:pt x="5342" y="13721"/>
                  </a:lnTo>
                </a:path>
              </a:pathLst>
            </a:custGeom>
            <a:ln w="345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095471" y="3113676"/>
              <a:ext cx="10795" cy="23495"/>
            </a:xfrm>
            <a:custGeom>
              <a:avLst/>
              <a:gdLst/>
              <a:ahLst/>
              <a:cxnLst/>
              <a:rect l="l" t="t" r="r" b="b"/>
              <a:pathLst>
                <a:path w="10794" h="23494">
                  <a:moveTo>
                    <a:pt x="0" y="0"/>
                  </a:moveTo>
                  <a:lnTo>
                    <a:pt x="2818" y="5599"/>
                  </a:lnTo>
                  <a:lnTo>
                    <a:pt x="4872" y="9879"/>
                  </a:lnTo>
                  <a:lnTo>
                    <a:pt x="7163" y="15012"/>
                  </a:lnTo>
                  <a:lnTo>
                    <a:pt x="10694" y="23172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106165" y="3136848"/>
              <a:ext cx="11430" cy="29209"/>
            </a:xfrm>
            <a:custGeom>
              <a:avLst/>
              <a:gdLst/>
              <a:ahLst/>
              <a:cxnLst/>
              <a:rect l="l" t="t" r="r" b="b"/>
              <a:pathLst>
                <a:path w="11430" h="29210">
                  <a:moveTo>
                    <a:pt x="0" y="0"/>
                  </a:moveTo>
                  <a:lnTo>
                    <a:pt x="3532" y="8252"/>
                  </a:lnTo>
                  <a:lnTo>
                    <a:pt x="5838" y="14033"/>
                  </a:lnTo>
                  <a:lnTo>
                    <a:pt x="7932" y="20069"/>
                  </a:lnTo>
                  <a:lnTo>
                    <a:pt x="10828" y="29088"/>
                  </a:lnTo>
                </a:path>
              </a:pathLst>
            </a:custGeom>
            <a:ln w="33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116994" y="3165936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19" h="27305">
                  <a:moveTo>
                    <a:pt x="0" y="0"/>
                  </a:moveTo>
                  <a:lnTo>
                    <a:pt x="2844" y="8986"/>
                  </a:lnTo>
                  <a:lnTo>
                    <a:pt x="4571" y="14795"/>
                  </a:lnTo>
                  <a:lnTo>
                    <a:pt x="5882" y="19958"/>
                  </a:lnTo>
                  <a:lnTo>
                    <a:pt x="7479" y="27008"/>
                  </a:lnTo>
                </a:path>
              </a:pathLst>
            </a:custGeom>
            <a:ln w="33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124473" y="3192945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4">
                  <a:moveTo>
                    <a:pt x="0" y="0"/>
                  </a:moveTo>
                  <a:lnTo>
                    <a:pt x="2630" y="11782"/>
                  </a:lnTo>
                  <a:lnTo>
                    <a:pt x="3466" y="16694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127939" y="3209639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80">
                  <a:moveTo>
                    <a:pt x="0" y="0"/>
                  </a:moveTo>
                  <a:lnTo>
                    <a:pt x="835" y="4912"/>
                  </a:lnTo>
                  <a:lnTo>
                    <a:pt x="1117" y="875"/>
                  </a:lnTo>
                </a:path>
              </a:pathLst>
            </a:custGeom>
            <a:ln w="33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129057" y="3193938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69" h="17144">
                  <a:moveTo>
                    <a:pt x="0" y="16577"/>
                  </a:moveTo>
                  <a:lnTo>
                    <a:pt x="281" y="12541"/>
                  </a:lnTo>
                  <a:lnTo>
                    <a:pt x="1203" y="0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130261" y="3164913"/>
              <a:ext cx="3810" cy="29209"/>
            </a:xfrm>
            <a:custGeom>
              <a:avLst/>
              <a:gdLst/>
              <a:ahLst/>
              <a:cxnLst/>
              <a:rect l="l" t="t" r="r" b="b"/>
              <a:pathLst>
                <a:path w="3810" h="29210">
                  <a:moveTo>
                    <a:pt x="0" y="29024"/>
                  </a:moveTo>
                  <a:lnTo>
                    <a:pt x="570" y="21516"/>
                  </a:lnTo>
                  <a:lnTo>
                    <a:pt x="1103" y="15990"/>
                  </a:lnTo>
                  <a:lnTo>
                    <a:pt x="1907" y="9725"/>
                  </a:lnTo>
                  <a:lnTo>
                    <a:pt x="3291" y="0"/>
                  </a:lnTo>
                </a:path>
              </a:pathLst>
            </a:custGeom>
            <a:ln w="34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133552" y="3132179"/>
              <a:ext cx="7620" cy="33020"/>
            </a:xfrm>
            <a:custGeom>
              <a:avLst/>
              <a:gdLst/>
              <a:ahLst/>
              <a:cxnLst/>
              <a:rect l="l" t="t" r="r" b="b"/>
              <a:pathLst>
                <a:path w="7619" h="33019">
                  <a:moveTo>
                    <a:pt x="0" y="32734"/>
                  </a:moveTo>
                  <a:lnTo>
                    <a:pt x="1450" y="22951"/>
                  </a:lnTo>
                  <a:lnTo>
                    <a:pt x="2722" y="16280"/>
                  </a:lnTo>
                  <a:lnTo>
                    <a:pt x="4522" y="9653"/>
                  </a:lnTo>
                  <a:lnTo>
                    <a:pt x="7562" y="0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141115" y="3104310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5" h="27939">
                  <a:moveTo>
                    <a:pt x="0" y="27868"/>
                  </a:moveTo>
                  <a:lnTo>
                    <a:pt x="3122" y="18291"/>
                  </a:lnTo>
                  <a:lnTo>
                    <a:pt x="5504" y="12196"/>
                  </a:lnTo>
                  <a:lnTo>
                    <a:pt x="8352" y="6970"/>
                  </a:lnTo>
                  <a:lnTo>
                    <a:pt x="12874" y="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153989" y="3087862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4" h="16510">
                  <a:moveTo>
                    <a:pt x="0" y="16447"/>
                  </a:moveTo>
                  <a:lnTo>
                    <a:pt x="7681" y="4830"/>
                  </a:lnTo>
                  <a:lnTo>
                    <a:pt x="16678" y="0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170668" y="3083031"/>
              <a:ext cx="19050" cy="5080"/>
            </a:xfrm>
            <a:custGeom>
              <a:avLst/>
              <a:gdLst/>
              <a:ahLst/>
              <a:cxnLst/>
              <a:rect l="l" t="t" r="r" b="b"/>
              <a:pathLst>
                <a:path w="19050" h="5080">
                  <a:moveTo>
                    <a:pt x="0" y="4830"/>
                  </a:moveTo>
                  <a:lnTo>
                    <a:pt x="8996" y="0"/>
                  </a:lnTo>
                  <a:lnTo>
                    <a:pt x="18490" y="3817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189159" y="3086849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0"/>
                  </a:moveTo>
                  <a:lnTo>
                    <a:pt x="9493" y="3817"/>
                  </a:lnTo>
                  <a:lnTo>
                    <a:pt x="17850" y="15468"/>
                  </a:lnTo>
                </a:path>
              </a:pathLst>
            </a:custGeom>
            <a:ln w="33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207009" y="3102318"/>
              <a:ext cx="14604" cy="29209"/>
            </a:xfrm>
            <a:custGeom>
              <a:avLst/>
              <a:gdLst/>
              <a:ahLst/>
              <a:cxnLst/>
              <a:rect l="l" t="t" r="r" b="b"/>
              <a:pathLst>
                <a:path w="14605" h="29210">
                  <a:moveTo>
                    <a:pt x="0" y="0"/>
                  </a:moveTo>
                  <a:lnTo>
                    <a:pt x="4922" y="7004"/>
                  </a:lnTo>
                  <a:lnTo>
                    <a:pt x="8045" y="12346"/>
                  </a:lnTo>
                  <a:lnTo>
                    <a:pt x="10700" y="18731"/>
                  </a:lnTo>
                  <a:lnTo>
                    <a:pt x="14222" y="28865"/>
                  </a:lnTo>
                </a:path>
              </a:pathLst>
            </a:custGeom>
            <a:ln w="33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221232" y="3131184"/>
              <a:ext cx="8890" cy="35560"/>
            </a:xfrm>
            <a:custGeom>
              <a:avLst/>
              <a:gdLst/>
              <a:ahLst/>
              <a:cxnLst/>
              <a:rect l="l" t="t" r="r" b="b"/>
              <a:pathLst>
                <a:path w="8889" h="35560">
                  <a:moveTo>
                    <a:pt x="0" y="0"/>
                  </a:moveTo>
                  <a:lnTo>
                    <a:pt x="3437" y="10237"/>
                  </a:lnTo>
                  <a:lnTo>
                    <a:pt x="5499" y="17341"/>
                  </a:lnTo>
                  <a:lnTo>
                    <a:pt x="7011" y="24635"/>
                  </a:lnTo>
                  <a:lnTo>
                    <a:pt x="8799" y="35441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230031" y="3166625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10" h="32385">
                  <a:moveTo>
                    <a:pt x="0" y="0"/>
                  </a:moveTo>
                  <a:lnTo>
                    <a:pt x="1705" y="10758"/>
                  </a:lnTo>
                  <a:lnTo>
                    <a:pt x="2647" y="17714"/>
                  </a:lnTo>
                  <a:lnTo>
                    <a:pt x="3162" y="23903"/>
                  </a:lnTo>
                  <a:lnTo>
                    <a:pt x="3585" y="32356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233617" y="3198982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0" y="0"/>
                  </a:moveTo>
                  <a:lnTo>
                    <a:pt x="653" y="14130"/>
                  </a:lnTo>
                  <a:lnTo>
                    <a:pt x="311" y="21346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233031" y="3220328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19">
                  <a:moveTo>
                    <a:pt x="897" y="0"/>
                  </a:moveTo>
                  <a:lnTo>
                    <a:pt x="555" y="7215"/>
                  </a:lnTo>
                  <a:lnTo>
                    <a:pt x="0" y="5672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232431" y="3214783"/>
              <a:ext cx="635" cy="11430"/>
            </a:xfrm>
            <a:custGeom>
              <a:avLst/>
              <a:gdLst/>
              <a:ahLst/>
              <a:cxnLst/>
              <a:rect l="l" t="t" r="r" b="b"/>
              <a:pathLst>
                <a:path w="635" h="11430">
                  <a:moveTo>
                    <a:pt x="599" y="11217"/>
                  </a:moveTo>
                  <a:lnTo>
                    <a:pt x="44" y="9673"/>
                  </a:lnTo>
                  <a:lnTo>
                    <a:pt x="0" y="0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232387" y="3190708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39" h="24130">
                  <a:moveTo>
                    <a:pt x="44" y="24075"/>
                  </a:moveTo>
                  <a:lnTo>
                    <a:pt x="0" y="14400"/>
                  </a:lnTo>
                  <a:lnTo>
                    <a:pt x="2084" y="0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234472" y="3160955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4">
                  <a:moveTo>
                    <a:pt x="0" y="29752"/>
                  </a:moveTo>
                  <a:lnTo>
                    <a:pt x="1273" y="21187"/>
                  </a:lnTo>
                  <a:lnTo>
                    <a:pt x="2366" y="15232"/>
                  </a:lnTo>
                  <a:lnTo>
                    <a:pt x="3882" y="9100"/>
                  </a:lnTo>
                  <a:lnTo>
                    <a:pt x="6423" y="0"/>
                  </a:lnTo>
                </a:path>
              </a:pathLst>
            </a:custGeom>
            <a:ln w="33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240896" y="3132928"/>
              <a:ext cx="11430" cy="28575"/>
            </a:xfrm>
            <a:custGeom>
              <a:avLst/>
              <a:gdLst/>
              <a:ahLst/>
              <a:cxnLst/>
              <a:rect l="l" t="t" r="r" b="b"/>
              <a:pathLst>
                <a:path w="11430" h="28575">
                  <a:moveTo>
                    <a:pt x="0" y="28026"/>
                  </a:moveTo>
                  <a:lnTo>
                    <a:pt x="2617" y="18953"/>
                  </a:lnTo>
                  <a:lnTo>
                    <a:pt x="4672" y="13009"/>
                  </a:lnTo>
                  <a:lnTo>
                    <a:pt x="7226" y="7567"/>
                  </a:lnTo>
                  <a:lnTo>
                    <a:pt x="11343" y="0"/>
                  </a:lnTo>
                </a:path>
              </a:pathLst>
            </a:custGeom>
            <a:ln w="33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252239" y="3111892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10" h="21589">
                  <a:moveTo>
                    <a:pt x="0" y="21036"/>
                  </a:moveTo>
                  <a:lnTo>
                    <a:pt x="4193" y="13578"/>
                  </a:lnTo>
                  <a:lnTo>
                    <a:pt x="7278" y="8901"/>
                  </a:lnTo>
                  <a:lnTo>
                    <a:pt x="10775" y="5032"/>
                  </a:lnTo>
                  <a:lnTo>
                    <a:pt x="16202" y="0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268441" y="3099866"/>
              <a:ext cx="20320" cy="12065"/>
            </a:xfrm>
            <a:custGeom>
              <a:avLst/>
              <a:gdLst/>
              <a:ahLst/>
              <a:cxnLst/>
              <a:rect l="l" t="t" r="r" b="b"/>
              <a:pathLst>
                <a:path w="20319" h="12064">
                  <a:moveTo>
                    <a:pt x="0" y="12025"/>
                  </a:moveTo>
                  <a:lnTo>
                    <a:pt x="9197" y="3664"/>
                  </a:lnTo>
                  <a:lnTo>
                    <a:pt x="19886" y="0"/>
                  </a:lnTo>
                </a:path>
              </a:pathLst>
            </a:custGeom>
            <a:ln w="33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288328" y="3096203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10">
                  <a:moveTo>
                    <a:pt x="0" y="3663"/>
                  </a:moveTo>
                  <a:lnTo>
                    <a:pt x="10688" y="0"/>
                  </a:lnTo>
                  <a:lnTo>
                    <a:pt x="22028" y="1071"/>
                  </a:lnTo>
                </a:path>
              </a:pathLst>
            </a:custGeom>
            <a:ln w="33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310356" y="3097274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19">
                  <a:moveTo>
                    <a:pt x="0" y="0"/>
                  </a:moveTo>
                  <a:lnTo>
                    <a:pt x="11339" y="1071"/>
                  </a:lnTo>
                  <a:lnTo>
                    <a:pt x="21979" y="7056"/>
                  </a:lnTo>
                </a:path>
              </a:pathLst>
            </a:custGeom>
            <a:ln w="33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332335" y="3104331"/>
              <a:ext cx="19685" cy="17145"/>
            </a:xfrm>
            <a:custGeom>
              <a:avLst/>
              <a:gdLst/>
              <a:ahLst/>
              <a:cxnLst/>
              <a:rect l="l" t="t" r="r" b="b"/>
              <a:pathLst>
                <a:path w="19685" h="17144">
                  <a:moveTo>
                    <a:pt x="0" y="0"/>
                  </a:moveTo>
                  <a:lnTo>
                    <a:pt x="6287" y="3632"/>
                  </a:lnTo>
                  <a:lnTo>
                    <a:pt x="10400" y="6610"/>
                  </a:lnTo>
                  <a:lnTo>
                    <a:pt x="14154" y="10527"/>
                  </a:lnTo>
                  <a:lnTo>
                    <a:pt x="19364" y="16973"/>
                  </a:lnTo>
                </a:path>
              </a:pathLst>
            </a:custGeom>
            <a:ln w="33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351699" y="3121304"/>
              <a:ext cx="14604" cy="25400"/>
            </a:xfrm>
            <a:custGeom>
              <a:avLst/>
              <a:gdLst/>
              <a:ahLst/>
              <a:cxnLst/>
              <a:rect l="l" t="t" r="r" b="b"/>
              <a:pathLst>
                <a:path w="14605" h="25400">
                  <a:moveTo>
                    <a:pt x="0" y="0"/>
                  </a:moveTo>
                  <a:lnTo>
                    <a:pt x="5132" y="6575"/>
                  </a:lnTo>
                  <a:lnTo>
                    <a:pt x="8345" y="11399"/>
                  </a:lnTo>
                  <a:lnTo>
                    <a:pt x="10989" y="16840"/>
                  </a:lnTo>
                  <a:lnTo>
                    <a:pt x="14417" y="25268"/>
                  </a:lnTo>
                </a:path>
              </a:pathLst>
            </a:custGeom>
            <a:ln w="33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366116" y="3146573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5" h="29210">
                  <a:moveTo>
                    <a:pt x="0" y="0"/>
                  </a:moveTo>
                  <a:lnTo>
                    <a:pt x="3323" y="8483"/>
                  </a:lnTo>
                  <a:lnTo>
                    <a:pt x="5238" y="14319"/>
                  </a:lnTo>
                  <a:lnTo>
                    <a:pt x="6471" y="20214"/>
                  </a:lnTo>
                  <a:lnTo>
                    <a:pt x="7749" y="28874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373866" y="3175447"/>
              <a:ext cx="1905" cy="27305"/>
            </a:xfrm>
            <a:custGeom>
              <a:avLst/>
              <a:gdLst/>
              <a:ahLst/>
              <a:cxnLst/>
              <a:rect l="l" t="t" r="r" b="b"/>
              <a:pathLst>
                <a:path w="1905" h="27305">
                  <a:moveTo>
                    <a:pt x="0" y="0"/>
                  </a:moveTo>
                  <a:lnTo>
                    <a:pt x="1167" y="8630"/>
                  </a:lnTo>
                  <a:lnTo>
                    <a:pt x="1627" y="14316"/>
                  </a:lnTo>
                  <a:lnTo>
                    <a:pt x="1444" y="19585"/>
                  </a:lnTo>
                  <a:lnTo>
                    <a:pt x="682" y="26965"/>
                  </a:lnTo>
                </a:path>
              </a:pathLst>
            </a:custGeom>
            <a:ln w="330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6" name="object 266"/>
          <p:cNvGrpSpPr/>
          <p:nvPr/>
        </p:nvGrpSpPr>
        <p:grpSpPr>
          <a:xfrm>
            <a:off x="2405377" y="3092297"/>
            <a:ext cx="231775" cy="168275"/>
            <a:chOff x="2405377" y="3092297"/>
            <a:chExt cx="231775" cy="168275"/>
          </a:xfrm>
        </p:grpSpPr>
        <p:sp>
          <p:nvSpPr>
            <p:cNvPr id="267" name="object 267"/>
            <p:cNvSpPr/>
            <p:nvPr/>
          </p:nvSpPr>
          <p:spPr>
            <a:xfrm>
              <a:off x="2456484" y="3164705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861" y="486"/>
                  </a:moveTo>
                  <a:lnTo>
                    <a:pt x="2402" y="429"/>
                  </a:lnTo>
                  <a:lnTo>
                    <a:pt x="1944" y="372"/>
                  </a:lnTo>
                </a:path>
                <a:path w="3175" h="635">
                  <a:moveTo>
                    <a:pt x="1944" y="372"/>
                  </a:moveTo>
                  <a:lnTo>
                    <a:pt x="1026" y="2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456484" y="3161490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10">
                  <a:moveTo>
                    <a:pt x="0" y="3214"/>
                  </a:moveTo>
                  <a:lnTo>
                    <a:pt x="14762" y="2271"/>
                  </a:lnTo>
                  <a:lnTo>
                    <a:pt x="24034" y="1622"/>
                  </a:lnTo>
                  <a:lnTo>
                    <a:pt x="31733" y="965"/>
                  </a:lnTo>
                  <a:lnTo>
                    <a:pt x="41775" y="0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498259" y="3156227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4">
                  <a:moveTo>
                    <a:pt x="0" y="5263"/>
                  </a:moveTo>
                  <a:lnTo>
                    <a:pt x="9942" y="4265"/>
                  </a:lnTo>
                  <a:lnTo>
                    <a:pt x="16941" y="3384"/>
                  </a:lnTo>
                  <a:lnTo>
                    <a:pt x="24315" y="2127"/>
                  </a:lnTo>
                  <a:lnTo>
                    <a:pt x="35379" y="0"/>
                  </a:lnTo>
                </a:path>
              </a:pathLst>
            </a:custGeom>
            <a:ln w="33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533639" y="3147471"/>
              <a:ext cx="33020" cy="8890"/>
            </a:xfrm>
            <a:custGeom>
              <a:avLst/>
              <a:gdLst/>
              <a:ahLst/>
              <a:cxnLst/>
              <a:rect l="l" t="t" r="r" b="b"/>
              <a:pathLst>
                <a:path w="33019" h="8889">
                  <a:moveTo>
                    <a:pt x="0" y="8756"/>
                  </a:moveTo>
                  <a:lnTo>
                    <a:pt x="11018" y="6573"/>
                  </a:lnTo>
                  <a:lnTo>
                    <a:pt x="18068" y="4934"/>
                  </a:lnTo>
                  <a:lnTo>
                    <a:pt x="24188" y="3016"/>
                  </a:lnTo>
                  <a:lnTo>
                    <a:pt x="32418" y="0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566058" y="3136488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10" h="11430">
                  <a:moveTo>
                    <a:pt x="0" y="10983"/>
                  </a:moveTo>
                  <a:lnTo>
                    <a:pt x="13731" y="5862"/>
                  </a:lnTo>
                  <a:lnTo>
                    <a:pt x="16298" y="0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575634" y="3124770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4">
                  <a:moveTo>
                    <a:pt x="6721" y="11717"/>
                  </a:moveTo>
                  <a:lnTo>
                    <a:pt x="9288" y="5855"/>
                  </a:lnTo>
                  <a:lnTo>
                    <a:pt x="0" y="0"/>
                  </a:lnTo>
                </a:path>
              </a:pathLst>
            </a:custGeom>
            <a:ln w="33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548674" y="3114622"/>
              <a:ext cx="27305" cy="10160"/>
            </a:xfrm>
            <a:custGeom>
              <a:avLst/>
              <a:gdLst/>
              <a:ahLst/>
              <a:cxnLst/>
              <a:rect l="l" t="t" r="r" b="b"/>
              <a:pathLst>
                <a:path w="27305" h="10160">
                  <a:moveTo>
                    <a:pt x="26960" y="10147"/>
                  </a:moveTo>
                  <a:lnTo>
                    <a:pt x="21314" y="6695"/>
                  </a:lnTo>
                  <a:lnTo>
                    <a:pt x="16624" y="4487"/>
                  </a:lnTo>
                  <a:lnTo>
                    <a:pt x="10361" y="2572"/>
                  </a:lnTo>
                  <a:lnTo>
                    <a:pt x="0" y="0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510678" y="3109242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4">
                  <a:moveTo>
                    <a:pt x="37995" y="5380"/>
                  </a:moveTo>
                  <a:lnTo>
                    <a:pt x="27461" y="2881"/>
                  </a:lnTo>
                  <a:lnTo>
                    <a:pt x="19991" y="1488"/>
                  </a:lnTo>
                  <a:lnTo>
                    <a:pt x="12025" y="696"/>
                  </a:lnTo>
                  <a:lnTo>
                    <a:pt x="0" y="0"/>
                  </a:lnTo>
                </a:path>
              </a:pathLst>
            </a:custGeom>
            <a:ln w="33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471917" y="3108668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69" h="3175">
                  <a:moveTo>
                    <a:pt x="38761" y="574"/>
                  </a:moveTo>
                  <a:lnTo>
                    <a:pt x="26723" y="0"/>
                  </a:lnTo>
                  <a:lnTo>
                    <a:pt x="18673" y="62"/>
                  </a:lnTo>
                  <a:lnTo>
                    <a:pt x="10977" y="991"/>
                  </a:lnTo>
                  <a:lnTo>
                    <a:pt x="0" y="3014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440909" y="3111682"/>
              <a:ext cx="31115" cy="12700"/>
            </a:xfrm>
            <a:custGeom>
              <a:avLst/>
              <a:gdLst/>
              <a:ahLst/>
              <a:cxnLst/>
              <a:rect l="l" t="t" r="r" b="b"/>
              <a:pathLst>
                <a:path w="31114" h="12700">
                  <a:moveTo>
                    <a:pt x="31007" y="0"/>
                  </a:moveTo>
                  <a:lnTo>
                    <a:pt x="20152" y="2182"/>
                  </a:lnTo>
                  <a:lnTo>
                    <a:pt x="13303" y="4227"/>
                  </a:lnTo>
                  <a:lnTo>
                    <a:pt x="7555" y="7320"/>
                  </a:lnTo>
                  <a:lnTo>
                    <a:pt x="0" y="12646"/>
                  </a:lnTo>
                </a:path>
              </a:pathLst>
            </a:custGeom>
            <a:ln w="32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424443" y="3124329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60">
                  <a:moveTo>
                    <a:pt x="16466" y="0"/>
                  </a:moveTo>
                  <a:lnTo>
                    <a:pt x="9138" y="5484"/>
                  </a:lnTo>
                  <a:lnTo>
                    <a:pt x="4980" y="9684"/>
                  </a:lnTo>
                  <a:lnTo>
                    <a:pt x="2449" y="14733"/>
                  </a:lnTo>
                  <a:lnTo>
                    <a:pt x="0" y="22766"/>
                  </a:lnTo>
                </a:path>
              </a:pathLst>
            </a:custGeom>
            <a:ln w="32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421908" y="3147096"/>
              <a:ext cx="5715" cy="29845"/>
            </a:xfrm>
            <a:custGeom>
              <a:avLst/>
              <a:gdLst/>
              <a:ahLst/>
              <a:cxnLst/>
              <a:rect l="l" t="t" r="r" b="b"/>
              <a:pathLst>
                <a:path w="5714" h="29844">
                  <a:moveTo>
                    <a:pt x="2534" y="0"/>
                  </a:moveTo>
                  <a:lnTo>
                    <a:pt x="391" y="8136"/>
                  </a:lnTo>
                  <a:lnTo>
                    <a:pt x="0" y="13911"/>
                  </a:lnTo>
                  <a:lnTo>
                    <a:pt x="1650" y="20081"/>
                  </a:lnTo>
                  <a:lnTo>
                    <a:pt x="5633" y="29402"/>
                  </a:lnTo>
                </a:path>
              </a:pathLst>
            </a:custGeom>
            <a:ln w="33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427542" y="3176499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0" y="0"/>
                  </a:moveTo>
                  <a:lnTo>
                    <a:pt x="4328" y="9327"/>
                  </a:lnTo>
                  <a:lnTo>
                    <a:pt x="8394" y="15541"/>
                  </a:lnTo>
                  <a:lnTo>
                    <a:pt x="14558" y="21435"/>
                  </a:lnTo>
                  <a:lnTo>
                    <a:pt x="25181" y="29802"/>
                  </a:lnTo>
                </a:path>
              </a:pathLst>
            </a:custGeom>
            <a:ln w="33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452724" y="3206301"/>
              <a:ext cx="46990" cy="23495"/>
            </a:xfrm>
            <a:custGeom>
              <a:avLst/>
              <a:gdLst/>
              <a:ahLst/>
              <a:cxnLst/>
              <a:rect l="l" t="t" r="r" b="b"/>
              <a:pathLst>
                <a:path w="46989" h="23494">
                  <a:moveTo>
                    <a:pt x="0" y="0"/>
                  </a:moveTo>
                  <a:lnTo>
                    <a:pt x="10954" y="8266"/>
                  </a:lnTo>
                  <a:lnTo>
                    <a:pt x="19436" y="13452"/>
                  </a:lnTo>
                  <a:lnTo>
                    <a:pt x="29794" y="17742"/>
                  </a:lnTo>
                  <a:lnTo>
                    <a:pt x="46374" y="23324"/>
                  </a:lnTo>
                </a:path>
              </a:pathLst>
            </a:custGeom>
            <a:ln w="32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499098" y="3229626"/>
              <a:ext cx="61594" cy="12700"/>
            </a:xfrm>
            <a:custGeom>
              <a:avLst/>
              <a:gdLst/>
              <a:ahLst/>
              <a:cxnLst/>
              <a:rect l="l" t="t" r="r" b="b"/>
              <a:pathLst>
                <a:path w="61594" h="12700">
                  <a:moveTo>
                    <a:pt x="0" y="0"/>
                  </a:moveTo>
                  <a:lnTo>
                    <a:pt x="16813" y="5413"/>
                  </a:lnTo>
                  <a:lnTo>
                    <a:pt x="28801" y="8521"/>
                  </a:lnTo>
                  <a:lnTo>
                    <a:pt x="41711" y="10498"/>
                  </a:lnTo>
                  <a:lnTo>
                    <a:pt x="61289" y="12518"/>
                  </a:lnTo>
                </a:path>
              </a:pathLst>
            </a:custGeom>
            <a:ln w="32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560387" y="3242144"/>
              <a:ext cx="60960" cy="2540"/>
            </a:xfrm>
            <a:custGeom>
              <a:avLst/>
              <a:gdLst/>
              <a:ahLst/>
              <a:cxnLst/>
              <a:rect l="l" t="t" r="r" b="b"/>
              <a:pathLst>
                <a:path w="60960" h="2539">
                  <a:moveTo>
                    <a:pt x="0" y="0"/>
                  </a:moveTo>
                  <a:lnTo>
                    <a:pt x="19570" y="1836"/>
                  </a:lnTo>
                  <a:lnTo>
                    <a:pt x="32433" y="2532"/>
                  </a:lnTo>
                  <a:lnTo>
                    <a:pt x="44293" y="2162"/>
                  </a:lnTo>
                  <a:lnTo>
                    <a:pt x="60855" y="801"/>
                  </a:lnTo>
                </a:path>
              </a:pathLst>
            </a:custGeom>
            <a:ln w="31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3" name="object 283"/>
          <p:cNvGrpSpPr/>
          <p:nvPr/>
        </p:nvGrpSpPr>
        <p:grpSpPr>
          <a:xfrm>
            <a:off x="2698595" y="3099907"/>
            <a:ext cx="247650" cy="182880"/>
            <a:chOff x="2698595" y="3099907"/>
            <a:chExt cx="247650" cy="182880"/>
          </a:xfrm>
        </p:grpSpPr>
        <p:sp>
          <p:nvSpPr>
            <p:cNvPr id="284" name="object 284"/>
            <p:cNvSpPr/>
            <p:nvPr/>
          </p:nvSpPr>
          <p:spPr>
            <a:xfrm>
              <a:off x="2720106" y="3131417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5">
                  <a:moveTo>
                    <a:pt x="4178" y="0"/>
                  </a:moveTo>
                  <a:lnTo>
                    <a:pt x="3605" y="229"/>
                  </a:lnTo>
                  <a:lnTo>
                    <a:pt x="3031" y="458"/>
                  </a:lnTo>
                </a:path>
                <a:path w="4444" h="1905">
                  <a:moveTo>
                    <a:pt x="3031" y="458"/>
                  </a:moveTo>
                  <a:lnTo>
                    <a:pt x="1885" y="917"/>
                  </a:lnTo>
                  <a:lnTo>
                    <a:pt x="0" y="17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717077" y="313313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28" y="0"/>
                  </a:moveTo>
                  <a:lnTo>
                    <a:pt x="1142" y="799"/>
                  </a:lnTo>
                  <a:lnTo>
                    <a:pt x="0" y="3263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715935" y="3136398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69" h="8889">
                  <a:moveTo>
                    <a:pt x="1142" y="0"/>
                  </a:moveTo>
                  <a:lnTo>
                    <a:pt x="0" y="2463"/>
                  </a:lnTo>
                  <a:lnTo>
                    <a:pt x="761" y="8758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716697" y="3145156"/>
              <a:ext cx="15875" cy="73660"/>
            </a:xfrm>
            <a:custGeom>
              <a:avLst/>
              <a:gdLst/>
              <a:ahLst/>
              <a:cxnLst/>
              <a:rect l="l" t="t" r="r" b="b"/>
              <a:pathLst>
                <a:path w="15875" h="73660">
                  <a:moveTo>
                    <a:pt x="0" y="0"/>
                  </a:moveTo>
                  <a:lnTo>
                    <a:pt x="7626" y="33919"/>
                  </a:lnTo>
                  <a:lnTo>
                    <a:pt x="11805" y="52837"/>
                  </a:lnTo>
                  <a:lnTo>
                    <a:pt x="14012" y="63605"/>
                  </a:lnTo>
                  <a:lnTo>
                    <a:pt x="15719" y="73073"/>
                  </a:lnTo>
                </a:path>
              </a:pathLst>
            </a:custGeom>
            <a:ln w="33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732416" y="3218229"/>
              <a:ext cx="5715" cy="38735"/>
            </a:xfrm>
            <a:custGeom>
              <a:avLst/>
              <a:gdLst/>
              <a:ahLst/>
              <a:cxnLst/>
              <a:rect l="l" t="t" r="r" b="b"/>
              <a:pathLst>
                <a:path w="5714" h="38735">
                  <a:moveTo>
                    <a:pt x="0" y="0"/>
                  </a:moveTo>
                  <a:lnTo>
                    <a:pt x="3119" y="20485"/>
                  </a:lnTo>
                  <a:lnTo>
                    <a:pt x="4752" y="31313"/>
                  </a:lnTo>
                  <a:lnTo>
                    <a:pt x="5433" y="36083"/>
                  </a:lnTo>
                  <a:lnTo>
                    <a:pt x="5695" y="38393"/>
                  </a:lnTo>
                </a:path>
              </a:pathLst>
            </a:custGeom>
            <a:ln w="33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37229" y="3234468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69" h="22225">
                  <a:moveTo>
                    <a:pt x="881" y="22155"/>
                  </a:moveTo>
                  <a:lnTo>
                    <a:pt x="418" y="13664"/>
                  </a:lnTo>
                  <a:lnTo>
                    <a:pt x="0" y="0"/>
                  </a:lnTo>
                </a:path>
              </a:pathLst>
            </a:custGeom>
            <a:ln w="34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736967" y="3203531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69" h="31114">
                  <a:moveTo>
                    <a:pt x="340" y="-17115"/>
                  </a:moveTo>
                  <a:lnTo>
                    <a:pt x="340" y="48052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737647" y="3170099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4" h="33655">
                  <a:moveTo>
                    <a:pt x="0" y="33432"/>
                  </a:moveTo>
                  <a:lnTo>
                    <a:pt x="536" y="23193"/>
                  </a:lnTo>
                  <a:lnTo>
                    <a:pt x="1149" y="16298"/>
                  </a:lnTo>
                  <a:lnTo>
                    <a:pt x="2231" y="9611"/>
                  </a:lnTo>
                  <a:lnTo>
                    <a:pt x="4173" y="0"/>
                  </a:lnTo>
                </a:path>
              </a:pathLst>
            </a:custGeom>
            <a:ln w="33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741821" y="3142071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60" h="28575">
                  <a:moveTo>
                    <a:pt x="0" y="28027"/>
                  </a:moveTo>
                  <a:lnTo>
                    <a:pt x="2033" y="18500"/>
                  </a:lnTo>
                  <a:lnTo>
                    <a:pt x="3753" y="12405"/>
                  </a:lnTo>
                  <a:lnTo>
                    <a:pt x="6099" y="7114"/>
                  </a:lnTo>
                  <a:lnTo>
                    <a:pt x="10008" y="0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751830" y="3123973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4">
                  <a:moveTo>
                    <a:pt x="0" y="18098"/>
                  </a:moveTo>
                  <a:lnTo>
                    <a:pt x="6672" y="6228"/>
                  </a:lnTo>
                  <a:lnTo>
                    <a:pt x="17384" y="0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769214" y="3116982"/>
              <a:ext cx="25400" cy="6985"/>
            </a:xfrm>
            <a:custGeom>
              <a:avLst/>
              <a:gdLst/>
              <a:ahLst/>
              <a:cxnLst/>
              <a:rect l="l" t="t" r="r" b="b"/>
              <a:pathLst>
                <a:path w="25400" h="6985">
                  <a:moveTo>
                    <a:pt x="0" y="6991"/>
                  </a:moveTo>
                  <a:lnTo>
                    <a:pt x="6418" y="3378"/>
                  </a:lnTo>
                  <a:lnTo>
                    <a:pt x="11181" y="1446"/>
                  </a:lnTo>
                  <a:lnTo>
                    <a:pt x="16650" y="538"/>
                  </a:lnTo>
                  <a:lnTo>
                    <a:pt x="25187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794401" y="3116626"/>
              <a:ext cx="31115" cy="5080"/>
            </a:xfrm>
            <a:custGeom>
              <a:avLst/>
              <a:gdLst/>
              <a:ahLst/>
              <a:cxnLst/>
              <a:rect l="l" t="t" r="r" b="b"/>
              <a:pathLst>
                <a:path w="31114" h="5080">
                  <a:moveTo>
                    <a:pt x="0" y="356"/>
                  </a:moveTo>
                  <a:lnTo>
                    <a:pt x="8622" y="0"/>
                  </a:lnTo>
                  <a:lnTo>
                    <a:pt x="14697" y="370"/>
                  </a:lnTo>
                  <a:lnTo>
                    <a:pt x="21105" y="1906"/>
                  </a:lnTo>
                  <a:lnTo>
                    <a:pt x="30726" y="5049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825127" y="3121676"/>
              <a:ext cx="31750" cy="17145"/>
            </a:xfrm>
            <a:custGeom>
              <a:avLst/>
              <a:gdLst/>
              <a:ahLst/>
              <a:cxnLst/>
              <a:rect l="l" t="t" r="r" b="b"/>
              <a:pathLst>
                <a:path w="31750" h="17144">
                  <a:moveTo>
                    <a:pt x="0" y="0"/>
                  </a:moveTo>
                  <a:lnTo>
                    <a:pt x="9627" y="3333"/>
                  </a:lnTo>
                  <a:lnTo>
                    <a:pt x="16081" y="6205"/>
                  </a:lnTo>
                  <a:lnTo>
                    <a:pt x="22282" y="10202"/>
                  </a:lnTo>
                  <a:lnTo>
                    <a:pt x="31149" y="16909"/>
                  </a:lnTo>
                </a:path>
              </a:pathLst>
            </a:custGeom>
            <a:ln w="33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856277" y="3138585"/>
              <a:ext cx="26670" cy="27940"/>
            </a:xfrm>
            <a:custGeom>
              <a:avLst/>
              <a:gdLst/>
              <a:ahLst/>
              <a:cxnLst/>
              <a:rect l="l" t="t" r="r" b="b"/>
              <a:pathLst>
                <a:path w="26669" h="27939">
                  <a:moveTo>
                    <a:pt x="0" y="0"/>
                  </a:moveTo>
                  <a:lnTo>
                    <a:pt x="8793" y="6876"/>
                  </a:lnTo>
                  <a:lnTo>
                    <a:pt x="14480" y="12058"/>
                  </a:lnTo>
                  <a:lnTo>
                    <a:pt x="19539" y="18149"/>
                  </a:lnTo>
                  <a:lnTo>
                    <a:pt x="26451" y="27750"/>
                  </a:lnTo>
                </a:path>
              </a:pathLst>
            </a:custGeom>
            <a:ln w="32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882729" y="3166335"/>
              <a:ext cx="20320" cy="35560"/>
            </a:xfrm>
            <a:custGeom>
              <a:avLst/>
              <a:gdLst/>
              <a:ahLst/>
              <a:cxnLst/>
              <a:rect l="l" t="t" r="r" b="b"/>
              <a:pathLst>
                <a:path w="20319" h="35560">
                  <a:moveTo>
                    <a:pt x="0" y="0"/>
                  </a:moveTo>
                  <a:lnTo>
                    <a:pt x="6809" y="9719"/>
                  </a:lnTo>
                  <a:lnTo>
                    <a:pt x="11153" y="16638"/>
                  </a:lnTo>
                  <a:lnTo>
                    <a:pt x="14898" y="24070"/>
                  </a:lnTo>
                  <a:lnTo>
                    <a:pt x="19912" y="35324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902641" y="3201660"/>
              <a:ext cx="27305" cy="65405"/>
            </a:xfrm>
            <a:custGeom>
              <a:avLst/>
              <a:gdLst/>
              <a:ahLst/>
              <a:cxnLst/>
              <a:rect l="l" t="t" r="r" b="b"/>
              <a:pathLst>
                <a:path w="27305" h="65404">
                  <a:moveTo>
                    <a:pt x="0" y="0"/>
                  </a:moveTo>
                  <a:lnTo>
                    <a:pt x="13168" y="31107"/>
                  </a:lnTo>
                  <a:lnTo>
                    <a:pt x="20400" y="48230"/>
                  </a:lnTo>
                  <a:lnTo>
                    <a:pt x="24255" y="57445"/>
                  </a:lnTo>
                  <a:lnTo>
                    <a:pt x="27291" y="64831"/>
                  </a:lnTo>
                </a:path>
              </a:pathLst>
            </a:custGeom>
            <a:ln w="32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0" name="object 300"/>
          <p:cNvGrpSpPr/>
          <p:nvPr/>
        </p:nvGrpSpPr>
        <p:grpSpPr>
          <a:xfrm>
            <a:off x="2950020" y="2929718"/>
            <a:ext cx="532765" cy="307340"/>
            <a:chOff x="2950020" y="2929718"/>
            <a:chExt cx="532765" cy="307340"/>
          </a:xfrm>
        </p:grpSpPr>
        <p:sp>
          <p:nvSpPr>
            <p:cNvPr id="301" name="object 301"/>
            <p:cNvSpPr/>
            <p:nvPr/>
          </p:nvSpPr>
          <p:spPr>
            <a:xfrm>
              <a:off x="3005854" y="2997903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4" h="13969">
                  <a:moveTo>
                    <a:pt x="10388" y="13423"/>
                  </a:moveTo>
                  <a:lnTo>
                    <a:pt x="8840" y="11531"/>
                  </a:lnTo>
                  <a:lnTo>
                    <a:pt x="7292" y="9639"/>
                  </a:lnTo>
                </a:path>
                <a:path w="10794" h="13969">
                  <a:moveTo>
                    <a:pt x="7292" y="9639"/>
                  </a:moveTo>
                  <a:lnTo>
                    <a:pt x="4196" y="58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000660" y="2988218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60">
                  <a:moveTo>
                    <a:pt x="5194" y="9685"/>
                  </a:moveTo>
                  <a:lnTo>
                    <a:pt x="997" y="3829"/>
                  </a:lnTo>
                  <a:lnTo>
                    <a:pt x="0" y="0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999663" y="2984388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997" y="3829"/>
                  </a:moveTo>
                  <a:lnTo>
                    <a:pt x="0" y="0"/>
                  </a:lnTo>
                  <a:lnTo>
                    <a:pt x="4048" y="5564"/>
                  </a:lnTo>
                </a:path>
              </a:pathLst>
            </a:custGeom>
            <a:ln w="34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003711" y="2989952"/>
              <a:ext cx="13335" cy="22860"/>
            </a:xfrm>
            <a:custGeom>
              <a:avLst/>
              <a:gdLst/>
              <a:ahLst/>
              <a:cxnLst/>
              <a:rect l="l" t="t" r="r" b="b"/>
              <a:pathLst>
                <a:path w="13335" h="22860">
                  <a:moveTo>
                    <a:pt x="0" y="0"/>
                  </a:moveTo>
                  <a:lnTo>
                    <a:pt x="2476" y="3481"/>
                  </a:lnTo>
                  <a:lnTo>
                    <a:pt x="4627" y="6986"/>
                  </a:lnTo>
                  <a:lnTo>
                    <a:pt x="7648" y="12624"/>
                  </a:lnTo>
                  <a:lnTo>
                    <a:pt x="12731" y="22507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016442" y="3012459"/>
              <a:ext cx="19050" cy="43180"/>
            </a:xfrm>
            <a:custGeom>
              <a:avLst/>
              <a:gdLst/>
              <a:ahLst/>
              <a:cxnLst/>
              <a:rect l="l" t="t" r="r" b="b"/>
              <a:pathLst>
                <a:path w="19050" h="43180">
                  <a:moveTo>
                    <a:pt x="0" y="0"/>
                  </a:moveTo>
                  <a:lnTo>
                    <a:pt x="5175" y="10196"/>
                  </a:lnTo>
                  <a:lnTo>
                    <a:pt x="8841" y="18037"/>
                  </a:lnTo>
                  <a:lnTo>
                    <a:pt x="12746" y="27522"/>
                  </a:lnTo>
                  <a:lnTo>
                    <a:pt x="18637" y="42649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035079" y="3055108"/>
              <a:ext cx="17780" cy="54610"/>
            </a:xfrm>
            <a:custGeom>
              <a:avLst/>
              <a:gdLst/>
              <a:ahLst/>
              <a:cxnLst/>
              <a:rect l="l" t="t" r="r" b="b"/>
              <a:pathLst>
                <a:path w="17780" h="54610">
                  <a:moveTo>
                    <a:pt x="0" y="0"/>
                  </a:moveTo>
                  <a:lnTo>
                    <a:pt x="5873" y="15307"/>
                  </a:lnTo>
                  <a:lnTo>
                    <a:pt x="9661" y="26058"/>
                  </a:lnTo>
                  <a:lnTo>
                    <a:pt x="13010" y="37337"/>
                  </a:lnTo>
                  <a:lnTo>
                    <a:pt x="17566" y="54226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52646" y="3109335"/>
              <a:ext cx="12065" cy="52705"/>
            </a:xfrm>
            <a:custGeom>
              <a:avLst/>
              <a:gdLst/>
              <a:ahLst/>
              <a:cxnLst/>
              <a:rect l="l" t="t" r="r" b="b"/>
              <a:pathLst>
                <a:path w="12064" h="52705">
                  <a:moveTo>
                    <a:pt x="0" y="0"/>
                  </a:moveTo>
                  <a:lnTo>
                    <a:pt x="4466" y="16865"/>
                  </a:lnTo>
                  <a:lnTo>
                    <a:pt x="7189" y="27968"/>
                  </a:lnTo>
                  <a:lnTo>
                    <a:pt x="9276" y="38244"/>
                  </a:lnTo>
                  <a:lnTo>
                    <a:pt x="11839" y="52625"/>
                  </a:lnTo>
                </a:path>
              </a:pathLst>
            </a:custGeom>
            <a:ln w="31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64485" y="3161961"/>
              <a:ext cx="6350" cy="39370"/>
            </a:xfrm>
            <a:custGeom>
              <a:avLst/>
              <a:gdLst/>
              <a:ahLst/>
              <a:cxnLst/>
              <a:rect l="l" t="t" r="r" b="b"/>
              <a:pathLst>
                <a:path w="6350" h="39369">
                  <a:moveTo>
                    <a:pt x="0" y="0"/>
                  </a:moveTo>
                  <a:lnTo>
                    <a:pt x="2475" y="14168"/>
                  </a:lnTo>
                  <a:lnTo>
                    <a:pt x="3947" y="22952"/>
                  </a:lnTo>
                  <a:lnTo>
                    <a:pt x="5001" y="30007"/>
                  </a:lnTo>
                  <a:lnTo>
                    <a:pt x="6218" y="38989"/>
                  </a:lnTo>
                </a:path>
              </a:pathLst>
            </a:custGeom>
            <a:ln w="31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972951" y="312356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969547" y="312199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404" y="1575"/>
                  </a:moveTo>
                  <a:lnTo>
                    <a:pt x="2143" y="12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967404" y="311884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142" y="3146"/>
                  </a:moveTo>
                  <a:lnTo>
                    <a:pt x="0" y="1915"/>
                  </a:lnTo>
                  <a:lnTo>
                    <a:pt x="1696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969100" y="3114879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4">
                  <a:moveTo>
                    <a:pt x="0" y="3966"/>
                  </a:moveTo>
                  <a:lnTo>
                    <a:pt x="1696" y="2051"/>
                  </a:lnTo>
                  <a:lnTo>
                    <a:pt x="12324" y="0"/>
                  </a:lnTo>
                </a:path>
              </a:pathLst>
            </a:custGeom>
            <a:ln w="34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981425" y="3111329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19" h="3810">
                  <a:moveTo>
                    <a:pt x="0" y="3550"/>
                  </a:moveTo>
                  <a:lnTo>
                    <a:pt x="6488" y="2340"/>
                  </a:lnTo>
                  <a:lnTo>
                    <a:pt x="12054" y="1568"/>
                  </a:lnTo>
                  <a:lnTo>
                    <a:pt x="19759" y="898"/>
                  </a:lnTo>
                  <a:lnTo>
                    <a:pt x="32667" y="0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014092" y="3108979"/>
              <a:ext cx="53340" cy="2540"/>
            </a:xfrm>
            <a:custGeom>
              <a:avLst/>
              <a:gdLst/>
              <a:ahLst/>
              <a:cxnLst/>
              <a:rect l="l" t="t" r="r" b="b"/>
              <a:pathLst>
                <a:path w="53339" h="2539">
                  <a:moveTo>
                    <a:pt x="0" y="2350"/>
                  </a:moveTo>
                  <a:lnTo>
                    <a:pt x="13225" y="1470"/>
                  </a:lnTo>
                  <a:lnTo>
                    <a:pt x="23157" y="932"/>
                  </a:lnTo>
                  <a:lnTo>
                    <a:pt x="34766" y="515"/>
                  </a:lnTo>
                  <a:lnTo>
                    <a:pt x="53023" y="0"/>
                  </a:lnTo>
                </a:path>
              </a:pathLst>
            </a:custGeom>
            <a:ln w="33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67116" y="3106521"/>
              <a:ext cx="173990" cy="2540"/>
            </a:xfrm>
            <a:custGeom>
              <a:avLst/>
              <a:gdLst/>
              <a:ahLst/>
              <a:cxnLst/>
              <a:rect l="l" t="t" r="r" b="b"/>
              <a:pathLst>
                <a:path w="173989" h="2539">
                  <a:moveTo>
                    <a:pt x="0" y="2457"/>
                  </a:moveTo>
                  <a:lnTo>
                    <a:pt x="90055" y="1324"/>
                  </a:lnTo>
                  <a:lnTo>
                    <a:pt x="138143" y="690"/>
                  </a:lnTo>
                  <a:lnTo>
                    <a:pt x="160523" y="326"/>
                  </a:lnTo>
                  <a:lnTo>
                    <a:pt x="173457" y="0"/>
                  </a:lnTo>
                </a:path>
              </a:pathLst>
            </a:custGeom>
            <a:ln w="30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240574" y="3104566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39">
                  <a:moveTo>
                    <a:pt x="0" y="1955"/>
                  </a:moveTo>
                  <a:lnTo>
                    <a:pt x="18176" y="1444"/>
                  </a:lnTo>
                  <a:lnTo>
                    <a:pt x="24950" y="0"/>
                  </a:lnTo>
                </a:path>
              </a:pathLst>
            </a:custGeom>
            <a:ln w="31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265524" y="3101030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0" y="3535"/>
                  </a:moveTo>
                  <a:lnTo>
                    <a:pt x="6773" y="2090"/>
                  </a:lnTo>
                  <a:lnTo>
                    <a:pt x="2912" y="0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252720" y="3096790"/>
              <a:ext cx="15875" cy="4445"/>
            </a:xfrm>
            <a:custGeom>
              <a:avLst/>
              <a:gdLst/>
              <a:ahLst/>
              <a:cxnLst/>
              <a:rect l="l" t="t" r="r" b="b"/>
              <a:pathLst>
                <a:path w="15875" h="4444">
                  <a:moveTo>
                    <a:pt x="15716" y="4240"/>
                  </a:moveTo>
                  <a:lnTo>
                    <a:pt x="11855" y="2151"/>
                  </a:lnTo>
                  <a:lnTo>
                    <a:pt x="0" y="0"/>
                  </a:lnTo>
                </a:path>
              </a:pathLst>
            </a:custGeom>
            <a:ln w="340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223762" y="3093341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10" h="3810">
                  <a:moveTo>
                    <a:pt x="28957" y="3448"/>
                  </a:moveTo>
                  <a:lnTo>
                    <a:pt x="21836" y="2184"/>
                  </a:lnTo>
                  <a:lnTo>
                    <a:pt x="16446" y="1404"/>
                  </a:lnTo>
                  <a:lnTo>
                    <a:pt x="10072" y="783"/>
                  </a:lnTo>
                  <a:lnTo>
                    <a:pt x="0" y="0"/>
                  </a:lnTo>
                </a:path>
              </a:pathLst>
            </a:custGeom>
            <a:ln w="34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188458" y="3092381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69">
                  <a:moveTo>
                    <a:pt x="35303" y="960"/>
                  </a:moveTo>
                  <a:lnTo>
                    <a:pt x="25132" y="231"/>
                  </a:lnTo>
                  <a:lnTo>
                    <a:pt x="18064" y="0"/>
                  </a:lnTo>
                  <a:lnTo>
                    <a:pt x="10790" y="274"/>
                  </a:lnTo>
                  <a:lnTo>
                    <a:pt x="0" y="1065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155520" y="3093446"/>
              <a:ext cx="33020" cy="8255"/>
            </a:xfrm>
            <a:custGeom>
              <a:avLst/>
              <a:gdLst/>
              <a:ahLst/>
              <a:cxnLst/>
              <a:rect l="l" t="t" r="r" b="b"/>
              <a:pathLst>
                <a:path w="33019" h="8255">
                  <a:moveTo>
                    <a:pt x="32937" y="0"/>
                  </a:moveTo>
                  <a:lnTo>
                    <a:pt x="22184" y="910"/>
                  </a:lnTo>
                  <a:lnTo>
                    <a:pt x="15169" y="2022"/>
                  </a:lnTo>
                  <a:lnTo>
                    <a:pt x="8803" y="4063"/>
                  </a:lnTo>
                  <a:lnTo>
                    <a:pt x="0" y="7761"/>
                  </a:lnTo>
                </a:path>
              </a:pathLst>
            </a:custGeom>
            <a:ln w="32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132687" y="3101208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60" h="18414">
                  <a:moveTo>
                    <a:pt x="22833" y="0"/>
                  </a:moveTo>
                  <a:lnTo>
                    <a:pt x="14187" y="3862"/>
                  </a:lnTo>
                  <a:lnTo>
                    <a:pt x="8927" y="7058"/>
                  </a:lnTo>
                  <a:lnTo>
                    <a:pt x="4911" y="11303"/>
                  </a:lnTo>
                  <a:lnTo>
                    <a:pt x="0" y="18315"/>
                  </a:lnTo>
                </a:path>
              </a:pathLst>
            </a:custGeom>
            <a:ln w="32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125238" y="3119523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19" h="27939">
                  <a:moveTo>
                    <a:pt x="7448" y="0"/>
                  </a:moveTo>
                  <a:lnTo>
                    <a:pt x="2786" y="7154"/>
                  </a:lnTo>
                  <a:lnTo>
                    <a:pt x="517" y="12400"/>
                  </a:lnTo>
                  <a:lnTo>
                    <a:pt x="0" y="18313"/>
                  </a:lnTo>
                  <a:lnTo>
                    <a:pt x="589" y="27467"/>
                  </a:lnTo>
                </a:path>
              </a:pathLst>
            </a:custGeom>
            <a:ln w="32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125828" y="3146990"/>
              <a:ext cx="12065" cy="30480"/>
            </a:xfrm>
            <a:custGeom>
              <a:avLst/>
              <a:gdLst/>
              <a:ahLst/>
              <a:cxnLst/>
              <a:rect l="l" t="t" r="r" b="b"/>
              <a:pathLst>
                <a:path w="12064" h="30480">
                  <a:moveTo>
                    <a:pt x="0" y="0"/>
                  </a:moveTo>
                  <a:lnTo>
                    <a:pt x="879" y="9196"/>
                  </a:lnTo>
                  <a:lnTo>
                    <a:pt x="2392" y="15406"/>
                  </a:lnTo>
                  <a:lnTo>
                    <a:pt x="5634" y="21459"/>
                  </a:lnTo>
                  <a:lnTo>
                    <a:pt x="11705" y="30186"/>
                  </a:lnTo>
                </a:path>
              </a:pathLst>
            </a:custGeom>
            <a:ln w="33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137533" y="3177177"/>
              <a:ext cx="27940" cy="25400"/>
            </a:xfrm>
            <a:custGeom>
              <a:avLst/>
              <a:gdLst/>
              <a:ahLst/>
              <a:cxnLst/>
              <a:rect l="l" t="t" r="r" b="b"/>
              <a:pathLst>
                <a:path w="27939" h="25400">
                  <a:moveTo>
                    <a:pt x="0" y="0"/>
                  </a:moveTo>
                  <a:lnTo>
                    <a:pt x="6319" y="8643"/>
                  </a:lnTo>
                  <a:lnTo>
                    <a:pt x="11303" y="14115"/>
                  </a:lnTo>
                  <a:lnTo>
                    <a:pt x="17542" y="18745"/>
                  </a:lnTo>
                  <a:lnTo>
                    <a:pt x="27626" y="24865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165160" y="3202043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30" h="13335">
                  <a:moveTo>
                    <a:pt x="0" y="0"/>
                  </a:moveTo>
                  <a:lnTo>
                    <a:pt x="10221" y="5936"/>
                  </a:lnTo>
                  <a:lnTo>
                    <a:pt x="17423" y="9278"/>
                  </a:lnTo>
                  <a:lnTo>
                    <a:pt x="25020" y="11250"/>
                  </a:lnTo>
                  <a:lnTo>
                    <a:pt x="36427" y="13080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201587" y="3212335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4" h="5080">
                  <a:moveTo>
                    <a:pt x="0" y="2788"/>
                  </a:moveTo>
                  <a:lnTo>
                    <a:pt x="11394" y="4370"/>
                  </a:lnTo>
                  <a:lnTo>
                    <a:pt x="18905" y="4606"/>
                  </a:lnTo>
                  <a:lnTo>
                    <a:pt x="25873" y="3237"/>
                  </a:lnTo>
                  <a:lnTo>
                    <a:pt x="35641" y="0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237228" y="3193645"/>
              <a:ext cx="26670" cy="19050"/>
            </a:xfrm>
            <a:custGeom>
              <a:avLst/>
              <a:gdLst/>
              <a:ahLst/>
              <a:cxnLst/>
              <a:rect l="l" t="t" r="r" b="b"/>
              <a:pathLst>
                <a:path w="26670" h="19050">
                  <a:moveTo>
                    <a:pt x="0" y="18690"/>
                  </a:moveTo>
                  <a:lnTo>
                    <a:pt x="9625" y="15204"/>
                  </a:lnTo>
                  <a:lnTo>
                    <a:pt x="15606" y="12096"/>
                  </a:lnTo>
                  <a:lnTo>
                    <a:pt x="20436" y="7611"/>
                  </a:lnTo>
                  <a:lnTo>
                    <a:pt x="26611" y="0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263840" y="3164351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4">
                  <a:moveTo>
                    <a:pt x="0" y="29293"/>
                  </a:moveTo>
                  <a:lnTo>
                    <a:pt x="5973" y="21516"/>
                  </a:lnTo>
                  <a:lnTo>
                    <a:pt x="9396" y="15872"/>
                  </a:lnTo>
                  <a:lnTo>
                    <a:pt x="11556" y="9615"/>
                  </a:lnTo>
                  <a:lnTo>
                    <a:pt x="13743" y="0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277583" y="3133475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0" y="30876"/>
                  </a:moveTo>
                  <a:lnTo>
                    <a:pt x="1996" y="21235"/>
                  </a:lnTo>
                  <a:lnTo>
                    <a:pt x="2822" y="14805"/>
                  </a:lnTo>
                  <a:lnTo>
                    <a:pt x="2625" y="8692"/>
                  </a:lnTo>
                  <a:lnTo>
                    <a:pt x="1549" y="0"/>
                  </a:lnTo>
                </a:path>
              </a:pathLst>
            </a:custGeom>
            <a:ln w="32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272584" y="3109443"/>
              <a:ext cx="6985" cy="24130"/>
            </a:xfrm>
            <a:custGeom>
              <a:avLst/>
              <a:gdLst/>
              <a:ahLst/>
              <a:cxnLst/>
              <a:rect l="l" t="t" r="r" b="b"/>
              <a:pathLst>
                <a:path w="6985" h="24130">
                  <a:moveTo>
                    <a:pt x="6548" y="24031"/>
                  </a:moveTo>
                  <a:lnTo>
                    <a:pt x="4591" y="9437"/>
                  </a:lnTo>
                  <a:lnTo>
                    <a:pt x="0" y="0"/>
                  </a:lnTo>
                </a:path>
              </a:pathLst>
            </a:custGeom>
            <a:ln w="329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264271" y="3098238"/>
              <a:ext cx="8890" cy="11430"/>
            </a:xfrm>
            <a:custGeom>
              <a:avLst/>
              <a:gdLst/>
              <a:ahLst/>
              <a:cxnLst/>
              <a:rect l="l" t="t" r="r" b="b"/>
              <a:pathLst>
                <a:path w="8889" h="11430">
                  <a:moveTo>
                    <a:pt x="8313" y="11204"/>
                  </a:moveTo>
                  <a:lnTo>
                    <a:pt x="3721" y="1767"/>
                  </a:lnTo>
                  <a:lnTo>
                    <a:pt x="0" y="0"/>
                  </a:lnTo>
                </a:path>
              </a:pathLst>
            </a:custGeom>
            <a:ln w="33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260550" y="3096470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19">
                  <a:moveTo>
                    <a:pt x="3721" y="1768"/>
                  </a:moveTo>
                  <a:lnTo>
                    <a:pt x="0" y="0"/>
                  </a:lnTo>
                  <a:lnTo>
                    <a:pt x="417" y="7118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260968" y="3103589"/>
              <a:ext cx="6985" cy="21590"/>
            </a:xfrm>
            <a:custGeom>
              <a:avLst/>
              <a:gdLst/>
              <a:ahLst/>
              <a:cxnLst/>
              <a:rect l="l" t="t" r="r" b="b"/>
              <a:pathLst>
                <a:path w="6985" h="21589">
                  <a:moveTo>
                    <a:pt x="0" y="0"/>
                  </a:moveTo>
                  <a:lnTo>
                    <a:pt x="417" y="7118"/>
                  </a:lnTo>
                  <a:lnTo>
                    <a:pt x="6652" y="21536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267620" y="3125126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5">
                  <a:moveTo>
                    <a:pt x="0" y="0"/>
                  </a:moveTo>
                  <a:lnTo>
                    <a:pt x="3765" y="8606"/>
                  </a:lnTo>
                  <a:lnTo>
                    <a:pt x="6741" y="14784"/>
                  </a:lnTo>
                  <a:lnTo>
                    <a:pt x="10475" y="21513"/>
                  </a:lnTo>
                  <a:lnTo>
                    <a:pt x="16517" y="3177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284137" y="3156896"/>
              <a:ext cx="22860" cy="33020"/>
            </a:xfrm>
            <a:custGeom>
              <a:avLst/>
              <a:gdLst/>
              <a:ahLst/>
              <a:cxnLst/>
              <a:rect l="l" t="t" r="r" b="b"/>
              <a:pathLst>
                <a:path w="22860" h="33019">
                  <a:moveTo>
                    <a:pt x="0" y="0"/>
                  </a:moveTo>
                  <a:lnTo>
                    <a:pt x="6133" y="10274"/>
                  </a:lnTo>
                  <a:lnTo>
                    <a:pt x="10511" y="17120"/>
                  </a:lnTo>
                  <a:lnTo>
                    <a:pt x="15233" y="23619"/>
                  </a:lnTo>
                  <a:lnTo>
                    <a:pt x="22399" y="32851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306537" y="3189747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4" h="25400">
                  <a:moveTo>
                    <a:pt x="0" y="0"/>
                  </a:moveTo>
                  <a:lnTo>
                    <a:pt x="7194" y="9110"/>
                  </a:lnTo>
                  <a:lnTo>
                    <a:pt x="12110" y="14764"/>
                  </a:lnTo>
                  <a:lnTo>
                    <a:pt x="17017" y="19318"/>
                  </a:lnTo>
                  <a:lnTo>
                    <a:pt x="24179" y="25127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378011" y="2987148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4" h="12700">
                  <a:moveTo>
                    <a:pt x="8245" y="12170"/>
                  </a:moveTo>
                  <a:lnTo>
                    <a:pt x="7328" y="10965"/>
                  </a:lnTo>
                  <a:lnTo>
                    <a:pt x="6411" y="9762"/>
                  </a:lnTo>
                </a:path>
                <a:path w="8254" h="12700">
                  <a:moveTo>
                    <a:pt x="6411" y="9762"/>
                  </a:moveTo>
                  <a:lnTo>
                    <a:pt x="4576" y="735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368405" y="2970017"/>
              <a:ext cx="10160" cy="17145"/>
            </a:xfrm>
            <a:custGeom>
              <a:avLst/>
              <a:gdLst/>
              <a:ahLst/>
              <a:cxnLst/>
              <a:rect l="l" t="t" r="r" b="b"/>
              <a:pathLst>
                <a:path w="10160" h="17144">
                  <a:moveTo>
                    <a:pt x="9606" y="17130"/>
                  </a:moveTo>
                  <a:lnTo>
                    <a:pt x="5029" y="9776"/>
                  </a:lnTo>
                  <a:lnTo>
                    <a:pt x="0" y="0"/>
                  </a:lnTo>
                </a:path>
              </a:pathLst>
            </a:custGeom>
            <a:ln w="34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360664" y="2953380"/>
              <a:ext cx="8255" cy="17145"/>
            </a:xfrm>
            <a:custGeom>
              <a:avLst/>
              <a:gdLst/>
              <a:ahLst/>
              <a:cxnLst/>
              <a:rect l="l" t="t" r="r" b="b"/>
              <a:pathLst>
                <a:path w="8254" h="17144">
                  <a:moveTo>
                    <a:pt x="7740" y="16636"/>
                  </a:moveTo>
                  <a:lnTo>
                    <a:pt x="2710" y="6860"/>
                  </a:lnTo>
                  <a:lnTo>
                    <a:pt x="0" y="0"/>
                  </a:lnTo>
                </a:path>
              </a:pathLst>
            </a:custGeom>
            <a:ln w="33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357953" y="2946520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2710" y="6860"/>
                  </a:moveTo>
                  <a:lnTo>
                    <a:pt x="0" y="0"/>
                  </a:lnTo>
                  <a:lnTo>
                    <a:pt x="2145" y="2917"/>
                  </a:lnTo>
                </a:path>
              </a:pathLst>
            </a:custGeom>
            <a:ln w="33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360099" y="294943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0"/>
                  </a:moveTo>
                  <a:lnTo>
                    <a:pt x="2145" y="2916"/>
                  </a:lnTo>
                  <a:lnTo>
                    <a:pt x="9401" y="19493"/>
                  </a:lnTo>
                </a:path>
              </a:pathLst>
            </a:custGeom>
            <a:ln w="34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369500" y="2968931"/>
              <a:ext cx="18415" cy="44450"/>
            </a:xfrm>
            <a:custGeom>
              <a:avLst/>
              <a:gdLst/>
              <a:ahLst/>
              <a:cxnLst/>
              <a:rect l="l" t="t" r="r" b="b"/>
              <a:pathLst>
                <a:path w="18414" h="44450">
                  <a:moveTo>
                    <a:pt x="0" y="0"/>
                  </a:moveTo>
                  <a:lnTo>
                    <a:pt x="4364" y="10017"/>
                  </a:lnTo>
                  <a:lnTo>
                    <a:pt x="7703" y="17972"/>
                  </a:lnTo>
                  <a:lnTo>
                    <a:pt x="11712" y="28020"/>
                  </a:lnTo>
                  <a:lnTo>
                    <a:pt x="18088" y="44316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387589" y="3013248"/>
              <a:ext cx="79375" cy="207645"/>
            </a:xfrm>
            <a:custGeom>
              <a:avLst/>
              <a:gdLst/>
              <a:ahLst/>
              <a:cxnLst/>
              <a:rect l="l" t="t" r="r" b="b"/>
              <a:pathLst>
                <a:path w="79375" h="207644">
                  <a:moveTo>
                    <a:pt x="0" y="0"/>
                  </a:moveTo>
                  <a:lnTo>
                    <a:pt x="45803" y="120787"/>
                  </a:lnTo>
                  <a:lnTo>
                    <a:pt x="69294" y="182646"/>
                  </a:lnTo>
                  <a:lnTo>
                    <a:pt x="77872" y="205011"/>
                  </a:lnTo>
                  <a:lnTo>
                    <a:pt x="78937" y="207320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5" name="object 345"/>
          <p:cNvGrpSpPr/>
          <p:nvPr/>
        </p:nvGrpSpPr>
        <p:grpSpPr>
          <a:xfrm>
            <a:off x="7357891" y="3031426"/>
            <a:ext cx="45085" cy="151130"/>
            <a:chOff x="7357891" y="3031426"/>
            <a:chExt cx="45085" cy="151130"/>
          </a:xfrm>
        </p:grpSpPr>
        <p:sp>
          <p:nvSpPr>
            <p:cNvPr id="346" name="object 346"/>
            <p:cNvSpPr/>
            <p:nvPr/>
          </p:nvSpPr>
          <p:spPr>
            <a:xfrm>
              <a:off x="7375353" y="306953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-17462" y="916"/>
                  </a:moveTo>
                  <a:lnTo>
                    <a:pt x="17462" y="9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375353" y="3055121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5">
                  <a:moveTo>
                    <a:pt x="0" y="14416"/>
                  </a:moveTo>
                  <a:lnTo>
                    <a:pt x="916" y="4345"/>
                  </a:lnTo>
                  <a:lnTo>
                    <a:pt x="1946" y="0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377300" y="3049699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0" y="5422"/>
                  </a:moveTo>
                  <a:lnTo>
                    <a:pt x="1030" y="1078"/>
                  </a:lnTo>
                  <a:lnTo>
                    <a:pt x="2517" y="0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379817" y="3048621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1077"/>
                  </a:moveTo>
                  <a:lnTo>
                    <a:pt x="1487" y="0"/>
                  </a:lnTo>
                  <a:lnTo>
                    <a:pt x="2771" y="6093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382589" y="305471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40" h="19685">
                  <a:moveTo>
                    <a:pt x="0" y="0"/>
                  </a:moveTo>
                  <a:lnTo>
                    <a:pt x="1285" y="6093"/>
                  </a:lnTo>
                  <a:lnTo>
                    <a:pt x="2295" y="19201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384885" y="3073916"/>
              <a:ext cx="1270" cy="30480"/>
            </a:xfrm>
            <a:custGeom>
              <a:avLst/>
              <a:gdLst/>
              <a:ahLst/>
              <a:cxnLst/>
              <a:rect l="l" t="t" r="r" b="b"/>
              <a:pathLst>
                <a:path w="1270" h="30480">
                  <a:moveTo>
                    <a:pt x="0" y="0"/>
                  </a:moveTo>
                  <a:lnTo>
                    <a:pt x="579" y="7848"/>
                  </a:lnTo>
                  <a:lnTo>
                    <a:pt x="852" y="13633"/>
                  </a:lnTo>
                  <a:lnTo>
                    <a:pt x="887" y="20207"/>
                  </a:lnTo>
                  <a:lnTo>
                    <a:pt x="758" y="30423"/>
                  </a:lnTo>
                </a:path>
              </a:pathLst>
            </a:custGeom>
            <a:ln w="34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383145" y="3104339"/>
              <a:ext cx="2540" cy="34290"/>
            </a:xfrm>
            <a:custGeom>
              <a:avLst/>
              <a:gdLst/>
              <a:ahLst/>
              <a:cxnLst/>
              <a:rect l="l" t="t" r="r" b="b"/>
              <a:pathLst>
                <a:path w="2540" h="34289">
                  <a:moveTo>
                    <a:pt x="2498" y="0"/>
                  </a:moveTo>
                  <a:lnTo>
                    <a:pt x="2317" y="10269"/>
                  </a:lnTo>
                  <a:lnTo>
                    <a:pt x="1996" y="17217"/>
                  </a:lnTo>
                  <a:lnTo>
                    <a:pt x="1302" y="24015"/>
                  </a:lnTo>
                  <a:lnTo>
                    <a:pt x="0" y="33835"/>
                  </a:lnTo>
                </a:path>
              </a:pathLst>
            </a:custGeom>
            <a:ln w="33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378244" y="3138175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79" h="27939">
                  <a:moveTo>
                    <a:pt x="4901" y="0"/>
                  </a:moveTo>
                  <a:lnTo>
                    <a:pt x="3561" y="9722"/>
                  </a:lnTo>
                  <a:lnTo>
                    <a:pt x="2604" y="15834"/>
                  </a:lnTo>
                  <a:lnTo>
                    <a:pt x="1570" y="20916"/>
                  </a:lnTo>
                  <a:lnTo>
                    <a:pt x="0" y="27553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4" name="object 354"/>
          <p:cNvGrpSpPr/>
          <p:nvPr/>
        </p:nvGrpSpPr>
        <p:grpSpPr>
          <a:xfrm>
            <a:off x="7348134" y="2909666"/>
            <a:ext cx="259079" cy="247015"/>
            <a:chOff x="7348134" y="2909666"/>
            <a:chExt cx="259079" cy="247015"/>
          </a:xfrm>
        </p:grpSpPr>
        <p:sp>
          <p:nvSpPr>
            <p:cNvPr id="355" name="object 355"/>
            <p:cNvSpPr/>
            <p:nvPr/>
          </p:nvSpPr>
          <p:spPr>
            <a:xfrm>
              <a:off x="7365596" y="297094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4">
                  <a:moveTo>
                    <a:pt x="-17462" y="2178"/>
                  </a:moveTo>
                  <a:lnTo>
                    <a:pt x="17462" y="2178"/>
                  </a:lnTo>
                </a:path>
              </a:pathLst>
            </a:custGeom>
            <a:ln w="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365596" y="2958526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417"/>
                  </a:moveTo>
                  <a:lnTo>
                    <a:pt x="0" y="8059"/>
                  </a:lnTo>
                  <a:lnTo>
                    <a:pt x="103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366629" y="2942259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10">
                  <a:moveTo>
                    <a:pt x="0" y="16267"/>
                  </a:moveTo>
                  <a:lnTo>
                    <a:pt x="1031" y="8207"/>
                  </a:lnTo>
                  <a:lnTo>
                    <a:pt x="3119" y="0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369748" y="2930336"/>
              <a:ext cx="5080" cy="12065"/>
            </a:xfrm>
            <a:custGeom>
              <a:avLst/>
              <a:gdLst/>
              <a:ahLst/>
              <a:cxnLst/>
              <a:rect l="l" t="t" r="r" b="b"/>
              <a:pathLst>
                <a:path w="5079" h="12064">
                  <a:moveTo>
                    <a:pt x="0" y="11922"/>
                  </a:moveTo>
                  <a:lnTo>
                    <a:pt x="2086" y="3716"/>
                  </a:lnTo>
                  <a:lnTo>
                    <a:pt x="4574" y="0"/>
                  </a:lnTo>
                </a:path>
              </a:pathLst>
            </a:custGeom>
            <a:ln w="33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374323" y="292662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0" y="3716"/>
                  </a:moveTo>
                  <a:lnTo>
                    <a:pt x="2487" y="0"/>
                  </a:lnTo>
                  <a:lnTo>
                    <a:pt x="5697" y="2297"/>
                  </a:lnTo>
                </a:path>
              </a:pathLst>
            </a:custGeom>
            <a:ln w="33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0" name="object 3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23693" y="2962230"/>
              <a:ext cx="183484" cy="194032"/>
            </a:xfrm>
            <a:prstGeom prst="rect">
              <a:avLst/>
            </a:prstGeom>
          </p:spPr>
        </p:pic>
      </p:grpSp>
      <p:pic>
        <p:nvPicPr>
          <p:cNvPr id="361" name="object 36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220597" y="2962089"/>
            <a:ext cx="422281" cy="186013"/>
          </a:xfrm>
          <a:prstGeom prst="rect">
            <a:avLst/>
          </a:prstGeom>
        </p:spPr>
      </p:pic>
      <p:grpSp>
        <p:nvGrpSpPr>
          <p:cNvPr id="362" name="object 362"/>
          <p:cNvGrpSpPr/>
          <p:nvPr/>
        </p:nvGrpSpPr>
        <p:grpSpPr>
          <a:xfrm>
            <a:off x="8749536" y="2809413"/>
            <a:ext cx="538480" cy="323215"/>
            <a:chOff x="8749536" y="2809413"/>
            <a:chExt cx="538480" cy="323215"/>
          </a:xfrm>
        </p:grpSpPr>
        <p:pic>
          <p:nvPicPr>
            <p:cNvPr id="363" name="object 3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749536" y="2809413"/>
              <a:ext cx="172297" cy="317294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959120" y="2960697"/>
              <a:ext cx="328567" cy="171842"/>
            </a:xfrm>
            <a:prstGeom prst="rect">
              <a:avLst/>
            </a:prstGeom>
          </p:spPr>
        </p:pic>
      </p:grpSp>
      <p:pic>
        <p:nvPicPr>
          <p:cNvPr id="365" name="object 36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346215" y="2810723"/>
            <a:ext cx="295646" cy="336607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19557" y="3803535"/>
            <a:ext cx="217673" cy="167322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334733" y="3725518"/>
            <a:ext cx="415983" cy="215565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857856" y="3726334"/>
            <a:ext cx="144063" cy="221218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137045" y="3731604"/>
            <a:ext cx="307436" cy="189857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495416" y="3745182"/>
            <a:ext cx="159986" cy="141521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762999" y="3607138"/>
            <a:ext cx="110579" cy="311747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183239" y="3600017"/>
            <a:ext cx="407159" cy="423609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658162" y="3764326"/>
            <a:ext cx="165338" cy="197217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905416" y="3762543"/>
            <a:ext cx="423698" cy="213328"/>
          </a:xfrm>
          <a:prstGeom prst="rect">
            <a:avLst/>
          </a:prstGeom>
        </p:spPr>
      </p:pic>
      <p:grpSp>
        <p:nvGrpSpPr>
          <p:cNvPr id="375" name="object 375"/>
          <p:cNvGrpSpPr/>
          <p:nvPr/>
        </p:nvGrpSpPr>
        <p:grpSpPr>
          <a:xfrm>
            <a:off x="7568041" y="3920571"/>
            <a:ext cx="55880" cy="73660"/>
            <a:chOff x="7568041" y="3920571"/>
            <a:chExt cx="55880" cy="73660"/>
          </a:xfrm>
        </p:grpSpPr>
        <p:sp>
          <p:nvSpPr>
            <p:cNvPr id="376" name="object 376"/>
            <p:cNvSpPr/>
            <p:nvPr/>
          </p:nvSpPr>
          <p:spPr>
            <a:xfrm>
              <a:off x="7585504" y="3970353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0" y="6191"/>
                  </a:moveTo>
                  <a:lnTo>
                    <a:pt x="1605" y="3095"/>
                  </a:lnTo>
                  <a:lnTo>
                    <a:pt x="321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588715" y="3937615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79" h="33020">
                  <a:moveTo>
                    <a:pt x="0" y="32737"/>
                  </a:moveTo>
                  <a:lnTo>
                    <a:pt x="7607" y="18397"/>
                  </a:lnTo>
                  <a:lnTo>
                    <a:pt x="11978" y="10206"/>
                  </a:lnTo>
                  <a:lnTo>
                    <a:pt x="14762" y="5097"/>
                  </a:lnTo>
                  <a:lnTo>
                    <a:pt x="17612" y="0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8" name="object 378"/>
          <p:cNvSpPr/>
          <p:nvPr/>
        </p:nvSpPr>
        <p:spPr>
          <a:xfrm>
            <a:off x="1446122" y="4170939"/>
            <a:ext cx="5888990" cy="0"/>
          </a:xfrm>
          <a:custGeom>
            <a:avLst/>
            <a:gdLst/>
            <a:ahLst/>
            <a:cxnLst/>
            <a:rect l="l" t="t" r="r" b="b"/>
            <a:pathLst>
              <a:path w="58889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888990">
                <a:moveTo>
                  <a:pt x="4233" y="0"/>
                </a:moveTo>
                <a:lnTo>
                  <a:pt x="3403732" y="0"/>
                </a:lnTo>
                <a:lnTo>
                  <a:pt x="5149850" y="0"/>
                </a:lnTo>
                <a:lnTo>
                  <a:pt x="5794243" y="0"/>
                </a:lnTo>
                <a:lnTo>
                  <a:pt x="5888566" y="0"/>
                </a:lnTo>
              </a:path>
            </a:pathLst>
          </a:custGeom>
          <a:ln w="27822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9" name="object 37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270749" y="558614"/>
            <a:ext cx="224390" cy="278143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632492" y="561985"/>
            <a:ext cx="291861" cy="269005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050877" y="527811"/>
            <a:ext cx="265711" cy="297133"/>
          </a:xfrm>
          <a:prstGeom prst="rect">
            <a:avLst/>
          </a:prstGeom>
        </p:spPr>
      </p:pic>
      <p:grpSp>
        <p:nvGrpSpPr>
          <p:cNvPr id="382" name="object 382"/>
          <p:cNvGrpSpPr/>
          <p:nvPr/>
        </p:nvGrpSpPr>
        <p:grpSpPr>
          <a:xfrm>
            <a:off x="4674210" y="2275973"/>
            <a:ext cx="391160" cy="214629"/>
            <a:chOff x="4674210" y="2275973"/>
            <a:chExt cx="391160" cy="214629"/>
          </a:xfrm>
        </p:grpSpPr>
        <p:pic>
          <p:nvPicPr>
            <p:cNvPr id="383" name="object 38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674210" y="2275973"/>
              <a:ext cx="211273" cy="214546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09746" y="2311700"/>
              <a:ext cx="155177" cy="156510"/>
            </a:xfrm>
            <a:prstGeom prst="rect">
              <a:avLst/>
            </a:prstGeom>
          </p:spPr>
        </p:pic>
      </p:grpSp>
      <p:pic>
        <p:nvPicPr>
          <p:cNvPr id="385" name="object 38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123333" y="2325483"/>
            <a:ext cx="177943" cy="189102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447346" y="2331410"/>
            <a:ext cx="219045" cy="261964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751743" y="2289492"/>
            <a:ext cx="180090" cy="197764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990001" y="2298013"/>
            <a:ext cx="204212" cy="179162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269580" y="2145108"/>
            <a:ext cx="424216" cy="299536"/>
          </a:xfrm>
          <a:prstGeom prst="rect">
            <a:avLst/>
          </a:prstGeom>
        </p:spPr>
      </p:pic>
      <p:grpSp>
        <p:nvGrpSpPr>
          <p:cNvPr id="390" name="object 390"/>
          <p:cNvGrpSpPr/>
          <p:nvPr/>
        </p:nvGrpSpPr>
        <p:grpSpPr>
          <a:xfrm>
            <a:off x="6839322" y="2316470"/>
            <a:ext cx="45085" cy="121285"/>
            <a:chOff x="6839322" y="2316470"/>
            <a:chExt cx="45085" cy="121285"/>
          </a:xfrm>
        </p:grpSpPr>
        <p:sp>
          <p:nvSpPr>
            <p:cNvPr id="391" name="object 391"/>
            <p:cNvSpPr/>
            <p:nvPr/>
          </p:nvSpPr>
          <p:spPr>
            <a:xfrm>
              <a:off x="6866650" y="233966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515"/>
                  </a:moveTo>
                  <a:lnTo>
                    <a:pt x="17462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865190" y="2334603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1460" y="5059"/>
                  </a:moveTo>
                  <a:lnTo>
                    <a:pt x="772" y="770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863188" y="233383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002" y="770"/>
                  </a:moveTo>
                  <a:lnTo>
                    <a:pt x="1230" y="0"/>
                  </a:lnTo>
                  <a:lnTo>
                    <a:pt x="0" y="3261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6860507" y="2337094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2680" y="0"/>
                  </a:moveTo>
                  <a:lnTo>
                    <a:pt x="1450" y="3261"/>
                  </a:lnTo>
                  <a:lnTo>
                    <a:pt x="0" y="11872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857928" y="2348967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5">
                  <a:moveTo>
                    <a:pt x="2578" y="0"/>
                  </a:moveTo>
                  <a:lnTo>
                    <a:pt x="1128" y="8611"/>
                  </a:lnTo>
                  <a:lnTo>
                    <a:pt x="0" y="20858"/>
                  </a:lnTo>
                </a:path>
              </a:pathLst>
            </a:custGeom>
            <a:ln w="34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856423" y="2369825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1505" y="0"/>
                  </a:moveTo>
                  <a:lnTo>
                    <a:pt x="846" y="7298"/>
                  </a:lnTo>
                  <a:lnTo>
                    <a:pt x="470" y="12459"/>
                  </a:lnTo>
                  <a:lnTo>
                    <a:pt x="235" y="17938"/>
                  </a:lnTo>
                  <a:lnTo>
                    <a:pt x="0" y="26192"/>
                  </a:lnTo>
                </a:path>
              </a:pathLst>
            </a:custGeom>
            <a:ln w="33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6856046" y="2396018"/>
              <a:ext cx="635" cy="25400"/>
            </a:xfrm>
            <a:custGeom>
              <a:avLst/>
              <a:gdLst/>
              <a:ahLst/>
              <a:cxnLst/>
              <a:rect l="l" t="t" r="r" b="b"/>
              <a:pathLst>
                <a:path w="634" h="25400">
                  <a:moveTo>
                    <a:pt x="190" y="-16724"/>
                  </a:moveTo>
                  <a:lnTo>
                    <a:pt x="190" y="41517"/>
                  </a:lnTo>
                </a:path>
              </a:pathLst>
            </a:custGeom>
            <a:ln w="33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8" name="object 398"/>
          <p:cNvGrpSpPr/>
          <p:nvPr/>
        </p:nvGrpSpPr>
        <p:grpSpPr>
          <a:xfrm>
            <a:off x="6941158" y="2253824"/>
            <a:ext cx="414020" cy="203835"/>
            <a:chOff x="6941158" y="2253824"/>
            <a:chExt cx="414020" cy="203835"/>
          </a:xfrm>
        </p:grpSpPr>
        <p:pic>
          <p:nvPicPr>
            <p:cNvPr id="399" name="object 39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41158" y="2253824"/>
              <a:ext cx="136742" cy="177047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121192" y="2266495"/>
              <a:ext cx="233753" cy="191091"/>
            </a:xfrm>
            <a:prstGeom prst="rect">
              <a:avLst/>
            </a:prstGeom>
          </p:spPr>
        </p:pic>
      </p:grpSp>
      <p:grpSp>
        <p:nvGrpSpPr>
          <p:cNvPr id="401" name="object 401"/>
          <p:cNvGrpSpPr/>
          <p:nvPr/>
        </p:nvGrpSpPr>
        <p:grpSpPr>
          <a:xfrm>
            <a:off x="8838857" y="2179352"/>
            <a:ext cx="52069" cy="155575"/>
            <a:chOff x="8838857" y="2179352"/>
            <a:chExt cx="52069" cy="155575"/>
          </a:xfrm>
        </p:grpSpPr>
        <p:sp>
          <p:nvSpPr>
            <p:cNvPr id="402" name="object 402"/>
            <p:cNvSpPr/>
            <p:nvPr/>
          </p:nvSpPr>
          <p:spPr>
            <a:xfrm>
              <a:off x="8856319" y="222852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0" y="1835"/>
                  </a:moveTo>
                  <a:lnTo>
                    <a:pt x="344" y="917"/>
                  </a:lnTo>
                  <a:lnTo>
                    <a:pt x="68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8857008" y="2199964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0" y="28563"/>
                  </a:moveTo>
                  <a:lnTo>
                    <a:pt x="6050" y="14056"/>
                  </a:lnTo>
                  <a:lnTo>
                    <a:pt x="9364" y="6245"/>
                  </a:lnTo>
                  <a:lnTo>
                    <a:pt x="11109" y="2452"/>
                  </a:lnTo>
                  <a:lnTo>
                    <a:pt x="12453" y="0"/>
                  </a:lnTo>
                </a:path>
              </a:pathLst>
            </a:custGeom>
            <a:ln w="34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8869461" y="219639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0" y="3566"/>
                  </a:moveTo>
                  <a:lnTo>
                    <a:pt x="2043" y="0"/>
                  </a:lnTo>
                  <a:lnTo>
                    <a:pt x="2911" y="2998"/>
                  </a:lnTo>
                </a:path>
              </a:pathLst>
            </a:custGeom>
            <a:ln w="34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8872373" y="2199395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70" h="14605">
                  <a:moveTo>
                    <a:pt x="0" y="0"/>
                  </a:moveTo>
                  <a:lnTo>
                    <a:pt x="868" y="2999"/>
                  </a:lnTo>
                  <a:lnTo>
                    <a:pt x="365" y="14424"/>
                  </a:lnTo>
                </a:path>
              </a:pathLst>
            </a:custGeom>
            <a:ln w="34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8864564" y="2213820"/>
              <a:ext cx="8255" cy="104775"/>
            </a:xfrm>
            <a:custGeom>
              <a:avLst/>
              <a:gdLst/>
              <a:ahLst/>
              <a:cxnLst/>
              <a:rect l="l" t="t" r="r" b="b"/>
              <a:pathLst>
                <a:path w="8254" h="104775">
                  <a:moveTo>
                    <a:pt x="8174" y="0"/>
                  </a:moveTo>
                  <a:lnTo>
                    <a:pt x="4132" y="51170"/>
                  </a:lnTo>
                  <a:lnTo>
                    <a:pt x="1933" y="79088"/>
                  </a:lnTo>
                  <a:lnTo>
                    <a:pt x="811" y="93530"/>
                  </a:lnTo>
                  <a:lnTo>
                    <a:pt x="0" y="104271"/>
                  </a:lnTo>
                </a:path>
              </a:pathLst>
            </a:custGeom>
            <a:ln w="32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7" name="object 407"/>
          <p:cNvGrpSpPr/>
          <p:nvPr/>
        </p:nvGrpSpPr>
        <p:grpSpPr>
          <a:xfrm>
            <a:off x="8885212" y="2029730"/>
            <a:ext cx="36195" cy="46990"/>
            <a:chOff x="8885212" y="2029730"/>
            <a:chExt cx="36195" cy="46990"/>
          </a:xfrm>
        </p:grpSpPr>
        <p:sp>
          <p:nvSpPr>
            <p:cNvPr id="408" name="object 408"/>
            <p:cNvSpPr/>
            <p:nvPr/>
          </p:nvSpPr>
          <p:spPr>
            <a:xfrm>
              <a:off x="8903603" y="205900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8902574" y="2047092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1029" y="11913"/>
                  </a:moveTo>
                  <a:lnTo>
                    <a:pt x="0" y="2644"/>
                  </a:lnTo>
                  <a:lnTo>
                    <a:pt x="229" y="0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0" name="object 41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8989428" y="2041336"/>
            <a:ext cx="237793" cy="322575"/>
          </a:xfrm>
          <a:prstGeom prst="rect">
            <a:avLst/>
          </a:prstGeom>
        </p:spPr>
      </p:pic>
      <p:pic>
        <p:nvPicPr>
          <p:cNvPr id="411" name="object 41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323292" y="2151509"/>
            <a:ext cx="160893" cy="215088"/>
          </a:xfrm>
          <a:prstGeom prst="rect">
            <a:avLst/>
          </a:prstGeom>
        </p:spPr>
      </p:pic>
      <p:grpSp>
        <p:nvGrpSpPr>
          <p:cNvPr id="412" name="object 412"/>
          <p:cNvGrpSpPr/>
          <p:nvPr/>
        </p:nvGrpSpPr>
        <p:grpSpPr>
          <a:xfrm>
            <a:off x="4173666" y="2905140"/>
            <a:ext cx="354330" cy="331470"/>
            <a:chOff x="4173666" y="2905140"/>
            <a:chExt cx="354330" cy="331470"/>
          </a:xfrm>
        </p:grpSpPr>
        <p:pic>
          <p:nvPicPr>
            <p:cNvPr id="413" name="object 41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173666" y="2905140"/>
              <a:ext cx="254691" cy="331261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4477695" y="307047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630"/>
                  </a:moveTo>
                  <a:lnTo>
                    <a:pt x="17806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478039" y="3066613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4">
                  <a:moveTo>
                    <a:pt x="0" y="3862"/>
                  </a:moveTo>
                  <a:lnTo>
                    <a:pt x="344" y="2601"/>
                  </a:lnTo>
                  <a:lnTo>
                    <a:pt x="157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479613" y="3061811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0" y="4802"/>
                  </a:moveTo>
                  <a:lnTo>
                    <a:pt x="1230" y="2199"/>
                  </a:lnTo>
                  <a:lnTo>
                    <a:pt x="349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483104" y="3059611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0" y="2199"/>
                  </a:moveTo>
                  <a:lnTo>
                    <a:pt x="2259" y="0"/>
                  </a:lnTo>
                  <a:lnTo>
                    <a:pt x="5312" y="2247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488416" y="3061859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0" y="0"/>
                  </a:moveTo>
                  <a:lnTo>
                    <a:pt x="3052" y="2247"/>
                  </a:lnTo>
                  <a:lnTo>
                    <a:pt x="6067" y="11186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494483" y="307304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4">
                  <a:moveTo>
                    <a:pt x="0" y="0"/>
                  </a:moveTo>
                  <a:lnTo>
                    <a:pt x="3014" y="8938"/>
                  </a:lnTo>
                  <a:lnTo>
                    <a:pt x="5316" y="23067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499800" y="3096113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4">
                  <a:moveTo>
                    <a:pt x="0" y="0"/>
                  </a:moveTo>
                  <a:lnTo>
                    <a:pt x="1349" y="8411"/>
                  </a:lnTo>
                  <a:lnTo>
                    <a:pt x="2164" y="14304"/>
                  </a:lnTo>
                  <a:lnTo>
                    <a:pt x="2774" y="20461"/>
                  </a:lnTo>
                  <a:lnTo>
                    <a:pt x="3508" y="29663"/>
                  </a:lnTo>
                </a:path>
              </a:pathLst>
            </a:custGeom>
            <a:ln w="33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503308" y="3125776"/>
              <a:ext cx="2540" cy="49530"/>
            </a:xfrm>
            <a:custGeom>
              <a:avLst/>
              <a:gdLst/>
              <a:ahLst/>
              <a:cxnLst/>
              <a:rect l="l" t="t" r="r" b="b"/>
              <a:pathLst>
                <a:path w="2539" h="49530">
                  <a:moveTo>
                    <a:pt x="0" y="0"/>
                  </a:moveTo>
                  <a:lnTo>
                    <a:pt x="1237" y="24056"/>
                  </a:lnTo>
                  <a:lnTo>
                    <a:pt x="1886" y="37175"/>
                  </a:lnTo>
                  <a:lnTo>
                    <a:pt x="2163" y="43946"/>
                  </a:lnTo>
                  <a:lnTo>
                    <a:pt x="2280" y="48961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509853" y="29947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506363" y="2983075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10" h="12064">
                  <a:moveTo>
                    <a:pt x="3490" y="11647"/>
                  </a:moveTo>
                  <a:lnTo>
                    <a:pt x="1256" y="4771"/>
                  </a:lnTo>
                  <a:lnTo>
                    <a:pt x="0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505107" y="2975390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255" y="7684"/>
                  </a:moveTo>
                  <a:lnTo>
                    <a:pt x="0" y="2913"/>
                  </a:lnTo>
                  <a:lnTo>
                    <a:pt x="395" y="0"/>
                  </a:lnTo>
                </a:path>
              </a:pathLst>
            </a:custGeom>
            <a:ln w="34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505503" y="2972477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0" y="2913"/>
                  </a:moveTo>
                  <a:lnTo>
                    <a:pt x="395" y="0"/>
                  </a:lnTo>
                  <a:lnTo>
                    <a:pt x="3643" y="1637"/>
                  </a:lnTo>
                </a:path>
              </a:pathLst>
            </a:custGeom>
            <a:ln w="34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6" name="object 426"/>
          <p:cNvGrpSpPr/>
          <p:nvPr/>
        </p:nvGrpSpPr>
        <p:grpSpPr>
          <a:xfrm>
            <a:off x="4600487" y="2980973"/>
            <a:ext cx="379730" cy="383540"/>
            <a:chOff x="4600487" y="2980973"/>
            <a:chExt cx="379730" cy="383540"/>
          </a:xfrm>
        </p:grpSpPr>
        <p:pic>
          <p:nvPicPr>
            <p:cNvPr id="427" name="object 42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600487" y="3023955"/>
              <a:ext cx="185642" cy="202139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747812" y="3060638"/>
              <a:ext cx="194564" cy="303632"/>
            </a:xfrm>
            <a:prstGeom prst="rect">
              <a:avLst/>
            </a:prstGeom>
          </p:spPr>
        </p:pic>
        <p:sp>
          <p:nvSpPr>
            <p:cNvPr id="429" name="object 429"/>
            <p:cNvSpPr/>
            <p:nvPr/>
          </p:nvSpPr>
          <p:spPr>
            <a:xfrm>
              <a:off x="4934686" y="2993173"/>
              <a:ext cx="35560" cy="45085"/>
            </a:xfrm>
            <a:custGeom>
              <a:avLst/>
              <a:gdLst/>
              <a:ahLst/>
              <a:cxnLst/>
              <a:rect l="l" t="t" r="r" b="b"/>
              <a:pathLst>
                <a:path w="35560" h="45085">
                  <a:moveTo>
                    <a:pt x="35560" y="7315"/>
                  </a:moveTo>
                  <a:lnTo>
                    <a:pt x="35318" y="7315"/>
                  </a:lnTo>
                  <a:lnTo>
                    <a:pt x="35318" y="0"/>
                  </a:lnTo>
                  <a:lnTo>
                    <a:pt x="0" y="0"/>
                  </a:lnTo>
                  <a:lnTo>
                    <a:pt x="0" y="42240"/>
                  </a:lnTo>
                  <a:lnTo>
                    <a:pt x="393" y="42240"/>
                  </a:lnTo>
                  <a:lnTo>
                    <a:pt x="393" y="44996"/>
                  </a:lnTo>
                  <a:lnTo>
                    <a:pt x="35560" y="44996"/>
                  </a:lnTo>
                  <a:lnTo>
                    <a:pt x="35560" y="7315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951984" y="3002106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89">
                  <a:moveTo>
                    <a:pt x="170" y="8517"/>
                  </a:moveTo>
                  <a:lnTo>
                    <a:pt x="0" y="3946"/>
                  </a:lnTo>
                  <a:lnTo>
                    <a:pt x="1174" y="0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953159" y="2998161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4">
                  <a:moveTo>
                    <a:pt x="0" y="3945"/>
                  </a:moveTo>
                  <a:lnTo>
                    <a:pt x="1175" y="0"/>
                  </a:lnTo>
                  <a:lnTo>
                    <a:pt x="3763" y="1846"/>
                  </a:lnTo>
                </a:path>
              </a:pathLst>
            </a:custGeom>
            <a:ln w="34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956922" y="3000007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19">
                  <a:moveTo>
                    <a:pt x="0" y="0"/>
                  </a:moveTo>
                  <a:lnTo>
                    <a:pt x="2588" y="1846"/>
                  </a:lnTo>
                  <a:lnTo>
                    <a:pt x="5506" y="7461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3" name="object 433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054555" y="3045749"/>
            <a:ext cx="168475" cy="193001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333420" y="3028509"/>
            <a:ext cx="206009" cy="196410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602235" y="3010488"/>
            <a:ext cx="173385" cy="197151"/>
          </a:xfrm>
          <a:prstGeom prst="rect">
            <a:avLst/>
          </a:prstGeom>
        </p:spPr>
      </p:pic>
      <p:grpSp>
        <p:nvGrpSpPr>
          <p:cNvPr id="436" name="object 436"/>
          <p:cNvGrpSpPr/>
          <p:nvPr/>
        </p:nvGrpSpPr>
        <p:grpSpPr>
          <a:xfrm>
            <a:off x="5877465" y="2894045"/>
            <a:ext cx="350520" cy="294640"/>
            <a:chOff x="5877465" y="2894045"/>
            <a:chExt cx="350520" cy="294640"/>
          </a:xfrm>
        </p:grpSpPr>
        <p:sp>
          <p:nvSpPr>
            <p:cNvPr id="437" name="object 437"/>
            <p:cNvSpPr/>
            <p:nvPr/>
          </p:nvSpPr>
          <p:spPr>
            <a:xfrm>
              <a:off x="6000532" y="2949417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62" y="1490"/>
                  </a:moveTo>
                  <a:lnTo>
                    <a:pt x="17462" y="149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999186" y="2924561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1345" y="24855"/>
                  </a:moveTo>
                  <a:lnTo>
                    <a:pt x="657" y="7803"/>
                  </a:lnTo>
                  <a:lnTo>
                    <a:pt x="0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997671" y="291389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4">
                  <a:moveTo>
                    <a:pt x="1515" y="10663"/>
                  </a:moveTo>
                  <a:lnTo>
                    <a:pt x="858" y="2860"/>
                  </a:lnTo>
                  <a:lnTo>
                    <a:pt x="0" y="0"/>
                  </a:lnTo>
                </a:path>
              </a:pathLst>
            </a:custGeom>
            <a:ln w="34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996106" y="2911037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4" h="8255">
                  <a:moveTo>
                    <a:pt x="1564" y="2860"/>
                  </a:moveTo>
                  <a:lnTo>
                    <a:pt x="706" y="0"/>
                  </a:lnTo>
                  <a:lnTo>
                    <a:pt x="0" y="7726"/>
                  </a:lnTo>
                </a:path>
              </a:pathLst>
            </a:custGeom>
            <a:ln w="33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995523" y="2918764"/>
              <a:ext cx="635" cy="28575"/>
            </a:xfrm>
            <a:custGeom>
              <a:avLst/>
              <a:gdLst/>
              <a:ahLst/>
              <a:cxnLst/>
              <a:rect l="l" t="t" r="r" b="b"/>
              <a:pathLst>
                <a:path w="635" h="28575">
                  <a:moveTo>
                    <a:pt x="291" y="-17283"/>
                  </a:moveTo>
                  <a:lnTo>
                    <a:pt x="291" y="45488"/>
                  </a:lnTo>
                </a:path>
              </a:pathLst>
            </a:custGeom>
            <a:ln w="35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995680" y="2946969"/>
              <a:ext cx="5715" cy="226695"/>
            </a:xfrm>
            <a:custGeom>
              <a:avLst/>
              <a:gdLst/>
              <a:ahLst/>
              <a:cxnLst/>
              <a:rect l="l" t="t" r="r" b="b"/>
              <a:pathLst>
                <a:path w="5714" h="226694">
                  <a:moveTo>
                    <a:pt x="0" y="0"/>
                  </a:moveTo>
                  <a:lnTo>
                    <a:pt x="2542" y="120755"/>
                  </a:lnTo>
                  <a:lnTo>
                    <a:pt x="3931" y="184556"/>
                  </a:lnTo>
                  <a:lnTo>
                    <a:pt x="4656" y="212597"/>
                  </a:lnTo>
                  <a:lnTo>
                    <a:pt x="5205" y="226071"/>
                  </a:lnTo>
                </a:path>
              </a:pathLst>
            </a:custGeom>
            <a:ln w="30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3" name="object 44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877465" y="2954063"/>
              <a:ext cx="350495" cy="207569"/>
            </a:xfrm>
            <a:prstGeom prst="rect">
              <a:avLst/>
            </a:prstGeom>
          </p:spPr>
        </p:pic>
      </p:grpSp>
      <p:pic>
        <p:nvPicPr>
          <p:cNvPr id="444" name="object 44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288341" y="2990919"/>
            <a:ext cx="187220" cy="179067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541635" y="2995043"/>
            <a:ext cx="207045" cy="178413"/>
          </a:xfrm>
          <a:prstGeom prst="rect">
            <a:avLst/>
          </a:prstGeom>
        </p:spPr>
      </p:pic>
      <p:pic>
        <p:nvPicPr>
          <p:cNvPr id="446" name="object 44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795416" y="2973847"/>
            <a:ext cx="137792" cy="219574"/>
          </a:xfrm>
          <a:prstGeom prst="rect">
            <a:avLst/>
          </a:prstGeom>
        </p:spPr>
      </p:pic>
      <p:grpSp>
        <p:nvGrpSpPr>
          <p:cNvPr id="447" name="object 447"/>
          <p:cNvGrpSpPr/>
          <p:nvPr/>
        </p:nvGrpSpPr>
        <p:grpSpPr>
          <a:xfrm>
            <a:off x="1463595" y="3707895"/>
            <a:ext cx="446405" cy="240665"/>
            <a:chOff x="1463595" y="3707895"/>
            <a:chExt cx="446405" cy="240665"/>
          </a:xfrm>
        </p:grpSpPr>
        <p:pic>
          <p:nvPicPr>
            <p:cNvPr id="448" name="object 44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63595" y="3707895"/>
              <a:ext cx="225478" cy="240255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721121" y="3748692"/>
              <a:ext cx="188272" cy="182506"/>
            </a:xfrm>
            <a:prstGeom prst="rect">
              <a:avLst/>
            </a:prstGeom>
          </p:spPr>
        </p:pic>
      </p:grpSp>
      <p:grpSp>
        <p:nvGrpSpPr>
          <p:cNvPr id="450" name="object 450"/>
          <p:cNvGrpSpPr/>
          <p:nvPr/>
        </p:nvGrpSpPr>
        <p:grpSpPr>
          <a:xfrm>
            <a:off x="1971154" y="3683424"/>
            <a:ext cx="544195" cy="347980"/>
            <a:chOff x="1971154" y="3683424"/>
            <a:chExt cx="544195" cy="347980"/>
          </a:xfrm>
        </p:grpSpPr>
        <p:pic>
          <p:nvPicPr>
            <p:cNvPr id="451" name="object 45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971154" y="3683424"/>
              <a:ext cx="337781" cy="347491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332534" y="3746100"/>
              <a:ext cx="182621" cy="213270"/>
            </a:xfrm>
            <a:prstGeom prst="rect">
              <a:avLst/>
            </a:prstGeom>
          </p:spPr>
        </p:pic>
      </p:grpSp>
      <p:pic>
        <p:nvPicPr>
          <p:cNvPr id="453" name="object 45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575637" y="3752319"/>
            <a:ext cx="235353" cy="189169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859532" y="3770443"/>
            <a:ext cx="134533" cy="194920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3083829" y="3663629"/>
            <a:ext cx="336173" cy="306360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515381" y="3730437"/>
            <a:ext cx="175778" cy="202426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3755480" y="3728782"/>
            <a:ext cx="217816" cy="213169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322766" y="4894364"/>
            <a:ext cx="238033" cy="355820"/>
          </a:xfrm>
          <a:prstGeom prst="rect">
            <a:avLst/>
          </a:prstGeom>
        </p:spPr>
      </p:pic>
      <p:grpSp>
        <p:nvGrpSpPr>
          <p:cNvPr id="459" name="object 459"/>
          <p:cNvGrpSpPr/>
          <p:nvPr/>
        </p:nvGrpSpPr>
        <p:grpSpPr>
          <a:xfrm>
            <a:off x="681342" y="5078601"/>
            <a:ext cx="35560" cy="44450"/>
            <a:chOff x="681342" y="5078601"/>
            <a:chExt cx="35560" cy="44450"/>
          </a:xfrm>
        </p:grpSpPr>
        <p:sp>
          <p:nvSpPr>
            <p:cNvPr id="460" name="object 460"/>
            <p:cNvSpPr/>
            <p:nvPr/>
          </p:nvSpPr>
          <p:spPr>
            <a:xfrm>
              <a:off x="698748" y="510488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98748" y="5096007"/>
              <a:ext cx="635" cy="8890"/>
            </a:xfrm>
            <a:custGeom>
              <a:avLst/>
              <a:gdLst/>
              <a:ahLst/>
              <a:cxnLst/>
              <a:rect l="l" t="t" r="r" b="b"/>
              <a:pathLst>
                <a:path w="634" h="8889">
                  <a:moveTo>
                    <a:pt x="-17405" y="4438"/>
                  </a:moveTo>
                  <a:lnTo>
                    <a:pt x="17635" y="4438"/>
                  </a:lnTo>
                </a:path>
              </a:pathLst>
            </a:custGeom>
            <a:ln w="43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2" name="object 462"/>
          <p:cNvGrpSpPr/>
          <p:nvPr/>
        </p:nvGrpSpPr>
        <p:grpSpPr>
          <a:xfrm>
            <a:off x="816172" y="4945681"/>
            <a:ext cx="57150" cy="273685"/>
            <a:chOff x="816172" y="4945681"/>
            <a:chExt cx="57150" cy="273685"/>
          </a:xfrm>
        </p:grpSpPr>
        <p:sp>
          <p:nvSpPr>
            <p:cNvPr id="463" name="object 463"/>
            <p:cNvSpPr/>
            <p:nvPr/>
          </p:nvSpPr>
          <p:spPr>
            <a:xfrm>
              <a:off x="843372" y="496314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840024" y="4963143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5">
                  <a:moveTo>
                    <a:pt x="3347" y="0"/>
                  </a:moveTo>
                  <a:lnTo>
                    <a:pt x="1401" y="0"/>
                  </a:lnTo>
                  <a:lnTo>
                    <a:pt x="0" y="458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837122" y="496360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901" y="0"/>
                  </a:moveTo>
                  <a:lnTo>
                    <a:pt x="1500" y="458"/>
                  </a:lnTo>
                  <a:lnTo>
                    <a:pt x="0" y="3552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834525" y="4967154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597" y="0"/>
                  </a:moveTo>
                  <a:lnTo>
                    <a:pt x="1096" y="3093"/>
                  </a:lnTo>
                  <a:lnTo>
                    <a:pt x="0" y="10704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833428" y="497785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1096" y="0"/>
                  </a:moveTo>
                  <a:lnTo>
                    <a:pt x="0" y="7610"/>
                  </a:lnTo>
                  <a:lnTo>
                    <a:pt x="148" y="21228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833576" y="499908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4">
                  <a:moveTo>
                    <a:pt x="0" y="0"/>
                  </a:moveTo>
                  <a:lnTo>
                    <a:pt x="108" y="8180"/>
                  </a:lnTo>
                  <a:lnTo>
                    <a:pt x="314" y="14371"/>
                  </a:lnTo>
                  <a:lnTo>
                    <a:pt x="768" y="21691"/>
                  </a:lnTo>
                  <a:lnTo>
                    <a:pt x="1624" y="33259"/>
                  </a:lnTo>
                </a:path>
              </a:pathLst>
            </a:custGeom>
            <a:ln w="34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835201" y="5032346"/>
              <a:ext cx="4445" cy="43815"/>
            </a:xfrm>
            <a:custGeom>
              <a:avLst/>
              <a:gdLst/>
              <a:ahLst/>
              <a:cxnLst/>
              <a:rect l="l" t="t" r="r" b="b"/>
              <a:pathLst>
                <a:path w="4444" h="43814">
                  <a:moveTo>
                    <a:pt x="0" y="0"/>
                  </a:moveTo>
                  <a:lnTo>
                    <a:pt x="891" y="11725"/>
                  </a:lnTo>
                  <a:lnTo>
                    <a:pt x="1596" y="20150"/>
                  </a:lnTo>
                  <a:lnTo>
                    <a:pt x="2483" y="29340"/>
                  </a:lnTo>
                  <a:lnTo>
                    <a:pt x="3918" y="43358"/>
                  </a:lnTo>
                </a:path>
              </a:pathLst>
            </a:custGeom>
            <a:ln w="33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839119" y="5075704"/>
              <a:ext cx="5715" cy="48260"/>
            </a:xfrm>
            <a:custGeom>
              <a:avLst/>
              <a:gdLst/>
              <a:ahLst/>
              <a:cxnLst/>
              <a:rect l="l" t="t" r="r" b="b"/>
              <a:pathLst>
                <a:path w="5715" h="48260">
                  <a:moveTo>
                    <a:pt x="0" y="0"/>
                  </a:moveTo>
                  <a:lnTo>
                    <a:pt x="1457" y="14089"/>
                  </a:lnTo>
                  <a:lnTo>
                    <a:pt x="2502" y="23779"/>
                  </a:lnTo>
                  <a:lnTo>
                    <a:pt x="3635" y="33563"/>
                  </a:lnTo>
                  <a:lnTo>
                    <a:pt x="5359" y="47934"/>
                  </a:lnTo>
                </a:path>
              </a:pathLst>
            </a:custGeom>
            <a:ln w="325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844479" y="5123639"/>
              <a:ext cx="6350" cy="45720"/>
            </a:xfrm>
            <a:custGeom>
              <a:avLst/>
              <a:gdLst/>
              <a:ahLst/>
              <a:cxnLst/>
              <a:rect l="l" t="t" r="r" b="b"/>
              <a:pathLst>
                <a:path w="6350" h="45720">
                  <a:moveTo>
                    <a:pt x="0" y="0"/>
                  </a:moveTo>
                  <a:lnTo>
                    <a:pt x="1736" y="14326"/>
                  </a:lnTo>
                  <a:lnTo>
                    <a:pt x="2952" y="23799"/>
                  </a:lnTo>
                  <a:lnTo>
                    <a:pt x="4222" y="32645"/>
                  </a:lnTo>
                  <a:lnTo>
                    <a:pt x="6119" y="45092"/>
                  </a:lnTo>
                </a:path>
              </a:pathLst>
            </a:custGeom>
            <a:ln w="32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850599" y="5168731"/>
              <a:ext cx="6985" cy="34925"/>
            </a:xfrm>
            <a:custGeom>
              <a:avLst/>
              <a:gdLst/>
              <a:ahLst/>
              <a:cxnLst/>
              <a:rect l="l" t="t" r="r" b="b"/>
              <a:pathLst>
                <a:path w="6984" h="34925">
                  <a:moveTo>
                    <a:pt x="0" y="0"/>
                  </a:moveTo>
                  <a:lnTo>
                    <a:pt x="1903" y="12280"/>
                  </a:lnTo>
                  <a:lnTo>
                    <a:pt x="3215" y="19963"/>
                  </a:lnTo>
                  <a:lnTo>
                    <a:pt x="4544" y="26277"/>
                  </a:lnTo>
                  <a:lnTo>
                    <a:pt x="6502" y="34452"/>
                  </a:lnTo>
                </a:path>
              </a:pathLst>
            </a:custGeom>
            <a:ln w="31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3" name="object 473"/>
          <p:cNvGrpSpPr/>
          <p:nvPr/>
        </p:nvGrpSpPr>
        <p:grpSpPr>
          <a:xfrm>
            <a:off x="1073530" y="5150598"/>
            <a:ext cx="43180" cy="38735"/>
            <a:chOff x="1073530" y="5150598"/>
            <a:chExt cx="43180" cy="38735"/>
          </a:xfrm>
        </p:grpSpPr>
        <p:sp>
          <p:nvSpPr>
            <p:cNvPr id="474" name="object 474"/>
            <p:cNvSpPr/>
            <p:nvPr/>
          </p:nvSpPr>
          <p:spPr>
            <a:xfrm>
              <a:off x="1098846" y="517168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688" y="114"/>
                  </a:moveTo>
                  <a:lnTo>
                    <a:pt x="343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090951" y="5168019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5" h="3810">
                  <a:moveTo>
                    <a:pt x="7895" y="3664"/>
                  </a:moveTo>
                  <a:lnTo>
                    <a:pt x="2743" y="1888"/>
                  </a:lnTo>
                  <a:lnTo>
                    <a:pt x="0" y="0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6" name="object 47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2005964" y="4796312"/>
            <a:ext cx="274130" cy="330727"/>
          </a:xfrm>
          <a:prstGeom prst="rect">
            <a:avLst/>
          </a:prstGeom>
        </p:spPr>
      </p:pic>
      <p:pic>
        <p:nvPicPr>
          <p:cNvPr id="477" name="object 47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368255" y="4827092"/>
            <a:ext cx="195981" cy="336644"/>
          </a:xfrm>
          <a:prstGeom prst="rect">
            <a:avLst/>
          </a:prstGeom>
        </p:spPr>
      </p:pic>
      <p:pic>
        <p:nvPicPr>
          <p:cNvPr id="478" name="object 478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738404" y="4798051"/>
            <a:ext cx="365739" cy="336656"/>
          </a:xfrm>
          <a:prstGeom prst="rect">
            <a:avLst/>
          </a:prstGeom>
        </p:spPr>
      </p:pic>
      <p:grpSp>
        <p:nvGrpSpPr>
          <p:cNvPr id="479" name="object 479"/>
          <p:cNvGrpSpPr/>
          <p:nvPr/>
        </p:nvGrpSpPr>
        <p:grpSpPr>
          <a:xfrm>
            <a:off x="3201874" y="4872809"/>
            <a:ext cx="60960" cy="231775"/>
            <a:chOff x="3201874" y="4872809"/>
            <a:chExt cx="60960" cy="231775"/>
          </a:xfrm>
        </p:grpSpPr>
        <p:sp>
          <p:nvSpPr>
            <p:cNvPr id="480" name="object 480"/>
            <p:cNvSpPr/>
            <p:nvPr/>
          </p:nvSpPr>
          <p:spPr>
            <a:xfrm>
              <a:off x="3237477" y="4963664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-17462" y="114"/>
                  </a:moveTo>
                  <a:lnTo>
                    <a:pt x="1929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233473" y="4963435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4003" y="229"/>
                  </a:moveTo>
                  <a:lnTo>
                    <a:pt x="2168" y="0"/>
                  </a:lnTo>
                  <a:lnTo>
                    <a:pt x="0" y="120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230991" y="496464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2482" y="0"/>
                  </a:moveTo>
                  <a:lnTo>
                    <a:pt x="313" y="1205"/>
                  </a:lnTo>
                  <a:lnTo>
                    <a:pt x="0" y="6501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230678" y="4971141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5" h="16510">
                  <a:moveTo>
                    <a:pt x="313" y="0"/>
                  </a:moveTo>
                  <a:lnTo>
                    <a:pt x="0" y="5295"/>
                  </a:lnTo>
                  <a:lnTo>
                    <a:pt x="1719" y="16038"/>
                  </a:lnTo>
                </a:path>
              </a:pathLst>
            </a:custGeom>
            <a:ln w="34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232398" y="4987180"/>
              <a:ext cx="9525" cy="56515"/>
            </a:xfrm>
            <a:custGeom>
              <a:avLst/>
              <a:gdLst/>
              <a:ahLst/>
              <a:cxnLst/>
              <a:rect l="l" t="t" r="r" b="b"/>
              <a:pathLst>
                <a:path w="9525" h="56514">
                  <a:moveTo>
                    <a:pt x="0" y="0"/>
                  </a:moveTo>
                  <a:lnTo>
                    <a:pt x="3966" y="23711"/>
                  </a:lnTo>
                  <a:lnTo>
                    <a:pt x="6216" y="37438"/>
                  </a:lnTo>
                  <a:lnTo>
                    <a:pt x="7584" y="46423"/>
                  </a:lnTo>
                  <a:lnTo>
                    <a:pt x="8906" y="55907"/>
                  </a:lnTo>
                </a:path>
              </a:pathLst>
            </a:custGeom>
            <a:ln w="33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241305" y="5043087"/>
              <a:ext cx="4445" cy="44450"/>
            </a:xfrm>
            <a:custGeom>
              <a:avLst/>
              <a:gdLst/>
              <a:ahLst/>
              <a:cxnLst/>
              <a:rect l="l" t="t" r="r" b="b"/>
              <a:pathLst>
                <a:path w="4444" h="44450">
                  <a:moveTo>
                    <a:pt x="0" y="0"/>
                  </a:moveTo>
                  <a:lnTo>
                    <a:pt x="2364" y="22526"/>
                  </a:lnTo>
                  <a:lnTo>
                    <a:pt x="3609" y="34654"/>
                  </a:lnTo>
                  <a:lnTo>
                    <a:pt x="4145" y="40538"/>
                  </a:lnTo>
                  <a:lnTo>
                    <a:pt x="4385" y="44336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225864" y="491159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687" y="1261"/>
                  </a:moveTo>
                  <a:lnTo>
                    <a:pt x="343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220374" y="4899693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4">
                  <a:moveTo>
                    <a:pt x="5490" y="11901"/>
                  </a:moveTo>
                  <a:lnTo>
                    <a:pt x="1255" y="4289"/>
                  </a:lnTo>
                  <a:lnTo>
                    <a:pt x="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219119" y="489273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1255" y="6963"/>
                  </a:moveTo>
                  <a:lnTo>
                    <a:pt x="0" y="2674"/>
                  </a:lnTo>
                  <a:lnTo>
                    <a:pt x="2050" y="0"/>
                  </a:lnTo>
                </a:path>
              </a:pathLst>
            </a:custGeom>
            <a:ln w="34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221169" y="4890003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0" y="2726"/>
                  </a:moveTo>
                  <a:lnTo>
                    <a:pt x="2050" y="51"/>
                  </a:lnTo>
                  <a:lnTo>
                    <a:pt x="5636" y="0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0" name="object 490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3341017" y="4898915"/>
            <a:ext cx="244289" cy="194468"/>
          </a:xfrm>
          <a:prstGeom prst="rect">
            <a:avLst/>
          </a:prstGeom>
        </p:spPr>
      </p:pic>
      <p:grpSp>
        <p:nvGrpSpPr>
          <p:cNvPr id="491" name="object 491"/>
          <p:cNvGrpSpPr/>
          <p:nvPr/>
        </p:nvGrpSpPr>
        <p:grpSpPr>
          <a:xfrm>
            <a:off x="4084440" y="4803424"/>
            <a:ext cx="515620" cy="309245"/>
            <a:chOff x="4084440" y="4803424"/>
            <a:chExt cx="515620" cy="309245"/>
          </a:xfrm>
        </p:grpSpPr>
        <p:sp>
          <p:nvSpPr>
            <p:cNvPr id="492" name="object 492"/>
            <p:cNvSpPr/>
            <p:nvPr/>
          </p:nvSpPr>
          <p:spPr>
            <a:xfrm>
              <a:off x="4188342" y="4858554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1146" y="4013"/>
                  </a:moveTo>
                  <a:lnTo>
                    <a:pt x="573" y="200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179468" y="4820401"/>
              <a:ext cx="8890" cy="38735"/>
            </a:xfrm>
            <a:custGeom>
              <a:avLst/>
              <a:gdLst/>
              <a:ahLst/>
              <a:cxnLst/>
              <a:rect l="l" t="t" r="r" b="b"/>
              <a:pathLst>
                <a:path w="8889" h="38735">
                  <a:moveTo>
                    <a:pt x="8873" y="38152"/>
                  </a:moveTo>
                  <a:lnTo>
                    <a:pt x="4038" y="17417"/>
                  </a:lnTo>
                  <a:lnTo>
                    <a:pt x="1502" y="6531"/>
                  </a:lnTo>
                  <a:lnTo>
                    <a:pt x="433" y="1917"/>
                  </a:lnTo>
                  <a:lnTo>
                    <a:pt x="0" y="0"/>
                  </a:lnTo>
                </a:path>
              </a:pathLst>
            </a:custGeom>
            <a:ln w="33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179468" y="4820401"/>
              <a:ext cx="19050" cy="88900"/>
            </a:xfrm>
            <a:custGeom>
              <a:avLst/>
              <a:gdLst/>
              <a:ahLst/>
              <a:cxnLst/>
              <a:rect l="l" t="t" r="r" b="b"/>
              <a:pathLst>
                <a:path w="19050" h="88900">
                  <a:moveTo>
                    <a:pt x="0" y="0"/>
                  </a:moveTo>
                  <a:lnTo>
                    <a:pt x="7298" y="34012"/>
                  </a:lnTo>
                  <a:lnTo>
                    <a:pt x="11660" y="54560"/>
                  </a:lnTo>
                  <a:lnTo>
                    <a:pt x="14820" y="69935"/>
                  </a:lnTo>
                  <a:lnTo>
                    <a:pt x="18515" y="88427"/>
                  </a:lnTo>
                </a:path>
              </a:pathLst>
            </a:custGeom>
            <a:ln w="338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197983" y="4908828"/>
              <a:ext cx="24765" cy="123189"/>
            </a:xfrm>
            <a:custGeom>
              <a:avLst/>
              <a:gdLst/>
              <a:ahLst/>
              <a:cxnLst/>
              <a:rect l="l" t="t" r="r" b="b"/>
              <a:pathLst>
                <a:path w="24764" h="123189">
                  <a:moveTo>
                    <a:pt x="0" y="0"/>
                  </a:moveTo>
                  <a:lnTo>
                    <a:pt x="10967" y="55762"/>
                  </a:lnTo>
                  <a:lnTo>
                    <a:pt x="17171" y="87157"/>
                  </a:lnTo>
                  <a:lnTo>
                    <a:pt x="20904" y="105709"/>
                  </a:lnTo>
                  <a:lnTo>
                    <a:pt x="24461" y="122945"/>
                  </a:lnTo>
                </a:path>
              </a:pathLst>
            </a:custGeom>
            <a:ln w="31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222445" y="5031774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4">
                  <a:moveTo>
                    <a:pt x="0" y="0"/>
                  </a:moveTo>
                  <a:lnTo>
                    <a:pt x="3321" y="15992"/>
                  </a:lnTo>
                  <a:lnTo>
                    <a:pt x="5406" y="25842"/>
                  </a:lnTo>
                  <a:lnTo>
                    <a:pt x="7134" y="33615"/>
                  </a:lnTo>
                  <a:lnTo>
                    <a:pt x="9386" y="43380"/>
                  </a:lnTo>
                </a:path>
              </a:pathLst>
            </a:custGeom>
            <a:ln w="30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231832" y="5075155"/>
              <a:ext cx="5715" cy="21590"/>
            </a:xfrm>
            <a:custGeom>
              <a:avLst/>
              <a:gdLst/>
              <a:ahLst/>
              <a:cxnLst/>
              <a:rect l="l" t="t" r="r" b="b"/>
              <a:pathLst>
                <a:path w="5714" h="21589">
                  <a:moveTo>
                    <a:pt x="0" y="0"/>
                  </a:moveTo>
                  <a:lnTo>
                    <a:pt x="3742" y="16154"/>
                  </a:lnTo>
                  <a:lnTo>
                    <a:pt x="5296" y="21167"/>
                  </a:lnTo>
                </a:path>
              </a:pathLst>
            </a:custGeom>
            <a:ln w="31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06212" y="4945237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5" h="6350">
                  <a:moveTo>
                    <a:pt x="10475" y="5897"/>
                  </a:moveTo>
                  <a:lnTo>
                    <a:pt x="8984" y="5094"/>
                  </a:lnTo>
                  <a:lnTo>
                    <a:pt x="7494" y="4291"/>
                  </a:lnTo>
                </a:path>
                <a:path w="10795" h="6350">
                  <a:moveTo>
                    <a:pt x="7494" y="4291"/>
                  </a:moveTo>
                  <a:lnTo>
                    <a:pt x="4512" y="26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01699" y="493997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512" y="5259"/>
                  </a:moveTo>
                  <a:lnTo>
                    <a:pt x="0" y="2574"/>
                  </a:lnTo>
                  <a:lnTo>
                    <a:pt x="151" y="0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01851" y="4935678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0" y="4299"/>
                  </a:moveTo>
                  <a:lnTo>
                    <a:pt x="151" y="1725"/>
                  </a:lnTo>
                  <a:lnTo>
                    <a:pt x="12455" y="0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114306" y="4933678"/>
              <a:ext cx="39370" cy="2540"/>
            </a:xfrm>
            <a:custGeom>
              <a:avLst/>
              <a:gdLst/>
              <a:ahLst/>
              <a:cxnLst/>
              <a:rect l="l" t="t" r="r" b="b"/>
              <a:pathLst>
                <a:path w="39370" h="2539">
                  <a:moveTo>
                    <a:pt x="0" y="1999"/>
                  </a:moveTo>
                  <a:lnTo>
                    <a:pt x="7527" y="997"/>
                  </a:lnTo>
                  <a:lnTo>
                    <a:pt x="14087" y="455"/>
                  </a:lnTo>
                  <a:lnTo>
                    <a:pt x="23323" y="185"/>
                  </a:lnTo>
                  <a:lnTo>
                    <a:pt x="38881" y="0"/>
                  </a:lnTo>
                </a:path>
              </a:pathLst>
            </a:custGeom>
            <a:ln w="34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153187" y="4933533"/>
              <a:ext cx="64135" cy="1270"/>
            </a:xfrm>
            <a:custGeom>
              <a:avLst/>
              <a:gdLst/>
              <a:ahLst/>
              <a:cxnLst/>
              <a:rect l="l" t="t" r="r" b="b"/>
              <a:pathLst>
                <a:path w="64135" h="1270">
                  <a:moveTo>
                    <a:pt x="-16717" y="354"/>
                  </a:moveTo>
                  <a:lnTo>
                    <a:pt x="80268" y="354"/>
                  </a:lnTo>
                </a:path>
              </a:pathLst>
            </a:custGeom>
            <a:ln w="34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216738" y="4934242"/>
              <a:ext cx="186055" cy="6350"/>
            </a:xfrm>
            <a:custGeom>
              <a:avLst/>
              <a:gdLst/>
              <a:ahLst/>
              <a:cxnLst/>
              <a:rect l="l" t="t" r="r" b="b"/>
              <a:pathLst>
                <a:path w="186054" h="6350">
                  <a:moveTo>
                    <a:pt x="0" y="0"/>
                  </a:moveTo>
                  <a:lnTo>
                    <a:pt x="98783" y="3056"/>
                  </a:lnTo>
                  <a:lnTo>
                    <a:pt x="151053" y="4677"/>
                  </a:lnTo>
                  <a:lnTo>
                    <a:pt x="174217" y="5403"/>
                  </a:lnTo>
                  <a:lnTo>
                    <a:pt x="185684" y="5777"/>
                  </a:lnTo>
                </a:path>
              </a:pathLst>
            </a:custGeom>
            <a:ln w="30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402422" y="4940013"/>
              <a:ext cx="18415" cy="635"/>
            </a:xfrm>
            <a:custGeom>
              <a:avLst/>
              <a:gdLst/>
              <a:ahLst/>
              <a:cxnLst/>
              <a:rect l="l" t="t" r="r" b="b"/>
              <a:pathLst>
                <a:path w="18414" h="635">
                  <a:moveTo>
                    <a:pt x="0" y="6"/>
                  </a:moveTo>
                  <a:lnTo>
                    <a:pt x="15226" y="510"/>
                  </a:lnTo>
                  <a:lnTo>
                    <a:pt x="17982" y="0"/>
                  </a:lnTo>
                </a:path>
              </a:pathLst>
            </a:custGeom>
            <a:ln w="31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416038" y="4937675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4366" y="2338"/>
                  </a:moveTo>
                  <a:lnTo>
                    <a:pt x="7122" y="1828"/>
                  </a:lnTo>
                  <a:lnTo>
                    <a:pt x="0" y="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405195" y="484445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1949" y="1605"/>
                  </a:moveTo>
                  <a:lnTo>
                    <a:pt x="974" y="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394333" y="4836761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29" h="8254">
                  <a:moveTo>
                    <a:pt x="10862" y="7688"/>
                  </a:moveTo>
                  <a:lnTo>
                    <a:pt x="1768" y="941"/>
                  </a:lnTo>
                  <a:lnTo>
                    <a:pt x="0" y="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392565" y="4835821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768" y="940"/>
                  </a:moveTo>
                  <a:lnTo>
                    <a:pt x="0" y="0"/>
                  </a:lnTo>
                  <a:lnTo>
                    <a:pt x="3089" y="4944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395654" y="4840766"/>
              <a:ext cx="10795" cy="18415"/>
            </a:xfrm>
            <a:custGeom>
              <a:avLst/>
              <a:gdLst/>
              <a:ahLst/>
              <a:cxnLst/>
              <a:rect l="l" t="t" r="r" b="b"/>
              <a:pathLst>
                <a:path w="10795" h="18414">
                  <a:moveTo>
                    <a:pt x="0" y="0"/>
                  </a:moveTo>
                  <a:lnTo>
                    <a:pt x="3089" y="4945"/>
                  </a:lnTo>
                  <a:lnTo>
                    <a:pt x="10773" y="18267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406427" y="4859033"/>
              <a:ext cx="17780" cy="34290"/>
            </a:xfrm>
            <a:custGeom>
              <a:avLst/>
              <a:gdLst/>
              <a:ahLst/>
              <a:cxnLst/>
              <a:rect l="l" t="t" r="r" b="b"/>
              <a:pathLst>
                <a:path w="17779" h="34289">
                  <a:moveTo>
                    <a:pt x="0" y="0"/>
                  </a:moveTo>
                  <a:lnTo>
                    <a:pt x="4593" y="8029"/>
                  </a:lnTo>
                  <a:lnTo>
                    <a:pt x="7935" y="14277"/>
                  </a:lnTo>
                  <a:lnTo>
                    <a:pt x="11655" y="21959"/>
                  </a:lnTo>
                  <a:lnTo>
                    <a:pt x="17381" y="34289"/>
                  </a:lnTo>
                </a:path>
              </a:pathLst>
            </a:custGeom>
            <a:ln w="34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423809" y="4893322"/>
              <a:ext cx="19050" cy="45720"/>
            </a:xfrm>
            <a:custGeom>
              <a:avLst/>
              <a:gdLst/>
              <a:ahLst/>
              <a:cxnLst/>
              <a:rect l="l" t="t" r="r" b="b"/>
              <a:pathLst>
                <a:path w="19050" h="45720">
                  <a:moveTo>
                    <a:pt x="0" y="0"/>
                  </a:moveTo>
                  <a:lnTo>
                    <a:pt x="5746" y="12508"/>
                  </a:lnTo>
                  <a:lnTo>
                    <a:pt x="9608" y="21438"/>
                  </a:lnTo>
                  <a:lnTo>
                    <a:pt x="13338" y="31073"/>
                  </a:lnTo>
                  <a:lnTo>
                    <a:pt x="18686" y="45697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442495" y="4939020"/>
              <a:ext cx="15875" cy="47625"/>
            </a:xfrm>
            <a:custGeom>
              <a:avLst/>
              <a:gdLst/>
              <a:ahLst/>
              <a:cxnLst/>
              <a:rect l="l" t="t" r="r" b="b"/>
              <a:pathLst>
                <a:path w="15875" h="47625">
                  <a:moveTo>
                    <a:pt x="0" y="0"/>
                  </a:moveTo>
                  <a:lnTo>
                    <a:pt x="5295" y="14650"/>
                  </a:lnTo>
                  <a:lnTo>
                    <a:pt x="8653" y="24472"/>
                  </a:lnTo>
                  <a:lnTo>
                    <a:pt x="11510" y="33911"/>
                  </a:lnTo>
                  <a:lnTo>
                    <a:pt x="15299" y="47411"/>
                  </a:lnTo>
                </a:path>
              </a:pathLst>
            </a:custGeom>
            <a:ln w="321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457795" y="4986431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>
                  <a:moveTo>
                    <a:pt x="0" y="0"/>
                  </a:moveTo>
                  <a:lnTo>
                    <a:pt x="3697" y="13345"/>
                  </a:lnTo>
                  <a:lnTo>
                    <a:pt x="5914" y="21703"/>
                  </a:lnTo>
                  <a:lnTo>
                    <a:pt x="7536" y="28594"/>
                  </a:lnTo>
                  <a:lnTo>
                    <a:pt x="9450" y="37536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467245" y="5023968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0" y="0"/>
                  </a:moveTo>
                  <a:lnTo>
                    <a:pt x="3138" y="14854"/>
                  </a:lnTo>
                  <a:lnTo>
                    <a:pt x="3574" y="20063"/>
                  </a:lnTo>
                </a:path>
              </a:pathLst>
            </a:custGeom>
            <a:ln w="32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470299" y="5043881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520" y="150"/>
                  </a:moveTo>
                  <a:lnTo>
                    <a:pt x="955" y="5357"/>
                  </a:lnTo>
                  <a:lnTo>
                    <a:pt x="0" y="0"/>
                  </a:lnTo>
                </a:path>
              </a:pathLst>
            </a:custGeom>
            <a:ln w="33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467916" y="502474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383" y="19133"/>
                  </a:moveTo>
                  <a:lnTo>
                    <a:pt x="1428" y="13775"/>
                  </a:lnTo>
                  <a:lnTo>
                    <a:pt x="0" y="0"/>
                  </a:lnTo>
                </a:path>
              </a:pathLst>
            </a:custGeom>
            <a:ln w="34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465924" y="4993450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1992" y="31296"/>
                  </a:moveTo>
                  <a:lnTo>
                    <a:pt x="1157" y="23058"/>
                  </a:lnTo>
                  <a:lnTo>
                    <a:pt x="671" y="17052"/>
                  </a:lnTo>
                  <a:lnTo>
                    <a:pt x="348" y="10344"/>
                  </a:lnTo>
                  <a:lnTo>
                    <a:pt x="0" y="0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465631" y="4959523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89">
                  <a:moveTo>
                    <a:pt x="292" y="33927"/>
                  </a:moveTo>
                  <a:lnTo>
                    <a:pt x="0" y="23541"/>
                  </a:lnTo>
                  <a:lnTo>
                    <a:pt x="67" y="16545"/>
                  </a:lnTo>
                  <a:lnTo>
                    <a:pt x="643" y="9758"/>
                  </a:lnTo>
                  <a:lnTo>
                    <a:pt x="1876" y="0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467507" y="4931076"/>
              <a:ext cx="8890" cy="28575"/>
            </a:xfrm>
            <a:custGeom>
              <a:avLst/>
              <a:gdLst/>
              <a:ahLst/>
              <a:cxnLst/>
              <a:rect l="l" t="t" r="r" b="b"/>
              <a:pathLst>
                <a:path w="8889" h="28575">
                  <a:moveTo>
                    <a:pt x="0" y="28447"/>
                  </a:moveTo>
                  <a:lnTo>
                    <a:pt x="1340" y="18774"/>
                  </a:lnTo>
                  <a:lnTo>
                    <a:pt x="2667" y="12587"/>
                  </a:lnTo>
                  <a:lnTo>
                    <a:pt x="4775" y="7218"/>
                  </a:lnTo>
                  <a:lnTo>
                    <a:pt x="8455" y="0"/>
                  </a:lnTo>
                </a:path>
              </a:pathLst>
            </a:custGeom>
            <a:ln w="32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475963" y="4912729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4">
                  <a:moveTo>
                    <a:pt x="0" y="18346"/>
                  </a:moveTo>
                  <a:lnTo>
                    <a:pt x="6308" y="6305"/>
                  </a:lnTo>
                  <a:lnTo>
                    <a:pt x="16187" y="0"/>
                  </a:lnTo>
                </a:path>
              </a:pathLst>
            </a:custGeom>
            <a:ln w="32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492151" y="4906002"/>
              <a:ext cx="22225" cy="6985"/>
            </a:xfrm>
            <a:custGeom>
              <a:avLst/>
              <a:gdLst/>
              <a:ahLst/>
              <a:cxnLst/>
              <a:rect l="l" t="t" r="r" b="b"/>
              <a:pathLst>
                <a:path w="22225" h="6985">
                  <a:moveTo>
                    <a:pt x="0" y="6726"/>
                  </a:moveTo>
                  <a:lnTo>
                    <a:pt x="9879" y="421"/>
                  </a:lnTo>
                  <a:lnTo>
                    <a:pt x="21800" y="0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513951" y="4905580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4">
                  <a:moveTo>
                    <a:pt x="0" y="421"/>
                  </a:moveTo>
                  <a:lnTo>
                    <a:pt x="11920" y="0"/>
                  </a:lnTo>
                  <a:lnTo>
                    <a:pt x="23157" y="5466"/>
                  </a:lnTo>
                </a:path>
              </a:pathLst>
            </a:custGeom>
            <a:ln w="33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537108" y="4911047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0" y="0"/>
                  </a:moveTo>
                  <a:lnTo>
                    <a:pt x="6633" y="3336"/>
                  </a:lnTo>
                  <a:lnTo>
                    <a:pt x="10931" y="6192"/>
                  </a:lnTo>
                  <a:lnTo>
                    <a:pt x="14773" y="10138"/>
                  </a:lnTo>
                  <a:lnTo>
                    <a:pt x="20037" y="16743"/>
                  </a:lnTo>
                </a:path>
              </a:pathLst>
            </a:custGeom>
            <a:ln w="33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557146" y="4927790"/>
              <a:ext cx="14604" cy="26670"/>
            </a:xfrm>
            <a:custGeom>
              <a:avLst/>
              <a:gdLst/>
              <a:ahLst/>
              <a:cxnLst/>
              <a:rect l="l" t="t" r="r" b="b"/>
              <a:pathLst>
                <a:path w="14604" h="26670">
                  <a:moveTo>
                    <a:pt x="0" y="0"/>
                  </a:moveTo>
                  <a:lnTo>
                    <a:pt x="5177" y="6758"/>
                  </a:lnTo>
                  <a:lnTo>
                    <a:pt x="8413" y="11776"/>
                  </a:lnTo>
                  <a:lnTo>
                    <a:pt x="11065" y="17543"/>
                  </a:lnTo>
                  <a:lnTo>
                    <a:pt x="14493" y="26547"/>
                  </a:lnTo>
                </a:path>
              </a:pathLst>
            </a:custGeom>
            <a:ln w="3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571639" y="4954337"/>
              <a:ext cx="8890" cy="31750"/>
            </a:xfrm>
            <a:custGeom>
              <a:avLst/>
              <a:gdLst/>
              <a:ahLst/>
              <a:cxnLst/>
              <a:rect l="l" t="t" r="r" b="b"/>
              <a:pathLst>
                <a:path w="8889" h="31750">
                  <a:moveTo>
                    <a:pt x="0" y="0"/>
                  </a:moveTo>
                  <a:lnTo>
                    <a:pt x="3332" y="9085"/>
                  </a:lnTo>
                  <a:lnTo>
                    <a:pt x="5317" y="15420"/>
                  </a:lnTo>
                  <a:lnTo>
                    <a:pt x="6741" y="21979"/>
                  </a:lnTo>
                  <a:lnTo>
                    <a:pt x="8390" y="31739"/>
                  </a:lnTo>
                </a:path>
              </a:pathLst>
            </a:custGeom>
            <a:ln w="33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580030" y="4986076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4">
                  <a:moveTo>
                    <a:pt x="0" y="0"/>
                  </a:moveTo>
                  <a:lnTo>
                    <a:pt x="1568" y="9743"/>
                  </a:lnTo>
                  <a:lnTo>
                    <a:pt x="2419" y="16181"/>
                  </a:lnTo>
                  <a:lnTo>
                    <a:pt x="2851" y="22186"/>
                  </a:lnTo>
                  <a:lnTo>
                    <a:pt x="3158" y="30630"/>
                  </a:lnTo>
                </a:path>
              </a:pathLst>
            </a:custGeom>
            <a:ln w="32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582464" y="5016707"/>
              <a:ext cx="1270" cy="38100"/>
            </a:xfrm>
            <a:custGeom>
              <a:avLst/>
              <a:gdLst/>
              <a:ahLst/>
              <a:cxnLst/>
              <a:rect l="l" t="t" r="r" b="b"/>
              <a:pathLst>
                <a:path w="1270" h="38100">
                  <a:moveTo>
                    <a:pt x="724" y="0"/>
                  </a:moveTo>
                  <a:lnTo>
                    <a:pt x="330" y="19482"/>
                  </a:lnTo>
                  <a:lnTo>
                    <a:pt x="123" y="29922"/>
                  </a:lnTo>
                  <a:lnTo>
                    <a:pt x="36" y="34871"/>
                  </a:lnTo>
                  <a:lnTo>
                    <a:pt x="0" y="37879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8" name="object 528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4672355" y="4899959"/>
            <a:ext cx="229011" cy="202970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215276" y="4877718"/>
            <a:ext cx="200993" cy="187129"/>
          </a:xfrm>
          <a:prstGeom prst="rect">
            <a:avLst/>
          </a:prstGeom>
        </p:spPr>
      </p:pic>
      <p:grpSp>
        <p:nvGrpSpPr>
          <p:cNvPr id="530" name="object 530"/>
          <p:cNvGrpSpPr/>
          <p:nvPr/>
        </p:nvGrpSpPr>
        <p:grpSpPr>
          <a:xfrm>
            <a:off x="5520399" y="4844803"/>
            <a:ext cx="683895" cy="229870"/>
            <a:chOff x="5520399" y="4844803"/>
            <a:chExt cx="683895" cy="229870"/>
          </a:xfrm>
        </p:grpSpPr>
        <p:sp>
          <p:nvSpPr>
            <p:cNvPr id="531" name="object 531"/>
            <p:cNvSpPr/>
            <p:nvPr/>
          </p:nvSpPr>
          <p:spPr>
            <a:xfrm>
              <a:off x="5543226" y="491655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540365" y="4906772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2861" y="9783"/>
                  </a:moveTo>
                  <a:lnTo>
                    <a:pt x="1143" y="3313"/>
                  </a:lnTo>
                  <a:lnTo>
                    <a:pt x="0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538436" y="4903458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1928" y="3313"/>
                  </a:moveTo>
                  <a:lnTo>
                    <a:pt x="784" y="0"/>
                  </a:lnTo>
                  <a:lnTo>
                    <a:pt x="0" y="415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537652" y="4903874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784" y="0"/>
                  </a:moveTo>
                  <a:lnTo>
                    <a:pt x="0" y="415"/>
                  </a:lnTo>
                  <a:lnTo>
                    <a:pt x="799" y="7342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538451" y="4911216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10" h="20954">
                  <a:moveTo>
                    <a:pt x="0" y="0"/>
                  </a:moveTo>
                  <a:lnTo>
                    <a:pt x="799" y="6926"/>
                  </a:lnTo>
                  <a:lnTo>
                    <a:pt x="3486" y="20592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541937" y="4931808"/>
              <a:ext cx="13970" cy="65405"/>
            </a:xfrm>
            <a:custGeom>
              <a:avLst/>
              <a:gdLst/>
              <a:ahLst/>
              <a:cxnLst/>
              <a:rect l="l" t="t" r="r" b="b"/>
              <a:pathLst>
                <a:path w="13970" h="65404">
                  <a:moveTo>
                    <a:pt x="0" y="0"/>
                  </a:moveTo>
                  <a:lnTo>
                    <a:pt x="6027" y="28456"/>
                  </a:lnTo>
                  <a:lnTo>
                    <a:pt x="9478" y="44741"/>
                  </a:lnTo>
                  <a:lnTo>
                    <a:pt x="11649" y="54977"/>
                  </a:lnTo>
                  <a:lnTo>
                    <a:pt x="13839" y="65282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555776" y="4997091"/>
              <a:ext cx="6985" cy="28575"/>
            </a:xfrm>
            <a:custGeom>
              <a:avLst/>
              <a:gdLst/>
              <a:ahLst/>
              <a:cxnLst/>
              <a:rect l="l" t="t" r="r" b="b"/>
              <a:pathLst>
                <a:path w="6985" h="28575">
                  <a:moveTo>
                    <a:pt x="0" y="0"/>
                  </a:moveTo>
                  <a:lnTo>
                    <a:pt x="2079" y="9722"/>
                  </a:lnTo>
                  <a:lnTo>
                    <a:pt x="3481" y="15877"/>
                  </a:lnTo>
                  <a:lnTo>
                    <a:pt x="4843" y="21085"/>
                  </a:lnTo>
                  <a:lnTo>
                    <a:pt x="6802" y="27969"/>
                  </a:lnTo>
                </a:path>
              </a:pathLst>
            </a:custGeom>
            <a:ln w="32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567001" y="4915887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5725" y="3723"/>
                  </a:moveTo>
                  <a:lnTo>
                    <a:pt x="5037" y="3379"/>
                  </a:lnTo>
                  <a:lnTo>
                    <a:pt x="4349" y="3035"/>
                  </a:lnTo>
                </a:path>
                <a:path w="6350" h="3810">
                  <a:moveTo>
                    <a:pt x="4349" y="3035"/>
                  </a:moveTo>
                  <a:lnTo>
                    <a:pt x="2973" y="234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5562345" y="491088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656" y="5002"/>
                  </a:moveTo>
                  <a:lnTo>
                    <a:pt x="1682" y="2656"/>
                  </a:lnTo>
                  <a:lnTo>
                    <a:pt x="0" y="0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560663" y="4908227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1682" y="2657"/>
                  </a:moveTo>
                  <a:lnTo>
                    <a:pt x="0" y="0"/>
                  </a:lnTo>
                  <a:lnTo>
                    <a:pt x="4128" y="163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5564791" y="4908390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5">
                  <a:moveTo>
                    <a:pt x="0" y="0"/>
                  </a:moveTo>
                  <a:lnTo>
                    <a:pt x="4128" y="163"/>
                  </a:lnTo>
                  <a:lnTo>
                    <a:pt x="16268" y="6987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5581059" y="4915378"/>
              <a:ext cx="31115" cy="20320"/>
            </a:xfrm>
            <a:custGeom>
              <a:avLst/>
              <a:gdLst/>
              <a:ahLst/>
              <a:cxnLst/>
              <a:rect l="l" t="t" r="r" b="b"/>
              <a:pathLst>
                <a:path w="31114" h="20320">
                  <a:moveTo>
                    <a:pt x="0" y="0"/>
                  </a:moveTo>
                  <a:lnTo>
                    <a:pt x="7310" y="4155"/>
                  </a:lnTo>
                  <a:lnTo>
                    <a:pt x="12958" y="7652"/>
                  </a:lnTo>
                  <a:lnTo>
                    <a:pt x="19833" y="12391"/>
                  </a:lnTo>
                  <a:lnTo>
                    <a:pt x="30825" y="20272"/>
                  </a:lnTo>
                </a:path>
              </a:pathLst>
            </a:custGeom>
            <a:ln w="34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5611885" y="4935651"/>
              <a:ext cx="41910" cy="31750"/>
            </a:xfrm>
            <a:custGeom>
              <a:avLst/>
              <a:gdLst/>
              <a:ahLst/>
              <a:cxnLst/>
              <a:rect l="l" t="t" r="r" b="b"/>
              <a:pathLst>
                <a:path w="41910" h="31750">
                  <a:moveTo>
                    <a:pt x="0" y="0"/>
                  </a:moveTo>
                  <a:lnTo>
                    <a:pt x="11158" y="8056"/>
                  </a:lnTo>
                  <a:lnTo>
                    <a:pt x="19195" y="14020"/>
                  </a:lnTo>
                  <a:lnTo>
                    <a:pt x="27998" y="20843"/>
                  </a:lnTo>
                  <a:lnTo>
                    <a:pt x="41452" y="31475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653337" y="4967126"/>
              <a:ext cx="50165" cy="36830"/>
            </a:xfrm>
            <a:custGeom>
              <a:avLst/>
              <a:gdLst/>
              <a:ahLst/>
              <a:cxnLst/>
              <a:rect l="l" t="t" r="r" b="b"/>
              <a:pathLst>
                <a:path w="50164" h="36829">
                  <a:moveTo>
                    <a:pt x="0" y="0"/>
                  </a:moveTo>
                  <a:lnTo>
                    <a:pt x="13584" y="10710"/>
                  </a:lnTo>
                  <a:lnTo>
                    <a:pt x="23296" y="18083"/>
                  </a:lnTo>
                  <a:lnTo>
                    <a:pt x="33802" y="25541"/>
                  </a:lnTo>
                  <a:lnTo>
                    <a:pt x="49767" y="36505"/>
                  </a:lnTo>
                </a:path>
              </a:pathLst>
            </a:custGeom>
            <a:ln w="32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703104" y="5003632"/>
              <a:ext cx="55880" cy="32384"/>
            </a:xfrm>
            <a:custGeom>
              <a:avLst/>
              <a:gdLst/>
              <a:ahLst/>
              <a:cxnLst/>
              <a:rect l="l" t="t" r="r" b="b"/>
              <a:pathLst>
                <a:path w="55879" h="32385">
                  <a:moveTo>
                    <a:pt x="0" y="0"/>
                  </a:moveTo>
                  <a:lnTo>
                    <a:pt x="16053" y="10895"/>
                  </a:lnTo>
                  <a:lnTo>
                    <a:pt x="27176" y="17874"/>
                  </a:lnTo>
                  <a:lnTo>
                    <a:pt x="38565" y="23949"/>
                  </a:lnTo>
                  <a:lnTo>
                    <a:pt x="55415" y="32131"/>
                  </a:lnTo>
                </a:path>
              </a:pathLst>
            </a:custGeom>
            <a:ln w="31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758520" y="5035763"/>
              <a:ext cx="53340" cy="19050"/>
            </a:xfrm>
            <a:custGeom>
              <a:avLst/>
              <a:gdLst/>
              <a:ahLst/>
              <a:cxnLst/>
              <a:rect l="l" t="t" r="r" b="b"/>
              <a:pathLst>
                <a:path w="53339" h="19050">
                  <a:moveTo>
                    <a:pt x="0" y="0"/>
                  </a:moveTo>
                  <a:lnTo>
                    <a:pt x="16807" y="7976"/>
                  </a:lnTo>
                  <a:lnTo>
                    <a:pt x="27901" y="12613"/>
                  </a:lnTo>
                  <a:lnTo>
                    <a:pt x="38222" y="15690"/>
                  </a:lnTo>
                  <a:lnTo>
                    <a:pt x="52712" y="18989"/>
                  </a:lnTo>
                </a:path>
              </a:pathLst>
            </a:custGeom>
            <a:ln w="30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811233" y="5054753"/>
              <a:ext cx="40005" cy="4445"/>
            </a:xfrm>
            <a:custGeom>
              <a:avLst/>
              <a:gdLst/>
              <a:ahLst/>
              <a:cxnLst/>
              <a:rect l="l" t="t" r="r" b="b"/>
              <a:pathLst>
                <a:path w="40004" h="4445">
                  <a:moveTo>
                    <a:pt x="0" y="0"/>
                  </a:moveTo>
                  <a:lnTo>
                    <a:pt x="14289" y="3006"/>
                  </a:lnTo>
                  <a:lnTo>
                    <a:pt x="23199" y="4044"/>
                  </a:lnTo>
                  <a:lnTo>
                    <a:pt x="30466" y="3145"/>
                  </a:lnTo>
                  <a:lnTo>
                    <a:pt x="39820" y="340"/>
                  </a:lnTo>
                </a:path>
              </a:pathLst>
            </a:custGeom>
            <a:ln w="31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851053" y="5035784"/>
              <a:ext cx="21590" cy="19685"/>
            </a:xfrm>
            <a:custGeom>
              <a:avLst/>
              <a:gdLst/>
              <a:ahLst/>
              <a:cxnLst/>
              <a:rect l="l" t="t" r="r" b="b"/>
              <a:pathLst>
                <a:path w="21589" h="19685">
                  <a:moveTo>
                    <a:pt x="0" y="19308"/>
                  </a:moveTo>
                  <a:lnTo>
                    <a:pt x="9064" y="16197"/>
                  </a:lnTo>
                  <a:lnTo>
                    <a:pt x="14299" y="13148"/>
                  </a:lnTo>
                  <a:lnTo>
                    <a:pt x="17697" y="8352"/>
                  </a:lnTo>
                  <a:lnTo>
                    <a:pt x="21250" y="0"/>
                  </a:lnTo>
                </a:path>
              </a:pathLst>
            </a:custGeom>
            <a:ln w="31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872304" y="5000905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34879"/>
                  </a:moveTo>
                  <a:lnTo>
                    <a:pt x="3263" y="26283"/>
                  </a:lnTo>
                  <a:lnTo>
                    <a:pt x="4633" y="19785"/>
                  </a:lnTo>
                  <a:lnTo>
                    <a:pt x="4364" y="12113"/>
                  </a:lnTo>
                  <a:lnTo>
                    <a:pt x="2709" y="0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863371" y="4959289"/>
              <a:ext cx="12065" cy="41910"/>
            </a:xfrm>
            <a:custGeom>
              <a:avLst/>
              <a:gdLst/>
              <a:ahLst/>
              <a:cxnLst/>
              <a:rect l="l" t="t" r="r" b="b"/>
              <a:pathLst>
                <a:path w="12064" h="41910">
                  <a:moveTo>
                    <a:pt x="11641" y="41616"/>
                  </a:moveTo>
                  <a:lnTo>
                    <a:pt x="9762" y="29396"/>
                  </a:lnTo>
                  <a:lnTo>
                    <a:pt x="7923" y="20988"/>
                  </a:lnTo>
                  <a:lnTo>
                    <a:pt x="5033" y="12489"/>
                  </a:lnTo>
                  <a:lnTo>
                    <a:pt x="0" y="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844756" y="4921525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14" y="37764"/>
                  </a:moveTo>
                  <a:lnTo>
                    <a:pt x="13472" y="25334"/>
                  </a:lnTo>
                  <a:lnTo>
                    <a:pt x="9819" y="17257"/>
                  </a:lnTo>
                  <a:lnTo>
                    <a:pt x="5910" y="9992"/>
                  </a:lnTo>
                  <a:lnTo>
                    <a:pt x="0" y="0"/>
                  </a:lnTo>
                </a:path>
              </a:pathLst>
            </a:custGeom>
            <a:ln w="32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5826733" y="4895009"/>
              <a:ext cx="18415" cy="26670"/>
            </a:xfrm>
            <a:custGeom>
              <a:avLst/>
              <a:gdLst/>
              <a:ahLst/>
              <a:cxnLst/>
              <a:rect l="l" t="t" r="r" b="b"/>
              <a:pathLst>
                <a:path w="18414" h="26670">
                  <a:moveTo>
                    <a:pt x="18023" y="26515"/>
                  </a:moveTo>
                  <a:lnTo>
                    <a:pt x="12122" y="16698"/>
                  </a:lnTo>
                  <a:lnTo>
                    <a:pt x="8277" y="10663"/>
                  </a:lnTo>
                  <a:lnTo>
                    <a:pt x="4800" y="5926"/>
                  </a:lnTo>
                  <a:lnTo>
                    <a:pt x="0" y="0"/>
                  </a:lnTo>
                </a:path>
              </a:pathLst>
            </a:custGeom>
            <a:ln w="32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5814083" y="488289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649" y="12111"/>
                  </a:moveTo>
                  <a:lnTo>
                    <a:pt x="4616" y="2312"/>
                  </a:lnTo>
                  <a:lnTo>
                    <a:pt x="0" y="0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808828" y="4880585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5255" y="2312"/>
                  </a:moveTo>
                  <a:lnTo>
                    <a:pt x="638" y="0"/>
                  </a:lnTo>
                  <a:lnTo>
                    <a:pt x="0" y="3428"/>
                  </a:lnTo>
                </a:path>
              </a:pathLst>
            </a:custGeom>
            <a:ln w="33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943095" y="489877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1146" y="573"/>
                  </a:moveTo>
                  <a:lnTo>
                    <a:pt x="573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936836" y="489391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259" y="4860"/>
                  </a:moveTo>
                  <a:lnTo>
                    <a:pt x="653" y="1026"/>
                  </a:lnTo>
                  <a:lnTo>
                    <a:pt x="0" y="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936182" y="489288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653" y="1025"/>
                  </a:moveTo>
                  <a:lnTo>
                    <a:pt x="0" y="0"/>
                  </a:lnTo>
                  <a:lnTo>
                    <a:pt x="2935" y="3633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939118" y="4896518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4" h="14604">
                  <a:moveTo>
                    <a:pt x="0" y="0"/>
                  </a:moveTo>
                  <a:lnTo>
                    <a:pt x="2935" y="3633"/>
                  </a:lnTo>
                  <a:lnTo>
                    <a:pt x="8210" y="14337"/>
                  </a:lnTo>
                </a:path>
              </a:pathLst>
            </a:custGeom>
            <a:ln w="34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947328" y="4910856"/>
              <a:ext cx="12065" cy="27940"/>
            </a:xfrm>
            <a:custGeom>
              <a:avLst/>
              <a:gdLst/>
              <a:ahLst/>
              <a:cxnLst/>
              <a:rect l="l" t="t" r="r" b="b"/>
              <a:pathLst>
                <a:path w="12064" h="27939">
                  <a:moveTo>
                    <a:pt x="0" y="0"/>
                  </a:moveTo>
                  <a:lnTo>
                    <a:pt x="3148" y="6453"/>
                  </a:lnTo>
                  <a:lnTo>
                    <a:pt x="5405" y="11484"/>
                  </a:lnTo>
                  <a:lnTo>
                    <a:pt x="7860" y="17684"/>
                  </a:lnTo>
                  <a:lnTo>
                    <a:pt x="11598" y="27646"/>
                  </a:lnTo>
                </a:path>
              </a:pathLst>
            </a:custGeom>
            <a:ln w="34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5958927" y="4938503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29">
                  <a:moveTo>
                    <a:pt x="0" y="0"/>
                  </a:moveTo>
                  <a:lnTo>
                    <a:pt x="3748" y="10103"/>
                  </a:lnTo>
                  <a:lnTo>
                    <a:pt x="6270" y="17296"/>
                  </a:lnTo>
                  <a:lnTo>
                    <a:pt x="8709" y="25022"/>
                  </a:lnTo>
                  <a:lnTo>
                    <a:pt x="12212" y="36724"/>
                  </a:lnTo>
                </a:path>
              </a:pathLst>
            </a:custGeom>
            <a:ln w="33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971139" y="4975227"/>
              <a:ext cx="10160" cy="37465"/>
            </a:xfrm>
            <a:custGeom>
              <a:avLst/>
              <a:gdLst/>
              <a:ahLst/>
              <a:cxnLst/>
              <a:rect l="l" t="t" r="r" b="b"/>
              <a:pathLst>
                <a:path w="10160" h="37464">
                  <a:moveTo>
                    <a:pt x="0" y="0"/>
                  </a:moveTo>
                  <a:lnTo>
                    <a:pt x="3463" y="11708"/>
                  </a:lnTo>
                  <a:lnTo>
                    <a:pt x="5632" y="19480"/>
                  </a:lnTo>
                  <a:lnTo>
                    <a:pt x="7418" y="26798"/>
                  </a:lnTo>
                  <a:lnTo>
                    <a:pt x="9734" y="37145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980874" y="5012373"/>
              <a:ext cx="6350" cy="28575"/>
            </a:xfrm>
            <a:custGeom>
              <a:avLst/>
              <a:gdLst/>
              <a:ahLst/>
              <a:cxnLst/>
              <a:rect l="l" t="t" r="r" b="b"/>
              <a:pathLst>
                <a:path w="6350" h="28575">
                  <a:moveTo>
                    <a:pt x="0" y="0"/>
                  </a:moveTo>
                  <a:lnTo>
                    <a:pt x="2255" y="10204"/>
                  </a:lnTo>
                  <a:lnTo>
                    <a:pt x="3617" y="16520"/>
                  </a:lnTo>
                  <a:lnTo>
                    <a:pt x="4635" y="21570"/>
                  </a:lnTo>
                  <a:lnTo>
                    <a:pt x="5856" y="27978"/>
                  </a:lnTo>
                </a:path>
              </a:pathLst>
            </a:custGeom>
            <a:ln w="32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935637" y="4878846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10">
                  <a:moveTo>
                    <a:pt x="10105" y="3237"/>
                  </a:moveTo>
                  <a:lnTo>
                    <a:pt x="8901" y="2950"/>
                  </a:lnTo>
                  <a:lnTo>
                    <a:pt x="7697" y="2663"/>
                  </a:lnTo>
                </a:path>
                <a:path w="10160" h="3810">
                  <a:moveTo>
                    <a:pt x="7697" y="2663"/>
                  </a:moveTo>
                  <a:lnTo>
                    <a:pt x="5289" y="2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927840" y="4873669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7796" y="5176"/>
                  </a:moveTo>
                  <a:lnTo>
                    <a:pt x="2506" y="3087"/>
                  </a:lnTo>
                  <a:lnTo>
                    <a:pt x="0" y="0"/>
                  </a:lnTo>
                </a:path>
              </a:pathLst>
            </a:custGeom>
            <a:ln w="34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5925334" y="4867659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2506" y="6010"/>
                  </a:moveTo>
                  <a:lnTo>
                    <a:pt x="0" y="2922"/>
                  </a:lnTo>
                  <a:lnTo>
                    <a:pt x="7701" y="0"/>
                  </a:lnTo>
                </a:path>
              </a:pathLst>
            </a:custGeom>
            <a:ln w="34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5933036" y="4863256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5">
                  <a:moveTo>
                    <a:pt x="0" y="4402"/>
                  </a:moveTo>
                  <a:lnTo>
                    <a:pt x="4783" y="2690"/>
                  </a:lnTo>
                  <a:lnTo>
                    <a:pt x="9385" y="1660"/>
                  </a:lnTo>
                  <a:lnTo>
                    <a:pt x="16511" y="901"/>
                  </a:lnTo>
                  <a:lnTo>
                    <a:pt x="28870" y="0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5961906" y="4861771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39" h="1904">
                  <a:moveTo>
                    <a:pt x="0" y="1485"/>
                  </a:moveTo>
                  <a:lnTo>
                    <a:pt x="12732" y="629"/>
                  </a:lnTo>
                  <a:lnTo>
                    <a:pt x="22475" y="189"/>
                  </a:lnTo>
                  <a:lnTo>
                    <a:pt x="34179" y="26"/>
                  </a:lnTo>
                  <a:lnTo>
                    <a:pt x="52792" y="0"/>
                  </a:lnTo>
                </a:path>
              </a:pathLst>
            </a:custGeom>
            <a:ln w="33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014698" y="4861771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4" h="1270">
                  <a:moveTo>
                    <a:pt x="0" y="0"/>
                  </a:moveTo>
                  <a:lnTo>
                    <a:pt x="18801" y="17"/>
                  </a:lnTo>
                  <a:lnTo>
                    <a:pt x="31823" y="154"/>
                  </a:lnTo>
                  <a:lnTo>
                    <a:pt x="45143" y="529"/>
                  </a:lnTo>
                  <a:lnTo>
                    <a:pt x="64840" y="1261"/>
                  </a:lnTo>
                </a:path>
              </a:pathLst>
            </a:custGeom>
            <a:ln w="32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079539" y="4863033"/>
              <a:ext cx="58419" cy="3175"/>
            </a:xfrm>
            <a:custGeom>
              <a:avLst/>
              <a:gdLst/>
              <a:ahLst/>
              <a:cxnLst/>
              <a:rect l="l" t="t" r="r" b="b"/>
              <a:pathLst>
                <a:path w="58420" h="3175">
                  <a:moveTo>
                    <a:pt x="0" y="0"/>
                  </a:moveTo>
                  <a:lnTo>
                    <a:pt x="19594" y="760"/>
                  </a:lnTo>
                  <a:lnTo>
                    <a:pt x="32199" y="1334"/>
                  </a:lnTo>
                  <a:lnTo>
                    <a:pt x="43280" y="2009"/>
                  </a:lnTo>
                  <a:lnTo>
                    <a:pt x="58304" y="3074"/>
                  </a:lnTo>
                </a:path>
              </a:pathLst>
            </a:custGeom>
            <a:ln w="311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137843" y="4866107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10">
                  <a:moveTo>
                    <a:pt x="0" y="0"/>
                  </a:moveTo>
                  <a:lnTo>
                    <a:pt x="14701" y="1073"/>
                  </a:lnTo>
                  <a:lnTo>
                    <a:pt x="23528" y="1805"/>
                  </a:lnTo>
                  <a:lnTo>
                    <a:pt x="30015" y="2532"/>
                  </a:lnTo>
                  <a:lnTo>
                    <a:pt x="37697" y="3591"/>
                  </a:lnTo>
                </a:path>
              </a:pathLst>
            </a:custGeom>
            <a:ln w="30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175540" y="4869698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0"/>
                  </a:moveTo>
                  <a:lnTo>
                    <a:pt x="12608" y="1782"/>
                  </a:lnTo>
                  <a:lnTo>
                    <a:pt x="11977" y="3006"/>
                  </a:lnTo>
                </a:path>
              </a:pathLst>
            </a:custGeom>
            <a:ln w="31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175958" y="4872705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11560" y="0"/>
                  </a:moveTo>
                  <a:lnTo>
                    <a:pt x="10930" y="1224"/>
                  </a:lnTo>
                  <a:lnTo>
                    <a:pt x="0" y="2455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149250" y="4875161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26707" y="0"/>
                  </a:moveTo>
                  <a:lnTo>
                    <a:pt x="20142" y="735"/>
                  </a:lnTo>
                  <a:lnTo>
                    <a:pt x="15171" y="1270"/>
                  </a:lnTo>
                  <a:lnTo>
                    <a:pt x="9292" y="1863"/>
                  </a:lnTo>
                  <a:lnTo>
                    <a:pt x="0" y="2776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997654" y="495413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375" y="0"/>
                  </a:moveTo>
                  <a:lnTo>
                    <a:pt x="687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985477" y="4954136"/>
              <a:ext cx="12700" cy="635"/>
            </a:xfrm>
            <a:custGeom>
              <a:avLst/>
              <a:gdLst/>
              <a:ahLst/>
              <a:cxnLst/>
              <a:rect l="l" t="t" r="r" b="b"/>
              <a:pathLst>
                <a:path w="12700" h="635">
                  <a:moveTo>
                    <a:pt x="-17379" y="229"/>
                  </a:moveTo>
                  <a:lnTo>
                    <a:pt x="29557" y="229"/>
                  </a:lnTo>
                </a:path>
              </a:pathLst>
            </a:custGeom>
            <a:ln w="35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984062" y="4954595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1415" y="0"/>
                  </a:moveTo>
                  <a:lnTo>
                    <a:pt x="0" y="458"/>
                  </a:lnTo>
                  <a:lnTo>
                    <a:pt x="8618" y="1947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992680" y="4956542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10">
                  <a:moveTo>
                    <a:pt x="0" y="0"/>
                  </a:moveTo>
                  <a:lnTo>
                    <a:pt x="5291" y="896"/>
                  </a:lnTo>
                  <a:lnTo>
                    <a:pt x="10010" y="1588"/>
                  </a:lnTo>
                  <a:lnTo>
                    <a:pt x="16819" y="2430"/>
                  </a:lnTo>
                  <a:lnTo>
                    <a:pt x="28376" y="3775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021057" y="4960318"/>
              <a:ext cx="45720" cy="4445"/>
            </a:xfrm>
            <a:custGeom>
              <a:avLst/>
              <a:gdLst/>
              <a:ahLst/>
              <a:cxnLst/>
              <a:rect l="l" t="t" r="r" b="b"/>
              <a:pathLst>
                <a:path w="45720" h="4445">
                  <a:moveTo>
                    <a:pt x="0" y="0"/>
                  </a:moveTo>
                  <a:lnTo>
                    <a:pt x="11826" y="1354"/>
                  </a:lnTo>
                  <a:lnTo>
                    <a:pt x="20515" y="2255"/>
                  </a:lnTo>
                  <a:lnTo>
                    <a:pt x="30338" y="3107"/>
                  </a:lnTo>
                  <a:lnTo>
                    <a:pt x="45569" y="4316"/>
                  </a:lnTo>
                </a:path>
              </a:pathLst>
            </a:custGeom>
            <a:ln w="33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066627" y="4964634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20" h="5714">
                  <a:moveTo>
                    <a:pt x="0" y="0"/>
                  </a:moveTo>
                  <a:lnTo>
                    <a:pt x="41285" y="2654"/>
                  </a:lnTo>
                  <a:lnTo>
                    <a:pt x="63773" y="4133"/>
                  </a:lnTo>
                  <a:lnTo>
                    <a:pt x="75318" y="4973"/>
                  </a:lnTo>
                  <a:lnTo>
                    <a:pt x="83773" y="5708"/>
                  </a:lnTo>
                </a:path>
              </a:pathLst>
            </a:custGeom>
            <a:ln w="31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50400" y="4970342"/>
              <a:ext cx="15875" cy="1905"/>
            </a:xfrm>
            <a:custGeom>
              <a:avLst/>
              <a:gdLst/>
              <a:ahLst/>
              <a:cxnLst/>
              <a:rect l="l" t="t" r="r" b="b"/>
              <a:pathLst>
                <a:path w="15875" h="1904">
                  <a:moveTo>
                    <a:pt x="0" y="0"/>
                  </a:moveTo>
                  <a:lnTo>
                    <a:pt x="12703" y="1147"/>
                  </a:lnTo>
                  <a:lnTo>
                    <a:pt x="15607" y="1879"/>
                  </a:lnTo>
                </a:path>
              </a:pathLst>
            </a:custGeom>
            <a:ln w="32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1" name="object 581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511042" y="4920197"/>
            <a:ext cx="179331" cy="162259"/>
          </a:xfrm>
          <a:prstGeom prst="rect">
            <a:avLst/>
          </a:prstGeom>
        </p:spPr>
      </p:pic>
      <p:pic>
        <p:nvPicPr>
          <p:cNvPr id="582" name="object 582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6773647" y="4842366"/>
            <a:ext cx="264105" cy="345472"/>
          </a:xfrm>
          <a:prstGeom prst="rect">
            <a:avLst/>
          </a:prstGeom>
        </p:spPr>
      </p:pic>
      <p:pic>
        <p:nvPicPr>
          <p:cNvPr id="583" name="object 58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420960" y="4832263"/>
            <a:ext cx="458946" cy="244626"/>
          </a:xfrm>
          <a:prstGeom prst="rect">
            <a:avLst/>
          </a:prstGeom>
        </p:spPr>
      </p:pic>
      <p:pic>
        <p:nvPicPr>
          <p:cNvPr id="584" name="object 58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7975032" y="4898980"/>
            <a:ext cx="238713" cy="199078"/>
          </a:xfrm>
          <a:prstGeom prst="rect">
            <a:avLst/>
          </a:prstGeom>
        </p:spPr>
      </p:pic>
      <p:grpSp>
        <p:nvGrpSpPr>
          <p:cNvPr id="585" name="object 585"/>
          <p:cNvGrpSpPr/>
          <p:nvPr/>
        </p:nvGrpSpPr>
        <p:grpSpPr>
          <a:xfrm>
            <a:off x="8623453" y="4803194"/>
            <a:ext cx="525145" cy="351155"/>
            <a:chOff x="8623453" y="4803194"/>
            <a:chExt cx="525145" cy="351155"/>
          </a:xfrm>
        </p:grpSpPr>
        <p:sp>
          <p:nvSpPr>
            <p:cNvPr id="586" name="object 586"/>
            <p:cNvSpPr/>
            <p:nvPr/>
          </p:nvSpPr>
          <p:spPr>
            <a:xfrm>
              <a:off x="8841080" y="486788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344"/>
                  </a:moveTo>
                  <a:lnTo>
                    <a:pt x="17691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838615" y="4863015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2464" y="4869"/>
                  </a:moveTo>
                  <a:lnTo>
                    <a:pt x="2235" y="418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830056" y="4851141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90" h="12064">
                  <a:moveTo>
                    <a:pt x="8559" y="11873"/>
                  </a:moveTo>
                  <a:lnTo>
                    <a:pt x="6324" y="7691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812161" y="4835259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5" h="16510">
                  <a:moveTo>
                    <a:pt x="17895" y="15881"/>
                  </a:moveTo>
                  <a:lnTo>
                    <a:pt x="11571" y="8190"/>
                  </a:lnTo>
                  <a:lnTo>
                    <a:pt x="0" y="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785539" y="4822714"/>
              <a:ext cx="26670" cy="12700"/>
            </a:xfrm>
            <a:custGeom>
              <a:avLst/>
              <a:gdLst/>
              <a:ahLst/>
              <a:cxnLst/>
              <a:rect l="l" t="t" r="r" b="b"/>
              <a:pathLst>
                <a:path w="26670" h="12700">
                  <a:moveTo>
                    <a:pt x="26621" y="12544"/>
                  </a:moveTo>
                  <a:lnTo>
                    <a:pt x="19696" y="7742"/>
                  </a:lnTo>
                  <a:lnTo>
                    <a:pt x="14615" y="4834"/>
                  </a:lnTo>
                  <a:lnTo>
                    <a:pt x="8881" y="2646"/>
                  </a:lnTo>
                  <a:lnTo>
                    <a:pt x="0" y="0"/>
                  </a:lnTo>
                </a:path>
              </a:pathLst>
            </a:custGeom>
            <a:ln w="33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755029" y="4819806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5" h="6350">
                  <a:moveTo>
                    <a:pt x="30509" y="2908"/>
                  </a:moveTo>
                  <a:lnTo>
                    <a:pt x="21567" y="502"/>
                  </a:lnTo>
                  <a:lnTo>
                    <a:pt x="15408" y="0"/>
                  </a:lnTo>
                  <a:lnTo>
                    <a:pt x="9173" y="1668"/>
                  </a:lnTo>
                  <a:lnTo>
                    <a:pt x="0" y="5778"/>
                  </a:lnTo>
                </a:path>
              </a:pathLst>
            </a:custGeom>
            <a:ln w="33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8728837" y="4825584"/>
              <a:ext cx="26670" cy="27305"/>
            </a:xfrm>
            <a:custGeom>
              <a:avLst/>
              <a:gdLst/>
              <a:ahLst/>
              <a:cxnLst/>
              <a:rect l="l" t="t" r="r" b="b"/>
              <a:pathLst>
                <a:path w="26670" h="27304">
                  <a:moveTo>
                    <a:pt x="26192" y="0"/>
                  </a:moveTo>
                  <a:lnTo>
                    <a:pt x="17086" y="4485"/>
                  </a:lnTo>
                  <a:lnTo>
                    <a:pt x="11323" y="8791"/>
                  </a:lnTo>
                  <a:lnTo>
                    <a:pt x="6446" y="15447"/>
                  </a:lnTo>
                  <a:lnTo>
                    <a:pt x="0" y="26982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714168" y="4852567"/>
              <a:ext cx="15240" cy="48260"/>
            </a:xfrm>
            <a:custGeom>
              <a:avLst/>
              <a:gdLst/>
              <a:ahLst/>
              <a:cxnLst/>
              <a:rect l="l" t="t" r="r" b="b"/>
              <a:pathLst>
                <a:path w="15240" h="48260">
                  <a:moveTo>
                    <a:pt x="14668" y="0"/>
                  </a:moveTo>
                  <a:lnTo>
                    <a:pt x="8402" y="11861"/>
                  </a:lnTo>
                  <a:lnTo>
                    <a:pt x="4785" y="20796"/>
                  </a:lnTo>
                  <a:lnTo>
                    <a:pt x="2443" y="31290"/>
                  </a:lnTo>
                  <a:lnTo>
                    <a:pt x="0" y="47824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710980" y="4900392"/>
              <a:ext cx="3810" cy="60960"/>
            </a:xfrm>
            <a:custGeom>
              <a:avLst/>
              <a:gdLst/>
              <a:ahLst/>
              <a:cxnLst/>
              <a:rect l="l" t="t" r="r" b="b"/>
              <a:pathLst>
                <a:path w="3809" h="60960">
                  <a:moveTo>
                    <a:pt x="3188" y="0"/>
                  </a:moveTo>
                  <a:lnTo>
                    <a:pt x="945" y="16740"/>
                  </a:lnTo>
                  <a:lnTo>
                    <a:pt x="0" y="28670"/>
                  </a:lnTo>
                  <a:lnTo>
                    <a:pt x="174" y="41505"/>
                  </a:lnTo>
                  <a:lnTo>
                    <a:pt x="1290" y="60958"/>
                  </a:lnTo>
                </a:path>
              </a:pathLst>
            </a:custGeom>
            <a:ln w="32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712270" y="4961350"/>
              <a:ext cx="7620" cy="67945"/>
            </a:xfrm>
            <a:custGeom>
              <a:avLst/>
              <a:gdLst/>
              <a:ahLst/>
              <a:cxnLst/>
              <a:rect l="l" t="t" r="r" b="b"/>
              <a:pathLst>
                <a:path w="7620" h="67945">
                  <a:moveTo>
                    <a:pt x="0" y="0"/>
                  </a:moveTo>
                  <a:lnTo>
                    <a:pt x="1258" y="19558"/>
                  </a:lnTo>
                  <a:lnTo>
                    <a:pt x="2427" y="33127"/>
                  </a:lnTo>
                  <a:lnTo>
                    <a:pt x="4181" y="47050"/>
                  </a:lnTo>
                  <a:lnTo>
                    <a:pt x="7195" y="67672"/>
                  </a:lnTo>
                </a:path>
              </a:pathLst>
            </a:custGeom>
            <a:ln w="31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719466" y="5029023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5" h="64135">
                  <a:moveTo>
                    <a:pt x="0" y="0"/>
                  </a:moveTo>
                  <a:lnTo>
                    <a:pt x="3062" y="20559"/>
                  </a:lnTo>
                  <a:lnTo>
                    <a:pt x="5161" y="34042"/>
                  </a:lnTo>
                  <a:lnTo>
                    <a:pt x="7264" y="46415"/>
                  </a:lnTo>
                  <a:lnTo>
                    <a:pt x="10342" y="63645"/>
                  </a:lnTo>
                </a:path>
              </a:pathLst>
            </a:custGeom>
            <a:ln w="30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729808" y="5092668"/>
              <a:ext cx="8890" cy="46355"/>
            </a:xfrm>
            <a:custGeom>
              <a:avLst/>
              <a:gdLst/>
              <a:ahLst/>
              <a:cxnLst/>
              <a:rect l="l" t="t" r="r" b="b"/>
              <a:pathLst>
                <a:path w="8890" h="46354">
                  <a:moveTo>
                    <a:pt x="0" y="0"/>
                  </a:moveTo>
                  <a:lnTo>
                    <a:pt x="3049" y="16952"/>
                  </a:lnTo>
                  <a:lnTo>
                    <a:pt x="4959" y="27382"/>
                  </a:lnTo>
                  <a:lnTo>
                    <a:pt x="6531" y="35591"/>
                  </a:lnTo>
                  <a:lnTo>
                    <a:pt x="8569" y="45880"/>
                  </a:lnTo>
                </a:path>
              </a:pathLst>
            </a:custGeom>
            <a:ln w="30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640915" y="4982517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5" h="4445">
                  <a:moveTo>
                    <a:pt x="0" y="3892"/>
                  </a:moveTo>
                  <a:lnTo>
                    <a:pt x="630" y="3433"/>
                  </a:lnTo>
                  <a:lnTo>
                    <a:pt x="1261" y="2975"/>
                  </a:lnTo>
                </a:path>
                <a:path w="12065" h="4445">
                  <a:moveTo>
                    <a:pt x="1261" y="2975"/>
                  </a:moveTo>
                  <a:lnTo>
                    <a:pt x="2523" y="2058"/>
                  </a:lnTo>
                  <a:lnTo>
                    <a:pt x="1166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652576" y="4977941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4" h="5079">
                  <a:moveTo>
                    <a:pt x="0" y="4575"/>
                  </a:moveTo>
                  <a:lnTo>
                    <a:pt x="5558" y="3346"/>
                  </a:lnTo>
                  <a:lnTo>
                    <a:pt x="10204" y="2459"/>
                  </a:lnTo>
                  <a:lnTo>
                    <a:pt x="16450" y="1487"/>
                  </a:lnTo>
                  <a:lnTo>
                    <a:pt x="26809" y="0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679386" y="4973082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4" h="5079">
                  <a:moveTo>
                    <a:pt x="0" y="4859"/>
                  </a:moveTo>
                  <a:lnTo>
                    <a:pt x="10641" y="3368"/>
                  </a:lnTo>
                  <a:lnTo>
                    <a:pt x="18859" y="2364"/>
                  </a:lnTo>
                  <a:lnTo>
                    <a:pt x="28858" y="1394"/>
                  </a:lnTo>
                  <a:lnTo>
                    <a:pt x="44842" y="0"/>
                  </a:lnTo>
                </a:path>
              </a:pathLst>
            </a:custGeom>
            <a:ln w="33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8724229" y="4968978"/>
              <a:ext cx="60325" cy="4445"/>
            </a:xfrm>
            <a:custGeom>
              <a:avLst/>
              <a:gdLst/>
              <a:ahLst/>
              <a:cxnLst/>
              <a:rect l="l" t="t" r="r" b="b"/>
              <a:pathLst>
                <a:path w="60325" h="4445">
                  <a:moveTo>
                    <a:pt x="0" y="4103"/>
                  </a:moveTo>
                  <a:lnTo>
                    <a:pt x="16220" y="2721"/>
                  </a:lnTo>
                  <a:lnTo>
                    <a:pt x="27875" y="1833"/>
                  </a:lnTo>
                  <a:lnTo>
                    <a:pt x="40587" y="1054"/>
                  </a:lnTo>
                  <a:lnTo>
                    <a:pt x="59980" y="0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8784209" y="4966199"/>
              <a:ext cx="62865" cy="3175"/>
            </a:xfrm>
            <a:custGeom>
              <a:avLst/>
              <a:gdLst/>
              <a:ahLst/>
              <a:cxnLst/>
              <a:rect l="l" t="t" r="r" b="b"/>
              <a:pathLst>
                <a:path w="62865" h="3175">
                  <a:moveTo>
                    <a:pt x="0" y="2779"/>
                  </a:moveTo>
                  <a:lnTo>
                    <a:pt x="19428" y="1745"/>
                  </a:lnTo>
                  <a:lnTo>
                    <a:pt x="32401" y="1111"/>
                  </a:lnTo>
                  <a:lnTo>
                    <a:pt x="44763" y="616"/>
                  </a:lnTo>
                  <a:lnTo>
                    <a:pt x="62361" y="0"/>
                  </a:lnTo>
                </a:path>
              </a:pathLst>
            </a:custGeom>
            <a:ln w="31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8846570" y="4964883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4">
                  <a:moveTo>
                    <a:pt x="0" y="1315"/>
                  </a:moveTo>
                  <a:lnTo>
                    <a:pt x="17387" y="722"/>
                  </a:lnTo>
                  <a:lnTo>
                    <a:pt x="28272" y="388"/>
                  </a:lnTo>
                  <a:lnTo>
                    <a:pt x="37236" y="188"/>
                  </a:lnTo>
                  <a:lnTo>
                    <a:pt x="48859" y="0"/>
                  </a:lnTo>
                </a:path>
              </a:pathLst>
            </a:custGeom>
            <a:ln w="30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8895429" y="4964743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4" h="1904">
                  <a:moveTo>
                    <a:pt x="0" y="140"/>
                  </a:moveTo>
                  <a:lnTo>
                    <a:pt x="11262" y="0"/>
                  </a:lnTo>
                  <a:lnTo>
                    <a:pt x="17706" y="132"/>
                  </a:lnTo>
                  <a:lnTo>
                    <a:pt x="21750" y="701"/>
                  </a:lnTo>
                  <a:lnTo>
                    <a:pt x="25815" y="1866"/>
                  </a:lnTo>
                </a:path>
              </a:pathLst>
            </a:custGeom>
            <a:ln w="31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8921245" y="4966609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4">
                  <a:moveTo>
                    <a:pt x="0" y="0"/>
                  </a:moveTo>
                  <a:lnTo>
                    <a:pt x="6509" y="2023"/>
                  </a:lnTo>
                  <a:lnTo>
                    <a:pt x="2042" y="7687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8908764" y="4974297"/>
              <a:ext cx="14604" cy="15875"/>
            </a:xfrm>
            <a:custGeom>
              <a:avLst/>
              <a:gdLst/>
              <a:ahLst/>
              <a:cxnLst/>
              <a:rect l="l" t="t" r="r" b="b"/>
              <a:pathLst>
                <a:path w="14604" h="15875">
                  <a:moveTo>
                    <a:pt x="14523" y="0"/>
                  </a:moveTo>
                  <a:lnTo>
                    <a:pt x="10056" y="5663"/>
                  </a:lnTo>
                  <a:lnTo>
                    <a:pt x="0" y="15496"/>
                  </a:lnTo>
                </a:path>
              </a:pathLst>
            </a:custGeom>
            <a:ln w="34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8889110" y="4989794"/>
              <a:ext cx="19685" cy="22860"/>
            </a:xfrm>
            <a:custGeom>
              <a:avLst/>
              <a:gdLst/>
              <a:ahLst/>
              <a:cxnLst/>
              <a:rect l="l" t="t" r="r" b="b"/>
              <a:pathLst>
                <a:path w="19684" h="22860">
                  <a:moveTo>
                    <a:pt x="19654" y="0"/>
                  </a:moveTo>
                  <a:lnTo>
                    <a:pt x="13691" y="5887"/>
                  </a:lnTo>
                  <a:lnTo>
                    <a:pt x="9655" y="10218"/>
                  </a:lnTo>
                  <a:lnTo>
                    <a:pt x="5706" y="15125"/>
                  </a:lnTo>
                  <a:lnTo>
                    <a:pt x="0" y="22741"/>
                  </a:lnTo>
                </a:path>
              </a:pathLst>
            </a:custGeom>
            <a:ln w="34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8876651" y="5012535"/>
              <a:ext cx="12700" cy="26670"/>
            </a:xfrm>
            <a:custGeom>
              <a:avLst/>
              <a:gdLst/>
              <a:ahLst/>
              <a:cxnLst/>
              <a:rect l="l" t="t" r="r" b="b"/>
              <a:pathLst>
                <a:path w="12700" h="26670">
                  <a:moveTo>
                    <a:pt x="12458" y="0"/>
                  </a:moveTo>
                  <a:lnTo>
                    <a:pt x="6864" y="7669"/>
                  </a:lnTo>
                  <a:lnTo>
                    <a:pt x="3702" y="12954"/>
                  </a:lnTo>
                  <a:lnTo>
                    <a:pt x="1803" y="18311"/>
                  </a:lnTo>
                  <a:lnTo>
                    <a:pt x="0" y="26196"/>
                  </a:lnTo>
                </a:path>
              </a:pathLst>
            </a:custGeom>
            <a:ln w="33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8875066" y="5038732"/>
              <a:ext cx="6350" cy="24130"/>
            </a:xfrm>
            <a:custGeom>
              <a:avLst/>
              <a:gdLst/>
              <a:ahLst/>
              <a:cxnLst/>
              <a:rect l="l" t="t" r="r" b="b"/>
              <a:pathLst>
                <a:path w="6350" h="24129">
                  <a:moveTo>
                    <a:pt x="1584" y="0"/>
                  </a:moveTo>
                  <a:lnTo>
                    <a:pt x="46" y="7845"/>
                  </a:lnTo>
                  <a:lnTo>
                    <a:pt x="0" y="12924"/>
                  </a:lnTo>
                  <a:lnTo>
                    <a:pt x="1866" y="17452"/>
                  </a:lnTo>
                  <a:lnTo>
                    <a:pt x="6064" y="23648"/>
                  </a:lnTo>
                </a:path>
              </a:pathLst>
            </a:custGeom>
            <a:ln w="32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8881130" y="5062380"/>
              <a:ext cx="25400" cy="16510"/>
            </a:xfrm>
            <a:custGeom>
              <a:avLst/>
              <a:gdLst/>
              <a:ahLst/>
              <a:cxnLst/>
              <a:rect l="l" t="t" r="r" b="b"/>
              <a:pathLst>
                <a:path w="25400" h="16510">
                  <a:moveTo>
                    <a:pt x="0" y="0"/>
                  </a:moveTo>
                  <a:lnTo>
                    <a:pt x="4515" y="6078"/>
                  </a:lnTo>
                  <a:lnTo>
                    <a:pt x="8605" y="9789"/>
                  </a:lnTo>
                  <a:lnTo>
                    <a:pt x="14594" y="12646"/>
                  </a:lnTo>
                  <a:lnTo>
                    <a:pt x="24809" y="16167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8905940" y="5078548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0" y="0"/>
                  </a:moveTo>
                  <a:lnTo>
                    <a:pt x="10452" y="3354"/>
                  </a:lnTo>
                  <a:lnTo>
                    <a:pt x="18102" y="5045"/>
                  </a:lnTo>
                  <a:lnTo>
                    <a:pt x="26699" y="5591"/>
                  </a:lnTo>
                  <a:lnTo>
                    <a:pt x="39992" y="5507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8945932" y="5077086"/>
              <a:ext cx="42545" cy="6985"/>
            </a:xfrm>
            <a:custGeom>
              <a:avLst/>
              <a:gdLst/>
              <a:ahLst/>
              <a:cxnLst/>
              <a:rect l="l" t="t" r="r" b="b"/>
              <a:pathLst>
                <a:path w="42545" h="6985">
                  <a:moveTo>
                    <a:pt x="0" y="6969"/>
                  </a:moveTo>
                  <a:lnTo>
                    <a:pt x="13323" y="6690"/>
                  </a:lnTo>
                  <a:lnTo>
                    <a:pt x="22137" y="5871"/>
                  </a:lnTo>
                  <a:lnTo>
                    <a:pt x="30374" y="3859"/>
                  </a:lnTo>
                  <a:lnTo>
                    <a:pt x="41970" y="0"/>
                  </a:lnTo>
                </a:path>
              </a:pathLst>
            </a:custGeom>
            <a:ln w="32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8987902" y="5058045"/>
              <a:ext cx="30480" cy="19050"/>
            </a:xfrm>
            <a:custGeom>
              <a:avLst/>
              <a:gdLst/>
              <a:ahLst/>
              <a:cxnLst/>
              <a:rect l="l" t="t" r="r" b="b"/>
              <a:pathLst>
                <a:path w="30479" h="19050">
                  <a:moveTo>
                    <a:pt x="0" y="19040"/>
                  </a:moveTo>
                  <a:lnTo>
                    <a:pt x="11407" y="14992"/>
                  </a:lnTo>
                  <a:lnTo>
                    <a:pt x="18323" y="11660"/>
                  </a:lnTo>
                  <a:lnTo>
                    <a:pt x="23550" y="7257"/>
                  </a:lnTo>
                  <a:lnTo>
                    <a:pt x="29891" y="0"/>
                  </a:lnTo>
                </a:path>
              </a:pathLst>
            </a:custGeom>
            <a:ln w="32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9017793" y="5030500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27544"/>
                  </a:moveTo>
                  <a:lnTo>
                    <a:pt x="5989" y="20154"/>
                  </a:lnTo>
                  <a:lnTo>
                    <a:pt x="8763" y="14821"/>
                  </a:lnTo>
                  <a:lnTo>
                    <a:pt x="9021" y="8964"/>
                  </a:lnTo>
                  <a:lnTo>
                    <a:pt x="7463" y="0"/>
                  </a:lnTo>
                </a:path>
              </a:pathLst>
            </a:custGeom>
            <a:ln w="32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9005490" y="5001190"/>
              <a:ext cx="20320" cy="29845"/>
            </a:xfrm>
            <a:custGeom>
              <a:avLst/>
              <a:gdLst/>
              <a:ahLst/>
              <a:cxnLst/>
              <a:rect l="l" t="t" r="r" b="b"/>
              <a:pathLst>
                <a:path w="20320" h="29845">
                  <a:moveTo>
                    <a:pt x="19766" y="29309"/>
                  </a:moveTo>
                  <a:lnTo>
                    <a:pt x="17782" y="20318"/>
                  </a:lnTo>
                  <a:lnTo>
                    <a:pt x="15061" y="14267"/>
                  </a:lnTo>
                  <a:lnTo>
                    <a:pt x="9752" y="8410"/>
                  </a:lnTo>
                  <a:lnTo>
                    <a:pt x="0" y="0"/>
                  </a:lnTo>
                </a:path>
              </a:pathLst>
            </a:custGeom>
            <a:ln w="32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8963831" y="4977458"/>
              <a:ext cx="41910" cy="24130"/>
            </a:xfrm>
            <a:custGeom>
              <a:avLst/>
              <a:gdLst/>
              <a:ahLst/>
              <a:cxnLst/>
              <a:rect l="l" t="t" r="r" b="b"/>
              <a:pathLst>
                <a:path w="41909" h="24129">
                  <a:moveTo>
                    <a:pt x="41659" y="23731"/>
                  </a:moveTo>
                  <a:lnTo>
                    <a:pt x="31565" y="15408"/>
                  </a:lnTo>
                  <a:lnTo>
                    <a:pt x="23861" y="10161"/>
                  </a:lnTo>
                  <a:lnTo>
                    <a:pt x="14641" y="5767"/>
                  </a:lnTo>
                  <a:lnTo>
                    <a:pt x="0" y="0"/>
                  </a:lnTo>
                </a:path>
              </a:pathLst>
            </a:custGeom>
            <a:ln w="33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8915291" y="4964732"/>
              <a:ext cx="48895" cy="13335"/>
            </a:xfrm>
            <a:custGeom>
              <a:avLst/>
              <a:gdLst/>
              <a:ahLst/>
              <a:cxnLst/>
              <a:rect l="l" t="t" r="r" b="b"/>
              <a:pathLst>
                <a:path w="48895" h="13335">
                  <a:moveTo>
                    <a:pt x="48539" y="12726"/>
                  </a:moveTo>
                  <a:lnTo>
                    <a:pt x="33791" y="7130"/>
                  </a:lnTo>
                  <a:lnTo>
                    <a:pt x="23818" y="3939"/>
                  </a:lnTo>
                  <a:lnTo>
                    <a:pt x="14071" y="1960"/>
                  </a:lnTo>
                  <a:lnTo>
                    <a:pt x="0" y="0"/>
                  </a:lnTo>
                </a:path>
              </a:pathLst>
            </a:custGeom>
            <a:ln w="32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9054996" y="498415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17" y="0"/>
                  </a:moveTo>
                  <a:lnTo>
                    <a:pt x="1488" y="0"/>
                  </a:lnTo>
                  <a:lnTo>
                    <a:pt x="1258" y="0"/>
                  </a:lnTo>
                </a:path>
                <a:path w="1904" h="1270">
                  <a:moveTo>
                    <a:pt x="1258" y="0"/>
                  </a:moveTo>
                  <a:lnTo>
                    <a:pt x="799" y="0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9054196" y="4984846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799" y="0"/>
                  </a:moveTo>
                  <a:lnTo>
                    <a:pt x="0" y="688"/>
                  </a:lnTo>
                  <a:lnTo>
                    <a:pt x="173" y="3493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9054369" y="4988340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60">
                  <a:moveTo>
                    <a:pt x="0" y="0"/>
                  </a:moveTo>
                  <a:lnTo>
                    <a:pt x="173" y="2806"/>
                  </a:lnTo>
                  <a:lnTo>
                    <a:pt x="2206" y="9587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9056575" y="4997928"/>
              <a:ext cx="13970" cy="46355"/>
            </a:xfrm>
            <a:custGeom>
              <a:avLst/>
              <a:gdLst/>
              <a:ahLst/>
              <a:cxnLst/>
              <a:rect l="l" t="t" r="r" b="b"/>
              <a:pathLst>
                <a:path w="13970" h="46354">
                  <a:moveTo>
                    <a:pt x="0" y="0"/>
                  </a:moveTo>
                  <a:lnTo>
                    <a:pt x="5643" y="17837"/>
                  </a:lnTo>
                  <a:lnTo>
                    <a:pt x="8955" y="28551"/>
                  </a:lnTo>
                  <a:lnTo>
                    <a:pt x="11222" y="36437"/>
                  </a:lnTo>
                  <a:lnTo>
                    <a:pt x="13732" y="45784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9070308" y="5043713"/>
              <a:ext cx="15240" cy="56515"/>
            </a:xfrm>
            <a:custGeom>
              <a:avLst/>
              <a:gdLst/>
              <a:ahLst/>
              <a:cxnLst/>
              <a:rect l="l" t="t" r="r" b="b"/>
              <a:pathLst>
                <a:path w="15240" h="56514">
                  <a:moveTo>
                    <a:pt x="0" y="0"/>
                  </a:moveTo>
                  <a:lnTo>
                    <a:pt x="6918" y="26383"/>
                  </a:lnTo>
                  <a:lnTo>
                    <a:pt x="10782" y="41014"/>
                  </a:lnTo>
                  <a:lnTo>
                    <a:pt x="12993" y="49146"/>
                  </a:lnTo>
                  <a:lnTo>
                    <a:pt x="14954" y="56032"/>
                  </a:lnTo>
                </a:path>
              </a:pathLst>
            </a:custGeom>
            <a:ln w="33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9085262" y="5099745"/>
              <a:ext cx="5080" cy="15240"/>
            </a:xfrm>
            <a:custGeom>
              <a:avLst/>
              <a:gdLst/>
              <a:ahLst/>
              <a:cxnLst/>
              <a:rect l="l" t="t" r="r" b="b"/>
              <a:pathLst>
                <a:path w="5079" h="15239">
                  <a:moveTo>
                    <a:pt x="0" y="0"/>
                  </a:moveTo>
                  <a:lnTo>
                    <a:pt x="3068" y="10685"/>
                  </a:lnTo>
                  <a:lnTo>
                    <a:pt x="4742" y="15159"/>
                  </a:lnTo>
                </a:path>
              </a:pathLst>
            </a:custGeom>
            <a:ln w="33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9090004" y="5114904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0" y="0"/>
                  </a:moveTo>
                  <a:lnTo>
                    <a:pt x="1672" y="4473"/>
                  </a:lnTo>
                  <a:lnTo>
                    <a:pt x="1837" y="1411"/>
                  </a:lnTo>
                </a:path>
              </a:pathLst>
            </a:custGeom>
            <a:ln w="33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9084445" y="5042703"/>
              <a:ext cx="7620" cy="73660"/>
            </a:xfrm>
            <a:custGeom>
              <a:avLst/>
              <a:gdLst/>
              <a:ahLst/>
              <a:cxnLst/>
              <a:rect l="l" t="t" r="r" b="b"/>
              <a:pathLst>
                <a:path w="7620" h="73660">
                  <a:moveTo>
                    <a:pt x="7397" y="73612"/>
                  </a:moveTo>
                  <a:lnTo>
                    <a:pt x="3632" y="40928"/>
                  </a:lnTo>
                  <a:lnTo>
                    <a:pt x="1607" y="22365"/>
                  </a:lnTo>
                  <a:lnTo>
                    <a:pt x="627" y="11022"/>
                  </a:lnTo>
                  <a:lnTo>
                    <a:pt x="0" y="0"/>
                  </a:lnTo>
                </a:path>
              </a:pathLst>
            </a:custGeom>
            <a:ln w="33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9083920" y="5010153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525" y="32550"/>
                  </a:moveTo>
                  <a:lnTo>
                    <a:pt x="33" y="22169"/>
                  </a:lnTo>
                  <a:lnTo>
                    <a:pt x="0" y="15318"/>
                  </a:lnTo>
                  <a:lnTo>
                    <a:pt x="543" y="8945"/>
                  </a:lnTo>
                  <a:lnTo>
                    <a:pt x="1782" y="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9085702" y="4985798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90" h="24764">
                  <a:moveTo>
                    <a:pt x="0" y="24354"/>
                  </a:moveTo>
                  <a:lnTo>
                    <a:pt x="1349" y="15537"/>
                  </a:lnTo>
                  <a:lnTo>
                    <a:pt x="2668" y="10061"/>
                  </a:lnTo>
                  <a:lnTo>
                    <a:pt x="4739" y="5643"/>
                  </a:lnTo>
                  <a:lnTo>
                    <a:pt x="8345" y="0"/>
                  </a:lnTo>
                </a:path>
              </a:pathLst>
            </a:custGeom>
            <a:ln w="32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9094048" y="4973278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0" y="12520"/>
                  </a:moveTo>
                  <a:lnTo>
                    <a:pt x="6177" y="3164"/>
                  </a:lnTo>
                  <a:lnTo>
                    <a:pt x="16688" y="0"/>
                  </a:lnTo>
                </a:path>
              </a:pathLst>
            </a:custGeom>
            <a:ln w="33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9110736" y="4970114"/>
              <a:ext cx="20955" cy="3175"/>
            </a:xfrm>
            <a:custGeom>
              <a:avLst/>
              <a:gdLst/>
              <a:ahLst/>
              <a:cxnLst/>
              <a:rect l="l" t="t" r="r" b="b"/>
              <a:pathLst>
                <a:path w="20954" h="3175">
                  <a:moveTo>
                    <a:pt x="0" y="3164"/>
                  </a:moveTo>
                  <a:lnTo>
                    <a:pt x="10510" y="0"/>
                  </a:lnTo>
                  <a:lnTo>
                    <a:pt x="20535" y="1437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0" name="object 630"/>
          <p:cNvGrpSpPr/>
          <p:nvPr/>
        </p:nvGrpSpPr>
        <p:grpSpPr>
          <a:xfrm>
            <a:off x="9242645" y="4928180"/>
            <a:ext cx="530860" cy="210820"/>
            <a:chOff x="9242645" y="4928180"/>
            <a:chExt cx="530860" cy="210820"/>
          </a:xfrm>
        </p:grpSpPr>
        <p:pic>
          <p:nvPicPr>
            <p:cNvPr id="631" name="object 63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242645" y="4942296"/>
              <a:ext cx="302003" cy="166473"/>
            </a:xfrm>
            <a:prstGeom prst="rect">
              <a:avLst/>
            </a:prstGeom>
          </p:spPr>
        </p:pic>
        <p:sp>
          <p:nvSpPr>
            <p:cNvPr id="632" name="object 632"/>
            <p:cNvSpPr/>
            <p:nvPr/>
          </p:nvSpPr>
          <p:spPr>
            <a:xfrm>
              <a:off x="9586161" y="493419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0" y="35154"/>
                  </a:moveTo>
                  <a:lnTo>
                    <a:pt x="35154" y="35154"/>
                  </a:lnTo>
                  <a:lnTo>
                    <a:pt x="35154" y="0"/>
                  </a:lnTo>
                  <a:lnTo>
                    <a:pt x="0" y="0"/>
                  </a:lnTo>
                  <a:lnTo>
                    <a:pt x="0" y="35154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9602595" y="4948679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1028" y="2976"/>
                  </a:moveTo>
                  <a:lnTo>
                    <a:pt x="228" y="1258"/>
                  </a:lnTo>
                  <a:lnTo>
                    <a:pt x="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9584951" y="4929078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59" h="37464">
                  <a:moveTo>
                    <a:pt x="0" y="37015"/>
                  </a:moveTo>
                  <a:lnTo>
                    <a:pt x="35160" y="37015"/>
                  </a:lnTo>
                  <a:lnTo>
                    <a:pt x="35160" y="0"/>
                  </a:lnTo>
                  <a:lnTo>
                    <a:pt x="0" y="0"/>
                  </a:lnTo>
                  <a:lnTo>
                    <a:pt x="0" y="37015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9602696" y="494556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927"/>
                  </a:moveTo>
                  <a:lnTo>
                    <a:pt x="330" y="0"/>
                  </a:lnTo>
                  <a:lnTo>
                    <a:pt x="1555" y="110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9639941" y="512128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15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9631816" y="5117704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8125" y="3576"/>
                  </a:moveTo>
                  <a:lnTo>
                    <a:pt x="2973" y="1630"/>
                  </a:lnTo>
                  <a:lnTo>
                    <a:pt x="0" y="0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9680407" y="503744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72" y="0"/>
                  </a:lnTo>
                  <a:lnTo>
                    <a:pt x="3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9680751" y="5033343"/>
              <a:ext cx="76200" cy="4445"/>
            </a:xfrm>
            <a:custGeom>
              <a:avLst/>
              <a:gdLst/>
              <a:ahLst/>
              <a:cxnLst/>
              <a:rect l="l" t="t" r="r" b="b"/>
              <a:pathLst>
                <a:path w="76200" h="4445">
                  <a:moveTo>
                    <a:pt x="0" y="4105"/>
                  </a:moveTo>
                  <a:lnTo>
                    <a:pt x="34524" y="2238"/>
                  </a:lnTo>
                  <a:lnTo>
                    <a:pt x="53915" y="1188"/>
                  </a:lnTo>
                  <a:lnTo>
                    <a:pt x="65268" y="570"/>
                  </a:lnTo>
                  <a:lnTo>
                    <a:pt x="75678" y="0"/>
                  </a:lnTo>
                </a:path>
              </a:pathLst>
            </a:custGeom>
            <a:ln w="33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0" name="object 640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727357" y="5664613"/>
            <a:ext cx="310444" cy="214503"/>
          </a:xfrm>
          <a:prstGeom prst="rect">
            <a:avLst/>
          </a:prstGeom>
        </p:spPr>
      </p:pic>
      <p:pic>
        <p:nvPicPr>
          <p:cNvPr id="641" name="object 641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166596" y="5667515"/>
            <a:ext cx="182366" cy="358994"/>
          </a:xfrm>
          <a:prstGeom prst="rect">
            <a:avLst/>
          </a:prstGeom>
        </p:spPr>
      </p:pic>
      <p:pic>
        <p:nvPicPr>
          <p:cNvPr id="642" name="object 642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594981" y="5653978"/>
            <a:ext cx="410783" cy="186271"/>
          </a:xfrm>
          <a:prstGeom prst="rect">
            <a:avLst/>
          </a:prstGeom>
        </p:spPr>
      </p:pic>
      <p:pic>
        <p:nvPicPr>
          <p:cNvPr id="643" name="object 643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130446" y="5577139"/>
            <a:ext cx="505481" cy="376600"/>
          </a:xfrm>
          <a:prstGeom prst="rect">
            <a:avLst/>
          </a:prstGeom>
        </p:spPr>
      </p:pic>
      <p:pic>
        <p:nvPicPr>
          <p:cNvPr id="644" name="object 644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1560279" y="5608445"/>
            <a:ext cx="108361" cy="372572"/>
          </a:xfrm>
          <a:prstGeom prst="rect">
            <a:avLst/>
          </a:prstGeom>
        </p:spPr>
      </p:pic>
      <p:pic>
        <p:nvPicPr>
          <p:cNvPr id="645" name="object 64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061830" y="5661045"/>
            <a:ext cx="301181" cy="197319"/>
          </a:xfrm>
          <a:prstGeom prst="rect">
            <a:avLst/>
          </a:prstGeom>
        </p:spPr>
      </p:pic>
      <p:pic>
        <p:nvPicPr>
          <p:cNvPr id="646" name="object 64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4737510" y="5487839"/>
            <a:ext cx="111994" cy="388989"/>
          </a:xfrm>
          <a:prstGeom prst="rect">
            <a:avLst/>
          </a:prstGeom>
        </p:spPr>
      </p:pic>
      <p:pic>
        <p:nvPicPr>
          <p:cNvPr id="647" name="object 64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5032492" y="5604162"/>
            <a:ext cx="195805" cy="325863"/>
          </a:xfrm>
          <a:prstGeom prst="rect">
            <a:avLst/>
          </a:prstGeom>
        </p:spPr>
      </p:pic>
      <p:grpSp>
        <p:nvGrpSpPr>
          <p:cNvPr id="648" name="object 648"/>
          <p:cNvGrpSpPr/>
          <p:nvPr/>
        </p:nvGrpSpPr>
        <p:grpSpPr>
          <a:xfrm>
            <a:off x="5525421" y="5655923"/>
            <a:ext cx="429259" cy="49530"/>
            <a:chOff x="5525421" y="5655923"/>
            <a:chExt cx="429259" cy="49530"/>
          </a:xfrm>
        </p:grpSpPr>
        <p:sp>
          <p:nvSpPr>
            <p:cNvPr id="649" name="object 649"/>
            <p:cNvSpPr/>
            <p:nvPr/>
          </p:nvSpPr>
          <p:spPr>
            <a:xfrm>
              <a:off x="5548886" y="56872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803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543911" y="5683941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975" y="3261"/>
                  </a:moveTo>
                  <a:lnTo>
                    <a:pt x="1140" y="1085"/>
                  </a:lnTo>
                  <a:lnTo>
                    <a:pt x="0" y="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542770" y="568204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141" y="1900"/>
                  </a:moveTo>
                  <a:lnTo>
                    <a:pt x="0" y="815"/>
                  </a:lnTo>
                  <a:lnTo>
                    <a:pt x="3146" y="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545916" y="5681037"/>
              <a:ext cx="14604" cy="1270"/>
            </a:xfrm>
            <a:custGeom>
              <a:avLst/>
              <a:gdLst/>
              <a:ahLst/>
              <a:cxnLst/>
              <a:rect l="l" t="t" r="r" b="b"/>
              <a:pathLst>
                <a:path w="14604" h="1270">
                  <a:moveTo>
                    <a:pt x="0" y="1003"/>
                  </a:moveTo>
                  <a:lnTo>
                    <a:pt x="3146" y="187"/>
                  </a:lnTo>
                  <a:lnTo>
                    <a:pt x="14111" y="0"/>
                  </a:lnTo>
                </a:path>
              </a:pathLst>
            </a:custGeom>
            <a:ln w="34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560028" y="5681037"/>
              <a:ext cx="157480" cy="4445"/>
            </a:xfrm>
            <a:custGeom>
              <a:avLst/>
              <a:gdLst/>
              <a:ahLst/>
              <a:cxnLst/>
              <a:rect l="l" t="t" r="r" b="b"/>
              <a:pathLst>
                <a:path w="157479" h="4445">
                  <a:moveTo>
                    <a:pt x="0" y="0"/>
                  </a:moveTo>
                  <a:lnTo>
                    <a:pt x="68533" y="1769"/>
                  </a:lnTo>
                  <a:lnTo>
                    <a:pt x="107760" y="2758"/>
                  </a:lnTo>
                  <a:lnTo>
                    <a:pt x="132425" y="3328"/>
                  </a:lnTo>
                  <a:lnTo>
                    <a:pt x="157272" y="3839"/>
                  </a:lnTo>
                </a:path>
              </a:pathLst>
            </a:custGeom>
            <a:ln w="32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717300" y="5684877"/>
              <a:ext cx="80645" cy="1270"/>
            </a:xfrm>
            <a:custGeom>
              <a:avLst/>
              <a:gdLst/>
              <a:ahLst/>
              <a:cxnLst/>
              <a:rect l="l" t="t" r="r" b="b"/>
              <a:pathLst>
                <a:path w="80645" h="1270">
                  <a:moveTo>
                    <a:pt x="-15538" y="467"/>
                  </a:moveTo>
                  <a:lnTo>
                    <a:pt x="96079" y="467"/>
                  </a:lnTo>
                </a:path>
              </a:pathLst>
            </a:custGeom>
            <a:ln w="32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797841" y="5685216"/>
              <a:ext cx="73025" cy="1270"/>
            </a:xfrm>
            <a:custGeom>
              <a:avLst/>
              <a:gdLst/>
              <a:ahLst/>
              <a:cxnLst/>
              <a:rect l="l" t="t" r="r" b="b"/>
              <a:pathLst>
                <a:path w="73025" h="1270">
                  <a:moveTo>
                    <a:pt x="-15073" y="331"/>
                  </a:moveTo>
                  <a:lnTo>
                    <a:pt x="87592" y="331"/>
                  </a:lnTo>
                </a:path>
              </a:pathLst>
            </a:custGeom>
            <a:ln w="30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870360" y="5682813"/>
              <a:ext cx="48895" cy="2540"/>
            </a:xfrm>
            <a:custGeom>
              <a:avLst/>
              <a:gdLst/>
              <a:ahLst/>
              <a:cxnLst/>
              <a:rect l="l" t="t" r="r" b="b"/>
              <a:pathLst>
                <a:path w="48895" h="2539">
                  <a:moveTo>
                    <a:pt x="0" y="2402"/>
                  </a:moveTo>
                  <a:lnTo>
                    <a:pt x="18638" y="1954"/>
                  </a:lnTo>
                  <a:lnTo>
                    <a:pt x="29924" y="1554"/>
                  </a:lnTo>
                  <a:lnTo>
                    <a:pt x="38423" y="978"/>
                  </a:lnTo>
                  <a:lnTo>
                    <a:pt x="48700" y="0"/>
                  </a:lnTo>
                </a:path>
              </a:pathLst>
            </a:custGeom>
            <a:ln w="30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919061" y="5679119"/>
              <a:ext cx="17780" cy="3810"/>
            </a:xfrm>
            <a:custGeom>
              <a:avLst/>
              <a:gdLst/>
              <a:ahLst/>
              <a:cxnLst/>
              <a:rect l="l" t="t" r="r" b="b"/>
              <a:pathLst>
                <a:path w="17779" h="3810">
                  <a:moveTo>
                    <a:pt x="0" y="3694"/>
                  </a:moveTo>
                  <a:lnTo>
                    <a:pt x="16917" y="2022"/>
                  </a:lnTo>
                  <a:lnTo>
                    <a:pt x="17738" y="0"/>
                  </a:lnTo>
                </a:path>
              </a:pathLst>
            </a:custGeom>
            <a:ln w="31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927272" y="5675498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9526" y="3620"/>
                  </a:moveTo>
                  <a:lnTo>
                    <a:pt x="10347" y="1598"/>
                  </a:lnTo>
                  <a:lnTo>
                    <a:pt x="0" y="0"/>
                  </a:lnTo>
                </a:path>
              </a:pathLst>
            </a:custGeom>
            <a:ln w="32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902679" y="5673255"/>
              <a:ext cx="24765" cy="2540"/>
            </a:xfrm>
            <a:custGeom>
              <a:avLst/>
              <a:gdLst/>
              <a:ahLst/>
              <a:cxnLst/>
              <a:rect l="l" t="t" r="r" b="b"/>
              <a:pathLst>
                <a:path w="24764" h="2539">
                  <a:moveTo>
                    <a:pt x="24593" y="2243"/>
                  </a:moveTo>
                  <a:lnTo>
                    <a:pt x="14245" y="646"/>
                  </a:lnTo>
                  <a:lnTo>
                    <a:pt x="0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0" name="object 660"/>
          <p:cNvGrpSpPr/>
          <p:nvPr/>
        </p:nvGrpSpPr>
        <p:grpSpPr>
          <a:xfrm>
            <a:off x="5825931" y="5564735"/>
            <a:ext cx="178435" cy="189230"/>
            <a:chOff x="5825931" y="5564735"/>
            <a:chExt cx="178435" cy="189230"/>
          </a:xfrm>
        </p:grpSpPr>
        <p:sp>
          <p:nvSpPr>
            <p:cNvPr id="661" name="object 661"/>
            <p:cNvSpPr/>
            <p:nvPr/>
          </p:nvSpPr>
          <p:spPr>
            <a:xfrm>
              <a:off x="5859211" y="559119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20" y="916"/>
                  </a:moveTo>
                  <a:lnTo>
                    <a:pt x="860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843357" y="5582161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15875" h="9525">
                  <a:moveTo>
                    <a:pt x="15854" y="9032"/>
                  </a:moveTo>
                  <a:lnTo>
                    <a:pt x="471" y="396"/>
                  </a:lnTo>
                  <a:lnTo>
                    <a:pt x="0" y="0"/>
                  </a:lnTo>
                </a:path>
              </a:pathLst>
            </a:custGeom>
            <a:ln w="34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843357" y="5582161"/>
              <a:ext cx="20320" cy="12700"/>
            </a:xfrm>
            <a:custGeom>
              <a:avLst/>
              <a:gdLst/>
              <a:ahLst/>
              <a:cxnLst/>
              <a:rect l="l" t="t" r="r" b="b"/>
              <a:pathLst>
                <a:path w="20320" h="12700">
                  <a:moveTo>
                    <a:pt x="0" y="0"/>
                  </a:moveTo>
                  <a:lnTo>
                    <a:pt x="8881" y="5768"/>
                  </a:lnTo>
                  <a:lnTo>
                    <a:pt x="19776" y="12231"/>
                  </a:lnTo>
                </a:path>
              </a:pathLst>
            </a:custGeom>
            <a:ln w="34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863133" y="5594392"/>
              <a:ext cx="27940" cy="14604"/>
            </a:xfrm>
            <a:custGeom>
              <a:avLst/>
              <a:gdLst/>
              <a:ahLst/>
              <a:cxnLst/>
              <a:rect l="l" t="t" r="r" b="b"/>
              <a:pathLst>
                <a:path w="27939" h="14604">
                  <a:moveTo>
                    <a:pt x="0" y="0"/>
                  </a:moveTo>
                  <a:lnTo>
                    <a:pt x="6557" y="3862"/>
                  </a:lnTo>
                  <a:lnTo>
                    <a:pt x="11608" y="6662"/>
                  </a:lnTo>
                  <a:lnTo>
                    <a:pt x="17729" y="9764"/>
                  </a:lnTo>
                  <a:lnTo>
                    <a:pt x="27499" y="14528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890632" y="5608921"/>
              <a:ext cx="67945" cy="32384"/>
            </a:xfrm>
            <a:custGeom>
              <a:avLst/>
              <a:gdLst/>
              <a:ahLst/>
              <a:cxnLst/>
              <a:rect l="l" t="t" r="r" b="b"/>
              <a:pathLst>
                <a:path w="67945" h="32385">
                  <a:moveTo>
                    <a:pt x="0" y="0"/>
                  </a:moveTo>
                  <a:lnTo>
                    <a:pt x="30904" y="14395"/>
                  </a:lnTo>
                  <a:lnTo>
                    <a:pt x="48275" y="22527"/>
                  </a:lnTo>
                  <a:lnTo>
                    <a:pt x="58475" y="27393"/>
                  </a:lnTo>
                  <a:lnTo>
                    <a:pt x="67866" y="31994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958499" y="5640916"/>
              <a:ext cx="22225" cy="14604"/>
            </a:xfrm>
            <a:custGeom>
              <a:avLst/>
              <a:gdLst/>
              <a:ahLst/>
              <a:cxnLst/>
              <a:rect l="l" t="t" r="r" b="b"/>
              <a:pathLst>
                <a:path w="22225" h="14604">
                  <a:moveTo>
                    <a:pt x="0" y="0"/>
                  </a:moveTo>
                  <a:lnTo>
                    <a:pt x="8675" y="4323"/>
                  </a:lnTo>
                  <a:lnTo>
                    <a:pt x="13866" y="7243"/>
                  </a:lnTo>
                  <a:lnTo>
                    <a:pt x="17641" y="10091"/>
                  </a:lnTo>
                  <a:lnTo>
                    <a:pt x="22069" y="14198"/>
                  </a:lnTo>
                </a:path>
              </a:pathLst>
            </a:custGeom>
            <a:ln w="32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980568" y="5655114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20" h="14604">
                  <a:moveTo>
                    <a:pt x="0" y="0"/>
                  </a:moveTo>
                  <a:lnTo>
                    <a:pt x="7259" y="6907"/>
                  </a:lnTo>
                  <a:lnTo>
                    <a:pt x="4019" y="14129"/>
                  </a:lnTo>
                </a:path>
              </a:pathLst>
            </a:custGeom>
            <a:ln w="329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966444" y="5669243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4" h="16510">
                  <a:moveTo>
                    <a:pt x="18143" y="0"/>
                  </a:moveTo>
                  <a:lnTo>
                    <a:pt x="14903" y="7222"/>
                  </a:lnTo>
                  <a:lnTo>
                    <a:pt x="0" y="16309"/>
                  </a:lnTo>
                </a:path>
              </a:pathLst>
            </a:custGeom>
            <a:ln w="33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925486" y="5685553"/>
              <a:ext cx="41275" cy="22225"/>
            </a:xfrm>
            <a:custGeom>
              <a:avLst/>
              <a:gdLst/>
              <a:ahLst/>
              <a:cxnLst/>
              <a:rect l="l" t="t" r="r" b="b"/>
              <a:pathLst>
                <a:path w="41275" h="22225">
                  <a:moveTo>
                    <a:pt x="40957" y="0"/>
                  </a:moveTo>
                  <a:lnTo>
                    <a:pt x="31934" y="5458"/>
                  </a:lnTo>
                  <a:lnTo>
                    <a:pt x="24659" y="9585"/>
                  </a:lnTo>
                  <a:lnTo>
                    <a:pt x="15295" y="14459"/>
                  </a:lnTo>
                  <a:lnTo>
                    <a:pt x="0" y="22157"/>
                  </a:lnTo>
                </a:path>
              </a:pathLst>
            </a:custGeom>
            <a:ln w="33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5867296" y="5707711"/>
              <a:ext cx="58419" cy="29845"/>
            </a:xfrm>
            <a:custGeom>
              <a:avLst/>
              <a:gdLst/>
              <a:ahLst/>
              <a:cxnLst/>
              <a:rect l="l" t="t" r="r" b="b"/>
              <a:pathLst>
                <a:path w="58420" h="29845">
                  <a:moveTo>
                    <a:pt x="58189" y="0"/>
                  </a:moveTo>
                  <a:lnTo>
                    <a:pt x="42625" y="7809"/>
                  </a:lnTo>
                  <a:lnTo>
                    <a:pt x="31376" y="13461"/>
                  </a:lnTo>
                  <a:lnTo>
                    <a:pt x="18985" y="19699"/>
                  </a:lnTo>
                  <a:lnTo>
                    <a:pt x="0" y="29267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1" name="object 671"/>
          <p:cNvGrpSpPr/>
          <p:nvPr/>
        </p:nvGrpSpPr>
        <p:grpSpPr>
          <a:xfrm>
            <a:off x="5390521" y="5560622"/>
            <a:ext cx="281305" cy="257810"/>
            <a:chOff x="5390521" y="5560622"/>
            <a:chExt cx="281305" cy="257810"/>
          </a:xfrm>
        </p:grpSpPr>
        <p:sp>
          <p:nvSpPr>
            <p:cNvPr id="672" name="object 672"/>
            <p:cNvSpPr/>
            <p:nvPr/>
          </p:nvSpPr>
          <p:spPr>
            <a:xfrm>
              <a:off x="5516436" y="559968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0" y="2178"/>
                  </a:moveTo>
                  <a:lnTo>
                    <a:pt x="1318" y="1089"/>
                  </a:lnTo>
                  <a:lnTo>
                    <a:pt x="2637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5519073" y="5577741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5" h="22225">
                  <a:moveTo>
                    <a:pt x="0" y="21948"/>
                  </a:moveTo>
                  <a:lnTo>
                    <a:pt x="13527" y="10472"/>
                  </a:lnTo>
                  <a:lnTo>
                    <a:pt x="20706" y="4361"/>
                  </a:lnTo>
                  <a:lnTo>
                    <a:pt x="23941" y="1556"/>
                  </a:lnTo>
                  <a:lnTo>
                    <a:pt x="25634" y="0"/>
                  </a:lnTo>
                </a:path>
              </a:pathLst>
            </a:custGeom>
            <a:ln w="34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5495904" y="5577741"/>
              <a:ext cx="48895" cy="41275"/>
            </a:xfrm>
            <a:custGeom>
              <a:avLst/>
              <a:gdLst/>
              <a:ahLst/>
              <a:cxnLst/>
              <a:rect l="l" t="t" r="r" b="b"/>
              <a:pathLst>
                <a:path w="48895" h="41275">
                  <a:moveTo>
                    <a:pt x="48803" y="0"/>
                  </a:moveTo>
                  <a:lnTo>
                    <a:pt x="30641" y="15095"/>
                  </a:lnTo>
                  <a:lnTo>
                    <a:pt x="19504" y="24419"/>
                  </a:lnTo>
                  <a:lnTo>
                    <a:pt x="10815" y="31835"/>
                  </a:lnTo>
                  <a:lnTo>
                    <a:pt x="0" y="41205"/>
                  </a:lnTo>
                </a:path>
              </a:pathLst>
            </a:custGeom>
            <a:ln w="34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427672" y="5618946"/>
              <a:ext cx="68580" cy="60960"/>
            </a:xfrm>
            <a:custGeom>
              <a:avLst/>
              <a:gdLst/>
              <a:ahLst/>
              <a:cxnLst/>
              <a:rect l="l" t="t" r="r" b="b"/>
              <a:pathLst>
                <a:path w="68579" h="60960">
                  <a:moveTo>
                    <a:pt x="68232" y="0"/>
                  </a:moveTo>
                  <a:lnTo>
                    <a:pt x="36401" y="27856"/>
                  </a:lnTo>
                  <a:lnTo>
                    <a:pt x="18683" y="43428"/>
                  </a:lnTo>
                  <a:lnTo>
                    <a:pt x="8682" y="52373"/>
                  </a:lnTo>
                  <a:lnTo>
                    <a:pt x="0" y="60349"/>
                  </a:lnTo>
                </a:path>
              </a:pathLst>
            </a:custGeom>
            <a:ln w="32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410505" y="5679295"/>
              <a:ext cx="17780" cy="20955"/>
            </a:xfrm>
            <a:custGeom>
              <a:avLst/>
              <a:gdLst/>
              <a:ahLst/>
              <a:cxnLst/>
              <a:rect l="l" t="t" r="r" b="b"/>
              <a:pathLst>
                <a:path w="17779" h="20954">
                  <a:moveTo>
                    <a:pt x="17166" y="0"/>
                  </a:moveTo>
                  <a:lnTo>
                    <a:pt x="9282" y="7359"/>
                  </a:lnTo>
                  <a:lnTo>
                    <a:pt x="4866" y="11989"/>
                  </a:lnTo>
                  <a:lnTo>
                    <a:pt x="2308" y="15847"/>
                  </a:lnTo>
                  <a:lnTo>
                    <a:pt x="0" y="20891"/>
                  </a:lnTo>
                </a:path>
              </a:pathLst>
            </a:custGeom>
            <a:ln w="31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406878" y="5700187"/>
              <a:ext cx="9525" cy="15240"/>
            </a:xfrm>
            <a:custGeom>
              <a:avLst/>
              <a:gdLst/>
              <a:ahLst/>
              <a:cxnLst/>
              <a:rect l="l" t="t" r="r" b="b"/>
              <a:pathLst>
                <a:path w="9525" h="15239">
                  <a:moveTo>
                    <a:pt x="3627" y="0"/>
                  </a:moveTo>
                  <a:lnTo>
                    <a:pt x="0" y="8388"/>
                  </a:lnTo>
                  <a:lnTo>
                    <a:pt x="9009" y="14932"/>
                  </a:lnTo>
                </a:path>
              </a:pathLst>
            </a:custGeom>
            <a:ln w="32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415887" y="5715119"/>
              <a:ext cx="31115" cy="14604"/>
            </a:xfrm>
            <a:custGeom>
              <a:avLst/>
              <a:gdLst/>
              <a:ahLst/>
              <a:cxnLst/>
              <a:rect l="l" t="t" r="r" b="b"/>
              <a:pathLst>
                <a:path w="31114" h="14604">
                  <a:moveTo>
                    <a:pt x="0" y="0"/>
                  </a:moveTo>
                  <a:lnTo>
                    <a:pt x="5549" y="3902"/>
                  </a:lnTo>
                  <a:lnTo>
                    <a:pt x="10609" y="6682"/>
                  </a:lnTo>
                  <a:lnTo>
                    <a:pt x="18069" y="9671"/>
                  </a:lnTo>
                  <a:lnTo>
                    <a:pt x="30817" y="14199"/>
                  </a:lnTo>
                </a:path>
              </a:pathLst>
            </a:custGeom>
            <a:ln w="33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446705" y="5729319"/>
              <a:ext cx="116205" cy="37465"/>
            </a:xfrm>
            <a:custGeom>
              <a:avLst/>
              <a:gdLst/>
              <a:ahLst/>
              <a:cxnLst/>
              <a:rect l="l" t="t" r="r" b="b"/>
              <a:pathLst>
                <a:path w="116204" h="37464">
                  <a:moveTo>
                    <a:pt x="0" y="0"/>
                  </a:moveTo>
                  <a:lnTo>
                    <a:pt x="48962" y="15425"/>
                  </a:lnTo>
                  <a:lnTo>
                    <a:pt x="77335" y="24416"/>
                  </a:lnTo>
                  <a:lnTo>
                    <a:pt x="95966" y="30433"/>
                  </a:lnTo>
                  <a:lnTo>
                    <a:pt x="115703" y="36942"/>
                  </a:lnTo>
                </a:path>
              </a:pathLst>
            </a:custGeom>
            <a:ln w="32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562408" y="5766262"/>
              <a:ext cx="56515" cy="20955"/>
            </a:xfrm>
            <a:custGeom>
              <a:avLst/>
              <a:gdLst/>
              <a:ahLst/>
              <a:cxnLst/>
              <a:rect l="l" t="t" r="r" b="b"/>
              <a:pathLst>
                <a:path w="56514" h="20954">
                  <a:moveTo>
                    <a:pt x="0" y="0"/>
                  </a:moveTo>
                  <a:lnTo>
                    <a:pt x="18803" y="6250"/>
                  </a:lnTo>
                  <a:lnTo>
                    <a:pt x="30901" y="10453"/>
                  </a:lnTo>
                  <a:lnTo>
                    <a:pt x="41541" y="14517"/>
                  </a:lnTo>
                  <a:lnTo>
                    <a:pt x="55971" y="20349"/>
                  </a:lnTo>
                </a:path>
              </a:pathLst>
            </a:custGeom>
            <a:ln w="31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618379" y="5786611"/>
              <a:ext cx="38100" cy="16510"/>
            </a:xfrm>
            <a:custGeom>
              <a:avLst/>
              <a:gdLst/>
              <a:ahLst/>
              <a:cxnLst/>
              <a:rect l="l" t="t" r="r" b="b"/>
              <a:pathLst>
                <a:path w="38100" h="16510">
                  <a:moveTo>
                    <a:pt x="0" y="0"/>
                  </a:moveTo>
                  <a:lnTo>
                    <a:pt x="14147" y="5766"/>
                  </a:lnTo>
                  <a:lnTo>
                    <a:pt x="22815" y="9364"/>
                  </a:lnTo>
                  <a:lnTo>
                    <a:pt x="29558" y="12303"/>
                  </a:lnTo>
                  <a:lnTo>
                    <a:pt x="37932" y="16090"/>
                  </a:lnTo>
                </a:path>
              </a:pathLst>
            </a:custGeom>
            <a:ln w="30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2" name="object 68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160384" y="5489293"/>
            <a:ext cx="492967" cy="452467"/>
          </a:xfrm>
          <a:prstGeom prst="rect">
            <a:avLst/>
          </a:prstGeom>
        </p:spPr>
      </p:pic>
      <p:pic>
        <p:nvPicPr>
          <p:cNvPr id="683" name="object 683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60054" y="6636099"/>
            <a:ext cx="146216" cy="278440"/>
          </a:xfrm>
          <a:prstGeom prst="rect">
            <a:avLst/>
          </a:prstGeom>
        </p:spPr>
      </p:pic>
      <p:pic>
        <p:nvPicPr>
          <p:cNvPr id="684" name="object 684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81875" y="6754764"/>
            <a:ext cx="150106" cy="161267"/>
          </a:xfrm>
          <a:prstGeom prst="rect">
            <a:avLst/>
          </a:prstGeom>
        </p:spPr>
      </p:pic>
      <p:grpSp>
        <p:nvGrpSpPr>
          <p:cNvPr id="685" name="object 685"/>
          <p:cNvGrpSpPr/>
          <p:nvPr/>
        </p:nvGrpSpPr>
        <p:grpSpPr>
          <a:xfrm>
            <a:off x="705157" y="6653636"/>
            <a:ext cx="48260" cy="193040"/>
            <a:chOff x="705157" y="6653636"/>
            <a:chExt cx="48260" cy="193040"/>
          </a:xfrm>
        </p:grpSpPr>
        <p:sp>
          <p:nvSpPr>
            <p:cNvPr id="686" name="object 686"/>
            <p:cNvSpPr/>
            <p:nvPr/>
          </p:nvSpPr>
          <p:spPr>
            <a:xfrm>
              <a:off x="731657" y="667730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726615" y="66722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5042" y="5070"/>
                  </a:moveTo>
                  <a:lnTo>
                    <a:pt x="1436" y="1235"/>
                  </a:lnTo>
                  <a:lnTo>
                    <a:pt x="0" y="0"/>
                  </a:lnTo>
                </a:path>
              </a:pathLst>
            </a:custGeom>
            <a:ln w="34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724019" y="667099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595" y="1235"/>
                  </a:moveTo>
                  <a:lnTo>
                    <a:pt x="1158" y="0"/>
                  </a:lnTo>
                  <a:lnTo>
                    <a:pt x="0" y="2135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722667" y="6673132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1352" y="0"/>
                  </a:moveTo>
                  <a:lnTo>
                    <a:pt x="193" y="2136"/>
                  </a:lnTo>
                  <a:lnTo>
                    <a:pt x="0" y="10175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722474" y="6683307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193" y="0"/>
                  </a:moveTo>
                  <a:lnTo>
                    <a:pt x="0" y="8039"/>
                  </a:lnTo>
                  <a:lnTo>
                    <a:pt x="1314" y="23060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723788" y="6706368"/>
              <a:ext cx="13335" cy="123825"/>
            </a:xfrm>
            <a:custGeom>
              <a:avLst/>
              <a:gdLst/>
              <a:ahLst/>
              <a:cxnLst/>
              <a:rect l="l" t="t" r="r" b="b"/>
              <a:pathLst>
                <a:path w="13334" h="123825">
                  <a:moveTo>
                    <a:pt x="0" y="0"/>
                  </a:moveTo>
                  <a:lnTo>
                    <a:pt x="6204" y="59822"/>
                  </a:lnTo>
                  <a:lnTo>
                    <a:pt x="9649" y="92660"/>
                  </a:lnTo>
                  <a:lnTo>
                    <a:pt x="11575" y="110121"/>
                  </a:lnTo>
                  <a:lnTo>
                    <a:pt x="13220" y="123814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2" name="object 692"/>
          <p:cNvGrpSpPr/>
          <p:nvPr/>
        </p:nvGrpSpPr>
        <p:grpSpPr>
          <a:xfrm>
            <a:off x="900705" y="6747498"/>
            <a:ext cx="49530" cy="114935"/>
            <a:chOff x="900705" y="6747498"/>
            <a:chExt cx="49530" cy="114935"/>
          </a:xfrm>
        </p:grpSpPr>
        <p:sp>
          <p:nvSpPr>
            <p:cNvPr id="693" name="object 693"/>
            <p:cNvSpPr/>
            <p:nvPr/>
          </p:nvSpPr>
          <p:spPr>
            <a:xfrm>
              <a:off x="923044" y="67681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918116" y="6764910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927" y="3209"/>
                  </a:moveTo>
                  <a:lnTo>
                    <a:pt x="1322" y="521"/>
                  </a:lnTo>
                  <a:lnTo>
                    <a:pt x="0" y="0"/>
                  </a:lnTo>
                </a:path>
              </a:pathLst>
            </a:custGeom>
            <a:ln w="34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932571" y="684467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43" y="114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926877" y="6843560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5694" y="1116"/>
                  </a:moveTo>
                  <a:lnTo>
                    <a:pt x="2430" y="486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7" name="object 697"/>
          <p:cNvGrpSpPr/>
          <p:nvPr/>
        </p:nvGrpSpPr>
        <p:grpSpPr>
          <a:xfrm>
            <a:off x="285404" y="6944446"/>
            <a:ext cx="701675" cy="90170"/>
            <a:chOff x="285404" y="6944446"/>
            <a:chExt cx="701675" cy="90170"/>
          </a:xfrm>
        </p:grpSpPr>
        <p:sp>
          <p:nvSpPr>
            <p:cNvPr id="698" name="object 698"/>
            <p:cNvSpPr/>
            <p:nvPr/>
          </p:nvSpPr>
          <p:spPr>
            <a:xfrm>
              <a:off x="324648" y="701632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72"/>
                  </a:moveTo>
                  <a:lnTo>
                    <a:pt x="19297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18007" y="7014864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640" y="1460"/>
                  </a:moveTo>
                  <a:lnTo>
                    <a:pt x="4805" y="11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07886" y="7011402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09">
                  <a:moveTo>
                    <a:pt x="10121" y="3462"/>
                  </a:moveTo>
                  <a:lnTo>
                    <a:pt x="5315" y="2346"/>
                  </a:lnTo>
                  <a:lnTo>
                    <a:pt x="0" y="0"/>
                  </a:lnTo>
                </a:path>
              </a:pathLst>
            </a:custGeom>
            <a:ln w="34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02571" y="7005259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315" y="6143"/>
                  </a:moveTo>
                  <a:lnTo>
                    <a:pt x="0" y="3796"/>
                  </a:lnTo>
                  <a:lnTo>
                    <a:pt x="615" y="0"/>
                  </a:lnTo>
                </a:path>
              </a:pathLst>
            </a:custGeom>
            <a:ln w="34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03186" y="6996307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10" h="9525">
                  <a:moveTo>
                    <a:pt x="0" y="8951"/>
                  </a:moveTo>
                  <a:lnTo>
                    <a:pt x="615" y="5154"/>
                  </a:lnTo>
                  <a:lnTo>
                    <a:pt x="16458" y="0"/>
                  </a:lnTo>
                </a:path>
              </a:pathLst>
            </a:custGeom>
            <a:ln w="34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19644" y="6985450"/>
              <a:ext cx="53340" cy="11430"/>
            </a:xfrm>
            <a:custGeom>
              <a:avLst/>
              <a:gdLst/>
              <a:ahLst/>
              <a:cxnLst/>
              <a:rect l="l" t="t" r="r" b="b"/>
              <a:pathLst>
                <a:path w="53339" h="11429">
                  <a:moveTo>
                    <a:pt x="0" y="10856"/>
                  </a:moveTo>
                  <a:lnTo>
                    <a:pt x="9743" y="7787"/>
                  </a:lnTo>
                  <a:lnTo>
                    <a:pt x="18535" y="5634"/>
                  </a:lnTo>
                  <a:lnTo>
                    <a:pt x="31365" y="3377"/>
                  </a:lnTo>
                  <a:lnTo>
                    <a:pt x="53223" y="0"/>
                  </a:lnTo>
                </a:path>
              </a:pathLst>
            </a:custGeom>
            <a:ln w="34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72868" y="6974685"/>
              <a:ext cx="95250" cy="10795"/>
            </a:xfrm>
            <a:custGeom>
              <a:avLst/>
              <a:gdLst/>
              <a:ahLst/>
              <a:cxnLst/>
              <a:rect l="l" t="t" r="r" b="b"/>
              <a:pathLst>
                <a:path w="95250" h="10795">
                  <a:moveTo>
                    <a:pt x="0" y="10765"/>
                  </a:moveTo>
                  <a:lnTo>
                    <a:pt x="22512" y="7389"/>
                  </a:lnTo>
                  <a:lnTo>
                    <a:pt x="39927" y="5143"/>
                  </a:lnTo>
                  <a:lnTo>
                    <a:pt x="61161" y="3016"/>
                  </a:lnTo>
                  <a:lnTo>
                    <a:pt x="95135" y="0"/>
                  </a:lnTo>
                </a:path>
              </a:pathLst>
            </a:custGeom>
            <a:ln w="32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68004" y="6965997"/>
              <a:ext cx="127635" cy="8890"/>
            </a:xfrm>
            <a:custGeom>
              <a:avLst/>
              <a:gdLst/>
              <a:ahLst/>
              <a:cxnLst/>
              <a:rect l="l" t="t" r="r" b="b"/>
              <a:pathLst>
                <a:path w="127634" h="8890">
                  <a:moveTo>
                    <a:pt x="0" y="8687"/>
                  </a:moveTo>
                  <a:lnTo>
                    <a:pt x="34474" y="5703"/>
                  </a:lnTo>
                  <a:lnTo>
                    <a:pt x="59215" y="3803"/>
                  </a:lnTo>
                  <a:lnTo>
                    <a:pt x="86144" y="2174"/>
                  </a:lnTo>
                  <a:lnTo>
                    <a:pt x="127187" y="0"/>
                  </a:lnTo>
                </a:path>
              </a:pathLst>
            </a:custGeom>
            <a:ln w="30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595191" y="6960533"/>
              <a:ext cx="137160" cy="5715"/>
            </a:xfrm>
            <a:custGeom>
              <a:avLst/>
              <a:gdLst/>
              <a:ahLst/>
              <a:cxnLst/>
              <a:rect l="l" t="t" r="r" b="b"/>
              <a:pathLst>
                <a:path w="137159" h="5715">
                  <a:moveTo>
                    <a:pt x="0" y="5464"/>
                  </a:moveTo>
                  <a:lnTo>
                    <a:pt x="41198" y="3339"/>
                  </a:lnTo>
                  <a:lnTo>
                    <a:pt x="69216" y="2062"/>
                  </a:lnTo>
                  <a:lnTo>
                    <a:pt x="96911" y="1120"/>
                  </a:lnTo>
                  <a:lnTo>
                    <a:pt x="137141" y="0"/>
                  </a:lnTo>
                </a:path>
              </a:pathLst>
            </a:custGeom>
            <a:ln w="27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732333" y="6958398"/>
              <a:ext cx="120650" cy="2540"/>
            </a:xfrm>
            <a:custGeom>
              <a:avLst/>
              <a:gdLst/>
              <a:ahLst/>
              <a:cxnLst/>
              <a:rect l="l" t="t" r="r" b="b"/>
              <a:pathLst>
                <a:path w="120650" h="2540">
                  <a:moveTo>
                    <a:pt x="0" y="2135"/>
                  </a:moveTo>
                  <a:lnTo>
                    <a:pt x="39968" y="1067"/>
                  </a:lnTo>
                  <a:lnTo>
                    <a:pt x="65836" y="489"/>
                  </a:lnTo>
                  <a:lnTo>
                    <a:pt x="88895" y="199"/>
                  </a:lnTo>
                  <a:lnTo>
                    <a:pt x="120434" y="0"/>
                  </a:lnTo>
                </a:path>
              </a:pathLst>
            </a:custGeom>
            <a:ln w="26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852767" y="6958219"/>
              <a:ext cx="82550" cy="635"/>
            </a:xfrm>
            <a:custGeom>
              <a:avLst/>
              <a:gdLst/>
              <a:ahLst/>
              <a:cxnLst/>
              <a:rect l="l" t="t" r="r" b="b"/>
              <a:pathLst>
                <a:path w="82550" h="634">
                  <a:moveTo>
                    <a:pt x="-13398" y="262"/>
                  </a:moveTo>
                  <a:lnTo>
                    <a:pt x="95756" y="262"/>
                  </a:lnTo>
                </a:path>
              </a:pathLst>
            </a:custGeom>
            <a:ln w="27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935125" y="6958745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5" h="1904">
                  <a:moveTo>
                    <a:pt x="0" y="0"/>
                  </a:moveTo>
                  <a:lnTo>
                    <a:pt x="17247" y="383"/>
                  </a:lnTo>
                  <a:lnTo>
                    <a:pt x="26856" y="654"/>
                  </a:lnTo>
                  <a:lnTo>
                    <a:pt x="32300" y="943"/>
                  </a:lnTo>
                  <a:lnTo>
                    <a:pt x="37053" y="1378"/>
                  </a:lnTo>
                </a:path>
              </a:pathLst>
            </a:custGeom>
            <a:ln w="28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0" name="object 710"/>
          <p:cNvGrpSpPr/>
          <p:nvPr/>
        </p:nvGrpSpPr>
        <p:grpSpPr>
          <a:xfrm>
            <a:off x="1596189" y="6725612"/>
            <a:ext cx="366395" cy="217170"/>
            <a:chOff x="1596189" y="6725612"/>
            <a:chExt cx="366395" cy="217170"/>
          </a:xfrm>
        </p:grpSpPr>
        <p:pic>
          <p:nvPicPr>
            <p:cNvPr id="711" name="object 71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596189" y="6725612"/>
              <a:ext cx="345100" cy="72093"/>
            </a:xfrm>
            <a:prstGeom prst="rect">
              <a:avLst/>
            </a:prstGeom>
          </p:spPr>
        </p:pic>
        <p:sp>
          <p:nvSpPr>
            <p:cNvPr id="712" name="object 712"/>
            <p:cNvSpPr/>
            <p:nvPr/>
          </p:nvSpPr>
          <p:spPr>
            <a:xfrm>
              <a:off x="1691488" y="683953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1720" y="0"/>
                  </a:moveTo>
                  <a:lnTo>
                    <a:pt x="860" y="286"/>
                  </a:lnTo>
                  <a:lnTo>
                    <a:pt x="0" y="57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1677758" y="6840110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69" h="5079">
                  <a:moveTo>
                    <a:pt x="13729" y="0"/>
                  </a:moveTo>
                  <a:lnTo>
                    <a:pt x="4518" y="2917"/>
                  </a:lnTo>
                  <a:lnTo>
                    <a:pt x="0" y="4749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1669449" y="684486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09">
                  <a:moveTo>
                    <a:pt x="8309" y="0"/>
                  </a:moveTo>
                  <a:lnTo>
                    <a:pt x="3791" y="1831"/>
                  </a:lnTo>
                  <a:lnTo>
                    <a:pt x="0" y="3695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1663424" y="6848555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6025" y="0"/>
                  </a:moveTo>
                  <a:lnTo>
                    <a:pt x="2233" y="1863"/>
                  </a:lnTo>
                  <a:lnTo>
                    <a:pt x="0" y="3633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1661190" y="6852189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233" y="0"/>
                  </a:moveTo>
                  <a:lnTo>
                    <a:pt x="0" y="1771"/>
                  </a:lnTo>
                  <a:lnTo>
                    <a:pt x="2057" y="3178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1663248" y="6855368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40">
                  <a:moveTo>
                    <a:pt x="0" y="0"/>
                  </a:moveTo>
                  <a:lnTo>
                    <a:pt x="2057" y="1407"/>
                  </a:lnTo>
                  <a:lnTo>
                    <a:pt x="11121" y="2185"/>
                  </a:lnTo>
                </a:path>
              </a:pathLst>
            </a:custGeom>
            <a:ln w="34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1674370" y="6857553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5" h="1270">
                  <a:moveTo>
                    <a:pt x="0" y="0"/>
                  </a:moveTo>
                  <a:lnTo>
                    <a:pt x="5522" y="447"/>
                  </a:lnTo>
                  <a:lnTo>
                    <a:pt x="10188" y="662"/>
                  </a:lnTo>
                  <a:lnTo>
                    <a:pt x="16541" y="702"/>
                  </a:lnTo>
                  <a:lnTo>
                    <a:pt x="27123" y="627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1701493" y="6856958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80" h="1270">
                  <a:moveTo>
                    <a:pt x="0" y="1223"/>
                  </a:moveTo>
                  <a:lnTo>
                    <a:pt x="10826" y="1119"/>
                  </a:lnTo>
                  <a:lnTo>
                    <a:pt x="18891" y="958"/>
                  </a:lnTo>
                  <a:lnTo>
                    <a:pt x="28203" y="622"/>
                  </a:lnTo>
                  <a:lnTo>
                    <a:pt x="42772" y="0"/>
                  </a:lnTo>
                </a:path>
              </a:pathLst>
            </a:custGeom>
            <a:ln w="33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1744266" y="6854288"/>
              <a:ext cx="50800" cy="3175"/>
            </a:xfrm>
            <a:custGeom>
              <a:avLst/>
              <a:gdLst/>
              <a:ahLst/>
              <a:cxnLst/>
              <a:rect l="l" t="t" r="r" b="b"/>
              <a:pathLst>
                <a:path w="50800" h="3175">
                  <a:moveTo>
                    <a:pt x="0" y="2669"/>
                  </a:moveTo>
                  <a:lnTo>
                    <a:pt x="14689" y="2024"/>
                  </a:lnTo>
                  <a:lnTo>
                    <a:pt x="24842" y="1531"/>
                  </a:lnTo>
                  <a:lnTo>
                    <a:pt x="35190" y="939"/>
                  </a:lnTo>
                  <a:lnTo>
                    <a:pt x="50464" y="0"/>
                  </a:lnTo>
                </a:path>
              </a:pathLst>
            </a:custGeom>
            <a:ln w="327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1794730" y="6847473"/>
              <a:ext cx="93345" cy="6985"/>
            </a:xfrm>
            <a:custGeom>
              <a:avLst/>
              <a:gdLst/>
              <a:ahLst/>
              <a:cxnLst/>
              <a:rect l="l" t="t" r="r" b="b"/>
              <a:pathLst>
                <a:path w="93344" h="6984">
                  <a:moveTo>
                    <a:pt x="0" y="6815"/>
                  </a:moveTo>
                  <a:lnTo>
                    <a:pt x="52070" y="2980"/>
                  </a:lnTo>
                  <a:lnTo>
                    <a:pt x="79104" y="992"/>
                  </a:lnTo>
                  <a:lnTo>
                    <a:pt x="89814" y="212"/>
                  </a:lnTo>
                  <a:lnTo>
                    <a:pt x="92909" y="0"/>
                  </a:lnTo>
                </a:path>
              </a:pathLst>
            </a:custGeom>
            <a:ln w="32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1874980" y="684747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659" y="0"/>
                  </a:moveTo>
                  <a:lnTo>
                    <a:pt x="8026" y="1367"/>
                  </a:lnTo>
                  <a:lnTo>
                    <a:pt x="0" y="2895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1684837" y="692510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1684837" y="6924871"/>
              <a:ext cx="142240" cy="635"/>
            </a:xfrm>
            <a:custGeom>
              <a:avLst/>
              <a:gdLst/>
              <a:ahLst/>
              <a:cxnLst/>
              <a:rect l="l" t="t" r="r" b="b"/>
              <a:pathLst>
                <a:path w="142239" h="634">
                  <a:moveTo>
                    <a:pt x="-16407" y="114"/>
                  </a:moveTo>
                  <a:lnTo>
                    <a:pt x="158590" y="114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1827020" y="6923180"/>
              <a:ext cx="118745" cy="1905"/>
            </a:xfrm>
            <a:custGeom>
              <a:avLst/>
              <a:gdLst/>
              <a:ahLst/>
              <a:cxnLst/>
              <a:rect l="l" t="t" r="r" b="b"/>
              <a:pathLst>
                <a:path w="118744" h="1904">
                  <a:moveTo>
                    <a:pt x="0" y="1691"/>
                  </a:moveTo>
                  <a:lnTo>
                    <a:pt x="69254" y="654"/>
                  </a:lnTo>
                  <a:lnTo>
                    <a:pt x="104681" y="141"/>
                  </a:lnTo>
                  <a:lnTo>
                    <a:pt x="117386" y="0"/>
                  </a:lnTo>
                  <a:lnTo>
                    <a:pt x="118479" y="80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6" name="object 726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2460055" y="6749036"/>
            <a:ext cx="323788" cy="169108"/>
          </a:xfrm>
          <a:prstGeom prst="rect">
            <a:avLst/>
          </a:prstGeom>
        </p:spPr>
      </p:pic>
      <p:pic>
        <p:nvPicPr>
          <p:cNvPr id="727" name="object 727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865531" y="6739497"/>
            <a:ext cx="218357" cy="418278"/>
          </a:xfrm>
          <a:prstGeom prst="rect">
            <a:avLst/>
          </a:prstGeom>
        </p:spPr>
      </p:pic>
      <p:pic>
        <p:nvPicPr>
          <p:cNvPr id="728" name="object 728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3255263" y="6741914"/>
            <a:ext cx="380440" cy="170723"/>
          </a:xfrm>
          <a:prstGeom prst="rect">
            <a:avLst/>
          </a:prstGeom>
        </p:spPr>
      </p:pic>
      <p:grpSp>
        <p:nvGrpSpPr>
          <p:cNvPr id="729" name="object 729"/>
          <p:cNvGrpSpPr/>
          <p:nvPr/>
        </p:nvGrpSpPr>
        <p:grpSpPr>
          <a:xfrm>
            <a:off x="3691903" y="6661466"/>
            <a:ext cx="546100" cy="397510"/>
            <a:chOff x="3691903" y="6661466"/>
            <a:chExt cx="546100" cy="397510"/>
          </a:xfrm>
        </p:grpSpPr>
        <p:pic>
          <p:nvPicPr>
            <p:cNvPr id="730" name="object 73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691903" y="6737298"/>
              <a:ext cx="355185" cy="212020"/>
            </a:xfrm>
            <a:prstGeom prst="rect">
              <a:avLst/>
            </a:prstGeom>
          </p:spPr>
        </p:pic>
        <p:pic>
          <p:nvPicPr>
            <p:cNvPr id="731" name="object 73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043099" y="6661466"/>
              <a:ext cx="194874" cy="397416"/>
            </a:xfrm>
            <a:prstGeom prst="rect">
              <a:avLst/>
            </a:prstGeom>
          </p:spPr>
        </p:pic>
      </p:grpSp>
      <p:pic>
        <p:nvPicPr>
          <p:cNvPr id="732" name="object 73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215304" y="6675716"/>
            <a:ext cx="156588" cy="320587"/>
          </a:xfrm>
          <a:prstGeom prst="rect">
            <a:avLst/>
          </a:prstGeom>
        </p:spPr>
      </p:pic>
      <p:pic>
        <p:nvPicPr>
          <p:cNvPr id="733" name="object 73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4632898" y="6753023"/>
            <a:ext cx="277074" cy="184034"/>
          </a:xfrm>
          <a:prstGeom prst="rect">
            <a:avLst/>
          </a:prstGeom>
        </p:spPr>
      </p:pic>
      <p:pic>
        <p:nvPicPr>
          <p:cNvPr id="734" name="object 734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471096" y="6640848"/>
            <a:ext cx="140107" cy="390506"/>
          </a:xfrm>
          <a:prstGeom prst="rect">
            <a:avLst/>
          </a:prstGeom>
        </p:spPr>
      </p:pic>
      <p:pic>
        <p:nvPicPr>
          <p:cNvPr id="735" name="object 735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774796" y="6781181"/>
            <a:ext cx="153538" cy="326337"/>
          </a:xfrm>
          <a:prstGeom prst="rect">
            <a:avLst/>
          </a:prstGeom>
        </p:spPr>
      </p:pic>
      <p:grpSp>
        <p:nvGrpSpPr>
          <p:cNvPr id="736" name="object 736"/>
          <p:cNvGrpSpPr/>
          <p:nvPr/>
        </p:nvGrpSpPr>
        <p:grpSpPr>
          <a:xfrm>
            <a:off x="6007216" y="6723354"/>
            <a:ext cx="566420" cy="232410"/>
            <a:chOff x="6007216" y="6723354"/>
            <a:chExt cx="566420" cy="232410"/>
          </a:xfrm>
        </p:grpSpPr>
        <p:sp>
          <p:nvSpPr>
            <p:cNvPr id="737" name="object 737"/>
            <p:cNvSpPr/>
            <p:nvPr/>
          </p:nvSpPr>
          <p:spPr>
            <a:xfrm>
              <a:off x="6203728" y="6828279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79" h="634">
                  <a:moveTo>
                    <a:pt x="-17462" y="114"/>
                  </a:moveTo>
                  <a:lnTo>
                    <a:pt x="2216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6171226" y="6828509"/>
              <a:ext cx="33020" cy="1270"/>
            </a:xfrm>
            <a:custGeom>
              <a:avLst/>
              <a:gdLst/>
              <a:ahLst/>
              <a:cxnLst/>
              <a:rect l="l" t="t" r="r" b="b"/>
              <a:pathLst>
                <a:path w="33020" h="1270">
                  <a:moveTo>
                    <a:pt x="32502" y="0"/>
                  </a:moveTo>
                  <a:lnTo>
                    <a:pt x="14751" y="430"/>
                  </a:lnTo>
                  <a:lnTo>
                    <a:pt x="5449" y="652"/>
                  </a:lnTo>
                  <a:lnTo>
                    <a:pt x="1547" y="738"/>
                  </a:lnTo>
                  <a:lnTo>
                    <a:pt x="0" y="758"/>
                  </a:lnTo>
                </a:path>
              </a:pathLst>
            </a:custGeom>
            <a:ln w="34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6171226" y="6829267"/>
              <a:ext cx="66040" cy="5080"/>
            </a:xfrm>
            <a:custGeom>
              <a:avLst/>
              <a:gdLst/>
              <a:ahLst/>
              <a:cxnLst/>
              <a:rect l="l" t="t" r="r" b="b"/>
              <a:pathLst>
                <a:path w="66039" h="5079">
                  <a:moveTo>
                    <a:pt x="0" y="0"/>
                  </a:moveTo>
                  <a:lnTo>
                    <a:pt x="23945" y="1928"/>
                  </a:lnTo>
                  <a:lnTo>
                    <a:pt x="38789" y="3071"/>
                  </a:lnTo>
                  <a:lnTo>
                    <a:pt x="50710" y="3877"/>
                  </a:lnTo>
                  <a:lnTo>
                    <a:pt x="65883" y="4798"/>
                  </a:lnTo>
                </a:path>
              </a:pathLst>
            </a:custGeom>
            <a:ln w="34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6237109" y="6834065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57150" h="3175">
                  <a:moveTo>
                    <a:pt x="0" y="0"/>
                  </a:moveTo>
                  <a:lnTo>
                    <a:pt x="15027" y="888"/>
                  </a:lnTo>
                  <a:lnTo>
                    <a:pt x="25927" y="1466"/>
                  </a:lnTo>
                  <a:lnTo>
                    <a:pt x="38001" y="1988"/>
                  </a:lnTo>
                  <a:lnTo>
                    <a:pt x="56550" y="2708"/>
                  </a:lnTo>
                </a:path>
              </a:pathLst>
            </a:custGeom>
            <a:ln w="33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6293660" y="6836773"/>
              <a:ext cx="64135" cy="1905"/>
            </a:xfrm>
            <a:custGeom>
              <a:avLst/>
              <a:gdLst/>
              <a:ahLst/>
              <a:cxnLst/>
              <a:rect l="l" t="t" r="r" b="b"/>
              <a:pathLst>
                <a:path w="64135" h="1904">
                  <a:moveTo>
                    <a:pt x="0" y="0"/>
                  </a:moveTo>
                  <a:lnTo>
                    <a:pt x="18662" y="706"/>
                  </a:lnTo>
                  <a:lnTo>
                    <a:pt x="31525" y="1137"/>
                  </a:lnTo>
                  <a:lnTo>
                    <a:pt x="44568" y="1468"/>
                  </a:lnTo>
                  <a:lnTo>
                    <a:pt x="63768" y="1875"/>
                  </a:lnTo>
                </a:path>
              </a:pathLst>
            </a:custGeom>
            <a:ln w="319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6357429" y="6838648"/>
              <a:ext cx="106680" cy="1270"/>
            </a:xfrm>
            <a:custGeom>
              <a:avLst/>
              <a:gdLst/>
              <a:ahLst/>
              <a:cxnLst/>
              <a:rect l="l" t="t" r="r" b="b"/>
              <a:pathLst>
                <a:path w="106679" h="1270">
                  <a:moveTo>
                    <a:pt x="-15520" y="468"/>
                  </a:moveTo>
                  <a:lnTo>
                    <a:pt x="122138" y="468"/>
                  </a:lnTo>
                </a:path>
              </a:pathLst>
            </a:custGeom>
            <a:ln w="31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6464047" y="6838513"/>
              <a:ext cx="39370" cy="1270"/>
            </a:xfrm>
            <a:custGeom>
              <a:avLst/>
              <a:gdLst/>
              <a:ahLst/>
              <a:cxnLst/>
              <a:rect l="l" t="t" r="r" b="b"/>
              <a:pathLst>
                <a:path w="39370" h="1270">
                  <a:moveTo>
                    <a:pt x="0" y="999"/>
                  </a:moveTo>
                  <a:lnTo>
                    <a:pt x="21887" y="574"/>
                  </a:lnTo>
                  <a:lnTo>
                    <a:pt x="33261" y="328"/>
                  </a:lnTo>
                  <a:lnTo>
                    <a:pt x="37790" y="168"/>
                  </a:lnTo>
                  <a:lnTo>
                    <a:pt x="39145" y="0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6488646" y="6838513"/>
              <a:ext cx="14604" cy="1270"/>
            </a:xfrm>
            <a:custGeom>
              <a:avLst/>
              <a:gdLst/>
              <a:ahLst/>
              <a:cxnLst/>
              <a:rect l="l" t="t" r="r" b="b"/>
              <a:pathLst>
                <a:path w="14604" h="1270">
                  <a:moveTo>
                    <a:pt x="14547" y="0"/>
                  </a:moveTo>
                  <a:lnTo>
                    <a:pt x="6887" y="282"/>
                  </a:lnTo>
                  <a:lnTo>
                    <a:pt x="0" y="778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6437635" y="67559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6427563" y="6748556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10072" y="7440"/>
                  </a:moveTo>
                  <a:lnTo>
                    <a:pt x="3885" y="2971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6422023" y="674305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5539" y="5501"/>
                  </a:moveTo>
                  <a:lnTo>
                    <a:pt x="1654" y="2530"/>
                  </a:lnTo>
                  <a:lnTo>
                    <a:pt x="0" y="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6420369" y="674052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1654" y="2530"/>
                  </a:moveTo>
                  <a:lnTo>
                    <a:pt x="0" y="0"/>
                  </a:lnTo>
                  <a:lnTo>
                    <a:pt x="3747" y="433"/>
                  </a:lnTo>
                </a:path>
              </a:pathLst>
            </a:custGeom>
            <a:ln w="34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6424116" y="6740957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5" h="5079">
                  <a:moveTo>
                    <a:pt x="0" y="0"/>
                  </a:moveTo>
                  <a:lnTo>
                    <a:pt x="3747" y="433"/>
                  </a:lnTo>
                  <a:lnTo>
                    <a:pt x="13333" y="5002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6437450" y="6745959"/>
              <a:ext cx="86995" cy="43180"/>
            </a:xfrm>
            <a:custGeom>
              <a:avLst/>
              <a:gdLst/>
              <a:ahLst/>
              <a:cxnLst/>
              <a:rect l="l" t="t" r="r" b="b"/>
              <a:pathLst>
                <a:path w="86995" h="43179">
                  <a:moveTo>
                    <a:pt x="0" y="0"/>
                  </a:moveTo>
                  <a:lnTo>
                    <a:pt x="42155" y="20578"/>
                  </a:lnTo>
                  <a:lnTo>
                    <a:pt x="65264" y="31924"/>
                  </a:lnTo>
                  <a:lnTo>
                    <a:pt x="77477" y="38078"/>
                  </a:lnTo>
                  <a:lnTo>
                    <a:pt x="86945" y="43076"/>
                  </a:lnTo>
                </a:path>
              </a:pathLst>
            </a:custGeom>
            <a:ln w="329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6524396" y="6789035"/>
              <a:ext cx="23495" cy="14604"/>
            </a:xfrm>
            <a:custGeom>
              <a:avLst/>
              <a:gdLst/>
              <a:ahLst/>
              <a:cxnLst/>
              <a:rect l="l" t="t" r="r" b="b"/>
              <a:pathLst>
                <a:path w="23495" h="14604">
                  <a:moveTo>
                    <a:pt x="0" y="0"/>
                  </a:moveTo>
                  <a:lnTo>
                    <a:pt x="8471" y="4544"/>
                  </a:lnTo>
                  <a:lnTo>
                    <a:pt x="13704" y="7516"/>
                  </a:lnTo>
                  <a:lnTo>
                    <a:pt x="17867" y="10227"/>
                  </a:lnTo>
                  <a:lnTo>
                    <a:pt x="23128" y="13988"/>
                  </a:lnTo>
                </a:path>
              </a:pathLst>
            </a:custGeom>
            <a:ln w="32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6547524" y="6803023"/>
              <a:ext cx="9525" cy="12065"/>
            </a:xfrm>
            <a:custGeom>
              <a:avLst/>
              <a:gdLst/>
              <a:ahLst/>
              <a:cxnLst/>
              <a:rect l="l" t="t" r="r" b="b"/>
              <a:pathLst>
                <a:path w="9525" h="12065">
                  <a:moveTo>
                    <a:pt x="0" y="0"/>
                  </a:moveTo>
                  <a:lnTo>
                    <a:pt x="8709" y="6298"/>
                  </a:lnTo>
                  <a:lnTo>
                    <a:pt x="8980" y="11740"/>
                  </a:lnTo>
                </a:path>
              </a:pathLst>
            </a:custGeom>
            <a:ln w="329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6546935" y="6814764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59" h="11429">
                  <a:moveTo>
                    <a:pt x="9569" y="0"/>
                  </a:moveTo>
                  <a:lnTo>
                    <a:pt x="9841" y="5443"/>
                  </a:lnTo>
                  <a:lnTo>
                    <a:pt x="0" y="11390"/>
                  </a:lnTo>
                </a:path>
              </a:pathLst>
            </a:custGeom>
            <a:ln w="33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6517932" y="6826154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09" h="14604">
                  <a:moveTo>
                    <a:pt x="29003" y="0"/>
                  </a:moveTo>
                  <a:lnTo>
                    <a:pt x="23014" y="3564"/>
                  </a:lnTo>
                  <a:lnTo>
                    <a:pt x="17997" y="6213"/>
                  </a:lnTo>
                  <a:lnTo>
                    <a:pt x="11232" y="9261"/>
                  </a:lnTo>
                  <a:lnTo>
                    <a:pt x="0" y="14023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6474719" y="6840177"/>
              <a:ext cx="43815" cy="18415"/>
            </a:xfrm>
            <a:custGeom>
              <a:avLst/>
              <a:gdLst/>
              <a:ahLst/>
              <a:cxnLst/>
              <a:rect l="l" t="t" r="r" b="b"/>
              <a:pathLst>
                <a:path w="43815" h="18415">
                  <a:moveTo>
                    <a:pt x="43212" y="0"/>
                  </a:moveTo>
                  <a:lnTo>
                    <a:pt x="31759" y="4823"/>
                  </a:lnTo>
                  <a:lnTo>
                    <a:pt x="23440" y="8301"/>
                  </a:lnTo>
                  <a:lnTo>
                    <a:pt x="14204" y="12116"/>
                  </a:lnTo>
                  <a:lnTo>
                    <a:pt x="0" y="17952"/>
                  </a:lnTo>
                </a:path>
              </a:pathLst>
            </a:custGeom>
            <a:ln w="33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6427835" y="6858129"/>
              <a:ext cx="46990" cy="20955"/>
            </a:xfrm>
            <a:custGeom>
              <a:avLst/>
              <a:gdLst/>
              <a:ahLst/>
              <a:cxnLst/>
              <a:rect l="l" t="t" r="r" b="b"/>
              <a:pathLst>
                <a:path w="46989" h="20954">
                  <a:moveTo>
                    <a:pt x="46883" y="0"/>
                  </a:moveTo>
                  <a:lnTo>
                    <a:pt x="32621" y="5875"/>
                  </a:lnTo>
                  <a:lnTo>
                    <a:pt x="22984" y="9966"/>
                  </a:lnTo>
                  <a:lnTo>
                    <a:pt x="13575" y="14193"/>
                  </a:lnTo>
                  <a:lnTo>
                    <a:pt x="0" y="20476"/>
                  </a:lnTo>
                </a:path>
              </a:pathLst>
            </a:custGeom>
            <a:ln w="32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6389819" y="6878606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38100" h="19050">
                  <a:moveTo>
                    <a:pt x="38016" y="0"/>
                  </a:moveTo>
                  <a:lnTo>
                    <a:pt x="24579" y="6253"/>
                  </a:lnTo>
                  <a:lnTo>
                    <a:pt x="16140" y="10273"/>
                  </a:lnTo>
                  <a:lnTo>
                    <a:pt x="9135" y="13804"/>
                  </a:lnTo>
                  <a:lnTo>
                    <a:pt x="0" y="18588"/>
                  </a:lnTo>
                </a:path>
              </a:pathLst>
            </a:custGeom>
            <a:ln w="31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6140131" y="678763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0" y="114"/>
                  </a:moveTo>
                  <a:lnTo>
                    <a:pt x="229" y="57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6140590" y="6783459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0" y="4175"/>
                  </a:moveTo>
                  <a:lnTo>
                    <a:pt x="7663" y="0"/>
                  </a:lnTo>
                  <a:lnTo>
                    <a:pt x="7344" y="683"/>
                  </a:lnTo>
                </a:path>
              </a:pathLst>
            </a:custGeom>
            <a:ln w="34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6123443" y="6784142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4" h="17779">
                  <a:moveTo>
                    <a:pt x="24491" y="0"/>
                  </a:moveTo>
                  <a:lnTo>
                    <a:pt x="17156" y="5584"/>
                  </a:lnTo>
                  <a:lnTo>
                    <a:pt x="12160" y="9279"/>
                  </a:lnTo>
                  <a:lnTo>
                    <a:pt x="7207" y="12736"/>
                  </a:lnTo>
                  <a:lnTo>
                    <a:pt x="0" y="17605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6095396" y="6801747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28047" y="0"/>
                  </a:moveTo>
                  <a:lnTo>
                    <a:pt x="20784" y="4873"/>
                  </a:lnTo>
                  <a:lnTo>
                    <a:pt x="15442" y="8359"/>
                  </a:lnTo>
                  <a:lnTo>
                    <a:pt x="9390" y="12134"/>
                  </a:lnTo>
                  <a:lnTo>
                    <a:pt x="0" y="17873"/>
                  </a:lnTo>
                </a:path>
              </a:pathLst>
            </a:custGeom>
            <a:ln w="34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6038587" y="6819621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90">
                  <a:moveTo>
                    <a:pt x="56809" y="0"/>
                  </a:moveTo>
                  <a:lnTo>
                    <a:pt x="29873" y="16075"/>
                  </a:lnTo>
                  <a:lnTo>
                    <a:pt x="14977" y="24989"/>
                  </a:lnTo>
                  <a:lnTo>
                    <a:pt x="6795" y="29942"/>
                  </a:lnTo>
                  <a:lnTo>
                    <a:pt x="0" y="34133"/>
                  </a:lnTo>
                </a:path>
              </a:pathLst>
            </a:custGeom>
            <a:ln w="32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6026011" y="6853754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575" y="0"/>
                  </a:moveTo>
                  <a:lnTo>
                    <a:pt x="2073" y="6502"/>
                  </a:lnTo>
                  <a:lnTo>
                    <a:pt x="0" y="10583"/>
                  </a:lnTo>
                </a:path>
              </a:pathLst>
            </a:custGeom>
            <a:ln w="32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6023937" y="6864337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2073" y="0"/>
                  </a:moveTo>
                  <a:lnTo>
                    <a:pt x="0" y="4080"/>
                  </a:lnTo>
                  <a:lnTo>
                    <a:pt x="7896" y="7990"/>
                  </a:lnTo>
                </a:path>
              </a:pathLst>
            </a:custGeom>
            <a:ln w="33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6031834" y="6872328"/>
              <a:ext cx="25400" cy="9525"/>
            </a:xfrm>
            <a:custGeom>
              <a:avLst/>
              <a:gdLst/>
              <a:ahLst/>
              <a:cxnLst/>
              <a:rect l="l" t="t" r="r" b="b"/>
              <a:pathLst>
                <a:path w="25400" h="9525">
                  <a:moveTo>
                    <a:pt x="0" y="0"/>
                  </a:moveTo>
                  <a:lnTo>
                    <a:pt x="4837" y="2343"/>
                  </a:lnTo>
                  <a:lnTo>
                    <a:pt x="9083" y="4091"/>
                  </a:lnTo>
                  <a:lnTo>
                    <a:pt x="15109" y="6114"/>
                  </a:lnTo>
                  <a:lnTo>
                    <a:pt x="25285" y="9281"/>
                  </a:lnTo>
                </a:path>
              </a:pathLst>
            </a:custGeom>
            <a:ln w="34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6057120" y="6881609"/>
              <a:ext cx="88900" cy="27940"/>
            </a:xfrm>
            <a:custGeom>
              <a:avLst/>
              <a:gdLst/>
              <a:ahLst/>
              <a:cxnLst/>
              <a:rect l="l" t="t" r="r" b="b"/>
              <a:pathLst>
                <a:path w="88900" h="27940">
                  <a:moveTo>
                    <a:pt x="0" y="0"/>
                  </a:moveTo>
                  <a:lnTo>
                    <a:pt x="37456" y="11262"/>
                  </a:lnTo>
                  <a:lnTo>
                    <a:pt x="59146" y="17865"/>
                  </a:lnTo>
                  <a:lnTo>
                    <a:pt x="73353" y="22375"/>
                  </a:lnTo>
                  <a:lnTo>
                    <a:pt x="88360" y="27356"/>
                  </a:lnTo>
                </a:path>
              </a:pathLst>
            </a:custGeom>
            <a:ln w="32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6145480" y="6908966"/>
              <a:ext cx="43815" cy="16510"/>
            </a:xfrm>
            <a:custGeom>
              <a:avLst/>
              <a:gdLst/>
              <a:ahLst/>
              <a:cxnLst/>
              <a:rect l="l" t="t" r="r" b="b"/>
              <a:pathLst>
                <a:path w="43814" h="16509">
                  <a:moveTo>
                    <a:pt x="0" y="0"/>
                  </a:moveTo>
                  <a:lnTo>
                    <a:pt x="14303" y="4803"/>
                  </a:lnTo>
                  <a:lnTo>
                    <a:pt x="23587" y="8079"/>
                  </a:lnTo>
                  <a:lnTo>
                    <a:pt x="31914" y="11331"/>
                  </a:lnTo>
                  <a:lnTo>
                    <a:pt x="43349" y="16068"/>
                  </a:lnTo>
                </a:path>
              </a:pathLst>
            </a:custGeom>
            <a:ln w="31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6188829" y="6925034"/>
              <a:ext cx="31115" cy="14604"/>
            </a:xfrm>
            <a:custGeom>
              <a:avLst/>
              <a:gdLst/>
              <a:ahLst/>
              <a:cxnLst/>
              <a:rect l="l" t="t" r="r" b="b"/>
              <a:pathLst>
                <a:path w="31114" h="14604">
                  <a:moveTo>
                    <a:pt x="0" y="0"/>
                  </a:moveTo>
                  <a:lnTo>
                    <a:pt x="11236" y="4709"/>
                  </a:lnTo>
                  <a:lnTo>
                    <a:pt x="18173" y="7775"/>
                  </a:lnTo>
                  <a:lnTo>
                    <a:pt x="23681" y="10544"/>
                  </a:lnTo>
                  <a:lnTo>
                    <a:pt x="30633" y="14362"/>
                  </a:lnTo>
                </a:path>
              </a:pathLst>
            </a:custGeom>
            <a:ln w="31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9" name="object 769"/>
          <p:cNvGrpSpPr/>
          <p:nvPr/>
        </p:nvGrpSpPr>
        <p:grpSpPr>
          <a:xfrm>
            <a:off x="6785375" y="6665733"/>
            <a:ext cx="490220" cy="445134"/>
            <a:chOff x="6785375" y="6665733"/>
            <a:chExt cx="490220" cy="445134"/>
          </a:xfrm>
        </p:grpSpPr>
        <p:pic>
          <p:nvPicPr>
            <p:cNvPr id="770" name="object 77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785375" y="6745223"/>
              <a:ext cx="255881" cy="310113"/>
            </a:xfrm>
            <a:prstGeom prst="rect">
              <a:avLst/>
            </a:prstGeom>
          </p:spPr>
        </p:pic>
        <p:pic>
          <p:nvPicPr>
            <p:cNvPr id="771" name="object 77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039136" y="6665733"/>
              <a:ext cx="236141" cy="444961"/>
            </a:xfrm>
            <a:prstGeom prst="rect">
              <a:avLst/>
            </a:prstGeom>
          </p:spPr>
        </p:pic>
      </p:grpSp>
      <p:pic>
        <p:nvPicPr>
          <p:cNvPr id="772" name="object 77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1639444" y="7634101"/>
            <a:ext cx="319997" cy="72085"/>
          </a:xfrm>
          <a:prstGeom prst="rect">
            <a:avLst/>
          </a:prstGeom>
        </p:spPr>
      </p:pic>
      <p:grpSp>
        <p:nvGrpSpPr>
          <p:cNvPr id="773" name="object 773"/>
          <p:cNvGrpSpPr/>
          <p:nvPr/>
        </p:nvGrpSpPr>
        <p:grpSpPr>
          <a:xfrm>
            <a:off x="1648691" y="7741494"/>
            <a:ext cx="346075" cy="59690"/>
            <a:chOff x="1648691" y="7741494"/>
            <a:chExt cx="346075" cy="59690"/>
          </a:xfrm>
        </p:grpSpPr>
        <p:sp>
          <p:nvSpPr>
            <p:cNvPr id="774" name="object 774"/>
            <p:cNvSpPr/>
            <p:nvPr/>
          </p:nvSpPr>
          <p:spPr>
            <a:xfrm>
              <a:off x="1655898" y="7764025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30" h="35559">
                  <a:moveTo>
                    <a:pt x="0" y="35154"/>
                  </a:moveTo>
                  <a:lnTo>
                    <a:pt x="36759" y="35154"/>
                  </a:lnTo>
                  <a:lnTo>
                    <a:pt x="36759" y="0"/>
                  </a:lnTo>
                  <a:lnTo>
                    <a:pt x="0" y="0"/>
                  </a:lnTo>
                  <a:lnTo>
                    <a:pt x="0" y="35154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1666042" y="7781717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4">
                  <a:moveTo>
                    <a:pt x="7318" y="0"/>
                  </a:moveTo>
                  <a:lnTo>
                    <a:pt x="0" y="1258"/>
                  </a:lnTo>
                  <a:lnTo>
                    <a:pt x="693" y="1658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1649440" y="7766081"/>
              <a:ext cx="43815" cy="35560"/>
            </a:xfrm>
            <a:custGeom>
              <a:avLst/>
              <a:gdLst/>
              <a:ahLst/>
              <a:cxnLst/>
              <a:rect l="l" t="t" r="r" b="b"/>
              <a:pathLst>
                <a:path w="43814" h="35559">
                  <a:moveTo>
                    <a:pt x="0" y="34989"/>
                  </a:moveTo>
                  <a:lnTo>
                    <a:pt x="43616" y="34989"/>
                  </a:lnTo>
                  <a:lnTo>
                    <a:pt x="43616" y="0"/>
                  </a:lnTo>
                  <a:lnTo>
                    <a:pt x="0" y="0"/>
                  </a:lnTo>
                  <a:lnTo>
                    <a:pt x="0" y="34989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1675761" y="7781959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39" h="1904">
                  <a:moveTo>
                    <a:pt x="0" y="1571"/>
                  </a:moveTo>
                  <a:lnTo>
                    <a:pt x="5116" y="1408"/>
                  </a:lnTo>
                  <a:lnTo>
                    <a:pt x="9686" y="1191"/>
                  </a:lnTo>
                  <a:lnTo>
                    <a:pt x="16286" y="770"/>
                  </a:lnTo>
                  <a:lnTo>
                    <a:pt x="27495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1703256" y="7760985"/>
              <a:ext cx="229870" cy="21590"/>
            </a:xfrm>
            <a:custGeom>
              <a:avLst/>
              <a:gdLst/>
              <a:ahLst/>
              <a:cxnLst/>
              <a:rect l="l" t="t" r="r" b="b"/>
              <a:pathLst>
                <a:path w="229869" h="21590">
                  <a:moveTo>
                    <a:pt x="0" y="20974"/>
                  </a:moveTo>
                  <a:lnTo>
                    <a:pt x="119951" y="9902"/>
                  </a:lnTo>
                  <a:lnTo>
                    <a:pt x="183814" y="4026"/>
                  </a:lnTo>
                  <a:lnTo>
                    <a:pt x="213081" y="1381"/>
                  </a:lnTo>
                  <a:lnTo>
                    <a:pt x="229243" y="0"/>
                  </a:lnTo>
                </a:path>
              </a:pathLst>
            </a:custGeom>
            <a:ln w="30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1932500" y="7758404"/>
              <a:ext cx="33655" cy="3175"/>
            </a:xfrm>
            <a:custGeom>
              <a:avLst/>
              <a:gdLst/>
              <a:ahLst/>
              <a:cxnLst/>
              <a:rect l="l" t="t" r="r" b="b"/>
              <a:pathLst>
                <a:path w="33655" h="3175">
                  <a:moveTo>
                    <a:pt x="0" y="2581"/>
                  </a:moveTo>
                  <a:lnTo>
                    <a:pt x="13099" y="1487"/>
                  </a:lnTo>
                  <a:lnTo>
                    <a:pt x="20926" y="853"/>
                  </a:lnTo>
                  <a:lnTo>
                    <a:pt x="26594" y="438"/>
                  </a:lnTo>
                  <a:lnTo>
                    <a:pt x="33218" y="0"/>
                  </a:lnTo>
                </a:path>
              </a:pathLst>
            </a:custGeom>
            <a:ln w="31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1965718" y="7757695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70">
                  <a:moveTo>
                    <a:pt x="0" y="708"/>
                  </a:moveTo>
                  <a:lnTo>
                    <a:pt x="10853" y="0"/>
                  </a:lnTo>
                  <a:lnTo>
                    <a:pt x="11255" y="608"/>
                  </a:lnTo>
                </a:path>
              </a:pathLst>
            </a:custGeom>
            <a:ln w="32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969156" y="7758304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40">
                  <a:moveTo>
                    <a:pt x="7818" y="0"/>
                  </a:moveTo>
                  <a:lnTo>
                    <a:pt x="8220" y="608"/>
                  </a:lnTo>
                  <a:lnTo>
                    <a:pt x="0" y="2213"/>
                  </a:lnTo>
                </a:path>
              </a:pathLst>
            </a:custGeom>
            <a:ln w="33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1948993" y="7760517"/>
              <a:ext cx="20320" cy="3810"/>
            </a:xfrm>
            <a:custGeom>
              <a:avLst/>
              <a:gdLst/>
              <a:ahLst/>
              <a:cxnLst/>
              <a:rect l="l" t="t" r="r" b="b"/>
              <a:pathLst>
                <a:path w="20319" h="3809">
                  <a:moveTo>
                    <a:pt x="20162" y="0"/>
                  </a:moveTo>
                  <a:lnTo>
                    <a:pt x="11941" y="1604"/>
                  </a:lnTo>
                  <a:lnTo>
                    <a:pt x="0" y="3267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3" name="object 783"/>
          <p:cNvGrpSpPr/>
          <p:nvPr/>
        </p:nvGrpSpPr>
        <p:grpSpPr>
          <a:xfrm>
            <a:off x="1665603" y="7852590"/>
            <a:ext cx="370205" cy="66675"/>
            <a:chOff x="1665603" y="7852590"/>
            <a:chExt cx="370205" cy="66675"/>
          </a:xfrm>
        </p:grpSpPr>
        <p:pic>
          <p:nvPicPr>
            <p:cNvPr id="784" name="object 78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665603" y="7852590"/>
              <a:ext cx="80190" cy="66104"/>
            </a:xfrm>
            <a:prstGeom prst="rect">
              <a:avLst/>
            </a:prstGeom>
          </p:spPr>
        </p:pic>
        <p:sp>
          <p:nvSpPr>
            <p:cNvPr id="785" name="object 785"/>
            <p:cNvSpPr/>
            <p:nvPr/>
          </p:nvSpPr>
          <p:spPr>
            <a:xfrm>
              <a:off x="1728500" y="7879643"/>
              <a:ext cx="290830" cy="20955"/>
            </a:xfrm>
            <a:custGeom>
              <a:avLst/>
              <a:gdLst/>
              <a:ahLst/>
              <a:cxnLst/>
              <a:rect l="l" t="t" r="r" b="b"/>
              <a:pathLst>
                <a:path w="290830" h="20954">
                  <a:moveTo>
                    <a:pt x="0" y="20646"/>
                  </a:moveTo>
                  <a:lnTo>
                    <a:pt x="169731" y="8560"/>
                  </a:lnTo>
                  <a:lnTo>
                    <a:pt x="256599" y="2381"/>
                  </a:lnTo>
                  <a:lnTo>
                    <a:pt x="287866" y="173"/>
                  </a:lnTo>
                  <a:lnTo>
                    <a:pt x="290792" y="0"/>
                  </a:lnTo>
                </a:path>
              </a:pathLst>
            </a:custGeom>
            <a:ln w="32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6" name="object 786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362851" y="7622235"/>
            <a:ext cx="162900" cy="355785"/>
          </a:xfrm>
          <a:prstGeom prst="rect">
            <a:avLst/>
          </a:prstGeom>
        </p:spPr>
      </p:pic>
      <p:pic>
        <p:nvPicPr>
          <p:cNvPr id="787" name="object 787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2649560" y="7711736"/>
            <a:ext cx="281424" cy="157005"/>
          </a:xfrm>
          <a:prstGeom prst="rect">
            <a:avLst/>
          </a:prstGeom>
        </p:spPr>
      </p:pic>
      <p:pic>
        <p:nvPicPr>
          <p:cNvPr id="788" name="object 788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080572" y="7695084"/>
            <a:ext cx="198026" cy="342175"/>
          </a:xfrm>
          <a:prstGeom prst="rect">
            <a:avLst/>
          </a:prstGeom>
        </p:spPr>
      </p:pic>
      <p:pic>
        <p:nvPicPr>
          <p:cNvPr id="789" name="object 789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3529905" y="7707361"/>
            <a:ext cx="401374" cy="181887"/>
          </a:xfrm>
          <a:prstGeom prst="rect">
            <a:avLst/>
          </a:prstGeom>
        </p:spPr>
      </p:pic>
      <p:pic>
        <p:nvPicPr>
          <p:cNvPr id="790" name="object 790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093728" y="7688626"/>
            <a:ext cx="501034" cy="382276"/>
          </a:xfrm>
          <a:prstGeom prst="rect">
            <a:avLst/>
          </a:prstGeom>
        </p:spPr>
      </p:pic>
      <p:pic>
        <p:nvPicPr>
          <p:cNvPr id="791" name="object 79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876804" y="7752622"/>
            <a:ext cx="323156" cy="209745"/>
          </a:xfrm>
          <a:prstGeom prst="rect">
            <a:avLst/>
          </a:prstGeom>
        </p:spPr>
      </p:pic>
      <p:pic>
        <p:nvPicPr>
          <p:cNvPr id="792" name="object 79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5426284" y="7681469"/>
            <a:ext cx="286242" cy="457710"/>
          </a:xfrm>
          <a:prstGeom prst="rect">
            <a:avLst/>
          </a:prstGeom>
        </p:spPr>
      </p:pic>
      <p:pic>
        <p:nvPicPr>
          <p:cNvPr id="793" name="object 79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847236" y="7814858"/>
            <a:ext cx="179664" cy="290367"/>
          </a:xfrm>
          <a:prstGeom prst="rect">
            <a:avLst/>
          </a:prstGeom>
        </p:spPr>
      </p:pic>
      <p:pic>
        <p:nvPicPr>
          <p:cNvPr id="794" name="object 79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6230782" y="7786364"/>
            <a:ext cx="305853" cy="199114"/>
          </a:xfrm>
          <a:prstGeom prst="rect">
            <a:avLst/>
          </a:prstGeom>
        </p:spPr>
      </p:pic>
      <p:grpSp>
        <p:nvGrpSpPr>
          <p:cNvPr id="795" name="object 795"/>
          <p:cNvGrpSpPr/>
          <p:nvPr/>
        </p:nvGrpSpPr>
        <p:grpSpPr>
          <a:xfrm>
            <a:off x="6629701" y="7686677"/>
            <a:ext cx="440055" cy="494665"/>
            <a:chOff x="6629701" y="7686677"/>
            <a:chExt cx="440055" cy="494665"/>
          </a:xfrm>
        </p:grpSpPr>
        <p:pic>
          <p:nvPicPr>
            <p:cNvPr id="796" name="object 79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629701" y="7784024"/>
              <a:ext cx="250597" cy="397153"/>
            </a:xfrm>
            <a:prstGeom prst="rect">
              <a:avLst/>
            </a:prstGeom>
          </p:spPr>
        </p:pic>
        <p:pic>
          <p:nvPicPr>
            <p:cNvPr id="797" name="object 79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838971" y="7686677"/>
              <a:ext cx="230655" cy="414878"/>
            </a:xfrm>
            <a:prstGeom prst="rect">
              <a:avLst/>
            </a:prstGeom>
          </p:spPr>
        </p:pic>
      </p:grpSp>
      <p:pic>
        <p:nvPicPr>
          <p:cNvPr id="798" name="object 79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323684" y="7821302"/>
            <a:ext cx="326243" cy="240999"/>
          </a:xfrm>
          <a:prstGeom prst="rect">
            <a:avLst/>
          </a:prstGeom>
        </p:spPr>
      </p:pic>
      <p:grpSp>
        <p:nvGrpSpPr>
          <p:cNvPr id="799" name="object 799"/>
          <p:cNvGrpSpPr/>
          <p:nvPr/>
        </p:nvGrpSpPr>
        <p:grpSpPr>
          <a:xfrm>
            <a:off x="7894977" y="7750254"/>
            <a:ext cx="492759" cy="512445"/>
            <a:chOff x="7894977" y="7750254"/>
            <a:chExt cx="492759" cy="512445"/>
          </a:xfrm>
        </p:grpSpPr>
        <p:pic>
          <p:nvPicPr>
            <p:cNvPr id="800" name="object 80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894977" y="7750254"/>
              <a:ext cx="184923" cy="400985"/>
            </a:xfrm>
            <a:prstGeom prst="rect">
              <a:avLst/>
            </a:prstGeom>
          </p:spPr>
        </p:pic>
        <p:pic>
          <p:nvPicPr>
            <p:cNvPr id="801" name="object 80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108945" y="7872504"/>
              <a:ext cx="278717" cy="389883"/>
            </a:xfrm>
            <a:prstGeom prst="rect">
              <a:avLst/>
            </a:prstGeom>
          </p:spPr>
        </p:pic>
      </p:grpSp>
      <p:pic>
        <p:nvPicPr>
          <p:cNvPr id="802" name="object 80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8462766" y="7839192"/>
            <a:ext cx="357429" cy="207665"/>
          </a:xfrm>
          <a:prstGeom prst="rect">
            <a:avLst/>
          </a:prstGeom>
        </p:spPr>
      </p:pic>
      <p:grpSp>
        <p:nvGrpSpPr>
          <p:cNvPr id="803" name="object 803"/>
          <p:cNvGrpSpPr/>
          <p:nvPr/>
        </p:nvGrpSpPr>
        <p:grpSpPr>
          <a:xfrm>
            <a:off x="8865939" y="7744224"/>
            <a:ext cx="483870" cy="483870"/>
            <a:chOff x="8865939" y="7744224"/>
            <a:chExt cx="483870" cy="483870"/>
          </a:xfrm>
        </p:grpSpPr>
        <p:pic>
          <p:nvPicPr>
            <p:cNvPr id="804" name="object 80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865939" y="7872805"/>
              <a:ext cx="232386" cy="354917"/>
            </a:xfrm>
            <a:prstGeom prst="rect">
              <a:avLst/>
            </a:prstGeom>
          </p:spPr>
        </p:pic>
        <p:pic>
          <p:nvPicPr>
            <p:cNvPr id="805" name="object 80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9083532" y="7744224"/>
              <a:ext cx="265890" cy="458774"/>
            </a:xfrm>
            <a:prstGeom prst="rect">
              <a:avLst/>
            </a:prstGeom>
          </p:spPr>
        </p:pic>
      </p:grpSp>
      <p:grpSp>
        <p:nvGrpSpPr>
          <p:cNvPr id="806" name="object 806"/>
          <p:cNvGrpSpPr/>
          <p:nvPr/>
        </p:nvGrpSpPr>
        <p:grpSpPr>
          <a:xfrm>
            <a:off x="1615415" y="8754292"/>
            <a:ext cx="356870" cy="159385"/>
            <a:chOff x="1615415" y="8754292"/>
            <a:chExt cx="356870" cy="159385"/>
          </a:xfrm>
        </p:grpSpPr>
        <p:pic>
          <p:nvPicPr>
            <p:cNvPr id="807" name="object 807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615415" y="8754292"/>
              <a:ext cx="342633" cy="72921"/>
            </a:xfrm>
            <a:prstGeom prst="rect">
              <a:avLst/>
            </a:prstGeom>
          </p:spPr>
        </p:pic>
        <p:sp>
          <p:nvSpPr>
            <p:cNvPr id="808" name="object 808"/>
            <p:cNvSpPr/>
            <p:nvPr/>
          </p:nvSpPr>
          <p:spPr>
            <a:xfrm>
              <a:off x="1691894" y="887429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2064" y="0"/>
                  </a:moveTo>
                  <a:lnTo>
                    <a:pt x="1031" y="286"/>
                  </a:lnTo>
                  <a:lnTo>
                    <a:pt x="0" y="57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1670641" y="8874872"/>
              <a:ext cx="21590" cy="8255"/>
            </a:xfrm>
            <a:custGeom>
              <a:avLst/>
              <a:gdLst/>
              <a:ahLst/>
              <a:cxnLst/>
              <a:rect l="l" t="t" r="r" b="b"/>
              <a:pathLst>
                <a:path w="21589" h="8254">
                  <a:moveTo>
                    <a:pt x="21253" y="0"/>
                  </a:moveTo>
                  <a:lnTo>
                    <a:pt x="6943" y="4981"/>
                  </a:lnTo>
                  <a:lnTo>
                    <a:pt x="0" y="7639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1658768" y="8882511"/>
              <a:ext cx="12065" cy="5080"/>
            </a:xfrm>
            <a:custGeom>
              <a:avLst/>
              <a:gdLst/>
              <a:ahLst/>
              <a:cxnLst/>
              <a:rect l="l" t="t" r="r" b="b"/>
              <a:pathLst>
                <a:path w="12064" h="5079">
                  <a:moveTo>
                    <a:pt x="11872" y="0"/>
                  </a:moveTo>
                  <a:lnTo>
                    <a:pt x="4928" y="2657"/>
                  </a:lnTo>
                  <a:lnTo>
                    <a:pt x="0" y="4981"/>
                  </a:lnTo>
                </a:path>
              </a:pathLst>
            </a:custGeom>
            <a:ln w="34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1653840" y="8887492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4928" y="0"/>
                  </a:moveTo>
                  <a:lnTo>
                    <a:pt x="0" y="2323"/>
                  </a:lnTo>
                  <a:lnTo>
                    <a:pt x="2157" y="3982"/>
                  </a:lnTo>
                </a:path>
              </a:pathLst>
            </a:custGeom>
            <a:ln w="34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1655997" y="8891475"/>
              <a:ext cx="16510" cy="3175"/>
            </a:xfrm>
            <a:custGeom>
              <a:avLst/>
              <a:gdLst/>
              <a:ahLst/>
              <a:cxnLst/>
              <a:rect l="l" t="t" r="r" b="b"/>
              <a:pathLst>
                <a:path w="16510" h="3175">
                  <a:moveTo>
                    <a:pt x="0" y="0"/>
                  </a:moveTo>
                  <a:lnTo>
                    <a:pt x="2157" y="1658"/>
                  </a:lnTo>
                  <a:lnTo>
                    <a:pt x="15922" y="2675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1671920" y="8894151"/>
              <a:ext cx="40640" cy="1905"/>
            </a:xfrm>
            <a:custGeom>
              <a:avLst/>
              <a:gdLst/>
              <a:ahLst/>
              <a:cxnLst/>
              <a:rect l="l" t="t" r="r" b="b"/>
              <a:pathLst>
                <a:path w="40639" h="1904">
                  <a:moveTo>
                    <a:pt x="0" y="0"/>
                  </a:moveTo>
                  <a:lnTo>
                    <a:pt x="8372" y="592"/>
                  </a:lnTo>
                  <a:lnTo>
                    <a:pt x="15356" y="933"/>
                  </a:lnTo>
                  <a:lnTo>
                    <a:pt x="24727" y="1148"/>
                  </a:lnTo>
                  <a:lnTo>
                    <a:pt x="40259" y="1368"/>
                  </a:lnTo>
                </a:path>
              </a:pathLst>
            </a:custGeom>
            <a:ln w="34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1712179" y="8895519"/>
              <a:ext cx="61594" cy="635"/>
            </a:xfrm>
            <a:custGeom>
              <a:avLst/>
              <a:gdLst/>
              <a:ahLst/>
              <a:cxnLst/>
              <a:rect l="l" t="t" r="r" b="b"/>
              <a:pathLst>
                <a:path w="61594" h="634">
                  <a:moveTo>
                    <a:pt x="-16634" y="132"/>
                  </a:moveTo>
                  <a:lnTo>
                    <a:pt x="78158" y="132"/>
                  </a:lnTo>
                </a:path>
              </a:pathLst>
            </a:custGeom>
            <a:ln w="33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1773703" y="8894428"/>
              <a:ext cx="69850" cy="1270"/>
            </a:xfrm>
            <a:custGeom>
              <a:avLst/>
              <a:gdLst/>
              <a:ahLst/>
              <a:cxnLst/>
              <a:rect l="l" t="t" r="r" b="b"/>
              <a:pathLst>
                <a:path w="69850" h="1270">
                  <a:moveTo>
                    <a:pt x="0" y="1093"/>
                  </a:moveTo>
                  <a:lnTo>
                    <a:pt x="20793" y="879"/>
                  </a:lnTo>
                  <a:lnTo>
                    <a:pt x="34981" y="694"/>
                  </a:lnTo>
                  <a:lnTo>
                    <a:pt x="49097" y="435"/>
                  </a:lnTo>
                  <a:lnTo>
                    <a:pt x="69670" y="0"/>
                  </a:lnTo>
                </a:path>
              </a:pathLst>
            </a:custGeom>
            <a:ln w="31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1843374" y="8891217"/>
              <a:ext cx="111760" cy="3810"/>
            </a:xfrm>
            <a:custGeom>
              <a:avLst/>
              <a:gdLst/>
              <a:ahLst/>
              <a:cxnLst/>
              <a:rect l="l" t="t" r="r" b="b"/>
              <a:pathLst>
                <a:path w="111760" h="3809">
                  <a:moveTo>
                    <a:pt x="0" y="3210"/>
                  </a:moveTo>
                  <a:lnTo>
                    <a:pt x="63463" y="1351"/>
                  </a:lnTo>
                  <a:lnTo>
                    <a:pt x="96201" y="396"/>
                  </a:lnTo>
                  <a:lnTo>
                    <a:pt x="108641" y="46"/>
                  </a:lnTo>
                  <a:lnTo>
                    <a:pt x="111208" y="0"/>
                  </a:lnTo>
                </a:path>
              </a:pathLst>
            </a:custGeom>
            <a:ln w="31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1922158" y="8891217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19" h="5079">
                  <a:moveTo>
                    <a:pt x="32423" y="0"/>
                  </a:moveTo>
                  <a:lnTo>
                    <a:pt x="17668" y="2209"/>
                  </a:lnTo>
                  <a:lnTo>
                    <a:pt x="9372" y="3447"/>
                  </a:lnTo>
                  <a:lnTo>
                    <a:pt x="4496" y="4166"/>
                  </a:lnTo>
                  <a:lnTo>
                    <a:pt x="0" y="4817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8" name="object 818"/>
          <p:cNvGrpSpPr/>
          <p:nvPr/>
        </p:nvGrpSpPr>
        <p:grpSpPr>
          <a:xfrm>
            <a:off x="1633575" y="9018207"/>
            <a:ext cx="361950" cy="53975"/>
            <a:chOff x="1633575" y="9018207"/>
            <a:chExt cx="361950" cy="53975"/>
          </a:xfrm>
        </p:grpSpPr>
        <p:sp>
          <p:nvSpPr>
            <p:cNvPr id="819" name="object 819"/>
            <p:cNvSpPr/>
            <p:nvPr/>
          </p:nvSpPr>
          <p:spPr>
            <a:xfrm>
              <a:off x="1662377" y="9035670"/>
              <a:ext cx="17145" cy="9525"/>
            </a:xfrm>
            <a:custGeom>
              <a:avLst/>
              <a:gdLst/>
              <a:ahLst/>
              <a:cxnLst/>
              <a:rect l="l" t="t" r="r" b="b"/>
              <a:pathLst>
                <a:path w="17144" h="9525">
                  <a:moveTo>
                    <a:pt x="16570" y="0"/>
                  </a:moveTo>
                  <a:lnTo>
                    <a:pt x="14105" y="1375"/>
                  </a:lnTo>
                  <a:lnTo>
                    <a:pt x="11639" y="2751"/>
                  </a:lnTo>
                </a:path>
                <a:path w="17144" h="9525">
                  <a:moveTo>
                    <a:pt x="11639" y="2751"/>
                  </a:moveTo>
                  <a:lnTo>
                    <a:pt x="6709" y="5504"/>
                  </a:lnTo>
                  <a:lnTo>
                    <a:pt x="0" y="892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1653127" y="9044599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9250" y="0"/>
                  </a:moveTo>
                  <a:lnTo>
                    <a:pt x="2541" y="3424"/>
                  </a:lnTo>
                  <a:lnTo>
                    <a:pt x="0" y="6057"/>
                  </a:lnTo>
                </a:path>
              </a:pathLst>
            </a:custGeom>
            <a:ln w="34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1650585" y="9050656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09">
                  <a:moveTo>
                    <a:pt x="2541" y="0"/>
                  </a:moveTo>
                  <a:lnTo>
                    <a:pt x="0" y="2633"/>
                  </a:lnTo>
                  <a:lnTo>
                    <a:pt x="8783" y="3454"/>
                  </a:lnTo>
                </a:path>
              </a:pathLst>
            </a:custGeom>
            <a:ln w="34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1659369" y="9053816"/>
              <a:ext cx="33020" cy="1270"/>
            </a:xfrm>
            <a:custGeom>
              <a:avLst/>
              <a:gdLst/>
              <a:ahLst/>
              <a:cxnLst/>
              <a:rect l="l" t="t" r="r" b="b"/>
              <a:pathLst>
                <a:path w="33019" h="1270">
                  <a:moveTo>
                    <a:pt x="-17242" y="436"/>
                  </a:moveTo>
                  <a:lnTo>
                    <a:pt x="49820" y="436"/>
                  </a:lnTo>
                </a:path>
              </a:pathLst>
            </a:custGeom>
            <a:ln w="35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1691947" y="9049943"/>
              <a:ext cx="59690" cy="4445"/>
            </a:xfrm>
            <a:custGeom>
              <a:avLst/>
              <a:gdLst/>
              <a:ahLst/>
              <a:cxnLst/>
              <a:rect l="l" t="t" r="r" b="b"/>
              <a:pathLst>
                <a:path w="59689" h="4445">
                  <a:moveTo>
                    <a:pt x="0" y="3872"/>
                  </a:moveTo>
                  <a:lnTo>
                    <a:pt x="14311" y="3184"/>
                  </a:lnTo>
                  <a:lnTo>
                    <a:pt x="25265" y="2551"/>
                  </a:lnTo>
                  <a:lnTo>
                    <a:pt x="38424" y="1610"/>
                  </a:lnTo>
                  <a:lnTo>
                    <a:pt x="59353" y="0"/>
                  </a:lnTo>
                </a:path>
              </a:pathLst>
            </a:custGeom>
            <a:ln w="33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1751300" y="9038446"/>
              <a:ext cx="146050" cy="12065"/>
            </a:xfrm>
            <a:custGeom>
              <a:avLst/>
              <a:gdLst/>
              <a:ahLst/>
              <a:cxnLst/>
              <a:rect l="l" t="t" r="r" b="b"/>
              <a:pathLst>
                <a:path w="146050" h="12065">
                  <a:moveTo>
                    <a:pt x="0" y="11496"/>
                  </a:moveTo>
                  <a:lnTo>
                    <a:pt x="65978" y="6210"/>
                  </a:lnTo>
                  <a:lnTo>
                    <a:pt x="103137" y="3250"/>
                  </a:lnTo>
                  <a:lnTo>
                    <a:pt x="125125" y="1539"/>
                  </a:lnTo>
                  <a:lnTo>
                    <a:pt x="145591" y="0"/>
                  </a:lnTo>
                </a:path>
              </a:pathLst>
            </a:custGeom>
            <a:ln w="30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1896891" y="9035218"/>
              <a:ext cx="52069" cy="3810"/>
            </a:xfrm>
            <a:custGeom>
              <a:avLst/>
              <a:gdLst/>
              <a:ahLst/>
              <a:cxnLst/>
              <a:rect l="l" t="t" r="r" b="b"/>
              <a:pathLst>
                <a:path w="52069" h="3809">
                  <a:moveTo>
                    <a:pt x="0" y="3228"/>
                  </a:moveTo>
                  <a:lnTo>
                    <a:pt x="18994" y="1818"/>
                  </a:lnTo>
                  <a:lnTo>
                    <a:pt x="30685" y="1012"/>
                  </a:lnTo>
                  <a:lnTo>
                    <a:pt x="39895" y="506"/>
                  </a:lnTo>
                  <a:lnTo>
                    <a:pt x="51448" y="0"/>
                  </a:lnTo>
                </a:path>
              </a:pathLst>
            </a:custGeom>
            <a:ln w="30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1948339" y="9034406"/>
              <a:ext cx="25400" cy="1270"/>
            </a:xfrm>
            <a:custGeom>
              <a:avLst/>
              <a:gdLst/>
              <a:ahLst/>
              <a:cxnLst/>
              <a:rect l="l" t="t" r="r" b="b"/>
              <a:pathLst>
                <a:path w="25400" h="1270">
                  <a:moveTo>
                    <a:pt x="0" y="811"/>
                  </a:moveTo>
                  <a:lnTo>
                    <a:pt x="19108" y="0"/>
                  </a:lnTo>
                  <a:lnTo>
                    <a:pt x="24872" y="320"/>
                  </a:lnTo>
                </a:path>
              </a:pathLst>
            </a:custGeom>
            <a:ln w="31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1973211" y="9034726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0" y="0"/>
                  </a:moveTo>
                  <a:lnTo>
                    <a:pt x="5763" y="320"/>
                  </a:lnTo>
                  <a:lnTo>
                    <a:pt x="1967" y="1623"/>
                  </a:lnTo>
                </a:path>
              </a:pathLst>
            </a:custGeom>
            <a:ln w="32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1963718" y="903634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40">
                  <a:moveTo>
                    <a:pt x="11460" y="0"/>
                  </a:moveTo>
                  <a:lnTo>
                    <a:pt x="7664" y="1303"/>
                  </a:lnTo>
                  <a:lnTo>
                    <a:pt x="0" y="2405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9" name="object 829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2447664" y="8741781"/>
            <a:ext cx="308593" cy="148825"/>
          </a:xfrm>
          <a:prstGeom prst="rect">
            <a:avLst/>
          </a:prstGeom>
        </p:spPr>
      </p:pic>
      <p:pic>
        <p:nvPicPr>
          <p:cNvPr id="830" name="object 830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2914418" y="8644315"/>
            <a:ext cx="141837" cy="358615"/>
          </a:xfrm>
          <a:prstGeom prst="rect">
            <a:avLst/>
          </a:prstGeom>
        </p:spPr>
      </p:pic>
      <p:pic>
        <p:nvPicPr>
          <p:cNvPr id="831" name="object 831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104598" y="8681684"/>
            <a:ext cx="265605" cy="203009"/>
          </a:xfrm>
          <a:prstGeom prst="rect">
            <a:avLst/>
          </a:prstGeom>
        </p:spPr>
      </p:pic>
      <p:grpSp>
        <p:nvGrpSpPr>
          <p:cNvPr id="832" name="object 832"/>
          <p:cNvGrpSpPr/>
          <p:nvPr/>
        </p:nvGrpSpPr>
        <p:grpSpPr>
          <a:xfrm>
            <a:off x="3455523" y="8578326"/>
            <a:ext cx="354330" cy="500380"/>
            <a:chOff x="3455523" y="8578326"/>
            <a:chExt cx="354330" cy="500380"/>
          </a:xfrm>
        </p:grpSpPr>
        <p:pic>
          <p:nvPicPr>
            <p:cNvPr id="833" name="object 833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455523" y="8704348"/>
              <a:ext cx="203905" cy="373939"/>
            </a:xfrm>
            <a:prstGeom prst="rect">
              <a:avLst/>
            </a:prstGeom>
          </p:spPr>
        </p:pic>
        <p:pic>
          <p:nvPicPr>
            <p:cNvPr id="834" name="object 834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696938" y="8578326"/>
              <a:ext cx="112719" cy="367732"/>
            </a:xfrm>
            <a:prstGeom prst="rect">
              <a:avLst/>
            </a:prstGeom>
          </p:spPr>
        </p:pic>
      </p:grpSp>
      <p:pic>
        <p:nvPicPr>
          <p:cNvPr id="835" name="object 835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3985408" y="8661465"/>
            <a:ext cx="192562" cy="223734"/>
          </a:xfrm>
          <a:prstGeom prst="rect">
            <a:avLst/>
          </a:prstGeom>
        </p:spPr>
      </p:pic>
      <p:grpSp>
        <p:nvGrpSpPr>
          <p:cNvPr id="836" name="object 836"/>
          <p:cNvGrpSpPr/>
          <p:nvPr/>
        </p:nvGrpSpPr>
        <p:grpSpPr>
          <a:xfrm>
            <a:off x="4331141" y="8562030"/>
            <a:ext cx="532765" cy="441325"/>
            <a:chOff x="4331141" y="8562030"/>
            <a:chExt cx="532765" cy="441325"/>
          </a:xfrm>
        </p:grpSpPr>
        <p:pic>
          <p:nvPicPr>
            <p:cNvPr id="837" name="object 83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331141" y="8631840"/>
              <a:ext cx="369804" cy="236136"/>
            </a:xfrm>
            <a:prstGeom prst="rect">
              <a:avLst/>
            </a:prstGeom>
          </p:spPr>
        </p:pic>
        <p:pic>
          <p:nvPicPr>
            <p:cNvPr id="838" name="object 838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722920" y="8562030"/>
              <a:ext cx="140499" cy="441032"/>
            </a:xfrm>
            <a:prstGeom prst="rect">
              <a:avLst/>
            </a:prstGeom>
          </p:spPr>
        </p:pic>
      </p:grpSp>
      <p:pic>
        <p:nvPicPr>
          <p:cNvPr id="839" name="object 839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261814" y="8644429"/>
            <a:ext cx="134095" cy="437695"/>
          </a:xfrm>
          <a:prstGeom prst="rect">
            <a:avLst/>
          </a:prstGeom>
        </p:spPr>
      </p:pic>
      <p:pic>
        <p:nvPicPr>
          <p:cNvPr id="840" name="object 840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129589" y="8643890"/>
            <a:ext cx="283989" cy="250520"/>
          </a:xfrm>
          <a:prstGeom prst="rect">
            <a:avLst/>
          </a:prstGeom>
        </p:spPr>
      </p:pic>
      <p:pic>
        <p:nvPicPr>
          <p:cNvPr id="841" name="object 841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780478" y="8620135"/>
            <a:ext cx="138742" cy="426021"/>
          </a:xfrm>
          <a:prstGeom prst="rect">
            <a:avLst/>
          </a:prstGeom>
        </p:spPr>
      </p:pic>
      <p:pic>
        <p:nvPicPr>
          <p:cNvPr id="842" name="object 842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6021685" y="8627581"/>
            <a:ext cx="139503" cy="443536"/>
          </a:xfrm>
          <a:prstGeom prst="rect">
            <a:avLst/>
          </a:prstGeom>
        </p:spPr>
      </p:pic>
      <p:pic>
        <p:nvPicPr>
          <p:cNvPr id="843" name="object 843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6243505" y="8759861"/>
            <a:ext cx="257630" cy="153598"/>
          </a:xfrm>
          <a:prstGeom prst="rect">
            <a:avLst/>
          </a:prstGeom>
        </p:spPr>
      </p:pic>
      <p:pic>
        <p:nvPicPr>
          <p:cNvPr id="844" name="object 844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6584884" y="8745005"/>
            <a:ext cx="154432" cy="307992"/>
          </a:xfrm>
          <a:prstGeom prst="rect">
            <a:avLst/>
          </a:prstGeom>
        </p:spPr>
      </p:pic>
      <p:pic>
        <p:nvPicPr>
          <p:cNvPr id="845" name="object 845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6890467" y="8688005"/>
            <a:ext cx="218880" cy="221224"/>
          </a:xfrm>
          <a:prstGeom prst="rect">
            <a:avLst/>
          </a:prstGeom>
        </p:spPr>
      </p:pic>
      <p:grpSp>
        <p:nvGrpSpPr>
          <p:cNvPr id="846" name="object 846"/>
          <p:cNvGrpSpPr/>
          <p:nvPr/>
        </p:nvGrpSpPr>
        <p:grpSpPr>
          <a:xfrm>
            <a:off x="7179166" y="8583307"/>
            <a:ext cx="375285" cy="467359"/>
            <a:chOff x="7179166" y="8583307"/>
            <a:chExt cx="375285" cy="467359"/>
          </a:xfrm>
        </p:grpSpPr>
        <p:pic>
          <p:nvPicPr>
            <p:cNvPr id="847" name="object 84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7179166" y="8666596"/>
              <a:ext cx="195842" cy="370332"/>
            </a:xfrm>
            <a:prstGeom prst="rect">
              <a:avLst/>
            </a:prstGeom>
          </p:spPr>
        </p:pic>
        <p:pic>
          <p:nvPicPr>
            <p:cNvPr id="848" name="object 84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378315" y="8583307"/>
              <a:ext cx="175814" cy="467025"/>
            </a:xfrm>
            <a:prstGeom prst="rect">
              <a:avLst/>
            </a:prstGeom>
          </p:spPr>
        </p:pic>
      </p:grpSp>
      <p:pic>
        <p:nvPicPr>
          <p:cNvPr id="849" name="object 849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7796878" y="8712505"/>
            <a:ext cx="312109" cy="277848"/>
          </a:xfrm>
          <a:prstGeom prst="rect">
            <a:avLst/>
          </a:prstGeom>
        </p:spPr>
      </p:pic>
      <p:grpSp>
        <p:nvGrpSpPr>
          <p:cNvPr id="850" name="object 850"/>
          <p:cNvGrpSpPr/>
          <p:nvPr/>
        </p:nvGrpSpPr>
        <p:grpSpPr>
          <a:xfrm>
            <a:off x="8197775" y="8624027"/>
            <a:ext cx="440055" cy="418465"/>
            <a:chOff x="8197775" y="8624027"/>
            <a:chExt cx="440055" cy="418465"/>
          </a:xfrm>
        </p:grpSpPr>
        <p:pic>
          <p:nvPicPr>
            <p:cNvPr id="851" name="object 85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197775" y="8624027"/>
              <a:ext cx="135002" cy="417838"/>
            </a:xfrm>
            <a:prstGeom prst="rect">
              <a:avLst/>
            </a:prstGeom>
          </p:spPr>
        </p:pic>
        <p:pic>
          <p:nvPicPr>
            <p:cNvPr id="852" name="object 852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372774" y="8721227"/>
              <a:ext cx="264544" cy="198267"/>
            </a:xfrm>
            <a:prstGeom prst="rect">
              <a:avLst/>
            </a:prstGeom>
          </p:spPr>
        </p:pic>
      </p:grpSp>
      <p:pic>
        <p:nvPicPr>
          <p:cNvPr id="853" name="object 853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8682140" y="8734231"/>
            <a:ext cx="251588" cy="358150"/>
          </a:xfrm>
          <a:prstGeom prst="rect">
            <a:avLst/>
          </a:prstGeom>
        </p:spPr>
      </p:pic>
      <p:pic>
        <p:nvPicPr>
          <p:cNvPr id="854" name="object 854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9115660" y="8711603"/>
            <a:ext cx="201521" cy="254185"/>
          </a:xfrm>
          <a:prstGeom prst="rect">
            <a:avLst/>
          </a:prstGeom>
        </p:spPr>
      </p:pic>
      <p:grpSp>
        <p:nvGrpSpPr>
          <p:cNvPr id="855" name="object 855"/>
          <p:cNvGrpSpPr/>
          <p:nvPr/>
        </p:nvGrpSpPr>
        <p:grpSpPr>
          <a:xfrm>
            <a:off x="9432531" y="8605407"/>
            <a:ext cx="527685" cy="490220"/>
            <a:chOff x="9432531" y="8605407"/>
            <a:chExt cx="527685" cy="490220"/>
          </a:xfrm>
        </p:grpSpPr>
        <p:pic>
          <p:nvPicPr>
            <p:cNvPr id="856" name="object 856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9432531" y="8757468"/>
              <a:ext cx="219804" cy="275167"/>
            </a:xfrm>
            <a:prstGeom prst="rect">
              <a:avLst/>
            </a:prstGeom>
          </p:spPr>
        </p:pic>
        <p:pic>
          <p:nvPicPr>
            <p:cNvPr id="857" name="object 857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9677956" y="8605407"/>
              <a:ext cx="282176" cy="490098"/>
            </a:xfrm>
            <a:prstGeom prst="rect">
              <a:avLst/>
            </a:prstGeom>
          </p:spPr>
        </p:pic>
      </p:grpSp>
      <p:grpSp>
        <p:nvGrpSpPr>
          <p:cNvPr id="858" name="object 858"/>
          <p:cNvGrpSpPr/>
          <p:nvPr/>
        </p:nvGrpSpPr>
        <p:grpSpPr>
          <a:xfrm>
            <a:off x="1611182" y="9728399"/>
            <a:ext cx="362585" cy="52705"/>
            <a:chOff x="1611182" y="9728399"/>
            <a:chExt cx="362585" cy="52705"/>
          </a:xfrm>
        </p:grpSpPr>
        <p:sp>
          <p:nvSpPr>
            <p:cNvPr id="859" name="object 859"/>
            <p:cNvSpPr/>
            <p:nvPr/>
          </p:nvSpPr>
          <p:spPr>
            <a:xfrm>
              <a:off x="1644840" y="975320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1834" y="0"/>
                  </a:moveTo>
                  <a:lnTo>
                    <a:pt x="917" y="286"/>
                  </a:lnTo>
                  <a:lnTo>
                    <a:pt x="0" y="57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1632171" y="9753776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09">
                  <a:moveTo>
                    <a:pt x="12669" y="0"/>
                  </a:moveTo>
                  <a:lnTo>
                    <a:pt x="3745" y="2457"/>
                  </a:lnTo>
                  <a:lnTo>
                    <a:pt x="0" y="3545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1628425" y="975732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3745" y="0"/>
                  </a:moveTo>
                  <a:lnTo>
                    <a:pt x="0" y="1086"/>
                  </a:lnTo>
                  <a:lnTo>
                    <a:pt x="384" y="2151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1628809" y="9759472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40">
                  <a:moveTo>
                    <a:pt x="0" y="0"/>
                  </a:moveTo>
                  <a:lnTo>
                    <a:pt x="383" y="1064"/>
                  </a:lnTo>
                  <a:lnTo>
                    <a:pt x="11177" y="2248"/>
                  </a:lnTo>
                </a:path>
              </a:pathLst>
            </a:custGeom>
            <a:ln w="34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1639987" y="9761721"/>
              <a:ext cx="36830" cy="2540"/>
            </a:xfrm>
            <a:custGeom>
              <a:avLst/>
              <a:gdLst/>
              <a:ahLst/>
              <a:cxnLst/>
              <a:rect l="l" t="t" r="r" b="b"/>
              <a:pathLst>
                <a:path w="36830" h="2540">
                  <a:moveTo>
                    <a:pt x="0" y="0"/>
                  </a:moveTo>
                  <a:lnTo>
                    <a:pt x="6642" y="697"/>
                  </a:lnTo>
                  <a:lnTo>
                    <a:pt x="12659" y="1133"/>
                  </a:lnTo>
                  <a:lnTo>
                    <a:pt x="21475" y="1493"/>
                  </a:lnTo>
                  <a:lnTo>
                    <a:pt x="36513" y="1959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1676500" y="9763506"/>
              <a:ext cx="63500" cy="1270"/>
            </a:xfrm>
            <a:custGeom>
              <a:avLst/>
              <a:gdLst/>
              <a:ahLst/>
              <a:cxnLst/>
              <a:rect l="l" t="t" r="r" b="b"/>
              <a:pathLst>
                <a:path w="63500" h="1270">
                  <a:moveTo>
                    <a:pt x="-16810" y="366"/>
                  </a:moveTo>
                  <a:lnTo>
                    <a:pt x="80182" y="366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1739871" y="9760146"/>
              <a:ext cx="77470" cy="3810"/>
            </a:xfrm>
            <a:custGeom>
              <a:avLst/>
              <a:gdLst/>
              <a:ahLst/>
              <a:cxnLst/>
              <a:rect l="l" t="t" r="r" b="b"/>
              <a:pathLst>
                <a:path w="77469" h="3809">
                  <a:moveTo>
                    <a:pt x="0" y="3359"/>
                  </a:moveTo>
                  <a:lnTo>
                    <a:pt x="22382" y="2772"/>
                  </a:lnTo>
                  <a:lnTo>
                    <a:pt x="37864" y="2227"/>
                  </a:lnTo>
                  <a:lnTo>
                    <a:pt x="53667" y="1408"/>
                  </a:lnTo>
                  <a:lnTo>
                    <a:pt x="77010" y="0"/>
                  </a:lnTo>
                </a:path>
              </a:pathLst>
            </a:custGeom>
            <a:ln w="31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1816882" y="9754915"/>
              <a:ext cx="70485" cy="5715"/>
            </a:xfrm>
            <a:custGeom>
              <a:avLst/>
              <a:gdLst/>
              <a:ahLst/>
              <a:cxnLst/>
              <a:rect l="l" t="t" r="r" b="b"/>
              <a:pathLst>
                <a:path w="70485" h="5715">
                  <a:moveTo>
                    <a:pt x="0" y="5230"/>
                  </a:moveTo>
                  <a:lnTo>
                    <a:pt x="23237" y="3793"/>
                  </a:lnTo>
                  <a:lnTo>
                    <a:pt x="38303" y="2769"/>
                  </a:lnTo>
                  <a:lnTo>
                    <a:pt x="51784" y="1668"/>
                  </a:lnTo>
                  <a:lnTo>
                    <a:pt x="70269" y="0"/>
                  </a:lnTo>
                </a:path>
              </a:pathLst>
            </a:custGeom>
            <a:ln w="30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887152" y="9749909"/>
              <a:ext cx="48260" cy="5080"/>
            </a:xfrm>
            <a:custGeom>
              <a:avLst/>
              <a:gdLst/>
              <a:ahLst/>
              <a:cxnLst/>
              <a:rect l="l" t="t" r="r" b="b"/>
              <a:pathLst>
                <a:path w="48260" h="5079">
                  <a:moveTo>
                    <a:pt x="0" y="5005"/>
                  </a:moveTo>
                  <a:lnTo>
                    <a:pt x="18136" y="3341"/>
                  </a:lnTo>
                  <a:lnTo>
                    <a:pt x="29177" y="2264"/>
                  </a:lnTo>
                  <a:lnTo>
                    <a:pt x="37619" y="1307"/>
                  </a:lnTo>
                  <a:lnTo>
                    <a:pt x="47957" y="0"/>
                  </a:lnTo>
                </a:path>
              </a:pathLst>
            </a:custGeom>
            <a:ln w="30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1935110" y="9746558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5" h="3809">
                  <a:moveTo>
                    <a:pt x="0" y="3351"/>
                  </a:moveTo>
                  <a:lnTo>
                    <a:pt x="17047" y="1167"/>
                  </a:lnTo>
                  <a:lnTo>
                    <a:pt x="19541" y="0"/>
                  </a:lnTo>
                </a:path>
              </a:pathLst>
            </a:custGeom>
            <a:ln w="31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1948923" y="9745368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5" h="1270">
                  <a:moveTo>
                    <a:pt x="5727" y="1189"/>
                  </a:moveTo>
                  <a:lnTo>
                    <a:pt x="8221" y="22"/>
                  </a:lnTo>
                  <a:lnTo>
                    <a:pt x="0" y="0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1898305" y="9745368"/>
              <a:ext cx="50800" cy="3810"/>
            </a:xfrm>
            <a:custGeom>
              <a:avLst/>
              <a:gdLst/>
              <a:ahLst/>
              <a:cxnLst/>
              <a:rect l="l" t="t" r="r" b="b"/>
              <a:pathLst>
                <a:path w="50800" h="3809">
                  <a:moveTo>
                    <a:pt x="50618" y="0"/>
                  </a:moveTo>
                  <a:lnTo>
                    <a:pt x="29053" y="1245"/>
                  </a:lnTo>
                  <a:lnTo>
                    <a:pt x="16592" y="1998"/>
                  </a:lnTo>
                  <a:lnTo>
                    <a:pt x="8489" y="2563"/>
                  </a:lnTo>
                  <a:lnTo>
                    <a:pt x="0" y="3243"/>
                  </a:lnTo>
                </a:path>
              </a:pathLst>
            </a:custGeom>
            <a:ln w="339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1" name="object 871"/>
          <p:cNvGrpSpPr/>
          <p:nvPr/>
        </p:nvGrpSpPr>
        <p:grpSpPr>
          <a:xfrm>
            <a:off x="1661121" y="9855112"/>
            <a:ext cx="337820" cy="54610"/>
            <a:chOff x="1661121" y="9855112"/>
            <a:chExt cx="337820" cy="54610"/>
          </a:xfrm>
        </p:grpSpPr>
        <p:sp>
          <p:nvSpPr>
            <p:cNvPr id="872" name="object 872"/>
            <p:cNvSpPr/>
            <p:nvPr/>
          </p:nvSpPr>
          <p:spPr>
            <a:xfrm>
              <a:off x="1692864" y="988154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1683650" y="9881548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5">
                  <a:moveTo>
                    <a:pt x="9213" y="0"/>
                  </a:moveTo>
                  <a:lnTo>
                    <a:pt x="3426" y="2523"/>
                  </a:lnTo>
                  <a:lnTo>
                    <a:pt x="0" y="4092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679291" y="9885640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4359" y="0"/>
                  </a:moveTo>
                  <a:lnTo>
                    <a:pt x="933" y="1569"/>
                  </a:lnTo>
                  <a:lnTo>
                    <a:pt x="0" y="3058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678358" y="9888699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19" h="2540">
                  <a:moveTo>
                    <a:pt x="933" y="0"/>
                  </a:moveTo>
                  <a:lnTo>
                    <a:pt x="0" y="1489"/>
                  </a:lnTo>
                  <a:lnTo>
                    <a:pt x="7603" y="2363"/>
                  </a:lnTo>
                </a:path>
              </a:pathLst>
            </a:custGeom>
            <a:ln w="34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685961" y="9891062"/>
              <a:ext cx="27305" cy="1270"/>
            </a:xfrm>
            <a:custGeom>
              <a:avLst/>
              <a:gdLst/>
              <a:ahLst/>
              <a:cxnLst/>
              <a:rect l="l" t="t" r="r" b="b"/>
              <a:pathLst>
                <a:path w="27305" h="1270">
                  <a:moveTo>
                    <a:pt x="0" y="0"/>
                  </a:moveTo>
                  <a:lnTo>
                    <a:pt x="4696" y="502"/>
                  </a:lnTo>
                  <a:lnTo>
                    <a:pt x="9061" y="742"/>
                  </a:lnTo>
                  <a:lnTo>
                    <a:pt x="15611" y="782"/>
                  </a:lnTo>
                  <a:lnTo>
                    <a:pt x="26866" y="686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712828" y="9890042"/>
              <a:ext cx="49530" cy="1905"/>
            </a:xfrm>
            <a:custGeom>
              <a:avLst/>
              <a:gdLst/>
              <a:ahLst/>
              <a:cxnLst/>
              <a:rect l="l" t="t" r="r" b="b"/>
              <a:pathLst>
                <a:path w="49530" h="1904">
                  <a:moveTo>
                    <a:pt x="0" y="1707"/>
                  </a:moveTo>
                  <a:lnTo>
                    <a:pt x="11605" y="1574"/>
                  </a:lnTo>
                  <a:lnTo>
                    <a:pt x="20604" y="1352"/>
                  </a:lnTo>
                  <a:lnTo>
                    <a:pt x="31616" y="880"/>
                  </a:lnTo>
                  <a:lnTo>
                    <a:pt x="49258" y="0"/>
                  </a:lnTo>
                </a:path>
              </a:pathLst>
            </a:custGeom>
            <a:ln w="34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762086" y="9886164"/>
              <a:ext cx="64769" cy="4445"/>
            </a:xfrm>
            <a:custGeom>
              <a:avLst/>
              <a:gdLst/>
              <a:ahLst/>
              <a:cxnLst/>
              <a:rect l="l" t="t" r="r" b="b"/>
              <a:pathLst>
                <a:path w="64769" h="4445">
                  <a:moveTo>
                    <a:pt x="0" y="3878"/>
                  </a:moveTo>
                  <a:lnTo>
                    <a:pt x="17882" y="2963"/>
                  </a:lnTo>
                  <a:lnTo>
                    <a:pt x="30576" y="2254"/>
                  </a:lnTo>
                  <a:lnTo>
                    <a:pt x="44142" y="1387"/>
                  </a:lnTo>
                  <a:lnTo>
                    <a:pt x="64639" y="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826726" y="9881358"/>
              <a:ext cx="65405" cy="5080"/>
            </a:xfrm>
            <a:custGeom>
              <a:avLst/>
              <a:gdLst/>
              <a:ahLst/>
              <a:cxnLst/>
              <a:rect l="l" t="t" r="r" b="b"/>
              <a:pathLst>
                <a:path w="65405" h="5079">
                  <a:moveTo>
                    <a:pt x="0" y="4805"/>
                  </a:moveTo>
                  <a:lnTo>
                    <a:pt x="20507" y="3402"/>
                  </a:lnTo>
                  <a:lnTo>
                    <a:pt x="34142" y="2434"/>
                  </a:lnTo>
                  <a:lnTo>
                    <a:pt x="47024" y="1450"/>
                  </a:lnTo>
                  <a:lnTo>
                    <a:pt x="65273" y="0"/>
                  </a:lnTo>
                </a:path>
              </a:pathLst>
            </a:custGeom>
            <a:ln w="31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892000" y="9876939"/>
              <a:ext cx="52069" cy="4445"/>
            </a:xfrm>
            <a:custGeom>
              <a:avLst/>
              <a:gdLst/>
              <a:ahLst/>
              <a:cxnLst/>
              <a:rect l="l" t="t" r="r" b="b"/>
              <a:pathLst>
                <a:path w="52069" h="4445">
                  <a:moveTo>
                    <a:pt x="0" y="4419"/>
                  </a:moveTo>
                  <a:lnTo>
                    <a:pt x="18033" y="2975"/>
                  </a:lnTo>
                  <a:lnTo>
                    <a:pt x="29412" y="2033"/>
                  </a:lnTo>
                  <a:lnTo>
                    <a:pt x="38966" y="1179"/>
                  </a:lnTo>
                  <a:lnTo>
                    <a:pt x="51525" y="0"/>
                  </a:lnTo>
                </a:path>
              </a:pathLst>
            </a:custGeom>
            <a:ln w="30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943525" y="9873852"/>
              <a:ext cx="30480" cy="3175"/>
            </a:xfrm>
            <a:custGeom>
              <a:avLst/>
              <a:gdLst/>
              <a:ahLst/>
              <a:cxnLst/>
              <a:rect l="l" t="t" r="r" b="b"/>
              <a:pathLst>
                <a:path w="30480" h="3175">
                  <a:moveTo>
                    <a:pt x="0" y="3086"/>
                  </a:moveTo>
                  <a:lnTo>
                    <a:pt x="12222" y="1927"/>
                  </a:lnTo>
                  <a:lnTo>
                    <a:pt x="19414" y="1220"/>
                  </a:lnTo>
                  <a:lnTo>
                    <a:pt x="24385" y="673"/>
                  </a:lnTo>
                  <a:lnTo>
                    <a:pt x="29940" y="0"/>
                  </a:lnTo>
                </a:path>
              </a:pathLst>
            </a:custGeom>
            <a:ln w="31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973465" y="9872442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0" y="1409"/>
                  </a:moveTo>
                  <a:lnTo>
                    <a:pt x="9043" y="297"/>
                  </a:lnTo>
                  <a:lnTo>
                    <a:pt x="6855" y="0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944634" y="9872442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4" h="2540">
                  <a:moveTo>
                    <a:pt x="35687" y="0"/>
                  </a:moveTo>
                  <a:lnTo>
                    <a:pt x="22144" y="652"/>
                  </a:lnTo>
                  <a:lnTo>
                    <a:pt x="13912" y="1092"/>
                  </a:lnTo>
                  <a:lnTo>
                    <a:pt x="7646" y="1519"/>
                  </a:lnTo>
                  <a:lnTo>
                    <a:pt x="0" y="2134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4" name="object 884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1702561" y="9985675"/>
            <a:ext cx="329920" cy="65501"/>
          </a:xfrm>
          <a:prstGeom prst="rect">
            <a:avLst/>
          </a:prstGeom>
        </p:spPr>
      </p:pic>
      <p:pic>
        <p:nvPicPr>
          <p:cNvPr id="885" name="object 885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2563730" y="9754275"/>
            <a:ext cx="222481" cy="334687"/>
          </a:xfrm>
          <a:prstGeom prst="rect">
            <a:avLst/>
          </a:prstGeom>
        </p:spPr>
      </p:pic>
      <p:pic>
        <p:nvPicPr>
          <p:cNvPr id="886" name="object 886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2878854" y="9697635"/>
            <a:ext cx="245451" cy="242331"/>
          </a:xfrm>
          <a:prstGeom prst="rect">
            <a:avLst/>
          </a:prstGeom>
        </p:spPr>
      </p:pic>
      <p:grpSp>
        <p:nvGrpSpPr>
          <p:cNvPr id="887" name="object 887"/>
          <p:cNvGrpSpPr/>
          <p:nvPr/>
        </p:nvGrpSpPr>
        <p:grpSpPr>
          <a:xfrm>
            <a:off x="3218960" y="9595672"/>
            <a:ext cx="556260" cy="488950"/>
            <a:chOff x="3218960" y="9595672"/>
            <a:chExt cx="556260" cy="488950"/>
          </a:xfrm>
        </p:grpSpPr>
        <p:pic>
          <p:nvPicPr>
            <p:cNvPr id="888" name="object 88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218960" y="9686075"/>
              <a:ext cx="348999" cy="281848"/>
            </a:xfrm>
            <a:prstGeom prst="rect">
              <a:avLst/>
            </a:prstGeom>
          </p:spPr>
        </p:pic>
        <p:pic>
          <p:nvPicPr>
            <p:cNvPr id="889" name="object 889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597716" y="9595672"/>
              <a:ext cx="176882" cy="488929"/>
            </a:xfrm>
            <a:prstGeom prst="rect">
              <a:avLst/>
            </a:prstGeom>
          </p:spPr>
        </p:pic>
      </p:grpSp>
      <p:pic>
        <p:nvPicPr>
          <p:cNvPr id="890" name="object 890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2314016" y="9632914"/>
            <a:ext cx="148690" cy="464020"/>
          </a:xfrm>
          <a:prstGeom prst="rect">
            <a:avLst/>
          </a:prstGeom>
        </p:spPr>
      </p:pic>
      <p:pic>
        <p:nvPicPr>
          <p:cNvPr id="891" name="object 891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4082967" y="9695209"/>
            <a:ext cx="350679" cy="271082"/>
          </a:xfrm>
          <a:prstGeom prst="rect">
            <a:avLst/>
          </a:prstGeom>
        </p:spPr>
      </p:pic>
      <p:pic>
        <p:nvPicPr>
          <p:cNvPr id="892" name="object 892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4603572" y="9623156"/>
            <a:ext cx="172285" cy="443517"/>
          </a:xfrm>
          <a:prstGeom prst="rect">
            <a:avLst/>
          </a:prstGeom>
        </p:spPr>
      </p:pic>
      <p:pic>
        <p:nvPicPr>
          <p:cNvPr id="893" name="object 893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4848259" y="9714664"/>
            <a:ext cx="315418" cy="185356"/>
          </a:xfrm>
          <a:prstGeom prst="rect">
            <a:avLst/>
          </a:prstGeom>
        </p:spPr>
      </p:pic>
      <p:pic>
        <p:nvPicPr>
          <p:cNvPr id="894" name="object 894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5322639" y="9715733"/>
            <a:ext cx="205348" cy="331633"/>
          </a:xfrm>
          <a:prstGeom prst="rect">
            <a:avLst/>
          </a:prstGeom>
        </p:spPr>
      </p:pic>
      <p:pic>
        <p:nvPicPr>
          <p:cNvPr id="895" name="object 895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5683164" y="9671377"/>
            <a:ext cx="241871" cy="217057"/>
          </a:xfrm>
          <a:prstGeom prst="rect">
            <a:avLst/>
          </a:prstGeom>
        </p:spPr>
      </p:pic>
      <p:grpSp>
        <p:nvGrpSpPr>
          <p:cNvPr id="896" name="object 896"/>
          <p:cNvGrpSpPr/>
          <p:nvPr/>
        </p:nvGrpSpPr>
        <p:grpSpPr>
          <a:xfrm>
            <a:off x="6061004" y="9593792"/>
            <a:ext cx="523240" cy="513080"/>
            <a:chOff x="6061004" y="9593792"/>
            <a:chExt cx="523240" cy="513080"/>
          </a:xfrm>
        </p:grpSpPr>
        <p:pic>
          <p:nvPicPr>
            <p:cNvPr id="897" name="object 897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6061004" y="9702805"/>
              <a:ext cx="303837" cy="403460"/>
            </a:xfrm>
            <a:prstGeom prst="rect">
              <a:avLst/>
            </a:prstGeom>
          </p:spPr>
        </p:pic>
        <p:pic>
          <p:nvPicPr>
            <p:cNvPr id="898" name="object 898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6361039" y="9593792"/>
              <a:ext cx="222795" cy="468289"/>
            </a:xfrm>
            <a:prstGeom prst="rect">
              <a:avLst/>
            </a:prstGeom>
          </p:spPr>
        </p:pic>
      </p:grpSp>
      <p:pic>
        <p:nvPicPr>
          <p:cNvPr id="899" name="object 899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6736408" y="9696015"/>
            <a:ext cx="331522" cy="270850"/>
          </a:xfrm>
          <a:prstGeom prst="rect">
            <a:avLst/>
          </a:prstGeom>
        </p:spPr>
      </p:pic>
      <p:pic>
        <p:nvPicPr>
          <p:cNvPr id="900" name="object 900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7325276" y="9593330"/>
            <a:ext cx="198292" cy="445982"/>
          </a:xfrm>
          <a:prstGeom prst="rect">
            <a:avLst/>
          </a:prstGeom>
        </p:spPr>
      </p:pic>
      <p:pic>
        <p:nvPicPr>
          <p:cNvPr id="901" name="object 901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605255" y="9710506"/>
            <a:ext cx="355146" cy="204893"/>
          </a:xfrm>
          <a:prstGeom prst="rect">
            <a:avLst/>
          </a:prstGeom>
        </p:spPr>
      </p:pic>
      <p:pic>
        <p:nvPicPr>
          <p:cNvPr id="902" name="object 902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8011614" y="9735000"/>
            <a:ext cx="306463" cy="424593"/>
          </a:xfrm>
          <a:prstGeom prst="rect">
            <a:avLst/>
          </a:prstGeom>
        </p:spPr>
      </p:pic>
      <p:pic>
        <p:nvPicPr>
          <p:cNvPr id="903" name="object 903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491359" y="9704230"/>
            <a:ext cx="316369" cy="237850"/>
          </a:xfrm>
          <a:prstGeom prst="rect">
            <a:avLst/>
          </a:prstGeom>
        </p:spPr>
      </p:pic>
      <p:pic>
        <p:nvPicPr>
          <p:cNvPr id="904" name="object 904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952151" y="9573969"/>
            <a:ext cx="362733" cy="469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703" y="355168"/>
            <a:ext cx="347679" cy="284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2410" y="547800"/>
            <a:ext cx="41910" cy="38735"/>
            <a:chOff x="712410" y="547800"/>
            <a:chExt cx="41910" cy="38735"/>
          </a:xfrm>
        </p:grpSpPr>
        <p:sp>
          <p:nvSpPr>
            <p:cNvPr id="4" name="object 4"/>
            <p:cNvSpPr/>
            <p:nvPr/>
          </p:nvSpPr>
          <p:spPr>
            <a:xfrm>
              <a:off x="736750" y="5685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70" y="113"/>
                  </a:moveTo>
                  <a:lnTo>
                    <a:pt x="285" y="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9838" y="565227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6912" y="3274"/>
                  </a:moveTo>
                  <a:lnTo>
                    <a:pt x="2872" y="1736"/>
                  </a:lnTo>
                  <a:lnTo>
                    <a:pt x="0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502" y="261527"/>
            <a:ext cx="322926" cy="3634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142" y="272842"/>
            <a:ext cx="239356" cy="3526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3040" y="269614"/>
            <a:ext cx="363241" cy="3383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91232" y="411614"/>
            <a:ext cx="55244" cy="135890"/>
            <a:chOff x="2491232" y="411614"/>
            <a:chExt cx="55244" cy="135890"/>
          </a:xfrm>
        </p:grpSpPr>
        <p:sp>
          <p:nvSpPr>
            <p:cNvPr id="10" name="object 10"/>
            <p:cNvSpPr/>
            <p:nvPr/>
          </p:nvSpPr>
          <p:spPr>
            <a:xfrm>
              <a:off x="2513975" y="429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5976" y="1251"/>
                  </a:moveTo>
                  <a:lnTo>
                    <a:pt x="5178" y="1023"/>
                  </a:lnTo>
                  <a:lnTo>
                    <a:pt x="4380" y="795"/>
                  </a:lnTo>
                </a:path>
                <a:path w="6350" h="1270">
                  <a:moveTo>
                    <a:pt x="4380" y="795"/>
                  </a:moveTo>
                  <a:lnTo>
                    <a:pt x="2784" y="33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9858" y="428976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116" y="339"/>
                  </a:moveTo>
                  <a:lnTo>
                    <a:pt x="1332" y="0"/>
                  </a:lnTo>
                  <a:lnTo>
                    <a:pt x="0" y="3362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8525" y="43233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1332" y="0"/>
                  </a:moveTo>
                  <a:lnTo>
                    <a:pt x="0" y="3361"/>
                  </a:lnTo>
                  <a:lnTo>
                    <a:pt x="1582" y="12406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0107" y="444746"/>
              <a:ext cx="13335" cy="55244"/>
            </a:xfrm>
            <a:custGeom>
              <a:avLst/>
              <a:gdLst/>
              <a:ahLst/>
              <a:cxnLst/>
              <a:rect l="l" t="t" r="r" b="b"/>
              <a:pathLst>
                <a:path w="13335" h="55245">
                  <a:moveTo>
                    <a:pt x="0" y="0"/>
                  </a:moveTo>
                  <a:lnTo>
                    <a:pt x="5284" y="22172"/>
                  </a:lnTo>
                  <a:lnTo>
                    <a:pt x="8380" y="35289"/>
                  </a:lnTo>
                  <a:lnTo>
                    <a:pt x="10488" y="44503"/>
                  </a:lnTo>
                  <a:lnTo>
                    <a:pt x="12809" y="54968"/>
                  </a:lnTo>
                </a:path>
              </a:pathLst>
            </a:custGeom>
            <a:ln w="33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2917" y="499715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0" y="0"/>
                  </a:moveTo>
                  <a:lnTo>
                    <a:pt x="2220" y="10084"/>
                  </a:lnTo>
                  <a:lnTo>
                    <a:pt x="3628" y="16636"/>
                  </a:lnTo>
                  <a:lnTo>
                    <a:pt x="4824" y="22526"/>
                  </a:lnTo>
                  <a:lnTo>
                    <a:pt x="6409" y="30626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532412" y="307919"/>
            <a:ext cx="342900" cy="267335"/>
            <a:chOff x="2532412" y="307919"/>
            <a:chExt cx="342900" cy="267335"/>
          </a:xfrm>
        </p:grpSpPr>
        <p:sp>
          <p:nvSpPr>
            <p:cNvPr id="16" name="object 16"/>
            <p:cNvSpPr/>
            <p:nvPr/>
          </p:nvSpPr>
          <p:spPr>
            <a:xfrm>
              <a:off x="2557664" y="34011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5"/>
                  </a:moveTo>
                  <a:lnTo>
                    <a:pt x="17804" y="455"/>
                  </a:lnTo>
                </a:path>
              </a:pathLst>
            </a:custGeom>
            <a:ln w="35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1691" y="32887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973" y="11234"/>
                  </a:moveTo>
                  <a:lnTo>
                    <a:pt x="2043" y="3720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9647" y="325155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043" y="3720"/>
                  </a:moveTo>
                  <a:lnTo>
                    <a:pt x="0" y="0"/>
                  </a:lnTo>
                  <a:lnTo>
                    <a:pt x="1406" y="15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1054" y="325305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10">
                  <a:moveTo>
                    <a:pt x="0" y="0"/>
                  </a:moveTo>
                  <a:lnTo>
                    <a:pt x="1406" y="150"/>
                  </a:lnTo>
                  <a:lnTo>
                    <a:pt x="8613" y="3636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796" y="376859"/>
              <a:ext cx="255468" cy="19822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295856" y="340979"/>
            <a:ext cx="85090" cy="280035"/>
            <a:chOff x="3295856" y="340979"/>
            <a:chExt cx="85090" cy="280035"/>
          </a:xfrm>
        </p:grpSpPr>
        <p:sp>
          <p:nvSpPr>
            <p:cNvPr id="22" name="object 22"/>
            <p:cNvSpPr/>
            <p:nvPr/>
          </p:nvSpPr>
          <p:spPr>
            <a:xfrm>
              <a:off x="3331421" y="359759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13061" y="2903"/>
                  </a:moveTo>
                  <a:lnTo>
                    <a:pt x="11294" y="2561"/>
                  </a:lnTo>
                  <a:lnTo>
                    <a:pt x="9527" y="2220"/>
                  </a:lnTo>
                </a:path>
                <a:path w="13335" h="3175">
                  <a:moveTo>
                    <a:pt x="9527" y="2220"/>
                  </a:moveTo>
                  <a:lnTo>
                    <a:pt x="5993" y="15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0254" y="358224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1167" y="1534"/>
                  </a:moveTo>
                  <a:lnTo>
                    <a:pt x="5173" y="0"/>
                  </a:lnTo>
                  <a:lnTo>
                    <a:pt x="0" y="630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13763" y="358855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6491" y="0"/>
                  </a:moveTo>
                  <a:lnTo>
                    <a:pt x="1317" y="632"/>
                  </a:lnTo>
                  <a:lnTo>
                    <a:pt x="0" y="8760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13004" y="367616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759" y="0"/>
                  </a:moveTo>
                  <a:lnTo>
                    <a:pt x="47" y="5001"/>
                  </a:lnTo>
                  <a:lnTo>
                    <a:pt x="0" y="9530"/>
                  </a:lnTo>
                  <a:lnTo>
                    <a:pt x="789" y="16162"/>
                  </a:lnTo>
                  <a:lnTo>
                    <a:pt x="2586" y="27472"/>
                  </a:lnTo>
                </a:path>
              </a:pathLst>
            </a:custGeom>
            <a:ln w="34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15590" y="395089"/>
              <a:ext cx="10795" cy="48260"/>
            </a:xfrm>
            <a:custGeom>
              <a:avLst/>
              <a:gdLst/>
              <a:ahLst/>
              <a:cxnLst/>
              <a:rect l="l" t="t" r="r" b="b"/>
              <a:pathLst>
                <a:path w="10795" h="48259">
                  <a:moveTo>
                    <a:pt x="0" y="0"/>
                  </a:moveTo>
                  <a:lnTo>
                    <a:pt x="1927" y="11634"/>
                  </a:lnTo>
                  <a:lnTo>
                    <a:pt x="3629" y="20531"/>
                  </a:lnTo>
                  <a:lnTo>
                    <a:pt x="6061" y="31207"/>
                  </a:lnTo>
                  <a:lnTo>
                    <a:pt x="10174" y="48181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5765" y="443270"/>
              <a:ext cx="40005" cy="162560"/>
            </a:xfrm>
            <a:custGeom>
              <a:avLst/>
              <a:gdLst/>
              <a:ahLst/>
              <a:cxnLst/>
              <a:rect l="l" t="t" r="r" b="b"/>
              <a:pathLst>
                <a:path w="40004" h="162559">
                  <a:moveTo>
                    <a:pt x="0" y="0"/>
                  </a:moveTo>
                  <a:lnTo>
                    <a:pt x="20764" y="84876"/>
                  </a:lnTo>
                  <a:lnTo>
                    <a:pt x="31799" y="130039"/>
                  </a:lnTo>
                  <a:lnTo>
                    <a:pt x="36809" y="150673"/>
                  </a:lnTo>
                  <a:lnTo>
                    <a:pt x="39494" y="161962"/>
                  </a:lnTo>
                </a:path>
              </a:pathLst>
            </a:custGeom>
            <a:ln w="30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198364" y="354932"/>
            <a:ext cx="543560" cy="297815"/>
            <a:chOff x="3198364" y="354932"/>
            <a:chExt cx="543560" cy="297815"/>
          </a:xfrm>
        </p:grpSpPr>
        <p:sp>
          <p:nvSpPr>
            <p:cNvPr id="29" name="object 29"/>
            <p:cNvSpPr/>
            <p:nvPr/>
          </p:nvSpPr>
          <p:spPr>
            <a:xfrm>
              <a:off x="3217415" y="476603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4">
                  <a:moveTo>
                    <a:pt x="4694" y="6943"/>
                  </a:moveTo>
                  <a:lnTo>
                    <a:pt x="3953" y="6032"/>
                  </a:lnTo>
                  <a:lnTo>
                    <a:pt x="3212" y="5120"/>
                  </a:lnTo>
                </a:path>
                <a:path w="5080" h="6984">
                  <a:moveTo>
                    <a:pt x="3212" y="5120"/>
                  </a:moveTo>
                  <a:lnTo>
                    <a:pt x="1730" y="329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15685" y="470095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4" h="6984">
                  <a:moveTo>
                    <a:pt x="1730" y="6508"/>
                  </a:moveTo>
                  <a:lnTo>
                    <a:pt x="0" y="3212"/>
                  </a:lnTo>
                  <a:lnTo>
                    <a:pt x="4133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19818" y="464697"/>
              <a:ext cx="21590" cy="5715"/>
            </a:xfrm>
            <a:custGeom>
              <a:avLst/>
              <a:gdLst/>
              <a:ahLst/>
              <a:cxnLst/>
              <a:rect l="l" t="t" r="r" b="b"/>
              <a:pathLst>
                <a:path w="21589" h="5715">
                  <a:moveTo>
                    <a:pt x="0" y="5398"/>
                  </a:moveTo>
                  <a:lnTo>
                    <a:pt x="4133" y="2185"/>
                  </a:lnTo>
                  <a:lnTo>
                    <a:pt x="21059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0878" y="461560"/>
              <a:ext cx="49530" cy="3175"/>
            </a:xfrm>
            <a:custGeom>
              <a:avLst/>
              <a:gdLst/>
              <a:ahLst/>
              <a:cxnLst/>
              <a:rect l="l" t="t" r="r" b="b"/>
              <a:pathLst>
                <a:path w="49529" h="3175">
                  <a:moveTo>
                    <a:pt x="0" y="3136"/>
                  </a:moveTo>
                  <a:lnTo>
                    <a:pt x="10294" y="1858"/>
                  </a:lnTo>
                  <a:lnTo>
                    <a:pt x="18883" y="1105"/>
                  </a:lnTo>
                  <a:lnTo>
                    <a:pt x="30408" y="584"/>
                  </a:lnTo>
                  <a:lnTo>
                    <a:pt x="49510" y="0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90389" y="460626"/>
              <a:ext cx="74930" cy="1270"/>
            </a:xfrm>
            <a:custGeom>
              <a:avLst/>
              <a:gdLst/>
              <a:ahLst/>
              <a:cxnLst/>
              <a:rect l="l" t="t" r="r" b="b"/>
              <a:pathLst>
                <a:path w="74929" h="1270">
                  <a:moveTo>
                    <a:pt x="-16432" y="467"/>
                  </a:moveTo>
                  <a:lnTo>
                    <a:pt x="91314" y="467"/>
                  </a:lnTo>
                </a:path>
              </a:pathLst>
            </a:custGeom>
            <a:ln w="33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65270" y="460626"/>
              <a:ext cx="81915" cy="635"/>
            </a:xfrm>
            <a:custGeom>
              <a:avLst/>
              <a:gdLst/>
              <a:ahLst/>
              <a:cxnLst/>
              <a:rect l="l" t="t" r="r" b="b"/>
              <a:pathLst>
                <a:path w="81914" h="634">
                  <a:moveTo>
                    <a:pt x="-15495" y="280"/>
                  </a:moveTo>
                  <a:lnTo>
                    <a:pt x="96954" y="280"/>
                  </a:lnTo>
                </a:path>
              </a:pathLst>
            </a:custGeom>
            <a:ln w="31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46729" y="461187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4" h="1270">
                  <a:moveTo>
                    <a:pt x="0" y="0"/>
                  </a:moveTo>
                  <a:lnTo>
                    <a:pt x="23043" y="325"/>
                  </a:lnTo>
                  <a:lnTo>
                    <a:pt x="37492" y="559"/>
                  </a:lnTo>
                  <a:lnTo>
                    <a:pt x="49439" y="817"/>
                  </a:lnTo>
                  <a:lnTo>
                    <a:pt x="64974" y="1212"/>
                  </a:lnTo>
                </a:path>
              </a:pathLst>
            </a:custGeom>
            <a:ln w="29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1704" y="462399"/>
              <a:ext cx="33655" cy="1270"/>
            </a:xfrm>
            <a:custGeom>
              <a:avLst/>
              <a:gdLst/>
              <a:ahLst/>
              <a:cxnLst/>
              <a:rect l="l" t="t" r="r" b="b"/>
              <a:pathLst>
                <a:path w="33654" h="1270">
                  <a:moveTo>
                    <a:pt x="0" y="0"/>
                  </a:moveTo>
                  <a:lnTo>
                    <a:pt x="15044" y="394"/>
                  </a:lnTo>
                  <a:lnTo>
                    <a:pt x="23553" y="651"/>
                  </a:lnTo>
                  <a:lnTo>
                    <a:pt x="28672" y="882"/>
                  </a:lnTo>
                  <a:lnTo>
                    <a:pt x="33547" y="1201"/>
                  </a:lnTo>
                </a:path>
              </a:pathLst>
            </a:custGeom>
            <a:ln w="30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45251" y="463601"/>
              <a:ext cx="8255" cy="635"/>
            </a:xfrm>
            <a:custGeom>
              <a:avLst/>
              <a:gdLst/>
              <a:ahLst/>
              <a:cxnLst/>
              <a:rect l="l" t="t" r="r" b="b"/>
              <a:pathLst>
                <a:path w="8254" h="634">
                  <a:moveTo>
                    <a:pt x="0" y="0"/>
                  </a:moveTo>
                  <a:lnTo>
                    <a:pt x="7734" y="531"/>
                  </a:lnTo>
                  <a:lnTo>
                    <a:pt x="653" y="598"/>
                  </a:lnTo>
                </a:path>
              </a:pathLst>
            </a:custGeom>
            <a:ln w="31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5758" y="462917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4">
                  <a:moveTo>
                    <a:pt x="20146" y="1282"/>
                  </a:moveTo>
                  <a:lnTo>
                    <a:pt x="13065" y="1348"/>
                  </a:lnTo>
                  <a:lnTo>
                    <a:pt x="0" y="0"/>
                  </a:lnTo>
                </a:path>
              </a:pathLst>
            </a:custGeom>
            <a:ln w="33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07037" y="40055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5"/>
                  </a:moveTo>
                  <a:lnTo>
                    <a:pt x="17576" y="45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01289" y="385447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5747" y="15106"/>
                  </a:moveTo>
                  <a:lnTo>
                    <a:pt x="2614" y="5767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94969" y="372012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6319" y="13434"/>
                  </a:moveTo>
                  <a:lnTo>
                    <a:pt x="0" y="0"/>
                  </a:lnTo>
                  <a:lnTo>
                    <a:pt x="1070" y="2846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96039" y="374859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4" h="15875">
                  <a:moveTo>
                    <a:pt x="0" y="0"/>
                  </a:moveTo>
                  <a:lnTo>
                    <a:pt x="1070" y="2847"/>
                  </a:lnTo>
                  <a:lnTo>
                    <a:pt x="5244" y="15795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01284" y="390655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59">
                  <a:moveTo>
                    <a:pt x="0" y="0"/>
                  </a:moveTo>
                  <a:lnTo>
                    <a:pt x="2504" y="7830"/>
                  </a:lnTo>
                  <a:lnTo>
                    <a:pt x="4385" y="14088"/>
                  </a:lnTo>
                  <a:lnTo>
                    <a:pt x="6581" y="22056"/>
                  </a:lnTo>
                  <a:lnTo>
                    <a:pt x="10035" y="35018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319" y="425673"/>
              <a:ext cx="11430" cy="49530"/>
            </a:xfrm>
            <a:custGeom>
              <a:avLst/>
              <a:gdLst/>
              <a:ahLst/>
              <a:cxnLst/>
              <a:rect l="l" t="t" r="r" b="b"/>
              <a:pathLst>
                <a:path w="11429" h="49529">
                  <a:moveTo>
                    <a:pt x="0" y="0"/>
                  </a:moveTo>
                  <a:lnTo>
                    <a:pt x="3469" y="13179"/>
                  </a:lnTo>
                  <a:lnTo>
                    <a:pt x="5781" y="22667"/>
                  </a:lnTo>
                  <a:lnTo>
                    <a:pt x="7973" y="33051"/>
                  </a:lnTo>
                  <a:lnTo>
                    <a:pt x="11085" y="48914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22405" y="474588"/>
              <a:ext cx="8890" cy="51435"/>
            </a:xfrm>
            <a:custGeom>
              <a:avLst/>
              <a:gdLst/>
              <a:ahLst/>
              <a:cxnLst/>
              <a:rect l="l" t="t" r="r" b="b"/>
              <a:pathLst>
                <a:path w="8889" h="51434">
                  <a:moveTo>
                    <a:pt x="0" y="0"/>
                  </a:moveTo>
                  <a:lnTo>
                    <a:pt x="3075" y="15895"/>
                  </a:lnTo>
                  <a:lnTo>
                    <a:pt x="5010" y="26502"/>
                  </a:lnTo>
                  <a:lnTo>
                    <a:pt x="6623" y="36597"/>
                  </a:lnTo>
                  <a:lnTo>
                    <a:pt x="8732" y="50959"/>
                  </a:lnTo>
                </a:path>
              </a:pathLst>
            </a:custGeom>
            <a:ln w="32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31137" y="525547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4" h="40640">
                  <a:moveTo>
                    <a:pt x="0" y="0"/>
                  </a:moveTo>
                  <a:lnTo>
                    <a:pt x="2054" y="14194"/>
                  </a:lnTo>
                  <a:lnTo>
                    <a:pt x="3283" y="23121"/>
                  </a:lnTo>
                  <a:lnTo>
                    <a:pt x="4177" y="30556"/>
                  </a:lnTo>
                  <a:lnTo>
                    <a:pt x="5225" y="40275"/>
                  </a:lnTo>
                </a:path>
              </a:pathLst>
            </a:custGeom>
            <a:ln w="31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36363" y="56582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0" y="0"/>
                  </a:moveTo>
                  <a:lnTo>
                    <a:pt x="1497" y="16936"/>
                  </a:lnTo>
                  <a:lnTo>
                    <a:pt x="2248" y="25267"/>
                  </a:lnTo>
                  <a:lnTo>
                    <a:pt x="2481" y="27408"/>
                  </a:lnTo>
                  <a:lnTo>
                    <a:pt x="2421" y="25776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38612" y="576081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172" y="15518"/>
                  </a:moveTo>
                  <a:lnTo>
                    <a:pt x="0" y="11901"/>
                  </a:lnTo>
                  <a:lnTo>
                    <a:pt x="684" y="0"/>
                  </a:lnTo>
                </a:path>
              </a:pathLst>
            </a:custGeom>
            <a:ln w="34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39297" y="548050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28030"/>
                  </a:moveTo>
                  <a:lnTo>
                    <a:pt x="438" y="20897"/>
                  </a:lnTo>
                  <a:lnTo>
                    <a:pt x="945" y="15599"/>
                  </a:lnTo>
                  <a:lnTo>
                    <a:pt x="1842" y="9509"/>
                  </a:lnTo>
                  <a:lnTo>
                    <a:pt x="3455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42752" y="515659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4">
                  <a:moveTo>
                    <a:pt x="0" y="32390"/>
                  </a:moveTo>
                  <a:lnTo>
                    <a:pt x="1689" y="22811"/>
                  </a:lnTo>
                  <a:lnTo>
                    <a:pt x="3121" y="16244"/>
                  </a:lnTo>
                  <a:lnTo>
                    <a:pt x="5081" y="9652"/>
                  </a:lnTo>
                  <a:lnTo>
                    <a:pt x="8350" y="0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51102" y="486436"/>
              <a:ext cx="14604" cy="29845"/>
            </a:xfrm>
            <a:custGeom>
              <a:avLst/>
              <a:gdLst/>
              <a:ahLst/>
              <a:cxnLst/>
              <a:rect l="l" t="t" r="r" b="b"/>
              <a:pathLst>
                <a:path w="14604" h="29845">
                  <a:moveTo>
                    <a:pt x="0" y="29223"/>
                  </a:moveTo>
                  <a:lnTo>
                    <a:pt x="3363" y="19619"/>
                  </a:lnTo>
                  <a:lnTo>
                    <a:pt x="5987" y="13374"/>
                  </a:lnTo>
                  <a:lnTo>
                    <a:pt x="9221" y="7747"/>
                  </a:lnTo>
                  <a:lnTo>
                    <a:pt x="14419" y="0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65521" y="465492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89" h="20954">
                  <a:moveTo>
                    <a:pt x="0" y="20944"/>
                  </a:moveTo>
                  <a:lnTo>
                    <a:pt x="5300" y="13326"/>
                  </a:lnTo>
                  <a:lnTo>
                    <a:pt x="9253" y="8606"/>
                  </a:lnTo>
                  <a:lnTo>
                    <a:pt x="13827" y="4818"/>
                  </a:lnTo>
                  <a:lnTo>
                    <a:pt x="20989" y="0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86511" y="454928"/>
              <a:ext cx="26034" cy="10795"/>
            </a:xfrm>
            <a:custGeom>
              <a:avLst/>
              <a:gdLst/>
              <a:ahLst/>
              <a:cxnLst/>
              <a:rect l="l" t="t" r="r" b="b"/>
              <a:pathLst>
                <a:path w="26035" h="10795">
                  <a:moveTo>
                    <a:pt x="0" y="10563"/>
                  </a:moveTo>
                  <a:lnTo>
                    <a:pt x="7239" y="5906"/>
                  </a:lnTo>
                  <a:lnTo>
                    <a:pt x="12354" y="3254"/>
                  </a:lnTo>
                  <a:lnTo>
                    <a:pt x="17778" y="1615"/>
                  </a:lnTo>
                  <a:lnTo>
                    <a:pt x="25941" y="0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12452" y="453161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0" y="1767"/>
                  </a:moveTo>
                  <a:lnTo>
                    <a:pt x="8179" y="337"/>
                  </a:lnTo>
                  <a:lnTo>
                    <a:pt x="13719" y="0"/>
                  </a:lnTo>
                  <a:lnTo>
                    <a:pt x="19152" y="881"/>
                  </a:lnTo>
                  <a:lnTo>
                    <a:pt x="27008" y="3106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39460" y="456268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0"/>
                  </a:moveTo>
                  <a:lnTo>
                    <a:pt x="7825" y="2427"/>
                  </a:lnTo>
                  <a:lnTo>
                    <a:pt x="13043" y="4727"/>
                  </a:lnTo>
                  <a:lnTo>
                    <a:pt x="17999" y="8242"/>
                  </a:lnTo>
                  <a:lnTo>
                    <a:pt x="25043" y="14315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4503" y="470583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4" h="26670">
                  <a:moveTo>
                    <a:pt x="0" y="0"/>
                  </a:moveTo>
                  <a:lnTo>
                    <a:pt x="6972" y="6261"/>
                  </a:lnTo>
                  <a:lnTo>
                    <a:pt x="11435" y="11101"/>
                  </a:lnTo>
                  <a:lnTo>
                    <a:pt x="15312" y="16998"/>
                  </a:lnTo>
                  <a:lnTo>
                    <a:pt x="20527" y="26427"/>
                  </a:lnTo>
                </a:path>
              </a:pathLst>
            </a:custGeom>
            <a:ln w="33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85031" y="497011"/>
              <a:ext cx="14604" cy="35560"/>
            </a:xfrm>
            <a:custGeom>
              <a:avLst/>
              <a:gdLst/>
              <a:ahLst/>
              <a:cxnLst/>
              <a:rect l="l" t="t" r="r" b="b"/>
              <a:pathLst>
                <a:path w="14604" h="35559">
                  <a:moveTo>
                    <a:pt x="0" y="0"/>
                  </a:moveTo>
                  <a:lnTo>
                    <a:pt x="5117" y="9569"/>
                  </a:lnTo>
                  <a:lnTo>
                    <a:pt x="8311" y="16446"/>
                  </a:lnTo>
                  <a:lnTo>
                    <a:pt x="10918" y="23946"/>
                  </a:lnTo>
                  <a:lnTo>
                    <a:pt x="14279" y="35388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99311" y="532400"/>
              <a:ext cx="8890" cy="38735"/>
            </a:xfrm>
            <a:custGeom>
              <a:avLst/>
              <a:gdLst/>
              <a:ahLst/>
              <a:cxnLst/>
              <a:rect l="l" t="t" r="r" b="b"/>
              <a:pathLst>
                <a:path w="8889" h="38734">
                  <a:moveTo>
                    <a:pt x="0" y="0"/>
                  </a:moveTo>
                  <a:lnTo>
                    <a:pt x="3274" y="11485"/>
                  </a:lnTo>
                  <a:lnTo>
                    <a:pt x="5279" y="19289"/>
                  </a:lnTo>
                  <a:lnTo>
                    <a:pt x="6833" y="26990"/>
                  </a:lnTo>
                  <a:lnTo>
                    <a:pt x="8760" y="38166"/>
                  </a:lnTo>
                </a:path>
              </a:pathLst>
            </a:custGeom>
            <a:ln w="32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08072" y="570566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4">
                  <a:moveTo>
                    <a:pt x="0" y="0"/>
                  </a:moveTo>
                  <a:lnTo>
                    <a:pt x="1869" y="11100"/>
                  </a:lnTo>
                  <a:lnTo>
                    <a:pt x="3024" y="18267"/>
                  </a:lnTo>
                  <a:lnTo>
                    <a:pt x="3941" y="24619"/>
                  </a:lnTo>
                  <a:lnTo>
                    <a:pt x="5100" y="33278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3172" y="603845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79" h="22859">
                  <a:moveTo>
                    <a:pt x="0" y="0"/>
                  </a:moveTo>
                  <a:lnTo>
                    <a:pt x="1917" y="14468"/>
                  </a:lnTo>
                  <a:lnTo>
                    <a:pt x="4948" y="22358"/>
                  </a:lnTo>
                </a:path>
              </a:pathLst>
            </a:custGeom>
            <a:ln w="32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8120" y="626203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5" h="9525">
                  <a:moveTo>
                    <a:pt x="0" y="0"/>
                  </a:moveTo>
                  <a:lnTo>
                    <a:pt x="3030" y="7889"/>
                  </a:lnTo>
                  <a:lnTo>
                    <a:pt x="6772" y="9407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3532" y="448235"/>
            <a:ext cx="271100" cy="24534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3509" y="378867"/>
            <a:ext cx="217964" cy="24040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91008" y="383487"/>
            <a:ext cx="331583" cy="22475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07628" y="329658"/>
            <a:ext cx="261271" cy="29251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6263840" y="249863"/>
            <a:ext cx="694055" cy="449580"/>
            <a:chOff x="6263840" y="249863"/>
            <a:chExt cx="694055" cy="449580"/>
          </a:xfrm>
        </p:grpSpPr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3840" y="249863"/>
              <a:ext cx="437148" cy="4494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3413" y="415348"/>
              <a:ext cx="214177" cy="178718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66809" y="269561"/>
            <a:ext cx="486169" cy="29384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5731" y="350309"/>
            <a:ext cx="254368" cy="22416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0157" y="959714"/>
            <a:ext cx="431586" cy="46800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4476" y="980192"/>
            <a:ext cx="147903" cy="352336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977697" y="1101512"/>
            <a:ext cx="457834" cy="196215"/>
            <a:chOff x="1977697" y="1101512"/>
            <a:chExt cx="457834" cy="196215"/>
          </a:xfrm>
        </p:grpSpPr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77697" y="1101576"/>
              <a:ext cx="166157" cy="1871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64859" y="1101512"/>
              <a:ext cx="270625" cy="196023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2523978" y="1037958"/>
            <a:ext cx="60960" cy="231140"/>
            <a:chOff x="2523978" y="1037958"/>
            <a:chExt cx="60960" cy="231140"/>
          </a:xfrm>
        </p:grpSpPr>
        <p:sp>
          <p:nvSpPr>
            <p:cNvPr id="77" name="object 77"/>
            <p:cNvSpPr/>
            <p:nvPr/>
          </p:nvSpPr>
          <p:spPr>
            <a:xfrm>
              <a:off x="2547538" y="116329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5">
                  <a:moveTo>
                    <a:pt x="7483" y="5264"/>
                  </a:moveTo>
                  <a:lnTo>
                    <a:pt x="6400" y="4523"/>
                  </a:lnTo>
                  <a:lnTo>
                    <a:pt x="5317" y="3782"/>
                  </a:lnTo>
                </a:path>
                <a:path w="7619" h="5715">
                  <a:moveTo>
                    <a:pt x="5317" y="3782"/>
                  </a:moveTo>
                  <a:lnTo>
                    <a:pt x="3151" y="23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542796" y="116099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40">
                  <a:moveTo>
                    <a:pt x="4741" y="2300"/>
                  </a:moveTo>
                  <a:lnTo>
                    <a:pt x="1590" y="0"/>
                  </a:lnTo>
                  <a:lnTo>
                    <a:pt x="0" y="1372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41205" y="1162371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1590" y="0"/>
                  </a:moveTo>
                  <a:lnTo>
                    <a:pt x="0" y="1372"/>
                  </a:lnTo>
                  <a:lnTo>
                    <a:pt x="1578" y="9020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42783" y="1171392"/>
              <a:ext cx="13335" cy="51435"/>
            </a:xfrm>
            <a:custGeom>
              <a:avLst/>
              <a:gdLst/>
              <a:ahLst/>
              <a:cxnLst/>
              <a:rect l="l" t="t" r="r" b="b"/>
              <a:pathLst>
                <a:path w="13335" h="51434">
                  <a:moveTo>
                    <a:pt x="0" y="0"/>
                  </a:moveTo>
                  <a:lnTo>
                    <a:pt x="5308" y="20473"/>
                  </a:lnTo>
                  <a:lnTo>
                    <a:pt x="8419" y="32630"/>
                  </a:lnTo>
                  <a:lnTo>
                    <a:pt x="10540" y="41270"/>
                  </a:lnTo>
                  <a:lnTo>
                    <a:pt x="12878" y="51192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55662" y="1222585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4">
                  <a:moveTo>
                    <a:pt x="0" y="0"/>
                  </a:moveTo>
                  <a:lnTo>
                    <a:pt x="2238" y="9581"/>
                  </a:lnTo>
                  <a:lnTo>
                    <a:pt x="3657" y="15831"/>
                  </a:lnTo>
                  <a:lnTo>
                    <a:pt x="4864" y="21501"/>
                  </a:lnTo>
                  <a:lnTo>
                    <a:pt x="6464" y="29341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66162" y="1085527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09">
                  <a:moveTo>
                    <a:pt x="798" y="3192"/>
                  </a:moveTo>
                  <a:lnTo>
                    <a:pt x="399" y="1596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56679" y="1056457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9483" y="29070"/>
                  </a:moveTo>
                  <a:lnTo>
                    <a:pt x="4025" y="13071"/>
                  </a:lnTo>
                  <a:lnTo>
                    <a:pt x="1218" y="4709"/>
                  </a:lnTo>
                  <a:lnTo>
                    <a:pt x="172" y="1261"/>
                  </a:lnTo>
                  <a:lnTo>
                    <a:pt x="0" y="0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56635" y="105502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43" y="1434"/>
                  </a:moveTo>
                  <a:lnTo>
                    <a:pt x="0" y="0"/>
                  </a:lnTo>
                  <a:lnTo>
                    <a:pt x="1553" y="2534"/>
                  </a:lnTo>
                </a:path>
              </a:pathLst>
            </a:custGeom>
            <a:ln w="34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40572" y="1114718"/>
            <a:ext cx="168139" cy="2139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58245" y="1108776"/>
            <a:ext cx="244775" cy="47398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3278339" y="1131737"/>
            <a:ext cx="48260" cy="43180"/>
            <a:chOff x="3278339" y="1131737"/>
            <a:chExt cx="48260" cy="43180"/>
          </a:xfrm>
        </p:grpSpPr>
        <p:sp>
          <p:nvSpPr>
            <p:cNvPr id="88" name="object 88"/>
            <p:cNvSpPr/>
            <p:nvPr/>
          </p:nvSpPr>
          <p:spPr>
            <a:xfrm>
              <a:off x="3304284" y="115097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383" y="4154"/>
                  </a:moveTo>
                  <a:lnTo>
                    <a:pt x="3812" y="3585"/>
                  </a:lnTo>
                  <a:lnTo>
                    <a:pt x="3242" y="3015"/>
                  </a:lnTo>
                </a:path>
                <a:path w="4445" h="4444">
                  <a:moveTo>
                    <a:pt x="3242" y="3015"/>
                  </a:moveTo>
                  <a:lnTo>
                    <a:pt x="2102" y="18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9735" y="114910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548" y="1874"/>
                  </a:moveTo>
                  <a:lnTo>
                    <a:pt x="2445" y="0"/>
                  </a:lnTo>
                  <a:lnTo>
                    <a:pt x="0" y="103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95631" y="1150132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4104" y="0"/>
                  </a:moveTo>
                  <a:lnTo>
                    <a:pt x="1658" y="1030"/>
                  </a:lnTo>
                  <a:lnTo>
                    <a:pt x="0" y="7332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3285171" y="1296554"/>
            <a:ext cx="44450" cy="49530"/>
            <a:chOff x="3285171" y="1296554"/>
            <a:chExt cx="44450" cy="49530"/>
          </a:xfrm>
        </p:grpSpPr>
        <p:sp>
          <p:nvSpPr>
            <p:cNvPr id="92" name="object 92"/>
            <p:cNvSpPr/>
            <p:nvPr/>
          </p:nvSpPr>
          <p:spPr>
            <a:xfrm>
              <a:off x="3305903" y="132361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5748" y="4640"/>
                  </a:moveTo>
                  <a:lnTo>
                    <a:pt x="4950" y="4241"/>
                  </a:lnTo>
                  <a:lnTo>
                    <a:pt x="4152" y="3843"/>
                  </a:lnTo>
                </a:path>
                <a:path w="6350" h="5080">
                  <a:moveTo>
                    <a:pt x="4152" y="3843"/>
                  </a:moveTo>
                  <a:lnTo>
                    <a:pt x="2556" y="30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02525" y="131390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3377" y="9701"/>
                  </a:moveTo>
                  <a:lnTo>
                    <a:pt x="821" y="6656"/>
                  </a:lnTo>
                  <a:lnTo>
                    <a:pt x="0" y="0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3374776" y="1197598"/>
            <a:ext cx="248920" cy="57150"/>
            <a:chOff x="3374776" y="1197598"/>
            <a:chExt cx="248920" cy="57150"/>
          </a:xfrm>
        </p:grpSpPr>
        <p:sp>
          <p:nvSpPr>
            <p:cNvPr id="95" name="object 95"/>
            <p:cNvSpPr/>
            <p:nvPr/>
          </p:nvSpPr>
          <p:spPr>
            <a:xfrm>
              <a:off x="3392239" y="1236644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0" y="569"/>
                  </a:moveTo>
                  <a:lnTo>
                    <a:pt x="1424" y="285"/>
                  </a:lnTo>
                  <a:lnTo>
                    <a:pt x="28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395089" y="1229845"/>
              <a:ext cx="54610" cy="6985"/>
            </a:xfrm>
            <a:custGeom>
              <a:avLst/>
              <a:gdLst/>
              <a:ahLst/>
              <a:cxnLst/>
              <a:rect l="l" t="t" r="r" b="b"/>
              <a:pathLst>
                <a:path w="54610" h="6984">
                  <a:moveTo>
                    <a:pt x="0" y="6798"/>
                  </a:moveTo>
                  <a:lnTo>
                    <a:pt x="16957" y="4419"/>
                  </a:lnTo>
                  <a:lnTo>
                    <a:pt x="28265" y="2918"/>
                  </a:lnTo>
                  <a:lnTo>
                    <a:pt x="39013" y="1657"/>
                  </a:lnTo>
                  <a:lnTo>
                    <a:pt x="54290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49380" y="1218401"/>
              <a:ext cx="117475" cy="12065"/>
            </a:xfrm>
            <a:custGeom>
              <a:avLst/>
              <a:gdLst/>
              <a:ahLst/>
              <a:cxnLst/>
              <a:rect l="l" t="t" r="r" b="b"/>
              <a:pathLst>
                <a:path w="117475" h="12065">
                  <a:moveTo>
                    <a:pt x="0" y="11444"/>
                  </a:moveTo>
                  <a:lnTo>
                    <a:pt x="52275" y="6413"/>
                  </a:lnTo>
                  <a:lnTo>
                    <a:pt x="81923" y="3544"/>
                  </a:lnTo>
                  <a:lnTo>
                    <a:pt x="99944" y="1764"/>
                  </a:lnTo>
                  <a:lnTo>
                    <a:pt x="117340" y="0"/>
                  </a:lnTo>
                </a:path>
              </a:pathLst>
            </a:custGeom>
            <a:ln w="31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66720" y="1213120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5">
                  <a:moveTo>
                    <a:pt x="0" y="5281"/>
                  </a:moveTo>
                  <a:lnTo>
                    <a:pt x="16205" y="3613"/>
                  </a:lnTo>
                  <a:lnTo>
                    <a:pt x="25897" y="2507"/>
                  </a:lnTo>
                  <a:lnTo>
                    <a:pt x="32936" y="1468"/>
                  </a:lnTo>
                  <a:lnTo>
                    <a:pt x="41183" y="0"/>
                  </a:lnTo>
                </a:path>
              </a:pathLst>
            </a:custGeom>
            <a:ln w="31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5833" y="2048598"/>
            <a:ext cx="177100" cy="47565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1302" y="2071170"/>
            <a:ext cx="266991" cy="20990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40283" y="2066072"/>
            <a:ext cx="234030" cy="41716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526947" y="2005053"/>
            <a:ext cx="164785" cy="491691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87995" y="2028638"/>
            <a:ext cx="149545" cy="443510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25547" y="2070545"/>
            <a:ext cx="287035" cy="26904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89614" y="2008539"/>
            <a:ext cx="175236" cy="42198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49895" y="2102326"/>
            <a:ext cx="292980" cy="17859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13722" y="2096915"/>
            <a:ext cx="201215" cy="348807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61941" y="2068460"/>
            <a:ext cx="290555" cy="216269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86853" y="2033520"/>
            <a:ext cx="362208" cy="44355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19114" y="2055281"/>
            <a:ext cx="286673" cy="210705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6631626" y="1983009"/>
            <a:ext cx="548640" cy="485140"/>
            <a:chOff x="6631626" y="1983009"/>
            <a:chExt cx="548640" cy="485140"/>
          </a:xfrm>
        </p:grpSpPr>
        <p:sp>
          <p:nvSpPr>
            <p:cNvPr id="112" name="object 112"/>
            <p:cNvSpPr/>
            <p:nvPr/>
          </p:nvSpPr>
          <p:spPr>
            <a:xfrm>
              <a:off x="6647835" y="2242766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5">
                  <a:moveTo>
                    <a:pt x="0" y="1824"/>
                  </a:moveTo>
                  <a:lnTo>
                    <a:pt x="627" y="1824"/>
                  </a:lnTo>
                  <a:lnTo>
                    <a:pt x="1253" y="1824"/>
                  </a:lnTo>
                </a:path>
                <a:path w="8890" h="1905">
                  <a:moveTo>
                    <a:pt x="1253" y="1824"/>
                  </a:moveTo>
                  <a:lnTo>
                    <a:pt x="2507" y="1824"/>
                  </a:lnTo>
                  <a:lnTo>
                    <a:pt x="840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656235" y="2234569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4" h="8255">
                  <a:moveTo>
                    <a:pt x="0" y="8197"/>
                  </a:moveTo>
                  <a:lnTo>
                    <a:pt x="5892" y="6374"/>
                  </a:lnTo>
                  <a:lnTo>
                    <a:pt x="19603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75839" y="2216249"/>
              <a:ext cx="34925" cy="18415"/>
            </a:xfrm>
            <a:custGeom>
              <a:avLst/>
              <a:gdLst/>
              <a:ahLst/>
              <a:cxnLst/>
              <a:rect l="l" t="t" r="r" b="b"/>
              <a:pathLst>
                <a:path w="34925" h="18414">
                  <a:moveTo>
                    <a:pt x="0" y="18319"/>
                  </a:moveTo>
                  <a:lnTo>
                    <a:pt x="8256" y="14447"/>
                  </a:lnTo>
                  <a:lnTo>
                    <a:pt x="14637" y="11248"/>
                  </a:lnTo>
                  <a:lnTo>
                    <a:pt x="22406" y="7005"/>
                  </a:lnTo>
                  <a:lnTo>
                    <a:pt x="34829" y="0"/>
                  </a:lnTo>
                </a:path>
              </a:pathLst>
            </a:custGeom>
            <a:ln w="34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10668" y="2187245"/>
              <a:ext cx="44450" cy="29209"/>
            </a:xfrm>
            <a:custGeom>
              <a:avLst/>
              <a:gdLst/>
              <a:ahLst/>
              <a:cxnLst/>
              <a:rect l="l" t="t" r="r" b="b"/>
              <a:pathLst>
                <a:path w="44450" h="29210">
                  <a:moveTo>
                    <a:pt x="0" y="29004"/>
                  </a:moveTo>
                  <a:lnTo>
                    <a:pt x="12564" y="21832"/>
                  </a:lnTo>
                  <a:lnTo>
                    <a:pt x="21319" y="16420"/>
                  </a:lnTo>
                  <a:lnTo>
                    <a:pt x="30377" y="10049"/>
                  </a:lnTo>
                  <a:lnTo>
                    <a:pt x="43847" y="0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54516" y="2150054"/>
              <a:ext cx="40640" cy="37465"/>
            </a:xfrm>
            <a:custGeom>
              <a:avLst/>
              <a:gdLst/>
              <a:ahLst/>
              <a:cxnLst/>
              <a:rect l="l" t="t" r="r" b="b"/>
              <a:pathLst>
                <a:path w="40640" h="37464">
                  <a:moveTo>
                    <a:pt x="0" y="37191"/>
                  </a:moveTo>
                  <a:lnTo>
                    <a:pt x="13416" y="27014"/>
                  </a:lnTo>
                  <a:lnTo>
                    <a:pt x="22099" y="19748"/>
                  </a:lnTo>
                  <a:lnTo>
                    <a:pt x="29839" y="11905"/>
                  </a:lnTo>
                  <a:lnTo>
                    <a:pt x="40424" y="0"/>
                  </a:lnTo>
                </a:path>
              </a:pathLst>
            </a:custGeom>
            <a:ln w="31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94941" y="2110831"/>
              <a:ext cx="24130" cy="39370"/>
            </a:xfrm>
            <a:custGeom>
              <a:avLst/>
              <a:gdLst/>
              <a:ahLst/>
              <a:cxnLst/>
              <a:rect l="l" t="t" r="r" b="b"/>
              <a:pathLst>
                <a:path w="24129" h="39369">
                  <a:moveTo>
                    <a:pt x="0" y="39222"/>
                  </a:moveTo>
                  <a:lnTo>
                    <a:pt x="10327" y="27285"/>
                  </a:lnTo>
                  <a:lnTo>
                    <a:pt x="16260" y="19220"/>
                  </a:lnTo>
                  <a:lnTo>
                    <a:pt x="20041" y="11351"/>
                  </a:lnTo>
                  <a:lnTo>
                    <a:pt x="23910" y="0"/>
                  </a:lnTo>
                </a:path>
              </a:pathLst>
            </a:custGeom>
            <a:ln w="31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17709" y="2078372"/>
              <a:ext cx="5715" cy="33020"/>
            </a:xfrm>
            <a:custGeom>
              <a:avLst/>
              <a:gdLst/>
              <a:ahLst/>
              <a:cxnLst/>
              <a:rect l="l" t="t" r="r" b="b"/>
              <a:pathLst>
                <a:path w="5715" h="33019">
                  <a:moveTo>
                    <a:pt x="1142" y="32459"/>
                  </a:moveTo>
                  <a:lnTo>
                    <a:pt x="4620" y="21213"/>
                  </a:lnTo>
                  <a:lnTo>
                    <a:pt x="5660" y="14084"/>
                  </a:lnTo>
                  <a:lnTo>
                    <a:pt x="4156" y="8027"/>
                  </a:lnTo>
                  <a:lnTo>
                    <a:pt x="0" y="0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92079" y="2059437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4" h="19050">
                  <a:moveTo>
                    <a:pt x="25629" y="18934"/>
                  </a:moveTo>
                  <a:lnTo>
                    <a:pt x="21090" y="11119"/>
                  </a:lnTo>
                  <a:lnTo>
                    <a:pt x="16908" y="6541"/>
                  </a:lnTo>
                  <a:lnTo>
                    <a:pt x="10678" y="3426"/>
                  </a:lnTo>
                  <a:lnTo>
                    <a:pt x="0" y="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751692" y="2054933"/>
              <a:ext cx="40640" cy="5080"/>
            </a:xfrm>
            <a:custGeom>
              <a:avLst/>
              <a:gdLst/>
              <a:ahLst/>
              <a:cxnLst/>
              <a:rect l="l" t="t" r="r" b="b"/>
              <a:pathLst>
                <a:path w="40640" h="5080">
                  <a:moveTo>
                    <a:pt x="40387" y="4503"/>
                  </a:moveTo>
                  <a:lnTo>
                    <a:pt x="29477" y="1331"/>
                  </a:lnTo>
                  <a:lnTo>
                    <a:pt x="21634" y="0"/>
                  </a:lnTo>
                  <a:lnTo>
                    <a:pt x="13070" y="261"/>
                  </a:lnTo>
                  <a:lnTo>
                    <a:pt x="0" y="1870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11083" y="2056804"/>
              <a:ext cx="40640" cy="13335"/>
            </a:xfrm>
            <a:custGeom>
              <a:avLst/>
              <a:gdLst/>
              <a:ahLst/>
              <a:cxnLst/>
              <a:rect l="l" t="t" r="r" b="b"/>
              <a:pathLst>
                <a:path w="40640" h="13335">
                  <a:moveTo>
                    <a:pt x="40609" y="0"/>
                  </a:moveTo>
                  <a:lnTo>
                    <a:pt x="27535" y="1848"/>
                  </a:lnTo>
                  <a:lnTo>
                    <a:pt x="18947" y="3790"/>
                  </a:lnTo>
                  <a:lnTo>
                    <a:pt x="11037" y="7017"/>
                  </a:lnTo>
                  <a:lnTo>
                    <a:pt x="0" y="12724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683330" y="2069528"/>
              <a:ext cx="27940" cy="24130"/>
            </a:xfrm>
            <a:custGeom>
              <a:avLst/>
              <a:gdLst/>
              <a:ahLst/>
              <a:cxnLst/>
              <a:rect l="l" t="t" r="r" b="b"/>
              <a:pathLst>
                <a:path w="27940" h="24130">
                  <a:moveTo>
                    <a:pt x="27752" y="0"/>
                  </a:moveTo>
                  <a:lnTo>
                    <a:pt x="16915" y="5874"/>
                  </a:lnTo>
                  <a:lnTo>
                    <a:pt x="10412" y="10286"/>
                  </a:lnTo>
                  <a:lnTo>
                    <a:pt x="5641" y="15442"/>
                  </a:lnTo>
                  <a:lnTo>
                    <a:pt x="0" y="23552"/>
                  </a:lnTo>
                </a:path>
              </a:pathLst>
            </a:custGeom>
            <a:ln w="32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675380" y="2093080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4" h="27939">
                  <a:moveTo>
                    <a:pt x="7950" y="0"/>
                  </a:moveTo>
                  <a:lnTo>
                    <a:pt x="2641" y="8169"/>
                  </a:lnTo>
                  <a:lnTo>
                    <a:pt x="194" y="13751"/>
                  </a:lnTo>
                  <a:lnTo>
                    <a:pt x="0" y="19318"/>
                  </a:lnTo>
                  <a:lnTo>
                    <a:pt x="1448" y="27441"/>
                  </a:lnTo>
                </a:path>
              </a:pathLst>
            </a:custGeom>
            <a:ln w="32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676828" y="2120522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5" h="24130">
                  <a:moveTo>
                    <a:pt x="0" y="0"/>
                  </a:moveTo>
                  <a:lnTo>
                    <a:pt x="1817" y="8066"/>
                  </a:lnTo>
                  <a:lnTo>
                    <a:pt x="4203" y="13236"/>
                  </a:lnTo>
                  <a:lnTo>
                    <a:pt x="8760" y="17742"/>
                  </a:lnTo>
                  <a:lnTo>
                    <a:pt x="17091" y="23817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693920" y="2144340"/>
              <a:ext cx="38100" cy="15240"/>
            </a:xfrm>
            <a:custGeom>
              <a:avLst/>
              <a:gdLst/>
              <a:ahLst/>
              <a:cxnLst/>
              <a:rect l="l" t="t" r="r" b="b"/>
              <a:pathLst>
                <a:path w="38100" h="15239">
                  <a:moveTo>
                    <a:pt x="0" y="0"/>
                  </a:moveTo>
                  <a:lnTo>
                    <a:pt x="8649" y="5937"/>
                  </a:lnTo>
                  <a:lnTo>
                    <a:pt x="15438" y="9478"/>
                  </a:lnTo>
                  <a:lnTo>
                    <a:pt x="23882" y="12032"/>
                  </a:lnTo>
                  <a:lnTo>
                    <a:pt x="37498" y="15002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731418" y="2159343"/>
              <a:ext cx="50165" cy="5080"/>
            </a:xfrm>
            <a:custGeom>
              <a:avLst/>
              <a:gdLst/>
              <a:ahLst/>
              <a:cxnLst/>
              <a:rect l="l" t="t" r="r" b="b"/>
              <a:pathLst>
                <a:path w="50165" h="5080">
                  <a:moveTo>
                    <a:pt x="0" y="0"/>
                  </a:moveTo>
                  <a:lnTo>
                    <a:pt x="13812" y="2800"/>
                  </a:lnTo>
                  <a:lnTo>
                    <a:pt x="23640" y="4160"/>
                  </a:lnTo>
                  <a:lnTo>
                    <a:pt x="34184" y="4461"/>
                  </a:lnTo>
                  <a:lnTo>
                    <a:pt x="50146" y="4088"/>
                  </a:lnTo>
                </a:path>
              </a:pathLst>
            </a:custGeom>
            <a:ln w="32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781565" y="2158331"/>
              <a:ext cx="50800" cy="5715"/>
            </a:xfrm>
            <a:custGeom>
              <a:avLst/>
              <a:gdLst/>
              <a:ahLst/>
              <a:cxnLst/>
              <a:rect l="l" t="t" r="r" b="b"/>
              <a:pathLst>
                <a:path w="50800" h="5714">
                  <a:moveTo>
                    <a:pt x="0" y="5101"/>
                  </a:moveTo>
                  <a:lnTo>
                    <a:pt x="15962" y="4585"/>
                  </a:lnTo>
                  <a:lnTo>
                    <a:pt x="26514" y="3881"/>
                  </a:lnTo>
                  <a:lnTo>
                    <a:pt x="36363" y="2512"/>
                  </a:lnTo>
                  <a:lnTo>
                    <a:pt x="50217" y="0"/>
                  </a:lnTo>
                </a:path>
              </a:pathLst>
            </a:custGeom>
            <a:ln w="32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31782" y="2148935"/>
              <a:ext cx="37465" cy="9525"/>
            </a:xfrm>
            <a:custGeom>
              <a:avLst/>
              <a:gdLst/>
              <a:ahLst/>
              <a:cxnLst/>
              <a:rect l="l" t="t" r="r" b="b"/>
              <a:pathLst>
                <a:path w="37465" h="9525">
                  <a:moveTo>
                    <a:pt x="0" y="9395"/>
                  </a:moveTo>
                  <a:lnTo>
                    <a:pt x="13648" y="6815"/>
                  </a:lnTo>
                  <a:lnTo>
                    <a:pt x="22059" y="4976"/>
                  </a:lnTo>
                  <a:lnTo>
                    <a:pt x="28710" y="2998"/>
                  </a:lnTo>
                  <a:lnTo>
                    <a:pt x="37077" y="0"/>
                  </a:lnTo>
                </a:path>
              </a:pathLst>
            </a:custGeom>
            <a:ln w="31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68859" y="2140618"/>
              <a:ext cx="16510" cy="8890"/>
            </a:xfrm>
            <a:custGeom>
              <a:avLst/>
              <a:gdLst/>
              <a:ahLst/>
              <a:cxnLst/>
              <a:rect l="l" t="t" r="r" b="b"/>
              <a:pathLst>
                <a:path w="16509" h="8889">
                  <a:moveTo>
                    <a:pt x="0" y="8316"/>
                  </a:moveTo>
                  <a:lnTo>
                    <a:pt x="13843" y="3246"/>
                  </a:lnTo>
                  <a:lnTo>
                    <a:pt x="16126" y="0"/>
                  </a:lnTo>
                </a:path>
              </a:pathLst>
            </a:custGeom>
            <a:ln w="32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879761" y="2137372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5225" y="3246"/>
                  </a:moveTo>
                  <a:lnTo>
                    <a:pt x="7508" y="0"/>
                  </a:lnTo>
                  <a:lnTo>
                    <a:pt x="0" y="1599"/>
                  </a:lnTo>
                </a:path>
              </a:pathLst>
            </a:custGeom>
            <a:ln w="33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9488" y="2138971"/>
              <a:ext cx="20320" cy="10160"/>
            </a:xfrm>
            <a:custGeom>
              <a:avLst/>
              <a:gdLst/>
              <a:ahLst/>
              <a:cxnLst/>
              <a:rect l="l" t="t" r="r" b="b"/>
              <a:pathLst>
                <a:path w="20320" h="10160">
                  <a:moveTo>
                    <a:pt x="20273" y="0"/>
                  </a:moveTo>
                  <a:lnTo>
                    <a:pt x="12765" y="1598"/>
                  </a:lnTo>
                  <a:lnTo>
                    <a:pt x="0" y="9591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833711" y="2148563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4" h="22225">
                  <a:moveTo>
                    <a:pt x="25776" y="0"/>
                  </a:moveTo>
                  <a:lnTo>
                    <a:pt x="18193" y="4835"/>
                  </a:lnTo>
                  <a:lnTo>
                    <a:pt x="12980" y="8711"/>
                  </a:lnTo>
                  <a:lnTo>
                    <a:pt x="7721" y="13665"/>
                  </a:lnTo>
                  <a:lnTo>
                    <a:pt x="0" y="21735"/>
                  </a:lnTo>
                </a:path>
              </a:pathLst>
            </a:custGeom>
            <a:ln w="33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11987" y="2170298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4">
                  <a:moveTo>
                    <a:pt x="21724" y="0"/>
                  </a:moveTo>
                  <a:lnTo>
                    <a:pt x="14066" y="8208"/>
                  </a:lnTo>
                  <a:lnTo>
                    <a:pt x="9250" y="14139"/>
                  </a:lnTo>
                  <a:lnTo>
                    <a:pt x="5240" y="20666"/>
                  </a:lnTo>
                  <a:lnTo>
                    <a:pt x="0" y="30664"/>
                  </a:lnTo>
                </a:path>
              </a:pathLst>
            </a:custGeom>
            <a:ln w="33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03584" y="2200963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90" h="33655">
                  <a:moveTo>
                    <a:pt x="8402" y="0"/>
                  </a:moveTo>
                  <a:lnTo>
                    <a:pt x="3371" y="10044"/>
                  </a:lnTo>
                  <a:lnTo>
                    <a:pt x="829" y="16894"/>
                  </a:lnTo>
                  <a:lnTo>
                    <a:pt x="0" y="23701"/>
                  </a:lnTo>
                  <a:lnTo>
                    <a:pt x="104" y="33616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03689" y="2234579"/>
              <a:ext cx="12065" cy="31115"/>
            </a:xfrm>
            <a:custGeom>
              <a:avLst/>
              <a:gdLst/>
              <a:ahLst/>
              <a:cxnLst/>
              <a:rect l="l" t="t" r="r" b="b"/>
              <a:pathLst>
                <a:path w="12065" h="31114">
                  <a:moveTo>
                    <a:pt x="0" y="0"/>
                  </a:moveTo>
                  <a:lnTo>
                    <a:pt x="421" y="9869"/>
                  </a:lnTo>
                  <a:lnTo>
                    <a:pt x="1811" y="16353"/>
                  </a:lnTo>
                  <a:lnTo>
                    <a:pt x="5295" y="22328"/>
                  </a:lnTo>
                  <a:lnTo>
                    <a:pt x="11996" y="30667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15685" y="2265247"/>
              <a:ext cx="33655" cy="22860"/>
            </a:xfrm>
            <a:custGeom>
              <a:avLst/>
              <a:gdLst/>
              <a:ahLst/>
              <a:cxnLst/>
              <a:rect l="l" t="t" r="r" b="b"/>
              <a:pathLst>
                <a:path w="33654" h="22860">
                  <a:moveTo>
                    <a:pt x="0" y="0"/>
                  </a:moveTo>
                  <a:lnTo>
                    <a:pt x="7033" y="8216"/>
                  </a:lnTo>
                  <a:lnTo>
                    <a:pt x="12845" y="13325"/>
                  </a:lnTo>
                  <a:lnTo>
                    <a:pt x="20556" y="17460"/>
                  </a:lnTo>
                  <a:lnTo>
                    <a:pt x="33286" y="22754"/>
                  </a:lnTo>
                </a:path>
              </a:pathLst>
            </a:custGeom>
            <a:ln w="32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48971" y="2288002"/>
              <a:ext cx="48895" cy="12065"/>
            </a:xfrm>
            <a:custGeom>
              <a:avLst/>
              <a:gdLst/>
              <a:ahLst/>
              <a:cxnLst/>
              <a:rect l="l" t="t" r="r" b="b"/>
              <a:pathLst>
                <a:path w="48895" h="12064">
                  <a:moveTo>
                    <a:pt x="0" y="0"/>
                  </a:moveTo>
                  <a:lnTo>
                    <a:pt x="12969" y="5119"/>
                  </a:lnTo>
                  <a:lnTo>
                    <a:pt x="22357" y="8030"/>
                  </a:lnTo>
                  <a:lnTo>
                    <a:pt x="32721" y="9816"/>
                  </a:lnTo>
                  <a:lnTo>
                    <a:pt x="48619" y="11562"/>
                  </a:lnTo>
                </a:path>
              </a:pathLst>
            </a:custGeom>
            <a:ln w="32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97591" y="2299565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4" h="2539">
                  <a:moveTo>
                    <a:pt x="0" y="0"/>
                  </a:moveTo>
                  <a:lnTo>
                    <a:pt x="15933" y="1571"/>
                  </a:lnTo>
                  <a:lnTo>
                    <a:pt x="26542" y="2136"/>
                  </a:lnTo>
                  <a:lnTo>
                    <a:pt x="36595" y="1731"/>
                  </a:lnTo>
                  <a:lnTo>
                    <a:pt x="50860" y="392"/>
                  </a:lnTo>
                </a:path>
              </a:pathLst>
            </a:custGeom>
            <a:ln w="32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83249" y="2009394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098" y="3873"/>
                  </a:moveTo>
                  <a:lnTo>
                    <a:pt x="3643" y="3645"/>
                  </a:lnTo>
                  <a:lnTo>
                    <a:pt x="3187" y="3417"/>
                  </a:lnTo>
                </a:path>
                <a:path w="4445" h="4444">
                  <a:moveTo>
                    <a:pt x="3187" y="3417"/>
                  </a:moveTo>
                  <a:lnTo>
                    <a:pt x="2275" y="29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980974" y="2003339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275" y="6054"/>
                  </a:moveTo>
                  <a:lnTo>
                    <a:pt x="0" y="3092"/>
                  </a:lnTo>
                  <a:lnTo>
                    <a:pt x="1661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82635" y="2000246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09" h="5080">
                  <a:moveTo>
                    <a:pt x="0" y="3092"/>
                  </a:moveTo>
                  <a:lnTo>
                    <a:pt x="1660" y="0"/>
                  </a:lnTo>
                  <a:lnTo>
                    <a:pt x="16492" y="4620"/>
                  </a:lnTo>
                </a:path>
              </a:pathLst>
            </a:custGeom>
            <a:ln w="34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99127" y="2004867"/>
              <a:ext cx="41275" cy="21590"/>
            </a:xfrm>
            <a:custGeom>
              <a:avLst/>
              <a:gdLst/>
              <a:ahLst/>
              <a:cxnLst/>
              <a:rect l="l" t="t" r="r" b="b"/>
              <a:pathLst>
                <a:path w="41275" h="21589">
                  <a:moveTo>
                    <a:pt x="0" y="0"/>
                  </a:moveTo>
                  <a:lnTo>
                    <a:pt x="8985" y="2935"/>
                  </a:lnTo>
                  <a:lnTo>
                    <a:pt x="16267" y="6157"/>
                  </a:lnTo>
                  <a:lnTo>
                    <a:pt x="25704" y="11683"/>
                  </a:lnTo>
                  <a:lnTo>
                    <a:pt x="41153" y="21533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040281" y="2026401"/>
              <a:ext cx="55244" cy="46990"/>
            </a:xfrm>
            <a:custGeom>
              <a:avLst/>
              <a:gdLst/>
              <a:ahLst/>
              <a:cxnLst/>
              <a:rect l="l" t="t" r="r" b="b"/>
              <a:pathLst>
                <a:path w="55245" h="46989">
                  <a:moveTo>
                    <a:pt x="0" y="0"/>
                  </a:moveTo>
                  <a:lnTo>
                    <a:pt x="15660" y="10237"/>
                  </a:lnTo>
                  <a:lnTo>
                    <a:pt x="26576" y="18480"/>
                  </a:lnTo>
                  <a:lnTo>
                    <a:pt x="37875" y="29073"/>
                  </a:lnTo>
                  <a:lnTo>
                    <a:pt x="54682" y="46363"/>
                  </a:lnTo>
                </a:path>
              </a:pathLst>
            </a:custGeom>
            <a:ln w="33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94963" y="2072764"/>
              <a:ext cx="48260" cy="67945"/>
            </a:xfrm>
            <a:custGeom>
              <a:avLst/>
              <a:gdLst/>
              <a:ahLst/>
              <a:cxnLst/>
              <a:rect l="l" t="t" r="r" b="b"/>
              <a:pathLst>
                <a:path w="48259" h="67944">
                  <a:moveTo>
                    <a:pt x="0" y="0"/>
                  </a:moveTo>
                  <a:lnTo>
                    <a:pt x="16699" y="17622"/>
                  </a:lnTo>
                  <a:lnTo>
                    <a:pt x="27246" y="30541"/>
                  </a:lnTo>
                  <a:lnTo>
                    <a:pt x="36121" y="45096"/>
                  </a:lnTo>
                  <a:lnTo>
                    <a:pt x="47808" y="67628"/>
                  </a:lnTo>
                </a:path>
              </a:pathLst>
            </a:custGeom>
            <a:ln w="31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42772" y="2140393"/>
              <a:ext cx="21590" cy="81280"/>
            </a:xfrm>
            <a:custGeom>
              <a:avLst/>
              <a:gdLst/>
              <a:ahLst/>
              <a:cxnLst/>
              <a:rect l="l" t="t" r="r" b="b"/>
              <a:pathLst>
                <a:path w="21590" h="81280">
                  <a:moveTo>
                    <a:pt x="0" y="0"/>
                  </a:moveTo>
                  <a:lnTo>
                    <a:pt x="11272" y="22735"/>
                  </a:lnTo>
                  <a:lnTo>
                    <a:pt x="17252" y="38715"/>
                  </a:lnTo>
                  <a:lnTo>
                    <a:pt x="19936" y="55504"/>
                  </a:lnTo>
                  <a:lnTo>
                    <a:pt x="21326" y="80661"/>
                  </a:lnTo>
                </a:path>
              </a:pathLst>
            </a:custGeom>
            <a:ln w="29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146559" y="2221055"/>
              <a:ext cx="18415" cy="84455"/>
            </a:xfrm>
            <a:custGeom>
              <a:avLst/>
              <a:gdLst/>
              <a:ahLst/>
              <a:cxnLst/>
              <a:rect l="l" t="t" r="r" b="b"/>
              <a:pathLst>
                <a:path w="18415" h="84455">
                  <a:moveTo>
                    <a:pt x="17540" y="0"/>
                  </a:moveTo>
                  <a:lnTo>
                    <a:pt x="18322" y="25215"/>
                  </a:lnTo>
                  <a:lnTo>
                    <a:pt x="16756" y="42411"/>
                  </a:lnTo>
                  <a:lnTo>
                    <a:pt x="11196" y="59498"/>
                  </a:lnTo>
                  <a:lnTo>
                    <a:pt x="0" y="84388"/>
                  </a:lnTo>
                </a:path>
              </a:pathLst>
            </a:custGeom>
            <a:ln w="29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088150" y="2305443"/>
              <a:ext cx="58419" cy="81280"/>
            </a:xfrm>
            <a:custGeom>
              <a:avLst/>
              <a:gdLst/>
              <a:ahLst/>
              <a:cxnLst/>
              <a:rect l="l" t="t" r="r" b="b"/>
              <a:pathLst>
                <a:path w="58420" h="81280">
                  <a:moveTo>
                    <a:pt x="58408" y="0"/>
                  </a:moveTo>
                  <a:lnTo>
                    <a:pt x="46573" y="24834"/>
                  </a:lnTo>
                  <a:lnTo>
                    <a:pt x="36544" y="41532"/>
                  </a:lnTo>
                  <a:lnTo>
                    <a:pt x="22845" y="57672"/>
                  </a:lnTo>
                  <a:lnTo>
                    <a:pt x="0" y="80831"/>
                  </a:lnTo>
                </a:path>
              </a:pathLst>
            </a:custGeom>
            <a:ln w="29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004591" y="2386275"/>
              <a:ext cx="83820" cy="67310"/>
            </a:xfrm>
            <a:custGeom>
              <a:avLst/>
              <a:gdLst/>
              <a:ahLst/>
              <a:cxnLst/>
              <a:rect l="l" t="t" r="r" b="b"/>
              <a:pathLst>
                <a:path w="83820" h="67310">
                  <a:moveTo>
                    <a:pt x="83559" y="0"/>
                  </a:moveTo>
                  <a:lnTo>
                    <a:pt x="60321" y="22944"/>
                  </a:lnTo>
                  <a:lnTo>
                    <a:pt x="43871" y="37577"/>
                  </a:lnTo>
                  <a:lnTo>
                    <a:pt x="26375" y="50186"/>
                  </a:lnTo>
                  <a:lnTo>
                    <a:pt x="0" y="67058"/>
                  </a:lnTo>
                </a:path>
              </a:pathLst>
            </a:custGeom>
            <a:ln w="29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703" y="355168"/>
            <a:ext cx="347679" cy="284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2410" y="547800"/>
            <a:ext cx="41910" cy="38735"/>
            <a:chOff x="712410" y="547800"/>
            <a:chExt cx="41910" cy="38735"/>
          </a:xfrm>
        </p:grpSpPr>
        <p:sp>
          <p:nvSpPr>
            <p:cNvPr id="4" name="object 4"/>
            <p:cNvSpPr/>
            <p:nvPr/>
          </p:nvSpPr>
          <p:spPr>
            <a:xfrm>
              <a:off x="736750" y="5685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70" y="113"/>
                  </a:moveTo>
                  <a:lnTo>
                    <a:pt x="285" y="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9838" y="565227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6912" y="3274"/>
                  </a:moveTo>
                  <a:lnTo>
                    <a:pt x="2872" y="1736"/>
                  </a:lnTo>
                  <a:lnTo>
                    <a:pt x="0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502" y="261527"/>
            <a:ext cx="322926" cy="3634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142" y="272842"/>
            <a:ext cx="239356" cy="3526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3040" y="269614"/>
            <a:ext cx="363241" cy="3383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91232" y="411614"/>
            <a:ext cx="55244" cy="135890"/>
            <a:chOff x="2491232" y="411614"/>
            <a:chExt cx="55244" cy="135890"/>
          </a:xfrm>
        </p:grpSpPr>
        <p:sp>
          <p:nvSpPr>
            <p:cNvPr id="10" name="object 10"/>
            <p:cNvSpPr/>
            <p:nvPr/>
          </p:nvSpPr>
          <p:spPr>
            <a:xfrm>
              <a:off x="2513975" y="429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5976" y="1251"/>
                  </a:moveTo>
                  <a:lnTo>
                    <a:pt x="5178" y="1023"/>
                  </a:lnTo>
                  <a:lnTo>
                    <a:pt x="4380" y="795"/>
                  </a:lnTo>
                </a:path>
                <a:path w="6350" h="1270">
                  <a:moveTo>
                    <a:pt x="4380" y="795"/>
                  </a:moveTo>
                  <a:lnTo>
                    <a:pt x="2784" y="33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9858" y="428976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116" y="339"/>
                  </a:moveTo>
                  <a:lnTo>
                    <a:pt x="1332" y="0"/>
                  </a:lnTo>
                  <a:lnTo>
                    <a:pt x="0" y="3362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8525" y="432339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1332" y="0"/>
                  </a:moveTo>
                  <a:lnTo>
                    <a:pt x="0" y="3361"/>
                  </a:lnTo>
                  <a:lnTo>
                    <a:pt x="1582" y="12406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0107" y="444746"/>
              <a:ext cx="13335" cy="55244"/>
            </a:xfrm>
            <a:custGeom>
              <a:avLst/>
              <a:gdLst/>
              <a:ahLst/>
              <a:cxnLst/>
              <a:rect l="l" t="t" r="r" b="b"/>
              <a:pathLst>
                <a:path w="13335" h="55245">
                  <a:moveTo>
                    <a:pt x="0" y="0"/>
                  </a:moveTo>
                  <a:lnTo>
                    <a:pt x="5284" y="22172"/>
                  </a:lnTo>
                  <a:lnTo>
                    <a:pt x="8380" y="35289"/>
                  </a:lnTo>
                  <a:lnTo>
                    <a:pt x="10488" y="44503"/>
                  </a:lnTo>
                  <a:lnTo>
                    <a:pt x="12809" y="54968"/>
                  </a:lnTo>
                </a:path>
              </a:pathLst>
            </a:custGeom>
            <a:ln w="33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2917" y="499715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0" y="0"/>
                  </a:moveTo>
                  <a:lnTo>
                    <a:pt x="2220" y="10084"/>
                  </a:lnTo>
                  <a:lnTo>
                    <a:pt x="3628" y="16636"/>
                  </a:lnTo>
                  <a:lnTo>
                    <a:pt x="4824" y="22526"/>
                  </a:lnTo>
                  <a:lnTo>
                    <a:pt x="6409" y="30626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532412" y="307919"/>
            <a:ext cx="342900" cy="267335"/>
            <a:chOff x="2532412" y="307919"/>
            <a:chExt cx="342900" cy="267335"/>
          </a:xfrm>
        </p:grpSpPr>
        <p:sp>
          <p:nvSpPr>
            <p:cNvPr id="16" name="object 16"/>
            <p:cNvSpPr/>
            <p:nvPr/>
          </p:nvSpPr>
          <p:spPr>
            <a:xfrm>
              <a:off x="2557664" y="34011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5"/>
                  </a:moveTo>
                  <a:lnTo>
                    <a:pt x="17804" y="455"/>
                  </a:lnTo>
                </a:path>
              </a:pathLst>
            </a:custGeom>
            <a:ln w="35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1691" y="328876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5973" y="11234"/>
                  </a:moveTo>
                  <a:lnTo>
                    <a:pt x="2043" y="3720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9647" y="325155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043" y="3720"/>
                  </a:moveTo>
                  <a:lnTo>
                    <a:pt x="0" y="0"/>
                  </a:lnTo>
                  <a:lnTo>
                    <a:pt x="1406" y="15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1054" y="325305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10">
                  <a:moveTo>
                    <a:pt x="0" y="0"/>
                  </a:moveTo>
                  <a:lnTo>
                    <a:pt x="1406" y="150"/>
                  </a:lnTo>
                  <a:lnTo>
                    <a:pt x="8613" y="3636"/>
                  </a:lnTo>
                </a:path>
              </a:pathLst>
            </a:custGeom>
            <a:ln w="34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796" y="376859"/>
              <a:ext cx="255468" cy="19822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295856" y="340979"/>
            <a:ext cx="85090" cy="280035"/>
            <a:chOff x="3295856" y="340979"/>
            <a:chExt cx="85090" cy="280035"/>
          </a:xfrm>
        </p:grpSpPr>
        <p:sp>
          <p:nvSpPr>
            <p:cNvPr id="22" name="object 22"/>
            <p:cNvSpPr/>
            <p:nvPr/>
          </p:nvSpPr>
          <p:spPr>
            <a:xfrm>
              <a:off x="3331421" y="359759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13061" y="2903"/>
                  </a:moveTo>
                  <a:lnTo>
                    <a:pt x="11294" y="2561"/>
                  </a:lnTo>
                  <a:lnTo>
                    <a:pt x="9527" y="2220"/>
                  </a:lnTo>
                </a:path>
                <a:path w="13335" h="3175">
                  <a:moveTo>
                    <a:pt x="9527" y="2220"/>
                  </a:moveTo>
                  <a:lnTo>
                    <a:pt x="5993" y="153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0254" y="358224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1167" y="1534"/>
                  </a:moveTo>
                  <a:lnTo>
                    <a:pt x="5173" y="0"/>
                  </a:lnTo>
                  <a:lnTo>
                    <a:pt x="0" y="630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13763" y="358855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6491" y="0"/>
                  </a:moveTo>
                  <a:lnTo>
                    <a:pt x="1317" y="632"/>
                  </a:lnTo>
                  <a:lnTo>
                    <a:pt x="0" y="8760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13004" y="367616"/>
              <a:ext cx="3175" cy="27940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759" y="0"/>
                  </a:moveTo>
                  <a:lnTo>
                    <a:pt x="47" y="5001"/>
                  </a:lnTo>
                  <a:lnTo>
                    <a:pt x="0" y="9530"/>
                  </a:lnTo>
                  <a:lnTo>
                    <a:pt x="789" y="16162"/>
                  </a:lnTo>
                  <a:lnTo>
                    <a:pt x="2586" y="27472"/>
                  </a:lnTo>
                </a:path>
              </a:pathLst>
            </a:custGeom>
            <a:ln w="34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15590" y="395089"/>
              <a:ext cx="10795" cy="48260"/>
            </a:xfrm>
            <a:custGeom>
              <a:avLst/>
              <a:gdLst/>
              <a:ahLst/>
              <a:cxnLst/>
              <a:rect l="l" t="t" r="r" b="b"/>
              <a:pathLst>
                <a:path w="10795" h="48259">
                  <a:moveTo>
                    <a:pt x="0" y="0"/>
                  </a:moveTo>
                  <a:lnTo>
                    <a:pt x="1927" y="11634"/>
                  </a:lnTo>
                  <a:lnTo>
                    <a:pt x="3629" y="20531"/>
                  </a:lnTo>
                  <a:lnTo>
                    <a:pt x="6061" y="31207"/>
                  </a:lnTo>
                  <a:lnTo>
                    <a:pt x="10174" y="48181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5765" y="443270"/>
              <a:ext cx="40005" cy="162560"/>
            </a:xfrm>
            <a:custGeom>
              <a:avLst/>
              <a:gdLst/>
              <a:ahLst/>
              <a:cxnLst/>
              <a:rect l="l" t="t" r="r" b="b"/>
              <a:pathLst>
                <a:path w="40004" h="162559">
                  <a:moveTo>
                    <a:pt x="0" y="0"/>
                  </a:moveTo>
                  <a:lnTo>
                    <a:pt x="20764" y="84876"/>
                  </a:lnTo>
                  <a:lnTo>
                    <a:pt x="31799" y="130039"/>
                  </a:lnTo>
                  <a:lnTo>
                    <a:pt x="36809" y="150673"/>
                  </a:lnTo>
                  <a:lnTo>
                    <a:pt x="39494" y="161962"/>
                  </a:lnTo>
                </a:path>
              </a:pathLst>
            </a:custGeom>
            <a:ln w="30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198364" y="354932"/>
            <a:ext cx="543560" cy="297815"/>
            <a:chOff x="3198364" y="354932"/>
            <a:chExt cx="543560" cy="297815"/>
          </a:xfrm>
        </p:grpSpPr>
        <p:sp>
          <p:nvSpPr>
            <p:cNvPr id="29" name="object 29"/>
            <p:cNvSpPr/>
            <p:nvPr/>
          </p:nvSpPr>
          <p:spPr>
            <a:xfrm>
              <a:off x="3217415" y="476603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4">
                  <a:moveTo>
                    <a:pt x="4694" y="6943"/>
                  </a:moveTo>
                  <a:lnTo>
                    <a:pt x="3953" y="6032"/>
                  </a:lnTo>
                  <a:lnTo>
                    <a:pt x="3212" y="5120"/>
                  </a:lnTo>
                </a:path>
                <a:path w="5080" h="6984">
                  <a:moveTo>
                    <a:pt x="3212" y="5120"/>
                  </a:moveTo>
                  <a:lnTo>
                    <a:pt x="1730" y="329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15685" y="470095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4" h="6984">
                  <a:moveTo>
                    <a:pt x="1730" y="6508"/>
                  </a:moveTo>
                  <a:lnTo>
                    <a:pt x="0" y="3212"/>
                  </a:lnTo>
                  <a:lnTo>
                    <a:pt x="4133" y="0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19818" y="464697"/>
              <a:ext cx="21590" cy="5715"/>
            </a:xfrm>
            <a:custGeom>
              <a:avLst/>
              <a:gdLst/>
              <a:ahLst/>
              <a:cxnLst/>
              <a:rect l="l" t="t" r="r" b="b"/>
              <a:pathLst>
                <a:path w="21589" h="5715">
                  <a:moveTo>
                    <a:pt x="0" y="5398"/>
                  </a:moveTo>
                  <a:lnTo>
                    <a:pt x="4133" y="2185"/>
                  </a:lnTo>
                  <a:lnTo>
                    <a:pt x="21059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0878" y="461560"/>
              <a:ext cx="49530" cy="3175"/>
            </a:xfrm>
            <a:custGeom>
              <a:avLst/>
              <a:gdLst/>
              <a:ahLst/>
              <a:cxnLst/>
              <a:rect l="l" t="t" r="r" b="b"/>
              <a:pathLst>
                <a:path w="49529" h="3175">
                  <a:moveTo>
                    <a:pt x="0" y="3136"/>
                  </a:moveTo>
                  <a:lnTo>
                    <a:pt x="10294" y="1858"/>
                  </a:lnTo>
                  <a:lnTo>
                    <a:pt x="18883" y="1105"/>
                  </a:lnTo>
                  <a:lnTo>
                    <a:pt x="30408" y="584"/>
                  </a:lnTo>
                  <a:lnTo>
                    <a:pt x="49510" y="0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90389" y="460626"/>
              <a:ext cx="74930" cy="1270"/>
            </a:xfrm>
            <a:custGeom>
              <a:avLst/>
              <a:gdLst/>
              <a:ahLst/>
              <a:cxnLst/>
              <a:rect l="l" t="t" r="r" b="b"/>
              <a:pathLst>
                <a:path w="74929" h="1270">
                  <a:moveTo>
                    <a:pt x="-16432" y="467"/>
                  </a:moveTo>
                  <a:lnTo>
                    <a:pt x="91314" y="467"/>
                  </a:lnTo>
                </a:path>
              </a:pathLst>
            </a:custGeom>
            <a:ln w="33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65270" y="460626"/>
              <a:ext cx="81915" cy="635"/>
            </a:xfrm>
            <a:custGeom>
              <a:avLst/>
              <a:gdLst/>
              <a:ahLst/>
              <a:cxnLst/>
              <a:rect l="l" t="t" r="r" b="b"/>
              <a:pathLst>
                <a:path w="81914" h="634">
                  <a:moveTo>
                    <a:pt x="-15495" y="280"/>
                  </a:moveTo>
                  <a:lnTo>
                    <a:pt x="96954" y="280"/>
                  </a:lnTo>
                </a:path>
              </a:pathLst>
            </a:custGeom>
            <a:ln w="31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46729" y="461187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4" h="1270">
                  <a:moveTo>
                    <a:pt x="0" y="0"/>
                  </a:moveTo>
                  <a:lnTo>
                    <a:pt x="23043" y="325"/>
                  </a:lnTo>
                  <a:lnTo>
                    <a:pt x="37492" y="559"/>
                  </a:lnTo>
                  <a:lnTo>
                    <a:pt x="49439" y="817"/>
                  </a:lnTo>
                  <a:lnTo>
                    <a:pt x="64974" y="1212"/>
                  </a:lnTo>
                </a:path>
              </a:pathLst>
            </a:custGeom>
            <a:ln w="29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1704" y="462399"/>
              <a:ext cx="33655" cy="1270"/>
            </a:xfrm>
            <a:custGeom>
              <a:avLst/>
              <a:gdLst/>
              <a:ahLst/>
              <a:cxnLst/>
              <a:rect l="l" t="t" r="r" b="b"/>
              <a:pathLst>
                <a:path w="33654" h="1270">
                  <a:moveTo>
                    <a:pt x="0" y="0"/>
                  </a:moveTo>
                  <a:lnTo>
                    <a:pt x="15044" y="394"/>
                  </a:lnTo>
                  <a:lnTo>
                    <a:pt x="23553" y="651"/>
                  </a:lnTo>
                  <a:lnTo>
                    <a:pt x="28672" y="882"/>
                  </a:lnTo>
                  <a:lnTo>
                    <a:pt x="33547" y="1201"/>
                  </a:lnTo>
                </a:path>
              </a:pathLst>
            </a:custGeom>
            <a:ln w="30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45251" y="463601"/>
              <a:ext cx="8255" cy="635"/>
            </a:xfrm>
            <a:custGeom>
              <a:avLst/>
              <a:gdLst/>
              <a:ahLst/>
              <a:cxnLst/>
              <a:rect l="l" t="t" r="r" b="b"/>
              <a:pathLst>
                <a:path w="8254" h="634">
                  <a:moveTo>
                    <a:pt x="0" y="0"/>
                  </a:moveTo>
                  <a:lnTo>
                    <a:pt x="7734" y="531"/>
                  </a:lnTo>
                  <a:lnTo>
                    <a:pt x="653" y="598"/>
                  </a:lnTo>
                </a:path>
              </a:pathLst>
            </a:custGeom>
            <a:ln w="31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5758" y="462917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4">
                  <a:moveTo>
                    <a:pt x="20146" y="1282"/>
                  </a:moveTo>
                  <a:lnTo>
                    <a:pt x="13065" y="1348"/>
                  </a:lnTo>
                  <a:lnTo>
                    <a:pt x="0" y="0"/>
                  </a:lnTo>
                </a:path>
              </a:pathLst>
            </a:custGeom>
            <a:ln w="33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07037" y="40055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5"/>
                  </a:moveTo>
                  <a:lnTo>
                    <a:pt x="17576" y="45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01289" y="385447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5747" y="15106"/>
                  </a:moveTo>
                  <a:lnTo>
                    <a:pt x="2614" y="5767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94969" y="372012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6319" y="13434"/>
                  </a:moveTo>
                  <a:lnTo>
                    <a:pt x="0" y="0"/>
                  </a:lnTo>
                  <a:lnTo>
                    <a:pt x="1070" y="2846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96039" y="374859"/>
              <a:ext cx="5715" cy="15875"/>
            </a:xfrm>
            <a:custGeom>
              <a:avLst/>
              <a:gdLst/>
              <a:ahLst/>
              <a:cxnLst/>
              <a:rect l="l" t="t" r="r" b="b"/>
              <a:pathLst>
                <a:path w="5714" h="15875">
                  <a:moveTo>
                    <a:pt x="0" y="0"/>
                  </a:moveTo>
                  <a:lnTo>
                    <a:pt x="1070" y="2847"/>
                  </a:lnTo>
                  <a:lnTo>
                    <a:pt x="5244" y="15795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01284" y="390655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59">
                  <a:moveTo>
                    <a:pt x="0" y="0"/>
                  </a:moveTo>
                  <a:lnTo>
                    <a:pt x="2504" y="7830"/>
                  </a:lnTo>
                  <a:lnTo>
                    <a:pt x="4385" y="14088"/>
                  </a:lnTo>
                  <a:lnTo>
                    <a:pt x="6581" y="22056"/>
                  </a:lnTo>
                  <a:lnTo>
                    <a:pt x="10035" y="35018"/>
                  </a:lnTo>
                </a:path>
              </a:pathLst>
            </a:custGeom>
            <a:ln w="34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319" y="425673"/>
              <a:ext cx="11430" cy="49530"/>
            </a:xfrm>
            <a:custGeom>
              <a:avLst/>
              <a:gdLst/>
              <a:ahLst/>
              <a:cxnLst/>
              <a:rect l="l" t="t" r="r" b="b"/>
              <a:pathLst>
                <a:path w="11429" h="49529">
                  <a:moveTo>
                    <a:pt x="0" y="0"/>
                  </a:moveTo>
                  <a:lnTo>
                    <a:pt x="3469" y="13179"/>
                  </a:lnTo>
                  <a:lnTo>
                    <a:pt x="5781" y="22667"/>
                  </a:lnTo>
                  <a:lnTo>
                    <a:pt x="7973" y="33051"/>
                  </a:lnTo>
                  <a:lnTo>
                    <a:pt x="11085" y="48914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22405" y="474588"/>
              <a:ext cx="8890" cy="51435"/>
            </a:xfrm>
            <a:custGeom>
              <a:avLst/>
              <a:gdLst/>
              <a:ahLst/>
              <a:cxnLst/>
              <a:rect l="l" t="t" r="r" b="b"/>
              <a:pathLst>
                <a:path w="8889" h="51434">
                  <a:moveTo>
                    <a:pt x="0" y="0"/>
                  </a:moveTo>
                  <a:lnTo>
                    <a:pt x="3075" y="15895"/>
                  </a:lnTo>
                  <a:lnTo>
                    <a:pt x="5010" y="26502"/>
                  </a:lnTo>
                  <a:lnTo>
                    <a:pt x="6623" y="36597"/>
                  </a:lnTo>
                  <a:lnTo>
                    <a:pt x="8732" y="50959"/>
                  </a:lnTo>
                </a:path>
              </a:pathLst>
            </a:custGeom>
            <a:ln w="32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31137" y="525547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4" h="40640">
                  <a:moveTo>
                    <a:pt x="0" y="0"/>
                  </a:moveTo>
                  <a:lnTo>
                    <a:pt x="2054" y="14194"/>
                  </a:lnTo>
                  <a:lnTo>
                    <a:pt x="3283" y="23121"/>
                  </a:lnTo>
                  <a:lnTo>
                    <a:pt x="4177" y="30556"/>
                  </a:lnTo>
                  <a:lnTo>
                    <a:pt x="5225" y="40275"/>
                  </a:lnTo>
                </a:path>
              </a:pathLst>
            </a:custGeom>
            <a:ln w="31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36363" y="565822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0" y="0"/>
                  </a:moveTo>
                  <a:lnTo>
                    <a:pt x="1497" y="16936"/>
                  </a:lnTo>
                  <a:lnTo>
                    <a:pt x="2248" y="25267"/>
                  </a:lnTo>
                  <a:lnTo>
                    <a:pt x="2481" y="27408"/>
                  </a:lnTo>
                  <a:lnTo>
                    <a:pt x="2421" y="25776"/>
                  </a:lnTo>
                </a:path>
              </a:pathLst>
            </a:custGeom>
            <a:ln w="32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38612" y="576081"/>
              <a:ext cx="1270" cy="15875"/>
            </a:xfrm>
            <a:custGeom>
              <a:avLst/>
              <a:gdLst/>
              <a:ahLst/>
              <a:cxnLst/>
              <a:rect l="l" t="t" r="r" b="b"/>
              <a:pathLst>
                <a:path w="1270" h="15875">
                  <a:moveTo>
                    <a:pt x="172" y="15518"/>
                  </a:moveTo>
                  <a:lnTo>
                    <a:pt x="0" y="11901"/>
                  </a:lnTo>
                  <a:lnTo>
                    <a:pt x="684" y="0"/>
                  </a:lnTo>
                </a:path>
              </a:pathLst>
            </a:custGeom>
            <a:ln w="34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39297" y="548050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28030"/>
                  </a:moveTo>
                  <a:lnTo>
                    <a:pt x="438" y="20897"/>
                  </a:lnTo>
                  <a:lnTo>
                    <a:pt x="945" y="15599"/>
                  </a:lnTo>
                  <a:lnTo>
                    <a:pt x="1842" y="9509"/>
                  </a:lnTo>
                  <a:lnTo>
                    <a:pt x="3455" y="0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42752" y="515659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4">
                  <a:moveTo>
                    <a:pt x="0" y="32390"/>
                  </a:moveTo>
                  <a:lnTo>
                    <a:pt x="1689" y="22811"/>
                  </a:lnTo>
                  <a:lnTo>
                    <a:pt x="3121" y="16244"/>
                  </a:lnTo>
                  <a:lnTo>
                    <a:pt x="5081" y="9652"/>
                  </a:lnTo>
                  <a:lnTo>
                    <a:pt x="8350" y="0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51102" y="486436"/>
              <a:ext cx="14604" cy="29845"/>
            </a:xfrm>
            <a:custGeom>
              <a:avLst/>
              <a:gdLst/>
              <a:ahLst/>
              <a:cxnLst/>
              <a:rect l="l" t="t" r="r" b="b"/>
              <a:pathLst>
                <a:path w="14604" h="29845">
                  <a:moveTo>
                    <a:pt x="0" y="29223"/>
                  </a:moveTo>
                  <a:lnTo>
                    <a:pt x="3363" y="19619"/>
                  </a:lnTo>
                  <a:lnTo>
                    <a:pt x="5987" y="13374"/>
                  </a:lnTo>
                  <a:lnTo>
                    <a:pt x="9221" y="7747"/>
                  </a:lnTo>
                  <a:lnTo>
                    <a:pt x="14419" y="0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65521" y="465492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89" h="20954">
                  <a:moveTo>
                    <a:pt x="0" y="20944"/>
                  </a:moveTo>
                  <a:lnTo>
                    <a:pt x="5300" y="13326"/>
                  </a:lnTo>
                  <a:lnTo>
                    <a:pt x="9253" y="8606"/>
                  </a:lnTo>
                  <a:lnTo>
                    <a:pt x="13827" y="4818"/>
                  </a:lnTo>
                  <a:lnTo>
                    <a:pt x="20989" y="0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86511" y="454928"/>
              <a:ext cx="26034" cy="10795"/>
            </a:xfrm>
            <a:custGeom>
              <a:avLst/>
              <a:gdLst/>
              <a:ahLst/>
              <a:cxnLst/>
              <a:rect l="l" t="t" r="r" b="b"/>
              <a:pathLst>
                <a:path w="26035" h="10795">
                  <a:moveTo>
                    <a:pt x="0" y="10563"/>
                  </a:moveTo>
                  <a:lnTo>
                    <a:pt x="7239" y="5906"/>
                  </a:lnTo>
                  <a:lnTo>
                    <a:pt x="12354" y="3254"/>
                  </a:lnTo>
                  <a:lnTo>
                    <a:pt x="17778" y="1615"/>
                  </a:lnTo>
                  <a:lnTo>
                    <a:pt x="25941" y="0"/>
                  </a:lnTo>
                </a:path>
              </a:pathLst>
            </a:custGeom>
            <a:ln w="33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12452" y="453161"/>
              <a:ext cx="27305" cy="3175"/>
            </a:xfrm>
            <a:custGeom>
              <a:avLst/>
              <a:gdLst/>
              <a:ahLst/>
              <a:cxnLst/>
              <a:rect l="l" t="t" r="r" b="b"/>
              <a:pathLst>
                <a:path w="27304" h="3175">
                  <a:moveTo>
                    <a:pt x="0" y="1767"/>
                  </a:moveTo>
                  <a:lnTo>
                    <a:pt x="8179" y="337"/>
                  </a:lnTo>
                  <a:lnTo>
                    <a:pt x="13719" y="0"/>
                  </a:lnTo>
                  <a:lnTo>
                    <a:pt x="19152" y="881"/>
                  </a:lnTo>
                  <a:lnTo>
                    <a:pt x="27008" y="3106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39460" y="456268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0"/>
                  </a:moveTo>
                  <a:lnTo>
                    <a:pt x="7825" y="2427"/>
                  </a:lnTo>
                  <a:lnTo>
                    <a:pt x="13043" y="4727"/>
                  </a:lnTo>
                  <a:lnTo>
                    <a:pt x="17999" y="8242"/>
                  </a:lnTo>
                  <a:lnTo>
                    <a:pt x="25043" y="14315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4503" y="470583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4" h="26670">
                  <a:moveTo>
                    <a:pt x="0" y="0"/>
                  </a:moveTo>
                  <a:lnTo>
                    <a:pt x="6972" y="6261"/>
                  </a:lnTo>
                  <a:lnTo>
                    <a:pt x="11435" y="11101"/>
                  </a:lnTo>
                  <a:lnTo>
                    <a:pt x="15312" y="16998"/>
                  </a:lnTo>
                  <a:lnTo>
                    <a:pt x="20527" y="26427"/>
                  </a:lnTo>
                </a:path>
              </a:pathLst>
            </a:custGeom>
            <a:ln w="33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85031" y="497011"/>
              <a:ext cx="14604" cy="35560"/>
            </a:xfrm>
            <a:custGeom>
              <a:avLst/>
              <a:gdLst/>
              <a:ahLst/>
              <a:cxnLst/>
              <a:rect l="l" t="t" r="r" b="b"/>
              <a:pathLst>
                <a:path w="14604" h="35559">
                  <a:moveTo>
                    <a:pt x="0" y="0"/>
                  </a:moveTo>
                  <a:lnTo>
                    <a:pt x="5117" y="9569"/>
                  </a:lnTo>
                  <a:lnTo>
                    <a:pt x="8311" y="16446"/>
                  </a:lnTo>
                  <a:lnTo>
                    <a:pt x="10918" y="23946"/>
                  </a:lnTo>
                  <a:lnTo>
                    <a:pt x="14279" y="35388"/>
                  </a:lnTo>
                </a:path>
              </a:pathLst>
            </a:custGeom>
            <a:ln w="33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99311" y="532400"/>
              <a:ext cx="8890" cy="38735"/>
            </a:xfrm>
            <a:custGeom>
              <a:avLst/>
              <a:gdLst/>
              <a:ahLst/>
              <a:cxnLst/>
              <a:rect l="l" t="t" r="r" b="b"/>
              <a:pathLst>
                <a:path w="8889" h="38734">
                  <a:moveTo>
                    <a:pt x="0" y="0"/>
                  </a:moveTo>
                  <a:lnTo>
                    <a:pt x="3274" y="11485"/>
                  </a:lnTo>
                  <a:lnTo>
                    <a:pt x="5279" y="19289"/>
                  </a:lnTo>
                  <a:lnTo>
                    <a:pt x="6833" y="26990"/>
                  </a:lnTo>
                  <a:lnTo>
                    <a:pt x="8760" y="38166"/>
                  </a:lnTo>
                </a:path>
              </a:pathLst>
            </a:custGeom>
            <a:ln w="32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08072" y="570566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4">
                  <a:moveTo>
                    <a:pt x="0" y="0"/>
                  </a:moveTo>
                  <a:lnTo>
                    <a:pt x="1869" y="11100"/>
                  </a:lnTo>
                  <a:lnTo>
                    <a:pt x="3024" y="18267"/>
                  </a:lnTo>
                  <a:lnTo>
                    <a:pt x="3941" y="24619"/>
                  </a:lnTo>
                  <a:lnTo>
                    <a:pt x="5100" y="33278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3172" y="603845"/>
              <a:ext cx="5080" cy="22860"/>
            </a:xfrm>
            <a:custGeom>
              <a:avLst/>
              <a:gdLst/>
              <a:ahLst/>
              <a:cxnLst/>
              <a:rect l="l" t="t" r="r" b="b"/>
              <a:pathLst>
                <a:path w="5079" h="22859">
                  <a:moveTo>
                    <a:pt x="0" y="0"/>
                  </a:moveTo>
                  <a:lnTo>
                    <a:pt x="1917" y="14468"/>
                  </a:lnTo>
                  <a:lnTo>
                    <a:pt x="4948" y="22358"/>
                  </a:lnTo>
                </a:path>
              </a:pathLst>
            </a:custGeom>
            <a:ln w="326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8120" y="626203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5" h="9525">
                  <a:moveTo>
                    <a:pt x="0" y="0"/>
                  </a:moveTo>
                  <a:lnTo>
                    <a:pt x="3030" y="7889"/>
                  </a:lnTo>
                  <a:lnTo>
                    <a:pt x="6772" y="9407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3532" y="448235"/>
            <a:ext cx="271100" cy="24534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3509" y="378867"/>
            <a:ext cx="217964" cy="24040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91008" y="383487"/>
            <a:ext cx="331583" cy="22475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07628" y="329658"/>
            <a:ext cx="261271" cy="29251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6263840" y="249863"/>
            <a:ext cx="694055" cy="449580"/>
            <a:chOff x="6263840" y="249863"/>
            <a:chExt cx="694055" cy="449580"/>
          </a:xfrm>
        </p:grpSpPr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3840" y="249863"/>
              <a:ext cx="437148" cy="4494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3413" y="415348"/>
              <a:ext cx="214177" cy="178718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66809" y="269561"/>
            <a:ext cx="486169" cy="29384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5731" y="350309"/>
            <a:ext cx="254368" cy="22416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0157" y="959714"/>
            <a:ext cx="431586" cy="46800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4476" y="980192"/>
            <a:ext cx="147903" cy="352336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977697" y="1101512"/>
            <a:ext cx="457834" cy="196215"/>
            <a:chOff x="1977697" y="1101512"/>
            <a:chExt cx="457834" cy="196215"/>
          </a:xfrm>
        </p:grpSpPr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77697" y="1101576"/>
              <a:ext cx="166157" cy="1871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64859" y="1101512"/>
              <a:ext cx="270625" cy="196023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2523978" y="1037958"/>
            <a:ext cx="60960" cy="231140"/>
            <a:chOff x="2523978" y="1037958"/>
            <a:chExt cx="60960" cy="231140"/>
          </a:xfrm>
        </p:grpSpPr>
        <p:sp>
          <p:nvSpPr>
            <p:cNvPr id="77" name="object 77"/>
            <p:cNvSpPr/>
            <p:nvPr/>
          </p:nvSpPr>
          <p:spPr>
            <a:xfrm>
              <a:off x="2547538" y="116329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5">
                  <a:moveTo>
                    <a:pt x="7483" y="5264"/>
                  </a:moveTo>
                  <a:lnTo>
                    <a:pt x="6400" y="4523"/>
                  </a:lnTo>
                  <a:lnTo>
                    <a:pt x="5317" y="3782"/>
                  </a:lnTo>
                </a:path>
                <a:path w="7619" h="5715">
                  <a:moveTo>
                    <a:pt x="5317" y="3782"/>
                  </a:moveTo>
                  <a:lnTo>
                    <a:pt x="3151" y="23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542796" y="116099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40">
                  <a:moveTo>
                    <a:pt x="4741" y="2300"/>
                  </a:moveTo>
                  <a:lnTo>
                    <a:pt x="1590" y="0"/>
                  </a:lnTo>
                  <a:lnTo>
                    <a:pt x="0" y="1372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41205" y="1162371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1590" y="0"/>
                  </a:moveTo>
                  <a:lnTo>
                    <a:pt x="0" y="1372"/>
                  </a:lnTo>
                  <a:lnTo>
                    <a:pt x="1578" y="9020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42783" y="1171392"/>
              <a:ext cx="13335" cy="51435"/>
            </a:xfrm>
            <a:custGeom>
              <a:avLst/>
              <a:gdLst/>
              <a:ahLst/>
              <a:cxnLst/>
              <a:rect l="l" t="t" r="r" b="b"/>
              <a:pathLst>
                <a:path w="13335" h="51434">
                  <a:moveTo>
                    <a:pt x="0" y="0"/>
                  </a:moveTo>
                  <a:lnTo>
                    <a:pt x="5308" y="20473"/>
                  </a:lnTo>
                  <a:lnTo>
                    <a:pt x="8419" y="32630"/>
                  </a:lnTo>
                  <a:lnTo>
                    <a:pt x="10540" y="41270"/>
                  </a:lnTo>
                  <a:lnTo>
                    <a:pt x="12878" y="51192"/>
                  </a:lnTo>
                </a:path>
              </a:pathLst>
            </a:custGeom>
            <a:ln w="33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55662" y="1222585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4">
                  <a:moveTo>
                    <a:pt x="0" y="0"/>
                  </a:moveTo>
                  <a:lnTo>
                    <a:pt x="2238" y="9581"/>
                  </a:lnTo>
                  <a:lnTo>
                    <a:pt x="3657" y="15831"/>
                  </a:lnTo>
                  <a:lnTo>
                    <a:pt x="4864" y="21501"/>
                  </a:lnTo>
                  <a:lnTo>
                    <a:pt x="6464" y="29341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66162" y="1085527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09">
                  <a:moveTo>
                    <a:pt x="798" y="3192"/>
                  </a:moveTo>
                  <a:lnTo>
                    <a:pt x="399" y="1596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56679" y="1056457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09">
                  <a:moveTo>
                    <a:pt x="9483" y="29070"/>
                  </a:moveTo>
                  <a:lnTo>
                    <a:pt x="4025" y="13071"/>
                  </a:lnTo>
                  <a:lnTo>
                    <a:pt x="1218" y="4709"/>
                  </a:lnTo>
                  <a:lnTo>
                    <a:pt x="172" y="1261"/>
                  </a:lnTo>
                  <a:lnTo>
                    <a:pt x="0" y="0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56635" y="105502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43" y="1434"/>
                  </a:moveTo>
                  <a:lnTo>
                    <a:pt x="0" y="0"/>
                  </a:lnTo>
                  <a:lnTo>
                    <a:pt x="1553" y="2534"/>
                  </a:lnTo>
                </a:path>
              </a:pathLst>
            </a:custGeom>
            <a:ln w="34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40572" y="1114718"/>
            <a:ext cx="168139" cy="2139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58245" y="1108776"/>
            <a:ext cx="244775" cy="47398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3278339" y="1131737"/>
            <a:ext cx="48260" cy="43180"/>
            <a:chOff x="3278339" y="1131737"/>
            <a:chExt cx="48260" cy="43180"/>
          </a:xfrm>
        </p:grpSpPr>
        <p:sp>
          <p:nvSpPr>
            <p:cNvPr id="88" name="object 88"/>
            <p:cNvSpPr/>
            <p:nvPr/>
          </p:nvSpPr>
          <p:spPr>
            <a:xfrm>
              <a:off x="3304284" y="1150977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383" y="4154"/>
                  </a:moveTo>
                  <a:lnTo>
                    <a:pt x="3812" y="3585"/>
                  </a:lnTo>
                  <a:lnTo>
                    <a:pt x="3242" y="3015"/>
                  </a:lnTo>
                </a:path>
                <a:path w="4445" h="4444">
                  <a:moveTo>
                    <a:pt x="3242" y="3015"/>
                  </a:moveTo>
                  <a:lnTo>
                    <a:pt x="2102" y="18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9735" y="114910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548" y="1874"/>
                  </a:moveTo>
                  <a:lnTo>
                    <a:pt x="2445" y="0"/>
                  </a:lnTo>
                  <a:lnTo>
                    <a:pt x="0" y="103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95631" y="1150132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4104" y="0"/>
                  </a:moveTo>
                  <a:lnTo>
                    <a:pt x="1658" y="1030"/>
                  </a:lnTo>
                  <a:lnTo>
                    <a:pt x="0" y="7332"/>
                  </a:lnTo>
                </a:path>
              </a:pathLst>
            </a:custGeom>
            <a:ln w="34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3285171" y="1296554"/>
            <a:ext cx="44450" cy="49530"/>
            <a:chOff x="3285171" y="1296554"/>
            <a:chExt cx="44450" cy="49530"/>
          </a:xfrm>
        </p:grpSpPr>
        <p:sp>
          <p:nvSpPr>
            <p:cNvPr id="92" name="object 92"/>
            <p:cNvSpPr/>
            <p:nvPr/>
          </p:nvSpPr>
          <p:spPr>
            <a:xfrm>
              <a:off x="3305903" y="132361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5748" y="4640"/>
                  </a:moveTo>
                  <a:lnTo>
                    <a:pt x="4950" y="4241"/>
                  </a:lnTo>
                  <a:lnTo>
                    <a:pt x="4152" y="3843"/>
                  </a:lnTo>
                </a:path>
                <a:path w="6350" h="5080">
                  <a:moveTo>
                    <a:pt x="4152" y="3843"/>
                  </a:moveTo>
                  <a:lnTo>
                    <a:pt x="2556" y="30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02525" y="131390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3377" y="9701"/>
                  </a:moveTo>
                  <a:lnTo>
                    <a:pt x="821" y="6656"/>
                  </a:lnTo>
                  <a:lnTo>
                    <a:pt x="0" y="0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3374776" y="1197598"/>
            <a:ext cx="248920" cy="57150"/>
            <a:chOff x="3374776" y="1197598"/>
            <a:chExt cx="248920" cy="57150"/>
          </a:xfrm>
        </p:grpSpPr>
        <p:sp>
          <p:nvSpPr>
            <p:cNvPr id="95" name="object 95"/>
            <p:cNvSpPr/>
            <p:nvPr/>
          </p:nvSpPr>
          <p:spPr>
            <a:xfrm>
              <a:off x="3392239" y="1236644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0" y="569"/>
                  </a:moveTo>
                  <a:lnTo>
                    <a:pt x="1424" y="285"/>
                  </a:lnTo>
                  <a:lnTo>
                    <a:pt x="28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395089" y="1229845"/>
              <a:ext cx="54610" cy="6985"/>
            </a:xfrm>
            <a:custGeom>
              <a:avLst/>
              <a:gdLst/>
              <a:ahLst/>
              <a:cxnLst/>
              <a:rect l="l" t="t" r="r" b="b"/>
              <a:pathLst>
                <a:path w="54610" h="6984">
                  <a:moveTo>
                    <a:pt x="0" y="6798"/>
                  </a:moveTo>
                  <a:lnTo>
                    <a:pt x="16957" y="4419"/>
                  </a:lnTo>
                  <a:lnTo>
                    <a:pt x="28265" y="2918"/>
                  </a:lnTo>
                  <a:lnTo>
                    <a:pt x="39013" y="1657"/>
                  </a:lnTo>
                  <a:lnTo>
                    <a:pt x="54290" y="0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49380" y="1218401"/>
              <a:ext cx="117475" cy="12065"/>
            </a:xfrm>
            <a:custGeom>
              <a:avLst/>
              <a:gdLst/>
              <a:ahLst/>
              <a:cxnLst/>
              <a:rect l="l" t="t" r="r" b="b"/>
              <a:pathLst>
                <a:path w="117475" h="12065">
                  <a:moveTo>
                    <a:pt x="0" y="11444"/>
                  </a:moveTo>
                  <a:lnTo>
                    <a:pt x="52275" y="6413"/>
                  </a:lnTo>
                  <a:lnTo>
                    <a:pt x="81923" y="3544"/>
                  </a:lnTo>
                  <a:lnTo>
                    <a:pt x="99944" y="1764"/>
                  </a:lnTo>
                  <a:lnTo>
                    <a:pt x="117340" y="0"/>
                  </a:lnTo>
                </a:path>
              </a:pathLst>
            </a:custGeom>
            <a:ln w="31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66720" y="1213120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5">
                  <a:moveTo>
                    <a:pt x="0" y="5281"/>
                  </a:moveTo>
                  <a:lnTo>
                    <a:pt x="16205" y="3613"/>
                  </a:lnTo>
                  <a:lnTo>
                    <a:pt x="25897" y="2507"/>
                  </a:lnTo>
                  <a:lnTo>
                    <a:pt x="32936" y="1468"/>
                  </a:lnTo>
                  <a:lnTo>
                    <a:pt x="41183" y="0"/>
                  </a:lnTo>
                </a:path>
              </a:pathLst>
            </a:custGeom>
            <a:ln w="31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5833" y="2048598"/>
            <a:ext cx="177100" cy="47565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1302" y="2071170"/>
            <a:ext cx="266991" cy="20990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40283" y="2066072"/>
            <a:ext cx="234030" cy="41716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526947" y="2005053"/>
            <a:ext cx="164785" cy="491691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87995" y="2028638"/>
            <a:ext cx="149545" cy="443510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25547" y="2070545"/>
            <a:ext cx="287035" cy="26904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89614" y="2008539"/>
            <a:ext cx="175236" cy="42198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49895" y="2102326"/>
            <a:ext cx="292980" cy="17859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13722" y="2096915"/>
            <a:ext cx="201215" cy="348807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61941" y="2068460"/>
            <a:ext cx="290555" cy="216269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86853" y="2033520"/>
            <a:ext cx="362208" cy="44355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19114" y="2055281"/>
            <a:ext cx="286673" cy="210705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6631626" y="1983009"/>
            <a:ext cx="548640" cy="485140"/>
            <a:chOff x="6631626" y="1983009"/>
            <a:chExt cx="548640" cy="485140"/>
          </a:xfrm>
        </p:grpSpPr>
        <p:sp>
          <p:nvSpPr>
            <p:cNvPr id="112" name="object 112"/>
            <p:cNvSpPr/>
            <p:nvPr/>
          </p:nvSpPr>
          <p:spPr>
            <a:xfrm>
              <a:off x="6647835" y="2242766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5">
                  <a:moveTo>
                    <a:pt x="0" y="1824"/>
                  </a:moveTo>
                  <a:lnTo>
                    <a:pt x="627" y="1824"/>
                  </a:lnTo>
                  <a:lnTo>
                    <a:pt x="1253" y="1824"/>
                  </a:lnTo>
                </a:path>
                <a:path w="8890" h="1905">
                  <a:moveTo>
                    <a:pt x="1253" y="1824"/>
                  </a:moveTo>
                  <a:lnTo>
                    <a:pt x="2507" y="1824"/>
                  </a:lnTo>
                  <a:lnTo>
                    <a:pt x="840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656235" y="2234569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4" h="8255">
                  <a:moveTo>
                    <a:pt x="0" y="8197"/>
                  </a:moveTo>
                  <a:lnTo>
                    <a:pt x="5892" y="6374"/>
                  </a:lnTo>
                  <a:lnTo>
                    <a:pt x="19603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75839" y="2216249"/>
              <a:ext cx="34925" cy="18415"/>
            </a:xfrm>
            <a:custGeom>
              <a:avLst/>
              <a:gdLst/>
              <a:ahLst/>
              <a:cxnLst/>
              <a:rect l="l" t="t" r="r" b="b"/>
              <a:pathLst>
                <a:path w="34925" h="18414">
                  <a:moveTo>
                    <a:pt x="0" y="18319"/>
                  </a:moveTo>
                  <a:lnTo>
                    <a:pt x="8256" y="14447"/>
                  </a:lnTo>
                  <a:lnTo>
                    <a:pt x="14637" y="11248"/>
                  </a:lnTo>
                  <a:lnTo>
                    <a:pt x="22406" y="7005"/>
                  </a:lnTo>
                  <a:lnTo>
                    <a:pt x="34829" y="0"/>
                  </a:lnTo>
                </a:path>
              </a:pathLst>
            </a:custGeom>
            <a:ln w="34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10668" y="2187245"/>
              <a:ext cx="44450" cy="29209"/>
            </a:xfrm>
            <a:custGeom>
              <a:avLst/>
              <a:gdLst/>
              <a:ahLst/>
              <a:cxnLst/>
              <a:rect l="l" t="t" r="r" b="b"/>
              <a:pathLst>
                <a:path w="44450" h="29210">
                  <a:moveTo>
                    <a:pt x="0" y="29004"/>
                  </a:moveTo>
                  <a:lnTo>
                    <a:pt x="12564" y="21832"/>
                  </a:lnTo>
                  <a:lnTo>
                    <a:pt x="21319" y="16420"/>
                  </a:lnTo>
                  <a:lnTo>
                    <a:pt x="30377" y="10049"/>
                  </a:lnTo>
                  <a:lnTo>
                    <a:pt x="43847" y="0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54516" y="2150054"/>
              <a:ext cx="40640" cy="37465"/>
            </a:xfrm>
            <a:custGeom>
              <a:avLst/>
              <a:gdLst/>
              <a:ahLst/>
              <a:cxnLst/>
              <a:rect l="l" t="t" r="r" b="b"/>
              <a:pathLst>
                <a:path w="40640" h="37464">
                  <a:moveTo>
                    <a:pt x="0" y="37191"/>
                  </a:moveTo>
                  <a:lnTo>
                    <a:pt x="13416" y="27014"/>
                  </a:lnTo>
                  <a:lnTo>
                    <a:pt x="22099" y="19748"/>
                  </a:lnTo>
                  <a:lnTo>
                    <a:pt x="29839" y="11905"/>
                  </a:lnTo>
                  <a:lnTo>
                    <a:pt x="40424" y="0"/>
                  </a:lnTo>
                </a:path>
              </a:pathLst>
            </a:custGeom>
            <a:ln w="31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94941" y="2110831"/>
              <a:ext cx="24130" cy="39370"/>
            </a:xfrm>
            <a:custGeom>
              <a:avLst/>
              <a:gdLst/>
              <a:ahLst/>
              <a:cxnLst/>
              <a:rect l="l" t="t" r="r" b="b"/>
              <a:pathLst>
                <a:path w="24129" h="39369">
                  <a:moveTo>
                    <a:pt x="0" y="39222"/>
                  </a:moveTo>
                  <a:lnTo>
                    <a:pt x="10327" y="27285"/>
                  </a:lnTo>
                  <a:lnTo>
                    <a:pt x="16260" y="19220"/>
                  </a:lnTo>
                  <a:lnTo>
                    <a:pt x="20041" y="11351"/>
                  </a:lnTo>
                  <a:lnTo>
                    <a:pt x="23910" y="0"/>
                  </a:lnTo>
                </a:path>
              </a:pathLst>
            </a:custGeom>
            <a:ln w="31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17709" y="2078372"/>
              <a:ext cx="5715" cy="33020"/>
            </a:xfrm>
            <a:custGeom>
              <a:avLst/>
              <a:gdLst/>
              <a:ahLst/>
              <a:cxnLst/>
              <a:rect l="l" t="t" r="r" b="b"/>
              <a:pathLst>
                <a:path w="5715" h="33019">
                  <a:moveTo>
                    <a:pt x="1142" y="32459"/>
                  </a:moveTo>
                  <a:lnTo>
                    <a:pt x="4620" y="21213"/>
                  </a:lnTo>
                  <a:lnTo>
                    <a:pt x="5660" y="14084"/>
                  </a:lnTo>
                  <a:lnTo>
                    <a:pt x="4156" y="8027"/>
                  </a:lnTo>
                  <a:lnTo>
                    <a:pt x="0" y="0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92079" y="2059437"/>
              <a:ext cx="26034" cy="19050"/>
            </a:xfrm>
            <a:custGeom>
              <a:avLst/>
              <a:gdLst/>
              <a:ahLst/>
              <a:cxnLst/>
              <a:rect l="l" t="t" r="r" b="b"/>
              <a:pathLst>
                <a:path w="26034" h="19050">
                  <a:moveTo>
                    <a:pt x="25629" y="18934"/>
                  </a:moveTo>
                  <a:lnTo>
                    <a:pt x="21090" y="11119"/>
                  </a:lnTo>
                  <a:lnTo>
                    <a:pt x="16908" y="6541"/>
                  </a:lnTo>
                  <a:lnTo>
                    <a:pt x="10678" y="3426"/>
                  </a:lnTo>
                  <a:lnTo>
                    <a:pt x="0" y="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751692" y="2054933"/>
              <a:ext cx="40640" cy="5080"/>
            </a:xfrm>
            <a:custGeom>
              <a:avLst/>
              <a:gdLst/>
              <a:ahLst/>
              <a:cxnLst/>
              <a:rect l="l" t="t" r="r" b="b"/>
              <a:pathLst>
                <a:path w="40640" h="5080">
                  <a:moveTo>
                    <a:pt x="40387" y="4503"/>
                  </a:moveTo>
                  <a:lnTo>
                    <a:pt x="29477" y="1331"/>
                  </a:lnTo>
                  <a:lnTo>
                    <a:pt x="21634" y="0"/>
                  </a:lnTo>
                  <a:lnTo>
                    <a:pt x="13070" y="261"/>
                  </a:lnTo>
                  <a:lnTo>
                    <a:pt x="0" y="1870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11083" y="2056804"/>
              <a:ext cx="40640" cy="13335"/>
            </a:xfrm>
            <a:custGeom>
              <a:avLst/>
              <a:gdLst/>
              <a:ahLst/>
              <a:cxnLst/>
              <a:rect l="l" t="t" r="r" b="b"/>
              <a:pathLst>
                <a:path w="40640" h="13335">
                  <a:moveTo>
                    <a:pt x="40609" y="0"/>
                  </a:moveTo>
                  <a:lnTo>
                    <a:pt x="27535" y="1848"/>
                  </a:lnTo>
                  <a:lnTo>
                    <a:pt x="18947" y="3790"/>
                  </a:lnTo>
                  <a:lnTo>
                    <a:pt x="11037" y="7017"/>
                  </a:lnTo>
                  <a:lnTo>
                    <a:pt x="0" y="12724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683330" y="2069528"/>
              <a:ext cx="27940" cy="24130"/>
            </a:xfrm>
            <a:custGeom>
              <a:avLst/>
              <a:gdLst/>
              <a:ahLst/>
              <a:cxnLst/>
              <a:rect l="l" t="t" r="r" b="b"/>
              <a:pathLst>
                <a:path w="27940" h="24130">
                  <a:moveTo>
                    <a:pt x="27752" y="0"/>
                  </a:moveTo>
                  <a:lnTo>
                    <a:pt x="16915" y="5874"/>
                  </a:lnTo>
                  <a:lnTo>
                    <a:pt x="10412" y="10286"/>
                  </a:lnTo>
                  <a:lnTo>
                    <a:pt x="5641" y="15442"/>
                  </a:lnTo>
                  <a:lnTo>
                    <a:pt x="0" y="23552"/>
                  </a:lnTo>
                </a:path>
              </a:pathLst>
            </a:custGeom>
            <a:ln w="32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675380" y="2093080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4" h="27939">
                  <a:moveTo>
                    <a:pt x="7950" y="0"/>
                  </a:moveTo>
                  <a:lnTo>
                    <a:pt x="2641" y="8169"/>
                  </a:lnTo>
                  <a:lnTo>
                    <a:pt x="194" y="13751"/>
                  </a:lnTo>
                  <a:lnTo>
                    <a:pt x="0" y="19318"/>
                  </a:lnTo>
                  <a:lnTo>
                    <a:pt x="1448" y="27441"/>
                  </a:lnTo>
                </a:path>
              </a:pathLst>
            </a:custGeom>
            <a:ln w="32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676828" y="2120522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5" h="24130">
                  <a:moveTo>
                    <a:pt x="0" y="0"/>
                  </a:moveTo>
                  <a:lnTo>
                    <a:pt x="1817" y="8066"/>
                  </a:lnTo>
                  <a:lnTo>
                    <a:pt x="4203" y="13236"/>
                  </a:lnTo>
                  <a:lnTo>
                    <a:pt x="8760" y="17742"/>
                  </a:lnTo>
                  <a:lnTo>
                    <a:pt x="17091" y="23817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693920" y="2144340"/>
              <a:ext cx="38100" cy="15240"/>
            </a:xfrm>
            <a:custGeom>
              <a:avLst/>
              <a:gdLst/>
              <a:ahLst/>
              <a:cxnLst/>
              <a:rect l="l" t="t" r="r" b="b"/>
              <a:pathLst>
                <a:path w="38100" h="15239">
                  <a:moveTo>
                    <a:pt x="0" y="0"/>
                  </a:moveTo>
                  <a:lnTo>
                    <a:pt x="8649" y="5937"/>
                  </a:lnTo>
                  <a:lnTo>
                    <a:pt x="15438" y="9478"/>
                  </a:lnTo>
                  <a:lnTo>
                    <a:pt x="23882" y="12032"/>
                  </a:lnTo>
                  <a:lnTo>
                    <a:pt x="37498" y="15002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731418" y="2159343"/>
              <a:ext cx="50165" cy="5080"/>
            </a:xfrm>
            <a:custGeom>
              <a:avLst/>
              <a:gdLst/>
              <a:ahLst/>
              <a:cxnLst/>
              <a:rect l="l" t="t" r="r" b="b"/>
              <a:pathLst>
                <a:path w="50165" h="5080">
                  <a:moveTo>
                    <a:pt x="0" y="0"/>
                  </a:moveTo>
                  <a:lnTo>
                    <a:pt x="13812" y="2800"/>
                  </a:lnTo>
                  <a:lnTo>
                    <a:pt x="23640" y="4160"/>
                  </a:lnTo>
                  <a:lnTo>
                    <a:pt x="34184" y="4461"/>
                  </a:lnTo>
                  <a:lnTo>
                    <a:pt x="50146" y="4088"/>
                  </a:lnTo>
                </a:path>
              </a:pathLst>
            </a:custGeom>
            <a:ln w="32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781565" y="2158331"/>
              <a:ext cx="50800" cy="5715"/>
            </a:xfrm>
            <a:custGeom>
              <a:avLst/>
              <a:gdLst/>
              <a:ahLst/>
              <a:cxnLst/>
              <a:rect l="l" t="t" r="r" b="b"/>
              <a:pathLst>
                <a:path w="50800" h="5714">
                  <a:moveTo>
                    <a:pt x="0" y="5101"/>
                  </a:moveTo>
                  <a:lnTo>
                    <a:pt x="15962" y="4585"/>
                  </a:lnTo>
                  <a:lnTo>
                    <a:pt x="26514" y="3881"/>
                  </a:lnTo>
                  <a:lnTo>
                    <a:pt x="36363" y="2512"/>
                  </a:lnTo>
                  <a:lnTo>
                    <a:pt x="50217" y="0"/>
                  </a:lnTo>
                </a:path>
              </a:pathLst>
            </a:custGeom>
            <a:ln w="320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31782" y="2148935"/>
              <a:ext cx="37465" cy="9525"/>
            </a:xfrm>
            <a:custGeom>
              <a:avLst/>
              <a:gdLst/>
              <a:ahLst/>
              <a:cxnLst/>
              <a:rect l="l" t="t" r="r" b="b"/>
              <a:pathLst>
                <a:path w="37465" h="9525">
                  <a:moveTo>
                    <a:pt x="0" y="9395"/>
                  </a:moveTo>
                  <a:lnTo>
                    <a:pt x="13648" y="6815"/>
                  </a:lnTo>
                  <a:lnTo>
                    <a:pt x="22059" y="4976"/>
                  </a:lnTo>
                  <a:lnTo>
                    <a:pt x="28710" y="2998"/>
                  </a:lnTo>
                  <a:lnTo>
                    <a:pt x="37077" y="0"/>
                  </a:lnTo>
                </a:path>
              </a:pathLst>
            </a:custGeom>
            <a:ln w="31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868859" y="2140618"/>
              <a:ext cx="16510" cy="8890"/>
            </a:xfrm>
            <a:custGeom>
              <a:avLst/>
              <a:gdLst/>
              <a:ahLst/>
              <a:cxnLst/>
              <a:rect l="l" t="t" r="r" b="b"/>
              <a:pathLst>
                <a:path w="16509" h="8889">
                  <a:moveTo>
                    <a:pt x="0" y="8316"/>
                  </a:moveTo>
                  <a:lnTo>
                    <a:pt x="13843" y="3246"/>
                  </a:lnTo>
                  <a:lnTo>
                    <a:pt x="16126" y="0"/>
                  </a:lnTo>
                </a:path>
              </a:pathLst>
            </a:custGeom>
            <a:ln w="32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879761" y="2137372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5225" y="3246"/>
                  </a:moveTo>
                  <a:lnTo>
                    <a:pt x="7508" y="0"/>
                  </a:lnTo>
                  <a:lnTo>
                    <a:pt x="0" y="1599"/>
                  </a:lnTo>
                </a:path>
              </a:pathLst>
            </a:custGeom>
            <a:ln w="33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59488" y="2138971"/>
              <a:ext cx="20320" cy="10160"/>
            </a:xfrm>
            <a:custGeom>
              <a:avLst/>
              <a:gdLst/>
              <a:ahLst/>
              <a:cxnLst/>
              <a:rect l="l" t="t" r="r" b="b"/>
              <a:pathLst>
                <a:path w="20320" h="10160">
                  <a:moveTo>
                    <a:pt x="20273" y="0"/>
                  </a:moveTo>
                  <a:lnTo>
                    <a:pt x="12765" y="1598"/>
                  </a:lnTo>
                  <a:lnTo>
                    <a:pt x="0" y="9591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833711" y="2148563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4" h="22225">
                  <a:moveTo>
                    <a:pt x="25776" y="0"/>
                  </a:moveTo>
                  <a:lnTo>
                    <a:pt x="18193" y="4835"/>
                  </a:lnTo>
                  <a:lnTo>
                    <a:pt x="12980" y="8711"/>
                  </a:lnTo>
                  <a:lnTo>
                    <a:pt x="7721" y="13665"/>
                  </a:lnTo>
                  <a:lnTo>
                    <a:pt x="0" y="21735"/>
                  </a:lnTo>
                </a:path>
              </a:pathLst>
            </a:custGeom>
            <a:ln w="339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11987" y="2170298"/>
              <a:ext cx="22225" cy="31115"/>
            </a:xfrm>
            <a:custGeom>
              <a:avLst/>
              <a:gdLst/>
              <a:ahLst/>
              <a:cxnLst/>
              <a:rect l="l" t="t" r="r" b="b"/>
              <a:pathLst>
                <a:path w="22225" h="31114">
                  <a:moveTo>
                    <a:pt x="21724" y="0"/>
                  </a:moveTo>
                  <a:lnTo>
                    <a:pt x="14066" y="8208"/>
                  </a:lnTo>
                  <a:lnTo>
                    <a:pt x="9250" y="14139"/>
                  </a:lnTo>
                  <a:lnTo>
                    <a:pt x="5240" y="20666"/>
                  </a:lnTo>
                  <a:lnTo>
                    <a:pt x="0" y="30664"/>
                  </a:lnTo>
                </a:path>
              </a:pathLst>
            </a:custGeom>
            <a:ln w="33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03584" y="2200963"/>
              <a:ext cx="8890" cy="33655"/>
            </a:xfrm>
            <a:custGeom>
              <a:avLst/>
              <a:gdLst/>
              <a:ahLst/>
              <a:cxnLst/>
              <a:rect l="l" t="t" r="r" b="b"/>
              <a:pathLst>
                <a:path w="8890" h="33655">
                  <a:moveTo>
                    <a:pt x="8402" y="0"/>
                  </a:moveTo>
                  <a:lnTo>
                    <a:pt x="3371" y="10044"/>
                  </a:lnTo>
                  <a:lnTo>
                    <a:pt x="829" y="16894"/>
                  </a:lnTo>
                  <a:lnTo>
                    <a:pt x="0" y="23701"/>
                  </a:lnTo>
                  <a:lnTo>
                    <a:pt x="104" y="33616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803689" y="2234579"/>
              <a:ext cx="12065" cy="31115"/>
            </a:xfrm>
            <a:custGeom>
              <a:avLst/>
              <a:gdLst/>
              <a:ahLst/>
              <a:cxnLst/>
              <a:rect l="l" t="t" r="r" b="b"/>
              <a:pathLst>
                <a:path w="12065" h="31114">
                  <a:moveTo>
                    <a:pt x="0" y="0"/>
                  </a:moveTo>
                  <a:lnTo>
                    <a:pt x="421" y="9869"/>
                  </a:lnTo>
                  <a:lnTo>
                    <a:pt x="1811" y="16353"/>
                  </a:lnTo>
                  <a:lnTo>
                    <a:pt x="5295" y="22328"/>
                  </a:lnTo>
                  <a:lnTo>
                    <a:pt x="11996" y="30667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815685" y="2265247"/>
              <a:ext cx="33655" cy="22860"/>
            </a:xfrm>
            <a:custGeom>
              <a:avLst/>
              <a:gdLst/>
              <a:ahLst/>
              <a:cxnLst/>
              <a:rect l="l" t="t" r="r" b="b"/>
              <a:pathLst>
                <a:path w="33654" h="22860">
                  <a:moveTo>
                    <a:pt x="0" y="0"/>
                  </a:moveTo>
                  <a:lnTo>
                    <a:pt x="7033" y="8216"/>
                  </a:lnTo>
                  <a:lnTo>
                    <a:pt x="12845" y="13325"/>
                  </a:lnTo>
                  <a:lnTo>
                    <a:pt x="20556" y="17460"/>
                  </a:lnTo>
                  <a:lnTo>
                    <a:pt x="33286" y="22754"/>
                  </a:lnTo>
                </a:path>
              </a:pathLst>
            </a:custGeom>
            <a:ln w="32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48971" y="2288002"/>
              <a:ext cx="48895" cy="12065"/>
            </a:xfrm>
            <a:custGeom>
              <a:avLst/>
              <a:gdLst/>
              <a:ahLst/>
              <a:cxnLst/>
              <a:rect l="l" t="t" r="r" b="b"/>
              <a:pathLst>
                <a:path w="48895" h="12064">
                  <a:moveTo>
                    <a:pt x="0" y="0"/>
                  </a:moveTo>
                  <a:lnTo>
                    <a:pt x="12969" y="5119"/>
                  </a:lnTo>
                  <a:lnTo>
                    <a:pt x="22357" y="8030"/>
                  </a:lnTo>
                  <a:lnTo>
                    <a:pt x="32721" y="9816"/>
                  </a:lnTo>
                  <a:lnTo>
                    <a:pt x="48619" y="11562"/>
                  </a:lnTo>
                </a:path>
              </a:pathLst>
            </a:custGeom>
            <a:ln w="32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97591" y="2299565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4" h="2539">
                  <a:moveTo>
                    <a:pt x="0" y="0"/>
                  </a:moveTo>
                  <a:lnTo>
                    <a:pt x="15933" y="1571"/>
                  </a:lnTo>
                  <a:lnTo>
                    <a:pt x="26542" y="2136"/>
                  </a:lnTo>
                  <a:lnTo>
                    <a:pt x="36595" y="1731"/>
                  </a:lnTo>
                  <a:lnTo>
                    <a:pt x="50860" y="392"/>
                  </a:lnTo>
                </a:path>
              </a:pathLst>
            </a:custGeom>
            <a:ln w="32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83249" y="2009394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4">
                  <a:moveTo>
                    <a:pt x="4098" y="3873"/>
                  </a:moveTo>
                  <a:lnTo>
                    <a:pt x="3643" y="3645"/>
                  </a:lnTo>
                  <a:lnTo>
                    <a:pt x="3187" y="3417"/>
                  </a:lnTo>
                </a:path>
                <a:path w="4445" h="4444">
                  <a:moveTo>
                    <a:pt x="3187" y="3417"/>
                  </a:moveTo>
                  <a:lnTo>
                    <a:pt x="2275" y="296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980974" y="2003339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275" y="6054"/>
                  </a:moveTo>
                  <a:lnTo>
                    <a:pt x="0" y="3092"/>
                  </a:lnTo>
                  <a:lnTo>
                    <a:pt x="1661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82635" y="2000246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09" h="5080">
                  <a:moveTo>
                    <a:pt x="0" y="3092"/>
                  </a:moveTo>
                  <a:lnTo>
                    <a:pt x="1660" y="0"/>
                  </a:lnTo>
                  <a:lnTo>
                    <a:pt x="16492" y="4620"/>
                  </a:lnTo>
                </a:path>
              </a:pathLst>
            </a:custGeom>
            <a:ln w="34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99127" y="2004867"/>
              <a:ext cx="41275" cy="21590"/>
            </a:xfrm>
            <a:custGeom>
              <a:avLst/>
              <a:gdLst/>
              <a:ahLst/>
              <a:cxnLst/>
              <a:rect l="l" t="t" r="r" b="b"/>
              <a:pathLst>
                <a:path w="41275" h="21589">
                  <a:moveTo>
                    <a:pt x="0" y="0"/>
                  </a:moveTo>
                  <a:lnTo>
                    <a:pt x="8985" y="2935"/>
                  </a:lnTo>
                  <a:lnTo>
                    <a:pt x="16267" y="6157"/>
                  </a:lnTo>
                  <a:lnTo>
                    <a:pt x="25704" y="11683"/>
                  </a:lnTo>
                  <a:lnTo>
                    <a:pt x="41153" y="21533"/>
                  </a:lnTo>
                </a:path>
              </a:pathLst>
            </a:custGeom>
            <a:ln w="34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040281" y="2026401"/>
              <a:ext cx="55244" cy="46990"/>
            </a:xfrm>
            <a:custGeom>
              <a:avLst/>
              <a:gdLst/>
              <a:ahLst/>
              <a:cxnLst/>
              <a:rect l="l" t="t" r="r" b="b"/>
              <a:pathLst>
                <a:path w="55245" h="46989">
                  <a:moveTo>
                    <a:pt x="0" y="0"/>
                  </a:moveTo>
                  <a:lnTo>
                    <a:pt x="15660" y="10237"/>
                  </a:lnTo>
                  <a:lnTo>
                    <a:pt x="26576" y="18480"/>
                  </a:lnTo>
                  <a:lnTo>
                    <a:pt x="37875" y="29073"/>
                  </a:lnTo>
                  <a:lnTo>
                    <a:pt x="54682" y="46363"/>
                  </a:lnTo>
                </a:path>
              </a:pathLst>
            </a:custGeom>
            <a:ln w="33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94963" y="2072764"/>
              <a:ext cx="48260" cy="67945"/>
            </a:xfrm>
            <a:custGeom>
              <a:avLst/>
              <a:gdLst/>
              <a:ahLst/>
              <a:cxnLst/>
              <a:rect l="l" t="t" r="r" b="b"/>
              <a:pathLst>
                <a:path w="48259" h="67944">
                  <a:moveTo>
                    <a:pt x="0" y="0"/>
                  </a:moveTo>
                  <a:lnTo>
                    <a:pt x="16699" y="17622"/>
                  </a:lnTo>
                  <a:lnTo>
                    <a:pt x="27246" y="30541"/>
                  </a:lnTo>
                  <a:lnTo>
                    <a:pt x="36121" y="45096"/>
                  </a:lnTo>
                  <a:lnTo>
                    <a:pt x="47808" y="67628"/>
                  </a:lnTo>
                </a:path>
              </a:pathLst>
            </a:custGeom>
            <a:ln w="31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42772" y="2140393"/>
              <a:ext cx="21590" cy="81280"/>
            </a:xfrm>
            <a:custGeom>
              <a:avLst/>
              <a:gdLst/>
              <a:ahLst/>
              <a:cxnLst/>
              <a:rect l="l" t="t" r="r" b="b"/>
              <a:pathLst>
                <a:path w="21590" h="81280">
                  <a:moveTo>
                    <a:pt x="0" y="0"/>
                  </a:moveTo>
                  <a:lnTo>
                    <a:pt x="11272" y="22735"/>
                  </a:lnTo>
                  <a:lnTo>
                    <a:pt x="17252" y="38715"/>
                  </a:lnTo>
                  <a:lnTo>
                    <a:pt x="19936" y="55504"/>
                  </a:lnTo>
                  <a:lnTo>
                    <a:pt x="21326" y="80661"/>
                  </a:lnTo>
                </a:path>
              </a:pathLst>
            </a:custGeom>
            <a:ln w="29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146559" y="2221055"/>
              <a:ext cx="18415" cy="84455"/>
            </a:xfrm>
            <a:custGeom>
              <a:avLst/>
              <a:gdLst/>
              <a:ahLst/>
              <a:cxnLst/>
              <a:rect l="l" t="t" r="r" b="b"/>
              <a:pathLst>
                <a:path w="18415" h="84455">
                  <a:moveTo>
                    <a:pt x="17540" y="0"/>
                  </a:moveTo>
                  <a:lnTo>
                    <a:pt x="18322" y="25215"/>
                  </a:lnTo>
                  <a:lnTo>
                    <a:pt x="16756" y="42411"/>
                  </a:lnTo>
                  <a:lnTo>
                    <a:pt x="11196" y="59498"/>
                  </a:lnTo>
                  <a:lnTo>
                    <a:pt x="0" y="84388"/>
                  </a:lnTo>
                </a:path>
              </a:pathLst>
            </a:custGeom>
            <a:ln w="297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088150" y="2305443"/>
              <a:ext cx="58419" cy="81280"/>
            </a:xfrm>
            <a:custGeom>
              <a:avLst/>
              <a:gdLst/>
              <a:ahLst/>
              <a:cxnLst/>
              <a:rect l="l" t="t" r="r" b="b"/>
              <a:pathLst>
                <a:path w="58420" h="81280">
                  <a:moveTo>
                    <a:pt x="58408" y="0"/>
                  </a:moveTo>
                  <a:lnTo>
                    <a:pt x="46573" y="24834"/>
                  </a:lnTo>
                  <a:lnTo>
                    <a:pt x="36544" y="41532"/>
                  </a:lnTo>
                  <a:lnTo>
                    <a:pt x="22845" y="57672"/>
                  </a:lnTo>
                  <a:lnTo>
                    <a:pt x="0" y="80831"/>
                  </a:lnTo>
                </a:path>
              </a:pathLst>
            </a:custGeom>
            <a:ln w="29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004591" y="2386275"/>
              <a:ext cx="83820" cy="67310"/>
            </a:xfrm>
            <a:custGeom>
              <a:avLst/>
              <a:gdLst/>
              <a:ahLst/>
              <a:cxnLst/>
              <a:rect l="l" t="t" r="r" b="b"/>
              <a:pathLst>
                <a:path w="83820" h="67310">
                  <a:moveTo>
                    <a:pt x="83559" y="0"/>
                  </a:moveTo>
                  <a:lnTo>
                    <a:pt x="60321" y="22944"/>
                  </a:lnTo>
                  <a:lnTo>
                    <a:pt x="43871" y="37577"/>
                  </a:lnTo>
                  <a:lnTo>
                    <a:pt x="26375" y="50186"/>
                  </a:lnTo>
                  <a:lnTo>
                    <a:pt x="0" y="67058"/>
                  </a:lnTo>
                </a:path>
              </a:pathLst>
            </a:custGeom>
            <a:ln w="29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982664" y="3441906"/>
            <a:ext cx="419734" cy="59690"/>
            <a:chOff x="982664" y="3441906"/>
            <a:chExt cx="419734" cy="59690"/>
          </a:xfrm>
        </p:grpSpPr>
        <p:sp>
          <p:nvSpPr>
            <p:cNvPr id="150" name="object 150"/>
            <p:cNvSpPr/>
            <p:nvPr/>
          </p:nvSpPr>
          <p:spPr>
            <a:xfrm>
              <a:off x="1062424" y="34642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834" y="0"/>
                  </a:moveTo>
                  <a:lnTo>
                    <a:pt x="917" y="343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39305" y="3464967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4" h="6350">
                  <a:moveTo>
                    <a:pt x="23119" y="0"/>
                  </a:moveTo>
                  <a:lnTo>
                    <a:pt x="9379" y="4234"/>
                  </a:lnTo>
                  <a:lnTo>
                    <a:pt x="0" y="6293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04834" y="3471260"/>
              <a:ext cx="34925" cy="8255"/>
            </a:xfrm>
            <a:custGeom>
              <a:avLst/>
              <a:gdLst/>
              <a:ahLst/>
              <a:cxnLst/>
              <a:rect l="l" t="t" r="r" b="b"/>
              <a:pathLst>
                <a:path w="34925" h="8254">
                  <a:moveTo>
                    <a:pt x="34471" y="0"/>
                  </a:moveTo>
                  <a:lnTo>
                    <a:pt x="17531" y="3582"/>
                  </a:lnTo>
                  <a:lnTo>
                    <a:pt x="8293" y="5611"/>
                  </a:lnTo>
                  <a:lnTo>
                    <a:pt x="3527" y="6839"/>
                  </a:lnTo>
                  <a:lnTo>
                    <a:pt x="0" y="8016"/>
                  </a:lnTo>
                </a:path>
              </a:pathLst>
            </a:custGeom>
            <a:ln w="33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99520" y="3479277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5313" y="0"/>
                  </a:moveTo>
                  <a:lnTo>
                    <a:pt x="0" y="1871"/>
                  </a:lnTo>
                  <a:lnTo>
                    <a:pt x="6050" y="3304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05571" y="3482581"/>
              <a:ext cx="28575" cy="1905"/>
            </a:xfrm>
            <a:custGeom>
              <a:avLst/>
              <a:gdLst/>
              <a:ahLst/>
              <a:cxnLst/>
              <a:rect l="l" t="t" r="r" b="b"/>
              <a:pathLst>
                <a:path w="28575" h="1904">
                  <a:moveTo>
                    <a:pt x="0" y="0"/>
                  </a:moveTo>
                  <a:lnTo>
                    <a:pt x="3846" y="833"/>
                  </a:lnTo>
                  <a:lnTo>
                    <a:pt x="8077" y="1291"/>
                  </a:lnTo>
                  <a:lnTo>
                    <a:pt x="15348" y="1535"/>
                  </a:lnTo>
                  <a:lnTo>
                    <a:pt x="28313" y="1729"/>
                  </a:lnTo>
                </a:path>
              </a:pathLst>
            </a:custGeom>
            <a:ln w="34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33885" y="3482810"/>
              <a:ext cx="60325" cy="1905"/>
            </a:xfrm>
            <a:custGeom>
              <a:avLst/>
              <a:gdLst/>
              <a:ahLst/>
              <a:cxnLst/>
              <a:rect l="l" t="t" r="r" b="b"/>
              <a:pathLst>
                <a:path w="60325" h="1904">
                  <a:moveTo>
                    <a:pt x="0" y="1500"/>
                  </a:moveTo>
                  <a:lnTo>
                    <a:pt x="13455" y="1643"/>
                  </a:lnTo>
                  <a:lnTo>
                    <a:pt x="24161" y="1534"/>
                  </a:lnTo>
                  <a:lnTo>
                    <a:pt x="37713" y="1033"/>
                  </a:lnTo>
                  <a:lnTo>
                    <a:pt x="59711" y="0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93597" y="3477469"/>
              <a:ext cx="82550" cy="5715"/>
            </a:xfrm>
            <a:custGeom>
              <a:avLst/>
              <a:gdLst/>
              <a:ahLst/>
              <a:cxnLst/>
              <a:rect l="l" t="t" r="r" b="b"/>
              <a:pathLst>
                <a:path w="82550" h="5714">
                  <a:moveTo>
                    <a:pt x="0" y="5340"/>
                  </a:moveTo>
                  <a:lnTo>
                    <a:pt x="22349" y="4246"/>
                  </a:lnTo>
                  <a:lnTo>
                    <a:pt x="38366" y="3325"/>
                  </a:lnTo>
                  <a:lnTo>
                    <a:pt x="55760" y="2076"/>
                  </a:lnTo>
                  <a:lnTo>
                    <a:pt x="82241" y="0"/>
                  </a:lnTo>
                </a:path>
              </a:pathLst>
            </a:custGeom>
            <a:ln w="32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75839" y="3469928"/>
              <a:ext cx="86995" cy="7620"/>
            </a:xfrm>
            <a:custGeom>
              <a:avLst/>
              <a:gdLst/>
              <a:ahLst/>
              <a:cxnLst/>
              <a:rect l="l" t="t" r="r" b="b"/>
              <a:pathLst>
                <a:path w="86994" h="7620">
                  <a:moveTo>
                    <a:pt x="0" y="7541"/>
                  </a:moveTo>
                  <a:lnTo>
                    <a:pt x="26547" y="5429"/>
                  </a:lnTo>
                  <a:lnTo>
                    <a:pt x="44403" y="3940"/>
                  </a:lnTo>
                  <a:lnTo>
                    <a:pt x="61677" y="2365"/>
                  </a:lnTo>
                  <a:lnTo>
                    <a:pt x="86474" y="0"/>
                  </a:lnTo>
                </a:path>
              </a:pathLst>
            </a:custGeom>
            <a:ln w="30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62313" y="3458635"/>
              <a:ext cx="112395" cy="11430"/>
            </a:xfrm>
            <a:custGeom>
              <a:avLst/>
              <a:gdLst/>
              <a:ahLst/>
              <a:cxnLst/>
              <a:rect l="l" t="t" r="r" b="b"/>
              <a:pathLst>
                <a:path w="112394" h="11429">
                  <a:moveTo>
                    <a:pt x="0" y="11293"/>
                  </a:moveTo>
                  <a:lnTo>
                    <a:pt x="57894" y="5338"/>
                  </a:lnTo>
                  <a:lnTo>
                    <a:pt x="88839" y="2176"/>
                  </a:lnTo>
                  <a:lnTo>
                    <a:pt x="103316" y="750"/>
                  </a:lnTo>
                  <a:lnTo>
                    <a:pt x="111806" y="0"/>
                  </a:lnTo>
                </a:path>
              </a:pathLst>
            </a:custGeom>
            <a:ln w="29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74119" y="3457615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5" h="2539">
                  <a:moveTo>
                    <a:pt x="0" y="1020"/>
                  </a:moveTo>
                  <a:lnTo>
                    <a:pt x="11988" y="0"/>
                  </a:lnTo>
                  <a:lnTo>
                    <a:pt x="7364" y="2292"/>
                  </a:lnTo>
                </a:path>
              </a:pathLst>
            </a:custGeom>
            <a:ln w="31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362449" y="3459907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19034" y="0"/>
                  </a:moveTo>
                  <a:lnTo>
                    <a:pt x="14411" y="2292"/>
                  </a:lnTo>
                  <a:lnTo>
                    <a:pt x="0" y="6049"/>
                  </a:lnTo>
                </a:path>
              </a:pathLst>
            </a:custGeom>
            <a:ln w="33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984649" y="3599930"/>
            <a:ext cx="506095" cy="169545"/>
            <a:chOff x="984649" y="3599930"/>
            <a:chExt cx="506095" cy="169545"/>
          </a:xfrm>
        </p:grpSpPr>
        <p:pic>
          <p:nvPicPr>
            <p:cNvPr id="162" name="object 1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4649" y="3599930"/>
              <a:ext cx="440463" cy="6747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065604" y="372397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407" y="0"/>
                  </a:moveTo>
                  <a:lnTo>
                    <a:pt x="1203" y="343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43235" y="3724660"/>
              <a:ext cx="22860" cy="10160"/>
            </a:xfrm>
            <a:custGeom>
              <a:avLst/>
              <a:gdLst/>
              <a:ahLst/>
              <a:cxnLst/>
              <a:rect l="l" t="t" r="r" b="b"/>
              <a:pathLst>
                <a:path w="22859" h="10160">
                  <a:moveTo>
                    <a:pt x="22369" y="0"/>
                  </a:moveTo>
                  <a:lnTo>
                    <a:pt x="7546" y="6070"/>
                  </a:lnTo>
                  <a:lnTo>
                    <a:pt x="0" y="9957"/>
                  </a:lnTo>
                </a:path>
              </a:pathLst>
            </a:custGeom>
            <a:ln w="34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34297" y="3734617"/>
              <a:ext cx="9525" cy="8255"/>
            </a:xfrm>
            <a:custGeom>
              <a:avLst/>
              <a:gdLst/>
              <a:ahLst/>
              <a:cxnLst/>
              <a:rect l="l" t="t" r="r" b="b"/>
              <a:pathLst>
                <a:path w="9525" h="8254">
                  <a:moveTo>
                    <a:pt x="8937" y="0"/>
                  </a:moveTo>
                  <a:lnTo>
                    <a:pt x="1391" y="3887"/>
                  </a:lnTo>
                  <a:lnTo>
                    <a:pt x="0" y="7704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32906" y="3742321"/>
              <a:ext cx="13335" cy="6985"/>
            </a:xfrm>
            <a:custGeom>
              <a:avLst/>
              <a:gdLst/>
              <a:ahLst/>
              <a:cxnLst/>
              <a:rect l="l" t="t" r="r" b="b"/>
              <a:pathLst>
                <a:path w="13334" h="6985">
                  <a:moveTo>
                    <a:pt x="1391" y="0"/>
                  </a:moveTo>
                  <a:lnTo>
                    <a:pt x="0" y="3816"/>
                  </a:lnTo>
                  <a:lnTo>
                    <a:pt x="12854" y="6428"/>
                  </a:lnTo>
                </a:path>
              </a:pathLst>
            </a:custGeom>
            <a:ln w="33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45760" y="3748750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10">
                  <a:moveTo>
                    <a:pt x="0" y="0"/>
                  </a:moveTo>
                  <a:lnTo>
                    <a:pt x="7922" y="1522"/>
                  </a:lnTo>
                  <a:lnTo>
                    <a:pt x="15177" y="2385"/>
                  </a:lnTo>
                  <a:lnTo>
                    <a:pt x="25916" y="2910"/>
                  </a:lnTo>
                  <a:lnTo>
                    <a:pt x="44292" y="3417"/>
                  </a:lnTo>
                </a:path>
              </a:pathLst>
            </a:custGeom>
            <a:ln w="34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90053" y="3752167"/>
              <a:ext cx="78740" cy="635"/>
            </a:xfrm>
            <a:custGeom>
              <a:avLst/>
              <a:gdLst/>
              <a:ahLst/>
              <a:cxnLst/>
              <a:rect l="l" t="t" r="r" b="b"/>
              <a:pathLst>
                <a:path w="78740" h="635">
                  <a:moveTo>
                    <a:pt x="-16675" y="304"/>
                  </a:moveTo>
                  <a:lnTo>
                    <a:pt x="94844" y="304"/>
                  </a:lnTo>
                </a:path>
              </a:pathLst>
            </a:custGeom>
            <a:ln w="33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68222" y="3749896"/>
              <a:ext cx="99060" cy="2540"/>
            </a:xfrm>
            <a:custGeom>
              <a:avLst/>
              <a:gdLst/>
              <a:ahLst/>
              <a:cxnLst/>
              <a:rect l="l" t="t" r="r" b="b"/>
              <a:pathLst>
                <a:path w="99059" h="2539">
                  <a:moveTo>
                    <a:pt x="0" y="2301"/>
                  </a:moveTo>
                  <a:lnTo>
                    <a:pt x="27828" y="1828"/>
                  </a:lnTo>
                  <a:lnTo>
                    <a:pt x="47387" y="1431"/>
                  </a:lnTo>
                  <a:lnTo>
                    <a:pt x="67931" y="893"/>
                  </a:lnTo>
                  <a:lnTo>
                    <a:pt x="98716" y="0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266938" y="3744441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69" h="5714">
                  <a:moveTo>
                    <a:pt x="0" y="5455"/>
                  </a:moveTo>
                  <a:lnTo>
                    <a:pt x="80990" y="2858"/>
                  </a:lnTo>
                  <a:lnTo>
                    <a:pt x="125285" y="1424"/>
                  </a:lnTo>
                  <a:lnTo>
                    <a:pt x="148454" y="642"/>
                  </a:lnTo>
                  <a:lnTo>
                    <a:pt x="166067" y="0"/>
                  </a:lnTo>
                </a:path>
              </a:pathLst>
            </a:custGeom>
            <a:ln w="28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33006" y="3743025"/>
              <a:ext cx="34290" cy="1905"/>
            </a:xfrm>
            <a:custGeom>
              <a:avLst/>
              <a:gdLst/>
              <a:ahLst/>
              <a:cxnLst/>
              <a:rect l="l" t="t" r="r" b="b"/>
              <a:pathLst>
                <a:path w="34290" h="1904">
                  <a:moveTo>
                    <a:pt x="0" y="1416"/>
                  </a:moveTo>
                  <a:lnTo>
                    <a:pt x="15551" y="836"/>
                  </a:lnTo>
                  <a:lnTo>
                    <a:pt x="24294" y="495"/>
                  </a:lnTo>
                  <a:lnTo>
                    <a:pt x="29433" y="261"/>
                  </a:lnTo>
                  <a:lnTo>
                    <a:pt x="34171" y="0"/>
                  </a:lnTo>
                </a:path>
              </a:pathLst>
            </a:custGeom>
            <a:ln w="29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467177" y="3740667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19" h="2539">
                  <a:moveTo>
                    <a:pt x="0" y="2357"/>
                  </a:moveTo>
                  <a:lnTo>
                    <a:pt x="7473" y="1932"/>
                  </a:lnTo>
                  <a:lnTo>
                    <a:pt x="1286" y="0"/>
                  </a:lnTo>
                </a:path>
              </a:pathLst>
            </a:custGeom>
            <a:ln w="31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53368" y="3472215"/>
            <a:ext cx="187397" cy="426626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12829" y="3437888"/>
            <a:ext cx="263649" cy="231240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2812692" y="3328449"/>
            <a:ext cx="515620" cy="400050"/>
            <a:chOff x="2812692" y="3328449"/>
            <a:chExt cx="515620" cy="400050"/>
          </a:xfrm>
        </p:grpSpPr>
        <p:pic>
          <p:nvPicPr>
            <p:cNvPr id="176" name="object 1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12692" y="3328449"/>
              <a:ext cx="185584" cy="39972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34215" y="3438917"/>
              <a:ext cx="293511" cy="162374"/>
            </a:xfrm>
            <a:prstGeom prst="rect">
              <a:avLst/>
            </a:prstGeom>
          </p:spPr>
        </p:pic>
      </p:grpSp>
      <p:pic>
        <p:nvPicPr>
          <p:cNvPr id="178" name="object 17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454579" y="3425074"/>
            <a:ext cx="203600" cy="331910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780490" y="3425071"/>
            <a:ext cx="224659" cy="162847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19657" y="3405204"/>
            <a:ext cx="263448" cy="361089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602286" y="3409791"/>
            <a:ext cx="263920" cy="191182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37636" y="3370464"/>
            <a:ext cx="369893" cy="226863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5322368" y="3233977"/>
            <a:ext cx="167005" cy="460375"/>
            <a:chOff x="5322368" y="3233977"/>
            <a:chExt cx="167005" cy="460375"/>
          </a:xfrm>
        </p:grpSpPr>
        <p:sp>
          <p:nvSpPr>
            <p:cNvPr id="184" name="object 184"/>
            <p:cNvSpPr/>
            <p:nvPr/>
          </p:nvSpPr>
          <p:spPr>
            <a:xfrm>
              <a:off x="5339946" y="326228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-17462" y="1548"/>
                  </a:moveTo>
                  <a:lnTo>
                    <a:pt x="17577" y="154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339831" y="3255221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114" y="7063"/>
                  </a:moveTo>
                  <a:lnTo>
                    <a:pt x="0" y="3967"/>
                  </a:lnTo>
                  <a:lnTo>
                    <a:pt x="111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340949" y="3251254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0" y="3967"/>
                  </a:moveTo>
                  <a:lnTo>
                    <a:pt x="1118" y="0"/>
                  </a:lnTo>
                  <a:lnTo>
                    <a:pt x="8421" y="1925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349371" y="3253179"/>
              <a:ext cx="22860" cy="15240"/>
            </a:xfrm>
            <a:custGeom>
              <a:avLst/>
              <a:gdLst/>
              <a:ahLst/>
              <a:cxnLst/>
              <a:rect l="l" t="t" r="r" b="b"/>
              <a:pathLst>
                <a:path w="22860" h="15239">
                  <a:moveTo>
                    <a:pt x="0" y="0"/>
                  </a:moveTo>
                  <a:lnTo>
                    <a:pt x="4456" y="1311"/>
                  </a:lnTo>
                  <a:lnTo>
                    <a:pt x="8266" y="3274"/>
                  </a:lnTo>
                  <a:lnTo>
                    <a:pt x="13521" y="7261"/>
                  </a:lnTo>
                  <a:lnTo>
                    <a:pt x="22312" y="14645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371684" y="3267825"/>
              <a:ext cx="34925" cy="38100"/>
            </a:xfrm>
            <a:custGeom>
              <a:avLst/>
              <a:gdLst/>
              <a:ahLst/>
              <a:cxnLst/>
              <a:rect l="l" t="t" r="r" b="b"/>
              <a:pathLst>
                <a:path w="34925" h="38100">
                  <a:moveTo>
                    <a:pt x="0" y="0"/>
                  </a:moveTo>
                  <a:lnTo>
                    <a:pt x="8983" y="7742"/>
                  </a:lnTo>
                  <a:lnTo>
                    <a:pt x="15581" y="14237"/>
                  </a:lnTo>
                  <a:lnTo>
                    <a:pt x="23039" y="23009"/>
                  </a:lnTo>
                  <a:lnTo>
                    <a:pt x="34600" y="37580"/>
                  </a:lnTo>
                </a:path>
              </a:pathLst>
            </a:custGeom>
            <a:ln w="34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406284" y="3305405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29" h="58420">
                  <a:moveTo>
                    <a:pt x="0" y="0"/>
                  </a:moveTo>
                  <a:lnTo>
                    <a:pt x="11592" y="14895"/>
                  </a:lnTo>
                  <a:lnTo>
                    <a:pt x="19272" y="25936"/>
                  </a:lnTo>
                  <a:lnTo>
                    <a:pt x="26475" y="38588"/>
                  </a:lnTo>
                  <a:lnTo>
                    <a:pt x="36634" y="58320"/>
                  </a:lnTo>
                </a:path>
              </a:pathLst>
            </a:custGeom>
            <a:ln w="32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42919" y="3363726"/>
              <a:ext cx="24765" cy="71755"/>
            </a:xfrm>
            <a:custGeom>
              <a:avLst/>
              <a:gdLst/>
              <a:ahLst/>
              <a:cxnLst/>
              <a:rect l="l" t="t" r="r" b="b"/>
              <a:pathLst>
                <a:path w="24764" h="71754">
                  <a:moveTo>
                    <a:pt x="0" y="0"/>
                  </a:moveTo>
                  <a:lnTo>
                    <a:pt x="9973" y="19933"/>
                  </a:lnTo>
                  <a:lnTo>
                    <a:pt x="15872" y="33991"/>
                  </a:lnTo>
                  <a:lnTo>
                    <a:pt x="20017" y="48846"/>
                  </a:lnTo>
                  <a:lnTo>
                    <a:pt x="24724" y="71171"/>
                  </a:lnTo>
                </a:path>
              </a:pathLst>
            </a:custGeom>
            <a:ln w="31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467644" y="3434898"/>
              <a:ext cx="6350" cy="75565"/>
            </a:xfrm>
            <a:custGeom>
              <a:avLst/>
              <a:gdLst/>
              <a:ahLst/>
              <a:cxnLst/>
              <a:rect l="l" t="t" r="r" b="b"/>
              <a:pathLst>
                <a:path w="6350" h="75564">
                  <a:moveTo>
                    <a:pt x="0" y="0"/>
                  </a:moveTo>
                  <a:lnTo>
                    <a:pt x="4352" y="22391"/>
                  </a:lnTo>
                  <a:lnTo>
                    <a:pt x="6013" y="37710"/>
                  </a:lnTo>
                  <a:lnTo>
                    <a:pt x="5172" y="53027"/>
                  </a:lnTo>
                  <a:lnTo>
                    <a:pt x="2019" y="75413"/>
                  </a:lnTo>
                </a:path>
              </a:pathLst>
            </a:custGeom>
            <a:ln w="30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445736" y="3510311"/>
              <a:ext cx="24130" cy="71120"/>
            </a:xfrm>
            <a:custGeom>
              <a:avLst/>
              <a:gdLst/>
              <a:ahLst/>
              <a:cxnLst/>
              <a:rect l="l" t="t" r="r" b="b"/>
              <a:pathLst>
                <a:path w="24129" h="71120">
                  <a:moveTo>
                    <a:pt x="23927" y="0"/>
                  </a:moveTo>
                  <a:lnTo>
                    <a:pt x="20368" y="22314"/>
                  </a:lnTo>
                  <a:lnTo>
                    <a:pt x="16690" y="37135"/>
                  </a:lnTo>
                  <a:lnTo>
                    <a:pt x="10648" y="51106"/>
                  </a:lnTo>
                  <a:lnTo>
                    <a:pt x="0" y="70871"/>
                  </a:lnTo>
                </a:path>
              </a:pathLst>
            </a:custGeom>
            <a:ln w="30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400286" y="3581182"/>
              <a:ext cx="45720" cy="59055"/>
            </a:xfrm>
            <a:custGeom>
              <a:avLst/>
              <a:gdLst/>
              <a:ahLst/>
              <a:cxnLst/>
              <a:rect l="l" t="t" r="r" b="b"/>
              <a:pathLst>
                <a:path w="45720" h="59054">
                  <a:moveTo>
                    <a:pt x="45449" y="0"/>
                  </a:moveTo>
                  <a:lnTo>
                    <a:pt x="34465" y="19572"/>
                  </a:lnTo>
                  <a:lnTo>
                    <a:pt x="26069" y="32193"/>
                  </a:lnTo>
                  <a:lnTo>
                    <a:pt x="16001" y="43350"/>
                  </a:lnTo>
                  <a:lnTo>
                    <a:pt x="0" y="58528"/>
                  </a:lnTo>
                </a:path>
              </a:pathLst>
            </a:custGeom>
            <a:ln w="30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344732" y="3639711"/>
              <a:ext cx="55880" cy="39370"/>
            </a:xfrm>
            <a:custGeom>
              <a:avLst/>
              <a:gdLst/>
              <a:ahLst/>
              <a:cxnLst/>
              <a:rect l="l" t="t" r="r" b="b"/>
              <a:pathLst>
                <a:path w="55879" h="39370">
                  <a:moveTo>
                    <a:pt x="55554" y="0"/>
                  </a:moveTo>
                  <a:lnTo>
                    <a:pt x="39395" y="14879"/>
                  </a:lnTo>
                  <a:lnTo>
                    <a:pt x="28221" y="23939"/>
                  </a:lnTo>
                  <a:lnTo>
                    <a:pt x="16826" y="30869"/>
                  </a:lnTo>
                  <a:lnTo>
                    <a:pt x="0" y="39361"/>
                  </a:lnTo>
                </a:path>
              </a:pathLst>
            </a:custGeom>
            <a:ln w="30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5400781" y="3115921"/>
            <a:ext cx="279400" cy="878205"/>
            <a:chOff x="5400781" y="3115921"/>
            <a:chExt cx="279400" cy="878205"/>
          </a:xfrm>
        </p:grpSpPr>
        <p:sp>
          <p:nvSpPr>
            <p:cNvPr id="196" name="object 196"/>
            <p:cNvSpPr/>
            <p:nvPr/>
          </p:nvSpPr>
          <p:spPr>
            <a:xfrm>
              <a:off x="5485550" y="31360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485435" y="313414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114" y="1858"/>
                  </a:moveTo>
                  <a:lnTo>
                    <a:pt x="0" y="826"/>
                  </a:lnTo>
                  <a:lnTo>
                    <a:pt x="123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486668" y="313332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825"/>
                  </a:moveTo>
                  <a:lnTo>
                    <a:pt x="1233" y="0"/>
                  </a:lnTo>
                  <a:lnTo>
                    <a:pt x="7417" y="4585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494086" y="3137907"/>
              <a:ext cx="21590" cy="20955"/>
            </a:xfrm>
            <a:custGeom>
              <a:avLst/>
              <a:gdLst/>
              <a:ahLst/>
              <a:cxnLst/>
              <a:rect l="l" t="t" r="r" b="b"/>
              <a:pathLst>
                <a:path w="21589" h="20955">
                  <a:moveTo>
                    <a:pt x="0" y="0"/>
                  </a:moveTo>
                  <a:lnTo>
                    <a:pt x="3813" y="2899"/>
                  </a:lnTo>
                  <a:lnTo>
                    <a:pt x="7320" y="6000"/>
                  </a:lnTo>
                  <a:lnTo>
                    <a:pt x="12531" y="11224"/>
                  </a:lnTo>
                  <a:lnTo>
                    <a:pt x="21457" y="20492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515544" y="3158399"/>
              <a:ext cx="40005" cy="48895"/>
            </a:xfrm>
            <a:custGeom>
              <a:avLst/>
              <a:gdLst/>
              <a:ahLst/>
              <a:cxnLst/>
              <a:rect l="l" t="t" r="r" b="b"/>
              <a:pathLst>
                <a:path w="40004" h="48894">
                  <a:moveTo>
                    <a:pt x="0" y="0"/>
                  </a:moveTo>
                  <a:lnTo>
                    <a:pt x="9210" y="9711"/>
                  </a:lnTo>
                  <a:lnTo>
                    <a:pt x="16404" y="18042"/>
                  </a:lnTo>
                  <a:lnTo>
                    <a:pt x="25295" y="29574"/>
                  </a:lnTo>
                  <a:lnTo>
                    <a:pt x="39594" y="48891"/>
                  </a:lnTo>
                </a:path>
              </a:pathLst>
            </a:custGeom>
            <a:ln w="34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555138" y="3207291"/>
              <a:ext cx="50800" cy="86995"/>
            </a:xfrm>
            <a:custGeom>
              <a:avLst/>
              <a:gdLst/>
              <a:ahLst/>
              <a:cxnLst/>
              <a:rect l="l" t="t" r="r" b="b"/>
              <a:pathLst>
                <a:path w="50800" h="86995">
                  <a:moveTo>
                    <a:pt x="0" y="0"/>
                  </a:moveTo>
                  <a:lnTo>
                    <a:pt x="14473" y="19908"/>
                  </a:lnTo>
                  <a:lnTo>
                    <a:pt x="24586" y="35577"/>
                  </a:lnTo>
                  <a:lnTo>
                    <a:pt x="35099" y="55139"/>
                  </a:lnTo>
                  <a:lnTo>
                    <a:pt x="50772" y="86723"/>
                  </a:lnTo>
                </a:path>
              </a:pathLst>
            </a:custGeom>
            <a:ln w="32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605910" y="3294014"/>
              <a:ext cx="44450" cy="124460"/>
            </a:xfrm>
            <a:custGeom>
              <a:avLst/>
              <a:gdLst/>
              <a:ahLst/>
              <a:cxnLst/>
              <a:rect l="l" t="t" r="r" b="b"/>
              <a:pathLst>
                <a:path w="44450" h="124460">
                  <a:moveTo>
                    <a:pt x="0" y="0"/>
                  </a:moveTo>
                  <a:lnTo>
                    <a:pt x="15570" y="32164"/>
                  </a:lnTo>
                  <a:lnTo>
                    <a:pt x="25373" y="55794"/>
                  </a:lnTo>
                  <a:lnTo>
                    <a:pt x="33556" y="82506"/>
                  </a:lnTo>
                  <a:lnTo>
                    <a:pt x="44272" y="123918"/>
                  </a:lnTo>
                </a:path>
              </a:pathLst>
            </a:custGeom>
            <a:ln w="30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650183" y="3417932"/>
              <a:ext cx="16510" cy="149225"/>
            </a:xfrm>
            <a:custGeom>
              <a:avLst/>
              <a:gdLst/>
              <a:ahLst/>
              <a:cxnLst/>
              <a:rect l="l" t="t" r="r" b="b"/>
              <a:pathLst>
                <a:path w="16510" h="149225">
                  <a:moveTo>
                    <a:pt x="0" y="0"/>
                  </a:moveTo>
                  <a:lnTo>
                    <a:pt x="10249" y="41799"/>
                  </a:lnTo>
                  <a:lnTo>
                    <a:pt x="15171" y="71222"/>
                  </a:lnTo>
                  <a:lnTo>
                    <a:pt x="16117" y="102212"/>
                  </a:lnTo>
                  <a:lnTo>
                    <a:pt x="14442" y="148710"/>
                  </a:lnTo>
                </a:path>
              </a:pathLst>
            </a:custGeom>
            <a:ln w="27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629123" y="3566642"/>
              <a:ext cx="35560" cy="156845"/>
            </a:xfrm>
            <a:custGeom>
              <a:avLst/>
              <a:gdLst/>
              <a:ahLst/>
              <a:cxnLst/>
              <a:rect l="l" t="t" r="r" b="b"/>
              <a:pathLst>
                <a:path w="35560" h="156845">
                  <a:moveTo>
                    <a:pt x="35502" y="0"/>
                  </a:moveTo>
                  <a:lnTo>
                    <a:pt x="33046" y="46614"/>
                  </a:lnTo>
                  <a:lnTo>
                    <a:pt x="28530" y="78427"/>
                  </a:lnTo>
                  <a:lnTo>
                    <a:pt x="18624" y="110086"/>
                  </a:lnTo>
                  <a:lnTo>
                    <a:pt x="0" y="156236"/>
                  </a:lnTo>
                </a:path>
              </a:pathLst>
            </a:custGeom>
            <a:ln w="26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38013" y="3722879"/>
              <a:ext cx="91440" cy="145415"/>
            </a:xfrm>
            <a:custGeom>
              <a:avLst/>
              <a:gdLst/>
              <a:ahLst/>
              <a:cxnLst/>
              <a:rect l="l" t="t" r="r" b="b"/>
              <a:pathLst>
                <a:path w="91439" h="145414">
                  <a:moveTo>
                    <a:pt x="91109" y="0"/>
                  </a:moveTo>
                  <a:lnTo>
                    <a:pt x="71617" y="45976"/>
                  </a:lnTo>
                  <a:lnTo>
                    <a:pt x="55628" y="76415"/>
                  </a:lnTo>
                  <a:lnTo>
                    <a:pt x="34603" y="104919"/>
                  </a:lnTo>
                  <a:lnTo>
                    <a:pt x="0" y="145089"/>
                  </a:lnTo>
                </a:path>
              </a:pathLst>
            </a:custGeom>
            <a:ln w="25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413199" y="3867969"/>
              <a:ext cx="125095" cy="113664"/>
            </a:xfrm>
            <a:custGeom>
              <a:avLst/>
              <a:gdLst/>
              <a:ahLst/>
              <a:cxnLst/>
              <a:rect l="l" t="t" r="r" b="b"/>
              <a:pathLst>
                <a:path w="125095" h="113664">
                  <a:moveTo>
                    <a:pt x="124814" y="0"/>
                  </a:moveTo>
                  <a:lnTo>
                    <a:pt x="89684" y="39671"/>
                  </a:lnTo>
                  <a:lnTo>
                    <a:pt x="64972" y="64687"/>
                  </a:lnTo>
                  <a:lnTo>
                    <a:pt x="38978" y="85659"/>
                  </a:lnTo>
                  <a:lnTo>
                    <a:pt x="0" y="113200"/>
                  </a:lnTo>
                </a:path>
              </a:pathLst>
            </a:custGeom>
            <a:ln w="2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1817036" y="3293834"/>
            <a:ext cx="133985" cy="715010"/>
            <a:chOff x="1817036" y="3293834"/>
            <a:chExt cx="133985" cy="715010"/>
          </a:xfrm>
        </p:grpSpPr>
        <p:sp>
          <p:nvSpPr>
            <p:cNvPr id="208" name="object 208"/>
            <p:cNvSpPr/>
            <p:nvPr/>
          </p:nvSpPr>
          <p:spPr>
            <a:xfrm>
              <a:off x="1933379" y="3339249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-17462" y="1720"/>
                  </a:moveTo>
                  <a:lnTo>
                    <a:pt x="17462" y="1720"/>
                  </a:lnTo>
                </a:path>
              </a:pathLst>
            </a:custGeom>
            <a:ln w="3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32691" y="3329005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69" h="10795">
                  <a:moveTo>
                    <a:pt x="687" y="10243"/>
                  </a:moveTo>
                  <a:lnTo>
                    <a:pt x="687" y="6803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28281" y="3316544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4" h="12700">
                  <a:moveTo>
                    <a:pt x="4410" y="12460"/>
                  </a:moveTo>
                  <a:lnTo>
                    <a:pt x="3722" y="5657"/>
                  </a:lnTo>
                  <a:lnTo>
                    <a:pt x="0" y="0"/>
                  </a:lnTo>
                </a:path>
              </a:pathLst>
            </a:custGeom>
            <a:ln w="34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15602" y="3310887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2678" y="5657"/>
                  </a:moveTo>
                  <a:lnTo>
                    <a:pt x="8955" y="0"/>
                  </a:lnTo>
                  <a:lnTo>
                    <a:pt x="0" y="4728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893077" y="3315615"/>
              <a:ext cx="22860" cy="30480"/>
            </a:xfrm>
            <a:custGeom>
              <a:avLst/>
              <a:gdLst/>
              <a:ahLst/>
              <a:cxnLst/>
              <a:rect l="l" t="t" r="r" b="b"/>
              <a:pathLst>
                <a:path w="22860" h="30479">
                  <a:moveTo>
                    <a:pt x="22524" y="0"/>
                  </a:moveTo>
                  <a:lnTo>
                    <a:pt x="17135" y="3126"/>
                  </a:lnTo>
                  <a:lnTo>
                    <a:pt x="12992" y="7282"/>
                  </a:lnTo>
                  <a:lnTo>
                    <a:pt x="7984" y="15270"/>
                  </a:lnTo>
                  <a:lnTo>
                    <a:pt x="0" y="29892"/>
                  </a:lnTo>
                </a:path>
              </a:pathLst>
            </a:custGeom>
            <a:ln w="34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865254" y="3345508"/>
              <a:ext cx="27940" cy="76835"/>
            </a:xfrm>
            <a:custGeom>
              <a:avLst/>
              <a:gdLst/>
              <a:ahLst/>
              <a:cxnLst/>
              <a:rect l="l" t="t" r="r" b="b"/>
              <a:pathLst>
                <a:path w="27939" h="76835">
                  <a:moveTo>
                    <a:pt x="27823" y="0"/>
                  </a:moveTo>
                  <a:lnTo>
                    <a:pt x="19755" y="15355"/>
                  </a:lnTo>
                  <a:lnTo>
                    <a:pt x="14168" y="28474"/>
                  </a:lnTo>
                  <a:lnTo>
                    <a:pt x="8452" y="46560"/>
                  </a:lnTo>
                  <a:lnTo>
                    <a:pt x="0" y="76813"/>
                  </a:lnTo>
                </a:path>
              </a:pathLst>
            </a:custGeom>
            <a:ln w="33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840610" y="3422321"/>
              <a:ext cx="24765" cy="127000"/>
            </a:xfrm>
            <a:custGeom>
              <a:avLst/>
              <a:gdLst/>
              <a:ahLst/>
              <a:cxnLst/>
              <a:rect l="l" t="t" r="r" b="b"/>
              <a:pathLst>
                <a:path w="24764" h="127000">
                  <a:moveTo>
                    <a:pt x="24643" y="0"/>
                  </a:moveTo>
                  <a:lnTo>
                    <a:pt x="16240" y="31030"/>
                  </a:lnTo>
                  <a:lnTo>
                    <a:pt x="10872" y="54563"/>
                  </a:lnTo>
                  <a:lnTo>
                    <a:pt x="6229" y="82469"/>
                  </a:lnTo>
                  <a:lnTo>
                    <a:pt x="0" y="126620"/>
                  </a:lnTo>
                </a:path>
              </a:pathLst>
            </a:custGeom>
            <a:ln w="31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831283" y="3548941"/>
              <a:ext cx="9525" cy="160020"/>
            </a:xfrm>
            <a:custGeom>
              <a:avLst/>
              <a:gdLst/>
              <a:ahLst/>
              <a:cxnLst/>
              <a:rect l="l" t="t" r="r" b="b"/>
              <a:pathLst>
                <a:path w="9525" h="160020">
                  <a:moveTo>
                    <a:pt x="9327" y="0"/>
                  </a:moveTo>
                  <a:lnTo>
                    <a:pt x="3353" y="44667"/>
                  </a:lnTo>
                  <a:lnTo>
                    <a:pt x="502" y="76192"/>
                  </a:lnTo>
                  <a:lnTo>
                    <a:pt x="0" y="109546"/>
                  </a:lnTo>
                  <a:lnTo>
                    <a:pt x="1071" y="159702"/>
                  </a:lnTo>
                </a:path>
              </a:pathLst>
            </a:custGeom>
            <a:ln w="28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832355" y="3708644"/>
              <a:ext cx="26034" cy="160655"/>
            </a:xfrm>
            <a:custGeom>
              <a:avLst/>
              <a:gdLst/>
              <a:ahLst/>
              <a:cxnLst/>
              <a:rect l="l" t="t" r="r" b="b"/>
              <a:pathLst>
                <a:path w="26035" h="160654">
                  <a:moveTo>
                    <a:pt x="0" y="0"/>
                  </a:moveTo>
                  <a:lnTo>
                    <a:pt x="1606" y="50167"/>
                  </a:lnTo>
                  <a:lnTo>
                    <a:pt x="4848" y="83598"/>
                  </a:lnTo>
                  <a:lnTo>
                    <a:pt x="12162" y="115331"/>
                  </a:lnTo>
                  <a:lnTo>
                    <a:pt x="25984" y="160403"/>
                  </a:lnTo>
                </a:path>
              </a:pathLst>
            </a:custGeom>
            <a:ln w="2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858339" y="3869047"/>
              <a:ext cx="67310" cy="127635"/>
            </a:xfrm>
            <a:custGeom>
              <a:avLst/>
              <a:gdLst/>
              <a:ahLst/>
              <a:cxnLst/>
              <a:rect l="l" t="t" r="r" b="b"/>
              <a:pathLst>
                <a:path w="67310" h="127635">
                  <a:moveTo>
                    <a:pt x="0" y="0"/>
                  </a:moveTo>
                  <a:lnTo>
                    <a:pt x="14457" y="44553"/>
                  </a:lnTo>
                  <a:lnTo>
                    <a:pt x="26223" y="72648"/>
                  </a:lnTo>
                  <a:lnTo>
                    <a:pt x="41550" y="96205"/>
                  </a:lnTo>
                  <a:lnTo>
                    <a:pt x="66689" y="127142"/>
                  </a:lnTo>
                </a:path>
              </a:pathLst>
            </a:custGeom>
            <a:ln w="24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8" name="object 21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915145" y="3393527"/>
            <a:ext cx="316472" cy="232461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499288" y="3377606"/>
            <a:ext cx="280977" cy="429577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6325000" y="3211109"/>
            <a:ext cx="206375" cy="737235"/>
            <a:chOff x="6325000" y="3211109"/>
            <a:chExt cx="206375" cy="737235"/>
          </a:xfrm>
        </p:grpSpPr>
        <p:sp>
          <p:nvSpPr>
            <p:cNvPr id="221" name="object 221"/>
            <p:cNvSpPr/>
            <p:nvPr/>
          </p:nvSpPr>
          <p:spPr>
            <a:xfrm>
              <a:off x="6507770" y="3231605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5">
                  <a:moveTo>
                    <a:pt x="6128" y="6756"/>
                  </a:moveTo>
                  <a:lnTo>
                    <a:pt x="5554" y="5838"/>
                  </a:lnTo>
                  <a:lnTo>
                    <a:pt x="4981" y="4920"/>
                  </a:lnTo>
                </a:path>
                <a:path w="6350" h="6985">
                  <a:moveTo>
                    <a:pt x="4981" y="4920"/>
                  </a:moveTo>
                  <a:lnTo>
                    <a:pt x="3835" y="30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495436" y="322844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333" y="3164"/>
                  </a:moveTo>
                  <a:lnTo>
                    <a:pt x="8499" y="79"/>
                  </a:lnTo>
                  <a:lnTo>
                    <a:pt x="0" y="0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473539" y="3228362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89">
                  <a:moveTo>
                    <a:pt x="21896" y="79"/>
                  </a:moveTo>
                  <a:lnTo>
                    <a:pt x="13397" y="0"/>
                  </a:lnTo>
                  <a:lnTo>
                    <a:pt x="0" y="8478"/>
                  </a:lnTo>
                </a:path>
              </a:pathLst>
            </a:custGeom>
            <a:ln w="34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442983" y="3236841"/>
              <a:ext cx="31115" cy="31750"/>
            </a:xfrm>
            <a:custGeom>
              <a:avLst/>
              <a:gdLst/>
              <a:ahLst/>
              <a:cxnLst/>
              <a:rect l="l" t="t" r="r" b="b"/>
              <a:pathLst>
                <a:path w="31114" h="31750">
                  <a:moveTo>
                    <a:pt x="30556" y="0"/>
                  </a:moveTo>
                  <a:lnTo>
                    <a:pt x="22542" y="5262"/>
                  </a:lnTo>
                  <a:lnTo>
                    <a:pt x="16688" y="10306"/>
                  </a:lnTo>
                  <a:lnTo>
                    <a:pt x="10128" y="18089"/>
                  </a:lnTo>
                  <a:lnTo>
                    <a:pt x="0" y="31573"/>
                  </a:lnTo>
                </a:path>
              </a:pathLst>
            </a:custGeom>
            <a:ln w="33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407254" y="3268414"/>
              <a:ext cx="36195" cy="65405"/>
            </a:xfrm>
            <a:custGeom>
              <a:avLst/>
              <a:gdLst/>
              <a:ahLst/>
              <a:cxnLst/>
              <a:rect l="l" t="t" r="r" b="b"/>
              <a:pathLst>
                <a:path w="36195" h="65404">
                  <a:moveTo>
                    <a:pt x="35728" y="0"/>
                  </a:moveTo>
                  <a:lnTo>
                    <a:pt x="25518" y="14006"/>
                  </a:lnTo>
                  <a:lnTo>
                    <a:pt x="18393" y="25452"/>
                  </a:lnTo>
                  <a:lnTo>
                    <a:pt x="11003" y="40436"/>
                  </a:lnTo>
                  <a:lnTo>
                    <a:pt x="0" y="65058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372030" y="3333472"/>
              <a:ext cx="35560" cy="102870"/>
            </a:xfrm>
            <a:custGeom>
              <a:avLst/>
              <a:gdLst/>
              <a:ahLst/>
              <a:cxnLst/>
              <a:rect l="l" t="t" r="r" b="b"/>
              <a:pathLst>
                <a:path w="35560" h="102870">
                  <a:moveTo>
                    <a:pt x="35224" y="0"/>
                  </a:moveTo>
                  <a:lnTo>
                    <a:pt x="24228" y="25209"/>
                  </a:lnTo>
                  <a:lnTo>
                    <a:pt x="16893" y="44310"/>
                  </a:lnTo>
                  <a:lnTo>
                    <a:pt x="9918" y="66930"/>
                  </a:lnTo>
                  <a:lnTo>
                    <a:pt x="0" y="102697"/>
                  </a:lnTo>
                </a:path>
              </a:pathLst>
            </a:custGeom>
            <a:ln w="31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346125" y="3436170"/>
              <a:ext cx="26034" cy="134620"/>
            </a:xfrm>
            <a:custGeom>
              <a:avLst/>
              <a:gdLst/>
              <a:ahLst/>
              <a:cxnLst/>
              <a:rect l="l" t="t" r="r" b="b"/>
              <a:pathLst>
                <a:path w="26035" h="134620">
                  <a:moveTo>
                    <a:pt x="25904" y="0"/>
                  </a:moveTo>
                  <a:lnTo>
                    <a:pt x="16131" y="36263"/>
                  </a:lnTo>
                  <a:lnTo>
                    <a:pt x="10175" y="62356"/>
                  </a:lnTo>
                  <a:lnTo>
                    <a:pt x="5607" y="90883"/>
                  </a:lnTo>
                  <a:lnTo>
                    <a:pt x="0" y="134447"/>
                  </a:lnTo>
                </a:path>
              </a:pathLst>
            </a:custGeom>
            <a:ln w="29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338684" y="3570617"/>
              <a:ext cx="7620" cy="147320"/>
            </a:xfrm>
            <a:custGeom>
              <a:avLst/>
              <a:gdLst/>
              <a:ahLst/>
              <a:cxnLst/>
              <a:rect l="l" t="t" r="r" b="b"/>
              <a:pathLst>
                <a:path w="7620" h="147320">
                  <a:moveTo>
                    <a:pt x="7441" y="0"/>
                  </a:moveTo>
                  <a:lnTo>
                    <a:pt x="2175" y="43763"/>
                  </a:lnTo>
                  <a:lnTo>
                    <a:pt x="0" y="73682"/>
                  </a:lnTo>
                  <a:lnTo>
                    <a:pt x="536" y="103554"/>
                  </a:lnTo>
                  <a:lnTo>
                    <a:pt x="3408" y="147177"/>
                  </a:lnTo>
                </a:path>
              </a:pathLst>
            </a:custGeom>
            <a:ln w="27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342092" y="3717795"/>
              <a:ext cx="31115" cy="130810"/>
            </a:xfrm>
            <a:custGeom>
              <a:avLst/>
              <a:gdLst/>
              <a:ahLst/>
              <a:cxnLst/>
              <a:rect l="l" t="t" r="r" b="b"/>
              <a:pathLst>
                <a:path w="31114" h="130810">
                  <a:moveTo>
                    <a:pt x="0" y="0"/>
                  </a:moveTo>
                  <a:lnTo>
                    <a:pt x="3418" y="43358"/>
                  </a:lnTo>
                  <a:lnTo>
                    <a:pt x="7789" y="71372"/>
                  </a:lnTo>
                  <a:lnTo>
                    <a:pt x="16018" y="96249"/>
                  </a:lnTo>
                  <a:lnTo>
                    <a:pt x="31013" y="130193"/>
                  </a:lnTo>
                </a:path>
              </a:pathLst>
            </a:custGeom>
            <a:ln w="26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373106" y="3847989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0" y="0"/>
                  </a:moveTo>
                  <a:lnTo>
                    <a:pt x="15440" y="33271"/>
                  </a:lnTo>
                  <a:lnTo>
                    <a:pt x="26786" y="53440"/>
                  </a:lnTo>
                  <a:lnTo>
                    <a:pt x="39614" y="68675"/>
                  </a:lnTo>
                  <a:lnTo>
                    <a:pt x="59504" y="87148"/>
                  </a:lnTo>
                </a:path>
              </a:pathLst>
            </a:custGeom>
            <a:ln w="26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1" name="object 23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084626" y="3360786"/>
            <a:ext cx="214152" cy="238344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7616152" y="3255878"/>
            <a:ext cx="791845" cy="455930"/>
            <a:chOff x="7616152" y="3255878"/>
            <a:chExt cx="791845" cy="455930"/>
          </a:xfrm>
        </p:grpSpPr>
        <p:pic>
          <p:nvPicPr>
            <p:cNvPr id="233" name="object 2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16152" y="3255878"/>
              <a:ext cx="194872" cy="4559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39608" y="3403790"/>
              <a:ext cx="327723" cy="1792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204032" y="3385918"/>
              <a:ext cx="203433" cy="323606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8508140" y="3397499"/>
            <a:ext cx="266065" cy="168910"/>
            <a:chOff x="8508140" y="3397499"/>
            <a:chExt cx="266065" cy="168910"/>
          </a:xfrm>
        </p:grpSpPr>
        <p:sp>
          <p:nvSpPr>
            <p:cNvPr id="237" name="object 237"/>
            <p:cNvSpPr/>
            <p:nvPr/>
          </p:nvSpPr>
          <p:spPr>
            <a:xfrm>
              <a:off x="8590710" y="3419246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923" y="0"/>
                  </a:moveTo>
                  <a:lnTo>
                    <a:pt x="2693" y="0"/>
                  </a:lnTo>
                </a:path>
                <a:path w="3175" h="635">
                  <a:moveTo>
                    <a:pt x="2693" y="0"/>
                  </a:moveTo>
                  <a:lnTo>
                    <a:pt x="2464" y="0"/>
                  </a:lnTo>
                  <a:lnTo>
                    <a:pt x="0" y="57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583127" y="341981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582" y="0"/>
                  </a:moveTo>
                  <a:lnTo>
                    <a:pt x="5119" y="573"/>
                  </a:lnTo>
                  <a:lnTo>
                    <a:pt x="0" y="4841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570929" y="342466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70">
                  <a:moveTo>
                    <a:pt x="12197" y="0"/>
                  </a:moveTo>
                  <a:lnTo>
                    <a:pt x="7078" y="4268"/>
                  </a:lnTo>
                  <a:lnTo>
                    <a:pt x="0" y="13737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556022" y="3438397"/>
              <a:ext cx="15240" cy="24130"/>
            </a:xfrm>
            <a:custGeom>
              <a:avLst/>
              <a:gdLst/>
              <a:ahLst/>
              <a:cxnLst/>
              <a:rect l="l" t="t" r="r" b="b"/>
              <a:pathLst>
                <a:path w="15240" h="24129">
                  <a:moveTo>
                    <a:pt x="14907" y="0"/>
                  </a:moveTo>
                  <a:lnTo>
                    <a:pt x="10692" y="5696"/>
                  </a:lnTo>
                  <a:lnTo>
                    <a:pt x="7735" y="10065"/>
                  </a:lnTo>
                  <a:lnTo>
                    <a:pt x="4636" y="15332"/>
                  </a:lnTo>
                  <a:lnTo>
                    <a:pt x="0" y="23719"/>
                  </a:lnTo>
                </a:path>
              </a:pathLst>
            </a:custGeom>
            <a:ln w="34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541198" y="3462117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40" h="30479">
                  <a:moveTo>
                    <a:pt x="14823" y="0"/>
                  </a:moveTo>
                  <a:lnTo>
                    <a:pt x="10188" y="8490"/>
                  </a:lnTo>
                  <a:lnTo>
                    <a:pt x="7099" y="14479"/>
                  </a:lnTo>
                  <a:lnTo>
                    <a:pt x="4166" y="20812"/>
                  </a:lnTo>
                  <a:lnTo>
                    <a:pt x="0" y="30333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529689" y="3492450"/>
              <a:ext cx="12065" cy="29209"/>
            </a:xfrm>
            <a:custGeom>
              <a:avLst/>
              <a:gdLst/>
              <a:ahLst/>
              <a:cxnLst/>
              <a:rect l="l" t="t" r="r" b="b"/>
              <a:pathLst>
                <a:path w="12065" h="29210">
                  <a:moveTo>
                    <a:pt x="11509" y="0"/>
                  </a:moveTo>
                  <a:lnTo>
                    <a:pt x="7394" y="9498"/>
                  </a:lnTo>
                  <a:lnTo>
                    <a:pt x="4824" y="15680"/>
                  </a:lnTo>
                  <a:lnTo>
                    <a:pt x="2719" y="21257"/>
                  </a:lnTo>
                  <a:lnTo>
                    <a:pt x="0" y="28945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524550" y="3521395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5" h="19685">
                  <a:moveTo>
                    <a:pt x="5138" y="0"/>
                  </a:moveTo>
                  <a:lnTo>
                    <a:pt x="623" y="12862"/>
                  </a:lnTo>
                  <a:lnTo>
                    <a:pt x="0" y="19566"/>
                  </a:lnTo>
                </a:path>
              </a:pathLst>
            </a:custGeom>
            <a:ln w="32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577872" y="342201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577872" y="341678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36"/>
                  </a:moveTo>
                  <a:lnTo>
                    <a:pt x="0" y="1913"/>
                  </a:lnTo>
                  <a:lnTo>
                    <a:pt x="573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578445" y="341486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1913"/>
                  </a:moveTo>
                  <a:lnTo>
                    <a:pt x="572" y="0"/>
                  </a:lnTo>
                  <a:lnTo>
                    <a:pt x="4726" y="878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583172" y="3415747"/>
              <a:ext cx="14604" cy="6985"/>
            </a:xfrm>
            <a:custGeom>
              <a:avLst/>
              <a:gdLst/>
              <a:ahLst/>
              <a:cxnLst/>
              <a:rect l="l" t="t" r="r" b="b"/>
              <a:pathLst>
                <a:path w="14604" h="6985">
                  <a:moveTo>
                    <a:pt x="0" y="0"/>
                  </a:moveTo>
                  <a:lnTo>
                    <a:pt x="4153" y="877"/>
                  </a:lnTo>
                  <a:lnTo>
                    <a:pt x="14051" y="6920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597224" y="3422667"/>
              <a:ext cx="26034" cy="17780"/>
            </a:xfrm>
            <a:custGeom>
              <a:avLst/>
              <a:gdLst/>
              <a:ahLst/>
              <a:cxnLst/>
              <a:rect l="l" t="t" r="r" b="b"/>
              <a:pathLst>
                <a:path w="26034" h="17779">
                  <a:moveTo>
                    <a:pt x="0" y="0"/>
                  </a:moveTo>
                  <a:lnTo>
                    <a:pt x="5969" y="3673"/>
                  </a:lnTo>
                  <a:lnTo>
                    <a:pt x="10632" y="6727"/>
                  </a:lnTo>
                  <a:lnTo>
                    <a:pt x="16395" y="10804"/>
                  </a:lnTo>
                  <a:lnTo>
                    <a:pt x="25665" y="17553"/>
                  </a:lnTo>
                </a:path>
              </a:pathLst>
            </a:custGeom>
            <a:ln w="34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622890" y="3440220"/>
              <a:ext cx="35560" cy="27305"/>
            </a:xfrm>
            <a:custGeom>
              <a:avLst/>
              <a:gdLst/>
              <a:ahLst/>
              <a:cxnLst/>
              <a:rect l="l" t="t" r="r" b="b"/>
              <a:pathLst>
                <a:path w="35559" h="27304">
                  <a:moveTo>
                    <a:pt x="0" y="0"/>
                  </a:moveTo>
                  <a:lnTo>
                    <a:pt x="9421" y="6892"/>
                  </a:lnTo>
                  <a:lnTo>
                    <a:pt x="16242" y="11976"/>
                  </a:lnTo>
                  <a:lnTo>
                    <a:pt x="23775" y="17760"/>
                  </a:lnTo>
                  <a:lnTo>
                    <a:pt x="35333" y="26752"/>
                  </a:lnTo>
                </a:path>
              </a:pathLst>
            </a:custGeom>
            <a:ln w="33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658223" y="3466973"/>
              <a:ext cx="69215" cy="55244"/>
            </a:xfrm>
            <a:custGeom>
              <a:avLst/>
              <a:gdLst/>
              <a:ahLst/>
              <a:cxnLst/>
              <a:rect l="l" t="t" r="r" b="b"/>
              <a:pathLst>
                <a:path w="69215" h="55245">
                  <a:moveTo>
                    <a:pt x="0" y="0"/>
                  </a:moveTo>
                  <a:lnTo>
                    <a:pt x="32431" y="25717"/>
                  </a:lnTo>
                  <a:lnTo>
                    <a:pt x="50438" y="40039"/>
                  </a:lnTo>
                  <a:lnTo>
                    <a:pt x="60497" y="48138"/>
                  </a:lnTo>
                  <a:lnTo>
                    <a:pt x="69086" y="55189"/>
                  </a:lnTo>
                </a:path>
              </a:pathLst>
            </a:custGeom>
            <a:ln w="31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727310" y="3522163"/>
              <a:ext cx="20955" cy="17780"/>
            </a:xfrm>
            <a:custGeom>
              <a:avLst/>
              <a:gdLst/>
              <a:ahLst/>
              <a:cxnLst/>
              <a:rect l="l" t="t" r="r" b="b"/>
              <a:pathLst>
                <a:path w="20954" h="17779">
                  <a:moveTo>
                    <a:pt x="0" y="0"/>
                  </a:moveTo>
                  <a:lnTo>
                    <a:pt x="7829" y="6459"/>
                  </a:lnTo>
                  <a:lnTo>
                    <a:pt x="12571" y="10416"/>
                  </a:lnTo>
                  <a:lnTo>
                    <a:pt x="16146" y="13491"/>
                  </a:lnTo>
                  <a:lnTo>
                    <a:pt x="20474" y="17309"/>
                  </a:lnTo>
                </a:path>
              </a:pathLst>
            </a:custGeom>
            <a:ln w="32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747785" y="3539472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90" h="8254">
                  <a:moveTo>
                    <a:pt x="0" y="0"/>
                  </a:moveTo>
                  <a:lnTo>
                    <a:pt x="7125" y="6306"/>
                  </a:lnTo>
                  <a:lnTo>
                    <a:pt x="8305" y="7987"/>
                  </a:lnTo>
                </a:path>
              </a:pathLst>
            </a:custGeom>
            <a:ln w="328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754247" y="354684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1843" y="612"/>
                  </a:moveTo>
                  <a:lnTo>
                    <a:pt x="3023" y="2293"/>
                  </a:lnTo>
                  <a:lnTo>
                    <a:pt x="0" y="0"/>
                  </a:lnTo>
                </a:path>
              </a:pathLst>
            </a:custGeom>
            <a:ln w="33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8786827" y="3380547"/>
            <a:ext cx="247650" cy="354965"/>
            <a:chOff x="8786827" y="3380547"/>
            <a:chExt cx="247650" cy="354965"/>
          </a:xfrm>
        </p:grpSpPr>
        <p:sp>
          <p:nvSpPr>
            <p:cNvPr id="255" name="object 255"/>
            <p:cNvSpPr/>
            <p:nvPr/>
          </p:nvSpPr>
          <p:spPr>
            <a:xfrm>
              <a:off x="8919364" y="344782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919249" y="3443877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4" h="4445">
                  <a:moveTo>
                    <a:pt x="-17462" y="1976"/>
                  </a:moveTo>
                  <a:lnTo>
                    <a:pt x="17577" y="1976"/>
                  </a:lnTo>
                </a:path>
              </a:pathLst>
            </a:custGeom>
            <a:ln w="3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917157" y="3434177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40" h="10160">
                  <a:moveTo>
                    <a:pt x="2092" y="9699"/>
                  </a:moveTo>
                  <a:lnTo>
                    <a:pt x="1977" y="6435"/>
                  </a:lnTo>
                  <a:lnTo>
                    <a:pt x="0" y="0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909572" y="3420037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20" h="14604">
                  <a:moveTo>
                    <a:pt x="7584" y="14140"/>
                  </a:moveTo>
                  <a:lnTo>
                    <a:pt x="5608" y="7704"/>
                  </a:lnTo>
                  <a:lnTo>
                    <a:pt x="0" y="0"/>
                  </a:lnTo>
                </a:path>
              </a:pathLst>
            </a:custGeom>
            <a:ln w="34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893601" y="3406055"/>
              <a:ext cx="16510" cy="14604"/>
            </a:xfrm>
            <a:custGeom>
              <a:avLst/>
              <a:gdLst/>
              <a:ahLst/>
              <a:cxnLst/>
              <a:rect l="l" t="t" r="r" b="b"/>
              <a:pathLst>
                <a:path w="16509" h="14604">
                  <a:moveTo>
                    <a:pt x="15971" y="13982"/>
                  </a:moveTo>
                  <a:lnTo>
                    <a:pt x="10363" y="6277"/>
                  </a:lnTo>
                  <a:lnTo>
                    <a:pt x="0" y="0"/>
                  </a:lnTo>
                </a:path>
              </a:pathLst>
            </a:custGeom>
            <a:ln w="34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869067" y="3398153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5" h="8254">
                  <a:moveTo>
                    <a:pt x="24533" y="7901"/>
                  </a:moveTo>
                  <a:lnTo>
                    <a:pt x="18320" y="4247"/>
                  </a:lnTo>
                  <a:lnTo>
                    <a:pt x="13693" y="2206"/>
                  </a:lnTo>
                  <a:lnTo>
                    <a:pt x="8353" y="1037"/>
                  </a:lnTo>
                  <a:lnTo>
                    <a:pt x="0" y="0"/>
                  </a:lnTo>
                </a:path>
              </a:pathLst>
            </a:custGeom>
            <a:ln w="33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840900" y="3397283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10">
                  <a:moveTo>
                    <a:pt x="28167" y="870"/>
                  </a:moveTo>
                  <a:lnTo>
                    <a:pt x="19756" y="0"/>
                  </a:lnTo>
                  <a:lnTo>
                    <a:pt x="14019" y="0"/>
                  </a:lnTo>
                  <a:lnTo>
                    <a:pt x="8313" y="1132"/>
                  </a:lnTo>
                  <a:lnTo>
                    <a:pt x="0" y="3657"/>
                  </a:lnTo>
                </a:path>
              </a:pathLst>
            </a:custGeom>
            <a:ln w="33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816818" y="3400940"/>
              <a:ext cx="24130" cy="14604"/>
            </a:xfrm>
            <a:custGeom>
              <a:avLst/>
              <a:gdLst/>
              <a:ahLst/>
              <a:cxnLst/>
              <a:rect l="l" t="t" r="r" b="b"/>
              <a:pathLst>
                <a:path w="24129" h="14604">
                  <a:moveTo>
                    <a:pt x="24081" y="0"/>
                  </a:moveTo>
                  <a:lnTo>
                    <a:pt x="15831" y="2700"/>
                  </a:lnTo>
                  <a:lnTo>
                    <a:pt x="10573" y="5059"/>
                  </a:lnTo>
                  <a:lnTo>
                    <a:pt x="6048" y="8390"/>
                  </a:lnTo>
                  <a:lnTo>
                    <a:pt x="0" y="14006"/>
                  </a:lnTo>
                </a:path>
              </a:pathLst>
            </a:custGeom>
            <a:ln w="33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805094" y="3414946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5" h="22225">
                  <a:moveTo>
                    <a:pt x="11724" y="0"/>
                  </a:moveTo>
                  <a:lnTo>
                    <a:pt x="1640" y="9594"/>
                  </a:lnTo>
                  <a:lnTo>
                    <a:pt x="0" y="21630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803454" y="3436577"/>
              <a:ext cx="8890" cy="22225"/>
            </a:xfrm>
            <a:custGeom>
              <a:avLst/>
              <a:gdLst/>
              <a:ahLst/>
              <a:cxnLst/>
              <a:rect l="l" t="t" r="r" b="b"/>
              <a:pathLst>
                <a:path w="8890" h="22225">
                  <a:moveTo>
                    <a:pt x="1640" y="0"/>
                  </a:moveTo>
                  <a:lnTo>
                    <a:pt x="0" y="12035"/>
                  </a:lnTo>
                  <a:lnTo>
                    <a:pt x="8435" y="22196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811890" y="3458773"/>
              <a:ext cx="25400" cy="15875"/>
            </a:xfrm>
            <a:custGeom>
              <a:avLst/>
              <a:gdLst/>
              <a:ahLst/>
              <a:cxnLst/>
              <a:rect l="l" t="t" r="r" b="b"/>
              <a:pathLst>
                <a:path w="25400" h="15875">
                  <a:moveTo>
                    <a:pt x="0" y="0"/>
                  </a:moveTo>
                  <a:lnTo>
                    <a:pt x="5133" y="5958"/>
                  </a:lnTo>
                  <a:lnTo>
                    <a:pt x="9437" y="9571"/>
                  </a:lnTo>
                  <a:lnTo>
                    <a:pt x="15242" y="12300"/>
                  </a:lnTo>
                  <a:lnTo>
                    <a:pt x="24881" y="15609"/>
                  </a:lnTo>
                </a:path>
              </a:pathLst>
            </a:custGeom>
            <a:ln w="33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836771" y="3474383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79">
                  <a:moveTo>
                    <a:pt x="0" y="0"/>
                  </a:moveTo>
                  <a:lnTo>
                    <a:pt x="9808" y="3135"/>
                  </a:lnTo>
                  <a:lnTo>
                    <a:pt x="16798" y="4646"/>
                  </a:lnTo>
                  <a:lnTo>
                    <a:pt x="24316" y="4950"/>
                  </a:lnTo>
                  <a:lnTo>
                    <a:pt x="35710" y="4466"/>
                  </a:lnTo>
                </a:path>
              </a:pathLst>
            </a:custGeom>
            <a:ln w="33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872482" y="3471121"/>
              <a:ext cx="35560" cy="8255"/>
            </a:xfrm>
            <a:custGeom>
              <a:avLst/>
              <a:gdLst/>
              <a:ahLst/>
              <a:cxnLst/>
              <a:rect l="l" t="t" r="r" b="b"/>
              <a:pathLst>
                <a:path w="35559" h="8254">
                  <a:moveTo>
                    <a:pt x="0" y="7728"/>
                  </a:moveTo>
                  <a:lnTo>
                    <a:pt x="11387" y="7054"/>
                  </a:lnTo>
                  <a:lnTo>
                    <a:pt x="18852" y="6024"/>
                  </a:lnTo>
                  <a:lnTo>
                    <a:pt x="25698" y="3914"/>
                  </a:lnTo>
                  <a:lnTo>
                    <a:pt x="35227" y="0"/>
                  </a:lnTo>
                </a:path>
              </a:pathLst>
            </a:custGeom>
            <a:ln w="32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907710" y="3455606"/>
              <a:ext cx="26034" cy="15875"/>
            </a:xfrm>
            <a:custGeom>
              <a:avLst/>
              <a:gdLst/>
              <a:ahLst/>
              <a:cxnLst/>
              <a:rect l="l" t="t" r="r" b="b"/>
              <a:pathLst>
                <a:path w="26034" h="15875">
                  <a:moveTo>
                    <a:pt x="0" y="15515"/>
                  </a:moveTo>
                  <a:lnTo>
                    <a:pt x="9376" y="11478"/>
                  </a:lnTo>
                  <a:lnTo>
                    <a:pt x="15153" y="8516"/>
                  </a:lnTo>
                  <a:lnTo>
                    <a:pt x="19718" y="5175"/>
                  </a:lnTo>
                  <a:lnTo>
                    <a:pt x="25458" y="0"/>
                  </a:lnTo>
                </a:path>
              </a:pathLst>
            </a:custGeom>
            <a:ln w="32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933169" y="3439746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0" y="15859"/>
                  </a:moveTo>
                  <a:lnTo>
                    <a:pt x="9496" y="7089"/>
                  </a:lnTo>
                  <a:lnTo>
                    <a:pt x="12535" y="0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945704" y="3432098"/>
              <a:ext cx="3175" cy="8255"/>
            </a:xfrm>
            <a:custGeom>
              <a:avLst/>
              <a:gdLst/>
              <a:ahLst/>
              <a:cxnLst/>
              <a:rect l="l" t="t" r="r" b="b"/>
              <a:pathLst>
                <a:path w="3175" h="8254">
                  <a:moveTo>
                    <a:pt x="0" y="7647"/>
                  </a:moveTo>
                  <a:lnTo>
                    <a:pt x="3038" y="558"/>
                  </a:lnTo>
                  <a:lnTo>
                    <a:pt x="1598" y="0"/>
                  </a:lnTo>
                </a:path>
              </a:pathLst>
            </a:custGeom>
            <a:ln w="33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941939" y="3431540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5364" y="558"/>
                  </a:moveTo>
                  <a:lnTo>
                    <a:pt x="3923" y="0"/>
                  </a:lnTo>
                  <a:lnTo>
                    <a:pt x="0" y="8478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932664" y="3440018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70">
                  <a:moveTo>
                    <a:pt x="9274" y="0"/>
                  </a:moveTo>
                  <a:lnTo>
                    <a:pt x="6922" y="5182"/>
                  </a:lnTo>
                  <a:lnTo>
                    <a:pt x="5172" y="9665"/>
                  </a:lnTo>
                  <a:lnTo>
                    <a:pt x="3154" y="15927"/>
                  </a:lnTo>
                  <a:lnTo>
                    <a:pt x="0" y="26447"/>
                  </a:lnTo>
                </a:path>
              </a:pathLst>
            </a:custGeom>
            <a:ln w="34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920748" y="3466465"/>
              <a:ext cx="12065" cy="44450"/>
            </a:xfrm>
            <a:custGeom>
              <a:avLst/>
              <a:gdLst/>
              <a:ahLst/>
              <a:cxnLst/>
              <a:rect l="l" t="t" r="r" b="b"/>
              <a:pathLst>
                <a:path w="12065" h="44450">
                  <a:moveTo>
                    <a:pt x="11916" y="0"/>
                  </a:moveTo>
                  <a:lnTo>
                    <a:pt x="8720" y="10794"/>
                  </a:lnTo>
                  <a:lnTo>
                    <a:pt x="6413" y="18980"/>
                  </a:lnTo>
                  <a:lnTo>
                    <a:pt x="3879" y="28684"/>
                  </a:lnTo>
                  <a:lnTo>
                    <a:pt x="0" y="44035"/>
                  </a:lnTo>
                </a:path>
              </a:pathLst>
            </a:custGeom>
            <a:ln w="33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907235" y="3510501"/>
              <a:ext cx="13970" cy="57150"/>
            </a:xfrm>
            <a:custGeom>
              <a:avLst/>
              <a:gdLst/>
              <a:ahLst/>
              <a:cxnLst/>
              <a:rect l="l" t="t" r="r" b="b"/>
              <a:pathLst>
                <a:path w="13970" h="57150">
                  <a:moveTo>
                    <a:pt x="13513" y="0"/>
                  </a:moveTo>
                  <a:lnTo>
                    <a:pt x="9608" y="15548"/>
                  </a:lnTo>
                  <a:lnTo>
                    <a:pt x="6899" y="26631"/>
                  </a:lnTo>
                  <a:lnTo>
                    <a:pt x="4119" y="38562"/>
                  </a:lnTo>
                  <a:lnTo>
                    <a:pt x="0" y="56651"/>
                  </a:lnTo>
                </a:path>
              </a:pathLst>
            </a:custGeom>
            <a:ln w="32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894450" y="3567152"/>
              <a:ext cx="13335" cy="59690"/>
            </a:xfrm>
            <a:custGeom>
              <a:avLst/>
              <a:gdLst/>
              <a:ahLst/>
              <a:cxnLst/>
              <a:rect l="l" t="t" r="r" b="b"/>
              <a:pathLst>
                <a:path w="13334" h="59689">
                  <a:moveTo>
                    <a:pt x="12784" y="0"/>
                  </a:moveTo>
                  <a:lnTo>
                    <a:pt x="8676" y="18134"/>
                  </a:lnTo>
                  <a:lnTo>
                    <a:pt x="5975" y="30385"/>
                  </a:lnTo>
                  <a:lnTo>
                    <a:pt x="3482" y="42339"/>
                  </a:lnTo>
                  <a:lnTo>
                    <a:pt x="0" y="59582"/>
                  </a:lnTo>
                </a:path>
              </a:pathLst>
            </a:custGeom>
            <a:ln w="31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884941" y="3626735"/>
              <a:ext cx="9525" cy="50800"/>
            </a:xfrm>
            <a:custGeom>
              <a:avLst/>
              <a:gdLst/>
              <a:ahLst/>
              <a:cxnLst/>
              <a:rect l="l" t="t" r="r" b="b"/>
              <a:pathLst>
                <a:path w="9525" h="50800">
                  <a:moveTo>
                    <a:pt x="9508" y="0"/>
                  </a:moveTo>
                  <a:lnTo>
                    <a:pt x="6076" y="17095"/>
                  </a:lnTo>
                  <a:lnTo>
                    <a:pt x="3942" y="28024"/>
                  </a:lnTo>
                  <a:lnTo>
                    <a:pt x="2214" y="37494"/>
                  </a:lnTo>
                  <a:lnTo>
                    <a:pt x="0" y="50211"/>
                  </a:lnTo>
                </a:path>
              </a:pathLst>
            </a:custGeom>
            <a:ln w="31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881382" y="3676946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09" h="31750">
                  <a:moveTo>
                    <a:pt x="3559" y="0"/>
                  </a:moveTo>
                  <a:lnTo>
                    <a:pt x="1438" y="12425"/>
                  </a:lnTo>
                  <a:lnTo>
                    <a:pt x="362" y="19854"/>
                  </a:lnTo>
                  <a:lnTo>
                    <a:pt x="0" y="25243"/>
                  </a:lnTo>
                  <a:lnTo>
                    <a:pt x="18" y="31550"/>
                  </a:lnTo>
                </a:path>
              </a:pathLst>
            </a:custGeom>
            <a:ln w="31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881400" y="3708497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0" y="0"/>
                  </a:moveTo>
                  <a:lnTo>
                    <a:pt x="130" y="10336"/>
                  </a:lnTo>
                  <a:lnTo>
                    <a:pt x="4951" y="9352"/>
                  </a:lnTo>
                </a:path>
              </a:pathLst>
            </a:custGeom>
            <a:ln w="32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86352" y="3706059"/>
              <a:ext cx="15875" cy="12065"/>
            </a:xfrm>
            <a:custGeom>
              <a:avLst/>
              <a:gdLst/>
              <a:ahLst/>
              <a:cxnLst/>
              <a:rect l="l" t="t" r="r" b="b"/>
              <a:pathLst>
                <a:path w="15875" h="12064">
                  <a:moveTo>
                    <a:pt x="0" y="11790"/>
                  </a:moveTo>
                  <a:lnTo>
                    <a:pt x="4820" y="10807"/>
                  </a:lnTo>
                  <a:lnTo>
                    <a:pt x="15333" y="0"/>
                  </a:lnTo>
                </a:path>
              </a:pathLst>
            </a:custGeom>
            <a:ln w="33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901685" y="3646375"/>
              <a:ext cx="58419" cy="59690"/>
            </a:xfrm>
            <a:custGeom>
              <a:avLst/>
              <a:gdLst/>
              <a:ahLst/>
              <a:cxnLst/>
              <a:rect l="l" t="t" r="r" b="b"/>
              <a:pathLst>
                <a:path w="58420" h="59689">
                  <a:moveTo>
                    <a:pt x="0" y="59683"/>
                  </a:moveTo>
                  <a:lnTo>
                    <a:pt x="24102" y="34537"/>
                  </a:lnTo>
                  <a:lnTo>
                    <a:pt x="38179" y="19938"/>
                  </a:lnTo>
                  <a:lnTo>
                    <a:pt x="47669" y="10291"/>
                  </a:lnTo>
                  <a:lnTo>
                    <a:pt x="58011" y="0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959697" y="3616636"/>
              <a:ext cx="30480" cy="29845"/>
            </a:xfrm>
            <a:custGeom>
              <a:avLst/>
              <a:gdLst/>
              <a:ahLst/>
              <a:cxnLst/>
              <a:rect l="l" t="t" r="r" b="b"/>
              <a:pathLst>
                <a:path w="30479" h="29845">
                  <a:moveTo>
                    <a:pt x="0" y="29739"/>
                  </a:moveTo>
                  <a:lnTo>
                    <a:pt x="9903" y="19915"/>
                  </a:lnTo>
                  <a:lnTo>
                    <a:pt x="16317" y="13542"/>
                  </a:lnTo>
                  <a:lnTo>
                    <a:pt x="22046" y="7833"/>
                  </a:lnTo>
                  <a:lnTo>
                    <a:pt x="29889" y="0"/>
                  </a:lnTo>
                </a:path>
              </a:pathLst>
            </a:custGeom>
            <a:ln w="32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989587" y="3595580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0" y="21056"/>
                  </a:moveTo>
                  <a:lnTo>
                    <a:pt x="7692" y="13357"/>
                  </a:lnTo>
                  <a:lnTo>
                    <a:pt x="12362" y="8598"/>
                  </a:lnTo>
                  <a:lnTo>
                    <a:pt x="15902" y="4803"/>
                  </a:lnTo>
                  <a:lnTo>
                    <a:pt x="20208" y="0"/>
                  </a:lnTo>
                </a:path>
              </a:pathLst>
            </a:custGeom>
            <a:ln w="32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009796" y="3584013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0" y="11566"/>
                  </a:moveTo>
                  <a:lnTo>
                    <a:pt x="7094" y="3612"/>
                  </a:lnTo>
                  <a:lnTo>
                    <a:pt x="7907" y="0"/>
                  </a:lnTo>
                </a:path>
              </a:pathLst>
            </a:custGeom>
            <a:ln w="32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4" name="object 284"/>
          <p:cNvGrpSpPr/>
          <p:nvPr/>
        </p:nvGrpSpPr>
        <p:grpSpPr>
          <a:xfrm>
            <a:off x="9089809" y="3341226"/>
            <a:ext cx="510540" cy="241935"/>
            <a:chOff x="9089809" y="3341226"/>
            <a:chExt cx="510540" cy="241935"/>
          </a:xfrm>
        </p:grpSpPr>
        <p:sp>
          <p:nvSpPr>
            <p:cNvPr id="285" name="object 285"/>
            <p:cNvSpPr/>
            <p:nvPr/>
          </p:nvSpPr>
          <p:spPr>
            <a:xfrm>
              <a:off x="9184303" y="341012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0" y="114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184532" y="3404175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5" h="6350">
                  <a:moveTo>
                    <a:pt x="0" y="5950"/>
                  </a:moveTo>
                  <a:lnTo>
                    <a:pt x="5375" y="0"/>
                  </a:lnTo>
                  <a:lnTo>
                    <a:pt x="4814" y="1458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105833" y="3405633"/>
              <a:ext cx="83820" cy="145415"/>
            </a:xfrm>
            <a:custGeom>
              <a:avLst/>
              <a:gdLst/>
              <a:ahLst/>
              <a:cxnLst/>
              <a:rect l="l" t="t" r="r" b="b"/>
              <a:pathLst>
                <a:path w="83820" h="145414">
                  <a:moveTo>
                    <a:pt x="83513" y="0"/>
                  </a:moveTo>
                  <a:lnTo>
                    <a:pt x="39833" y="75403"/>
                  </a:lnTo>
                  <a:lnTo>
                    <a:pt x="16574" y="115632"/>
                  </a:lnTo>
                  <a:lnTo>
                    <a:pt x="5906" y="134270"/>
                  </a:lnTo>
                  <a:lnTo>
                    <a:pt x="0" y="144903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191058" y="341919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191058" y="341670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2489"/>
                  </a:moveTo>
                  <a:lnTo>
                    <a:pt x="0" y="1686"/>
                  </a:lnTo>
                  <a:lnTo>
                    <a:pt x="103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192090" y="3414621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2083"/>
                  </a:moveTo>
                  <a:lnTo>
                    <a:pt x="1031" y="396"/>
                  </a:lnTo>
                  <a:lnTo>
                    <a:pt x="4953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197044" y="341422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396"/>
                  </a:moveTo>
                  <a:lnTo>
                    <a:pt x="3921" y="0"/>
                  </a:lnTo>
                  <a:lnTo>
                    <a:pt x="12247" y="3072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209291" y="3417296"/>
              <a:ext cx="20320" cy="10160"/>
            </a:xfrm>
            <a:custGeom>
              <a:avLst/>
              <a:gdLst/>
              <a:ahLst/>
              <a:cxnLst/>
              <a:rect l="l" t="t" r="r" b="b"/>
              <a:pathLst>
                <a:path w="20320" h="10160">
                  <a:moveTo>
                    <a:pt x="0" y="0"/>
                  </a:moveTo>
                  <a:lnTo>
                    <a:pt x="8326" y="3071"/>
                  </a:lnTo>
                  <a:lnTo>
                    <a:pt x="19970" y="9635"/>
                  </a:lnTo>
                </a:path>
              </a:pathLst>
            </a:custGeom>
            <a:ln w="34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229262" y="3426931"/>
              <a:ext cx="25400" cy="16510"/>
            </a:xfrm>
            <a:custGeom>
              <a:avLst/>
              <a:gdLst/>
              <a:ahLst/>
              <a:cxnLst/>
              <a:rect l="l" t="t" r="r" b="b"/>
              <a:pathLst>
                <a:path w="25400" h="16510">
                  <a:moveTo>
                    <a:pt x="0" y="0"/>
                  </a:moveTo>
                  <a:lnTo>
                    <a:pt x="6945" y="3945"/>
                  </a:lnTo>
                  <a:lnTo>
                    <a:pt x="11900" y="6953"/>
                  </a:lnTo>
                  <a:lnTo>
                    <a:pt x="17239" y="10548"/>
                  </a:lnTo>
                  <a:lnTo>
                    <a:pt x="25338" y="16252"/>
                  </a:lnTo>
                </a:path>
              </a:pathLst>
            </a:custGeom>
            <a:ln w="33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254601" y="3443184"/>
              <a:ext cx="28575" cy="21590"/>
            </a:xfrm>
            <a:custGeom>
              <a:avLst/>
              <a:gdLst/>
              <a:ahLst/>
              <a:cxnLst/>
              <a:rect l="l" t="t" r="r" b="b"/>
              <a:pathLst>
                <a:path w="28575" h="21589">
                  <a:moveTo>
                    <a:pt x="0" y="0"/>
                  </a:moveTo>
                  <a:lnTo>
                    <a:pt x="8142" y="5783"/>
                  </a:lnTo>
                  <a:lnTo>
                    <a:pt x="13785" y="9934"/>
                  </a:lnTo>
                  <a:lnTo>
                    <a:pt x="19564" y="14455"/>
                  </a:lnTo>
                  <a:lnTo>
                    <a:pt x="28116" y="21347"/>
                  </a:lnTo>
                </a:path>
              </a:pathLst>
            </a:custGeom>
            <a:ln w="33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282718" y="3464531"/>
              <a:ext cx="27940" cy="24130"/>
            </a:xfrm>
            <a:custGeom>
              <a:avLst/>
              <a:gdLst/>
              <a:ahLst/>
              <a:cxnLst/>
              <a:rect l="l" t="t" r="r" b="b"/>
              <a:pathLst>
                <a:path w="27940" h="24129">
                  <a:moveTo>
                    <a:pt x="0" y="0"/>
                  </a:moveTo>
                  <a:lnTo>
                    <a:pt x="8549" y="6929"/>
                  </a:lnTo>
                  <a:lnTo>
                    <a:pt x="14308" y="11720"/>
                  </a:lnTo>
                  <a:lnTo>
                    <a:pt x="19897" y="16606"/>
                  </a:lnTo>
                  <a:lnTo>
                    <a:pt x="27934" y="23818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310653" y="3488350"/>
              <a:ext cx="24130" cy="22860"/>
            </a:xfrm>
            <a:custGeom>
              <a:avLst/>
              <a:gdLst/>
              <a:ahLst/>
              <a:cxnLst/>
              <a:rect l="l" t="t" r="r" b="b"/>
              <a:pathLst>
                <a:path w="24129" h="22860">
                  <a:moveTo>
                    <a:pt x="0" y="0"/>
                  </a:moveTo>
                  <a:lnTo>
                    <a:pt x="7968" y="7195"/>
                  </a:lnTo>
                  <a:lnTo>
                    <a:pt x="13076" y="11959"/>
                  </a:lnTo>
                  <a:lnTo>
                    <a:pt x="17531" y="16423"/>
                  </a:lnTo>
                  <a:lnTo>
                    <a:pt x="23540" y="22716"/>
                  </a:lnTo>
                </a:path>
              </a:pathLst>
            </a:custGeom>
            <a:ln w="326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334193" y="3511067"/>
              <a:ext cx="15875" cy="17780"/>
            </a:xfrm>
            <a:custGeom>
              <a:avLst/>
              <a:gdLst/>
              <a:ahLst/>
              <a:cxnLst/>
              <a:rect l="l" t="t" r="r" b="b"/>
              <a:pathLst>
                <a:path w="15875" h="17779">
                  <a:moveTo>
                    <a:pt x="0" y="0"/>
                  </a:moveTo>
                  <a:lnTo>
                    <a:pt x="10028" y="10555"/>
                  </a:lnTo>
                  <a:lnTo>
                    <a:pt x="15306" y="17461"/>
                  </a:lnTo>
                </a:path>
              </a:pathLst>
            </a:custGeom>
            <a:ln w="32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349500" y="3528528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0" y="0"/>
                  </a:moveTo>
                  <a:lnTo>
                    <a:pt x="5278" y="6906"/>
                  </a:lnTo>
                  <a:lnTo>
                    <a:pt x="6331" y="9580"/>
                  </a:lnTo>
                </a:path>
              </a:pathLst>
            </a:custGeom>
            <a:ln w="33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407963" y="356537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9407963" y="3536312"/>
              <a:ext cx="43815" cy="29209"/>
            </a:xfrm>
            <a:custGeom>
              <a:avLst/>
              <a:gdLst/>
              <a:ahLst/>
              <a:cxnLst/>
              <a:rect l="l" t="t" r="r" b="b"/>
              <a:pathLst>
                <a:path w="43815" h="29210">
                  <a:moveTo>
                    <a:pt x="0" y="29063"/>
                  </a:moveTo>
                  <a:lnTo>
                    <a:pt x="17261" y="18129"/>
                  </a:lnTo>
                  <a:lnTo>
                    <a:pt x="27547" y="11457"/>
                  </a:lnTo>
                  <a:lnTo>
                    <a:pt x="34935" y="6322"/>
                  </a:lnTo>
                  <a:lnTo>
                    <a:pt x="43505" y="0"/>
                  </a:lnTo>
                </a:path>
              </a:pathLst>
            </a:custGeom>
            <a:ln w="34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451469" y="3510615"/>
              <a:ext cx="29845" cy="26034"/>
            </a:xfrm>
            <a:custGeom>
              <a:avLst/>
              <a:gdLst/>
              <a:ahLst/>
              <a:cxnLst/>
              <a:rect l="l" t="t" r="r" b="b"/>
              <a:pathLst>
                <a:path w="29845" h="26035">
                  <a:moveTo>
                    <a:pt x="0" y="25696"/>
                  </a:moveTo>
                  <a:lnTo>
                    <a:pt x="8353" y="19426"/>
                  </a:lnTo>
                  <a:lnTo>
                    <a:pt x="14231" y="14659"/>
                  </a:lnTo>
                  <a:lnTo>
                    <a:pt x="20416" y="8987"/>
                  </a:lnTo>
                  <a:lnTo>
                    <a:pt x="29692" y="0"/>
                  </a:lnTo>
                </a:path>
              </a:pathLst>
            </a:custGeom>
            <a:ln w="33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481162" y="3476476"/>
              <a:ext cx="29845" cy="34290"/>
            </a:xfrm>
            <a:custGeom>
              <a:avLst/>
              <a:gdLst/>
              <a:ahLst/>
              <a:cxnLst/>
              <a:rect l="l" t="t" r="r" b="b"/>
              <a:pathLst>
                <a:path w="29845" h="34289">
                  <a:moveTo>
                    <a:pt x="0" y="34139"/>
                  </a:moveTo>
                  <a:lnTo>
                    <a:pt x="9271" y="25019"/>
                  </a:lnTo>
                  <a:lnTo>
                    <a:pt x="15423" y="18424"/>
                  </a:lnTo>
                  <a:lnTo>
                    <a:pt x="21213" y="11150"/>
                  </a:lnTo>
                  <a:lnTo>
                    <a:pt x="29396" y="0"/>
                  </a:lnTo>
                </a:path>
              </a:pathLst>
            </a:custGeom>
            <a:ln w="32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9510558" y="3437919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59" h="38735">
                  <a:moveTo>
                    <a:pt x="0" y="38557"/>
                  </a:moveTo>
                  <a:lnTo>
                    <a:pt x="8073" y="27337"/>
                  </a:lnTo>
                  <a:lnTo>
                    <a:pt x="13101" y="19580"/>
                  </a:lnTo>
                  <a:lnTo>
                    <a:pt x="17185" y="11673"/>
                  </a:lnTo>
                  <a:lnTo>
                    <a:pt x="22429" y="0"/>
                  </a:lnTo>
                </a:path>
              </a:pathLst>
            </a:custGeom>
            <a:ln w="32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532988" y="3401834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59" h="36195">
                  <a:moveTo>
                    <a:pt x="0" y="36085"/>
                  </a:moveTo>
                  <a:lnTo>
                    <a:pt x="5049" y="24450"/>
                  </a:lnTo>
                  <a:lnTo>
                    <a:pt x="7777" y="16813"/>
                  </a:lnTo>
                  <a:lnTo>
                    <a:pt x="9121" y="9790"/>
                  </a:lnTo>
                  <a:lnTo>
                    <a:pt x="10024" y="0"/>
                  </a:lnTo>
                </a:path>
              </a:pathLst>
            </a:custGeom>
            <a:ln w="32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538450" y="3375037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5" h="27304">
                  <a:moveTo>
                    <a:pt x="4562" y="26796"/>
                  </a:moveTo>
                  <a:lnTo>
                    <a:pt x="5236" y="17150"/>
                  </a:lnTo>
                  <a:lnTo>
                    <a:pt x="4985" y="11143"/>
                  </a:lnTo>
                  <a:lnTo>
                    <a:pt x="3382" y="6264"/>
                  </a:lnTo>
                  <a:lnTo>
                    <a:pt x="0" y="0"/>
                  </a:lnTo>
                </a:path>
              </a:pathLst>
            </a:custGeom>
            <a:ln w="32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9522328" y="3361309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09" h="13970">
                  <a:moveTo>
                    <a:pt x="16121" y="13727"/>
                  </a:moveTo>
                  <a:lnTo>
                    <a:pt x="10233" y="3336"/>
                  </a:lnTo>
                  <a:lnTo>
                    <a:pt x="0" y="0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9501678" y="3357972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4" h="4445">
                  <a:moveTo>
                    <a:pt x="20649" y="3337"/>
                  </a:moveTo>
                  <a:lnTo>
                    <a:pt x="10415" y="0"/>
                  </a:lnTo>
                  <a:lnTo>
                    <a:pt x="0" y="4085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9485307" y="3362058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09" h="13335">
                  <a:moveTo>
                    <a:pt x="16371" y="0"/>
                  </a:moveTo>
                  <a:lnTo>
                    <a:pt x="5956" y="4086"/>
                  </a:lnTo>
                  <a:lnTo>
                    <a:pt x="0" y="12726"/>
                  </a:lnTo>
                </a:path>
              </a:pathLst>
            </a:custGeom>
            <a:ln w="33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9479351" y="3374784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5956" y="0"/>
                  </a:moveTo>
                  <a:lnTo>
                    <a:pt x="0" y="8639"/>
                  </a:lnTo>
                  <a:lnTo>
                    <a:pt x="1640" y="18864"/>
                  </a:lnTo>
                </a:path>
              </a:pathLst>
            </a:custGeom>
            <a:ln w="33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9480992" y="3393649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29" h="19685">
                  <a:moveTo>
                    <a:pt x="0" y="0"/>
                  </a:moveTo>
                  <a:lnTo>
                    <a:pt x="1640" y="10224"/>
                  </a:lnTo>
                  <a:lnTo>
                    <a:pt x="10972" y="19229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9491965" y="3412878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39">
                  <a:moveTo>
                    <a:pt x="0" y="0"/>
                  </a:moveTo>
                  <a:lnTo>
                    <a:pt x="5607" y="5296"/>
                  </a:lnTo>
                  <a:lnTo>
                    <a:pt x="9862" y="8604"/>
                  </a:lnTo>
                  <a:lnTo>
                    <a:pt x="14913" y="11314"/>
                  </a:lnTo>
                  <a:lnTo>
                    <a:pt x="22908" y="14814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9514873" y="3427693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89">
                  <a:moveTo>
                    <a:pt x="0" y="0"/>
                  </a:moveTo>
                  <a:lnTo>
                    <a:pt x="8048" y="3398"/>
                  </a:lnTo>
                  <a:lnTo>
                    <a:pt x="13479" y="5398"/>
                  </a:lnTo>
                  <a:lnTo>
                    <a:pt x="18762" y="6778"/>
                  </a:lnTo>
                  <a:lnTo>
                    <a:pt x="26372" y="8319"/>
                  </a:lnTo>
                </a:path>
              </a:pathLst>
            </a:custGeom>
            <a:ln w="333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9541245" y="3436012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79">
                  <a:moveTo>
                    <a:pt x="0" y="0"/>
                  </a:moveTo>
                  <a:lnTo>
                    <a:pt x="16924" y="2178"/>
                  </a:lnTo>
                  <a:lnTo>
                    <a:pt x="25719" y="3420"/>
                  </a:lnTo>
                  <a:lnTo>
                    <a:pt x="29221" y="4191"/>
                  </a:lnTo>
                  <a:lnTo>
                    <a:pt x="30268" y="4953"/>
                  </a:lnTo>
                </a:path>
              </a:pathLst>
            </a:custGeom>
            <a:ln w="33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9567333" y="3440966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4181" y="0"/>
                  </a:moveTo>
                  <a:lnTo>
                    <a:pt x="5202" y="1218"/>
                  </a:lnTo>
                  <a:lnTo>
                    <a:pt x="0" y="5149"/>
                  </a:lnTo>
                </a:path>
              </a:pathLst>
            </a:custGeom>
            <a:ln w="33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9554405" y="3446115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4" h="12700">
                  <a:moveTo>
                    <a:pt x="12927" y="0"/>
                  </a:moveTo>
                  <a:lnTo>
                    <a:pt x="7725" y="3930"/>
                  </a:lnTo>
                  <a:lnTo>
                    <a:pt x="0" y="12280"/>
                  </a:lnTo>
                </a:path>
              </a:pathLst>
            </a:custGeom>
            <a:ln w="34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541420" y="3458396"/>
              <a:ext cx="13335" cy="19685"/>
            </a:xfrm>
            <a:custGeom>
              <a:avLst/>
              <a:gdLst/>
              <a:ahLst/>
              <a:cxnLst/>
              <a:rect l="l" t="t" r="r" b="b"/>
              <a:pathLst>
                <a:path w="13334" h="19685">
                  <a:moveTo>
                    <a:pt x="12985" y="0"/>
                  </a:moveTo>
                  <a:lnTo>
                    <a:pt x="5260" y="8349"/>
                  </a:lnTo>
                  <a:lnTo>
                    <a:pt x="0" y="19674"/>
                  </a:lnTo>
                </a:path>
              </a:pathLst>
            </a:custGeom>
            <a:ln w="34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9536160" y="3478071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29">
                  <a:moveTo>
                    <a:pt x="5260" y="0"/>
                  </a:moveTo>
                  <a:lnTo>
                    <a:pt x="0" y="11324"/>
                  </a:lnTo>
                  <a:lnTo>
                    <a:pt x="1600" y="23922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9537760" y="3501993"/>
              <a:ext cx="13335" cy="24130"/>
            </a:xfrm>
            <a:custGeom>
              <a:avLst/>
              <a:gdLst/>
              <a:ahLst/>
              <a:cxnLst/>
              <a:rect l="l" t="t" r="r" b="b"/>
              <a:pathLst>
                <a:path w="13334" h="24129">
                  <a:moveTo>
                    <a:pt x="0" y="0"/>
                  </a:moveTo>
                  <a:lnTo>
                    <a:pt x="1107" y="7454"/>
                  </a:lnTo>
                  <a:lnTo>
                    <a:pt x="2856" y="12403"/>
                  </a:lnTo>
                  <a:lnTo>
                    <a:pt x="6491" y="17062"/>
                  </a:lnTo>
                  <a:lnTo>
                    <a:pt x="13251" y="23648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9551012" y="3525642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20" h="18414">
                  <a:moveTo>
                    <a:pt x="0" y="0"/>
                  </a:moveTo>
                  <a:lnTo>
                    <a:pt x="7063" y="6500"/>
                  </a:lnTo>
                  <a:lnTo>
                    <a:pt x="12814" y="10553"/>
                  </a:lnTo>
                  <a:lnTo>
                    <a:pt x="20310" y="13856"/>
                  </a:lnTo>
                  <a:lnTo>
                    <a:pt x="32608" y="18108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0" name="object 32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654986" y="3227424"/>
            <a:ext cx="152997" cy="375598"/>
          </a:xfrm>
          <a:prstGeom prst="rect">
            <a:avLst/>
          </a:prstGeom>
        </p:spPr>
      </p:pic>
      <p:grpSp>
        <p:nvGrpSpPr>
          <p:cNvPr id="321" name="object 321"/>
          <p:cNvGrpSpPr/>
          <p:nvPr/>
        </p:nvGrpSpPr>
        <p:grpSpPr>
          <a:xfrm>
            <a:off x="9796390" y="3123340"/>
            <a:ext cx="162560" cy="681990"/>
            <a:chOff x="9796390" y="3123340"/>
            <a:chExt cx="162560" cy="681990"/>
          </a:xfrm>
        </p:grpSpPr>
        <p:sp>
          <p:nvSpPr>
            <p:cNvPr id="322" name="object 322"/>
            <p:cNvSpPr/>
            <p:nvPr/>
          </p:nvSpPr>
          <p:spPr>
            <a:xfrm>
              <a:off x="9829765" y="314105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0" y="486"/>
                  </a:moveTo>
                </a:path>
                <a:path w="1270" h="635">
                  <a:moveTo>
                    <a:pt x="0" y="372"/>
                  </a:moveTo>
                  <a:lnTo>
                    <a:pt x="91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830682" y="3140795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0" y="257"/>
                  </a:moveTo>
                  <a:lnTo>
                    <a:pt x="917" y="0"/>
                  </a:lnTo>
                  <a:lnTo>
                    <a:pt x="4352" y="1347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835034" y="3142143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59" h="7619">
                  <a:moveTo>
                    <a:pt x="0" y="0"/>
                  </a:moveTo>
                  <a:lnTo>
                    <a:pt x="3434" y="1347"/>
                  </a:lnTo>
                  <a:lnTo>
                    <a:pt x="10071" y="7180"/>
                  </a:lnTo>
                </a:path>
              </a:pathLst>
            </a:custGeom>
            <a:ln w="34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845106" y="3149323"/>
              <a:ext cx="17145" cy="20955"/>
            </a:xfrm>
            <a:custGeom>
              <a:avLst/>
              <a:gdLst/>
              <a:ahLst/>
              <a:cxnLst/>
              <a:rect l="l" t="t" r="r" b="b"/>
              <a:pathLst>
                <a:path w="17145" h="20955">
                  <a:moveTo>
                    <a:pt x="0" y="0"/>
                  </a:moveTo>
                  <a:lnTo>
                    <a:pt x="3999" y="3606"/>
                  </a:lnTo>
                  <a:lnTo>
                    <a:pt x="7105" y="6979"/>
                  </a:lnTo>
                  <a:lnTo>
                    <a:pt x="10913" y="12071"/>
                  </a:lnTo>
                  <a:lnTo>
                    <a:pt x="17019" y="20835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862126" y="3170159"/>
              <a:ext cx="24130" cy="46355"/>
            </a:xfrm>
            <a:custGeom>
              <a:avLst/>
              <a:gdLst/>
              <a:ahLst/>
              <a:cxnLst/>
              <a:rect l="l" t="t" r="r" b="b"/>
              <a:pathLst>
                <a:path w="24129" h="46355">
                  <a:moveTo>
                    <a:pt x="0" y="0"/>
                  </a:moveTo>
                  <a:lnTo>
                    <a:pt x="6215" y="9161"/>
                  </a:lnTo>
                  <a:lnTo>
                    <a:pt x="10788" y="17037"/>
                  </a:lnTo>
                  <a:lnTo>
                    <a:pt x="15970" y="27966"/>
                  </a:lnTo>
                  <a:lnTo>
                    <a:pt x="24010" y="46287"/>
                  </a:lnTo>
                </a:path>
              </a:pathLst>
            </a:custGeom>
            <a:ln w="33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886137" y="3216447"/>
              <a:ext cx="27940" cy="77470"/>
            </a:xfrm>
            <a:custGeom>
              <a:avLst/>
              <a:gdLst/>
              <a:ahLst/>
              <a:cxnLst/>
              <a:rect l="l" t="t" r="r" b="b"/>
              <a:pathLst>
                <a:path w="27940" h="77470">
                  <a:moveTo>
                    <a:pt x="0" y="0"/>
                  </a:moveTo>
                  <a:lnTo>
                    <a:pt x="8093" y="18801"/>
                  </a:lnTo>
                  <a:lnTo>
                    <a:pt x="13645" y="33087"/>
                  </a:lnTo>
                  <a:lnTo>
                    <a:pt x="19224" y="50078"/>
                  </a:lnTo>
                  <a:lnTo>
                    <a:pt x="27399" y="76989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913536" y="3293437"/>
              <a:ext cx="22860" cy="100965"/>
            </a:xfrm>
            <a:custGeom>
              <a:avLst/>
              <a:gdLst/>
              <a:ahLst/>
              <a:cxnLst/>
              <a:rect l="l" t="t" r="r" b="b"/>
              <a:pathLst>
                <a:path w="22859" h="100964">
                  <a:moveTo>
                    <a:pt x="0" y="0"/>
                  </a:moveTo>
                  <a:lnTo>
                    <a:pt x="8094" y="27280"/>
                  </a:lnTo>
                  <a:lnTo>
                    <a:pt x="13111" y="46856"/>
                  </a:lnTo>
                  <a:lnTo>
                    <a:pt x="17140" y="68159"/>
                  </a:lnTo>
                  <a:lnTo>
                    <a:pt x="22266" y="100623"/>
                  </a:lnTo>
                </a:path>
              </a:pathLst>
            </a:custGeom>
            <a:ln w="30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935803" y="3394060"/>
              <a:ext cx="8255" cy="109220"/>
            </a:xfrm>
            <a:custGeom>
              <a:avLst/>
              <a:gdLst/>
              <a:ahLst/>
              <a:cxnLst/>
              <a:rect l="l" t="t" r="r" b="b"/>
              <a:pathLst>
                <a:path w="8254" h="109220">
                  <a:moveTo>
                    <a:pt x="0" y="0"/>
                  </a:moveTo>
                  <a:lnTo>
                    <a:pt x="4902" y="32590"/>
                  </a:lnTo>
                  <a:lnTo>
                    <a:pt x="7364" y="54774"/>
                  </a:lnTo>
                  <a:lnTo>
                    <a:pt x="8128" y="76740"/>
                  </a:lnTo>
                  <a:lnTo>
                    <a:pt x="7939" y="108677"/>
                  </a:lnTo>
                </a:path>
              </a:pathLst>
            </a:custGeom>
            <a:ln w="29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929450" y="3502738"/>
              <a:ext cx="14604" cy="104139"/>
            </a:xfrm>
            <a:custGeom>
              <a:avLst/>
              <a:gdLst/>
              <a:ahLst/>
              <a:cxnLst/>
              <a:rect l="l" t="t" r="r" b="b"/>
              <a:pathLst>
                <a:path w="14604" h="104139">
                  <a:moveTo>
                    <a:pt x="14292" y="0"/>
                  </a:moveTo>
                  <a:lnTo>
                    <a:pt x="13755" y="31857"/>
                  </a:lnTo>
                  <a:lnTo>
                    <a:pt x="12088" y="53271"/>
                  </a:lnTo>
                  <a:lnTo>
                    <a:pt x="7949" y="73958"/>
                  </a:lnTo>
                  <a:lnTo>
                    <a:pt x="0" y="103634"/>
                  </a:lnTo>
                </a:path>
              </a:pathLst>
            </a:custGeom>
            <a:ln w="28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884709" y="3606372"/>
              <a:ext cx="45085" cy="97155"/>
            </a:xfrm>
            <a:custGeom>
              <a:avLst/>
              <a:gdLst/>
              <a:ahLst/>
              <a:cxnLst/>
              <a:rect l="l" t="t" r="r" b="b"/>
              <a:pathLst>
                <a:path w="45084" h="97154">
                  <a:moveTo>
                    <a:pt x="44740" y="0"/>
                  </a:moveTo>
                  <a:lnTo>
                    <a:pt x="36315" y="29569"/>
                  </a:lnTo>
                  <a:lnTo>
                    <a:pt x="28846" y="49512"/>
                  </a:lnTo>
                  <a:lnTo>
                    <a:pt x="18139" y="68907"/>
                  </a:lnTo>
                  <a:lnTo>
                    <a:pt x="0" y="96831"/>
                  </a:lnTo>
                </a:path>
              </a:pathLst>
            </a:custGeom>
            <a:ln w="28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810748" y="3703204"/>
              <a:ext cx="74295" cy="87630"/>
            </a:xfrm>
            <a:custGeom>
              <a:avLst/>
              <a:gdLst/>
              <a:ahLst/>
              <a:cxnLst/>
              <a:rect l="l" t="t" r="r" b="b"/>
              <a:pathLst>
                <a:path w="74295" h="87629">
                  <a:moveTo>
                    <a:pt x="73960" y="0"/>
                  </a:moveTo>
                  <a:lnTo>
                    <a:pt x="55364" y="27774"/>
                  </a:lnTo>
                  <a:lnTo>
                    <a:pt x="41461" y="46119"/>
                  </a:lnTo>
                  <a:lnTo>
                    <a:pt x="25318" y="63214"/>
                  </a:lnTo>
                  <a:lnTo>
                    <a:pt x="0" y="87238"/>
                  </a:lnTo>
                </a:path>
              </a:pathLst>
            </a:custGeom>
            <a:ln w="28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3" name="object 333"/>
          <p:cNvGrpSpPr/>
          <p:nvPr/>
        </p:nvGrpSpPr>
        <p:grpSpPr>
          <a:xfrm>
            <a:off x="962736" y="4752037"/>
            <a:ext cx="416559" cy="141605"/>
            <a:chOff x="962736" y="4752037"/>
            <a:chExt cx="416559" cy="141605"/>
          </a:xfrm>
        </p:grpSpPr>
        <p:pic>
          <p:nvPicPr>
            <p:cNvPr id="334" name="object 33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2736" y="4752037"/>
              <a:ext cx="401955" cy="67669"/>
            </a:xfrm>
            <a:prstGeom prst="rect">
              <a:avLst/>
            </a:prstGeom>
          </p:spPr>
        </p:pic>
        <p:sp>
          <p:nvSpPr>
            <p:cNvPr id="335" name="object 335"/>
            <p:cNvSpPr/>
            <p:nvPr/>
          </p:nvSpPr>
          <p:spPr>
            <a:xfrm>
              <a:off x="1083492" y="486632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1032" y="0"/>
                  </a:moveTo>
                  <a:lnTo>
                    <a:pt x="51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74024" y="4866321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5">
                  <a:moveTo>
                    <a:pt x="9467" y="0"/>
                  </a:moveTo>
                  <a:lnTo>
                    <a:pt x="2885" y="0"/>
                  </a:lnTo>
                  <a:lnTo>
                    <a:pt x="0" y="458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71138" y="486677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85" y="0"/>
                  </a:moveTo>
                  <a:lnTo>
                    <a:pt x="0" y="458"/>
                  </a:lnTo>
                  <a:lnTo>
                    <a:pt x="1489" y="1258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72628" y="4868038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5" h="1904">
                  <a:moveTo>
                    <a:pt x="0" y="0"/>
                  </a:moveTo>
                  <a:lnTo>
                    <a:pt x="1489" y="800"/>
                  </a:lnTo>
                  <a:lnTo>
                    <a:pt x="11581" y="1772"/>
                  </a:lnTo>
                </a:path>
              </a:pathLst>
            </a:custGeom>
            <a:ln w="34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84210" y="4869811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4" h="1904">
                  <a:moveTo>
                    <a:pt x="0" y="0"/>
                  </a:moveTo>
                  <a:lnTo>
                    <a:pt x="6177" y="569"/>
                  </a:lnTo>
                  <a:lnTo>
                    <a:pt x="11573" y="905"/>
                  </a:lnTo>
                  <a:lnTo>
                    <a:pt x="19191" y="1138"/>
                  </a:lnTo>
                  <a:lnTo>
                    <a:pt x="32035" y="1399"/>
                  </a:lnTo>
                </a:path>
              </a:pathLst>
            </a:custGeom>
            <a:ln w="34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16246" y="4870945"/>
              <a:ext cx="54610" cy="635"/>
            </a:xfrm>
            <a:custGeom>
              <a:avLst/>
              <a:gdLst/>
              <a:ahLst/>
              <a:cxnLst/>
              <a:rect l="l" t="t" r="r" b="b"/>
              <a:pathLst>
                <a:path w="54609" h="635">
                  <a:moveTo>
                    <a:pt x="-16854" y="276"/>
                  </a:moveTo>
                  <a:lnTo>
                    <a:pt x="71335" y="276"/>
                  </a:lnTo>
                </a:path>
              </a:pathLst>
            </a:custGeom>
            <a:ln w="34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70727" y="4864903"/>
              <a:ext cx="174625" cy="6350"/>
            </a:xfrm>
            <a:custGeom>
              <a:avLst/>
              <a:gdLst/>
              <a:ahLst/>
              <a:cxnLst/>
              <a:rect l="l" t="t" r="r" b="b"/>
              <a:pathLst>
                <a:path w="174625" h="6350">
                  <a:moveTo>
                    <a:pt x="0" y="6042"/>
                  </a:moveTo>
                  <a:lnTo>
                    <a:pt x="92251" y="2640"/>
                  </a:lnTo>
                  <a:lnTo>
                    <a:pt x="141156" y="876"/>
                  </a:lnTo>
                  <a:lnTo>
                    <a:pt x="163054" y="185"/>
                  </a:lnTo>
                  <a:lnTo>
                    <a:pt x="174284" y="0"/>
                  </a:lnTo>
                </a:path>
              </a:pathLst>
            </a:custGeom>
            <a:ln w="30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345011" y="4864741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09" h="1904">
                  <a:moveTo>
                    <a:pt x="0" y="161"/>
                  </a:moveTo>
                  <a:lnTo>
                    <a:pt x="15123" y="0"/>
                  </a:lnTo>
                  <a:lnTo>
                    <a:pt x="16306" y="1413"/>
                  </a:lnTo>
                </a:path>
              </a:pathLst>
            </a:custGeom>
            <a:ln w="31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352675" y="4866155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59" h="4445">
                  <a:moveTo>
                    <a:pt x="8642" y="0"/>
                  </a:moveTo>
                  <a:lnTo>
                    <a:pt x="9826" y="1413"/>
                  </a:lnTo>
                  <a:lnTo>
                    <a:pt x="0" y="4179"/>
                  </a:lnTo>
                </a:path>
              </a:pathLst>
            </a:custGeom>
            <a:ln w="33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329511" y="4870335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4" h="5714">
                  <a:moveTo>
                    <a:pt x="23164" y="0"/>
                  </a:moveTo>
                  <a:lnTo>
                    <a:pt x="13337" y="2765"/>
                  </a:lnTo>
                  <a:lnTo>
                    <a:pt x="0" y="5429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5" name="object 345"/>
          <p:cNvGrpSpPr/>
          <p:nvPr/>
        </p:nvGrpSpPr>
        <p:grpSpPr>
          <a:xfrm>
            <a:off x="1083782" y="4958025"/>
            <a:ext cx="309880" cy="45720"/>
            <a:chOff x="1083782" y="4958025"/>
            <a:chExt cx="309880" cy="45720"/>
          </a:xfrm>
        </p:grpSpPr>
        <p:sp>
          <p:nvSpPr>
            <p:cNvPr id="346" name="object 346"/>
            <p:cNvSpPr/>
            <p:nvPr/>
          </p:nvSpPr>
          <p:spPr>
            <a:xfrm>
              <a:off x="1107446" y="498566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02669" y="498468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80" h="1270">
                  <a:moveTo>
                    <a:pt x="4777" y="973"/>
                  </a:moveTo>
                  <a:lnTo>
                    <a:pt x="1513" y="514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01156" y="498365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1513" y="1029"/>
                  </a:moveTo>
                  <a:lnTo>
                    <a:pt x="0" y="514"/>
                  </a:lnTo>
                  <a:lnTo>
                    <a:pt x="2589" y="0"/>
                  </a:lnTo>
                </a:path>
              </a:pathLst>
            </a:custGeom>
            <a:ln w="34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03745" y="4982785"/>
              <a:ext cx="13970" cy="1270"/>
            </a:xfrm>
            <a:custGeom>
              <a:avLst/>
              <a:gdLst/>
              <a:ahLst/>
              <a:cxnLst/>
              <a:rect l="l" t="t" r="r" b="b"/>
              <a:pathLst>
                <a:path w="13969" h="1270">
                  <a:moveTo>
                    <a:pt x="0" y="871"/>
                  </a:moveTo>
                  <a:lnTo>
                    <a:pt x="2589" y="357"/>
                  </a:lnTo>
                  <a:lnTo>
                    <a:pt x="13523" y="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17269" y="4980412"/>
              <a:ext cx="87630" cy="2540"/>
            </a:xfrm>
            <a:custGeom>
              <a:avLst/>
              <a:gdLst/>
              <a:ahLst/>
              <a:cxnLst/>
              <a:rect l="l" t="t" r="r" b="b"/>
              <a:pathLst>
                <a:path w="87630" h="2539">
                  <a:moveTo>
                    <a:pt x="0" y="2373"/>
                  </a:moveTo>
                  <a:lnTo>
                    <a:pt x="32568" y="1567"/>
                  </a:lnTo>
                  <a:lnTo>
                    <a:pt x="52492" y="1051"/>
                  </a:lnTo>
                  <a:lnTo>
                    <a:pt x="67931" y="603"/>
                  </a:lnTo>
                  <a:lnTo>
                    <a:pt x="87047" y="0"/>
                  </a:lnTo>
                </a:path>
              </a:pathLst>
            </a:custGeom>
            <a:ln w="33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204316" y="4974028"/>
              <a:ext cx="160655" cy="6985"/>
            </a:xfrm>
            <a:custGeom>
              <a:avLst/>
              <a:gdLst/>
              <a:ahLst/>
              <a:cxnLst/>
              <a:rect l="l" t="t" r="r" b="b"/>
              <a:pathLst>
                <a:path w="160655" h="6985">
                  <a:moveTo>
                    <a:pt x="0" y="6384"/>
                  </a:moveTo>
                  <a:lnTo>
                    <a:pt x="85717" y="2723"/>
                  </a:lnTo>
                  <a:lnTo>
                    <a:pt x="131002" y="838"/>
                  </a:lnTo>
                  <a:lnTo>
                    <a:pt x="150896" y="130"/>
                  </a:lnTo>
                  <a:lnTo>
                    <a:pt x="160440" y="0"/>
                  </a:lnTo>
                </a:path>
              </a:pathLst>
            </a:custGeom>
            <a:ln w="30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364757" y="4973974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0" y="53"/>
                  </a:moveTo>
                  <a:lnTo>
                    <a:pt x="12511" y="0"/>
                  </a:lnTo>
                  <a:lnTo>
                    <a:pt x="10786" y="1640"/>
                  </a:lnTo>
                </a:path>
              </a:pathLst>
            </a:custGeom>
            <a:ln w="31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363187" y="4975615"/>
              <a:ext cx="12700" cy="4445"/>
            </a:xfrm>
            <a:custGeom>
              <a:avLst/>
              <a:gdLst/>
              <a:ahLst/>
              <a:cxnLst/>
              <a:rect l="l" t="t" r="r" b="b"/>
              <a:pathLst>
                <a:path w="12700" h="4445">
                  <a:moveTo>
                    <a:pt x="12356" y="0"/>
                  </a:moveTo>
                  <a:lnTo>
                    <a:pt x="10632" y="1640"/>
                  </a:lnTo>
                  <a:lnTo>
                    <a:pt x="0" y="4170"/>
                  </a:lnTo>
                </a:path>
              </a:pathLst>
            </a:custGeom>
            <a:ln w="33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4" name="object 354"/>
          <p:cNvGrpSpPr/>
          <p:nvPr/>
        </p:nvGrpSpPr>
        <p:grpSpPr>
          <a:xfrm>
            <a:off x="1885160" y="4682275"/>
            <a:ext cx="424815" cy="432434"/>
            <a:chOff x="1885160" y="4682275"/>
            <a:chExt cx="424815" cy="432434"/>
          </a:xfrm>
        </p:grpSpPr>
        <p:pic>
          <p:nvPicPr>
            <p:cNvPr id="355" name="object 3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85160" y="4737382"/>
              <a:ext cx="175005" cy="376812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104301" y="4682275"/>
              <a:ext cx="205656" cy="221561"/>
            </a:xfrm>
            <a:prstGeom prst="rect">
              <a:avLst/>
            </a:prstGeom>
          </p:spPr>
        </p:pic>
      </p:grpSp>
      <p:pic>
        <p:nvPicPr>
          <p:cNvPr id="357" name="object 3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449383" y="4700976"/>
            <a:ext cx="289293" cy="185322"/>
          </a:xfrm>
          <a:prstGeom prst="rect">
            <a:avLst/>
          </a:prstGeom>
        </p:spPr>
      </p:pic>
      <p:grpSp>
        <p:nvGrpSpPr>
          <p:cNvPr id="358" name="object 358"/>
          <p:cNvGrpSpPr/>
          <p:nvPr/>
        </p:nvGrpSpPr>
        <p:grpSpPr>
          <a:xfrm>
            <a:off x="2851967" y="4558563"/>
            <a:ext cx="384175" cy="486409"/>
            <a:chOff x="2851967" y="4558563"/>
            <a:chExt cx="384175" cy="486409"/>
          </a:xfrm>
        </p:grpSpPr>
        <p:pic>
          <p:nvPicPr>
            <p:cNvPr id="359" name="object 3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51967" y="4670514"/>
              <a:ext cx="192786" cy="348086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48475" y="4558563"/>
              <a:ext cx="187460" cy="485942"/>
            </a:xfrm>
            <a:prstGeom prst="rect">
              <a:avLst/>
            </a:prstGeom>
          </p:spPr>
        </p:pic>
      </p:grpSp>
      <p:pic>
        <p:nvPicPr>
          <p:cNvPr id="361" name="object 36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679303" y="4685988"/>
            <a:ext cx="134481" cy="364009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438831" y="4639952"/>
            <a:ext cx="281528" cy="233921"/>
          </a:xfrm>
          <a:prstGeom prst="rect">
            <a:avLst/>
          </a:prstGeom>
        </p:spPr>
      </p:pic>
      <p:grpSp>
        <p:nvGrpSpPr>
          <p:cNvPr id="363" name="object 363"/>
          <p:cNvGrpSpPr/>
          <p:nvPr/>
        </p:nvGrpSpPr>
        <p:grpSpPr>
          <a:xfrm>
            <a:off x="3885576" y="4547045"/>
            <a:ext cx="364490" cy="427990"/>
            <a:chOff x="3885576" y="4547045"/>
            <a:chExt cx="364490" cy="427990"/>
          </a:xfrm>
        </p:grpSpPr>
        <p:pic>
          <p:nvPicPr>
            <p:cNvPr id="364" name="object 36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85576" y="4547045"/>
              <a:ext cx="183276" cy="427475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10107" y="4655436"/>
              <a:ext cx="139723" cy="318891"/>
            </a:xfrm>
            <a:prstGeom prst="rect">
              <a:avLst/>
            </a:prstGeom>
          </p:spPr>
        </p:pic>
      </p:grpSp>
      <p:pic>
        <p:nvPicPr>
          <p:cNvPr id="366" name="object 36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378374" y="4614920"/>
            <a:ext cx="182269" cy="216218"/>
          </a:xfrm>
          <a:prstGeom prst="rect">
            <a:avLst/>
          </a:prstGeom>
        </p:spPr>
      </p:pic>
      <p:grpSp>
        <p:nvGrpSpPr>
          <p:cNvPr id="367" name="object 367"/>
          <p:cNvGrpSpPr/>
          <p:nvPr/>
        </p:nvGrpSpPr>
        <p:grpSpPr>
          <a:xfrm>
            <a:off x="4682239" y="4504828"/>
            <a:ext cx="481965" cy="494030"/>
            <a:chOff x="4682239" y="4504828"/>
            <a:chExt cx="481965" cy="494030"/>
          </a:xfrm>
        </p:grpSpPr>
        <p:pic>
          <p:nvPicPr>
            <p:cNvPr id="368" name="object 3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2239" y="4616507"/>
              <a:ext cx="268183" cy="381853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74857" y="4504828"/>
              <a:ext cx="189334" cy="488282"/>
            </a:xfrm>
            <a:prstGeom prst="rect">
              <a:avLst/>
            </a:prstGeom>
          </p:spPr>
        </p:pic>
      </p:grpSp>
      <p:pic>
        <p:nvPicPr>
          <p:cNvPr id="370" name="object 37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331398" y="4635854"/>
            <a:ext cx="311216" cy="243224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917648" y="4540301"/>
            <a:ext cx="132619" cy="410392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175364" y="4645457"/>
            <a:ext cx="161288" cy="282709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444649" y="4567036"/>
            <a:ext cx="250714" cy="276249"/>
          </a:xfrm>
          <a:prstGeom prst="rect">
            <a:avLst/>
          </a:prstGeom>
        </p:spPr>
      </p:pic>
      <p:grpSp>
        <p:nvGrpSpPr>
          <p:cNvPr id="374" name="object 374"/>
          <p:cNvGrpSpPr/>
          <p:nvPr/>
        </p:nvGrpSpPr>
        <p:grpSpPr>
          <a:xfrm>
            <a:off x="6763633" y="4455318"/>
            <a:ext cx="546735" cy="489584"/>
            <a:chOff x="6763633" y="4455318"/>
            <a:chExt cx="546735" cy="489584"/>
          </a:xfrm>
        </p:grpSpPr>
        <p:pic>
          <p:nvPicPr>
            <p:cNvPr id="375" name="object 3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763633" y="4541913"/>
              <a:ext cx="360010" cy="267507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091080" y="4455318"/>
              <a:ext cx="218825" cy="489105"/>
            </a:xfrm>
            <a:prstGeom prst="rect">
              <a:avLst/>
            </a:prstGeom>
          </p:spPr>
        </p:pic>
      </p:grpSp>
      <p:pic>
        <p:nvPicPr>
          <p:cNvPr id="377" name="object 37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715849" y="4580660"/>
            <a:ext cx="274016" cy="233274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744900" y="5552131"/>
            <a:ext cx="155187" cy="349736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952213" y="5589898"/>
            <a:ext cx="296243" cy="412055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343547" y="5587145"/>
            <a:ext cx="196563" cy="244646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685216" y="5581960"/>
            <a:ext cx="327875" cy="203242"/>
          </a:xfrm>
          <a:prstGeom prst="rect">
            <a:avLst/>
          </a:prstGeom>
        </p:spPr>
      </p:pic>
      <p:grpSp>
        <p:nvGrpSpPr>
          <p:cNvPr id="382" name="object 382"/>
          <p:cNvGrpSpPr/>
          <p:nvPr/>
        </p:nvGrpSpPr>
        <p:grpSpPr>
          <a:xfrm>
            <a:off x="3111540" y="5428860"/>
            <a:ext cx="370840" cy="526415"/>
            <a:chOff x="3111540" y="5428860"/>
            <a:chExt cx="370840" cy="526415"/>
          </a:xfrm>
        </p:grpSpPr>
        <p:pic>
          <p:nvPicPr>
            <p:cNvPr id="383" name="object 3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111540" y="5560755"/>
              <a:ext cx="203097" cy="394063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91732" y="5428860"/>
              <a:ext cx="190029" cy="440484"/>
            </a:xfrm>
            <a:prstGeom prst="rect">
              <a:avLst/>
            </a:prstGeom>
          </p:spPr>
        </p:pic>
      </p:grpSp>
      <p:pic>
        <p:nvPicPr>
          <p:cNvPr id="385" name="object 38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715280" y="5581924"/>
            <a:ext cx="282692" cy="235484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152355" y="5491336"/>
            <a:ext cx="151488" cy="366085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391355" y="5561917"/>
            <a:ext cx="283135" cy="416094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749864" y="5542831"/>
            <a:ext cx="206872" cy="233421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071328" y="5549589"/>
            <a:ext cx="273602" cy="425809"/>
          </a:xfrm>
          <a:prstGeom prst="rect">
            <a:avLst/>
          </a:prstGeom>
        </p:spPr>
      </p:pic>
      <p:grpSp>
        <p:nvGrpSpPr>
          <p:cNvPr id="390" name="object 390"/>
          <p:cNvGrpSpPr/>
          <p:nvPr/>
        </p:nvGrpSpPr>
        <p:grpSpPr>
          <a:xfrm>
            <a:off x="5384274" y="5415235"/>
            <a:ext cx="168910" cy="541655"/>
            <a:chOff x="5384274" y="5415235"/>
            <a:chExt cx="168910" cy="541655"/>
          </a:xfrm>
        </p:grpSpPr>
        <p:sp>
          <p:nvSpPr>
            <p:cNvPr id="391" name="object 391"/>
            <p:cNvSpPr/>
            <p:nvPr/>
          </p:nvSpPr>
          <p:spPr>
            <a:xfrm>
              <a:off x="5402991" y="544922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402275" y="5444384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715" y="4839"/>
                  </a:moveTo>
                  <a:lnTo>
                    <a:pt x="601" y="380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401674" y="5436521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601" y="7862"/>
                  </a:moveTo>
                  <a:lnTo>
                    <a:pt x="0" y="4055"/>
                  </a:lnTo>
                  <a:lnTo>
                    <a:pt x="1149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402823" y="5432466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0" y="4054"/>
                  </a:moveTo>
                  <a:lnTo>
                    <a:pt x="1149" y="0"/>
                  </a:lnTo>
                  <a:lnTo>
                    <a:pt x="8299" y="1863"/>
                  </a:lnTo>
                </a:path>
              </a:pathLst>
            </a:custGeom>
            <a:ln w="34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411122" y="5434330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39">
                  <a:moveTo>
                    <a:pt x="0" y="0"/>
                  </a:moveTo>
                  <a:lnTo>
                    <a:pt x="4388" y="1282"/>
                  </a:lnTo>
                  <a:lnTo>
                    <a:pt x="8293" y="3274"/>
                  </a:lnTo>
                  <a:lnTo>
                    <a:pt x="13911" y="7381"/>
                  </a:lnTo>
                  <a:lnTo>
                    <a:pt x="23442" y="15012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434565" y="5449342"/>
              <a:ext cx="38100" cy="40640"/>
            </a:xfrm>
            <a:custGeom>
              <a:avLst/>
              <a:gdLst/>
              <a:ahLst/>
              <a:cxnLst/>
              <a:rect l="l" t="t" r="r" b="b"/>
              <a:pathLst>
                <a:path w="38100" h="40639">
                  <a:moveTo>
                    <a:pt x="0" y="0"/>
                  </a:moveTo>
                  <a:lnTo>
                    <a:pt x="9753" y="8024"/>
                  </a:lnTo>
                  <a:lnTo>
                    <a:pt x="16929" y="14885"/>
                  </a:lnTo>
                  <a:lnTo>
                    <a:pt x="25060" y="24349"/>
                  </a:lnTo>
                  <a:lnTo>
                    <a:pt x="37680" y="40184"/>
                  </a:lnTo>
                </a:path>
              </a:pathLst>
            </a:custGeom>
            <a:ln w="34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472245" y="5489527"/>
              <a:ext cx="39370" cy="67945"/>
            </a:xfrm>
            <a:custGeom>
              <a:avLst/>
              <a:gdLst/>
              <a:ahLst/>
              <a:cxnLst/>
              <a:rect l="l" t="t" r="r" b="b"/>
              <a:pathLst>
                <a:path w="39370" h="67945">
                  <a:moveTo>
                    <a:pt x="0" y="0"/>
                  </a:moveTo>
                  <a:lnTo>
                    <a:pt x="12644" y="16266"/>
                  </a:lnTo>
                  <a:lnTo>
                    <a:pt x="20949" y="28749"/>
                  </a:lnTo>
                  <a:lnTo>
                    <a:pt x="28598" y="43802"/>
                  </a:lnTo>
                  <a:lnTo>
                    <a:pt x="39272" y="67780"/>
                  </a:lnTo>
                </a:path>
              </a:pathLst>
            </a:custGeom>
            <a:ln w="32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511518" y="5557307"/>
              <a:ext cx="23495" cy="92710"/>
            </a:xfrm>
            <a:custGeom>
              <a:avLst/>
              <a:gdLst/>
              <a:ahLst/>
              <a:cxnLst/>
              <a:rect l="l" t="t" r="r" b="b"/>
              <a:pathLst>
                <a:path w="23495" h="92710">
                  <a:moveTo>
                    <a:pt x="0" y="0"/>
                  </a:moveTo>
                  <a:lnTo>
                    <a:pt x="10422" y="24360"/>
                  </a:lnTo>
                  <a:lnTo>
                    <a:pt x="16315" y="42094"/>
                  </a:lnTo>
                  <a:lnTo>
                    <a:pt x="19854" y="61854"/>
                  </a:lnTo>
                  <a:lnTo>
                    <a:pt x="23217" y="92290"/>
                  </a:lnTo>
                </a:path>
              </a:pathLst>
            </a:custGeom>
            <a:ln w="30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528039" y="5649597"/>
              <a:ext cx="10160" cy="107314"/>
            </a:xfrm>
            <a:custGeom>
              <a:avLst/>
              <a:gdLst/>
              <a:ahLst/>
              <a:cxnLst/>
              <a:rect l="l" t="t" r="r" b="b"/>
              <a:pathLst>
                <a:path w="10160" h="107314">
                  <a:moveTo>
                    <a:pt x="6696" y="0"/>
                  </a:moveTo>
                  <a:lnTo>
                    <a:pt x="9591" y="30662"/>
                  </a:lnTo>
                  <a:lnTo>
                    <a:pt x="9858" y="52010"/>
                  </a:lnTo>
                  <a:lnTo>
                    <a:pt x="6871" y="74054"/>
                  </a:lnTo>
                  <a:lnTo>
                    <a:pt x="0" y="106810"/>
                  </a:lnTo>
                </a:path>
              </a:pathLst>
            </a:custGeom>
            <a:ln w="29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487787" y="5756408"/>
              <a:ext cx="40640" cy="104775"/>
            </a:xfrm>
            <a:custGeom>
              <a:avLst/>
              <a:gdLst/>
              <a:ahLst/>
              <a:cxnLst/>
              <a:rect l="l" t="t" r="r" b="b"/>
              <a:pathLst>
                <a:path w="40639" h="104775">
                  <a:moveTo>
                    <a:pt x="40251" y="0"/>
                  </a:moveTo>
                  <a:lnTo>
                    <a:pt x="32856" y="32722"/>
                  </a:lnTo>
                  <a:lnTo>
                    <a:pt x="26198" y="54529"/>
                  </a:lnTo>
                  <a:lnTo>
                    <a:pt x="16504" y="75231"/>
                  </a:lnTo>
                  <a:lnTo>
                    <a:pt x="0" y="104637"/>
                  </a:lnTo>
                </a:path>
              </a:pathLst>
            </a:custGeom>
            <a:ln w="28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426472" y="5861045"/>
              <a:ext cx="61594" cy="81915"/>
            </a:xfrm>
            <a:custGeom>
              <a:avLst/>
              <a:gdLst/>
              <a:ahLst/>
              <a:cxnLst/>
              <a:rect l="l" t="t" r="r" b="b"/>
              <a:pathLst>
                <a:path w="61595" h="81914">
                  <a:moveTo>
                    <a:pt x="61314" y="0"/>
                  </a:moveTo>
                  <a:lnTo>
                    <a:pt x="44481" y="29046"/>
                  </a:lnTo>
                  <a:lnTo>
                    <a:pt x="32483" y="47236"/>
                  </a:lnTo>
                  <a:lnTo>
                    <a:pt x="19572" y="62226"/>
                  </a:lnTo>
                  <a:lnTo>
                    <a:pt x="0" y="81672"/>
                  </a:lnTo>
                </a:path>
              </a:pathLst>
            </a:custGeom>
            <a:ln w="28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2" name="object 40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827502" y="5524860"/>
            <a:ext cx="362112" cy="227903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503198" y="5471368"/>
            <a:ext cx="224656" cy="450386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846980" y="5470667"/>
            <a:ext cx="227598" cy="223191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7154947" y="5467972"/>
            <a:ext cx="282742" cy="247787"/>
          </a:xfrm>
          <a:prstGeom prst="rect">
            <a:avLst/>
          </a:prstGeom>
        </p:spPr>
      </p:pic>
      <p:grpSp>
        <p:nvGrpSpPr>
          <p:cNvPr id="406" name="object 406"/>
          <p:cNvGrpSpPr/>
          <p:nvPr/>
        </p:nvGrpSpPr>
        <p:grpSpPr>
          <a:xfrm>
            <a:off x="7504516" y="5386682"/>
            <a:ext cx="184150" cy="508634"/>
            <a:chOff x="7504516" y="5386682"/>
            <a:chExt cx="184150" cy="508634"/>
          </a:xfrm>
        </p:grpSpPr>
        <p:sp>
          <p:nvSpPr>
            <p:cNvPr id="407" name="object 407"/>
            <p:cNvSpPr/>
            <p:nvPr/>
          </p:nvSpPr>
          <p:spPr>
            <a:xfrm>
              <a:off x="7526954" y="541838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72"/>
                  </a:moveTo>
                  <a:lnTo>
                    <a:pt x="1838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523978" y="541486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975" y="3523"/>
                  </a:moveTo>
                  <a:lnTo>
                    <a:pt x="2058" y="318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7521920" y="5407800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20">
                  <a:moveTo>
                    <a:pt x="2058" y="7063"/>
                  </a:moveTo>
                  <a:lnTo>
                    <a:pt x="0" y="3882"/>
                  </a:lnTo>
                  <a:lnTo>
                    <a:pt x="1611" y="0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7523531" y="540391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4" h="4445">
                  <a:moveTo>
                    <a:pt x="0" y="3882"/>
                  </a:moveTo>
                  <a:lnTo>
                    <a:pt x="1611" y="0"/>
                  </a:lnTo>
                  <a:lnTo>
                    <a:pt x="13005" y="2878"/>
                  </a:lnTo>
                </a:path>
              </a:pathLst>
            </a:custGeom>
            <a:ln w="34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7536537" y="5406796"/>
              <a:ext cx="33655" cy="20320"/>
            </a:xfrm>
            <a:custGeom>
              <a:avLst/>
              <a:gdLst/>
              <a:ahLst/>
              <a:cxnLst/>
              <a:rect l="l" t="t" r="r" b="b"/>
              <a:pathLst>
                <a:path w="33654" h="20320">
                  <a:moveTo>
                    <a:pt x="0" y="0"/>
                  </a:moveTo>
                  <a:lnTo>
                    <a:pt x="6925" y="1928"/>
                  </a:lnTo>
                  <a:lnTo>
                    <a:pt x="12677" y="4625"/>
                  </a:lnTo>
                  <a:lnTo>
                    <a:pt x="20354" y="9940"/>
                  </a:lnTo>
                  <a:lnTo>
                    <a:pt x="33056" y="19722"/>
                  </a:lnTo>
                </a:path>
              </a:pathLst>
            </a:custGeom>
            <a:ln w="34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7569593" y="5426518"/>
              <a:ext cx="46355" cy="52069"/>
            </a:xfrm>
            <a:custGeom>
              <a:avLst/>
              <a:gdLst/>
              <a:ahLst/>
              <a:cxnLst/>
              <a:rect l="l" t="t" r="r" b="b"/>
              <a:pathLst>
                <a:path w="46354" h="52070">
                  <a:moveTo>
                    <a:pt x="0" y="0"/>
                  </a:moveTo>
                  <a:lnTo>
                    <a:pt x="12906" y="10278"/>
                  </a:lnTo>
                  <a:lnTo>
                    <a:pt x="22015" y="19065"/>
                  </a:lnTo>
                  <a:lnTo>
                    <a:pt x="31651" y="31186"/>
                  </a:lnTo>
                  <a:lnTo>
                    <a:pt x="46139" y="51468"/>
                  </a:lnTo>
                </a:path>
              </a:pathLst>
            </a:custGeom>
            <a:ln w="33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7615733" y="5477987"/>
              <a:ext cx="41910" cy="85725"/>
            </a:xfrm>
            <a:custGeom>
              <a:avLst/>
              <a:gdLst/>
              <a:ahLst/>
              <a:cxnLst/>
              <a:rect l="l" t="t" r="r" b="b"/>
              <a:pathLst>
                <a:path w="41909" h="85725">
                  <a:moveTo>
                    <a:pt x="0" y="0"/>
                  </a:moveTo>
                  <a:lnTo>
                    <a:pt x="14416" y="20813"/>
                  </a:lnTo>
                  <a:lnTo>
                    <a:pt x="23548" y="36662"/>
                  </a:lnTo>
                  <a:lnTo>
                    <a:pt x="31287" y="55564"/>
                  </a:lnTo>
                  <a:lnTo>
                    <a:pt x="41529" y="85538"/>
                  </a:lnTo>
                </a:path>
              </a:pathLst>
            </a:custGeom>
            <a:ln w="31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7657262" y="5563526"/>
              <a:ext cx="16510" cy="109855"/>
            </a:xfrm>
            <a:custGeom>
              <a:avLst/>
              <a:gdLst/>
              <a:ahLst/>
              <a:cxnLst/>
              <a:rect l="l" t="t" r="r" b="b"/>
              <a:pathLst>
                <a:path w="16509" h="109854">
                  <a:moveTo>
                    <a:pt x="0" y="0"/>
                  </a:moveTo>
                  <a:lnTo>
                    <a:pt x="9840" y="30353"/>
                  </a:lnTo>
                  <a:lnTo>
                    <a:pt x="14773" y="51907"/>
                  </a:lnTo>
                  <a:lnTo>
                    <a:pt x="16287" y="74955"/>
                  </a:lnTo>
                  <a:lnTo>
                    <a:pt x="15870" y="109789"/>
                  </a:lnTo>
                </a:path>
              </a:pathLst>
            </a:custGeom>
            <a:ln w="29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7646420" y="5673315"/>
              <a:ext cx="27305" cy="113664"/>
            </a:xfrm>
            <a:custGeom>
              <a:avLst/>
              <a:gdLst/>
              <a:ahLst/>
              <a:cxnLst/>
              <a:rect l="l" t="t" r="r" b="b"/>
              <a:pathLst>
                <a:path w="27304" h="113664">
                  <a:moveTo>
                    <a:pt x="26713" y="0"/>
                  </a:moveTo>
                  <a:lnTo>
                    <a:pt x="25629" y="34890"/>
                  </a:lnTo>
                  <a:lnTo>
                    <a:pt x="22486" y="58336"/>
                  </a:lnTo>
                  <a:lnTo>
                    <a:pt x="14777" y="80971"/>
                  </a:lnTo>
                  <a:lnTo>
                    <a:pt x="0" y="113431"/>
                  </a:lnTo>
                </a:path>
              </a:pathLst>
            </a:custGeom>
            <a:ln w="28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7569820" y="5786746"/>
              <a:ext cx="76835" cy="94615"/>
            </a:xfrm>
            <a:custGeom>
              <a:avLst/>
              <a:gdLst/>
              <a:ahLst/>
              <a:cxnLst/>
              <a:rect l="l" t="t" r="r" b="b"/>
              <a:pathLst>
                <a:path w="76834" h="94614">
                  <a:moveTo>
                    <a:pt x="76599" y="0"/>
                  </a:moveTo>
                  <a:lnTo>
                    <a:pt x="61042" y="32158"/>
                  </a:lnTo>
                  <a:lnTo>
                    <a:pt x="47877" y="52690"/>
                  </a:lnTo>
                  <a:lnTo>
                    <a:pt x="29924" y="70423"/>
                  </a:lnTo>
                  <a:lnTo>
                    <a:pt x="0" y="94191"/>
                  </a:lnTo>
                </a:path>
              </a:pathLst>
            </a:custGeom>
            <a:ln w="27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7" name="object 417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326205" y="5387470"/>
            <a:ext cx="168379" cy="363794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986155" y="6650906"/>
            <a:ext cx="296279" cy="134800"/>
          </a:xfrm>
          <a:prstGeom prst="rect">
            <a:avLst/>
          </a:prstGeom>
        </p:spPr>
      </p:pic>
      <p:grpSp>
        <p:nvGrpSpPr>
          <p:cNvPr id="419" name="object 419"/>
          <p:cNvGrpSpPr/>
          <p:nvPr/>
        </p:nvGrpSpPr>
        <p:grpSpPr>
          <a:xfrm>
            <a:off x="1034850" y="6850595"/>
            <a:ext cx="285115" cy="46355"/>
            <a:chOff x="1034850" y="6850595"/>
            <a:chExt cx="285115" cy="46355"/>
          </a:xfrm>
        </p:grpSpPr>
        <p:sp>
          <p:nvSpPr>
            <p:cNvPr id="420" name="object 420"/>
            <p:cNvSpPr/>
            <p:nvPr/>
          </p:nvSpPr>
          <p:spPr>
            <a:xfrm>
              <a:off x="1052657" y="686805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344"/>
                  </a:moveTo>
                  <a:lnTo>
                    <a:pt x="17806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052313" y="686874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343" y="0"/>
                  </a:moveTo>
                  <a:lnTo>
                    <a:pt x="0" y="688"/>
                  </a:lnTo>
                  <a:lnTo>
                    <a:pt x="1979" y="269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054293" y="6871437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5" h="4445">
                  <a:moveTo>
                    <a:pt x="0" y="0"/>
                  </a:moveTo>
                  <a:lnTo>
                    <a:pt x="1979" y="2002"/>
                  </a:lnTo>
                  <a:lnTo>
                    <a:pt x="11971" y="4346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066264" y="6875784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4" h="3809">
                  <a:moveTo>
                    <a:pt x="0" y="0"/>
                  </a:moveTo>
                  <a:lnTo>
                    <a:pt x="6125" y="1370"/>
                  </a:lnTo>
                  <a:lnTo>
                    <a:pt x="11536" y="2176"/>
                  </a:lnTo>
                  <a:lnTo>
                    <a:pt x="19265" y="2733"/>
                  </a:lnTo>
                  <a:lnTo>
                    <a:pt x="32344" y="3355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098609" y="6879090"/>
              <a:ext cx="55244" cy="1270"/>
            </a:xfrm>
            <a:custGeom>
              <a:avLst/>
              <a:gdLst/>
              <a:ahLst/>
              <a:cxnLst/>
              <a:rect l="l" t="t" r="r" b="b"/>
              <a:pathLst>
                <a:path w="55244" h="1270">
                  <a:moveTo>
                    <a:pt x="-16846" y="401"/>
                  </a:moveTo>
                  <a:lnTo>
                    <a:pt x="71497" y="401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153259" y="6875806"/>
              <a:ext cx="64769" cy="3810"/>
            </a:xfrm>
            <a:custGeom>
              <a:avLst/>
              <a:gdLst/>
              <a:ahLst/>
              <a:cxnLst/>
              <a:rect l="l" t="t" r="r" b="b"/>
              <a:pathLst>
                <a:path w="64769" h="3809">
                  <a:moveTo>
                    <a:pt x="0" y="3283"/>
                  </a:moveTo>
                  <a:lnTo>
                    <a:pt x="19177" y="2635"/>
                  </a:lnTo>
                  <a:lnTo>
                    <a:pt x="32306" y="2077"/>
                  </a:lnTo>
                  <a:lnTo>
                    <a:pt x="45448" y="1301"/>
                  </a:lnTo>
                  <a:lnTo>
                    <a:pt x="64667" y="0"/>
                  </a:lnTo>
                </a:path>
              </a:pathLst>
            </a:custGeom>
            <a:ln w="32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217927" y="6872092"/>
              <a:ext cx="55880" cy="3810"/>
            </a:xfrm>
            <a:custGeom>
              <a:avLst/>
              <a:gdLst/>
              <a:ahLst/>
              <a:cxnLst/>
              <a:rect l="l" t="t" r="r" b="b"/>
              <a:pathLst>
                <a:path w="55880" h="3809">
                  <a:moveTo>
                    <a:pt x="0" y="3714"/>
                  </a:moveTo>
                  <a:lnTo>
                    <a:pt x="19074" y="2406"/>
                  </a:lnTo>
                  <a:lnTo>
                    <a:pt x="31210" y="1584"/>
                  </a:lnTo>
                  <a:lnTo>
                    <a:pt x="41606" y="897"/>
                  </a:lnTo>
                  <a:lnTo>
                    <a:pt x="55462" y="0"/>
                  </a:lnTo>
                </a:path>
              </a:pathLst>
            </a:custGeom>
            <a:ln w="31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273390" y="6870935"/>
              <a:ext cx="31115" cy="1270"/>
            </a:xfrm>
            <a:custGeom>
              <a:avLst/>
              <a:gdLst/>
              <a:ahLst/>
              <a:cxnLst/>
              <a:rect l="l" t="t" r="r" b="b"/>
              <a:pathLst>
                <a:path w="31115" h="1270">
                  <a:moveTo>
                    <a:pt x="0" y="1156"/>
                  </a:moveTo>
                  <a:lnTo>
                    <a:pt x="13474" y="312"/>
                  </a:lnTo>
                  <a:lnTo>
                    <a:pt x="21200" y="0"/>
                  </a:lnTo>
                  <a:lnTo>
                    <a:pt x="26086" y="192"/>
                  </a:lnTo>
                  <a:lnTo>
                    <a:pt x="31045" y="862"/>
                  </a:lnTo>
                </a:path>
              </a:pathLst>
            </a:custGeom>
            <a:ln w="31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8" name="object 42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751579" y="6596478"/>
            <a:ext cx="408151" cy="346432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2344742" y="6640362"/>
            <a:ext cx="355899" cy="273756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3070184" y="6513596"/>
            <a:ext cx="174995" cy="398761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333021" y="6613253"/>
            <a:ext cx="195643" cy="335342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3620681" y="6596884"/>
            <a:ext cx="239195" cy="199630"/>
          </a:xfrm>
          <a:prstGeom prst="rect">
            <a:avLst/>
          </a:prstGeom>
        </p:spPr>
      </p:pic>
      <p:grpSp>
        <p:nvGrpSpPr>
          <p:cNvPr id="433" name="object 433"/>
          <p:cNvGrpSpPr/>
          <p:nvPr/>
        </p:nvGrpSpPr>
        <p:grpSpPr>
          <a:xfrm>
            <a:off x="3989270" y="6441695"/>
            <a:ext cx="501015" cy="502284"/>
            <a:chOff x="3989270" y="6441695"/>
            <a:chExt cx="501015" cy="502284"/>
          </a:xfrm>
        </p:grpSpPr>
        <p:pic>
          <p:nvPicPr>
            <p:cNvPr id="434" name="object 43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989270" y="6543472"/>
              <a:ext cx="267626" cy="400054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295802" y="6441695"/>
              <a:ext cx="193896" cy="455763"/>
            </a:xfrm>
            <a:prstGeom prst="rect">
              <a:avLst/>
            </a:prstGeom>
          </p:spPr>
        </p:pic>
      </p:grpSp>
      <p:pic>
        <p:nvPicPr>
          <p:cNvPr id="436" name="object 436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708023" y="6641446"/>
            <a:ext cx="375110" cy="243627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215565" y="6536529"/>
            <a:ext cx="183237" cy="405799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513082" y="6611803"/>
            <a:ext cx="179367" cy="344121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740417" y="6573667"/>
            <a:ext cx="203610" cy="246380"/>
          </a:xfrm>
          <a:prstGeom prst="rect">
            <a:avLst/>
          </a:prstGeom>
        </p:spPr>
      </p:pic>
      <p:grpSp>
        <p:nvGrpSpPr>
          <p:cNvPr id="440" name="object 440"/>
          <p:cNvGrpSpPr/>
          <p:nvPr/>
        </p:nvGrpSpPr>
        <p:grpSpPr>
          <a:xfrm>
            <a:off x="6038796" y="6448933"/>
            <a:ext cx="552450" cy="470534"/>
            <a:chOff x="6038796" y="6448933"/>
            <a:chExt cx="552450" cy="470534"/>
          </a:xfrm>
        </p:grpSpPr>
        <p:pic>
          <p:nvPicPr>
            <p:cNvPr id="441" name="object 44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8796" y="6550546"/>
              <a:ext cx="338936" cy="285899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375317" y="6448933"/>
              <a:ext cx="215541" cy="470199"/>
            </a:xfrm>
            <a:prstGeom prst="rect">
              <a:avLst/>
            </a:prstGeom>
          </p:spPr>
        </p:pic>
      </p:grpSp>
      <p:pic>
        <p:nvPicPr>
          <p:cNvPr id="443" name="object 44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811057" y="6606107"/>
            <a:ext cx="276213" cy="239826"/>
          </a:xfrm>
          <a:prstGeom prst="rect">
            <a:avLst/>
          </a:prstGeom>
        </p:spPr>
      </p:pic>
      <p:grpSp>
        <p:nvGrpSpPr>
          <p:cNvPr id="444" name="object 444"/>
          <p:cNvGrpSpPr/>
          <p:nvPr/>
        </p:nvGrpSpPr>
        <p:grpSpPr>
          <a:xfrm>
            <a:off x="7322816" y="6501128"/>
            <a:ext cx="680720" cy="501015"/>
            <a:chOff x="7322816" y="6501128"/>
            <a:chExt cx="680720" cy="501015"/>
          </a:xfrm>
        </p:grpSpPr>
        <p:pic>
          <p:nvPicPr>
            <p:cNvPr id="445" name="object 44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322816" y="6501128"/>
              <a:ext cx="421853" cy="500504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778684" y="6593340"/>
              <a:ext cx="224434" cy="225530"/>
            </a:xfrm>
            <a:prstGeom prst="rect">
              <a:avLst/>
            </a:prstGeom>
          </p:spPr>
        </p:pic>
      </p:grpSp>
      <p:pic>
        <p:nvPicPr>
          <p:cNvPr id="447" name="object 44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8077672" y="6567451"/>
            <a:ext cx="309932" cy="206673"/>
          </a:xfrm>
          <a:prstGeom prst="rect">
            <a:avLst/>
          </a:prstGeom>
        </p:spPr>
      </p:pic>
      <p:grpSp>
        <p:nvGrpSpPr>
          <p:cNvPr id="448" name="object 448"/>
          <p:cNvGrpSpPr/>
          <p:nvPr/>
        </p:nvGrpSpPr>
        <p:grpSpPr>
          <a:xfrm>
            <a:off x="8490700" y="6430237"/>
            <a:ext cx="448309" cy="521334"/>
            <a:chOff x="8490700" y="6430237"/>
            <a:chExt cx="448309" cy="521334"/>
          </a:xfrm>
        </p:grpSpPr>
        <p:pic>
          <p:nvPicPr>
            <p:cNvPr id="449" name="object 44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490700" y="6568946"/>
              <a:ext cx="217438" cy="382564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730565" y="6430237"/>
              <a:ext cx="208009" cy="405896"/>
            </a:xfrm>
            <a:prstGeom prst="rect">
              <a:avLst/>
            </a:prstGeom>
          </p:spPr>
        </p:pic>
      </p:grpSp>
      <p:pic>
        <p:nvPicPr>
          <p:cNvPr id="451" name="object 451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9015255" y="6541379"/>
            <a:ext cx="306310" cy="236811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032623" y="7375308"/>
            <a:ext cx="322954" cy="457676"/>
          </a:xfrm>
          <a:prstGeom prst="rect">
            <a:avLst/>
          </a:prstGeom>
        </p:spPr>
      </p:pic>
      <p:pic>
        <p:nvPicPr>
          <p:cNvPr id="453" name="object 453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795648" y="7398035"/>
            <a:ext cx="349397" cy="227034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519504" y="7315227"/>
            <a:ext cx="149777" cy="352526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742362" y="7384080"/>
            <a:ext cx="289421" cy="416031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139657" y="7394919"/>
            <a:ext cx="219164" cy="227150"/>
          </a:xfrm>
          <a:prstGeom prst="rect">
            <a:avLst/>
          </a:prstGeom>
        </p:spPr>
      </p:pic>
      <p:grpSp>
        <p:nvGrpSpPr>
          <p:cNvPr id="457" name="object 457"/>
          <p:cNvGrpSpPr/>
          <p:nvPr/>
        </p:nvGrpSpPr>
        <p:grpSpPr>
          <a:xfrm>
            <a:off x="5431029" y="7265809"/>
            <a:ext cx="516255" cy="423545"/>
            <a:chOff x="5431029" y="7265809"/>
            <a:chExt cx="516255" cy="423545"/>
          </a:xfrm>
        </p:grpSpPr>
        <p:sp>
          <p:nvSpPr>
            <p:cNvPr id="458" name="object 458"/>
            <p:cNvSpPr/>
            <p:nvPr/>
          </p:nvSpPr>
          <p:spPr>
            <a:xfrm>
              <a:off x="5449065" y="75518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448492" y="755204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573" y="0"/>
                  </a:moveTo>
                  <a:lnTo>
                    <a:pt x="0" y="229"/>
                  </a:lnTo>
                  <a:lnTo>
                    <a:pt x="433" y="108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448925" y="7553134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0" y="0"/>
                  </a:moveTo>
                  <a:lnTo>
                    <a:pt x="433" y="858"/>
                  </a:lnTo>
                  <a:lnTo>
                    <a:pt x="5874" y="1227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454799" y="7551851"/>
              <a:ext cx="18415" cy="3175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2510"/>
                  </a:moveTo>
                  <a:lnTo>
                    <a:pt x="5441" y="2879"/>
                  </a:lnTo>
                  <a:lnTo>
                    <a:pt x="18051" y="0"/>
                  </a:lnTo>
                </a:path>
              </a:pathLst>
            </a:custGeom>
            <a:ln w="34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5472851" y="7541172"/>
              <a:ext cx="31750" cy="10795"/>
            </a:xfrm>
            <a:custGeom>
              <a:avLst/>
              <a:gdLst/>
              <a:ahLst/>
              <a:cxnLst/>
              <a:rect l="l" t="t" r="r" b="b"/>
              <a:pathLst>
                <a:path w="31750" h="10795">
                  <a:moveTo>
                    <a:pt x="0" y="10679"/>
                  </a:moveTo>
                  <a:lnTo>
                    <a:pt x="7583" y="8892"/>
                  </a:lnTo>
                  <a:lnTo>
                    <a:pt x="13380" y="7184"/>
                  </a:lnTo>
                  <a:lnTo>
                    <a:pt x="20334" y="4554"/>
                  </a:lnTo>
                  <a:lnTo>
                    <a:pt x="31387" y="0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5504238" y="7520090"/>
              <a:ext cx="40640" cy="21590"/>
            </a:xfrm>
            <a:custGeom>
              <a:avLst/>
              <a:gdLst/>
              <a:ahLst/>
              <a:cxnLst/>
              <a:rect l="l" t="t" r="r" b="b"/>
              <a:pathLst>
                <a:path w="40639" h="21590">
                  <a:moveTo>
                    <a:pt x="0" y="21082"/>
                  </a:moveTo>
                  <a:lnTo>
                    <a:pt x="11187" y="16365"/>
                  </a:lnTo>
                  <a:lnTo>
                    <a:pt x="19085" y="12597"/>
                  </a:lnTo>
                  <a:lnTo>
                    <a:pt x="27447" y="7801"/>
                  </a:lnTo>
                  <a:lnTo>
                    <a:pt x="40024" y="0"/>
                  </a:lnTo>
                </a:path>
              </a:pathLst>
            </a:custGeom>
            <a:ln w="33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544263" y="7488604"/>
              <a:ext cx="39370" cy="31750"/>
            </a:xfrm>
            <a:custGeom>
              <a:avLst/>
              <a:gdLst/>
              <a:ahLst/>
              <a:cxnLst/>
              <a:rect l="l" t="t" r="r" b="b"/>
              <a:pathLst>
                <a:path w="39370" h="31750">
                  <a:moveTo>
                    <a:pt x="0" y="31485"/>
                  </a:moveTo>
                  <a:lnTo>
                    <a:pt x="12562" y="23522"/>
                  </a:lnTo>
                  <a:lnTo>
                    <a:pt x="20820" y="17587"/>
                  </a:lnTo>
                  <a:lnTo>
                    <a:pt x="28439" y="10731"/>
                  </a:lnTo>
                  <a:lnTo>
                    <a:pt x="39081" y="0"/>
                  </a:lnTo>
                </a:path>
              </a:pathLst>
            </a:custGeom>
            <a:ln w="32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583344" y="7449206"/>
              <a:ext cx="28575" cy="40005"/>
            </a:xfrm>
            <a:custGeom>
              <a:avLst/>
              <a:gdLst/>
              <a:ahLst/>
              <a:cxnLst/>
              <a:rect l="l" t="t" r="r" b="b"/>
              <a:pathLst>
                <a:path w="28575" h="40004">
                  <a:moveTo>
                    <a:pt x="0" y="39397"/>
                  </a:moveTo>
                  <a:lnTo>
                    <a:pt x="10472" y="28542"/>
                  </a:lnTo>
                  <a:lnTo>
                    <a:pt x="16903" y="20820"/>
                  </a:lnTo>
                  <a:lnTo>
                    <a:pt x="21939" y="12537"/>
                  </a:lnTo>
                  <a:lnTo>
                    <a:pt x="28226" y="0"/>
                  </a:lnTo>
                </a:path>
              </a:pathLst>
            </a:custGeom>
            <a:ln w="31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611570" y="7408322"/>
              <a:ext cx="10795" cy="41275"/>
            </a:xfrm>
            <a:custGeom>
              <a:avLst/>
              <a:gdLst/>
              <a:ahLst/>
              <a:cxnLst/>
              <a:rect l="l" t="t" r="r" b="b"/>
              <a:pathLst>
                <a:path w="10795" h="41275">
                  <a:moveTo>
                    <a:pt x="0" y="40884"/>
                  </a:moveTo>
                  <a:lnTo>
                    <a:pt x="6012" y="28323"/>
                  </a:lnTo>
                  <a:lnTo>
                    <a:pt x="9125" y="19877"/>
                  </a:lnTo>
                  <a:lnTo>
                    <a:pt x="10338" y="11714"/>
                  </a:lnTo>
                  <a:lnTo>
                    <a:pt x="10649" y="0"/>
                  </a:lnTo>
                </a:path>
              </a:pathLst>
            </a:custGeom>
            <a:ln w="31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5613069" y="7373953"/>
              <a:ext cx="9525" cy="34925"/>
            </a:xfrm>
            <a:custGeom>
              <a:avLst/>
              <a:gdLst/>
              <a:ahLst/>
              <a:cxnLst/>
              <a:rect l="l" t="t" r="r" b="b"/>
              <a:pathLst>
                <a:path w="9525" h="34925">
                  <a:moveTo>
                    <a:pt x="9150" y="34369"/>
                  </a:moveTo>
                  <a:lnTo>
                    <a:pt x="9152" y="22756"/>
                  </a:lnTo>
                  <a:lnTo>
                    <a:pt x="8200" y="15305"/>
                  </a:lnTo>
                  <a:lnTo>
                    <a:pt x="5435" y="8794"/>
                  </a:lnTo>
                  <a:lnTo>
                    <a:pt x="0" y="0"/>
                  </a:lnTo>
                </a:path>
              </a:pathLst>
            </a:custGeom>
            <a:ln w="32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5588944" y="7351489"/>
              <a:ext cx="24130" cy="22860"/>
            </a:xfrm>
            <a:custGeom>
              <a:avLst/>
              <a:gdLst/>
              <a:ahLst/>
              <a:cxnLst/>
              <a:rect l="l" t="t" r="r" b="b"/>
              <a:pathLst>
                <a:path w="24129" h="22859">
                  <a:moveTo>
                    <a:pt x="24125" y="22463"/>
                  </a:moveTo>
                  <a:lnTo>
                    <a:pt x="18455" y="13854"/>
                  </a:lnTo>
                  <a:lnTo>
                    <a:pt x="14053" y="8645"/>
                  </a:lnTo>
                  <a:lnTo>
                    <a:pt x="8655" y="4729"/>
                  </a:lnTo>
                  <a:lnTo>
                    <a:pt x="0" y="0"/>
                  </a:lnTo>
                </a:path>
              </a:pathLst>
            </a:custGeom>
            <a:ln w="32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558795" y="7343921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79" h="7620">
                  <a:moveTo>
                    <a:pt x="30149" y="7567"/>
                  </a:moveTo>
                  <a:lnTo>
                    <a:pt x="21400" y="3071"/>
                  </a:lnTo>
                  <a:lnTo>
                    <a:pt x="15343" y="785"/>
                  </a:lnTo>
                  <a:lnTo>
                    <a:pt x="9152" y="0"/>
                  </a:lnTo>
                  <a:lnTo>
                    <a:pt x="0" y="7"/>
                  </a:lnTo>
                </a:path>
              </a:pathLst>
            </a:custGeom>
            <a:ln w="32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530990" y="7343928"/>
              <a:ext cx="27940" cy="8890"/>
            </a:xfrm>
            <a:custGeom>
              <a:avLst/>
              <a:gdLst/>
              <a:ahLst/>
              <a:cxnLst/>
              <a:rect l="l" t="t" r="r" b="b"/>
              <a:pathLst>
                <a:path w="27939" h="8890">
                  <a:moveTo>
                    <a:pt x="27804" y="0"/>
                  </a:moveTo>
                  <a:lnTo>
                    <a:pt x="18689" y="259"/>
                  </a:lnTo>
                  <a:lnTo>
                    <a:pt x="12754" y="1238"/>
                  </a:lnTo>
                  <a:lnTo>
                    <a:pt x="7393" y="3739"/>
                  </a:lnTo>
                  <a:lnTo>
                    <a:pt x="0" y="8565"/>
                  </a:lnTo>
                </a:path>
              </a:pathLst>
            </a:custGeom>
            <a:ln w="32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511938" y="7352494"/>
              <a:ext cx="19050" cy="22860"/>
            </a:xfrm>
            <a:custGeom>
              <a:avLst/>
              <a:gdLst/>
              <a:ahLst/>
              <a:cxnLst/>
              <a:rect l="l" t="t" r="r" b="b"/>
              <a:pathLst>
                <a:path w="19050" h="22859">
                  <a:moveTo>
                    <a:pt x="19051" y="0"/>
                  </a:moveTo>
                  <a:lnTo>
                    <a:pt x="11794" y="5045"/>
                  </a:lnTo>
                  <a:lnTo>
                    <a:pt x="7391" y="9083"/>
                  </a:lnTo>
                  <a:lnTo>
                    <a:pt x="4054" y="14232"/>
                  </a:lnTo>
                  <a:lnTo>
                    <a:pt x="0" y="22614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505839" y="7375108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6098" y="0"/>
                  </a:moveTo>
                  <a:lnTo>
                    <a:pt x="2254" y="8505"/>
                  </a:lnTo>
                  <a:lnTo>
                    <a:pt x="395" y="14521"/>
                  </a:lnTo>
                  <a:lnTo>
                    <a:pt x="0" y="20912"/>
                  </a:lnTo>
                  <a:lnTo>
                    <a:pt x="548" y="30540"/>
                  </a:lnTo>
                </a:path>
              </a:pathLst>
            </a:custGeom>
            <a:ln w="33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506388" y="7405648"/>
              <a:ext cx="11430" cy="31750"/>
            </a:xfrm>
            <a:custGeom>
              <a:avLst/>
              <a:gdLst/>
              <a:ahLst/>
              <a:cxnLst/>
              <a:rect l="l" t="t" r="r" b="b"/>
              <a:pathLst>
                <a:path w="11429" h="31750">
                  <a:moveTo>
                    <a:pt x="0" y="0"/>
                  </a:moveTo>
                  <a:lnTo>
                    <a:pt x="807" y="9643"/>
                  </a:lnTo>
                  <a:lnTo>
                    <a:pt x="2225" y="16143"/>
                  </a:lnTo>
                  <a:lnTo>
                    <a:pt x="5287" y="22453"/>
                  </a:lnTo>
                  <a:lnTo>
                    <a:pt x="11025" y="31531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517414" y="7437180"/>
              <a:ext cx="26670" cy="26034"/>
            </a:xfrm>
            <a:custGeom>
              <a:avLst/>
              <a:gdLst/>
              <a:ahLst/>
              <a:cxnLst/>
              <a:rect l="l" t="t" r="r" b="b"/>
              <a:pathLst>
                <a:path w="26670" h="26034">
                  <a:moveTo>
                    <a:pt x="0" y="0"/>
                  </a:moveTo>
                  <a:lnTo>
                    <a:pt x="5977" y="8987"/>
                  </a:lnTo>
                  <a:lnTo>
                    <a:pt x="10708" y="14667"/>
                  </a:lnTo>
                  <a:lnTo>
                    <a:pt x="16657" y="19455"/>
                  </a:lnTo>
                  <a:lnTo>
                    <a:pt x="26290" y="25767"/>
                  </a:lnTo>
                </a:path>
              </a:pathLst>
            </a:custGeom>
            <a:ln w="32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543705" y="7462947"/>
              <a:ext cx="34925" cy="15240"/>
            </a:xfrm>
            <a:custGeom>
              <a:avLst/>
              <a:gdLst/>
              <a:ahLst/>
              <a:cxnLst/>
              <a:rect l="l" t="t" r="r" b="b"/>
              <a:pathLst>
                <a:path w="34925" h="15240">
                  <a:moveTo>
                    <a:pt x="0" y="0"/>
                  </a:moveTo>
                  <a:lnTo>
                    <a:pt x="9765" y="6146"/>
                  </a:lnTo>
                  <a:lnTo>
                    <a:pt x="16645" y="9776"/>
                  </a:lnTo>
                  <a:lnTo>
                    <a:pt x="23900" y="12313"/>
                  </a:lnTo>
                  <a:lnTo>
                    <a:pt x="34794" y="15182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578499" y="7478129"/>
              <a:ext cx="34925" cy="5080"/>
            </a:xfrm>
            <a:custGeom>
              <a:avLst/>
              <a:gdLst/>
              <a:ahLst/>
              <a:cxnLst/>
              <a:rect l="l" t="t" r="r" b="b"/>
              <a:pathLst>
                <a:path w="34925" h="5079">
                  <a:moveTo>
                    <a:pt x="0" y="0"/>
                  </a:moveTo>
                  <a:lnTo>
                    <a:pt x="10886" y="2699"/>
                  </a:lnTo>
                  <a:lnTo>
                    <a:pt x="18092" y="4055"/>
                  </a:lnTo>
                  <a:lnTo>
                    <a:pt x="24838" y="4478"/>
                  </a:lnTo>
                  <a:lnTo>
                    <a:pt x="34343" y="4378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612842" y="7479259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5" h="3809">
                  <a:moveTo>
                    <a:pt x="0" y="3247"/>
                  </a:moveTo>
                  <a:lnTo>
                    <a:pt x="9369" y="3027"/>
                  </a:lnTo>
                  <a:lnTo>
                    <a:pt x="15166" y="2616"/>
                  </a:lnTo>
                  <a:lnTo>
                    <a:pt x="19796" y="1708"/>
                  </a:lnTo>
                  <a:lnTo>
                    <a:pt x="25665" y="0"/>
                  </a:lnTo>
                </a:path>
              </a:pathLst>
            </a:custGeom>
            <a:ln w="32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638508" y="7473385"/>
              <a:ext cx="12065" cy="6350"/>
            </a:xfrm>
            <a:custGeom>
              <a:avLst/>
              <a:gdLst/>
              <a:ahLst/>
              <a:cxnLst/>
              <a:rect l="l" t="t" r="r" b="b"/>
              <a:pathLst>
                <a:path w="12064" h="6350">
                  <a:moveTo>
                    <a:pt x="0" y="5874"/>
                  </a:moveTo>
                  <a:lnTo>
                    <a:pt x="9721" y="2927"/>
                  </a:lnTo>
                  <a:lnTo>
                    <a:pt x="11789" y="0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647642" y="7470457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2655" y="2928"/>
                  </a:moveTo>
                  <a:lnTo>
                    <a:pt x="4722" y="0"/>
                  </a:lnTo>
                  <a:lnTo>
                    <a:pt x="0" y="499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634527" y="7470956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5" h="6350">
                  <a:moveTo>
                    <a:pt x="13114" y="0"/>
                  </a:moveTo>
                  <a:lnTo>
                    <a:pt x="8390" y="499"/>
                  </a:lnTo>
                  <a:lnTo>
                    <a:pt x="0" y="5942"/>
                  </a:lnTo>
                </a:path>
              </a:pathLst>
            </a:custGeom>
            <a:ln w="34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617375" y="7476898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17152" y="0"/>
                  </a:moveTo>
                  <a:lnTo>
                    <a:pt x="8761" y="5442"/>
                  </a:lnTo>
                  <a:lnTo>
                    <a:pt x="0" y="15609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602899" y="7492508"/>
              <a:ext cx="14604" cy="23495"/>
            </a:xfrm>
            <a:custGeom>
              <a:avLst/>
              <a:gdLst/>
              <a:ahLst/>
              <a:cxnLst/>
              <a:rect l="l" t="t" r="r" b="b"/>
              <a:pathLst>
                <a:path w="14604" h="23495">
                  <a:moveTo>
                    <a:pt x="14476" y="0"/>
                  </a:moveTo>
                  <a:lnTo>
                    <a:pt x="9321" y="6077"/>
                  </a:lnTo>
                  <a:lnTo>
                    <a:pt x="6095" y="10491"/>
                  </a:lnTo>
                  <a:lnTo>
                    <a:pt x="3440" y="15390"/>
                  </a:lnTo>
                  <a:lnTo>
                    <a:pt x="0" y="22924"/>
                  </a:lnTo>
                </a:path>
              </a:pathLst>
            </a:custGeom>
            <a:ln w="33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597853" y="7515432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5045" y="0"/>
                  </a:moveTo>
                  <a:lnTo>
                    <a:pt x="1762" y="7565"/>
                  </a:lnTo>
                  <a:lnTo>
                    <a:pt x="216" y="12690"/>
                  </a:lnTo>
                  <a:lnTo>
                    <a:pt x="0" y="17716"/>
                  </a:lnTo>
                  <a:lnTo>
                    <a:pt x="706" y="24986"/>
                  </a:lnTo>
                </a:path>
              </a:pathLst>
            </a:custGeom>
            <a:ln w="33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598560" y="7540419"/>
              <a:ext cx="12065" cy="22860"/>
            </a:xfrm>
            <a:custGeom>
              <a:avLst/>
              <a:gdLst/>
              <a:ahLst/>
              <a:cxnLst/>
              <a:rect l="l" t="t" r="r" b="b"/>
              <a:pathLst>
                <a:path w="12064" h="22859">
                  <a:moveTo>
                    <a:pt x="0" y="0"/>
                  </a:moveTo>
                  <a:lnTo>
                    <a:pt x="1376" y="12231"/>
                  </a:lnTo>
                  <a:lnTo>
                    <a:pt x="11621" y="22385"/>
                  </a:lnTo>
                </a:path>
              </a:pathLst>
            </a:custGeom>
            <a:ln w="33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610181" y="7562805"/>
              <a:ext cx="29209" cy="17145"/>
            </a:xfrm>
            <a:custGeom>
              <a:avLst/>
              <a:gdLst/>
              <a:ahLst/>
              <a:cxnLst/>
              <a:rect l="l" t="t" r="r" b="b"/>
              <a:pathLst>
                <a:path w="29210" h="17145">
                  <a:moveTo>
                    <a:pt x="0" y="0"/>
                  </a:moveTo>
                  <a:lnTo>
                    <a:pt x="6214" y="5977"/>
                  </a:lnTo>
                  <a:lnTo>
                    <a:pt x="11294" y="9738"/>
                  </a:lnTo>
                  <a:lnTo>
                    <a:pt x="17950" y="12875"/>
                  </a:lnTo>
                  <a:lnTo>
                    <a:pt x="28888" y="16981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639069" y="7579786"/>
              <a:ext cx="41910" cy="9525"/>
            </a:xfrm>
            <a:custGeom>
              <a:avLst/>
              <a:gdLst/>
              <a:ahLst/>
              <a:cxnLst/>
              <a:rect l="l" t="t" r="r" b="b"/>
              <a:pathLst>
                <a:path w="41910" h="9525">
                  <a:moveTo>
                    <a:pt x="0" y="0"/>
                  </a:moveTo>
                  <a:lnTo>
                    <a:pt x="11134" y="3979"/>
                  </a:lnTo>
                  <a:lnTo>
                    <a:pt x="19167" y="6236"/>
                  </a:lnTo>
                  <a:lnTo>
                    <a:pt x="27987" y="7609"/>
                  </a:lnTo>
                  <a:lnTo>
                    <a:pt x="41482" y="8935"/>
                  </a:lnTo>
                </a:path>
              </a:pathLst>
            </a:custGeom>
            <a:ln w="33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680552" y="7586487"/>
              <a:ext cx="44450" cy="3810"/>
            </a:xfrm>
            <a:custGeom>
              <a:avLst/>
              <a:gdLst/>
              <a:ahLst/>
              <a:cxnLst/>
              <a:rect l="l" t="t" r="r" b="b"/>
              <a:pathLst>
                <a:path w="44450" h="3809">
                  <a:moveTo>
                    <a:pt x="0" y="2233"/>
                  </a:moveTo>
                  <a:lnTo>
                    <a:pt x="13538" y="3385"/>
                  </a:lnTo>
                  <a:lnTo>
                    <a:pt x="22657" y="3536"/>
                  </a:lnTo>
                  <a:lnTo>
                    <a:pt x="31502" y="2477"/>
                  </a:lnTo>
                  <a:lnTo>
                    <a:pt x="44220" y="0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724772" y="7573174"/>
              <a:ext cx="36830" cy="13335"/>
            </a:xfrm>
            <a:custGeom>
              <a:avLst/>
              <a:gdLst/>
              <a:ahLst/>
              <a:cxnLst/>
              <a:rect l="l" t="t" r="r" b="b"/>
              <a:pathLst>
                <a:path w="36829" h="13334">
                  <a:moveTo>
                    <a:pt x="0" y="13313"/>
                  </a:moveTo>
                  <a:lnTo>
                    <a:pt x="12601" y="10662"/>
                  </a:lnTo>
                  <a:lnTo>
                    <a:pt x="20635" y="8392"/>
                  </a:lnTo>
                  <a:lnTo>
                    <a:pt x="27551" y="5254"/>
                  </a:lnTo>
                  <a:lnTo>
                    <a:pt x="36800" y="0"/>
                  </a:lnTo>
                </a:path>
              </a:pathLst>
            </a:custGeom>
            <a:ln w="32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790938" y="7290621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5" h="10159">
                  <a:moveTo>
                    <a:pt x="10702" y="9759"/>
                  </a:moveTo>
                  <a:lnTo>
                    <a:pt x="8982" y="8326"/>
                  </a:lnTo>
                  <a:lnTo>
                    <a:pt x="7261" y="6893"/>
                  </a:lnTo>
                </a:path>
                <a:path w="10795" h="10159">
                  <a:moveTo>
                    <a:pt x="7261" y="6893"/>
                  </a:moveTo>
                  <a:lnTo>
                    <a:pt x="3822" y="402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787116" y="7284766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3822" y="5854"/>
                  </a:moveTo>
                  <a:lnTo>
                    <a:pt x="0" y="1828"/>
                  </a:lnTo>
                  <a:lnTo>
                    <a:pt x="2409" y="0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789526" y="7282938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4" h="5715">
                  <a:moveTo>
                    <a:pt x="0" y="1827"/>
                  </a:moveTo>
                  <a:lnTo>
                    <a:pt x="2409" y="0"/>
                  </a:lnTo>
                  <a:lnTo>
                    <a:pt x="14391" y="5328"/>
                  </a:lnTo>
                </a:path>
              </a:pathLst>
            </a:custGeom>
            <a:ln w="34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803917" y="7288266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20">
                  <a:moveTo>
                    <a:pt x="0" y="0"/>
                  </a:moveTo>
                  <a:lnTo>
                    <a:pt x="7235" y="3314"/>
                  </a:lnTo>
                  <a:lnTo>
                    <a:pt x="12955" y="6534"/>
                  </a:lnTo>
                  <a:lnTo>
                    <a:pt x="20137" y="11563"/>
                  </a:lnTo>
                  <a:lnTo>
                    <a:pt x="31758" y="20304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835675" y="7308571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39" h="40004">
                  <a:moveTo>
                    <a:pt x="0" y="0"/>
                  </a:moveTo>
                  <a:lnTo>
                    <a:pt x="11757" y="9039"/>
                  </a:lnTo>
                  <a:lnTo>
                    <a:pt x="19900" y="16156"/>
                  </a:lnTo>
                  <a:lnTo>
                    <a:pt x="28230" y="25044"/>
                  </a:lnTo>
                  <a:lnTo>
                    <a:pt x="40549" y="39396"/>
                  </a:lnTo>
                </a:path>
              </a:pathLst>
            </a:custGeom>
            <a:ln w="33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876225" y="7347967"/>
              <a:ext cx="36195" cy="56515"/>
            </a:xfrm>
            <a:custGeom>
              <a:avLst/>
              <a:gdLst/>
              <a:ahLst/>
              <a:cxnLst/>
              <a:rect l="l" t="t" r="r" b="b"/>
              <a:pathLst>
                <a:path w="36195" h="56515">
                  <a:moveTo>
                    <a:pt x="0" y="0"/>
                  </a:moveTo>
                  <a:lnTo>
                    <a:pt x="12245" y="14612"/>
                  </a:lnTo>
                  <a:lnTo>
                    <a:pt x="20062" y="25326"/>
                  </a:lnTo>
                  <a:lnTo>
                    <a:pt x="26813" y="37399"/>
                  </a:lnTo>
                  <a:lnTo>
                    <a:pt x="35860" y="56091"/>
                  </a:lnTo>
                </a:path>
              </a:pathLst>
            </a:custGeom>
            <a:ln w="31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912086" y="7404058"/>
              <a:ext cx="18415" cy="67945"/>
            </a:xfrm>
            <a:custGeom>
              <a:avLst/>
              <a:gdLst/>
              <a:ahLst/>
              <a:cxnLst/>
              <a:rect l="l" t="t" r="r" b="b"/>
              <a:pathLst>
                <a:path w="18414" h="67945">
                  <a:moveTo>
                    <a:pt x="0" y="0"/>
                  </a:moveTo>
                  <a:lnTo>
                    <a:pt x="8767" y="18867"/>
                  </a:lnTo>
                  <a:lnTo>
                    <a:pt x="13562" y="32177"/>
                  </a:lnTo>
                  <a:lnTo>
                    <a:pt x="16067" y="46248"/>
                  </a:lnTo>
                  <a:lnTo>
                    <a:pt x="17967" y="67398"/>
                  </a:lnTo>
                </a:path>
              </a:pathLst>
            </a:custGeom>
            <a:ln w="31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919618" y="7471456"/>
              <a:ext cx="12065" cy="72390"/>
            </a:xfrm>
            <a:custGeom>
              <a:avLst/>
              <a:gdLst/>
              <a:ahLst/>
              <a:cxnLst/>
              <a:rect l="l" t="t" r="r" b="b"/>
              <a:pathLst>
                <a:path w="12064" h="72390">
                  <a:moveTo>
                    <a:pt x="10435" y="0"/>
                  </a:moveTo>
                  <a:lnTo>
                    <a:pt x="11892" y="21221"/>
                  </a:lnTo>
                  <a:lnTo>
                    <a:pt x="11290" y="35788"/>
                  </a:lnTo>
                  <a:lnTo>
                    <a:pt x="7652" y="50448"/>
                  </a:lnTo>
                  <a:lnTo>
                    <a:pt x="0" y="71943"/>
                  </a:lnTo>
                </a:path>
              </a:pathLst>
            </a:custGeom>
            <a:ln w="30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876110" y="7543400"/>
              <a:ext cx="43815" cy="70485"/>
            </a:xfrm>
            <a:custGeom>
              <a:avLst/>
              <a:gdLst/>
              <a:ahLst/>
              <a:cxnLst/>
              <a:rect l="l" t="t" r="r" b="b"/>
              <a:pathLst>
                <a:path w="43814" h="70484">
                  <a:moveTo>
                    <a:pt x="43508" y="0"/>
                  </a:moveTo>
                  <a:lnTo>
                    <a:pt x="35338" y="21470"/>
                  </a:lnTo>
                  <a:lnTo>
                    <a:pt x="28083" y="35956"/>
                  </a:lnTo>
                  <a:lnTo>
                    <a:pt x="17663" y="50050"/>
                  </a:lnTo>
                  <a:lnTo>
                    <a:pt x="0" y="70349"/>
                  </a:lnTo>
                </a:path>
              </a:pathLst>
            </a:custGeom>
            <a:ln w="30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808212" y="7613750"/>
              <a:ext cx="67945" cy="60960"/>
            </a:xfrm>
            <a:custGeom>
              <a:avLst/>
              <a:gdLst/>
              <a:ahLst/>
              <a:cxnLst/>
              <a:rect l="l" t="t" r="r" b="b"/>
              <a:pathLst>
                <a:path w="67945" h="60959">
                  <a:moveTo>
                    <a:pt x="67897" y="0"/>
                  </a:moveTo>
                  <a:lnTo>
                    <a:pt x="49852" y="20143"/>
                  </a:lnTo>
                  <a:lnTo>
                    <a:pt x="36765" y="33145"/>
                  </a:lnTo>
                  <a:lnTo>
                    <a:pt x="22269" y="44665"/>
                  </a:lnTo>
                  <a:lnTo>
                    <a:pt x="0" y="60361"/>
                  </a:lnTo>
                </a:path>
              </a:pathLst>
            </a:custGeom>
            <a:ln w="30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9" name="object 499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969620" y="8703644"/>
            <a:ext cx="428031" cy="143835"/>
          </a:xfrm>
          <a:prstGeom prst="rect">
            <a:avLst/>
          </a:prstGeom>
        </p:spPr>
      </p:pic>
      <p:grpSp>
        <p:nvGrpSpPr>
          <p:cNvPr id="500" name="object 500"/>
          <p:cNvGrpSpPr/>
          <p:nvPr/>
        </p:nvGrpSpPr>
        <p:grpSpPr>
          <a:xfrm>
            <a:off x="1080226" y="8925059"/>
            <a:ext cx="332740" cy="37465"/>
            <a:chOff x="1080226" y="8925059"/>
            <a:chExt cx="332740" cy="37465"/>
          </a:xfrm>
        </p:grpSpPr>
        <p:sp>
          <p:nvSpPr>
            <p:cNvPr id="501" name="object 501"/>
            <p:cNvSpPr/>
            <p:nvPr/>
          </p:nvSpPr>
          <p:spPr>
            <a:xfrm>
              <a:off x="1107967" y="894485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096413" y="8944851"/>
              <a:ext cx="12065" cy="0"/>
            </a:xfrm>
            <a:custGeom>
              <a:avLst/>
              <a:gdLst/>
              <a:ahLst/>
              <a:cxnLst/>
              <a:rect l="l" t="t" r="r" b="b"/>
              <a:pathLst>
                <a:path w="12065">
                  <a:moveTo>
                    <a:pt x="11554" y="0"/>
                  </a:moveTo>
                  <a:lnTo>
                    <a:pt x="0" y="0"/>
                  </a:lnTo>
                  <a:lnTo>
                    <a:pt x="1203" y="0"/>
                  </a:lnTo>
                </a:path>
              </a:pathLst>
            </a:custGeom>
            <a:ln w="34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097617" y="8944508"/>
              <a:ext cx="42545" cy="635"/>
            </a:xfrm>
            <a:custGeom>
              <a:avLst/>
              <a:gdLst/>
              <a:ahLst/>
              <a:cxnLst/>
              <a:rect l="l" t="t" r="r" b="b"/>
              <a:pathLst>
                <a:path w="42544" h="634">
                  <a:moveTo>
                    <a:pt x="-17390" y="171"/>
                  </a:moveTo>
                  <a:lnTo>
                    <a:pt x="59569" y="171"/>
                  </a:lnTo>
                </a:path>
              </a:pathLst>
            </a:custGeom>
            <a:ln w="35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139796" y="8940627"/>
              <a:ext cx="183515" cy="4445"/>
            </a:xfrm>
            <a:custGeom>
              <a:avLst/>
              <a:gdLst/>
              <a:ahLst/>
              <a:cxnLst/>
              <a:rect l="l" t="t" r="r" b="b"/>
              <a:pathLst>
                <a:path w="183515" h="4445">
                  <a:moveTo>
                    <a:pt x="0" y="3880"/>
                  </a:moveTo>
                  <a:lnTo>
                    <a:pt x="89472" y="1760"/>
                  </a:lnTo>
                  <a:lnTo>
                    <a:pt x="138405" y="650"/>
                  </a:lnTo>
                  <a:lnTo>
                    <a:pt x="163993" y="184"/>
                  </a:lnTo>
                  <a:lnTo>
                    <a:pt x="183434" y="0"/>
                  </a:lnTo>
                </a:path>
              </a:pathLst>
            </a:custGeom>
            <a:ln w="31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323231" y="8940529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59" h="1904">
                  <a:moveTo>
                    <a:pt x="0" y="98"/>
                  </a:moveTo>
                  <a:lnTo>
                    <a:pt x="17327" y="0"/>
                  </a:lnTo>
                  <a:lnTo>
                    <a:pt x="28120" y="133"/>
                  </a:lnTo>
                  <a:lnTo>
                    <a:pt x="36893" y="649"/>
                  </a:lnTo>
                  <a:lnTo>
                    <a:pt x="48161" y="1698"/>
                  </a:lnTo>
                </a:path>
              </a:pathLst>
            </a:custGeom>
            <a:ln w="30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371392" y="8942227"/>
              <a:ext cx="26034" cy="4445"/>
            </a:xfrm>
            <a:custGeom>
              <a:avLst/>
              <a:gdLst/>
              <a:ahLst/>
              <a:cxnLst/>
              <a:rect l="l" t="t" r="r" b="b"/>
              <a:pathLst>
                <a:path w="26034" h="4445">
                  <a:moveTo>
                    <a:pt x="0" y="0"/>
                  </a:moveTo>
                  <a:lnTo>
                    <a:pt x="10917" y="1093"/>
                  </a:lnTo>
                  <a:lnTo>
                    <a:pt x="17239" y="1919"/>
                  </a:lnTo>
                  <a:lnTo>
                    <a:pt x="21378" y="2894"/>
                  </a:lnTo>
                  <a:lnTo>
                    <a:pt x="25750" y="4433"/>
                  </a:lnTo>
                </a:path>
              </a:pathLst>
            </a:custGeom>
            <a:ln w="31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7" name="object 507"/>
          <p:cNvGrpSpPr/>
          <p:nvPr/>
        </p:nvGrpSpPr>
        <p:grpSpPr>
          <a:xfrm>
            <a:off x="2028907" y="8610241"/>
            <a:ext cx="187325" cy="398145"/>
            <a:chOff x="2028907" y="8610241"/>
            <a:chExt cx="187325" cy="398145"/>
          </a:xfrm>
        </p:grpSpPr>
        <p:sp>
          <p:nvSpPr>
            <p:cNvPr id="508" name="object 508"/>
            <p:cNvSpPr/>
            <p:nvPr/>
          </p:nvSpPr>
          <p:spPr>
            <a:xfrm>
              <a:off x="2065473" y="8713649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-17462" y="1892"/>
                  </a:moveTo>
                  <a:lnTo>
                    <a:pt x="17462" y="1892"/>
                  </a:lnTo>
                </a:path>
              </a:pathLst>
            </a:custGeom>
            <a:ln w="3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064500" y="8653841"/>
              <a:ext cx="1270" cy="60325"/>
            </a:xfrm>
            <a:custGeom>
              <a:avLst/>
              <a:gdLst/>
              <a:ahLst/>
              <a:cxnLst/>
              <a:rect l="l" t="t" r="r" b="b"/>
              <a:pathLst>
                <a:path w="1269" h="60325">
                  <a:moveTo>
                    <a:pt x="973" y="59807"/>
                  </a:moveTo>
                  <a:lnTo>
                    <a:pt x="700" y="32194"/>
                  </a:lnTo>
                  <a:lnTo>
                    <a:pt x="507" y="16759"/>
                  </a:lnTo>
                  <a:lnTo>
                    <a:pt x="304" y="7897"/>
                  </a:lnTo>
                  <a:lnTo>
                    <a:pt x="0" y="0"/>
                  </a:lnTo>
                </a:path>
              </a:pathLst>
            </a:custGeom>
            <a:ln w="33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063471" y="863502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1029" y="18817"/>
                  </a:moveTo>
                  <a:lnTo>
                    <a:pt x="514" y="6439"/>
                  </a:lnTo>
                  <a:lnTo>
                    <a:pt x="0" y="0"/>
                  </a:lnTo>
                </a:path>
              </a:pathLst>
            </a:custGeom>
            <a:ln w="33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062829" y="8628585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4">
                  <a:moveTo>
                    <a:pt x="642" y="6438"/>
                  </a:moveTo>
                  <a:lnTo>
                    <a:pt x="127" y="0"/>
                  </a:lnTo>
                  <a:lnTo>
                    <a:pt x="0" y="5560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062829" y="8634146"/>
              <a:ext cx="1905" cy="241300"/>
            </a:xfrm>
            <a:custGeom>
              <a:avLst/>
              <a:gdLst/>
              <a:ahLst/>
              <a:cxnLst/>
              <a:rect l="l" t="t" r="r" b="b"/>
              <a:pathLst>
                <a:path w="1905" h="241300">
                  <a:moveTo>
                    <a:pt x="794" y="-15356"/>
                  </a:moveTo>
                  <a:lnTo>
                    <a:pt x="794" y="256480"/>
                  </a:lnTo>
                </a:path>
              </a:pathLst>
            </a:custGeom>
            <a:ln w="323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064419" y="8875270"/>
              <a:ext cx="1905" cy="67310"/>
            </a:xfrm>
            <a:custGeom>
              <a:avLst/>
              <a:gdLst/>
              <a:ahLst/>
              <a:cxnLst/>
              <a:rect l="l" t="t" r="r" b="b"/>
              <a:pathLst>
                <a:path w="1905" h="67309">
                  <a:moveTo>
                    <a:pt x="0" y="0"/>
                  </a:moveTo>
                  <a:lnTo>
                    <a:pt x="362" y="23121"/>
                  </a:lnTo>
                  <a:lnTo>
                    <a:pt x="659" y="37815"/>
                  </a:lnTo>
                  <a:lnTo>
                    <a:pt x="1047" y="50367"/>
                  </a:lnTo>
                  <a:lnTo>
                    <a:pt x="1684" y="67066"/>
                  </a:lnTo>
                </a:path>
              </a:pathLst>
            </a:custGeom>
            <a:ln w="29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066103" y="8942336"/>
              <a:ext cx="3175" cy="39370"/>
            </a:xfrm>
            <a:custGeom>
              <a:avLst/>
              <a:gdLst/>
              <a:ahLst/>
              <a:cxnLst/>
              <a:rect l="l" t="t" r="r" b="b"/>
              <a:pathLst>
                <a:path w="3175" h="39370">
                  <a:moveTo>
                    <a:pt x="0" y="0"/>
                  </a:moveTo>
                  <a:lnTo>
                    <a:pt x="653" y="16259"/>
                  </a:lnTo>
                  <a:lnTo>
                    <a:pt x="1150" y="25733"/>
                  </a:lnTo>
                  <a:lnTo>
                    <a:pt x="1743" y="32069"/>
                  </a:lnTo>
                  <a:lnTo>
                    <a:pt x="2683" y="38917"/>
                  </a:lnTo>
                </a:path>
              </a:pathLst>
            </a:custGeom>
            <a:ln w="30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068787" y="8981253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0" y="0"/>
                  </a:moveTo>
                  <a:lnTo>
                    <a:pt x="1596" y="11093"/>
                  </a:lnTo>
                  <a:lnTo>
                    <a:pt x="3215" y="8218"/>
                  </a:lnTo>
                </a:path>
              </a:pathLst>
            </a:custGeom>
            <a:ln w="31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6" name="object 51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028907" y="8610241"/>
              <a:ext cx="186903" cy="175139"/>
            </a:xfrm>
            <a:prstGeom prst="rect">
              <a:avLst/>
            </a:prstGeom>
          </p:spPr>
        </p:pic>
      </p:grpSp>
      <p:pic>
        <p:nvPicPr>
          <p:cNvPr id="517" name="object 517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271123" y="8578928"/>
            <a:ext cx="218997" cy="229166"/>
          </a:xfrm>
          <a:prstGeom prst="rect">
            <a:avLst/>
          </a:prstGeom>
        </p:spPr>
      </p:pic>
      <p:grpSp>
        <p:nvGrpSpPr>
          <p:cNvPr id="518" name="object 518"/>
          <p:cNvGrpSpPr/>
          <p:nvPr/>
        </p:nvGrpSpPr>
        <p:grpSpPr>
          <a:xfrm>
            <a:off x="2554086" y="8441043"/>
            <a:ext cx="456565" cy="561340"/>
            <a:chOff x="2554086" y="8441043"/>
            <a:chExt cx="456565" cy="561340"/>
          </a:xfrm>
        </p:grpSpPr>
        <p:pic>
          <p:nvPicPr>
            <p:cNvPr id="519" name="object 51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554086" y="8535203"/>
              <a:ext cx="268876" cy="466986"/>
            </a:xfrm>
            <a:prstGeom prst="rect">
              <a:avLst/>
            </a:prstGeom>
          </p:spPr>
        </p:pic>
        <p:sp>
          <p:nvSpPr>
            <p:cNvPr id="520" name="object 520"/>
            <p:cNvSpPr/>
            <p:nvPr/>
          </p:nvSpPr>
          <p:spPr>
            <a:xfrm>
              <a:off x="2851187" y="8474542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5351" y="7216"/>
                  </a:moveTo>
                  <a:lnTo>
                    <a:pt x="4491" y="6528"/>
                  </a:lnTo>
                  <a:lnTo>
                    <a:pt x="3630" y="5840"/>
                  </a:lnTo>
                </a:path>
                <a:path w="5714" h="7620">
                  <a:moveTo>
                    <a:pt x="3630" y="5840"/>
                  </a:moveTo>
                  <a:lnTo>
                    <a:pt x="1911" y="44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849276" y="846482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1911" y="9721"/>
                  </a:moveTo>
                  <a:lnTo>
                    <a:pt x="0" y="5257"/>
                  </a:lnTo>
                  <a:lnTo>
                    <a:pt x="3268" y="0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852545" y="8458570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0" y="6249"/>
                  </a:moveTo>
                  <a:lnTo>
                    <a:pt x="3269" y="991"/>
                  </a:lnTo>
                  <a:lnTo>
                    <a:pt x="14809" y="0"/>
                  </a:lnTo>
                </a:path>
              </a:pathLst>
            </a:custGeom>
            <a:ln w="34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867354" y="8458134"/>
              <a:ext cx="31115" cy="8255"/>
            </a:xfrm>
            <a:custGeom>
              <a:avLst/>
              <a:gdLst/>
              <a:ahLst/>
              <a:cxnLst/>
              <a:rect l="l" t="t" r="r" b="b"/>
              <a:pathLst>
                <a:path w="31114" h="8254">
                  <a:moveTo>
                    <a:pt x="0" y="436"/>
                  </a:moveTo>
                  <a:lnTo>
                    <a:pt x="6968" y="0"/>
                  </a:lnTo>
                  <a:lnTo>
                    <a:pt x="12471" y="664"/>
                  </a:lnTo>
                  <a:lnTo>
                    <a:pt x="19369" y="3159"/>
                  </a:lnTo>
                  <a:lnTo>
                    <a:pt x="30525" y="8212"/>
                  </a:lnTo>
                </a:path>
              </a:pathLst>
            </a:custGeom>
            <a:ln w="34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897880" y="8466347"/>
              <a:ext cx="40005" cy="31115"/>
            </a:xfrm>
            <a:custGeom>
              <a:avLst/>
              <a:gdLst/>
              <a:ahLst/>
              <a:cxnLst/>
              <a:rect l="l" t="t" r="r" b="b"/>
              <a:pathLst>
                <a:path w="40005" h="31115">
                  <a:moveTo>
                    <a:pt x="0" y="0"/>
                  </a:moveTo>
                  <a:lnTo>
                    <a:pt x="11302" y="5410"/>
                  </a:lnTo>
                  <a:lnTo>
                    <a:pt x="19230" y="10408"/>
                  </a:lnTo>
                  <a:lnTo>
                    <a:pt x="27525" y="17865"/>
                  </a:lnTo>
                  <a:lnTo>
                    <a:pt x="39932" y="30658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937812" y="8497005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30" h="58420">
                  <a:moveTo>
                    <a:pt x="0" y="0"/>
                  </a:moveTo>
                  <a:lnTo>
                    <a:pt x="12352" y="13222"/>
                  </a:lnTo>
                  <a:lnTo>
                    <a:pt x="20268" y="23691"/>
                  </a:lnTo>
                  <a:lnTo>
                    <a:pt x="27164" y="36860"/>
                  </a:lnTo>
                  <a:lnTo>
                    <a:pt x="36459" y="58185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974271" y="8555191"/>
              <a:ext cx="19685" cy="85090"/>
            </a:xfrm>
            <a:custGeom>
              <a:avLst/>
              <a:gdLst/>
              <a:ahLst/>
              <a:cxnLst/>
              <a:rect l="l" t="t" r="r" b="b"/>
              <a:pathLst>
                <a:path w="19685" h="85090">
                  <a:moveTo>
                    <a:pt x="0" y="0"/>
                  </a:moveTo>
                  <a:lnTo>
                    <a:pt x="9026" y="21736"/>
                  </a:lnTo>
                  <a:lnTo>
                    <a:pt x="14043" y="37790"/>
                  </a:lnTo>
                  <a:lnTo>
                    <a:pt x="16859" y="56087"/>
                  </a:lnTo>
                  <a:lnTo>
                    <a:pt x="19280" y="84556"/>
                  </a:lnTo>
                </a:path>
              </a:pathLst>
            </a:custGeom>
            <a:ln w="31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986141" y="8639748"/>
              <a:ext cx="9525" cy="101600"/>
            </a:xfrm>
            <a:custGeom>
              <a:avLst/>
              <a:gdLst/>
              <a:ahLst/>
              <a:cxnLst/>
              <a:rect l="l" t="t" r="r" b="b"/>
              <a:pathLst>
                <a:path w="9525" h="101600">
                  <a:moveTo>
                    <a:pt x="7410" y="0"/>
                  </a:moveTo>
                  <a:lnTo>
                    <a:pt x="9415" y="28732"/>
                  </a:lnTo>
                  <a:lnTo>
                    <a:pt x="9311" y="48876"/>
                  </a:lnTo>
                  <a:lnTo>
                    <a:pt x="6404" y="69940"/>
                  </a:lnTo>
                  <a:lnTo>
                    <a:pt x="0" y="101433"/>
                  </a:lnTo>
                </a:path>
              </a:pathLst>
            </a:custGeom>
            <a:ln w="30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947280" y="8741181"/>
              <a:ext cx="39370" cy="104139"/>
            </a:xfrm>
            <a:custGeom>
              <a:avLst/>
              <a:gdLst/>
              <a:ahLst/>
              <a:cxnLst/>
              <a:rect l="l" t="t" r="r" b="b"/>
              <a:pathLst>
                <a:path w="39369" h="104140">
                  <a:moveTo>
                    <a:pt x="38860" y="0"/>
                  </a:moveTo>
                  <a:lnTo>
                    <a:pt x="31965" y="31530"/>
                  </a:lnTo>
                  <a:lnTo>
                    <a:pt x="25618" y="52853"/>
                  </a:lnTo>
                  <a:lnTo>
                    <a:pt x="16177" y="73700"/>
                  </a:lnTo>
                  <a:lnTo>
                    <a:pt x="0" y="103802"/>
                  </a:lnTo>
                </a:path>
              </a:pathLst>
            </a:custGeom>
            <a:ln w="29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879719" y="8844984"/>
              <a:ext cx="67945" cy="91440"/>
            </a:xfrm>
            <a:custGeom>
              <a:avLst/>
              <a:gdLst/>
              <a:ahLst/>
              <a:cxnLst/>
              <a:rect l="l" t="t" r="r" b="b"/>
              <a:pathLst>
                <a:path w="67944" h="91440">
                  <a:moveTo>
                    <a:pt x="67561" y="0"/>
                  </a:moveTo>
                  <a:lnTo>
                    <a:pt x="50935" y="29900"/>
                  </a:lnTo>
                  <a:lnTo>
                    <a:pt x="38355" y="49339"/>
                  </a:lnTo>
                  <a:lnTo>
                    <a:pt x="23488" y="66841"/>
                  </a:lnTo>
                  <a:lnTo>
                    <a:pt x="0" y="90931"/>
                  </a:lnTo>
                </a:path>
              </a:pathLst>
            </a:custGeom>
            <a:ln w="28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0" name="object 530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1798854" y="8483083"/>
            <a:ext cx="179007" cy="418818"/>
          </a:xfrm>
          <a:prstGeom prst="rect">
            <a:avLst/>
          </a:prstGeom>
        </p:spPr>
      </p:pic>
      <p:pic>
        <p:nvPicPr>
          <p:cNvPr id="531" name="object 53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207812" y="8533294"/>
            <a:ext cx="315939" cy="240237"/>
          </a:xfrm>
          <a:prstGeom prst="rect">
            <a:avLst/>
          </a:prstGeom>
        </p:spPr>
      </p:pic>
      <p:pic>
        <p:nvPicPr>
          <p:cNvPr id="532" name="object 53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647716" y="8446803"/>
            <a:ext cx="129783" cy="410213"/>
          </a:xfrm>
          <a:prstGeom prst="rect">
            <a:avLst/>
          </a:prstGeom>
        </p:spPr>
      </p:pic>
      <p:pic>
        <p:nvPicPr>
          <p:cNvPr id="533" name="object 533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957472" y="8567467"/>
            <a:ext cx="166255" cy="364828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170805" y="8571622"/>
            <a:ext cx="161736" cy="185116"/>
          </a:xfrm>
          <a:prstGeom prst="rect">
            <a:avLst/>
          </a:prstGeom>
        </p:spPr>
      </p:pic>
      <p:grpSp>
        <p:nvGrpSpPr>
          <p:cNvPr id="535" name="object 535"/>
          <p:cNvGrpSpPr/>
          <p:nvPr/>
        </p:nvGrpSpPr>
        <p:grpSpPr>
          <a:xfrm>
            <a:off x="4442233" y="8442735"/>
            <a:ext cx="462915" cy="581660"/>
            <a:chOff x="4442233" y="8442735"/>
            <a:chExt cx="462915" cy="581660"/>
          </a:xfrm>
        </p:grpSpPr>
        <p:sp>
          <p:nvSpPr>
            <p:cNvPr id="536" name="object 536"/>
            <p:cNvSpPr/>
            <p:nvPr/>
          </p:nvSpPr>
          <p:spPr>
            <a:xfrm>
              <a:off x="4459946" y="870317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486" y="0"/>
                  </a:moveTo>
                </a:path>
                <a:path w="635" h="634">
                  <a:moveTo>
                    <a:pt x="372" y="0"/>
                  </a:move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4459689" y="870363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257" y="0"/>
                  </a:moveTo>
                  <a:lnTo>
                    <a:pt x="0" y="458"/>
                  </a:lnTo>
                  <a:lnTo>
                    <a:pt x="1806" y="1258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4461495" y="8704890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0" y="0"/>
                  </a:moveTo>
                  <a:lnTo>
                    <a:pt x="1806" y="799"/>
                  </a:lnTo>
                  <a:lnTo>
                    <a:pt x="8095" y="511"/>
                  </a:lnTo>
                </a:path>
              </a:pathLst>
            </a:custGeom>
            <a:ln w="34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469591" y="8700300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5101"/>
                  </a:moveTo>
                  <a:lnTo>
                    <a:pt x="6288" y="4812"/>
                  </a:lnTo>
                  <a:lnTo>
                    <a:pt x="17936" y="0"/>
                  </a:lnTo>
                </a:path>
              </a:pathLst>
            </a:custGeom>
            <a:ln w="34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487527" y="8684268"/>
              <a:ext cx="27305" cy="16510"/>
            </a:xfrm>
            <a:custGeom>
              <a:avLst/>
              <a:gdLst/>
              <a:ahLst/>
              <a:cxnLst/>
              <a:rect l="l" t="t" r="r" b="b"/>
              <a:pathLst>
                <a:path w="27304" h="16509">
                  <a:moveTo>
                    <a:pt x="0" y="16032"/>
                  </a:moveTo>
                  <a:lnTo>
                    <a:pt x="6976" y="13074"/>
                  </a:lnTo>
                  <a:lnTo>
                    <a:pt x="12130" y="10418"/>
                  </a:lnTo>
                  <a:lnTo>
                    <a:pt x="18008" y="6561"/>
                  </a:lnTo>
                  <a:lnTo>
                    <a:pt x="27156" y="0"/>
                  </a:lnTo>
                </a:path>
              </a:pathLst>
            </a:custGeom>
            <a:ln w="34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514684" y="8656113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0" y="28154"/>
                  </a:moveTo>
                  <a:lnTo>
                    <a:pt x="9219" y="21403"/>
                  </a:lnTo>
                  <a:lnTo>
                    <a:pt x="15597" y="16220"/>
                  </a:lnTo>
                  <a:lnTo>
                    <a:pt x="22108" y="9965"/>
                  </a:lnTo>
                  <a:lnTo>
                    <a:pt x="31727" y="0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546411" y="8619116"/>
              <a:ext cx="29209" cy="37465"/>
            </a:xfrm>
            <a:custGeom>
              <a:avLst/>
              <a:gdLst/>
              <a:ahLst/>
              <a:cxnLst/>
              <a:rect l="l" t="t" r="r" b="b"/>
              <a:pathLst>
                <a:path w="29210" h="37465">
                  <a:moveTo>
                    <a:pt x="0" y="36996"/>
                  </a:moveTo>
                  <a:lnTo>
                    <a:pt x="9570" y="26892"/>
                  </a:lnTo>
                  <a:lnTo>
                    <a:pt x="15748" y="19671"/>
                  </a:lnTo>
                  <a:lnTo>
                    <a:pt x="21219" y="11863"/>
                  </a:lnTo>
                  <a:lnTo>
                    <a:pt x="28674" y="0"/>
                  </a:lnTo>
                </a:path>
              </a:pathLst>
            </a:custGeom>
            <a:ln w="32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575085" y="8580534"/>
              <a:ext cx="17780" cy="38735"/>
            </a:xfrm>
            <a:custGeom>
              <a:avLst/>
              <a:gdLst/>
              <a:ahLst/>
              <a:cxnLst/>
              <a:rect l="l" t="t" r="r" b="b"/>
              <a:pathLst>
                <a:path w="17779" h="38734">
                  <a:moveTo>
                    <a:pt x="0" y="38582"/>
                  </a:moveTo>
                  <a:lnTo>
                    <a:pt x="7282" y="26694"/>
                  </a:lnTo>
                  <a:lnTo>
                    <a:pt x="11549" y="18712"/>
                  </a:lnTo>
                  <a:lnTo>
                    <a:pt x="14456" y="11020"/>
                  </a:lnTo>
                  <a:lnTo>
                    <a:pt x="17660" y="0"/>
                  </a:lnTo>
                </a:path>
              </a:pathLst>
            </a:custGeom>
            <a:ln w="32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592746" y="8548625"/>
              <a:ext cx="4445" cy="32384"/>
            </a:xfrm>
            <a:custGeom>
              <a:avLst/>
              <a:gdLst/>
              <a:ahLst/>
              <a:cxnLst/>
              <a:rect l="l" t="t" r="r" b="b"/>
              <a:pathLst>
                <a:path w="4445" h="32384">
                  <a:moveTo>
                    <a:pt x="0" y="31908"/>
                  </a:moveTo>
                  <a:lnTo>
                    <a:pt x="2958" y="20992"/>
                  </a:lnTo>
                  <a:lnTo>
                    <a:pt x="4148" y="14030"/>
                  </a:lnTo>
                  <a:lnTo>
                    <a:pt x="3755" y="8029"/>
                  </a:lnTo>
                  <a:lnTo>
                    <a:pt x="1963" y="0"/>
                  </a:lnTo>
                </a:path>
              </a:pathLst>
            </a:custGeom>
            <a:ln w="32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580904" y="8530252"/>
              <a:ext cx="13970" cy="18415"/>
            </a:xfrm>
            <a:custGeom>
              <a:avLst/>
              <a:gdLst/>
              <a:ahLst/>
              <a:cxnLst/>
              <a:rect l="l" t="t" r="r" b="b"/>
              <a:pathLst>
                <a:path w="13970" h="18415">
                  <a:moveTo>
                    <a:pt x="13805" y="18372"/>
                  </a:moveTo>
                  <a:lnTo>
                    <a:pt x="10564" y="4984"/>
                  </a:lnTo>
                  <a:lnTo>
                    <a:pt x="0" y="0"/>
                  </a:lnTo>
                </a:path>
              </a:pathLst>
            </a:custGeom>
            <a:ln w="32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556108" y="8526394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24795" y="3858"/>
                  </a:moveTo>
                  <a:lnTo>
                    <a:pt x="18465" y="1039"/>
                  </a:lnTo>
                  <a:lnTo>
                    <a:pt x="13772" y="0"/>
                  </a:lnTo>
                  <a:lnTo>
                    <a:pt x="8392" y="650"/>
                  </a:lnTo>
                  <a:lnTo>
                    <a:pt x="0" y="2900"/>
                  </a:lnTo>
                </a:path>
              </a:pathLst>
            </a:custGeom>
            <a:ln w="33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529060" y="8529294"/>
              <a:ext cx="27305" cy="15240"/>
            </a:xfrm>
            <a:custGeom>
              <a:avLst/>
              <a:gdLst/>
              <a:ahLst/>
              <a:cxnLst/>
              <a:rect l="l" t="t" r="r" b="b"/>
              <a:pathLst>
                <a:path w="27304" h="15240">
                  <a:moveTo>
                    <a:pt x="27047" y="0"/>
                  </a:moveTo>
                  <a:lnTo>
                    <a:pt x="18620" y="2494"/>
                  </a:lnTo>
                  <a:lnTo>
                    <a:pt x="12993" y="4851"/>
                  </a:lnTo>
                  <a:lnTo>
                    <a:pt x="7631" y="8445"/>
                  </a:lnTo>
                  <a:lnTo>
                    <a:pt x="0" y="14647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509267" y="8543942"/>
              <a:ext cx="20320" cy="26034"/>
            </a:xfrm>
            <a:custGeom>
              <a:avLst/>
              <a:gdLst/>
              <a:ahLst/>
              <a:cxnLst/>
              <a:rect l="l" t="t" r="r" b="b"/>
              <a:pathLst>
                <a:path w="20320" h="26034">
                  <a:moveTo>
                    <a:pt x="19792" y="0"/>
                  </a:moveTo>
                  <a:lnTo>
                    <a:pt x="12274" y="6372"/>
                  </a:lnTo>
                  <a:lnTo>
                    <a:pt x="7706" y="11155"/>
                  </a:lnTo>
                  <a:lnTo>
                    <a:pt x="4233" y="16740"/>
                  </a:lnTo>
                  <a:lnTo>
                    <a:pt x="0" y="25520"/>
                  </a:lnTo>
                </a:path>
              </a:pathLst>
            </a:custGeom>
            <a:ln w="33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503357" y="8569462"/>
              <a:ext cx="6350" cy="29845"/>
            </a:xfrm>
            <a:custGeom>
              <a:avLst/>
              <a:gdLst/>
              <a:ahLst/>
              <a:cxnLst/>
              <a:rect l="l" t="t" r="r" b="b"/>
              <a:pathLst>
                <a:path w="6350" h="29845">
                  <a:moveTo>
                    <a:pt x="5910" y="0"/>
                  </a:moveTo>
                  <a:lnTo>
                    <a:pt x="1913" y="8842"/>
                  </a:lnTo>
                  <a:lnTo>
                    <a:pt x="90" y="14867"/>
                  </a:lnTo>
                  <a:lnTo>
                    <a:pt x="0" y="20846"/>
                  </a:lnTo>
                  <a:lnTo>
                    <a:pt x="1201" y="29549"/>
                  </a:lnTo>
                </a:path>
              </a:pathLst>
            </a:custGeom>
            <a:ln w="32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504558" y="8599011"/>
              <a:ext cx="15240" cy="25400"/>
            </a:xfrm>
            <a:custGeom>
              <a:avLst/>
              <a:gdLst/>
              <a:ahLst/>
              <a:cxnLst/>
              <a:rect l="l" t="t" r="r" b="b"/>
              <a:pathLst>
                <a:path w="15239" h="25400">
                  <a:moveTo>
                    <a:pt x="0" y="0"/>
                  </a:moveTo>
                  <a:lnTo>
                    <a:pt x="1504" y="8637"/>
                  </a:lnTo>
                  <a:lnTo>
                    <a:pt x="3532" y="14159"/>
                  </a:lnTo>
                  <a:lnTo>
                    <a:pt x="7458" y="18945"/>
                  </a:lnTo>
                  <a:lnTo>
                    <a:pt x="14657" y="25374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519216" y="8624386"/>
              <a:ext cx="33655" cy="15875"/>
            </a:xfrm>
            <a:custGeom>
              <a:avLst/>
              <a:gdLst/>
              <a:ahLst/>
              <a:cxnLst/>
              <a:rect l="l" t="t" r="r" b="b"/>
              <a:pathLst>
                <a:path w="33654" h="15875">
                  <a:moveTo>
                    <a:pt x="0" y="0"/>
                  </a:moveTo>
                  <a:lnTo>
                    <a:pt x="7492" y="6277"/>
                  </a:lnTo>
                  <a:lnTo>
                    <a:pt x="13473" y="10002"/>
                  </a:lnTo>
                  <a:lnTo>
                    <a:pt x="21078" y="12643"/>
                  </a:lnTo>
                  <a:lnTo>
                    <a:pt x="33443" y="15669"/>
                  </a:lnTo>
                </a:path>
              </a:pathLst>
            </a:custGeom>
            <a:ln w="331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552659" y="8640055"/>
              <a:ext cx="46355" cy="5080"/>
            </a:xfrm>
            <a:custGeom>
              <a:avLst/>
              <a:gdLst/>
              <a:ahLst/>
              <a:cxnLst/>
              <a:rect l="l" t="t" r="r" b="b"/>
              <a:pathLst>
                <a:path w="46354" h="5079">
                  <a:moveTo>
                    <a:pt x="0" y="0"/>
                  </a:moveTo>
                  <a:lnTo>
                    <a:pt x="12561" y="2844"/>
                  </a:lnTo>
                  <a:lnTo>
                    <a:pt x="21546" y="4215"/>
                  </a:lnTo>
                  <a:lnTo>
                    <a:pt x="31272" y="4491"/>
                  </a:lnTo>
                  <a:lnTo>
                    <a:pt x="46055" y="4052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598715" y="8638583"/>
              <a:ext cx="46990" cy="5715"/>
            </a:xfrm>
            <a:custGeom>
              <a:avLst/>
              <a:gdLst/>
              <a:ahLst/>
              <a:cxnLst/>
              <a:rect l="l" t="t" r="r" b="b"/>
              <a:pathLst>
                <a:path w="46989" h="5715">
                  <a:moveTo>
                    <a:pt x="0" y="5524"/>
                  </a:moveTo>
                  <a:lnTo>
                    <a:pt x="14790" y="4936"/>
                  </a:lnTo>
                  <a:lnTo>
                    <a:pt x="24562" y="4164"/>
                  </a:lnTo>
                  <a:lnTo>
                    <a:pt x="33675" y="2691"/>
                  </a:lnTo>
                  <a:lnTo>
                    <a:pt x="46487" y="0"/>
                  </a:lnTo>
                </a:path>
              </a:pathLst>
            </a:custGeom>
            <a:ln w="32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645202" y="8628562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59">
                  <a:moveTo>
                    <a:pt x="0" y="10021"/>
                  </a:moveTo>
                  <a:lnTo>
                    <a:pt x="12625" y="7258"/>
                  </a:lnTo>
                  <a:lnTo>
                    <a:pt x="20436" y="5294"/>
                  </a:lnTo>
                  <a:lnTo>
                    <a:pt x="26675" y="3187"/>
                  </a:lnTo>
                  <a:lnTo>
                    <a:pt x="34584" y="0"/>
                  </a:lnTo>
                </a:path>
              </a:pathLst>
            </a:custGeom>
            <a:ln w="31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679787" y="8619704"/>
              <a:ext cx="16510" cy="8890"/>
            </a:xfrm>
            <a:custGeom>
              <a:avLst/>
              <a:gdLst/>
              <a:ahLst/>
              <a:cxnLst/>
              <a:rect l="l" t="t" r="r" b="b"/>
              <a:pathLst>
                <a:path w="16510" h="8890">
                  <a:moveTo>
                    <a:pt x="0" y="8858"/>
                  </a:moveTo>
                  <a:lnTo>
                    <a:pt x="13099" y="3470"/>
                  </a:lnTo>
                  <a:lnTo>
                    <a:pt x="16094" y="0"/>
                  </a:lnTo>
                </a:path>
              </a:pathLst>
            </a:custGeom>
            <a:ln w="32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693219" y="861623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2662" y="3469"/>
                  </a:moveTo>
                  <a:lnTo>
                    <a:pt x="5656" y="0"/>
                  </a:lnTo>
                  <a:lnTo>
                    <a:pt x="0" y="1511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676927" y="8617746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10" h="10159">
                  <a:moveTo>
                    <a:pt x="16292" y="0"/>
                  </a:moveTo>
                  <a:lnTo>
                    <a:pt x="10635" y="1512"/>
                  </a:lnTo>
                  <a:lnTo>
                    <a:pt x="0" y="10118"/>
                  </a:lnTo>
                </a:path>
              </a:pathLst>
            </a:custGeom>
            <a:ln w="34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655364" y="8627865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21563" y="0"/>
                  </a:moveTo>
                  <a:lnTo>
                    <a:pt x="15243" y="5206"/>
                  </a:lnTo>
                  <a:lnTo>
                    <a:pt x="10890" y="9381"/>
                  </a:lnTo>
                  <a:lnTo>
                    <a:pt x="6483" y="14718"/>
                  </a:lnTo>
                  <a:lnTo>
                    <a:pt x="0" y="23414"/>
                  </a:lnTo>
                </a:path>
              </a:pathLst>
            </a:custGeom>
            <a:ln w="342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636802" y="8651280"/>
              <a:ext cx="19050" cy="33655"/>
            </a:xfrm>
            <a:custGeom>
              <a:avLst/>
              <a:gdLst/>
              <a:ahLst/>
              <a:cxnLst/>
              <a:rect l="l" t="t" r="r" b="b"/>
              <a:pathLst>
                <a:path w="19050" h="33654">
                  <a:moveTo>
                    <a:pt x="18561" y="0"/>
                  </a:moveTo>
                  <a:lnTo>
                    <a:pt x="12124" y="8850"/>
                  </a:lnTo>
                  <a:lnTo>
                    <a:pt x="8045" y="15272"/>
                  </a:lnTo>
                  <a:lnTo>
                    <a:pt x="4584" y="22387"/>
                  </a:lnTo>
                  <a:lnTo>
                    <a:pt x="0" y="33321"/>
                  </a:lnTo>
                </a:path>
              </a:pathLst>
            </a:custGeom>
            <a:ln w="33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628889" y="8684601"/>
              <a:ext cx="8255" cy="37465"/>
            </a:xfrm>
            <a:custGeom>
              <a:avLst/>
              <a:gdLst/>
              <a:ahLst/>
              <a:cxnLst/>
              <a:rect l="l" t="t" r="r" b="b"/>
              <a:pathLst>
                <a:path w="8254" h="37465">
                  <a:moveTo>
                    <a:pt x="7913" y="0"/>
                  </a:moveTo>
                  <a:lnTo>
                    <a:pt x="3495" y="10988"/>
                  </a:lnTo>
                  <a:lnTo>
                    <a:pt x="1198" y="18489"/>
                  </a:lnTo>
                  <a:lnTo>
                    <a:pt x="280" y="25956"/>
                  </a:lnTo>
                  <a:lnTo>
                    <a:pt x="0" y="36844"/>
                  </a:lnTo>
                </a:path>
              </a:pathLst>
            </a:custGeom>
            <a:ln w="32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628859" y="8721445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4">
                  <a:moveTo>
                    <a:pt x="29" y="0"/>
                  </a:moveTo>
                  <a:lnTo>
                    <a:pt x="0" y="10813"/>
                  </a:lnTo>
                  <a:lnTo>
                    <a:pt x="839" y="17762"/>
                  </a:lnTo>
                  <a:lnTo>
                    <a:pt x="3314" y="23858"/>
                  </a:lnTo>
                  <a:lnTo>
                    <a:pt x="8187" y="32110"/>
                  </a:lnTo>
                </a:path>
              </a:pathLst>
            </a:custGeom>
            <a:ln w="32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637047" y="8753556"/>
              <a:ext cx="23495" cy="20955"/>
            </a:xfrm>
            <a:custGeom>
              <a:avLst/>
              <a:gdLst/>
              <a:ahLst/>
              <a:cxnLst/>
              <a:rect l="l" t="t" r="r" b="b"/>
              <a:pathLst>
                <a:path w="23495" h="20954">
                  <a:moveTo>
                    <a:pt x="0" y="0"/>
                  </a:moveTo>
                  <a:lnTo>
                    <a:pt x="5110" y="8072"/>
                  </a:lnTo>
                  <a:lnTo>
                    <a:pt x="9244" y="12910"/>
                  </a:lnTo>
                  <a:lnTo>
                    <a:pt x="14590" y="16446"/>
                  </a:lnTo>
                  <a:lnTo>
                    <a:pt x="23333" y="20612"/>
                  </a:lnTo>
                </a:path>
              </a:pathLst>
            </a:custGeom>
            <a:ln w="32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660381" y="8774168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0" y="0"/>
                  </a:moveTo>
                  <a:lnTo>
                    <a:pt x="8898" y="3915"/>
                  </a:lnTo>
                  <a:lnTo>
                    <a:pt x="15330" y="5694"/>
                  </a:lnTo>
                  <a:lnTo>
                    <a:pt x="22413" y="5764"/>
                  </a:lnTo>
                  <a:lnTo>
                    <a:pt x="33265" y="4550"/>
                  </a:lnTo>
                </a:path>
              </a:pathLst>
            </a:custGeom>
            <a:ln w="32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693646" y="8768687"/>
              <a:ext cx="34290" cy="10160"/>
            </a:xfrm>
            <a:custGeom>
              <a:avLst/>
              <a:gdLst/>
              <a:ahLst/>
              <a:cxnLst/>
              <a:rect l="l" t="t" r="r" b="b"/>
              <a:pathLst>
                <a:path w="34289" h="10159">
                  <a:moveTo>
                    <a:pt x="0" y="10031"/>
                  </a:moveTo>
                  <a:lnTo>
                    <a:pt x="10866" y="8590"/>
                  </a:lnTo>
                  <a:lnTo>
                    <a:pt x="18049" y="7065"/>
                  </a:lnTo>
                  <a:lnTo>
                    <a:pt x="24752" y="4515"/>
                  </a:lnTo>
                  <a:lnTo>
                    <a:pt x="34181" y="0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728384" y="8466516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14"/>
                  </a:moveTo>
                  <a:lnTo>
                    <a:pt x="1895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721828" y="8464855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556" y="1661"/>
                  </a:moveTo>
                  <a:lnTo>
                    <a:pt x="5065" y="143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715865" y="8461653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09">
                  <a:moveTo>
                    <a:pt x="5962" y="3202"/>
                  </a:moveTo>
                  <a:lnTo>
                    <a:pt x="897" y="1770"/>
                  </a:lnTo>
                  <a:lnTo>
                    <a:pt x="0" y="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714968" y="8459882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897" y="1771"/>
                  </a:moveTo>
                  <a:lnTo>
                    <a:pt x="0" y="0"/>
                  </a:lnTo>
                  <a:lnTo>
                    <a:pt x="9810" y="2597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724778" y="8462479"/>
              <a:ext cx="31115" cy="13970"/>
            </a:xfrm>
            <a:custGeom>
              <a:avLst/>
              <a:gdLst/>
              <a:ahLst/>
              <a:cxnLst/>
              <a:rect l="l" t="t" r="r" b="b"/>
              <a:pathLst>
                <a:path w="31114" h="13970">
                  <a:moveTo>
                    <a:pt x="0" y="0"/>
                  </a:moveTo>
                  <a:lnTo>
                    <a:pt x="5997" y="1678"/>
                  </a:lnTo>
                  <a:lnTo>
                    <a:pt x="11189" y="3687"/>
                  </a:lnTo>
                  <a:lnTo>
                    <a:pt x="18450" y="7331"/>
                  </a:lnTo>
                  <a:lnTo>
                    <a:pt x="30653" y="13913"/>
                  </a:lnTo>
                </a:path>
              </a:pathLst>
            </a:custGeom>
            <a:ln w="34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755432" y="8476393"/>
              <a:ext cx="46990" cy="34290"/>
            </a:xfrm>
            <a:custGeom>
              <a:avLst/>
              <a:gdLst/>
              <a:ahLst/>
              <a:cxnLst/>
              <a:rect l="l" t="t" r="r" b="b"/>
              <a:pathLst>
                <a:path w="46989" h="34290">
                  <a:moveTo>
                    <a:pt x="0" y="0"/>
                  </a:moveTo>
                  <a:lnTo>
                    <a:pt x="12453" y="6898"/>
                  </a:lnTo>
                  <a:lnTo>
                    <a:pt x="21465" y="12758"/>
                  </a:lnTo>
                  <a:lnTo>
                    <a:pt x="31409" y="20782"/>
                  </a:lnTo>
                  <a:lnTo>
                    <a:pt x="46660" y="34174"/>
                  </a:lnTo>
                </a:path>
              </a:pathLst>
            </a:custGeom>
            <a:ln w="33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802093" y="8510568"/>
              <a:ext cx="47625" cy="57785"/>
            </a:xfrm>
            <a:custGeom>
              <a:avLst/>
              <a:gdLst/>
              <a:ahLst/>
              <a:cxnLst/>
              <a:rect l="l" t="t" r="r" b="b"/>
              <a:pathLst>
                <a:path w="47625" h="57784">
                  <a:moveTo>
                    <a:pt x="0" y="0"/>
                  </a:moveTo>
                  <a:lnTo>
                    <a:pt x="15262" y="13752"/>
                  </a:lnTo>
                  <a:lnTo>
                    <a:pt x="25287" y="24298"/>
                  </a:lnTo>
                  <a:lnTo>
                    <a:pt x="34518" y="37004"/>
                  </a:lnTo>
                  <a:lnTo>
                    <a:pt x="47399" y="57236"/>
                  </a:lnTo>
                </a:path>
              </a:pathLst>
            </a:custGeom>
            <a:ln w="32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849492" y="8567804"/>
              <a:ext cx="32384" cy="78740"/>
            </a:xfrm>
            <a:custGeom>
              <a:avLst/>
              <a:gdLst/>
              <a:ahLst/>
              <a:cxnLst/>
              <a:rect l="l" t="t" r="r" b="b"/>
              <a:pathLst>
                <a:path w="32385" h="78740">
                  <a:moveTo>
                    <a:pt x="0" y="0"/>
                  </a:moveTo>
                  <a:lnTo>
                    <a:pt x="12637" y="20559"/>
                  </a:lnTo>
                  <a:lnTo>
                    <a:pt x="20165" y="35562"/>
                  </a:lnTo>
                  <a:lnTo>
                    <a:pt x="25568" y="52341"/>
                  </a:lnTo>
                  <a:lnTo>
                    <a:pt x="31831" y="78231"/>
                  </a:lnTo>
                </a:path>
              </a:pathLst>
            </a:custGeom>
            <a:ln w="30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881323" y="8646036"/>
              <a:ext cx="8890" cy="93980"/>
            </a:xfrm>
            <a:custGeom>
              <a:avLst/>
              <a:gdLst/>
              <a:ahLst/>
              <a:cxnLst/>
              <a:rect l="l" t="t" r="r" b="b"/>
              <a:pathLst>
                <a:path w="8889" h="93979">
                  <a:moveTo>
                    <a:pt x="0" y="0"/>
                  </a:moveTo>
                  <a:lnTo>
                    <a:pt x="5844" y="26127"/>
                  </a:lnTo>
                  <a:lnTo>
                    <a:pt x="8319" y="44565"/>
                  </a:lnTo>
                  <a:lnTo>
                    <a:pt x="7898" y="64069"/>
                  </a:lnTo>
                  <a:lnTo>
                    <a:pt x="5057" y="93395"/>
                  </a:lnTo>
                </a:path>
              </a:pathLst>
            </a:custGeom>
            <a:ln w="30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859573" y="8739432"/>
              <a:ext cx="27305" cy="100330"/>
            </a:xfrm>
            <a:custGeom>
              <a:avLst/>
              <a:gdLst/>
              <a:ahLst/>
              <a:cxnLst/>
              <a:rect l="l" t="t" r="r" b="b"/>
              <a:pathLst>
                <a:path w="27304" h="100329">
                  <a:moveTo>
                    <a:pt x="26807" y="0"/>
                  </a:moveTo>
                  <a:lnTo>
                    <a:pt x="23468" y="29431"/>
                  </a:lnTo>
                  <a:lnTo>
                    <a:pt x="19562" y="49674"/>
                  </a:lnTo>
                  <a:lnTo>
                    <a:pt x="12577" y="70115"/>
                  </a:lnTo>
                  <a:lnTo>
                    <a:pt x="0" y="100145"/>
                  </a:lnTo>
                </a:path>
              </a:pathLst>
            </a:custGeom>
            <a:ln w="295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801873" y="8839577"/>
              <a:ext cx="57785" cy="95885"/>
            </a:xfrm>
            <a:custGeom>
              <a:avLst/>
              <a:gdLst/>
              <a:ahLst/>
              <a:cxnLst/>
              <a:rect l="l" t="t" r="r" b="b"/>
              <a:pathLst>
                <a:path w="57785" h="95884">
                  <a:moveTo>
                    <a:pt x="57699" y="0"/>
                  </a:moveTo>
                  <a:lnTo>
                    <a:pt x="44639" y="29960"/>
                  </a:lnTo>
                  <a:lnTo>
                    <a:pt x="34275" y="49919"/>
                  </a:lnTo>
                  <a:lnTo>
                    <a:pt x="21198" y="68852"/>
                  </a:lnTo>
                  <a:lnTo>
                    <a:pt x="0" y="95732"/>
                  </a:lnTo>
                </a:path>
              </a:pathLst>
            </a:custGeom>
            <a:ln w="28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729334" y="8935310"/>
              <a:ext cx="73025" cy="74930"/>
            </a:xfrm>
            <a:custGeom>
              <a:avLst/>
              <a:gdLst/>
              <a:ahLst/>
              <a:cxnLst/>
              <a:rect l="l" t="t" r="r" b="b"/>
              <a:pathLst>
                <a:path w="73025" h="74929">
                  <a:moveTo>
                    <a:pt x="72538" y="0"/>
                  </a:moveTo>
                  <a:lnTo>
                    <a:pt x="51108" y="26552"/>
                  </a:lnTo>
                  <a:lnTo>
                    <a:pt x="36408" y="43186"/>
                  </a:lnTo>
                  <a:lnTo>
                    <a:pt x="21639" y="56906"/>
                  </a:lnTo>
                  <a:lnTo>
                    <a:pt x="0" y="74717"/>
                  </a:lnTo>
                </a:path>
              </a:pathLst>
            </a:custGeom>
            <a:ln w="28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7" name="object 577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215483" y="8498755"/>
            <a:ext cx="269450" cy="231095"/>
          </a:xfrm>
          <a:prstGeom prst="rect">
            <a:avLst/>
          </a:prstGeom>
        </p:spPr>
      </p:pic>
      <p:pic>
        <p:nvPicPr>
          <p:cNvPr id="578" name="object 578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5678982" y="8386275"/>
            <a:ext cx="486033" cy="467497"/>
          </a:xfrm>
          <a:prstGeom prst="rect">
            <a:avLst/>
          </a:prstGeom>
        </p:spPr>
      </p:pic>
      <p:pic>
        <p:nvPicPr>
          <p:cNvPr id="579" name="object 579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6251920" y="8489016"/>
            <a:ext cx="195354" cy="207828"/>
          </a:xfrm>
          <a:prstGeom prst="rect">
            <a:avLst/>
          </a:prstGeom>
        </p:spPr>
      </p:pic>
      <p:pic>
        <p:nvPicPr>
          <p:cNvPr id="580" name="object 580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552403" y="8463978"/>
            <a:ext cx="288859" cy="184843"/>
          </a:xfrm>
          <a:prstGeom prst="rect">
            <a:avLst/>
          </a:prstGeom>
        </p:spPr>
      </p:pic>
      <p:grpSp>
        <p:nvGrpSpPr>
          <p:cNvPr id="581" name="object 581"/>
          <p:cNvGrpSpPr/>
          <p:nvPr/>
        </p:nvGrpSpPr>
        <p:grpSpPr>
          <a:xfrm>
            <a:off x="6951867" y="8299581"/>
            <a:ext cx="379730" cy="509905"/>
            <a:chOff x="6951867" y="8299581"/>
            <a:chExt cx="379730" cy="509905"/>
          </a:xfrm>
        </p:grpSpPr>
        <p:pic>
          <p:nvPicPr>
            <p:cNvPr id="582" name="object 58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951867" y="8456113"/>
              <a:ext cx="178235" cy="352930"/>
            </a:xfrm>
            <a:prstGeom prst="rect">
              <a:avLst/>
            </a:prstGeom>
          </p:spPr>
        </p:pic>
        <p:pic>
          <p:nvPicPr>
            <p:cNvPr id="583" name="object 58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162681" y="8299581"/>
              <a:ext cx="168555" cy="431468"/>
            </a:xfrm>
            <a:prstGeom prst="rect">
              <a:avLst/>
            </a:prstGeom>
          </p:spPr>
        </p:pic>
      </p:grpSp>
      <p:pic>
        <p:nvPicPr>
          <p:cNvPr id="584" name="object 584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456334" y="8388732"/>
            <a:ext cx="228179" cy="225939"/>
          </a:xfrm>
          <a:prstGeom prst="rect">
            <a:avLst/>
          </a:prstGeom>
        </p:spPr>
      </p:pic>
      <p:pic>
        <p:nvPicPr>
          <p:cNvPr id="585" name="object 585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7883421" y="8366666"/>
            <a:ext cx="283208" cy="440305"/>
          </a:xfrm>
          <a:prstGeom prst="rect">
            <a:avLst/>
          </a:prstGeom>
        </p:spPr>
      </p:pic>
      <p:pic>
        <p:nvPicPr>
          <p:cNvPr id="586" name="object 58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8339367" y="8353963"/>
            <a:ext cx="268554" cy="238881"/>
          </a:xfrm>
          <a:prstGeom prst="rect">
            <a:avLst/>
          </a:prstGeom>
        </p:spPr>
      </p:pic>
      <p:grpSp>
        <p:nvGrpSpPr>
          <p:cNvPr id="587" name="object 587"/>
          <p:cNvGrpSpPr/>
          <p:nvPr/>
        </p:nvGrpSpPr>
        <p:grpSpPr>
          <a:xfrm>
            <a:off x="8705357" y="8286963"/>
            <a:ext cx="135255" cy="473075"/>
            <a:chOff x="8705357" y="8286963"/>
            <a:chExt cx="135255" cy="473075"/>
          </a:xfrm>
        </p:grpSpPr>
        <p:sp>
          <p:nvSpPr>
            <p:cNvPr id="588" name="object 588"/>
            <p:cNvSpPr/>
            <p:nvPr/>
          </p:nvSpPr>
          <p:spPr>
            <a:xfrm>
              <a:off x="8812789" y="831606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812445" y="831305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503"/>
                  </a:moveTo>
                  <a:lnTo>
                    <a:pt x="17806" y="1503"/>
                  </a:lnTo>
                </a:path>
              </a:pathLst>
            </a:custGeom>
            <a:ln w="37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809723" y="8307449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721" y="5605"/>
                  </a:moveTo>
                  <a:lnTo>
                    <a:pt x="2377" y="3171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801251" y="8304278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8472" y="3171"/>
                  </a:moveTo>
                  <a:lnTo>
                    <a:pt x="6094" y="0"/>
                  </a:lnTo>
                  <a:lnTo>
                    <a:pt x="0" y="1061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8785095" y="8305339"/>
              <a:ext cx="16510" cy="10795"/>
            </a:xfrm>
            <a:custGeom>
              <a:avLst/>
              <a:gdLst/>
              <a:ahLst/>
              <a:cxnLst/>
              <a:rect l="l" t="t" r="r" b="b"/>
              <a:pathLst>
                <a:path w="16509" h="10795">
                  <a:moveTo>
                    <a:pt x="16155" y="0"/>
                  </a:moveTo>
                  <a:lnTo>
                    <a:pt x="10060" y="1060"/>
                  </a:lnTo>
                  <a:lnTo>
                    <a:pt x="0" y="10661"/>
                  </a:lnTo>
                </a:path>
              </a:pathLst>
            </a:custGeom>
            <a:ln w="34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8762426" y="8316000"/>
              <a:ext cx="22860" cy="35560"/>
            </a:xfrm>
            <a:custGeom>
              <a:avLst/>
              <a:gdLst/>
              <a:ahLst/>
              <a:cxnLst/>
              <a:rect l="l" t="t" r="r" b="b"/>
              <a:pathLst>
                <a:path w="22859" h="35559">
                  <a:moveTo>
                    <a:pt x="22669" y="0"/>
                  </a:moveTo>
                  <a:lnTo>
                    <a:pt x="16655" y="5949"/>
                  </a:lnTo>
                  <a:lnTo>
                    <a:pt x="12290" y="11598"/>
                  </a:lnTo>
                  <a:lnTo>
                    <a:pt x="7446" y="20242"/>
                  </a:lnTo>
                  <a:lnTo>
                    <a:pt x="0" y="35183"/>
                  </a:lnTo>
                </a:path>
              </a:pathLst>
            </a:custGeom>
            <a:ln w="34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738974" y="8351183"/>
              <a:ext cx="23495" cy="64135"/>
            </a:xfrm>
            <a:custGeom>
              <a:avLst/>
              <a:gdLst/>
              <a:ahLst/>
              <a:cxnLst/>
              <a:rect l="l" t="t" r="r" b="b"/>
              <a:pathLst>
                <a:path w="23495" h="64134">
                  <a:moveTo>
                    <a:pt x="23452" y="0"/>
                  </a:moveTo>
                  <a:lnTo>
                    <a:pt x="15993" y="15391"/>
                  </a:lnTo>
                  <a:lnTo>
                    <a:pt x="11064" y="27195"/>
                  </a:lnTo>
                  <a:lnTo>
                    <a:pt x="6466" y="41417"/>
                  </a:lnTo>
                  <a:lnTo>
                    <a:pt x="0" y="64065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723748" y="8415248"/>
              <a:ext cx="15240" cy="82550"/>
            </a:xfrm>
            <a:custGeom>
              <a:avLst/>
              <a:gdLst/>
              <a:ahLst/>
              <a:cxnLst/>
              <a:rect l="l" t="t" r="r" b="b"/>
              <a:pathLst>
                <a:path w="15240" h="82550">
                  <a:moveTo>
                    <a:pt x="15226" y="0"/>
                  </a:moveTo>
                  <a:lnTo>
                    <a:pt x="8888" y="22925"/>
                  </a:lnTo>
                  <a:lnTo>
                    <a:pt x="5189" y="39102"/>
                  </a:lnTo>
                  <a:lnTo>
                    <a:pt x="2702" y="56210"/>
                  </a:lnTo>
                  <a:lnTo>
                    <a:pt x="0" y="81931"/>
                  </a:lnTo>
                </a:path>
              </a:pathLst>
            </a:custGeom>
            <a:ln w="31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720421" y="8497180"/>
              <a:ext cx="3810" cy="84455"/>
            </a:xfrm>
            <a:custGeom>
              <a:avLst/>
              <a:gdLst/>
              <a:ahLst/>
              <a:cxnLst/>
              <a:rect l="l" t="t" r="r" b="b"/>
              <a:pathLst>
                <a:path w="3809" h="84454">
                  <a:moveTo>
                    <a:pt x="3326" y="0"/>
                  </a:moveTo>
                  <a:lnTo>
                    <a:pt x="856" y="25751"/>
                  </a:lnTo>
                  <a:lnTo>
                    <a:pt x="0" y="43077"/>
                  </a:lnTo>
                  <a:lnTo>
                    <a:pt x="727" y="59845"/>
                  </a:lnTo>
                  <a:lnTo>
                    <a:pt x="3009" y="83923"/>
                  </a:lnTo>
                </a:path>
              </a:pathLst>
            </a:custGeom>
            <a:ln w="30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723431" y="8581103"/>
              <a:ext cx="18415" cy="74295"/>
            </a:xfrm>
            <a:custGeom>
              <a:avLst/>
              <a:gdLst/>
              <a:ahLst/>
              <a:cxnLst/>
              <a:rect l="l" t="t" r="r" b="b"/>
              <a:pathLst>
                <a:path w="18415" h="74295">
                  <a:moveTo>
                    <a:pt x="0" y="0"/>
                  </a:moveTo>
                  <a:lnTo>
                    <a:pt x="2565" y="23925"/>
                  </a:lnTo>
                  <a:lnTo>
                    <a:pt x="5279" y="39626"/>
                  </a:lnTo>
                  <a:lnTo>
                    <a:pt x="9813" y="54056"/>
                  </a:lnTo>
                  <a:lnTo>
                    <a:pt x="17841" y="74169"/>
                  </a:lnTo>
                </a:path>
              </a:pathLst>
            </a:custGeom>
            <a:ln w="29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741272" y="8655273"/>
              <a:ext cx="36830" cy="56515"/>
            </a:xfrm>
            <a:custGeom>
              <a:avLst/>
              <a:gdLst/>
              <a:ahLst/>
              <a:cxnLst/>
              <a:rect l="l" t="t" r="r" b="b"/>
              <a:pathLst>
                <a:path w="36829" h="56515">
                  <a:moveTo>
                    <a:pt x="0" y="0"/>
                  </a:moveTo>
                  <a:lnTo>
                    <a:pt x="8317" y="19835"/>
                  </a:lnTo>
                  <a:lnTo>
                    <a:pt x="14878" y="32328"/>
                  </a:lnTo>
                  <a:lnTo>
                    <a:pt x="23091" y="42772"/>
                  </a:lnTo>
                  <a:lnTo>
                    <a:pt x="36366" y="56460"/>
                  </a:lnTo>
                </a:path>
              </a:pathLst>
            </a:custGeom>
            <a:ln w="30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777639" y="8711733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0" y="0"/>
                  </a:moveTo>
                  <a:lnTo>
                    <a:pt x="13451" y="13314"/>
                  </a:lnTo>
                  <a:lnTo>
                    <a:pt x="22892" y="21145"/>
                  </a:lnTo>
                  <a:lnTo>
                    <a:pt x="32787" y="26544"/>
                  </a:lnTo>
                  <a:lnTo>
                    <a:pt x="47597" y="32565"/>
                  </a:lnTo>
                </a:path>
              </a:pathLst>
            </a:custGeom>
            <a:ln w="30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0" name="object 600"/>
          <p:cNvGrpSpPr/>
          <p:nvPr/>
        </p:nvGrpSpPr>
        <p:grpSpPr>
          <a:xfrm>
            <a:off x="8856502" y="8341937"/>
            <a:ext cx="775970" cy="497840"/>
            <a:chOff x="8856502" y="8341937"/>
            <a:chExt cx="775970" cy="497840"/>
          </a:xfrm>
        </p:grpSpPr>
        <p:sp>
          <p:nvSpPr>
            <p:cNvPr id="601" name="object 601"/>
            <p:cNvSpPr/>
            <p:nvPr/>
          </p:nvSpPr>
          <p:spPr>
            <a:xfrm>
              <a:off x="9061623" y="84976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9052863" y="8485303"/>
              <a:ext cx="8890" cy="12700"/>
            </a:xfrm>
            <a:custGeom>
              <a:avLst/>
              <a:gdLst/>
              <a:ahLst/>
              <a:cxnLst/>
              <a:rect l="l" t="t" r="r" b="b"/>
              <a:pathLst>
                <a:path w="8890" h="12700">
                  <a:moveTo>
                    <a:pt x="8759" y="12393"/>
                  </a:moveTo>
                  <a:lnTo>
                    <a:pt x="4807" y="6035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9038706" y="8471627"/>
              <a:ext cx="14604" cy="13970"/>
            </a:xfrm>
            <a:custGeom>
              <a:avLst/>
              <a:gdLst/>
              <a:ahLst/>
              <a:cxnLst/>
              <a:rect l="l" t="t" r="r" b="b"/>
              <a:pathLst>
                <a:path w="14604" h="13970">
                  <a:moveTo>
                    <a:pt x="14156" y="13676"/>
                  </a:moveTo>
                  <a:lnTo>
                    <a:pt x="9348" y="7640"/>
                  </a:lnTo>
                  <a:lnTo>
                    <a:pt x="0" y="0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9013948" y="8457797"/>
              <a:ext cx="24765" cy="13970"/>
            </a:xfrm>
            <a:custGeom>
              <a:avLst/>
              <a:gdLst/>
              <a:ahLst/>
              <a:cxnLst/>
              <a:rect l="l" t="t" r="r" b="b"/>
              <a:pathLst>
                <a:path w="24765" h="13970">
                  <a:moveTo>
                    <a:pt x="24758" y="13829"/>
                  </a:moveTo>
                  <a:lnTo>
                    <a:pt x="19112" y="9315"/>
                  </a:lnTo>
                  <a:lnTo>
                    <a:pt x="14652" y="6370"/>
                  </a:lnTo>
                  <a:lnTo>
                    <a:pt x="9054" y="3697"/>
                  </a:lnTo>
                  <a:lnTo>
                    <a:pt x="0" y="0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8977622" y="8451091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4">
                  <a:moveTo>
                    <a:pt x="36325" y="6706"/>
                  </a:moveTo>
                  <a:lnTo>
                    <a:pt x="27090" y="3120"/>
                  </a:lnTo>
                  <a:lnTo>
                    <a:pt x="20227" y="1226"/>
                  </a:lnTo>
                  <a:lnTo>
                    <a:pt x="12332" y="396"/>
                  </a:lnTo>
                  <a:lnTo>
                    <a:pt x="0" y="0"/>
                  </a:lnTo>
                </a:path>
              </a:pathLst>
            </a:custGeom>
            <a:ln w="33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8935026" y="8450901"/>
              <a:ext cx="43180" cy="6985"/>
            </a:xfrm>
            <a:custGeom>
              <a:avLst/>
              <a:gdLst/>
              <a:ahLst/>
              <a:cxnLst/>
              <a:rect l="l" t="t" r="r" b="b"/>
              <a:pathLst>
                <a:path w="43179" h="6984">
                  <a:moveTo>
                    <a:pt x="42595" y="189"/>
                  </a:moveTo>
                  <a:lnTo>
                    <a:pt x="30165" y="0"/>
                  </a:lnTo>
                  <a:lnTo>
                    <a:pt x="21585" y="612"/>
                  </a:lnTo>
                  <a:lnTo>
                    <a:pt x="12861" y="2634"/>
                  </a:lnTo>
                  <a:lnTo>
                    <a:pt x="0" y="6674"/>
                  </a:lnTo>
                </a:path>
              </a:pathLst>
            </a:custGeom>
            <a:ln w="32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8897068" y="8457575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20">
                  <a:moveTo>
                    <a:pt x="37958" y="0"/>
                  </a:moveTo>
                  <a:lnTo>
                    <a:pt x="25170" y="4251"/>
                  </a:lnTo>
                  <a:lnTo>
                    <a:pt x="16954" y="7753"/>
                  </a:lnTo>
                  <a:lnTo>
                    <a:pt x="9749" y="12382"/>
                  </a:lnTo>
                  <a:lnTo>
                    <a:pt x="0" y="20014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8875894" y="8477589"/>
              <a:ext cx="21590" cy="27940"/>
            </a:xfrm>
            <a:custGeom>
              <a:avLst/>
              <a:gdLst/>
              <a:ahLst/>
              <a:cxnLst/>
              <a:rect l="l" t="t" r="r" b="b"/>
              <a:pathLst>
                <a:path w="21590" h="27940">
                  <a:moveTo>
                    <a:pt x="21173" y="0"/>
                  </a:moveTo>
                  <a:lnTo>
                    <a:pt x="11685" y="7751"/>
                  </a:lnTo>
                  <a:lnTo>
                    <a:pt x="6317" y="13215"/>
                  </a:lnTo>
                  <a:lnTo>
                    <a:pt x="3083" y="18983"/>
                  </a:lnTo>
                  <a:lnTo>
                    <a:pt x="0" y="27647"/>
                  </a:lnTo>
                </a:path>
              </a:pathLst>
            </a:custGeom>
            <a:ln w="32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8872714" y="8505237"/>
              <a:ext cx="7620" cy="26670"/>
            </a:xfrm>
            <a:custGeom>
              <a:avLst/>
              <a:gdLst/>
              <a:ahLst/>
              <a:cxnLst/>
              <a:rect l="l" t="t" r="r" b="b"/>
              <a:pathLst>
                <a:path w="7620" h="26670">
                  <a:moveTo>
                    <a:pt x="3180" y="0"/>
                  </a:moveTo>
                  <a:lnTo>
                    <a:pt x="487" y="8647"/>
                  </a:lnTo>
                  <a:lnTo>
                    <a:pt x="0" y="14302"/>
                  </a:lnTo>
                  <a:lnTo>
                    <a:pt x="2084" y="19457"/>
                  </a:lnTo>
                  <a:lnTo>
                    <a:pt x="7110" y="26607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8879824" y="853184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5411" y="7016"/>
                  </a:lnTo>
                  <a:lnTo>
                    <a:pt x="10191" y="11232"/>
                  </a:lnTo>
                  <a:lnTo>
                    <a:pt x="17020" y="14337"/>
                  </a:lnTo>
                  <a:lnTo>
                    <a:pt x="28577" y="18020"/>
                  </a:lnTo>
                </a:path>
              </a:pathLst>
            </a:custGeom>
            <a:ln w="33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8908401" y="8549865"/>
              <a:ext cx="43180" cy="5715"/>
            </a:xfrm>
            <a:custGeom>
              <a:avLst/>
              <a:gdLst/>
              <a:ahLst/>
              <a:cxnLst/>
              <a:rect l="l" t="t" r="r" b="b"/>
              <a:pathLst>
                <a:path w="43179" h="5715">
                  <a:moveTo>
                    <a:pt x="0" y="0"/>
                  </a:moveTo>
                  <a:lnTo>
                    <a:pt x="11782" y="3470"/>
                  </a:lnTo>
                  <a:lnTo>
                    <a:pt x="20192" y="5080"/>
                  </a:lnTo>
                  <a:lnTo>
                    <a:pt x="29264" y="5238"/>
                  </a:lnTo>
                  <a:lnTo>
                    <a:pt x="43032" y="4351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8951433" y="8544905"/>
              <a:ext cx="43815" cy="9525"/>
            </a:xfrm>
            <a:custGeom>
              <a:avLst/>
              <a:gdLst/>
              <a:ahLst/>
              <a:cxnLst/>
              <a:rect l="l" t="t" r="r" b="b"/>
              <a:pathLst>
                <a:path w="43815" h="9525">
                  <a:moveTo>
                    <a:pt x="0" y="9311"/>
                  </a:moveTo>
                  <a:lnTo>
                    <a:pt x="13772" y="8212"/>
                  </a:lnTo>
                  <a:lnTo>
                    <a:pt x="22877" y="6875"/>
                  </a:lnTo>
                  <a:lnTo>
                    <a:pt x="31378" y="4429"/>
                  </a:lnTo>
                  <a:lnTo>
                    <a:pt x="43338" y="0"/>
                  </a:lnTo>
                </a:path>
              </a:pathLst>
            </a:custGeom>
            <a:ln w="32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8994772" y="8527942"/>
              <a:ext cx="33020" cy="17145"/>
            </a:xfrm>
            <a:custGeom>
              <a:avLst/>
              <a:gdLst/>
              <a:ahLst/>
              <a:cxnLst/>
              <a:rect l="l" t="t" r="r" b="b"/>
              <a:pathLst>
                <a:path w="33020" h="17145">
                  <a:moveTo>
                    <a:pt x="0" y="16963"/>
                  </a:moveTo>
                  <a:lnTo>
                    <a:pt x="11788" y="12414"/>
                  </a:lnTo>
                  <a:lnTo>
                    <a:pt x="19097" y="9131"/>
                  </a:lnTo>
                  <a:lnTo>
                    <a:pt x="24968" y="5523"/>
                  </a:lnTo>
                  <a:lnTo>
                    <a:pt x="32442" y="0"/>
                  </a:lnTo>
                </a:path>
              </a:pathLst>
            </a:custGeom>
            <a:ln w="32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9027214" y="8512871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40">
                  <a:moveTo>
                    <a:pt x="0" y="15071"/>
                  </a:moveTo>
                  <a:lnTo>
                    <a:pt x="12385" y="5723"/>
                  </a:lnTo>
                  <a:lnTo>
                    <a:pt x="16536" y="0"/>
                  </a:lnTo>
                </a:path>
              </a:pathLst>
            </a:custGeom>
            <a:ln w="32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9043751" y="8507148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0" y="5722"/>
                  </a:moveTo>
                  <a:lnTo>
                    <a:pt x="4151" y="0"/>
                  </a:lnTo>
                  <a:lnTo>
                    <a:pt x="1360" y="3752"/>
                  </a:lnTo>
                </a:path>
              </a:pathLst>
            </a:custGeom>
            <a:ln w="33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9034498" y="8510900"/>
              <a:ext cx="10795" cy="19050"/>
            </a:xfrm>
            <a:custGeom>
              <a:avLst/>
              <a:gdLst/>
              <a:ahLst/>
              <a:cxnLst/>
              <a:rect l="l" t="t" r="r" b="b"/>
              <a:pathLst>
                <a:path w="10795" h="19050">
                  <a:moveTo>
                    <a:pt x="10613" y="0"/>
                  </a:moveTo>
                  <a:lnTo>
                    <a:pt x="7821" y="3751"/>
                  </a:lnTo>
                  <a:lnTo>
                    <a:pt x="0" y="18907"/>
                  </a:lnTo>
                </a:path>
              </a:pathLst>
            </a:custGeom>
            <a:ln w="34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9016184" y="8529808"/>
              <a:ext cx="18415" cy="41275"/>
            </a:xfrm>
            <a:custGeom>
              <a:avLst/>
              <a:gdLst/>
              <a:ahLst/>
              <a:cxnLst/>
              <a:rect l="l" t="t" r="r" b="b"/>
              <a:pathLst>
                <a:path w="18415" h="41275">
                  <a:moveTo>
                    <a:pt x="18313" y="0"/>
                  </a:moveTo>
                  <a:lnTo>
                    <a:pt x="13627" y="9160"/>
                  </a:lnTo>
                  <a:lnTo>
                    <a:pt x="10157" y="16450"/>
                  </a:lnTo>
                  <a:lnTo>
                    <a:pt x="6187" y="25681"/>
                  </a:lnTo>
                  <a:lnTo>
                    <a:pt x="0" y="40667"/>
                  </a:lnTo>
                </a:path>
              </a:pathLst>
            </a:custGeom>
            <a:ln w="34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8993614" y="8570475"/>
              <a:ext cx="22860" cy="57785"/>
            </a:xfrm>
            <a:custGeom>
              <a:avLst/>
              <a:gdLst/>
              <a:ahLst/>
              <a:cxnLst/>
              <a:rect l="l" t="t" r="r" b="b"/>
              <a:pathLst>
                <a:path w="22859" h="57784">
                  <a:moveTo>
                    <a:pt x="22570" y="0"/>
                  </a:moveTo>
                  <a:lnTo>
                    <a:pt x="16316" y="15252"/>
                  </a:lnTo>
                  <a:lnTo>
                    <a:pt x="11881" y="26352"/>
                  </a:lnTo>
                  <a:lnTo>
                    <a:pt x="7147" y="38714"/>
                  </a:lnTo>
                  <a:lnTo>
                    <a:pt x="0" y="57753"/>
                  </a:lnTo>
                </a:path>
              </a:pathLst>
            </a:custGeom>
            <a:ln w="32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8969865" y="8628228"/>
              <a:ext cx="24130" cy="66040"/>
            </a:xfrm>
            <a:custGeom>
              <a:avLst/>
              <a:gdLst/>
              <a:ahLst/>
              <a:cxnLst/>
              <a:rect l="l" t="t" r="r" b="b"/>
              <a:pathLst>
                <a:path w="24129" h="66040">
                  <a:moveTo>
                    <a:pt x="23748" y="0"/>
                  </a:moveTo>
                  <a:lnTo>
                    <a:pt x="16583" y="19158"/>
                  </a:lnTo>
                  <a:lnTo>
                    <a:pt x="11720" y="32361"/>
                  </a:lnTo>
                  <a:lnTo>
                    <a:pt x="6935" y="45744"/>
                  </a:lnTo>
                  <a:lnTo>
                    <a:pt x="0" y="65442"/>
                  </a:lnTo>
                </a:path>
              </a:pathLst>
            </a:custGeom>
            <a:ln w="31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8949743" y="8693670"/>
              <a:ext cx="20320" cy="60960"/>
            </a:xfrm>
            <a:custGeom>
              <a:avLst/>
              <a:gdLst/>
              <a:ahLst/>
              <a:cxnLst/>
              <a:rect l="l" t="t" r="r" b="b"/>
              <a:pathLst>
                <a:path w="20320" h="60959">
                  <a:moveTo>
                    <a:pt x="20121" y="0"/>
                  </a:moveTo>
                  <a:lnTo>
                    <a:pt x="13243" y="19621"/>
                  </a:lnTo>
                  <a:lnTo>
                    <a:pt x="8854" y="32471"/>
                  </a:lnTo>
                  <a:lnTo>
                    <a:pt x="5068" y="44228"/>
                  </a:lnTo>
                  <a:lnTo>
                    <a:pt x="0" y="60569"/>
                  </a:lnTo>
                </a:path>
              </a:pathLst>
            </a:custGeom>
            <a:ln w="30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8939140" y="8754240"/>
              <a:ext cx="10795" cy="44450"/>
            </a:xfrm>
            <a:custGeom>
              <a:avLst/>
              <a:gdLst/>
              <a:ahLst/>
              <a:cxnLst/>
              <a:rect l="l" t="t" r="r" b="b"/>
              <a:pathLst>
                <a:path w="10795" h="44450">
                  <a:moveTo>
                    <a:pt x="10603" y="0"/>
                  </a:moveTo>
                  <a:lnTo>
                    <a:pt x="5683" y="16088"/>
                  </a:lnTo>
                  <a:lnTo>
                    <a:pt x="2938" y="26079"/>
                  </a:lnTo>
                  <a:lnTo>
                    <a:pt x="1375" y="34137"/>
                  </a:lnTo>
                  <a:lnTo>
                    <a:pt x="0" y="44426"/>
                  </a:lnTo>
                </a:path>
              </a:pathLst>
            </a:custGeom>
            <a:ln w="30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8936989" y="8798666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5" h="20954">
                  <a:moveTo>
                    <a:pt x="2151" y="0"/>
                  </a:moveTo>
                  <a:lnTo>
                    <a:pt x="0" y="17058"/>
                  </a:lnTo>
                  <a:lnTo>
                    <a:pt x="5527" y="20597"/>
                  </a:lnTo>
                </a:path>
              </a:pathLst>
            </a:custGeom>
            <a:ln w="31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8942517" y="8812321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5">
                  <a:moveTo>
                    <a:pt x="0" y="6943"/>
                  </a:moveTo>
                  <a:lnTo>
                    <a:pt x="5527" y="10482"/>
                  </a:lnTo>
                  <a:lnTo>
                    <a:pt x="18977" y="0"/>
                  </a:lnTo>
                </a:path>
              </a:pathLst>
            </a:custGeom>
            <a:ln w="32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8961495" y="8780081"/>
              <a:ext cx="33020" cy="32384"/>
            </a:xfrm>
            <a:custGeom>
              <a:avLst/>
              <a:gdLst/>
              <a:ahLst/>
              <a:cxnLst/>
              <a:rect l="l" t="t" r="r" b="b"/>
              <a:pathLst>
                <a:path w="33020" h="32384">
                  <a:moveTo>
                    <a:pt x="0" y="32239"/>
                  </a:moveTo>
                  <a:lnTo>
                    <a:pt x="8079" y="25838"/>
                  </a:lnTo>
                  <a:lnTo>
                    <a:pt x="14197" y="20346"/>
                  </a:lnTo>
                  <a:lnTo>
                    <a:pt x="21437" y="12741"/>
                  </a:lnTo>
                  <a:lnTo>
                    <a:pt x="32881" y="0"/>
                  </a:lnTo>
                </a:path>
              </a:pathLst>
            </a:custGeom>
            <a:ln w="34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8994376" y="8730708"/>
              <a:ext cx="40005" cy="49530"/>
            </a:xfrm>
            <a:custGeom>
              <a:avLst/>
              <a:gdLst/>
              <a:ahLst/>
              <a:cxnLst/>
              <a:rect l="l" t="t" r="r" b="b"/>
              <a:pathLst>
                <a:path w="40004" h="49529">
                  <a:moveTo>
                    <a:pt x="0" y="49372"/>
                  </a:moveTo>
                  <a:lnTo>
                    <a:pt x="11553" y="36363"/>
                  </a:lnTo>
                  <a:lnTo>
                    <a:pt x="19559" y="26884"/>
                  </a:lnTo>
                  <a:lnTo>
                    <a:pt x="27756" y="16305"/>
                  </a:lnTo>
                  <a:lnTo>
                    <a:pt x="39884" y="0"/>
                  </a:lnTo>
                </a:path>
              </a:pathLst>
            </a:custGeom>
            <a:ln w="32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9034261" y="8675989"/>
              <a:ext cx="37465" cy="55244"/>
            </a:xfrm>
            <a:custGeom>
              <a:avLst/>
              <a:gdLst/>
              <a:ahLst/>
              <a:cxnLst/>
              <a:rect l="l" t="t" r="r" b="b"/>
              <a:pathLst>
                <a:path w="37465" h="55245">
                  <a:moveTo>
                    <a:pt x="0" y="54719"/>
                  </a:moveTo>
                  <a:lnTo>
                    <a:pt x="12083" y="38330"/>
                  </a:lnTo>
                  <a:lnTo>
                    <a:pt x="19971" y="27167"/>
                  </a:lnTo>
                  <a:lnTo>
                    <a:pt x="27136" y="16100"/>
                  </a:lnTo>
                  <a:lnTo>
                    <a:pt x="37052" y="0"/>
                  </a:lnTo>
                </a:path>
              </a:pathLst>
            </a:custGeom>
            <a:ln w="31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9071314" y="8626564"/>
              <a:ext cx="26670" cy="49530"/>
            </a:xfrm>
            <a:custGeom>
              <a:avLst/>
              <a:gdLst/>
              <a:ahLst/>
              <a:cxnLst/>
              <a:rect l="l" t="t" r="r" b="b"/>
              <a:pathLst>
                <a:path w="26670" h="49529">
                  <a:moveTo>
                    <a:pt x="0" y="49424"/>
                  </a:moveTo>
                  <a:lnTo>
                    <a:pt x="9747" y="33407"/>
                  </a:lnTo>
                  <a:lnTo>
                    <a:pt x="15729" y="22920"/>
                  </a:lnTo>
                  <a:lnTo>
                    <a:pt x="20406" y="13328"/>
                  </a:lnTo>
                  <a:lnTo>
                    <a:pt x="26237" y="0"/>
                  </a:lnTo>
                </a:path>
              </a:pathLst>
            </a:custGeom>
            <a:ln w="30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8" name="object 62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9149579" y="8341937"/>
              <a:ext cx="482327" cy="314322"/>
            </a:xfrm>
            <a:prstGeom prst="rect">
              <a:avLst/>
            </a:prstGeom>
          </p:spPr>
        </p:pic>
      </p:grpSp>
      <p:grpSp>
        <p:nvGrpSpPr>
          <p:cNvPr id="629" name="object 629"/>
          <p:cNvGrpSpPr/>
          <p:nvPr/>
        </p:nvGrpSpPr>
        <p:grpSpPr>
          <a:xfrm>
            <a:off x="9622416" y="8232092"/>
            <a:ext cx="179705" cy="508634"/>
            <a:chOff x="9622416" y="8232092"/>
            <a:chExt cx="179705" cy="508634"/>
          </a:xfrm>
        </p:grpSpPr>
        <p:sp>
          <p:nvSpPr>
            <p:cNvPr id="630" name="object 630"/>
            <p:cNvSpPr/>
            <p:nvPr/>
          </p:nvSpPr>
          <p:spPr>
            <a:xfrm>
              <a:off x="9639879" y="8251858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9639879" y="825099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29"/>
                  </a:moveTo>
                  <a:lnTo>
                    <a:pt x="17691" y="429"/>
                  </a:lnTo>
                </a:path>
              </a:pathLst>
            </a:custGeom>
            <a:ln w="35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9640108" y="824994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0" y="1057"/>
                  </a:moveTo>
                  <a:lnTo>
                    <a:pt x="229" y="427"/>
                  </a:lnTo>
                  <a:lnTo>
                    <a:pt x="2464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9642572" y="8249514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4" h="3175">
                  <a:moveTo>
                    <a:pt x="0" y="427"/>
                  </a:moveTo>
                  <a:lnTo>
                    <a:pt x="2235" y="0"/>
                  </a:lnTo>
                  <a:lnTo>
                    <a:pt x="7985" y="268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9650558" y="8252194"/>
              <a:ext cx="16510" cy="12065"/>
            </a:xfrm>
            <a:custGeom>
              <a:avLst/>
              <a:gdLst/>
              <a:ahLst/>
              <a:cxnLst/>
              <a:rect l="l" t="t" r="r" b="b"/>
              <a:pathLst>
                <a:path w="16509" h="12065">
                  <a:moveTo>
                    <a:pt x="0" y="0"/>
                  </a:moveTo>
                  <a:lnTo>
                    <a:pt x="5750" y="2680"/>
                  </a:lnTo>
                  <a:lnTo>
                    <a:pt x="16150" y="11984"/>
                  </a:lnTo>
                </a:path>
              </a:pathLst>
            </a:custGeom>
            <a:ln w="34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9666708" y="8264179"/>
              <a:ext cx="25400" cy="28575"/>
            </a:xfrm>
            <a:custGeom>
              <a:avLst/>
              <a:gdLst/>
              <a:ahLst/>
              <a:cxnLst/>
              <a:rect l="l" t="t" r="r" b="b"/>
              <a:pathLst>
                <a:path w="25400" h="28575">
                  <a:moveTo>
                    <a:pt x="0" y="0"/>
                  </a:moveTo>
                  <a:lnTo>
                    <a:pt x="6240" y="5678"/>
                  </a:lnTo>
                  <a:lnTo>
                    <a:pt x="10923" y="10537"/>
                  </a:lnTo>
                  <a:lnTo>
                    <a:pt x="16393" y="17243"/>
                  </a:lnTo>
                  <a:lnTo>
                    <a:pt x="24993" y="28468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9691702" y="8292647"/>
              <a:ext cx="31115" cy="49530"/>
            </a:xfrm>
            <a:custGeom>
              <a:avLst/>
              <a:gdLst/>
              <a:ahLst/>
              <a:cxnLst/>
              <a:rect l="l" t="t" r="r" b="b"/>
              <a:pathLst>
                <a:path w="31115" h="49529">
                  <a:moveTo>
                    <a:pt x="0" y="0"/>
                  </a:moveTo>
                  <a:lnTo>
                    <a:pt x="8690" y="11545"/>
                  </a:lnTo>
                  <a:lnTo>
                    <a:pt x="14798" y="20500"/>
                  </a:lnTo>
                  <a:lnTo>
                    <a:pt x="21211" y="31458"/>
                  </a:lnTo>
                  <a:lnTo>
                    <a:pt x="30820" y="49017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9722522" y="8341664"/>
              <a:ext cx="31115" cy="69215"/>
            </a:xfrm>
            <a:custGeom>
              <a:avLst/>
              <a:gdLst/>
              <a:ahLst/>
              <a:cxnLst/>
              <a:rect l="l" t="t" r="r" b="b"/>
              <a:pathLst>
                <a:path w="31115" h="69215">
                  <a:moveTo>
                    <a:pt x="0" y="0"/>
                  </a:moveTo>
                  <a:lnTo>
                    <a:pt x="9607" y="17864"/>
                  </a:lnTo>
                  <a:lnTo>
                    <a:pt x="16005" y="30967"/>
                  </a:lnTo>
                  <a:lnTo>
                    <a:pt x="22073" y="45741"/>
                  </a:lnTo>
                  <a:lnTo>
                    <a:pt x="30685" y="68619"/>
                  </a:lnTo>
                </a:path>
              </a:pathLst>
            </a:custGeom>
            <a:ln w="32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9753208" y="8410283"/>
              <a:ext cx="24130" cy="82550"/>
            </a:xfrm>
            <a:custGeom>
              <a:avLst/>
              <a:gdLst/>
              <a:ahLst/>
              <a:cxnLst/>
              <a:rect l="l" t="t" r="r" b="b"/>
              <a:pathLst>
                <a:path w="24129" h="82550">
                  <a:moveTo>
                    <a:pt x="0" y="0"/>
                  </a:moveTo>
                  <a:lnTo>
                    <a:pt x="8502" y="23091"/>
                  </a:lnTo>
                  <a:lnTo>
                    <a:pt x="13799" y="39359"/>
                  </a:lnTo>
                  <a:lnTo>
                    <a:pt x="18107" y="56518"/>
                  </a:lnTo>
                  <a:lnTo>
                    <a:pt x="23642" y="82283"/>
                  </a:lnTo>
                </a:path>
              </a:pathLst>
            </a:custGeom>
            <a:ln w="30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9776851" y="8492567"/>
              <a:ext cx="10160" cy="86995"/>
            </a:xfrm>
            <a:custGeom>
              <a:avLst/>
              <a:gdLst/>
              <a:ahLst/>
              <a:cxnLst/>
              <a:rect l="l" t="t" r="r" b="b"/>
              <a:pathLst>
                <a:path w="10159" h="86995">
                  <a:moveTo>
                    <a:pt x="0" y="0"/>
                  </a:moveTo>
                  <a:lnTo>
                    <a:pt x="5316" y="25830"/>
                  </a:lnTo>
                  <a:lnTo>
                    <a:pt x="8097" y="43445"/>
                  </a:lnTo>
                  <a:lnTo>
                    <a:pt x="9248" y="60948"/>
                  </a:lnTo>
                  <a:lnTo>
                    <a:pt x="9677" y="86445"/>
                  </a:lnTo>
                </a:path>
              </a:pathLst>
            </a:custGeom>
            <a:ln w="29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9776625" y="8579012"/>
              <a:ext cx="10160" cy="80645"/>
            </a:xfrm>
            <a:custGeom>
              <a:avLst/>
              <a:gdLst/>
              <a:ahLst/>
              <a:cxnLst/>
              <a:rect l="l" t="t" r="r" b="b"/>
              <a:pathLst>
                <a:path w="10159" h="80645">
                  <a:moveTo>
                    <a:pt x="9903" y="0"/>
                  </a:moveTo>
                  <a:lnTo>
                    <a:pt x="10026" y="25402"/>
                  </a:lnTo>
                  <a:lnTo>
                    <a:pt x="9036" y="42249"/>
                  </a:lnTo>
                  <a:lnTo>
                    <a:pt x="6003" y="58080"/>
                  </a:lnTo>
                  <a:lnTo>
                    <a:pt x="0" y="80436"/>
                  </a:lnTo>
                </a:path>
              </a:pathLst>
            </a:custGeom>
            <a:ln w="29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9744874" y="8659449"/>
              <a:ext cx="31750" cy="66040"/>
            </a:xfrm>
            <a:custGeom>
              <a:avLst/>
              <a:gdLst/>
              <a:ahLst/>
              <a:cxnLst/>
              <a:rect l="l" t="t" r="r" b="b"/>
              <a:pathLst>
                <a:path w="31750" h="66040">
                  <a:moveTo>
                    <a:pt x="31750" y="0"/>
                  </a:moveTo>
                  <a:lnTo>
                    <a:pt x="25405" y="22130"/>
                  </a:lnTo>
                  <a:lnTo>
                    <a:pt x="19983" y="36378"/>
                  </a:lnTo>
                  <a:lnTo>
                    <a:pt x="12507" y="48930"/>
                  </a:lnTo>
                  <a:lnTo>
                    <a:pt x="0" y="65970"/>
                  </a:lnTo>
                </a:path>
              </a:pathLst>
            </a:custGeom>
            <a:ln w="29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236" y="450751"/>
            <a:ext cx="265430" cy="318770"/>
            <a:chOff x="238236" y="450751"/>
            <a:chExt cx="265430" cy="318770"/>
          </a:xfrm>
        </p:grpSpPr>
        <p:sp>
          <p:nvSpPr>
            <p:cNvPr id="3" name="object 3"/>
            <p:cNvSpPr/>
            <p:nvPr/>
          </p:nvSpPr>
          <p:spPr>
            <a:xfrm>
              <a:off x="295909" y="54768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3554" y="2179"/>
                  </a:moveTo>
                  <a:lnTo>
                    <a:pt x="1777" y="1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2858" y="531953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5" h="15875">
                  <a:moveTo>
                    <a:pt x="23050" y="15730"/>
                  </a:moveTo>
                  <a:lnTo>
                    <a:pt x="13650" y="9661"/>
                  </a:lnTo>
                  <a:lnTo>
                    <a:pt x="8115" y="5999"/>
                  </a:lnTo>
                  <a:lnTo>
                    <a:pt x="4286" y="3270"/>
                  </a:lnTo>
                  <a:lnTo>
                    <a:pt x="0" y="0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979" y="520523"/>
              <a:ext cx="12065" cy="11430"/>
            </a:xfrm>
            <a:custGeom>
              <a:avLst/>
              <a:gdLst/>
              <a:ahLst/>
              <a:cxnLst/>
              <a:rect l="l" t="t" r="r" b="b"/>
              <a:pathLst>
                <a:path w="12064" h="11429">
                  <a:moveTo>
                    <a:pt x="11879" y="11430"/>
                  </a:moveTo>
                  <a:lnTo>
                    <a:pt x="4899" y="6050"/>
                  </a:lnTo>
                  <a:lnTo>
                    <a:pt x="0" y="0"/>
                  </a:lnTo>
                </a:path>
              </a:pathLst>
            </a:custGeom>
            <a:ln w="34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655" y="507835"/>
              <a:ext cx="5715" cy="12700"/>
            </a:xfrm>
            <a:custGeom>
              <a:avLst/>
              <a:gdLst/>
              <a:ahLst/>
              <a:cxnLst/>
              <a:rect l="l" t="t" r="r" b="b"/>
              <a:pathLst>
                <a:path w="5714" h="12700">
                  <a:moveTo>
                    <a:pt x="5323" y="12687"/>
                  </a:moveTo>
                  <a:lnTo>
                    <a:pt x="423" y="6636"/>
                  </a:lnTo>
                  <a:lnTo>
                    <a:pt x="0" y="0"/>
                  </a:lnTo>
                </a:path>
              </a:pathLst>
            </a:custGeom>
            <a:ln w="33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231" y="494321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423" y="13513"/>
                  </a:moveTo>
                  <a:lnTo>
                    <a:pt x="0" y="6878"/>
                  </a:lnTo>
                  <a:lnTo>
                    <a:pt x="5951" y="0"/>
                  </a:lnTo>
                </a:path>
              </a:pathLst>
            </a:custGeom>
            <a:ln w="33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182" y="481269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4" h="13334">
                  <a:moveTo>
                    <a:pt x="0" y="13051"/>
                  </a:moveTo>
                  <a:lnTo>
                    <a:pt x="5951" y="6171"/>
                  </a:lnTo>
                  <a:lnTo>
                    <a:pt x="18406" y="0"/>
                  </a:lnTo>
                </a:path>
              </a:pathLst>
            </a:custGeom>
            <a:ln w="34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589" y="471084"/>
              <a:ext cx="29845" cy="10795"/>
            </a:xfrm>
            <a:custGeom>
              <a:avLst/>
              <a:gdLst/>
              <a:ahLst/>
              <a:cxnLst/>
              <a:rect l="l" t="t" r="r" b="b"/>
              <a:pathLst>
                <a:path w="29845" h="10795">
                  <a:moveTo>
                    <a:pt x="0" y="10185"/>
                  </a:moveTo>
                  <a:lnTo>
                    <a:pt x="7466" y="6553"/>
                  </a:lnTo>
                  <a:lnTo>
                    <a:pt x="13028" y="4282"/>
                  </a:lnTo>
                  <a:lnTo>
                    <a:pt x="19450" y="2415"/>
                  </a:lnTo>
                  <a:lnTo>
                    <a:pt x="29497" y="0"/>
                  </a:lnTo>
                </a:path>
              </a:pathLst>
            </a:custGeom>
            <a:ln w="33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9086" y="467379"/>
              <a:ext cx="35560" cy="3810"/>
            </a:xfrm>
            <a:custGeom>
              <a:avLst/>
              <a:gdLst/>
              <a:ahLst/>
              <a:cxnLst/>
              <a:rect l="l" t="t" r="r" b="b"/>
              <a:pathLst>
                <a:path w="35560" h="3809">
                  <a:moveTo>
                    <a:pt x="0" y="3704"/>
                  </a:moveTo>
                  <a:lnTo>
                    <a:pt x="10141" y="1394"/>
                  </a:lnTo>
                  <a:lnTo>
                    <a:pt x="17222" y="266"/>
                  </a:lnTo>
                  <a:lnTo>
                    <a:pt x="24574" y="0"/>
                  </a:lnTo>
                  <a:lnTo>
                    <a:pt x="35528" y="272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614" y="467652"/>
              <a:ext cx="33655" cy="8255"/>
            </a:xfrm>
            <a:custGeom>
              <a:avLst/>
              <a:gdLst/>
              <a:ahLst/>
              <a:cxnLst/>
              <a:rect l="l" t="t" r="r" b="b"/>
              <a:pathLst>
                <a:path w="33654" h="8254">
                  <a:moveTo>
                    <a:pt x="0" y="0"/>
                  </a:moveTo>
                  <a:lnTo>
                    <a:pt x="10919" y="453"/>
                  </a:lnTo>
                  <a:lnTo>
                    <a:pt x="18036" y="1448"/>
                  </a:lnTo>
                  <a:lnTo>
                    <a:pt x="24480" y="3743"/>
                  </a:lnTo>
                  <a:lnTo>
                    <a:pt x="33378" y="8097"/>
                  </a:lnTo>
                </a:path>
              </a:pathLst>
            </a:custGeom>
            <a:ln w="32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7993" y="475749"/>
              <a:ext cx="22860" cy="22225"/>
            </a:xfrm>
            <a:custGeom>
              <a:avLst/>
              <a:gdLst/>
              <a:ahLst/>
              <a:cxnLst/>
              <a:rect l="l" t="t" r="r" b="b"/>
              <a:pathLst>
                <a:path w="22860" h="22225">
                  <a:moveTo>
                    <a:pt x="0" y="0"/>
                  </a:moveTo>
                  <a:lnTo>
                    <a:pt x="8728" y="4566"/>
                  </a:lnTo>
                  <a:lnTo>
                    <a:pt x="13976" y="8350"/>
                  </a:lnTo>
                  <a:lnTo>
                    <a:pt x="17850" y="13386"/>
                  </a:lnTo>
                  <a:lnTo>
                    <a:pt x="22456" y="21708"/>
                  </a:lnTo>
                </a:path>
              </a:pathLst>
            </a:custGeom>
            <a:ln w="32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449" y="497458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4" h="33020">
                  <a:moveTo>
                    <a:pt x="0" y="0"/>
                  </a:moveTo>
                  <a:lnTo>
                    <a:pt x="4336" y="8496"/>
                  </a:lnTo>
                  <a:lnTo>
                    <a:pt x="6326" y="14742"/>
                  </a:lnTo>
                  <a:lnTo>
                    <a:pt x="6460" y="21809"/>
                  </a:lnTo>
                  <a:lnTo>
                    <a:pt x="5229" y="3277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268" y="530228"/>
              <a:ext cx="13970" cy="37465"/>
            </a:xfrm>
            <a:custGeom>
              <a:avLst/>
              <a:gdLst/>
              <a:ahLst/>
              <a:cxnLst/>
              <a:rect l="l" t="t" r="r" b="b"/>
              <a:pathLst>
                <a:path w="13970" h="37465">
                  <a:moveTo>
                    <a:pt x="13410" y="0"/>
                  </a:moveTo>
                  <a:lnTo>
                    <a:pt x="11888" y="11031"/>
                  </a:lnTo>
                  <a:lnTo>
                    <a:pt x="9984" y="18597"/>
                  </a:lnTo>
                  <a:lnTo>
                    <a:pt x="6440" y="26195"/>
                  </a:lnTo>
                  <a:lnTo>
                    <a:pt x="0" y="37324"/>
                  </a:lnTo>
                </a:path>
              </a:pathLst>
            </a:custGeom>
            <a:ln w="32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5479" y="567552"/>
              <a:ext cx="27305" cy="34290"/>
            </a:xfrm>
            <a:custGeom>
              <a:avLst/>
              <a:gdLst/>
              <a:ahLst/>
              <a:cxnLst/>
              <a:rect l="l" t="t" r="r" b="b"/>
              <a:pathLst>
                <a:path w="27304" h="34290">
                  <a:moveTo>
                    <a:pt x="26789" y="0"/>
                  </a:moveTo>
                  <a:lnTo>
                    <a:pt x="20139" y="11078"/>
                  </a:lnTo>
                  <a:lnTo>
                    <a:pt x="15132" y="18317"/>
                  </a:lnTo>
                  <a:lnTo>
                    <a:pt x="9256" y="24908"/>
                  </a:lnTo>
                  <a:lnTo>
                    <a:pt x="0" y="34042"/>
                  </a:lnTo>
                </a:path>
              </a:pathLst>
            </a:custGeom>
            <a:ln w="32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504" y="60159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79" h="24765">
                  <a:moveTo>
                    <a:pt x="29974" y="0"/>
                  </a:moveTo>
                  <a:lnTo>
                    <a:pt x="20668" y="8987"/>
                  </a:lnTo>
                  <a:lnTo>
                    <a:pt x="14444" y="14545"/>
                  </a:lnTo>
                  <a:lnTo>
                    <a:pt x="8491" y="18977"/>
                  </a:lnTo>
                  <a:lnTo>
                    <a:pt x="0" y="24589"/>
                  </a:lnTo>
                </a:path>
              </a:pathLst>
            </a:custGeom>
            <a:ln w="32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2477" y="626185"/>
              <a:ext cx="23495" cy="12065"/>
            </a:xfrm>
            <a:custGeom>
              <a:avLst/>
              <a:gdLst/>
              <a:ahLst/>
              <a:cxnLst/>
              <a:rect l="l" t="t" r="r" b="b"/>
              <a:pathLst>
                <a:path w="23495" h="12065">
                  <a:moveTo>
                    <a:pt x="23026" y="0"/>
                  </a:moveTo>
                  <a:lnTo>
                    <a:pt x="14644" y="5416"/>
                  </a:lnTo>
                  <a:lnTo>
                    <a:pt x="9451" y="8470"/>
                  </a:lnTo>
                  <a:lnTo>
                    <a:pt x="5289" y="10287"/>
                  </a:lnTo>
                  <a:lnTo>
                    <a:pt x="0" y="11991"/>
                  </a:lnTo>
                </a:path>
              </a:pathLst>
            </a:custGeom>
            <a:ln w="32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519" y="637739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8958" y="437"/>
                  </a:moveTo>
                  <a:lnTo>
                    <a:pt x="194" y="3133"/>
                  </a:lnTo>
                  <a:lnTo>
                    <a:pt x="0" y="0"/>
                  </a:lnTo>
                </a:path>
              </a:pathLst>
            </a:custGeom>
            <a:ln w="32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324" y="627733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194" y="10005"/>
                  </a:moveTo>
                  <a:lnTo>
                    <a:pt x="0" y="6872"/>
                  </a:lnTo>
                  <a:lnTo>
                    <a:pt x="8934" y="0"/>
                  </a:lnTo>
                </a:path>
              </a:pathLst>
            </a:custGeom>
            <a:ln w="33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259" y="613229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14504"/>
                  </a:moveTo>
                  <a:lnTo>
                    <a:pt x="5417" y="10412"/>
                  </a:lnTo>
                  <a:lnTo>
                    <a:pt x="9837" y="7537"/>
                  </a:lnTo>
                  <a:lnTo>
                    <a:pt x="15611" y="4519"/>
                  </a:lnTo>
                  <a:lnTo>
                    <a:pt x="25091" y="0"/>
                  </a:lnTo>
                </a:path>
              </a:pathLst>
            </a:custGeom>
            <a:ln w="34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7350" y="599879"/>
              <a:ext cx="36195" cy="13970"/>
            </a:xfrm>
            <a:custGeom>
              <a:avLst/>
              <a:gdLst/>
              <a:ahLst/>
              <a:cxnLst/>
              <a:rect l="l" t="t" r="r" b="b"/>
              <a:pathLst>
                <a:path w="36195" h="13970">
                  <a:moveTo>
                    <a:pt x="0" y="13349"/>
                  </a:moveTo>
                  <a:lnTo>
                    <a:pt x="9651" y="8847"/>
                  </a:lnTo>
                  <a:lnTo>
                    <a:pt x="16623" y="5956"/>
                  </a:lnTo>
                  <a:lnTo>
                    <a:pt x="24296" y="3424"/>
                  </a:lnTo>
                  <a:lnTo>
                    <a:pt x="36049" y="0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400" y="593193"/>
              <a:ext cx="40640" cy="6985"/>
            </a:xfrm>
            <a:custGeom>
              <a:avLst/>
              <a:gdLst/>
              <a:ahLst/>
              <a:cxnLst/>
              <a:rect l="l" t="t" r="r" b="b"/>
              <a:pathLst>
                <a:path w="40640" h="6984">
                  <a:moveTo>
                    <a:pt x="0" y="6686"/>
                  </a:moveTo>
                  <a:lnTo>
                    <a:pt x="11816" y="3365"/>
                  </a:lnTo>
                  <a:lnTo>
                    <a:pt x="19934" y="1562"/>
                  </a:lnTo>
                  <a:lnTo>
                    <a:pt x="28115" y="649"/>
                  </a:lnTo>
                  <a:lnTo>
                    <a:pt x="40120" y="0"/>
                  </a:lnTo>
                </a:path>
              </a:pathLst>
            </a:custGeom>
            <a:ln w="32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3521" y="592719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79">
                  <a:moveTo>
                    <a:pt x="0" y="473"/>
                  </a:moveTo>
                  <a:lnTo>
                    <a:pt x="11944" y="0"/>
                  </a:lnTo>
                  <a:lnTo>
                    <a:pt x="19706" y="313"/>
                  </a:lnTo>
                  <a:lnTo>
                    <a:pt x="26688" y="1839"/>
                  </a:lnTo>
                  <a:lnTo>
                    <a:pt x="36291" y="5000"/>
                  </a:lnTo>
                </a:path>
              </a:pathLst>
            </a:custGeom>
            <a:ln w="32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9813" y="597720"/>
              <a:ext cx="26034" cy="17145"/>
            </a:xfrm>
            <a:custGeom>
              <a:avLst/>
              <a:gdLst/>
              <a:ahLst/>
              <a:cxnLst/>
              <a:rect l="l" t="t" r="r" b="b"/>
              <a:pathLst>
                <a:path w="26034" h="17145">
                  <a:moveTo>
                    <a:pt x="0" y="0"/>
                  </a:moveTo>
                  <a:lnTo>
                    <a:pt x="9435" y="3357"/>
                  </a:lnTo>
                  <a:lnTo>
                    <a:pt x="15236" y="6259"/>
                  </a:lnTo>
                  <a:lnTo>
                    <a:pt x="19796" y="10307"/>
                  </a:lnTo>
                  <a:lnTo>
                    <a:pt x="25505" y="17107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5318" y="614827"/>
              <a:ext cx="10795" cy="27940"/>
            </a:xfrm>
            <a:custGeom>
              <a:avLst/>
              <a:gdLst/>
              <a:ahLst/>
              <a:cxnLst/>
              <a:rect l="l" t="t" r="r" b="b"/>
              <a:pathLst>
                <a:path w="10795" h="27940">
                  <a:moveTo>
                    <a:pt x="0" y="0"/>
                  </a:moveTo>
                  <a:lnTo>
                    <a:pt x="5476" y="6959"/>
                  </a:lnTo>
                  <a:lnTo>
                    <a:pt x="8409" y="12133"/>
                  </a:lnTo>
                  <a:lnTo>
                    <a:pt x="9795" y="18090"/>
                  </a:lnTo>
                  <a:lnTo>
                    <a:pt x="10632" y="27399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9535" y="642227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4" h="33020">
                  <a:moveTo>
                    <a:pt x="6414" y="0"/>
                  </a:moveTo>
                  <a:lnTo>
                    <a:pt x="6985" y="9392"/>
                  </a:lnTo>
                  <a:lnTo>
                    <a:pt x="6507" y="15943"/>
                  </a:lnTo>
                  <a:lnTo>
                    <a:pt x="4379" y="22729"/>
                  </a:lnTo>
                  <a:lnTo>
                    <a:pt x="0" y="32829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105" y="675056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59" h="32384">
                  <a:moveTo>
                    <a:pt x="22430" y="0"/>
                  </a:moveTo>
                  <a:lnTo>
                    <a:pt x="17801" y="10090"/>
                  </a:lnTo>
                  <a:lnTo>
                    <a:pt x="13921" y="16808"/>
                  </a:lnTo>
                  <a:lnTo>
                    <a:pt x="8688" y="23174"/>
                  </a:lnTo>
                  <a:lnTo>
                    <a:pt x="0" y="32207"/>
                  </a:lnTo>
                </a:path>
              </a:pathLst>
            </a:custGeom>
            <a:ln w="33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317" y="707263"/>
              <a:ext cx="34290" cy="26034"/>
            </a:xfrm>
            <a:custGeom>
              <a:avLst/>
              <a:gdLst/>
              <a:ahLst/>
              <a:cxnLst/>
              <a:rect l="l" t="t" r="r" b="b"/>
              <a:pathLst>
                <a:path w="34290" h="26034">
                  <a:moveTo>
                    <a:pt x="33788" y="0"/>
                  </a:moveTo>
                  <a:lnTo>
                    <a:pt x="24921" y="8929"/>
                  </a:lnTo>
                  <a:lnTo>
                    <a:pt x="18446" y="14569"/>
                  </a:lnTo>
                  <a:lnTo>
                    <a:pt x="11195" y="19319"/>
                  </a:lnTo>
                  <a:lnTo>
                    <a:pt x="0" y="25576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4777" y="732840"/>
              <a:ext cx="38735" cy="15875"/>
            </a:xfrm>
            <a:custGeom>
              <a:avLst/>
              <a:gdLst/>
              <a:ahLst/>
              <a:cxnLst/>
              <a:rect l="l" t="t" r="r" b="b"/>
              <a:pathLst>
                <a:path w="38734" h="15875">
                  <a:moveTo>
                    <a:pt x="38539" y="0"/>
                  </a:moveTo>
                  <a:lnTo>
                    <a:pt x="27270" y="6096"/>
                  </a:lnTo>
                  <a:lnTo>
                    <a:pt x="19498" y="9718"/>
                  </a:lnTo>
                  <a:lnTo>
                    <a:pt x="11613" y="12297"/>
                  </a:lnTo>
                  <a:lnTo>
                    <a:pt x="0" y="15262"/>
                  </a:lnTo>
                </a:path>
              </a:pathLst>
            </a:custGeom>
            <a:ln w="323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9437" y="748103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60" h="5079">
                  <a:moveTo>
                    <a:pt x="35339" y="0"/>
                  </a:moveTo>
                  <a:lnTo>
                    <a:pt x="23776" y="2799"/>
                  </a:lnTo>
                  <a:lnTo>
                    <a:pt x="16240" y="4209"/>
                  </a:lnTo>
                  <a:lnTo>
                    <a:pt x="9419" y="4661"/>
                  </a:lnTo>
                  <a:lnTo>
                    <a:pt x="0" y="4582"/>
                  </a:lnTo>
                </a:path>
              </a:pathLst>
            </a:custGeom>
            <a:ln w="32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4477" y="748159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24960" y="4526"/>
                  </a:moveTo>
                  <a:lnTo>
                    <a:pt x="9195" y="4260"/>
                  </a:lnTo>
                  <a:lnTo>
                    <a:pt x="0" y="0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738" y="738399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59">
                  <a:moveTo>
                    <a:pt x="11739" y="9759"/>
                  </a:moveTo>
                  <a:lnTo>
                    <a:pt x="2543" y="5498"/>
                  </a:lnTo>
                  <a:lnTo>
                    <a:pt x="0" y="0"/>
                  </a:lnTo>
                </a:path>
              </a:pathLst>
            </a:custGeom>
            <a:ln w="33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37755" y="650118"/>
            <a:ext cx="34925" cy="6350"/>
            <a:chOff x="637755" y="650118"/>
            <a:chExt cx="34925" cy="6350"/>
          </a:xfrm>
        </p:grpSpPr>
        <p:sp>
          <p:nvSpPr>
            <p:cNvPr id="34" name="object 34"/>
            <p:cNvSpPr/>
            <p:nvPr/>
          </p:nvSpPr>
          <p:spPr>
            <a:xfrm>
              <a:off x="655217" y="65587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5217" y="650118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-17428" y="2875"/>
                  </a:moveTo>
                  <a:lnTo>
                    <a:pt x="17428" y="2875"/>
                  </a:lnTo>
                </a:path>
              </a:pathLst>
            </a:custGeom>
            <a:ln w="5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76132" y="741690"/>
            <a:ext cx="498475" cy="201930"/>
            <a:chOff x="276132" y="741690"/>
            <a:chExt cx="498475" cy="201930"/>
          </a:xfrm>
        </p:grpSpPr>
        <p:sp>
          <p:nvSpPr>
            <p:cNvPr id="37" name="object 37"/>
            <p:cNvSpPr/>
            <p:nvPr/>
          </p:nvSpPr>
          <p:spPr>
            <a:xfrm>
              <a:off x="319905" y="89136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573" y="0"/>
                  </a:moveTo>
                  <a:lnTo>
                    <a:pt x="28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0131" y="891367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5">
                  <a:moveTo>
                    <a:pt x="19773" y="0"/>
                  </a:moveTo>
                  <a:lnTo>
                    <a:pt x="5238" y="917"/>
                  </a:lnTo>
                  <a:lnTo>
                    <a:pt x="0" y="1373"/>
                  </a:lnTo>
                </a:path>
              </a:pathLst>
            </a:custGeom>
            <a:ln w="34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4086" y="892595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4">
                  <a:moveTo>
                    <a:pt x="6044" y="145"/>
                  </a:moveTo>
                  <a:lnTo>
                    <a:pt x="806" y="601"/>
                  </a:lnTo>
                  <a:lnTo>
                    <a:pt x="0" y="0"/>
                  </a:lnTo>
                </a:path>
              </a:pathLst>
            </a:custGeom>
            <a:ln w="34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3280" y="886750"/>
              <a:ext cx="13970" cy="6350"/>
            </a:xfrm>
            <a:custGeom>
              <a:avLst/>
              <a:gdLst/>
              <a:ahLst/>
              <a:cxnLst/>
              <a:rect l="l" t="t" r="r" b="b"/>
              <a:pathLst>
                <a:path w="13970" h="6350">
                  <a:moveTo>
                    <a:pt x="806" y="5844"/>
                  </a:moveTo>
                  <a:lnTo>
                    <a:pt x="0" y="5243"/>
                  </a:lnTo>
                  <a:lnTo>
                    <a:pt x="13458" y="0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6738" y="844943"/>
              <a:ext cx="117475" cy="41910"/>
            </a:xfrm>
            <a:custGeom>
              <a:avLst/>
              <a:gdLst/>
              <a:ahLst/>
              <a:cxnLst/>
              <a:rect l="l" t="t" r="r" b="b"/>
              <a:pathLst>
                <a:path w="117475" h="41909">
                  <a:moveTo>
                    <a:pt x="0" y="41806"/>
                  </a:moveTo>
                  <a:lnTo>
                    <a:pt x="43446" y="26076"/>
                  </a:lnTo>
                  <a:lnTo>
                    <a:pt x="70124" y="16478"/>
                  </a:lnTo>
                  <a:lnTo>
                    <a:pt x="91012" y="9092"/>
                  </a:lnTo>
                  <a:lnTo>
                    <a:pt x="117086" y="0"/>
                  </a:lnTo>
                </a:path>
              </a:pathLst>
            </a:custGeom>
            <a:ln w="33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3825" y="784800"/>
              <a:ext cx="173990" cy="60325"/>
            </a:xfrm>
            <a:custGeom>
              <a:avLst/>
              <a:gdLst/>
              <a:ahLst/>
              <a:cxnLst/>
              <a:rect l="l" t="t" r="r" b="b"/>
              <a:pathLst>
                <a:path w="173990" h="60325">
                  <a:moveTo>
                    <a:pt x="0" y="60143"/>
                  </a:moveTo>
                  <a:lnTo>
                    <a:pt x="79155" y="32688"/>
                  </a:lnTo>
                  <a:lnTo>
                    <a:pt x="123647" y="17272"/>
                  </a:lnTo>
                  <a:lnTo>
                    <a:pt x="149770" y="8255"/>
                  </a:lnTo>
                  <a:lnTo>
                    <a:pt x="173821" y="0"/>
                  </a:lnTo>
                </a:path>
              </a:pathLst>
            </a:custGeom>
            <a:ln w="29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7646" y="764564"/>
              <a:ext cx="60325" cy="20320"/>
            </a:xfrm>
            <a:custGeom>
              <a:avLst/>
              <a:gdLst/>
              <a:ahLst/>
              <a:cxnLst/>
              <a:rect l="l" t="t" r="r" b="b"/>
              <a:pathLst>
                <a:path w="60325" h="20320">
                  <a:moveTo>
                    <a:pt x="0" y="20235"/>
                  </a:moveTo>
                  <a:lnTo>
                    <a:pt x="22270" y="12605"/>
                  </a:lnTo>
                  <a:lnTo>
                    <a:pt x="35927" y="7953"/>
                  </a:lnTo>
                  <a:lnTo>
                    <a:pt x="46580" y="4384"/>
                  </a:lnTo>
                  <a:lnTo>
                    <a:pt x="59841" y="0"/>
                  </a:lnTo>
                </a:path>
              </a:pathLst>
            </a:custGeom>
            <a:ln w="29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7488" y="756747"/>
              <a:ext cx="25400" cy="8255"/>
            </a:xfrm>
            <a:custGeom>
              <a:avLst/>
              <a:gdLst/>
              <a:ahLst/>
              <a:cxnLst/>
              <a:rect l="l" t="t" r="r" b="b"/>
              <a:pathLst>
                <a:path w="25400" h="8254">
                  <a:moveTo>
                    <a:pt x="0" y="7816"/>
                  </a:moveTo>
                  <a:lnTo>
                    <a:pt x="12716" y="3627"/>
                  </a:lnTo>
                  <a:lnTo>
                    <a:pt x="19558" y="1416"/>
                  </a:lnTo>
                  <a:lnTo>
                    <a:pt x="22870" y="451"/>
                  </a:lnTo>
                  <a:lnTo>
                    <a:pt x="24995" y="0"/>
                  </a:lnTo>
                </a:path>
              </a:pathLst>
            </a:custGeom>
            <a:ln w="30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2658" y="924392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2543" y="92439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663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2745" y="924850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0" y="0"/>
                  </a:moveTo>
                  <a:lnTo>
                    <a:pt x="201" y="458"/>
                  </a:lnTo>
                  <a:lnTo>
                    <a:pt x="5330" y="799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8075" y="923986"/>
              <a:ext cx="20955" cy="2540"/>
            </a:xfrm>
            <a:custGeom>
              <a:avLst/>
              <a:gdLst/>
              <a:ahLst/>
              <a:cxnLst/>
              <a:rect l="l" t="t" r="r" b="b"/>
              <a:pathLst>
                <a:path w="20954" h="2540">
                  <a:moveTo>
                    <a:pt x="0" y="1664"/>
                  </a:moveTo>
                  <a:lnTo>
                    <a:pt x="5129" y="2006"/>
                  </a:lnTo>
                  <a:lnTo>
                    <a:pt x="20346" y="0"/>
                  </a:lnTo>
                </a:path>
              </a:pathLst>
            </a:custGeom>
            <a:ln w="34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8422" y="915282"/>
              <a:ext cx="43180" cy="8890"/>
            </a:xfrm>
            <a:custGeom>
              <a:avLst/>
              <a:gdLst/>
              <a:ahLst/>
              <a:cxnLst/>
              <a:rect l="l" t="t" r="r" b="b"/>
              <a:pathLst>
                <a:path w="43179" h="8890">
                  <a:moveTo>
                    <a:pt x="0" y="8703"/>
                  </a:moveTo>
                  <a:lnTo>
                    <a:pt x="9228" y="7438"/>
                  </a:lnTo>
                  <a:lnTo>
                    <a:pt x="16762" y="6110"/>
                  </a:lnTo>
                  <a:lnTo>
                    <a:pt x="26614" y="3903"/>
                  </a:lnTo>
                  <a:lnTo>
                    <a:pt x="42798" y="0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1220" y="897225"/>
              <a:ext cx="66040" cy="18415"/>
            </a:xfrm>
            <a:custGeom>
              <a:avLst/>
              <a:gdLst/>
              <a:ahLst/>
              <a:cxnLst/>
              <a:rect l="l" t="t" r="r" b="b"/>
              <a:pathLst>
                <a:path w="66040" h="18415">
                  <a:moveTo>
                    <a:pt x="0" y="18057"/>
                  </a:moveTo>
                  <a:lnTo>
                    <a:pt x="16540" y="14007"/>
                  </a:lnTo>
                  <a:lnTo>
                    <a:pt x="28897" y="10776"/>
                  </a:lnTo>
                  <a:lnTo>
                    <a:pt x="43227" y="6671"/>
                  </a:lnTo>
                  <a:lnTo>
                    <a:pt x="65690" y="0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910" y="872546"/>
              <a:ext cx="79375" cy="24765"/>
            </a:xfrm>
            <a:custGeom>
              <a:avLst/>
              <a:gdLst/>
              <a:ahLst/>
              <a:cxnLst/>
              <a:rect l="l" t="t" r="r" b="b"/>
              <a:pathLst>
                <a:path w="79375" h="24765">
                  <a:moveTo>
                    <a:pt x="0" y="24679"/>
                  </a:moveTo>
                  <a:lnTo>
                    <a:pt x="22673" y="17903"/>
                  </a:lnTo>
                  <a:lnTo>
                    <a:pt x="38480" y="13073"/>
                  </a:lnTo>
                  <a:lnTo>
                    <a:pt x="54845" y="7877"/>
                  </a:lnTo>
                  <a:lnTo>
                    <a:pt x="79192" y="0"/>
                  </a:lnTo>
                </a:path>
              </a:pathLst>
            </a:custGeom>
            <a:ln w="31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6103" y="847408"/>
              <a:ext cx="74930" cy="25400"/>
            </a:xfrm>
            <a:custGeom>
              <a:avLst/>
              <a:gdLst/>
              <a:ahLst/>
              <a:cxnLst/>
              <a:rect l="l" t="t" r="r" b="b"/>
              <a:pathLst>
                <a:path w="74929" h="25400">
                  <a:moveTo>
                    <a:pt x="0" y="25138"/>
                  </a:moveTo>
                  <a:lnTo>
                    <a:pt x="24280" y="17252"/>
                  </a:lnTo>
                  <a:lnTo>
                    <a:pt x="40177" y="12005"/>
                  </a:lnTo>
                  <a:lnTo>
                    <a:pt x="54716" y="7040"/>
                  </a:lnTo>
                  <a:lnTo>
                    <a:pt x="74919" y="0"/>
                  </a:lnTo>
                </a:path>
              </a:pathLst>
            </a:custGeom>
            <a:ln w="30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1023" y="827865"/>
              <a:ext cx="54610" cy="19685"/>
            </a:xfrm>
            <a:custGeom>
              <a:avLst/>
              <a:gdLst/>
              <a:ahLst/>
              <a:cxnLst/>
              <a:rect l="l" t="t" r="r" b="b"/>
              <a:pathLst>
                <a:path w="54609" h="19684">
                  <a:moveTo>
                    <a:pt x="0" y="19542"/>
                  </a:moveTo>
                  <a:lnTo>
                    <a:pt x="19880" y="12590"/>
                  </a:lnTo>
                  <a:lnTo>
                    <a:pt x="32160" y="8236"/>
                  </a:lnTo>
                  <a:lnTo>
                    <a:pt x="41925" y="4650"/>
                  </a:lnTo>
                  <a:lnTo>
                    <a:pt x="54264" y="0"/>
                  </a:lnTo>
                </a:path>
              </a:pathLst>
            </a:custGeom>
            <a:ln w="29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5287" y="817255"/>
              <a:ext cx="26670" cy="10795"/>
            </a:xfrm>
            <a:custGeom>
              <a:avLst/>
              <a:gdLst/>
              <a:ahLst/>
              <a:cxnLst/>
              <a:rect l="l" t="t" r="r" b="b"/>
              <a:pathLst>
                <a:path w="26670" h="10794">
                  <a:moveTo>
                    <a:pt x="0" y="10610"/>
                  </a:moveTo>
                  <a:lnTo>
                    <a:pt x="11905" y="6099"/>
                  </a:lnTo>
                  <a:lnTo>
                    <a:pt x="18640" y="3490"/>
                  </a:lnTo>
                  <a:lnTo>
                    <a:pt x="22692" y="1788"/>
                  </a:lnTo>
                  <a:lnTo>
                    <a:pt x="26552" y="0"/>
                  </a:lnTo>
                </a:path>
              </a:pathLst>
            </a:custGeom>
            <a:ln w="30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1839" y="814372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2883"/>
                  </a:moveTo>
                  <a:lnTo>
                    <a:pt x="6123" y="0"/>
                  </a:lnTo>
                  <a:lnTo>
                    <a:pt x="1248" y="888"/>
                  </a:lnTo>
                </a:path>
              </a:pathLst>
            </a:custGeom>
            <a:ln w="323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114" y="295352"/>
            <a:ext cx="138833" cy="2413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7544" y="456595"/>
            <a:ext cx="46355" cy="35560"/>
            <a:chOff x="567544" y="456595"/>
            <a:chExt cx="46355" cy="35560"/>
          </a:xfrm>
        </p:grpSpPr>
        <p:sp>
          <p:nvSpPr>
            <p:cNvPr id="4" name="object 4"/>
            <p:cNvSpPr/>
            <p:nvPr/>
          </p:nvSpPr>
          <p:spPr>
            <a:xfrm>
              <a:off x="596050" y="47405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375" y="0"/>
                  </a:moveTo>
                  <a:lnTo>
                    <a:pt x="687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4924" y="474057"/>
              <a:ext cx="11430" cy="635"/>
            </a:xfrm>
            <a:custGeom>
              <a:avLst/>
              <a:gdLst/>
              <a:ahLst/>
              <a:cxnLst/>
              <a:rect l="l" t="t" r="r" b="b"/>
              <a:pathLst>
                <a:path w="11429" h="634">
                  <a:moveTo>
                    <a:pt x="11125" y="0"/>
                  </a:moveTo>
                  <a:lnTo>
                    <a:pt x="3343" y="458"/>
                  </a:lnTo>
                  <a:lnTo>
                    <a:pt x="0" y="629"/>
                  </a:lnTo>
                </a:path>
              </a:pathLst>
            </a:custGeom>
            <a:ln w="347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828" y="261558"/>
            <a:ext cx="364685" cy="31549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14128" y="309042"/>
            <a:ext cx="52705" cy="208915"/>
            <a:chOff x="1414128" y="309042"/>
            <a:chExt cx="52705" cy="208915"/>
          </a:xfrm>
        </p:grpSpPr>
        <p:sp>
          <p:nvSpPr>
            <p:cNvPr id="8" name="object 8"/>
            <p:cNvSpPr/>
            <p:nvPr/>
          </p:nvSpPr>
          <p:spPr>
            <a:xfrm>
              <a:off x="1435430" y="39900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2256" y="399460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3174" y="0"/>
                  </a:moveTo>
                  <a:lnTo>
                    <a:pt x="827" y="5498"/>
                  </a:lnTo>
                  <a:lnTo>
                    <a:pt x="0" y="10445"/>
                  </a:lnTo>
                </a:path>
              </a:pathLst>
            </a:custGeom>
            <a:ln w="348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1428" y="409906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69" h="14604">
                  <a:moveTo>
                    <a:pt x="827" y="0"/>
                  </a:moveTo>
                  <a:lnTo>
                    <a:pt x="0" y="4948"/>
                  </a:lnTo>
                  <a:lnTo>
                    <a:pt x="438" y="14191"/>
                  </a:lnTo>
                </a:path>
              </a:pathLst>
            </a:custGeom>
            <a:ln w="345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1866" y="424098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40" h="22859">
                  <a:moveTo>
                    <a:pt x="0" y="0"/>
                  </a:moveTo>
                  <a:lnTo>
                    <a:pt x="438" y="9244"/>
                  </a:lnTo>
                  <a:lnTo>
                    <a:pt x="2470" y="22268"/>
                  </a:lnTo>
                </a:path>
              </a:pathLst>
            </a:custGeom>
            <a:ln w="343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4337" y="446366"/>
              <a:ext cx="10160" cy="54610"/>
            </a:xfrm>
            <a:custGeom>
              <a:avLst/>
              <a:gdLst/>
              <a:ahLst/>
              <a:cxnLst/>
              <a:rect l="l" t="t" r="r" b="b"/>
              <a:pathLst>
                <a:path w="10159" h="54609">
                  <a:moveTo>
                    <a:pt x="0" y="0"/>
                  </a:moveTo>
                  <a:lnTo>
                    <a:pt x="4387" y="24175"/>
                  </a:lnTo>
                  <a:lnTo>
                    <a:pt x="6873" y="37913"/>
                  </a:lnTo>
                  <a:lnTo>
                    <a:pt x="8379" y="46324"/>
                  </a:lnTo>
                  <a:lnTo>
                    <a:pt x="9826" y="54520"/>
                  </a:lnTo>
                </a:path>
              </a:pathLst>
            </a:custGeom>
            <a:ln w="333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8940" y="34629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806" y="458"/>
                  </a:lnTo>
                </a:path>
              </a:pathLst>
            </a:custGeom>
            <a:ln w="358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6137" y="334450"/>
              <a:ext cx="3175" cy="12065"/>
            </a:xfrm>
            <a:custGeom>
              <a:avLst/>
              <a:gdLst/>
              <a:ahLst/>
              <a:cxnLst/>
              <a:rect l="l" t="t" r="r" b="b"/>
              <a:pathLst>
                <a:path w="3175" h="12064">
                  <a:moveTo>
                    <a:pt x="2802" y="11844"/>
                  </a:moveTo>
                  <a:lnTo>
                    <a:pt x="685" y="4516"/>
                  </a:lnTo>
                  <a:lnTo>
                    <a:pt x="0" y="0"/>
                  </a:lnTo>
                </a:path>
              </a:pathLst>
            </a:custGeom>
            <a:ln w="348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5452" y="326305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69" h="8254">
                  <a:moveTo>
                    <a:pt x="684" y="8145"/>
                  </a:moveTo>
                  <a:lnTo>
                    <a:pt x="0" y="3627"/>
                  </a:lnTo>
                  <a:lnTo>
                    <a:pt x="323" y="0"/>
                  </a:lnTo>
                </a:path>
              </a:pathLst>
            </a:custGeom>
            <a:ln w="345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28" y="351654"/>
            <a:ext cx="193704" cy="20293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373" y="337743"/>
            <a:ext cx="109339" cy="4173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7224" y="386646"/>
            <a:ext cx="158147" cy="1592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0301" y="396403"/>
            <a:ext cx="212328" cy="19003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5848" y="407352"/>
            <a:ext cx="190846" cy="1670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54210" y="294973"/>
            <a:ext cx="359638" cy="2953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60276" y="406144"/>
            <a:ext cx="168631" cy="13424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00297" y="379377"/>
            <a:ext cx="231955" cy="1955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27771" y="599200"/>
            <a:ext cx="97943" cy="1278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77866" y="335646"/>
            <a:ext cx="178204" cy="38309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5213" y="316525"/>
            <a:ext cx="226809" cy="23120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59257" y="373344"/>
            <a:ext cx="312515" cy="3878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27712" y="224105"/>
            <a:ext cx="126879" cy="3433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45169" y="323012"/>
            <a:ext cx="204718" cy="2127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507464" y="211678"/>
            <a:ext cx="490220" cy="391795"/>
            <a:chOff x="6507464" y="211678"/>
            <a:chExt cx="490220" cy="391795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7464" y="304601"/>
              <a:ext cx="302245" cy="2491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37759" y="211678"/>
              <a:ext cx="159346" cy="391684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7221780" y="522670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4">
                <a:moveTo>
                  <a:pt x="8128" y="6928"/>
                </a:moveTo>
                <a:lnTo>
                  <a:pt x="6981" y="6125"/>
                </a:lnTo>
                <a:lnTo>
                  <a:pt x="5835" y="5322"/>
                </a:lnTo>
              </a:path>
              <a:path w="8254" h="6984">
                <a:moveTo>
                  <a:pt x="5835" y="5322"/>
                </a:moveTo>
                <a:lnTo>
                  <a:pt x="3542" y="3717"/>
                </a:lnTo>
                <a:lnTo>
                  <a:pt x="0" y="0"/>
                </a:lnTo>
              </a:path>
            </a:pathLst>
          </a:custGeom>
          <a:ln w="34925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7440" y="861345"/>
            <a:ext cx="6007100" cy="0"/>
          </a:xfrm>
          <a:custGeom>
            <a:avLst/>
            <a:gdLst/>
            <a:ahLst/>
            <a:cxnLst/>
            <a:rect l="l" t="t" r="r" b="b"/>
            <a:pathLst>
              <a:path w="6007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007100">
                <a:moveTo>
                  <a:pt x="4233" y="0"/>
                </a:moveTo>
                <a:lnTo>
                  <a:pt x="3472259" y="0"/>
                </a:lnTo>
                <a:lnTo>
                  <a:pt x="5253566" y="0"/>
                </a:lnTo>
                <a:lnTo>
                  <a:pt x="5910924" y="0"/>
                </a:lnTo>
                <a:lnTo>
                  <a:pt x="6007100" y="0"/>
                </a:lnTo>
              </a:path>
            </a:pathLst>
          </a:custGeom>
          <a:ln w="24953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7852" y="1271741"/>
            <a:ext cx="230129" cy="33175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20362" y="1412054"/>
            <a:ext cx="210278" cy="20477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62176" y="1415858"/>
            <a:ext cx="172962" cy="40103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315447" y="1271577"/>
            <a:ext cx="65405" cy="330200"/>
            <a:chOff x="2315447" y="1271577"/>
            <a:chExt cx="65405" cy="330200"/>
          </a:xfrm>
        </p:grpSpPr>
        <p:sp>
          <p:nvSpPr>
            <p:cNvPr id="39" name="object 39"/>
            <p:cNvSpPr/>
            <p:nvPr/>
          </p:nvSpPr>
          <p:spPr>
            <a:xfrm>
              <a:off x="2348259" y="132895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917" y="1490"/>
                  </a:moveTo>
                  <a:lnTo>
                    <a:pt x="458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0078" y="1311012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5" h="18415">
                  <a:moveTo>
                    <a:pt x="8180" y="17939"/>
                  </a:moveTo>
                  <a:lnTo>
                    <a:pt x="2687" y="7005"/>
                  </a:lnTo>
                  <a:lnTo>
                    <a:pt x="0" y="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32791" y="1288921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19" h="22225">
                  <a:moveTo>
                    <a:pt x="7287" y="22091"/>
                  </a:moveTo>
                  <a:lnTo>
                    <a:pt x="429" y="1927"/>
                  </a:lnTo>
                  <a:lnTo>
                    <a:pt x="0" y="0"/>
                  </a:lnTo>
                </a:path>
              </a:pathLst>
            </a:custGeom>
            <a:ln w="34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32791" y="1288921"/>
              <a:ext cx="5080" cy="36195"/>
            </a:xfrm>
            <a:custGeom>
              <a:avLst/>
              <a:gdLst/>
              <a:ahLst/>
              <a:cxnLst/>
              <a:rect l="l" t="t" r="r" b="b"/>
              <a:pathLst>
                <a:path w="5080" h="36194">
                  <a:moveTo>
                    <a:pt x="0" y="0"/>
                  </a:moveTo>
                  <a:lnTo>
                    <a:pt x="1299" y="8852"/>
                  </a:lnTo>
                  <a:lnTo>
                    <a:pt x="2247" y="15567"/>
                  </a:lnTo>
                  <a:lnTo>
                    <a:pt x="3307" y="23532"/>
                  </a:lnTo>
                  <a:lnTo>
                    <a:pt x="4944" y="36136"/>
                  </a:lnTo>
                </a:path>
              </a:pathLst>
            </a:custGeom>
            <a:ln w="346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37735" y="1325057"/>
              <a:ext cx="6350" cy="53340"/>
            </a:xfrm>
            <a:custGeom>
              <a:avLst/>
              <a:gdLst/>
              <a:ahLst/>
              <a:cxnLst/>
              <a:rect l="l" t="t" r="r" b="b"/>
              <a:pathLst>
                <a:path w="6350" h="53340">
                  <a:moveTo>
                    <a:pt x="0" y="0"/>
                  </a:moveTo>
                  <a:lnTo>
                    <a:pt x="1656" y="12870"/>
                  </a:lnTo>
                  <a:lnTo>
                    <a:pt x="2853" y="22702"/>
                  </a:lnTo>
                  <a:lnTo>
                    <a:pt x="4172" y="34483"/>
                  </a:lnTo>
                  <a:lnTo>
                    <a:pt x="6194" y="53202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43930" y="1378260"/>
              <a:ext cx="20955" cy="207645"/>
            </a:xfrm>
            <a:custGeom>
              <a:avLst/>
              <a:gdLst/>
              <a:ahLst/>
              <a:cxnLst/>
              <a:rect l="l" t="t" r="r" b="b"/>
              <a:pathLst>
                <a:path w="20955" h="207644">
                  <a:moveTo>
                    <a:pt x="0" y="0"/>
                  </a:moveTo>
                  <a:lnTo>
                    <a:pt x="11819" y="115373"/>
                  </a:lnTo>
                  <a:lnTo>
                    <a:pt x="17939" y="175416"/>
                  </a:lnTo>
                  <a:lnTo>
                    <a:pt x="20320" y="199553"/>
                  </a:lnTo>
                  <a:lnTo>
                    <a:pt x="20925" y="207211"/>
                  </a:lnTo>
                </a:path>
              </a:pathLst>
            </a:custGeom>
            <a:ln w="31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208436" y="1399557"/>
            <a:ext cx="581025" cy="175895"/>
            <a:chOff x="2208436" y="1399557"/>
            <a:chExt cx="581025" cy="175895"/>
          </a:xfrm>
        </p:grpSpPr>
        <p:sp>
          <p:nvSpPr>
            <p:cNvPr id="46" name="object 46"/>
            <p:cNvSpPr/>
            <p:nvPr/>
          </p:nvSpPr>
          <p:spPr>
            <a:xfrm>
              <a:off x="2232388" y="1468511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10962" y="6039"/>
                  </a:moveTo>
                  <a:lnTo>
                    <a:pt x="9414" y="5178"/>
                  </a:lnTo>
                  <a:lnTo>
                    <a:pt x="7866" y="4319"/>
                  </a:lnTo>
                </a:path>
                <a:path w="11430" h="6350">
                  <a:moveTo>
                    <a:pt x="7866" y="4319"/>
                  </a:moveTo>
                  <a:lnTo>
                    <a:pt x="4770" y="25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26596" y="1463051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5792" y="5460"/>
                  </a:moveTo>
                  <a:lnTo>
                    <a:pt x="1022" y="2861"/>
                  </a:lnTo>
                  <a:lnTo>
                    <a:pt x="0" y="0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25573" y="145610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1022" y="6942"/>
                  </a:moveTo>
                  <a:lnTo>
                    <a:pt x="0" y="4081"/>
                  </a:lnTo>
                  <a:lnTo>
                    <a:pt x="9033" y="0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34607" y="1447031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80" h="9525">
                  <a:moveTo>
                    <a:pt x="0" y="9076"/>
                  </a:moveTo>
                  <a:lnTo>
                    <a:pt x="5553" y="6639"/>
                  </a:lnTo>
                  <a:lnTo>
                    <a:pt x="10555" y="4880"/>
                  </a:lnTo>
                  <a:lnTo>
                    <a:pt x="17838" y="2951"/>
                  </a:lnTo>
                  <a:lnTo>
                    <a:pt x="30240" y="0"/>
                  </a:lnTo>
                </a:path>
              </a:pathLst>
            </a:custGeom>
            <a:ln w="34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64847" y="1437146"/>
              <a:ext cx="50800" cy="10160"/>
            </a:xfrm>
            <a:custGeom>
              <a:avLst/>
              <a:gdLst/>
              <a:ahLst/>
              <a:cxnLst/>
              <a:rect l="l" t="t" r="r" b="b"/>
              <a:pathLst>
                <a:path w="50800" h="10159">
                  <a:moveTo>
                    <a:pt x="0" y="9884"/>
                  </a:moveTo>
                  <a:lnTo>
                    <a:pt x="12712" y="6920"/>
                  </a:lnTo>
                  <a:lnTo>
                    <a:pt x="22179" y="4902"/>
                  </a:lnTo>
                  <a:lnTo>
                    <a:pt x="33105" y="2904"/>
                  </a:lnTo>
                  <a:lnTo>
                    <a:pt x="50196" y="0"/>
                  </a:lnTo>
                </a:path>
              </a:pathLst>
            </a:custGeom>
            <a:ln w="33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15043" y="1429149"/>
              <a:ext cx="58419" cy="8255"/>
            </a:xfrm>
            <a:custGeom>
              <a:avLst/>
              <a:gdLst/>
              <a:ahLst/>
              <a:cxnLst/>
              <a:rect l="l" t="t" r="r" b="b"/>
              <a:pathLst>
                <a:path w="58419" h="8255">
                  <a:moveTo>
                    <a:pt x="0" y="7997"/>
                  </a:moveTo>
                  <a:lnTo>
                    <a:pt x="17212" y="5121"/>
                  </a:lnTo>
                  <a:lnTo>
                    <a:pt x="28991" y="3330"/>
                  </a:lnTo>
                  <a:lnTo>
                    <a:pt x="40771" y="1872"/>
                  </a:lnTo>
                  <a:lnTo>
                    <a:pt x="57989" y="0"/>
                  </a:lnTo>
                </a:path>
              </a:pathLst>
            </a:custGeom>
            <a:ln w="32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73032" y="1426612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5" h="2540">
                  <a:moveTo>
                    <a:pt x="0" y="2536"/>
                  </a:moveTo>
                  <a:lnTo>
                    <a:pt x="17110" y="762"/>
                  </a:lnTo>
                  <a:lnTo>
                    <a:pt x="28136" y="0"/>
                  </a:lnTo>
                  <a:lnTo>
                    <a:pt x="37866" y="93"/>
                  </a:lnTo>
                  <a:lnTo>
                    <a:pt x="51092" y="888"/>
                  </a:lnTo>
                </a:path>
              </a:pathLst>
            </a:custGeom>
            <a:ln w="31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24125" y="1427500"/>
              <a:ext cx="34925" cy="8890"/>
            </a:xfrm>
            <a:custGeom>
              <a:avLst/>
              <a:gdLst/>
              <a:ahLst/>
              <a:cxnLst/>
              <a:rect l="l" t="t" r="r" b="b"/>
              <a:pathLst>
                <a:path w="34925" h="8890">
                  <a:moveTo>
                    <a:pt x="0" y="0"/>
                  </a:moveTo>
                  <a:lnTo>
                    <a:pt x="12968" y="958"/>
                  </a:lnTo>
                  <a:lnTo>
                    <a:pt x="20903" y="2190"/>
                  </a:lnTo>
                  <a:lnTo>
                    <a:pt x="27053" y="4520"/>
                  </a:lnTo>
                  <a:lnTo>
                    <a:pt x="34668" y="8768"/>
                  </a:lnTo>
                </a:path>
              </a:pathLst>
            </a:custGeom>
            <a:ln w="31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458793" y="1436268"/>
              <a:ext cx="17145" cy="20320"/>
            </a:xfrm>
            <a:custGeom>
              <a:avLst/>
              <a:gdLst/>
              <a:ahLst/>
              <a:cxnLst/>
              <a:rect l="l" t="t" r="r" b="b"/>
              <a:pathLst>
                <a:path w="17144" h="20319">
                  <a:moveTo>
                    <a:pt x="0" y="0"/>
                  </a:moveTo>
                  <a:lnTo>
                    <a:pt x="7341" y="4423"/>
                  </a:lnTo>
                  <a:lnTo>
                    <a:pt x="11570" y="7977"/>
                  </a:lnTo>
                  <a:lnTo>
                    <a:pt x="14290" y="12532"/>
                  </a:lnTo>
                  <a:lnTo>
                    <a:pt x="17106" y="19960"/>
                  </a:lnTo>
                </a:path>
              </a:pathLst>
            </a:custGeom>
            <a:ln w="32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75900" y="1456228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4" h="27940">
                  <a:moveTo>
                    <a:pt x="0" y="0"/>
                  </a:moveTo>
                  <a:lnTo>
                    <a:pt x="2629" y="7546"/>
                  </a:lnTo>
                  <a:lnTo>
                    <a:pt x="4048" y="12935"/>
                  </a:lnTo>
                  <a:lnTo>
                    <a:pt x="4742" y="18752"/>
                  </a:lnTo>
                  <a:lnTo>
                    <a:pt x="5201" y="27584"/>
                  </a:lnTo>
                </a:path>
              </a:pathLst>
            </a:custGeom>
            <a:ln w="33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81102" y="1483813"/>
              <a:ext cx="1270" cy="29845"/>
            </a:xfrm>
            <a:custGeom>
              <a:avLst/>
              <a:gdLst/>
              <a:ahLst/>
              <a:cxnLst/>
              <a:rect l="l" t="t" r="r" b="b"/>
              <a:pathLst>
                <a:path w="1269" h="29844">
                  <a:moveTo>
                    <a:pt x="0" y="0"/>
                  </a:moveTo>
                  <a:lnTo>
                    <a:pt x="388" y="8858"/>
                  </a:lnTo>
                  <a:lnTo>
                    <a:pt x="594" y="14864"/>
                  </a:lnTo>
                  <a:lnTo>
                    <a:pt x="686" y="20766"/>
                  </a:lnTo>
                  <a:lnTo>
                    <a:pt x="733" y="29312"/>
                  </a:lnTo>
                </a:path>
              </a:pathLst>
            </a:custGeom>
            <a:ln w="33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81835" y="1513125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0" y="0"/>
                  </a:moveTo>
                  <a:lnTo>
                    <a:pt x="62" y="14378"/>
                  </a:lnTo>
                  <a:lnTo>
                    <a:pt x="3556" y="25089"/>
                  </a:lnTo>
                </a:path>
              </a:pathLst>
            </a:custGeom>
            <a:ln w="33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85392" y="1538215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0" y="0"/>
                  </a:moveTo>
                  <a:lnTo>
                    <a:pt x="3493" y="10711"/>
                  </a:lnTo>
                  <a:lnTo>
                    <a:pt x="12507" y="15330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97899" y="1553546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4" h="5080">
                  <a:moveTo>
                    <a:pt x="0" y="0"/>
                  </a:moveTo>
                  <a:lnTo>
                    <a:pt x="9013" y="4619"/>
                  </a:lnTo>
                  <a:lnTo>
                    <a:pt x="23011" y="1494"/>
                  </a:lnTo>
                </a:path>
              </a:pathLst>
            </a:custGeom>
            <a:ln w="33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20910" y="1541703"/>
              <a:ext cx="29209" cy="13335"/>
            </a:xfrm>
            <a:custGeom>
              <a:avLst/>
              <a:gdLst/>
              <a:ahLst/>
              <a:cxnLst/>
              <a:rect l="l" t="t" r="r" b="b"/>
              <a:pathLst>
                <a:path w="29210" h="13334">
                  <a:moveTo>
                    <a:pt x="0" y="13337"/>
                  </a:moveTo>
                  <a:lnTo>
                    <a:pt x="8328" y="11371"/>
                  </a:lnTo>
                  <a:lnTo>
                    <a:pt x="14134" y="9326"/>
                  </a:lnTo>
                  <a:lnTo>
                    <a:pt x="20148" y="5952"/>
                  </a:lnTo>
                  <a:lnTo>
                    <a:pt x="29095" y="0"/>
                  </a:lnTo>
                </a:path>
              </a:pathLst>
            </a:custGeom>
            <a:ln w="33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50006" y="1516830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5" h="25400">
                  <a:moveTo>
                    <a:pt x="0" y="24872"/>
                  </a:moveTo>
                  <a:lnTo>
                    <a:pt x="8912" y="18739"/>
                  </a:lnTo>
                  <a:lnTo>
                    <a:pt x="14683" y="14104"/>
                  </a:lnTo>
                  <a:lnTo>
                    <a:pt x="19831" y="8635"/>
                  </a:lnTo>
                  <a:lnTo>
                    <a:pt x="26877" y="0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76883" y="1487250"/>
              <a:ext cx="18415" cy="29845"/>
            </a:xfrm>
            <a:custGeom>
              <a:avLst/>
              <a:gdLst/>
              <a:ahLst/>
              <a:cxnLst/>
              <a:rect l="l" t="t" r="r" b="b"/>
              <a:pathLst>
                <a:path w="18414" h="29844">
                  <a:moveTo>
                    <a:pt x="0" y="29580"/>
                  </a:moveTo>
                  <a:lnTo>
                    <a:pt x="6908" y="20871"/>
                  </a:lnTo>
                  <a:lnTo>
                    <a:pt x="11100" y="14887"/>
                  </a:lnTo>
                  <a:lnTo>
                    <a:pt x="14275" y="8854"/>
                  </a:lnTo>
                  <a:lnTo>
                    <a:pt x="18132" y="0"/>
                  </a:lnTo>
                </a:path>
              </a:pathLst>
            </a:custGeom>
            <a:ln w="32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95015" y="1460679"/>
              <a:ext cx="7620" cy="26670"/>
            </a:xfrm>
            <a:custGeom>
              <a:avLst/>
              <a:gdLst/>
              <a:ahLst/>
              <a:cxnLst/>
              <a:rect l="l" t="t" r="r" b="b"/>
              <a:pathLst>
                <a:path w="7619" h="26669">
                  <a:moveTo>
                    <a:pt x="0" y="26571"/>
                  </a:moveTo>
                  <a:lnTo>
                    <a:pt x="3686" y="17763"/>
                  </a:lnTo>
                  <a:lnTo>
                    <a:pt x="5666" y="12059"/>
                  </a:lnTo>
                  <a:lnTo>
                    <a:pt x="6615" y="6968"/>
                  </a:lnTo>
                  <a:lnTo>
                    <a:pt x="7209" y="0"/>
                  </a:lnTo>
                </a:path>
              </a:pathLst>
            </a:custGeom>
            <a:ln w="32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99502" y="144262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2721" y="18057"/>
                  </a:moveTo>
                  <a:lnTo>
                    <a:pt x="3576" y="6407"/>
                  </a:lnTo>
                  <a:lnTo>
                    <a:pt x="0" y="0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90316" y="1436213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9186" y="6407"/>
                  </a:moveTo>
                  <a:lnTo>
                    <a:pt x="5609" y="0"/>
                  </a:lnTo>
                  <a:lnTo>
                    <a:pt x="0" y="154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79922" y="1436368"/>
              <a:ext cx="10795" cy="8255"/>
            </a:xfrm>
            <a:custGeom>
              <a:avLst/>
              <a:gdLst/>
              <a:ahLst/>
              <a:cxnLst/>
              <a:rect l="l" t="t" r="r" b="b"/>
              <a:pathLst>
                <a:path w="10794" h="8255">
                  <a:moveTo>
                    <a:pt x="10393" y="0"/>
                  </a:moveTo>
                  <a:lnTo>
                    <a:pt x="4784" y="154"/>
                  </a:lnTo>
                  <a:lnTo>
                    <a:pt x="0" y="8112"/>
                  </a:lnTo>
                </a:path>
              </a:pathLst>
            </a:custGeom>
            <a:ln w="34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74104" y="1444480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5818" y="0"/>
                  </a:moveTo>
                  <a:lnTo>
                    <a:pt x="1033" y="7959"/>
                  </a:lnTo>
                  <a:lnTo>
                    <a:pt x="0" y="21676"/>
                  </a:lnTo>
                </a:path>
              </a:pathLst>
            </a:custGeom>
            <a:ln w="34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3587" y="1466157"/>
              <a:ext cx="5080" cy="29845"/>
            </a:xfrm>
            <a:custGeom>
              <a:avLst/>
              <a:gdLst/>
              <a:ahLst/>
              <a:cxnLst/>
              <a:rect l="l" t="t" r="r" b="b"/>
              <a:pathLst>
                <a:path w="5080" h="29844">
                  <a:moveTo>
                    <a:pt x="517" y="0"/>
                  </a:moveTo>
                  <a:lnTo>
                    <a:pt x="0" y="8181"/>
                  </a:lnTo>
                  <a:lnTo>
                    <a:pt x="254" y="14006"/>
                  </a:lnTo>
                  <a:lnTo>
                    <a:pt x="1663" y="20262"/>
                  </a:lnTo>
                  <a:lnTo>
                    <a:pt x="4612" y="29737"/>
                  </a:lnTo>
                </a:path>
              </a:pathLst>
            </a:custGeom>
            <a:ln w="33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78199" y="1495895"/>
              <a:ext cx="17780" cy="29845"/>
            </a:xfrm>
            <a:custGeom>
              <a:avLst/>
              <a:gdLst/>
              <a:ahLst/>
              <a:cxnLst/>
              <a:rect l="l" t="t" r="r" b="b"/>
              <a:pathLst>
                <a:path w="17780" h="29844">
                  <a:moveTo>
                    <a:pt x="0" y="0"/>
                  </a:moveTo>
                  <a:lnTo>
                    <a:pt x="3156" y="9476"/>
                  </a:lnTo>
                  <a:lnTo>
                    <a:pt x="6015" y="15738"/>
                  </a:lnTo>
                  <a:lnTo>
                    <a:pt x="10206" y="21577"/>
                  </a:lnTo>
                  <a:lnTo>
                    <a:pt x="17354" y="29786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95554" y="1525682"/>
              <a:ext cx="32384" cy="22225"/>
            </a:xfrm>
            <a:custGeom>
              <a:avLst/>
              <a:gdLst/>
              <a:ahLst/>
              <a:cxnLst/>
              <a:rect l="l" t="t" r="r" b="b"/>
              <a:pathLst>
                <a:path w="32385" h="22225">
                  <a:moveTo>
                    <a:pt x="0" y="0"/>
                  </a:moveTo>
                  <a:lnTo>
                    <a:pt x="7374" y="8090"/>
                  </a:lnTo>
                  <a:lnTo>
                    <a:pt x="13149" y="13100"/>
                  </a:lnTo>
                  <a:lnTo>
                    <a:pt x="20310" y="17110"/>
                  </a:lnTo>
                  <a:lnTo>
                    <a:pt x="31843" y="22201"/>
                  </a:lnTo>
                </a:path>
              </a:pathLst>
            </a:custGeom>
            <a:ln w="32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27397" y="1547883"/>
              <a:ext cx="43180" cy="9525"/>
            </a:xfrm>
            <a:custGeom>
              <a:avLst/>
              <a:gdLst/>
              <a:ahLst/>
              <a:cxnLst/>
              <a:rect l="l" t="t" r="r" b="b"/>
              <a:pathLst>
                <a:path w="43180" h="9525">
                  <a:moveTo>
                    <a:pt x="0" y="0"/>
                  </a:moveTo>
                  <a:lnTo>
                    <a:pt x="11707" y="4891"/>
                  </a:lnTo>
                  <a:lnTo>
                    <a:pt x="20092" y="7502"/>
                  </a:lnTo>
                  <a:lnTo>
                    <a:pt x="29191" y="8715"/>
                  </a:lnTo>
                  <a:lnTo>
                    <a:pt x="43039" y="9411"/>
                  </a:lnTo>
                </a:path>
              </a:pathLst>
            </a:custGeom>
            <a:ln w="32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70436" y="1552210"/>
              <a:ext cx="45720" cy="5715"/>
            </a:xfrm>
            <a:custGeom>
              <a:avLst/>
              <a:gdLst/>
              <a:ahLst/>
              <a:cxnLst/>
              <a:rect l="l" t="t" r="r" b="b"/>
              <a:pathLst>
                <a:path w="45719" h="5715">
                  <a:moveTo>
                    <a:pt x="0" y="5084"/>
                  </a:moveTo>
                  <a:lnTo>
                    <a:pt x="13879" y="5554"/>
                  </a:lnTo>
                  <a:lnTo>
                    <a:pt x="23204" y="5181"/>
                  </a:lnTo>
                  <a:lnTo>
                    <a:pt x="32203" y="3489"/>
                  </a:lnTo>
                  <a:lnTo>
                    <a:pt x="45104" y="0"/>
                  </a:lnTo>
                </a:path>
              </a:pathLst>
            </a:custGeom>
            <a:ln w="32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15540" y="1534055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4" h="18415">
                  <a:moveTo>
                    <a:pt x="0" y="18155"/>
                  </a:moveTo>
                  <a:lnTo>
                    <a:pt x="12759" y="14462"/>
                  </a:lnTo>
                  <a:lnTo>
                    <a:pt x="20763" y="11339"/>
                  </a:lnTo>
                  <a:lnTo>
                    <a:pt x="27389" y="7086"/>
                  </a:lnTo>
                  <a:lnTo>
                    <a:pt x="36013" y="0"/>
                  </a:lnTo>
                </a:path>
              </a:pathLst>
            </a:custGeom>
            <a:ln w="32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51553" y="1506232"/>
              <a:ext cx="19050" cy="27940"/>
            </a:xfrm>
            <a:custGeom>
              <a:avLst/>
              <a:gdLst/>
              <a:ahLst/>
              <a:cxnLst/>
              <a:rect l="l" t="t" r="r" b="b"/>
              <a:pathLst>
                <a:path w="19050" h="27940">
                  <a:moveTo>
                    <a:pt x="0" y="27823"/>
                  </a:moveTo>
                  <a:lnTo>
                    <a:pt x="8350" y="20585"/>
                  </a:lnTo>
                  <a:lnTo>
                    <a:pt x="13062" y="15274"/>
                  </a:lnTo>
                  <a:lnTo>
                    <a:pt x="15873" y="9282"/>
                  </a:lnTo>
                  <a:lnTo>
                    <a:pt x="18518" y="0"/>
                  </a:lnTo>
                </a:path>
              </a:pathLst>
            </a:custGeom>
            <a:ln w="32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68723" y="1474827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4" h="31750">
                  <a:moveTo>
                    <a:pt x="1348" y="31404"/>
                  </a:moveTo>
                  <a:lnTo>
                    <a:pt x="3683" y="22065"/>
                  </a:lnTo>
                  <a:lnTo>
                    <a:pt x="4321" y="15681"/>
                  </a:lnTo>
                  <a:lnTo>
                    <a:pt x="3135" y="9307"/>
                  </a:lnTo>
                  <a:lnTo>
                    <a:pt x="0" y="0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751126" y="1446576"/>
              <a:ext cx="17780" cy="28575"/>
            </a:xfrm>
            <a:custGeom>
              <a:avLst/>
              <a:gdLst/>
              <a:ahLst/>
              <a:cxnLst/>
              <a:rect l="l" t="t" r="r" b="b"/>
              <a:pathLst>
                <a:path w="17780" h="28575">
                  <a:moveTo>
                    <a:pt x="17596" y="28250"/>
                  </a:moveTo>
                  <a:lnTo>
                    <a:pt x="14207" y="18992"/>
                  </a:lnTo>
                  <a:lnTo>
                    <a:pt x="11244" y="12963"/>
                  </a:lnTo>
                  <a:lnTo>
                    <a:pt x="7058" y="7515"/>
                  </a:lnTo>
                  <a:lnTo>
                    <a:pt x="0" y="0"/>
                  </a:lnTo>
                </a:path>
              </a:pathLst>
            </a:custGeom>
            <a:ln w="32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25956" y="1426629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19">
                  <a:moveTo>
                    <a:pt x="25169" y="19947"/>
                  </a:moveTo>
                  <a:lnTo>
                    <a:pt x="17992" y="12562"/>
                  </a:lnTo>
                  <a:lnTo>
                    <a:pt x="12978" y="8022"/>
                  </a:lnTo>
                  <a:lnTo>
                    <a:pt x="7767" y="4458"/>
                  </a:lnTo>
                  <a:lnTo>
                    <a:pt x="0" y="0"/>
                  </a:lnTo>
                </a:path>
              </a:pathLst>
            </a:custGeom>
            <a:ln w="32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02707" y="1417687"/>
              <a:ext cx="23495" cy="9525"/>
            </a:xfrm>
            <a:custGeom>
              <a:avLst/>
              <a:gdLst/>
              <a:ahLst/>
              <a:cxnLst/>
              <a:rect l="l" t="t" r="r" b="b"/>
              <a:pathLst>
                <a:path w="23494" h="9525">
                  <a:moveTo>
                    <a:pt x="23249" y="8942"/>
                  </a:moveTo>
                  <a:lnTo>
                    <a:pt x="10139" y="1569"/>
                  </a:lnTo>
                  <a:lnTo>
                    <a:pt x="0" y="0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92434" y="1416117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4" h="1905">
                  <a:moveTo>
                    <a:pt x="10273" y="1569"/>
                  </a:moveTo>
                  <a:lnTo>
                    <a:pt x="133" y="0"/>
                  </a:lnTo>
                  <a:lnTo>
                    <a:pt x="0" y="1871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92300" y="1417989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80">
                  <a:moveTo>
                    <a:pt x="133" y="0"/>
                  </a:moveTo>
                  <a:lnTo>
                    <a:pt x="0" y="1871"/>
                  </a:lnTo>
                  <a:lnTo>
                    <a:pt x="6672" y="5064"/>
                  </a:lnTo>
                </a:path>
              </a:pathLst>
            </a:custGeom>
            <a:ln w="33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45944" y="1375322"/>
            <a:ext cx="187993" cy="200982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3521440" y="1404209"/>
            <a:ext cx="392430" cy="404495"/>
            <a:chOff x="3521440" y="1404209"/>
            <a:chExt cx="392430" cy="404495"/>
          </a:xfrm>
        </p:grpSpPr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21440" y="1404209"/>
              <a:ext cx="198693" cy="40390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59983" y="1460395"/>
              <a:ext cx="153752" cy="164106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3969922" y="1437944"/>
            <a:ext cx="400685" cy="386715"/>
            <a:chOff x="3969922" y="1437944"/>
            <a:chExt cx="400685" cy="386715"/>
          </a:xfrm>
        </p:grpSpPr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9922" y="1437944"/>
              <a:ext cx="184235" cy="1609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5359" y="1465986"/>
              <a:ext cx="174652" cy="35811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48595" y="1445267"/>
            <a:ext cx="196249" cy="18400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17893" y="1426492"/>
            <a:ext cx="199735" cy="195820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4976093" y="1483358"/>
            <a:ext cx="49530" cy="123189"/>
            <a:chOff x="4976093" y="1483358"/>
            <a:chExt cx="49530" cy="123189"/>
          </a:xfrm>
        </p:grpSpPr>
        <p:sp>
          <p:nvSpPr>
            <p:cNvPr id="91" name="object 91"/>
            <p:cNvSpPr/>
            <p:nvPr/>
          </p:nvSpPr>
          <p:spPr>
            <a:xfrm>
              <a:off x="4993949" y="150082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93549" y="1500820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4">
                  <a:moveTo>
                    <a:pt x="399" y="0"/>
                  </a:moveTo>
                  <a:lnTo>
                    <a:pt x="0" y="458"/>
                  </a:lnTo>
                  <a:lnTo>
                    <a:pt x="802" y="4412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94351" y="1505233"/>
              <a:ext cx="7620" cy="34290"/>
            </a:xfrm>
            <a:custGeom>
              <a:avLst/>
              <a:gdLst/>
              <a:ahLst/>
              <a:cxnLst/>
              <a:rect l="l" t="t" r="r" b="b"/>
              <a:pathLst>
                <a:path w="7620" h="34290">
                  <a:moveTo>
                    <a:pt x="0" y="0"/>
                  </a:moveTo>
                  <a:lnTo>
                    <a:pt x="2940" y="12669"/>
                  </a:lnTo>
                  <a:lnTo>
                    <a:pt x="4695" y="20461"/>
                  </a:lnTo>
                  <a:lnTo>
                    <a:pt x="5961" y="26587"/>
                  </a:lnTo>
                  <a:lnTo>
                    <a:pt x="7434" y="34258"/>
                  </a:lnTo>
                </a:path>
              </a:pathLst>
            </a:custGeom>
            <a:ln w="344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01786" y="1539492"/>
              <a:ext cx="4445" cy="26670"/>
            </a:xfrm>
            <a:custGeom>
              <a:avLst/>
              <a:gdLst/>
              <a:ahLst/>
              <a:cxnLst/>
              <a:rect l="l" t="t" r="r" b="b"/>
              <a:pathLst>
                <a:path w="4445" h="26669">
                  <a:moveTo>
                    <a:pt x="0" y="0"/>
                  </a:moveTo>
                  <a:lnTo>
                    <a:pt x="1422" y="7547"/>
                  </a:lnTo>
                  <a:lnTo>
                    <a:pt x="2327" y="12811"/>
                  </a:lnTo>
                  <a:lnTo>
                    <a:pt x="3104" y="18264"/>
                  </a:lnTo>
                  <a:lnTo>
                    <a:pt x="4141" y="26379"/>
                  </a:lnTo>
                </a:path>
              </a:pathLst>
            </a:custGeom>
            <a:ln w="338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05927" y="1565871"/>
              <a:ext cx="2540" cy="24130"/>
            </a:xfrm>
            <a:custGeom>
              <a:avLst/>
              <a:gdLst/>
              <a:ahLst/>
              <a:cxnLst/>
              <a:rect l="l" t="t" r="r" b="b"/>
              <a:pathLst>
                <a:path w="2539" h="24130">
                  <a:moveTo>
                    <a:pt x="0" y="0"/>
                  </a:moveTo>
                  <a:lnTo>
                    <a:pt x="1727" y="13693"/>
                  </a:lnTo>
                  <a:lnTo>
                    <a:pt x="2436" y="23987"/>
                  </a:lnTo>
                </a:path>
              </a:pathLst>
            </a:custGeom>
            <a:ln w="33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4999382" y="1415241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5">
                <a:moveTo>
                  <a:pt x="4438" y="1516"/>
                </a:moveTo>
                <a:lnTo>
                  <a:pt x="4036" y="1230"/>
                </a:lnTo>
                <a:lnTo>
                  <a:pt x="3635" y="943"/>
                </a:lnTo>
              </a:path>
              <a:path w="4445" h="1905">
                <a:moveTo>
                  <a:pt x="3635" y="943"/>
                </a:moveTo>
                <a:lnTo>
                  <a:pt x="2833" y="369"/>
                </a:lnTo>
                <a:lnTo>
                  <a:pt x="0" y="0"/>
                </a:lnTo>
              </a:path>
            </a:pathLst>
          </a:custGeom>
          <a:ln w="34925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100556" y="1316920"/>
            <a:ext cx="344916" cy="30709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10273" y="1466845"/>
            <a:ext cx="185315" cy="151325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5752655" y="1466432"/>
            <a:ext cx="447040" cy="200025"/>
            <a:chOff x="5752655" y="1466432"/>
            <a:chExt cx="447040" cy="200025"/>
          </a:xfrm>
        </p:grpSpPr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52655" y="1469112"/>
              <a:ext cx="195348" cy="1906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68433" y="1466432"/>
              <a:ext cx="230715" cy="199964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12244" y="1624707"/>
            <a:ext cx="95278" cy="121032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6774512" y="1373836"/>
            <a:ext cx="587375" cy="280035"/>
            <a:chOff x="6774512" y="1373836"/>
            <a:chExt cx="587375" cy="280035"/>
          </a:xfrm>
        </p:grpSpPr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74512" y="1485102"/>
              <a:ext cx="347919" cy="16093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55820" y="1373836"/>
              <a:ext cx="205451" cy="279483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449335" y="1456075"/>
            <a:ext cx="215822" cy="184724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770995" y="1424427"/>
            <a:ext cx="317288" cy="18744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430716" y="1324763"/>
            <a:ext cx="1493047" cy="388009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42157" y="2218361"/>
            <a:ext cx="326275" cy="189461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1036123" y="2140394"/>
            <a:ext cx="562610" cy="299720"/>
            <a:chOff x="1036123" y="2140394"/>
            <a:chExt cx="562610" cy="299720"/>
          </a:xfrm>
        </p:grpSpPr>
        <p:pic>
          <p:nvPicPr>
            <p:cNvPr id="111" name="object 11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6123" y="2154982"/>
              <a:ext cx="83875" cy="27299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50046" y="2140394"/>
              <a:ext cx="448250" cy="299535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222595" y="2158956"/>
            <a:ext cx="71860" cy="257970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2105060" y="2165976"/>
            <a:ext cx="513715" cy="271780"/>
            <a:chOff x="2105060" y="2165976"/>
            <a:chExt cx="513715" cy="271780"/>
          </a:xfrm>
        </p:grpSpPr>
        <p:sp>
          <p:nvSpPr>
            <p:cNvPr id="115" name="object 115"/>
            <p:cNvSpPr/>
            <p:nvPr/>
          </p:nvSpPr>
          <p:spPr>
            <a:xfrm>
              <a:off x="2137931" y="228856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126771" y="2284042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80">
                  <a:moveTo>
                    <a:pt x="11160" y="4519"/>
                  </a:moveTo>
                  <a:lnTo>
                    <a:pt x="4456" y="1485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122315" y="228133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456" y="2707"/>
                  </a:moveTo>
                  <a:lnTo>
                    <a:pt x="0" y="1222"/>
                  </a:lnTo>
                  <a:lnTo>
                    <a:pt x="216" y="0"/>
                  </a:lnTo>
                </a:path>
              </a:pathLst>
            </a:custGeom>
            <a:ln w="34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122532" y="2278718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69" h="3175">
                  <a:moveTo>
                    <a:pt x="0" y="2616"/>
                  </a:moveTo>
                  <a:lnTo>
                    <a:pt x="216" y="1393"/>
                  </a:lnTo>
                  <a:lnTo>
                    <a:pt x="13372" y="0"/>
                  </a:lnTo>
                </a:path>
              </a:pathLst>
            </a:custGeom>
            <a:ln w="34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135904" y="2256123"/>
              <a:ext cx="259079" cy="22860"/>
            </a:xfrm>
            <a:custGeom>
              <a:avLst/>
              <a:gdLst/>
              <a:ahLst/>
              <a:cxnLst/>
              <a:rect l="l" t="t" r="r" b="b"/>
              <a:pathLst>
                <a:path w="259080" h="22860">
                  <a:moveTo>
                    <a:pt x="0" y="22594"/>
                  </a:moveTo>
                  <a:lnTo>
                    <a:pt x="134498" y="11090"/>
                  </a:lnTo>
                  <a:lnTo>
                    <a:pt x="206283" y="4901"/>
                  </a:lnTo>
                  <a:lnTo>
                    <a:pt x="239614" y="1910"/>
                  </a:lnTo>
                  <a:lnTo>
                    <a:pt x="258747" y="0"/>
                  </a:lnTo>
                </a:path>
              </a:pathLst>
            </a:custGeom>
            <a:ln w="30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58467" y="2165976"/>
              <a:ext cx="259922" cy="271204"/>
            </a:xfrm>
            <a:prstGeom prst="rect">
              <a:avLst/>
            </a:prstGeom>
          </p:spPr>
        </p:pic>
      </p:grpSp>
      <p:pic>
        <p:nvPicPr>
          <p:cNvPr id="121" name="object 12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676628" y="2232160"/>
            <a:ext cx="232206" cy="18865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603276" y="2225023"/>
            <a:ext cx="298219" cy="189641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962363" y="2234063"/>
            <a:ext cx="201119" cy="163546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213248" y="2247618"/>
            <a:ext cx="168527" cy="18344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475599" y="2128203"/>
            <a:ext cx="231225" cy="321393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236608" y="2153392"/>
            <a:ext cx="96147" cy="128466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434570" y="2160762"/>
            <a:ext cx="507138" cy="257706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991230" y="2103223"/>
            <a:ext cx="147721" cy="158459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516882" y="2213504"/>
            <a:ext cx="506324" cy="278336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340407" y="2145429"/>
            <a:ext cx="387145" cy="410120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825320" y="2266165"/>
            <a:ext cx="487973" cy="219906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920446" y="2257788"/>
            <a:ext cx="355120" cy="193249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69949" y="2986725"/>
            <a:ext cx="400683" cy="193129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1116588" y="2916539"/>
            <a:ext cx="1478915" cy="464184"/>
            <a:chOff x="1116588" y="2916539"/>
            <a:chExt cx="1478915" cy="464184"/>
          </a:xfrm>
        </p:grpSpPr>
        <p:pic>
          <p:nvPicPr>
            <p:cNvPr id="135" name="object 13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16588" y="3004654"/>
              <a:ext cx="292183" cy="17571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46508" y="3032539"/>
              <a:ext cx="176349" cy="3475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58464" y="3033408"/>
              <a:ext cx="171366" cy="18017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857375" y="3035970"/>
              <a:ext cx="190734" cy="17803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090673" y="3054682"/>
              <a:ext cx="205787" cy="18007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37744" y="2916539"/>
              <a:ext cx="257303" cy="351401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3283460" y="3065267"/>
            <a:ext cx="371475" cy="413384"/>
            <a:chOff x="3283460" y="3065267"/>
            <a:chExt cx="371475" cy="413384"/>
          </a:xfrm>
        </p:grpSpPr>
        <p:pic>
          <p:nvPicPr>
            <p:cNvPr id="142" name="object 14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283460" y="3080317"/>
              <a:ext cx="167141" cy="39800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491291" y="3065267"/>
              <a:ext cx="163235" cy="188111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3702835" y="3064336"/>
            <a:ext cx="374650" cy="376555"/>
            <a:chOff x="3702835" y="3064336"/>
            <a:chExt cx="374650" cy="376555"/>
          </a:xfrm>
        </p:grpSpPr>
        <p:pic>
          <p:nvPicPr>
            <p:cNvPr id="145" name="object 14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02835" y="3097807"/>
              <a:ext cx="147129" cy="15912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882218" y="3064336"/>
              <a:ext cx="195268" cy="376190"/>
            </a:xfrm>
            <a:prstGeom prst="rect">
              <a:avLst/>
            </a:prstGeom>
          </p:spPr>
        </p:pic>
      </p:grpSp>
      <p:pic>
        <p:nvPicPr>
          <p:cNvPr id="147" name="object 14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137784" y="3065928"/>
            <a:ext cx="163257" cy="173082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355690" y="3026774"/>
            <a:ext cx="160310" cy="212572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4571568" y="3085799"/>
            <a:ext cx="48260" cy="123189"/>
            <a:chOff x="4571568" y="3085799"/>
            <a:chExt cx="48260" cy="123189"/>
          </a:xfrm>
        </p:grpSpPr>
        <p:sp>
          <p:nvSpPr>
            <p:cNvPr id="150" name="object 150"/>
            <p:cNvSpPr/>
            <p:nvPr/>
          </p:nvSpPr>
          <p:spPr>
            <a:xfrm>
              <a:off x="4590046" y="310326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589417" y="310326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809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589017" y="310349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399" y="0"/>
                  </a:moveTo>
                  <a:lnTo>
                    <a:pt x="0" y="229"/>
                  </a:lnTo>
                  <a:lnTo>
                    <a:pt x="889" y="3725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589906" y="3107215"/>
              <a:ext cx="6985" cy="33020"/>
            </a:xfrm>
            <a:custGeom>
              <a:avLst/>
              <a:gdLst/>
              <a:ahLst/>
              <a:cxnLst/>
              <a:rect l="l" t="t" r="r" b="b"/>
              <a:pathLst>
                <a:path w="6985" h="33019">
                  <a:moveTo>
                    <a:pt x="0" y="0"/>
                  </a:moveTo>
                  <a:lnTo>
                    <a:pt x="2875" y="11611"/>
                  </a:lnTo>
                  <a:lnTo>
                    <a:pt x="4557" y="18857"/>
                  </a:lnTo>
                  <a:lnTo>
                    <a:pt x="5694" y="24774"/>
                  </a:lnTo>
                  <a:lnTo>
                    <a:pt x="6938" y="32401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596845" y="3139616"/>
              <a:ext cx="6350" cy="52705"/>
            </a:xfrm>
            <a:custGeom>
              <a:avLst/>
              <a:gdLst/>
              <a:ahLst/>
              <a:cxnLst/>
              <a:rect l="l" t="t" r="r" b="b"/>
              <a:pathLst>
                <a:path w="6350" h="52705">
                  <a:moveTo>
                    <a:pt x="0" y="0"/>
                  </a:moveTo>
                  <a:lnTo>
                    <a:pt x="2553" y="24249"/>
                  </a:lnTo>
                  <a:lnTo>
                    <a:pt x="4050" y="37813"/>
                  </a:lnTo>
                  <a:lnTo>
                    <a:pt x="5075" y="45623"/>
                  </a:lnTo>
                  <a:lnTo>
                    <a:pt x="6208" y="52611"/>
                  </a:lnTo>
                </a:path>
              </a:pathLst>
            </a:custGeom>
            <a:ln w="33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4533635" y="2951711"/>
            <a:ext cx="64135" cy="43180"/>
            <a:chOff x="4533635" y="2951711"/>
            <a:chExt cx="64135" cy="43180"/>
          </a:xfrm>
        </p:grpSpPr>
        <p:sp>
          <p:nvSpPr>
            <p:cNvPr id="156" name="object 156"/>
            <p:cNvSpPr/>
            <p:nvPr/>
          </p:nvSpPr>
          <p:spPr>
            <a:xfrm>
              <a:off x="4574951" y="297579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815" y="1375"/>
                  </a:moveTo>
                  <a:lnTo>
                    <a:pt x="2407" y="6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550797" y="2968873"/>
              <a:ext cx="24765" cy="6985"/>
            </a:xfrm>
            <a:custGeom>
              <a:avLst/>
              <a:gdLst/>
              <a:ahLst/>
              <a:cxnLst/>
              <a:rect l="l" t="t" r="r" b="b"/>
              <a:pathLst>
                <a:path w="24764" h="6985">
                  <a:moveTo>
                    <a:pt x="24154" y="6918"/>
                  </a:moveTo>
                  <a:lnTo>
                    <a:pt x="4371" y="1658"/>
                  </a:lnTo>
                  <a:lnTo>
                    <a:pt x="0" y="0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8" name="object 158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682980" y="2955075"/>
            <a:ext cx="307385" cy="263833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103017" y="3050324"/>
            <a:ext cx="152896" cy="177382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316801" y="3031046"/>
            <a:ext cx="179768" cy="211564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5609651" y="3186744"/>
            <a:ext cx="40005" cy="46355"/>
            <a:chOff x="5609651" y="3186744"/>
            <a:chExt cx="40005" cy="46355"/>
          </a:xfrm>
        </p:grpSpPr>
        <p:sp>
          <p:nvSpPr>
            <p:cNvPr id="162" name="object 162"/>
            <p:cNvSpPr/>
            <p:nvPr/>
          </p:nvSpPr>
          <p:spPr>
            <a:xfrm>
              <a:off x="5631904" y="32156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630041" y="321292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862" y="2693"/>
                  </a:moveTo>
                  <a:lnTo>
                    <a:pt x="1747" y="24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627098" y="3204191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2942" y="8730"/>
                  </a:moveTo>
                  <a:lnTo>
                    <a:pt x="1194" y="6266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5" name="object 16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458023" y="2902774"/>
            <a:ext cx="214761" cy="377886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728247" y="2935790"/>
            <a:ext cx="200745" cy="278658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7299496" y="2956189"/>
            <a:ext cx="262890" cy="258445"/>
            <a:chOff x="7299496" y="2956189"/>
            <a:chExt cx="262890" cy="258445"/>
          </a:xfrm>
        </p:grpSpPr>
        <p:sp>
          <p:nvSpPr>
            <p:cNvPr id="168" name="object 168"/>
            <p:cNvSpPr/>
            <p:nvPr/>
          </p:nvSpPr>
          <p:spPr>
            <a:xfrm>
              <a:off x="7318384" y="3064433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90" y="6554"/>
                  </a:moveTo>
                  <a:lnTo>
                    <a:pt x="2632" y="5579"/>
                  </a:lnTo>
                  <a:lnTo>
                    <a:pt x="2173" y="4604"/>
                  </a:lnTo>
                </a:path>
                <a:path w="3175" h="6985">
                  <a:moveTo>
                    <a:pt x="2173" y="4604"/>
                  </a:moveTo>
                  <a:lnTo>
                    <a:pt x="1255" y="26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316871" y="306177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13" y="2654"/>
                  </a:moveTo>
                  <a:lnTo>
                    <a:pt x="256" y="0"/>
                  </a:lnTo>
                  <a:lnTo>
                    <a:pt x="0" y="1437"/>
                  </a:lnTo>
                </a:path>
              </a:pathLst>
            </a:custGeom>
            <a:ln w="34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316871" y="3063215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09" h="33019">
                  <a:moveTo>
                    <a:pt x="0" y="0"/>
                  </a:moveTo>
                  <a:lnTo>
                    <a:pt x="1099" y="10652"/>
                  </a:lnTo>
                  <a:lnTo>
                    <a:pt x="1800" y="17623"/>
                  </a:lnTo>
                  <a:lnTo>
                    <a:pt x="2403" y="23990"/>
                  </a:lnTo>
                  <a:lnTo>
                    <a:pt x="3210" y="32832"/>
                  </a:lnTo>
                </a:path>
              </a:pathLst>
            </a:custGeom>
            <a:ln w="34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320081" y="3096047"/>
              <a:ext cx="5080" cy="63500"/>
            </a:xfrm>
            <a:custGeom>
              <a:avLst/>
              <a:gdLst/>
              <a:ahLst/>
              <a:cxnLst/>
              <a:rect l="l" t="t" r="r" b="b"/>
              <a:pathLst>
                <a:path w="5079" h="63500">
                  <a:moveTo>
                    <a:pt x="0" y="0"/>
                  </a:moveTo>
                  <a:lnTo>
                    <a:pt x="1797" y="28652"/>
                  </a:lnTo>
                  <a:lnTo>
                    <a:pt x="2870" y="44777"/>
                  </a:lnTo>
                  <a:lnTo>
                    <a:pt x="3645" y="54294"/>
                  </a:lnTo>
                  <a:lnTo>
                    <a:pt x="4548" y="63119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336506" y="2981973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981" y="1949"/>
                  </a:moveTo>
                  <a:lnTo>
                    <a:pt x="1490" y="9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323244" y="2973801"/>
              <a:ext cx="13335" cy="8255"/>
            </a:xfrm>
            <a:custGeom>
              <a:avLst/>
              <a:gdLst/>
              <a:ahLst/>
              <a:cxnLst/>
              <a:rect l="l" t="t" r="r" b="b"/>
              <a:pathLst>
                <a:path w="13334" h="8255">
                  <a:moveTo>
                    <a:pt x="13261" y="8171"/>
                  </a:moveTo>
                  <a:lnTo>
                    <a:pt x="1943" y="453"/>
                  </a:lnTo>
                  <a:lnTo>
                    <a:pt x="0" y="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321301" y="297334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1942" y="453"/>
                  </a:moveTo>
                  <a:lnTo>
                    <a:pt x="0" y="0"/>
                  </a:lnTo>
                  <a:lnTo>
                    <a:pt x="563" y="2626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89343" y="3017502"/>
              <a:ext cx="172570" cy="196547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8125514" y="3010004"/>
            <a:ext cx="421640" cy="179070"/>
            <a:chOff x="8125514" y="3010004"/>
            <a:chExt cx="421640" cy="179070"/>
          </a:xfrm>
        </p:grpSpPr>
        <p:pic>
          <p:nvPicPr>
            <p:cNvPr id="177" name="object 1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25514" y="3010306"/>
              <a:ext cx="187618" cy="17849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351836" y="3010004"/>
              <a:ext cx="195119" cy="144680"/>
            </a:xfrm>
            <a:prstGeom prst="rect">
              <a:avLst/>
            </a:prstGeom>
          </p:spPr>
        </p:pic>
      </p:grpSp>
      <p:pic>
        <p:nvPicPr>
          <p:cNvPr id="179" name="object 1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595127" y="2880076"/>
            <a:ext cx="149503" cy="280987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8809445" y="2899108"/>
            <a:ext cx="476149" cy="307128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85787" y="3698331"/>
            <a:ext cx="220745" cy="208493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57508" y="3710705"/>
            <a:ext cx="224785" cy="233693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1947185" y="3686938"/>
            <a:ext cx="712470" cy="569595"/>
            <a:chOff x="1947185" y="3686938"/>
            <a:chExt cx="712470" cy="569595"/>
          </a:xfrm>
        </p:grpSpPr>
        <p:pic>
          <p:nvPicPr>
            <p:cNvPr id="184" name="object 18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947185" y="3686938"/>
              <a:ext cx="357909" cy="307262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335726" y="3797078"/>
              <a:ext cx="184713" cy="20363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77923" y="3846580"/>
              <a:ext cx="168588" cy="409500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640853" y="3766368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1031" y="2637"/>
                  </a:moveTo>
                  <a:lnTo>
                    <a:pt x="516" y="131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636794" y="3756541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4" h="10160">
                  <a:moveTo>
                    <a:pt x="4059" y="9827"/>
                  </a:moveTo>
                  <a:lnTo>
                    <a:pt x="0" y="167"/>
                  </a:lnTo>
                  <a:lnTo>
                    <a:pt x="174" y="0"/>
                  </a:lnTo>
                </a:path>
              </a:pathLst>
            </a:custGeom>
            <a:ln w="34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636968" y="3756373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0" y="167"/>
                  </a:moveTo>
                  <a:lnTo>
                    <a:pt x="174" y="0"/>
                  </a:lnTo>
                  <a:lnTo>
                    <a:pt x="3861" y="5392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object 190"/>
          <p:cNvGrpSpPr/>
          <p:nvPr/>
        </p:nvGrpSpPr>
        <p:grpSpPr>
          <a:xfrm>
            <a:off x="2735663" y="3849402"/>
            <a:ext cx="386080" cy="200660"/>
            <a:chOff x="2735663" y="3849402"/>
            <a:chExt cx="386080" cy="200660"/>
          </a:xfrm>
        </p:grpSpPr>
        <p:pic>
          <p:nvPicPr>
            <p:cNvPr id="191" name="object 19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35663" y="3849402"/>
              <a:ext cx="177411" cy="17966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42484" y="3852986"/>
              <a:ext cx="179005" cy="196780"/>
            </a:xfrm>
            <a:prstGeom prst="rect">
              <a:avLst/>
            </a:prstGeom>
          </p:spPr>
        </p:pic>
      </p:grpSp>
      <p:pic>
        <p:nvPicPr>
          <p:cNvPr id="193" name="object 19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202485" y="3850189"/>
            <a:ext cx="142852" cy="188142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406302" y="3705054"/>
            <a:ext cx="372052" cy="329404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3841492" y="3816640"/>
            <a:ext cx="394970" cy="213360"/>
            <a:chOff x="3841492" y="3816640"/>
            <a:chExt cx="394970" cy="213360"/>
          </a:xfrm>
        </p:grpSpPr>
        <p:pic>
          <p:nvPicPr>
            <p:cNvPr id="196" name="object 19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841492" y="3835179"/>
              <a:ext cx="172181" cy="17339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041724" y="3816640"/>
              <a:ext cx="194333" cy="212763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4350058" y="4000538"/>
            <a:ext cx="60325" cy="41275"/>
            <a:chOff x="4350058" y="4000538"/>
            <a:chExt cx="60325" cy="41275"/>
          </a:xfrm>
        </p:grpSpPr>
        <p:sp>
          <p:nvSpPr>
            <p:cNvPr id="199" name="object 199"/>
            <p:cNvSpPr/>
            <p:nvPr/>
          </p:nvSpPr>
          <p:spPr>
            <a:xfrm>
              <a:off x="4390362" y="402350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522" y="688"/>
                  </a:moveTo>
                  <a:lnTo>
                    <a:pt x="1261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367363" y="4017843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4">
                  <a:moveTo>
                    <a:pt x="22998" y="5663"/>
                  </a:moveTo>
                  <a:lnTo>
                    <a:pt x="7776" y="1887"/>
                  </a:lnTo>
                  <a:lnTo>
                    <a:pt x="0" y="0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1" name="object 201"/>
          <p:cNvGrpSpPr/>
          <p:nvPr/>
        </p:nvGrpSpPr>
        <p:grpSpPr>
          <a:xfrm>
            <a:off x="1503262" y="4982537"/>
            <a:ext cx="149860" cy="482600"/>
            <a:chOff x="1503262" y="4982537"/>
            <a:chExt cx="149860" cy="482600"/>
          </a:xfrm>
        </p:grpSpPr>
        <p:pic>
          <p:nvPicPr>
            <p:cNvPr id="202" name="object 20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09589" y="4993040"/>
              <a:ext cx="69738" cy="87041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526762" y="5062962"/>
              <a:ext cx="9525" cy="300990"/>
            </a:xfrm>
            <a:custGeom>
              <a:avLst/>
              <a:gdLst/>
              <a:ahLst/>
              <a:cxnLst/>
              <a:rect l="l" t="t" r="r" b="b"/>
              <a:pathLst>
                <a:path w="9525" h="300989">
                  <a:moveTo>
                    <a:pt x="0" y="0"/>
                  </a:moveTo>
                  <a:lnTo>
                    <a:pt x="4517" y="143945"/>
                  </a:lnTo>
                  <a:lnTo>
                    <a:pt x="6977" y="223254"/>
                  </a:lnTo>
                  <a:lnTo>
                    <a:pt x="8239" y="266120"/>
                  </a:lnTo>
                  <a:lnTo>
                    <a:pt x="9162" y="300738"/>
                  </a:lnTo>
                </a:path>
              </a:pathLst>
            </a:custGeom>
            <a:ln w="28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35925" y="5363700"/>
              <a:ext cx="3810" cy="86995"/>
            </a:xfrm>
            <a:custGeom>
              <a:avLst/>
              <a:gdLst/>
              <a:ahLst/>
              <a:cxnLst/>
              <a:rect l="l" t="t" r="r" b="b"/>
              <a:pathLst>
                <a:path w="3809" h="86995">
                  <a:moveTo>
                    <a:pt x="0" y="0"/>
                  </a:moveTo>
                  <a:lnTo>
                    <a:pt x="830" y="31277"/>
                  </a:lnTo>
                  <a:lnTo>
                    <a:pt x="1447" y="50762"/>
                  </a:lnTo>
                  <a:lnTo>
                    <a:pt x="2156" y="66608"/>
                  </a:lnTo>
                  <a:lnTo>
                    <a:pt x="3262" y="86967"/>
                  </a:lnTo>
                </a:path>
              </a:pathLst>
            </a:custGeom>
            <a:ln w="27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503262" y="4982537"/>
              <a:ext cx="149781" cy="222026"/>
            </a:xfrm>
            <a:prstGeom prst="rect">
              <a:avLst/>
            </a:prstGeom>
          </p:spPr>
        </p:pic>
      </p:grpSp>
      <p:pic>
        <p:nvPicPr>
          <p:cNvPr id="206" name="object 206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791031" y="4975581"/>
            <a:ext cx="261750" cy="279028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214634" y="5019800"/>
            <a:ext cx="370164" cy="463619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2871426" y="5205908"/>
            <a:ext cx="82882" cy="143391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391608" y="4999227"/>
            <a:ext cx="156631" cy="485427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3846009" y="4927523"/>
            <a:ext cx="312477" cy="280939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4338968" y="4929350"/>
            <a:ext cx="374277" cy="457747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248995" y="5131731"/>
            <a:ext cx="77005" cy="133396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824633" y="4962506"/>
            <a:ext cx="206017" cy="30709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322644" y="4942294"/>
            <a:ext cx="214549" cy="200847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596433" y="4902707"/>
            <a:ext cx="303325" cy="238853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057009" y="4936519"/>
            <a:ext cx="233918" cy="434099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7438452" y="5135242"/>
            <a:ext cx="45720" cy="40005"/>
            <a:chOff x="7438452" y="5135242"/>
            <a:chExt cx="45720" cy="40005"/>
          </a:xfrm>
        </p:grpSpPr>
        <p:sp>
          <p:nvSpPr>
            <p:cNvPr id="218" name="object 218"/>
            <p:cNvSpPr/>
            <p:nvPr/>
          </p:nvSpPr>
          <p:spPr>
            <a:xfrm>
              <a:off x="7465640" y="515684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7" y="688"/>
                  </a:moveTo>
                  <a:lnTo>
                    <a:pt x="344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455856" y="5152646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59" h="4445">
                  <a:moveTo>
                    <a:pt x="9783" y="4202"/>
                  </a:moveTo>
                  <a:lnTo>
                    <a:pt x="3255" y="1114"/>
                  </a:lnTo>
                  <a:lnTo>
                    <a:pt x="0" y="0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0" name="object 22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760272" y="6697569"/>
            <a:ext cx="191958" cy="403237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4786841" y="6730381"/>
            <a:ext cx="373186" cy="455773"/>
          </a:xfrm>
          <a:prstGeom prst="rect">
            <a:avLst/>
          </a:prstGeom>
        </p:spPr>
      </p:pic>
      <p:grpSp>
        <p:nvGrpSpPr>
          <p:cNvPr id="222" name="object 222"/>
          <p:cNvGrpSpPr/>
          <p:nvPr/>
        </p:nvGrpSpPr>
        <p:grpSpPr>
          <a:xfrm>
            <a:off x="6898708" y="6801706"/>
            <a:ext cx="187325" cy="438150"/>
            <a:chOff x="6898708" y="6801706"/>
            <a:chExt cx="187325" cy="438150"/>
          </a:xfrm>
        </p:grpSpPr>
        <p:sp>
          <p:nvSpPr>
            <p:cNvPr id="223" name="object 223"/>
            <p:cNvSpPr/>
            <p:nvPr/>
          </p:nvSpPr>
          <p:spPr>
            <a:xfrm>
              <a:off x="6927443" y="6850806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745"/>
                  </a:moveTo>
                  <a:lnTo>
                    <a:pt x="17462" y="74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927443" y="684700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-17462" y="1902"/>
                  </a:moveTo>
                  <a:lnTo>
                    <a:pt x="17462" y="1902"/>
                  </a:lnTo>
                </a:path>
              </a:pathLst>
            </a:custGeom>
            <a:ln w="3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925725" y="684700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1717" y="0"/>
                  </a:moveTo>
                  <a:lnTo>
                    <a:pt x="799" y="4116"/>
                  </a:lnTo>
                  <a:lnTo>
                    <a:pt x="0" y="18678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913867" y="6865681"/>
              <a:ext cx="12065" cy="360045"/>
            </a:xfrm>
            <a:custGeom>
              <a:avLst/>
              <a:gdLst/>
              <a:ahLst/>
              <a:cxnLst/>
              <a:rect l="l" t="t" r="r" b="b"/>
              <a:pathLst>
                <a:path w="12065" h="360045">
                  <a:moveTo>
                    <a:pt x="11858" y="0"/>
                  </a:moveTo>
                  <a:lnTo>
                    <a:pt x="4983" y="196502"/>
                  </a:lnTo>
                  <a:lnTo>
                    <a:pt x="1456" y="299452"/>
                  </a:lnTo>
                  <a:lnTo>
                    <a:pt x="166" y="342552"/>
                  </a:lnTo>
                  <a:lnTo>
                    <a:pt x="0" y="359508"/>
                  </a:lnTo>
                </a:path>
              </a:pathLst>
            </a:custGeom>
            <a:ln w="29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898708" y="6801706"/>
              <a:ext cx="187198" cy="171285"/>
            </a:xfrm>
            <a:prstGeom prst="rect">
              <a:avLst/>
            </a:prstGeom>
          </p:spPr>
        </p:pic>
      </p:grpSp>
      <p:pic>
        <p:nvPicPr>
          <p:cNvPr id="228" name="object 22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380566" y="6767537"/>
            <a:ext cx="192417" cy="256049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721055" y="6759834"/>
            <a:ext cx="388013" cy="463320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2400963" y="7687668"/>
            <a:ext cx="6134100" cy="0"/>
          </a:xfrm>
          <a:custGeom>
            <a:avLst/>
            <a:gdLst/>
            <a:ahLst/>
            <a:cxnLst/>
            <a:rect l="l" t="t" r="r" b="b"/>
            <a:pathLst>
              <a:path w="6134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134100">
                <a:moveTo>
                  <a:pt x="4233" y="0"/>
                </a:moveTo>
                <a:lnTo>
                  <a:pt x="3545681" y="0"/>
                </a:lnTo>
                <a:lnTo>
                  <a:pt x="5364691" y="0"/>
                </a:lnTo>
                <a:lnTo>
                  <a:pt x="6035939" y="0"/>
                </a:lnTo>
                <a:lnTo>
                  <a:pt x="6134100" y="0"/>
                </a:lnTo>
              </a:path>
            </a:pathLst>
          </a:custGeom>
          <a:ln w="23113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1" name="object 231"/>
          <p:cNvGrpSpPr/>
          <p:nvPr/>
        </p:nvGrpSpPr>
        <p:grpSpPr>
          <a:xfrm>
            <a:off x="4207686" y="6423728"/>
            <a:ext cx="26670" cy="5211445"/>
            <a:chOff x="4207686" y="6423728"/>
            <a:chExt cx="26670" cy="5211445"/>
          </a:xfrm>
        </p:grpSpPr>
        <p:sp>
          <p:nvSpPr>
            <p:cNvPr id="232" name="object 232"/>
            <p:cNvSpPr/>
            <p:nvPr/>
          </p:nvSpPr>
          <p:spPr>
            <a:xfrm>
              <a:off x="4221012" y="642372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3325" y="2116"/>
                  </a:moveTo>
                  <a:lnTo>
                    <a:pt x="13325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21012" y="6427961"/>
              <a:ext cx="0" cy="5207000"/>
            </a:xfrm>
            <a:custGeom>
              <a:avLst/>
              <a:gdLst/>
              <a:ahLst/>
              <a:cxnLst/>
              <a:rect l="l" t="t" r="r" b="b"/>
              <a:pathLst>
                <a:path h="5207000">
                  <a:moveTo>
                    <a:pt x="0" y="0"/>
                  </a:moveTo>
                  <a:lnTo>
                    <a:pt x="0" y="3007915"/>
                  </a:lnTo>
                  <a:lnTo>
                    <a:pt x="0" y="4552949"/>
                  </a:lnTo>
                  <a:lnTo>
                    <a:pt x="0" y="5123258"/>
                  </a:lnTo>
                  <a:lnTo>
                    <a:pt x="0" y="5206999"/>
                  </a:lnTo>
                </a:path>
              </a:pathLst>
            </a:custGeom>
            <a:ln w="26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4" name="object 234"/>
          <p:cNvGrpSpPr/>
          <p:nvPr/>
        </p:nvGrpSpPr>
        <p:grpSpPr>
          <a:xfrm>
            <a:off x="6353634" y="6433486"/>
            <a:ext cx="29845" cy="5219700"/>
            <a:chOff x="6353634" y="6433486"/>
            <a:chExt cx="29845" cy="5219700"/>
          </a:xfrm>
        </p:grpSpPr>
        <p:sp>
          <p:nvSpPr>
            <p:cNvPr id="235" name="object 235"/>
            <p:cNvSpPr/>
            <p:nvPr/>
          </p:nvSpPr>
          <p:spPr>
            <a:xfrm>
              <a:off x="6368294" y="643348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4660" y="2116"/>
                  </a:moveTo>
                  <a:lnTo>
                    <a:pt x="14660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368294" y="6437719"/>
              <a:ext cx="0" cy="5215890"/>
            </a:xfrm>
            <a:custGeom>
              <a:avLst/>
              <a:gdLst/>
              <a:ahLst/>
              <a:cxnLst/>
              <a:rect l="l" t="t" r="r" b="b"/>
              <a:pathLst>
                <a:path h="5215890">
                  <a:moveTo>
                    <a:pt x="0" y="0"/>
                  </a:moveTo>
                  <a:lnTo>
                    <a:pt x="0" y="3012810"/>
                  </a:lnTo>
                  <a:lnTo>
                    <a:pt x="0" y="4560358"/>
                  </a:lnTo>
                  <a:lnTo>
                    <a:pt x="0" y="5131594"/>
                  </a:lnTo>
                  <a:lnTo>
                    <a:pt x="0" y="5215466"/>
                  </a:lnTo>
                </a:path>
              </a:pathLst>
            </a:custGeom>
            <a:ln w="29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7" name="object 237"/>
          <p:cNvGrpSpPr/>
          <p:nvPr/>
        </p:nvGrpSpPr>
        <p:grpSpPr>
          <a:xfrm>
            <a:off x="2768769" y="8071147"/>
            <a:ext cx="574675" cy="413384"/>
            <a:chOff x="2768769" y="8071147"/>
            <a:chExt cx="574675" cy="413384"/>
          </a:xfrm>
        </p:grpSpPr>
        <p:sp>
          <p:nvSpPr>
            <p:cNvPr id="238" name="object 238"/>
            <p:cNvSpPr/>
            <p:nvPr/>
          </p:nvSpPr>
          <p:spPr>
            <a:xfrm>
              <a:off x="2794014" y="81564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88149" y="8149297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5865" y="7124"/>
                  </a:moveTo>
                  <a:lnTo>
                    <a:pt x="2084" y="2483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786065" y="8144789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2083" y="4508"/>
                  </a:moveTo>
                  <a:lnTo>
                    <a:pt x="0" y="2023"/>
                  </a:lnTo>
                  <a:lnTo>
                    <a:pt x="4001" y="0"/>
                  </a:lnTo>
                </a:path>
              </a:pathLst>
            </a:custGeom>
            <a:ln w="34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90067" y="8140465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5" h="4445">
                  <a:moveTo>
                    <a:pt x="0" y="4324"/>
                  </a:moveTo>
                  <a:lnTo>
                    <a:pt x="4001" y="2299"/>
                  </a:lnTo>
                  <a:lnTo>
                    <a:pt x="20792" y="0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10859" y="8123623"/>
              <a:ext cx="137160" cy="17145"/>
            </a:xfrm>
            <a:custGeom>
              <a:avLst/>
              <a:gdLst/>
              <a:ahLst/>
              <a:cxnLst/>
              <a:rect l="l" t="t" r="r" b="b"/>
              <a:pathLst>
                <a:path w="137160" h="17145">
                  <a:moveTo>
                    <a:pt x="0" y="16841"/>
                  </a:moveTo>
                  <a:lnTo>
                    <a:pt x="50668" y="10479"/>
                  </a:lnTo>
                  <a:lnTo>
                    <a:pt x="81784" y="6604"/>
                  </a:lnTo>
                  <a:lnTo>
                    <a:pt x="106150" y="3637"/>
                  </a:lnTo>
                  <a:lnTo>
                    <a:pt x="136571" y="0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47430" y="8111130"/>
              <a:ext cx="107950" cy="12700"/>
            </a:xfrm>
            <a:custGeom>
              <a:avLst/>
              <a:gdLst/>
              <a:ahLst/>
              <a:cxnLst/>
              <a:rect l="l" t="t" r="r" b="b"/>
              <a:pathLst>
                <a:path w="107950" h="12700">
                  <a:moveTo>
                    <a:pt x="0" y="12493"/>
                  </a:moveTo>
                  <a:lnTo>
                    <a:pt x="29966" y="8923"/>
                  </a:lnTo>
                  <a:lnTo>
                    <a:pt x="51155" y="6431"/>
                  </a:lnTo>
                  <a:lnTo>
                    <a:pt x="73646" y="3847"/>
                  </a:lnTo>
                  <a:lnTo>
                    <a:pt x="107517" y="0"/>
                  </a:lnTo>
                </a:path>
              </a:pathLst>
            </a:custGeom>
            <a:ln w="30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054948" y="8099283"/>
              <a:ext cx="109855" cy="12065"/>
            </a:xfrm>
            <a:custGeom>
              <a:avLst/>
              <a:gdLst/>
              <a:ahLst/>
              <a:cxnLst/>
              <a:rect l="l" t="t" r="r" b="b"/>
              <a:pathLst>
                <a:path w="109855" h="12065">
                  <a:moveTo>
                    <a:pt x="0" y="11847"/>
                  </a:moveTo>
                  <a:lnTo>
                    <a:pt x="33904" y="8009"/>
                  </a:lnTo>
                  <a:lnTo>
                    <a:pt x="56624" y="5496"/>
                  </a:lnTo>
                  <a:lnTo>
                    <a:pt x="78437" y="3196"/>
                  </a:lnTo>
                  <a:lnTo>
                    <a:pt x="109620" y="0"/>
                  </a:lnTo>
                </a:path>
              </a:pathLst>
            </a:custGeom>
            <a:ln w="28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164568" y="8090837"/>
              <a:ext cx="89535" cy="8890"/>
            </a:xfrm>
            <a:custGeom>
              <a:avLst/>
              <a:gdLst/>
              <a:ahLst/>
              <a:cxnLst/>
              <a:rect l="l" t="t" r="r" b="b"/>
              <a:pathLst>
                <a:path w="89535" h="8890">
                  <a:moveTo>
                    <a:pt x="0" y="8445"/>
                  </a:moveTo>
                  <a:lnTo>
                    <a:pt x="30861" y="5301"/>
                  </a:lnTo>
                  <a:lnTo>
                    <a:pt x="50429" y="3374"/>
                  </a:lnTo>
                  <a:lnTo>
                    <a:pt x="67054" y="1870"/>
                  </a:lnTo>
                  <a:lnTo>
                    <a:pt x="89091" y="0"/>
                  </a:lnTo>
                </a:path>
              </a:pathLst>
            </a:custGeom>
            <a:ln w="28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253660" y="8087073"/>
              <a:ext cx="54610" cy="3810"/>
            </a:xfrm>
            <a:custGeom>
              <a:avLst/>
              <a:gdLst/>
              <a:ahLst/>
              <a:cxnLst/>
              <a:rect l="l" t="t" r="r" b="b"/>
              <a:pathLst>
                <a:path w="54610" h="3809">
                  <a:moveTo>
                    <a:pt x="0" y="3764"/>
                  </a:moveTo>
                  <a:lnTo>
                    <a:pt x="21488" y="1966"/>
                  </a:lnTo>
                  <a:lnTo>
                    <a:pt x="34278" y="975"/>
                  </a:lnTo>
                  <a:lnTo>
                    <a:pt x="43433" y="437"/>
                  </a:lnTo>
                  <a:lnTo>
                    <a:pt x="54018" y="0"/>
                  </a:lnTo>
                </a:path>
              </a:pathLst>
            </a:custGeom>
            <a:ln w="28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307679" y="8086400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4">
                  <a:moveTo>
                    <a:pt x="0" y="673"/>
                  </a:moveTo>
                  <a:lnTo>
                    <a:pt x="17317" y="0"/>
                  </a:lnTo>
                  <a:lnTo>
                    <a:pt x="18108" y="1551"/>
                  </a:lnTo>
                </a:path>
              </a:pathLst>
            </a:custGeom>
            <a:ln w="30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315859" y="8087951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9927" y="0"/>
                  </a:moveTo>
                  <a:lnTo>
                    <a:pt x="10718" y="1550"/>
                  </a:lnTo>
                  <a:lnTo>
                    <a:pt x="0" y="4538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289646" y="8092489"/>
              <a:ext cx="26670" cy="6350"/>
            </a:xfrm>
            <a:custGeom>
              <a:avLst/>
              <a:gdLst/>
              <a:ahLst/>
              <a:cxnLst/>
              <a:rect l="l" t="t" r="r" b="b"/>
              <a:pathLst>
                <a:path w="26670" h="6350">
                  <a:moveTo>
                    <a:pt x="26212" y="0"/>
                  </a:moveTo>
                  <a:lnTo>
                    <a:pt x="19773" y="1775"/>
                  </a:lnTo>
                  <a:lnTo>
                    <a:pt x="14897" y="3001"/>
                  </a:lnTo>
                  <a:lnTo>
                    <a:pt x="9124" y="4246"/>
                  </a:lnTo>
                  <a:lnTo>
                    <a:pt x="0" y="6082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089611" y="811514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086889" y="811310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721" y="2033"/>
                  </a:moveTo>
                  <a:lnTo>
                    <a:pt x="2377" y="1689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081169" y="8110881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5719" y="2226"/>
                  </a:moveTo>
                  <a:lnTo>
                    <a:pt x="3342" y="537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074859" y="8110344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6309" y="537"/>
                  </a:moveTo>
                  <a:lnTo>
                    <a:pt x="2966" y="0"/>
                  </a:lnTo>
                  <a:lnTo>
                    <a:pt x="0" y="5305"/>
                  </a:lnTo>
                </a:path>
              </a:pathLst>
            </a:custGeom>
            <a:ln w="345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070268" y="8115650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80" h="22225">
                  <a:moveTo>
                    <a:pt x="4591" y="0"/>
                  </a:moveTo>
                  <a:lnTo>
                    <a:pt x="1624" y="5306"/>
                  </a:lnTo>
                  <a:lnTo>
                    <a:pt x="0" y="21837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068484" y="8137487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5" h="46990">
                  <a:moveTo>
                    <a:pt x="1784" y="0"/>
                  </a:moveTo>
                  <a:lnTo>
                    <a:pt x="842" y="10024"/>
                  </a:lnTo>
                  <a:lnTo>
                    <a:pt x="343" y="18204"/>
                  </a:lnTo>
                  <a:lnTo>
                    <a:pt x="117" y="28895"/>
                  </a:lnTo>
                  <a:lnTo>
                    <a:pt x="0" y="46452"/>
                  </a:lnTo>
                </a:path>
              </a:pathLst>
            </a:custGeom>
            <a:ln w="34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068402" y="8183940"/>
              <a:ext cx="635" cy="69215"/>
            </a:xfrm>
            <a:custGeom>
              <a:avLst/>
              <a:gdLst/>
              <a:ahLst/>
              <a:cxnLst/>
              <a:rect l="l" t="t" r="r" b="b"/>
              <a:pathLst>
                <a:path w="635" h="69215">
                  <a:moveTo>
                    <a:pt x="307" y="-16465"/>
                  </a:moveTo>
                  <a:lnTo>
                    <a:pt x="307" y="85657"/>
                  </a:lnTo>
                </a:path>
              </a:pathLst>
            </a:custGeom>
            <a:ln w="33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69018" y="8253131"/>
              <a:ext cx="3175" cy="79375"/>
            </a:xfrm>
            <a:custGeom>
              <a:avLst/>
              <a:gdLst/>
              <a:ahLst/>
              <a:cxnLst/>
              <a:rect l="l" t="t" r="r" b="b"/>
              <a:pathLst>
                <a:path w="3175" h="79375">
                  <a:moveTo>
                    <a:pt x="0" y="0"/>
                  </a:moveTo>
                  <a:lnTo>
                    <a:pt x="435" y="23322"/>
                  </a:lnTo>
                  <a:lnTo>
                    <a:pt x="884" y="39328"/>
                  </a:lnTo>
                  <a:lnTo>
                    <a:pt x="1616" y="55423"/>
                  </a:lnTo>
                  <a:lnTo>
                    <a:pt x="2907" y="79016"/>
                  </a:lnTo>
                </a:path>
              </a:pathLst>
            </a:custGeom>
            <a:ln w="31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071925" y="8332148"/>
              <a:ext cx="6350" cy="70485"/>
            </a:xfrm>
            <a:custGeom>
              <a:avLst/>
              <a:gdLst/>
              <a:ahLst/>
              <a:cxnLst/>
              <a:rect l="l" t="t" r="r" b="b"/>
              <a:pathLst>
                <a:path w="6350" h="70484">
                  <a:moveTo>
                    <a:pt x="0" y="0"/>
                  </a:moveTo>
                  <a:lnTo>
                    <a:pt x="1341" y="23459"/>
                  </a:lnTo>
                  <a:lnTo>
                    <a:pt x="2433" y="38621"/>
                  </a:lnTo>
                  <a:lnTo>
                    <a:pt x="3856" y="52092"/>
                  </a:lnTo>
                  <a:lnTo>
                    <a:pt x="6190" y="70481"/>
                  </a:lnTo>
                </a:path>
              </a:pathLst>
            </a:custGeom>
            <a:ln w="30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078115" y="8402630"/>
              <a:ext cx="8255" cy="48260"/>
            </a:xfrm>
            <a:custGeom>
              <a:avLst/>
              <a:gdLst/>
              <a:ahLst/>
              <a:cxnLst/>
              <a:rect l="l" t="t" r="r" b="b"/>
              <a:pathLst>
                <a:path w="8255" h="48259">
                  <a:moveTo>
                    <a:pt x="0" y="0"/>
                  </a:moveTo>
                  <a:lnTo>
                    <a:pt x="2361" y="18032"/>
                  </a:lnTo>
                  <a:lnTo>
                    <a:pt x="3975" y="29011"/>
                  </a:lnTo>
                  <a:lnTo>
                    <a:pt x="5587" y="37408"/>
                  </a:lnTo>
                  <a:lnTo>
                    <a:pt x="7939" y="47692"/>
                  </a:lnTo>
                </a:path>
              </a:pathLst>
            </a:custGeom>
            <a:ln w="30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086055" y="8450323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5">
                  <a:moveTo>
                    <a:pt x="0" y="0"/>
                  </a:moveTo>
                  <a:lnTo>
                    <a:pt x="3962" y="16957"/>
                  </a:lnTo>
                  <a:lnTo>
                    <a:pt x="9113" y="18291"/>
                  </a:lnTo>
                </a:path>
              </a:pathLst>
            </a:custGeom>
            <a:ln w="31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1" name="object 261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2831864" y="9014766"/>
            <a:ext cx="494808" cy="357130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932639" y="9915117"/>
            <a:ext cx="378308" cy="352355"/>
          </a:xfrm>
          <a:prstGeom prst="rect">
            <a:avLst/>
          </a:prstGeom>
        </p:spPr>
      </p:pic>
      <p:grpSp>
        <p:nvGrpSpPr>
          <p:cNvPr id="263" name="object 263"/>
          <p:cNvGrpSpPr/>
          <p:nvPr/>
        </p:nvGrpSpPr>
        <p:grpSpPr>
          <a:xfrm>
            <a:off x="2960484" y="11022440"/>
            <a:ext cx="408305" cy="349250"/>
            <a:chOff x="2960484" y="11022440"/>
            <a:chExt cx="408305" cy="349250"/>
          </a:xfrm>
        </p:grpSpPr>
        <p:sp>
          <p:nvSpPr>
            <p:cNvPr id="264" name="object 264"/>
            <p:cNvSpPr/>
            <p:nvPr/>
          </p:nvSpPr>
          <p:spPr>
            <a:xfrm>
              <a:off x="3042671" y="1106270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60"/>
                  </a:moveTo>
                  <a:lnTo>
                    <a:pt x="17691" y="860"/>
                  </a:lnTo>
                </a:path>
              </a:pathLst>
            </a:custGeom>
            <a:ln w="36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042900" y="11059533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0" y="3172"/>
                  </a:moveTo>
                  <a:lnTo>
                    <a:pt x="229" y="1452"/>
                  </a:lnTo>
                  <a:lnTo>
                    <a:pt x="744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043644" y="11058081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5">
                  <a:moveTo>
                    <a:pt x="0" y="1452"/>
                  </a:moveTo>
                  <a:lnTo>
                    <a:pt x="514" y="0"/>
                  </a:lnTo>
                  <a:lnTo>
                    <a:pt x="1029" y="3840"/>
                  </a:lnTo>
                </a:path>
              </a:pathLst>
            </a:custGeom>
            <a:ln w="34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044673" y="11061921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69" h="16509">
                  <a:moveTo>
                    <a:pt x="0" y="0"/>
                  </a:moveTo>
                  <a:lnTo>
                    <a:pt x="514" y="3840"/>
                  </a:lnTo>
                  <a:lnTo>
                    <a:pt x="871" y="16298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045545" y="11078219"/>
              <a:ext cx="635" cy="36195"/>
            </a:xfrm>
            <a:custGeom>
              <a:avLst/>
              <a:gdLst/>
              <a:ahLst/>
              <a:cxnLst/>
              <a:rect l="l" t="t" r="r" b="b"/>
              <a:pathLst>
                <a:path w="635" h="36195">
                  <a:moveTo>
                    <a:pt x="259" y="-17230"/>
                  </a:moveTo>
                  <a:lnTo>
                    <a:pt x="259" y="52939"/>
                  </a:lnTo>
                </a:path>
              </a:pathLst>
            </a:custGeom>
            <a:ln w="34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046063" y="11113929"/>
              <a:ext cx="1905" cy="242570"/>
            </a:xfrm>
            <a:custGeom>
              <a:avLst/>
              <a:gdLst/>
              <a:ahLst/>
              <a:cxnLst/>
              <a:rect l="l" t="t" r="r" b="b"/>
              <a:pathLst>
                <a:path w="1905" h="242570">
                  <a:moveTo>
                    <a:pt x="717" y="-15274"/>
                  </a:moveTo>
                  <a:lnTo>
                    <a:pt x="717" y="257462"/>
                  </a:lnTo>
                </a:path>
              </a:pathLst>
            </a:custGeom>
            <a:ln w="31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60484" y="11022440"/>
              <a:ext cx="391756" cy="108985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3037552" y="11221293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62" y="114"/>
                  </a:moveTo>
                  <a:lnTo>
                    <a:pt x="2032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030889" y="1122152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663" y="0"/>
                  </a:moveTo>
                  <a:lnTo>
                    <a:pt x="3796" y="229"/>
                  </a:lnTo>
                  <a:lnTo>
                    <a:pt x="0" y="189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027093" y="1122341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796" y="0"/>
                  </a:moveTo>
                  <a:lnTo>
                    <a:pt x="0" y="1661"/>
                  </a:lnTo>
                  <a:lnTo>
                    <a:pt x="2585" y="4978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029678" y="11228392"/>
              <a:ext cx="18415" cy="6985"/>
            </a:xfrm>
            <a:custGeom>
              <a:avLst/>
              <a:gdLst/>
              <a:ahLst/>
              <a:cxnLst/>
              <a:rect l="l" t="t" r="r" b="b"/>
              <a:pathLst>
                <a:path w="18414" h="6984">
                  <a:moveTo>
                    <a:pt x="0" y="0"/>
                  </a:moveTo>
                  <a:lnTo>
                    <a:pt x="2585" y="3317"/>
                  </a:lnTo>
                  <a:lnTo>
                    <a:pt x="17980" y="6991"/>
                  </a:lnTo>
                </a:path>
              </a:pathLst>
            </a:custGeom>
            <a:ln w="34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047659" y="11235383"/>
              <a:ext cx="46355" cy="6350"/>
            </a:xfrm>
            <a:custGeom>
              <a:avLst/>
              <a:gdLst/>
              <a:ahLst/>
              <a:cxnLst/>
              <a:rect l="l" t="t" r="r" b="b"/>
              <a:pathLst>
                <a:path w="46355" h="6350">
                  <a:moveTo>
                    <a:pt x="0" y="0"/>
                  </a:moveTo>
                  <a:lnTo>
                    <a:pt x="9376" y="2160"/>
                  </a:lnTo>
                  <a:lnTo>
                    <a:pt x="17279" y="3513"/>
                  </a:lnTo>
                  <a:lnTo>
                    <a:pt x="28007" y="4629"/>
                  </a:lnTo>
                  <a:lnTo>
                    <a:pt x="45860" y="6075"/>
                  </a:lnTo>
                </a:path>
              </a:pathLst>
            </a:custGeom>
            <a:ln w="34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093520" y="11241459"/>
              <a:ext cx="70485" cy="2540"/>
            </a:xfrm>
            <a:custGeom>
              <a:avLst/>
              <a:gdLst/>
              <a:ahLst/>
              <a:cxnLst/>
              <a:rect l="l" t="t" r="r" b="b"/>
              <a:pathLst>
                <a:path w="70485" h="2540">
                  <a:moveTo>
                    <a:pt x="0" y="0"/>
                  </a:moveTo>
                  <a:lnTo>
                    <a:pt x="18234" y="1385"/>
                  </a:lnTo>
                  <a:lnTo>
                    <a:pt x="31627" y="2079"/>
                  </a:lnTo>
                  <a:lnTo>
                    <a:pt x="46764" y="2289"/>
                  </a:lnTo>
                  <a:lnTo>
                    <a:pt x="70229" y="2224"/>
                  </a:lnTo>
                </a:path>
              </a:pathLst>
            </a:custGeom>
            <a:ln w="33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163749" y="11241277"/>
              <a:ext cx="78740" cy="2540"/>
            </a:xfrm>
            <a:custGeom>
              <a:avLst/>
              <a:gdLst/>
              <a:ahLst/>
              <a:cxnLst/>
              <a:rect l="l" t="t" r="r" b="b"/>
              <a:pathLst>
                <a:path w="78739" h="2540">
                  <a:moveTo>
                    <a:pt x="0" y="2406"/>
                  </a:moveTo>
                  <a:lnTo>
                    <a:pt x="23587" y="2269"/>
                  </a:lnTo>
                  <a:lnTo>
                    <a:pt x="39587" y="1973"/>
                  </a:lnTo>
                  <a:lnTo>
                    <a:pt x="55320" y="1292"/>
                  </a:lnTo>
                  <a:lnTo>
                    <a:pt x="78111" y="0"/>
                  </a:lnTo>
                </a:path>
              </a:pathLst>
            </a:custGeom>
            <a:ln w="31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241861" y="11236254"/>
              <a:ext cx="65405" cy="5080"/>
            </a:xfrm>
            <a:custGeom>
              <a:avLst/>
              <a:gdLst/>
              <a:ahLst/>
              <a:cxnLst/>
              <a:rect l="l" t="t" r="r" b="b"/>
              <a:pathLst>
                <a:path w="65404" h="5079">
                  <a:moveTo>
                    <a:pt x="0" y="5022"/>
                  </a:moveTo>
                  <a:lnTo>
                    <a:pt x="22584" y="3689"/>
                  </a:lnTo>
                  <a:lnTo>
                    <a:pt x="36871" y="2721"/>
                  </a:lnTo>
                  <a:lnTo>
                    <a:pt x="48944" y="1649"/>
                  </a:lnTo>
                  <a:lnTo>
                    <a:pt x="64886" y="0"/>
                  </a:lnTo>
                </a:path>
              </a:pathLst>
            </a:custGeom>
            <a:ln w="30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306747" y="11232018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5">
                  <a:moveTo>
                    <a:pt x="0" y="4236"/>
                  </a:moveTo>
                  <a:lnTo>
                    <a:pt x="15493" y="2600"/>
                  </a:lnTo>
                  <a:lnTo>
                    <a:pt x="24426" y="1613"/>
                  </a:lnTo>
                  <a:lnTo>
                    <a:pt x="30191" y="878"/>
                  </a:lnTo>
                  <a:lnTo>
                    <a:pt x="36179" y="0"/>
                  </a:lnTo>
                </a:path>
              </a:pathLst>
            </a:custGeom>
            <a:ln w="30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342927" y="11230538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4">
                  <a:moveTo>
                    <a:pt x="0" y="1479"/>
                  </a:moveTo>
                  <a:lnTo>
                    <a:pt x="9641" y="34"/>
                  </a:lnTo>
                  <a:lnTo>
                    <a:pt x="2686" y="0"/>
                  </a:lnTo>
                </a:path>
              </a:pathLst>
            </a:custGeom>
            <a:ln w="31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322751" y="11230504"/>
              <a:ext cx="22860" cy="635"/>
            </a:xfrm>
            <a:custGeom>
              <a:avLst/>
              <a:gdLst/>
              <a:ahLst/>
              <a:cxnLst/>
              <a:rect l="l" t="t" r="r" b="b"/>
              <a:pathLst>
                <a:path w="22860" h="634">
                  <a:moveTo>
                    <a:pt x="22862" y="34"/>
                  </a:moveTo>
                  <a:lnTo>
                    <a:pt x="15907" y="0"/>
                  </a:lnTo>
                  <a:lnTo>
                    <a:pt x="0" y="637"/>
                  </a:lnTo>
                </a:path>
              </a:pathLst>
            </a:custGeom>
            <a:ln w="33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2" name="object 282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995803" y="7997228"/>
            <a:ext cx="482932" cy="348308"/>
          </a:xfrm>
          <a:prstGeom prst="rect">
            <a:avLst/>
          </a:prstGeom>
        </p:spPr>
      </p:pic>
      <p:grpSp>
        <p:nvGrpSpPr>
          <p:cNvPr id="283" name="object 283"/>
          <p:cNvGrpSpPr/>
          <p:nvPr/>
        </p:nvGrpSpPr>
        <p:grpSpPr>
          <a:xfrm>
            <a:off x="5048431" y="9002144"/>
            <a:ext cx="388620" cy="419100"/>
            <a:chOff x="5048431" y="9002144"/>
            <a:chExt cx="388620" cy="419100"/>
          </a:xfrm>
        </p:grpSpPr>
        <p:pic>
          <p:nvPicPr>
            <p:cNvPr id="284" name="object 28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048431" y="9022606"/>
              <a:ext cx="74924" cy="398337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5085017" y="9022575"/>
              <a:ext cx="264160" cy="24130"/>
            </a:xfrm>
            <a:custGeom>
              <a:avLst/>
              <a:gdLst/>
              <a:ahLst/>
              <a:cxnLst/>
              <a:rect l="l" t="t" r="r" b="b"/>
              <a:pathLst>
                <a:path w="264160" h="24129">
                  <a:moveTo>
                    <a:pt x="0" y="24062"/>
                  </a:moveTo>
                  <a:lnTo>
                    <a:pt x="134360" y="11773"/>
                  </a:lnTo>
                  <a:lnTo>
                    <a:pt x="206633" y="5171"/>
                  </a:lnTo>
                  <a:lnTo>
                    <a:pt x="241558" y="1998"/>
                  </a:lnTo>
                  <a:lnTo>
                    <a:pt x="263871" y="0"/>
                  </a:lnTo>
                </a:path>
              </a:pathLst>
            </a:custGeom>
            <a:ln w="30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348889" y="9018711"/>
              <a:ext cx="50165" cy="4445"/>
            </a:xfrm>
            <a:custGeom>
              <a:avLst/>
              <a:gdLst/>
              <a:ahLst/>
              <a:cxnLst/>
              <a:rect l="l" t="t" r="r" b="b"/>
              <a:pathLst>
                <a:path w="50164" h="4445">
                  <a:moveTo>
                    <a:pt x="0" y="3864"/>
                  </a:moveTo>
                  <a:lnTo>
                    <a:pt x="18968" y="2181"/>
                  </a:lnTo>
                  <a:lnTo>
                    <a:pt x="30478" y="1217"/>
                  </a:lnTo>
                  <a:lnTo>
                    <a:pt x="39198" y="611"/>
                  </a:lnTo>
                  <a:lnTo>
                    <a:pt x="49797" y="0"/>
                  </a:lnTo>
                </a:path>
              </a:pathLst>
            </a:custGeom>
            <a:ln w="299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398686" y="9017732"/>
              <a:ext cx="19685" cy="1270"/>
            </a:xfrm>
            <a:custGeom>
              <a:avLst/>
              <a:gdLst/>
              <a:ahLst/>
              <a:cxnLst/>
              <a:rect l="l" t="t" r="r" b="b"/>
              <a:pathLst>
                <a:path w="19685" h="1270">
                  <a:moveTo>
                    <a:pt x="0" y="979"/>
                  </a:moveTo>
                  <a:lnTo>
                    <a:pt x="17459" y="0"/>
                  </a:lnTo>
                  <a:lnTo>
                    <a:pt x="19680" y="825"/>
                  </a:lnTo>
                </a:path>
              </a:pathLst>
            </a:custGeom>
            <a:ln w="31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410309" y="9018557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8057" y="0"/>
                  </a:moveTo>
                  <a:lnTo>
                    <a:pt x="10278" y="825"/>
                  </a:lnTo>
                  <a:lnTo>
                    <a:pt x="0" y="3423"/>
                  </a:lnTo>
                </a:path>
              </a:pathLst>
            </a:custGeom>
            <a:ln w="32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384069" y="9021981"/>
              <a:ext cx="26670" cy="6350"/>
            </a:xfrm>
            <a:custGeom>
              <a:avLst/>
              <a:gdLst/>
              <a:ahLst/>
              <a:cxnLst/>
              <a:rect l="l" t="t" r="r" b="b"/>
              <a:pathLst>
                <a:path w="26670" h="6350">
                  <a:moveTo>
                    <a:pt x="26240" y="0"/>
                  </a:moveTo>
                  <a:lnTo>
                    <a:pt x="20049" y="1554"/>
                  </a:lnTo>
                  <a:lnTo>
                    <a:pt x="15251" y="2692"/>
                  </a:lnTo>
                  <a:lnTo>
                    <a:pt x="9388" y="3972"/>
                  </a:lnTo>
                  <a:lnTo>
                    <a:pt x="0" y="5950"/>
                  </a:lnTo>
                </a:path>
              </a:pathLst>
            </a:custGeom>
            <a:ln w="34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062011" y="9171321"/>
              <a:ext cx="323809" cy="72230"/>
            </a:xfrm>
            <a:prstGeom prst="rect">
              <a:avLst/>
            </a:prstGeom>
          </p:spPr>
        </p:pic>
      </p:grpSp>
      <p:grpSp>
        <p:nvGrpSpPr>
          <p:cNvPr id="291" name="object 291"/>
          <p:cNvGrpSpPr/>
          <p:nvPr/>
        </p:nvGrpSpPr>
        <p:grpSpPr>
          <a:xfrm>
            <a:off x="4912241" y="9929302"/>
            <a:ext cx="590550" cy="429259"/>
            <a:chOff x="4912241" y="9929302"/>
            <a:chExt cx="590550" cy="429259"/>
          </a:xfrm>
        </p:grpSpPr>
        <p:sp>
          <p:nvSpPr>
            <p:cNvPr id="292" name="object 292"/>
            <p:cNvSpPr/>
            <p:nvPr/>
          </p:nvSpPr>
          <p:spPr>
            <a:xfrm>
              <a:off x="4962739" y="10032128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3554" y="1031"/>
                  </a:moveTo>
                  <a:lnTo>
                    <a:pt x="1777" y="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939003" y="10023919"/>
              <a:ext cx="24130" cy="8255"/>
            </a:xfrm>
            <a:custGeom>
              <a:avLst/>
              <a:gdLst/>
              <a:ahLst/>
              <a:cxnLst/>
              <a:rect l="l" t="t" r="r" b="b"/>
              <a:pathLst>
                <a:path w="24129" h="8254">
                  <a:moveTo>
                    <a:pt x="23736" y="8208"/>
                  </a:moveTo>
                  <a:lnTo>
                    <a:pt x="6747" y="2544"/>
                  </a:lnTo>
                  <a:lnTo>
                    <a:pt x="0" y="0"/>
                  </a:lnTo>
                </a:path>
              </a:pathLst>
            </a:custGeom>
            <a:ln w="34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930763" y="10019483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8239" y="4436"/>
                  </a:moveTo>
                  <a:lnTo>
                    <a:pt x="1492" y="1892"/>
                  </a:lnTo>
                  <a:lnTo>
                    <a:pt x="0" y="0"/>
                  </a:lnTo>
                </a:path>
              </a:pathLst>
            </a:custGeom>
            <a:ln w="34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929271" y="10016865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1492" y="2618"/>
                  </a:moveTo>
                  <a:lnTo>
                    <a:pt x="0" y="726"/>
                  </a:lnTo>
                  <a:lnTo>
                    <a:pt x="9422" y="0"/>
                  </a:lnTo>
                </a:path>
              </a:pathLst>
            </a:custGeom>
            <a:ln w="34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938693" y="10012257"/>
              <a:ext cx="107314" cy="5080"/>
            </a:xfrm>
            <a:custGeom>
              <a:avLst/>
              <a:gdLst/>
              <a:ahLst/>
              <a:cxnLst/>
              <a:rect l="l" t="t" r="r" b="b"/>
              <a:pathLst>
                <a:path w="107314" h="5079">
                  <a:moveTo>
                    <a:pt x="0" y="4608"/>
                  </a:moveTo>
                  <a:lnTo>
                    <a:pt x="36564" y="3637"/>
                  </a:lnTo>
                  <a:lnTo>
                    <a:pt x="59888" y="2833"/>
                  </a:lnTo>
                  <a:lnTo>
                    <a:pt x="79993" y="1765"/>
                  </a:lnTo>
                  <a:lnTo>
                    <a:pt x="106902" y="0"/>
                  </a:lnTo>
                </a:path>
              </a:pathLst>
            </a:custGeom>
            <a:ln w="33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045595" y="10002873"/>
              <a:ext cx="102870" cy="9525"/>
            </a:xfrm>
            <a:custGeom>
              <a:avLst/>
              <a:gdLst/>
              <a:ahLst/>
              <a:cxnLst/>
              <a:rect l="l" t="t" r="r" b="b"/>
              <a:pathLst>
                <a:path w="102870" h="9525">
                  <a:moveTo>
                    <a:pt x="0" y="9383"/>
                  </a:moveTo>
                  <a:lnTo>
                    <a:pt x="26845" y="7543"/>
                  </a:lnTo>
                  <a:lnTo>
                    <a:pt x="46508" y="5952"/>
                  </a:lnTo>
                  <a:lnTo>
                    <a:pt x="68633" y="3731"/>
                  </a:lnTo>
                  <a:lnTo>
                    <a:pt x="102862" y="0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8458" y="9988162"/>
              <a:ext cx="116839" cy="15240"/>
            </a:xfrm>
            <a:custGeom>
              <a:avLst/>
              <a:gdLst/>
              <a:ahLst/>
              <a:cxnLst/>
              <a:rect l="l" t="t" r="r" b="b"/>
              <a:pathLst>
                <a:path w="116839" h="15240">
                  <a:moveTo>
                    <a:pt x="0" y="14711"/>
                  </a:moveTo>
                  <a:lnTo>
                    <a:pt x="34445" y="10897"/>
                  </a:lnTo>
                  <a:lnTo>
                    <a:pt x="58086" y="8093"/>
                  </a:lnTo>
                  <a:lnTo>
                    <a:pt x="81864" y="4920"/>
                  </a:lnTo>
                  <a:lnTo>
                    <a:pt x="116724" y="0"/>
                  </a:lnTo>
                </a:path>
              </a:pathLst>
            </a:custGeom>
            <a:ln w="29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265183" y="9971689"/>
              <a:ext cx="106045" cy="16510"/>
            </a:xfrm>
            <a:custGeom>
              <a:avLst/>
              <a:gdLst/>
              <a:ahLst/>
              <a:cxnLst/>
              <a:rect l="l" t="t" r="r" b="b"/>
              <a:pathLst>
                <a:path w="106045" h="16509">
                  <a:moveTo>
                    <a:pt x="0" y="16473"/>
                  </a:moveTo>
                  <a:lnTo>
                    <a:pt x="34683" y="11525"/>
                  </a:lnTo>
                  <a:lnTo>
                    <a:pt x="57225" y="8159"/>
                  </a:lnTo>
                  <a:lnTo>
                    <a:pt x="77511" y="4832"/>
                  </a:lnTo>
                  <a:lnTo>
                    <a:pt x="105424" y="0"/>
                  </a:lnTo>
                </a:path>
              </a:pathLst>
            </a:custGeom>
            <a:ln w="27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370607" y="9957675"/>
              <a:ext cx="73660" cy="14604"/>
            </a:xfrm>
            <a:custGeom>
              <a:avLst/>
              <a:gdLst/>
              <a:ahLst/>
              <a:cxnLst/>
              <a:rect l="l" t="t" r="r" b="b"/>
              <a:pathLst>
                <a:path w="73660" h="14604">
                  <a:moveTo>
                    <a:pt x="0" y="14013"/>
                  </a:moveTo>
                  <a:lnTo>
                    <a:pt x="27415" y="9218"/>
                  </a:lnTo>
                  <a:lnTo>
                    <a:pt x="44226" y="6161"/>
                  </a:lnTo>
                  <a:lnTo>
                    <a:pt x="57334" y="3526"/>
                  </a:lnTo>
                  <a:lnTo>
                    <a:pt x="73646" y="0"/>
                  </a:lnTo>
                </a:path>
              </a:pathLst>
            </a:custGeom>
            <a:ln w="27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444254" y="9948952"/>
              <a:ext cx="34925" cy="8890"/>
            </a:xfrm>
            <a:custGeom>
              <a:avLst/>
              <a:gdLst/>
              <a:ahLst/>
              <a:cxnLst/>
              <a:rect l="l" t="t" r="r" b="b"/>
              <a:pathLst>
                <a:path w="34925" h="8890">
                  <a:moveTo>
                    <a:pt x="0" y="8723"/>
                  </a:moveTo>
                  <a:lnTo>
                    <a:pt x="15704" y="5279"/>
                  </a:lnTo>
                  <a:lnTo>
                    <a:pt x="24566" y="3222"/>
                  </a:lnTo>
                  <a:lnTo>
                    <a:pt x="29847" y="1735"/>
                  </a:lnTo>
                  <a:lnTo>
                    <a:pt x="34812" y="0"/>
                  </a:lnTo>
                </a:path>
              </a:pathLst>
            </a:custGeom>
            <a:ln w="29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479066" y="9946109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4" h="3175">
                  <a:moveTo>
                    <a:pt x="0" y="2843"/>
                  </a:moveTo>
                  <a:lnTo>
                    <a:pt x="7859" y="0"/>
                  </a:lnTo>
                  <a:lnTo>
                    <a:pt x="1325" y="154"/>
                  </a:lnTo>
                </a:path>
              </a:pathLst>
            </a:custGeom>
            <a:ln w="31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458537" y="9946263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09">
                  <a:moveTo>
                    <a:pt x="21854" y="0"/>
                  </a:moveTo>
                  <a:lnTo>
                    <a:pt x="15320" y="154"/>
                  </a:lnTo>
                  <a:lnTo>
                    <a:pt x="0" y="3515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426828" y="9949778"/>
              <a:ext cx="31750" cy="8255"/>
            </a:xfrm>
            <a:custGeom>
              <a:avLst/>
              <a:gdLst/>
              <a:ahLst/>
              <a:cxnLst/>
              <a:rect l="l" t="t" r="r" b="b"/>
              <a:pathLst>
                <a:path w="31750" h="8254">
                  <a:moveTo>
                    <a:pt x="31709" y="0"/>
                  </a:moveTo>
                  <a:lnTo>
                    <a:pt x="22596" y="2012"/>
                  </a:lnTo>
                  <a:lnTo>
                    <a:pt x="16255" y="3496"/>
                  </a:lnTo>
                  <a:lnTo>
                    <a:pt x="9714" y="5182"/>
                  </a:lnTo>
                  <a:lnTo>
                    <a:pt x="0" y="7802"/>
                  </a:lnTo>
                </a:path>
              </a:pathLst>
            </a:custGeom>
            <a:ln w="34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59294" y="100007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458" y="114"/>
                  </a:moveTo>
                  <a:lnTo>
                    <a:pt x="229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48708" y="9999112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10586" y="1658"/>
                  </a:moveTo>
                  <a:lnTo>
                    <a:pt x="3941" y="341"/>
                  </a:lnTo>
                  <a:lnTo>
                    <a:pt x="0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41563" y="999877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144" y="341"/>
                  </a:moveTo>
                  <a:lnTo>
                    <a:pt x="3203" y="0"/>
                  </a:lnTo>
                  <a:lnTo>
                    <a:pt x="0" y="4836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37229" y="1000360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4334" y="0"/>
                  </a:moveTo>
                  <a:lnTo>
                    <a:pt x="1130" y="4836"/>
                  </a:lnTo>
                  <a:lnTo>
                    <a:pt x="0" y="19873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36341" y="10023482"/>
              <a:ext cx="1270" cy="44450"/>
            </a:xfrm>
            <a:custGeom>
              <a:avLst/>
              <a:gdLst/>
              <a:ahLst/>
              <a:cxnLst/>
              <a:rect l="l" t="t" r="r" b="b"/>
              <a:pathLst>
                <a:path w="1270" h="44450">
                  <a:moveTo>
                    <a:pt x="887" y="0"/>
                  </a:moveTo>
                  <a:lnTo>
                    <a:pt x="246" y="9144"/>
                  </a:lnTo>
                  <a:lnTo>
                    <a:pt x="0" y="16768"/>
                  </a:lnTo>
                  <a:lnTo>
                    <a:pt x="117" y="26991"/>
                  </a:lnTo>
                  <a:lnTo>
                    <a:pt x="570" y="43930"/>
                  </a:lnTo>
                </a:path>
              </a:pathLst>
            </a:custGeom>
            <a:ln w="34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36911" y="10067412"/>
              <a:ext cx="3175" cy="67310"/>
            </a:xfrm>
            <a:custGeom>
              <a:avLst/>
              <a:gdLst/>
              <a:ahLst/>
              <a:cxnLst/>
              <a:rect l="l" t="t" r="r" b="b"/>
              <a:pathLst>
                <a:path w="3175" h="67309">
                  <a:moveTo>
                    <a:pt x="0" y="0"/>
                  </a:moveTo>
                  <a:lnTo>
                    <a:pt x="499" y="17303"/>
                  </a:lnTo>
                  <a:lnTo>
                    <a:pt x="944" y="30076"/>
                  </a:lnTo>
                  <a:lnTo>
                    <a:pt x="1586" y="44622"/>
                  </a:lnTo>
                  <a:lnTo>
                    <a:pt x="2676" y="67246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39588" y="10134658"/>
              <a:ext cx="5080" cy="76835"/>
            </a:xfrm>
            <a:custGeom>
              <a:avLst/>
              <a:gdLst/>
              <a:ahLst/>
              <a:cxnLst/>
              <a:rect l="l" t="t" r="r" b="b"/>
              <a:pathLst>
                <a:path w="5079" h="76834">
                  <a:moveTo>
                    <a:pt x="0" y="0"/>
                  </a:moveTo>
                  <a:lnTo>
                    <a:pt x="1126" y="22773"/>
                  </a:lnTo>
                  <a:lnTo>
                    <a:pt x="2022" y="38368"/>
                  </a:lnTo>
                  <a:lnTo>
                    <a:pt x="3156" y="53988"/>
                  </a:lnTo>
                  <a:lnTo>
                    <a:pt x="4996" y="76837"/>
                  </a:lnTo>
                </a:path>
              </a:pathLst>
            </a:custGeom>
            <a:ln w="31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244585" y="10211496"/>
              <a:ext cx="7620" cy="67945"/>
            </a:xfrm>
            <a:custGeom>
              <a:avLst/>
              <a:gdLst/>
              <a:ahLst/>
              <a:cxnLst/>
              <a:rect l="l" t="t" r="r" b="b"/>
              <a:pathLst>
                <a:path w="7620" h="67945">
                  <a:moveTo>
                    <a:pt x="0" y="0"/>
                  </a:moveTo>
                  <a:lnTo>
                    <a:pt x="1872" y="22707"/>
                  </a:lnTo>
                  <a:lnTo>
                    <a:pt x="3229" y="37339"/>
                  </a:lnTo>
                  <a:lnTo>
                    <a:pt x="4731" y="50254"/>
                  </a:lnTo>
                  <a:lnTo>
                    <a:pt x="7038" y="67807"/>
                  </a:lnTo>
                </a:path>
              </a:pathLst>
            </a:custGeom>
            <a:ln w="30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251623" y="10279303"/>
              <a:ext cx="8255" cy="45720"/>
            </a:xfrm>
            <a:custGeom>
              <a:avLst/>
              <a:gdLst/>
              <a:ahLst/>
              <a:cxnLst/>
              <a:rect l="l" t="t" r="r" b="b"/>
              <a:pathLst>
                <a:path w="8254" h="45720">
                  <a:moveTo>
                    <a:pt x="0" y="0"/>
                  </a:moveTo>
                  <a:lnTo>
                    <a:pt x="2317" y="17200"/>
                  </a:lnTo>
                  <a:lnTo>
                    <a:pt x="3895" y="27644"/>
                  </a:lnTo>
                  <a:lnTo>
                    <a:pt x="5458" y="35570"/>
                  </a:lnTo>
                  <a:lnTo>
                    <a:pt x="7731" y="45218"/>
                  </a:lnTo>
                </a:path>
              </a:pathLst>
            </a:custGeom>
            <a:ln w="30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259355" y="10324522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5">
                  <a:moveTo>
                    <a:pt x="0" y="0"/>
                  </a:moveTo>
                  <a:lnTo>
                    <a:pt x="3825" y="15896"/>
                  </a:lnTo>
                  <a:lnTo>
                    <a:pt x="7125" y="18290"/>
                  </a:lnTo>
                </a:path>
              </a:pathLst>
            </a:custGeom>
            <a:ln w="31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5" name="object 315"/>
          <p:cNvGrpSpPr/>
          <p:nvPr/>
        </p:nvGrpSpPr>
        <p:grpSpPr>
          <a:xfrm>
            <a:off x="5125915" y="11121964"/>
            <a:ext cx="354330" cy="370205"/>
            <a:chOff x="5125915" y="11121964"/>
            <a:chExt cx="354330" cy="370205"/>
          </a:xfrm>
        </p:grpSpPr>
        <p:sp>
          <p:nvSpPr>
            <p:cNvPr id="316" name="object 316"/>
            <p:cNvSpPr/>
            <p:nvPr/>
          </p:nvSpPr>
          <p:spPr>
            <a:xfrm>
              <a:off x="5174192" y="1115963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174192" y="11159633"/>
              <a:ext cx="17780" cy="317500"/>
            </a:xfrm>
            <a:custGeom>
              <a:avLst/>
              <a:gdLst/>
              <a:ahLst/>
              <a:cxnLst/>
              <a:rect l="l" t="t" r="r" b="b"/>
              <a:pathLst>
                <a:path w="17779" h="317500">
                  <a:moveTo>
                    <a:pt x="0" y="0"/>
                  </a:moveTo>
                  <a:lnTo>
                    <a:pt x="9510" y="179452"/>
                  </a:lnTo>
                  <a:lnTo>
                    <a:pt x="14476" y="272277"/>
                  </a:lnTo>
                  <a:lnTo>
                    <a:pt x="16515" y="308183"/>
                  </a:lnTo>
                  <a:lnTo>
                    <a:pt x="17243" y="316876"/>
                  </a:lnTo>
                </a:path>
              </a:pathLst>
            </a:custGeom>
            <a:ln w="31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146136" y="11178877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5">
                  <a:moveTo>
                    <a:pt x="7040" y="5639"/>
                  </a:moveTo>
                  <a:lnTo>
                    <a:pt x="6008" y="4894"/>
                  </a:lnTo>
                  <a:lnTo>
                    <a:pt x="4976" y="4148"/>
                  </a:lnTo>
                </a:path>
                <a:path w="7620" h="5715">
                  <a:moveTo>
                    <a:pt x="4976" y="4148"/>
                  </a:moveTo>
                  <a:lnTo>
                    <a:pt x="2912" y="26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143224" y="11173157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912" y="5719"/>
                  </a:moveTo>
                  <a:lnTo>
                    <a:pt x="0" y="3061"/>
                  </a:lnTo>
                  <a:lnTo>
                    <a:pt x="1065" y="0"/>
                  </a:lnTo>
                </a:path>
              </a:pathLst>
            </a:custGeom>
            <a:ln w="34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144289" y="11167291"/>
              <a:ext cx="12065" cy="6350"/>
            </a:xfrm>
            <a:custGeom>
              <a:avLst/>
              <a:gdLst/>
              <a:ahLst/>
              <a:cxnLst/>
              <a:rect l="l" t="t" r="r" b="b"/>
              <a:pathLst>
                <a:path w="12064" h="6350">
                  <a:moveTo>
                    <a:pt x="0" y="5866"/>
                  </a:moveTo>
                  <a:lnTo>
                    <a:pt x="1065" y="2806"/>
                  </a:lnTo>
                  <a:lnTo>
                    <a:pt x="11675" y="0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155965" y="11161759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5">
                  <a:moveTo>
                    <a:pt x="0" y="5532"/>
                  </a:moveTo>
                  <a:lnTo>
                    <a:pt x="6492" y="3867"/>
                  </a:lnTo>
                  <a:lnTo>
                    <a:pt x="12151" y="2736"/>
                  </a:lnTo>
                  <a:lnTo>
                    <a:pt x="20121" y="1619"/>
                  </a:lnTo>
                  <a:lnTo>
                    <a:pt x="33547" y="0"/>
                  </a:lnTo>
                </a:path>
              </a:pathLst>
            </a:custGeom>
            <a:ln w="34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189513" y="11138887"/>
              <a:ext cx="226695" cy="23495"/>
            </a:xfrm>
            <a:custGeom>
              <a:avLst/>
              <a:gdLst/>
              <a:ahLst/>
              <a:cxnLst/>
              <a:rect l="l" t="t" r="r" b="b"/>
              <a:pathLst>
                <a:path w="226695" h="23495">
                  <a:moveTo>
                    <a:pt x="0" y="22871"/>
                  </a:moveTo>
                  <a:lnTo>
                    <a:pt x="122792" y="10265"/>
                  </a:lnTo>
                  <a:lnTo>
                    <a:pt x="187325" y="3681"/>
                  </a:lnTo>
                  <a:lnTo>
                    <a:pt x="214841" y="974"/>
                  </a:lnTo>
                  <a:lnTo>
                    <a:pt x="226583" y="0"/>
                  </a:lnTo>
                </a:path>
              </a:pathLst>
            </a:custGeom>
            <a:ln w="30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16097" y="11137791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10" h="1904">
                  <a:moveTo>
                    <a:pt x="0" y="1096"/>
                  </a:moveTo>
                  <a:lnTo>
                    <a:pt x="14580" y="0"/>
                  </a:lnTo>
                  <a:lnTo>
                    <a:pt x="16437" y="1375"/>
                  </a:lnTo>
                </a:path>
              </a:pathLst>
            </a:custGeom>
            <a:ln w="31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25703" y="11139166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6831" y="0"/>
                  </a:moveTo>
                  <a:lnTo>
                    <a:pt x="8688" y="1375"/>
                  </a:lnTo>
                  <a:lnTo>
                    <a:pt x="0" y="5066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01396" y="11144232"/>
              <a:ext cx="24765" cy="8890"/>
            </a:xfrm>
            <a:custGeom>
              <a:avLst/>
              <a:gdLst/>
              <a:ahLst/>
              <a:cxnLst/>
              <a:rect l="l" t="t" r="r" b="b"/>
              <a:pathLst>
                <a:path w="24764" h="8890">
                  <a:moveTo>
                    <a:pt x="24307" y="0"/>
                  </a:moveTo>
                  <a:lnTo>
                    <a:pt x="19040" y="2211"/>
                  </a:lnTo>
                  <a:lnTo>
                    <a:pt x="14752" y="3852"/>
                  </a:lnTo>
                  <a:lnTo>
                    <a:pt x="9165" y="5735"/>
                  </a:lnTo>
                  <a:lnTo>
                    <a:pt x="0" y="8673"/>
                  </a:lnTo>
                </a:path>
              </a:pathLst>
            </a:custGeom>
            <a:ln w="34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185596" y="11291846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357" y="0"/>
                  </a:moveTo>
                  <a:lnTo>
                    <a:pt x="3268" y="1031"/>
                  </a:lnTo>
                  <a:lnTo>
                    <a:pt x="2178" y="2064"/>
                  </a:lnTo>
                </a:path>
                <a:path w="4445" h="6984">
                  <a:moveTo>
                    <a:pt x="2178" y="2064"/>
                  </a:moveTo>
                  <a:lnTo>
                    <a:pt x="0" y="4127"/>
                  </a:lnTo>
                  <a:lnTo>
                    <a:pt x="958" y="669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186554" y="11298542"/>
              <a:ext cx="12065" cy="5080"/>
            </a:xfrm>
            <a:custGeom>
              <a:avLst/>
              <a:gdLst/>
              <a:ahLst/>
              <a:cxnLst/>
              <a:rect l="l" t="t" r="r" b="b"/>
              <a:pathLst>
                <a:path w="12064" h="5079">
                  <a:moveTo>
                    <a:pt x="0" y="0"/>
                  </a:moveTo>
                  <a:lnTo>
                    <a:pt x="958" y="2568"/>
                  </a:lnTo>
                  <a:lnTo>
                    <a:pt x="11604" y="4859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198158" y="11303401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09">
                  <a:moveTo>
                    <a:pt x="0" y="0"/>
                  </a:moveTo>
                  <a:lnTo>
                    <a:pt x="6527" y="1344"/>
                  </a:lnTo>
                  <a:lnTo>
                    <a:pt x="12296" y="2169"/>
                  </a:lnTo>
                  <a:lnTo>
                    <a:pt x="20539" y="2812"/>
                  </a:lnTo>
                  <a:lnTo>
                    <a:pt x="34490" y="3612"/>
                  </a:lnTo>
                </a:path>
              </a:pathLst>
            </a:custGeom>
            <a:ln w="34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232649" y="11307014"/>
              <a:ext cx="57150" cy="1905"/>
            </a:xfrm>
            <a:custGeom>
              <a:avLst/>
              <a:gdLst/>
              <a:ahLst/>
              <a:cxnLst/>
              <a:rect l="l" t="t" r="r" b="b"/>
              <a:pathLst>
                <a:path w="57150" h="1904">
                  <a:moveTo>
                    <a:pt x="0" y="0"/>
                  </a:moveTo>
                  <a:lnTo>
                    <a:pt x="14300" y="765"/>
                  </a:lnTo>
                  <a:lnTo>
                    <a:pt x="24987" y="1163"/>
                  </a:lnTo>
                  <a:lnTo>
                    <a:pt x="37390" y="1320"/>
                  </a:lnTo>
                  <a:lnTo>
                    <a:pt x="56835" y="1365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289484" y="11307749"/>
              <a:ext cx="66675" cy="1270"/>
            </a:xfrm>
            <a:custGeom>
              <a:avLst/>
              <a:gdLst/>
              <a:ahLst/>
              <a:cxnLst/>
              <a:rect l="l" t="t" r="r" b="b"/>
              <a:pathLst>
                <a:path w="66675" h="1270">
                  <a:moveTo>
                    <a:pt x="-16029" y="322"/>
                  </a:moveTo>
                  <a:lnTo>
                    <a:pt x="82120" y="322"/>
                  </a:lnTo>
                </a:path>
              </a:pathLst>
            </a:custGeom>
            <a:ln w="32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355576" y="11304646"/>
              <a:ext cx="95250" cy="3175"/>
            </a:xfrm>
            <a:custGeom>
              <a:avLst/>
              <a:gdLst/>
              <a:ahLst/>
              <a:cxnLst/>
              <a:rect l="l" t="t" r="r" b="b"/>
              <a:pathLst>
                <a:path w="95250" h="3175">
                  <a:moveTo>
                    <a:pt x="0" y="3103"/>
                  </a:moveTo>
                  <a:lnTo>
                    <a:pt x="47968" y="1704"/>
                  </a:lnTo>
                  <a:lnTo>
                    <a:pt x="73867" y="915"/>
                  </a:lnTo>
                  <a:lnTo>
                    <a:pt x="86617" y="443"/>
                  </a:lnTo>
                  <a:lnTo>
                    <a:pt x="95136" y="0"/>
                  </a:lnTo>
                </a:path>
              </a:pathLst>
            </a:custGeom>
            <a:ln w="30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450712" y="11302167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5" h="2540">
                  <a:moveTo>
                    <a:pt x="0" y="2478"/>
                  </a:moveTo>
                  <a:lnTo>
                    <a:pt x="12501" y="1776"/>
                  </a:lnTo>
                  <a:lnTo>
                    <a:pt x="13175" y="0"/>
                  </a:lnTo>
                </a:path>
              </a:pathLst>
            </a:custGeom>
            <a:ln w="31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3" name="object 333"/>
          <p:cNvGrpSpPr/>
          <p:nvPr/>
        </p:nvGrpSpPr>
        <p:grpSpPr>
          <a:xfrm>
            <a:off x="7321927" y="7939760"/>
            <a:ext cx="461009" cy="364490"/>
            <a:chOff x="7321927" y="7939760"/>
            <a:chExt cx="461009" cy="364490"/>
          </a:xfrm>
        </p:grpSpPr>
        <p:sp>
          <p:nvSpPr>
            <p:cNvPr id="334" name="object 334"/>
            <p:cNvSpPr/>
            <p:nvPr/>
          </p:nvSpPr>
          <p:spPr>
            <a:xfrm>
              <a:off x="7376639" y="8006613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40">
                  <a:moveTo>
                    <a:pt x="4127" y="2292"/>
                  </a:moveTo>
                  <a:lnTo>
                    <a:pt x="2063" y="114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347212" y="7992800"/>
              <a:ext cx="29845" cy="13970"/>
            </a:xfrm>
            <a:custGeom>
              <a:avLst/>
              <a:gdLst/>
              <a:ahLst/>
              <a:cxnLst/>
              <a:rect l="l" t="t" r="r" b="b"/>
              <a:pathLst>
                <a:path w="29845" h="13970">
                  <a:moveTo>
                    <a:pt x="29427" y="13813"/>
                  </a:moveTo>
                  <a:lnTo>
                    <a:pt x="17125" y="8193"/>
                  </a:lnTo>
                  <a:lnTo>
                    <a:pt x="9959" y="4881"/>
                  </a:lnTo>
                  <a:lnTo>
                    <a:pt x="5170" y="2581"/>
                  </a:lnTo>
                  <a:lnTo>
                    <a:pt x="0" y="0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338836" y="7985370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8375" y="7430"/>
                  </a:moveTo>
                  <a:lnTo>
                    <a:pt x="0" y="3223"/>
                  </a:lnTo>
                  <a:lnTo>
                    <a:pt x="882" y="0"/>
                  </a:lnTo>
                </a:path>
              </a:pathLst>
            </a:custGeom>
            <a:ln w="33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39719" y="7980334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20" h="5079">
                  <a:moveTo>
                    <a:pt x="0" y="5036"/>
                  </a:moveTo>
                  <a:lnTo>
                    <a:pt x="882" y="1813"/>
                  </a:lnTo>
                  <a:lnTo>
                    <a:pt x="20001" y="0"/>
                  </a:lnTo>
                </a:path>
              </a:pathLst>
            </a:custGeom>
            <a:ln w="33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59721" y="7966260"/>
              <a:ext cx="251460" cy="14604"/>
            </a:xfrm>
            <a:custGeom>
              <a:avLst/>
              <a:gdLst/>
              <a:ahLst/>
              <a:cxnLst/>
              <a:rect l="l" t="t" r="r" b="b"/>
              <a:pathLst>
                <a:path w="251459" h="14604">
                  <a:moveTo>
                    <a:pt x="0" y="14073"/>
                  </a:moveTo>
                  <a:lnTo>
                    <a:pt x="117236" y="7585"/>
                  </a:lnTo>
                  <a:lnTo>
                    <a:pt x="182501" y="3956"/>
                  </a:lnTo>
                  <a:lnTo>
                    <a:pt x="219359" y="1867"/>
                  </a:lnTo>
                  <a:lnTo>
                    <a:pt x="251380" y="0"/>
                  </a:lnTo>
                </a:path>
              </a:pathLst>
            </a:custGeom>
            <a:ln w="30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611101" y="7956653"/>
              <a:ext cx="155575" cy="10160"/>
            </a:xfrm>
            <a:custGeom>
              <a:avLst/>
              <a:gdLst/>
              <a:ahLst/>
              <a:cxnLst/>
              <a:rect l="l" t="t" r="r" b="b"/>
              <a:pathLst>
                <a:path w="155575" h="10159">
                  <a:moveTo>
                    <a:pt x="0" y="9607"/>
                  </a:moveTo>
                  <a:lnTo>
                    <a:pt x="89818" y="4186"/>
                  </a:lnTo>
                  <a:lnTo>
                    <a:pt x="135905" y="1378"/>
                  </a:lnTo>
                  <a:lnTo>
                    <a:pt x="152791" y="283"/>
                  </a:lnTo>
                  <a:lnTo>
                    <a:pt x="155009" y="0"/>
                  </a:lnTo>
                </a:path>
              </a:pathLst>
            </a:custGeom>
            <a:ln w="30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753399" y="7956417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4" h="1270">
                  <a:moveTo>
                    <a:pt x="12710" y="236"/>
                  </a:moveTo>
                  <a:lnTo>
                    <a:pt x="12347" y="0"/>
                  </a:lnTo>
                  <a:lnTo>
                    <a:pt x="0" y="779"/>
                  </a:lnTo>
                </a:path>
              </a:pathLst>
            </a:custGeom>
            <a:ln w="32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722675" y="7957196"/>
              <a:ext cx="31115" cy="3175"/>
            </a:xfrm>
            <a:custGeom>
              <a:avLst/>
              <a:gdLst/>
              <a:ahLst/>
              <a:cxnLst/>
              <a:rect l="l" t="t" r="r" b="b"/>
              <a:pathLst>
                <a:path w="31115" h="3175">
                  <a:moveTo>
                    <a:pt x="30724" y="0"/>
                  </a:moveTo>
                  <a:lnTo>
                    <a:pt x="23298" y="485"/>
                  </a:lnTo>
                  <a:lnTo>
                    <a:pt x="17622" y="963"/>
                  </a:lnTo>
                  <a:lnTo>
                    <a:pt x="10816" y="1715"/>
                  </a:lnTo>
                  <a:lnTo>
                    <a:pt x="0" y="3026"/>
                  </a:lnTo>
                </a:path>
              </a:pathLst>
            </a:custGeom>
            <a:ln w="34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550742" y="798939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7901" y="0"/>
                  </a:moveTo>
                  <a:lnTo>
                    <a:pt x="6984" y="0"/>
                  </a:lnTo>
                  <a:lnTo>
                    <a:pt x="6067" y="0"/>
                  </a:lnTo>
                </a:path>
                <a:path w="8254">
                  <a:moveTo>
                    <a:pt x="6067" y="0"/>
                  </a:moveTo>
                  <a:lnTo>
                    <a:pt x="423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542481" y="7989393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40">
                  <a:moveTo>
                    <a:pt x="8260" y="0"/>
                  </a:moveTo>
                  <a:lnTo>
                    <a:pt x="4028" y="0"/>
                  </a:lnTo>
                  <a:lnTo>
                    <a:pt x="0" y="1948"/>
                  </a:lnTo>
                </a:path>
              </a:pathLst>
            </a:custGeom>
            <a:ln w="34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536455" y="7991342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6025" y="0"/>
                  </a:moveTo>
                  <a:lnTo>
                    <a:pt x="1997" y="1949"/>
                  </a:lnTo>
                  <a:lnTo>
                    <a:pt x="0" y="10910"/>
                  </a:lnTo>
                </a:path>
              </a:pathLst>
            </a:custGeom>
            <a:ln w="34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534665" y="8002252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4" h="29209">
                  <a:moveTo>
                    <a:pt x="1790" y="0"/>
                  </a:moveTo>
                  <a:lnTo>
                    <a:pt x="641" y="5492"/>
                  </a:lnTo>
                  <a:lnTo>
                    <a:pt x="94" y="10334"/>
                  </a:lnTo>
                  <a:lnTo>
                    <a:pt x="0" y="17235"/>
                  </a:lnTo>
                  <a:lnTo>
                    <a:pt x="210" y="28904"/>
                  </a:lnTo>
                </a:path>
              </a:pathLst>
            </a:custGeom>
            <a:ln w="34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534876" y="8031157"/>
              <a:ext cx="3175" cy="52069"/>
            </a:xfrm>
            <a:custGeom>
              <a:avLst/>
              <a:gdLst/>
              <a:ahLst/>
              <a:cxnLst/>
              <a:rect l="l" t="t" r="r" b="b"/>
              <a:pathLst>
                <a:path w="3175" h="52070">
                  <a:moveTo>
                    <a:pt x="0" y="0"/>
                  </a:moveTo>
                  <a:lnTo>
                    <a:pt x="277" y="12022"/>
                  </a:lnTo>
                  <a:lnTo>
                    <a:pt x="653" y="21397"/>
                  </a:lnTo>
                  <a:lnTo>
                    <a:pt x="1384" y="32955"/>
                  </a:lnTo>
                  <a:lnTo>
                    <a:pt x="2724" y="51526"/>
                  </a:lnTo>
                </a:path>
              </a:pathLst>
            </a:custGeom>
            <a:ln w="33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537600" y="8082683"/>
              <a:ext cx="5715" cy="69850"/>
            </a:xfrm>
            <a:custGeom>
              <a:avLst/>
              <a:gdLst/>
              <a:ahLst/>
              <a:cxnLst/>
              <a:rect l="l" t="t" r="r" b="b"/>
              <a:pathLst>
                <a:path w="5715" h="69850">
                  <a:moveTo>
                    <a:pt x="0" y="0"/>
                  </a:moveTo>
                  <a:lnTo>
                    <a:pt x="1381" y="18854"/>
                  </a:lnTo>
                  <a:lnTo>
                    <a:pt x="2405" y="32395"/>
                  </a:lnTo>
                  <a:lnTo>
                    <a:pt x="3577" y="47156"/>
                  </a:lnTo>
                  <a:lnTo>
                    <a:pt x="5405" y="69666"/>
                  </a:lnTo>
                </a:path>
              </a:pathLst>
            </a:custGeom>
            <a:ln w="32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543006" y="8152350"/>
              <a:ext cx="6985" cy="74295"/>
            </a:xfrm>
            <a:custGeom>
              <a:avLst/>
              <a:gdLst/>
              <a:ahLst/>
              <a:cxnLst/>
              <a:rect l="l" t="t" r="r" b="b"/>
              <a:pathLst>
                <a:path w="6984" h="74295">
                  <a:moveTo>
                    <a:pt x="0" y="0"/>
                  </a:moveTo>
                  <a:lnTo>
                    <a:pt x="1846" y="22582"/>
                  </a:lnTo>
                  <a:lnTo>
                    <a:pt x="3149" y="37849"/>
                  </a:lnTo>
                  <a:lnTo>
                    <a:pt x="4529" y="52765"/>
                  </a:lnTo>
                  <a:lnTo>
                    <a:pt x="6604" y="74296"/>
                  </a:lnTo>
                </a:path>
              </a:pathLst>
            </a:custGeom>
            <a:ln w="31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549610" y="8226646"/>
              <a:ext cx="6985" cy="62230"/>
            </a:xfrm>
            <a:custGeom>
              <a:avLst/>
              <a:gdLst/>
              <a:ahLst/>
              <a:cxnLst/>
              <a:rect l="l" t="t" r="r" b="b"/>
              <a:pathLst>
                <a:path w="6984" h="62229">
                  <a:moveTo>
                    <a:pt x="0" y="0"/>
                  </a:moveTo>
                  <a:lnTo>
                    <a:pt x="2072" y="21335"/>
                  </a:lnTo>
                  <a:lnTo>
                    <a:pt x="3428" y="34887"/>
                  </a:lnTo>
                  <a:lnTo>
                    <a:pt x="4669" y="46451"/>
                  </a:lnTo>
                  <a:lnTo>
                    <a:pt x="6393" y="61823"/>
                  </a:lnTo>
                </a:path>
              </a:pathLst>
            </a:custGeom>
            <a:ln w="30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0" name="object 350"/>
          <p:cNvGrpSpPr/>
          <p:nvPr/>
        </p:nvGrpSpPr>
        <p:grpSpPr>
          <a:xfrm>
            <a:off x="7390063" y="8950369"/>
            <a:ext cx="480059" cy="400050"/>
            <a:chOff x="7390063" y="8950369"/>
            <a:chExt cx="480059" cy="400050"/>
          </a:xfrm>
        </p:grpSpPr>
        <p:pic>
          <p:nvPicPr>
            <p:cNvPr id="351" name="object 35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390063" y="8955952"/>
              <a:ext cx="220237" cy="74664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7594183" y="8967758"/>
              <a:ext cx="259079" cy="4445"/>
            </a:xfrm>
            <a:custGeom>
              <a:avLst/>
              <a:gdLst/>
              <a:ahLst/>
              <a:cxnLst/>
              <a:rect l="l" t="t" r="r" b="b"/>
              <a:pathLst>
                <a:path w="259079" h="4445">
                  <a:moveTo>
                    <a:pt x="0" y="4311"/>
                  </a:moveTo>
                  <a:lnTo>
                    <a:pt x="150142" y="1908"/>
                  </a:lnTo>
                  <a:lnTo>
                    <a:pt x="227117" y="658"/>
                  </a:lnTo>
                  <a:lnTo>
                    <a:pt x="255162" y="156"/>
                  </a:lnTo>
                  <a:lnTo>
                    <a:pt x="258511" y="0"/>
                  </a:lnTo>
                </a:path>
              </a:pathLst>
            </a:custGeom>
            <a:ln w="30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796060" y="8967758"/>
              <a:ext cx="57150" cy="1905"/>
            </a:xfrm>
            <a:custGeom>
              <a:avLst/>
              <a:gdLst/>
              <a:ahLst/>
              <a:cxnLst/>
              <a:rect l="l" t="t" r="r" b="b"/>
              <a:pathLst>
                <a:path w="57150" h="1904">
                  <a:moveTo>
                    <a:pt x="56633" y="0"/>
                  </a:moveTo>
                  <a:lnTo>
                    <a:pt x="37123" y="318"/>
                  </a:lnTo>
                  <a:lnTo>
                    <a:pt x="24721" y="613"/>
                  </a:lnTo>
                  <a:lnTo>
                    <a:pt x="14116" y="1058"/>
                  </a:lnTo>
                  <a:lnTo>
                    <a:pt x="0" y="1823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4" name="object 35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597280" y="8993438"/>
              <a:ext cx="64125" cy="356769"/>
            </a:xfrm>
            <a:prstGeom prst="rect">
              <a:avLst/>
            </a:prstGeom>
          </p:spPr>
        </p:pic>
      </p:grpSp>
      <p:grpSp>
        <p:nvGrpSpPr>
          <p:cNvPr id="355" name="object 355"/>
          <p:cNvGrpSpPr/>
          <p:nvPr/>
        </p:nvGrpSpPr>
        <p:grpSpPr>
          <a:xfrm>
            <a:off x="7387929" y="10011039"/>
            <a:ext cx="514984" cy="381635"/>
            <a:chOff x="7387929" y="10011039"/>
            <a:chExt cx="514984" cy="381635"/>
          </a:xfrm>
        </p:grpSpPr>
        <p:sp>
          <p:nvSpPr>
            <p:cNvPr id="356" name="object 356"/>
            <p:cNvSpPr/>
            <p:nvPr/>
          </p:nvSpPr>
          <p:spPr>
            <a:xfrm>
              <a:off x="7412810" y="100934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691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407345" y="10084256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5" h="9525">
                  <a:moveTo>
                    <a:pt x="5465" y="9240"/>
                  </a:moveTo>
                  <a:lnTo>
                    <a:pt x="2142" y="3284"/>
                  </a:lnTo>
                  <a:lnTo>
                    <a:pt x="0" y="0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405202" y="10078397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2142" y="5858"/>
                  </a:moveTo>
                  <a:lnTo>
                    <a:pt x="0" y="2574"/>
                  </a:lnTo>
                  <a:lnTo>
                    <a:pt x="3917" y="0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409120" y="10074425"/>
              <a:ext cx="22225" cy="4445"/>
            </a:xfrm>
            <a:custGeom>
              <a:avLst/>
              <a:gdLst/>
              <a:ahLst/>
              <a:cxnLst/>
              <a:rect l="l" t="t" r="r" b="b"/>
              <a:pathLst>
                <a:path w="22225" h="4445">
                  <a:moveTo>
                    <a:pt x="0" y="3972"/>
                  </a:moveTo>
                  <a:lnTo>
                    <a:pt x="3917" y="1398"/>
                  </a:lnTo>
                  <a:lnTo>
                    <a:pt x="21666" y="0"/>
                  </a:lnTo>
                </a:path>
              </a:pathLst>
            </a:custGeom>
            <a:ln w="34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430787" y="10064642"/>
              <a:ext cx="138430" cy="10160"/>
            </a:xfrm>
            <a:custGeom>
              <a:avLst/>
              <a:gdLst/>
              <a:ahLst/>
              <a:cxnLst/>
              <a:rect l="l" t="t" r="r" b="b"/>
              <a:pathLst>
                <a:path w="138429" h="10159">
                  <a:moveTo>
                    <a:pt x="0" y="9782"/>
                  </a:moveTo>
                  <a:lnTo>
                    <a:pt x="51462" y="6544"/>
                  </a:lnTo>
                  <a:lnTo>
                    <a:pt x="82982" y="4445"/>
                  </a:lnTo>
                  <a:lnTo>
                    <a:pt x="107488" y="2570"/>
                  </a:lnTo>
                  <a:lnTo>
                    <a:pt x="137907" y="0"/>
                  </a:lnTo>
                </a:path>
              </a:pathLst>
            </a:custGeom>
            <a:ln w="32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568695" y="10054747"/>
              <a:ext cx="105410" cy="10160"/>
            </a:xfrm>
            <a:custGeom>
              <a:avLst/>
              <a:gdLst/>
              <a:ahLst/>
              <a:cxnLst/>
              <a:rect l="l" t="t" r="r" b="b"/>
              <a:pathLst>
                <a:path w="105409" h="10159">
                  <a:moveTo>
                    <a:pt x="0" y="9895"/>
                  </a:moveTo>
                  <a:lnTo>
                    <a:pt x="29905" y="7324"/>
                  </a:lnTo>
                  <a:lnTo>
                    <a:pt x="50814" y="5436"/>
                  </a:lnTo>
                  <a:lnTo>
                    <a:pt x="72571" y="3303"/>
                  </a:lnTo>
                  <a:lnTo>
                    <a:pt x="105022" y="0"/>
                  </a:lnTo>
                </a:path>
              </a:pathLst>
            </a:custGeom>
            <a:ln w="30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673717" y="10043740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29" h="11429">
                  <a:moveTo>
                    <a:pt x="0" y="11007"/>
                  </a:moveTo>
                  <a:lnTo>
                    <a:pt x="32370" y="7685"/>
                  </a:lnTo>
                  <a:lnTo>
                    <a:pt x="53565" y="5431"/>
                  </a:lnTo>
                  <a:lnTo>
                    <a:pt x="72948" y="3213"/>
                  </a:lnTo>
                  <a:lnTo>
                    <a:pt x="99884" y="0"/>
                  </a:lnTo>
                </a:path>
              </a:pathLst>
            </a:custGeom>
            <a:ln w="28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773602" y="10034454"/>
              <a:ext cx="72390" cy="9525"/>
            </a:xfrm>
            <a:custGeom>
              <a:avLst/>
              <a:gdLst/>
              <a:ahLst/>
              <a:cxnLst/>
              <a:rect l="l" t="t" r="r" b="b"/>
              <a:pathLst>
                <a:path w="72390" h="9525">
                  <a:moveTo>
                    <a:pt x="0" y="9286"/>
                  </a:moveTo>
                  <a:lnTo>
                    <a:pt x="26501" y="6099"/>
                  </a:lnTo>
                  <a:lnTo>
                    <a:pt x="42839" y="4069"/>
                  </a:lnTo>
                  <a:lnTo>
                    <a:pt x="55768" y="2326"/>
                  </a:lnTo>
                  <a:lnTo>
                    <a:pt x="72042" y="0"/>
                  </a:lnTo>
                </a:path>
              </a:pathLst>
            </a:custGeom>
            <a:ln w="28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845644" y="10028722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90" h="6350">
                  <a:moveTo>
                    <a:pt x="0" y="5731"/>
                  </a:moveTo>
                  <a:lnTo>
                    <a:pt x="15680" y="3460"/>
                  </a:lnTo>
                  <a:lnTo>
                    <a:pt x="24452" y="2105"/>
                  </a:lnTo>
                  <a:lnTo>
                    <a:pt x="29505" y="1131"/>
                  </a:lnTo>
                  <a:lnTo>
                    <a:pt x="34029" y="0"/>
                  </a:lnTo>
                </a:path>
              </a:pathLst>
            </a:custGeom>
            <a:ln w="29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876435" y="10026869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3239" y="1853"/>
                  </a:moveTo>
                  <a:lnTo>
                    <a:pt x="10337" y="0"/>
                  </a:lnTo>
                  <a:lnTo>
                    <a:pt x="0" y="1661"/>
                  </a:lnTo>
                </a:path>
              </a:pathLst>
            </a:custGeom>
            <a:ln w="31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846923" y="10028531"/>
              <a:ext cx="29845" cy="5715"/>
            </a:xfrm>
            <a:custGeom>
              <a:avLst/>
              <a:gdLst/>
              <a:ahLst/>
              <a:cxnLst/>
              <a:rect l="l" t="t" r="r" b="b"/>
              <a:pathLst>
                <a:path w="29845" h="5715">
                  <a:moveTo>
                    <a:pt x="29511" y="0"/>
                  </a:moveTo>
                  <a:lnTo>
                    <a:pt x="23235" y="1017"/>
                  </a:lnTo>
                  <a:lnTo>
                    <a:pt x="18070" y="1911"/>
                  </a:lnTo>
                  <a:lnTo>
                    <a:pt x="11246" y="3180"/>
                  </a:lnTo>
                  <a:lnTo>
                    <a:pt x="0" y="5322"/>
                  </a:lnTo>
                </a:path>
              </a:pathLst>
            </a:custGeom>
            <a:ln w="34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661484" y="100721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234" y="0"/>
                  </a:moveTo>
                  <a:lnTo>
                    <a:pt x="2005" y="0"/>
                  </a:lnTo>
                </a:path>
                <a:path w="2540" h="2540">
                  <a:moveTo>
                    <a:pt x="2005" y="0"/>
                  </a:moveTo>
                  <a:lnTo>
                    <a:pt x="1775" y="0"/>
                  </a:lnTo>
                  <a:lnTo>
                    <a:pt x="0" y="217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657623" y="10074367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3860" y="0"/>
                  </a:moveTo>
                  <a:lnTo>
                    <a:pt x="2084" y="2178"/>
                  </a:lnTo>
                  <a:lnTo>
                    <a:pt x="0" y="10509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655185" y="10084877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40" h="25400">
                  <a:moveTo>
                    <a:pt x="2438" y="0"/>
                  </a:moveTo>
                  <a:lnTo>
                    <a:pt x="355" y="8329"/>
                  </a:lnTo>
                  <a:lnTo>
                    <a:pt x="0" y="24837"/>
                  </a:lnTo>
                </a:path>
              </a:pathLst>
            </a:custGeom>
            <a:ln w="34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655016" y="10109714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40" h="41909">
                  <a:moveTo>
                    <a:pt x="169" y="0"/>
                  </a:moveTo>
                  <a:lnTo>
                    <a:pt x="0" y="9930"/>
                  </a:lnTo>
                  <a:lnTo>
                    <a:pt x="147" y="17542"/>
                  </a:lnTo>
                  <a:lnTo>
                    <a:pt x="793" y="26707"/>
                  </a:lnTo>
                  <a:lnTo>
                    <a:pt x="2123" y="41296"/>
                  </a:lnTo>
                </a:path>
              </a:pathLst>
            </a:custGeom>
            <a:ln w="33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657139" y="10151011"/>
              <a:ext cx="20955" cy="167640"/>
            </a:xfrm>
            <a:custGeom>
              <a:avLst/>
              <a:gdLst/>
              <a:ahLst/>
              <a:cxnLst/>
              <a:rect l="l" t="t" r="r" b="b"/>
              <a:pathLst>
                <a:path w="20954" h="167640">
                  <a:moveTo>
                    <a:pt x="0" y="0"/>
                  </a:moveTo>
                  <a:lnTo>
                    <a:pt x="10548" y="83553"/>
                  </a:lnTo>
                  <a:lnTo>
                    <a:pt x="16220" y="128829"/>
                  </a:lnTo>
                  <a:lnTo>
                    <a:pt x="18955" y="151511"/>
                  </a:lnTo>
                  <a:lnTo>
                    <a:pt x="20693" y="167282"/>
                  </a:lnTo>
                </a:path>
              </a:pathLst>
            </a:custGeom>
            <a:ln w="31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677832" y="10318294"/>
              <a:ext cx="3810" cy="36830"/>
            </a:xfrm>
            <a:custGeom>
              <a:avLst/>
              <a:gdLst/>
              <a:ahLst/>
              <a:cxnLst/>
              <a:rect l="l" t="t" r="r" b="b"/>
              <a:pathLst>
                <a:path w="3809" h="36829">
                  <a:moveTo>
                    <a:pt x="0" y="0"/>
                  </a:moveTo>
                  <a:lnTo>
                    <a:pt x="1466" y="13732"/>
                  </a:lnTo>
                  <a:lnTo>
                    <a:pt x="2299" y="22145"/>
                  </a:lnTo>
                  <a:lnTo>
                    <a:pt x="2810" y="28690"/>
                  </a:lnTo>
                  <a:lnTo>
                    <a:pt x="3307" y="36821"/>
                  </a:lnTo>
                </a:path>
              </a:pathLst>
            </a:custGeom>
            <a:ln w="31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680732" y="10355115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70" h="17145">
                  <a:moveTo>
                    <a:pt x="407" y="0"/>
                  </a:moveTo>
                  <a:lnTo>
                    <a:pt x="1199" y="13431"/>
                  </a:lnTo>
                  <a:lnTo>
                    <a:pt x="0" y="16936"/>
                  </a:lnTo>
                </a:path>
              </a:pathLst>
            </a:custGeom>
            <a:ln w="32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677487" y="10371501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5">
                  <a:moveTo>
                    <a:pt x="3244" y="550"/>
                  </a:moveTo>
                  <a:lnTo>
                    <a:pt x="2044" y="4056"/>
                  </a:lnTo>
                  <a:lnTo>
                    <a:pt x="0" y="0"/>
                  </a:lnTo>
                </a:path>
              </a:pathLst>
            </a:custGeom>
            <a:ln w="33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5" name="object 375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7497008" y="11174581"/>
            <a:ext cx="405213" cy="336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26" y="387914"/>
            <a:ext cx="194650" cy="3069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0703" y="669202"/>
            <a:ext cx="2540" cy="0"/>
          </a:xfrm>
          <a:custGeom>
            <a:avLst/>
            <a:gdLst/>
            <a:ahLst/>
            <a:cxnLst/>
            <a:rect l="l" t="t" r="r" b="b"/>
            <a:pathLst>
              <a:path w="2540">
                <a:moveTo>
                  <a:pt x="2148" y="0"/>
                </a:moveTo>
                <a:lnTo>
                  <a:pt x="1976" y="0"/>
                </a:lnTo>
                <a:lnTo>
                  <a:pt x="1804" y="0"/>
                </a:lnTo>
              </a:path>
              <a:path w="2540">
                <a:moveTo>
                  <a:pt x="1804" y="0"/>
                </a:moveTo>
                <a:lnTo>
                  <a:pt x="1460" y="0"/>
                </a:lnTo>
                <a:lnTo>
                  <a:pt x="0" y="0"/>
                </a:lnTo>
              </a:path>
            </a:pathLst>
          </a:custGeom>
          <a:ln w="34925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469" y="324807"/>
            <a:ext cx="392481" cy="331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1263" y="425640"/>
            <a:ext cx="228146" cy="2035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7470" y="469092"/>
            <a:ext cx="193321" cy="4553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303594" y="369463"/>
            <a:ext cx="770255" cy="342265"/>
            <a:chOff x="2303594" y="369463"/>
            <a:chExt cx="770255" cy="3422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594" y="522943"/>
              <a:ext cx="233227" cy="168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6489" y="369463"/>
              <a:ext cx="302257" cy="3185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9149" y="531080"/>
              <a:ext cx="164641" cy="1802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19947" y="528746"/>
            <a:ext cx="239865" cy="19650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85667" y="823817"/>
            <a:ext cx="2341245" cy="0"/>
          </a:xfrm>
          <a:custGeom>
            <a:avLst/>
            <a:gdLst/>
            <a:ahLst/>
            <a:cxnLst/>
            <a:rect l="l" t="t" r="r" b="b"/>
            <a:pathLst>
              <a:path w="23412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341245">
                <a:moveTo>
                  <a:pt x="4233" y="0"/>
                </a:moveTo>
                <a:lnTo>
                  <a:pt x="1352814" y="0"/>
                </a:lnTo>
                <a:lnTo>
                  <a:pt x="2045758" y="0"/>
                </a:lnTo>
                <a:lnTo>
                  <a:pt x="2302139" y="0"/>
                </a:lnTo>
                <a:lnTo>
                  <a:pt x="2341033" y="0"/>
                </a:lnTo>
              </a:path>
            </a:pathLst>
          </a:custGeom>
          <a:ln w="28438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585" y="1275056"/>
            <a:ext cx="323855" cy="40974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968741" y="1502553"/>
            <a:ext cx="50800" cy="113030"/>
            <a:chOff x="968741" y="1502553"/>
            <a:chExt cx="50800" cy="113030"/>
          </a:xfrm>
        </p:grpSpPr>
        <p:sp>
          <p:nvSpPr>
            <p:cNvPr id="15" name="object 15"/>
            <p:cNvSpPr/>
            <p:nvPr/>
          </p:nvSpPr>
          <p:spPr>
            <a:xfrm>
              <a:off x="986203" y="151883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6203" y="1519751"/>
              <a:ext cx="8890" cy="48895"/>
            </a:xfrm>
            <a:custGeom>
              <a:avLst/>
              <a:gdLst/>
              <a:ahLst/>
              <a:cxnLst/>
              <a:rect l="l" t="t" r="r" b="b"/>
              <a:pathLst>
                <a:path w="8890" h="48894">
                  <a:moveTo>
                    <a:pt x="0" y="0"/>
                  </a:moveTo>
                  <a:lnTo>
                    <a:pt x="3162" y="19047"/>
                  </a:lnTo>
                  <a:lnTo>
                    <a:pt x="5116" y="30435"/>
                  </a:lnTo>
                  <a:lnTo>
                    <a:pt x="6673" y="38702"/>
                  </a:lnTo>
                  <a:lnTo>
                    <a:pt x="8642" y="48383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4846" y="1568134"/>
              <a:ext cx="7620" cy="30480"/>
            </a:xfrm>
            <a:custGeom>
              <a:avLst/>
              <a:gdLst/>
              <a:ahLst/>
              <a:cxnLst/>
              <a:rect l="l" t="t" r="r" b="b"/>
              <a:pathLst>
                <a:path w="7619" h="30480">
                  <a:moveTo>
                    <a:pt x="0" y="0"/>
                  </a:moveTo>
                  <a:lnTo>
                    <a:pt x="1949" y="9398"/>
                  </a:lnTo>
                  <a:lnTo>
                    <a:pt x="3365" y="15692"/>
                  </a:lnTo>
                  <a:lnTo>
                    <a:pt x="4940" y="21726"/>
                  </a:lnTo>
                  <a:lnTo>
                    <a:pt x="7363" y="30345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73088" y="1414805"/>
            <a:ext cx="38100" cy="40640"/>
            <a:chOff x="973088" y="1414805"/>
            <a:chExt cx="38100" cy="40640"/>
          </a:xfrm>
        </p:grpSpPr>
        <p:sp>
          <p:nvSpPr>
            <p:cNvPr id="19" name="object 19"/>
            <p:cNvSpPr/>
            <p:nvPr/>
          </p:nvSpPr>
          <p:spPr>
            <a:xfrm>
              <a:off x="993594" y="143765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499" y="143221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3095" y="5442"/>
                  </a:moveTo>
                  <a:lnTo>
                    <a:pt x="463" y="1322"/>
                  </a:lnTo>
                  <a:lnTo>
                    <a:pt x="0" y="0"/>
                  </a:lnTo>
                </a:path>
              </a:pathLst>
            </a:custGeom>
            <a:ln w="34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3837" y="1491323"/>
            <a:ext cx="130772" cy="1873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35339" y="1494208"/>
            <a:ext cx="216485" cy="1850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8474" y="1499859"/>
            <a:ext cx="271778" cy="20562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59566" y="1498618"/>
            <a:ext cx="638810" cy="402590"/>
            <a:chOff x="2559566" y="1498618"/>
            <a:chExt cx="638810" cy="40259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9566" y="1498618"/>
              <a:ext cx="223440" cy="1997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1310" y="1527620"/>
              <a:ext cx="155602" cy="1686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18454" y="1515305"/>
              <a:ext cx="179778" cy="38574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46787" y="1533792"/>
            <a:ext cx="143653" cy="38793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940862" y="1544680"/>
            <a:ext cx="417195" cy="191135"/>
            <a:chOff x="3940862" y="1544680"/>
            <a:chExt cx="417195" cy="19113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40862" y="1544680"/>
              <a:ext cx="225114" cy="1753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0368" y="1570499"/>
              <a:ext cx="167118" cy="165249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4451768" y="1501663"/>
            <a:ext cx="681355" cy="376555"/>
            <a:chOff x="4451768" y="1501663"/>
            <a:chExt cx="681355" cy="37655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1768" y="1546692"/>
              <a:ext cx="177128" cy="3309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8326" y="1534507"/>
              <a:ext cx="398757" cy="2153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01797" y="161433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00566" y="161258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1230" y="1744"/>
                  </a:moveTo>
                  <a:lnTo>
                    <a:pt x="886" y="11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98994" y="161141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71" y="1172"/>
                  </a:moveTo>
                  <a:lnTo>
                    <a:pt x="684" y="0"/>
                  </a:lnTo>
                  <a:lnTo>
                    <a:pt x="0" y="347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98309" y="1611761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80">
                  <a:moveTo>
                    <a:pt x="684" y="0"/>
                  </a:moveTo>
                  <a:lnTo>
                    <a:pt x="0" y="347"/>
                  </a:lnTo>
                  <a:lnTo>
                    <a:pt x="896" y="4978"/>
                  </a:lnTo>
                </a:path>
              </a:pathLst>
            </a:custGeom>
            <a:ln w="34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99206" y="1616740"/>
              <a:ext cx="9525" cy="40640"/>
            </a:xfrm>
            <a:custGeom>
              <a:avLst/>
              <a:gdLst/>
              <a:ahLst/>
              <a:cxnLst/>
              <a:rect l="l" t="t" r="r" b="b"/>
              <a:pathLst>
                <a:path w="9525" h="40639">
                  <a:moveTo>
                    <a:pt x="0" y="0"/>
                  </a:moveTo>
                  <a:lnTo>
                    <a:pt x="3620" y="14790"/>
                  </a:lnTo>
                  <a:lnTo>
                    <a:pt x="5809" y="23900"/>
                  </a:lnTo>
                  <a:lnTo>
                    <a:pt x="7449" y="31089"/>
                  </a:lnTo>
                  <a:lnTo>
                    <a:pt x="9424" y="40120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08630" y="1656860"/>
              <a:ext cx="6350" cy="30480"/>
            </a:xfrm>
            <a:custGeom>
              <a:avLst/>
              <a:gdLst/>
              <a:ahLst/>
              <a:cxnLst/>
              <a:rect l="l" t="t" r="r" b="b"/>
              <a:pathLst>
                <a:path w="6350" h="30480">
                  <a:moveTo>
                    <a:pt x="0" y="0"/>
                  </a:moveTo>
                  <a:lnTo>
                    <a:pt x="1917" y="8878"/>
                  </a:lnTo>
                  <a:lnTo>
                    <a:pt x="3153" y="15005"/>
                  </a:lnTo>
                  <a:lnTo>
                    <a:pt x="4244" y="21230"/>
                  </a:lnTo>
                  <a:lnTo>
                    <a:pt x="5727" y="30403"/>
                  </a:lnTo>
                </a:path>
              </a:pathLst>
            </a:custGeom>
            <a:ln w="33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14358" y="1687263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10">
                  <a:moveTo>
                    <a:pt x="0" y="0"/>
                  </a:moveTo>
                  <a:lnTo>
                    <a:pt x="1422" y="9151"/>
                  </a:lnTo>
                  <a:lnTo>
                    <a:pt x="2086" y="15224"/>
                  </a:lnTo>
                  <a:lnTo>
                    <a:pt x="2163" y="20938"/>
                  </a:lnTo>
                  <a:lnTo>
                    <a:pt x="1825" y="29012"/>
                  </a:lnTo>
                </a:path>
              </a:pathLst>
            </a:custGeom>
            <a:ln w="33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90621" y="1524725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4">
                  <a:moveTo>
                    <a:pt x="3264" y="3865"/>
                  </a:moveTo>
                  <a:lnTo>
                    <a:pt x="2919" y="3464"/>
                  </a:lnTo>
                  <a:lnTo>
                    <a:pt x="2575" y="3062"/>
                  </a:lnTo>
                </a:path>
                <a:path w="3810" h="4444">
                  <a:moveTo>
                    <a:pt x="2575" y="3062"/>
                  </a:moveTo>
                  <a:lnTo>
                    <a:pt x="1887" y="22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88481" y="1519062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5">
                  <a:moveTo>
                    <a:pt x="2139" y="5663"/>
                  </a:moveTo>
                  <a:lnTo>
                    <a:pt x="251" y="3402"/>
                  </a:lnTo>
                  <a:lnTo>
                    <a:pt x="0" y="0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5204584" y="1468759"/>
            <a:ext cx="752475" cy="309880"/>
            <a:chOff x="5204584" y="1468759"/>
            <a:chExt cx="752475" cy="309880"/>
          </a:xfrm>
        </p:grpSpPr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04584" y="1468759"/>
              <a:ext cx="297867" cy="2859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3849" y="1556003"/>
              <a:ext cx="182842" cy="2092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55442" y="1554536"/>
              <a:ext cx="201424" cy="223644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63599" y="1535729"/>
            <a:ext cx="181040" cy="45309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847543" y="1658218"/>
            <a:ext cx="81226" cy="14214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95044" y="1411073"/>
            <a:ext cx="449016" cy="2859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812124" y="1518601"/>
            <a:ext cx="221119" cy="19421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8330744" y="1517726"/>
            <a:ext cx="403225" cy="273685"/>
            <a:chOff x="8330744" y="1517726"/>
            <a:chExt cx="403225" cy="273685"/>
          </a:xfrm>
        </p:grpSpPr>
        <p:sp>
          <p:nvSpPr>
            <p:cNvPr id="53" name="object 53"/>
            <p:cNvSpPr/>
            <p:nvPr/>
          </p:nvSpPr>
          <p:spPr>
            <a:xfrm>
              <a:off x="8348207" y="159406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48207" y="159232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5">
                  <a:moveTo>
                    <a:pt x="-17462" y="872"/>
                  </a:moveTo>
                  <a:lnTo>
                    <a:pt x="17691" y="872"/>
                  </a:lnTo>
                </a:path>
              </a:pathLst>
            </a:custGeom>
            <a:ln w="36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48436" y="159114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0" y="1172"/>
                  </a:moveTo>
                  <a:lnTo>
                    <a:pt x="229" y="0"/>
                  </a:lnTo>
                  <a:lnTo>
                    <a:pt x="972" y="1493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49409" y="1592643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0" y="0"/>
                  </a:moveTo>
                  <a:lnTo>
                    <a:pt x="744" y="1493"/>
                  </a:lnTo>
                  <a:lnTo>
                    <a:pt x="2461" y="8928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51871" y="1601572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5" h="22225">
                  <a:moveTo>
                    <a:pt x="0" y="0"/>
                  </a:moveTo>
                  <a:lnTo>
                    <a:pt x="1716" y="7434"/>
                  </a:lnTo>
                  <a:lnTo>
                    <a:pt x="4133" y="21598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56004" y="1623170"/>
              <a:ext cx="5080" cy="31750"/>
            </a:xfrm>
            <a:custGeom>
              <a:avLst/>
              <a:gdLst/>
              <a:ahLst/>
              <a:cxnLst/>
              <a:rect l="l" t="t" r="r" b="b"/>
              <a:pathLst>
                <a:path w="5079" h="31750">
                  <a:moveTo>
                    <a:pt x="0" y="0"/>
                  </a:moveTo>
                  <a:lnTo>
                    <a:pt x="1432" y="8460"/>
                  </a:lnTo>
                  <a:lnTo>
                    <a:pt x="2399" y="14572"/>
                  </a:lnTo>
                  <a:lnTo>
                    <a:pt x="3344" y="21297"/>
                  </a:lnTo>
                  <a:lnTo>
                    <a:pt x="4706" y="31598"/>
                  </a:lnTo>
                </a:path>
              </a:pathLst>
            </a:custGeom>
            <a:ln w="34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60711" y="1654769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5" h="33655">
                  <a:moveTo>
                    <a:pt x="0" y="0"/>
                  </a:moveTo>
                  <a:lnTo>
                    <a:pt x="1351" y="10329"/>
                  </a:lnTo>
                  <a:lnTo>
                    <a:pt x="2223" y="17252"/>
                  </a:lnTo>
                  <a:lnTo>
                    <a:pt x="2993" y="23901"/>
                  </a:lnTo>
                  <a:lnTo>
                    <a:pt x="4042" y="33407"/>
                  </a:lnTo>
                </a:path>
              </a:pathLst>
            </a:custGeom>
            <a:ln w="33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64753" y="1688176"/>
              <a:ext cx="3810" cy="39370"/>
            </a:xfrm>
            <a:custGeom>
              <a:avLst/>
              <a:gdLst/>
              <a:ahLst/>
              <a:cxnLst/>
              <a:rect l="l" t="t" r="r" b="b"/>
              <a:pathLst>
                <a:path w="3809" h="39369">
                  <a:moveTo>
                    <a:pt x="0" y="0"/>
                  </a:moveTo>
                  <a:lnTo>
                    <a:pt x="2077" y="21427"/>
                  </a:lnTo>
                  <a:lnTo>
                    <a:pt x="3150" y="32657"/>
                  </a:lnTo>
                  <a:lnTo>
                    <a:pt x="3563" y="37369"/>
                  </a:lnTo>
                  <a:lnTo>
                    <a:pt x="3657" y="39241"/>
                  </a:lnTo>
                </a:path>
              </a:pathLst>
            </a:custGeom>
            <a:ln w="32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64980" y="1697335"/>
              <a:ext cx="3810" cy="30480"/>
            </a:xfrm>
            <a:custGeom>
              <a:avLst/>
              <a:gdLst/>
              <a:ahLst/>
              <a:cxnLst/>
              <a:rect l="l" t="t" r="r" b="b"/>
              <a:pathLst>
                <a:path w="3809" h="30480">
                  <a:moveTo>
                    <a:pt x="3431" y="30082"/>
                  </a:moveTo>
                  <a:lnTo>
                    <a:pt x="2294" y="22079"/>
                  </a:lnTo>
                  <a:lnTo>
                    <a:pt x="1558" y="16277"/>
                  </a:lnTo>
                  <a:lnTo>
                    <a:pt x="900" y="9857"/>
                  </a:lnTo>
                  <a:lnTo>
                    <a:pt x="0" y="0"/>
                  </a:lnTo>
                </a:path>
              </a:pathLst>
            </a:custGeom>
            <a:ln w="34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62950" y="1659818"/>
              <a:ext cx="2540" cy="38100"/>
            </a:xfrm>
            <a:custGeom>
              <a:avLst/>
              <a:gdLst/>
              <a:ahLst/>
              <a:cxnLst/>
              <a:rect l="l" t="t" r="r" b="b"/>
              <a:pathLst>
                <a:path w="2540" h="38100">
                  <a:moveTo>
                    <a:pt x="2029" y="37517"/>
                  </a:moveTo>
                  <a:lnTo>
                    <a:pt x="1150" y="27543"/>
                  </a:lnTo>
                  <a:lnTo>
                    <a:pt x="646" y="20310"/>
                  </a:lnTo>
                  <a:lnTo>
                    <a:pt x="326" y="12302"/>
                  </a:lnTo>
                  <a:lnTo>
                    <a:pt x="0" y="0"/>
                  </a:lnTo>
                </a:path>
              </a:pathLst>
            </a:custGeom>
            <a:ln w="33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62690" y="1618808"/>
              <a:ext cx="2540" cy="41275"/>
            </a:xfrm>
            <a:custGeom>
              <a:avLst/>
              <a:gdLst/>
              <a:ahLst/>
              <a:cxnLst/>
              <a:rect l="l" t="t" r="r" b="b"/>
              <a:pathLst>
                <a:path w="2540" h="41275">
                  <a:moveTo>
                    <a:pt x="260" y="41009"/>
                  </a:moveTo>
                  <a:lnTo>
                    <a:pt x="0" y="28652"/>
                  </a:lnTo>
                  <a:lnTo>
                    <a:pt x="139" y="20261"/>
                  </a:lnTo>
                  <a:lnTo>
                    <a:pt x="884" y="11992"/>
                  </a:lnTo>
                  <a:lnTo>
                    <a:pt x="2436" y="0"/>
                  </a:lnTo>
                </a:path>
              </a:pathLst>
            </a:custGeom>
            <a:ln w="32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65127" y="1582906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4">
                  <a:moveTo>
                    <a:pt x="0" y="35902"/>
                  </a:moveTo>
                  <a:lnTo>
                    <a:pt x="1685" y="23989"/>
                  </a:lnTo>
                  <a:lnTo>
                    <a:pt x="3362" y="16278"/>
                  </a:lnTo>
                  <a:lnTo>
                    <a:pt x="6034" y="9404"/>
                  </a:lnTo>
                  <a:lnTo>
                    <a:pt x="10703" y="0"/>
                  </a:lnTo>
                </a:path>
              </a:pathLst>
            </a:custGeom>
            <a:ln w="32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75831" y="1557571"/>
              <a:ext cx="21590" cy="25400"/>
            </a:xfrm>
            <a:custGeom>
              <a:avLst/>
              <a:gdLst/>
              <a:ahLst/>
              <a:cxnLst/>
              <a:rect l="l" t="t" r="r" b="b"/>
              <a:pathLst>
                <a:path w="21590" h="25400">
                  <a:moveTo>
                    <a:pt x="0" y="25334"/>
                  </a:moveTo>
                  <a:lnTo>
                    <a:pt x="4835" y="16095"/>
                  </a:lnTo>
                  <a:lnTo>
                    <a:pt x="8665" y="10376"/>
                  </a:lnTo>
                  <a:lnTo>
                    <a:pt x="13486" y="5802"/>
                  </a:lnTo>
                  <a:lnTo>
                    <a:pt x="21296" y="0"/>
                  </a:lnTo>
                </a:path>
              </a:pathLst>
            </a:custGeom>
            <a:ln w="32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97127" y="1544758"/>
              <a:ext cx="31115" cy="13335"/>
            </a:xfrm>
            <a:custGeom>
              <a:avLst/>
              <a:gdLst/>
              <a:ahLst/>
              <a:cxnLst/>
              <a:rect l="l" t="t" r="r" b="b"/>
              <a:pathLst>
                <a:path w="31115" h="13334">
                  <a:moveTo>
                    <a:pt x="0" y="12813"/>
                  </a:moveTo>
                  <a:lnTo>
                    <a:pt x="7958" y="7205"/>
                  </a:lnTo>
                  <a:lnTo>
                    <a:pt x="13822" y="4002"/>
                  </a:lnTo>
                  <a:lnTo>
                    <a:pt x="20480" y="2000"/>
                  </a:lnTo>
                  <a:lnTo>
                    <a:pt x="30821" y="0"/>
                  </a:lnTo>
                </a:path>
              </a:pathLst>
            </a:custGeom>
            <a:ln w="32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427949" y="1542551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09">
                  <a:moveTo>
                    <a:pt x="0" y="2206"/>
                  </a:moveTo>
                  <a:lnTo>
                    <a:pt x="10399" y="431"/>
                  </a:lnTo>
                  <a:lnTo>
                    <a:pt x="17465" y="0"/>
                  </a:lnTo>
                  <a:lnTo>
                    <a:pt x="24436" y="1058"/>
                  </a:lnTo>
                  <a:lnTo>
                    <a:pt x="34552" y="3750"/>
                  </a:lnTo>
                </a:path>
              </a:pathLst>
            </a:custGeom>
            <a:ln w="32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462502" y="1546302"/>
              <a:ext cx="30480" cy="18415"/>
            </a:xfrm>
            <a:custGeom>
              <a:avLst/>
              <a:gdLst/>
              <a:ahLst/>
              <a:cxnLst/>
              <a:rect l="l" t="t" r="r" b="b"/>
              <a:pathLst>
                <a:path w="30479" h="18415">
                  <a:moveTo>
                    <a:pt x="0" y="0"/>
                  </a:moveTo>
                  <a:lnTo>
                    <a:pt x="10044" y="2948"/>
                  </a:lnTo>
                  <a:lnTo>
                    <a:pt x="16512" y="5796"/>
                  </a:lnTo>
                  <a:lnTo>
                    <a:pt x="22210" y="10225"/>
                  </a:lnTo>
                  <a:lnTo>
                    <a:pt x="29947" y="17912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92449" y="1564214"/>
              <a:ext cx="20320" cy="33020"/>
            </a:xfrm>
            <a:custGeom>
              <a:avLst/>
              <a:gdLst/>
              <a:ahLst/>
              <a:cxnLst/>
              <a:rect l="l" t="t" r="r" b="b"/>
              <a:pathLst>
                <a:path w="20320" h="33019">
                  <a:moveTo>
                    <a:pt x="0" y="0"/>
                  </a:moveTo>
                  <a:lnTo>
                    <a:pt x="7579" y="7917"/>
                  </a:lnTo>
                  <a:lnTo>
                    <a:pt x="12175" y="13961"/>
                  </a:lnTo>
                  <a:lnTo>
                    <a:pt x="15650" y="21193"/>
                  </a:lnTo>
                  <a:lnTo>
                    <a:pt x="19868" y="32679"/>
                  </a:lnTo>
                </a:path>
              </a:pathLst>
            </a:custGeom>
            <a:ln w="32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12317" y="1596894"/>
              <a:ext cx="8890" cy="41910"/>
            </a:xfrm>
            <a:custGeom>
              <a:avLst/>
              <a:gdLst/>
              <a:ahLst/>
              <a:cxnLst/>
              <a:rect l="l" t="t" r="r" b="b"/>
              <a:pathLst>
                <a:path w="8890" h="41910">
                  <a:moveTo>
                    <a:pt x="0" y="0"/>
                  </a:moveTo>
                  <a:lnTo>
                    <a:pt x="4040" y="11624"/>
                  </a:lnTo>
                  <a:lnTo>
                    <a:pt x="6270" y="19832"/>
                  </a:lnTo>
                  <a:lnTo>
                    <a:pt x="7486" y="28522"/>
                  </a:lnTo>
                  <a:lnTo>
                    <a:pt x="8483" y="41594"/>
                  </a:lnTo>
                </a:path>
              </a:pathLst>
            </a:custGeom>
            <a:ln w="32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19972" y="1638488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4" h="41910">
                  <a:moveTo>
                    <a:pt x="829" y="0"/>
                  </a:moveTo>
                  <a:lnTo>
                    <a:pt x="1681" y="13070"/>
                  </a:lnTo>
                  <a:lnTo>
                    <a:pt x="1878" y="21746"/>
                  </a:lnTo>
                  <a:lnTo>
                    <a:pt x="1344" y="29918"/>
                  </a:lnTo>
                  <a:lnTo>
                    <a:pt x="0" y="41471"/>
                  </a:lnTo>
                </a:path>
              </a:pathLst>
            </a:custGeom>
            <a:ln w="32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515765" y="1679960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5" h="31114">
                  <a:moveTo>
                    <a:pt x="4206" y="0"/>
                  </a:moveTo>
                  <a:lnTo>
                    <a:pt x="2809" y="11390"/>
                  </a:lnTo>
                  <a:lnTo>
                    <a:pt x="1905" y="18419"/>
                  </a:lnTo>
                  <a:lnTo>
                    <a:pt x="1100" y="23994"/>
                  </a:lnTo>
                  <a:lnTo>
                    <a:pt x="0" y="31025"/>
                  </a:lnTo>
                </a:path>
              </a:pathLst>
            </a:custGeom>
            <a:ln w="32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594383" y="1624432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09" h="634">
                  <a:moveTo>
                    <a:pt x="-17462" y="114"/>
                  </a:moveTo>
                  <a:lnTo>
                    <a:pt x="2078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597708" y="1622428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4" h="2540">
                  <a:moveTo>
                    <a:pt x="0" y="2004"/>
                  </a:moveTo>
                  <a:lnTo>
                    <a:pt x="3325" y="1775"/>
                  </a:lnTo>
                  <a:lnTo>
                    <a:pt x="12967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10675" y="1615815"/>
              <a:ext cx="25400" cy="6985"/>
            </a:xfrm>
            <a:custGeom>
              <a:avLst/>
              <a:gdLst/>
              <a:ahLst/>
              <a:cxnLst/>
              <a:rect l="l" t="t" r="r" b="b"/>
              <a:pathLst>
                <a:path w="25400" h="6984">
                  <a:moveTo>
                    <a:pt x="0" y="6612"/>
                  </a:moveTo>
                  <a:lnTo>
                    <a:pt x="5819" y="5510"/>
                  </a:lnTo>
                  <a:lnTo>
                    <a:pt x="10396" y="4453"/>
                  </a:lnTo>
                  <a:lnTo>
                    <a:pt x="16103" y="2823"/>
                  </a:lnTo>
                  <a:lnTo>
                    <a:pt x="25316" y="0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35992" y="1603071"/>
              <a:ext cx="33020" cy="13335"/>
            </a:xfrm>
            <a:custGeom>
              <a:avLst/>
              <a:gdLst/>
              <a:ahLst/>
              <a:cxnLst/>
              <a:rect l="l" t="t" r="r" b="b"/>
              <a:pathLst>
                <a:path w="33020" h="13334">
                  <a:moveTo>
                    <a:pt x="0" y="12744"/>
                  </a:moveTo>
                  <a:lnTo>
                    <a:pt x="9327" y="9824"/>
                  </a:lnTo>
                  <a:lnTo>
                    <a:pt x="15847" y="7524"/>
                  </a:lnTo>
                  <a:lnTo>
                    <a:pt x="22629" y="4647"/>
                  </a:lnTo>
                  <a:lnTo>
                    <a:pt x="32742" y="0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8734" y="1585229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0" y="17841"/>
                  </a:moveTo>
                  <a:lnTo>
                    <a:pt x="10067" y="13114"/>
                  </a:lnTo>
                  <a:lnTo>
                    <a:pt x="16527" y="9680"/>
                  </a:lnTo>
                  <a:lnTo>
                    <a:pt x="22175" y="5866"/>
                  </a:lnTo>
                  <a:lnTo>
                    <a:pt x="29804" y="0"/>
                  </a:lnTo>
                </a:path>
              </a:pathLst>
            </a:custGeom>
            <a:ln w="32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98538" y="1565564"/>
              <a:ext cx="15875" cy="19685"/>
            </a:xfrm>
            <a:custGeom>
              <a:avLst/>
              <a:gdLst/>
              <a:ahLst/>
              <a:cxnLst/>
              <a:rect l="l" t="t" r="r" b="b"/>
              <a:pathLst>
                <a:path w="15875" h="19684">
                  <a:moveTo>
                    <a:pt x="0" y="19665"/>
                  </a:moveTo>
                  <a:lnTo>
                    <a:pt x="12735" y="9731"/>
                  </a:lnTo>
                  <a:lnTo>
                    <a:pt x="15526" y="0"/>
                  </a:lnTo>
                </a:path>
              </a:pathLst>
            </a:custGeom>
            <a:ln w="32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708738" y="1548381"/>
              <a:ext cx="8255" cy="17780"/>
            </a:xfrm>
            <a:custGeom>
              <a:avLst/>
              <a:gdLst/>
              <a:ahLst/>
              <a:cxnLst/>
              <a:rect l="l" t="t" r="r" b="b"/>
              <a:pathLst>
                <a:path w="8254" h="17780">
                  <a:moveTo>
                    <a:pt x="5326" y="17182"/>
                  </a:moveTo>
                  <a:lnTo>
                    <a:pt x="8117" y="7449"/>
                  </a:lnTo>
                  <a:lnTo>
                    <a:pt x="0" y="0"/>
                  </a:lnTo>
                </a:path>
              </a:pathLst>
            </a:custGeom>
            <a:ln w="32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684169" y="1537355"/>
              <a:ext cx="24765" cy="11430"/>
            </a:xfrm>
            <a:custGeom>
              <a:avLst/>
              <a:gdLst/>
              <a:ahLst/>
              <a:cxnLst/>
              <a:rect l="l" t="t" r="r" b="b"/>
              <a:pathLst>
                <a:path w="24765" h="11430">
                  <a:moveTo>
                    <a:pt x="24569" y="11025"/>
                  </a:moveTo>
                  <a:lnTo>
                    <a:pt x="19619" y="6662"/>
                  </a:lnTo>
                  <a:lnTo>
                    <a:pt x="15410" y="4059"/>
                  </a:lnTo>
                  <a:lnTo>
                    <a:pt x="9638" y="2183"/>
                  </a:lnTo>
                  <a:lnTo>
                    <a:pt x="0" y="0"/>
                  </a:lnTo>
                </a:path>
              </a:pathLst>
            </a:custGeom>
            <a:ln w="337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647692" y="1534527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36476" y="2827"/>
                  </a:moveTo>
                  <a:lnTo>
                    <a:pt x="26651" y="798"/>
                  </a:lnTo>
                  <a:lnTo>
                    <a:pt x="19577" y="0"/>
                  </a:lnTo>
                  <a:lnTo>
                    <a:pt x="11833" y="321"/>
                  </a:lnTo>
                  <a:lnTo>
                    <a:pt x="0" y="1654"/>
                  </a:lnTo>
                </a:path>
              </a:pathLst>
            </a:custGeom>
            <a:ln w="33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08589" y="1536182"/>
              <a:ext cx="39370" cy="12065"/>
            </a:xfrm>
            <a:custGeom>
              <a:avLst/>
              <a:gdLst/>
              <a:ahLst/>
              <a:cxnLst/>
              <a:rect l="l" t="t" r="r" b="b"/>
              <a:pathLst>
                <a:path w="39370" h="12065">
                  <a:moveTo>
                    <a:pt x="39103" y="0"/>
                  </a:moveTo>
                  <a:lnTo>
                    <a:pt x="27228" y="1536"/>
                  </a:lnTo>
                  <a:lnTo>
                    <a:pt x="19197" y="3293"/>
                  </a:lnTo>
                  <a:lnTo>
                    <a:pt x="11343" y="6388"/>
                  </a:lnTo>
                  <a:lnTo>
                    <a:pt x="0" y="11941"/>
                  </a:lnTo>
                </a:path>
              </a:pathLst>
            </a:custGeom>
            <a:ln w="32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75747" y="1548124"/>
              <a:ext cx="33020" cy="26670"/>
            </a:xfrm>
            <a:custGeom>
              <a:avLst/>
              <a:gdLst/>
              <a:ahLst/>
              <a:cxnLst/>
              <a:rect l="l" t="t" r="r" b="b"/>
              <a:pathLst>
                <a:path w="33020" h="26669">
                  <a:moveTo>
                    <a:pt x="32841" y="0"/>
                  </a:moveTo>
                  <a:lnTo>
                    <a:pt x="21596" y="5773"/>
                  </a:lnTo>
                  <a:lnTo>
                    <a:pt x="14426" y="10412"/>
                  </a:lnTo>
                  <a:lnTo>
                    <a:pt x="8254" y="16358"/>
                  </a:lnTo>
                  <a:lnTo>
                    <a:pt x="0" y="26055"/>
                  </a:lnTo>
                </a:path>
              </a:pathLst>
            </a:custGeom>
            <a:ln w="32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55696" y="1574179"/>
              <a:ext cx="20320" cy="39370"/>
            </a:xfrm>
            <a:custGeom>
              <a:avLst/>
              <a:gdLst/>
              <a:ahLst/>
              <a:cxnLst/>
              <a:rect l="l" t="t" r="r" b="b"/>
              <a:pathLst>
                <a:path w="20320" h="39369">
                  <a:moveTo>
                    <a:pt x="20051" y="0"/>
                  </a:moveTo>
                  <a:lnTo>
                    <a:pt x="11996" y="9896"/>
                  </a:lnTo>
                  <a:lnTo>
                    <a:pt x="7223" y="17238"/>
                  </a:lnTo>
                  <a:lnTo>
                    <a:pt x="3850" y="25664"/>
                  </a:lnTo>
                  <a:lnTo>
                    <a:pt x="0" y="38814"/>
                  </a:lnTo>
                </a:path>
              </a:pathLst>
            </a:custGeom>
            <a:ln w="32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50633" y="1612994"/>
              <a:ext cx="5080" cy="46355"/>
            </a:xfrm>
            <a:custGeom>
              <a:avLst/>
              <a:gdLst/>
              <a:ahLst/>
              <a:cxnLst/>
              <a:rect l="l" t="t" r="r" b="b"/>
              <a:pathLst>
                <a:path w="5079" h="46355">
                  <a:moveTo>
                    <a:pt x="5062" y="0"/>
                  </a:moveTo>
                  <a:lnTo>
                    <a:pt x="1481" y="13267"/>
                  </a:lnTo>
                  <a:lnTo>
                    <a:pt x="0" y="22519"/>
                  </a:lnTo>
                  <a:lnTo>
                    <a:pt x="359" y="32100"/>
                  </a:lnTo>
                  <a:lnTo>
                    <a:pt x="2299" y="46356"/>
                  </a:lnTo>
                </a:path>
              </a:pathLst>
            </a:custGeom>
            <a:ln w="32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52933" y="1659351"/>
              <a:ext cx="17780" cy="45720"/>
            </a:xfrm>
            <a:custGeom>
              <a:avLst/>
              <a:gdLst/>
              <a:ahLst/>
              <a:cxnLst/>
              <a:rect l="l" t="t" r="r" b="b"/>
              <a:pathLst>
                <a:path w="17779" h="45719">
                  <a:moveTo>
                    <a:pt x="0" y="0"/>
                  </a:moveTo>
                  <a:lnTo>
                    <a:pt x="2258" y="14240"/>
                  </a:lnTo>
                  <a:lnTo>
                    <a:pt x="4841" y="23716"/>
                  </a:lnTo>
                  <a:lnTo>
                    <a:pt x="9395" y="32683"/>
                  </a:lnTo>
                  <a:lnTo>
                    <a:pt x="17567" y="45398"/>
                  </a:lnTo>
                </a:path>
              </a:pathLst>
            </a:custGeom>
            <a:ln w="32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570501" y="170474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8468" y="12586"/>
                  </a:lnTo>
                  <a:lnTo>
                    <a:pt x="15100" y="20655"/>
                  </a:lnTo>
                  <a:lnTo>
                    <a:pt x="23323" y="27695"/>
                  </a:lnTo>
                  <a:lnTo>
                    <a:pt x="36566" y="37192"/>
                  </a:lnTo>
                </a:path>
              </a:pathLst>
            </a:custGeom>
            <a:ln w="32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607068" y="1741941"/>
              <a:ext cx="48260" cy="24130"/>
            </a:xfrm>
            <a:custGeom>
              <a:avLst/>
              <a:gdLst/>
              <a:ahLst/>
              <a:cxnLst/>
              <a:rect l="l" t="t" r="r" b="b"/>
              <a:pathLst>
                <a:path w="48259" h="24130">
                  <a:moveTo>
                    <a:pt x="0" y="0"/>
                  </a:moveTo>
                  <a:lnTo>
                    <a:pt x="13424" y="9291"/>
                  </a:lnTo>
                  <a:lnTo>
                    <a:pt x="22923" y="14895"/>
                  </a:lnTo>
                  <a:lnTo>
                    <a:pt x="33016" y="19068"/>
                  </a:lnTo>
                  <a:lnTo>
                    <a:pt x="48226" y="24066"/>
                  </a:lnTo>
                </a:path>
              </a:pathLst>
            </a:custGeom>
            <a:ln w="31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55294" y="1766008"/>
              <a:ext cx="48260" cy="9525"/>
            </a:xfrm>
            <a:custGeom>
              <a:avLst/>
              <a:gdLst/>
              <a:ahLst/>
              <a:cxnLst/>
              <a:rect l="l" t="t" r="r" b="b"/>
              <a:pathLst>
                <a:path w="48259" h="9525">
                  <a:moveTo>
                    <a:pt x="0" y="0"/>
                  </a:moveTo>
                  <a:lnTo>
                    <a:pt x="15205" y="4769"/>
                  </a:lnTo>
                  <a:lnTo>
                    <a:pt x="25267" y="7348"/>
                  </a:lnTo>
                  <a:lnTo>
                    <a:pt x="34677" y="8626"/>
                  </a:lnTo>
                  <a:lnTo>
                    <a:pt x="47931" y="9493"/>
                  </a:lnTo>
                </a:path>
              </a:pathLst>
            </a:custGeom>
            <a:ln w="31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8690498" y="1580785"/>
            <a:ext cx="436245" cy="469900"/>
            <a:chOff x="8690498" y="1580785"/>
            <a:chExt cx="436245" cy="469900"/>
          </a:xfrm>
        </p:grpSpPr>
        <p:sp>
          <p:nvSpPr>
            <p:cNvPr id="91" name="object 91"/>
            <p:cNvSpPr/>
            <p:nvPr/>
          </p:nvSpPr>
          <p:spPr>
            <a:xfrm>
              <a:off x="8902270" y="1649626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4" h="13335">
                  <a:moveTo>
                    <a:pt x="6587" y="13314"/>
                  </a:moveTo>
                  <a:lnTo>
                    <a:pt x="6013" y="11881"/>
                  </a:lnTo>
                  <a:lnTo>
                    <a:pt x="5440" y="10447"/>
                  </a:lnTo>
                </a:path>
                <a:path w="6984" h="13335">
                  <a:moveTo>
                    <a:pt x="5440" y="10447"/>
                  </a:moveTo>
                  <a:lnTo>
                    <a:pt x="4294" y="758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888448" y="1631780"/>
              <a:ext cx="13970" cy="18415"/>
            </a:xfrm>
            <a:custGeom>
              <a:avLst/>
              <a:gdLst/>
              <a:ahLst/>
              <a:cxnLst/>
              <a:rect l="l" t="t" r="r" b="b"/>
              <a:pathLst>
                <a:path w="13970" h="18414">
                  <a:moveTo>
                    <a:pt x="13822" y="17845"/>
                  </a:moveTo>
                  <a:lnTo>
                    <a:pt x="9528" y="10264"/>
                  </a:lnTo>
                  <a:lnTo>
                    <a:pt x="0" y="0"/>
                  </a:lnTo>
                </a:path>
              </a:pathLst>
            </a:custGeom>
            <a:ln w="34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864493" y="1612107"/>
              <a:ext cx="24130" cy="19685"/>
            </a:xfrm>
            <a:custGeom>
              <a:avLst/>
              <a:gdLst/>
              <a:ahLst/>
              <a:cxnLst/>
              <a:rect l="l" t="t" r="r" b="b"/>
              <a:pathLst>
                <a:path w="24129" h="19685">
                  <a:moveTo>
                    <a:pt x="23955" y="19673"/>
                  </a:moveTo>
                  <a:lnTo>
                    <a:pt x="18221" y="13591"/>
                  </a:lnTo>
                  <a:lnTo>
                    <a:pt x="13814" y="9515"/>
                  </a:lnTo>
                  <a:lnTo>
                    <a:pt x="8489" y="5599"/>
                  </a:lnTo>
                  <a:lnTo>
                    <a:pt x="0" y="0"/>
                  </a:lnTo>
                </a:path>
              </a:pathLst>
            </a:custGeom>
            <a:ln w="33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833456" y="1599389"/>
              <a:ext cx="31115" cy="13335"/>
            </a:xfrm>
            <a:custGeom>
              <a:avLst/>
              <a:gdLst/>
              <a:ahLst/>
              <a:cxnLst/>
              <a:rect l="l" t="t" r="r" b="b"/>
              <a:pathLst>
                <a:path w="31115" h="13334">
                  <a:moveTo>
                    <a:pt x="31036" y="12717"/>
                  </a:moveTo>
                  <a:lnTo>
                    <a:pt x="22437" y="7226"/>
                  </a:lnTo>
                  <a:lnTo>
                    <a:pt x="16337" y="4071"/>
                  </a:lnTo>
                  <a:lnTo>
                    <a:pt x="9828" y="2060"/>
                  </a:lnTo>
                  <a:lnTo>
                    <a:pt x="0" y="0"/>
                  </a:lnTo>
                </a:path>
              </a:pathLst>
            </a:custGeom>
            <a:ln w="33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802388" y="1597214"/>
              <a:ext cx="31115" cy="5080"/>
            </a:xfrm>
            <a:custGeom>
              <a:avLst/>
              <a:gdLst/>
              <a:ahLst/>
              <a:cxnLst/>
              <a:rect l="l" t="t" r="r" b="b"/>
              <a:pathLst>
                <a:path w="31115" h="5080">
                  <a:moveTo>
                    <a:pt x="31067" y="2175"/>
                  </a:moveTo>
                  <a:lnTo>
                    <a:pt x="21238" y="352"/>
                  </a:lnTo>
                  <a:lnTo>
                    <a:pt x="14725" y="0"/>
                  </a:lnTo>
                  <a:lnTo>
                    <a:pt x="8617" y="1347"/>
                  </a:lnTo>
                  <a:lnTo>
                    <a:pt x="0" y="4623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79305" y="1601837"/>
              <a:ext cx="23495" cy="19685"/>
            </a:xfrm>
            <a:custGeom>
              <a:avLst/>
              <a:gdLst/>
              <a:ahLst/>
              <a:cxnLst/>
              <a:rect l="l" t="t" r="r" b="b"/>
              <a:pathLst>
                <a:path w="23495" h="19684">
                  <a:moveTo>
                    <a:pt x="23083" y="0"/>
                  </a:moveTo>
                  <a:lnTo>
                    <a:pt x="14590" y="3542"/>
                  </a:lnTo>
                  <a:lnTo>
                    <a:pt x="9354" y="6748"/>
                  </a:lnTo>
                  <a:lnTo>
                    <a:pt x="5212" y="11440"/>
                  </a:lnTo>
                  <a:lnTo>
                    <a:pt x="0" y="19442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71430" y="1621280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4" h="29844">
                  <a:moveTo>
                    <a:pt x="7875" y="0"/>
                  </a:moveTo>
                  <a:lnTo>
                    <a:pt x="2911" y="8162"/>
                  </a:lnTo>
                  <a:lnTo>
                    <a:pt x="510" y="13980"/>
                  </a:lnTo>
                  <a:lnTo>
                    <a:pt x="0" y="20240"/>
                  </a:lnTo>
                  <a:lnTo>
                    <a:pt x="709" y="29729"/>
                  </a:lnTo>
                </a:path>
              </a:pathLst>
            </a:custGeom>
            <a:ln w="33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72139" y="1651010"/>
              <a:ext cx="13335" cy="29209"/>
            </a:xfrm>
            <a:custGeom>
              <a:avLst/>
              <a:gdLst/>
              <a:ahLst/>
              <a:cxnLst/>
              <a:rect l="l" t="t" r="r" b="b"/>
              <a:pathLst>
                <a:path w="13334" h="29210">
                  <a:moveTo>
                    <a:pt x="0" y="0"/>
                  </a:moveTo>
                  <a:lnTo>
                    <a:pt x="1027" y="9478"/>
                  </a:lnTo>
                  <a:lnTo>
                    <a:pt x="2742" y="15664"/>
                  </a:lnTo>
                  <a:lnTo>
                    <a:pt x="6382" y="21282"/>
                  </a:lnTo>
                  <a:lnTo>
                    <a:pt x="13181" y="29055"/>
                  </a:lnTo>
                </a:path>
              </a:pathLst>
            </a:custGeom>
            <a:ln w="32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85320" y="1680066"/>
              <a:ext cx="29845" cy="19685"/>
            </a:xfrm>
            <a:custGeom>
              <a:avLst/>
              <a:gdLst/>
              <a:ahLst/>
              <a:cxnLst/>
              <a:rect l="l" t="t" r="r" b="b"/>
              <a:pathLst>
                <a:path w="29845" h="19685">
                  <a:moveTo>
                    <a:pt x="0" y="0"/>
                  </a:moveTo>
                  <a:lnTo>
                    <a:pt x="7050" y="7624"/>
                  </a:lnTo>
                  <a:lnTo>
                    <a:pt x="12451" y="12205"/>
                  </a:lnTo>
                  <a:lnTo>
                    <a:pt x="18948" y="15578"/>
                  </a:lnTo>
                  <a:lnTo>
                    <a:pt x="29288" y="19577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814608" y="1699643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5">
                  <a:moveTo>
                    <a:pt x="0" y="0"/>
                  </a:moveTo>
                  <a:lnTo>
                    <a:pt x="10421" y="3791"/>
                  </a:lnTo>
                  <a:lnTo>
                    <a:pt x="17498" y="5713"/>
                  </a:lnTo>
                  <a:lnTo>
                    <a:pt x="24472" y="6358"/>
                  </a:lnTo>
                  <a:lnTo>
                    <a:pt x="34586" y="6318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49194" y="1701565"/>
              <a:ext cx="28575" cy="4445"/>
            </a:xfrm>
            <a:custGeom>
              <a:avLst/>
              <a:gdLst/>
              <a:ahLst/>
              <a:cxnLst/>
              <a:rect l="l" t="t" r="r" b="b"/>
              <a:pathLst>
                <a:path w="28575" h="4444">
                  <a:moveTo>
                    <a:pt x="0" y="4395"/>
                  </a:moveTo>
                  <a:lnTo>
                    <a:pt x="10017" y="4188"/>
                  </a:lnTo>
                  <a:lnTo>
                    <a:pt x="16317" y="3660"/>
                  </a:lnTo>
                  <a:lnTo>
                    <a:pt x="21564" y="2402"/>
                  </a:lnTo>
                  <a:lnTo>
                    <a:pt x="28423" y="0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877618" y="1695946"/>
              <a:ext cx="15875" cy="5715"/>
            </a:xfrm>
            <a:custGeom>
              <a:avLst/>
              <a:gdLst/>
              <a:ahLst/>
              <a:cxnLst/>
              <a:rect l="l" t="t" r="r" b="b"/>
              <a:pathLst>
                <a:path w="15875" h="5714">
                  <a:moveTo>
                    <a:pt x="0" y="5619"/>
                  </a:moveTo>
                  <a:lnTo>
                    <a:pt x="11403" y="1471"/>
                  </a:lnTo>
                  <a:lnTo>
                    <a:pt x="15431" y="0"/>
                  </a:lnTo>
                </a:path>
              </a:pathLst>
            </a:custGeom>
            <a:ln w="32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893050" y="1694474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0" y="1472"/>
                  </a:moveTo>
                  <a:lnTo>
                    <a:pt x="4027" y="0"/>
                  </a:lnTo>
                  <a:lnTo>
                    <a:pt x="1851" y="7331"/>
                  </a:lnTo>
                </a:path>
              </a:pathLst>
            </a:custGeom>
            <a:ln w="33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887111" y="1701806"/>
              <a:ext cx="8255" cy="27940"/>
            </a:xfrm>
            <a:custGeom>
              <a:avLst/>
              <a:gdLst/>
              <a:ahLst/>
              <a:cxnLst/>
              <a:rect l="l" t="t" r="r" b="b"/>
              <a:pathLst>
                <a:path w="8254" h="27939">
                  <a:moveTo>
                    <a:pt x="7789" y="0"/>
                  </a:moveTo>
                  <a:lnTo>
                    <a:pt x="6443" y="4553"/>
                  </a:lnTo>
                  <a:lnTo>
                    <a:pt x="5183" y="8945"/>
                  </a:lnTo>
                  <a:lnTo>
                    <a:pt x="3278" y="15759"/>
                  </a:lnTo>
                  <a:lnTo>
                    <a:pt x="0" y="27582"/>
                  </a:lnTo>
                </a:path>
              </a:pathLst>
            </a:custGeom>
            <a:ln w="34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875597" y="1729388"/>
              <a:ext cx="12065" cy="53340"/>
            </a:xfrm>
            <a:custGeom>
              <a:avLst/>
              <a:gdLst/>
              <a:ahLst/>
              <a:cxnLst/>
              <a:rect l="l" t="t" r="r" b="b"/>
              <a:pathLst>
                <a:path w="12065" h="53339">
                  <a:moveTo>
                    <a:pt x="11514" y="0"/>
                  </a:moveTo>
                  <a:lnTo>
                    <a:pt x="8177" y="12216"/>
                  </a:lnTo>
                  <a:lnTo>
                    <a:pt x="5865" y="21785"/>
                  </a:lnTo>
                  <a:lnTo>
                    <a:pt x="3499" y="33656"/>
                  </a:lnTo>
                  <a:lnTo>
                    <a:pt x="0" y="52774"/>
                  </a:lnTo>
                </a:path>
              </a:pathLst>
            </a:custGeom>
            <a:ln w="34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865438" y="1782162"/>
              <a:ext cx="10160" cy="71755"/>
            </a:xfrm>
            <a:custGeom>
              <a:avLst/>
              <a:gdLst/>
              <a:ahLst/>
              <a:cxnLst/>
              <a:rect l="l" t="t" r="r" b="b"/>
              <a:pathLst>
                <a:path w="10159" h="71755">
                  <a:moveTo>
                    <a:pt x="10159" y="0"/>
                  </a:moveTo>
                  <a:lnTo>
                    <a:pt x="6681" y="19409"/>
                  </a:lnTo>
                  <a:lnTo>
                    <a:pt x="4463" y="33313"/>
                  </a:lnTo>
                  <a:lnTo>
                    <a:pt x="2553" y="48405"/>
                  </a:lnTo>
                  <a:lnTo>
                    <a:pt x="0" y="71374"/>
                  </a:lnTo>
                </a:path>
              </a:pathLst>
            </a:custGeom>
            <a:ln w="32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859128" y="1853537"/>
              <a:ext cx="6350" cy="74930"/>
            </a:xfrm>
            <a:custGeom>
              <a:avLst/>
              <a:gdLst/>
              <a:ahLst/>
              <a:cxnLst/>
              <a:rect l="l" t="t" r="r" b="b"/>
              <a:pathLst>
                <a:path w="6350" h="74930">
                  <a:moveTo>
                    <a:pt x="6309" y="0"/>
                  </a:moveTo>
                  <a:lnTo>
                    <a:pt x="3816" y="23022"/>
                  </a:lnTo>
                  <a:lnTo>
                    <a:pt x="2327" y="38490"/>
                  </a:lnTo>
                  <a:lnTo>
                    <a:pt x="1252" y="53417"/>
                  </a:lnTo>
                  <a:lnTo>
                    <a:pt x="0" y="74817"/>
                  </a:lnTo>
                </a:path>
              </a:pathLst>
            </a:custGeom>
            <a:ln w="30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855831" y="1928354"/>
              <a:ext cx="3810" cy="60960"/>
            </a:xfrm>
            <a:custGeom>
              <a:avLst/>
              <a:gdLst/>
              <a:ahLst/>
              <a:cxnLst/>
              <a:rect l="l" t="t" r="r" b="b"/>
              <a:pathLst>
                <a:path w="3809" h="60960">
                  <a:moveTo>
                    <a:pt x="3296" y="0"/>
                  </a:moveTo>
                  <a:lnTo>
                    <a:pt x="2091" y="21177"/>
                  </a:lnTo>
                  <a:lnTo>
                    <a:pt x="1345" y="34550"/>
                  </a:lnTo>
                  <a:lnTo>
                    <a:pt x="751" y="45802"/>
                  </a:lnTo>
                  <a:lnTo>
                    <a:pt x="0" y="60614"/>
                  </a:lnTo>
                </a:path>
              </a:pathLst>
            </a:custGeom>
            <a:ln w="30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50269" y="1988969"/>
              <a:ext cx="5715" cy="35560"/>
            </a:xfrm>
            <a:custGeom>
              <a:avLst/>
              <a:gdLst/>
              <a:ahLst/>
              <a:cxnLst/>
              <a:rect l="l" t="t" r="r" b="b"/>
              <a:pathLst>
                <a:path w="5715" h="35560">
                  <a:moveTo>
                    <a:pt x="5562" y="0"/>
                  </a:moveTo>
                  <a:lnTo>
                    <a:pt x="4775" y="14414"/>
                  </a:lnTo>
                  <a:lnTo>
                    <a:pt x="3934" y="22873"/>
                  </a:lnTo>
                  <a:lnTo>
                    <a:pt x="2515" y="28667"/>
                  </a:lnTo>
                  <a:lnTo>
                    <a:pt x="0" y="35085"/>
                  </a:lnTo>
                </a:path>
              </a:pathLst>
            </a:custGeom>
            <a:ln w="30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835529" y="2024054"/>
              <a:ext cx="15240" cy="10795"/>
            </a:xfrm>
            <a:custGeom>
              <a:avLst/>
              <a:gdLst/>
              <a:ahLst/>
              <a:cxnLst/>
              <a:rect l="l" t="t" r="r" b="b"/>
              <a:pathLst>
                <a:path w="15240" h="10794">
                  <a:moveTo>
                    <a:pt x="14740" y="0"/>
                  </a:moveTo>
                  <a:lnTo>
                    <a:pt x="10422" y="10435"/>
                  </a:lnTo>
                  <a:lnTo>
                    <a:pt x="0" y="5737"/>
                  </a:lnTo>
                </a:path>
              </a:pathLst>
            </a:custGeom>
            <a:ln w="31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05451" y="2003988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5">
                  <a:moveTo>
                    <a:pt x="30077" y="25803"/>
                  </a:moveTo>
                  <a:lnTo>
                    <a:pt x="23744" y="22757"/>
                  </a:lnTo>
                  <a:lnTo>
                    <a:pt x="18500" y="19054"/>
                  </a:lnTo>
                  <a:lnTo>
                    <a:pt x="11525" y="12274"/>
                  </a:lnTo>
                  <a:lnTo>
                    <a:pt x="0" y="0"/>
                  </a:lnTo>
                </a:path>
              </a:pathLst>
            </a:custGeom>
            <a:ln w="33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764205" y="1951407"/>
              <a:ext cx="41275" cy="52705"/>
            </a:xfrm>
            <a:custGeom>
              <a:avLst/>
              <a:gdLst/>
              <a:ahLst/>
              <a:cxnLst/>
              <a:rect l="l" t="t" r="r" b="b"/>
              <a:pathLst>
                <a:path w="41275" h="52705">
                  <a:moveTo>
                    <a:pt x="41246" y="52581"/>
                  </a:moveTo>
                  <a:lnTo>
                    <a:pt x="29546" y="39888"/>
                  </a:lnTo>
                  <a:lnTo>
                    <a:pt x="21350" y="30179"/>
                  </a:lnTo>
                  <a:lnTo>
                    <a:pt x="12790" y="18527"/>
                  </a:lnTo>
                  <a:lnTo>
                    <a:pt x="0" y="0"/>
                  </a:lnTo>
                </a:path>
              </a:pathLst>
            </a:custGeom>
            <a:ln w="33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727010" y="1887895"/>
              <a:ext cx="37465" cy="64135"/>
            </a:xfrm>
            <a:custGeom>
              <a:avLst/>
              <a:gdLst/>
              <a:ahLst/>
              <a:cxnLst/>
              <a:rect l="l" t="t" r="r" b="b"/>
              <a:pathLst>
                <a:path w="37465" h="64135">
                  <a:moveTo>
                    <a:pt x="37194" y="63511"/>
                  </a:moveTo>
                  <a:lnTo>
                    <a:pt x="24467" y="44813"/>
                  </a:lnTo>
                  <a:lnTo>
                    <a:pt x="16350" y="31965"/>
                  </a:lnTo>
                  <a:lnTo>
                    <a:pt x="9357" y="19012"/>
                  </a:lnTo>
                  <a:lnTo>
                    <a:pt x="0" y="0"/>
                  </a:lnTo>
                </a:path>
              </a:pathLst>
            </a:custGeom>
            <a:ln w="31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07767" y="1830439"/>
              <a:ext cx="19685" cy="57785"/>
            </a:xfrm>
            <a:custGeom>
              <a:avLst/>
              <a:gdLst/>
              <a:ahLst/>
              <a:cxnLst/>
              <a:rect l="l" t="t" r="r" b="b"/>
              <a:pathLst>
                <a:path w="19684" h="57785">
                  <a:moveTo>
                    <a:pt x="19243" y="57456"/>
                  </a:moveTo>
                  <a:lnTo>
                    <a:pt x="10166" y="38538"/>
                  </a:lnTo>
                  <a:lnTo>
                    <a:pt x="5136" y="26247"/>
                  </a:lnTo>
                  <a:lnTo>
                    <a:pt x="2349" y="15197"/>
                  </a:lnTo>
                  <a:lnTo>
                    <a:pt x="0" y="0"/>
                  </a:lnTo>
                </a:path>
              </a:pathLst>
            </a:custGeom>
            <a:ln w="30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05823" y="1787677"/>
              <a:ext cx="8890" cy="43180"/>
            </a:xfrm>
            <a:custGeom>
              <a:avLst/>
              <a:gdLst/>
              <a:ahLst/>
              <a:cxnLst/>
              <a:rect l="l" t="t" r="r" b="b"/>
              <a:pathLst>
                <a:path w="8890" h="43180">
                  <a:moveTo>
                    <a:pt x="1943" y="42761"/>
                  </a:moveTo>
                  <a:lnTo>
                    <a:pt x="0" y="27794"/>
                  </a:lnTo>
                  <a:lnTo>
                    <a:pt x="51" y="18350"/>
                  </a:lnTo>
                  <a:lnTo>
                    <a:pt x="2727" y="10422"/>
                  </a:lnTo>
                  <a:lnTo>
                    <a:pt x="8657" y="0"/>
                  </a:lnTo>
                </a:path>
              </a:pathLst>
            </a:custGeom>
            <a:ln w="30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14481" y="1759872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0" y="27805"/>
                  </a:moveTo>
                  <a:lnTo>
                    <a:pt x="6330" y="17616"/>
                  </a:lnTo>
                  <a:lnTo>
                    <a:pt x="11811" y="11324"/>
                  </a:lnTo>
                  <a:lnTo>
                    <a:pt x="19475" y="6320"/>
                  </a:lnTo>
                  <a:lnTo>
                    <a:pt x="32355" y="0"/>
                  </a:lnTo>
                </a:path>
              </a:pathLst>
            </a:custGeom>
            <a:ln w="31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46836" y="1744545"/>
              <a:ext cx="48260" cy="15875"/>
            </a:xfrm>
            <a:custGeom>
              <a:avLst/>
              <a:gdLst/>
              <a:ahLst/>
              <a:cxnLst/>
              <a:rect l="l" t="t" r="r" b="b"/>
              <a:pathLst>
                <a:path w="48259" h="15875">
                  <a:moveTo>
                    <a:pt x="0" y="15326"/>
                  </a:moveTo>
                  <a:lnTo>
                    <a:pt x="13121" y="9200"/>
                  </a:lnTo>
                  <a:lnTo>
                    <a:pt x="22474" y="5562"/>
                  </a:lnTo>
                  <a:lnTo>
                    <a:pt x="32543" y="2974"/>
                  </a:lnTo>
                  <a:lnTo>
                    <a:pt x="47807" y="0"/>
                  </a:lnTo>
                </a:path>
              </a:pathLst>
            </a:custGeom>
            <a:ln w="325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55261" y="1580809"/>
              <a:ext cx="171128" cy="176187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9153772" y="1346211"/>
            <a:ext cx="300990" cy="376555"/>
            <a:chOff x="9153772" y="1346211"/>
            <a:chExt cx="300990" cy="376555"/>
          </a:xfrm>
        </p:grpSpPr>
        <p:sp>
          <p:nvSpPr>
            <p:cNvPr id="120" name="object 120"/>
            <p:cNvSpPr/>
            <p:nvPr/>
          </p:nvSpPr>
          <p:spPr>
            <a:xfrm>
              <a:off x="9210458" y="138639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204446" y="1366636"/>
              <a:ext cx="6350" cy="20320"/>
            </a:xfrm>
            <a:custGeom>
              <a:avLst/>
              <a:gdLst/>
              <a:ahLst/>
              <a:cxnLst/>
              <a:rect l="l" t="t" r="r" b="b"/>
              <a:pathLst>
                <a:path w="6350" h="20319">
                  <a:moveTo>
                    <a:pt x="6012" y="19754"/>
                  </a:moveTo>
                  <a:lnTo>
                    <a:pt x="863" y="3276"/>
                  </a:lnTo>
                  <a:lnTo>
                    <a:pt x="0" y="0"/>
                  </a:lnTo>
                </a:path>
              </a:pathLst>
            </a:custGeom>
            <a:ln w="34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203583" y="1363359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80">
                  <a:moveTo>
                    <a:pt x="862" y="3277"/>
                  </a:moveTo>
                  <a:lnTo>
                    <a:pt x="0" y="0"/>
                  </a:lnTo>
                  <a:lnTo>
                    <a:pt x="2199" y="4521"/>
                  </a:lnTo>
                </a:path>
              </a:pathLst>
            </a:custGeom>
            <a:ln w="34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205782" y="1367880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20" h="21590">
                  <a:moveTo>
                    <a:pt x="0" y="0"/>
                  </a:moveTo>
                  <a:lnTo>
                    <a:pt x="2198" y="4520"/>
                  </a:lnTo>
                  <a:lnTo>
                    <a:pt x="7129" y="21466"/>
                  </a:lnTo>
                </a:path>
              </a:pathLst>
            </a:custGeom>
            <a:ln w="34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212911" y="1389347"/>
              <a:ext cx="12065" cy="46990"/>
            </a:xfrm>
            <a:custGeom>
              <a:avLst/>
              <a:gdLst/>
              <a:ahLst/>
              <a:cxnLst/>
              <a:rect l="l" t="t" r="r" b="b"/>
              <a:pathLst>
                <a:path w="12065" h="46990">
                  <a:moveTo>
                    <a:pt x="0" y="0"/>
                  </a:moveTo>
                  <a:lnTo>
                    <a:pt x="2952" y="10257"/>
                  </a:lnTo>
                  <a:lnTo>
                    <a:pt x="5130" y="18514"/>
                  </a:lnTo>
                  <a:lnTo>
                    <a:pt x="7609" y="29124"/>
                  </a:lnTo>
                  <a:lnTo>
                    <a:pt x="11462" y="46441"/>
                  </a:lnTo>
                </a:path>
              </a:pathLst>
            </a:custGeom>
            <a:ln w="34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224373" y="1435789"/>
              <a:ext cx="12700" cy="67945"/>
            </a:xfrm>
            <a:custGeom>
              <a:avLst/>
              <a:gdLst/>
              <a:ahLst/>
              <a:cxnLst/>
              <a:rect l="l" t="t" r="r" b="b"/>
              <a:pathLst>
                <a:path w="12700" h="67944">
                  <a:moveTo>
                    <a:pt x="0" y="0"/>
                  </a:moveTo>
                  <a:lnTo>
                    <a:pt x="3871" y="17644"/>
                  </a:lnTo>
                  <a:lnTo>
                    <a:pt x="6478" y="30550"/>
                  </a:lnTo>
                  <a:lnTo>
                    <a:pt x="9005" y="45038"/>
                  </a:lnTo>
                  <a:lnTo>
                    <a:pt x="12636" y="67429"/>
                  </a:lnTo>
                </a:path>
              </a:pathLst>
            </a:custGeom>
            <a:ln w="32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237009" y="1503219"/>
              <a:ext cx="10160" cy="78105"/>
            </a:xfrm>
            <a:custGeom>
              <a:avLst/>
              <a:gdLst/>
              <a:ahLst/>
              <a:cxnLst/>
              <a:rect l="l" t="t" r="r" b="b"/>
              <a:pathLst>
                <a:path w="10159" h="78105">
                  <a:moveTo>
                    <a:pt x="0" y="0"/>
                  </a:moveTo>
                  <a:lnTo>
                    <a:pt x="3592" y="22552"/>
                  </a:lnTo>
                  <a:lnTo>
                    <a:pt x="5842" y="38169"/>
                  </a:lnTo>
                  <a:lnTo>
                    <a:pt x="7699" y="54138"/>
                  </a:lnTo>
                  <a:lnTo>
                    <a:pt x="10109" y="77748"/>
                  </a:lnTo>
                </a:path>
              </a:pathLst>
            </a:custGeom>
            <a:ln w="31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247119" y="1580967"/>
              <a:ext cx="5715" cy="73025"/>
            </a:xfrm>
            <a:custGeom>
              <a:avLst/>
              <a:gdLst/>
              <a:ahLst/>
              <a:cxnLst/>
              <a:rect l="l" t="t" r="r" b="b"/>
              <a:pathLst>
                <a:path w="5715" h="73025">
                  <a:moveTo>
                    <a:pt x="0" y="0"/>
                  </a:moveTo>
                  <a:lnTo>
                    <a:pt x="2340" y="23533"/>
                  </a:lnTo>
                  <a:lnTo>
                    <a:pt x="3707" y="38967"/>
                  </a:lnTo>
                  <a:lnTo>
                    <a:pt x="4627" y="53130"/>
                  </a:lnTo>
                  <a:lnTo>
                    <a:pt x="5629" y="72854"/>
                  </a:lnTo>
                </a:path>
              </a:pathLst>
            </a:custGeom>
            <a:ln w="30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252749" y="1653822"/>
              <a:ext cx="1905" cy="53975"/>
            </a:xfrm>
            <a:custGeom>
              <a:avLst/>
              <a:gdLst/>
              <a:ahLst/>
              <a:cxnLst/>
              <a:rect l="l" t="t" r="r" b="b"/>
              <a:pathLst>
                <a:path w="1904" h="53975">
                  <a:moveTo>
                    <a:pt x="0" y="0"/>
                  </a:moveTo>
                  <a:lnTo>
                    <a:pt x="936" y="19421"/>
                  </a:lnTo>
                  <a:lnTo>
                    <a:pt x="1399" y="31470"/>
                  </a:lnTo>
                  <a:lnTo>
                    <a:pt x="1524" y="41164"/>
                  </a:lnTo>
                  <a:lnTo>
                    <a:pt x="1446" y="53519"/>
                  </a:lnTo>
                </a:path>
              </a:pathLst>
            </a:custGeom>
            <a:ln w="30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181365" y="156485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687" y="1261"/>
                  </a:moveTo>
                  <a:lnTo>
                    <a:pt x="344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173583" y="1550438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4" h="14605">
                  <a:moveTo>
                    <a:pt x="7781" y="14419"/>
                  </a:moveTo>
                  <a:lnTo>
                    <a:pt x="2628" y="4972"/>
                  </a:lnTo>
                  <a:lnTo>
                    <a:pt x="0" y="0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170955" y="1541529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628" y="8908"/>
                  </a:moveTo>
                  <a:lnTo>
                    <a:pt x="0" y="3936"/>
                  </a:lnTo>
                  <a:lnTo>
                    <a:pt x="2427" y="0"/>
                  </a:lnTo>
                </a:path>
              </a:pathLst>
            </a:custGeom>
            <a:ln w="34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73382" y="1535314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6215"/>
                  </a:moveTo>
                  <a:lnTo>
                    <a:pt x="2428" y="2278"/>
                  </a:lnTo>
                  <a:lnTo>
                    <a:pt x="12514" y="0"/>
                  </a:lnTo>
                </a:path>
              </a:pathLst>
            </a:custGeom>
            <a:ln w="34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185897" y="1531904"/>
              <a:ext cx="27305" cy="3810"/>
            </a:xfrm>
            <a:custGeom>
              <a:avLst/>
              <a:gdLst/>
              <a:ahLst/>
              <a:cxnLst/>
              <a:rect l="l" t="t" r="r" b="b"/>
              <a:pathLst>
                <a:path w="27304" h="3809">
                  <a:moveTo>
                    <a:pt x="0" y="3409"/>
                  </a:moveTo>
                  <a:lnTo>
                    <a:pt x="6090" y="2073"/>
                  </a:lnTo>
                  <a:lnTo>
                    <a:pt x="10901" y="1273"/>
                  </a:lnTo>
                  <a:lnTo>
                    <a:pt x="16934" y="688"/>
                  </a:lnTo>
                  <a:lnTo>
                    <a:pt x="26692" y="0"/>
                  </a:lnTo>
                </a:path>
              </a:pathLst>
            </a:custGeom>
            <a:ln w="34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212589" y="1524112"/>
              <a:ext cx="193675" cy="8255"/>
            </a:xfrm>
            <a:custGeom>
              <a:avLst/>
              <a:gdLst/>
              <a:ahLst/>
              <a:cxnLst/>
              <a:rect l="l" t="t" r="r" b="b"/>
              <a:pathLst>
                <a:path w="193675" h="8255">
                  <a:moveTo>
                    <a:pt x="0" y="7792"/>
                  </a:moveTo>
                  <a:lnTo>
                    <a:pt x="106971" y="3150"/>
                  </a:lnTo>
                  <a:lnTo>
                    <a:pt x="162790" y="795"/>
                  </a:lnTo>
                  <a:lnTo>
                    <a:pt x="185599" y="0"/>
                  </a:lnTo>
                  <a:lnTo>
                    <a:pt x="193546" y="37"/>
                  </a:lnTo>
                </a:path>
              </a:pathLst>
            </a:custGeom>
            <a:ln w="32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406136" y="1524150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5" h="4444">
                  <a:moveTo>
                    <a:pt x="0" y="0"/>
                  </a:moveTo>
                  <a:lnTo>
                    <a:pt x="8749" y="282"/>
                  </a:lnTo>
                  <a:lnTo>
                    <a:pt x="10326" y="3940"/>
                  </a:lnTo>
                </a:path>
              </a:pathLst>
            </a:custGeom>
            <a:ln w="32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415074" y="1528090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1388" y="0"/>
                  </a:moveTo>
                  <a:lnTo>
                    <a:pt x="2964" y="3657"/>
                  </a:lnTo>
                  <a:lnTo>
                    <a:pt x="0" y="12410"/>
                  </a:lnTo>
                </a:path>
              </a:pathLst>
            </a:custGeom>
            <a:ln w="33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407551" y="1540501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20" h="22225">
                  <a:moveTo>
                    <a:pt x="7522" y="0"/>
                  </a:moveTo>
                  <a:lnTo>
                    <a:pt x="4557" y="8752"/>
                  </a:lnTo>
                  <a:lnTo>
                    <a:pt x="0" y="22107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399412" y="1562608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4" h="29209">
                  <a:moveTo>
                    <a:pt x="8139" y="0"/>
                  </a:moveTo>
                  <a:lnTo>
                    <a:pt x="5448" y="7965"/>
                  </a:lnTo>
                  <a:lnTo>
                    <a:pt x="3703" y="13647"/>
                  </a:lnTo>
                  <a:lnTo>
                    <a:pt x="2142" y="19769"/>
                  </a:lnTo>
                  <a:lnTo>
                    <a:pt x="0" y="29055"/>
                  </a:lnTo>
                </a:path>
              </a:pathLst>
            </a:custGeom>
            <a:ln w="33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395139" y="1591664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5" h="29844">
                  <a:moveTo>
                    <a:pt x="4272" y="0"/>
                  </a:moveTo>
                  <a:lnTo>
                    <a:pt x="2190" y="9293"/>
                  </a:lnTo>
                  <a:lnTo>
                    <a:pt x="1051" y="15464"/>
                  </a:lnTo>
                  <a:lnTo>
                    <a:pt x="454" y="21279"/>
                  </a:lnTo>
                  <a:lnTo>
                    <a:pt x="0" y="29503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437234" y="141964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433028" y="1412113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4206" y="7531"/>
                  </a:moveTo>
                  <a:lnTo>
                    <a:pt x="1515" y="2209"/>
                  </a:lnTo>
                  <a:lnTo>
                    <a:pt x="0" y="0"/>
                  </a:lnTo>
                </a:path>
              </a:pathLst>
            </a:custGeom>
            <a:ln w="34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430177" y="140882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850" y="3293"/>
                  </a:moveTo>
                  <a:lnTo>
                    <a:pt x="1335" y="1085"/>
                  </a:lnTo>
                  <a:lnTo>
                    <a:pt x="0" y="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428243" y="140773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1933" y="1085"/>
                  </a:moveTo>
                  <a:lnTo>
                    <a:pt x="598" y="0"/>
                  </a:lnTo>
                  <a:lnTo>
                    <a:pt x="0" y="896"/>
                  </a:lnTo>
                </a:path>
              </a:pathLst>
            </a:custGeom>
            <a:ln w="34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9450313" y="1475189"/>
            <a:ext cx="423545" cy="267335"/>
            <a:chOff x="9450313" y="1475189"/>
            <a:chExt cx="423545" cy="267335"/>
          </a:xfrm>
        </p:grpSpPr>
        <p:sp>
          <p:nvSpPr>
            <p:cNvPr id="145" name="object 145"/>
            <p:cNvSpPr/>
            <p:nvPr/>
          </p:nvSpPr>
          <p:spPr>
            <a:xfrm>
              <a:off x="9534001" y="151658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802" y="0"/>
                  </a:moveTo>
                  <a:lnTo>
                    <a:pt x="400" y="458"/>
                  </a:lnTo>
                  <a:lnTo>
                    <a:pt x="0" y="91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20694" y="1517499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4" h="13969">
                  <a:moveTo>
                    <a:pt x="13307" y="0"/>
                  </a:moveTo>
                  <a:lnTo>
                    <a:pt x="6150" y="6640"/>
                  </a:lnTo>
                  <a:lnTo>
                    <a:pt x="0" y="13366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505886" y="1530866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4807" y="0"/>
                  </a:moveTo>
                  <a:lnTo>
                    <a:pt x="8657" y="6725"/>
                  </a:lnTo>
                  <a:lnTo>
                    <a:pt x="0" y="18223"/>
                  </a:lnTo>
                </a:path>
              </a:pathLst>
            </a:custGeom>
            <a:ln w="344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88346" y="1549089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79" h="27940">
                  <a:moveTo>
                    <a:pt x="17540" y="0"/>
                  </a:moveTo>
                  <a:lnTo>
                    <a:pt x="12395" y="6902"/>
                  </a:lnTo>
                  <a:lnTo>
                    <a:pt x="8853" y="12102"/>
                  </a:lnTo>
                  <a:lnTo>
                    <a:pt x="5269" y="18211"/>
                  </a:lnTo>
                  <a:lnTo>
                    <a:pt x="0" y="27839"/>
                  </a:lnTo>
                </a:path>
              </a:pathLst>
            </a:custGeom>
            <a:ln w="33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473057" y="1576929"/>
              <a:ext cx="15875" cy="36195"/>
            </a:xfrm>
            <a:custGeom>
              <a:avLst/>
              <a:gdLst/>
              <a:ahLst/>
              <a:cxnLst/>
              <a:rect l="l" t="t" r="r" b="b"/>
              <a:pathLst>
                <a:path w="15875" h="36194">
                  <a:moveTo>
                    <a:pt x="15288" y="0"/>
                  </a:moveTo>
                  <a:lnTo>
                    <a:pt x="10053" y="9751"/>
                  </a:lnTo>
                  <a:lnTo>
                    <a:pt x="6716" y="16724"/>
                  </a:lnTo>
                  <a:lnTo>
                    <a:pt x="3842" y="24272"/>
                  </a:lnTo>
                  <a:lnTo>
                    <a:pt x="0" y="35745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466660" y="1612674"/>
              <a:ext cx="6985" cy="38100"/>
            </a:xfrm>
            <a:custGeom>
              <a:avLst/>
              <a:gdLst/>
              <a:ahLst/>
              <a:cxnLst/>
              <a:rect l="l" t="t" r="r" b="b"/>
              <a:pathLst>
                <a:path w="6984" h="38100">
                  <a:moveTo>
                    <a:pt x="6397" y="0"/>
                  </a:moveTo>
                  <a:lnTo>
                    <a:pt x="2694" y="11505"/>
                  </a:lnTo>
                  <a:lnTo>
                    <a:pt x="793" y="19287"/>
                  </a:lnTo>
                  <a:lnTo>
                    <a:pt x="95" y="26897"/>
                  </a:lnTo>
                  <a:lnTo>
                    <a:pt x="0" y="37886"/>
                  </a:lnTo>
                </a:path>
              </a:pathLst>
            </a:custGeom>
            <a:ln w="32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466660" y="1650560"/>
              <a:ext cx="9525" cy="32384"/>
            </a:xfrm>
            <a:custGeom>
              <a:avLst/>
              <a:gdLst/>
              <a:ahLst/>
              <a:cxnLst/>
              <a:rect l="l" t="t" r="r" b="b"/>
              <a:pathLst>
                <a:path w="9525" h="32385">
                  <a:moveTo>
                    <a:pt x="0" y="0"/>
                  </a:moveTo>
                  <a:lnTo>
                    <a:pt x="146" y="10899"/>
                  </a:lnTo>
                  <a:lnTo>
                    <a:pt x="1137" y="17885"/>
                  </a:lnTo>
                  <a:lnTo>
                    <a:pt x="3821" y="23975"/>
                  </a:lnTo>
                  <a:lnTo>
                    <a:pt x="9047" y="32187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475707" y="1682748"/>
              <a:ext cx="26670" cy="19685"/>
            </a:xfrm>
            <a:custGeom>
              <a:avLst/>
              <a:gdLst/>
              <a:ahLst/>
              <a:cxnLst/>
              <a:rect l="l" t="t" r="r" b="b"/>
              <a:pathLst>
                <a:path w="26670" h="19685">
                  <a:moveTo>
                    <a:pt x="0" y="0"/>
                  </a:moveTo>
                  <a:lnTo>
                    <a:pt x="5499" y="8009"/>
                  </a:lnTo>
                  <a:lnTo>
                    <a:pt x="10102" y="12681"/>
                  </a:lnTo>
                  <a:lnTo>
                    <a:pt x="16301" y="15817"/>
                  </a:lnTo>
                  <a:lnTo>
                    <a:pt x="26588" y="19218"/>
                  </a:lnTo>
                </a:path>
              </a:pathLst>
            </a:custGeom>
            <a:ln w="32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502296" y="1701967"/>
              <a:ext cx="40005" cy="4445"/>
            </a:xfrm>
            <a:custGeom>
              <a:avLst/>
              <a:gdLst/>
              <a:ahLst/>
              <a:cxnLst/>
              <a:rect l="l" t="t" r="r" b="b"/>
              <a:pathLst>
                <a:path w="40004" h="4444">
                  <a:moveTo>
                    <a:pt x="0" y="0"/>
                  </a:moveTo>
                  <a:lnTo>
                    <a:pt x="10493" y="3116"/>
                  </a:lnTo>
                  <a:lnTo>
                    <a:pt x="18137" y="4253"/>
                  </a:lnTo>
                  <a:lnTo>
                    <a:pt x="26665" y="3498"/>
                  </a:lnTo>
                  <a:lnTo>
                    <a:pt x="39806" y="939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542103" y="1684101"/>
              <a:ext cx="42545" cy="19050"/>
            </a:xfrm>
            <a:custGeom>
              <a:avLst/>
              <a:gdLst/>
              <a:ahLst/>
              <a:cxnLst/>
              <a:rect l="l" t="t" r="r" b="b"/>
              <a:pathLst>
                <a:path w="42545" h="19050">
                  <a:moveTo>
                    <a:pt x="0" y="18805"/>
                  </a:moveTo>
                  <a:lnTo>
                    <a:pt x="13176" y="15937"/>
                  </a:lnTo>
                  <a:lnTo>
                    <a:pt x="21946" y="13023"/>
                  </a:lnTo>
                  <a:lnTo>
                    <a:pt x="30248" y="8298"/>
                  </a:lnTo>
                  <a:lnTo>
                    <a:pt x="42023" y="0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584126" y="1649290"/>
              <a:ext cx="31750" cy="34925"/>
            </a:xfrm>
            <a:custGeom>
              <a:avLst/>
              <a:gdLst/>
              <a:ahLst/>
              <a:cxnLst/>
              <a:rect l="l" t="t" r="r" b="b"/>
              <a:pathLst>
                <a:path w="31750" h="34925">
                  <a:moveTo>
                    <a:pt x="0" y="34811"/>
                  </a:moveTo>
                  <a:lnTo>
                    <a:pt x="11606" y="26263"/>
                  </a:lnTo>
                  <a:lnTo>
                    <a:pt x="18725" y="19787"/>
                  </a:lnTo>
                  <a:lnTo>
                    <a:pt x="24282" y="12121"/>
                  </a:lnTo>
                  <a:lnTo>
                    <a:pt x="31204" y="0"/>
                  </a:lnTo>
                </a:path>
              </a:pathLst>
            </a:custGeom>
            <a:ln w="32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615331" y="1606565"/>
              <a:ext cx="11430" cy="43180"/>
            </a:xfrm>
            <a:custGeom>
              <a:avLst/>
              <a:gdLst/>
              <a:ahLst/>
              <a:cxnLst/>
              <a:rect l="l" t="t" r="r" b="b"/>
              <a:pathLst>
                <a:path w="11429" h="43180">
                  <a:moveTo>
                    <a:pt x="0" y="42725"/>
                  </a:moveTo>
                  <a:lnTo>
                    <a:pt x="6602" y="30480"/>
                  </a:lnTo>
                  <a:lnTo>
                    <a:pt x="9927" y="21948"/>
                  </a:lnTo>
                  <a:lnTo>
                    <a:pt x="10986" y="13123"/>
                  </a:lnTo>
                  <a:lnTo>
                    <a:pt x="10789" y="0"/>
                  </a:lnTo>
                </a:path>
              </a:pathLst>
            </a:custGeom>
            <a:ln w="32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613440" y="1566350"/>
              <a:ext cx="12700" cy="40640"/>
            </a:xfrm>
            <a:custGeom>
              <a:avLst/>
              <a:gdLst/>
              <a:ahLst/>
              <a:cxnLst/>
              <a:rect l="l" t="t" r="r" b="b"/>
              <a:pathLst>
                <a:path w="12700" h="40640">
                  <a:moveTo>
                    <a:pt x="12679" y="40214"/>
                  </a:moveTo>
                  <a:lnTo>
                    <a:pt x="12116" y="27130"/>
                  </a:lnTo>
                  <a:lnTo>
                    <a:pt x="10607" y="18580"/>
                  </a:lnTo>
                  <a:lnTo>
                    <a:pt x="6965" y="10793"/>
                  </a:lnTo>
                  <a:lnTo>
                    <a:pt x="0" y="0"/>
                  </a:lnTo>
                </a:path>
              </a:pathLst>
            </a:custGeom>
            <a:ln w="32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583241" y="153762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09">
                  <a:moveTo>
                    <a:pt x="30198" y="28725"/>
                  </a:moveTo>
                  <a:lnTo>
                    <a:pt x="22960" y="18111"/>
                  </a:lnTo>
                  <a:lnTo>
                    <a:pt x="17401" y="11580"/>
                  </a:lnTo>
                  <a:lnTo>
                    <a:pt x="10691" y="6441"/>
                  </a:lnTo>
                  <a:lnTo>
                    <a:pt x="0" y="0"/>
                  </a:lnTo>
                </a:path>
              </a:pathLst>
            </a:custGeom>
            <a:ln w="32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674404" y="151312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674404" y="1510318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34" y="1401"/>
                  </a:moveTo>
                  <a:lnTo>
                    <a:pt x="17664" y="1401"/>
                  </a:lnTo>
                </a:path>
              </a:pathLst>
            </a:custGeom>
            <a:ln w="37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674633" y="150957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0" y="743"/>
                  </a:moveTo>
                  <a:lnTo>
                    <a:pt x="229" y="0"/>
                  </a:lnTo>
                  <a:lnTo>
                    <a:pt x="973" y="1578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675607" y="1511154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90">
                  <a:moveTo>
                    <a:pt x="0" y="0"/>
                  </a:moveTo>
                  <a:lnTo>
                    <a:pt x="744" y="1578"/>
                  </a:lnTo>
                  <a:lnTo>
                    <a:pt x="2461" y="8425"/>
                  </a:lnTo>
                </a:path>
              </a:pathLst>
            </a:custGeom>
            <a:ln w="34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678068" y="151957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19">
                  <a:moveTo>
                    <a:pt x="0" y="0"/>
                  </a:moveTo>
                  <a:lnTo>
                    <a:pt x="1717" y="6845"/>
                  </a:lnTo>
                  <a:lnTo>
                    <a:pt x="3903" y="20115"/>
                  </a:lnTo>
                </a:path>
              </a:pathLst>
            </a:custGeom>
            <a:ln w="34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681972" y="1539694"/>
              <a:ext cx="4445" cy="31750"/>
            </a:xfrm>
            <a:custGeom>
              <a:avLst/>
              <a:gdLst/>
              <a:ahLst/>
              <a:cxnLst/>
              <a:rect l="l" t="t" r="r" b="b"/>
              <a:pathLst>
                <a:path w="4445" h="31750">
                  <a:moveTo>
                    <a:pt x="0" y="0"/>
                  </a:moveTo>
                  <a:lnTo>
                    <a:pt x="1298" y="7956"/>
                  </a:lnTo>
                  <a:lnTo>
                    <a:pt x="2192" y="13892"/>
                  </a:lnTo>
                  <a:lnTo>
                    <a:pt x="3094" y="20762"/>
                  </a:lnTo>
                  <a:lnTo>
                    <a:pt x="4420" y="31522"/>
                  </a:lnTo>
                </a:path>
              </a:pathLst>
            </a:custGeom>
            <a:ln w="34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686392" y="1571216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0" y="0"/>
                  </a:moveTo>
                  <a:lnTo>
                    <a:pt x="1320" y="10861"/>
                  </a:lnTo>
                  <a:lnTo>
                    <a:pt x="2181" y="18442"/>
                  </a:lnTo>
                  <a:lnTo>
                    <a:pt x="2962" y="26308"/>
                  </a:lnTo>
                  <a:lnTo>
                    <a:pt x="4043" y="38024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690435" y="1609241"/>
              <a:ext cx="3175" cy="36830"/>
            </a:xfrm>
            <a:custGeom>
              <a:avLst/>
              <a:gdLst/>
              <a:ahLst/>
              <a:cxnLst/>
              <a:rect l="l" t="t" r="r" b="b"/>
              <a:pathLst>
                <a:path w="3175" h="36830">
                  <a:moveTo>
                    <a:pt x="0" y="0"/>
                  </a:moveTo>
                  <a:lnTo>
                    <a:pt x="1061" y="11689"/>
                  </a:lnTo>
                  <a:lnTo>
                    <a:pt x="1709" y="19366"/>
                  </a:lnTo>
                  <a:lnTo>
                    <a:pt x="2210" y="26432"/>
                  </a:lnTo>
                  <a:lnTo>
                    <a:pt x="2828" y="36290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93264" y="1645531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4" h="26669">
                  <a:moveTo>
                    <a:pt x="0" y="0"/>
                  </a:moveTo>
                  <a:lnTo>
                    <a:pt x="594" y="9707"/>
                  </a:lnTo>
                  <a:lnTo>
                    <a:pt x="927" y="15720"/>
                  </a:lnTo>
                  <a:lnTo>
                    <a:pt x="1121" y="20536"/>
                  </a:lnTo>
                  <a:lnTo>
                    <a:pt x="1296" y="26654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694389" y="1672186"/>
              <a:ext cx="635" cy="12065"/>
            </a:xfrm>
            <a:custGeom>
              <a:avLst/>
              <a:gdLst/>
              <a:ahLst/>
              <a:cxnLst/>
              <a:rect l="l" t="t" r="r" b="b"/>
              <a:pathLst>
                <a:path w="634" h="12064">
                  <a:moveTo>
                    <a:pt x="-16469" y="5860"/>
                  </a:moveTo>
                  <a:lnTo>
                    <a:pt x="16916" y="5860"/>
                  </a:lnTo>
                </a:path>
              </a:pathLst>
            </a:custGeom>
            <a:ln w="4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693233" y="1677410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1156" y="6496"/>
                  </a:moveTo>
                  <a:lnTo>
                    <a:pt x="708" y="8078"/>
                  </a:lnTo>
                  <a:lnTo>
                    <a:pt x="0" y="0"/>
                  </a:lnTo>
                </a:path>
              </a:pathLst>
            </a:custGeom>
            <a:ln w="33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692348" y="1653019"/>
              <a:ext cx="1270" cy="24765"/>
            </a:xfrm>
            <a:custGeom>
              <a:avLst/>
              <a:gdLst/>
              <a:ahLst/>
              <a:cxnLst/>
              <a:rect l="l" t="t" r="r" b="b"/>
              <a:pathLst>
                <a:path w="1270" h="24764">
                  <a:moveTo>
                    <a:pt x="885" y="24391"/>
                  </a:moveTo>
                  <a:lnTo>
                    <a:pt x="176" y="16312"/>
                  </a:lnTo>
                  <a:lnTo>
                    <a:pt x="0" y="0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692270" y="1615573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4">
                  <a:moveTo>
                    <a:pt x="78" y="37445"/>
                  </a:moveTo>
                  <a:lnTo>
                    <a:pt x="0" y="27684"/>
                  </a:lnTo>
                  <a:lnTo>
                    <a:pt x="116" y="20530"/>
                  </a:lnTo>
                  <a:lnTo>
                    <a:pt x="556" y="12472"/>
                  </a:lnTo>
                  <a:lnTo>
                    <a:pt x="1446" y="0"/>
                  </a:lnTo>
                </a:path>
              </a:pathLst>
            </a:custGeom>
            <a:ln w="33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693717" y="1572872"/>
              <a:ext cx="6350" cy="43180"/>
            </a:xfrm>
            <a:custGeom>
              <a:avLst/>
              <a:gdLst/>
              <a:ahLst/>
              <a:cxnLst/>
              <a:rect l="l" t="t" r="r" b="b"/>
              <a:pathLst>
                <a:path w="6350" h="43180">
                  <a:moveTo>
                    <a:pt x="0" y="42701"/>
                  </a:moveTo>
                  <a:lnTo>
                    <a:pt x="964" y="30146"/>
                  </a:lnTo>
                  <a:lnTo>
                    <a:pt x="1920" y="21513"/>
                  </a:lnTo>
                  <a:lnTo>
                    <a:pt x="3438" y="12799"/>
                  </a:lnTo>
                  <a:lnTo>
                    <a:pt x="6089" y="0"/>
                  </a:lnTo>
                </a:path>
              </a:pathLst>
            </a:custGeom>
            <a:ln w="32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99806" y="1534021"/>
              <a:ext cx="13335" cy="39370"/>
            </a:xfrm>
            <a:custGeom>
              <a:avLst/>
              <a:gdLst/>
              <a:ahLst/>
              <a:cxnLst/>
              <a:rect l="l" t="t" r="r" b="b"/>
              <a:pathLst>
                <a:path w="13334" h="39369">
                  <a:moveTo>
                    <a:pt x="0" y="38850"/>
                  </a:moveTo>
                  <a:lnTo>
                    <a:pt x="2758" y="26111"/>
                  </a:lnTo>
                  <a:lnTo>
                    <a:pt x="5034" y="17817"/>
                  </a:lnTo>
                  <a:lnTo>
                    <a:pt x="8046" y="10328"/>
                  </a:lnTo>
                  <a:lnTo>
                    <a:pt x="13016" y="0"/>
                  </a:lnTo>
                </a:path>
              </a:pathLst>
            </a:custGeom>
            <a:ln w="32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712822" y="1506408"/>
              <a:ext cx="20320" cy="27940"/>
            </a:xfrm>
            <a:custGeom>
              <a:avLst/>
              <a:gdLst/>
              <a:ahLst/>
              <a:cxnLst/>
              <a:rect l="l" t="t" r="r" b="b"/>
              <a:pathLst>
                <a:path w="20320" h="27940">
                  <a:moveTo>
                    <a:pt x="0" y="27613"/>
                  </a:moveTo>
                  <a:lnTo>
                    <a:pt x="5079" y="17461"/>
                  </a:lnTo>
                  <a:lnTo>
                    <a:pt x="8863" y="11200"/>
                  </a:lnTo>
                  <a:lnTo>
                    <a:pt x="13233" y="6243"/>
                  </a:lnTo>
                  <a:lnTo>
                    <a:pt x="20072" y="0"/>
                  </a:lnTo>
                </a:path>
              </a:pathLst>
            </a:custGeom>
            <a:ln w="32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732895" y="1493411"/>
              <a:ext cx="25400" cy="13335"/>
            </a:xfrm>
            <a:custGeom>
              <a:avLst/>
              <a:gdLst/>
              <a:ahLst/>
              <a:cxnLst/>
              <a:rect l="l" t="t" r="r" b="b"/>
              <a:pathLst>
                <a:path w="25400" h="13334">
                  <a:moveTo>
                    <a:pt x="0" y="12996"/>
                  </a:moveTo>
                  <a:lnTo>
                    <a:pt x="6918" y="6982"/>
                  </a:lnTo>
                  <a:lnTo>
                    <a:pt x="11844" y="3623"/>
                  </a:lnTo>
                  <a:lnTo>
                    <a:pt x="17138" y="1702"/>
                  </a:lnTo>
                  <a:lnTo>
                    <a:pt x="25158" y="0"/>
                  </a:lnTo>
                </a:path>
              </a:pathLst>
            </a:custGeom>
            <a:ln w="326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758054" y="1491719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4">
                  <a:moveTo>
                    <a:pt x="0" y="1691"/>
                  </a:moveTo>
                  <a:lnTo>
                    <a:pt x="8049" y="231"/>
                  </a:lnTo>
                  <a:lnTo>
                    <a:pt x="13549" y="0"/>
                  </a:lnTo>
                  <a:lnTo>
                    <a:pt x="19032" y="1228"/>
                  </a:lnTo>
                  <a:lnTo>
                    <a:pt x="27034" y="4146"/>
                  </a:lnTo>
                </a:path>
              </a:pathLst>
            </a:custGeom>
            <a:ln w="33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785088" y="1495866"/>
              <a:ext cx="24765" cy="17780"/>
            </a:xfrm>
            <a:custGeom>
              <a:avLst/>
              <a:gdLst/>
              <a:ahLst/>
              <a:cxnLst/>
              <a:rect l="l" t="t" r="r" b="b"/>
              <a:pathLst>
                <a:path w="24765" h="17780">
                  <a:moveTo>
                    <a:pt x="0" y="0"/>
                  </a:moveTo>
                  <a:lnTo>
                    <a:pt x="7964" y="3151"/>
                  </a:lnTo>
                  <a:lnTo>
                    <a:pt x="13183" y="6017"/>
                  </a:lnTo>
                  <a:lnTo>
                    <a:pt x="17966" y="10231"/>
                  </a:lnTo>
                  <a:lnTo>
                    <a:pt x="24620" y="17426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809709" y="1513292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4" h="29844">
                  <a:moveTo>
                    <a:pt x="0" y="0"/>
                  </a:moveTo>
                  <a:lnTo>
                    <a:pt x="6570" y="7386"/>
                  </a:lnTo>
                  <a:lnTo>
                    <a:pt x="10761" y="12933"/>
                  </a:lnTo>
                  <a:lnTo>
                    <a:pt x="14374" y="19421"/>
                  </a:lnTo>
                  <a:lnTo>
                    <a:pt x="19211" y="29625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828921" y="1542918"/>
              <a:ext cx="13335" cy="37465"/>
            </a:xfrm>
            <a:custGeom>
              <a:avLst/>
              <a:gdLst/>
              <a:ahLst/>
              <a:cxnLst/>
              <a:rect l="l" t="t" r="r" b="b"/>
              <a:pathLst>
                <a:path w="13334" h="37465">
                  <a:moveTo>
                    <a:pt x="0" y="0"/>
                  </a:moveTo>
                  <a:lnTo>
                    <a:pt x="4737" y="10322"/>
                  </a:lnTo>
                  <a:lnTo>
                    <a:pt x="7659" y="17644"/>
                  </a:lnTo>
                  <a:lnTo>
                    <a:pt x="9973" y="25458"/>
                  </a:lnTo>
                  <a:lnTo>
                    <a:pt x="12887" y="37257"/>
                  </a:lnTo>
                </a:path>
              </a:pathLst>
            </a:custGeom>
            <a:ln w="32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841808" y="1580175"/>
              <a:ext cx="7620" cy="40640"/>
            </a:xfrm>
            <a:custGeom>
              <a:avLst/>
              <a:gdLst/>
              <a:ahLst/>
              <a:cxnLst/>
              <a:rect l="l" t="t" r="r" b="b"/>
              <a:pathLst>
                <a:path w="7620" h="40640">
                  <a:moveTo>
                    <a:pt x="0" y="0"/>
                  </a:moveTo>
                  <a:lnTo>
                    <a:pt x="2828" y="11842"/>
                  </a:lnTo>
                  <a:lnTo>
                    <a:pt x="4544" y="19961"/>
                  </a:lnTo>
                  <a:lnTo>
                    <a:pt x="5843" y="28111"/>
                  </a:lnTo>
                  <a:lnTo>
                    <a:pt x="7421" y="40047"/>
                  </a:lnTo>
                </a:path>
              </a:pathLst>
            </a:custGeom>
            <a:ln w="32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849230" y="1620223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5">
                  <a:moveTo>
                    <a:pt x="0" y="0"/>
                  </a:moveTo>
                  <a:lnTo>
                    <a:pt x="1525" y="11906"/>
                  </a:lnTo>
                  <a:lnTo>
                    <a:pt x="2461" y="19851"/>
                  </a:lnTo>
                  <a:lnTo>
                    <a:pt x="3190" y="27414"/>
                  </a:lnTo>
                  <a:lnTo>
                    <a:pt x="4097" y="38174"/>
                  </a:lnTo>
                </a:path>
              </a:pathLst>
            </a:custGeom>
            <a:ln w="32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853327" y="1658397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40" h="32385">
                  <a:moveTo>
                    <a:pt x="0" y="0"/>
                  </a:moveTo>
                  <a:lnTo>
                    <a:pt x="879" y="10667"/>
                  </a:lnTo>
                  <a:lnTo>
                    <a:pt x="1422" y="17582"/>
                  </a:lnTo>
                  <a:lnTo>
                    <a:pt x="1851" y="23767"/>
                  </a:lnTo>
                  <a:lnTo>
                    <a:pt x="2392" y="32246"/>
                  </a:lnTo>
                </a:path>
              </a:pathLst>
            </a:custGeom>
            <a:ln w="32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855719" y="1690644"/>
              <a:ext cx="1905" cy="35560"/>
            </a:xfrm>
            <a:custGeom>
              <a:avLst/>
              <a:gdLst/>
              <a:ahLst/>
              <a:cxnLst/>
              <a:rect l="l" t="t" r="r" b="b"/>
              <a:pathLst>
                <a:path w="1904" h="35560">
                  <a:moveTo>
                    <a:pt x="0" y="0"/>
                  </a:moveTo>
                  <a:lnTo>
                    <a:pt x="846" y="18482"/>
                  </a:lnTo>
                  <a:lnTo>
                    <a:pt x="1255" y="28300"/>
                  </a:lnTo>
                  <a:lnTo>
                    <a:pt x="1343" y="32743"/>
                  </a:lnTo>
                  <a:lnTo>
                    <a:pt x="1223" y="35102"/>
                  </a:lnTo>
                </a:path>
              </a:pathLst>
            </a:custGeom>
            <a:ln w="33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4" name="object 18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06377" y="2192824"/>
            <a:ext cx="116934" cy="192827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82731" y="2075832"/>
            <a:ext cx="259412" cy="47505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68239" y="2237033"/>
            <a:ext cx="190607" cy="457610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2110321" y="2294681"/>
            <a:ext cx="451484" cy="188595"/>
            <a:chOff x="2110321" y="2294681"/>
            <a:chExt cx="451484" cy="188595"/>
          </a:xfrm>
        </p:grpSpPr>
        <p:pic>
          <p:nvPicPr>
            <p:cNvPr id="188" name="object 1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10321" y="2294977"/>
              <a:ext cx="214287" cy="187692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59478" y="2294681"/>
              <a:ext cx="202216" cy="149803"/>
            </a:xfrm>
            <a:prstGeom prst="rect">
              <a:avLst/>
            </a:prstGeom>
          </p:spPr>
        </p:pic>
      </p:grpSp>
      <p:pic>
        <p:nvPicPr>
          <p:cNvPr id="190" name="object 1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640800" y="2331158"/>
            <a:ext cx="235610" cy="206703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457456" y="2261337"/>
            <a:ext cx="485974" cy="309097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4327802" y="2222796"/>
            <a:ext cx="603250" cy="420370"/>
            <a:chOff x="4327802" y="2222796"/>
            <a:chExt cx="603250" cy="420370"/>
          </a:xfrm>
        </p:grpSpPr>
        <p:sp>
          <p:nvSpPr>
            <p:cNvPr id="193" name="object 193"/>
            <p:cNvSpPr/>
            <p:nvPr/>
          </p:nvSpPr>
          <p:spPr>
            <a:xfrm>
              <a:off x="4521543" y="2273946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70" h="26669">
                  <a:moveTo>
                    <a:pt x="13943" y="26218"/>
                  </a:moveTo>
                  <a:lnTo>
                    <a:pt x="12395" y="22549"/>
                  </a:lnTo>
                  <a:lnTo>
                    <a:pt x="10847" y="18879"/>
                  </a:lnTo>
                </a:path>
                <a:path w="13970" h="26669">
                  <a:moveTo>
                    <a:pt x="10847" y="18879"/>
                  </a:moveTo>
                  <a:lnTo>
                    <a:pt x="7751" y="1154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502981" y="2252194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18561" y="21752"/>
                  </a:moveTo>
                  <a:lnTo>
                    <a:pt x="13911" y="14920"/>
                  </a:lnTo>
                  <a:lnTo>
                    <a:pt x="10427" y="10377"/>
                  </a:lnTo>
                  <a:lnTo>
                    <a:pt x="6370" y="6083"/>
                  </a:lnTo>
                  <a:lnTo>
                    <a:pt x="0" y="0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480001" y="2240210"/>
              <a:ext cx="23495" cy="12065"/>
            </a:xfrm>
            <a:custGeom>
              <a:avLst/>
              <a:gdLst/>
              <a:ahLst/>
              <a:cxnLst/>
              <a:rect l="l" t="t" r="r" b="b"/>
              <a:pathLst>
                <a:path w="23495" h="12064">
                  <a:moveTo>
                    <a:pt x="22980" y="11983"/>
                  </a:moveTo>
                  <a:lnTo>
                    <a:pt x="16540" y="6053"/>
                  </a:lnTo>
                  <a:lnTo>
                    <a:pt x="12000" y="2828"/>
                  </a:lnTo>
                  <a:lnTo>
                    <a:pt x="7205" y="1184"/>
                  </a:lnTo>
                  <a:lnTo>
                    <a:pt x="0" y="0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456452" y="2239366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29" h="10794">
                  <a:moveTo>
                    <a:pt x="23549" y="843"/>
                  </a:moveTo>
                  <a:lnTo>
                    <a:pt x="16335" y="0"/>
                  </a:lnTo>
                  <a:lnTo>
                    <a:pt x="11477" y="737"/>
                  </a:lnTo>
                  <a:lnTo>
                    <a:pt x="6768" y="3972"/>
                  </a:lnTo>
                  <a:lnTo>
                    <a:pt x="0" y="10623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436346" y="2249989"/>
              <a:ext cx="20320" cy="40005"/>
            </a:xfrm>
            <a:custGeom>
              <a:avLst/>
              <a:gdLst/>
              <a:ahLst/>
              <a:cxnLst/>
              <a:rect l="l" t="t" r="r" b="b"/>
              <a:pathLst>
                <a:path w="20320" h="40005">
                  <a:moveTo>
                    <a:pt x="20106" y="0"/>
                  </a:moveTo>
                  <a:lnTo>
                    <a:pt x="13391" y="7122"/>
                  </a:lnTo>
                  <a:lnTo>
                    <a:pt x="9059" y="13660"/>
                  </a:lnTo>
                  <a:lnTo>
                    <a:pt x="5223" y="23361"/>
                  </a:lnTo>
                  <a:lnTo>
                    <a:pt x="0" y="39974"/>
                  </a:lnTo>
                </a:path>
              </a:pathLst>
            </a:custGeom>
            <a:ln w="334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423130" y="2289964"/>
              <a:ext cx="13335" cy="71120"/>
            </a:xfrm>
            <a:custGeom>
              <a:avLst/>
              <a:gdLst/>
              <a:ahLst/>
              <a:cxnLst/>
              <a:rect l="l" t="t" r="r" b="b"/>
              <a:pathLst>
                <a:path w="13335" h="71119">
                  <a:moveTo>
                    <a:pt x="13215" y="0"/>
                  </a:moveTo>
                  <a:lnTo>
                    <a:pt x="8099" y="17088"/>
                  </a:lnTo>
                  <a:lnTo>
                    <a:pt x="5018" y="30129"/>
                  </a:lnTo>
                  <a:lnTo>
                    <a:pt x="2731" y="45733"/>
                  </a:lnTo>
                  <a:lnTo>
                    <a:pt x="0" y="70510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419106" y="2360474"/>
              <a:ext cx="4445" cy="88265"/>
            </a:xfrm>
            <a:custGeom>
              <a:avLst/>
              <a:gdLst/>
              <a:ahLst/>
              <a:cxnLst/>
              <a:rect l="l" t="t" r="r" b="b"/>
              <a:pathLst>
                <a:path w="4445" h="88264">
                  <a:moveTo>
                    <a:pt x="4023" y="0"/>
                  </a:moveTo>
                  <a:lnTo>
                    <a:pt x="1443" y="25050"/>
                  </a:lnTo>
                  <a:lnTo>
                    <a:pt x="213" y="42567"/>
                  </a:lnTo>
                  <a:lnTo>
                    <a:pt x="0" y="60803"/>
                  </a:lnTo>
                  <a:lnTo>
                    <a:pt x="470" y="88007"/>
                  </a:lnTo>
                </a:path>
              </a:pathLst>
            </a:custGeom>
            <a:ln w="31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419577" y="2448482"/>
              <a:ext cx="6350" cy="85090"/>
            </a:xfrm>
            <a:custGeom>
              <a:avLst/>
              <a:gdLst/>
              <a:ahLst/>
              <a:cxnLst/>
              <a:rect l="l" t="t" r="r" b="b"/>
              <a:pathLst>
                <a:path w="6350" h="85089">
                  <a:moveTo>
                    <a:pt x="0" y="0"/>
                  </a:moveTo>
                  <a:lnTo>
                    <a:pt x="618" y="27151"/>
                  </a:lnTo>
                  <a:lnTo>
                    <a:pt x="1444" y="45015"/>
                  </a:lnTo>
                  <a:lnTo>
                    <a:pt x="3033" y="61526"/>
                  </a:lnTo>
                  <a:lnTo>
                    <a:pt x="5943" y="84614"/>
                  </a:lnTo>
                </a:path>
              </a:pathLst>
            </a:custGeom>
            <a:ln w="29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425520" y="2533096"/>
              <a:ext cx="12065" cy="63500"/>
            </a:xfrm>
            <a:custGeom>
              <a:avLst/>
              <a:gdLst/>
              <a:ahLst/>
              <a:cxnLst/>
              <a:rect l="l" t="t" r="r" b="b"/>
              <a:pathLst>
                <a:path w="12064" h="63500">
                  <a:moveTo>
                    <a:pt x="0" y="0"/>
                  </a:moveTo>
                  <a:lnTo>
                    <a:pt x="3002" y="22750"/>
                  </a:lnTo>
                  <a:lnTo>
                    <a:pt x="5239" y="36892"/>
                  </a:lnTo>
                  <a:lnTo>
                    <a:pt x="7825" y="48331"/>
                  </a:lnTo>
                  <a:lnTo>
                    <a:pt x="11872" y="62970"/>
                  </a:lnTo>
                </a:path>
              </a:pathLst>
            </a:custGeom>
            <a:ln w="29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437392" y="2596067"/>
              <a:ext cx="13335" cy="31750"/>
            </a:xfrm>
            <a:custGeom>
              <a:avLst/>
              <a:gdLst/>
              <a:ahLst/>
              <a:cxnLst/>
              <a:rect l="l" t="t" r="r" b="b"/>
              <a:pathLst>
                <a:path w="13335" h="31750">
                  <a:moveTo>
                    <a:pt x="0" y="0"/>
                  </a:moveTo>
                  <a:lnTo>
                    <a:pt x="4067" y="14150"/>
                  </a:lnTo>
                  <a:lnTo>
                    <a:pt x="6801" y="22170"/>
                  </a:lnTo>
                  <a:lnTo>
                    <a:pt x="9440" y="27033"/>
                  </a:lnTo>
                  <a:lnTo>
                    <a:pt x="13225" y="31711"/>
                  </a:lnTo>
                </a:path>
              </a:pathLst>
            </a:custGeom>
            <a:ln w="30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349885" y="2422277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4" h="4444">
                  <a:moveTo>
                    <a:pt x="11476" y="3980"/>
                  </a:moveTo>
                  <a:lnTo>
                    <a:pt x="9814" y="3578"/>
                  </a:lnTo>
                  <a:lnTo>
                    <a:pt x="8151" y="3177"/>
                  </a:lnTo>
                </a:path>
                <a:path w="12064" h="4444">
                  <a:moveTo>
                    <a:pt x="8151" y="3177"/>
                  </a:moveTo>
                  <a:lnTo>
                    <a:pt x="4826" y="23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345059" y="241624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826" y="6035"/>
                  </a:moveTo>
                  <a:lnTo>
                    <a:pt x="0" y="3661"/>
                  </a:lnTo>
                  <a:lnTo>
                    <a:pt x="2358" y="0"/>
                  </a:lnTo>
                </a:path>
              </a:pathLst>
            </a:custGeom>
            <a:ln w="34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347418" y="2407268"/>
              <a:ext cx="19685" cy="9525"/>
            </a:xfrm>
            <a:custGeom>
              <a:avLst/>
              <a:gdLst/>
              <a:ahLst/>
              <a:cxnLst/>
              <a:rect l="l" t="t" r="r" b="b"/>
              <a:pathLst>
                <a:path w="19685" h="9525">
                  <a:moveTo>
                    <a:pt x="0" y="8973"/>
                  </a:moveTo>
                  <a:lnTo>
                    <a:pt x="2359" y="5312"/>
                  </a:lnTo>
                  <a:lnTo>
                    <a:pt x="19530" y="0"/>
                  </a:lnTo>
                </a:path>
              </a:pathLst>
            </a:custGeom>
            <a:ln w="34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366948" y="2395980"/>
              <a:ext cx="50165" cy="11430"/>
            </a:xfrm>
            <a:custGeom>
              <a:avLst/>
              <a:gdLst/>
              <a:ahLst/>
              <a:cxnLst/>
              <a:rect l="l" t="t" r="r" b="b"/>
              <a:pathLst>
                <a:path w="50164" h="11430">
                  <a:moveTo>
                    <a:pt x="0" y="11288"/>
                  </a:moveTo>
                  <a:lnTo>
                    <a:pt x="10437" y="8123"/>
                  </a:lnTo>
                  <a:lnTo>
                    <a:pt x="19110" y="5892"/>
                  </a:lnTo>
                  <a:lnTo>
                    <a:pt x="30691" y="3537"/>
                  </a:lnTo>
                  <a:lnTo>
                    <a:pt x="49855" y="0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416804" y="2384231"/>
              <a:ext cx="73025" cy="12065"/>
            </a:xfrm>
            <a:custGeom>
              <a:avLst/>
              <a:gdLst/>
              <a:ahLst/>
              <a:cxnLst/>
              <a:rect l="l" t="t" r="r" b="b"/>
              <a:pathLst>
                <a:path w="73025" h="12064">
                  <a:moveTo>
                    <a:pt x="0" y="11748"/>
                  </a:moveTo>
                  <a:lnTo>
                    <a:pt x="19517" y="8204"/>
                  </a:lnTo>
                  <a:lnTo>
                    <a:pt x="33577" y="5799"/>
                  </a:lnTo>
                  <a:lnTo>
                    <a:pt x="48976" y="3431"/>
                  </a:lnTo>
                  <a:lnTo>
                    <a:pt x="72513" y="0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489318" y="2374327"/>
              <a:ext cx="75565" cy="10160"/>
            </a:xfrm>
            <a:custGeom>
              <a:avLst/>
              <a:gdLst/>
              <a:ahLst/>
              <a:cxnLst/>
              <a:rect l="l" t="t" r="r" b="b"/>
              <a:pathLst>
                <a:path w="75564" h="10160">
                  <a:moveTo>
                    <a:pt x="0" y="9903"/>
                  </a:moveTo>
                  <a:lnTo>
                    <a:pt x="23581" y="6500"/>
                  </a:lnTo>
                  <a:lnTo>
                    <a:pt x="39286" y="4334"/>
                  </a:lnTo>
                  <a:lnTo>
                    <a:pt x="54178" y="2476"/>
                  </a:lnTo>
                  <a:lnTo>
                    <a:pt x="75317" y="0"/>
                  </a:lnTo>
                </a:path>
              </a:pathLst>
            </a:custGeom>
            <a:ln w="30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564635" y="2369956"/>
              <a:ext cx="58419" cy="4445"/>
            </a:xfrm>
            <a:custGeom>
              <a:avLst/>
              <a:gdLst/>
              <a:ahLst/>
              <a:cxnLst/>
              <a:rect l="l" t="t" r="r" b="b"/>
              <a:pathLst>
                <a:path w="58420" h="4444">
                  <a:moveTo>
                    <a:pt x="0" y="4371"/>
                  </a:moveTo>
                  <a:lnTo>
                    <a:pt x="20869" y="1980"/>
                  </a:lnTo>
                  <a:lnTo>
                    <a:pt x="33877" y="728"/>
                  </a:lnTo>
                  <a:lnTo>
                    <a:pt x="44468" y="204"/>
                  </a:lnTo>
                  <a:lnTo>
                    <a:pt x="58088" y="0"/>
                  </a:lnTo>
                </a:path>
              </a:pathLst>
            </a:custGeom>
            <a:ln w="30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622724" y="2369900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4">
                  <a:moveTo>
                    <a:pt x="0" y="55"/>
                  </a:moveTo>
                  <a:lnTo>
                    <a:pt x="13155" y="0"/>
                  </a:lnTo>
                  <a:lnTo>
                    <a:pt x="20492" y="519"/>
                  </a:lnTo>
                  <a:lnTo>
                    <a:pt x="24668" y="2099"/>
                  </a:lnTo>
                  <a:lnTo>
                    <a:pt x="28340" y="5222"/>
                  </a:lnTo>
                </a:path>
              </a:pathLst>
            </a:custGeom>
            <a:ln w="30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48306" y="237512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80">
                  <a:moveTo>
                    <a:pt x="2757" y="0"/>
                  </a:moveTo>
                  <a:lnTo>
                    <a:pt x="8497" y="5408"/>
                  </a:lnTo>
                  <a:lnTo>
                    <a:pt x="0" y="17434"/>
                  </a:lnTo>
                </a:path>
              </a:pathLst>
            </a:custGeom>
            <a:ln w="32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625389" y="2392557"/>
              <a:ext cx="23495" cy="29209"/>
            </a:xfrm>
            <a:custGeom>
              <a:avLst/>
              <a:gdLst/>
              <a:ahLst/>
              <a:cxnLst/>
              <a:rect l="l" t="t" r="r" b="b"/>
              <a:pathLst>
                <a:path w="23495" h="29210">
                  <a:moveTo>
                    <a:pt x="22917" y="0"/>
                  </a:moveTo>
                  <a:lnTo>
                    <a:pt x="17779" y="7216"/>
                  </a:lnTo>
                  <a:lnTo>
                    <a:pt x="13679" y="12636"/>
                  </a:lnTo>
                  <a:lnTo>
                    <a:pt x="8469" y="18975"/>
                  </a:lnTo>
                  <a:lnTo>
                    <a:pt x="0" y="28944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599188" y="2421502"/>
              <a:ext cx="26670" cy="35560"/>
            </a:xfrm>
            <a:custGeom>
              <a:avLst/>
              <a:gdLst/>
              <a:ahLst/>
              <a:cxnLst/>
              <a:rect l="l" t="t" r="r" b="b"/>
              <a:pathLst>
                <a:path w="26670" h="35560">
                  <a:moveTo>
                    <a:pt x="26200" y="0"/>
                  </a:moveTo>
                  <a:lnTo>
                    <a:pt x="17680" y="10065"/>
                  </a:lnTo>
                  <a:lnTo>
                    <a:pt x="12110" y="17069"/>
                  </a:lnTo>
                  <a:lnTo>
                    <a:pt x="7036" y="24296"/>
                  </a:lnTo>
                  <a:lnTo>
                    <a:pt x="0" y="35031"/>
                  </a:lnTo>
                </a:path>
              </a:pathLst>
            </a:custGeom>
            <a:ln w="33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585724" y="2456534"/>
              <a:ext cx="13970" cy="33020"/>
            </a:xfrm>
            <a:custGeom>
              <a:avLst/>
              <a:gdLst/>
              <a:ahLst/>
              <a:cxnLst/>
              <a:rect l="l" t="t" r="r" b="b"/>
              <a:pathLst>
                <a:path w="13970" h="33019">
                  <a:moveTo>
                    <a:pt x="13464" y="0"/>
                  </a:moveTo>
                  <a:lnTo>
                    <a:pt x="6627" y="10697"/>
                  </a:lnTo>
                  <a:lnTo>
                    <a:pt x="2946" y="17659"/>
                  </a:lnTo>
                  <a:lnTo>
                    <a:pt x="1157" y="23943"/>
                  </a:lnTo>
                  <a:lnTo>
                    <a:pt x="0" y="32605"/>
                  </a:lnTo>
                </a:path>
              </a:pathLst>
            </a:custGeom>
            <a:ln w="32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584912" y="2489140"/>
              <a:ext cx="9525" cy="22860"/>
            </a:xfrm>
            <a:custGeom>
              <a:avLst/>
              <a:gdLst/>
              <a:ahLst/>
              <a:cxnLst/>
              <a:rect l="l" t="t" r="r" b="b"/>
              <a:pathLst>
                <a:path w="9525" h="22860">
                  <a:moveTo>
                    <a:pt x="811" y="0"/>
                  </a:moveTo>
                  <a:lnTo>
                    <a:pt x="0" y="8504"/>
                  </a:lnTo>
                  <a:lnTo>
                    <a:pt x="631" y="13677"/>
                  </a:lnTo>
                  <a:lnTo>
                    <a:pt x="3519" y="17626"/>
                  </a:lnTo>
                  <a:lnTo>
                    <a:pt x="9474" y="22455"/>
                  </a:lnTo>
                </a:path>
              </a:pathLst>
            </a:custGeom>
            <a:ln w="32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594386" y="2511596"/>
              <a:ext cx="30480" cy="7620"/>
            </a:xfrm>
            <a:custGeom>
              <a:avLst/>
              <a:gdLst/>
              <a:ahLst/>
              <a:cxnLst/>
              <a:rect l="l" t="t" r="r" b="b"/>
              <a:pathLst>
                <a:path w="30479" h="7619">
                  <a:moveTo>
                    <a:pt x="0" y="0"/>
                  </a:moveTo>
                  <a:lnTo>
                    <a:pt x="6290" y="4588"/>
                  </a:lnTo>
                  <a:lnTo>
                    <a:pt x="11523" y="6849"/>
                  </a:lnTo>
                  <a:lnTo>
                    <a:pt x="18522" y="7444"/>
                  </a:lnTo>
                  <a:lnTo>
                    <a:pt x="30110" y="7029"/>
                  </a:lnTo>
                </a:path>
              </a:pathLst>
            </a:custGeom>
            <a:ln w="33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624497" y="2508373"/>
              <a:ext cx="41910" cy="10795"/>
            </a:xfrm>
            <a:custGeom>
              <a:avLst/>
              <a:gdLst/>
              <a:ahLst/>
              <a:cxnLst/>
              <a:rect l="l" t="t" r="r" b="b"/>
              <a:pathLst>
                <a:path w="41910" h="10794">
                  <a:moveTo>
                    <a:pt x="0" y="10252"/>
                  </a:moveTo>
                  <a:lnTo>
                    <a:pt x="11764" y="9569"/>
                  </a:lnTo>
                  <a:lnTo>
                    <a:pt x="20000" y="8273"/>
                  </a:lnTo>
                  <a:lnTo>
                    <a:pt x="28591" y="5403"/>
                  </a:lnTo>
                  <a:lnTo>
                    <a:pt x="41421" y="0"/>
                  </a:lnTo>
                </a:path>
              </a:pathLst>
            </a:custGeom>
            <a:ln w="33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665918" y="2483262"/>
              <a:ext cx="38735" cy="25400"/>
            </a:xfrm>
            <a:custGeom>
              <a:avLst/>
              <a:gdLst/>
              <a:ahLst/>
              <a:cxnLst/>
              <a:rect l="l" t="t" r="r" b="b"/>
              <a:pathLst>
                <a:path w="38735" h="25400">
                  <a:moveTo>
                    <a:pt x="0" y="25110"/>
                  </a:moveTo>
                  <a:lnTo>
                    <a:pt x="12780" y="19475"/>
                  </a:lnTo>
                  <a:lnTo>
                    <a:pt x="21031" y="14981"/>
                  </a:lnTo>
                  <a:lnTo>
                    <a:pt x="28344" y="9274"/>
                  </a:lnTo>
                  <a:lnTo>
                    <a:pt x="38310" y="0"/>
                  </a:lnTo>
                </a:path>
              </a:pathLst>
            </a:custGeom>
            <a:ln w="32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704229" y="2448707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0" y="34554"/>
                  </a:moveTo>
                  <a:lnTo>
                    <a:pt x="9715" y="25132"/>
                  </a:lnTo>
                  <a:lnTo>
                    <a:pt x="15272" y="18392"/>
                  </a:lnTo>
                  <a:lnTo>
                    <a:pt x="18757" y="11095"/>
                  </a:lnTo>
                  <a:lnTo>
                    <a:pt x="22256" y="0"/>
                  </a:lnTo>
                </a:path>
              </a:pathLst>
            </a:custGeom>
            <a:ln w="32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724397" y="2413440"/>
              <a:ext cx="6350" cy="35560"/>
            </a:xfrm>
            <a:custGeom>
              <a:avLst/>
              <a:gdLst/>
              <a:ahLst/>
              <a:cxnLst/>
              <a:rect l="l" t="t" r="r" b="b"/>
              <a:pathLst>
                <a:path w="6350" h="35560">
                  <a:moveTo>
                    <a:pt x="2088" y="35267"/>
                  </a:moveTo>
                  <a:lnTo>
                    <a:pt x="5207" y="24161"/>
                  </a:lnTo>
                  <a:lnTo>
                    <a:pt x="6029" y="16785"/>
                  </a:lnTo>
                  <a:lnTo>
                    <a:pt x="4358" y="9833"/>
                  </a:lnTo>
                  <a:lnTo>
                    <a:pt x="0" y="0"/>
                  </a:lnTo>
                </a:path>
              </a:pathLst>
            </a:custGeom>
            <a:ln w="32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698549" y="2386263"/>
              <a:ext cx="26034" cy="27305"/>
            </a:xfrm>
            <a:custGeom>
              <a:avLst/>
              <a:gdLst/>
              <a:ahLst/>
              <a:cxnLst/>
              <a:rect l="l" t="t" r="r" b="b"/>
              <a:pathLst>
                <a:path w="26035" h="27305">
                  <a:moveTo>
                    <a:pt x="25848" y="27176"/>
                  </a:moveTo>
                  <a:lnTo>
                    <a:pt x="21117" y="17469"/>
                  </a:lnTo>
                  <a:lnTo>
                    <a:pt x="16848" y="11402"/>
                  </a:lnTo>
                  <a:lnTo>
                    <a:pt x="10617" y="6429"/>
                  </a:lnTo>
                  <a:lnTo>
                    <a:pt x="0" y="0"/>
                  </a:lnTo>
                </a:path>
              </a:pathLst>
            </a:custGeom>
            <a:ln w="32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658703" y="2371955"/>
              <a:ext cx="40005" cy="14604"/>
            </a:xfrm>
            <a:custGeom>
              <a:avLst/>
              <a:gdLst/>
              <a:ahLst/>
              <a:cxnLst/>
              <a:rect l="l" t="t" r="r" b="b"/>
              <a:pathLst>
                <a:path w="40004" h="14605">
                  <a:moveTo>
                    <a:pt x="39846" y="14307"/>
                  </a:moveTo>
                  <a:lnTo>
                    <a:pt x="29011" y="8080"/>
                  </a:lnTo>
                  <a:lnTo>
                    <a:pt x="21248" y="4513"/>
                  </a:lnTo>
                  <a:lnTo>
                    <a:pt x="12823" y="2267"/>
                  </a:lnTo>
                  <a:lnTo>
                    <a:pt x="0" y="0"/>
                  </a:lnTo>
                </a:path>
              </a:pathLst>
            </a:custGeom>
            <a:ln w="32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619089" y="2369188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39613" y="2767"/>
                  </a:moveTo>
                  <a:lnTo>
                    <a:pt x="26793" y="718"/>
                  </a:lnTo>
                  <a:lnTo>
                    <a:pt x="18394" y="0"/>
                  </a:lnTo>
                  <a:lnTo>
                    <a:pt x="10700" y="581"/>
                  </a:lnTo>
                  <a:lnTo>
                    <a:pt x="0" y="2431"/>
                  </a:lnTo>
                </a:path>
              </a:pathLst>
            </a:custGeom>
            <a:ln w="32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593658" y="2371619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25431" y="0"/>
                  </a:moveTo>
                  <a:lnTo>
                    <a:pt x="14952" y="2045"/>
                  </a:lnTo>
                  <a:lnTo>
                    <a:pt x="8810" y="3992"/>
                  </a:lnTo>
                  <a:lnTo>
                    <a:pt x="4620" y="6982"/>
                  </a:lnTo>
                  <a:lnTo>
                    <a:pt x="0" y="12152"/>
                  </a:lnTo>
                </a:path>
              </a:pathLst>
            </a:custGeom>
            <a:ln w="32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586149" y="2383772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20" h="18414">
                  <a:moveTo>
                    <a:pt x="7508" y="0"/>
                  </a:moveTo>
                  <a:lnTo>
                    <a:pt x="0" y="8855"/>
                  </a:lnTo>
                  <a:lnTo>
                    <a:pt x="1775" y="18290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776408" y="2391799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0" y="4436"/>
                  </a:moveTo>
                  <a:lnTo>
                    <a:pt x="344" y="3805"/>
                  </a:lnTo>
                  <a:lnTo>
                    <a:pt x="687" y="3175"/>
                  </a:lnTo>
                </a:path>
                <a:path w="3175" h="4444">
                  <a:moveTo>
                    <a:pt x="687" y="3175"/>
                  </a:moveTo>
                  <a:lnTo>
                    <a:pt x="1375" y="1913"/>
                  </a:lnTo>
                  <a:lnTo>
                    <a:pt x="31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779558" y="2389885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1913"/>
                  </a:moveTo>
                  <a:lnTo>
                    <a:pt x="1773" y="0"/>
                  </a:lnTo>
                  <a:lnTo>
                    <a:pt x="4519" y="261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784077" y="2390147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5" h="6985">
                  <a:moveTo>
                    <a:pt x="0" y="0"/>
                  </a:moveTo>
                  <a:lnTo>
                    <a:pt x="2745" y="261"/>
                  </a:lnTo>
                  <a:lnTo>
                    <a:pt x="6449" y="6570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790527" y="2396717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19">
                  <a:moveTo>
                    <a:pt x="0" y="0"/>
                  </a:moveTo>
                  <a:lnTo>
                    <a:pt x="3702" y="6309"/>
                  </a:lnTo>
                  <a:lnTo>
                    <a:pt x="7832" y="19978"/>
                  </a:lnTo>
                </a:path>
              </a:pathLst>
            </a:custGeom>
            <a:ln w="34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798359" y="2416695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5">
                  <a:moveTo>
                    <a:pt x="0" y="0"/>
                  </a:moveTo>
                  <a:lnTo>
                    <a:pt x="2443" y="8190"/>
                  </a:lnTo>
                  <a:lnTo>
                    <a:pt x="4058" y="14256"/>
                  </a:lnTo>
                  <a:lnTo>
                    <a:pt x="5567" y="21201"/>
                  </a:lnTo>
                  <a:lnTo>
                    <a:pt x="7691" y="32027"/>
                  </a:lnTo>
                </a:path>
              </a:pathLst>
            </a:custGeom>
            <a:ln w="34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806051" y="2448723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30">
                  <a:moveTo>
                    <a:pt x="0" y="0"/>
                  </a:moveTo>
                  <a:lnTo>
                    <a:pt x="2096" y="10896"/>
                  </a:lnTo>
                  <a:lnTo>
                    <a:pt x="3414" y="18323"/>
                  </a:lnTo>
                  <a:lnTo>
                    <a:pt x="4513" y="25698"/>
                  </a:lnTo>
                  <a:lnTo>
                    <a:pt x="5951" y="36436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812002" y="2485159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10" h="31750">
                  <a:moveTo>
                    <a:pt x="0" y="0"/>
                  </a:moveTo>
                  <a:lnTo>
                    <a:pt x="1397" y="10658"/>
                  </a:lnTo>
                  <a:lnTo>
                    <a:pt x="2217" y="17470"/>
                  </a:lnTo>
                  <a:lnTo>
                    <a:pt x="2780" y="23367"/>
                  </a:lnTo>
                  <a:lnTo>
                    <a:pt x="3404" y="31283"/>
                  </a:lnTo>
                </a:path>
              </a:pathLst>
            </a:custGeom>
            <a:ln w="32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815407" y="2516443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0" y="0"/>
                  </a:moveTo>
                  <a:lnTo>
                    <a:pt x="1015" y="13203"/>
                  </a:lnTo>
                  <a:lnTo>
                    <a:pt x="964" y="19232"/>
                  </a:lnTo>
                </a:path>
              </a:pathLst>
            </a:custGeom>
            <a:ln w="32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815355" y="2535676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016" y="0"/>
                  </a:moveTo>
                  <a:lnTo>
                    <a:pt x="965" y="6029"/>
                  </a:lnTo>
                  <a:lnTo>
                    <a:pt x="0" y="2486"/>
                  </a:lnTo>
                </a:path>
              </a:pathLst>
            </a:custGeom>
            <a:ln w="33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812412" y="2521849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10">
                  <a:moveTo>
                    <a:pt x="2942" y="16312"/>
                  </a:moveTo>
                  <a:lnTo>
                    <a:pt x="1976" y="12770"/>
                  </a:lnTo>
                  <a:lnTo>
                    <a:pt x="0" y="0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809081" y="2490434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10" h="31750">
                  <a:moveTo>
                    <a:pt x="3331" y="31415"/>
                  </a:moveTo>
                  <a:lnTo>
                    <a:pt x="2167" y="23740"/>
                  </a:lnTo>
                  <a:lnTo>
                    <a:pt x="1432" y="17910"/>
                  </a:lnTo>
                  <a:lnTo>
                    <a:pt x="814" y="10978"/>
                  </a:lnTo>
                  <a:lnTo>
                    <a:pt x="0" y="0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808064" y="2451712"/>
              <a:ext cx="1270" cy="38735"/>
            </a:xfrm>
            <a:custGeom>
              <a:avLst/>
              <a:gdLst/>
              <a:ahLst/>
              <a:cxnLst/>
              <a:rect l="l" t="t" r="r" b="b"/>
              <a:pathLst>
                <a:path w="1270" h="38735">
                  <a:moveTo>
                    <a:pt x="1016" y="38722"/>
                  </a:moveTo>
                  <a:lnTo>
                    <a:pt x="254" y="27629"/>
                  </a:lnTo>
                  <a:lnTo>
                    <a:pt x="0" y="19898"/>
                  </a:lnTo>
                  <a:lnTo>
                    <a:pt x="252" y="11898"/>
                  </a:lnTo>
                  <a:lnTo>
                    <a:pt x="1011" y="0"/>
                  </a:lnTo>
                </a:path>
              </a:pathLst>
            </a:custGeom>
            <a:ln w="33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809076" y="2414724"/>
              <a:ext cx="8255" cy="37465"/>
            </a:xfrm>
            <a:custGeom>
              <a:avLst/>
              <a:gdLst/>
              <a:ahLst/>
              <a:cxnLst/>
              <a:rect l="l" t="t" r="r" b="b"/>
              <a:pathLst>
                <a:path w="8254" h="37464">
                  <a:moveTo>
                    <a:pt x="0" y="36987"/>
                  </a:moveTo>
                  <a:lnTo>
                    <a:pt x="879" y="25115"/>
                  </a:lnTo>
                  <a:lnTo>
                    <a:pt x="1971" y="17305"/>
                  </a:lnTo>
                  <a:lnTo>
                    <a:pt x="3996" y="10089"/>
                  </a:lnTo>
                  <a:lnTo>
                    <a:pt x="7673" y="0"/>
                  </a:lnTo>
                </a:path>
              </a:pathLst>
            </a:custGeom>
            <a:ln w="32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816750" y="2386782"/>
              <a:ext cx="17780" cy="27940"/>
            </a:xfrm>
            <a:custGeom>
              <a:avLst/>
              <a:gdLst/>
              <a:ahLst/>
              <a:cxnLst/>
              <a:rect l="l" t="t" r="r" b="b"/>
              <a:pathLst>
                <a:path w="17779" h="27939">
                  <a:moveTo>
                    <a:pt x="0" y="27941"/>
                  </a:moveTo>
                  <a:lnTo>
                    <a:pt x="3830" y="17993"/>
                  </a:lnTo>
                  <a:lnTo>
                    <a:pt x="6926" y="11766"/>
                  </a:lnTo>
                  <a:lnTo>
                    <a:pt x="10925" y="6642"/>
                  </a:lnTo>
                  <a:lnTo>
                    <a:pt x="17464" y="0"/>
                  </a:lnTo>
                </a:path>
              </a:pathLst>
            </a:custGeom>
            <a:ln w="32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834214" y="2371666"/>
              <a:ext cx="25400" cy="15240"/>
            </a:xfrm>
            <a:custGeom>
              <a:avLst/>
              <a:gdLst/>
              <a:ahLst/>
              <a:cxnLst/>
              <a:rect l="l" t="t" r="r" b="b"/>
              <a:pathLst>
                <a:path w="25400" h="15239">
                  <a:moveTo>
                    <a:pt x="0" y="15116"/>
                  </a:moveTo>
                  <a:lnTo>
                    <a:pt x="6656" y="8675"/>
                  </a:lnTo>
                  <a:lnTo>
                    <a:pt x="11476" y="4953"/>
                  </a:lnTo>
                  <a:lnTo>
                    <a:pt x="16798" y="2534"/>
                  </a:lnTo>
                  <a:lnTo>
                    <a:pt x="24965" y="0"/>
                  </a:lnTo>
                </a:path>
              </a:pathLst>
            </a:custGeom>
            <a:ln w="32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859180" y="2368573"/>
              <a:ext cx="27940" cy="3175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0" y="3092"/>
                  </a:moveTo>
                  <a:lnTo>
                    <a:pt x="8212" y="791"/>
                  </a:lnTo>
                  <a:lnTo>
                    <a:pt x="13854" y="0"/>
                  </a:lnTo>
                  <a:lnTo>
                    <a:pt x="19540" y="696"/>
                  </a:lnTo>
                  <a:lnTo>
                    <a:pt x="27884" y="2859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887065" y="2371432"/>
              <a:ext cx="27940" cy="12065"/>
            </a:xfrm>
            <a:custGeom>
              <a:avLst/>
              <a:gdLst/>
              <a:ahLst/>
              <a:cxnLst/>
              <a:rect l="l" t="t" r="r" b="b"/>
              <a:pathLst>
                <a:path w="27939" h="12064">
                  <a:moveTo>
                    <a:pt x="0" y="0"/>
                  </a:moveTo>
                  <a:lnTo>
                    <a:pt x="8336" y="2352"/>
                  </a:lnTo>
                  <a:lnTo>
                    <a:pt x="13967" y="4378"/>
                  </a:lnTo>
                  <a:lnTo>
                    <a:pt x="19463" y="7195"/>
                  </a:lnTo>
                  <a:lnTo>
                    <a:pt x="27390" y="11922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3" name="object 2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976601" y="2351403"/>
            <a:ext cx="319658" cy="205035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5365441" y="2258561"/>
            <a:ext cx="550545" cy="329565"/>
            <a:chOff x="5365441" y="2258561"/>
            <a:chExt cx="550545" cy="329565"/>
          </a:xfrm>
        </p:grpSpPr>
        <p:pic>
          <p:nvPicPr>
            <p:cNvPr id="245" name="object 2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65441" y="2358821"/>
              <a:ext cx="256006" cy="22891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54987" y="2258561"/>
              <a:ext cx="260636" cy="294049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594403" y="2230057"/>
            <a:ext cx="187322" cy="319777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58086" y="2294867"/>
            <a:ext cx="200429" cy="507640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7647582" y="2255068"/>
            <a:ext cx="283210" cy="276860"/>
            <a:chOff x="7647582" y="2255068"/>
            <a:chExt cx="283210" cy="276860"/>
          </a:xfrm>
        </p:grpSpPr>
        <p:sp>
          <p:nvSpPr>
            <p:cNvPr id="250" name="object 250"/>
            <p:cNvSpPr/>
            <p:nvPr/>
          </p:nvSpPr>
          <p:spPr>
            <a:xfrm>
              <a:off x="7682555" y="2371988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5">
                  <a:moveTo>
                    <a:pt x="-17462" y="114"/>
                  </a:moveTo>
                  <a:lnTo>
                    <a:pt x="1964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676289" y="2371759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266" y="229"/>
                  </a:moveTo>
                  <a:lnTo>
                    <a:pt x="4087" y="0"/>
                  </a:lnTo>
                  <a:lnTo>
                    <a:pt x="0" y="132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668773" y="23730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516" y="0"/>
                  </a:moveTo>
                  <a:lnTo>
                    <a:pt x="3429" y="1320"/>
                  </a:lnTo>
                  <a:lnTo>
                    <a:pt x="0" y="8936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664814" y="2382015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5" h="22225">
                  <a:moveTo>
                    <a:pt x="3958" y="0"/>
                  </a:moveTo>
                  <a:lnTo>
                    <a:pt x="529" y="7617"/>
                  </a:lnTo>
                  <a:lnTo>
                    <a:pt x="0" y="21644"/>
                  </a:lnTo>
                </a:path>
              </a:pathLst>
            </a:custGeom>
            <a:ln w="34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664544" y="2403660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4">
                  <a:moveTo>
                    <a:pt x="270" y="0"/>
                  </a:moveTo>
                  <a:lnTo>
                    <a:pt x="0" y="8367"/>
                  </a:lnTo>
                  <a:lnTo>
                    <a:pt x="90" y="14334"/>
                  </a:lnTo>
                  <a:lnTo>
                    <a:pt x="703" y="20760"/>
                  </a:lnTo>
                  <a:lnTo>
                    <a:pt x="2001" y="30505"/>
                  </a:lnTo>
                </a:path>
              </a:pathLst>
            </a:custGeom>
            <a:ln w="33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666545" y="2434166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4" h="31750">
                  <a:moveTo>
                    <a:pt x="0" y="0"/>
                  </a:moveTo>
                  <a:lnTo>
                    <a:pt x="1370" y="9758"/>
                  </a:lnTo>
                  <a:lnTo>
                    <a:pt x="2494" y="16275"/>
                  </a:lnTo>
                  <a:lnTo>
                    <a:pt x="3968" y="22487"/>
                  </a:lnTo>
                  <a:lnTo>
                    <a:pt x="6394" y="31332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672940" y="2465498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90" h="24764">
                  <a:moveTo>
                    <a:pt x="0" y="0"/>
                  </a:moveTo>
                  <a:lnTo>
                    <a:pt x="2457" y="8738"/>
                  </a:lnTo>
                  <a:lnTo>
                    <a:pt x="4149" y="14204"/>
                  </a:lnTo>
                  <a:lnTo>
                    <a:pt x="5862" y="18695"/>
                  </a:lnTo>
                  <a:lnTo>
                    <a:pt x="8382" y="24507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709233" y="2289998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40" h="16510">
                  <a:moveTo>
                    <a:pt x="2520" y="16171"/>
                  </a:moveTo>
                  <a:lnTo>
                    <a:pt x="2291" y="13820"/>
                  </a:lnTo>
                  <a:lnTo>
                    <a:pt x="2061" y="11469"/>
                  </a:lnTo>
                </a:path>
                <a:path w="2540" h="16510">
                  <a:moveTo>
                    <a:pt x="2061" y="11469"/>
                  </a:moveTo>
                  <a:lnTo>
                    <a:pt x="1603" y="676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705773" y="2277737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09" h="12700">
                  <a:moveTo>
                    <a:pt x="3460" y="12260"/>
                  </a:moveTo>
                  <a:lnTo>
                    <a:pt x="1857" y="5492"/>
                  </a:lnTo>
                  <a:lnTo>
                    <a:pt x="0" y="0"/>
                  </a:lnTo>
                </a:path>
              </a:pathLst>
            </a:custGeom>
            <a:ln w="343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703404" y="2272113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2368" y="5623"/>
                  </a:moveTo>
                  <a:lnTo>
                    <a:pt x="512" y="130"/>
                  </a:lnTo>
                  <a:lnTo>
                    <a:pt x="0" y="0"/>
                  </a:lnTo>
                </a:path>
              </a:pathLst>
            </a:custGeom>
            <a:ln w="34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49809" y="2325255"/>
              <a:ext cx="180901" cy="206676"/>
            </a:xfrm>
            <a:prstGeom prst="rect">
              <a:avLst/>
            </a:prstGeom>
          </p:spPr>
        </p:pic>
      </p:grpSp>
      <p:pic>
        <p:nvPicPr>
          <p:cNvPr id="261" name="object 26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010509" y="2319820"/>
            <a:ext cx="181401" cy="263256"/>
          </a:xfrm>
          <a:prstGeom prst="rect">
            <a:avLst/>
          </a:prstGeom>
        </p:spPr>
      </p:pic>
      <p:grpSp>
        <p:nvGrpSpPr>
          <p:cNvPr id="262" name="object 262"/>
          <p:cNvGrpSpPr/>
          <p:nvPr/>
        </p:nvGrpSpPr>
        <p:grpSpPr>
          <a:xfrm>
            <a:off x="8263742" y="2226426"/>
            <a:ext cx="847725" cy="342900"/>
            <a:chOff x="8263742" y="2226426"/>
            <a:chExt cx="847725" cy="342900"/>
          </a:xfrm>
        </p:grpSpPr>
        <p:pic>
          <p:nvPicPr>
            <p:cNvPr id="263" name="object 2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63742" y="2351113"/>
              <a:ext cx="463750" cy="218027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57672" y="2226426"/>
              <a:ext cx="353470" cy="327162"/>
            </a:xfrm>
            <a:prstGeom prst="rect">
              <a:avLst/>
            </a:prstGeom>
          </p:spPr>
        </p:pic>
      </p:grpSp>
      <p:pic>
        <p:nvPicPr>
          <p:cNvPr id="265" name="object 26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162338" y="2343496"/>
            <a:ext cx="195997" cy="195455"/>
          </a:xfrm>
          <a:prstGeom prst="rect">
            <a:avLst/>
          </a:prstGeom>
        </p:spPr>
      </p:pic>
      <p:grpSp>
        <p:nvGrpSpPr>
          <p:cNvPr id="266" name="object 266"/>
          <p:cNvGrpSpPr/>
          <p:nvPr/>
        </p:nvGrpSpPr>
        <p:grpSpPr>
          <a:xfrm>
            <a:off x="9390344" y="2375903"/>
            <a:ext cx="207645" cy="583565"/>
            <a:chOff x="9390344" y="2375903"/>
            <a:chExt cx="207645" cy="583565"/>
          </a:xfrm>
        </p:grpSpPr>
        <p:sp>
          <p:nvSpPr>
            <p:cNvPr id="267" name="object 267"/>
            <p:cNvSpPr/>
            <p:nvPr/>
          </p:nvSpPr>
          <p:spPr>
            <a:xfrm>
              <a:off x="9573082" y="244906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568899" y="2437559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4">
                  <a:moveTo>
                    <a:pt x="4182" y="11507"/>
                  </a:moveTo>
                  <a:lnTo>
                    <a:pt x="2806" y="5778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558509" y="2423401"/>
              <a:ext cx="10795" cy="14604"/>
            </a:xfrm>
            <a:custGeom>
              <a:avLst/>
              <a:gdLst/>
              <a:ahLst/>
              <a:cxnLst/>
              <a:rect l="l" t="t" r="r" b="b"/>
              <a:pathLst>
                <a:path w="10795" h="14605">
                  <a:moveTo>
                    <a:pt x="10390" y="14158"/>
                  </a:moveTo>
                  <a:lnTo>
                    <a:pt x="7584" y="8379"/>
                  </a:lnTo>
                  <a:lnTo>
                    <a:pt x="0" y="0"/>
                  </a:lnTo>
                </a:path>
              </a:pathLst>
            </a:custGeom>
            <a:ln w="34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537640" y="2406970"/>
              <a:ext cx="20955" cy="16510"/>
            </a:xfrm>
            <a:custGeom>
              <a:avLst/>
              <a:gdLst/>
              <a:ahLst/>
              <a:cxnLst/>
              <a:rect l="l" t="t" r="r" b="b"/>
              <a:pathLst>
                <a:path w="20954" h="16510">
                  <a:moveTo>
                    <a:pt x="20869" y="16431"/>
                  </a:moveTo>
                  <a:lnTo>
                    <a:pt x="16277" y="11461"/>
                  </a:lnTo>
                  <a:lnTo>
                    <a:pt x="12572" y="8093"/>
                  </a:lnTo>
                  <a:lnTo>
                    <a:pt x="7799" y="4786"/>
                  </a:lnTo>
                  <a:lnTo>
                    <a:pt x="0" y="0"/>
                  </a:lnTo>
                </a:path>
              </a:pathLst>
            </a:custGeom>
            <a:ln w="34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507063" y="2395225"/>
              <a:ext cx="31115" cy="12065"/>
            </a:xfrm>
            <a:custGeom>
              <a:avLst/>
              <a:gdLst/>
              <a:ahLst/>
              <a:cxnLst/>
              <a:rect l="l" t="t" r="r" b="b"/>
              <a:pathLst>
                <a:path w="31115" h="12064">
                  <a:moveTo>
                    <a:pt x="30576" y="11744"/>
                  </a:moveTo>
                  <a:lnTo>
                    <a:pt x="22625" y="7031"/>
                  </a:lnTo>
                  <a:lnTo>
                    <a:pt x="16790" y="4237"/>
                  </a:lnTo>
                  <a:lnTo>
                    <a:pt x="10204" y="2260"/>
                  </a:lnTo>
                  <a:lnTo>
                    <a:pt x="0" y="0"/>
                  </a:lnTo>
                </a:path>
              </a:pathLst>
            </a:custGeom>
            <a:ln w="33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473037" y="2392434"/>
              <a:ext cx="34290" cy="3175"/>
            </a:xfrm>
            <a:custGeom>
              <a:avLst/>
              <a:gdLst/>
              <a:ahLst/>
              <a:cxnLst/>
              <a:rect l="l" t="t" r="r" b="b"/>
              <a:pathLst>
                <a:path w="34290" h="3175">
                  <a:moveTo>
                    <a:pt x="34025" y="2791"/>
                  </a:moveTo>
                  <a:lnTo>
                    <a:pt x="23767" y="712"/>
                  </a:lnTo>
                  <a:lnTo>
                    <a:pt x="16804" y="0"/>
                  </a:lnTo>
                  <a:lnTo>
                    <a:pt x="9944" y="636"/>
                  </a:lnTo>
                  <a:lnTo>
                    <a:pt x="0" y="2604"/>
                  </a:lnTo>
                </a:path>
              </a:pathLst>
            </a:custGeom>
            <a:ln w="33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446250" y="2395038"/>
              <a:ext cx="27305" cy="13335"/>
            </a:xfrm>
            <a:custGeom>
              <a:avLst/>
              <a:gdLst/>
              <a:ahLst/>
              <a:cxnLst/>
              <a:rect l="l" t="t" r="r" b="b"/>
              <a:pathLst>
                <a:path w="27304" h="13335">
                  <a:moveTo>
                    <a:pt x="26787" y="0"/>
                  </a:moveTo>
                  <a:lnTo>
                    <a:pt x="16955" y="2173"/>
                  </a:lnTo>
                  <a:lnTo>
                    <a:pt x="10888" y="4251"/>
                  </a:lnTo>
                  <a:lnTo>
                    <a:pt x="6073" y="7451"/>
                  </a:lnTo>
                  <a:lnTo>
                    <a:pt x="0" y="12990"/>
                  </a:lnTo>
                </a:path>
              </a:pathLst>
            </a:custGeom>
            <a:ln w="328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436197" y="2408029"/>
              <a:ext cx="10160" cy="22225"/>
            </a:xfrm>
            <a:custGeom>
              <a:avLst/>
              <a:gdLst/>
              <a:ahLst/>
              <a:cxnLst/>
              <a:rect l="l" t="t" r="r" b="b"/>
              <a:pathLst>
                <a:path w="10159" h="22225">
                  <a:moveTo>
                    <a:pt x="10052" y="0"/>
                  </a:moveTo>
                  <a:lnTo>
                    <a:pt x="0" y="9487"/>
                  </a:lnTo>
                  <a:lnTo>
                    <a:pt x="1278" y="22003"/>
                  </a:lnTo>
                </a:path>
              </a:pathLst>
            </a:custGeom>
            <a:ln w="32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437476" y="2430032"/>
              <a:ext cx="13970" cy="23495"/>
            </a:xfrm>
            <a:custGeom>
              <a:avLst/>
              <a:gdLst/>
              <a:ahLst/>
              <a:cxnLst/>
              <a:rect l="l" t="t" r="r" b="b"/>
              <a:pathLst>
                <a:path w="13970" h="23494">
                  <a:moveTo>
                    <a:pt x="0" y="0"/>
                  </a:moveTo>
                  <a:lnTo>
                    <a:pt x="937" y="7397"/>
                  </a:lnTo>
                  <a:lnTo>
                    <a:pt x="2698" y="12246"/>
                  </a:lnTo>
                  <a:lnTo>
                    <a:pt x="6586" y="16690"/>
                  </a:lnTo>
                  <a:lnTo>
                    <a:pt x="13906" y="22873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451382" y="2452906"/>
              <a:ext cx="32384" cy="15875"/>
            </a:xfrm>
            <a:custGeom>
              <a:avLst/>
              <a:gdLst/>
              <a:ahLst/>
              <a:cxnLst/>
              <a:rect l="l" t="t" r="r" b="b"/>
              <a:pathLst>
                <a:path w="32384" h="15875">
                  <a:moveTo>
                    <a:pt x="0" y="0"/>
                  </a:moveTo>
                  <a:lnTo>
                    <a:pt x="7603" y="6066"/>
                  </a:lnTo>
                  <a:lnTo>
                    <a:pt x="13482" y="9685"/>
                  </a:lnTo>
                  <a:lnTo>
                    <a:pt x="20646" y="12294"/>
                  </a:lnTo>
                  <a:lnTo>
                    <a:pt x="32106" y="15332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483489" y="2468238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4" h="4444">
                  <a:moveTo>
                    <a:pt x="0" y="0"/>
                  </a:moveTo>
                  <a:lnTo>
                    <a:pt x="11562" y="2852"/>
                  </a:lnTo>
                  <a:lnTo>
                    <a:pt x="19451" y="4169"/>
                  </a:lnTo>
                  <a:lnTo>
                    <a:pt x="27295" y="4281"/>
                  </a:lnTo>
                  <a:lnTo>
                    <a:pt x="38727" y="3516"/>
                  </a:lnTo>
                </a:path>
              </a:pathLst>
            </a:custGeom>
            <a:ln w="329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522216" y="2464948"/>
              <a:ext cx="33020" cy="6985"/>
            </a:xfrm>
            <a:custGeom>
              <a:avLst/>
              <a:gdLst/>
              <a:ahLst/>
              <a:cxnLst/>
              <a:rect l="l" t="t" r="r" b="b"/>
              <a:pathLst>
                <a:path w="33020" h="6985">
                  <a:moveTo>
                    <a:pt x="0" y="6807"/>
                  </a:moveTo>
                  <a:lnTo>
                    <a:pt x="11341" y="5881"/>
                  </a:lnTo>
                  <a:lnTo>
                    <a:pt x="18553" y="4864"/>
                  </a:lnTo>
                  <a:lnTo>
                    <a:pt x="24724" y="3116"/>
                  </a:lnTo>
                  <a:lnTo>
                    <a:pt x="32942" y="0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555159" y="2455000"/>
              <a:ext cx="20320" cy="10160"/>
            </a:xfrm>
            <a:custGeom>
              <a:avLst/>
              <a:gdLst/>
              <a:ahLst/>
              <a:cxnLst/>
              <a:rect l="l" t="t" r="r" b="b"/>
              <a:pathLst>
                <a:path w="20320" h="10160">
                  <a:moveTo>
                    <a:pt x="0" y="9947"/>
                  </a:moveTo>
                  <a:lnTo>
                    <a:pt x="13696" y="4596"/>
                  </a:lnTo>
                  <a:lnTo>
                    <a:pt x="19811" y="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574970" y="245040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95"/>
                  </a:moveTo>
                  <a:lnTo>
                    <a:pt x="6115" y="0"/>
                  </a:lnTo>
                  <a:lnTo>
                    <a:pt x="5388" y="3185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574677" y="2453590"/>
              <a:ext cx="5715" cy="19685"/>
            </a:xfrm>
            <a:custGeom>
              <a:avLst/>
              <a:gdLst/>
              <a:ahLst/>
              <a:cxnLst/>
              <a:rect l="l" t="t" r="r" b="b"/>
              <a:pathLst>
                <a:path w="5715" h="19685">
                  <a:moveTo>
                    <a:pt x="5681" y="0"/>
                  </a:moveTo>
                  <a:lnTo>
                    <a:pt x="4954" y="3185"/>
                  </a:lnTo>
                  <a:lnTo>
                    <a:pt x="0" y="19195"/>
                  </a:lnTo>
                </a:path>
              </a:pathLst>
            </a:custGeom>
            <a:ln w="34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563497" y="2472786"/>
              <a:ext cx="11430" cy="46990"/>
            </a:xfrm>
            <a:custGeom>
              <a:avLst/>
              <a:gdLst/>
              <a:ahLst/>
              <a:cxnLst/>
              <a:rect l="l" t="t" r="r" b="b"/>
              <a:pathLst>
                <a:path w="11429" h="46989">
                  <a:moveTo>
                    <a:pt x="11179" y="0"/>
                  </a:moveTo>
                  <a:lnTo>
                    <a:pt x="8218" y="9736"/>
                  </a:lnTo>
                  <a:lnTo>
                    <a:pt x="6066" y="17856"/>
                  </a:lnTo>
                  <a:lnTo>
                    <a:pt x="3676" y="28747"/>
                  </a:lnTo>
                  <a:lnTo>
                    <a:pt x="0" y="46794"/>
                  </a:lnTo>
                </a:path>
              </a:pathLst>
            </a:custGeom>
            <a:ln w="34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552135" y="2519581"/>
              <a:ext cx="11430" cy="74295"/>
            </a:xfrm>
            <a:custGeom>
              <a:avLst/>
              <a:gdLst/>
              <a:ahLst/>
              <a:cxnLst/>
              <a:rect l="l" t="t" r="r" b="b"/>
              <a:pathLst>
                <a:path w="11429" h="74294">
                  <a:moveTo>
                    <a:pt x="11362" y="0"/>
                  </a:moveTo>
                  <a:lnTo>
                    <a:pt x="7682" y="18477"/>
                  </a:lnTo>
                  <a:lnTo>
                    <a:pt x="5272" y="32373"/>
                  </a:lnTo>
                  <a:lnTo>
                    <a:pt x="3067" y="48653"/>
                  </a:lnTo>
                  <a:lnTo>
                    <a:pt x="0" y="74279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544030" y="2593860"/>
              <a:ext cx="8255" cy="93980"/>
            </a:xfrm>
            <a:custGeom>
              <a:avLst/>
              <a:gdLst/>
              <a:ahLst/>
              <a:cxnLst/>
              <a:rect l="l" t="t" r="r" b="b"/>
              <a:pathLst>
                <a:path w="8254" h="93980">
                  <a:moveTo>
                    <a:pt x="8104" y="0"/>
                  </a:moveTo>
                  <a:lnTo>
                    <a:pt x="5088" y="25925"/>
                  </a:lnTo>
                  <a:lnTo>
                    <a:pt x="3239" y="44297"/>
                  </a:lnTo>
                  <a:lnTo>
                    <a:pt x="1796" y="63875"/>
                  </a:lnTo>
                  <a:lnTo>
                    <a:pt x="0" y="93416"/>
                  </a:lnTo>
                </a:path>
              </a:pathLst>
            </a:custGeom>
            <a:ln w="31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540078" y="2687277"/>
              <a:ext cx="4445" cy="97790"/>
            </a:xfrm>
            <a:custGeom>
              <a:avLst/>
              <a:gdLst/>
              <a:ahLst/>
              <a:cxnLst/>
              <a:rect l="l" t="t" r="r" b="b"/>
              <a:pathLst>
                <a:path w="4445" h="97789">
                  <a:moveTo>
                    <a:pt x="3951" y="0"/>
                  </a:moveTo>
                  <a:lnTo>
                    <a:pt x="2220" y="29601"/>
                  </a:lnTo>
                  <a:lnTo>
                    <a:pt x="1231" y="49604"/>
                  </a:lnTo>
                  <a:lnTo>
                    <a:pt x="615" y="69129"/>
                  </a:lnTo>
                  <a:lnTo>
                    <a:pt x="0" y="97300"/>
                  </a:lnTo>
                </a:path>
              </a:pathLst>
            </a:custGeom>
            <a:ln w="29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538471" y="2784577"/>
              <a:ext cx="1905" cy="83185"/>
            </a:xfrm>
            <a:custGeom>
              <a:avLst/>
              <a:gdLst/>
              <a:ahLst/>
              <a:cxnLst/>
              <a:rect l="l" t="t" r="r" b="b"/>
              <a:pathLst>
                <a:path w="1904" h="83185">
                  <a:moveTo>
                    <a:pt x="1606" y="0"/>
                  </a:moveTo>
                  <a:lnTo>
                    <a:pt x="1028" y="27948"/>
                  </a:lnTo>
                  <a:lnTo>
                    <a:pt x="668" y="45923"/>
                  </a:lnTo>
                  <a:lnTo>
                    <a:pt x="375" y="61717"/>
                  </a:lnTo>
                  <a:lnTo>
                    <a:pt x="0" y="83122"/>
                  </a:lnTo>
                </a:path>
              </a:pathLst>
            </a:custGeom>
            <a:ln w="28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534633" y="2867699"/>
              <a:ext cx="4445" cy="55244"/>
            </a:xfrm>
            <a:custGeom>
              <a:avLst/>
              <a:gdLst/>
              <a:ahLst/>
              <a:cxnLst/>
              <a:rect l="l" t="t" r="r" b="b"/>
              <a:pathLst>
                <a:path w="4445" h="55244">
                  <a:moveTo>
                    <a:pt x="3838" y="0"/>
                  </a:moveTo>
                  <a:lnTo>
                    <a:pt x="3427" y="20964"/>
                  </a:lnTo>
                  <a:lnTo>
                    <a:pt x="2891" y="33678"/>
                  </a:lnTo>
                  <a:lnTo>
                    <a:pt x="1868" y="43296"/>
                  </a:lnTo>
                  <a:lnTo>
                    <a:pt x="0" y="54970"/>
                  </a:lnTo>
                </a:path>
              </a:pathLst>
            </a:custGeom>
            <a:ln w="29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523056" y="2922669"/>
              <a:ext cx="12065" cy="20320"/>
            </a:xfrm>
            <a:custGeom>
              <a:avLst/>
              <a:gdLst/>
              <a:ahLst/>
              <a:cxnLst/>
              <a:rect l="l" t="t" r="r" b="b"/>
              <a:pathLst>
                <a:path w="12065" h="20319">
                  <a:moveTo>
                    <a:pt x="11576" y="0"/>
                  </a:moveTo>
                  <a:lnTo>
                    <a:pt x="8360" y="19226"/>
                  </a:lnTo>
                  <a:lnTo>
                    <a:pt x="0" y="20167"/>
                  </a:lnTo>
                </a:path>
              </a:pathLst>
            </a:custGeom>
            <a:ln w="30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500556" y="2929331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69">
                  <a:moveTo>
                    <a:pt x="22500" y="13506"/>
                  </a:moveTo>
                  <a:lnTo>
                    <a:pt x="17445" y="13824"/>
                  </a:lnTo>
                  <a:lnTo>
                    <a:pt x="13417" y="12524"/>
                  </a:lnTo>
                  <a:lnTo>
                    <a:pt x="8305" y="8338"/>
                  </a:lnTo>
                  <a:lnTo>
                    <a:pt x="0" y="0"/>
                  </a:lnTo>
                </a:path>
              </a:pathLst>
            </a:custGeom>
            <a:ln w="32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468833" y="2890995"/>
              <a:ext cx="31750" cy="38735"/>
            </a:xfrm>
            <a:custGeom>
              <a:avLst/>
              <a:gdLst/>
              <a:ahLst/>
              <a:cxnLst/>
              <a:rect l="l" t="t" r="r" b="b"/>
              <a:pathLst>
                <a:path w="31750" h="38735">
                  <a:moveTo>
                    <a:pt x="31722" y="38335"/>
                  </a:moveTo>
                  <a:lnTo>
                    <a:pt x="23274" y="29609"/>
                  </a:lnTo>
                  <a:lnTo>
                    <a:pt x="17153" y="22707"/>
                  </a:lnTo>
                  <a:lnTo>
                    <a:pt x="10386" y="14035"/>
                  </a:lnTo>
                  <a:lnTo>
                    <a:pt x="0" y="0"/>
                  </a:lnTo>
                </a:path>
              </a:pathLst>
            </a:custGeom>
            <a:ln w="33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435538" y="2840856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294" y="50138"/>
                  </a:moveTo>
                  <a:lnTo>
                    <a:pt x="22883" y="35918"/>
                  </a:lnTo>
                  <a:lnTo>
                    <a:pt x="15944" y="25956"/>
                  </a:lnTo>
                  <a:lnTo>
                    <a:pt x="9357" y="15550"/>
                  </a:lnTo>
                  <a:lnTo>
                    <a:pt x="0" y="0"/>
                  </a:lnTo>
                </a:path>
              </a:pathLst>
            </a:custGeom>
            <a:ln w="32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412126" y="2792780"/>
              <a:ext cx="23495" cy="48260"/>
            </a:xfrm>
            <a:custGeom>
              <a:avLst/>
              <a:gdLst/>
              <a:ahLst/>
              <a:cxnLst/>
              <a:rect l="l" t="t" r="r" b="b"/>
              <a:pathLst>
                <a:path w="23495" h="48260">
                  <a:moveTo>
                    <a:pt x="23412" y="48076"/>
                  </a:moveTo>
                  <a:lnTo>
                    <a:pt x="14209" y="32558"/>
                  </a:lnTo>
                  <a:lnTo>
                    <a:pt x="8702" y="22377"/>
                  </a:lnTo>
                  <a:lnTo>
                    <a:pt x="4697" y="13027"/>
                  </a:lnTo>
                  <a:lnTo>
                    <a:pt x="0" y="0"/>
                  </a:lnTo>
                </a:path>
              </a:pathLst>
            </a:custGeom>
            <a:ln w="31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405971" y="2756859"/>
              <a:ext cx="6350" cy="36195"/>
            </a:xfrm>
            <a:custGeom>
              <a:avLst/>
              <a:gdLst/>
              <a:ahLst/>
              <a:cxnLst/>
              <a:rect l="l" t="t" r="r" b="b"/>
              <a:pathLst>
                <a:path w="6350" h="36194">
                  <a:moveTo>
                    <a:pt x="6154" y="35921"/>
                  </a:moveTo>
                  <a:lnTo>
                    <a:pt x="1775" y="23083"/>
                  </a:lnTo>
                  <a:lnTo>
                    <a:pt x="0" y="15062"/>
                  </a:lnTo>
                  <a:lnTo>
                    <a:pt x="545" y="8490"/>
                  </a:lnTo>
                  <a:lnTo>
                    <a:pt x="3128" y="0"/>
                  </a:lnTo>
                </a:path>
              </a:pathLst>
            </a:custGeom>
            <a:ln w="31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409100" y="2736879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80"/>
                  </a:moveTo>
                  <a:lnTo>
                    <a:pt x="2965" y="11738"/>
                  </a:lnTo>
                  <a:lnTo>
                    <a:pt x="6193" y="6910"/>
                  </a:lnTo>
                  <a:lnTo>
                    <a:pt x="11697" y="3621"/>
                  </a:lnTo>
                  <a:lnTo>
                    <a:pt x="21494" y="0"/>
                  </a:lnTo>
                </a:path>
              </a:pathLst>
            </a:custGeom>
            <a:ln w="32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430594" y="2731270"/>
              <a:ext cx="41275" cy="5715"/>
            </a:xfrm>
            <a:custGeom>
              <a:avLst/>
              <a:gdLst/>
              <a:ahLst/>
              <a:cxnLst/>
              <a:rect l="l" t="t" r="r" b="b"/>
              <a:pathLst>
                <a:path w="41275" h="5714">
                  <a:moveTo>
                    <a:pt x="0" y="5609"/>
                  </a:moveTo>
                  <a:lnTo>
                    <a:pt x="10096" y="2214"/>
                  </a:lnTo>
                  <a:lnTo>
                    <a:pt x="17699" y="515"/>
                  </a:lnTo>
                  <a:lnTo>
                    <a:pt x="26623" y="0"/>
                  </a:lnTo>
                  <a:lnTo>
                    <a:pt x="40682" y="157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6" name="object 296"/>
          <p:cNvGrpSpPr/>
          <p:nvPr/>
        </p:nvGrpSpPr>
        <p:grpSpPr>
          <a:xfrm>
            <a:off x="593878" y="2986009"/>
            <a:ext cx="473709" cy="339725"/>
            <a:chOff x="593878" y="2986009"/>
            <a:chExt cx="473709" cy="339725"/>
          </a:xfrm>
        </p:grpSpPr>
        <p:sp>
          <p:nvSpPr>
            <p:cNvPr id="297" name="object 297"/>
            <p:cNvSpPr/>
            <p:nvPr/>
          </p:nvSpPr>
          <p:spPr>
            <a:xfrm>
              <a:off x="675888" y="300886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286"/>
                  </a:moveTo>
                  <a:lnTo>
                    <a:pt x="17806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72627" y="3004549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09" h="4444">
                  <a:moveTo>
                    <a:pt x="3261" y="4318"/>
                  </a:moveTo>
                  <a:lnTo>
                    <a:pt x="1143" y="1171"/>
                  </a:lnTo>
                  <a:lnTo>
                    <a:pt x="0" y="0"/>
                  </a:lnTo>
                </a:path>
              </a:pathLst>
            </a:custGeom>
            <a:ln w="348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70548" y="300337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079" y="1171"/>
                  </a:moveTo>
                  <a:lnTo>
                    <a:pt x="935" y="0"/>
                  </a:lnTo>
                  <a:lnTo>
                    <a:pt x="0" y="2345"/>
                  </a:lnTo>
                </a:path>
              </a:pathLst>
            </a:custGeom>
            <a:ln w="34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69536" y="3005724"/>
              <a:ext cx="1270" cy="12065"/>
            </a:xfrm>
            <a:custGeom>
              <a:avLst/>
              <a:gdLst/>
              <a:ahLst/>
              <a:cxnLst/>
              <a:rect l="l" t="t" r="r" b="b"/>
              <a:pathLst>
                <a:path w="1270" h="12064">
                  <a:moveTo>
                    <a:pt x="1012" y="0"/>
                  </a:moveTo>
                  <a:lnTo>
                    <a:pt x="76" y="2346"/>
                  </a:lnTo>
                  <a:lnTo>
                    <a:pt x="0" y="11643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69516" y="301736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39">
                  <a:moveTo>
                    <a:pt x="19" y="0"/>
                  </a:moveTo>
                  <a:lnTo>
                    <a:pt x="0" y="5659"/>
                  </a:lnTo>
                  <a:lnTo>
                    <a:pt x="148" y="10408"/>
                  </a:lnTo>
                  <a:lnTo>
                    <a:pt x="605" y="16826"/>
                  </a:lnTo>
                  <a:lnTo>
                    <a:pt x="1509" y="27489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71025" y="3044856"/>
              <a:ext cx="5715" cy="44450"/>
            </a:xfrm>
            <a:custGeom>
              <a:avLst/>
              <a:gdLst/>
              <a:ahLst/>
              <a:cxnLst/>
              <a:rect l="l" t="t" r="r" b="b"/>
              <a:pathLst>
                <a:path w="5715" h="44450">
                  <a:moveTo>
                    <a:pt x="0" y="0"/>
                  </a:moveTo>
                  <a:lnTo>
                    <a:pt x="966" y="10920"/>
                  </a:lnTo>
                  <a:lnTo>
                    <a:pt x="1862" y="19140"/>
                  </a:lnTo>
                  <a:lnTo>
                    <a:pt x="3203" y="28784"/>
                  </a:lnTo>
                  <a:lnTo>
                    <a:pt x="5506" y="43973"/>
                  </a:lnTo>
                </a:path>
              </a:pathLst>
            </a:custGeom>
            <a:ln w="33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76531" y="3088830"/>
              <a:ext cx="8890" cy="53340"/>
            </a:xfrm>
            <a:custGeom>
              <a:avLst/>
              <a:gdLst/>
              <a:ahLst/>
              <a:cxnLst/>
              <a:rect l="l" t="t" r="r" b="b"/>
              <a:pathLst>
                <a:path w="8890" h="53339">
                  <a:moveTo>
                    <a:pt x="0" y="0"/>
                  </a:moveTo>
                  <a:lnTo>
                    <a:pt x="2351" y="15332"/>
                  </a:lnTo>
                  <a:lnTo>
                    <a:pt x="4038" y="25977"/>
                  </a:lnTo>
                  <a:lnTo>
                    <a:pt x="5874" y="36917"/>
                  </a:lnTo>
                  <a:lnTo>
                    <a:pt x="8670" y="53133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44657" y="317219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802" y="114"/>
                  </a:moveTo>
                  <a:lnTo>
                    <a:pt x="40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20866" y="3168042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4">
                  <a:moveTo>
                    <a:pt x="23791" y="4155"/>
                  </a:moveTo>
                  <a:lnTo>
                    <a:pt x="5995" y="1294"/>
                  </a:lnTo>
                  <a:lnTo>
                    <a:pt x="0" y="0"/>
                  </a:lnTo>
                </a:path>
              </a:pathLst>
            </a:custGeom>
            <a:ln w="345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12922" y="3165166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4" h="3175">
                  <a:moveTo>
                    <a:pt x="7944" y="2875"/>
                  </a:moveTo>
                  <a:lnTo>
                    <a:pt x="1949" y="1581"/>
                  </a:lnTo>
                  <a:lnTo>
                    <a:pt x="0" y="0"/>
                  </a:lnTo>
                </a:path>
              </a:pathLst>
            </a:custGeom>
            <a:ln w="34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10972" y="3161869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1949" y="3297"/>
                  </a:moveTo>
                  <a:lnTo>
                    <a:pt x="0" y="1715"/>
                  </a:lnTo>
                  <a:lnTo>
                    <a:pt x="7292" y="0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18265" y="3158430"/>
              <a:ext cx="26670" cy="3810"/>
            </a:xfrm>
            <a:custGeom>
              <a:avLst/>
              <a:gdLst/>
              <a:ahLst/>
              <a:cxnLst/>
              <a:rect l="l" t="t" r="r" b="b"/>
              <a:pathLst>
                <a:path w="26670" h="3810">
                  <a:moveTo>
                    <a:pt x="0" y="3438"/>
                  </a:moveTo>
                  <a:lnTo>
                    <a:pt x="4518" y="2420"/>
                  </a:lnTo>
                  <a:lnTo>
                    <a:pt x="8796" y="1722"/>
                  </a:lnTo>
                  <a:lnTo>
                    <a:pt x="15329" y="1023"/>
                  </a:lnTo>
                  <a:lnTo>
                    <a:pt x="26613" y="0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44879" y="3155277"/>
              <a:ext cx="48895" cy="3175"/>
            </a:xfrm>
            <a:custGeom>
              <a:avLst/>
              <a:gdLst/>
              <a:ahLst/>
              <a:cxnLst/>
              <a:rect l="l" t="t" r="r" b="b"/>
              <a:pathLst>
                <a:path w="48895" h="3175">
                  <a:moveTo>
                    <a:pt x="0" y="3153"/>
                  </a:moveTo>
                  <a:lnTo>
                    <a:pt x="11622" y="2135"/>
                  </a:lnTo>
                  <a:lnTo>
                    <a:pt x="20527" y="1467"/>
                  </a:lnTo>
                  <a:lnTo>
                    <a:pt x="31243" y="854"/>
                  </a:lnTo>
                  <a:lnTo>
                    <a:pt x="48297" y="0"/>
                  </a:lnTo>
                </a:path>
              </a:pathLst>
            </a:custGeom>
            <a:ln w="34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93176" y="3153014"/>
              <a:ext cx="61594" cy="2540"/>
            </a:xfrm>
            <a:custGeom>
              <a:avLst/>
              <a:gdLst/>
              <a:ahLst/>
              <a:cxnLst/>
              <a:rect l="l" t="t" r="r" b="b"/>
              <a:pathLst>
                <a:path w="61595" h="2539">
                  <a:moveTo>
                    <a:pt x="0" y="2262"/>
                  </a:moveTo>
                  <a:lnTo>
                    <a:pt x="17260" y="1422"/>
                  </a:lnTo>
                  <a:lnTo>
                    <a:pt x="29422" y="907"/>
                  </a:lnTo>
                  <a:lnTo>
                    <a:pt x="42252" y="503"/>
                  </a:lnTo>
                  <a:lnTo>
                    <a:pt x="61519" y="0"/>
                  </a:lnTo>
                </a:path>
              </a:pathLst>
            </a:custGeom>
            <a:ln w="32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54695" y="3151933"/>
              <a:ext cx="60960" cy="1270"/>
            </a:xfrm>
            <a:custGeom>
              <a:avLst/>
              <a:gdLst/>
              <a:ahLst/>
              <a:cxnLst/>
              <a:rect l="l" t="t" r="r" b="b"/>
              <a:pathLst>
                <a:path w="60959" h="1269">
                  <a:moveTo>
                    <a:pt x="0" y="1081"/>
                  </a:moveTo>
                  <a:lnTo>
                    <a:pt x="19256" y="596"/>
                  </a:lnTo>
                  <a:lnTo>
                    <a:pt x="32017" y="322"/>
                  </a:lnTo>
                  <a:lnTo>
                    <a:pt x="43991" y="157"/>
                  </a:lnTo>
                  <a:lnTo>
                    <a:pt x="60886" y="0"/>
                  </a:lnTo>
                </a:path>
              </a:pathLst>
            </a:custGeom>
            <a:ln w="31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15582" y="3151933"/>
              <a:ext cx="71755" cy="635"/>
            </a:xfrm>
            <a:custGeom>
              <a:avLst/>
              <a:gdLst/>
              <a:ahLst/>
              <a:cxnLst/>
              <a:rect l="l" t="t" r="r" b="b"/>
              <a:pathLst>
                <a:path w="71755" h="635">
                  <a:moveTo>
                    <a:pt x="-15761" y="184"/>
                  </a:moveTo>
                  <a:lnTo>
                    <a:pt x="87118" y="184"/>
                  </a:lnTo>
                </a:path>
              </a:pathLst>
            </a:custGeom>
            <a:ln w="31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56997" y="307087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114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50466" y="3068778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6530" y="2094"/>
                  </a:moveTo>
                  <a:lnTo>
                    <a:pt x="1951" y="206"/>
                  </a:lnTo>
                  <a:lnTo>
                    <a:pt x="0" y="0"/>
                  </a:lnTo>
                </a:path>
              </a:pathLst>
            </a:custGeom>
            <a:ln w="34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46920" y="306857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545" y="206"/>
                  </a:moveTo>
                  <a:lnTo>
                    <a:pt x="1594" y="0"/>
                  </a:lnTo>
                  <a:lnTo>
                    <a:pt x="0" y="186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45326" y="3070432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5" h="8889">
                  <a:moveTo>
                    <a:pt x="1594" y="0"/>
                  </a:moveTo>
                  <a:lnTo>
                    <a:pt x="0" y="1861"/>
                  </a:lnTo>
                  <a:lnTo>
                    <a:pt x="120" y="8418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45447" y="307885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0" y="0"/>
                  </a:moveTo>
                  <a:lnTo>
                    <a:pt x="120" y="6557"/>
                  </a:lnTo>
                  <a:lnTo>
                    <a:pt x="3097" y="19084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48544" y="3097934"/>
              <a:ext cx="28575" cy="111125"/>
            </a:xfrm>
            <a:custGeom>
              <a:avLst/>
              <a:gdLst/>
              <a:ahLst/>
              <a:cxnLst/>
              <a:rect l="l" t="t" r="r" b="b"/>
              <a:pathLst>
                <a:path w="28575" h="111125">
                  <a:moveTo>
                    <a:pt x="0" y="0"/>
                  </a:moveTo>
                  <a:lnTo>
                    <a:pt x="13485" y="52974"/>
                  </a:lnTo>
                  <a:lnTo>
                    <a:pt x="20928" y="82153"/>
                  </a:lnTo>
                  <a:lnTo>
                    <a:pt x="24982" y="97905"/>
                  </a:lnTo>
                  <a:lnTo>
                    <a:pt x="28300" y="110598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76845" y="3208533"/>
              <a:ext cx="9525" cy="33655"/>
            </a:xfrm>
            <a:custGeom>
              <a:avLst/>
              <a:gdLst/>
              <a:ahLst/>
              <a:cxnLst/>
              <a:rect l="l" t="t" r="r" b="b"/>
              <a:pathLst>
                <a:path w="9525" h="33655">
                  <a:moveTo>
                    <a:pt x="0" y="0"/>
                  </a:moveTo>
                  <a:lnTo>
                    <a:pt x="3015" y="11484"/>
                  </a:lnTo>
                  <a:lnTo>
                    <a:pt x="4952" y="18779"/>
                  </a:lnTo>
                  <a:lnTo>
                    <a:pt x="6649" y="25006"/>
                  </a:lnTo>
                  <a:lnTo>
                    <a:pt x="8945" y="33284"/>
                  </a:lnTo>
                </a:path>
              </a:pathLst>
            </a:custGeom>
            <a:ln w="32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85790" y="3241817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5">
                  <a:moveTo>
                    <a:pt x="0" y="0"/>
                  </a:moveTo>
                  <a:lnTo>
                    <a:pt x="3832" y="13790"/>
                  </a:lnTo>
                  <a:lnTo>
                    <a:pt x="6018" y="19657"/>
                  </a:lnTo>
                </a:path>
              </a:pathLst>
            </a:custGeom>
            <a:ln w="32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91808" y="3261475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0" y="0"/>
                  </a:moveTo>
                  <a:lnTo>
                    <a:pt x="2185" y="5867"/>
                  </a:lnTo>
                  <a:lnTo>
                    <a:pt x="3257" y="2832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95065" y="3228364"/>
              <a:ext cx="5715" cy="36195"/>
            </a:xfrm>
            <a:custGeom>
              <a:avLst/>
              <a:gdLst/>
              <a:ahLst/>
              <a:cxnLst/>
              <a:rect l="l" t="t" r="r" b="b"/>
              <a:pathLst>
                <a:path w="5715" h="36195">
                  <a:moveTo>
                    <a:pt x="0" y="35942"/>
                  </a:moveTo>
                  <a:lnTo>
                    <a:pt x="1869" y="22440"/>
                  </a:lnTo>
                  <a:lnTo>
                    <a:pt x="3076" y="14195"/>
                  </a:lnTo>
                  <a:lnTo>
                    <a:pt x="4145" y="7838"/>
                  </a:lnTo>
                  <a:lnTo>
                    <a:pt x="5603" y="0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00668" y="3202873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19" h="26035">
                  <a:moveTo>
                    <a:pt x="0" y="25491"/>
                  </a:moveTo>
                  <a:lnTo>
                    <a:pt x="1487" y="17816"/>
                  </a:lnTo>
                  <a:lnTo>
                    <a:pt x="2767" y="12602"/>
                  </a:lnTo>
                  <a:lnTo>
                    <a:pt x="4545" y="7460"/>
                  </a:lnTo>
                  <a:lnTo>
                    <a:pt x="7526" y="0"/>
                  </a:lnTo>
                </a:path>
              </a:pathLst>
            </a:custGeom>
            <a:ln w="33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08195" y="3180546"/>
              <a:ext cx="14604" cy="22860"/>
            </a:xfrm>
            <a:custGeom>
              <a:avLst/>
              <a:gdLst/>
              <a:ahLst/>
              <a:cxnLst/>
              <a:rect l="l" t="t" r="r" b="b"/>
              <a:pathLst>
                <a:path w="14605" h="22860">
                  <a:moveTo>
                    <a:pt x="0" y="22326"/>
                  </a:moveTo>
                  <a:lnTo>
                    <a:pt x="3084" y="14915"/>
                  </a:lnTo>
                  <a:lnTo>
                    <a:pt x="5581" y="10119"/>
                  </a:lnTo>
                  <a:lnTo>
                    <a:pt x="8812" y="5845"/>
                  </a:lnTo>
                  <a:lnTo>
                    <a:pt x="14100" y="0"/>
                  </a:lnTo>
                </a:path>
              </a:pathLst>
            </a:custGeom>
            <a:ln w="33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22296" y="3165522"/>
              <a:ext cx="22860" cy="15240"/>
            </a:xfrm>
            <a:custGeom>
              <a:avLst/>
              <a:gdLst/>
              <a:ahLst/>
              <a:cxnLst/>
              <a:rect l="l" t="t" r="r" b="b"/>
              <a:pathLst>
                <a:path w="22859" h="15239">
                  <a:moveTo>
                    <a:pt x="0" y="15024"/>
                  </a:moveTo>
                  <a:lnTo>
                    <a:pt x="5422" y="9293"/>
                  </a:lnTo>
                  <a:lnTo>
                    <a:pt x="9594" y="5818"/>
                  </a:lnTo>
                  <a:lnTo>
                    <a:pt x="14642" y="3190"/>
                  </a:lnTo>
                  <a:lnTo>
                    <a:pt x="22696" y="0"/>
                  </a:lnTo>
                </a:path>
              </a:pathLst>
            </a:custGeom>
            <a:ln w="33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44992" y="3161020"/>
              <a:ext cx="28575" cy="5080"/>
            </a:xfrm>
            <a:custGeom>
              <a:avLst/>
              <a:gdLst/>
              <a:ahLst/>
              <a:cxnLst/>
              <a:rect l="l" t="t" r="r" b="b"/>
              <a:pathLst>
                <a:path w="28575" h="5080">
                  <a:moveTo>
                    <a:pt x="0" y="4501"/>
                  </a:moveTo>
                  <a:lnTo>
                    <a:pt x="8140" y="1489"/>
                  </a:lnTo>
                  <a:lnTo>
                    <a:pt x="13800" y="103"/>
                  </a:lnTo>
                  <a:lnTo>
                    <a:pt x="19631" y="0"/>
                  </a:lnTo>
                  <a:lnTo>
                    <a:pt x="28285" y="836"/>
                  </a:lnTo>
                </a:path>
              </a:pathLst>
            </a:custGeom>
            <a:ln w="33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73278" y="3161856"/>
              <a:ext cx="27305" cy="10795"/>
            </a:xfrm>
            <a:custGeom>
              <a:avLst/>
              <a:gdLst/>
              <a:ahLst/>
              <a:cxnLst/>
              <a:rect l="l" t="t" r="r" b="b"/>
              <a:pathLst>
                <a:path w="27305" h="10794">
                  <a:moveTo>
                    <a:pt x="0" y="0"/>
                  </a:moveTo>
                  <a:lnTo>
                    <a:pt x="8631" y="1052"/>
                  </a:lnTo>
                  <a:lnTo>
                    <a:pt x="14305" y="2470"/>
                  </a:lnTo>
                  <a:lnTo>
                    <a:pt x="19537" y="5211"/>
                  </a:lnTo>
                  <a:lnTo>
                    <a:pt x="26845" y="10236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00123" y="3172093"/>
              <a:ext cx="20955" cy="23495"/>
            </a:xfrm>
            <a:custGeom>
              <a:avLst/>
              <a:gdLst/>
              <a:ahLst/>
              <a:cxnLst/>
              <a:rect l="l" t="t" r="r" b="b"/>
              <a:pathLst>
                <a:path w="20955" h="23494">
                  <a:moveTo>
                    <a:pt x="0" y="0"/>
                  </a:moveTo>
                  <a:lnTo>
                    <a:pt x="7213" y="5225"/>
                  </a:lnTo>
                  <a:lnTo>
                    <a:pt x="11788" y="9363"/>
                  </a:lnTo>
                  <a:lnTo>
                    <a:pt x="15676" y="14573"/>
                  </a:lnTo>
                  <a:lnTo>
                    <a:pt x="20831" y="23012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20955" y="3195105"/>
              <a:ext cx="13970" cy="31750"/>
            </a:xfrm>
            <a:custGeom>
              <a:avLst/>
              <a:gdLst/>
              <a:ahLst/>
              <a:cxnLst/>
              <a:rect l="l" t="t" r="r" b="b"/>
              <a:pathLst>
                <a:path w="13969" h="31750">
                  <a:moveTo>
                    <a:pt x="0" y="0"/>
                  </a:moveTo>
                  <a:lnTo>
                    <a:pt x="5044" y="8573"/>
                  </a:lnTo>
                  <a:lnTo>
                    <a:pt x="8163" y="14723"/>
                  </a:lnTo>
                  <a:lnTo>
                    <a:pt x="10649" y="21413"/>
                  </a:lnTo>
                  <a:lnTo>
                    <a:pt x="13796" y="31607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34751" y="3226713"/>
              <a:ext cx="8255" cy="34290"/>
            </a:xfrm>
            <a:custGeom>
              <a:avLst/>
              <a:gdLst/>
              <a:ahLst/>
              <a:cxnLst/>
              <a:rect l="l" t="t" r="r" b="b"/>
              <a:pathLst>
                <a:path w="8255" h="34289">
                  <a:moveTo>
                    <a:pt x="0" y="0"/>
                  </a:moveTo>
                  <a:lnTo>
                    <a:pt x="3055" y="10228"/>
                  </a:lnTo>
                  <a:lnTo>
                    <a:pt x="4908" y="17156"/>
                  </a:lnTo>
                  <a:lnTo>
                    <a:pt x="6307" y="23953"/>
                  </a:lnTo>
                  <a:lnTo>
                    <a:pt x="8004" y="33786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42755" y="3260499"/>
              <a:ext cx="4445" cy="29209"/>
            </a:xfrm>
            <a:custGeom>
              <a:avLst/>
              <a:gdLst/>
              <a:ahLst/>
              <a:cxnLst/>
              <a:rect l="l" t="t" r="r" b="b"/>
              <a:pathLst>
                <a:path w="4444" h="29210">
                  <a:moveTo>
                    <a:pt x="0" y="0"/>
                  </a:moveTo>
                  <a:lnTo>
                    <a:pt x="1639" y="9759"/>
                  </a:lnTo>
                  <a:lnTo>
                    <a:pt x="2635" y="16047"/>
                  </a:lnTo>
                  <a:lnTo>
                    <a:pt x="3395" y="21595"/>
                  </a:lnTo>
                  <a:lnTo>
                    <a:pt x="4322" y="29133"/>
                  </a:lnTo>
                </a:path>
              </a:pathLst>
            </a:custGeom>
            <a:ln w="32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47077" y="3289632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5">
                  <a:moveTo>
                    <a:pt x="0" y="0"/>
                  </a:moveTo>
                  <a:lnTo>
                    <a:pt x="1528" y="12590"/>
                  </a:lnTo>
                  <a:lnTo>
                    <a:pt x="3728" y="19506"/>
                  </a:lnTo>
                </a:path>
              </a:pathLst>
            </a:custGeom>
            <a:ln w="32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3" name="object 33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28683" y="3106799"/>
            <a:ext cx="226511" cy="236050"/>
          </a:xfrm>
          <a:prstGeom prst="rect">
            <a:avLst/>
          </a:prstGeom>
        </p:spPr>
      </p:pic>
      <p:grpSp>
        <p:nvGrpSpPr>
          <p:cNvPr id="334" name="object 334"/>
          <p:cNvGrpSpPr/>
          <p:nvPr/>
        </p:nvGrpSpPr>
        <p:grpSpPr>
          <a:xfrm>
            <a:off x="685421" y="2994412"/>
            <a:ext cx="46990" cy="310515"/>
            <a:chOff x="685421" y="2994412"/>
            <a:chExt cx="46990" cy="310515"/>
          </a:xfrm>
        </p:grpSpPr>
        <p:sp>
          <p:nvSpPr>
            <p:cNvPr id="335" name="object 335"/>
            <p:cNvSpPr/>
            <p:nvPr/>
          </p:nvSpPr>
          <p:spPr>
            <a:xfrm>
              <a:off x="708505" y="302185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06530" y="3013370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89">
                  <a:moveTo>
                    <a:pt x="1974" y="8487"/>
                  </a:moveTo>
                  <a:lnTo>
                    <a:pt x="771" y="1620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04951" y="301174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79" y="1620"/>
                  </a:moveTo>
                  <a:lnTo>
                    <a:pt x="807" y="0"/>
                  </a:lnTo>
                  <a:lnTo>
                    <a:pt x="0" y="2884"/>
                  </a:lnTo>
                </a:path>
              </a:pathLst>
            </a:custGeom>
            <a:ln w="34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03563" y="3014633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4" h="13969">
                  <a:moveTo>
                    <a:pt x="1388" y="0"/>
                  </a:moveTo>
                  <a:lnTo>
                    <a:pt x="580" y="2884"/>
                  </a:lnTo>
                  <a:lnTo>
                    <a:pt x="0" y="13556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02704" y="3028190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70" h="31114">
                  <a:moveTo>
                    <a:pt x="858" y="0"/>
                  </a:moveTo>
                  <a:lnTo>
                    <a:pt x="518" y="6483"/>
                  </a:lnTo>
                  <a:lnTo>
                    <a:pt x="315" y="11847"/>
                  </a:lnTo>
                  <a:lnTo>
                    <a:pt x="169" y="18971"/>
                  </a:lnTo>
                  <a:lnTo>
                    <a:pt x="0" y="30739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02457" y="3058929"/>
              <a:ext cx="635" cy="106680"/>
            </a:xfrm>
            <a:custGeom>
              <a:avLst/>
              <a:gdLst/>
              <a:ahLst/>
              <a:cxnLst/>
              <a:rect l="l" t="t" r="r" b="b"/>
              <a:pathLst>
                <a:path w="634" h="106680">
                  <a:moveTo>
                    <a:pt x="131" y="-16258"/>
                  </a:moveTo>
                  <a:lnTo>
                    <a:pt x="131" y="122414"/>
                  </a:lnTo>
                </a:path>
              </a:pathLst>
            </a:custGeom>
            <a:ln w="32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02721" y="3165085"/>
              <a:ext cx="2540" cy="57150"/>
            </a:xfrm>
            <a:custGeom>
              <a:avLst/>
              <a:gdLst/>
              <a:ahLst/>
              <a:cxnLst/>
              <a:rect l="l" t="t" r="r" b="b"/>
              <a:pathLst>
                <a:path w="2540" h="57150">
                  <a:moveTo>
                    <a:pt x="0" y="0"/>
                  </a:moveTo>
                  <a:lnTo>
                    <a:pt x="226" y="18025"/>
                  </a:lnTo>
                  <a:lnTo>
                    <a:pt x="504" y="29979"/>
                  </a:lnTo>
                  <a:lnTo>
                    <a:pt x="1016" y="41213"/>
                  </a:lnTo>
                  <a:lnTo>
                    <a:pt x="1944" y="57078"/>
                  </a:lnTo>
                </a:path>
              </a:pathLst>
            </a:custGeom>
            <a:ln w="31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04665" y="3222164"/>
              <a:ext cx="5080" cy="43815"/>
            </a:xfrm>
            <a:custGeom>
              <a:avLst/>
              <a:gdLst/>
              <a:ahLst/>
              <a:cxnLst/>
              <a:rect l="l" t="t" r="r" b="b"/>
              <a:pathLst>
                <a:path w="5079" h="43814">
                  <a:moveTo>
                    <a:pt x="0" y="0"/>
                  </a:moveTo>
                  <a:lnTo>
                    <a:pt x="970" y="15655"/>
                  </a:lnTo>
                  <a:lnTo>
                    <a:pt x="1777" y="25424"/>
                  </a:lnTo>
                  <a:lnTo>
                    <a:pt x="2859" y="33401"/>
                  </a:lnTo>
                  <a:lnTo>
                    <a:pt x="4650" y="43681"/>
                  </a:lnTo>
                </a:path>
              </a:pathLst>
            </a:custGeom>
            <a:ln w="31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09316" y="3265845"/>
              <a:ext cx="7620" cy="23495"/>
            </a:xfrm>
            <a:custGeom>
              <a:avLst/>
              <a:gdLst/>
              <a:ahLst/>
              <a:cxnLst/>
              <a:rect l="l" t="t" r="r" b="b"/>
              <a:pathLst>
                <a:path w="7620" h="23495">
                  <a:moveTo>
                    <a:pt x="0" y="0"/>
                  </a:moveTo>
                  <a:lnTo>
                    <a:pt x="3055" y="17061"/>
                  </a:lnTo>
                  <a:lnTo>
                    <a:pt x="7011" y="23194"/>
                  </a:lnTo>
                </a:path>
              </a:pathLst>
            </a:custGeom>
            <a:ln w="31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4" name="object 34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148115" y="3164329"/>
            <a:ext cx="323385" cy="224189"/>
          </a:xfrm>
          <a:prstGeom prst="rect">
            <a:avLst/>
          </a:prstGeom>
        </p:spPr>
      </p:pic>
      <p:grpSp>
        <p:nvGrpSpPr>
          <p:cNvPr id="345" name="object 345"/>
          <p:cNvGrpSpPr/>
          <p:nvPr/>
        </p:nvGrpSpPr>
        <p:grpSpPr>
          <a:xfrm>
            <a:off x="2528545" y="3185102"/>
            <a:ext cx="395605" cy="233045"/>
            <a:chOff x="2528545" y="3185102"/>
            <a:chExt cx="395605" cy="233045"/>
          </a:xfrm>
        </p:grpSpPr>
        <p:pic>
          <p:nvPicPr>
            <p:cNvPr id="346" name="object 34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28545" y="3185102"/>
              <a:ext cx="168043" cy="199914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40946" y="3203740"/>
              <a:ext cx="182847" cy="214133"/>
            </a:xfrm>
            <a:prstGeom prst="rect">
              <a:avLst/>
            </a:prstGeom>
          </p:spPr>
        </p:pic>
      </p:grpSp>
      <p:pic>
        <p:nvPicPr>
          <p:cNvPr id="348" name="object 34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998604" y="3062584"/>
            <a:ext cx="251966" cy="333569"/>
          </a:xfrm>
          <a:prstGeom prst="rect">
            <a:avLst/>
          </a:prstGeom>
        </p:spPr>
      </p:pic>
      <p:grpSp>
        <p:nvGrpSpPr>
          <p:cNvPr id="349" name="object 349"/>
          <p:cNvGrpSpPr/>
          <p:nvPr/>
        </p:nvGrpSpPr>
        <p:grpSpPr>
          <a:xfrm>
            <a:off x="3878567" y="3082010"/>
            <a:ext cx="44450" cy="101600"/>
            <a:chOff x="3878567" y="3082010"/>
            <a:chExt cx="44450" cy="101600"/>
          </a:xfrm>
        </p:grpSpPr>
        <p:sp>
          <p:nvSpPr>
            <p:cNvPr id="350" name="object 350"/>
            <p:cNvSpPr/>
            <p:nvPr/>
          </p:nvSpPr>
          <p:spPr>
            <a:xfrm>
              <a:off x="3896030" y="3131407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4">
                  <a:moveTo>
                    <a:pt x="-17462" y="2064"/>
                  </a:moveTo>
                  <a:lnTo>
                    <a:pt x="17462" y="2064"/>
                  </a:lnTo>
                </a:path>
              </a:pathLst>
            </a:custGeom>
            <a:ln w="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896030" y="3108675"/>
              <a:ext cx="635" cy="22860"/>
            </a:xfrm>
            <a:custGeom>
              <a:avLst/>
              <a:gdLst/>
              <a:ahLst/>
              <a:cxnLst/>
              <a:rect l="l" t="t" r="r" b="b"/>
              <a:pathLst>
                <a:path w="635" h="22860">
                  <a:moveTo>
                    <a:pt x="114" y="-17214"/>
                  </a:moveTo>
                  <a:lnTo>
                    <a:pt x="114" y="39946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896259" y="3100995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5">
                  <a:moveTo>
                    <a:pt x="0" y="7679"/>
                  </a:moveTo>
                  <a:lnTo>
                    <a:pt x="229" y="1872"/>
                  </a:lnTo>
                  <a:lnTo>
                    <a:pt x="743" y="0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897003" y="3099123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0" y="1871"/>
                  </a:moveTo>
                  <a:lnTo>
                    <a:pt x="514" y="0"/>
                  </a:lnTo>
                  <a:lnTo>
                    <a:pt x="1487" y="4647"/>
                  </a:lnTo>
                </a:path>
              </a:pathLst>
            </a:custGeom>
            <a:ln w="34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898491" y="3103770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5">
                  <a:moveTo>
                    <a:pt x="0" y="0"/>
                  </a:moveTo>
                  <a:lnTo>
                    <a:pt x="972" y="4647"/>
                  </a:lnTo>
                  <a:lnTo>
                    <a:pt x="2130" y="14558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900621" y="3118328"/>
              <a:ext cx="5715" cy="48895"/>
            </a:xfrm>
            <a:custGeom>
              <a:avLst/>
              <a:gdLst/>
              <a:ahLst/>
              <a:cxnLst/>
              <a:rect l="l" t="t" r="r" b="b"/>
              <a:pathLst>
                <a:path w="5714" h="48894">
                  <a:moveTo>
                    <a:pt x="0" y="0"/>
                  </a:moveTo>
                  <a:lnTo>
                    <a:pt x="2006" y="20938"/>
                  </a:lnTo>
                  <a:lnTo>
                    <a:pt x="3208" y="32950"/>
                  </a:lnTo>
                  <a:lnTo>
                    <a:pt x="4085" y="40565"/>
                  </a:lnTo>
                  <a:lnTo>
                    <a:pt x="5117" y="48313"/>
                  </a:lnTo>
                </a:path>
              </a:pathLst>
            </a:custGeom>
            <a:ln w="33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6" name="object 3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087052" y="3148124"/>
            <a:ext cx="239968" cy="274533"/>
          </a:xfrm>
          <a:prstGeom prst="rect">
            <a:avLst/>
          </a:prstGeom>
        </p:spPr>
      </p:pic>
      <p:grpSp>
        <p:nvGrpSpPr>
          <p:cNvPr id="357" name="object 357"/>
          <p:cNvGrpSpPr/>
          <p:nvPr/>
        </p:nvGrpSpPr>
        <p:grpSpPr>
          <a:xfrm>
            <a:off x="4439180" y="3166542"/>
            <a:ext cx="592455" cy="269875"/>
            <a:chOff x="4439180" y="3166542"/>
            <a:chExt cx="592455" cy="269875"/>
          </a:xfrm>
        </p:grpSpPr>
        <p:pic>
          <p:nvPicPr>
            <p:cNvPr id="358" name="object 3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39180" y="3170120"/>
              <a:ext cx="190867" cy="260053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651563" y="3166542"/>
              <a:ext cx="379899" cy="269690"/>
            </a:xfrm>
            <a:prstGeom prst="rect">
              <a:avLst/>
            </a:prstGeom>
          </p:spPr>
        </p:pic>
      </p:grpSp>
      <p:grpSp>
        <p:nvGrpSpPr>
          <p:cNvPr id="360" name="object 360"/>
          <p:cNvGrpSpPr/>
          <p:nvPr/>
        </p:nvGrpSpPr>
        <p:grpSpPr>
          <a:xfrm>
            <a:off x="5103105" y="3067075"/>
            <a:ext cx="46355" cy="97155"/>
            <a:chOff x="5103105" y="3067075"/>
            <a:chExt cx="46355" cy="97155"/>
          </a:xfrm>
        </p:grpSpPr>
        <p:sp>
          <p:nvSpPr>
            <p:cNvPr id="361" name="object 361"/>
            <p:cNvSpPr/>
            <p:nvPr/>
          </p:nvSpPr>
          <p:spPr>
            <a:xfrm>
              <a:off x="5131411" y="308640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130838" y="308528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573" y="1116"/>
                  </a:moveTo>
                  <a:lnTo>
                    <a:pt x="573" y="7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129207" y="308451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630" y="772"/>
                  </a:moveTo>
                  <a:lnTo>
                    <a:pt x="1057" y="0"/>
                  </a:lnTo>
                  <a:lnTo>
                    <a:pt x="0" y="2438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126920" y="3086955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4">
                  <a:moveTo>
                    <a:pt x="2287" y="0"/>
                  </a:moveTo>
                  <a:lnTo>
                    <a:pt x="1229" y="2439"/>
                  </a:lnTo>
                  <a:lnTo>
                    <a:pt x="0" y="10486"/>
                  </a:lnTo>
                </a:path>
              </a:pathLst>
            </a:custGeom>
            <a:ln w="34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120079" y="3097442"/>
              <a:ext cx="6985" cy="50165"/>
            </a:xfrm>
            <a:custGeom>
              <a:avLst/>
              <a:gdLst/>
              <a:ahLst/>
              <a:cxnLst/>
              <a:rect l="l" t="t" r="r" b="b"/>
              <a:pathLst>
                <a:path w="6985" h="50164">
                  <a:moveTo>
                    <a:pt x="6840" y="0"/>
                  </a:moveTo>
                  <a:lnTo>
                    <a:pt x="4458" y="20478"/>
                  </a:lnTo>
                  <a:lnTo>
                    <a:pt x="2951" y="32490"/>
                  </a:lnTo>
                  <a:lnTo>
                    <a:pt x="1679" y="40705"/>
                  </a:lnTo>
                  <a:lnTo>
                    <a:pt x="0" y="49790"/>
                  </a:lnTo>
                </a:path>
              </a:pathLst>
            </a:custGeom>
            <a:ln w="33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6" name="object 366"/>
          <p:cNvGrpSpPr/>
          <p:nvPr/>
        </p:nvGrpSpPr>
        <p:grpSpPr>
          <a:xfrm>
            <a:off x="5476457" y="3266371"/>
            <a:ext cx="37465" cy="144780"/>
            <a:chOff x="5476457" y="3266371"/>
            <a:chExt cx="37465" cy="144780"/>
          </a:xfrm>
        </p:grpSpPr>
        <p:sp>
          <p:nvSpPr>
            <p:cNvPr id="367" name="object 367"/>
            <p:cNvSpPr/>
            <p:nvPr/>
          </p:nvSpPr>
          <p:spPr>
            <a:xfrm>
              <a:off x="5493920" y="329490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62" y="1376"/>
                  </a:moveTo>
                  <a:lnTo>
                    <a:pt x="17462" y="137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493920" y="3283529"/>
              <a:ext cx="0" cy="11430"/>
            </a:xfrm>
            <a:custGeom>
              <a:avLst/>
              <a:gdLst/>
              <a:ahLst/>
              <a:cxnLst/>
              <a:rect l="l" t="t" r="r" b="b"/>
              <a:pathLst>
                <a:path h="11429">
                  <a:moveTo>
                    <a:pt x="-17297" y="5686"/>
                  </a:moveTo>
                  <a:lnTo>
                    <a:pt x="17297" y="5686"/>
                  </a:lnTo>
                </a:path>
              </a:pathLst>
            </a:custGeom>
            <a:ln w="11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493920" y="3283529"/>
              <a:ext cx="635" cy="50165"/>
            </a:xfrm>
            <a:custGeom>
              <a:avLst/>
              <a:gdLst/>
              <a:ahLst/>
              <a:cxnLst/>
              <a:rect l="l" t="t" r="r" b="b"/>
              <a:pathLst>
                <a:path w="635" h="50164">
                  <a:moveTo>
                    <a:pt x="229" y="-17157"/>
                  </a:moveTo>
                  <a:lnTo>
                    <a:pt x="229" y="66771"/>
                  </a:lnTo>
                </a:path>
              </a:pathLst>
            </a:custGeom>
            <a:ln w="34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494379" y="3333143"/>
              <a:ext cx="1270" cy="33655"/>
            </a:xfrm>
            <a:custGeom>
              <a:avLst/>
              <a:gdLst/>
              <a:ahLst/>
              <a:cxnLst/>
              <a:rect l="l" t="t" r="r" b="b"/>
              <a:pathLst>
                <a:path w="1270" h="33654">
                  <a:moveTo>
                    <a:pt x="0" y="0"/>
                  </a:moveTo>
                  <a:lnTo>
                    <a:pt x="273" y="9858"/>
                  </a:lnTo>
                  <a:lnTo>
                    <a:pt x="472" y="16596"/>
                  </a:lnTo>
                  <a:lnTo>
                    <a:pt x="692" y="23323"/>
                  </a:lnTo>
                  <a:lnTo>
                    <a:pt x="1029" y="33144"/>
                  </a:lnTo>
                </a:path>
              </a:pathLst>
            </a:custGeom>
            <a:ln w="334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495408" y="3366288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0" y="0"/>
                  </a:moveTo>
                  <a:lnTo>
                    <a:pt x="347" y="9740"/>
                  </a:lnTo>
                  <a:lnTo>
                    <a:pt x="642" y="15903"/>
                  </a:lnTo>
                  <a:lnTo>
                    <a:pt x="1045" y="21111"/>
                  </a:lnTo>
                  <a:lnTo>
                    <a:pt x="1716" y="27989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2" name="object 372"/>
          <p:cNvGrpSpPr/>
          <p:nvPr/>
        </p:nvGrpSpPr>
        <p:grpSpPr>
          <a:xfrm>
            <a:off x="5490272" y="3150467"/>
            <a:ext cx="43180" cy="67945"/>
            <a:chOff x="5490272" y="3150467"/>
            <a:chExt cx="43180" cy="67945"/>
          </a:xfrm>
        </p:grpSpPr>
        <p:sp>
          <p:nvSpPr>
            <p:cNvPr id="373" name="object 373"/>
            <p:cNvSpPr/>
            <p:nvPr/>
          </p:nvSpPr>
          <p:spPr>
            <a:xfrm>
              <a:off x="5514654" y="3197279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1032" y="3554"/>
                  </a:moveTo>
                  <a:lnTo>
                    <a:pt x="516" y="177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508622" y="3175116"/>
              <a:ext cx="6350" cy="22225"/>
            </a:xfrm>
            <a:custGeom>
              <a:avLst/>
              <a:gdLst/>
              <a:ahLst/>
              <a:cxnLst/>
              <a:rect l="l" t="t" r="r" b="b"/>
              <a:pathLst>
                <a:path w="6350" h="22225">
                  <a:moveTo>
                    <a:pt x="6032" y="22162"/>
                  </a:moveTo>
                  <a:lnTo>
                    <a:pt x="1285" y="5860"/>
                  </a:lnTo>
                  <a:lnTo>
                    <a:pt x="0" y="0"/>
                  </a:lnTo>
                </a:path>
              </a:pathLst>
            </a:custGeom>
            <a:ln w="34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507336" y="3167531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19">
                  <a:moveTo>
                    <a:pt x="1285" y="7585"/>
                  </a:moveTo>
                  <a:lnTo>
                    <a:pt x="0" y="1724"/>
                  </a:lnTo>
                  <a:lnTo>
                    <a:pt x="1256" y="0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6" name="object 37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585935" y="3259177"/>
            <a:ext cx="177203" cy="208020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384481" y="3220127"/>
            <a:ext cx="163735" cy="393485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092699" y="4116344"/>
            <a:ext cx="218182" cy="404908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476847" y="4156199"/>
            <a:ext cx="283007" cy="169803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930354" y="4129509"/>
            <a:ext cx="178372" cy="482592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100113" y="5031590"/>
            <a:ext cx="463220" cy="391592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50373" y="5544097"/>
            <a:ext cx="343953" cy="347715"/>
          </a:xfrm>
          <a:prstGeom prst="rect">
            <a:avLst/>
          </a:prstGeom>
        </p:spPr>
      </p:pic>
      <p:pic>
        <p:nvPicPr>
          <p:cNvPr id="383" name="object 38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674263" y="5004735"/>
            <a:ext cx="332156" cy="331011"/>
          </a:xfrm>
          <a:prstGeom prst="rect">
            <a:avLst/>
          </a:prstGeom>
        </p:spPr>
      </p:pic>
      <p:pic>
        <p:nvPicPr>
          <p:cNvPr id="384" name="object 38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645765" y="5617279"/>
            <a:ext cx="398268" cy="323486"/>
          </a:xfrm>
          <a:prstGeom prst="rect">
            <a:avLst/>
          </a:prstGeom>
        </p:spPr>
      </p:pic>
      <p:grpSp>
        <p:nvGrpSpPr>
          <p:cNvPr id="385" name="object 385"/>
          <p:cNvGrpSpPr/>
          <p:nvPr/>
        </p:nvGrpSpPr>
        <p:grpSpPr>
          <a:xfrm>
            <a:off x="3062930" y="4048213"/>
            <a:ext cx="30480" cy="2112645"/>
            <a:chOff x="3062930" y="4048213"/>
            <a:chExt cx="30480" cy="2112645"/>
          </a:xfrm>
        </p:grpSpPr>
        <p:sp>
          <p:nvSpPr>
            <p:cNvPr id="386" name="object 386"/>
            <p:cNvSpPr/>
            <p:nvPr/>
          </p:nvSpPr>
          <p:spPr>
            <a:xfrm>
              <a:off x="3077946" y="404821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016" y="2116"/>
                  </a:moveTo>
                  <a:lnTo>
                    <a:pt x="15016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077946" y="4052447"/>
              <a:ext cx="0" cy="2108200"/>
            </a:xfrm>
            <a:custGeom>
              <a:avLst/>
              <a:gdLst/>
              <a:ahLst/>
              <a:cxnLst/>
              <a:rect l="l" t="t" r="r" b="b"/>
              <a:pathLst>
                <a:path h="2108200">
                  <a:moveTo>
                    <a:pt x="0" y="0"/>
                  </a:moveTo>
                  <a:lnTo>
                    <a:pt x="0" y="1216421"/>
                  </a:lnTo>
                  <a:lnTo>
                    <a:pt x="0" y="1841499"/>
                  </a:lnTo>
                  <a:lnTo>
                    <a:pt x="0" y="2072877"/>
                  </a:lnTo>
                  <a:lnTo>
                    <a:pt x="0" y="2108200"/>
                  </a:lnTo>
                </a:path>
              </a:pathLst>
            </a:custGeom>
            <a:ln w="30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8" name="object 388"/>
          <p:cNvSpPr/>
          <p:nvPr/>
        </p:nvSpPr>
        <p:spPr>
          <a:xfrm>
            <a:off x="1988919" y="4775503"/>
            <a:ext cx="2806700" cy="0"/>
          </a:xfrm>
          <a:custGeom>
            <a:avLst/>
            <a:gdLst/>
            <a:ahLst/>
            <a:cxnLst/>
            <a:rect l="l" t="t" r="r" b="b"/>
            <a:pathLst>
              <a:path w="28067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806700">
                <a:moveTo>
                  <a:pt x="4233" y="0"/>
                </a:moveTo>
                <a:lnTo>
                  <a:pt x="1622028" y="0"/>
                </a:lnTo>
                <a:lnTo>
                  <a:pt x="2453216" y="0"/>
                </a:lnTo>
                <a:lnTo>
                  <a:pt x="2760530" y="0"/>
                </a:lnTo>
                <a:lnTo>
                  <a:pt x="2806700" y="0"/>
                </a:lnTo>
              </a:path>
            </a:pathLst>
          </a:custGeom>
          <a:ln w="28170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9" name="object 38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89029" y="7014409"/>
            <a:ext cx="496493" cy="497918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255104" y="7267473"/>
            <a:ext cx="208305" cy="479976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548154" y="7291044"/>
            <a:ext cx="70881" cy="170660"/>
          </a:xfrm>
          <a:prstGeom prst="rect">
            <a:avLst/>
          </a:prstGeom>
        </p:spPr>
      </p:pic>
      <p:grpSp>
        <p:nvGrpSpPr>
          <p:cNvPr id="392" name="object 392"/>
          <p:cNvGrpSpPr/>
          <p:nvPr/>
        </p:nvGrpSpPr>
        <p:grpSpPr>
          <a:xfrm>
            <a:off x="1599237" y="7180402"/>
            <a:ext cx="40005" cy="52069"/>
            <a:chOff x="1599237" y="7180402"/>
            <a:chExt cx="40005" cy="52069"/>
          </a:xfrm>
        </p:grpSpPr>
        <p:sp>
          <p:nvSpPr>
            <p:cNvPr id="393" name="object 393"/>
            <p:cNvSpPr/>
            <p:nvPr/>
          </p:nvSpPr>
          <p:spPr>
            <a:xfrm>
              <a:off x="1617687" y="720757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718" y="7242"/>
                  </a:moveTo>
                  <a:lnTo>
                    <a:pt x="2317" y="6267"/>
                  </a:lnTo>
                  <a:lnTo>
                    <a:pt x="1916" y="5292"/>
                  </a:lnTo>
                </a:path>
                <a:path w="3175" h="7620">
                  <a:moveTo>
                    <a:pt x="1916" y="5292"/>
                  </a:moveTo>
                  <a:lnTo>
                    <a:pt x="1113" y="3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616573" y="7201602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113" y="5972"/>
                  </a:moveTo>
                  <a:lnTo>
                    <a:pt x="0" y="2629"/>
                  </a:lnTo>
                  <a:lnTo>
                    <a:pt x="317" y="0"/>
                  </a:lnTo>
                </a:path>
              </a:pathLst>
            </a:custGeom>
            <a:ln w="346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616890" y="719765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0" y="3948"/>
                  </a:moveTo>
                  <a:lnTo>
                    <a:pt x="317" y="1318"/>
                  </a:lnTo>
                  <a:lnTo>
                    <a:pt x="4878" y="0"/>
                  </a:lnTo>
                </a:path>
              </a:pathLst>
            </a:custGeom>
            <a:ln w="3450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6" name="object 396"/>
          <p:cNvGrpSpPr/>
          <p:nvPr/>
        </p:nvGrpSpPr>
        <p:grpSpPr>
          <a:xfrm>
            <a:off x="1687570" y="7134232"/>
            <a:ext cx="605790" cy="365125"/>
            <a:chOff x="1687570" y="7134232"/>
            <a:chExt cx="605790" cy="365125"/>
          </a:xfrm>
        </p:grpSpPr>
        <p:pic>
          <p:nvPicPr>
            <p:cNvPr id="397" name="object 39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87570" y="7281201"/>
              <a:ext cx="475612" cy="180457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7819" y="7134232"/>
              <a:ext cx="95526" cy="364955"/>
            </a:xfrm>
            <a:prstGeom prst="rect">
              <a:avLst/>
            </a:prstGeom>
          </p:spPr>
        </p:pic>
      </p:grpSp>
      <p:pic>
        <p:nvPicPr>
          <p:cNvPr id="399" name="object 39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723050" y="7113879"/>
            <a:ext cx="406234" cy="372781"/>
          </a:xfrm>
          <a:prstGeom prst="rect">
            <a:avLst/>
          </a:prstGeom>
        </p:spPr>
      </p:pic>
      <p:grpSp>
        <p:nvGrpSpPr>
          <p:cNvPr id="400" name="object 400"/>
          <p:cNvGrpSpPr/>
          <p:nvPr/>
        </p:nvGrpSpPr>
        <p:grpSpPr>
          <a:xfrm>
            <a:off x="3185116" y="7241928"/>
            <a:ext cx="585470" cy="444500"/>
            <a:chOff x="3185116" y="7241928"/>
            <a:chExt cx="585470" cy="444500"/>
          </a:xfrm>
        </p:grpSpPr>
        <p:sp>
          <p:nvSpPr>
            <p:cNvPr id="401" name="object 401"/>
            <p:cNvSpPr/>
            <p:nvPr/>
          </p:nvSpPr>
          <p:spPr>
            <a:xfrm>
              <a:off x="3300300" y="7355988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13313" y="11191"/>
                  </a:moveTo>
                  <a:lnTo>
                    <a:pt x="11880" y="9643"/>
                  </a:lnTo>
                  <a:lnTo>
                    <a:pt x="10447" y="8095"/>
                  </a:lnTo>
                </a:path>
                <a:path w="13335" h="11429">
                  <a:moveTo>
                    <a:pt x="10447" y="8095"/>
                  </a:moveTo>
                  <a:lnTo>
                    <a:pt x="7580" y="49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3280849" y="7346928"/>
              <a:ext cx="19685" cy="9525"/>
            </a:xfrm>
            <a:custGeom>
              <a:avLst/>
              <a:gdLst/>
              <a:ahLst/>
              <a:cxnLst/>
              <a:rect l="l" t="t" r="r" b="b"/>
              <a:pathLst>
                <a:path w="19685" h="9525">
                  <a:moveTo>
                    <a:pt x="19451" y="9059"/>
                  </a:moveTo>
                  <a:lnTo>
                    <a:pt x="11870" y="4060"/>
                  </a:lnTo>
                  <a:lnTo>
                    <a:pt x="0" y="0"/>
                  </a:lnTo>
                </a:path>
              </a:pathLst>
            </a:custGeom>
            <a:ln w="344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3254937" y="7343589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5" h="3809">
                  <a:moveTo>
                    <a:pt x="25912" y="3338"/>
                  </a:moveTo>
                  <a:lnTo>
                    <a:pt x="18830" y="1018"/>
                  </a:lnTo>
                  <a:lnTo>
                    <a:pt x="13771" y="0"/>
                  </a:lnTo>
                  <a:lnTo>
                    <a:pt x="8303" y="63"/>
                  </a:lnTo>
                  <a:lnTo>
                    <a:pt x="0" y="989"/>
                  </a:lnTo>
                </a:path>
              </a:pathLst>
            </a:custGeom>
            <a:ln w="338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3228915" y="7344579"/>
              <a:ext cx="26034" cy="12065"/>
            </a:xfrm>
            <a:custGeom>
              <a:avLst/>
              <a:gdLst/>
              <a:ahLst/>
              <a:cxnLst/>
              <a:rect l="l" t="t" r="r" b="b"/>
              <a:pathLst>
                <a:path w="26035" h="12065">
                  <a:moveTo>
                    <a:pt x="26021" y="0"/>
                  </a:moveTo>
                  <a:lnTo>
                    <a:pt x="17715" y="1143"/>
                  </a:lnTo>
                  <a:lnTo>
                    <a:pt x="12236" y="2730"/>
                  </a:lnTo>
                  <a:lnTo>
                    <a:pt x="7144" y="5846"/>
                  </a:lnTo>
                  <a:lnTo>
                    <a:pt x="0" y="11576"/>
                  </a:lnTo>
                </a:path>
              </a:pathLst>
            </a:custGeom>
            <a:ln w="334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3209639" y="7356155"/>
              <a:ext cx="19685" cy="27940"/>
            </a:xfrm>
            <a:custGeom>
              <a:avLst/>
              <a:gdLst/>
              <a:ahLst/>
              <a:cxnLst/>
              <a:rect l="l" t="t" r="r" b="b"/>
              <a:pathLst>
                <a:path w="19685" h="27940">
                  <a:moveTo>
                    <a:pt x="19276" y="0"/>
                  </a:moveTo>
                  <a:lnTo>
                    <a:pt x="12237" y="5980"/>
                  </a:lnTo>
                  <a:lnTo>
                    <a:pt x="7882" y="10851"/>
                  </a:lnTo>
                  <a:lnTo>
                    <a:pt x="4406" y="17202"/>
                  </a:lnTo>
                  <a:lnTo>
                    <a:pt x="0" y="27623"/>
                  </a:lnTo>
                </a:path>
              </a:pathLst>
            </a:custGeom>
            <a:ln w="332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201682" y="7383779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5" h="38734">
                  <a:moveTo>
                    <a:pt x="7956" y="0"/>
                  </a:moveTo>
                  <a:lnTo>
                    <a:pt x="3727" y="10588"/>
                  </a:lnTo>
                  <a:lnTo>
                    <a:pt x="1488" y="18110"/>
                  </a:lnTo>
                  <a:lnTo>
                    <a:pt x="494" y="26159"/>
                  </a:lnTo>
                  <a:lnTo>
                    <a:pt x="0" y="38330"/>
                  </a:lnTo>
                </a:path>
              </a:pathLst>
            </a:custGeom>
            <a:ln w="330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201427" y="7422109"/>
              <a:ext cx="7620" cy="38100"/>
            </a:xfrm>
            <a:custGeom>
              <a:avLst/>
              <a:gdLst/>
              <a:ahLst/>
              <a:cxnLst/>
              <a:rect l="l" t="t" r="r" b="b"/>
              <a:pathLst>
                <a:path w="7619" h="38100">
                  <a:moveTo>
                    <a:pt x="255" y="0"/>
                  </a:moveTo>
                  <a:lnTo>
                    <a:pt x="0" y="12160"/>
                  </a:lnTo>
                  <a:lnTo>
                    <a:pt x="680" y="20136"/>
                  </a:lnTo>
                  <a:lnTo>
                    <a:pt x="2986" y="27461"/>
                  </a:lnTo>
                  <a:lnTo>
                    <a:pt x="7606" y="37665"/>
                  </a:lnTo>
                </a:path>
              </a:pathLst>
            </a:custGeom>
            <a:ln w="326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209033" y="7459775"/>
              <a:ext cx="23495" cy="25400"/>
            </a:xfrm>
            <a:custGeom>
              <a:avLst/>
              <a:gdLst/>
              <a:ahLst/>
              <a:cxnLst/>
              <a:rect l="l" t="t" r="r" b="b"/>
              <a:pathLst>
                <a:path w="23494" h="25400">
                  <a:moveTo>
                    <a:pt x="0" y="0"/>
                  </a:moveTo>
                  <a:lnTo>
                    <a:pt x="4869" y="10006"/>
                  </a:lnTo>
                  <a:lnTo>
                    <a:pt x="8916" y="15944"/>
                  </a:lnTo>
                  <a:lnTo>
                    <a:pt x="14322" y="20157"/>
                  </a:lnTo>
                  <a:lnTo>
                    <a:pt x="23270" y="24989"/>
                  </a:lnTo>
                </a:path>
              </a:pathLst>
            </a:custGeom>
            <a:ln w="3245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232304" y="7484764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4" h="6984">
                  <a:moveTo>
                    <a:pt x="0" y="0"/>
                  </a:moveTo>
                  <a:lnTo>
                    <a:pt x="9106" y="4497"/>
                  </a:lnTo>
                  <a:lnTo>
                    <a:pt x="15620" y="6373"/>
                  </a:lnTo>
                  <a:lnTo>
                    <a:pt x="22675" y="5966"/>
                  </a:lnTo>
                  <a:lnTo>
                    <a:pt x="33401" y="3616"/>
                  </a:lnTo>
                </a:path>
              </a:pathLst>
            </a:custGeom>
            <a:ln w="326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265705" y="7469848"/>
              <a:ext cx="34290" cy="19050"/>
            </a:xfrm>
            <a:custGeom>
              <a:avLst/>
              <a:gdLst/>
              <a:ahLst/>
              <a:cxnLst/>
              <a:rect l="l" t="t" r="r" b="b"/>
              <a:pathLst>
                <a:path w="34289" h="19050">
                  <a:moveTo>
                    <a:pt x="0" y="18532"/>
                  </a:moveTo>
                  <a:lnTo>
                    <a:pt x="10737" y="15835"/>
                  </a:lnTo>
                  <a:lnTo>
                    <a:pt x="17874" y="13006"/>
                  </a:lnTo>
                  <a:lnTo>
                    <a:pt x="24613" y="8307"/>
                  </a:lnTo>
                  <a:lnTo>
                    <a:pt x="34156" y="0"/>
                  </a:lnTo>
                </a:path>
              </a:pathLst>
            </a:custGeom>
            <a:ln w="328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299861" y="7437113"/>
              <a:ext cx="26670" cy="33020"/>
            </a:xfrm>
            <a:custGeom>
              <a:avLst/>
              <a:gdLst/>
              <a:ahLst/>
              <a:cxnLst/>
              <a:rect l="l" t="t" r="r" b="b"/>
              <a:pathLst>
                <a:path w="26670" h="33020">
                  <a:moveTo>
                    <a:pt x="0" y="32734"/>
                  </a:moveTo>
                  <a:lnTo>
                    <a:pt x="9418" y="24205"/>
                  </a:lnTo>
                  <a:lnTo>
                    <a:pt x="15286" y="17952"/>
                  </a:lnTo>
                  <a:lnTo>
                    <a:pt x="20061" y="10907"/>
                  </a:lnTo>
                  <a:lnTo>
                    <a:pt x="26199" y="0"/>
                  </a:lnTo>
                </a:path>
              </a:pathLst>
            </a:custGeom>
            <a:ln w="3268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326060" y="7403016"/>
              <a:ext cx="14604" cy="34290"/>
            </a:xfrm>
            <a:custGeom>
              <a:avLst/>
              <a:gdLst/>
              <a:ahLst/>
              <a:cxnLst/>
              <a:rect l="l" t="t" r="r" b="b"/>
              <a:pathLst>
                <a:path w="14604" h="34290">
                  <a:moveTo>
                    <a:pt x="0" y="34097"/>
                  </a:moveTo>
                  <a:lnTo>
                    <a:pt x="5950" y="23169"/>
                  </a:lnTo>
                  <a:lnTo>
                    <a:pt x="9421" y="15974"/>
                  </a:lnTo>
                  <a:lnTo>
                    <a:pt x="11750" y="9317"/>
                  </a:lnTo>
                  <a:lnTo>
                    <a:pt x="14275" y="0"/>
                  </a:lnTo>
                </a:path>
              </a:pathLst>
            </a:custGeom>
            <a:ln w="3235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340336" y="7379619"/>
              <a:ext cx="4445" cy="23495"/>
            </a:xfrm>
            <a:custGeom>
              <a:avLst/>
              <a:gdLst/>
              <a:ahLst/>
              <a:cxnLst/>
              <a:rect l="l" t="t" r="r" b="b"/>
              <a:pathLst>
                <a:path w="4445" h="23495">
                  <a:moveTo>
                    <a:pt x="0" y="23397"/>
                  </a:moveTo>
                  <a:lnTo>
                    <a:pt x="4092" y="7779"/>
                  </a:lnTo>
                  <a:lnTo>
                    <a:pt x="3126" y="0"/>
                  </a:lnTo>
                </a:path>
              </a:pathLst>
            </a:custGeom>
            <a:ln w="323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338699" y="7371839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4762" y="7780"/>
                  </a:moveTo>
                  <a:lnTo>
                    <a:pt x="3797" y="0"/>
                  </a:lnTo>
                  <a:lnTo>
                    <a:pt x="0" y="3495"/>
                  </a:lnTo>
                </a:path>
              </a:pathLst>
            </a:custGeom>
            <a:ln w="329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330708" y="7375334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7991" y="0"/>
                  </a:moveTo>
                  <a:lnTo>
                    <a:pt x="4194" y="3494"/>
                  </a:lnTo>
                  <a:lnTo>
                    <a:pt x="0" y="19919"/>
                  </a:lnTo>
                </a:path>
              </a:pathLst>
            </a:custGeom>
            <a:ln w="339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324301" y="7395254"/>
              <a:ext cx="6985" cy="45085"/>
            </a:xfrm>
            <a:custGeom>
              <a:avLst/>
              <a:gdLst/>
              <a:ahLst/>
              <a:cxnLst/>
              <a:rect l="l" t="t" r="r" b="b"/>
              <a:pathLst>
                <a:path w="6985" h="45084">
                  <a:moveTo>
                    <a:pt x="6407" y="0"/>
                  </a:moveTo>
                  <a:lnTo>
                    <a:pt x="3948" y="9939"/>
                  </a:lnTo>
                  <a:lnTo>
                    <a:pt x="2460" y="17919"/>
                  </a:lnTo>
                  <a:lnTo>
                    <a:pt x="1345" y="28141"/>
                  </a:lnTo>
                  <a:lnTo>
                    <a:pt x="0" y="44805"/>
                  </a:lnTo>
                </a:path>
              </a:pathLst>
            </a:custGeom>
            <a:ln w="343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322479" y="7440059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1821" y="0"/>
                  </a:moveTo>
                  <a:lnTo>
                    <a:pt x="555" y="16954"/>
                  </a:lnTo>
                  <a:lnTo>
                    <a:pt x="0" y="29207"/>
                  </a:lnTo>
                  <a:lnTo>
                    <a:pt x="33" y="42701"/>
                  </a:lnTo>
                  <a:lnTo>
                    <a:pt x="535" y="63378"/>
                  </a:lnTo>
                </a:path>
              </a:pathLst>
            </a:custGeom>
            <a:ln w="328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323015" y="7503437"/>
              <a:ext cx="6350" cy="68580"/>
            </a:xfrm>
            <a:custGeom>
              <a:avLst/>
              <a:gdLst/>
              <a:ahLst/>
              <a:cxnLst/>
              <a:rect l="l" t="t" r="r" b="b"/>
              <a:pathLst>
                <a:path w="6350" h="68579">
                  <a:moveTo>
                    <a:pt x="0" y="0"/>
                  </a:moveTo>
                  <a:lnTo>
                    <a:pt x="614" y="20757"/>
                  </a:lnTo>
                  <a:lnTo>
                    <a:pt x="1438" y="34818"/>
                  </a:lnTo>
                  <a:lnTo>
                    <a:pt x="3027" y="48610"/>
                  </a:lnTo>
                  <a:lnTo>
                    <a:pt x="5938" y="68560"/>
                  </a:lnTo>
                </a:path>
              </a:pathLst>
            </a:custGeom>
            <a:ln w="315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328953" y="7571998"/>
              <a:ext cx="13970" cy="57785"/>
            </a:xfrm>
            <a:custGeom>
              <a:avLst/>
              <a:gdLst/>
              <a:ahLst/>
              <a:cxnLst/>
              <a:rect l="l" t="t" r="r" b="b"/>
              <a:pathLst>
                <a:path w="13970" h="57784">
                  <a:moveTo>
                    <a:pt x="0" y="0"/>
                  </a:moveTo>
                  <a:lnTo>
                    <a:pt x="3035" y="19774"/>
                  </a:lnTo>
                  <a:lnTo>
                    <a:pt x="5500" y="32339"/>
                  </a:lnTo>
                  <a:lnTo>
                    <a:pt x="8700" y="43070"/>
                  </a:lnTo>
                  <a:lnTo>
                    <a:pt x="13944" y="57342"/>
                  </a:lnTo>
                </a:path>
              </a:pathLst>
            </a:custGeom>
            <a:ln w="307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342897" y="7629340"/>
              <a:ext cx="21590" cy="33655"/>
            </a:xfrm>
            <a:custGeom>
              <a:avLst/>
              <a:gdLst/>
              <a:ahLst/>
              <a:cxnLst/>
              <a:rect l="l" t="t" r="r" b="b"/>
              <a:pathLst>
                <a:path w="21589" h="33654">
                  <a:moveTo>
                    <a:pt x="0" y="0"/>
                  </a:moveTo>
                  <a:lnTo>
                    <a:pt x="5360" y="13894"/>
                  </a:lnTo>
                  <a:lnTo>
                    <a:pt x="9378" y="21983"/>
                  </a:lnTo>
                  <a:lnTo>
                    <a:pt x="14064" y="27378"/>
                  </a:lnTo>
                  <a:lnTo>
                    <a:pt x="21425" y="33191"/>
                  </a:lnTo>
                </a:path>
              </a:pathLst>
            </a:custGeom>
            <a:ln w="3085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364323" y="7662532"/>
              <a:ext cx="27305" cy="7620"/>
            </a:xfrm>
            <a:custGeom>
              <a:avLst/>
              <a:gdLst/>
              <a:ahLst/>
              <a:cxnLst/>
              <a:rect l="l" t="t" r="r" b="b"/>
              <a:pathLst>
                <a:path w="27304" h="7620">
                  <a:moveTo>
                    <a:pt x="0" y="0"/>
                  </a:moveTo>
                  <a:lnTo>
                    <a:pt x="7444" y="5338"/>
                  </a:lnTo>
                  <a:lnTo>
                    <a:pt x="12717" y="7406"/>
                  </a:lnTo>
                  <a:lnTo>
                    <a:pt x="18328" y="6465"/>
                  </a:lnTo>
                  <a:lnTo>
                    <a:pt x="26791" y="2773"/>
                  </a:lnTo>
                </a:path>
              </a:pathLst>
            </a:custGeom>
            <a:ln w="3187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391114" y="7637428"/>
              <a:ext cx="28575" cy="27940"/>
            </a:xfrm>
            <a:custGeom>
              <a:avLst/>
              <a:gdLst/>
              <a:ahLst/>
              <a:cxnLst/>
              <a:rect l="l" t="t" r="r" b="b"/>
              <a:pathLst>
                <a:path w="28575" h="27940">
                  <a:moveTo>
                    <a:pt x="0" y="27877"/>
                  </a:moveTo>
                  <a:lnTo>
                    <a:pt x="8482" y="23706"/>
                  </a:lnTo>
                  <a:lnTo>
                    <a:pt x="14236" y="19412"/>
                  </a:lnTo>
                  <a:lnTo>
                    <a:pt x="19894" y="12381"/>
                  </a:lnTo>
                  <a:lnTo>
                    <a:pt x="28091" y="0"/>
                  </a:lnTo>
                </a:path>
              </a:pathLst>
            </a:custGeom>
            <a:ln w="330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419205" y="7583667"/>
              <a:ext cx="24765" cy="53975"/>
            </a:xfrm>
            <a:custGeom>
              <a:avLst/>
              <a:gdLst/>
              <a:ahLst/>
              <a:cxnLst/>
              <a:rect l="l" t="t" r="r" b="b"/>
              <a:pathLst>
                <a:path w="24764" h="53975">
                  <a:moveTo>
                    <a:pt x="0" y="53761"/>
                  </a:moveTo>
                  <a:lnTo>
                    <a:pt x="8138" y="40974"/>
                  </a:lnTo>
                  <a:lnTo>
                    <a:pt x="13387" y="31112"/>
                  </a:lnTo>
                  <a:lnTo>
                    <a:pt x="18031" y="19134"/>
                  </a:lnTo>
                  <a:lnTo>
                    <a:pt x="24351" y="0"/>
                  </a:lnTo>
                </a:path>
              </a:pathLst>
            </a:custGeom>
            <a:ln w="330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443556" y="7513636"/>
              <a:ext cx="17780" cy="70485"/>
            </a:xfrm>
            <a:custGeom>
              <a:avLst/>
              <a:gdLst/>
              <a:ahLst/>
              <a:cxnLst/>
              <a:rect l="l" t="t" r="r" b="b"/>
              <a:pathLst>
                <a:path w="17779" h="70484">
                  <a:moveTo>
                    <a:pt x="0" y="70031"/>
                  </a:moveTo>
                  <a:lnTo>
                    <a:pt x="6213" y="50642"/>
                  </a:lnTo>
                  <a:lnTo>
                    <a:pt x="10106" y="36884"/>
                  </a:lnTo>
                  <a:lnTo>
                    <a:pt x="13318" y="22192"/>
                  </a:lnTo>
                  <a:lnTo>
                    <a:pt x="17491" y="0"/>
                  </a:lnTo>
                </a:path>
              </a:pathLst>
            </a:custGeom>
            <a:ln w="318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461047" y="7441605"/>
              <a:ext cx="10795" cy="72390"/>
            </a:xfrm>
            <a:custGeom>
              <a:avLst/>
              <a:gdLst/>
              <a:ahLst/>
              <a:cxnLst/>
              <a:rect l="l" t="t" r="r" b="b"/>
              <a:pathLst>
                <a:path w="10795" h="72390">
                  <a:moveTo>
                    <a:pt x="0" y="72030"/>
                  </a:moveTo>
                  <a:lnTo>
                    <a:pt x="4067" y="49806"/>
                  </a:lnTo>
                  <a:lnTo>
                    <a:pt x="6546" y="34895"/>
                  </a:lnTo>
                  <a:lnTo>
                    <a:pt x="8447" y="20544"/>
                  </a:lnTo>
                  <a:lnTo>
                    <a:pt x="10781" y="0"/>
                  </a:lnTo>
                </a:path>
              </a:pathLst>
            </a:custGeom>
            <a:ln w="308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471828" y="7382228"/>
              <a:ext cx="5715" cy="59690"/>
            </a:xfrm>
            <a:custGeom>
              <a:avLst/>
              <a:gdLst/>
              <a:ahLst/>
              <a:cxnLst/>
              <a:rect l="l" t="t" r="r" b="b"/>
              <a:pathLst>
                <a:path w="5714" h="59690">
                  <a:moveTo>
                    <a:pt x="0" y="59376"/>
                  </a:moveTo>
                  <a:lnTo>
                    <a:pt x="2248" y="39030"/>
                  </a:lnTo>
                  <a:lnTo>
                    <a:pt x="3548" y="26062"/>
                  </a:lnTo>
                  <a:lnTo>
                    <a:pt x="4396" y="14908"/>
                  </a:lnTo>
                  <a:lnTo>
                    <a:pt x="5287" y="0"/>
                  </a:lnTo>
                </a:path>
              </a:pathLst>
            </a:custGeom>
            <a:ln w="303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477116" y="7344744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4" h="38100">
                  <a:moveTo>
                    <a:pt x="0" y="37484"/>
                  </a:moveTo>
                  <a:lnTo>
                    <a:pt x="825" y="22918"/>
                  </a:lnTo>
                  <a:lnTo>
                    <a:pt x="1216" y="14158"/>
                  </a:lnTo>
                  <a:lnTo>
                    <a:pt x="1276" y="7690"/>
                  </a:lnTo>
                  <a:lnTo>
                    <a:pt x="1108" y="0"/>
                  </a:lnTo>
                </a:path>
              </a:pathLst>
            </a:custGeom>
            <a:ln w="307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476696" y="7331441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4">
                  <a:moveTo>
                    <a:pt x="1528" y="13302"/>
                  </a:moveTo>
                  <a:lnTo>
                    <a:pt x="1199" y="672"/>
                  </a:lnTo>
                  <a:lnTo>
                    <a:pt x="0" y="0"/>
                  </a:lnTo>
                </a:path>
              </a:pathLst>
            </a:custGeom>
            <a:ln w="3193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474413" y="7330769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282" y="672"/>
                  </a:moveTo>
                  <a:lnTo>
                    <a:pt x="1082" y="0"/>
                  </a:lnTo>
                  <a:lnTo>
                    <a:pt x="0" y="10352"/>
                  </a:lnTo>
                </a:path>
              </a:pathLst>
            </a:custGeom>
            <a:ln w="334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473624" y="7341122"/>
              <a:ext cx="1270" cy="29209"/>
            </a:xfrm>
            <a:custGeom>
              <a:avLst/>
              <a:gdLst/>
              <a:ahLst/>
              <a:cxnLst/>
              <a:rect l="l" t="t" r="r" b="b"/>
              <a:pathLst>
                <a:path w="1270" h="29209">
                  <a:moveTo>
                    <a:pt x="789" y="0"/>
                  </a:moveTo>
                  <a:lnTo>
                    <a:pt x="183" y="6275"/>
                  </a:lnTo>
                  <a:lnTo>
                    <a:pt x="0" y="11375"/>
                  </a:lnTo>
                  <a:lnTo>
                    <a:pt x="256" y="18008"/>
                  </a:lnTo>
                  <a:lnTo>
                    <a:pt x="968" y="28881"/>
                  </a:lnTo>
                </a:path>
              </a:pathLst>
            </a:custGeom>
            <a:ln w="347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474592" y="7370004"/>
              <a:ext cx="5715" cy="40640"/>
            </a:xfrm>
            <a:custGeom>
              <a:avLst/>
              <a:gdLst/>
              <a:ahLst/>
              <a:cxnLst/>
              <a:rect l="l" t="t" r="r" b="b"/>
              <a:pathLst>
                <a:path w="5714" h="40640">
                  <a:moveTo>
                    <a:pt x="0" y="0"/>
                  </a:moveTo>
                  <a:lnTo>
                    <a:pt x="795" y="11050"/>
                  </a:lnTo>
                  <a:lnTo>
                    <a:pt x="1632" y="18926"/>
                  </a:lnTo>
                  <a:lnTo>
                    <a:pt x="3026" y="27401"/>
                  </a:lnTo>
                  <a:lnTo>
                    <a:pt x="5491" y="40248"/>
                  </a:lnTo>
                </a:path>
              </a:pathLst>
            </a:custGeom>
            <a:ln w="336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480084" y="7410253"/>
              <a:ext cx="13335" cy="41275"/>
            </a:xfrm>
            <a:custGeom>
              <a:avLst/>
              <a:gdLst/>
              <a:ahLst/>
              <a:cxnLst/>
              <a:rect l="l" t="t" r="r" b="b"/>
              <a:pathLst>
                <a:path w="13335" h="41275">
                  <a:moveTo>
                    <a:pt x="0" y="0"/>
                  </a:moveTo>
                  <a:lnTo>
                    <a:pt x="2581" y="12854"/>
                  </a:lnTo>
                  <a:lnTo>
                    <a:pt x="4788" y="21382"/>
                  </a:lnTo>
                  <a:lnTo>
                    <a:pt x="7832" y="29404"/>
                  </a:lnTo>
                  <a:lnTo>
                    <a:pt x="12927" y="40738"/>
                  </a:lnTo>
                </a:path>
              </a:pathLst>
            </a:custGeom>
            <a:ln w="326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493011" y="7450991"/>
              <a:ext cx="21590" cy="31750"/>
            </a:xfrm>
            <a:custGeom>
              <a:avLst/>
              <a:gdLst/>
              <a:ahLst/>
              <a:cxnLst/>
              <a:rect l="l" t="t" r="r" b="b"/>
              <a:pathLst>
                <a:path w="21589" h="31750">
                  <a:moveTo>
                    <a:pt x="0" y="0"/>
                  </a:moveTo>
                  <a:lnTo>
                    <a:pt x="5223" y="11187"/>
                  </a:lnTo>
                  <a:lnTo>
                    <a:pt x="9174" y="18177"/>
                  </a:lnTo>
                  <a:lnTo>
                    <a:pt x="13839" y="23907"/>
                  </a:lnTo>
                  <a:lnTo>
                    <a:pt x="21208" y="31312"/>
                  </a:lnTo>
                </a:path>
              </a:pathLst>
            </a:custGeom>
            <a:ln w="322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514219" y="7482304"/>
              <a:ext cx="27940" cy="15240"/>
            </a:xfrm>
            <a:custGeom>
              <a:avLst/>
              <a:gdLst/>
              <a:ahLst/>
              <a:cxnLst/>
              <a:rect l="l" t="t" r="r" b="b"/>
              <a:pathLst>
                <a:path w="27939" h="15240">
                  <a:moveTo>
                    <a:pt x="0" y="0"/>
                  </a:moveTo>
                  <a:lnTo>
                    <a:pt x="7471" y="7152"/>
                  </a:lnTo>
                  <a:lnTo>
                    <a:pt x="12853" y="11118"/>
                  </a:lnTo>
                  <a:lnTo>
                    <a:pt x="18751" y="13320"/>
                  </a:lnTo>
                  <a:lnTo>
                    <a:pt x="27767" y="15183"/>
                  </a:lnTo>
                </a:path>
              </a:pathLst>
            </a:custGeom>
            <a:ln w="324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541986" y="7492397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4">
                  <a:moveTo>
                    <a:pt x="0" y="5091"/>
                  </a:moveTo>
                  <a:lnTo>
                    <a:pt x="9058" y="6637"/>
                  </a:lnTo>
                  <a:lnTo>
                    <a:pt x="15250" y="6622"/>
                  </a:lnTo>
                  <a:lnTo>
                    <a:pt x="21431" y="4568"/>
                  </a:lnTo>
                  <a:lnTo>
                    <a:pt x="30458" y="0"/>
                  </a:lnTo>
                </a:path>
              </a:pathLst>
            </a:custGeom>
            <a:ln w="328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572445" y="7467504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4" h="25400">
                  <a:moveTo>
                    <a:pt x="0" y="24893"/>
                  </a:moveTo>
                  <a:lnTo>
                    <a:pt x="8974" y="20014"/>
                  </a:lnTo>
                  <a:lnTo>
                    <a:pt x="14789" y="15795"/>
                  </a:lnTo>
                  <a:lnTo>
                    <a:pt x="19985" y="9901"/>
                  </a:lnTo>
                  <a:lnTo>
                    <a:pt x="27103" y="0"/>
                  </a:lnTo>
                </a:path>
              </a:pathLst>
            </a:custGeom>
            <a:ln w="3306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599549" y="7428892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4">
                  <a:moveTo>
                    <a:pt x="0" y="38611"/>
                  </a:moveTo>
                  <a:lnTo>
                    <a:pt x="6985" y="28495"/>
                  </a:lnTo>
                  <a:lnTo>
                    <a:pt x="11249" y="21101"/>
                  </a:lnTo>
                  <a:lnTo>
                    <a:pt x="14534" y="12809"/>
                  </a:lnTo>
                  <a:lnTo>
                    <a:pt x="18582" y="0"/>
                  </a:lnTo>
                </a:path>
              </a:pathLst>
            </a:custGeom>
            <a:ln w="328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618131" y="7387308"/>
              <a:ext cx="8890" cy="41910"/>
            </a:xfrm>
            <a:custGeom>
              <a:avLst/>
              <a:gdLst/>
              <a:ahLst/>
              <a:cxnLst/>
              <a:rect l="l" t="t" r="r" b="b"/>
              <a:pathLst>
                <a:path w="8889" h="41909">
                  <a:moveTo>
                    <a:pt x="0" y="41584"/>
                  </a:moveTo>
                  <a:lnTo>
                    <a:pt x="3889" y="28727"/>
                  </a:lnTo>
                  <a:lnTo>
                    <a:pt x="6066" y="20110"/>
                  </a:lnTo>
                  <a:lnTo>
                    <a:pt x="7321" y="11834"/>
                  </a:lnTo>
                  <a:lnTo>
                    <a:pt x="8446" y="0"/>
                  </a:lnTo>
                </a:path>
              </a:pathLst>
            </a:custGeom>
            <a:ln w="324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626296" y="7353929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281" y="33378"/>
                  </a:moveTo>
                  <a:lnTo>
                    <a:pt x="1271" y="21672"/>
                  </a:lnTo>
                  <a:lnTo>
                    <a:pt x="1571" y="14293"/>
                  </a:lnTo>
                  <a:lnTo>
                    <a:pt x="1156" y="8112"/>
                  </a:lnTo>
                  <a:lnTo>
                    <a:pt x="0" y="0"/>
                  </a:lnTo>
                </a:path>
              </a:pathLst>
            </a:custGeom>
            <a:ln w="322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620153" y="7334918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6143" y="19011"/>
                  </a:moveTo>
                  <a:lnTo>
                    <a:pt x="4094" y="5515"/>
                  </a:lnTo>
                  <a:lnTo>
                    <a:pt x="0" y="0"/>
                  </a:lnTo>
                </a:path>
              </a:pathLst>
            </a:custGeom>
            <a:ln w="325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611861" y="7329403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5">
                  <a:moveTo>
                    <a:pt x="8292" y="5515"/>
                  </a:moveTo>
                  <a:lnTo>
                    <a:pt x="4198" y="0"/>
                  </a:lnTo>
                  <a:lnTo>
                    <a:pt x="0" y="4343"/>
                  </a:lnTo>
                </a:path>
              </a:pathLst>
            </a:custGeom>
            <a:ln w="332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605149" y="7333746"/>
              <a:ext cx="6985" cy="18415"/>
            </a:xfrm>
            <a:custGeom>
              <a:avLst/>
              <a:gdLst/>
              <a:ahLst/>
              <a:cxnLst/>
              <a:rect l="l" t="t" r="r" b="b"/>
              <a:pathLst>
                <a:path w="6985" h="18415">
                  <a:moveTo>
                    <a:pt x="6711" y="0"/>
                  </a:moveTo>
                  <a:lnTo>
                    <a:pt x="2513" y="4343"/>
                  </a:lnTo>
                  <a:lnTo>
                    <a:pt x="0" y="17827"/>
                  </a:lnTo>
                </a:path>
              </a:pathLst>
            </a:custGeom>
            <a:ln w="341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603134" y="7351574"/>
              <a:ext cx="2540" cy="33655"/>
            </a:xfrm>
            <a:custGeom>
              <a:avLst/>
              <a:gdLst/>
              <a:ahLst/>
              <a:cxnLst/>
              <a:rect l="l" t="t" r="r" b="b"/>
              <a:pathLst>
                <a:path w="2539" h="33654">
                  <a:moveTo>
                    <a:pt x="2014" y="0"/>
                  </a:moveTo>
                  <a:lnTo>
                    <a:pt x="584" y="8100"/>
                  </a:lnTo>
                  <a:lnTo>
                    <a:pt x="0" y="14242"/>
                  </a:lnTo>
                  <a:lnTo>
                    <a:pt x="162" y="21521"/>
                  </a:lnTo>
                  <a:lnTo>
                    <a:pt x="975" y="33035"/>
                  </a:lnTo>
                </a:path>
              </a:pathLst>
            </a:custGeom>
            <a:ln w="342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604110" y="7384609"/>
              <a:ext cx="7620" cy="40640"/>
            </a:xfrm>
            <a:custGeom>
              <a:avLst/>
              <a:gdLst/>
              <a:ahLst/>
              <a:cxnLst/>
              <a:rect l="l" t="t" r="r" b="b"/>
              <a:pathLst>
                <a:path w="7620" h="40640">
                  <a:moveTo>
                    <a:pt x="0" y="0"/>
                  </a:moveTo>
                  <a:lnTo>
                    <a:pt x="942" y="11623"/>
                  </a:lnTo>
                  <a:lnTo>
                    <a:pt x="2007" y="19666"/>
                  </a:lnTo>
                  <a:lnTo>
                    <a:pt x="3872" y="27881"/>
                  </a:lnTo>
                  <a:lnTo>
                    <a:pt x="7213" y="40020"/>
                  </a:lnTo>
                </a:path>
              </a:pathLst>
            </a:custGeom>
            <a:ln w="332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611324" y="7424629"/>
              <a:ext cx="16510" cy="36830"/>
            </a:xfrm>
            <a:custGeom>
              <a:avLst/>
              <a:gdLst/>
              <a:ahLst/>
              <a:cxnLst/>
              <a:rect l="l" t="t" r="r" b="b"/>
              <a:pathLst>
                <a:path w="16510" h="36829">
                  <a:moveTo>
                    <a:pt x="0" y="0"/>
                  </a:moveTo>
                  <a:lnTo>
                    <a:pt x="3478" y="12079"/>
                  </a:lnTo>
                  <a:lnTo>
                    <a:pt x="6300" y="19879"/>
                  </a:lnTo>
                  <a:lnTo>
                    <a:pt x="9965" y="26794"/>
                  </a:lnTo>
                  <a:lnTo>
                    <a:pt x="15969" y="36221"/>
                  </a:lnTo>
                </a:path>
              </a:pathLst>
            </a:custGeom>
            <a:ln w="325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627294" y="7460850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0" y="0"/>
                  </a:moveTo>
                  <a:lnTo>
                    <a:pt x="6125" y="9225"/>
                  </a:lnTo>
                  <a:lnTo>
                    <a:pt x="10636" y="14739"/>
                  </a:lnTo>
                  <a:lnTo>
                    <a:pt x="15754" y="18734"/>
                  </a:lnTo>
                  <a:lnTo>
                    <a:pt x="23703" y="23406"/>
                  </a:lnTo>
                </a:path>
              </a:pathLst>
            </a:custGeom>
            <a:ln w="323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650998" y="7484256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0"/>
                  </a:moveTo>
                  <a:lnTo>
                    <a:pt x="8014" y="4374"/>
                  </a:lnTo>
                  <a:lnTo>
                    <a:pt x="13596" y="6290"/>
                  </a:lnTo>
                  <a:lnTo>
                    <a:pt x="19364" y="6158"/>
                  </a:lnTo>
                  <a:lnTo>
                    <a:pt x="27937" y="4391"/>
                  </a:lnTo>
                </a:path>
              </a:pathLst>
            </a:custGeom>
            <a:ln w="326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678936" y="7471836"/>
              <a:ext cx="27940" cy="17145"/>
            </a:xfrm>
            <a:custGeom>
              <a:avLst/>
              <a:gdLst/>
              <a:ahLst/>
              <a:cxnLst/>
              <a:rect l="l" t="t" r="r" b="b"/>
              <a:pathLst>
                <a:path w="27939" h="17145">
                  <a:moveTo>
                    <a:pt x="0" y="16811"/>
                  </a:moveTo>
                  <a:lnTo>
                    <a:pt x="8565" y="14712"/>
                  </a:lnTo>
                  <a:lnTo>
                    <a:pt x="14281" y="12261"/>
                  </a:lnTo>
                  <a:lnTo>
                    <a:pt x="19722" y="7882"/>
                  </a:lnTo>
                  <a:lnTo>
                    <a:pt x="27463" y="0"/>
                  </a:lnTo>
                </a:path>
              </a:pathLst>
            </a:custGeom>
            <a:ln w="330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706399" y="7437836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90">
                  <a:moveTo>
                    <a:pt x="0" y="34000"/>
                  </a:moveTo>
                  <a:lnTo>
                    <a:pt x="7655" y="25848"/>
                  </a:lnTo>
                  <a:lnTo>
                    <a:pt x="12501" y="19589"/>
                  </a:lnTo>
                  <a:lnTo>
                    <a:pt x="16602" y="12036"/>
                  </a:lnTo>
                  <a:lnTo>
                    <a:pt x="22021" y="0"/>
                  </a:lnTo>
                </a:path>
              </a:pathLst>
            </a:custGeom>
            <a:ln w="331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728421" y="7396399"/>
              <a:ext cx="13970" cy="41910"/>
            </a:xfrm>
            <a:custGeom>
              <a:avLst/>
              <a:gdLst/>
              <a:ahLst/>
              <a:cxnLst/>
              <a:rect l="l" t="t" r="r" b="b"/>
              <a:pathLst>
                <a:path w="13970" h="41909">
                  <a:moveTo>
                    <a:pt x="0" y="41436"/>
                  </a:moveTo>
                  <a:lnTo>
                    <a:pt x="5287" y="29283"/>
                  </a:lnTo>
                  <a:lnTo>
                    <a:pt x="8462" y="20916"/>
                  </a:lnTo>
                  <a:lnTo>
                    <a:pt x="10796" y="12450"/>
                  </a:lnTo>
                  <a:lnTo>
                    <a:pt x="13561" y="0"/>
                  </a:lnTo>
                </a:path>
              </a:pathLst>
            </a:custGeom>
            <a:ln w="326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741982" y="7359521"/>
              <a:ext cx="5715" cy="37465"/>
            </a:xfrm>
            <a:custGeom>
              <a:avLst/>
              <a:gdLst/>
              <a:ahLst/>
              <a:cxnLst/>
              <a:rect l="l" t="t" r="r" b="b"/>
              <a:pathLst>
                <a:path w="5714" h="37465">
                  <a:moveTo>
                    <a:pt x="0" y="36878"/>
                  </a:moveTo>
                  <a:lnTo>
                    <a:pt x="2634" y="24499"/>
                  </a:lnTo>
                  <a:lnTo>
                    <a:pt x="4056" y="16531"/>
                  </a:lnTo>
                  <a:lnTo>
                    <a:pt x="4755" y="9517"/>
                  </a:lnTo>
                  <a:lnTo>
                    <a:pt x="5222" y="0"/>
                  </a:lnTo>
                </a:path>
              </a:pathLst>
            </a:custGeom>
            <a:ln w="322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746246" y="7335616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958" y="23905"/>
                  </a:moveTo>
                  <a:lnTo>
                    <a:pt x="1643" y="8010"/>
                  </a:lnTo>
                  <a:lnTo>
                    <a:pt x="0" y="0"/>
                  </a:lnTo>
                </a:path>
              </a:pathLst>
            </a:custGeom>
            <a:ln w="323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742409" y="7327605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3836" y="8010"/>
                  </a:moveTo>
                  <a:lnTo>
                    <a:pt x="2192" y="0"/>
                  </a:lnTo>
                  <a:lnTo>
                    <a:pt x="0" y="2901"/>
                  </a:lnTo>
                </a:path>
              </a:pathLst>
            </a:custGeom>
            <a:ln w="330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739309" y="7330507"/>
              <a:ext cx="3175" cy="16510"/>
            </a:xfrm>
            <a:custGeom>
              <a:avLst/>
              <a:gdLst/>
              <a:ahLst/>
              <a:cxnLst/>
              <a:rect l="l" t="t" r="r" b="b"/>
              <a:pathLst>
                <a:path w="3175" h="16509">
                  <a:moveTo>
                    <a:pt x="3100" y="0"/>
                  </a:moveTo>
                  <a:lnTo>
                    <a:pt x="907" y="2901"/>
                  </a:lnTo>
                  <a:lnTo>
                    <a:pt x="0" y="16307"/>
                  </a:lnTo>
                </a:path>
              </a:pathLst>
            </a:custGeom>
            <a:ln w="339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738653" y="7346814"/>
              <a:ext cx="1270" cy="35560"/>
            </a:xfrm>
            <a:custGeom>
              <a:avLst/>
              <a:gdLst/>
              <a:ahLst/>
              <a:cxnLst/>
              <a:rect l="l" t="t" r="r" b="b"/>
              <a:pathLst>
                <a:path w="1270" h="35559">
                  <a:moveTo>
                    <a:pt x="428" y="-17244"/>
                  </a:moveTo>
                  <a:lnTo>
                    <a:pt x="428" y="52388"/>
                  </a:lnTo>
                </a:path>
              </a:pathLst>
            </a:custGeom>
            <a:ln w="353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739509" y="7381958"/>
              <a:ext cx="3810" cy="47625"/>
            </a:xfrm>
            <a:custGeom>
              <a:avLst/>
              <a:gdLst/>
              <a:ahLst/>
              <a:cxnLst/>
              <a:rect l="l" t="t" r="r" b="b"/>
              <a:pathLst>
                <a:path w="3810" h="47625">
                  <a:moveTo>
                    <a:pt x="0" y="0"/>
                  </a:moveTo>
                  <a:lnTo>
                    <a:pt x="677" y="12964"/>
                  </a:lnTo>
                  <a:lnTo>
                    <a:pt x="1262" y="22197"/>
                  </a:lnTo>
                  <a:lnTo>
                    <a:pt x="2077" y="32119"/>
                  </a:lnTo>
                  <a:lnTo>
                    <a:pt x="3446" y="47150"/>
                  </a:lnTo>
                </a:path>
              </a:pathLst>
            </a:custGeom>
            <a:ln w="333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742956" y="7429109"/>
              <a:ext cx="5715" cy="48260"/>
            </a:xfrm>
            <a:custGeom>
              <a:avLst/>
              <a:gdLst/>
              <a:ahLst/>
              <a:cxnLst/>
              <a:rect l="l" t="t" r="r" b="b"/>
              <a:pathLst>
                <a:path w="5714" h="48259">
                  <a:moveTo>
                    <a:pt x="0" y="0"/>
                  </a:moveTo>
                  <a:lnTo>
                    <a:pt x="1398" y="15041"/>
                  </a:lnTo>
                  <a:lnTo>
                    <a:pt x="2418" y="25037"/>
                  </a:lnTo>
                  <a:lnTo>
                    <a:pt x="3561" y="34472"/>
                  </a:lnTo>
                  <a:lnTo>
                    <a:pt x="5324" y="47831"/>
                  </a:lnTo>
                </a:path>
              </a:pathLst>
            </a:custGeom>
            <a:ln w="323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748280" y="7476940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29">
                  <a:moveTo>
                    <a:pt x="0" y="0"/>
                  </a:moveTo>
                  <a:lnTo>
                    <a:pt x="1775" y="13181"/>
                  </a:lnTo>
                  <a:lnTo>
                    <a:pt x="3003" y="21372"/>
                  </a:lnTo>
                  <a:lnTo>
                    <a:pt x="4256" y="27992"/>
                  </a:lnTo>
                  <a:lnTo>
                    <a:pt x="6106" y="36458"/>
                  </a:lnTo>
                </a:path>
              </a:pathLst>
            </a:custGeom>
            <a:ln w="318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740221" y="727141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1949" y="1949"/>
                  </a:moveTo>
                  <a:lnTo>
                    <a:pt x="974" y="9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730072" y="7260948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5">
                  <a:moveTo>
                    <a:pt x="10148" y="10462"/>
                  </a:moveTo>
                  <a:lnTo>
                    <a:pt x="2201" y="1827"/>
                  </a:lnTo>
                  <a:lnTo>
                    <a:pt x="0" y="0"/>
                  </a:lnTo>
                </a:path>
              </a:pathLst>
            </a:custGeom>
            <a:ln w="345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727871" y="7259121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201" y="1827"/>
                  </a:moveTo>
                  <a:lnTo>
                    <a:pt x="0" y="0"/>
                  </a:lnTo>
                  <a:lnTo>
                    <a:pt x="400" y="1170"/>
                  </a:lnTo>
                </a:path>
              </a:pathLst>
            </a:custGeom>
            <a:ln w="343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2" name="object 46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840936" y="7247843"/>
            <a:ext cx="188119" cy="259017"/>
          </a:xfrm>
          <a:prstGeom prst="rect">
            <a:avLst/>
          </a:prstGeom>
        </p:spPr>
      </p:pic>
      <p:grpSp>
        <p:nvGrpSpPr>
          <p:cNvPr id="463" name="object 463"/>
          <p:cNvGrpSpPr/>
          <p:nvPr/>
        </p:nvGrpSpPr>
        <p:grpSpPr>
          <a:xfrm>
            <a:off x="4086612" y="7121057"/>
            <a:ext cx="356235" cy="388620"/>
            <a:chOff x="4086612" y="7121057"/>
            <a:chExt cx="356235" cy="388620"/>
          </a:xfrm>
        </p:grpSpPr>
        <p:pic>
          <p:nvPicPr>
            <p:cNvPr id="464" name="object 46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086612" y="7292628"/>
              <a:ext cx="224906" cy="202206"/>
            </a:xfrm>
            <a:prstGeom prst="rect">
              <a:avLst/>
            </a:prstGeom>
          </p:spPr>
        </p:pic>
        <p:pic>
          <p:nvPicPr>
            <p:cNvPr id="465" name="object 46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27723" y="7121057"/>
              <a:ext cx="115005" cy="388309"/>
            </a:xfrm>
            <a:prstGeom prst="rect">
              <a:avLst/>
            </a:prstGeom>
          </p:spPr>
        </p:pic>
      </p:grpSp>
      <p:grpSp>
        <p:nvGrpSpPr>
          <p:cNvPr id="466" name="object 466"/>
          <p:cNvGrpSpPr/>
          <p:nvPr/>
        </p:nvGrpSpPr>
        <p:grpSpPr>
          <a:xfrm>
            <a:off x="4495691" y="7291914"/>
            <a:ext cx="454659" cy="196215"/>
            <a:chOff x="4495691" y="7291914"/>
            <a:chExt cx="454659" cy="196215"/>
          </a:xfrm>
        </p:grpSpPr>
        <p:pic>
          <p:nvPicPr>
            <p:cNvPr id="467" name="object 46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95691" y="7291914"/>
              <a:ext cx="249171" cy="187397"/>
            </a:xfrm>
            <a:prstGeom prst="rect">
              <a:avLst/>
            </a:prstGeom>
          </p:spPr>
        </p:pic>
        <p:pic>
          <p:nvPicPr>
            <p:cNvPr id="468" name="object 46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64972" y="7311237"/>
              <a:ext cx="185264" cy="176771"/>
            </a:xfrm>
            <a:prstGeom prst="rect">
              <a:avLst/>
            </a:prstGeom>
          </p:spPr>
        </p:pic>
      </p:grpSp>
      <p:pic>
        <p:nvPicPr>
          <p:cNvPr id="469" name="object 46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042706" y="7308765"/>
            <a:ext cx="154952" cy="186846"/>
          </a:xfrm>
          <a:prstGeom prst="rect">
            <a:avLst/>
          </a:prstGeom>
        </p:spPr>
      </p:pic>
      <p:pic>
        <p:nvPicPr>
          <p:cNvPr id="470" name="object 47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285726" y="7307570"/>
            <a:ext cx="233013" cy="212899"/>
          </a:xfrm>
          <a:prstGeom prst="rect">
            <a:avLst/>
          </a:prstGeom>
        </p:spPr>
      </p:pic>
      <p:sp>
        <p:nvSpPr>
          <p:cNvPr id="471" name="object 471"/>
          <p:cNvSpPr/>
          <p:nvPr/>
        </p:nvSpPr>
        <p:spPr>
          <a:xfrm>
            <a:off x="742279" y="7768728"/>
            <a:ext cx="4906645" cy="0"/>
          </a:xfrm>
          <a:custGeom>
            <a:avLst/>
            <a:gdLst/>
            <a:ahLst/>
            <a:cxnLst/>
            <a:rect l="l" t="t" r="r" b="b"/>
            <a:pathLst>
              <a:path w="49066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906645">
                <a:moveTo>
                  <a:pt x="4233" y="0"/>
                </a:moveTo>
                <a:lnTo>
                  <a:pt x="2835936" y="0"/>
                </a:lnTo>
                <a:lnTo>
                  <a:pt x="4290483" y="0"/>
                </a:lnTo>
                <a:lnTo>
                  <a:pt x="4827455" y="0"/>
                </a:lnTo>
                <a:lnTo>
                  <a:pt x="4906433" y="0"/>
                </a:lnTo>
              </a:path>
            </a:pathLst>
          </a:custGeom>
          <a:ln w="25542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2" name="object 472"/>
          <p:cNvGrpSpPr/>
          <p:nvPr/>
        </p:nvGrpSpPr>
        <p:grpSpPr>
          <a:xfrm>
            <a:off x="506040" y="8113699"/>
            <a:ext cx="812800" cy="363855"/>
            <a:chOff x="506040" y="8113699"/>
            <a:chExt cx="812800" cy="363855"/>
          </a:xfrm>
        </p:grpSpPr>
        <p:sp>
          <p:nvSpPr>
            <p:cNvPr id="473" name="object 473"/>
            <p:cNvSpPr/>
            <p:nvPr/>
          </p:nvSpPr>
          <p:spPr>
            <a:xfrm>
              <a:off x="574336" y="814700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25770" y="8147238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5" h="8254">
                  <a:moveTo>
                    <a:pt x="48566" y="0"/>
                  </a:moveTo>
                  <a:lnTo>
                    <a:pt x="22017" y="4251"/>
                  </a:lnTo>
                  <a:lnTo>
                    <a:pt x="8109" y="6523"/>
                  </a:lnTo>
                  <a:lnTo>
                    <a:pt x="2287" y="7585"/>
                  </a:lnTo>
                  <a:lnTo>
                    <a:pt x="0" y="8206"/>
                  </a:lnTo>
                </a:path>
              </a:pathLst>
            </a:custGeom>
            <a:ln w="34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23052" y="8155445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4">
                  <a:moveTo>
                    <a:pt x="2717" y="0"/>
                  </a:moveTo>
                  <a:lnTo>
                    <a:pt x="0" y="875"/>
                  </a:lnTo>
                  <a:lnTo>
                    <a:pt x="6886" y="1311"/>
                  </a:lnTo>
                </a:path>
              </a:pathLst>
            </a:custGeom>
            <a:ln w="34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29939" y="8156756"/>
              <a:ext cx="27305" cy="635"/>
            </a:xfrm>
            <a:custGeom>
              <a:avLst/>
              <a:gdLst/>
              <a:ahLst/>
              <a:cxnLst/>
              <a:rect l="l" t="t" r="r" b="b"/>
              <a:pathLst>
                <a:path w="27304" h="634">
                  <a:moveTo>
                    <a:pt x="-17291" y="202"/>
                  </a:moveTo>
                  <a:lnTo>
                    <a:pt x="44562" y="202"/>
                  </a:lnTo>
                </a:path>
              </a:pathLst>
            </a:custGeom>
            <a:ln w="34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57210" y="8156086"/>
              <a:ext cx="55880" cy="1270"/>
            </a:xfrm>
            <a:custGeom>
              <a:avLst/>
              <a:gdLst/>
              <a:ahLst/>
              <a:cxnLst/>
              <a:rect l="l" t="t" r="r" b="b"/>
              <a:pathLst>
                <a:path w="55879" h="1270">
                  <a:moveTo>
                    <a:pt x="0" y="1050"/>
                  </a:moveTo>
                  <a:lnTo>
                    <a:pt x="12329" y="1003"/>
                  </a:lnTo>
                  <a:lnTo>
                    <a:pt x="22196" y="878"/>
                  </a:lnTo>
                  <a:lnTo>
                    <a:pt x="34781" y="576"/>
                  </a:lnTo>
                  <a:lnTo>
                    <a:pt x="55265" y="0"/>
                  </a:lnTo>
                </a:path>
              </a:pathLst>
            </a:custGeom>
            <a:ln w="34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12476" y="8152963"/>
              <a:ext cx="80645" cy="3175"/>
            </a:xfrm>
            <a:custGeom>
              <a:avLst/>
              <a:gdLst/>
              <a:ahLst/>
              <a:cxnLst/>
              <a:rect l="l" t="t" r="r" b="b"/>
              <a:pathLst>
                <a:path w="80645" h="3175">
                  <a:moveTo>
                    <a:pt x="0" y="3122"/>
                  </a:moveTo>
                  <a:lnTo>
                    <a:pt x="20878" y="2513"/>
                  </a:lnTo>
                  <a:lnTo>
                    <a:pt x="36222" y="1984"/>
                  </a:lnTo>
                  <a:lnTo>
                    <a:pt x="53578" y="1244"/>
                  </a:lnTo>
                  <a:lnTo>
                    <a:pt x="80492" y="0"/>
                  </a:lnTo>
                </a:path>
              </a:pathLst>
            </a:custGeom>
            <a:ln w="32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92968" y="8147822"/>
              <a:ext cx="95250" cy="5715"/>
            </a:xfrm>
            <a:custGeom>
              <a:avLst/>
              <a:gdLst/>
              <a:ahLst/>
              <a:cxnLst/>
              <a:rect l="l" t="t" r="r" b="b"/>
              <a:pathLst>
                <a:path w="95250" h="5715">
                  <a:moveTo>
                    <a:pt x="0" y="5141"/>
                  </a:moveTo>
                  <a:lnTo>
                    <a:pt x="27135" y="3865"/>
                  </a:lnTo>
                  <a:lnTo>
                    <a:pt x="46040" y="2904"/>
                  </a:lnTo>
                  <a:lnTo>
                    <a:pt x="65589" y="1776"/>
                  </a:lnTo>
                  <a:lnTo>
                    <a:pt x="94655" y="0"/>
                  </a:lnTo>
                </a:path>
              </a:pathLst>
            </a:custGeom>
            <a:ln w="30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87624" y="8141650"/>
              <a:ext cx="92710" cy="6350"/>
            </a:xfrm>
            <a:custGeom>
              <a:avLst/>
              <a:gdLst/>
              <a:ahLst/>
              <a:cxnLst/>
              <a:rect l="l" t="t" r="r" b="b"/>
              <a:pathLst>
                <a:path w="92709" h="6350">
                  <a:moveTo>
                    <a:pt x="0" y="6171"/>
                  </a:moveTo>
                  <a:lnTo>
                    <a:pt x="29031" y="4379"/>
                  </a:lnTo>
                  <a:lnTo>
                    <a:pt x="48337" y="3138"/>
                  </a:lnTo>
                  <a:lnTo>
                    <a:pt x="66585" y="1871"/>
                  </a:lnTo>
                  <a:lnTo>
                    <a:pt x="92441" y="0"/>
                  </a:lnTo>
                </a:path>
              </a:pathLst>
            </a:custGeom>
            <a:ln w="29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880065" y="8136109"/>
              <a:ext cx="74295" cy="5715"/>
            </a:xfrm>
            <a:custGeom>
              <a:avLst/>
              <a:gdLst/>
              <a:ahLst/>
              <a:cxnLst/>
              <a:rect l="l" t="t" r="r" b="b"/>
              <a:pathLst>
                <a:path w="74294" h="5715">
                  <a:moveTo>
                    <a:pt x="0" y="5541"/>
                  </a:moveTo>
                  <a:lnTo>
                    <a:pt x="25567" y="3679"/>
                  </a:lnTo>
                  <a:lnTo>
                    <a:pt x="41797" y="2480"/>
                  </a:lnTo>
                  <a:lnTo>
                    <a:pt x="55624" y="1427"/>
                  </a:lnTo>
                  <a:lnTo>
                    <a:pt x="73986" y="0"/>
                  </a:lnTo>
                </a:path>
              </a:pathLst>
            </a:custGeom>
            <a:ln w="29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954051" y="8132378"/>
              <a:ext cx="45085" cy="3810"/>
            </a:xfrm>
            <a:custGeom>
              <a:avLst/>
              <a:gdLst/>
              <a:ahLst/>
              <a:cxnLst/>
              <a:rect l="l" t="t" r="r" b="b"/>
              <a:pathLst>
                <a:path w="45084" h="3809">
                  <a:moveTo>
                    <a:pt x="0" y="3730"/>
                  </a:moveTo>
                  <a:lnTo>
                    <a:pt x="17905" y="2331"/>
                  </a:lnTo>
                  <a:lnTo>
                    <a:pt x="28538" y="1476"/>
                  </a:lnTo>
                  <a:lnTo>
                    <a:pt x="36098" y="815"/>
                  </a:lnTo>
                  <a:lnTo>
                    <a:pt x="44783" y="0"/>
                  </a:lnTo>
                </a:path>
              </a:pathLst>
            </a:custGeom>
            <a:ln w="29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998835" y="8130669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4">
                  <a:moveTo>
                    <a:pt x="0" y="1708"/>
                  </a:moveTo>
                  <a:lnTo>
                    <a:pt x="14195" y="362"/>
                  </a:lnTo>
                  <a:lnTo>
                    <a:pt x="13661" y="0"/>
                  </a:lnTo>
                </a:path>
              </a:pathLst>
            </a:custGeom>
            <a:ln w="31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002459" y="8130306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59" h="634">
                  <a:moveTo>
                    <a:pt x="-16606" y="181"/>
                  </a:moveTo>
                  <a:lnTo>
                    <a:pt x="26644" y="181"/>
                  </a:lnTo>
                </a:path>
              </a:pathLst>
            </a:custGeom>
            <a:ln w="33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52443" y="818044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49439" y="817729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03" y="3147"/>
                  </a:moveTo>
                  <a:lnTo>
                    <a:pt x="1115" y="1029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747360" y="817626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079" y="1028"/>
                  </a:moveTo>
                  <a:lnTo>
                    <a:pt x="963" y="0"/>
                  </a:lnTo>
                  <a:lnTo>
                    <a:pt x="0" y="698"/>
                  </a:lnTo>
                </a:path>
              </a:pathLst>
            </a:custGeom>
            <a:ln w="34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745810" y="8176963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549" y="0"/>
                  </a:moveTo>
                  <a:lnTo>
                    <a:pt x="585" y="697"/>
                  </a:lnTo>
                  <a:lnTo>
                    <a:pt x="0" y="6030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745225" y="8182993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4" h="17779">
                  <a:moveTo>
                    <a:pt x="585" y="0"/>
                  </a:moveTo>
                  <a:lnTo>
                    <a:pt x="0" y="5333"/>
                  </a:lnTo>
                  <a:lnTo>
                    <a:pt x="259" y="17778"/>
                  </a:lnTo>
                </a:path>
              </a:pathLst>
            </a:custGeom>
            <a:ln w="34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745485" y="8200772"/>
              <a:ext cx="5080" cy="132715"/>
            </a:xfrm>
            <a:custGeom>
              <a:avLst/>
              <a:gdLst/>
              <a:ahLst/>
              <a:cxnLst/>
              <a:rect l="l" t="t" r="r" b="b"/>
              <a:pathLst>
                <a:path w="5079" h="132715">
                  <a:moveTo>
                    <a:pt x="0" y="0"/>
                  </a:moveTo>
                  <a:lnTo>
                    <a:pt x="2273" y="61240"/>
                  </a:lnTo>
                  <a:lnTo>
                    <a:pt x="3557" y="95461"/>
                  </a:lnTo>
                  <a:lnTo>
                    <a:pt x="4327" y="115088"/>
                  </a:lnTo>
                  <a:lnTo>
                    <a:pt x="5055" y="132548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50540" y="8333321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0" y="0"/>
                  </a:moveTo>
                  <a:lnTo>
                    <a:pt x="692" y="16157"/>
                  </a:lnTo>
                  <a:lnTo>
                    <a:pt x="1210" y="26668"/>
                  </a:lnTo>
                  <a:lnTo>
                    <a:pt x="1813" y="36147"/>
                  </a:lnTo>
                  <a:lnTo>
                    <a:pt x="2758" y="49206"/>
                  </a:lnTo>
                </a:path>
              </a:pathLst>
            </a:custGeom>
            <a:ln w="31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848511" y="828811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844906" y="8288114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605" y="0"/>
                  </a:moveTo>
                  <a:lnTo>
                    <a:pt x="1487" y="917"/>
                  </a:lnTo>
                  <a:lnTo>
                    <a:pt x="0" y="275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841596" y="8290864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4">
                  <a:moveTo>
                    <a:pt x="3309" y="0"/>
                  </a:moveTo>
                  <a:lnTo>
                    <a:pt x="1822" y="1831"/>
                  </a:lnTo>
                  <a:lnTo>
                    <a:pt x="0" y="6497"/>
                  </a:lnTo>
                </a:path>
              </a:pathLst>
            </a:custGeom>
            <a:ln w="348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838325" y="8297361"/>
              <a:ext cx="3810" cy="13970"/>
            </a:xfrm>
            <a:custGeom>
              <a:avLst/>
              <a:gdLst/>
              <a:ahLst/>
              <a:cxnLst/>
              <a:rect l="l" t="t" r="r" b="b"/>
              <a:pathLst>
                <a:path w="3809" h="13970">
                  <a:moveTo>
                    <a:pt x="3271" y="0"/>
                  </a:moveTo>
                  <a:lnTo>
                    <a:pt x="1449" y="4664"/>
                  </a:lnTo>
                  <a:lnTo>
                    <a:pt x="0" y="13705"/>
                  </a:lnTo>
                </a:path>
              </a:pathLst>
            </a:custGeom>
            <a:ln w="34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836875" y="8311067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5" h="22859">
                  <a:moveTo>
                    <a:pt x="1449" y="0"/>
                  </a:moveTo>
                  <a:lnTo>
                    <a:pt x="0" y="9040"/>
                  </a:lnTo>
                  <a:lnTo>
                    <a:pt x="345" y="22426"/>
                  </a:lnTo>
                </a:path>
              </a:pathLst>
            </a:custGeom>
            <a:ln w="34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837220" y="8333493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09" h="29845">
                  <a:moveTo>
                    <a:pt x="0" y="0"/>
                  </a:moveTo>
                  <a:lnTo>
                    <a:pt x="249" y="7987"/>
                  </a:lnTo>
                  <a:lnTo>
                    <a:pt x="698" y="13703"/>
                  </a:lnTo>
                  <a:lnTo>
                    <a:pt x="1679" y="19896"/>
                  </a:lnTo>
                  <a:lnTo>
                    <a:pt x="3521" y="29314"/>
                  </a:lnTo>
                </a:path>
              </a:pathLst>
            </a:custGeom>
            <a:ln w="33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840741" y="8362808"/>
              <a:ext cx="10160" cy="31115"/>
            </a:xfrm>
            <a:custGeom>
              <a:avLst/>
              <a:gdLst/>
              <a:ahLst/>
              <a:cxnLst/>
              <a:rect l="l" t="t" r="r" b="b"/>
              <a:pathLst>
                <a:path w="10159" h="31115">
                  <a:moveTo>
                    <a:pt x="0" y="0"/>
                  </a:moveTo>
                  <a:lnTo>
                    <a:pt x="1937" y="9444"/>
                  </a:lnTo>
                  <a:lnTo>
                    <a:pt x="3593" y="15824"/>
                  </a:lnTo>
                  <a:lnTo>
                    <a:pt x="5874" y="22048"/>
                  </a:lnTo>
                  <a:lnTo>
                    <a:pt x="9690" y="31025"/>
                  </a:lnTo>
                </a:path>
              </a:pathLst>
            </a:custGeom>
            <a:ln w="333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850432" y="8393833"/>
              <a:ext cx="15875" cy="26034"/>
            </a:xfrm>
            <a:custGeom>
              <a:avLst/>
              <a:gdLst/>
              <a:ahLst/>
              <a:cxnLst/>
              <a:rect l="l" t="t" r="r" b="b"/>
              <a:pathLst>
                <a:path w="15875" h="26034">
                  <a:moveTo>
                    <a:pt x="0" y="0"/>
                  </a:moveTo>
                  <a:lnTo>
                    <a:pt x="3910" y="8897"/>
                  </a:lnTo>
                  <a:lnTo>
                    <a:pt x="6853" y="14564"/>
                  </a:lnTo>
                  <a:lnTo>
                    <a:pt x="10305" y="19430"/>
                  </a:lnTo>
                  <a:lnTo>
                    <a:pt x="15741" y="25927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866173" y="8419760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19" h="15240">
                  <a:moveTo>
                    <a:pt x="0" y="0"/>
                  </a:moveTo>
                  <a:lnTo>
                    <a:pt x="9226" y="10830"/>
                  </a:lnTo>
                  <a:lnTo>
                    <a:pt x="19763" y="14627"/>
                  </a:lnTo>
                </a:path>
              </a:pathLst>
            </a:custGeom>
            <a:ln w="32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885936" y="8433744"/>
              <a:ext cx="20320" cy="4445"/>
            </a:xfrm>
            <a:custGeom>
              <a:avLst/>
              <a:gdLst/>
              <a:ahLst/>
              <a:cxnLst/>
              <a:rect l="l" t="t" r="r" b="b"/>
              <a:pathLst>
                <a:path w="20319" h="4445">
                  <a:moveTo>
                    <a:pt x="0" y="644"/>
                  </a:moveTo>
                  <a:lnTo>
                    <a:pt x="10536" y="4441"/>
                  </a:lnTo>
                  <a:lnTo>
                    <a:pt x="20293" y="0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906230" y="8418018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80" h="15875">
                  <a:moveTo>
                    <a:pt x="0" y="15726"/>
                  </a:moveTo>
                  <a:lnTo>
                    <a:pt x="9757" y="11284"/>
                  </a:lnTo>
                  <a:lnTo>
                    <a:pt x="17366" y="0"/>
                  </a:lnTo>
                </a:path>
              </a:pathLst>
            </a:custGeom>
            <a:ln w="33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923596" y="8392149"/>
              <a:ext cx="12700" cy="26034"/>
            </a:xfrm>
            <a:custGeom>
              <a:avLst/>
              <a:gdLst/>
              <a:ahLst/>
              <a:cxnLst/>
              <a:rect l="l" t="t" r="r" b="b"/>
              <a:pathLst>
                <a:path w="12700" h="26034">
                  <a:moveTo>
                    <a:pt x="0" y="25868"/>
                  </a:moveTo>
                  <a:lnTo>
                    <a:pt x="4473" y="19115"/>
                  </a:lnTo>
                  <a:lnTo>
                    <a:pt x="7256" y="14170"/>
                  </a:lnTo>
                  <a:lnTo>
                    <a:pt x="9510" y="8607"/>
                  </a:lnTo>
                  <a:lnTo>
                    <a:pt x="12398" y="0"/>
                  </a:lnTo>
                </a:path>
              </a:pathLst>
            </a:custGeom>
            <a:ln w="33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935995" y="8364137"/>
              <a:ext cx="6985" cy="28575"/>
            </a:xfrm>
            <a:custGeom>
              <a:avLst/>
              <a:gdLst/>
              <a:ahLst/>
              <a:cxnLst/>
              <a:rect l="l" t="t" r="r" b="b"/>
              <a:pathLst>
                <a:path w="6984" h="28575">
                  <a:moveTo>
                    <a:pt x="0" y="28012"/>
                  </a:moveTo>
                  <a:lnTo>
                    <a:pt x="2797" y="19372"/>
                  </a:lnTo>
                  <a:lnTo>
                    <a:pt x="4413" y="13574"/>
                  </a:lnTo>
                  <a:lnTo>
                    <a:pt x="5464" y="7992"/>
                  </a:lnTo>
                  <a:lnTo>
                    <a:pt x="6566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942561" y="8341554"/>
              <a:ext cx="1905" cy="22860"/>
            </a:xfrm>
            <a:custGeom>
              <a:avLst/>
              <a:gdLst/>
              <a:ahLst/>
              <a:cxnLst/>
              <a:rect l="l" t="t" r="r" b="b"/>
              <a:pathLst>
                <a:path w="1905" h="22859">
                  <a:moveTo>
                    <a:pt x="0" y="22583"/>
                  </a:moveTo>
                  <a:lnTo>
                    <a:pt x="1776" y="9152"/>
                  </a:lnTo>
                  <a:lnTo>
                    <a:pt x="1352" y="0"/>
                  </a:lnTo>
                </a:path>
              </a:pathLst>
            </a:custGeom>
            <a:ln w="33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941984" y="8330004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40" h="12065">
                  <a:moveTo>
                    <a:pt x="1928" y="11549"/>
                  </a:moveTo>
                  <a:lnTo>
                    <a:pt x="1504" y="2397"/>
                  </a:lnTo>
                  <a:lnTo>
                    <a:pt x="0" y="0"/>
                  </a:lnTo>
                </a:path>
              </a:pathLst>
            </a:custGeom>
            <a:ln w="33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939528" y="8327608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2456" y="2396"/>
                  </a:moveTo>
                  <a:lnTo>
                    <a:pt x="951" y="0"/>
                  </a:lnTo>
                  <a:lnTo>
                    <a:pt x="0" y="5032"/>
                  </a:lnTo>
                </a:path>
              </a:pathLst>
            </a:custGeom>
            <a:ln w="33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938577" y="833264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951" y="0"/>
                  </a:moveTo>
                  <a:lnTo>
                    <a:pt x="0" y="5032"/>
                  </a:lnTo>
                  <a:lnTo>
                    <a:pt x="2854" y="18690"/>
                  </a:lnTo>
                </a:path>
              </a:pathLst>
            </a:custGeom>
            <a:ln w="34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941431" y="8351330"/>
              <a:ext cx="12065" cy="32384"/>
            </a:xfrm>
            <a:custGeom>
              <a:avLst/>
              <a:gdLst/>
              <a:ahLst/>
              <a:cxnLst/>
              <a:rect l="l" t="t" r="r" b="b"/>
              <a:pathLst>
                <a:path w="12065" h="32384">
                  <a:moveTo>
                    <a:pt x="0" y="0"/>
                  </a:moveTo>
                  <a:lnTo>
                    <a:pt x="1785" y="8178"/>
                  </a:lnTo>
                  <a:lnTo>
                    <a:pt x="3580" y="14216"/>
                  </a:lnTo>
                  <a:lnTo>
                    <a:pt x="6464" y="21091"/>
                  </a:lnTo>
                  <a:lnTo>
                    <a:pt x="11516" y="31784"/>
                  </a:lnTo>
                </a:path>
              </a:pathLst>
            </a:custGeom>
            <a:ln w="34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952948" y="8383115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90">
                  <a:moveTo>
                    <a:pt x="0" y="0"/>
                  </a:moveTo>
                  <a:lnTo>
                    <a:pt x="5219" y="10724"/>
                  </a:lnTo>
                  <a:lnTo>
                    <a:pt x="9275" y="17814"/>
                  </a:lnTo>
                  <a:lnTo>
                    <a:pt x="14250" y="24434"/>
                  </a:lnTo>
                  <a:lnTo>
                    <a:pt x="22228" y="33747"/>
                  </a:lnTo>
                </a:path>
              </a:pathLst>
            </a:custGeom>
            <a:ln w="33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975176" y="8416863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0"/>
                  </a:moveTo>
                  <a:lnTo>
                    <a:pt x="8084" y="9166"/>
                  </a:lnTo>
                  <a:lnTo>
                    <a:pt x="13801" y="14751"/>
                  </a:lnTo>
                  <a:lnTo>
                    <a:pt x="19870" y="19032"/>
                  </a:lnTo>
                  <a:lnTo>
                    <a:pt x="29010" y="24286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004187" y="8441149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80" h="8254">
                  <a:moveTo>
                    <a:pt x="0" y="0"/>
                  </a:moveTo>
                  <a:lnTo>
                    <a:pt x="9162" y="4988"/>
                  </a:lnTo>
                  <a:lnTo>
                    <a:pt x="15384" y="7412"/>
                  </a:lnTo>
                  <a:lnTo>
                    <a:pt x="21517" y="7955"/>
                  </a:lnTo>
                  <a:lnTo>
                    <a:pt x="30412" y="7304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034600" y="8436043"/>
              <a:ext cx="27305" cy="12700"/>
            </a:xfrm>
            <a:custGeom>
              <a:avLst/>
              <a:gdLst/>
              <a:ahLst/>
              <a:cxnLst/>
              <a:rect l="l" t="t" r="r" b="b"/>
              <a:pathLst>
                <a:path w="27305" h="12700">
                  <a:moveTo>
                    <a:pt x="0" y="12410"/>
                  </a:moveTo>
                  <a:lnTo>
                    <a:pt x="8837" y="11450"/>
                  </a:lnTo>
                  <a:lnTo>
                    <a:pt x="14564" y="9837"/>
                  </a:lnTo>
                  <a:lnTo>
                    <a:pt x="19686" y="6408"/>
                  </a:lnTo>
                  <a:lnTo>
                    <a:pt x="26706" y="0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061307" y="8407066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5" h="29209">
                  <a:moveTo>
                    <a:pt x="0" y="28977"/>
                  </a:moveTo>
                  <a:lnTo>
                    <a:pt x="6884" y="22310"/>
                  </a:lnTo>
                  <a:lnTo>
                    <a:pt x="11053" y="17069"/>
                  </a:lnTo>
                  <a:lnTo>
                    <a:pt x="14196" y="10538"/>
                  </a:lnTo>
                  <a:lnTo>
                    <a:pt x="17998" y="0"/>
                  </a:lnTo>
                </a:path>
              </a:pathLst>
            </a:custGeom>
            <a:ln w="331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079305" y="8368771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0" y="38294"/>
                  </a:moveTo>
                  <a:lnTo>
                    <a:pt x="3615" y="27610"/>
                  </a:lnTo>
                  <a:lnTo>
                    <a:pt x="5443" y="20060"/>
                  </a:lnTo>
                  <a:lnTo>
                    <a:pt x="6048" y="12053"/>
                  </a:lnTo>
                  <a:lnTo>
                    <a:pt x="5989" y="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079639" y="8330747"/>
              <a:ext cx="5715" cy="38100"/>
            </a:xfrm>
            <a:custGeom>
              <a:avLst/>
              <a:gdLst/>
              <a:ahLst/>
              <a:cxnLst/>
              <a:rect l="l" t="t" r="r" b="b"/>
              <a:pathLst>
                <a:path w="5715" h="38100">
                  <a:moveTo>
                    <a:pt x="5655" y="38024"/>
                  </a:moveTo>
                  <a:lnTo>
                    <a:pt x="5415" y="25974"/>
                  </a:lnTo>
                  <a:lnTo>
                    <a:pt x="4745" y="17997"/>
                  </a:lnTo>
                  <a:lnTo>
                    <a:pt x="3117" y="10527"/>
                  </a:lnTo>
                  <a:lnTo>
                    <a:pt x="0" y="0"/>
                  </a:lnTo>
                </a:path>
              </a:pathLst>
            </a:custGeom>
            <a:ln w="32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067128" y="8301394"/>
              <a:ext cx="12700" cy="29845"/>
            </a:xfrm>
            <a:custGeom>
              <a:avLst/>
              <a:gdLst/>
              <a:ahLst/>
              <a:cxnLst/>
              <a:rect l="l" t="t" r="r" b="b"/>
              <a:pathLst>
                <a:path w="12700" h="29845">
                  <a:moveTo>
                    <a:pt x="12511" y="29353"/>
                  </a:moveTo>
                  <a:lnTo>
                    <a:pt x="9286" y="18960"/>
                  </a:lnTo>
                  <a:lnTo>
                    <a:pt x="6908" y="12438"/>
                  </a:lnTo>
                  <a:lnTo>
                    <a:pt x="4203" y="7036"/>
                  </a:lnTo>
                  <a:lnTo>
                    <a:pt x="0" y="0"/>
                  </a:lnTo>
                </a:path>
              </a:pathLst>
            </a:custGeom>
            <a:ln w="32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053866" y="8285090"/>
              <a:ext cx="13335" cy="16510"/>
            </a:xfrm>
            <a:custGeom>
              <a:avLst/>
              <a:gdLst/>
              <a:ahLst/>
              <a:cxnLst/>
              <a:rect l="l" t="t" r="r" b="b"/>
              <a:pathLst>
                <a:path w="13334" h="16509">
                  <a:moveTo>
                    <a:pt x="13261" y="16303"/>
                  </a:moveTo>
                  <a:lnTo>
                    <a:pt x="6135" y="4609"/>
                  </a:lnTo>
                  <a:lnTo>
                    <a:pt x="0" y="0"/>
                  </a:lnTo>
                </a:path>
              </a:pathLst>
            </a:custGeom>
            <a:ln w="32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044244" y="8280480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9622" y="4609"/>
                  </a:moveTo>
                  <a:lnTo>
                    <a:pt x="3486" y="0"/>
                  </a:lnTo>
                  <a:lnTo>
                    <a:pt x="0" y="2529"/>
                  </a:lnTo>
                </a:path>
              </a:pathLst>
            </a:custGeom>
            <a:ln w="33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0" name="object 52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34977" y="8241851"/>
              <a:ext cx="183335" cy="235471"/>
            </a:xfrm>
            <a:prstGeom prst="rect">
              <a:avLst/>
            </a:prstGeom>
          </p:spPr>
        </p:pic>
      </p:grpSp>
      <p:grpSp>
        <p:nvGrpSpPr>
          <p:cNvPr id="521" name="object 521"/>
          <p:cNvGrpSpPr/>
          <p:nvPr/>
        </p:nvGrpSpPr>
        <p:grpSpPr>
          <a:xfrm>
            <a:off x="1831597" y="8289274"/>
            <a:ext cx="667385" cy="240665"/>
            <a:chOff x="1831597" y="8289274"/>
            <a:chExt cx="667385" cy="240665"/>
          </a:xfrm>
        </p:grpSpPr>
        <p:pic>
          <p:nvPicPr>
            <p:cNvPr id="522" name="object 52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31597" y="8289274"/>
              <a:ext cx="361147" cy="186275"/>
            </a:xfrm>
            <a:prstGeom prst="rect">
              <a:avLst/>
            </a:prstGeom>
          </p:spPr>
        </p:pic>
        <p:pic>
          <p:nvPicPr>
            <p:cNvPr id="523" name="object 52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234029" y="8318687"/>
              <a:ext cx="264406" cy="210779"/>
            </a:xfrm>
            <a:prstGeom prst="rect">
              <a:avLst/>
            </a:prstGeom>
          </p:spPr>
        </p:pic>
      </p:grpSp>
      <p:pic>
        <p:nvPicPr>
          <p:cNvPr id="524" name="object 52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573552" y="8324675"/>
            <a:ext cx="168941" cy="431265"/>
          </a:xfrm>
          <a:prstGeom prst="rect">
            <a:avLst/>
          </a:prstGeom>
        </p:spPr>
      </p:pic>
      <p:grpSp>
        <p:nvGrpSpPr>
          <p:cNvPr id="525" name="object 525"/>
          <p:cNvGrpSpPr/>
          <p:nvPr/>
        </p:nvGrpSpPr>
        <p:grpSpPr>
          <a:xfrm>
            <a:off x="2797340" y="8350327"/>
            <a:ext cx="604520" cy="226695"/>
            <a:chOff x="2797340" y="8350327"/>
            <a:chExt cx="604520" cy="226695"/>
          </a:xfrm>
        </p:grpSpPr>
        <p:pic>
          <p:nvPicPr>
            <p:cNvPr id="526" name="object 5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97340" y="8369436"/>
              <a:ext cx="148323" cy="193380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77272" y="8350327"/>
              <a:ext cx="210885" cy="193630"/>
            </a:xfrm>
            <a:prstGeom prst="rect">
              <a:avLst/>
            </a:prstGeom>
          </p:spPr>
        </p:pic>
        <p:pic>
          <p:nvPicPr>
            <p:cNvPr id="528" name="object 52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22890" y="8376883"/>
              <a:ext cx="178851" cy="199926"/>
            </a:xfrm>
            <a:prstGeom prst="rect">
              <a:avLst/>
            </a:prstGeom>
          </p:spPr>
        </p:pic>
      </p:grpSp>
      <p:pic>
        <p:nvPicPr>
          <p:cNvPr id="529" name="object 52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459723" y="8187707"/>
            <a:ext cx="249481" cy="361090"/>
          </a:xfrm>
          <a:prstGeom prst="rect">
            <a:avLst/>
          </a:prstGeom>
        </p:spPr>
      </p:pic>
      <p:grpSp>
        <p:nvGrpSpPr>
          <p:cNvPr id="530" name="object 530"/>
          <p:cNvGrpSpPr/>
          <p:nvPr/>
        </p:nvGrpSpPr>
        <p:grpSpPr>
          <a:xfrm>
            <a:off x="4100900" y="8404024"/>
            <a:ext cx="165100" cy="412115"/>
            <a:chOff x="4100900" y="8404024"/>
            <a:chExt cx="165100" cy="412115"/>
          </a:xfrm>
        </p:grpSpPr>
        <p:sp>
          <p:nvSpPr>
            <p:cNvPr id="531" name="object 531"/>
            <p:cNvSpPr/>
            <p:nvPr/>
          </p:nvSpPr>
          <p:spPr>
            <a:xfrm>
              <a:off x="4158652" y="844819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069" y="5038"/>
                  </a:moveTo>
                  <a:lnTo>
                    <a:pt x="5381" y="4350"/>
                  </a:lnTo>
                  <a:lnTo>
                    <a:pt x="4693" y="3661"/>
                  </a:lnTo>
                </a:path>
                <a:path w="6350" h="5079">
                  <a:moveTo>
                    <a:pt x="4693" y="3661"/>
                  </a:moveTo>
                  <a:lnTo>
                    <a:pt x="3317" y="228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151733" y="8445913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40">
                  <a:moveTo>
                    <a:pt x="6918" y="2285"/>
                  </a:moveTo>
                  <a:lnTo>
                    <a:pt x="3601" y="0"/>
                  </a:lnTo>
                  <a:lnTo>
                    <a:pt x="0" y="779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145475" y="8446692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6257" y="0"/>
                  </a:moveTo>
                  <a:lnTo>
                    <a:pt x="2656" y="779"/>
                  </a:lnTo>
                  <a:lnTo>
                    <a:pt x="0" y="11031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141264" y="8457724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59">
                  <a:moveTo>
                    <a:pt x="4211" y="0"/>
                  </a:moveTo>
                  <a:lnTo>
                    <a:pt x="2651" y="6319"/>
                  </a:lnTo>
                  <a:lnTo>
                    <a:pt x="1692" y="12104"/>
                  </a:lnTo>
                  <a:lnTo>
                    <a:pt x="940" y="20665"/>
                  </a:lnTo>
                  <a:lnTo>
                    <a:pt x="0" y="35313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4126832" y="8493037"/>
              <a:ext cx="14604" cy="308610"/>
            </a:xfrm>
            <a:custGeom>
              <a:avLst/>
              <a:gdLst/>
              <a:ahLst/>
              <a:cxnLst/>
              <a:rect l="l" t="t" r="r" b="b"/>
              <a:pathLst>
                <a:path w="14604" h="308609">
                  <a:moveTo>
                    <a:pt x="14431" y="0"/>
                  </a:moveTo>
                  <a:lnTo>
                    <a:pt x="6425" y="165041"/>
                  </a:lnTo>
                  <a:lnTo>
                    <a:pt x="2253" y="252174"/>
                  </a:lnTo>
                  <a:lnTo>
                    <a:pt x="562" y="290306"/>
                  </a:lnTo>
                  <a:lnTo>
                    <a:pt x="0" y="308343"/>
                  </a:lnTo>
                </a:path>
              </a:pathLst>
            </a:custGeom>
            <a:ln w="291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6" name="object 53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00900" y="8404024"/>
              <a:ext cx="164764" cy="183919"/>
            </a:xfrm>
            <a:prstGeom prst="rect">
              <a:avLst/>
            </a:prstGeom>
          </p:spPr>
        </p:pic>
      </p:grpSp>
      <p:grpSp>
        <p:nvGrpSpPr>
          <p:cNvPr id="537" name="object 537"/>
          <p:cNvGrpSpPr/>
          <p:nvPr/>
        </p:nvGrpSpPr>
        <p:grpSpPr>
          <a:xfrm>
            <a:off x="4313878" y="8338750"/>
            <a:ext cx="585470" cy="448945"/>
            <a:chOff x="4313878" y="8338750"/>
            <a:chExt cx="585470" cy="448945"/>
          </a:xfrm>
        </p:grpSpPr>
        <p:pic>
          <p:nvPicPr>
            <p:cNvPr id="538" name="object 53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313878" y="8377875"/>
              <a:ext cx="190658" cy="182503"/>
            </a:xfrm>
            <a:prstGeom prst="rect">
              <a:avLst/>
            </a:prstGeom>
          </p:spPr>
        </p:pic>
        <p:pic>
          <p:nvPicPr>
            <p:cNvPr id="539" name="object 53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547277" y="8354611"/>
              <a:ext cx="162086" cy="175313"/>
            </a:xfrm>
            <a:prstGeom prst="rect">
              <a:avLst/>
            </a:prstGeom>
          </p:spPr>
        </p:pic>
        <p:pic>
          <p:nvPicPr>
            <p:cNvPr id="540" name="object 5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43544" y="8338750"/>
              <a:ext cx="155773" cy="448704"/>
            </a:xfrm>
            <a:prstGeom prst="rect">
              <a:avLst/>
            </a:prstGeom>
          </p:spPr>
        </p:pic>
      </p:grpSp>
      <p:pic>
        <p:nvPicPr>
          <p:cNvPr id="541" name="object 54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980336" y="8317927"/>
            <a:ext cx="389195" cy="228667"/>
          </a:xfrm>
          <a:prstGeom prst="rect">
            <a:avLst/>
          </a:prstGeom>
        </p:spPr>
      </p:pic>
      <p:grpSp>
        <p:nvGrpSpPr>
          <p:cNvPr id="542" name="object 542"/>
          <p:cNvGrpSpPr/>
          <p:nvPr/>
        </p:nvGrpSpPr>
        <p:grpSpPr>
          <a:xfrm>
            <a:off x="5455977" y="8355110"/>
            <a:ext cx="40005" cy="163830"/>
            <a:chOff x="5455977" y="8355110"/>
            <a:chExt cx="40005" cy="163830"/>
          </a:xfrm>
        </p:grpSpPr>
        <p:sp>
          <p:nvSpPr>
            <p:cNvPr id="543" name="object 543"/>
            <p:cNvSpPr/>
            <p:nvPr/>
          </p:nvSpPr>
          <p:spPr>
            <a:xfrm>
              <a:off x="5477585" y="837737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573" y="803"/>
                  </a:moveTo>
                  <a:lnTo>
                    <a:pt x="286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473983" y="837251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602" y="4864"/>
                  </a:moveTo>
                  <a:lnTo>
                    <a:pt x="684" y="0"/>
                  </a:lnTo>
                  <a:lnTo>
                    <a:pt x="0" y="322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473299" y="8372835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684" y="0"/>
                  </a:moveTo>
                  <a:lnTo>
                    <a:pt x="0" y="321"/>
                  </a:lnTo>
                  <a:lnTo>
                    <a:pt x="595" y="6770"/>
                  </a:lnTo>
                </a:path>
              </a:pathLst>
            </a:custGeom>
            <a:ln w="34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5473894" y="8379606"/>
              <a:ext cx="4445" cy="52705"/>
            </a:xfrm>
            <a:custGeom>
              <a:avLst/>
              <a:gdLst/>
              <a:ahLst/>
              <a:cxnLst/>
              <a:rect l="l" t="t" r="r" b="b"/>
              <a:pathLst>
                <a:path w="4445" h="52704">
                  <a:moveTo>
                    <a:pt x="0" y="0"/>
                  </a:moveTo>
                  <a:lnTo>
                    <a:pt x="1916" y="19857"/>
                  </a:lnTo>
                  <a:lnTo>
                    <a:pt x="3003" y="31957"/>
                  </a:lnTo>
                  <a:lnTo>
                    <a:pt x="3660" y="41231"/>
                  </a:lnTo>
                  <a:lnTo>
                    <a:pt x="4293" y="52613"/>
                  </a:lnTo>
                </a:path>
              </a:pathLst>
            </a:custGeom>
            <a:ln w="341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5478187" y="8432219"/>
              <a:ext cx="1270" cy="38100"/>
            </a:xfrm>
            <a:custGeom>
              <a:avLst/>
              <a:gdLst/>
              <a:ahLst/>
              <a:cxnLst/>
              <a:rect l="l" t="t" r="r" b="b"/>
              <a:pathLst>
                <a:path w="1270" h="38100">
                  <a:moveTo>
                    <a:pt x="0" y="0"/>
                  </a:moveTo>
                  <a:lnTo>
                    <a:pt x="570" y="11149"/>
                  </a:lnTo>
                  <a:lnTo>
                    <a:pt x="799" y="18805"/>
                  </a:lnTo>
                  <a:lnTo>
                    <a:pt x="720" y="26510"/>
                  </a:lnTo>
                  <a:lnTo>
                    <a:pt x="367" y="37810"/>
                  </a:lnTo>
                </a:path>
              </a:pathLst>
            </a:custGeom>
            <a:ln w="33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5475999" y="8470029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2556" y="0"/>
                  </a:moveTo>
                  <a:lnTo>
                    <a:pt x="2157" y="11215"/>
                  </a:lnTo>
                  <a:lnTo>
                    <a:pt x="1758" y="18329"/>
                  </a:lnTo>
                  <a:lnTo>
                    <a:pt x="1119" y="24380"/>
                  </a:lnTo>
                  <a:lnTo>
                    <a:pt x="0" y="32406"/>
                  </a:lnTo>
                </a:path>
              </a:pathLst>
            </a:custGeom>
            <a:ln w="32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9" name="object 549"/>
          <p:cNvGrpSpPr/>
          <p:nvPr/>
        </p:nvGrpSpPr>
        <p:grpSpPr>
          <a:xfrm>
            <a:off x="5441039" y="8229303"/>
            <a:ext cx="41910" cy="43815"/>
            <a:chOff x="5441039" y="8229303"/>
            <a:chExt cx="41910" cy="43815"/>
          </a:xfrm>
        </p:grpSpPr>
        <p:sp>
          <p:nvSpPr>
            <p:cNvPr id="550" name="object 550"/>
            <p:cNvSpPr/>
            <p:nvPr/>
          </p:nvSpPr>
          <p:spPr>
            <a:xfrm>
              <a:off x="5462393" y="825007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06" y="5009"/>
                  </a:moveTo>
                  <a:lnTo>
                    <a:pt x="2719" y="4379"/>
                  </a:lnTo>
                  <a:lnTo>
                    <a:pt x="2433" y="3748"/>
                  </a:lnTo>
                </a:path>
                <a:path w="3175" h="5079">
                  <a:moveTo>
                    <a:pt x="2433" y="3748"/>
                  </a:moveTo>
                  <a:lnTo>
                    <a:pt x="1859" y="24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5458419" y="8246682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3974" y="3396"/>
                  </a:moveTo>
                  <a:lnTo>
                    <a:pt x="2113" y="910"/>
                  </a:lnTo>
                  <a:lnTo>
                    <a:pt x="0" y="0"/>
                  </a:lnTo>
                </a:path>
              </a:pathLst>
            </a:custGeom>
            <a:ln w="34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2" name="object 552"/>
          <p:cNvGrpSpPr/>
          <p:nvPr/>
        </p:nvGrpSpPr>
        <p:grpSpPr>
          <a:xfrm>
            <a:off x="5564165" y="8241080"/>
            <a:ext cx="993775" cy="331470"/>
            <a:chOff x="5564165" y="8241080"/>
            <a:chExt cx="993775" cy="331470"/>
          </a:xfrm>
        </p:grpSpPr>
        <p:pic>
          <p:nvPicPr>
            <p:cNvPr id="553" name="object 55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64165" y="8241080"/>
              <a:ext cx="315730" cy="272111"/>
            </a:xfrm>
            <a:prstGeom prst="rect">
              <a:avLst/>
            </a:prstGeom>
          </p:spPr>
        </p:pic>
        <p:pic>
          <p:nvPicPr>
            <p:cNvPr id="554" name="object 55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19511" y="8316199"/>
              <a:ext cx="170854" cy="206077"/>
            </a:xfrm>
            <a:prstGeom prst="rect">
              <a:avLst/>
            </a:prstGeom>
          </p:spPr>
        </p:pic>
        <p:pic>
          <p:nvPicPr>
            <p:cNvPr id="555" name="object 5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116928" y="8324286"/>
              <a:ext cx="218879" cy="206841"/>
            </a:xfrm>
            <a:prstGeom prst="rect">
              <a:avLst/>
            </a:prstGeom>
          </p:spPr>
        </p:pic>
        <p:pic>
          <p:nvPicPr>
            <p:cNvPr id="556" name="object 55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357604" y="8337090"/>
              <a:ext cx="200025" cy="235221"/>
            </a:xfrm>
            <a:prstGeom prst="rect">
              <a:avLst/>
            </a:prstGeom>
          </p:spPr>
        </p:pic>
      </p:grpSp>
      <p:grpSp>
        <p:nvGrpSpPr>
          <p:cNvPr id="557" name="object 557"/>
          <p:cNvGrpSpPr/>
          <p:nvPr/>
        </p:nvGrpSpPr>
        <p:grpSpPr>
          <a:xfrm>
            <a:off x="7074742" y="8220998"/>
            <a:ext cx="223520" cy="443230"/>
            <a:chOff x="7074742" y="8220998"/>
            <a:chExt cx="223520" cy="443230"/>
          </a:xfrm>
        </p:grpSpPr>
        <p:sp>
          <p:nvSpPr>
            <p:cNvPr id="558" name="object 558"/>
            <p:cNvSpPr/>
            <p:nvPr/>
          </p:nvSpPr>
          <p:spPr>
            <a:xfrm>
              <a:off x="7155513" y="8265210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6097" y="8643"/>
                  </a:moveTo>
                  <a:lnTo>
                    <a:pt x="5351" y="7382"/>
                  </a:lnTo>
                  <a:lnTo>
                    <a:pt x="4606" y="6120"/>
                  </a:lnTo>
                </a:path>
                <a:path w="6350" h="8890">
                  <a:moveTo>
                    <a:pt x="4606" y="6120"/>
                  </a:moveTo>
                  <a:lnTo>
                    <a:pt x="3116" y="359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148191" y="8261612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09">
                  <a:moveTo>
                    <a:pt x="7322" y="3598"/>
                  </a:moveTo>
                  <a:lnTo>
                    <a:pt x="4205" y="0"/>
                  </a:lnTo>
                  <a:lnTo>
                    <a:pt x="0" y="923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140697" y="8262535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70">
                  <a:moveTo>
                    <a:pt x="7494" y="0"/>
                  </a:moveTo>
                  <a:lnTo>
                    <a:pt x="3289" y="923"/>
                  </a:lnTo>
                  <a:lnTo>
                    <a:pt x="0" y="13454"/>
                  </a:lnTo>
                </a:path>
              </a:pathLst>
            </a:custGeom>
            <a:ln w="34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136429" y="8275989"/>
              <a:ext cx="4445" cy="41910"/>
            </a:xfrm>
            <a:custGeom>
              <a:avLst/>
              <a:gdLst/>
              <a:ahLst/>
              <a:cxnLst/>
              <a:rect l="l" t="t" r="r" b="b"/>
              <a:pathLst>
                <a:path w="4445" h="41909">
                  <a:moveTo>
                    <a:pt x="4267" y="0"/>
                  </a:moveTo>
                  <a:lnTo>
                    <a:pt x="2350" y="7697"/>
                  </a:lnTo>
                  <a:lnTo>
                    <a:pt x="1267" y="14584"/>
                  </a:lnTo>
                  <a:lnTo>
                    <a:pt x="616" y="24553"/>
                  </a:lnTo>
                  <a:lnTo>
                    <a:pt x="0" y="41492"/>
                  </a:lnTo>
                </a:path>
              </a:pathLst>
            </a:custGeom>
            <a:ln w="34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7130919" y="8317481"/>
              <a:ext cx="5715" cy="251460"/>
            </a:xfrm>
            <a:custGeom>
              <a:avLst/>
              <a:gdLst/>
              <a:ahLst/>
              <a:cxnLst/>
              <a:rect l="l" t="t" r="r" b="b"/>
              <a:pathLst>
                <a:path w="5715" h="251459">
                  <a:moveTo>
                    <a:pt x="5509" y="0"/>
                  </a:moveTo>
                  <a:lnTo>
                    <a:pt x="2885" y="123634"/>
                  </a:lnTo>
                  <a:lnTo>
                    <a:pt x="1436" y="191034"/>
                  </a:lnTo>
                  <a:lnTo>
                    <a:pt x="647" y="225769"/>
                  </a:lnTo>
                  <a:lnTo>
                    <a:pt x="0" y="251407"/>
                  </a:lnTo>
                </a:path>
              </a:pathLst>
            </a:custGeom>
            <a:ln w="29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7130152" y="8568889"/>
              <a:ext cx="1270" cy="58419"/>
            </a:xfrm>
            <a:custGeom>
              <a:avLst/>
              <a:gdLst/>
              <a:ahLst/>
              <a:cxnLst/>
              <a:rect l="l" t="t" r="r" b="b"/>
              <a:pathLst>
                <a:path w="1270" h="58420">
                  <a:moveTo>
                    <a:pt x="383" y="-14568"/>
                  </a:moveTo>
                  <a:lnTo>
                    <a:pt x="383" y="72844"/>
                  </a:lnTo>
                </a:path>
              </a:pathLst>
            </a:custGeom>
            <a:ln w="29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130774" y="8627164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0" y="0"/>
                  </a:moveTo>
                  <a:lnTo>
                    <a:pt x="852" y="19678"/>
                  </a:lnTo>
                  <a:lnTo>
                    <a:pt x="2462" y="21907"/>
                  </a:lnTo>
                </a:path>
              </a:pathLst>
            </a:custGeom>
            <a:ln w="30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5" name="object 56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74742" y="8220998"/>
              <a:ext cx="222977" cy="217820"/>
            </a:xfrm>
            <a:prstGeom prst="rect">
              <a:avLst/>
            </a:prstGeom>
          </p:spPr>
        </p:pic>
      </p:grpSp>
      <p:pic>
        <p:nvPicPr>
          <p:cNvPr id="566" name="object 56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690649" y="8263978"/>
            <a:ext cx="395106" cy="342571"/>
          </a:xfrm>
          <a:prstGeom prst="rect">
            <a:avLst/>
          </a:prstGeom>
        </p:spPr>
      </p:pic>
      <p:pic>
        <p:nvPicPr>
          <p:cNvPr id="567" name="object 56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8303066" y="8199121"/>
            <a:ext cx="445085" cy="396716"/>
          </a:xfrm>
          <a:prstGeom prst="rect">
            <a:avLst/>
          </a:prstGeom>
        </p:spPr>
      </p:pic>
      <p:grpSp>
        <p:nvGrpSpPr>
          <p:cNvPr id="568" name="object 568"/>
          <p:cNvGrpSpPr/>
          <p:nvPr/>
        </p:nvGrpSpPr>
        <p:grpSpPr>
          <a:xfrm>
            <a:off x="588878" y="9183466"/>
            <a:ext cx="669925" cy="194945"/>
            <a:chOff x="588878" y="9183466"/>
            <a:chExt cx="669925" cy="194945"/>
          </a:xfrm>
        </p:grpSpPr>
        <p:sp>
          <p:nvSpPr>
            <p:cNvPr id="569" name="object 569"/>
            <p:cNvSpPr/>
            <p:nvPr/>
          </p:nvSpPr>
          <p:spPr>
            <a:xfrm>
              <a:off x="728655" y="92664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725019" y="9259512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4">
                  <a:moveTo>
                    <a:pt x="3636" y="6984"/>
                  </a:moveTo>
                  <a:lnTo>
                    <a:pt x="2089" y="3490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18545" y="9250021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4" h="9525">
                  <a:moveTo>
                    <a:pt x="6474" y="9490"/>
                  </a:moveTo>
                  <a:lnTo>
                    <a:pt x="4384" y="6000"/>
                  </a:lnTo>
                  <a:lnTo>
                    <a:pt x="0" y="0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06986" y="9236295"/>
              <a:ext cx="12065" cy="13970"/>
            </a:xfrm>
            <a:custGeom>
              <a:avLst/>
              <a:gdLst/>
              <a:ahLst/>
              <a:cxnLst/>
              <a:rect l="l" t="t" r="r" b="b"/>
              <a:pathLst>
                <a:path w="12065" h="13970">
                  <a:moveTo>
                    <a:pt x="11559" y="13726"/>
                  </a:moveTo>
                  <a:lnTo>
                    <a:pt x="7174" y="7725"/>
                  </a:lnTo>
                  <a:lnTo>
                    <a:pt x="0" y="0"/>
                  </a:lnTo>
                </a:path>
              </a:pathLst>
            </a:custGeom>
            <a:ln w="34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89970" y="9220878"/>
              <a:ext cx="17145" cy="15875"/>
            </a:xfrm>
            <a:custGeom>
              <a:avLst/>
              <a:gdLst/>
              <a:ahLst/>
              <a:cxnLst/>
              <a:rect l="l" t="t" r="r" b="b"/>
              <a:pathLst>
                <a:path w="17145" h="15875">
                  <a:moveTo>
                    <a:pt x="17015" y="15416"/>
                  </a:moveTo>
                  <a:lnTo>
                    <a:pt x="9841" y="7691"/>
                  </a:lnTo>
                  <a:lnTo>
                    <a:pt x="0" y="0"/>
                  </a:lnTo>
                </a:path>
              </a:pathLst>
            </a:custGeom>
            <a:ln w="34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68846" y="9207638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90" h="13334">
                  <a:moveTo>
                    <a:pt x="21124" y="13240"/>
                  </a:moveTo>
                  <a:lnTo>
                    <a:pt x="11282" y="5550"/>
                  </a:lnTo>
                  <a:lnTo>
                    <a:pt x="0" y="0"/>
                  </a:lnTo>
                </a:path>
              </a:pathLst>
            </a:custGeom>
            <a:ln w="33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46183" y="9201131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59" h="6984">
                  <a:moveTo>
                    <a:pt x="22662" y="6507"/>
                  </a:moveTo>
                  <a:lnTo>
                    <a:pt x="11379" y="957"/>
                  </a:lnTo>
                  <a:lnTo>
                    <a:pt x="0" y="0"/>
                  </a:lnTo>
                </a:path>
              </a:pathLst>
            </a:custGeom>
            <a:ln w="33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25586" y="9200174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79">
                  <a:moveTo>
                    <a:pt x="20597" y="956"/>
                  </a:moveTo>
                  <a:lnTo>
                    <a:pt x="9217" y="0"/>
                  </a:lnTo>
                  <a:lnTo>
                    <a:pt x="0" y="4842"/>
                  </a:lnTo>
                </a:path>
              </a:pathLst>
            </a:custGeom>
            <a:ln w="33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11042" y="9205016"/>
              <a:ext cx="14604" cy="15240"/>
            </a:xfrm>
            <a:custGeom>
              <a:avLst/>
              <a:gdLst/>
              <a:ahLst/>
              <a:cxnLst/>
              <a:rect l="l" t="t" r="r" b="b"/>
              <a:pathLst>
                <a:path w="14604" h="15240">
                  <a:moveTo>
                    <a:pt x="14543" y="0"/>
                  </a:moveTo>
                  <a:lnTo>
                    <a:pt x="5326" y="4842"/>
                  </a:lnTo>
                  <a:lnTo>
                    <a:pt x="0" y="15179"/>
                  </a:lnTo>
                </a:path>
              </a:pathLst>
            </a:custGeom>
            <a:ln w="33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05716" y="9220196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29">
                  <a:moveTo>
                    <a:pt x="5326" y="0"/>
                  </a:moveTo>
                  <a:lnTo>
                    <a:pt x="0" y="10336"/>
                  </a:lnTo>
                  <a:lnTo>
                    <a:pt x="161" y="23632"/>
                  </a:lnTo>
                </a:path>
              </a:pathLst>
            </a:custGeom>
            <a:ln w="33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05877" y="9243829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20" h="27304">
                  <a:moveTo>
                    <a:pt x="0" y="0"/>
                  </a:moveTo>
                  <a:lnTo>
                    <a:pt x="201" y="7898"/>
                  </a:lnTo>
                  <a:lnTo>
                    <a:pt x="1005" y="13322"/>
                  </a:lnTo>
                  <a:lnTo>
                    <a:pt x="3075" y="18783"/>
                  </a:lnTo>
                  <a:lnTo>
                    <a:pt x="7075" y="26795"/>
                  </a:lnTo>
                </a:path>
              </a:pathLst>
            </a:custGeom>
            <a:ln w="33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12953" y="9270624"/>
              <a:ext cx="20320" cy="24130"/>
            </a:xfrm>
            <a:custGeom>
              <a:avLst/>
              <a:gdLst/>
              <a:ahLst/>
              <a:cxnLst/>
              <a:rect l="l" t="t" r="r" b="b"/>
              <a:pathLst>
                <a:path w="20320" h="24129">
                  <a:moveTo>
                    <a:pt x="0" y="0"/>
                  </a:moveTo>
                  <a:lnTo>
                    <a:pt x="4200" y="7963"/>
                  </a:lnTo>
                  <a:lnTo>
                    <a:pt x="7673" y="13083"/>
                  </a:lnTo>
                  <a:lnTo>
                    <a:pt x="12285" y="17580"/>
                  </a:lnTo>
                  <a:lnTo>
                    <a:pt x="19901" y="23672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32854" y="9294297"/>
              <a:ext cx="29845" cy="14604"/>
            </a:xfrm>
            <a:custGeom>
              <a:avLst/>
              <a:gdLst/>
              <a:ahLst/>
              <a:cxnLst/>
              <a:rect l="l" t="t" r="r" b="b"/>
              <a:pathLst>
                <a:path w="29845" h="14604">
                  <a:moveTo>
                    <a:pt x="0" y="0"/>
                  </a:moveTo>
                  <a:lnTo>
                    <a:pt x="7767" y="5950"/>
                  </a:lnTo>
                  <a:lnTo>
                    <a:pt x="13439" y="9455"/>
                  </a:lnTo>
                  <a:lnTo>
                    <a:pt x="19788" y="11884"/>
                  </a:lnTo>
                  <a:lnTo>
                    <a:pt x="29589" y="14606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62444" y="9308903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20" h="3809">
                  <a:moveTo>
                    <a:pt x="0" y="0"/>
                  </a:moveTo>
                  <a:lnTo>
                    <a:pt x="9854" y="2522"/>
                  </a:lnTo>
                  <a:lnTo>
                    <a:pt x="16574" y="3553"/>
                  </a:lnTo>
                  <a:lnTo>
                    <a:pt x="23254" y="3266"/>
                  </a:lnTo>
                  <a:lnTo>
                    <a:pt x="32985" y="1831"/>
                  </a:lnTo>
                </a:path>
              </a:pathLst>
            </a:custGeom>
            <a:ln w="32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95429" y="9299591"/>
              <a:ext cx="29845" cy="11430"/>
            </a:xfrm>
            <a:custGeom>
              <a:avLst/>
              <a:gdLst/>
              <a:ahLst/>
              <a:cxnLst/>
              <a:rect l="l" t="t" r="r" b="b"/>
              <a:pathLst>
                <a:path w="29845" h="11429">
                  <a:moveTo>
                    <a:pt x="0" y="11143"/>
                  </a:moveTo>
                  <a:lnTo>
                    <a:pt x="9676" y="9506"/>
                  </a:lnTo>
                  <a:lnTo>
                    <a:pt x="15972" y="7799"/>
                  </a:lnTo>
                  <a:lnTo>
                    <a:pt x="21651" y="4979"/>
                  </a:lnTo>
                  <a:lnTo>
                    <a:pt x="29476" y="0"/>
                  </a:lnTo>
                </a:path>
              </a:pathLst>
            </a:custGeom>
            <a:ln w="328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724906" y="9279672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0" y="19919"/>
                  </a:moveTo>
                  <a:lnTo>
                    <a:pt x="7686" y="14803"/>
                  </a:lnTo>
                  <a:lnTo>
                    <a:pt x="12394" y="11023"/>
                  </a:lnTo>
                  <a:lnTo>
                    <a:pt x="16056" y="6711"/>
                  </a:lnTo>
                  <a:lnTo>
                    <a:pt x="20603" y="0"/>
                  </a:lnTo>
                </a:path>
              </a:pathLst>
            </a:custGeom>
            <a:ln w="32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745509" y="9257915"/>
              <a:ext cx="9525" cy="22225"/>
            </a:xfrm>
            <a:custGeom>
              <a:avLst/>
              <a:gdLst/>
              <a:ahLst/>
              <a:cxnLst/>
              <a:rect l="l" t="t" r="r" b="b"/>
              <a:pathLst>
                <a:path w="9525" h="22225">
                  <a:moveTo>
                    <a:pt x="0" y="21756"/>
                  </a:moveTo>
                  <a:lnTo>
                    <a:pt x="7510" y="10379"/>
                  </a:lnTo>
                  <a:lnTo>
                    <a:pt x="9083" y="0"/>
                  </a:lnTo>
                </a:path>
              </a:pathLst>
            </a:custGeom>
            <a:ln w="33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753189" y="9241223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5">
                  <a:moveTo>
                    <a:pt x="1403" y="16692"/>
                  </a:moveTo>
                  <a:lnTo>
                    <a:pt x="2976" y="6313"/>
                  </a:lnTo>
                  <a:lnTo>
                    <a:pt x="0" y="0"/>
                  </a:lnTo>
                </a:path>
              </a:pathLst>
            </a:custGeom>
            <a:ln w="33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745299" y="9234908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7889" y="6314"/>
                  </a:moveTo>
                  <a:lnTo>
                    <a:pt x="4912" y="0"/>
                  </a:lnTo>
                  <a:lnTo>
                    <a:pt x="0" y="374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736597" y="9235283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8701" y="0"/>
                  </a:moveTo>
                  <a:lnTo>
                    <a:pt x="3788" y="374"/>
                  </a:lnTo>
                  <a:lnTo>
                    <a:pt x="0" y="7293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732808" y="92425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09" h="18415">
                  <a:moveTo>
                    <a:pt x="3788" y="0"/>
                  </a:moveTo>
                  <a:lnTo>
                    <a:pt x="0" y="6919"/>
                  </a:lnTo>
                  <a:lnTo>
                    <a:pt x="509" y="18191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733318" y="9260767"/>
              <a:ext cx="6985" cy="23495"/>
            </a:xfrm>
            <a:custGeom>
              <a:avLst/>
              <a:gdLst/>
              <a:ahLst/>
              <a:cxnLst/>
              <a:rect l="l" t="t" r="r" b="b"/>
              <a:pathLst>
                <a:path w="6984" h="23495">
                  <a:moveTo>
                    <a:pt x="0" y="0"/>
                  </a:moveTo>
                  <a:lnTo>
                    <a:pt x="509" y="11272"/>
                  </a:lnTo>
                  <a:lnTo>
                    <a:pt x="6553" y="22983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739871" y="9283751"/>
              <a:ext cx="17780" cy="20320"/>
            </a:xfrm>
            <a:custGeom>
              <a:avLst/>
              <a:gdLst/>
              <a:ahLst/>
              <a:cxnLst/>
              <a:rect l="l" t="t" r="r" b="b"/>
              <a:pathLst>
                <a:path w="17779" h="20320">
                  <a:moveTo>
                    <a:pt x="0" y="0"/>
                  </a:moveTo>
                  <a:lnTo>
                    <a:pt x="3667" y="6905"/>
                  </a:lnTo>
                  <a:lnTo>
                    <a:pt x="6680" y="11323"/>
                  </a:lnTo>
                  <a:lnTo>
                    <a:pt x="10648" y="15158"/>
                  </a:lnTo>
                  <a:lnTo>
                    <a:pt x="17182" y="20316"/>
                  </a:lnTo>
                </a:path>
              </a:pathLst>
            </a:custGeom>
            <a:ln w="33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757054" y="9304068"/>
              <a:ext cx="26034" cy="12065"/>
            </a:xfrm>
            <a:custGeom>
              <a:avLst/>
              <a:gdLst/>
              <a:ahLst/>
              <a:cxnLst/>
              <a:rect l="l" t="t" r="r" b="b"/>
              <a:pathLst>
                <a:path w="26034" h="12065">
                  <a:moveTo>
                    <a:pt x="0" y="0"/>
                  </a:moveTo>
                  <a:lnTo>
                    <a:pt x="6663" y="5025"/>
                  </a:lnTo>
                  <a:lnTo>
                    <a:pt x="11536" y="7933"/>
                  </a:lnTo>
                  <a:lnTo>
                    <a:pt x="17007" y="9834"/>
                  </a:lnTo>
                  <a:lnTo>
                    <a:pt x="25461" y="11838"/>
                  </a:lnTo>
                </a:path>
              </a:pathLst>
            </a:custGeom>
            <a:ln w="33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782515" y="9315452"/>
              <a:ext cx="29209" cy="3175"/>
            </a:xfrm>
            <a:custGeom>
              <a:avLst/>
              <a:gdLst/>
              <a:ahLst/>
              <a:cxnLst/>
              <a:rect l="l" t="t" r="r" b="b"/>
              <a:pathLst>
                <a:path w="29209" h="3175">
                  <a:moveTo>
                    <a:pt x="0" y="454"/>
                  </a:moveTo>
                  <a:lnTo>
                    <a:pt x="8505" y="2266"/>
                  </a:lnTo>
                  <a:lnTo>
                    <a:pt x="14337" y="2823"/>
                  </a:lnTo>
                  <a:lnTo>
                    <a:pt x="20193" y="2082"/>
                  </a:lnTo>
                  <a:lnTo>
                    <a:pt x="28770" y="0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811285" y="9302184"/>
              <a:ext cx="26670" cy="13335"/>
            </a:xfrm>
            <a:custGeom>
              <a:avLst/>
              <a:gdLst/>
              <a:ahLst/>
              <a:cxnLst/>
              <a:rect l="l" t="t" r="r" b="b"/>
              <a:pathLst>
                <a:path w="26669" h="13334">
                  <a:moveTo>
                    <a:pt x="0" y="13268"/>
                  </a:moveTo>
                  <a:lnTo>
                    <a:pt x="8535" y="10986"/>
                  </a:lnTo>
                  <a:lnTo>
                    <a:pt x="14105" y="8843"/>
                  </a:lnTo>
                  <a:lnTo>
                    <a:pt x="19162" y="5596"/>
                  </a:lnTo>
                  <a:lnTo>
                    <a:pt x="26156" y="0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37442" y="9279844"/>
              <a:ext cx="18415" cy="22860"/>
            </a:xfrm>
            <a:custGeom>
              <a:avLst/>
              <a:gdLst/>
              <a:ahLst/>
              <a:cxnLst/>
              <a:rect l="l" t="t" r="r" b="b"/>
              <a:pathLst>
                <a:path w="18415" h="22859">
                  <a:moveTo>
                    <a:pt x="0" y="22339"/>
                  </a:moveTo>
                  <a:lnTo>
                    <a:pt x="6872" y="16601"/>
                  </a:lnTo>
                  <a:lnTo>
                    <a:pt x="11072" y="12362"/>
                  </a:lnTo>
                  <a:lnTo>
                    <a:pt x="14319" y="7526"/>
                  </a:lnTo>
                  <a:lnTo>
                    <a:pt x="18332" y="0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55774" y="9254525"/>
              <a:ext cx="7620" cy="25400"/>
            </a:xfrm>
            <a:custGeom>
              <a:avLst/>
              <a:gdLst/>
              <a:ahLst/>
              <a:cxnLst/>
              <a:rect l="l" t="t" r="r" b="b"/>
              <a:pathLst>
                <a:path w="7619" h="25400">
                  <a:moveTo>
                    <a:pt x="0" y="25319"/>
                  </a:moveTo>
                  <a:lnTo>
                    <a:pt x="3839" y="17746"/>
                  </a:lnTo>
                  <a:lnTo>
                    <a:pt x="5878" y="12584"/>
                  </a:lnTo>
                  <a:lnTo>
                    <a:pt x="6797" y="7460"/>
                  </a:lnTo>
                  <a:lnTo>
                    <a:pt x="7280" y="0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859281" y="9232552"/>
              <a:ext cx="4445" cy="22225"/>
            </a:xfrm>
            <a:custGeom>
              <a:avLst/>
              <a:gdLst/>
              <a:ahLst/>
              <a:cxnLst/>
              <a:rect l="l" t="t" r="r" b="b"/>
              <a:pathLst>
                <a:path w="4444" h="22225">
                  <a:moveTo>
                    <a:pt x="3774" y="21973"/>
                  </a:moveTo>
                  <a:lnTo>
                    <a:pt x="4431" y="9413"/>
                  </a:lnTo>
                  <a:lnTo>
                    <a:pt x="0" y="0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848057" y="9218101"/>
              <a:ext cx="11430" cy="14604"/>
            </a:xfrm>
            <a:custGeom>
              <a:avLst/>
              <a:gdLst/>
              <a:ahLst/>
              <a:cxnLst/>
              <a:rect l="l" t="t" r="r" b="b"/>
              <a:pathLst>
                <a:path w="11430" h="14604">
                  <a:moveTo>
                    <a:pt x="11223" y="14451"/>
                  </a:moveTo>
                  <a:lnTo>
                    <a:pt x="6792" y="5036"/>
                  </a:lnTo>
                  <a:lnTo>
                    <a:pt x="0" y="0"/>
                  </a:lnTo>
                </a:path>
              </a:pathLst>
            </a:custGeom>
            <a:ln w="33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35592" y="9211973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2465" y="6127"/>
                  </a:moveTo>
                  <a:lnTo>
                    <a:pt x="5672" y="1090"/>
                  </a:lnTo>
                  <a:lnTo>
                    <a:pt x="0" y="0"/>
                  </a:lnTo>
                </a:path>
              </a:pathLst>
            </a:custGeom>
            <a:ln w="33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29349" y="9210884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6242" y="1089"/>
                  </a:moveTo>
                  <a:lnTo>
                    <a:pt x="570" y="0"/>
                  </a:lnTo>
                  <a:lnTo>
                    <a:pt x="0" y="1412"/>
                  </a:lnTo>
                </a:path>
              </a:pathLst>
            </a:custGeom>
            <a:ln w="33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828778" y="9212296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09">
                  <a:moveTo>
                    <a:pt x="570" y="0"/>
                  </a:moveTo>
                  <a:lnTo>
                    <a:pt x="0" y="1413"/>
                  </a:lnTo>
                  <a:lnTo>
                    <a:pt x="6881" y="3771"/>
                  </a:lnTo>
                </a:path>
              </a:pathLst>
            </a:custGeom>
            <a:ln w="34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835659" y="9216068"/>
              <a:ext cx="20320" cy="4445"/>
            </a:xfrm>
            <a:custGeom>
              <a:avLst/>
              <a:gdLst/>
              <a:ahLst/>
              <a:cxnLst/>
              <a:rect l="l" t="t" r="r" b="b"/>
              <a:pathLst>
                <a:path w="20319" h="4445">
                  <a:moveTo>
                    <a:pt x="0" y="0"/>
                  </a:moveTo>
                  <a:lnTo>
                    <a:pt x="6881" y="2357"/>
                  </a:lnTo>
                  <a:lnTo>
                    <a:pt x="20001" y="4057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855661" y="9220125"/>
              <a:ext cx="28575" cy="2540"/>
            </a:xfrm>
            <a:custGeom>
              <a:avLst/>
              <a:gdLst/>
              <a:ahLst/>
              <a:cxnLst/>
              <a:rect l="l" t="t" r="r" b="b"/>
              <a:pathLst>
                <a:path w="28575" h="2540">
                  <a:moveTo>
                    <a:pt x="0" y="0"/>
                  </a:moveTo>
                  <a:lnTo>
                    <a:pt x="7823" y="991"/>
                  </a:lnTo>
                  <a:lnTo>
                    <a:pt x="13391" y="1560"/>
                  </a:lnTo>
                  <a:lnTo>
                    <a:pt x="19367" y="1920"/>
                  </a:lnTo>
                  <a:lnTo>
                    <a:pt x="28414" y="2287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884075" y="9222412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09" h="1270">
                  <a:moveTo>
                    <a:pt x="0" y="0"/>
                  </a:moveTo>
                  <a:lnTo>
                    <a:pt x="9050" y="342"/>
                  </a:lnTo>
                  <a:lnTo>
                    <a:pt x="15046" y="532"/>
                  </a:lnTo>
                  <a:lnTo>
                    <a:pt x="20669" y="638"/>
                  </a:lnTo>
                  <a:lnTo>
                    <a:pt x="28602" y="729"/>
                  </a:lnTo>
                </a:path>
              </a:pathLst>
            </a:custGeom>
            <a:ln w="33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912677" y="9223142"/>
              <a:ext cx="22225" cy="2540"/>
            </a:xfrm>
            <a:custGeom>
              <a:avLst/>
              <a:gdLst/>
              <a:ahLst/>
              <a:cxnLst/>
              <a:rect l="l" t="t" r="r" b="b"/>
              <a:pathLst>
                <a:path w="22225" h="2540">
                  <a:moveTo>
                    <a:pt x="0" y="0"/>
                  </a:moveTo>
                  <a:lnTo>
                    <a:pt x="13307" y="141"/>
                  </a:lnTo>
                  <a:lnTo>
                    <a:pt x="22144" y="2057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934822" y="9225199"/>
              <a:ext cx="13335" cy="6985"/>
            </a:xfrm>
            <a:custGeom>
              <a:avLst/>
              <a:gdLst/>
              <a:ahLst/>
              <a:cxnLst/>
              <a:rect l="l" t="t" r="r" b="b"/>
              <a:pathLst>
                <a:path w="13334" h="6984">
                  <a:moveTo>
                    <a:pt x="0" y="0"/>
                  </a:moveTo>
                  <a:lnTo>
                    <a:pt x="8836" y="1916"/>
                  </a:lnTo>
                  <a:lnTo>
                    <a:pt x="12972" y="6860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947794" y="9232059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5" h="13334">
                  <a:moveTo>
                    <a:pt x="0" y="0"/>
                  </a:moveTo>
                  <a:lnTo>
                    <a:pt x="4136" y="4944"/>
                  </a:lnTo>
                  <a:lnTo>
                    <a:pt x="5340" y="13140"/>
                  </a:lnTo>
                </a:path>
              </a:pathLst>
            </a:custGeom>
            <a:ln w="33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953135" y="9245199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80" h="20320">
                  <a:moveTo>
                    <a:pt x="0" y="0"/>
                  </a:moveTo>
                  <a:lnTo>
                    <a:pt x="1204" y="8194"/>
                  </a:lnTo>
                  <a:lnTo>
                    <a:pt x="4785" y="20146"/>
                  </a:lnTo>
                </a:path>
              </a:pathLst>
            </a:custGeom>
            <a:ln w="34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957921" y="9265345"/>
              <a:ext cx="13970" cy="24130"/>
            </a:xfrm>
            <a:custGeom>
              <a:avLst/>
              <a:gdLst/>
              <a:ahLst/>
              <a:cxnLst/>
              <a:rect l="l" t="t" r="r" b="b"/>
              <a:pathLst>
                <a:path w="13969" h="24129">
                  <a:moveTo>
                    <a:pt x="0" y="0"/>
                  </a:moveTo>
                  <a:lnTo>
                    <a:pt x="2224" y="7098"/>
                  </a:lnTo>
                  <a:lnTo>
                    <a:pt x="4367" y="11967"/>
                  </a:lnTo>
                  <a:lnTo>
                    <a:pt x="7689" y="16862"/>
                  </a:lnTo>
                  <a:lnTo>
                    <a:pt x="13452" y="24036"/>
                  </a:lnTo>
                </a:path>
              </a:pathLst>
            </a:custGeom>
            <a:ln w="33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971373" y="9289382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5970" y="7120"/>
                  </a:lnTo>
                  <a:lnTo>
                    <a:pt x="10743" y="11647"/>
                  </a:lnTo>
                  <a:lnTo>
                    <a:pt x="16826" y="15516"/>
                  </a:lnTo>
                  <a:lnTo>
                    <a:pt x="26722" y="20666"/>
                  </a:lnTo>
                </a:path>
              </a:pathLst>
            </a:custGeom>
            <a:ln w="33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998095" y="9310048"/>
              <a:ext cx="39370" cy="11430"/>
            </a:xfrm>
            <a:custGeom>
              <a:avLst/>
              <a:gdLst/>
              <a:ahLst/>
              <a:cxnLst/>
              <a:rect l="l" t="t" r="r" b="b"/>
              <a:pathLst>
                <a:path w="39369" h="11429">
                  <a:moveTo>
                    <a:pt x="0" y="0"/>
                  </a:moveTo>
                  <a:lnTo>
                    <a:pt x="10090" y="4996"/>
                  </a:lnTo>
                  <a:lnTo>
                    <a:pt x="17532" y="7797"/>
                  </a:lnTo>
                  <a:lnTo>
                    <a:pt x="25997" y="9421"/>
                  </a:lnTo>
                  <a:lnTo>
                    <a:pt x="39156" y="10892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037252" y="9318657"/>
              <a:ext cx="46355" cy="3810"/>
            </a:xfrm>
            <a:custGeom>
              <a:avLst/>
              <a:gdLst/>
              <a:ahLst/>
              <a:cxnLst/>
              <a:rect l="l" t="t" r="r" b="b"/>
              <a:pathLst>
                <a:path w="46355" h="3809">
                  <a:moveTo>
                    <a:pt x="0" y="2283"/>
                  </a:moveTo>
                  <a:lnTo>
                    <a:pt x="13266" y="3548"/>
                  </a:lnTo>
                  <a:lnTo>
                    <a:pt x="22488" y="3731"/>
                  </a:lnTo>
                  <a:lnTo>
                    <a:pt x="31983" y="2620"/>
                  </a:lnTo>
                  <a:lnTo>
                    <a:pt x="46070" y="0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1083323" y="9303861"/>
              <a:ext cx="44450" cy="15240"/>
            </a:xfrm>
            <a:custGeom>
              <a:avLst/>
              <a:gdLst/>
              <a:ahLst/>
              <a:cxnLst/>
              <a:rect l="l" t="t" r="r" b="b"/>
              <a:pathLst>
                <a:path w="44450" h="15240">
                  <a:moveTo>
                    <a:pt x="0" y="14795"/>
                  </a:moveTo>
                  <a:lnTo>
                    <a:pt x="14059" y="11980"/>
                  </a:lnTo>
                  <a:lnTo>
                    <a:pt x="23358" y="9500"/>
                  </a:lnTo>
                  <a:lnTo>
                    <a:pt x="32049" y="5969"/>
                  </a:lnTo>
                  <a:lnTo>
                    <a:pt x="44281" y="0"/>
                  </a:lnTo>
                </a:path>
              </a:pathLst>
            </a:custGeom>
            <a:ln w="32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1127604" y="9280399"/>
              <a:ext cx="33655" cy="23495"/>
            </a:xfrm>
            <a:custGeom>
              <a:avLst/>
              <a:gdLst/>
              <a:ahLst/>
              <a:cxnLst/>
              <a:rect l="l" t="t" r="r" b="b"/>
              <a:pathLst>
                <a:path w="33655" h="23495">
                  <a:moveTo>
                    <a:pt x="0" y="23462"/>
                  </a:moveTo>
                  <a:lnTo>
                    <a:pt x="12059" y="17357"/>
                  </a:lnTo>
                  <a:lnTo>
                    <a:pt x="19538" y="12879"/>
                  </a:lnTo>
                  <a:lnTo>
                    <a:pt x="25549" y="7826"/>
                  </a:lnTo>
                  <a:lnTo>
                    <a:pt x="33207" y="0"/>
                  </a:lnTo>
                </a:path>
              </a:pathLst>
            </a:custGeom>
            <a:ln w="32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160811" y="9253948"/>
              <a:ext cx="15875" cy="26670"/>
            </a:xfrm>
            <a:custGeom>
              <a:avLst/>
              <a:gdLst/>
              <a:ahLst/>
              <a:cxnLst/>
              <a:rect l="l" t="t" r="r" b="b"/>
              <a:pathLst>
                <a:path w="15875" h="26670">
                  <a:moveTo>
                    <a:pt x="0" y="26450"/>
                  </a:moveTo>
                  <a:lnTo>
                    <a:pt x="7380" y="18576"/>
                  </a:lnTo>
                  <a:lnTo>
                    <a:pt x="11452" y="13196"/>
                  </a:lnTo>
                  <a:lnTo>
                    <a:pt x="13668" y="7831"/>
                  </a:lnTo>
                  <a:lnTo>
                    <a:pt x="15478" y="0"/>
                  </a:lnTo>
                </a:path>
              </a:pathLst>
            </a:custGeom>
            <a:ln w="32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172702" y="9230039"/>
              <a:ext cx="5715" cy="24130"/>
            </a:xfrm>
            <a:custGeom>
              <a:avLst/>
              <a:gdLst/>
              <a:ahLst/>
              <a:cxnLst/>
              <a:rect l="l" t="t" r="r" b="b"/>
              <a:pathLst>
                <a:path w="5715" h="24129">
                  <a:moveTo>
                    <a:pt x="3587" y="23909"/>
                  </a:moveTo>
                  <a:lnTo>
                    <a:pt x="5100" y="16117"/>
                  </a:lnTo>
                  <a:lnTo>
                    <a:pt x="5230" y="11030"/>
                  </a:lnTo>
                  <a:lnTo>
                    <a:pt x="3642" y="6404"/>
                  </a:lnTo>
                  <a:lnTo>
                    <a:pt x="0" y="0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153990" y="9212769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79">
                  <a:moveTo>
                    <a:pt x="18711" y="17270"/>
                  </a:moveTo>
                  <a:lnTo>
                    <a:pt x="14832" y="10969"/>
                  </a:lnTo>
                  <a:lnTo>
                    <a:pt x="11590" y="7070"/>
                  </a:lnTo>
                  <a:lnTo>
                    <a:pt x="7230" y="3953"/>
                  </a:lnTo>
                  <a:lnTo>
                    <a:pt x="0" y="0"/>
                  </a:lnTo>
                </a:path>
              </a:pathLst>
            </a:custGeom>
            <a:ln w="33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127862" y="9204312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69" h="8890">
                  <a:moveTo>
                    <a:pt x="26128" y="8456"/>
                  </a:moveTo>
                  <a:lnTo>
                    <a:pt x="18781" y="4641"/>
                  </a:lnTo>
                  <a:lnTo>
                    <a:pt x="13610" y="2488"/>
                  </a:lnTo>
                  <a:lnTo>
                    <a:pt x="8166" y="1205"/>
                  </a:lnTo>
                  <a:lnTo>
                    <a:pt x="0" y="0"/>
                  </a:lnTo>
                </a:path>
              </a:pathLst>
            </a:custGeom>
            <a:ln w="334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101740" y="9203025"/>
              <a:ext cx="26670" cy="2540"/>
            </a:xfrm>
            <a:custGeom>
              <a:avLst/>
              <a:gdLst/>
              <a:ahLst/>
              <a:cxnLst/>
              <a:rect l="l" t="t" r="r" b="b"/>
              <a:pathLst>
                <a:path w="26669" h="2540">
                  <a:moveTo>
                    <a:pt x="26122" y="1287"/>
                  </a:moveTo>
                  <a:lnTo>
                    <a:pt x="17955" y="231"/>
                  </a:lnTo>
                  <a:lnTo>
                    <a:pt x="12512" y="0"/>
                  </a:lnTo>
                  <a:lnTo>
                    <a:pt x="7343" y="700"/>
                  </a:lnTo>
                  <a:lnTo>
                    <a:pt x="0" y="2440"/>
                  </a:lnTo>
                </a:path>
              </a:pathLst>
            </a:custGeom>
            <a:ln w="33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081195" y="9205465"/>
              <a:ext cx="20955" cy="12065"/>
            </a:xfrm>
            <a:custGeom>
              <a:avLst/>
              <a:gdLst/>
              <a:ahLst/>
              <a:cxnLst/>
              <a:rect l="l" t="t" r="r" b="b"/>
              <a:pathLst>
                <a:path w="20955" h="12065">
                  <a:moveTo>
                    <a:pt x="20545" y="0"/>
                  </a:moveTo>
                  <a:lnTo>
                    <a:pt x="8215" y="3061"/>
                  </a:lnTo>
                  <a:lnTo>
                    <a:pt x="0" y="11589"/>
                  </a:lnTo>
                </a:path>
              </a:pathLst>
            </a:custGeom>
            <a:ln w="33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1069995" y="9217055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30" h="22225">
                  <a:moveTo>
                    <a:pt x="11200" y="0"/>
                  </a:moveTo>
                  <a:lnTo>
                    <a:pt x="2984" y="8528"/>
                  </a:lnTo>
                  <a:lnTo>
                    <a:pt x="0" y="21931"/>
                  </a:lnTo>
                </a:path>
              </a:pathLst>
            </a:custGeom>
            <a:ln w="33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1067728" y="9238987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40" h="30479">
                  <a:moveTo>
                    <a:pt x="2267" y="0"/>
                  </a:moveTo>
                  <a:lnTo>
                    <a:pt x="584" y="8008"/>
                  </a:lnTo>
                  <a:lnTo>
                    <a:pt x="0" y="13813"/>
                  </a:lnTo>
                  <a:lnTo>
                    <a:pt x="491" y="20233"/>
                  </a:lnTo>
                  <a:lnTo>
                    <a:pt x="2036" y="30090"/>
                  </a:lnTo>
                </a:path>
              </a:pathLst>
            </a:custGeom>
            <a:ln w="33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069765" y="9269077"/>
              <a:ext cx="12700" cy="33655"/>
            </a:xfrm>
            <a:custGeom>
              <a:avLst/>
              <a:gdLst/>
              <a:ahLst/>
              <a:cxnLst/>
              <a:rect l="l" t="t" r="r" b="b"/>
              <a:pathLst>
                <a:path w="12700" h="33654">
                  <a:moveTo>
                    <a:pt x="0" y="0"/>
                  </a:moveTo>
                  <a:lnTo>
                    <a:pt x="1739" y="9909"/>
                  </a:lnTo>
                  <a:lnTo>
                    <a:pt x="3588" y="16692"/>
                  </a:lnTo>
                  <a:lnTo>
                    <a:pt x="6687" y="23482"/>
                  </a:lnTo>
                  <a:lnTo>
                    <a:pt x="12180" y="33410"/>
                  </a:lnTo>
                </a:path>
              </a:pathLst>
            </a:custGeom>
            <a:ln w="33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081945" y="9302487"/>
              <a:ext cx="25400" cy="30480"/>
            </a:xfrm>
            <a:custGeom>
              <a:avLst/>
              <a:gdLst/>
              <a:ahLst/>
              <a:cxnLst/>
              <a:rect l="l" t="t" r="r" b="b"/>
              <a:pathLst>
                <a:path w="25400" h="30479">
                  <a:moveTo>
                    <a:pt x="0" y="0"/>
                  </a:moveTo>
                  <a:lnTo>
                    <a:pt x="5695" y="9876"/>
                  </a:lnTo>
                  <a:lnTo>
                    <a:pt x="10212" y="16300"/>
                  </a:lnTo>
                  <a:lnTo>
                    <a:pt x="15910" y="22093"/>
                  </a:lnTo>
                  <a:lnTo>
                    <a:pt x="25145" y="30073"/>
                  </a:lnTo>
                </a:path>
              </a:pathLst>
            </a:custGeom>
            <a:ln w="32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107090" y="9332561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4" h="20954">
                  <a:moveTo>
                    <a:pt x="0" y="0"/>
                  </a:moveTo>
                  <a:lnTo>
                    <a:pt x="9398" y="7834"/>
                  </a:lnTo>
                  <a:lnTo>
                    <a:pt x="16239" y="12609"/>
                  </a:lnTo>
                  <a:lnTo>
                    <a:pt x="23861" y="16271"/>
                  </a:lnTo>
                  <a:lnTo>
                    <a:pt x="35600" y="20768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142691" y="9353329"/>
              <a:ext cx="40005" cy="8255"/>
            </a:xfrm>
            <a:custGeom>
              <a:avLst/>
              <a:gdLst/>
              <a:ahLst/>
              <a:cxnLst/>
              <a:rect l="l" t="t" r="r" b="b"/>
              <a:pathLst>
                <a:path w="40005" h="8254">
                  <a:moveTo>
                    <a:pt x="0" y="0"/>
                  </a:moveTo>
                  <a:lnTo>
                    <a:pt x="11804" y="4298"/>
                  </a:lnTo>
                  <a:lnTo>
                    <a:pt x="19881" y="6569"/>
                  </a:lnTo>
                  <a:lnTo>
                    <a:pt x="27957" y="7566"/>
                  </a:lnTo>
                  <a:lnTo>
                    <a:pt x="39761" y="8044"/>
                  </a:lnTo>
                </a:path>
              </a:pathLst>
            </a:custGeom>
            <a:ln w="32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182452" y="9357782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4" h="4445">
                  <a:moveTo>
                    <a:pt x="0" y="3591"/>
                  </a:moveTo>
                  <a:lnTo>
                    <a:pt x="11739" y="3887"/>
                  </a:lnTo>
                  <a:lnTo>
                    <a:pt x="19363" y="3612"/>
                  </a:lnTo>
                  <a:lnTo>
                    <a:pt x="26215" y="2428"/>
                  </a:lnTo>
                  <a:lnTo>
                    <a:pt x="35633" y="0"/>
                  </a:lnTo>
                </a:path>
              </a:pathLst>
            </a:custGeom>
            <a:ln w="32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218086" y="9347743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5" h="10159">
                  <a:moveTo>
                    <a:pt x="0" y="10039"/>
                  </a:moveTo>
                  <a:lnTo>
                    <a:pt x="9243" y="7510"/>
                  </a:lnTo>
                  <a:lnTo>
                    <a:pt x="14868" y="5621"/>
                  </a:lnTo>
                  <a:lnTo>
                    <a:pt x="19165" y="3431"/>
                  </a:lnTo>
                  <a:lnTo>
                    <a:pt x="24424" y="0"/>
                  </a:lnTo>
                </a:path>
              </a:pathLst>
            </a:custGeom>
            <a:ln w="32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9" name="object 629"/>
          <p:cNvGrpSpPr/>
          <p:nvPr/>
        </p:nvGrpSpPr>
        <p:grpSpPr>
          <a:xfrm>
            <a:off x="1789952" y="9102818"/>
            <a:ext cx="880744" cy="320675"/>
            <a:chOff x="1789952" y="9102818"/>
            <a:chExt cx="880744" cy="320675"/>
          </a:xfrm>
        </p:grpSpPr>
        <p:pic>
          <p:nvPicPr>
            <p:cNvPr id="630" name="object 63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789952" y="9178400"/>
              <a:ext cx="198286" cy="244756"/>
            </a:xfrm>
            <a:prstGeom prst="rect">
              <a:avLst/>
            </a:prstGeom>
          </p:spPr>
        </p:pic>
        <p:pic>
          <p:nvPicPr>
            <p:cNvPr id="631" name="object 63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027759" y="9230491"/>
              <a:ext cx="377054" cy="158506"/>
            </a:xfrm>
            <a:prstGeom prst="rect">
              <a:avLst/>
            </a:prstGeom>
          </p:spPr>
        </p:pic>
        <p:sp>
          <p:nvSpPr>
            <p:cNvPr id="632" name="object 632"/>
            <p:cNvSpPr/>
            <p:nvPr/>
          </p:nvSpPr>
          <p:spPr>
            <a:xfrm>
              <a:off x="2361549" y="915704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637" y="1720"/>
                  </a:moveTo>
                  <a:lnTo>
                    <a:pt x="1318" y="8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2349202" y="9148925"/>
              <a:ext cx="12700" cy="8255"/>
            </a:xfrm>
            <a:custGeom>
              <a:avLst/>
              <a:gdLst/>
              <a:ahLst/>
              <a:cxnLst/>
              <a:rect l="l" t="t" r="r" b="b"/>
              <a:pathLst>
                <a:path w="12700" h="8254">
                  <a:moveTo>
                    <a:pt x="12346" y="8115"/>
                  </a:moveTo>
                  <a:lnTo>
                    <a:pt x="1769" y="739"/>
                  </a:lnTo>
                  <a:lnTo>
                    <a:pt x="0" y="0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2347298" y="9148185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903" y="739"/>
                  </a:moveTo>
                  <a:lnTo>
                    <a:pt x="133" y="0"/>
                  </a:lnTo>
                  <a:lnTo>
                    <a:pt x="0" y="3044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5" name="object 63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36357" y="9102818"/>
              <a:ext cx="233936" cy="273817"/>
            </a:xfrm>
            <a:prstGeom prst="rect">
              <a:avLst/>
            </a:prstGeom>
          </p:spPr>
        </p:pic>
      </p:grpSp>
      <p:pic>
        <p:nvPicPr>
          <p:cNvPr id="636" name="object 636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3157288" y="9062376"/>
            <a:ext cx="420946" cy="305252"/>
          </a:xfrm>
          <a:prstGeom prst="rect">
            <a:avLst/>
          </a:prstGeom>
        </p:spPr>
      </p:pic>
      <p:pic>
        <p:nvPicPr>
          <p:cNvPr id="637" name="object 63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287279" y="9036590"/>
            <a:ext cx="222274" cy="306952"/>
          </a:xfrm>
          <a:prstGeom prst="rect">
            <a:avLst/>
          </a:prstGeom>
        </p:spPr>
      </p:pic>
      <p:pic>
        <p:nvPicPr>
          <p:cNvPr id="638" name="object 638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582359" y="9127232"/>
            <a:ext cx="239391" cy="211765"/>
          </a:xfrm>
          <a:prstGeom prst="rect">
            <a:avLst/>
          </a:prstGeom>
        </p:spPr>
      </p:pic>
      <p:grpSp>
        <p:nvGrpSpPr>
          <p:cNvPr id="639" name="object 639"/>
          <p:cNvGrpSpPr/>
          <p:nvPr/>
        </p:nvGrpSpPr>
        <p:grpSpPr>
          <a:xfrm>
            <a:off x="5513372" y="8941013"/>
            <a:ext cx="42545" cy="352425"/>
            <a:chOff x="5513372" y="8941013"/>
            <a:chExt cx="42545" cy="352425"/>
          </a:xfrm>
        </p:grpSpPr>
        <p:sp>
          <p:nvSpPr>
            <p:cNvPr id="640" name="object 640"/>
            <p:cNvSpPr/>
            <p:nvPr/>
          </p:nvSpPr>
          <p:spPr>
            <a:xfrm>
              <a:off x="5533990" y="8976751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458" y="4128"/>
                  </a:moveTo>
                  <a:lnTo>
                    <a:pt x="229" y="206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531560" y="895954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430" y="17202"/>
                  </a:moveTo>
                  <a:lnTo>
                    <a:pt x="600" y="1423"/>
                  </a:lnTo>
                  <a:lnTo>
                    <a:pt x="0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530818" y="8958124"/>
              <a:ext cx="1270" cy="10160"/>
            </a:xfrm>
            <a:custGeom>
              <a:avLst/>
              <a:gdLst/>
              <a:ahLst/>
              <a:cxnLst/>
              <a:rect l="l" t="t" r="r" b="b"/>
              <a:pathLst>
                <a:path w="1270" h="10159">
                  <a:moveTo>
                    <a:pt x="742" y="1423"/>
                  </a:moveTo>
                  <a:lnTo>
                    <a:pt x="141" y="0"/>
                  </a:lnTo>
                  <a:lnTo>
                    <a:pt x="0" y="9802"/>
                  </a:lnTo>
                </a:path>
              </a:pathLst>
            </a:custGeom>
            <a:ln w="34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530742" y="8967927"/>
              <a:ext cx="635" cy="34290"/>
            </a:xfrm>
            <a:custGeom>
              <a:avLst/>
              <a:gdLst/>
              <a:ahLst/>
              <a:cxnLst/>
              <a:rect l="l" t="t" r="r" b="b"/>
              <a:pathLst>
                <a:path w="635" h="34290">
                  <a:moveTo>
                    <a:pt x="159" y="-17369"/>
                  </a:moveTo>
                  <a:lnTo>
                    <a:pt x="159" y="51162"/>
                  </a:lnTo>
                </a:path>
              </a:pathLst>
            </a:custGeom>
            <a:ln w="35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531060" y="9001719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59">
                  <a:moveTo>
                    <a:pt x="0" y="0"/>
                  </a:moveTo>
                  <a:lnTo>
                    <a:pt x="237" y="14441"/>
                  </a:lnTo>
                  <a:lnTo>
                    <a:pt x="462" y="25568"/>
                  </a:lnTo>
                  <a:lnTo>
                    <a:pt x="805" y="39063"/>
                  </a:lnTo>
                  <a:lnTo>
                    <a:pt x="1398" y="60607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532459" y="9062327"/>
              <a:ext cx="5080" cy="156210"/>
            </a:xfrm>
            <a:custGeom>
              <a:avLst/>
              <a:gdLst/>
              <a:ahLst/>
              <a:cxnLst/>
              <a:rect l="l" t="t" r="r" b="b"/>
              <a:pathLst>
                <a:path w="5079" h="156209">
                  <a:moveTo>
                    <a:pt x="0" y="0"/>
                  </a:moveTo>
                  <a:lnTo>
                    <a:pt x="2086" y="69774"/>
                  </a:lnTo>
                  <a:lnTo>
                    <a:pt x="3285" y="109268"/>
                  </a:lnTo>
                  <a:lnTo>
                    <a:pt x="4052" y="133094"/>
                  </a:lnTo>
                  <a:lnTo>
                    <a:pt x="4839" y="155864"/>
                  </a:lnTo>
                </a:path>
              </a:pathLst>
            </a:custGeom>
            <a:ln w="30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537298" y="9218192"/>
              <a:ext cx="3810" cy="59690"/>
            </a:xfrm>
            <a:custGeom>
              <a:avLst/>
              <a:gdLst/>
              <a:ahLst/>
              <a:cxnLst/>
              <a:rect l="l" t="t" r="r" b="b"/>
              <a:pathLst>
                <a:path w="3810" h="59690">
                  <a:moveTo>
                    <a:pt x="0" y="0"/>
                  </a:moveTo>
                  <a:lnTo>
                    <a:pt x="762" y="21266"/>
                  </a:lnTo>
                  <a:lnTo>
                    <a:pt x="1358" y="34570"/>
                  </a:lnTo>
                  <a:lnTo>
                    <a:pt x="2095" y="45504"/>
                  </a:lnTo>
                  <a:lnTo>
                    <a:pt x="3281" y="59663"/>
                  </a:lnTo>
                </a:path>
              </a:pathLst>
            </a:custGeom>
            <a:ln w="29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7" name="object 647"/>
          <p:cNvGrpSpPr/>
          <p:nvPr/>
        </p:nvGrpSpPr>
        <p:grpSpPr>
          <a:xfrm>
            <a:off x="5615963" y="9096743"/>
            <a:ext cx="515620" cy="423545"/>
            <a:chOff x="5615963" y="9096743"/>
            <a:chExt cx="515620" cy="423545"/>
          </a:xfrm>
        </p:grpSpPr>
        <p:pic>
          <p:nvPicPr>
            <p:cNvPr id="648" name="object 64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615963" y="9096743"/>
              <a:ext cx="181599" cy="201155"/>
            </a:xfrm>
            <a:prstGeom prst="rect">
              <a:avLst/>
            </a:prstGeom>
          </p:spPr>
        </p:pic>
        <p:pic>
          <p:nvPicPr>
            <p:cNvPr id="649" name="object 64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826532" y="9102226"/>
              <a:ext cx="304641" cy="417620"/>
            </a:xfrm>
            <a:prstGeom prst="rect">
              <a:avLst/>
            </a:prstGeom>
          </p:spPr>
        </p:pic>
      </p:grpSp>
      <p:grpSp>
        <p:nvGrpSpPr>
          <p:cNvPr id="650" name="object 650"/>
          <p:cNvGrpSpPr/>
          <p:nvPr/>
        </p:nvGrpSpPr>
        <p:grpSpPr>
          <a:xfrm>
            <a:off x="6090746" y="9007917"/>
            <a:ext cx="45085" cy="40005"/>
            <a:chOff x="6090746" y="9007917"/>
            <a:chExt cx="45085" cy="40005"/>
          </a:xfrm>
        </p:grpSpPr>
        <p:sp>
          <p:nvSpPr>
            <p:cNvPr id="651" name="object 651"/>
            <p:cNvSpPr/>
            <p:nvPr/>
          </p:nvSpPr>
          <p:spPr>
            <a:xfrm>
              <a:off x="6113641" y="9027030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724" y="2634"/>
                  </a:moveTo>
                  <a:lnTo>
                    <a:pt x="4208" y="2405"/>
                  </a:lnTo>
                  <a:lnTo>
                    <a:pt x="3692" y="2175"/>
                  </a:lnTo>
                </a:path>
                <a:path w="5079" h="3175">
                  <a:moveTo>
                    <a:pt x="3692" y="2175"/>
                  </a:moveTo>
                  <a:lnTo>
                    <a:pt x="2660" y="17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6109499" y="9025312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4141" y="1717"/>
                  </a:moveTo>
                  <a:lnTo>
                    <a:pt x="1481" y="0"/>
                  </a:lnTo>
                  <a:lnTo>
                    <a:pt x="0" y="752"/>
                  </a:lnTo>
                </a:path>
              </a:pathLst>
            </a:custGeom>
            <a:ln w="34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6108018" y="9026065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1481" y="0"/>
                  </a:moveTo>
                  <a:lnTo>
                    <a:pt x="0" y="752"/>
                  </a:lnTo>
                  <a:lnTo>
                    <a:pt x="3403" y="4582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4" name="object 65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203546" y="9150649"/>
            <a:ext cx="209598" cy="180196"/>
          </a:xfrm>
          <a:prstGeom prst="rect">
            <a:avLst/>
          </a:prstGeom>
        </p:spPr>
      </p:pic>
      <p:pic>
        <p:nvPicPr>
          <p:cNvPr id="655" name="object 655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464087" y="9153634"/>
            <a:ext cx="271187" cy="181799"/>
          </a:xfrm>
          <a:prstGeom prst="rect">
            <a:avLst/>
          </a:prstGeom>
        </p:spPr>
      </p:pic>
      <p:grpSp>
        <p:nvGrpSpPr>
          <p:cNvPr id="656" name="object 656"/>
          <p:cNvGrpSpPr/>
          <p:nvPr/>
        </p:nvGrpSpPr>
        <p:grpSpPr>
          <a:xfrm>
            <a:off x="6783152" y="9037095"/>
            <a:ext cx="183515" cy="296545"/>
            <a:chOff x="6783152" y="9037095"/>
            <a:chExt cx="183515" cy="296545"/>
          </a:xfrm>
        </p:grpSpPr>
        <p:pic>
          <p:nvPicPr>
            <p:cNvPr id="657" name="object 65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783152" y="9044471"/>
              <a:ext cx="86935" cy="288884"/>
            </a:xfrm>
            <a:prstGeom prst="rect">
              <a:avLst/>
            </a:prstGeom>
          </p:spPr>
        </p:pic>
        <p:pic>
          <p:nvPicPr>
            <p:cNvPr id="658" name="object 65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96492" y="9037095"/>
              <a:ext cx="69693" cy="294251"/>
            </a:xfrm>
            <a:prstGeom prst="rect">
              <a:avLst/>
            </a:prstGeom>
          </p:spPr>
        </p:pic>
      </p:grpSp>
      <p:grpSp>
        <p:nvGrpSpPr>
          <p:cNvPr id="659" name="object 659"/>
          <p:cNvGrpSpPr/>
          <p:nvPr/>
        </p:nvGrpSpPr>
        <p:grpSpPr>
          <a:xfrm>
            <a:off x="6947254" y="9163491"/>
            <a:ext cx="245745" cy="540385"/>
            <a:chOff x="6947254" y="9163491"/>
            <a:chExt cx="245745" cy="540385"/>
          </a:xfrm>
        </p:grpSpPr>
        <p:sp>
          <p:nvSpPr>
            <p:cNvPr id="660" name="object 660"/>
            <p:cNvSpPr/>
            <p:nvPr/>
          </p:nvSpPr>
          <p:spPr>
            <a:xfrm>
              <a:off x="7038241" y="919478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494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7035696" y="919501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2545" y="0"/>
                  </a:moveTo>
                  <a:lnTo>
                    <a:pt x="1513" y="229"/>
                  </a:lnTo>
                  <a:lnTo>
                    <a:pt x="0" y="223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7034012" y="9197252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90">
                  <a:moveTo>
                    <a:pt x="1683" y="0"/>
                  </a:moveTo>
                  <a:lnTo>
                    <a:pt x="169" y="2005"/>
                  </a:lnTo>
                  <a:lnTo>
                    <a:pt x="0" y="8846"/>
                  </a:lnTo>
                </a:path>
              </a:pathLst>
            </a:custGeom>
            <a:ln w="34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7033843" y="920609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40" h="19050">
                  <a:moveTo>
                    <a:pt x="168" y="0"/>
                  </a:moveTo>
                  <a:lnTo>
                    <a:pt x="0" y="6841"/>
                  </a:lnTo>
                  <a:lnTo>
                    <a:pt x="2456" y="18839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7036300" y="9224938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4">
                  <a:moveTo>
                    <a:pt x="0" y="0"/>
                  </a:moveTo>
                  <a:lnTo>
                    <a:pt x="1528" y="7166"/>
                  </a:lnTo>
                  <a:lnTo>
                    <a:pt x="3016" y="12338"/>
                  </a:lnTo>
                  <a:lnTo>
                    <a:pt x="5343" y="18021"/>
                  </a:lnTo>
                  <a:lnTo>
                    <a:pt x="9390" y="26720"/>
                  </a:lnTo>
                </a:path>
              </a:pathLst>
            </a:custGeom>
            <a:ln w="34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7045690" y="9251658"/>
              <a:ext cx="19050" cy="27305"/>
            </a:xfrm>
            <a:custGeom>
              <a:avLst/>
              <a:gdLst/>
              <a:ahLst/>
              <a:cxnLst/>
              <a:rect l="l" t="t" r="r" b="b"/>
              <a:pathLst>
                <a:path w="19050" h="27304">
                  <a:moveTo>
                    <a:pt x="0" y="0"/>
                  </a:moveTo>
                  <a:lnTo>
                    <a:pt x="4193" y="8705"/>
                  </a:lnTo>
                  <a:lnTo>
                    <a:pt x="7550" y="14434"/>
                  </a:lnTo>
                  <a:lnTo>
                    <a:pt x="11830" y="19728"/>
                  </a:lnTo>
                  <a:lnTo>
                    <a:pt x="18798" y="27133"/>
                  </a:lnTo>
                </a:path>
              </a:pathLst>
            </a:custGeom>
            <a:ln w="33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7064489" y="9278792"/>
              <a:ext cx="27940" cy="18415"/>
            </a:xfrm>
            <a:custGeom>
              <a:avLst/>
              <a:gdLst/>
              <a:ahLst/>
              <a:cxnLst/>
              <a:rect l="l" t="t" r="r" b="b"/>
              <a:pathLst>
                <a:path w="27940" h="18415">
                  <a:moveTo>
                    <a:pt x="0" y="0"/>
                  </a:moveTo>
                  <a:lnTo>
                    <a:pt x="7103" y="7260"/>
                  </a:lnTo>
                  <a:lnTo>
                    <a:pt x="12337" y="11547"/>
                  </a:lnTo>
                  <a:lnTo>
                    <a:pt x="18282" y="14541"/>
                  </a:lnTo>
                  <a:lnTo>
                    <a:pt x="27516" y="17922"/>
                  </a:lnTo>
                </a:path>
              </a:pathLst>
            </a:custGeom>
            <a:ln w="32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7092005" y="9296714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4" h="4445">
                  <a:moveTo>
                    <a:pt x="0" y="0"/>
                  </a:moveTo>
                  <a:lnTo>
                    <a:pt x="9304" y="3113"/>
                  </a:lnTo>
                  <a:lnTo>
                    <a:pt x="15744" y="4239"/>
                  </a:lnTo>
                  <a:lnTo>
                    <a:pt x="22322" y="3456"/>
                  </a:lnTo>
                  <a:lnTo>
                    <a:pt x="32044" y="844"/>
                  </a:lnTo>
                </a:path>
              </a:pathLst>
            </a:custGeom>
            <a:ln w="32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7124050" y="92791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09" h="19050">
                  <a:moveTo>
                    <a:pt x="0" y="18439"/>
                  </a:moveTo>
                  <a:lnTo>
                    <a:pt x="9672" y="15525"/>
                  </a:lnTo>
                  <a:lnTo>
                    <a:pt x="15904" y="12633"/>
                  </a:lnTo>
                  <a:lnTo>
                    <a:pt x="21402" y="8034"/>
                  </a:lnTo>
                  <a:lnTo>
                    <a:pt x="28872" y="0"/>
                  </a:lnTo>
                </a:path>
              </a:pathLst>
            </a:custGeom>
            <a:ln w="32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7152923" y="9247108"/>
              <a:ext cx="18415" cy="32384"/>
            </a:xfrm>
            <a:custGeom>
              <a:avLst/>
              <a:gdLst/>
              <a:ahLst/>
              <a:cxnLst/>
              <a:rect l="l" t="t" r="r" b="b"/>
              <a:pathLst>
                <a:path w="18415" h="32384">
                  <a:moveTo>
                    <a:pt x="0" y="32010"/>
                  </a:moveTo>
                  <a:lnTo>
                    <a:pt x="7305" y="23763"/>
                  </a:lnTo>
                  <a:lnTo>
                    <a:pt x="11648" y="17680"/>
                  </a:lnTo>
                  <a:lnTo>
                    <a:pt x="14742" y="10759"/>
                  </a:lnTo>
                  <a:lnTo>
                    <a:pt x="18305" y="0"/>
                  </a:lnTo>
                </a:path>
              </a:pathLst>
            </a:custGeom>
            <a:ln w="32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7171228" y="9212484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0" y="34624"/>
                  </a:moveTo>
                  <a:lnTo>
                    <a:pt x="3352" y="23823"/>
                  </a:lnTo>
                  <a:lnTo>
                    <a:pt x="4973" y="16616"/>
                  </a:lnTo>
                  <a:lnTo>
                    <a:pt x="5316" y="9757"/>
                  </a:lnTo>
                  <a:lnTo>
                    <a:pt x="4835" y="0"/>
                  </a:lnTo>
                </a:path>
              </a:pathLst>
            </a:custGeom>
            <a:ln w="32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7170064" y="9188034"/>
              <a:ext cx="6350" cy="24765"/>
            </a:xfrm>
            <a:custGeom>
              <a:avLst/>
              <a:gdLst/>
              <a:ahLst/>
              <a:cxnLst/>
              <a:rect l="l" t="t" r="r" b="b"/>
              <a:pathLst>
                <a:path w="6350" h="24765">
                  <a:moveTo>
                    <a:pt x="5999" y="24450"/>
                  </a:moveTo>
                  <a:lnTo>
                    <a:pt x="5009" y="8065"/>
                  </a:lnTo>
                  <a:lnTo>
                    <a:pt x="0" y="0"/>
                  </a:lnTo>
                </a:path>
              </a:pathLst>
            </a:custGeom>
            <a:ln w="326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7159021" y="9179968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29" h="8254">
                  <a:moveTo>
                    <a:pt x="11042" y="8065"/>
                  </a:moveTo>
                  <a:lnTo>
                    <a:pt x="6033" y="0"/>
                  </a:lnTo>
                  <a:lnTo>
                    <a:pt x="0" y="5854"/>
                  </a:lnTo>
                </a:path>
              </a:pathLst>
            </a:custGeom>
            <a:ln w="32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7147776" y="9185823"/>
              <a:ext cx="11430" cy="28575"/>
            </a:xfrm>
            <a:custGeom>
              <a:avLst/>
              <a:gdLst/>
              <a:ahLst/>
              <a:cxnLst/>
              <a:rect l="l" t="t" r="r" b="b"/>
              <a:pathLst>
                <a:path w="11429" h="28575">
                  <a:moveTo>
                    <a:pt x="11245" y="0"/>
                  </a:moveTo>
                  <a:lnTo>
                    <a:pt x="7675" y="3730"/>
                  </a:lnTo>
                  <a:lnTo>
                    <a:pt x="5314" y="7892"/>
                  </a:lnTo>
                  <a:lnTo>
                    <a:pt x="3107" y="15110"/>
                  </a:lnTo>
                  <a:lnTo>
                    <a:pt x="0" y="28011"/>
                  </a:lnTo>
                </a:path>
              </a:pathLst>
            </a:custGeom>
            <a:ln w="33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7139398" y="9213834"/>
              <a:ext cx="8890" cy="59055"/>
            </a:xfrm>
            <a:custGeom>
              <a:avLst/>
              <a:gdLst/>
              <a:ahLst/>
              <a:cxnLst/>
              <a:rect l="l" t="t" r="r" b="b"/>
              <a:pathLst>
                <a:path w="8890" h="59054">
                  <a:moveTo>
                    <a:pt x="8378" y="0"/>
                  </a:moveTo>
                  <a:lnTo>
                    <a:pt x="5316" y="13385"/>
                  </a:lnTo>
                  <a:lnTo>
                    <a:pt x="3422" y="23993"/>
                  </a:lnTo>
                  <a:lnTo>
                    <a:pt x="1912" y="37357"/>
                  </a:lnTo>
                  <a:lnTo>
                    <a:pt x="0" y="59008"/>
                  </a:lnTo>
                </a:path>
              </a:pathLst>
            </a:custGeom>
            <a:ln w="33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7135270" y="9272843"/>
              <a:ext cx="4445" cy="83820"/>
            </a:xfrm>
            <a:custGeom>
              <a:avLst/>
              <a:gdLst/>
              <a:ahLst/>
              <a:cxnLst/>
              <a:rect l="l" t="t" r="r" b="b"/>
              <a:pathLst>
                <a:path w="4445" h="83820">
                  <a:moveTo>
                    <a:pt x="4127" y="0"/>
                  </a:moveTo>
                  <a:lnTo>
                    <a:pt x="2281" y="22037"/>
                  </a:lnTo>
                  <a:lnTo>
                    <a:pt x="1236" y="38103"/>
                  </a:lnTo>
                  <a:lnTo>
                    <a:pt x="604" y="56045"/>
                  </a:lnTo>
                  <a:lnTo>
                    <a:pt x="0" y="83712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7132677" y="9356556"/>
              <a:ext cx="3175" cy="97155"/>
            </a:xfrm>
            <a:custGeom>
              <a:avLst/>
              <a:gdLst/>
              <a:ahLst/>
              <a:cxnLst/>
              <a:rect l="l" t="t" r="r" b="b"/>
              <a:pathLst>
                <a:path w="3175" h="97154">
                  <a:moveTo>
                    <a:pt x="2592" y="0"/>
                  </a:moveTo>
                  <a:lnTo>
                    <a:pt x="2012" y="27872"/>
                  </a:lnTo>
                  <a:lnTo>
                    <a:pt x="1548" y="47249"/>
                  </a:lnTo>
                  <a:lnTo>
                    <a:pt x="958" y="67210"/>
                  </a:lnTo>
                  <a:lnTo>
                    <a:pt x="0" y="96832"/>
                  </a:lnTo>
                </a:path>
              </a:pathLst>
            </a:custGeom>
            <a:ln w="30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7125301" y="9453389"/>
              <a:ext cx="7620" cy="95250"/>
            </a:xfrm>
            <a:custGeom>
              <a:avLst/>
              <a:gdLst/>
              <a:ahLst/>
              <a:cxnLst/>
              <a:rect l="l" t="t" r="r" b="b"/>
              <a:pathLst>
                <a:path w="7620" h="95250">
                  <a:moveTo>
                    <a:pt x="7376" y="0"/>
                  </a:moveTo>
                  <a:lnTo>
                    <a:pt x="6343" y="29589"/>
                  </a:lnTo>
                  <a:lnTo>
                    <a:pt x="5230" y="49323"/>
                  </a:lnTo>
                  <a:lnTo>
                    <a:pt x="3346" y="68085"/>
                  </a:lnTo>
                  <a:lnTo>
                    <a:pt x="0" y="94757"/>
                  </a:lnTo>
                </a:path>
              </a:pathLst>
            </a:custGeom>
            <a:ln w="29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7108832" y="9548146"/>
              <a:ext cx="16510" cy="77470"/>
            </a:xfrm>
            <a:custGeom>
              <a:avLst/>
              <a:gdLst/>
              <a:ahLst/>
              <a:cxnLst/>
              <a:rect l="l" t="t" r="r" b="b"/>
              <a:pathLst>
                <a:path w="16509" h="77470">
                  <a:moveTo>
                    <a:pt x="16469" y="0"/>
                  </a:moveTo>
                  <a:lnTo>
                    <a:pt x="12980" y="26395"/>
                  </a:lnTo>
                  <a:lnTo>
                    <a:pt x="10101" y="43220"/>
                  </a:lnTo>
                  <a:lnTo>
                    <a:pt x="6289" y="57696"/>
                  </a:lnTo>
                  <a:lnTo>
                    <a:pt x="0" y="77047"/>
                  </a:lnTo>
                </a:path>
              </a:pathLst>
            </a:custGeom>
            <a:ln w="28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7082763" y="9625194"/>
              <a:ext cx="26670" cy="48260"/>
            </a:xfrm>
            <a:custGeom>
              <a:avLst/>
              <a:gdLst/>
              <a:ahLst/>
              <a:cxnLst/>
              <a:rect l="l" t="t" r="r" b="b"/>
              <a:pathLst>
                <a:path w="26670" h="48259">
                  <a:moveTo>
                    <a:pt x="26068" y="0"/>
                  </a:moveTo>
                  <a:lnTo>
                    <a:pt x="19629" y="18900"/>
                  </a:lnTo>
                  <a:lnTo>
                    <a:pt x="14767" y="30225"/>
                  </a:lnTo>
                  <a:lnTo>
                    <a:pt x="9038" y="38496"/>
                  </a:lnTo>
                  <a:lnTo>
                    <a:pt x="0" y="48235"/>
                  </a:lnTo>
                </a:path>
              </a:pathLst>
            </a:custGeom>
            <a:ln w="29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7048141" y="9673429"/>
              <a:ext cx="34925" cy="14604"/>
            </a:xfrm>
            <a:custGeom>
              <a:avLst/>
              <a:gdLst/>
              <a:ahLst/>
              <a:cxnLst/>
              <a:rect l="l" t="t" r="r" b="b"/>
              <a:pathLst>
                <a:path w="34925" h="14604">
                  <a:moveTo>
                    <a:pt x="34621" y="0"/>
                  </a:moveTo>
                  <a:lnTo>
                    <a:pt x="25448" y="9189"/>
                  </a:lnTo>
                  <a:lnTo>
                    <a:pt x="18784" y="13613"/>
                  </a:lnTo>
                  <a:lnTo>
                    <a:pt x="11383" y="14497"/>
                  </a:lnTo>
                  <a:lnTo>
                    <a:pt x="0" y="13064"/>
                  </a:lnTo>
                </a:path>
              </a:pathLst>
            </a:custGeom>
            <a:ln w="30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7009649" y="9662346"/>
              <a:ext cx="38735" cy="24765"/>
            </a:xfrm>
            <a:custGeom>
              <a:avLst/>
              <a:gdLst/>
              <a:ahLst/>
              <a:cxnLst/>
              <a:rect l="l" t="t" r="r" b="b"/>
              <a:pathLst>
                <a:path w="38734" h="24765">
                  <a:moveTo>
                    <a:pt x="38492" y="24147"/>
                  </a:moveTo>
                  <a:lnTo>
                    <a:pt x="27048" y="22133"/>
                  </a:lnTo>
                  <a:lnTo>
                    <a:pt x="19224" y="18946"/>
                  </a:lnTo>
                  <a:lnTo>
                    <a:pt x="11410" y="12323"/>
                  </a:lnTo>
                  <a:lnTo>
                    <a:pt x="0" y="0"/>
                  </a:lnTo>
                </a:path>
              </a:pathLst>
            </a:custGeom>
            <a:ln w="32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6977234" y="9608255"/>
              <a:ext cx="33020" cy="54610"/>
            </a:xfrm>
            <a:custGeom>
              <a:avLst/>
              <a:gdLst/>
              <a:ahLst/>
              <a:cxnLst/>
              <a:rect l="l" t="t" r="r" b="b"/>
              <a:pathLst>
                <a:path w="33020" h="54609">
                  <a:moveTo>
                    <a:pt x="32415" y="54091"/>
                  </a:moveTo>
                  <a:lnTo>
                    <a:pt x="21098" y="41300"/>
                  </a:lnTo>
                  <a:lnTo>
                    <a:pt x="13950" y="31402"/>
                  </a:lnTo>
                  <a:lnTo>
                    <a:pt x="7930" y="19325"/>
                  </a:lnTo>
                  <a:lnTo>
                    <a:pt x="0" y="0"/>
                  </a:lnTo>
                </a:path>
              </a:pathLst>
            </a:custGeom>
            <a:ln w="32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962998" y="9540692"/>
              <a:ext cx="14604" cy="67945"/>
            </a:xfrm>
            <a:custGeom>
              <a:avLst/>
              <a:gdLst/>
              <a:ahLst/>
              <a:cxnLst/>
              <a:rect l="l" t="t" r="r" b="b"/>
              <a:pathLst>
                <a:path w="14604" h="67945">
                  <a:moveTo>
                    <a:pt x="14236" y="67563"/>
                  </a:moveTo>
                  <a:lnTo>
                    <a:pt x="6590" y="48027"/>
                  </a:lnTo>
                  <a:lnTo>
                    <a:pt x="2558" y="34477"/>
                  </a:lnTo>
                  <a:lnTo>
                    <a:pt x="806" y="20579"/>
                  </a:lnTo>
                  <a:lnTo>
                    <a:pt x="0" y="0"/>
                  </a:lnTo>
                </a:path>
              </a:pathLst>
            </a:custGeom>
            <a:ln w="31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6962592" y="9477305"/>
              <a:ext cx="12065" cy="63500"/>
            </a:xfrm>
            <a:custGeom>
              <a:avLst/>
              <a:gdLst/>
              <a:ahLst/>
              <a:cxnLst/>
              <a:rect l="l" t="t" r="r" b="b"/>
              <a:pathLst>
                <a:path w="12065" h="63500">
                  <a:moveTo>
                    <a:pt x="405" y="63386"/>
                  </a:moveTo>
                  <a:lnTo>
                    <a:pt x="0" y="42872"/>
                  </a:lnTo>
                  <a:lnTo>
                    <a:pt x="1058" y="29431"/>
                  </a:lnTo>
                  <a:lnTo>
                    <a:pt x="4656" y="17121"/>
                  </a:lnTo>
                  <a:lnTo>
                    <a:pt x="11868" y="0"/>
                  </a:lnTo>
                </a:path>
              </a:pathLst>
            </a:custGeom>
            <a:ln w="30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6974461" y="9429275"/>
              <a:ext cx="36195" cy="48260"/>
            </a:xfrm>
            <a:custGeom>
              <a:avLst/>
              <a:gdLst/>
              <a:ahLst/>
              <a:cxnLst/>
              <a:rect l="l" t="t" r="r" b="b"/>
              <a:pathLst>
                <a:path w="36195" h="48259">
                  <a:moveTo>
                    <a:pt x="0" y="48029"/>
                  </a:moveTo>
                  <a:lnTo>
                    <a:pt x="7590" y="31147"/>
                  </a:lnTo>
                  <a:lnTo>
                    <a:pt x="13843" y="20516"/>
                  </a:lnTo>
                  <a:lnTo>
                    <a:pt x="22109" y="11635"/>
                  </a:lnTo>
                  <a:lnTo>
                    <a:pt x="35739" y="0"/>
                  </a:lnTo>
                </a:path>
              </a:pathLst>
            </a:custGeom>
            <a:ln w="30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7010200" y="9401159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>
                  <a:moveTo>
                    <a:pt x="0" y="28116"/>
                  </a:moveTo>
                  <a:lnTo>
                    <a:pt x="13811" y="16792"/>
                  </a:lnTo>
                  <a:lnTo>
                    <a:pt x="23346" y="10089"/>
                  </a:lnTo>
                  <a:lnTo>
                    <a:pt x="33045" y="5370"/>
                  </a:lnTo>
                  <a:lnTo>
                    <a:pt x="47345" y="0"/>
                  </a:lnTo>
                </a:path>
              </a:pathLst>
            </a:custGeom>
            <a:ln w="31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7" name="object 68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482461" y="9139987"/>
            <a:ext cx="260547" cy="194391"/>
          </a:xfrm>
          <a:prstGeom prst="rect">
            <a:avLst/>
          </a:prstGeom>
        </p:spPr>
      </p:pic>
      <p:grpSp>
        <p:nvGrpSpPr>
          <p:cNvPr id="688" name="object 688"/>
          <p:cNvGrpSpPr/>
          <p:nvPr/>
        </p:nvGrpSpPr>
        <p:grpSpPr>
          <a:xfrm>
            <a:off x="7800757" y="8992606"/>
            <a:ext cx="1250315" cy="516255"/>
            <a:chOff x="7800757" y="8992606"/>
            <a:chExt cx="1250315" cy="516255"/>
          </a:xfrm>
        </p:grpSpPr>
        <p:pic>
          <p:nvPicPr>
            <p:cNvPr id="689" name="object 68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800757" y="9145071"/>
              <a:ext cx="500461" cy="363490"/>
            </a:xfrm>
            <a:prstGeom prst="rect">
              <a:avLst/>
            </a:prstGeom>
          </p:spPr>
        </p:pic>
        <p:sp>
          <p:nvSpPr>
            <p:cNvPr id="690" name="object 690"/>
            <p:cNvSpPr/>
            <p:nvPr/>
          </p:nvSpPr>
          <p:spPr>
            <a:xfrm>
              <a:off x="8277198" y="9086119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40">
                  <a:moveTo>
                    <a:pt x="7213" y="2088"/>
                  </a:moveTo>
                  <a:lnTo>
                    <a:pt x="6295" y="1801"/>
                  </a:lnTo>
                  <a:lnTo>
                    <a:pt x="5378" y="1515"/>
                  </a:lnTo>
                </a:path>
                <a:path w="7620" h="2540">
                  <a:moveTo>
                    <a:pt x="5378" y="1515"/>
                  </a:moveTo>
                  <a:lnTo>
                    <a:pt x="3543" y="94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8270825" y="9085177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4">
                  <a:moveTo>
                    <a:pt x="6373" y="942"/>
                  </a:moveTo>
                  <a:lnTo>
                    <a:pt x="2828" y="0"/>
                  </a:lnTo>
                  <a:lnTo>
                    <a:pt x="0" y="1664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8267997" y="9086841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828" y="0"/>
                  </a:moveTo>
                  <a:lnTo>
                    <a:pt x="0" y="1664"/>
                  </a:lnTo>
                  <a:lnTo>
                    <a:pt x="493" y="6433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3" name="object 69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344714" y="9092647"/>
              <a:ext cx="136597" cy="233796"/>
            </a:xfrm>
            <a:prstGeom prst="rect">
              <a:avLst/>
            </a:prstGeom>
          </p:spPr>
        </p:pic>
        <p:pic>
          <p:nvPicPr>
            <p:cNvPr id="694" name="object 69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22639" y="9144709"/>
              <a:ext cx="184246" cy="193698"/>
            </a:xfrm>
            <a:prstGeom prst="rect">
              <a:avLst/>
            </a:prstGeom>
          </p:spPr>
        </p:pic>
        <p:pic>
          <p:nvPicPr>
            <p:cNvPr id="695" name="object 6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744893" y="8992606"/>
              <a:ext cx="305676" cy="335341"/>
            </a:xfrm>
            <a:prstGeom prst="rect">
              <a:avLst/>
            </a:prstGeom>
          </p:spPr>
        </p:pic>
      </p:grpSp>
      <p:grpSp>
        <p:nvGrpSpPr>
          <p:cNvPr id="696" name="object 696"/>
          <p:cNvGrpSpPr/>
          <p:nvPr/>
        </p:nvGrpSpPr>
        <p:grpSpPr>
          <a:xfrm>
            <a:off x="9128930" y="8957860"/>
            <a:ext cx="481330" cy="363220"/>
            <a:chOff x="9128930" y="8957860"/>
            <a:chExt cx="481330" cy="363220"/>
          </a:xfrm>
        </p:grpSpPr>
        <p:pic>
          <p:nvPicPr>
            <p:cNvPr id="697" name="object 69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128930" y="9111146"/>
              <a:ext cx="159498" cy="209923"/>
            </a:xfrm>
            <a:prstGeom prst="rect">
              <a:avLst/>
            </a:prstGeom>
          </p:spPr>
        </p:pic>
        <p:pic>
          <p:nvPicPr>
            <p:cNvPr id="698" name="object 69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307192" y="8957860"/>
              <a:ext cx="302647" cy="327417"/>
            </a:xfrm>
            <a:prstGeom prst="rect">
              <a:avLst/>
            </a:prstGeom>
          </p:spPr>
        </p:pic>
      </p:grpSp>
      <p:pic>
        <p:nvPicPr>
          <p:cNvPr id="699" name="object 69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640853" y="10020802"/>
            <a:ext cx="138790" cy="190628"/>
          </a:xfrm>
          <a:prstGeom prst="rect">
            <a:avLst/>
          </a:prstGeom>
        </p:spPr>
      </p:pic>
      <p:pic>
        <p:nvPicPr>
          <p:cNvPr id="700" name="object 70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836032" y="10021401"/>
            <a:ext cx="365231" cy="231373"/>
          </a:xfrm>
          <a:prstGeom prst="rect">
            <a:avLst/>
          </a:prstGeom>
        </p:spPr>
      </p:pic>
      <p:pic>
        <p:nvPicPr>
          <p:cNvPr id="701" name="object 70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784344" y="10015822"/>
            <a:ext cx="213974" cy="257993"/>
          </a:xfrm>
          <a:prstGeom prst="rect">
            <a:avLst/>
          </a:prstGeom>
        </p:spPr>
      </p:pic>
      <p:grpSp>
        <p:nvGrpSpPr>
          <p:cNvPr id="702" name="object 702"/>
          <p:cNvGrpSpPr/>
          <p:nvPr/>
        </p:nvGrpSpPr>
        <p:grpSpPr>
          <a:xfrm>
            <a:off x="2047260" y="9998143"/>
            <a:ext cx="65405" cy="241935"/>
            <a:chOff x="2047260" y="9998143"/>
            <a:chExt cx="65405" cy="241935"/>
          </a:xfrm>
        </p:grpSpPr>
        <p:sp>
          <p:nvSpPr>
            <p:cNvPr id="703" name="object 703"/>
            <p:cNvSpPr/>
            <p:nvPr/>
          </p:nvSpPr>
          <p:spPr>
            <a:xfrm>
              <a:off x="2064723" y="1010752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3"/>
                  </a:moveTo>
                  <a:lnTo>
                    <a:pt x="17691" y="343"/>
                  </a:lnTo>
                </a:path>
              </a:pathLst>
            </a:custGeom>
            <a:ln w="35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064952" y="10105181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0" y="2347"/>
                  </a:moveTo>
                  <a:lnTo>
                    <a:pt x="229" y="1658"/>
                  </a:lnTo>
                  <a:lnTo>
                    <a:pt x="97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065926" y="1010352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0" y="1658"/>
                  </a:moveTo>
                  <a:lnTo>
                    <a:pt x="744" y="0"/>
                  </a:lnTo>
                  <a:lnTo>
                    <a:pt x="2690" y="951"/>
                  </a:lnTo>
                </a:path>
              </a:pathLst>
            </a:custGeom>
            <a:ln w="34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2068616" y="10104474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0" y="0"/>
                  </a:moveTo>
                  <a:lnTo>
                    <a:pt x="1946" y="951"/>
                  </a:lnTo>
                  <a:lnTo>
                    <a:pt x="5335" y="7519"/>
                  </a:lnTo>
                </a:path>
              </a:pathLst>
            </a:custGeom>
            <a:ln w="34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073952" y="10111994"/>
              <a:ext cx="7620" cy="19685"/>
            </a:xfrm>
            <a:custGeom>
              <a:avLst/>
              <a:gdLst/>
              <a:ahLst/>
              <a:cxnLst/>
              <a:rect l="l" t="t" r="r" b="b"/>
              <a:pathLst>
                <a:path w="7619" h="19684">
                  <a:moveTo>
                    <a:pt x="0" y="0"/>
                  </a:moveTo>
                  <a:lnTo>
                    <a:pt x="3388" y="6568"/>
                  </a:lnTo>
                  <a:lnTo>
                    <a:pt x="7223" y="19379"/>
                  </a:lnTo>
                </a:path>
              </a:pathLst>
            </a:custGeom>
            <a:ln w="34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2081175" y="10131373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5">
                  <a:moveTo>
                    <a:pt x="0" y="0"/>
                  </a:moveTo>
                  <a:lnTo>
                    <a:pt x="2262" y="7670"/>
                  </a:lnTo>
                  <a:lnTo>
                    <a:pt x="3719" y="13323"/>
                  </a:lnTo>
                  <a:lnTo>
                    <a:pt x="5001" y="19746"/>
                  </a:lnTo>
                  <a:lnTo>
                    <a:pt x="6743" y="29726"/>
                  </a:lnTo>
                </a:path>
              </a:pathLst>
            </a:custGeom>
            <a:ln w="340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2087919" y="10161100"/>
              <a:ext cx="4445" cy="33655"/>
            </a:xfrm>
            <a:custGeom>
              <a:avLst/>
              <a:gdLst/>
              <a:ahLst/>
              <a:cxnLst/>
              <a:rect l="l" t="t" r="r" b="b"/>
              <a:pathLst>
                <a:path w="4444" h="33654">
                  <a:moveTo>
                    <a:pt x="0" y="0"/>
                  </a:moveTo>
                  <a:lnTo>
                    <a:pt x="1697" y="10039"/>
                  </a:lnTo>
                  <a:lnTo>
                    <a:pt x="2676" y="16881"/>
                  </a:lnTo>
                  <a:lnTo>
                    <a:pt x="3306" y="23673"/>
                  </a:lnTo>
                  <a:lnTo>
                    <a:pt x="3959" y="33559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2091878" y="10194659"/>
              <a:ext cx="1270" cy="28575"/>
            </a:xfrm>
            <a:custGeom>
              <a:avLst/>
              <a:gdLst/>
              <a:ahLst/>
              <a:cxnLst/>
              <a:rect l="l" t="t" r="r" b="b"/>
              <a:pathLst>
                <a:path w="1269" h="28575">
                  <a:moveTo>
                    <a:pt x="0" y="0"/>
                  </a:moveTo>
                  <a:lnTo>
                    <a:pt x="601" y="9804"/>
                  </a:lnTo>
                  <a:lnTo>
                    <a:pt x="869" y="16030"/>
                  </a:lnTo>
                  <a:lnTo>
                    <a:pt x="863" y="21339"/>
                  </a:lnTo>
                  <a:lnTo>
                    <a:pt x="645" y="28393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2094515" y="1002710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089595" y="10018409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80" h="8890">
                  <a:moveTo>
                    <a:pt x="4920" y="8694"/>
                  </a:moveTo>
                  <a:lnTo>
                    <a:pt x="1367" y="2684"/>
                  </a:lnTo>
                  <a:lnTo>
                    <a:pt x="0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2088227" y="10015421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367" y="2988"/>
                  </a:moveTo>
                  <a:lnTo>
                    <a:pt x="0" y="303"/>
                  </a:lnTo>
                  <a:lnTo>
                    <a:pt x="1045" y="0"/>
                  </a:lnTo>
                </a:path>
              </a:pathLst>
            </a:custGeom>
            <a:ln w="34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4" name="object 714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174912" y="10056770"/>
            <a:ext cx="252683" cy="224448"/>
          </a:xfrm>
          <a:prstGeom prst="rect">
            <a:avLst/>
          </a:prstGeom>
        </p:spPr>
      </p:pic>
      <p:grpSp>
        <p:nvGrpSpPr>
          <p:cNvPr id="715" name="object 715"/>
          <p:cNvGrpSpPr/>
          <p:nvPr/>
        </p:nvGrpSpPr>
        <p:grpSpPr>
          <a:xfrm>
            <a:off x="2475816" y="10073791"/>
            <a:ext cx="199390" cy="485140"/>
            <a:chOff x="2475816" y="10073791"/>
            <a:chExt cx="199390" cy="485140"/>
          </a:xfrm>
        </p:grpSpPr>
        <p:sp>
          <p:nvSpPr>
            <p:cNvPr id="716" name="object 716"/>
            <p:cNvSpPr/>
            <p:nvPr/>
          </p:nvSpPr>
          <p:spPr>
            <a:xfrm>
              <a:off x="2493279" y="1013722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7462" y="2006"/>
                  </a:moveTo>
                  <a:lnTo>
                    <a:pt x="17462" y="2006"/>
                  </a:lnTo>
                </a:path>
              </a:pathLst>
            </a:custGeom>
            <a:ln w="4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2493279" y="10124321"/>
              <a:ext cx="635" cy="13335"/>
            </a:xfrm>
            <a:custGeom>
              <a:avLst/>
              <a:gdLst/>
              <a:ahLst/>
              <a:cxnLst/>
              <a:rect l="l" t="t" r="r" b="b"/>
              <a:pathLst>
                <a:path w="635" h="13334">
                  <a:moveTo>
                    <a:pt x="-17462" y="6453"/>
                  </a:moveTo>
                  <a:lnTo>
                    <a:pt x="17921" y="6453"/>
                  </a:lnTo>
                </a:path>
              </a:pathLst>
            </a:custGeom>
            <a:ln w="47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493738" y="1010599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0" y="18326"/>
                  </a:moveTo>
                  <a:lnTo>
                    <a:pt x="458" y="9432"/>
                  </a:lnTo>
                  <a:lnTo>
                    <a:pt x="3207" y="0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496946" y="10093613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5" h="12700">
                  <a:moveTo>
                    <a:pt x="0" y="12382"/>
                  </a:moveTo>
                  <a:lnTo>
                    <a:pt x="2749" y="2948"/>
                  </a:lnTo>
                  <a:lnTo>
                    <a:pt x="7638" y="0"/>
                  </a:lnTo>
                </a:path>
              </a:pathLst>
            </a:custGeom>
            <a:ln w="33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504584" y="10090664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30" h="9525">
                  <a:moveTo>
                    <a:pt x="0" y="2949"/>
                  </a:moveTo>
                  <a:lnTo>
                    <a:pt x="4889" y="0"/>
                  </a:lnTo>
                  <a:lnTo>
                    <a:pt x="11296" y="9200"/>
                  </a:lnTo>
                </a:path>
              </a:pathLst>
            </a:custGeom>
            <a:ln w="33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515880" y="10099865"/>
              <a:ext cx="12700" cy="32384"/>
            </a:xfrm>
            <a:custGeom>
              <a:avLst/>
              <a:gdLst/>
              <a:ahLst/>
              <a:cxnLst/>
              <a:rect l="l" t="t" r="r" b="b"/>
              <a:pathLst>
                <a:path w="12700" h="32384">
                  <a:moveTo>
                    <a:pt x="0" y="0"/>
                  </a:moveTo>
                  <a:lnTo>
                    <a:pt x="3800" y="5681"/>
                  </a:lnTo>
                  <a:lnTo>
                    <a:pt x="6381" y="10946"/>
                  </a:lnTo>
                  <a:lnTo>
                    <a:pt x="8922" y="18829"/>
                  </a:lnTo>
                  <a:lnTo>
                    <a:pt x="12607" y="32364"/>
                  </a:lnTo>
                </a:path>
              </a:pathLst>
            </a:custGeom>
            <a:ln w="34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528488" y="10132229"/>
              <a:ext cx="10795" cy="60325"/>
            </a:xfrm>
            <a:custGeom>
              <a:avLst/>
              <a:gdLst/>
              <a:ahLst/>
              <a:cxnLst/>
              <a:rect l="l" t="t" r="r" b="b"/>
              <a:pathLst>
                <a:path w="10794" h="60325">
                  <a:moveTo>
                    <a:pt x="0" y="0"/>
                  </a:moveTo>
                  <a:lnTo>
                    <a:pt x="3650" y="13963"/>
                  </a:lnTo>
                  <a:lnTo>
                    <a:pt x="5950" y="24843"/>
                  </a:lnTo>
                  <a:lnTo>
                    <a:pt x="7873" y="38244"/>
                  </a:lnTo>
                  <a:lnTo>
                    <a:pt x="10394" y="59770"/>
                  </a:lnTo>
                </a:path>
              </a:pathLst>
            </a:custGeom>
            <a:ln w="33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538883" y="10192000"/>
              <a:ext cx="5080" cy="83185"/>
            </a:xfrm>
            <a:custGeom>
              <a:avLst/>
              <a:gdLst/>
              <a:ahLst/>
              <a:cxnLst/>
              <a:rect l="l" t="t" r="r" b="b"/>
              <a:pathLst>
                <a:path w="5080" h="83184">
                  <a:moveTo>
                    <a:pt x="0" y="0"/>
                  </a:moveTo>
                  <a:lnTo>
                    <a:pt x="2436" y="21888"/>
                  </a:lnTo>
                  <a:lnTo>
                    <a:pt x="3766" y="37825"/>
                  </a:lnTo>
                  <a:lnTo>
                    <a:pt x="4455" y="55588"/>
                  </a:lnTo>
                  <a:lnTo>
                    <a:pt x="4969" y="82954"/>
                  </a:lnTo>
                </a:path>
              </a:pathLst>
            </a:custGeom>
            <a:ln w="32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2542025" y="10274955"/>
              <a:ext cx="2540" cy="95250"/>
            </a:xfrm>
            <a:custGeom>
              <a:avLst/>
              <a:gdLst/>
              <a:ahLst/>
              <a:cxnLst/>
              <a:rect l="l" t="t" r="r" b="b"/>
              <a:pathLst>
                <a:path w="2539" h="95250">
                  <a:moveTo>
                    <a:pt x="1826" y="0"/>
                  </a:moveTo>
                  <a:lnTo>
                    <a:pt x="2234" y="27549"/>
                  </a:lnTo>
                  <a:lnTo>
                    <a:pt x="2179" y="46593"/>
                  </a:lnTo>
                  <a:lnTo>
                    <a:pt x="1492" y="66008"/>
                  </a:lnTo>
                  <a:lnTo>
                    <a:pt x="0" y="94667"/>
                  </a:lnTo>
                </a:path>
              </a:pathLst>
            </a:custGeom>
            <a:ln w="30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535414" y="10369623"/>
              <a:ext cx="6985" cy="87630"/>
            </a:xfrm>
            <a:custGeom>
              <a:avLst/>
              <a:gdLst/>
              <a:ahLst/>
              <a:cxnLst/>
              <a:rect l="l" t="t" r="r" b="b"/>
              <a:pathLst>
                <a:path w="6985" h="87629">
                  <a:moveTo>
                    <a:pt x="6611" y="0"/>
                  </a:moveTo>
                  <a:lnTo>
                    <a:pt x="5044" y="28541"/>
                  </a:lnTo>
                  <a:lnTo>
                    <a:pt x="3833" y="47127"/>
                  </a:lnTo>
                  <a:lnTo>
                    <a:pt x="2358" y="63922"/>
                  </a:lnTo>
                  <a:lnTo>
                    <a:pt x="0" y="87091"/>
                  </a:lnTo>
                </a:path>
              </a:pathLst>
            </a:custGeom>
            <a:ln w="29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527732" y="10456714"/>
              <a:ext cx="8255" cy="60960"/>
            </a:xfrm>
            <a:custGeom>
              <a:avLst/>
              <a:gdLst/>
              <a:ahLst/>
              <a:cxnLst/>
              <a:rect l="l" t="t" r="r" b="b"/>
              <a:pathLst>
                <a:path w="8255" h="60959">
                  <a:moveTo>
                    <a:pt x="7681" y="0"/>
                  </a:moveTo>
                  <a:lnTo>
                    <a:pt x="5306" y="22758"/>
                  </a:lnTo>
                  <a:lnTo>
                    <a:pt x="3714" y="36675"/>
                  </a:lnTo>
                  <a:lnTo>
                    <a:pt x="2185" y="47451"/>
                  </a:lnTo>
                  <a:lnTo>
                    <a:pt x="0" y="60784"/>
                  </a:lnTo>
                </a:path>
              </a:pathLst>
            </a:custGeom>
            <a:ln w="29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521924" y="10517499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5808" y="0"/>
                  </a:moveTo>
                  <a:lnTo>
                    <a:pt x="3651" y="12790"/>
                  </a:lnTo>
                  <a:lnTo>
                    <a:pt x="2327" y="19764"/>
                  </a:lnTo>
                  <a:lnTo>
                    <a:pt x="1292" y="23361"/>
                  </a:lnTo>
                  <a:lnTo>
                    <a:pt x="0" y="26023"/>
                  </a:lnTo>
                </a:path>
              </a:pathLst>
            </a:custGeom>
            <a:ln w="302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541720" y="1019563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806" y="573"/>
                  </a:lnTo>
                </a:path>
              </a:pathLst>
            </a:custGeom>
            <a:ln w="36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2535169" y="10173201"/>
              <a:ext cx="6985" cy="22860"/>
            </a:xfrm>
            <a:custGeom>
              <a:avLst/>
              <a:gdLst/>
              <a:ahLst/>
              <a:cxnLst/>
              <a:rect l="l" t="t" r="r" b="b"/>
              <a:pathLst>
                <a:path w="6985" h="22859">
                  <a:moveTo>
                    <a:pt x="6550" y="22435"/>
                  </a:moveTo>
                  <a:lnTo>
                    <a:pt x="1910" y="9261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533258" y="1015480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1910" y="18395"/>
                  </a:moveTo>
                  <a:lnTo>
                    <a:pt x="0" y="9135"/>
                  </a:lnTo>
                  <a:lnTo>
                    <a:pt x="3275" y="0"/>
                  </a:lnTo>
                </a:path>
              </a:pathLst>
            </a:custGeom>
            <a:ln w="34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536534" y="10139511"/>
              <a:ext cx="15240" cy="15875"/>
            </a:xfrm>
            <a:custGeom>
              <a:avLst/>
              <a:gdLst/>
              <a:ahLst/>
              <a:cxnLst/>
              <a:rect l="l" t="t" r="r" b="b"/>
              <a:pathLst>
                <a:path w="15239" h="15875">
                  <a:moveTo>
                    <a:pt x="0" y="15293"/>
                  </a:moveTo>
                  <a:lnTo>
                    <a:pt x="3275" y="6159"/>
                  </a:lnTo>
                  <a:lnTo>
                    <a:pt x="14939" y="0"/>
                  </a:lnTo>
                </a:path>
              </a:pathLst>
            </a:custGeom>
            <a:ln w="33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551473" y="10133463"/>
              <a:ext cx="29845" cy="6350"/>
            </a:xfrm>
            <a:custGeom>
              <a:avLst/>
              <a:gdLst/>
              <a:ahLst/>
              <a:cxnLst/>
              <a:rect l="l" t="t" r="r" b="b"/>
              <a:pathLst>
                <a:path w="29844" h="6350">
                  <a:moveTo>
                    <a:pt x="0" y="6048"/>
                  </a:moveTo>
                  <a:lnTo>
                    <a:pt x="7023" y="2489"/>
                  </a:lnTo>
                  <a:lnTo>
                    <a:pt x="12453" y="672"/>
                  </a:lnTo>
                  <a:lnTo>
                    <a:pt x="19069" y="32"/>
                  </a:lnTo>
                  <a:lnTo>
                    <a:pt x="29650" y="0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581123" y="10133463"/>
              <a:ext cx="35560" cy="8255"/>
            </a:xfrm>
            <a:custGeom>
              <a:avLst/>
              <a:gdLst/>
              <a:ahLst/>
              <a:cxnLst/>
              <a:rect l="l" t="t" r="r" b="b"/>
              <a:pathLst>
                <a:path w="35560" h="8254">
                  <a:moveTo>
                    <a:pt x="0" y="0"/>
                  </a:moveTo>
                  <a:lnTo>
                    <a:pt x="10669" y="181"/>
                  </a:lnTo>
                  <a:lnTo>
                    <a:pt x="17906" y="1039"/>
                  </a:lnTo>
                  <a:lnTo>
                    <a:pt x="25023" y="3289"/>
                  </a:lnTo>
                  <a:lnTo>
                    <a:pt x="35332" y="7649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2616456" y="10141113"/>
              <a:ext cx="28575" cy="21590"/>
            </a:xfrm>
            <a:custGeom>
              <a:avLst/>
              <a:gdLst/>
              <a:ahLst/>
              <a:cxnLst/>
              <a:rect l="l" t="t" r="r" b="b"/>
              <a:pathLst>
                <a:path w="28575" h="21590">
                  <a:moveTo>
                    <a:pt x="0" y="0"/>
                  </a:moveTo>
                  <a:lnTo>
                    <a:pt x="10199" y="4570"/>
                  </a:lnTo>
                  <a:lnTo>
                    <a:pt x="16552" y="8292"/>
                  </a:lnTo>
                  <a:lnTo>
                    <a:pt x="21716" y="13143"/>
                  </a:lnTo>
                  <a:lnTo>
                    <a:pt x="28349" y="21103"/>
                  </a:lnTo>
                </a:path>
              </a:pathLst>
            </a:custGeom>
            <a:ln w="327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2644805" y="10162216"/>
              <a:ext cx="12700" cy="30480"/>
            </a:xfrm>
            <a:custGeom>
              <a:avLst/>
              <a:gdLst/>
              <a:ahLst/>
              <a:cxnLst/>
              <a:rect l="l" t="t" r="r" b="b"/>
              <a:pathLst>
                <a:path w="12700" h="30479">
                  <a:moveTo>
                    <a:pt x="0" y="0"/>
                  </a:moveTo>
                  <a:lnTo>
                    <a:pt x="6387" y="8099"/>
                  </a:lnTo>
                  <a:lnTo>
                    <a:pt x="9832" y="13933"/>
                  </a:lnTo>
                  <a:lnTo>
                    <a:pt x="11520" y="20320"/>
                  </a:lnTo>
                  <a:lnTo>
                    <a:pt x="12635" y="30081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2651152" y="10192297"/>
              <a:ext cx="7620" cy="31750"/>
            </a:xfrm>
            <a:custGeom>
              <a:avLst/>
              <a:gdLst/>
              <a:ahLst/>
              <a:cxnLst/>
              <a:rect l="l" t="t" r="r" b="b"/>
              <a:pathLst>
                <a:path w="7619" h="31750">
                  <a:moveTo>
                    <a:pt x="6288" y="0"/>
                  </a:moveTo>
                  <a:lnTo>
                    <a:pt x="7108" y="9783"/>
                  </a:lnTo>
                  <a:lnTo>
                    <a:pt x="6726" y="16332"/>
                  </a:lnTo>
                  <a:lnTo>
                    <a:pt x="4553" y="22605"/>
                  </a:lnTo>
                  <a:lnTo>
                    <a:pt x="0" y="31560"/>
                  </a:lnTo>
                </a:path>
              </a:pathLst>
            </a:custGeom>
            <a:ln w="32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2627662" y="10223857"/>
              <a:ext cx="23495" cy="26670"/>
            </a:xfrm>
            <a:custGeom>
              <a:avLst/>
              <a:gdLst/>
              <a:ahLst/>
              <a:cxnLst/>
              <a:rect l="l" t="t" r="r" b="b"/>
              <a:pathLst>
                <a:path w="23494" h="26670">
                  <a:moveTo>
                    <a:pt x="23490" y="0"/>
                  </a:moveTo>
                  <a:lnTo>
                    <a:pt x="18667" y="8872"/>
                  </a:lnTo>
                  <a:lnTo>
                    <a:pt x="14613" y="14568"/>
                  </a:lnTo>
                  <a:lnTo>
                    <a:pt x="9125" y="19551"/>
                  </a:lnTo>
                  <a:lnTo>
                    <a:pt x="0" y="26285"/>
                  </a:lnTo>
                </a:path>
              </a:pathLst>
            </a:custGeom>
            <a:ln w="32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2593288" y="10250143"/>
              <a:ext cx="34925" cy="17145"/>
            </a:xfrm>
            <a:custGeom>
              <a:avLst/>
              <a:gdLst/>
              <a:ahLst/>
              <a:cxnLst/>
              <a:rect l="l" t="t" r="r" b="b"/>
              <a:pathLst>
                <a:path w="34925" h="17145">
                  <a:moveTo>
                    <a:pt x="34373" y="0"/>
                  </a:moveTo>
                  <a:lnTo>
                    <a:pt x="25078" y="6584"/>
                  </a:lnTo>
                  <a:lnTo>
                    <a:pt x="18399" y="10522"/>
                  </a:lnTo>
                  <a:lnTo>
                    <a:pt x="11114" y="13381"/>
                  </a:lnTo>
                  <a:lnTo>
                    <a:pt x="0" y="16729"/>
                  </a:lnTo>
                </a:path>
              </a:pathLst>
            </a:custGeom>
            <a:ln w="32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559648" y="10266872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5" h="5079">
                  <a:moveTo>
                    <a:pt x="33640" y="0"/>
                  </a:moveTo>
                  <a:lnTo>
                    <a:pt x="22537" y="3146"/>
                  </a:lnTo>
                  <a:lnTo>
                    <a:pt x="15332" y="4594"/>
                  </a:lnTo>
                  <a:lnTo>
                    <a:pt x="8871" y="4705"/>
                  </a:lnTo>
                  <a:lnTo>
                    <a:pt x="0" y="3838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0" name="object 740"/>
          <p:cNvGrpSpPr/>
          <p:nvPr/>
        </p:nvGrpSpPr>
        <p:grpSpPr>
          <a:xfrm>
            <a:off x="2689630" y="9971090"/>
            <a:ext cx="76200" cy="300355"/>
            <a:chOff x="2689630" y="9971090"/>
            <a:chExt cx="76200" cy="300355"/>
          </a:xfrm>
        </p:grpSpPr>
        <p:sp>
          <p:nvSpPr>
            <p:cNvPr id="741" name="object 741"/>
            <p:cNvSpPr/>
            <p:nvPr/>
          </p:nvSpPr>
          <p:spPr>
            <a:xfrm>
              <a:off x="2734847" y="999881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1605" y="572"/>
                  </a:moveTo>
                  <a:lnTo>
                    <a:pt x="802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721003" y="9991058"/>
              <a:ext cx="13970" cy="8255"/>
            </a:xfrm>
            <a:custGeom>
              <a:avLst/>
              <a:gdLst/>
              <a:ahLst/>
              <a:cxnLst/>
              <a:rect l="l" t="t" r="r" b="b"/>
              <a:pathLst>
                <a:path w="13969" h="8254">
                  <a:moveTo>
                    <a:pt x="13844" y="7753"/>
                  </a:moveTo>
                  <a:lnTo>
                    <a:pt x="4574" y="2771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712615" y="9988287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388" y="2771"/>
                  </a:moveTo>
                  <a:lnTo>
                    <a:pt x="3813" y="0"/>
                  </a:lnTo>
                  <a:lnTo>
                    <a:pt x="0" y="285"/>
                  </a:lnTo>
                </a:path>
              </a:pathLst>
            </a:custGeom>
            <a:ln w="34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707832" y="9988573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4782" y="0"/>
                  </a:moveTo>
                  <a:lnTo>
                    <a:pt x="968" y="286"/>
                  </a:lnTo>
                  <a:lnTo>
                    <a:pt x="0" y="7326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706863" y="9995899"/>
              <a:ext cx="2540" cy="23495"/>
            </a:xfrm>
            <a:custGeom>
              <a:avLst/>
              <a:gdLst/>
              <a:ahLst/>
              <a:cxnLst/>
              <a:rect l="l" t="t" r="r" b="b"/>
              <a:pathLst>
                <a:path w="2539" h="23495">
                  <a:moveTo>
                    <a:pt x="969" y="0"/>
                  </a:moveTo>
                  <a:lnTo>
                    <a:pt x="0" y="7039"/>
                  </a:lnTo>
                  <a:lnTo>
                    <a:pt x="2267" y="23327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709130" y="10019227"/>
              <a:ext cx="34290" cy="205740"/>
            </a:xfrm>
            <a:custGeom>
              <a:avLst/>
              <a:gdLst/>
              <a:ahLst/>
              <a:cxnLst/>
              <a:rect l="l" t="t" r="r" b="b"/>
              <a:pathLst>
                <a:path w="34289" h="205740">
                  <a:moveTo>
                    <a:pt x="0" y="0"/>
                  </a:moveTo>
                  <a:lnTo>
                    <a:pt x="17688" y="106856"/>
                  </a:lnTo>
                  <a:lnTo>
                    <a:pt x="27115" y="163841"/>
                  </a:lnTo>
                  <a:lnTo>
                    <a:pt x="31458" y="190184"/>
                  </a:lnTo>
                  <a:lnTo>
                    <a:pt x="33894" y="205114"/>
                  </a:lnTo>
                </a:path>
              </a:pathLst>
            </a:custGeom>
            <a:ln w="31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743025" y="10224341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5">
                  <a:moveTo>
                    <a:pt x="0" y="0"/>
                  </a:moveTo>
                  <a:lnTo>
                    <a:pt x="2008" y="12211"/>
                  </a:lnTo>
                  <a:lnTo>
                    <a:pt x="3353" y="19522"/>
                  </a:lnTo>
                  <a:lnTo>
                    <a:pt x="4642" y="24848"/>
                  </a:lnTo>
                  <a:lnTo>
                    <a:pt x="6484" y="31106"/>
                  </a:lnTo>
                </a:path>
              </a:pathLst>
            </a:custGeom>
            <a:ln w="31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8" name="object 748"/>
          <p:cNvGrpSpPr/>
          <p:nvPr/>
        </p:nvGrpSpPr>
        <p:grpSpPr>
          <a:xfrm>
            <a:off x="2810062" y="10061919"/>
            <a:ext cx="162560" cy="411480"/>
            <a:chOff x="2810062" y="10061919"/>
            <a:chExt cx="162560" cy="411480"/>
          </a:xfrm>
        </p:grpSpPr>
        <p:pic>
          <p:nvPicPr>
            <p:cNvPr id="749" name="object 74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810062" y="10103753"/>
              <a:ext cx="77159" cy="140888"/>
            </a:xfrm>
            <a:prstGeom prst="rect">
              <a:avLst/>
            </a:prstGeom>
          </p:spPr>
        </p:pic>
        <p:pic>
          <p:nvPicPr>
            <p:cNvPr id="750" name="object 75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864494" y="10061919"/>
              <a:ext cx="107641" cy="411385"/>
            </a:xfrm>
            <a:prstGeom prst="rect">
              <a:avLst/>
            </a:prstGeom>
          </p:spPr>
        </p:pic>
      </p:grpSp>
      <p:pic>
        <p:nvPicPr>
          <p:cNvPr id="751" name="object 751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537982" y="10012738"/>
            <a:ext cx="261238" cy="205999"/>
          </a:xfrm>
          <a:prstGeom prst="rect">
            <a:avLst/>
          </a:prstGeom>
        </p:spPr>
      </p:pic>
      <p:grpSp>
        <p:nvGrpSpPr>
          <p:cNvPr id="752" name="object 752"/>
          <p:cNvGrpSpPr/>
          <p:nvPr/>
        </p:nvGrpSpPr>
        <p:grpSpPr>
          <a:xfrm>
            <a:off x="3832786" y="9942763"/>
            <a:ext cx="574040" cy="492759"/>
            <a:chOff x="3832786" y="9942763"/>
            <a:chExt cx="574040" cy="492759"/>
          </a:xfrm>
        </p:grpSpPr>
        <p:sp>
          <p:nvSpPr>
            <p:cNvPr id="753" name="object 753"/>
            <p:cNvSpPr/>
            <p:nvPr/>
          </p:nvSpPr>
          <p:spPr>
            <a:xfrm>
              <a:off x="3965830" y="10091270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4" h="20954">
                  <a:moveTo>
                    <a:pt x="0" y="20698"/>
                  </a:moveTo>
                  <a:lnTo>
                    <a:pt x="344" y="18233"/>
                  </a:lnTo>
                  <a:lnTo>
                    <a:pt x="688" y="15768"/>
                  </a:lnTo>
                </a:path>
                <a:path w="1904" h="20954">
                  <a:moveTo>
                    <a:pt x="688" y="15768"/>
                  </a:moveTo>
                  <a:lnTo>
                    <a:pt x="1376" y="10837"/>
                  </a:lnTo>
                  <a:lnTo>
                    <a:pt x="188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965737" y="10066906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39" h="24765">
                  <a:moveTo>
                    <a:pt x="1980" y="24363"/>
                  </a:moveTo>
                  <a:lnTo>
                    <a:pt x="2492" y="13526"/>
                  </a:lnTo>
                  <a:lnTo>
                    <a:pt x="0" y="0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956305" y="10041818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9525" h="25400">
                  <a:moveTo>
                    <a:pt x="9431" y="25087"/>
                  </a:moveTo>
                  <a:lnTo>
                    <a:pt x="7882" y="17086"/>
                  </a:lnTo>
                  <a:lnTo>
                    <a:pt x="6383" y="11806"/>
                  </a:lnTo>
                  <a:lnTo>
                    <a:pt x="4050" y="6894"/>
                  </a:lnTo>
                  <a:lnTo>
                    <a:pt x="0" y="0"/>
                  </a:lnTo>
                </a:path>
              </a:pathLst>
            </a:custGeom>
            <a:ln w="33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936943" y="10025834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5" h="16509">
                  <a:moveTo>
                    <a:pt x="19362" y="15984"/>
                  </a:moveTo>
                  <a:lnTo>
                    <a:pt x="12423" y="4423"/>
                  </a:lnTo>
                  <a:lnTo>
                    <a:pt x="0" y="0"/>
                  </a:lnTo>
                </a:path>
              </a:pathLst>
            </a:custGeom>
            <a:ln w="332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3909435" y="10022628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507" y="3205"/>
                  </a:moveTo>
                  <a:lnTo>
                    <a:pt x="20089" y="731"/>
                  </a:lnTo>
                  <a:lnTo>
                    <a:pt x="14751" y="0"/>
                  </a:lnTo>
                  <a:lnTo>
                    <a:pt x="8914" y="1097"/>
                  </a:lnTo>
                  <a:lnTo>
                    <a:pt x="0" y="4106"/>
                  </a:lnTo>
                </a:path>
              </a:pathLst>
            </a:custGeom>
            <a:ln w="33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880692" y="10026735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10" h="20320">
                  <a:moveTo>
                    <a:pt x="28742" y="0"/>
                  </a:moveTo>
                  <a:lnTo>
                    <a:pt x="19808" y="3309"/>
                  </a:lnTo>
                  <a:lnTo>
                    <a:pt x="13836" y="6508"/>
                  </a:lnTo>
                  <a:lnTo>
                    <a:pt x="8131" y="11482"/>
                  </a:lnTo>
                  <a:lnTo>
                    <a:pt x="0" y="20117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858219" y="10046852"/>
              <a:ext cx="22860" cy="35560"/>
            </a:xfrm>
            <a:custGeom>
              <a:avLst/>
              <a:gdLst/>
              <a:ahLst/>
              <a:cxnLst/>
              <a:rect l="l" t="t" r="r" b="b"/>
              <a:pathLst>
                <a:path w="22860" h="35559">
                  <a:moveTo>
                    <a:pt x="22473" y="0"/>
                  </a:moveTo>
                  <a:lnTo>
                    <a:pt x="14439" y="8872"/>
                  </a:lnTo>
                  <a:lnTo>
                    <a:pt x="9420" y="15509"/>
                  </a:lnTo>
                  <a:lnTo>
                    <a:pt x="5309" y="23221"/>
                  </a:lnTo>
                  <a:lnTo>
                    <a:pt x="0" y="35318"/>
                  </a:lnTo>
                </a:path>
              </a:pathLst>
            </a:custGeom>
            <a:ln w="33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849041" y="10082171"/>
              <a:ext cx="9525" cy="40005"/>
            </a:xfrm>
            <a:custGeom>
              <a:avLst/>
              <a:gdLst/>
              <a:ahLst/>
              <a:cxnLst/>
              <a:rect l="l" t="t" r="r" b="b"/>
              <a:pathLst>
                <a:path w="9525" h="40004">
                  <a:moveTo>
                    <a:pt x="9177" y="0"/>
                  </a:moveTo>
                  <a:lnTo>
                    <a:pt x="4075" y="12168"/>
                  </a:lnTo>
                  <a:lnTo>
                    <a:pt x="1419" y="20379"/>
                  </a:lnTo>
                  <a:lnTo>
                    <a:pt x="347" y="28371"/>
                  </a:lnTo>
                  <a:lnTo>
                    <a:pt x="0" y="39882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848972" y="10122053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4">
                  <a:moveTo>
                    <a:pt x="69" y="0"/>
                  </a:moveTo>
                  <a:lnTo>
                    <a:pt x="0" y="11388"/>
                  </a:lnTo>
                  <a:lnTo>
                    <a:pt x="875" y="18522"/>
                  </a:lnTo>
                  <a:lnTo>
                    <a:pt x="3502" y="24405"/>
                  </a:lnTo>
                  <a:lnTo>
                    <a:pt x="8691" y="32041"/>
                  </a:lnTo>
                </a:path>
              </a:pathLst>
            </a:custGeom>
            <a:ln w="32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857663" y="10154095"/>
              <a:ext cx="25400" cy="14604"/>
            </a:xfrm>
            <a:custGeom>
              <a:avLst/>
              <a:gdLst/>
              <a:ahLst/>
              <a:cxnLst/>
              <a:rect l="l" t="t" r="r" b="b"/>
              <a:pathLst>
                <a:path w="25400" h="14604">
                  <a:moveTo>
                    <a:pt x="0" y="0"/>
                  </a:moveTo>
                  <a:lnTo>
                    <a:pt x="5447" y="7357"/>
                  </a:lnTo>
                  <a:lnTo>
                    <a:pt x="9885" y="11296"/>
                  </a:lnTo>
                  <a:lnTo>
                    <a:pt x="15676" y="13154"/>
                  </a:lnTo>
                  <a:lnTo>
                    <a:pt x="25179" y="14268"/>
                  </a:lnTo>
                </a:path>
              </a:pathLst>
            </a:custGeom>
            <a:ln w="32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882843" y="10161731"/>
              <a:ext cx="33655" cy="7620"/>
            </a:xfrm>
            <a:custGeom>
              <a:avLst/>
              <a:gdLst/>
              <a:ahLst/>
              <a:cxnLst/>
              <a:rect l="l" t="t" r="r" b="b"/>
              <a:pathLst>
                <a:path w="33654" h="7620">
                  <a:moveTo>
                    <a:pt x="0" y="6631"/>
                  </a:moveTo>
                  <a:lnTo>
                    <a:pt x="9629" y="7418"/>
                  </a:lnTo>
                  <a:lnTo>
                    <a:pt x="16302" y="6990"/>
                  </a:lnTo>
                  <a:lnTo>
                    <a:pt x="23134" y="4724"/>
                  </a:lnTo>
                  <a:lnTo>
                    <a:pt x="33243" y="0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916086" y="10141618"/>
              <a:ext cx="29845" cy="20320"/>
            </a:xfrm>
            <a:custGeom>
              <a:avLst/>
              <a:gdLst/>
              <a:ahLst/>
              <a:cxnLst/>
              <a:rect l="l" t="t" r="r" b="b"/>
              <a:pathLst>
                <a:path w="29845" h="20320">
                  <a:moveTo>
                    <a:pt x="0" y="20113"/>
                  </a:moveTo>
                  <a:lnTo>
                    <a:pt x="10055" y="15177"/>
                  </a:lnTo>
                  <a:lnTo>
                    <a:pt x="16512" y="11437"/>
                  </a:lnTo>
                  <a:lnTo>
                    <a:pt x="22167" y="7006"/>
                  </a:lnTo>
                  <a:lnTo>
                    <a:pt x="29814" y="0"/>
                  </a:lnTo>
                </a:path>
              </a:pathLst>
            </a:custGeom>
            <a:ln w="32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945901" y="10120005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0" y="21612"/>
                  </a:moveTo>
                  <a:lnTo>
                    <a:pt x="7474" y="14582"/>
                  </a:lnTo>
                  <a:lnTo>
                    <a:pt x="11926" y="9987"/>
                  </a:lnTo>
                  <a:lnTo>
                    <a:pt x="15119" y="5801"/>
                  </a:lnTo>
                  <a:lnTo>
                    <a:pt x="18817" y="0"/>
                  </a:lnTo>
                </a:path>
              </a:pathLst>
            </a:custGeom>
            <a:ln w="32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964718" y="10109790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0" y="10214"/>
                  </a:moveTo>
                  <a:lnTo>
                    <a:pt x="6051" y="499"/>
                  </a:lnTo>
                  <a:lnTo>
                    <a:pt x="5988" y="0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967006" y="10109291"/>
              <a:ext cx="3810" cy="12700"/>
            </a:xfrm>
            <a:custGeom>
              <a:avLst/>
              <a:gdLst/>
              <a:ahLst/>
              <a:cxnLst/>
              <a:rect l="l" t="t" r="r" b="b"/>
              <a:pathLst>
                <a:path w="3810" h="12700">
                  <a:moveTo>
                    <a:pt x="3700" y="499"/>
                  </a:moveTo>
                  <a:lnTo>
                    <a:pt x="3636" y="0"/>
                  </a:lnTo>
                  <a:lnTo>
                    <a:pt x="0" y="12518"/>
                  </a:lnTo>
                </a:path>
              </a:pathLst>
            </a:custGeom>
            <a:ln w="33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958878" y="10121810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4" h="38734">
                  <a:moveTo>
                    <a:pt x="8128" y="0"/>
                  </a:moveTo>
                  <a:lnTo>
                    <a:pt x="5955" y="7644"/>
                  </a:lnTo>
                  <a:lnTo>
                    <a:pt x="4384" y="14211"/>
                  </a:lnTo>
                  <a:lnTo>
                    <a:pt x="2653" y="23316"/>
                  </a:lnTo>
                  <a:lnTo>
                    <a:pt x="0" y="38577"/>
                  </a:lnTo>
                </a:path>
              </a:pathLst>
            </a:custGeom>
            <a:ln w="34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3950798" y="10160387"/>
              <a:ext cx="8255" cy="62865"/>
            </a:xfrm>
            <a:custGeom>
              <a:avLst/>
              <a:gdLst/>
              <a:ahLst/>
              <a:cxnLst/>
              <a:rect l="l" t="t" r="r" b="b"/>
              <a:pathLst>
                <a:path w="8254" h="62865">
                  <a:moveTo>
                    <a:pt x="8079" y="0"/>
                  </a:moveTo>
                  <a:lnTo>
                    <a:pt x="5427" y="15638"/>
                  </a:lnTo>
                  <a:lnTo>
                    <a:pt x="3701" y="27384"/>
                  </a:lnTo>
                  <a:lnTo>
                    <a:pt x="2144" y="41120"/>
                  </a:lnTo>
                  <a:lnTo>
                    <a:pt x="0" y="62724"/>
                  </a:lnTo>
                </a:path>
              </a:pathLst>
            </a:custGeom>
            <a:ln w="33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946819" y="10223112"/>
              <a:ext cx="4445" cy="74930"/>
            </a:xfrm>
            <a:custGeom>
              <a:avLst/>
              <a:gdLst/>
              <a:ahLst/>
              <a:cxnLst/>
              <a:rect l="l" t="t" r="r" b="b"/>
              <a:pathLst>
                <a:path w="4445" h="74929">
                  <a:moveTo>
                    <a:pt x="3978" y="0"/>
                  </a:moveTo>
                  <a:lnTo>
                    <a:pt x="1898" y="21794"/>
                  </a:lnTo>
                  <a:lnTo>
                    <a:pt x="790" y="36855"/>
                  </a:lnTo>
                  <a:lnTo>
                    <a:pt x="281" y="52199"/>
                  </a:lnTo>
                  <a:lnTo>
                    <a:pt x="0" y="74843"/>
                  </a:lnTo>
                </a:path>
              </a:pathLst>
            </a:custGeom>
            <a:ln w="31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946664" y="10297955"/>
              <a:ext cx="4445" cy="67945"/>
            </a:xfrm>
            <a:custGeom>
              <a:avLst/>
              <a:gdLst/>
              <a:ahLst/>
              <a:cxnLst/>
              <a:rect l="l" t="t" r="r" b="b"/>
              <a:pathLst>
                <a:path w="4445" h="67945">
                  <a:moveTo>
                    <a:pt x="155" y="0"/>
                  </a:moveTo>
                  <a:lnTo>
                    <a:pt x="0" y="22527"/>
                  </a:lnTo>
                  <a:lnTo>
                    <a:pt x="372" y="37052"/>
                  </a:lnTo>
                  <a:lnTo>
                    <a:pt x="1657" y="49890"/>
                  </a:lnTo>
                  <a:lnTo>
                    <a:pt x="4235" y="67354"/>
                  </a:lnTo>
                </a:path>
              </a:pathLst>
            </a:custGeom>
            <a:ln w="30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950899" y="10365310"/>
              <a:ext cx="15240" cy="43180"/>
            </a:xfrm>
            <a:custGeom>
              <a:avLst/>
              <a:gdLst/>
              <a:ahLst/>
              <a:cxnLst/>
              <a:rect l="l" t="t" r="r" b="b"/>
              <a:pathLst>
                <a:path w="15239" h="43179">
                  <a:moveTo>
                    <a:pt x="0" y="0"/>
                  </a:moveTo>
                  <a:lnTo>
                    <a:pt x="2750" y="17080"/>
                  </a:lnTo>
                  <a:lnTo>
                    <a:pt x="5248" y="27229"/>
                  </a:lnTo>
                  <a:lnTo>
                    <a:pt x="8916" y="34455"/>
                  </a:lnTo>
                  <a:lnTo>
                    <a:pt x="15175" y="42770"/>
                  </a:lnTo>
                </a:path>
              </a:pathLst>
            </a:custGeom>
            <a:ln w="303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966074" y="10408081"/>
              <a:ext cx="26670" cy="12065"/>
            </a:xfrm>
            <a:custGeom>
              <a:avLst/>
              <a:gdLst/>
              <a:ahLst/>
              <a:cxnLst/>
              <a:rect l="l" t="t" r="r" b="b"/>
              <a:pathLst>
                <a:path w="26670" h="12065">
                  <a:moveTo>
                    <a:pt x="0" y="0"/>
                  </a:moveTo>
                  <a:lnTo>
                    <a:pt x="6436" y="7790"/>
                  </a:lnTo>
                  <a:lnTo>
                    <a:pt x="11343" y="11356"/>
                  </a:lnTo>
                  <a:lnTo>
                    <a:pt x="17204" y="11568"/>
                  </a:lnTo>
                  <a:lnTo>
                    <a:pt x="26503" y="9299"/>
                  </a:lnTo>
                </a:path>
              </a:pathLst>
            </a:custGeom>
            <a:ln w="313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992578" y="10391784"/>
              <a:ext cx="34290" cy="26034"/>
            </a:xfrm>
            <a:custGeom>
              <a:avLst/>
              <a:gdLst/>
              <a:ahLst/>
              <a:cxnLst/>
              <a:rect l="l" t="t" r="r" b="b"/>
              <a:pathLst>
                <a:path w="34289" h="26034">
                  <a:moveTo>
                    <a:pt x="0" y="25596"/>
                  </a:moveTo>
                  <a:lnTo>
                    <a:pt x="9412" y="22781"/>
                  </a:lnTo>
                  <a:lnTo>
                    <a:pt x="16059" y="19177"/>
                  </a:lnTo>
                  <a:lnTo>
                    <a:pt x="23100" y="12383"/>
                  </a:lnTo>
                  <a:lnTo>
                    <a:pt x="33694" y="0"/>
                  </a:lnTo>
                </a:path>
              </a:pathLst>
            </a:custGeom>
            <a:ln w="32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4026273" y="10335896"/>
              <a:ext cx="34925" cy="56515"/>
            </a:xfrm>
            <a:custGeom>
              <a:avLst/>
              <a:gdLst/>
              <a:ahLst/>
              <a:cxnLst/>
              <a:rect l="l" t="t" r="r" b="b"/>
              <a:pathLst>
                <a:path w="34925" h="56515">
                  <a:moveTo>
                    <a:pt x="0" y="55888"/>
                  </a:moveTo>
                  <a:lnTo>
                    <a:pt x="10603" y="43032"/>
                  </a:lnTo>
                  <a:lnTo>
                    <a:pt x="17716" y="32925"/>
                  </a:lnTo>
                  <a:lnTo>
                    <a:pt x="24557" y="20327"/>
                  </a:lnTo>
                  <a:lnTo>
                    <a:pt x="34347" y="0"/>
                  </a:lnTo>
                </a:path>
              </a:pathLst>
            </a:custGeom>
            <a:ln w="32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4060621" y="10259784"/>
              <a:ext cx="29209" cy="76200"/>
            </a:xfrm>
            <a:custGeom>
              <a:avLst/>
              <a:gdLst/>
              <a:ahLst/>
              <a:cxnLst/>
              <a:rect l="l" t="t" r="r" b="b"/>
              <a:pathLst>
                <a:path w="29210" h="76200">
                  <a:moveTo>
                    <a:pt x="0" y="76111"/>
                  </a:moveTo>
                  <a:lnTo>
                    <a:pt x="9701" y="55468"/>
                  </a:lnTo>
                  <a:lnTo>
                    <a:pt x="15923" y="40659"/>
                  </a:lnTo>
                  <a:lnTo>
                    <a:pt x="21354" y="24548"/>
                  </a:lnTo>
                  <a:lnTo>
                    <a:pt x="28684" y="0"/>
                  </a:lnTo>
                </a:path>
              </a:pathLst>
            </a:custGeom>
            <a:ln w="31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4089305" y="10177573"/>
              <a:ext cx="19685" cy="82550"/>
            </a:xfrm>
            <a:custGeom>
              <a:avLst/>
              <a:gdLst/>
              <a:ahLst/>
              <a:cxnLst/>
              <a:rect l="l" t="t" r="r" b="b"/>
              <a:pathLst>
                <a:path w="19685" h="82550">
                  <a:moveTo>
                    <a:pt x="0" y="82211"/>
                  </a:moveTo>
                  <a:lnTo>
                    <a:pt x="7181" y="57567"/>
                  </a:lnTo>
                  <a:lnTo>
                    <a:pt x="11576" y="40789"/>
                  </a:lnTo>
                  <a:lnTo>
                    <a:pt x="14986" y="24169"/>
                  </a:lnTo>
                  <a:lnTo>
                    <a:pt x="19212" y="0"/>
                  </a:lnTo>
                </a:path>
              </a:pathLst>
            </a:custGeom>
            <a:ln w="30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4108517" y="10106004"/>
              <a:ext cx="9525" cy="71755"/>
            </a:xfrm>
            <a:custGeom>
              <a:avLst/>
              <a:gdLst/>
              <a:ahLst/>
              <a:cxnLst/>
              <a:rect l="l" t="t" r="r" b="b"/>
              <a:pathLst>
                <a:path w="9525" h="71754">
                  <a:moveTo>
                    <a:pt x="0" y="71568"/>
                  </a:moveTo>
                  <a:lnTo>
                    <a:pt x="4065" y="47565"/>
                  </a:lnTo>
                  <a:lnTo>
                    <a:pt x="6351" y="32109"/>
                  </a:lnTo>
                  <a:lnTo>
                    <a:pt x="7695" y="18491"/>
                  </a:lnTo>
                  <a:lnTo>
                    <a:pt x="8935" y="0"/>
                  </a:lnTo>
                </a:path>
              </a:pathLst>
            </a:custGeom>
            <a:ln w="29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4117202" y="10058717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250" y="47287"/>
                  </a:moveTo>
                  <a:lnTo>
                    <a:pt x="1346" y="29175"/>
                  </a:lnTo>
                  <a:lnTo>
                    <a:pt x="1686" y="18212"/>
                  </a:lnTo>
                  <a:lnTo>
                    <a:pt x="1245" y="9965"/>
                  </a:lnTo>
                  <a:lnTo>
                    <a:pt x="0" y="0"/>
                  </a:lnTo>
                </a:path>
              </a:pathLst>
            </a:custGeom>
            <a:ln w="29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4110257" y="10042215"/>
              <a:ext cx="6985" cy="16510"/>
            </a:xfrm>
            <a:custGeom>
              <a:avLst/>
              <a:gdLst/>
              <a:ahLst/>
              <a:cxnLst/>
              <a:rect l="l" t="t" r="r" b="b"/>
              <a:pathLst>
                <a:path w="6985" h="16509">
                  <a:moveTo>
                    <a:pt x="6945" y="16502"/>
                  </a:moveTo>
                  <a:lnTo>
                    <a:pt x="4738" y="99"/>
                  </a:lnTo>
                  <a:lnTo>
                    <a:pt x="0" y="0"/>
                  </a:lnTo>
                </a:path>
              </a:pathLst>
            </a:custGeom>
            <a:ln w="31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4101522" y="10042115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735" y="99"/>
                  </a:moveTo>
                  <a:lnTo>
                    <a:pt x="3995" y="0"/>
                  </a:lnTo>
                  <a:lnTo>
                    <a:pt x="0" y="14745"/>
                  </a:lnTo>
                </a:path>
              </a:pathLst>
            </a:custGeom>
            <a:ln w="32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4097799" y="10056861"/>
              <a:ext cx="3810" cy="39370"/>
            </a:xfrm>
            <a:custGeom>
              <a:avLst/>
              <a:gdLst/>
              <a:ahLst/>
              <a:cxnLst/>
              <a:rect l="l" t="t" r="r" b="b"/>
              <a:pathLst>
                <a:path w="3810" h="39370">
                  <a:moveTo>
                    <a:pt x="3722" y="0"/>
                  </a:moveTo>
                  <a:lnTo>
                    <a:pt x="1420" y="8905"/>
                  </a:lnTo>
                  <a:lnTo>
                    <a:pt x="288" y="15948"/>
                  </a:lnTo>
                  <a:lnTo>
                    <a:pt x="0" y="24795"/>
                  </a:lnTo>
                  <a:lnTo>
                    <a:pt x="226" y="39113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4098026" y="10095974"/>
              <a:ext cx="6985" cy="51435"/>
            </a:xfrm>
            <a:custGeom>
              <a:avLst/>
              <a:gdLst/>
              <a:ahLst/>
              <a:cxnLst/>
              <a:rect l="l" t="t" r="r" b="b"/>
              <a:pathLst>
                <a:path w="6985" h="51434">
                  <a:moveTo>
                    <a:pt x="0" y="0"/>
                  </a:moveTo>
                  <a:lnTo>
                    <a:pt x="388" y="14509"/>
                  </a:lnTo>
                  <a:lnTo>
                    <a:pt x="1234" y="24700"/>
                  </a:lnTo>
                  <a:lnTo>
                    <a:pt x="3182" y="35389"/>
                  </a:lnTo>
                  <a:lnTo>
                    <a:pt x="6875" y="51396"/>
                  </a:lnTo>
                </a:path>
              </a:pathLst>
            </a:custGeom>
            <a:ln w="33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4104902" y="10147371"/>
              <a:ext cx="19050" cy="49530"/>
            </a:xfrm>
            <a:custGeom>
              <a:avLst/>
              <a:gdLst/>
              <a:ahLst/>
              <a:cxnLst/>
              <a:rect l="l" t="t" r="r" b="b"/>
              <a:pathLst>
                <a:path w="19050" h="49529">
                  <a:moveTo>
                    <a:pt x="0" y="0"/>
                  </a:moveTo>
                  <a:lnTo>
                    <a:pt x="3876" y="15973"/>
                  </a:lnTo>
                  <a:lnTo>
                    <a:pt x="7108" y="26424"/>
                  </a:lnTo>
                  <a:lnTo>
                    <a:pt x="11441" y="35966"/>
                  </a:lnTo>
                  <a:lnTo>
                    <a:pt x="18619" y="49214"/>
                  </a:lnTo>
                </a:path>
              </a:pathLst>
            </a:custGeom>
            <a:ln w="32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4123521" y="10196586"/>
              <a:ext cx="29845" cy="34925"/>
            </a:xfrm>
            <a:custGeom>
              <a:avLst/>
              <a:gdLst/>
              <a:ahLst/>
              <a:cxnLst/>
              <a:rect l="l" t="t" r="r" b="b"/>
              <a:pathLst>
                <a:path w="29845" h="34925">
                  <a:moveTo>
                    <a:pt x="0" y="0"/>
                  </a:moveTo>
                  <a:lnTo>
                    <a:pt x="7344" y="13015"/>
                  </a:lnTo>
                  <a:lnTo>
                    <a:pt x="12840" y="20932"/>
                  </a:lnTo>
                  <a:lnTo>
                    <a:pt x="19228" y="26971"/>
                  </a:lnTo>
                  <a:lnTo>
                    <a:pt x="29251" y="34352"/>
                  </a:lnTo>
                </a:path>
              </a:pathLst>
            </a:custGeom>
            <a:ln w="31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4152773" y="10230938"/>
              <a:ext cx="35560" cy="12065"/>
            </a:xfrm>
            <a:custGeom>
              <a:avLst/>
              <a:gdLst/>
              <a:ahLst/>
              <a:cxnLst/>
              <a:rect l="l" t="t" r="r" b="b"/>
              <a:pathLst>
                <a:path w="35560" h="12065">
                  <a:moveTo>
                    <a:pt x="0" y="0"/>
                  </a:moveTo>
                  <a:lnTo>
                    <a:pt x="10116" y="7019"/>
                  </a:lnTo>
                  <a:lnTo>
                    <a:pt x="17157" y="10527"/>
                  </a:lnTo>
                  <a:lnTo>
                    <a:pt x="24424" y="11573"/>
                  </a:lnTo>
                  <a:lnTo>
                    <a:pt x="35219" y="11209"/>
                  </a:lnTo>
                </a:path>
              </a:pathLst>
            </a:custGeom>
            <a:ln w="31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4187992" y="10228373"/>
              <a:ext cx="33655" cy="13970"/>
            </a:xfrm>
            <a:custGeom>
              <a:avLst/>
              <a:gdLst/>
              <a:ahLst/>
              <a:cxnLst/>
              <a:rect l="l" t="t" r="r" b="b"/>
              <a:pathLst>
                <a:path w="33654" h="13970">
                  <a:moveTo>
                    <a:pt x="0" y="13774"/>
                  </a:moveTo>
                  <a:lnTo>
                    <a:pt x="10765" y="13019"/>
                  </a:lnTo>
                  <a:lnTo>
                    <a:pt x="17829" y="11333"/>
                  </a:lnTo>
                  <a:lnTo>
                    <a:pt x="24317" y="7423"/>
                  </a:lnTo>
                  <a:lnTo>
                    <a:pt x="33358" y="0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4221350" y="10194746"/>
              <a:ext cx="25400" cy="33655"/>
            </a:xfrm>
            <a:custGeom>
              <a:avLst/>
              <a:gdLst/>
              <a:ahLst/>
              <a:cxnLst/>
              <a:rect l="l" t="t" r="r" b="b"/>
              <a:pathLst>
                <a:path w="25400" h="33654">
                  <a:moveTo>
                    <a:pt x="0" y="33626"/>
                  </a:moveTo>
                  <a:lnTo>
                    <a:pt x="8915" y="25892"/>
                  </a:lnTo>
                  <a:lnTo>
                    <a:pt x="14528" y="19811"/>
                  </a:lnTo>
                  <a:lnTo>
                    <a:pt x="19215" y="12231"/>
                  </a:lnTo>
                  <a:lnTo>
                    <a:pt x="25352" y="0"/>
                  </a:lnTo>
                </a:path>
              </a:pathLst>
            </a:custGeom>
            <a:ln w="32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4246703" y="10151647"/>
              <a:ext cx="15240" cy="43180"/>
            </a:xfrm>
            <a:custGeom>
              <a:avLst/>
              <a:gdLst/>
              <a:ahLst/>
              <a:cxnLst/>
              <a:rect l="l" t="t" r="r" b="b"/>
              <a:pathLst>
                <a:path w="15239" h="43179">
                  <a:moveTo>
                    <a:pt x="0" y="43099"/>
                  </a:moveTo>
                  <a:lnTo>
                    <a:pt x="5972" y="30720"/>
                  </a:lnTo>
                  <a:lnTo>
                    <a:pt x="9506" y="22104"/>
                  </a:lnTo>
                  <a:lnTo>
                    <a:pt x="11988" y="13211"/>
                  </a:lnTo>
                  <a:lnTo>
                    <a:pt x="14808" y="0"/>
                  </a:lnTo>
                </a:path>
              </a:pathLst>
            </a:custGeom>
            <a:ln w="32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4261511" y="10112378"/>
              <a:ext cx="4445" cy="39370"/>
            </a:xfrm>
            <a:custGeom>
              <a:avLst/>
              <a:gdLst/>
              <a:ahLst/>
              <a:cxnLst/>
              <a:rect l="l" t="t" r="r" b="b"/>
              <a:pathLst>
                <a:path w="4445" h="39370">
                  <a:moveTo>
                    <a:pt x="0" y="39268"/>
                  </a:moveTo>
                  <a:lnTo>
                    <a:pt x="2651" y="26117"/>
                  </a:lnTo>
                  <a:lnTo>
                    <a:pt x="3954" y="17643"/>
                  </a:lnTo>
                  <a:lnTo>
                    <a:pt x="4286" y="10164"/>
                  </a:lnTo>
                  <a:lnTo>
                    <a:pt x="4026" y="0"/>
                  </a:lnTo>
                </a:path>
              </a:pathLst>
            </a:custGeom>
            <a:ln w="32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4260912" y="10087445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4626" y="24933"/>
                  </a:moveTo>
                  <a:lnTo>
                    <a:pt x="4050" y="7953"/>
                  </a:lnTo>
                  <a:lnTo>
                    <a:pt x="0" y="0"/>
                  </a:lnTo>
                </a:path>
              </a:pathLst>
            </a:custGeom>
            <a:ln w="32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4252138" y="10079491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8773" y="7953"/>
                  </a:moveTo>
                  <a:lnTo>
                    <a:pt x="4723" y="0"/>
                  </a:lnTo>
                  <a:lnTo>
                    <a:pt x="0" y="2651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4244338" y="10082142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4" h="14604">
                  <a:moveTo>
                    <a:pt x="7800" y="0"/>
                  </a:moveTo>
                  <a:lnTo>
                    <a:pt x="3077" y="2651"/>
                  </a:lnTo>
                  <a:lnTo>
                    <a:pt x="0" y="14568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4241564" y="10096710"/>
              <a:ext cx="3175" cy="29845"/>
            </a:xfrm>
            <a:custGeom>
              <a:avLst/>
              <a:gdLst/>
              <a:ahLst/>
              <a:cxnLst/>
              <a:rect l="l" t="t" r="r" b="b"/>
              <a:pathLst>
                <a:path w="3175" h="29845">
                  <a:moveTo>
                    <a:pt x="2774" y="0"/>
                  </a:moveTo>
                  <a:lnTo>
                    <a:pt x="1004" y="7166"/>
                  </a:lnTo>
                  <a:lnTo>
                    <a:pt x="157" y="12643"/>
                  </a:lnTo>
                  <a:lnTo>
                    <a:pt x="0" y="19210"/>
                  </a:lnTo>
                  <a:lnTo>
                    <a:pt x="300" y="29646"/>
                  </a:lnTo>
                </a:path>
              </a:pathLst>
            </a:custGeom>
            <a:ln w="342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4241865" y="10126357"/>
              <a:ext cx="6350" cy="36195"/>
            </a:xfrm>
            <a:custGeom>
              <a:avLst/>
              <a:gdLst/>
              <a:ahLst/>
              <a:cxnLst/>
              <a:rect l="l" t="t" r="r" b="b"/>
              <a:pathLst>
                <a:path w="6350" h="36195">
                  <a:moveTo>
                    <a:pt x="0" y="0"/>
                  </a:moveTo>
                  <a:lnTo>
                    <a:pt x="429" y="10533"/>
                  </a:lnTo>
                  <a:lnTo>
                    <a:pt x="1177" y="17781"/>
                  </a:lnTo>
                  <a:lnTo>
                    <a:pt x="2785" y="25107"/>
                  </a:lnTo>
                  <a:lnTo>
                    <a:pt x="5798" y="35874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4247663" y="10162231"/>
              <a:ext cx="15240" cy="32384"/>
            </a:xfrm>
            <a:custGeom>
              <a:avLst/>
              <a:gdLst/>
              <a:ahLst/>
              <a:cxnLst/>
              <a:rect l="l" t="t" r="r" b="b"/>
              <a:pathLst>
                <a:path w="15239" h="32384">
                  <a:moveTo>
                    <a:pt x="0" y="0"/>
                  </a:moveTo>
                  <a:lnTo>
                    <a:pt x="3156" y="10703"/>
                  </a:lnTo>
                  <a:lnTo>
                    <a:pt x="5770" y="17581"/>
                  </a:lnTo>
                  <a:lnTo>
                    <a:pt x="9249" y="23613"/>
                  </a:lnTo>
                  <a:lnTo>
                    <a:pt x="14997" y="31778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4262660" y="10194010"/>
              <a:ext cx="23495" cy="19050"/>
            </a:xfrm>
            <a:custGeom>
              <a:avLst/>
              <a:gdLst/>
              <a:ahLst/>
              <a:cxnLst/>
              <a:rect l="l" t="t" r="r" b="b"/>
              <a:pathLst>
                <a:path w="23495" h="19050">
                  <a:moveTo>
                    <a:pt x="0" y="0"/>
                  </a:moveTo>
                  <a:lnTo>
                    <a:pt x="5880" y="7965"/>
                  </a:lnTo>
                  <a:lnTo>
                    <a:pt x="10289" y="12601"/>
                  </a:lnTo>
                  <a:lnTo>
                    <a:pt x="15428" y="15690"/>
                  </a:lnTo>
                  <a:lnTo>
                    <a:pt x="23500" y="19013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4286161" y="10213023"/>
              <a:ext cx="28575" cy="4445"/>
            </a:xfrm>
            <a:custGeom>
              <a:avLst/>
              <a:gdLst/>
              <a:ahLst/>
              <a:cxnLst/>
              <a:rect l="l" t="t" r="r" b="b"/>
              <a:pathLst>
                <a:path w="28575" h="4445">
                  <a:moveTo>
                    <a:pt x="0" y="0"/>
                  </a:moveTo>
                  <a:lnTo>
                    <a:pt x="8149" y="3040"/>
                  </a:lnTo>
                  <a:lnTo>
                    <a:pt x="13830" y="4148"/>
                  </a:lnTo>
                  <a:lnTo>
                    <a:pt x="19707" y="3409"/>
                  </a:lnTo>
                  <a:lnTo>
                    <a:pt x="28450" y="907"/>
                  </a:lnTo>
                </a:path>
              </a:pathLst>
            </a:custGeom>
            <a:ln w="32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4314611" y="10196118"/>
              <a:ext cx="27305" cy="18415"/>
            </a:xfrm>
            <a:custGeom>
              <a:avLst/>
              <a:gdLst/>
              <a:ahLst/>
              <a:cxnLst/>
              <a:rect l="l" t="t" r="r" b="b"/>
              <a:pathLst>
                <a:path w="27304" h="18415">
                  <a:moveTo>
                    <a:pt x="0" y="17812"/>
                  </a:moveTo>
                  <a:lnTo>
                    <a:pt x="8724" y="15019"/>
                  </a:lnTo>
                  <a:lnTo>
                    <a:pt x="14475" y="12232"/>
                  </a:lnTo>
                  <a:lnTo>
                    <a:pt x="19813" y="7782"/>
                  </a:lnTo>
                  <a:lnTo>
                    <a:pt x="27295" y="0"/>
                  </a:lnTo>
                </a:path>
              </a:pathLst>
            </a:custGeom>
            <a:ln w="33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4341907" y="10163246"/>
              <a:ext cx="20320" cy="33020"/>
            </a:xfrm>
            <a:custGeom>
              <a:avLst/>
              <a:gdLst/>
              <a:ahLst/>
              <a:cxnLst/>
              <a:rect l="l" t="t" r="r" b="b"/>
              <a:pathLst>
                <a:path w="20320" h="33020">
                  <a:moveTo>
                    <a:pt x="0" y="32872"/>
                  </a:moveTo>
                  <a:lnTo>
                    <a:pt x="7372" y="24854"/>
                  </a:lnTo>
                  <a:lnTo>
                    <a:pt x="11941" y="18758"/>
                  </a:lnTo>
                  <a:lnTo>
                    <a:pt x="15606" y="11500"/>
                  </a:lnTo>
                  <a:lnTo>
                    <a:pt x="20269" y="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4362176" y="10123879"/>
              <a:ext cx="10795" cy="39370"/>
            </a:xfrm>
            <a:custGeom>
              <a:avLst/>
              <a:gdLst/>
              <a:ahLst/>
              <a:cxnLst/>
              <a:rect l="l" t="t" r="r" b="b"/>
              <a:pathLst>
                <a:path w="10795" h="39370">
                  <a:moveTo>
                    <a:pt x="0" y="39366"/>
                  </a:moveTo>
                  <a:lnTo>
                    <a:pt x="4506" y="27765"/>
                  </a:lnTo>
                  <a:lnTo>
                    <a:pt x="7084" y="19797"/>
                  </a:lnTo>
                  <a:lnTo>
                    <a:pt x="8701" y="11772"/>
                  </a:lnTo>
                  <a:lnTo>
                    <a:pt x="10325" y="0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4372502" y="10089186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34693"/>
                  </a:moveTo>
                  <a:lnTo>
                    <a:pt x="1480" y="22994"/>
                  </a:lnTo>
                  <a:lnTo>
                    <a:pt x="2091" y="15480"/>
                  </a:lnTo>
                  <a:lnTo>
                    <a:pt x="1938" y="8900"/>
                  </a:lnTo>
                  <a:lnTo>
                    <a:pt x="1128" y="0"/>
                  </a:lnTo>
                </a:path>
              </a:pathLst>
            </a:custGeom>
            <a:ln w="32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4368782" y="10068925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4847" y="20261"/>
                  </a:moveTo>
                  <a:lnTo>
                    <a:pt x="3376" y="5402"/>
                  </a:lnTo>
                  <a:lnTo>
                    <a:pt x="0" y="0"/>
                  </a:lnTo>
                </a:path>
              </a:pathLst>
            </a:custGeom>
            <a:ln w="32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363275" y="10063522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507" y="5402"/>
                  </a:moveTo>
                  <a:lnTo>
                    <a:pt x="2130" y="0"/>
                  </a:lnTo>
                  <a:lnTo>
                    <a:pt x="0" y="6953"/>
                  </a:lnTo>
                </a:path>
              </a:pathLst>
            </a:custGeom>
            <a:ln w="33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361144" y="10070475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39" h="24765">
                  <a:moveTo>
                    <a:pt x="2130" y="0"/>
                  </a:moveTo>
                  <a:lnTo>
                    <a:pt x="0" y="6952"/>
                  </a:lnTo>
                  <a:lnTo>
                    <a:pt x="237" y="24195"/>
                  </a:lnTo>
                </a:path>
              </a:pathLst>
            </a:custGeom>
            <a:ln w="34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361381" y="10094670"/>
              <a:ext cx="3175" cy="40640"/>
            </a:xfrm>
            <a:custGeom>
              <a:avLst/>
              <a:gdLst/>
              <a:ahLst/>
              <a:cxnLst/>
              <a:rect l="l" t="t" r="r" b="b"/>
              <a:pathLst>
                <a:path w="3175" h="40640">
                  <a:moveTo>
                    <a:pt x="0" y="0"/>
                  </a:moveTo>
                  <a:lnTo>
                    <a:pt x="177" y="10324"/>
                  </a:lnTo>
                  <a:lnTo>
                    <a:pt x="534" y="17936"/>
                  </a:lnTo>
                  <a:lnTo>
                    <a:pt x="1336" y="26589"/>
                  </a:lnTo>
                  <a:lnTo>
                    <a:pt x="2850" y="40036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364232" y="10134707"/>
              <a:ext cx="6985" cy="44450"/>
            </a:xfrm>
            <a:custGeom>
              <a:avLst/>
              <a:gdLst/>
              <a:ahLst/>
              <a:cxnLst/>
              <a:rect l="l" t="t" r="r" b="b"/>
              <a:pathLst>
                <a:path w="6985" h="44450">
                  <a:moveTo>
                    <a:pt x="0" y="0"/>
                  </a:moveTo>
                  <a:lnTo>
                    <a:pt x="1570" y="13515"/>
                  </a:lnTo>
                  <a:lnTo>
                    <a:pt x="2763" y="22648"/>
                  </a:lnTo>
                  <a:lnTo>
                    <a:pt x="4180" y="31564"/>
                  </a:lnTo>
                  <a:lnTo>
                    <a:pt x="6424" y="44427"/>
                  </a:lnTo>
                </a:path>
              </a:pathLst>
            </a:custGeom>
            <a:ln w="32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370657" y="10179134"/>
              <a:ext cx="6985" cy="38100"/>
            </a:xfrm>
            <a:custGeom>
              <a:avLst/>
              <a:gdLst/>
              <a:ahLst/>
              <a:cxnLst/>
              <a:rect l="l" t="t" r="r" b="b"/>
              <a:pathLst>
                <a:path w="6985" h="38100">
                  <a:moveTo>
                    <a:pt x="0" y="0"/>
                  </a:moveTo>
                  <a:lnTo>
                    <a:pt x="2250" y="12755"/>
                  </a:lnTo>
                  <a:lnTo>
                    <a:pt x="3718" y="20914"/>
                  </a:lnTo>
                  <a:lnTo>
                    <a:pt x="5047" y="27994"/>
                  </a:lnTo>
                  <a:lnTo>
                    <a:pt x="6884" y="37510"/>
                  </a:lnTo>
                </a:path>
              </a:pathLst>
            </a:custGeom>
            <a:ln w="32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387412" y="9976837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720" y="3784"/>
                  </a:moveTo>
                  <a:lnTo>
                    <a:pt x="860" y="1892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380297" y="9961064"/>
              <a:ext cx="7620" cy="15875"/>
            </a:xfrm>
            <a:custGeom>
              <a:avLst/>
              <a:gdLst/>
              <a:ahLst/>
              <a:cxnLst/>
              <a:rect l="l" t="t" r="r" b="b"/>
              <a:pathLst>
                <a:path w="7620" h="15875">
                  <a:moveTo>
                    <a:pt x="7114" y="15772"/>
                  </a:moveTo>
                  <a:lnTo>
                    <a:pt x="425" y="1194"/>
                  </a:lnTo>
                  <a:lnTo>
                    <a:pt x="0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379871" y="9959869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425" y="1195"/>
                  </a:moveTo>
                  <a:lnTo>
                    <a:pt x="0" y="0"/>
                  </a:lnTo>
                  <a:lnTo>
                    <a:pt x="2097" y="3774"/>
                  </a:lnTo>
                </a:path>
              </a:pathLst>
            </a:custGeom>
            <a:ln w="34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2" name="object 812"/>
          <p:cNvGrpSpPr/>
          <p:nvPr/>
        </p:nvGrpSpPr>
        <p:grpSpPr>
          <a:xfrm>
            <a:off x="4502124" y="9922423"/>
            <a:ext cx="527050" cy="358775"/>
            <a:chOff x="4502124" y="9922423"/>
            <a:chExt cx="527050" cy="358775"/>
          </a:xfrm>
        </p:grpSpPr>
        <p:pic>
          <p:nvPicPr>
            <p:cNvPr id="813" name="object 81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02124" y="10052712"/>
              <a:ext cx="179029" cy="228124"/>
            </a:xfrm>
            <a:prstGeom prst="rect">
              <a:avLst/>
            </a:prstGeom>
          </p:spPr>
        </p:pic>
        <p:pic>
          <p:nvPicPr>
            <p:cNvPr id="814" name="object 81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713350" y="10055773"/>
              <a:ext cx="198066" cy="201144"/>
            </a:xfrm>
            <a:prstGeom prst="rect">
              <a:avLst/>
            </a:prstGeom>
          </p:spPr>
        </p:pic>
        <p:pic>
          <p:nvPicPr>
            <p:cNvPr id="815" name="object 81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947433" y="9922423"/>
              <a:ext cx="81215" cy="337000"/>
            </a:xfrm>
            <a:prstGeom prst="rect">
              <a:avLst/>
            </a:prstGeom>
          </p:spPr>
        </p:pic>
      </p:grpSp>
      <p:pic>
        <p:nvPicPr>
          <p:cNvPr id="816" name="object 81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105328" y="10063562"/>
            <a:ext cx="224585" cy="182742"/>
          </a:xfrm>
          <a:prstGeom prst="rect">
            <a:avLst/>
          </a:prstGeom>
        </p:spPr>
      </p:pic>
      <p:grpSp>
        <p:nvGrpSpPr>
          <p:cNvPr id="817" name="object 817"/>
          <p:cNvGrpSpPr/>
          <p:nvPr/>
        </p:nvGrpSpPr>
        <p:grpSpPr>
          <a:xfrm>
            <a:off x="5402155" y="9861523"/>
            <a:ext cx="513080" cy="385445"/>
            <a:chOff x="5402155" y="9861523"/>
            <a:chExt cx="513080" cy="385445"/>
          </a:xfrm>
        </p:grpSpPr>
        <p:pic>
          <p:nvPicPr>
            <p:cNvPr id="818" name="object 81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402155" y="10034225"/>
              <a:ext cx="217595" cy="207653"/>
            </a:xfrm>
            <a:prstGeom prst="rect">
              <a:avLst/>
            </a:prstGeom>
          </p:spPr>
        </p:pic>
        <p:pic>
          <p:nvPicPr>
            <p:cNvPr id="819" name="object 81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643693" y="9861523"/>
              <a:ext cx="271450" cy="385318"/>
            </a:xfrm>
            <a:prstGeom prst="rect">
              <a:avLst/>
            </a:prstGeom>
          </p:spPr>
        </p:pic>
      </p:grpSp>
      <p:pic>
        <p:nvPicPr>
          <p:cNvPr id="820" name="object 82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413754" y="9988108"/>
            <a:ext cx="320767" cy="242585"/>
          </a:xfrm>
          <a:prstGeom prst="rect">
            <a:avLst/>
          </a:prstGeom>
        </p:spPr>
      </p:pic>
      <p:pic>
        <p:nvPicPr>
          <p:cNvPr id="821" name="object 821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250461" y="9993854"/>
            <a:ext cx="263996" cy="203027"/>
          </a:xfrm>
          <a:prstGeom prst="rect">
            <a:avLst/>
          </a:prstGeom>
        </p:spPr>
      </p:pic>
      <p:grpSp>
        <p:nvGrpSpPr>
          <p:cNvPr id="822" name="object 822"/>
          <p:cNvGrpSpPr/>
          <p:nvPr/>
        </p:nvGrpSpPr>
        <p:grpSpPr>
          <a:xfrm>
            <a:off x="7533797" y="9948661"/>
            <a:ext cx="548640" cy="405130"/>
            <a:chOff x="7533797" y="9948661"/>
            <a:chExt cx="548640" cy="405130"/>
          </a:xfrm>
        </p:grpSpPr>
        <p:sp>
          <p:nvSpPr>
            <p:cNvPr id="823" name="object 823"/>
            <p:cNvSpPr/>
            <p:nvPr/>
          </p:nvSpPr>
          <p:spPr>
            <a:xfrm>
              <a:off x="7685369" y="1004038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7682589" y="10034514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779" y="5870"/>
                  </a:moveTo>
                  <a:lnTo>
                    <a:pt x="2664" y="483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7673230" y="10022042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9359" y="12472"/>
                  </a:moveTo>
                  <a:lnTo>
                    <a:pt x="6694" y="7632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7655315" y="10007228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5" h="15240">
                  <a:moveTo>
                    <a:pt x="17915" y="14814"/>
                  </a:moveTo>
                  <a:lnTo>
                    <a:pt x="11221" y="7180"/>
                  </a:lnTo>
                  <a:lnTo>
                    <a:pt x="0" y="0"/>
                  </a:lnTo>
                </a:path>
              </a:pathLst>
            </a:custGeom>
            <a:ln w="34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7628881" y="9998404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90">
                  <a:moveTo>
                    <a:pt x="26434" y="8824"/>
                  </a:moveTo>
                  <a:lnTo>
                    <a:pt x="19709" y="4646"/>
                  </a:lnTo>
                  <a:lnTo>
                    <a:pt x="14714" y="2334"/>
                  </a:lnTo>
                  <a:lnTo>
                    <a:pt x="8970" y="1061"/>
                  </a:lnTo>
                  <a:lnTo>
                    <a:pt x="0" y="0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7598040" y="9997557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5" h="6350">
                  <a:moveTo>
                    <a:pt x="30841" y="846"/>
                  </a:moveTo>
                  <a:lnTo>
                    <a:pt x="21801" y="0"/>
                  </a:lnTo>
                  <a:lnTo>
                    <a:pt x="15575" y="234"/>
                  </a:lnTo>
                  <a:lnTo>
                    <a:pt x="9272" y="2016"/>
                  </a:lnTo>
                  <a:lnTo>
                    <a:pt x="0" y="5810"/>
                  </a:lnTo>
                </a:path>
              </a:pathLst>
            </a:custGeom>
            <a:ln w="33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7570530" y="10003368"/>
              <a:ext cx="27940" cy="20955"/>
            </a:xfrm>
            <a:custGeom>
              <a:avLst/>
              <a:gdLst/>
              <a:ahLst/>
              <a:cxnLst/>
              <a:rect l="l" t="t" r="r" b="b"/>
              <a:pathLst>
                <a:path w="27940" h="20954">
                  <a:moveTo>
                    <a:pt x="27509" y="0"/>
                  </a:moveTo>
                  <a:lnTo>
                    <a:pt x="18289" y="4042"/>
                  </a:lnTo>
                  <a:lnTo>
                    <a:pt x="12350" y="7566"/>
                  </a:lnTo>
                  <a:lnTo>
                    <a:pt x="7113" y="12529"/>
                  </a:lnTo>
                  <a:lnTo>
                    <a:pt x="0" y="20891"/>
                  </a:lnTo>
                </a:path>
              </a:pathLst>
            </a:custGeom>
            <a:ln w="33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7553832" y="10024259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4">
                  <a:moveTo>
                    <a:pt x="16698" y="0"/>
                  </a:moveTo>
                  <a:lnTo>
                    <a:pt x="9753" y="8535"/>
                  </a:lnTo>
                  <a:lnTo>
                    <a:pt x="5699" y="14712"/>
                  </a:lnTo>
                  <a:lnTo>
                    <a:pt x="2969" y="21529"/>
                  </a:lnTo>
                  <a:lnTo>
                    <a:pt x="0" y="31984"/>
                  </a:lnTo>
                </a:path>
              </a:pathLst>
            </a:custGeom>
            <a:ln w="32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7550145" y="10056243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09" h="33020">
                  <a:moveTo>
                    <a:pt x="3687" y="0"/>
                  </a:moveTo>
                  <a:lnTo>
                    <a:pt x="969" y="10469"/>
                  </a:lnTo>
                  <a:lnTo>
                    <a:pt x="0" y="17386"/>
                  </a:lnTo>
                  <a:lnTo>
                    <a:pt x="723" y="23834"/>
                  </a:lnTo>
                  <a:lnTo>
                    <a:pt x="3082" y="32898"/>
                  </a:lnTo>
                </a:path>
              </a:pathLst>
            </a:custGeom>
            <a:ln w="32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7553228" y="10089142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09" h="22859">
                  <a:moveTo>
                    <a:pt x="0" y="0"/>
                  </a:moveTo>
                  <a:lnTo>
                    <a:pt x="2618" y="8906"/>
                  </a:lnTo>
                  <a:lnTo>
                    <a:pt x="5158" y="14247"/>
                  </a:lnTo>
                  <a:lnTo>
                    <a:pt x="9118" y="18159"/>
                  </a:lnTo>
                  <a:lnTo>
                    <a:pt x="15999" y="22776"/>
                  </a:lnTo>
                </a:path>
              </a:pathLst>
            </a:custGeom>
            <a:ln w="32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7569227" y="10111918"/>
              <a:ext cx="27305" cy="6985"/>
            </a:xfrm>
            <a:custGeom>
              <a:avLst/>
              <a:gdLst/>
              <a:ahLst/>
              <a:cxnLst/>
              <a:rect l="l" t="t" r="r" b="b"/>
              <a:pathLst>
                <a:path w="27304" h="6984">
                  <a:moveTo>
                    <a:pt x="0" y="0"/>
                  </a:moveTo>
                  <a:lnTo>
                    <a:pt x="7048" y="4355"/>
                  </a:lnTo>
                  <a:lnTo>
                    <a:pt x="12188" y="6432"/>
                  </a:lnTo>
                  <a:lnTo>
                    <a:pt x="17927" y="6795"/>
                  </a:lnTo>
                  <a:lnTo>
                    <a:pt x="26778" y="6006"/>
                  </a:lnTo>
                </a:path>
              </a:pathLst>
            </a:custGeom>
            <a:ln w="33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7596006" y="10109318"/>
              <a:ext cx="28575" cy="8890"/>
            </a:xfrm>
            <a:custGeom>
              <a:avLst/>
              <a:gdLst/>
              <a:ahLst/>
              <a:cxnLst/>
              <a:rect l="l" t="t" r="r" b="b"/>
              <a:pathLst>
                <a:path w="28575" h="8890">
                  <a:moveTo>
                    <a:pt x="0" y="8607"/>
                  </a:moveTo>
                  <a:lnTo>
                    <a:pt x="8876" y="7589"/>
                  </a:lnTo>
                  <a:lnTo>
                    <a:pt x="14796" y="6354"/>
                  </a:lnTo>
                  <a:lnTo>
                    <a:pt x="20424" y="4093"/>
                  </a:lnTo>
                  <a:lnTo>
                    <a:pt x="28424" y="0"/>
                  </a:lnTo>
                </a:path>
              </a:pathLst>
            </a:custGeom>
            <a:ln w="33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7624430" y="10087615"/>
              <a:ext cx="33020" cy="22225"/>
            </a:xfrm>
            <a:custGeom>
              <a:avLst/>
              <a:gdLst/>
              <a:ahLst/>
              <a:cxnLst/>
              <a:rect l="l" t="t" r="r" b="b"/>
              <a:pathLst>
                <a:path w="33020" h="22225">
                  <a:moveTo>
                    <a:pt x="0" y="21702"/>
                  </a:moveTo>
                  <a:lnTo>
                    <a:pt x="17598" y="9426"/>
                  </a:lnTo>
                  <a:lnTo>
                    <a:pt x="26873" y="3074"/>
                  </a:lnTo>
                  <a:lnTo>
                    <a:pt x="30893" y="610"/>
                  </a:lnTo>
                  <a:lnTo>
                    <a:pt x="32728" y="0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7657158" y="10087132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40" h="10795">
                  <a:moveTo>
                    <a:pt x="0" y="482"/>
                  </a:moveTo>
                  <a:lnTo>
                    <a:pt x="2351" y="0"/>
                  </a:lnTo>
                  <a:lnTo>
                    <a:pt x="389" y="10294"/>
                  </a:lnTo>
                </a:path>
              </a:pathLst>
            </a:custGeom>
            <a:ln w="33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7652080" y="10097427"/>
              <a:ext cx="5715" cy="31115"/>
            </a:xfrm>
            <a:custGeom>
              <a:avLst/>
              <a:gdLst/>
              <a:ahLst/>
              <a:cxnLst/>
              <a:rect l="l" t="t" r="r" b="b"/>
              <a:pathLst>
                <a:path w="5715" h="31115">
                  <a:moveTo>
                    <a:pt x="5467" y="0"/>
                  </a:moveTo>
                  <a:lnTo>
                    <a:pt x="4278" y="6273"/>
                  </a:lnTo>
                  <a:lnTo>
                    <a:pt x="3312" y="11587"/>
                  </a:lnTo>
                  <a:lnTo>
                    <a:pt x="2057" y="18842"/>
                  </a:lnTo>
                  <a:lnTo>
                    <a:pt x="0" y="30939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7646322" y="10128366"/>
              <a:ext cx="6350" cy="48895"/>
            </a:xfrm>
            <a:custGeom>
              <a:avLst/>
              <a:gdLst/>
              <a:ahLst/>
              <a:cxnLst/>
              <a:rect l="l" t="t" r="r" b="b"/>
              <a:pathLst>
                <a:path w="6350" h="48895">
                  <a:moveTo>
                    <a:pt x="5757" y="0"/>
                  </a:moveTo>
                  <a:lnTo>
                    <a:pt x="3695" y="12368"/>
                  </a:lnTo>
                  <a:lnTo>
                    <a:pt x="2408" y="21527"/>
                  </a:lnTo>
                  <a:lnTo>
                    <a:pt x="1356" y="32012"/>
                  </a:lnTo>
                  <a:lnTo>
                    <a:pt x="0" y="48355"/>
                  </a:lnTo>
                </a:path>
              </a:pathLst>
            </a:custGeom>
            <a:ln w="33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7644515" y="10176722"/>
              <a:ext cx="1905" cy="57150"/>
            </a:xfrm>
            <a:custGeom>
              <a:avLst/>
              <a:gdLst/>
              <a:ahLst/>
              <a:cxnLst/>
              <a:rect l="l" t="t" r="r" b="b"/>
              <a:pathLst>
                <a:path w="1904" h="57150">
                  <a:moveTo>
                    <a:pt x="1807" y="0"/>
                  </a:moveTo>
                  <a:lnTo>
                    <a:pt x="525" y="16475"/>
                  </a:lnTo>
                  <a:lnTo>
                    <a:pt x="0" y="27884"/>
                  </a:lnTo>
                  <a:lnTo>
                    <a:pt x="141" y="39552"/>
                  </a:lnTo>
                  <a:lnTo>
                    <a:pt x="860" y="56805"/>
                  </a:lnTo>
                </a:path>
              </a:pathLst>
            </a:custGeom>
            <a:ln w="32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7645375" y="10233527"/>
              <a:ext cx="6985" cy="52705"/>
            </a:xfrm>
            <a:custGeom>
              <a:avLst/>
              <a:gdLst/>
              <a:ahLst/>
              <a:cxnLst/>
              <a:rect l="l" t="t" r="r" b="b"/>
              <a:pathLst>
                <a:path w="6984" h="52704">
                  <a:moveTo>
                    <a:pt x="0" y="0"/>
                  </a:moveTo>
                  <a:lnTo>
                    <a:pt x="838" y="17187"/>
                  </a:lnTo>
                  <a:lnTo>
                    <a:pt x="1815" y="28393"/>
                  </a:lnTo>
                  <a:lnTo>
                    <a:pt x="3556" y="38548"/>
                  </a:lnTo>
                  <a:lnTo>
                    <a:pt x="6689" y="52581"/>
                  </a:lnTo>
                </a:path>
              </a:pathLst>
            </a:custGeom>
            <a:ln w="31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7652064" y="10286108"/>
              <a:ext cx="15875" cy="37465"/>
            </a:xfrm>
            <a:custGeom>
              <a:avLst/>
              <a:gdLst/>
              <a:ahLst/>
              <a:cxnLst/>
              <a:rect l="l" t="t" r="r" b="b"/>
              <a:pathLst>
                <a:path w="15875" h="37465">
                  <a:moveTo>
                    <a:pt x="0" y="0"/>
                  </a:moveTo>
                  <a:lnTo>
                    <a:pt x="3267" y="13789"/>
                  </a:lnTo>
                  <a:lnTo>
                    <a:pt x="5947" y="22233"/>
                  </a:lnTo>
                  <a:lnTo>
                    <a:pt x="9469" y="28797"/>
                  </a:lnTo>
                  <a:lnTo>
                    <a:pt x="15267" y="36943"/>
                  </a:lnTo>
                </a:path>
              </a:pathLst>
            </a:custGeom>
            <a:ln w="31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7667331" y="10323052"/>
              <a:ext cx="24130" cy="13970"/>
            </a:xfrm>
            <a:custGeom>
              <a:avLst/>
              <a:gdLst/>
              <a:ahLst/>
              <a:cxnLst/>
              <a:rect l="l" t="t" r="r" b="b"/>
              <a:pathLst>
                <a:path w="24129" h="13970">
                  <a:moveTo>
                    <a:pt x="0" y="0"/>
                  </a:moveTo>
                  <a:lnTo>
                    <a:pt x="5930" y="7785"/>
                  </a:lnTo>
                  <a:lnTo>
                    <a:pt x="10386" y="11822"/>
                  </a:lnTo>
                  <a:lnTo>
                    <a:pt x="15601" y="13409"/>
                  </a:lnTo>
                  <a:lnTo>
                    <a:pt x="23804" y="13844"/>
                  </a:lnTo>
                </a:path>
              </a:pathLst>
            </a:custGeom>
            <a:ln w="32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7691136" y="10324746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0" y="12150"/>
                  </a:moveTo>
                  <a:lnTo>
                    <a:pt x="8302" y="12178"/>
                  </a:lnTo>
                  <a:lnTo>
                    <a:pt x="14213" y="10922"/>
                  </a:lnTo>
                  <a:lnTo>
                    <a:pt x="20559" y="7242"/>
                  </a:lnTo>
                  <a:lnTo>
                    <a:pt x="30170" y="0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7721306" y="10288251"/>
              <a:ext cx="33020" cy="36830"/>
            </a:xfrm>
            <a:custGeom>
              <a:avLst/>
              <a:gdLst/>
              <a:ahLst/>
              <a:cxnLst/>
              <a:rect l="l" t="t" r="r" b="b"/>
              <a:pathLst>
                <a:path w="33020" h="36829">
                  <a:moveTo>
                    <a:pt x="0" y="36494"/>
                  </a:moveTo>
                  <a:lnTo>
                    <a:pt x="9650" y="28871"/>
                  </a:lnTo>
                  <a:lnTo>
                    <a:pt x="16275" y="22529"/>
                  </a:lnTo>
                  <a:lnTo>
                    <a:pt x="22939" y="14045"/>
                  </a:lnTo>
                  <a:lnTo>
                    <a:pt x="32709" y="0"/>
                  </a:lnTo>
                </a:path>
              </a:pathLst>
            </a:custGeom>
            <a:ln w="33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7754016" y="10232433"/>
              <a:ext cx="31750" cy="55880"/>
            </a:xfrm>
            <a:custGeom>
              <a:avLst/>
              <a:gdLst/>
              <a:ahLst/>
              <a:cxnLst/>
              <a:rect l="l" t="t" r="r" b="b"/>
              <a:pathLst>
                <a:path w="31750" h="55879">
                  <a:moveTo>
                    <a:pt x="0" y="55817"/>
                  </a:moveTo>
                  <a:lnTo>
                    <a:pt x="9754" y="41469"/>
                  </a:lnTo>
                  <a:lnTo>
                    <a:pt x="16305" y="30872"/>
                  </a:lnTo>
                  <a:lnTo>
                    <a:pt x="22623" y="18793"/>
                  </a:lnTo>
                  <a:lnTo>
                    <a:pt x="31678" y="0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7785695" y="10165040"/>
              <a:ext cx="27305" cy="67945"/>
            </a:xfrm>
            <a:custGeom>
              <a:avLst/>
              <a:gdLst/>
              <a:ahLst/>
              <a:cxnLst/>
              <a:rect l="l" t="t" r="r" b="b"/>
              <a:pathLst>
                <a:path w="27304" h="67945">
                  <a:moveTo>
                    <a:pt x="0" y="67393"/>
                  </a:moveTo>
                  <a:lnTo>
                    <a:pt x="8982" y="48418"/>
                  </a:lnTo>
                  <a:lnTo>
                    <a:pt x="14794" y="35073"/>
                  </a:lnTo>
                  <a:lnTo>
                    <a:pt x="19972" y="21040"/>
                  </a:lnTo>
                  <a:lnTo>
                    <a:pt x="27051" y="0"/>
                  </a:lnTo>
                </a:path>
              </a:pathLst>
            </a:custGeom>
            <a:ln w="314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7812746" y="10095590"/>
              <a:ext cx="19685" cy="69850"/>
            </a:xfrm>
            <a:custGeom>
              <a:avLst/>
              <a:gdLst/>
              <a:ahLst/>
              <a:cxnLst/>
              <a:rect l="l" t="t" r="r" b="b"/>
              <a:pathLst>
                <a:path w="19684" h="69850">
                  <a:moveTo>
                    <a:pt x="0" y="69450"/>
                  </a:moveTo>
                  <a:lnTo>
                    <a:pt x="6961" y="48378"/>
                  </a:lnTo>
                  <a:lnTo>
                    <a:pt x="11320" y="34119"/>
                  </a:lnTo>
                  <a:lnTo>
                    <a:pt x="14910" y="20164"/>
                  </a:lnTo>
                  <a:lnTo>
                    <a:pt x="19565" y="0"/>
                  </a:lnTo>
                </a:path>
              </a:pathLst>
            </a:custGeom>
            <a:ln w="30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7832311" y="10034876"/>
              <a:ext cx="11430" cy="60960"/>
            </a:xfrm>
            <a:custGeom>
              <a:avLst/>
              <a:gdLst/>
              <a:ahLst/>
              <a:cxnLst/>
              <a:rect l="l" t="t" r="r" b="b"/>
              <a:pathLst>
                <a:path w="11429" h="60959">
                  <a:moveTo>
                    <a:pt x="0" y="60713"/>
                  </a:moveTo>
                  <a:lnTo>
                    <a:pt x="4525" y="40685"/>
                  </a:lnTo>
                  <a:lnTo>
                    <a:pt x="7212" y="27685"/>
                  </a:lnTo>
                  <a:lnTo>
                    <a:pt x="9118" y="16020"/>
                  </a:lnTo>
                  <a:lnTo>
                    <a:pt x="11303" y="0"/>
                  </a:lnTo>
                </a:path>
              </a:pathLst>
            </a:custGeom>
            <a:ln w="30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7843615" y="9991902"/>
              <a:ext cx="3810" cy="43180"/>
            </a:xfrm>
            <a:custGeom>
              <a:avLst/>
              <a:gdLst/>
              <a:ahLst/>
              <a:cxnLst/>
              <a:rect l="l" t="t" r="r" b="b"/>
              <a:pathLst>
                <a:path w="3809" h="43179">
                  <a:moveTo>
                    <a:pt x="0" y="42974"/>
                  </a:moveTo>
                  <a:lnTo>
                    <a:pt x="2068" y="27231"/>
                  </a:lnTo>
                  <a:lnTo>
                    <a:pt x="3150" y="17507"/>
                  </a:lnTo>
                  <a:lnTo>
                    <a:pt x="3598" y="9772"/>
                  </a:lnTo>
                  <a:lnTo>
                    <a:pt x="3765" y="0"/>
                  </a:lnTo>
                </a:path>
              </a:pathLst>
            </a:custGeom>
            <a:ln w="30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7845506" y="9970437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40" h="21590">
                  <a:moveTo>
                    <a:pt x="1875" y="21464"/>
                  </a:moveTo>
                  <a:lnTo>
                    <a:pt x="2068" y="5284"/>
                  </a:lnTo>
                  <a:lnTo>
                    <a:pt x="0" y="0"/>
                  </a:lnTo>
                </a:path>
              </a:pathLst>
            </a:custGeom>
            <a:ln w="31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7840871" y="996515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634" y="5284"/>
                  </a:moveTo>
                  <a:lnTo>
                    <a:pt x="2565" y="0"/>
                  </a:lnTo>
                  <a:lnTo>
                    <a:pt x="0" y="6337"/>
                  </a:lnTo>
                </a:path>
              </a:pathLst>
            </a:custGeom>
            <a:ln w="329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7837168" y="9971490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09" h="23495">
                  <a:moveTo>
                    <a:pt x="3703" y="0"/>
                  </a:moveTo>
                  <a:lnTo>
                    <a:pt x="1137" y="6336"/>
                  </a:lnTo>
                  <a:lnTo>
                    <a:pt x="0" y="23435"/>
                  </a:lnTo>
                </a:path>
              </a:pathLst>
            </a:custGeom>
            <a:ln w="342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7836515" y="9994926"/>
              <a:ext cx="2540" cy="41910"/>
            </a:xfrm>
            <a:custGeom>
              <a:avLst/>
              <a:gdLst/>
              <a:ahLst/>
              <a:cxnLst/>
              <a:rect l="l" t="t" r="r" b="b"/>
              <a:pathLst>
                <a:path w="2540" h="41909">
                  <a:moveTo>
                    <a:pt x="652" y="0"/>
                  </a:moveTo>
                  <a:lnTo>
                    <a:pt x="37" y="10267"/>
                  </a:lnTo>
                  <a:lnTo>
                    <a:pt x="0" y="18017"/>
                  </a:lnTo>
                  <a:lnTo>
                    <a:pt x="691" y="27144"/>
                  </a:lnTo>
                  <a:lnTo>
                    <a:pt x="2261" y="41543"/>
                  </a:lnTo>
                </a:path>
              </a:pathLst>
            </a:custGeom>
            <a:ln w="341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7838777" y="10036470"/>
              <a:ext cx="10160" cy="50165"/>
            </a:xfrm>
            <a:custGeom>
              <a:avLst/>
              <a:gdLst/>
              <a:ahLst/>
              <a:cxnLst/>
              <a:rect l="l" t="t" r="r" b="b"/>
              <a:pathLst>
                <a:path w="10159" h="50165">
                  <a:moveTo>
                    <a:pt x="0" y="0"/>
                  </a:moveTo>
                  <a:lnTo>
                    <a:pt x="1697" y="14533"/>
                  </a:lnTo>
                  <a:lnTo>
                    <a:pt x="3281" y="24603"/>
                  </a:lnTo>
                  <a:lnTo>
                    <a:pt x="5668" y="34911"/>
                  </a:lnTo>
                  <a:lnTo>
                    <a:pt x="9773" y="50161"/>
                  </a:lnTo>
                </a:path>
              </a:pathLst>
            </a:custGeom>
            <a:ln w="32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7848550" y="10086631"/>
              <a:ext cx="18415" cy="46355"/>
            </a:xfrm>
            <a:custGeom>
              <a:avLst/>
              <a:gdLst/>
              <a:ahLst/>
              <a:cxnLst/>
              <a:rect l="l" t="t" r="r" b="b"/>
              <a:pathLst>
                <a:path w="18415" h="46354">
                  <a:moveTo>
                    <a:pt x="0" y="0"/>
                  </a:moveTo>
                  <a:lnTo>
                    <a:pt x="4232" y="15182"/>
                  </a:lnTo>
                  <a:lnTo>
                    <a:pt x="7510" y="25022"/>
                  </a:lnTo>
                  <a:lnTo>
                    <a:pt x="11515" y="33821"/>
                  </a:lnTo>
                  <a:lnTo>
                    <a:pt x="17927" y="45880"/>
                  </a:lnTo>
                </a:path>
              </a:pathLst>
            </a:custGeom>
            <a:ln w="31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7866477" y="10132512"/>
              <a:ext cx="25400" cy="31115"/>
            </a:xfrm>
            <a:custGeom>
              <a:avLst/>
              <a:gdLst/>
              <a:ahLst/>
              <a:cxnLst/>
              <a:rect l="l" t="t" r="r" b="b"/>
              <a:pathLst>
                <a:path w="25400" h="31115">
                  <a:moveTo>
                    <a:pt x="0" y="0"/>
                  </a:moveTo>
                  <a:lnTo>
                    <a:pt x="6523" y="11824"/>
                  </a:lnTo>
                  <a:lnTo>
                    <a:pt x="11309" y="18983"/>
                  </a:lnTo>
                  <a:lnTo>
                    <a:pt x="16710" y="24371"/>
                  </a:lnTo>
                  <a:lnTo>
                    <a:pt x="25074" y="30883"/>
                  </a:lnTo>
                </a:path>
              </a:pathLst>
            </a:custGeom>
            <a:ln w="31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7891552" y="10163395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5" h="10159">
                  <a:moveTo>
                    <a:pt x="0" y="0"/>
                  </a:moveTo>
                  <a:lnTo>
                    <a:pt x="8439" y="6178"/>
                  </a:lnTo>
                  <a:lnTo>
                    <a:pt x="14359" y="9230"/>
                  </a:lnTo>
                  <a:lnTo>
                    <a:pt x="20557" y="10048"/>
                  </a:lnTo>
                  <a:lnTo>
                    <a:pt x="29830" y="9528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7921383" y="10158507"/>
              <a:ext cx="29845" cy="14604"/>
            </a:xfrm>
            <a:custGeom>
              <a:avLst/>
              <a:gdLst/>
              <a:ahLst/>
              <a:cxnLst/>
              <a:rect l="l" t="t" r="r" b="b"/>
              <a:pathLst>
                <a:path w="29845" h="14604">
                  <a:moveTo>
                    <a:pt x="0" y="14416"/>
                  </a:moveTo>
                  <a:lnTo>
                    <a:pt x="9268" y="13521"/>
                  </a:lnTo>
                  <a:lnTo>
                    <a:pt x="15432" y="11721"/>
                  </a:lnTo>
                  <a:lnTo>
                    <a:pt x="21261" y="7664"/>
                  </a:lnTo>
                  <a:lnTo>
                    <a:pt x="29523" y="0"/>
                  </a:lnTo>
                </a:path>
              </a:pathLst>
            </a:custGeom>
            <a:ln w="32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7950906" y="10123745"/>
              <a:ext cx="24130" cy="34925"/>
            </a:xfrm>
            <a:custGeom>
              <a:avLst/>
              <a:gdLst/>
              <a:ahLst/>
              <a:cxnLst/>
              <a:rect l="l" t="t" r="r" b="b"/>
              <a:pathLst>
                <a:path w="24129" h="34925">
                  <a:moveTo>
                    <a:pt x="0" y="34762"/>
                  </a:moveTo>
                  <a:lnTo>
                    <a:pt x="8169" y="26779"/>
                  </a:lnTo>
                  <a:lnTo>
                    <a:pt x="13357" y="20497"/>
                  </a:lnTo>
                  <a:lnTo>
                    <a:pt x="17780" y="12657"/>
                  </a:lnTo>
                  <a:lnTo>
                    <a:pt x="23658" y="0"/>
                  </a:lnTo>
                </a:path>
              </a:pathLst>
            </a:custGeom>
            <a:ln w="330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7974564" y="10079355"/>
              <a:ext cx="14604" cy="44450"/>
            </a:xfrm>
            <a:custGeom>
              <a:avLst/>
              <a:gdLst/>
              <a:ahLst/>
              <a:cxnLst/>
              <a:rect l="l" t="t" r="r" b="b"/>
              <a:pathLst>
                <a:path w="14604" h="44450">
                  <a:moveTo>
                    <a:pt x="0" y="44389"/>
                  </a:moveTo>
                  <a:lnTo>
                    <a:pt x="5732" y="31581"/>
                  </a:lnTo>
                  <a:lnTo>
                    <a:pt x="9137" y="22688"/>
                  </a:lnTo>
                  <a:lnTo>
                    <a:pt x="11561" y="13548"/>
                  </a:lnTo>
                  <a:lnTo>
                    <a:pt x="14350" y="0"/>
                  </a:lnTo>
                </a:path>
              </a:pathLst>
            </a:custGeom>
            <a:ln w="32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7988914" y="10038648"/>
              <a:ext cx="4445" cy="41275"/>
            </a:xfrm>
            <a:custGeom>
              <a:avLst/>
              <a:gdLst/>
              <a:ahLst/>
              <a:cxnLst/>
              <a:rect l="l" t="t" r="r" b="b"/>
              <a:pathLst>
                <a:path w="4445" h="41275">
                  <a:moveTo>
                    <a:pt x="0" y="40707"/>
                  </a:moveTo>
                  <a:lnTo>
                    <a:pt x="2627" y="27216"/>
                  </a:lnTo>
                  <a:lnTo>
                    <a:pt x="3924" y="18479"/>
                  </a:lnTo>
                  <a:lnTo>
                    <a:pt x="4269" y="10679"/>
                  </a:lnTo>
                  <a:lnTo>
                    <a:pt x="4043" y="0"/>
                  </a:lnTo>
                </a:path>
              </a:pathLst>
            </a:custGeom>
            <a:ln w="320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7988950" y="10010797"/>
              <a:ext cx="4445" cy="27940"/>
            </a:xfrm>
            <a:custGeom>
              <a:avLst/>
              <a:gdLst/>
              <a:ahLst/>
              <a:cxnLst/>
              <a:rect l="l" t="t" r="r" b="b"/>
              <a:pathLst>
                <a:path w="4445" h="27940">
                  <a:moveTo>
                    <a:pt x="4007" y="27850"/>
                  </a:moveTo>
                  <a:lnTo>
                    <a:pt x="3654" y="17371"/>
                  </a:lnTo>
                  <a:lnTo>
                    <a:pt x="3119" y="10977"/>
                  </a:lnTo>
                  <a:lnTo>
                    <a:pt x="2026" y="6057"/>
                  </a:lnTo>
                  <a:lnTo>
                    <a:pt x="0" y="0"/>
                  </a:lnTo>
                </a:path>
              </a:pathLst>
            </a:custGeom>
            <a:ln w="32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7981051" y="9999676"/>
              <a:ext cx="8255" cy="11430"/>
            </a:xfrm>
            <a:custGeom>
              <a:avLst/>
              <a:gdLst/>
              <a:ahLst/>
              <a:cxnLst/>
              <a:rect l="l" t="t" r="r" b="b"/>
              <a:pathLst>
                <a:path w="8254" h="11429">
                  <a:moveTo>
                    <a:pt x="7898" y="11121"/>
                  </a:moveTo>
                  <a:lnTo>
                    <a:pt x="4406" y="1127"/>
                  </a:lnTo>
                  <a:lnTo>
                    <a:pt x="0" y="0"/>
                  </a:lnTo>
                </a:path>
              </a:pathLst>
            </a:custGeom>
            <a:ln w="32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7973655" y="9998548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90">
                  <a:moveTo>
                    <a:pt x="7396" y="1127"/>
                  </a:moveTo>
                  <a:lnTo>
                    <a:pt x="2989" y="0"/>
                  </a:lnTo>
                  <a:lnTo>
                    <a:pt x="0" y="8566"/>
                  </a:lnTo>
                </a:path>
              </a:pathLst>
            </a:custGeom>
            <a:ln w="33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7970665" y="10007115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5">
                  <a:moveTo>
                    <a:pt x="2989" y="0"/>
                  </a:moveTo>
                  <a:lnTo>
                    <a:pt x="0" y="8566"/>
                  </a:lnTo>
                  <a:lnTo>
                    <a:pt x="767" y="24663"/>
                  </a:lnTo>
                </a:path>
              </a:pathLst>
            </a:custGeom>
            <a:ln w="34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7971432" y="10031779"/>
              <a:ext cx="6350" cy="36830"/>
            </a:xfrm>
            <a:custGeom>
              <a:avLst/>
              <a:gdLst/>
              <a:ahLst/>
              <a:cxnLst/>
              <a:rect l="l" t="t" r="r" b="b"/>
              <a:pathLst>
                <a:path w="6350" h="36829">
                  <a:moveTo>
                    <a:pt x="0" y="0"/>
                  </a:moveTo>
                  <a:lnTo>
                    <a:pt x="525" y="9622"/>
                  </a:lnTo>
                  <a:lnTo>
                    <a:pt x="1325" y="16615"/>
                  </a:lnTo>
                  <a:lnTo>
                    <a:pt x="2964" y="24388"/>
                  </a:lnTo>
                  <a:lnTo>
                    <a:pt x="6003" y="36347"/>
                  </a:lnTo>
                </a:path>
              </a:pathLst>
            </a:custGeom>
            <a:ln w="33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7977436" y="10068126"/>
              <a:ext cx="15240" cy="40005"/>
            </a:xfrm>
            <a:custGeom>
              <a:avLst/>
              <a:gdLst/>
              <a:ahLst/>
              <a:cxnLst/>
              <a:rect l="l" t="t" r="r" b="b"/>
              <a:pathLst>
                <a:path w="15240" h="40004">
                  <a:moveTo>
                    <a:pt x="0" y="0"/>
                  </a:moveTo>
                  <a:lnTo>
                    <a:pt x="3176" y="12011"/>
                  </a:lnTo>
                  <a:lnTo>
                    <a:pt x="5773" y="20150"/>
                  </a:lnTo>
                  <a:lnTo>
                    <a:pt x="9176" y="28137"/>
                  </a:lnTo>
                  <a:lnTo>
                    <a:pt x="14770" y="39695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7992206" y="10107822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4">
                  <a:moveTo>
                    <a:pt x="0" y="0"/>
                  </a:moveTo>
                  <a:lnTo>
                    <a:pt x="5706" y="11459"/>
                  </a:lnTo>
                  <a:lnTo>
                    <a:pt x="9895" y="18760"/>
                  </a:lnTo>
                  <a:lnTo>
                    <a:pt x="14627" y="25036"/>
                  </a:lnTo>
                  <a:lnTo>
                    <a:pt x="21959" y="33419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8014165" y="10141241"/>
              <a:ext cx="26670" cy="20955"/>
            </a:xfrm>
            <a:custGeom>
              <a:avLst/>
              <a:gdLst/>
              <a:ahLst/>
              <a:cxnLst/>
              <a:rect l="l" t="t" r="r" b="b"/>
              <a:pathLst>
                <a:path w="26670" h="20954">
                  <a:moveTo>
                    <a:pt x="0" y="0"/>
                  </a:moveTo>
                  <a:lnTo>
                    <a:pt x="7400" y="8182"/>
                  </a:lnTo>
                  <a:lnTo>
                    <a:pt x="12607" y="13051"/>
                  </a:lnTo>
                  <a:lnTo>
                    <a:pt x="18089" y="16534"/>
                  </a:lnTo>
                  <a:lnTo>
                    <a:pt x="26312" y="20559"/>
                  </a:lnTo>
                </a:path>
              </a:pathLst>
            </a:custGeom>
            <a:ln w="32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8040478" y="10161801"/>
              <a:ext cx="25400" cy="6985"/>
            </a:xfrm>
            <a:custGeom>
              <a:avLst/>
              <a:gdLst/>
              <a:ahLst/>
              <a:cxnLst/>
              <a:rect l="l" t="t" r="r" b="b"/>
              <a:pathLst>
                <a:path w="25400" h="6984">
                  <a:moveTo>
                    <a:pt x="0" y="0"/>
                  </a:moveTo>
                  <a:lnTo>
                    <a:pt x="8206" y="3808"/>
                  </a:lnTo>
                  <a:lnTo>
                    <a:pt x="13572" y="5780"/>
                  </a:lnTo>
                  <a:lnTo>
                    <a:pt x="18465" y="6549"/>
                  </a:lnTo>
                  <a:lnTo>
                    <a:pt x="25253" y="6746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1" name="object 871"/>
          <p:cNvGrpSpPr/>
          <p:nvPr/>
        </p:nvGrpSpPr>
        <p:grpSpPr>
          <a:xfrm>
            <a:off x="8079280" y="9983632"/>
            <a:ext cx="200660" cy="194310"/>
            <a:chOff x="8079280" y="9983632"/>
            <a:chExt cx="200660" cy="194310"/>
          </a:xfrm>
        </p:grpSpPr>
        <p:sp>
          <p:nvSpPr>
            <p:cNvPr id="872" name="object 872"/>
            <p:cNvSpPr/>
            <p:nvPr/>
          </p:nvSpPr>
          <p:spPr>
            <a:xfrm>
              <a:off x="8255265" y="1002560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375" y="803"/>
                  </a:moveTo>
                  <a:lnTo>
                    <a:pt x="687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8232829" y="10012412"/>
              <a:ext cx="22860" cy="13335"/>
            </a:xfrm>
            <a:custGeom>
              <a:avLst/>
              <a:gdLst/>
              <a:ahLst/>
              <a:cxnLst/>
              <a:rect l="l" t="t" r="r" b="b"/>
              <a:pathLst>
                <a:path w="22859" h="13334">
                  <a:moveTo>
                    <a:pt x="22436" y="13191"/>
                  </a:moveTo>
                  <a:lnTo>
                    <a:pt x="15257" y="8442"/>
                  </a:lnTo>
                  <a:lnTo>
                    <a:pt x="10527" y="5485"/>
                  </a:lnTo>
                  <a:lnTo>
                    <a:pt x="6143" y="3083"/>
                  </a:lnTo>
                  <a:lnTo>
                    <a:pt x="0" y="0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8206829" y="10003503"/>
              <a:ext cx="26034" cy="9525"/>
            </a:xfrm>
            <a:custGeom>
              <a:avLst/>
              <a:gdLst/>
              <a:ahLst/>
              <a:cxnLst/>
              <a:rect l="l" t="t" r="r" b="b"/>
              <a:pathLst>
                <a:path w="26034" h="9525">
                  <a:moveTo>
                    <a:pt x="25999" y="8908"/>
                  </a:moveTo>
                  <a:lnTo>
                    <a:pt x="19801" y="5891"/>
                  </a:lnTo>
                  <a:lnTo>
                    <a:pt x="15027" y="3958"/>
                  </a:lnTo>
                  <a:lnTo>
                    <a:pt x="9239" y="2272"/>
                  </a:lnTo>
                  <a:lnTo>
                    <a:pt x="0" y="0"/>
                  </a:lnTo>
                </a:path>
              </a:pathLst>
            </a:custGeom>
            <a:ln w="34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8173006" y="10000405"/>
              <a:ext cx="34290" cy="3175"/>
            </a:xfrm>
            <a:custGeom>
              <a:avLst/>
              <a:gdLst/>
              <a:ahLst/>
              <a:cxnLst/>
              <a:rect l="l" t="t" r="r" b="b"/>
              <a:pathLst>
                <a:path w="34290" h="3175">
                  <a:moveTo>
                    <a:pt x="33822" y="3098"/>
                  </a:moveTo>
                  <a:lnTo>
                    <a:pt x="24461" y="933"/>
                  </a:lnTo>
                  <a:lnTo>
                    <a:pt x="17817" y="0"/>
                  </a:lnTo>
                  <a:lnTo>
                    <a:pt x="10720" y="108"/>
                  </a:lnTo>
                  <a:lnTo>
                    <a:pt x="0" y="1068"/>
                  </a:lnTo>
                </a:path>
              </a:pathLst>
            </a:custGeom>
            <a:ln w="33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8137876" y="10001473"/>
              <a:ext cx="35560" cy="11430"/>
            </a:xfrm>
            <a:custGeom>
              <a:avLst/>
              <a:gdLst/>
              <a:ahLst/>
              <a:cxnLst/>
              <a:rect l="l" t="t" r="r" b="b"/>
              <a:pathLst>
                <a:path w="35559" h="11429">
                  <a:moveTo>
                    <a:pt x="35129" y="0"/>
                  </a:moveTo>
                  <a:lnTo>
                    <a:pt x="24387" y="1170"/>
                  </a:lnTo>
                  <a:lnTo>
                    <a:pt x="17147" y="2751"/>
                  </a:lnTo>
                  <a:lnTo>
                    <a:pt x="10116" y="5815"/>
                  </a:lnTo>
                  <a:lnTo>
                    <a:pt x="0" y="11433"/>
                  </a:lnTo>
                </a:path>
              </a:pathLst>
            </a:custGeom>
            <a:ln w="32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8109438" y="10012906"/>
              <a:ext cx="28575" cy="26670"/>
            </a:xfrm>
            <a:custGeom>
              <a:avLst/>
              <a:gdLst/>
              <a:ahLst/>
              <a:cxnLst/>
              <a:rect l="l" t="t" r="r" b="b"/>
              <a:pathLst>
                <a:path w="28575" h="26670">
                  <a:moveTo>
                    <a:pt x="28438" y="0"/>
                  </a:moveTo>
                  <a:lnTo>
                    <a:pt x="18426" y="5850"/>
                  </a:lnTo>
                  <a:lnTo>
                    <a:pt x="12126" y="10545"/>
                  </a:lnTo>
                  <a:lnTo>
                    <a:pt x="6873" y="16556"/>
                  </a:lnTo>
                  <a:lnTo>
                    <a:pt x="0" y="26351"/>
                  </a:lnTo>
                </a:path>
              </a:pathLst>
            </a:custGeom>
            <a:ln w="32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8096349" y="10039258"/>
              <a:ext cx="13335" cy="36195"/>
            </a:xfrm>
            <a:custGeom>
              <a:avLst/>
              <a:gdLst/>
              <a:ahLst/>
              <a:cxnLst/>
              <a:rect l="l" t="t" r="r" b="b"/>
              <a:pathLst>
                <a:path w="13334" h="36195">
                  <a:moveTo>
                    <a:pt x="13089" y="0"/>
                  </a:moveTo>
                  <a:lnTo>
                    <a:pt x="6455" y="9941"/>
                  </a:lnTo>
                  <a:lnTo>
                    <a:pt x="2880" y="16971"/>
                  </a:lnTo>
                  <a:lnTo>
                    <a:pt x="1137" y="24435"/>
                  </a:lnTo>
                  <a:lnTo>
                    <a:pt x="0" y="35678"/>
                  </a:lnTo>
                </a:path>
              </a:pathLst>
            </a:custGeom>
            <a:ln w="32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8095529" y="10074937"/>
              <a:ext cx="8255" cy="33655"/>
            </a:xfrm>
            <a:custGeom>
              <a:avLst/>
              <a:gdLst/>
              <a:ahLst/>
              <a:cxnLst/>
              <a:rect l="l" t="t" r="r" b="b"/>
              <a:pathLst>
                <a:path w="8254" h="33654">
                  <a:moveTo>
                    <a:pt x="819" y="0"/>
                  </a:moveTo>
                  <a:lnTo>
                    <a:pt x="0" y="11208"/>
                  </a:lnTo>
                  <a:lnTo>
                    <a:pt x="483" y="18430"/>
                  </a:lnTo>
                  <a:lnTo>
                    <a:pt x="2951" y="24802"/>
                  </a:lnTo>
                  <a:lnTo>
                    <a:pt x="8085" y="33461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8103614" y="10108398"/>
              <a:ext cx="26670" cy="19050"/>
            </a:xfrm>
            <a:custGeom>
              <a:avLst/>
              <a:gdLst/>
              <a:ahLst/>
              <a:cxnLst/>
              <a:rect l="l" t="t" r="r" b="b"/>
              <a:pathLst>
                <a:path w="26670" h="19050">
                  <a:moveTo>
                    <a:pt x="0" y="0"/>
                  </a:moveTo>
                  <a:lnTo>
                    <a:pt x="5431" y="8432"/>
                  </a:lnTo>
                  <a:lnTo>
                    <a:pt x="9984" y="13213"/>
                  </a:lnTo>
                  <a:lnTo>
                    <a:pt x="16128" y="16119"/>
                  </a:lnTo>
                  <a:lnTo>
                    <a:pt x="26330" y="18921"/>
                  </a:lnTo>
                </a:path>
              </a:pathLst>
            </a:custGeom>
            <a:ln w="32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8129945" y="1012500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5">
                  <a:moveTo>
                    <a:pt x="0" y="2309"/>
                  </a:moveTo>
                  <a:lnTo>
                    <a:pt x="10364" y="4780"/>
                  </a:lnTo>
                  <a:lnTo>
                    <a:pt x="17640" y="5364"/>
                  </a:lnTo>
                  <a:lnTo>
                    <a:pt x="25266" y="3842"/>
                  </a:lnTo>
                  <a:lnTo>
                    <a:pt x="36683" y="0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8166628" y="10103242"/>
              <a:ext cx="34925" cy="22225"/>
            </a:xfrm>
            <a:custGeom>
              <a:avLst/>
              <a:gdLst/>
              <a:ahLst/>
              <a:cxnLst/>
              <a:rect l="l" t="t" r="r" b="b"/>
              <a:pathLst>
                <a:path w="34925" h="22225">
                  <a:moveTo>
                    <a:pt x="0" y="21767"/>
                  </a:moveTo>
                  <a:lnTo>
                    <a:pt x="11387" y="17621"/>
                  </a:lnTo>
                  <a:lnTo>
                    <a:pt x="18811" y="13971"/>
                  </a:lnTo>
                  <a:lnTo>
                    <a:pt x="25539" y="8777"/>
                  </a:lnTo>
                  <a:lnTo>
                    <a:pt x="34837" y="0"/>
                  </a:lnTo>
                </a:path>
              </a:pathLst>
            </a:custGeom>
            <a:ln w="32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8201466" y="10071461"/>
              <a:ext cx="24765" cy="32384"/>
            </a:xfrm>
            <a:custGeom>
              <a:avLst/>
              <a:gdLst/>
              <a:ahLst/>
              <a:cxnLst/>
              <a:rect l="l" t="t" r="r" b="b"/>
              <a:pathLst>
                <a:path w="24765" h="32384">
                  <a:moveTo>
                    <a:pt x="0" y="31781"/>
                  </a:moveTo>
                  <a:lnTo>
                    <a:pt x="9133" y="22846"/>
                  </a:lnTo>
                  <a:lnTo>
                    <a:pt x="14711" y="16557"/>
                  </a:lnTo>
                  <a:lnTo>
                    <a:pt x="19014" y="9935"/>
                  </a:lnTo>
                  <a:lnTo>
                    <a:pt x="24324" y="0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8225790" y="10041821"/>
              <a:ext cx="10795" cy="29845"/>
            </a:xfrm>
            <a:custGeom>
              <a:avLst/>
              <a:gdLst/>
              <a:ahLst/>
              <a:cxnLst/>
              <a:rect l="l" t="t" r="r" b="b"/>
              <a:pathLst>
                <a:path w="10795" h="29845">
                  <a:moveTo>
                    <a:pt x="0" y="29640"/>
                  </a:moveTo>
                  <a:lnTo>
                    <a:pt x="5097" y="19738"/>
                  </a:lnTo>
                  <a:lnTo>
                    <a:pt x="7917" y="13350"/>
                  </a:lnTo>
                  <a:lnTo>
                    <a:pt x="9470" y="7697"/>
                  </a:lnTo>
                  <a:lnTo>
                    <a:pt x="10765" y="0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8236229" y="1002482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40" h="17145">
                  <a:moveTo>
                    <a:pt x="325" y="16998"/>
                  </a:moveTo>
                  <a:lnTo>
                    <a:pt x="2327" y="4137"/>
                  </a:lnTo>
                  <a:lnTo>
                    <a:pt x="0" y="0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8231738" y="10020683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4">
                  <a:moveTo>
                    <a:pt x="4491" y="4138"/>
                  </a:moveTo>
                  <a:lnTo>
                    <a:pt x="2163" y="0"/>
                  </a:lnTo>
                  <a:lnTo>
                    <a:pt x="0" y="6739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8229575" y="10027423"/>
              <a:ext cx="2540" cy="23495"/>
            </a:xfrm>
            <a:custGeom>
              <a:avLst/>
              <a:gdLst/>
              <a:ahLst/>
              <a:cxnLst/>
              <a:rect l="l" t="t" r="r" b="b"/>
              <a:pathLst>
                <a:path w="2540" h="23495">
                  <a:moveTo>
                    <a:pt x="2163" y="0"/>
                  </a:moveTo>
                  <a:lnTo>
                    <a:pt x="0" y="6739"/>
                  </a:lnTo>
                  <a:lnTo>
                    <a:pt x="308" y="23365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8229883" y="10050788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0" y="0"/>
                  </a:moveTo>
                  <a:lnTo>
                    <a:pt x="240" y="9947"/>
                  </a:lnTo>
                  <a:lnTo>
                    <a:pt x="766" y="17229"/>
                  </a:lnTo>
                  <a:lnTo>
                    <a:pt x="1982" y="25417"/>
                  </a:lnTo>
                  <a:lnTo>
                    <a:pt x="4288" y="38080"/>
                  </a:lnTo>
                </a:path>
              </a:pathLst>
            </a:custGeom>
            <a:ln w="34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8234172" y="10088869"/>
              <a:ext cx="12065" cy="41275"/>
            </a:xfrm>
            <a:custGeom>
              <a:avLst/>
              <a:gdLst/>
              <a:ahLst/>
              <a:cxnLst/>
              <a:rect l="l" t="t" r="r" b="b"/>
              <a:pathLst>
                <a:path w="12065" h="41275">
                  <a:moveTo>
                    <a:pt x="0" y="0"/>
                  </a:moveTo>
                  <a:lnTo>
                    <a:pt x="2419" y="12708"/>
                  </a:lnTo>
                  <a:lnTo>
                    <a:pt x="4425" y="21211"/>
                  </a:lnTo>
                  <a:lnTo>
                    <a:pt x="7098" y="29348"/>
                  </a:lnTo>
                  <a:lnTo>
                    <a:pt x="11517" y="40960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8245690" y="10129829"/>
              <a:ext cx="18415" cy="32384"/>
            </a:xfrm>
            <a:custGeom>
              <a:avLst/>
              <a:gdLst/>
              <a:ahLst/>
              <a:cxnLst/>
              <a:rect l="l" t="t" r="r" b="b"/>
              <a:pathLst>
                <a:path w="18415" h="32384">
                  <a:moveTo>
                    <a:pt x="0" y="0"/>
                  </a:moveTo>
                  <a:lnTo>
                    <a:pt x="4521" y="11469"/>
                  </a:lnTo>
                  <a:lnTo>
                    <a:pt x="7909" y="18612"/>
                  </a:lnTo>
                  <a:lnTo>
                    <a:pt x="11855" y="24414"/>
                  </a:lnTo>
                  <a:lnTo>
                    <a:pt x="18052" y="31863"/>
                  </a:lnTo>
                </a:path>
              </a:pathLst>
            </a:custGeom>
            <a:ln w="32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1" name="object 891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8342353" y="9845793"/>
            <a:ext cx="69339" cy="370078"/>
          </a:xfrm>
          <a:prstGeom prst="rect">
            <a:avLst/>
          </a:prstGeom>
        </p:spPr>
      </p:pic>
      <p:grpSp>
        <p:nvGrpSpPr>
          <p:cNvPr id="892" name="object 892"/>
          <p:cNvGrpSpPr/>
          <p:nvPr/>
        </p:nvGrpSpPr>
        <p:grpSpPr>
          <a:xfrm>
            <a:off x="8552413" y="10201085"/>
            <a:ext cx="55880" cy="84455"/>
            <a:chOff x="8552413" y="10201085"/>
            <a:chExt cx="55880" cy="84455"/>
          </a:xfrm>
        </p:grpSpPr>
        <p:sp>
          <p:nvSpPr>
            <p:cNvPr id="893" name="object 893"/>
            <p:cNvSpPr/>
            <p:nvPr/>
          </p:nvSpPr>
          <p:spPr>
            <a:xfrm>
              <a:off x="8589025" y="10218548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605" y="0"/>
                  </a:moveTo>
                  <a:lnTo>
                    <a:pt x="802" y="2178"/>
                  </a:lnTo>
                  <a:lnTo>
                    <a:pt x="0" y="435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8569597" y="10222906"/>
              <a:ext cx="19685" cy="45085"/>
            </a:xfrm>
            <a:custGeom>
              <a:avLst/>
              <a:gdLst/>
              <a:ahLst/>
              <a:cxnLst/>
              <a:rect l="l" t="t" r="r" b="b"/>
              <a:pathLst>
                <a:path w="19684" h="45084">
                  <a:moveTo>
                    <a:pt x="19427" y="0"/>
                  </a:moveTo>
                  <a:lnTo>
                    <a:pt x="12490" y="16605"/>
                  </a:lnTo>
                  <a:lnTo>
                    <a:pt x="8154" y="26816"/>
                  </a:lnTo>
                  <a:lnTo>
                    <a:pt x="4597" y="34841"/>
                  </a:lnTo>
                  <a:lnTo>
                    <a:pt x="0" y="44887"/>
                  </a:lnTo>
                </a:path>
              </a:pathLst>
            </a:custGeom>
            <a:ln w="34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5" name="object 895"/>
          <p:cNvGrpSpPr/>
          <p:nvPr/>
        </p:nvGrpSpPr>
        <p:grpSpPr>
          <a:xfrm>
            <a:off x="8943982" y="10107327"/>
            <a:ext cx="40640" cy="86995"/>
            <a:chOff x="8943982" y="10107327"/>
            <a:chExt cx="40640" cy="86995"/>
          </a:xfrm>
        </p:grpSpPr>
        <p:sp>
          <p:nvSpPr>
            <p:cNvPr id="896" name="object 896"/>
            <p:cNvSpPr/>
            <p:nvPr/>
          </p:nvSpPr>
          <p:spPr>
            <a:xfrm>
              <a:off x="8962031" y="1012745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8961659" y="10124789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-17462" y="1330"/>
                  </a:moveTo>
                  <a:lnTo>
                    <a:pt x="17834" y="1330"/>
                  </a:lnTo>
                </a:path>
              </a:pathLst>
            </a:custGeom>
            <a:ln w="37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8961346" y="10124789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313" y="0"/>
                  </a:moveTo>
                  <a:lnTo>
                    <a:pt x="0" y="1875"/>
                  </a:lnTo>
                  <a:lnTo>
                    <a:pt x="794" y="9422"/>
                  </a:lnTo>
                </a:path>
              </a:pathLst>
            </a:custGeom>
            <a:ln w="34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8962140" y="10134212"/>
              <a:ext cx="5715" cy="43180"/>
            </a:xfrm>
            <a:custGeom>
              <a:avLst/>
              <a:gdLst/>
              <a:ahLst/>
              <a:cxnLst/>
              <a:rect l="l" t="t" r="r" b="b"/>
              <a:pathLst>
                <a:path w="5715" h="43179">
                  <a:moveTo>
                    <a:pt x="0" y="0"/>
                  </a:moveTo>
                  <a:lnTo>
                    <a:pt x="2173" y="18136"/>
                  </a:lnTo>
                  <a:lnTo>
                    <a:pt x="3429" y="28628"/>
                  </a:lnTo>
                  <a:lnTo>
                    <a:pt x="4247" y="35476"/>
                  </a:lnTo>
                  <a:lnTo>
                    <a:pt x="5105" y="42681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0" name="object 900"/>
          <p:cNvGrpSpPr/>
          <p:nvPr/>
        </p:nvGrpSpPr>
        <p:grpSpPr>
          <a:xfrm>
            <a:off x="8967927" y="9974529"/>
            <a:ext cx="40640" cy="43815"/>
            <a:chOff x="8967927" y="9974529"/>
            <a:chExt cx="40640" cy="43815"/>
          </a:xfrm>
        </p:grpSpPr>
        <p:sp>
          <p:nvSpPr>
            <p:cNvPr id="901" name="object 901"/>
            <p:cNvSpPr/>
            <p:nvPr/>
          </p:nvSpPr>
          <p:spPr>
            <a:xfrm>
              <a:off x="8990322" y="999453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805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8988747" y="999307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75" y="1460"/>
                  </a:moveTo>
                  <a:lnTo>
                    <a:pt x="1230" y="11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8986403" y="999196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344" y="1116"/>
                  </a:moveTo>
                  <a:lnTo>
                    <a:pt x="1113" y="0"/>
                  </a:lnTo>
                  <a:lnTo>
                    <a:pt x="0" y="1207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8985290" y="9993170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1113" y="0"/>
                  </a:moveTo>
                  <a:lnTo>
                    <a:pt x="0" y="1208"/>
                  </a:lnTo>
                  <a:lnTo>
                    <a:pt x="1929" y="7797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5" name="object 90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9072995" y="9922062"/>
            <a:ext cx="229959" cy="452256"/>
          </a:xfrm>
          <a:prstGeom prst="rect">
            <a:avLst/>
          </a:prstGeom>
        </p:spPr>
      </p:pic>
      <p:pic>
        <p:nvPicPr>
          <p:cNvPr id="906" name="object 90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614214" y="10784154"/>
            <a:ext cx="400900" cy="335018"/>
          </a:xfrm>
          <a:prstGeom prst="rect">
            <a:avLst/>
          </a:prstGeom>
        </p:spPr>
      </p:pic>
      <p:pic>
        <p:nvPicPr>
          <p:cNvPr id="907" name="object 907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082832" y="10917991"/>
            <a:ext cx="388417" cy="432818"/>
          </a:xfrm>
          <a:prstGeom prst="rect">
            <a:avLst/>
          </a:prstGeom>
        </p:spPr>
      </p:pic>
      <p:grpSp>
        <p:nvGrpSpPr>
          <p:cNvPr id="908" name="object 908"/>
          <p:cNvGrpSpPr/>
          <p:nvPr/>
        </p:nvGrpSpPr>
        <p:grpSpPr>
          <a:xfrm>
            <a:off x="1942064" y="10818191"/>
            <a:ext cx="474980" cy="286385"/>
            <a:chOff x="1942064" y="10818191"/>
            <a:chExt cx="474980" cy="286385"/>
          </a:xfrm>
        </p:grpSpPr>
        <p:pic>
          <p:nvPicPr>
            <p:cNvPr id="909" name="object 90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942064" y="10818191"/>
              <a:ext cx="238282" cy="285918"/>
            </a:xfrm>
            <a:prstGeom prst="rect">
              <a:avLst/>
            </a:prstGeom>
          </p:spPr>
        </p:pic>
        <p:pic>
          <p:nvPicPr>
            <p:cNvPr id="910" name="object 91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210690" y="10901597"/>
              <a:ext cx="205997" cy="186064"/>
            </a:xfrm>
            <a:prstGeom prst="rect">
              <a:avLst/>
            </a:prstGeom>
          </p:spPr>
        </p:pic>
      </p:grpSp>
      <p:pic>
        <p:nvPicPr>
          <p:cNvPr id="911" name="object 911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480187" y="10871880"/>
            <a:ext cx="164611" cy="235465"/>
          </a:xfrm>
          <a:prstGeom prst="rect">
            <a:avLst/>
          </a:prstGeom>
        </p:spPr>
      </p:pic>
      <p:pic>
        <p:nvPicPr>
          <p:cNvPr id="912" name="object 912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705426" y="10903056"/>
            <a:ext cx="205421" cy="252651"/>
          </a:xfrm>
          <a:prstGeom prst="rect">
            <a:avLst/>
          </a:prstGeom>
        </p:spPr>
      </p:pic>
      <p:grpSp>
        <p:nvGrpSpPr>
          <p:cNvPr id="913" name="object 913"/>
          <p:cNvGrpSpPr/>
          <p:nvPr/>
        </p:nvGrpSpPr>
        <p:grpSpPr>
          <a:xfrm>
            <a:off x="3785520" y="10977310"/>
            <a:ext cx="58419" cy="172720"/>
            <a:chOff x="3785520" y="10977310"/>
            <a:chExt cx="58419" cy="172720"/>
          </a:xfrm>
        </p:grpSpPr>
        <p:sp>
          <p:nvSpPr>
            <p:cNvPr id="914" name="object 914"/>
            <p:cNvSpPr/>
            <p:nvPr/>
          </p:nvSpPr>
          <p:spPr>
            <a:xfrm>
              <a:off x="3823708" y="1100057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522" y="802"/>
                  </a:moveTo>
                  <a:lnTo>
                    <a:pt x="1261" y="40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3809783" y="10995574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13924" y="5004"/>
                  </a:moveTo>
                  <a:lnTo>
                    <a:pt x="3518" y="1056"/>
                  </a:lnTo>
                  <a:lnTo>
                    <a:pt x="0" y="0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3804514" y="10994518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269" y="1055"/>
                  </a:moveTo>
                  <a:lnTo>
                    <a:pt x="1751" y="0"/>
                  </a:lnTo>
                  <a:lnTo>
                    <a:pt x="0" y="3333"/>
                  </a:lnTo>
                </a:path>
              </a:pathLst>
            </a:custGeom>
            <a:ln w="34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3802762" y="10997852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4" h="13970">
                  <a:moveTo>
                    <a:pt x="1751" y="0"/>
                  </a:moveTo>
                  <a:lnTo>
                    <a:pt x="0" y="3333"/>
                  </a:lnTo>
                  <a:lnTo>
                    <a:pt x="672" y="13568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3803435" y="11011420"/>
              <a:ext cx="14604" cy="122555"/>
            </a:xfrm>
            <a:custGeom>
              <a:avLst/>
              <a:gdLst/>
              <a:ahLst/>
              <a:cxnLst/>
              <a:rect l="l" t="t" r="r" b="b"/>
              <a:pathLst>
                <a:path w="14604" h="122554">
                  <a:moveTo>
                    <a:pt x="0" y="0"/>
                  </a:moveTo>
                  <a:lnTo>
                    <a:pt x="7914" y="65508"/>
                  </a:lnTo>
                  <a:lnTo>
                    <a:pt x="12069" y="100074"/>
                  </a:lnTo>
                  <a:lnTo>
                    <a:pt x="13828" y="115153"/>
                  </a:lnTo>
                  <a:lnTo>
                    <a:pt x="14557" y="122201"/>
                  </a:lnTo>
                </a:path>
              </a:pathLst>
            </a:custGeom>
            <a:ln w="32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9" name="object 919"/>
          <p:cNvGrpSpPr/>
          <p:nvPr/>
        </p:nvGrpSpPr>
        <p:grpSpPr>
          <a:xfrm>
            <a:off x="3770288" y="10838629"/>
            <a:ext cx="55244" cy="59055"/>
            <a:chOff x="3770288" y="10838629"/>
            <a:chExt cx="55244" cy="59055"/>
          </a:xfrm>
        </p:grpSpPr>
        <p:sp>
          <p:nvSpPr>
            <p:cNvPr id="920" name="object 920"/>
            <p:cNvSpPr/>
            <p:nvPr/>
          </p:nvSpPr>
          <p:spPr>
            <a:xfrm>
              <a:off x="3805976" y="1087852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490" y="1261"/>
                  </a:moveTo>
                  <a:lnTo>
                    <a:pt x="745" y="63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793220" y="10865625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4">
                  <a:moveTo>
                    <a:pt x="12756" y="12902"/>
                  </a:moveTo>
                  <a:lnTo>
                    <a:pt x="3886" y="4602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788361" y="10858377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859" y="7248"/>
                  </a:moveTo>
                  <a:lnTo>
                    <a:pt x="972" y="2645"/>
                  </a:lnTo>
                  <a:lnTo>
                    <a:pt x="0" y="0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787389" y="10855730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972" y="2646"/>
                  </a:moveTo>
                  <a:lnTo>
                    <a:pt x="0" y="0"/>
                  </a:lnTo>
                  <a:lnTo>
                    <a:pt x="1156" y="271"/>
                  </a:lnTo>
                </a:path>
              </a:pathLst>
            </a:custGeom>
            <a:ln w="34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4" name="object 924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83980" y="10798669"/>
            <a:ext cx="400995" cy="375835"/>
          </a:xfrm>
          <a:prstGeom prst="rect">
            <a:avLst/>
          </a:prstGeom>
        </p:spPr>
      </p:pic>
      <p:pic>
        <p:nvPicPr>
          <p:cNvPr id="925" name="object 925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86683" y="10941732"/>
            <a:ext cx="246462" cy="212729"/>
          </a:xfrm>
          <a:prstGeom prst="rect">
            <a:avLst/>
          </a:prstGeom>
        </p:spPr>
      </p:pic>
      <p:pic>
        <p:nvPicPr>
          <p:cNvPr id="926" name="object 926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695168" y="10800959"/>
            <a:ext cx="287393" cy="355782"/>
          </a:xfrm>
          <a:prstGeom prst="rect">
            <a:avLst/>
          </a:prstGeom>
        </p:spPr>
      </p:pic>
      <p:pic>
        <p:nvPicPr>
          <p:cNvPr id="927" name="object 927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5047161" y="10966305"/>
            <a:ext cx="176015" cy="199309"/>
          </a:xfrm>
          <a:prstGeom prst="rect">
            <a:avLst/>
          </a:prstGeom>
        </p:spPr>
      </p:pic>
      <p:grpSp>
        <p:nvGrpSpPr>
          <p:cNvPr id="928" name="object 928"/>
          <p:cNvGrpSpPr/>
          <p:nvPr/>
        </p:nvGrpSpPr>
        <p:grpSpPr>
          <a:xfrm>
            <a:off x="5288210" y="10847379"/>
            <a:ext cx="351790" cy="327025"/>
            <a:chOff x="5288210" y="10847379"/>
            <a:chExt cx="351790" cy="327025"/>
          </a:xfrm>
        </p:grpSpPr>
        <p:pic>
          <p:nvPicPr>
            <p:cNvPr id="929" name="object 92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288210" y="10968348"/>
              <a:ext cx="220303" cy="183663"/>
            </a:xfrm>
            <a:prstGeom prst="rect">
              <a:avLst/>
            </a:prstGeom>
          </p:spPr>
        </p:pic>
        <p:pic>
          <p:nvPicPr>
            <p:cNvPr id="930" name="object 93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538586" y="10847379"/>
              <a:ext cx="100855" cy="326461"/>
            </a:xfrm>
            <a:prstGeom prst="rect">
              <a:avLst/>
            </a:prstGeom>
          </p:spPr>
        </p:pic>
      </p:grpSp>
      <p:grpSp>
        <p:nvGrpSpPr>
          <p:cNvPr id="931" name="object 931"/>
          <p:cNvGrpSpPr/>
          <p:nvPr/>
        </p:nvGrpSpPr>
        <p:grpSpPr>
          <a:xfrm>
            <a:off x="6101524" y="10899444"/>
            <a:ext cx="1107440" cy="309880"/>
            <a:chOff x="6101524" y="10899444"/>
            <a:chExt cx="1107440" cy="309880"/>
          </a:xfrm>
        </p:grpSpPr>
        <p:sp>
          <p:nvSpPr>
            <p:cNvPr id="932" name="object 932"/>
            <p:cNvSpPr/>
            <p:nvPr/>
          </p:nvSpPr>
          <p:spPr>
            <a:xfrm>
              <a:off x="6240359" y="109238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6229657" y="10918607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5">
                  <a:moveTo>
                    <a:pt x="10701" y="5236"/>
                  </a:moveTo>
                  <a:lnTo>
                    <a:pt x="3997" y="1913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6222778" y="10916694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79" y="1913"/>
                  </a:moveTo>
                  <a:lnTo>
                    <a:pt x="2881" y="0"/>
                  </a:lnTo>
                  <a:lnTo>
                    <a:pt x="0" y="2712"/>
                  </a:lnTo>
                </a:path>
              </a:pathLst>
            </a:custGeom>
            <a:ln w="34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6219897" y="10919406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2881" y="0"/>
                  </a:moveTo>
                  <a:lnTo>
                    <a:pt x="0" y="2713"/>
                  </a:lnTo>
                  <a:lnTo>
                    <a:pt x="561" y="14479"/>
                  </a:lnTo>
                </a:path>
              </a:pathLst>
            </a:custGeom>
            <a:ln w="34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6220459" y="10933886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90">
                  <a:moveTo>
                    <a:pt x="0" y="0"/>
                  </a:moveTo>
                  <a:lnTo>
                    <a:pt x="408" y="7146"/>
                  </a:lnTo>
                  <a:lnTo>
                    <a:pt x="1164" y="13043"/>
                  </a:lnTo>
                  <a:lnTo>
                    <a:pt x="2822" y="20855"/>
                  </a:lnTo>
                  <a:lnTo>
                    <a:pt x="5941" y="33746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6226400" y="10967633"/>
              <a:ext cx="31750" cy="111760"/>
            </a:xfrm>
            <a:custGeom>
              <a:avLst/>
              <a:gdLst/>
              <a:ahLst/>
              <a:cxnLst/>
              <a:rect l="l" t="t" r="r" b="b"/>
              <a:pathLst>
                <a:path w="31750" h="111759">
                  <a:moveTo>
                    <a:pt x="0" y="0"/>
                  </a:moveTo>
                  <a:lnTo>
                    <a:pt x="13541" y="47401"/>
                  </a:lnTo>
                  <a:lnTo>
                    <a:pt x="21342" y="74808"/>
                  </a:lnTo>
                  <a:lnTo>
                    <a:pt x="26360" y="92665"/>
                  </a:lnTo>
                  <a:lnTo>
                    <a:pt x="31554" y="111420"/>
                  </a:lnTo>
                </a:path>
              </a:pathLst>
            </a:custGeom>
            <a:ln w="32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6257955" y="11079053"/>
              <a:ext cx="13970" cy="53340"/>
            </a:xfrm>
            <a:custGeom>
              <a:avLst/>
              <a:gdLst/>
              <a:ahLst/>
              <a:cxnLst/>
              <a:rect l="l" t="t" r="r" b="b"/>
              <a:pathLst>
                <a:path w="13970" h="53340">
                  <a:moveTo>
                    <a:pt x="0" y="0"/>
                  </a:moveTo>
                  <a:lnTo>
                    <a:pt x="4917" y="17844"/>
                  </a:lnTo>
                  <a:lnTo>
                    <a:pt x="7999" y="29336"/>
                  </a:lnTo>
                  <a:lnTo>
                    <a:pt x="10546" y="39462"/>
                  </a:lnTo>
                  <a:lnTo>
                    <a:pt x="13856" y="53213"/>
                  </a:lnTo>
                </a:path>
              </a:pathLst>
            </a:custGeom>
            <a:ln w="31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6271811" y="11132266"/>
              <a:ext cx="8255" cy="34925"/>
            </a:xfrm>
            <a:custGeom>
              <a:avLst/>
              <a:gdLst/>
              <a:ahLst/>
              <a:cxnLst/>
              <a:rect l="l" t="t" r="r" b="b"/>
              <a:pathLst>
                <a:path w="8254" h="34925">
                  <a:moveTo>
                    <a:pt x="0" y="0"/>
                  </a:moveTo>
                  <a:lnTo>
                    <a:pt x="3212" y="13459"/>
                  </a:lnTo>
                  <a:lnTo>
                    <a:pt x="5078" y="21546"/>
                  </a:lnTo>
                  <a:lnTo>
                    <a:pt x="6313" y="27502"/>
                  </a:lnTo>
                  <a:lnTo>
                    <a:pt x="7632" y="34568"/>
                  </a:lnTo>
                </a:path>
              </a:pathLst>
            </a:custGeom>
            <a:ln w="31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6135740" y="11047164"/>
              <a:ext cx="16510" cy="2540"/>
            </a:xfrm>
            <a:custGeom>
              <a:avLst/>
              <a:gdLst/>
              <a:ahLst/>
              <a:cxnLst/>
              <a:rect l="l" t="t" r="r" b="b"/>
              <a:pathLst>
                <a:path w="16510" h="2540">
                  <a:moveTo>
                    <a:pt x="16399" y="0"/>
                  </a:moveTo>
                  <a:lnTo>
                    <a:pt x="14049" y="286"/>
                  </a:lnTo>
                  <a:lnTo>
                    <a:pt x="11698" y="573"/>
                  </a:lnTo>
                </a:path>
                <a:path w="16510" h="2540">
                  <a:moveTo>
                    <a:pt x="11698" y="573"/>
                  </a:moveTo>
                  <a:lnTo>
                    <a:pt x="6997" y="1146"/>
                  </a:lnTo>
                  <a:lnTo>
                    <a:pt x="0" y="2089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6123653" y="1104925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087" y="0"/>
                  </a:moveTo>
                  <a:lnTo>
                    <a:pt x="5089" y="942"/>
                  </a:lnTo>
                  <a:lnTo>
                    <a:pt x="0" y="2718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6118563" y="11051972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089" y="0"/>
                  </a:moveTo>
                  <a:lnTo>
                    <a:pt x="0" y="1775"/>
                  </a:lnTo>
                  <a:lnTo>
                    <a:pt x="3247" y="3695"/>
                  </a:lnTo>
                </a:path>
              </a:pathLst>
            </a:custGeom>
            <a:ln w="34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6121811" y="11055668"/>
              <a:ext cx="20320" cy="3810"/>
            </a:xfrm>
            <a:custGeom>
              <a:avLst/>
              <a:gdLst/>
              <a:ahLst/>
              <a:cxnLst/>
              <a:rect l="l" t="t" r="r" b="b"/>
              <a:pathLst>
                <a:path w="20320" h="3809">
                  <a:moveTo>
                    <a:pt x="0" y="0"/>
                  </a:moveTo>
                  <a:lnTo>
                    <a:pt x="3247" y="1920"/>
                  </a:lnTo>
                  <a:lnTo>
                    <a:pt x="19720" y="3218"/>
                  </a:lnTo>
                </a:path>
              </a:pathLst>
            </a:custGeom>
            <a:ln w="34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6141531" y="11058886"/>
              <a:ext cx="45085" cy="1270"/>
            </a:xfrm>
            <a:custGeom>
              <a:avLst/>
              <a:gdLst/>
              <a:ahLst/>
              <a:cxnLst/>
              <a:rect l="l" t="t" r="r" b="b"/>
              <a:pathLst>
                <a:path w="45085" h="1270">
                  <a:moveTo>
                    <a:pt x="0" y="0"/>
                  </a:moveTo>
                  <a:lnTo>
                    <a:pt x="9964" y="742"/>
                  </a:lnTo>
                  <a:lnTo>
                    <a:pt x="17942" y="1076"/>
                  </a:lnTo>
                  <a:lnTo>
                    <a:pt x="28125" y="1078"/>
                  </a:lnTo>
                  <a:lnTo>
                    <a:pt x="44703" y="825"/>
                  </a:lnTo>
                </a:path>
              </a:pathLst>
            </a:custGeom>
            <a:ln w="34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6186235" y="11057364"/>
              <a:ext cx="60325" cy="2540"/>
            </a:xfrm>
            <a:custGeom>
              <a:avLst/>
              <a:gdLst/>
              <a:ahLst/>
              <a:cxnLst/>
              <a:rect l="l" t="t" r="r" b="b"/>
              <a:pathLst>
                <a:path w="60325" h="2540">
                  <a:moveTo>
                    <a:pt x="0" y="2347"/>
                  </a:moveTo>
                  <a:lnTo>
                    <a:pt x="16814" y="2045"/>
                  </a:lnTo>
                  <a:lnTo>
                    <a:pt x="28648" y="1700"/>
                  </a:lnTo>
                  <a:lnTo>
                    <a:pt x="41110" y="1091"/>
                  </a:lnTo>
                  <a:lnTo>
                    <a:pt x="59806" y="0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6246041" y="11053300"/>
              <a:ext cx="56515" cy="4445"/>
            </a:xfrm>
            <a:custGeom>
              <a:avLst/>
              <a:gdLst/>
              <a:ahLst/>
              <a:cxnLst/>
              <a:rect l="l" t="t" r="r" b="b"/>
              <a:pathLst>
                <a:path w="56514" h="4445">
                  <a:moveTo>
                    <a:pt x="0" y="4063"/>
                  </a:moveTo>
                  <a:lnTo>
                    <a:pt x="18643" y="2945"/>
                  </a:lnTo>
                  <a:lnTo>
                    <a:pt x="30742" y="2149"/>
                  </a:lnTo>
                  <a:lnTo>
                    <a:pt x="41592" y="1294"/>
                  </a:lnTo>
                  <a:lnTo>
                    <a:pt x="56488" y="0"/>
                  </a:lnTo>
                </a:path>
              </a:pathLst>
            </a:custGeom>
            <a:ln w="31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6302530" y="11049420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5" h="4445">
                  <a:moveTo>
                    <a:pt x="0" y="3880"/>
                  </a:moveTo>
                  <a:lnTo>
                    <a:pt x="14616" y="2588"/>
                  </a:lnTo>
                  <a:lnTo>
                    <a:pt x="23503" y="1753"/>
                  </a:lnTo>
                  <a:lnTo>
                    <a:pt x="30277" y="1012"/>
                  </a:lnTo>
                  <a:lnTo>
                    <a:pt x="38550" y="0"/>
                  </a:lnTo>
                </a:path>
              </a:pathLst>
            </a:custGeom>
            <a:ln w="31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6341080" y="11047055"/>
              <a:ext cx="16510" cy="2540"/>
            </a:xfrm>
            <a:custGeom>
              <a:avLst/>
              <a:gdLst/>
              <a:ahLst/>
              <a:cxnLst/>
              <a:rect l="l" t="t" r="r" b="b"/>
              <a:pathLst>
                <a:path w="16510" h="2540">
                  <a:moveTo>
                    <a:pt x="0" y="2364"/>
                  </a:moveTo>
                  <a:lnTo>
                    <a:pt x="13636" y="672"/>
                  </a:lnTo>
                  <a:lnTo>
                    <a:pt x="16446" y="0"/>
                  </a:lnTo>
                </a:path>
              </a:pathLst>
            </a:custGeom>
            <a:ln w="31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6356102" y="11046382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1424" y="672"/>
                  </a:moveTo>
                  <a:lnTo>
                    <a:pt x="4233" y="0"/>
                  </a:lnTo>
                  <a:lnTo>
                    <a:pt x="0" y="93"/>
                  </a:lnTo>
                </a:path>
              </a:pathLst>
            </a:custGeom>
            <a:ln w="33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6394563" y="1102991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691" y="745"/>
                  </a:lnTo>
                </a:path>
              </a:pathLst>
            </a:custGeom>
            <a:ln w="36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6394792" y="11025649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4262"/>
                  </a:moveTo>
                  <a:lnTo>
                    <a:pt x="229" y="2771"/>
                  </a:lnTo>
                  <a:lnTo>
                    <a:pt x="1317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6396110" y="11021966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0" y="3682"/>
                  </a:moveTo>
                  <a:lnTo>
                    <a:pt x="1087" y="910"/>
                  </a:lnTo>
                  <a:lnTo>
                    <a:pt x="3921" y="0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6400031" y="11021056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0" y="910"/>
                  </a:moveTo>
                  <a:lnTo>
                    <a:pt x="2833" y="0"/>
                  </a:lnTo>
                  <a:lnTo>
                    <a:pt x="8512" y="406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6408543" y="11025117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40">
                  <a:moveTo>
                    <a:pt x="0" y="0"/>
                  </a:moveTo>
                  <a:lnTo>
                    <a:pt x="5679" y="4061"/>
                  </a:lnTo>
                  <a:lnTo>
                    <a:pt x="13940" y="15006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6422484" y="11040124"/>
              <a:ext cx="18415" cy="26670"/>
            </a:xfrm>
            <a:custGeom>
              <a:avLst/>
              <a:gdLst/>
              <a:ahLst/>
              <a:cxnLst/>
              <a:rect l="l" t="t" r="r" b="b"/>
              <a:pathLst>
                <a:path w="18414" h="26670">
                  <a:moveTo>
                    <a:pt x="0" y="0"/>
                  </a:moveTo>
                  <a:lnTo>
                    <a:pt x="4927" y="6571"/>
                  </a:lnTo>
                  <a:lnTo>
                    <a:pt x="8438" y="11529"/>
                  </a:lnTo>
                  <a:lnTo>
                    <a:pt x="12215" y="17366"/>
                  </a:lnTo>
                  <a:lnTo>
                    <a:pt x="17941" y="26572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6440425" y="11066696"/>
              <a:ext cx="17780" cy="32384"/>
            </a:xfrm>
            <a:custGeom>
              <a:avLst/>
              <a:gdLst/>
              <a:ahLst/>
              <a:cxnLst/>
              <a:rect l="l" t="t" r="r" b="b"/>
              <a:pathLst>
                <a:path w="17779" h="32384">
                  <a:moveTo>
                    <a:pt x="0" y="0"/>
                  </a:moveTo>
                  <a:lnTo>
                    <a:pt x="5720" y="9288"/>
                  </a:lnTo>
                  <a:lnTo>
                    <a:pt x="9464" y="15697"/>
                  </a:lnTo>
                  <a:lnTo>
                    <a:pt x="12886" y="22211"/>
                  </a:lnTo>
                  <a:lnTo>
                    <a:pt x="17640" y="31810"/>
                  </a:lnTo>
                </a:path>
              </a:pathLst>
            </a:custGeom>
            <a:ln w="33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6458065" y="11098507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0" y="0"/>
                  </a:moveTo>
                  <a:lnTo>
                    <a:pt x="4672" y="9542"/>
                  </a:lnTo>
                  <a:lnTo>
                    <a:pt x="7524" y="15658"/>
                  </a:lnTo>
                  <a:lnTo>
                    <a:pt x="9721" y="20990"/>
                  </a:lnTo>
                  <a:lnTo>
                    <a:pt x="12429" y="28181"/>
                  </a:lnTo>
                </a:path>
              </a:pathLst>
            </a:custGeom>
            <a:ln w="327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6470494" y="11126688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79">
                  <a:moveTo>
                    <a:pt x="0" y="0"/>
                  </a:moveTo>
                  <a:lnTo>
                    <a:pt x="4467" y="11999"/>
                  </a:lnTo>
                  <a:lnTo>
                    <a:pt x="5076" y="17574"/>
                  </a:lnTo>
                </a:path>
              </a:pathLst>
            </a:custGeom>
            <a:ln w="32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6474251" y="11144262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5">
                  <a:moveTo>
                    <a:pt x="1320" y="0"/>
                  </a:moveTo>
                  <a:lnTo>
                    <a:pt x="1929" y="5574"/>
                  </a:lnTo>
                  <a:lnTo>
                    <a:pt x="0" y="2243"/>
                  </a:lnTo>
                </a:path>
              </a:pathLst>
            </a:custGeom>
            <a:ln w="33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6469815" y="11130342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09">
                  <a:moveTo>
                    <a:pt x="4435" y="16163"/>
                  </a:moveTo>
                  <a:lnTo>
                    <a:pt x="2506" y="12830"/>
                  </a:lnTo>
                  <a:lnTo>
                    <a:pt x="0" y="0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6467315" y="11097986"/>
              <a:ext cx="2540" cy="32384"/>
            </a:xfrm>
            <a:custGeom>
              <a:avLst/>
              <a:gdLst/>
              <a:ahLst/>
              <a:cxnLst/>
              <a:rect l="l" t="t" r="r" b="b"/>
              <a:pathLst>
                <a:path w="2539" h="32384">
                  <a:moveTo>
                    <a:pt x="2500" y="32356"/>
                  </a:moveTo>
                  <a:lnTo>
                    <a:pt x="1051" y="24632"/>
                  </a:lnTo>
                  <a:lnTo>
                    <a:pt x="307" y="18687"/>
                  </a:lnTo>
                  <a:lnTo>
                    <a:pt x="35" y="11488"/>
                  </a:lnTo>
                  <a:lnTo>
                    <a:pt x="0" y="0"/>
                  </a:lnTo>
                </a:path>
              </a:pathLst>
            </a:custGeom>
            <a:ln w="34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6467315" y="11057553"/>
              <a:ext cx="4445" cy="40640"/>
            </a:xfrm>
            <a:custGeom>
              <a:avLst/>
              <a:gdLst/>
              <a:ahLst/>
              <a:cxnLst/>
              <a:rect l="l" t="t" r="r" b="b"/>
              <a:pathLst>
                <a:path w="4445" h="40640">
                  <a:moveTo>
                    <a:pt x="0" y="40433"/>
                  </a:moveTo>
                  <a:lnTo>
                    <a:pt x="69" y="28818"/>
                  </a:lnTo>
                  <a:lnTo>
                    <a:pt x="536" y="20735"/>
                  </a:lnTo>
                  <a:lnTo>
                    <a:pt x="1799" y="12392"/>
                  </a:lnTo>
                  <a:lnTo>
                    <a:pt x="4258" y="0"/>
                  </a:lnTo>
                </a:path>
              </a:pathLst>
            </a:custGeom>
            <a:ln w="33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6471573" y="11019526"/>
              <a:ext cx="13335" cy="38100"/>
            </a:xfrm>
            <a:custGeom>
              <a:avLst/>
              <a:gdLst/>
              <a:ahLst/>
              <a:cxnLst/>
              <a:rect l="l" t="t" r="r" b="b"/>
              <a:pathLst>
                <a:path w="13335" h="38100">
                  <a:moveTo>
                    <a:pt x="0" y="38026"/>
                  </a:moveTo>
                  <a:lnTo>
                    <a:pt x="2594" y="25670"/>
                  </a:lnTo>
                  <a:lnTo>
                    <a:pt x="4812" y="17590"/>
                  </a:lnTo>
                  <a:lnTo>
                    <a:pt x="7868" y="10222"/>
                  </a:lnTo>
                  <a:lnTo>
                    <a:pt x="12981" y="0"/>
                  </a:lnTo>
                </a:path>
              </a:pathLst>
            </a:custGeom>
            <a:ln w="32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6484555" y="10991692"/>
              <a:ext cx="20955" cy="27940"/>
            </a:xfrm>
            <a:custGeom>
              <a:avLst/>
              <a:gdLst/>
              <a:ahLst/>
              <a:cxnLst/>
              <a:rect l="l" t="t" r="r" b="b"/>
              <a:pathLst>
                <a:path w="20954" h="27940">
                  <a:moveTo>
                    <a:pt x="0" y="27834"/>
                  </a:moveTo>
                  <a:lnTo>
                    <a:pt x="5233" y="17771"/>
                  </a:lnTo>
                  <a:lnTo>
                    <a:pt x="9132" y="11517"/>
                  </a:lnTo>
                  <a:lnTo>
                    <a:pt x="13639" y="6463"/>
                  </a:lnTo>
                  <a:lnTo>
                    <a:pt x="20692" y="0"/>
                  </a:lnTo>
                </a:path>
              </a:pathLst>
            </a:custGeom>
            <a:ln w="32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6505247" y="10977164"/>
              <a:ext cx="24765" cy="14604"/>
            </a:xfrm>
            <a:custGeom>
              <a:avLst/>
              <a:gdLst/>
              <a:ahLst/>
              <a:cxnLst/>
              <a:rect l="l" t="t" r="r" b="b"/>
              <a:pathLst>
                <a:path w="24765" h="14604">
                  <a:moveTo>
                    <a:pt x="0" y="14527"/>
                  </a:moveTo>
                  <a:lnTo>
                    <a:pt x="7113" y="8271"/>
                  </a:lnTo>
                  <a:lnTo>
                    <a:pt x="12044" y="4672"/>
                  </a:lnTo>
                  <a:lnTo>
                    <a:pt x="17096" y="2369"/>
                  </a:lnTo>
                  <a:lnTo>
                    <a:pt x="24573" y="0"/>
                  </a:lnTo>
                </a:path>
              </a:pathLst>
            </a:custGeom>
            <a:ln w="32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6529821" y="10973355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5" h="3809">
                  <a:moveTo>
                    <a:pt x="0" y="3809"/>
                  </a:moveTo>
                  <a:lnTo>
                    <a:pt x="12609" y="0"/>
                  </a:lnTo>
                  <a:lnTo>
                    <a:pt x="22983" y="2988"/>
                  </a:lnTo>
                </a:path>
              </a:pathLst>
            </a:custGeom>
            <a:ln w="32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6552804" y="10976344"/>
              <a:ext cx="17780" cy="9525"/>
            </a:xfrm>
            <a:custGeom>
              <a:avLst/>
              <a:gdLst/>
              <a:ahLst/>
              <a:cxnLst/>
              <a:rect l="l" t="t" r="r" b="b"/>
              <a:pathLst>
                <a:path w="17779" h="9525">
                  <a:moveTo>
                    <a:pt x="0" y="0"/>
                  </a:moveTo>
                  <a:lnTo>
                    <a:pt x="10373" y="2988"/>
                  </a:lnTo>
                  <a:lnTo>
                    <a:pt x="17378" y="9033"/>
                  </a:lnTo>
                </a:path>
              </a:pathLst>
            </a:custGeom>
            <a:ln w="33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6627333" y="11011888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2147" y="0"/>
                  </a:moveTo>
                  <a:lnTo>
                    <a:pt x="1975" y="0"/>
                  </a:lnTo>
                  <a:lnTo>
                    <a:pt x="1802" y="0"/>
                  </a:lnTo>
                </a:path>
                <a:path w="2540" h="634">
                  <a:moveTo>
                    <a:pt x="1802" y="0"/>
                  </a:moveTo>
                  <a:lnTo>
                    <a:pt x="1459" y="0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6623442" y="11012347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5" h="3809">
                  <a:moveTo>
                    <a:pt x="3891" y="0"/>
                  </a:moveTo>
                  <a:lnTo>
                    <a:pt x="2430" y="458"/>
                  </a:lnTo>
                  <a:lnTo>
                    <a:pt x="0" y="3552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6618447" y="11015899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79" h="11429">
                  <a:moveTo>
                    <a:pt x="4995" y="0"/>
                  </a:moveTo>
                  <a:lnTo>
                    <a:pt x="2564" y="3092"/>
                  </a:lnTo>
                  <a:lnTo>
                    <a:pt x="0" y="11391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6614483" y="11027291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59">
                  <a:moveTo>
                    <a:pt x="3963" y="0"/>
                  </a:moveTo>
                  <a:lnTo>
                    <a:pt x="1397" y="8298"/>
                  </a:lnTo>
                  <a:lnTo>
                    <a:pt x="0" y="22658"/>
                  </a:lnTo>
                </a:path>
              </a:pathLst>
            </a:custGeom>
            <a:ln w="34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6613578" y="11049949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40" h="31115">
                  <a:moveTo>
                    <a:pt x="905" y="0"/>
                  </a:moveTo>
                  <a:lnTo>
                    <a:pt x="137" y="8563"/>
                  </a:lnTo>
                  <a:lnTo>
                    <a:pt x="0" y="14657"/>
                  </a:lnTo>
                  <a:lnTo>
                    <a:pt x="601" y="21199"/>
                  </a:lnTo>
                  <a:lnTo>
                    <a:pt x="2047" y="31104"/>
                  </a:lnTo>
                </a:path>
              </a:pathLst>
            </a:custGeom>
            <a:ln w="338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6615625" y="11081054"/>
              <a:ext cx="10160" cy="31750"/>
            </a:xfrm>
            <a:custGeom>
              <a:avLst/>
              <a:gdLst/>
              <a:ahLst/>
              <a:cxnLst/>
              <a:rect l="l" t="t" r="r" b="b"/>
              <a:pathLst>
                <a:path w="10159" h="31750">
                  <a:moveTo>
                    <a:pt x="0" y="0"/>
                  </a:moveTo>
                  <a:lnTo>
                    <a:pt x="1579" y="9913"/>
                  </a:lnTo>
                  <a:lnTo>
                    <a:pt x="3113" y="16513"/>
                  </a:lnTo>
                  <a:lnTo>
                    <a:pt x="5510" y="22765"/>
                  </a:lnTo>
                  <a:lnTo>
                    <a:pt x="9676" y="31635"/>
                  </a:lnTo>
                </a:path>
              </a:pathLst>
            </a:custGeom>
            <a:ln w="33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6625302" y="11112689"/>
              <a:ext cx="19685" cy="24765"/>
            </a:xfrm>
            <a:custGeom>
              <a:avLst/>
              <a:gdLst/>
              <a:ahLst/>
              <a:cxnLst/>
              <a:rect l="l" t="t" r="r" b="b"/>
              <a:pathLst>
                <a:path w="19684" h="24765">
                  <a:moveTo>
                    <a:pt x="0" y="0"/>
                  </a:moveTo>
                  <a:lnTo>
                    <a:pt x="4317" y="8757"/>
                  </a:lnTo>
                  <a:lnTo>
                    <a:pt x="7770" y="14222"/>
                  </a:lnTo>
                  <a:lnTo>
                    <a:pt x="12169" y="18686"/>
                  </a:lnTo>
                  <a:lnTo>
                    <a:pt x="19327" y="24440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6644630" y="11137129"/>
              <a:ext cx="27940" cy="11430"/>
            </a:xfrm>
            <a:custGeom>
              <a:avLst/>
              <a:gdLst/>
              <a:ahLst/>
              <a:cxnLst/>
              <a:rect l="l" t="t" r="r" b="b"/>
              <a:pathLst>
                <a:path w="27940" h="11429">
                  <a:moveTo>
                    <a:pt x="0" y="0"/>
                  </a:moveTo>
                  <a:lnTo>
                    <a:pt x="7284" y="5548"/>
                  </a:lnTo>
                  <a:lnTo>
                    <a:pt x="12571" y="8574"/>
                  </a:lnTo>
                  <a:lnTo>
                    <a:pt x="18433" y="10136"/>
                  </a:lnTo>
                  <a:lnTo>
                    <a:pt x="27443" y="11293"/>
                  </a:lnTo>
                </a:path>
              </a:pathLst>
            </a:custGeom>
            <a:ln w="32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6672073" y="11142959"/>
              <a:ext cx="29845" cy="6985"/>
            </a:xfrm>
            <a:custGeom>
              <a:avLst/>
              <a:gdLst/>
              <a:ahLst/>
              <a:cxnLst/>
              <a:rect l="l" t="t" r="r" b="b"/>
              <a:pathLst>
                <a:path w="29845" h="6984">
                  <a:moveTo>
                    <a:pt x="0" y="5464"/>
                  </a:moveTo>
                  <a:lnTo>
                    <a:pt x="9041" y="6360"/>
                  </a:lnTo>
                  <a:lnTo>
                    <a:pt x="15126" y="6089"/>
                  </a:lnTo>
                  <a:lnTo>
                    <a:pt x="21019" y="4140"/>
                  </a:lnTo>
                  <a:lnTo>
                    <a:pt x="29485" y="0"/>
                  </a:lnTo>
                </a:path>
              </a:pathLst>
            </a:custGeom>
            <a:ln w="33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6701558" y="11120888"/>
              <a:ext cx="24130" cy="22225"/>
            </a:xfrm>
            <a:custGeom>
              <a:avLst/>
              <a:gdLst/>
              <a:ahLst/>
              <a:cxnLst/>
              <a:rect l="l" t="t" r="r" b="b"/>
              <a:pathLst>
                <a:path w="24129" h="22225">
                  <a:moveTo>
                    <a:pt x="0" y="22070"/>
                  </a:moveTo>
                  <a:lnTo>
                    <a:pt x="8379" y="17670"/>
                  </a:lnTo>
                  <a:lnTo>
                    <a:pt x="13672" y="13905"/>
                  </a:lnTo>
                  <a:lnTo>
                    <a:pt x="18131" y="8704"/>
                  </a:lnTo>
                  <a:lnTo>
                    <a:pt x="24006" y="0"/>
                  </a:lnTo>
                </a:path>
              </a:pathLst>
            </a:custGeom>
            <a:ln w="33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6725564" y="11087943"/>
              <a:ext cx="13970" cy="33020"/>
            </a:xfrm>
            <a:custGeom>
              <a:avLst/>
              <a:gdLst/>
              <a:ahLst/>
              <a:cxnLst/>
              <a:rect l="l" t="t" r="r" b="b"/>
              <a:pathLst>
                <a:path w="13970" h="33020">
                  <a:moveTo>
                    <a:pt x="0" y="32945"/>
                  </a:moveTo>
                  <a:lnTo>
                    <a:pt x="5714" y="24071"/>
                  </a:lnTo>
                  <a:lnTo>
                    <a:pt x="9053" y="17681"/>
                  </a:lnTo>
                  <a:lnTo>
                    <a:pt x="11309" y="10687"/>
                  </a:lnTo>
                  <a:lnTo>
                    <a:pt x="13772" y="0"/>
                  </a:lnTo>
                </a:path>
              </a:pathLst>
            </a:custGeom>
            <a:ln w="33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6739336" y="11054151"/>
              <a:ext cx="3810" cy="34290"/>
            </a:xfrm>
            <a:custGeom>
              <a:avLst/>
              <a:gdLst/>
              <a:ahLst/>
              <a:cxnLst/>
              <a:rect l="l" t="t" r="r" b="b"/>
              <a:pathLst>
                <a:path w="3809" h="34290">
                  <a:moveTo>
                    <a:pt x="0" y="33791"/>
                  </a:moveTo>
                  <a:lnTo>
                    <a:pt x="2296" y="23091"/>
                  </a:lnTo>
                  <a:lnTo>
                    <a:pt x="3388" y="16004"/>
                  </a:lnTo>
                  <a:lnTo>
                    <a:pt x="3569" y="9363"/>
                  </a:lnTo>
                  <a:lnTo>
                    <a:pt x="3132" y="0"/>
                  </a:lnTo>
                </a:path>
              </a:pathLst>
            </a:custGeom>
            <a:ln w="32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6737646" y="11028959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4822" y="25192"/>
                  </a:moveTo>
                  <a:lnTo>
                    <a:pt x="4262" y="15963"/>
                  </a:lnTo>
                  <a:lnTo>
                    <a:pt x="3573" y="10263"/>
                  </a:lnTo>
                  <a:lnTo>
                    <a:pt x="2302" y="5729"/>
                  </a:lnTo>
                  <a:lnTo>
                    <a:pt x="0" y="0"/>
                  </a:lnTo>
                </a:path>
              </a:pathLst>
            </a:custGeom>
            <a:ln w="32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6729234" y="11019474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411" y="9484"/>
                  </a:moveTo>
                  <a:lnTo>
                    <a:pt x="4452" y="0"/>
                  </a:lnTo>
                  <a:lnTo>
                    <a:pt x="0" y="274"/>
                  </a:lnTo>
                </a:path>
              </a:pathLst>
            </a:custGeom>
            <a:ln w="33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6722219" y="11019749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5">
                  <a:moveTo>
                    <a:pt x="7014" y="0"/>
                  </a:moveTo>
                  <a:lnTo>
                    <a:pt x="2561" y="275"/>
                  </a:lnTo>
                  <a:lnTo>
                    <a:pt x="0" y="11567"/>
                  </a:lnTo>
                </a:path>
              </a:pathLst>
            </a:custGeom>
            <a:ln w="33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6720064" y="11031316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40" h="31750">
                  <a:moveTo>
                    <a:pt x="2155" y="0"/>
                  </a:moveTo>
                  <a:lnTo>
                    <a:pt x="688" y="6840"/>
                  </a:lnTo>
                  <a:lnTo>
                    <a:pt x="22" y="12378"/>
                  </a:lnTo>
                  <a:lnTo>
                    <a:pt x="0" y="19544"/>
                  </a:lnTo>
                  <a:lnTo>
                    <a:pt x="461" y="31271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6720526" y="11062588"/>
              <a:ext cx="5715" cy="45085"/>
            </a:xfrm>
            <a:custGeom>
              <a:avLst/>
              <a:gdLst/>
              <a:ahLst/>
              <a:cxnLst/>
              <a:rect l="l" t="t" r="r" b="b"/>
              <a:pathLst>
                <a:path w="5715" h="45084">
                  <a:moveTo>
                    <a:pt x="0" y="0"/>
                  </a:moveTo>
                  <a:lnTo>
                    <a:pt x="569" y="11932"/>
                  </a:lnTo>
                  <a:lnTo>
                    <a:pt x="1299" y="20543"/>
                  </a:lnTo>
                  <a:lnTo>
                    <a:pt x="2677" y="30002"/>
                  </a:lnTo>
                  <a:lnTo>
                    <a:pt x="5190" y="44478"/>
                  </a:lnTo>
                </a:path>
              </a:pathLst>
            </a:custGeom>
            <a:ln w="33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6725716" y="11107067"/>
              <a:ext cx="12065" cy="47625"/>
            </a:xfrm>
            <a:custGeom>
              <a:avLst/>
              <a:gdLst/>
              <a:ahLst/>
              <a:cxnLst/>
              <a:rect l="l" t="t" r="r" b="b"/>
              <a:pathLst>
                <a:path w="12065" h="47625">
                  <a:moveTo>
                    <a:pt x="0" y="0"/>
                  </a:moveTo>
                  <a:lnTo>
                    <a:pt x="2613" y="14522"/>
                  </a:lnTo>
                  <a:lnTo>
                    <a:pt x="4695" y="24305"/>
                  </a:lnTo>
                  <a:lnTo>
                    <a:pt x="7338" y="33795"/>
                  </a:lnTo>
                  <a:lnTo>
                    <a:pt x="11632" y="47440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6737349" y="11154507"/>
              <a:ext cx="14604" cy="38735"/>
            </a:xfrm>
            <a:custGeom>
              <a:avLst/>
              <a:gdLst/>
              <a:ahLst/>
              <a:cxnLst/>
              <a:rect l="l" t="t" r="r" b="b"/>
              <a:pathLst>
                <a:path w="14604" h="38734">
                  <a:moveTo>
                    <a:pt x="0" y="0"/>
                  </a:moveTo>
                  <a:lnTo>
                    <a:pt x="4336" y="13503"/>
                  </a:lnTo>
                  <a:lnTo>
                    <a:pt x="7279" y="22000"/>
                  </a:lnTo>
                  <a:lnTo>
                    <a:pt x="10175" y="29086"/>
                  </a:lnTo>
                  <a:lnTo>
                    <a:pt x="14373" y="38358"/>
                  </a:lnTo>
                </a:path>
              </a:pathLst>
            </a:custGeom>
            <a:ln w="31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7" name="object 987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04079" y="10901971"/>
              <a:ext cx="404512" cy="290876"/>
            </a:xfrm>
            <a:prstGeom prst="rect">
              <a:avLst/>
            </a:prstGeom>
          </p:spPr>
        </p:pic>
      </p:grpSp>
      <p:grpSp>
        <p:nvGrpSpPr>
          <p:cNvPr id="988" name="object 988"/>
          <p:cNvGrpSpPr/>
          <p:nvPr/>
        </p:nvGrpSpPr>
        <p:grpSpPr>
          <a:xfrm>
            <a:off x="7661679" y="10878566"/>
            <a:ext cx="430530" cy="317500"/>
            <a:chOff x="7661679" y="10878566"/>
            <a:chExt cx="430530" cy="317500"/>
          </a:xfrm>
        </p:grpSpPr>
        <p:pic>
          <p:nvPicPr>
            <p:cNvPr id="989" name="object 98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661679" y="10878566"/>
              <a:ext cx="162059" cy="317333"/>
            </a:xfrm>
            <a:prstGeom prst="rect">
              <a:avLst/>
            </a:prstGeom>
          </p:spPr>
        </p:pic>
        <p:sp>
          <p:nvSpPr>
            <p:cNvPr id="990" name="object 990"/>
            <p:cNvSpPr/>
            <p:nvPr/>
          </p:nvSpPr>
          <p:spPr>
            <a:xfrm>
              <a:off x="7728382" y="11020378"/>
              <a:ext cx="243840" cy="7620"/>
            </a:xfrm>
            <a:custGeom>
              <a:avLst/>
              <a:gdLst/>
              <a:ahLst/>
              <a:cxnLst/>
              <a:rect l="l" t="t" r="r" b="b"/>
              <a:pathLst>
                <a:path w="243840" h="7620">
                  <a:moveTo>
                    <a:pt x="0" y="7008"/>
                  </a:moveTo>
                  <a:lnTo>
                    <a:pt x="119365" y="3820"/>
                  </a:lnTo>
                  <a:lnTo>
                    <a:pt x="184513" y="2027"/>
                  </a:lnTo>
                  <a:lnTo>
                    <a:pt x="218268" y="972"/>
                  </a:lnTo>
                  <a:lnTo>
                    <a:pt x="243454" y="0"/>
                  </a:lnTo>
                </a:path>
              </a:pathLst>
            </a:custGeom>
            <a:ln w="29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1" name="object 99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7877993" y="10997508"/>
              <a:ext cx="214058" cy="168607"/>
            </a:xfrm>
            <a:prstGeom prst="rect">
              <a:avLst/>
            </a:prstGeom>
          </p:spPr>
        </p:pic>
      </p:grpSp>
      <p:pic>
        <p:nvPicPr>
          <p:cNvPr id="992" name="object 992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8176079" y="10861089"/>
            <a:ext cx="207636" cy="338170"/>
          </a:xfrm>
          <a:prstGeom prst="rect">
            <a:avLst/>
          </a:prstGeom>
        </p:spPr>
      </p:pic>
      <p:grpSp>
        <p:nvGrpSpPr>
          <p:cNvPr id="993" name="object 993"/>
          <p:cNvGrpSpPr/>
          <p:nvPr/>
        </p:nvGrpSpPr>
        <p:grpSpPr>
          <a:xfrm>
            <a:off x="8452744" y="10845794"/>
            <a:ext cx="358140" cy="342900"/>
            <a:chOff x="8452744" y="10845794"/>
            <a:chExt cx="358140" cy="342900"/>
          </a:xfrm>
        </p:grpSpPr>
        <p:sp>
          <p:nvSpPr>
            <p:cNvPr id="994" name="object 994"/>
            <p:cNvSpPr/>
            <p:nvPr/>
          </p:nvSpPr>
          <p:spPr>
            <a:xfrm>
              <a:off x="8487807" y="1088464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8486117" y="10868484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1689" y="16164"/>
                  </a:moveTo>
                  <a:lnTo>
                    <a:pt x="1001" y="5512"/>
                  </a:lnTo>
                  <a:lnTo>
                    <a:pt x="0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8483486" y="1086297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631" y="5512"/>
                  </a:moveTo>
                  <a:lnTo>
                    <a:pt x="1630" y="0"/>
                  </a:lnTo>
                  <a:lnTo>
                    <a:pt x="0" y="569"/>
                  </a:lnTo>
                </a:path>
              </a:pathLst>
            </a:custGeom>
            <a:ln w="34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8480148" y="10863540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09" h="13334">
                  <a:moveTo>
                    <a:pt x="3337" y="0"/>
                  </a:moveTo>
                  <a:lnTo>
                    <a:pt x="1707" y="569"/>
                  </a:lnTo>
                  <a:lnTo>
                    <a:pt x="0" y="12910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8477213" y="10876450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5">
                  <a:moveTo>
                    <a:pt x="2935" y="0"/>
                  </a:moveTo>
                  <a:lnTo>
                    <a:pt x="1929" y="7520"/>
                  </a:lnTo>
                  <a:lnTo>
                    <a:pt x="1287" y="13883"/>
                  </a:lnTo>
                  <a:lnTo>
                    <a:pt x="736" y="22558"/>
                  </a:lnTo>
                  <a:lnTo>
                    <a:pt x="0" y="37017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8471198" y="10913468"/>
              <a:ext cx="6350" cy="125095"/>
            </a:xfrm>
            <a:custGeom>
              <a:avLst/>
              <a:gdLst/>
              <a:ahLst/>
              <a:cxnLst/>
              <a:rect l="l" t="t" r="r" b="b"/>
              <a:pathLst>
                <a:path w="6350" h="125095">
                  <a:moveTo>
                    <a:pt x="6014" y="0"/>
                  </a:moveTo>
                  <a:lnTo>
                    <a:pt x="3534" y="53185"/>
                  </a:lnTo>
                  <a:lnTo>
                    <a:pt x="2081" y="83879"/>
                  </a:lnTo>
                  <a:lnTo>
                    <a:pt x="1091" y="103751"/>
                  </a:lnTo>
                  <a:lnTo>
                    <a:pt x="0" y="124468"/>
                  </a:lnTo>
                </a:path>
              </a:pathLst>
            </a:custGeom>
            <a:ln w="31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8468622" y="11037937"/>
              <a:ext cx="3175" cy="59055"/>
            </a:xfrm>
            <a:custGeom>
              <a:avLst/>
              <a:gdLst/>
              <a:ahLst/>
              <a:cxnLst/>
              <a:rect l="l" t="t" r="r" b="b"/>
              <a:pathLst>
                <a:path w="3175" h="59054">
                  <a:moveTo>
                    <a:pt x="2576" y="0"/>
                  </a:moveTo>
                  <a:lnTo>
                    <a:pt x="1539" y="19688"/>
                  </a:lnTo>
                  <a:lnTo>
                    <a:pt x="924" y="32354"/>
                  </a:lnTo>
                  <a:lnTo>
                    <a:pt x="492" y="43490"/>
                  </a:lnTo>
                  <a:lnTo>
                    <a:pt x="0" y="58590"/>
                  </a:lnTo>
                </a:path>
              </a:pathLst>
            </a:custGeom>
            <a:ln w="30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8468201" y="11096527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40" h="38734">
                  <a:moveTo>
                    <a:pt x="420" y="0"/>
                  </a:moveTo>
                  <a:lnTo>
                    <a:pt x="0" y="14786"/>
                  </a:lnTo>
                  <a:lnTo>
                    <a:pt x="72" y="23734"/>
                  </a:lnTo>
                  <a:lnTo>
                    <a:pt x="827" y="30461"/>
                  </a:lnTo>
                  <a:lnTo>
                    <a:pt x="2457" y="38583"/>
                  </a:lnTo>
                </a:path>
              </a:pathLst>
            </a:custGeom>
            <a:ln w="30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2" name="object 100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539995" y="10953645"/>
              <a:ext cx="270794" cy="234509"/>
            </a:xfrm>
            <a:prstGeom prst="rect">
              <a:avLst/>
            </a:prstGeom>
          </p:spPr>
        </p:pic>
      </p:grpSp>
      <p:pic>
        <p:nvPicPr>
          <p:cNvPr id="1003" name="object 1003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8867655" y="11039145"/>
            <a:ext cx="297334" cy="2261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72" y="508203"/>
            <a:ext cx="143829" cy="2818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8557" y="569004"/>
            <a:ext cx="278616" cy="3780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8017" y="614008"/>
            <a:ext cx="149421" cy="3781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6881" y="636442"/>
            <a:ext cx="221427" cy="1854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8828" y="618661"/>
            <a:ext cx="260671" cy="4592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77604" y="653219"/>
            <a:ext cx="249776" cy="1556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8366" y="558671"/>
            <a:ext cx="79309" cy="37327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47168" y="698058"/>
            <a:ext cx="417195" cy="396240"/>
            <a:chOff x="4547168" y="698058"/>
            <a:chExt cx="417195" cy="39624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7168" y="715073"/>
              <a:ext cx="150756" cy="3791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4537" y="698058"/>
              <a:ext cx="229582" cy="19438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043973" y="555507"/>
            <a:ext cx="356235" cy="492759"/>
            <a:chOff x="5043973" y="555507"/>
            <a:chExt cx="356235" cy="492759"/>
          </a:xfrm>
        </p:grpSpPr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3973" y="709445"/>
              <a:ext cx="190409" cy="338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1351" y="555507"/>
              <a:ext cx="168793" cy="41625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6121" y="718054"/>
            <a:ext cx="270242" cy="1561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87228" y="705142"/>
            <a:ext cx="180399" cy="3453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72194" y="765611"/>
            <a:ext cx="239976" cy="168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37784" y="733808"/>
            <a:ext cx="218898" cy="36621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95470" y="721680"/>
            <a:ext cx="433985" cy="4147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917854" y="700349"/>
            <a:ext cx="158980" cy="21991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89344" y="698380"/>
            <a:ext cx="261174" cy="18990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18582" y="699831"/>
            <a:ext cx="284905" cy="401221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09434" y="1382983"/>
            <a:ext cx="9148445" cy="0"/>
          </a:xfrm>
          <a:custGeom>
            <a:avLst/>
            <a:gdLst/>
            <a:ahLst/>
            <a:cxnLst/>
            <a:rect l="l" t="t" r="r" b="b"/>
            <a:pathLst>
              <a:path w="91484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9148445">
                <a:moveTo>
                  <a:pt x="4233" y="0"/>
                </a:moveTo>
                <a:lnTo>
                  <a:pt x="5288227" y="0"/>
                </a:lnTo>
                <a:lnTo>
                  <a:pt x="8002058" y="0"/>
                </a:lnTo>
                <a:lnTo>
                  <a:pt x="9002977" y="0"/>
                </a:lnTo>
                <a:lnTo>
                  <a:pt x="9148233" y="0"/>
                </a:lnTo>
              </a:path>
            </a:pathLst>
          </a:custGeom>
          <a:ln w="22153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235926" y="295423"/>
            <a:ext cx="32384" cy="3653790"/>
            <a:chOff x="1235926" y="295423"/>
            <a:chExt cx="32384" cy="3653790"/>
          </a:xfrm>
        </p:grpSpPr>
        <p:sp>
          <p:nvSpPr>
            <p:cNvPr id="25" name="object 25"/>
            <p:cNvSpPr/>
            <p:nvPr/>
          </p:nvSpPr>
          <p:spPr>
            <a:xfrm>
              <a:off x="1251893" y="29542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966" y="2116"/>
                  </a:moveTo>
                  <a:lnTo>
                    <a:pt x="15966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51893" y="299657"/>
              <a:ext cx="0" cy="3649345"/>
            </a:xfrm>
            <a:custGeom>
              <a:avLst/>
              <a:gdLst/>
              <a:ahLst/>
              <a:cxnLst/>
              <a:rect l="l" t="t" r="r" b="b"/>
              <a:pathLst>
                <a:path h="3649345">
                  <a:moveTo>
                    <a:pt x="0" y="0"/>
                  </a:moveTo>
                  <a:lnTo>
                    <a:pt x="0" y="2107273"/>
                  </a:lnTo>
                  <a:lnTo>
                    <a:pt x="0" y="3189816"/>
                  </a:lnTo>
                  <a:lnTo>
                    <a:pt x="0" y="3589734"/>
                  </a:lnTo>
                  <a:lnTo>
                    <a:pt x="0" y="3649133"/>
                  </a:lnTo>
                </a:path>
              </a:pathLst>
            </a:custGeom>
            <a:ln w="31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96449" y="223370"/>
            <a:ext cx="32384" cy="3679190"/>
            <a:chOff x="2296449" y="223370"/>
            <a:chExt cx="32384" cy="3679190"/>
          </a:xfrm>
        </p:grpSpPr>
        <p:sp>
          <p:nvSpPr>
            <p:cNvPr id="28" name="object 28"/>
            <p:cNvSpPr/>
            <p:nvPr/>
          </p:nvSpPr>
          <p:spPr>
            <a:xfrm>
              <a:off x="2312400" y="223370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950" y="2116"/>
                  </a:moveTo>
                  <a:lnTo>
                    <a:pt x="15950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12400" y="227604"/>
              <a:ext cx="0" cy="3674745"/>
            </a:xfrm>
            <a:custGeom>
              <a:avLst/>
              <a:gdLst/>
              <a:ahLst/>
              <a:cxnLst/>
              <a:rect l="l" t="t" r="r" b="b"/>
              <a:pathLst>
                <a:path h="3674745">
                  <a:moveTo>
                    <a:pt x="0" y="0"/>
                  </a:moveTo>
                  <a:lnTo>
                    <a:pt x="0" y="2121958"/>
                  </a:lnTo>
                  <a:lnTo>
                    <a:pt x="0" y="3212041"/>
                  </a:lnTo>
                  <a:lnTo>
                    <a:pt x="0" y="3614737"/>
                  </a:lnTo>
                  <a:lnTo>
                    <a:pt x="0" y="3674533"/>
                  </a:lnTo>
                </a:path>
              </a:pathLst>
            </a:custGeom>
            <a:ln w="31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595565" y="337455"/>
            <a:ext cx="32384" cy="3653790"/>
            <a:chOff x="3595565" y="337455"/>
            <a:chExt cx="32384" cy="3653790"/>
          </a:xfrm>
        </p:grpSpPr>
        <p:sp>
          <p:nvSpPr>
            <p:cNvPr id="31" name="object 31"/>
            <p:cNvSpPr/>
            <p:nvPr/>
          </p:nvSpPr>
          <p:spPr>
            <a:xfrm>
              <a:off x="3611577" y="33745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6011" y="2116"/>
                  </a:moveTo>
                  <a:lnTo>
                    <a:pt x="16011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11577" y="341689"/>
              <a:ext cx="0" cy="3649345"/>
            </a:xfrm>
            <a:custGeom>
              <a:avLst/>
              <a:gdLst/>
              <a:ahLst/>
              <a:cxnLst/>
              <a:rect l="l" t="t" r="r" b="b"/>
              <a:pathLst>
                <a:path h="3649345">
                  <a:moveTo>
                    <a:pt x="0" y="0"/>
                  </a:moveTo>
                  <a:lnTo>
                    <a:pt x="0" y="2107273"/>
                  </a:lnTo>
                  <a:lnTo>
                    <a:pt x="0" y="3189816"/>
                  </a:lnTo>
                  <a:lnTo>
                    <a:pt x="0" y="3589734"/>
                  </a:lnTo>
                  <a:lnTo>
                    <a:pt x="0" y="3649133"/>
                  </a:lnTo>
                </a:path>
              </a:pathLst>
            </a:custGeom>
            <a:ln w="32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569325" y="331451"/>
            <a:ext cx="32384" cy="3509645"/>
            <a:chOff x="5569325" y="331451"/>
            <a:chExt cx="32384" cy="3509645"/>
          </a:xfrm>
        </p:grpSpPr>
        <p:sp>
          <p:nvSpPr>
            <p:cNvPr id="34" name="object 34"/>
            <p:cNvSpPr/>
            <p:nvPr/>
          </p:nvSpPr>
          <p:spPr>
            <a:xfrm>
              <a:off x="5585486" y="33145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6160" y="2116"/>
                  </a:moveTo>
                  <a:lnTo>
                    <a:pt x="16160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85486" y="335684"/>
              <a:ext cx="0" cy="3505200"/>
            </a:xfrm>
            <a:custGeom>
              <a:avLst/>
              <a:gdLst/>
              <a:ahLst/>
              <a:cxnLst/>
              <a:rect l="l" t="t" r="r" b="b"/>
              <a:pathLst>
                <a:path h="3505200">
                  <a:moveTo>
                    <a:pt x="0" y="0"/>
                  </a:moveTo>
                  <a:lnTo>
                    <a:pt x="0" y="2024062"/>
                  </a:lnTo>
                  <a:lnTo>
                    <a:pt x="0" y="3063875"/>
                  </a:lnTo>
                  <a:lnTo>
                    <a:pt x="0" y="3448050"/>
                  </a:lnTo>
                  <a:lnTo>
                    <a:pt x="0" y="3505200"/>
                  </a:lnTo>
                </a:path>
              </a:pathLst>
            </a:custGeom>
            <a:ln w="323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772691" y="387743"/>
            <a:ext cx="32384" cy="3475990"/>
            <a:chOff x="6772691" y="387743"/>
            <a:chExt cx="32384" cy="3475990"/>
          </a:xfrm>
        </p:grpSpPr>
        <p:sp>
          <p:nvSpPr>
            <p:cNvPr id="37" name="object 37"/>
            <p:cNvSpPr/>
            <p:nvPr/>
          </p:nvSpPr>
          <p:spPr>
            <a:xfrm>
              <a:off x="6788595" y="38774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903" y="2116"/>
                  </a:moveTo>
                  <a:lnTo>
                    <a:pt x="15903" y="2116"/>
                  </a:lnTo>
                </a:path>
              </a:pathLst>
            </a:custGeom>
            <a:ln w="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8595" y="391976"/>
              <a:ext cx="0" cy="3471545"/>
            </a:xfrm>
            <a:custGeom>
              <a:avLst/>
              <a:gdLst/>
              <a:ahLst/>
              <a:cxnLst/>
              <a:rect l="l" t="t" r="r" b="b"/>
              <a:pathLst>
                <a:path h="3471545">
                  <a:moveTo>
                    <a:pt x="0" y="0"/>
                  </a:moveTo>
                  <a:lnTo>
                    <a:pt x="0" y="2004483"/>
                  </a:lnTo>
                  <a:lnTo>
                    <a:pt x="0" y="3034242"/>
                  </a:lnTo>
                  <a:lnTo>
                    <a:pt x="0" y="3414713"/>
                  </a:lnTo>
                  <a:lnTo>
                    <a:pt x="0" y="3471333"/>
                  </a:lnTo>
                </a:path>
              </a:pathLst>
            </a:custGeom>
            <a:ln w="31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946433" y="389244"/>
            <a:ext cx="31115" cy="3526790"/>
            <a:chOff x="7946433" y="389244"/>
            <a:chExt cx="31115" cy="3526790"/>
          </a:xfrm>
        </p:grpSpPr>
        <p:sp>
          <p:nvSpPr>
            <p:cNvPr id="40" name="object 40"/>
            <p:cNvSpPr/>
            <p:nvPr/>
          </p:nvSpPr>
          <p:spPr>
            <a:xfrm>
              <a:off x="7961681" y="389244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247" y="2116"/>
                  </a:moveTo>
                  <a:lnTo>
                    <a:pt x="15247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61681" y="393478"/>
              <a:ext cx="0" cy="3522345"/>
            </a:xfrm>
            <a:custGeom>
              <a:avLst/>
              <a:gdLst/>
              <a:ahLst/>
              <a:cxnLst/>
              <a:rect l="l" t="t" r="r" b="b"/>
              <a:pathLst>
                <a:path h="3522345">
                  <a:moveTo>
                    <a:pt x="0" y="0"/>
                  </a:moveTo>
                  <a:lnTo>
                    <a:pt x="0" y="2033852"/>
                  </a:lnTo>
                  <a:lnTo>
                    <a:pt x="0" y="3078691"/>
                  </a:lnTo>
                  <a:lnTo>
                    <a:pt x="0" y="3464718"/>
                  </a:lnTo>
                  <a:lnTo>
                    <a:pt x="0" y="3522133"/>
                  </a:lnTo>
                </a:path>
              </a:pathLst>
            </a:custGeom>
            <a:ln w="30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57957" y="1677325"/>
            <a:ext cx="525780" cy="379095"/>
            <a:chOff x="557957" y="1677325"/>
            <a:chExt cx="525780" cy="379095"/>
          </a:xfrm>
        </p:grpSpPr>
        <p:sp>
          <p:nvSpPr>
            <p:cNvPr id="43" name="object 43"/>
            <p:cNvSpPr/>
            <p:nvPr/>
          </p:nvSpPr>
          <p:spPr>
            <a:xfrm>
              <a:off x="635599" y="1712477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14"/>
                  </a:moveTo>
                  <a:lnTo>
                    <a:pt x="19067" y="114"/>
                  </a:lnTo>
                </a:path>
              </a:pathLst>
            </a:custGeom>
            <a:ln w="3515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9113" y="1712707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36485" y="0"/>
                  </a:moveTo>
                  <a:lnTo>
                    <a:pt x="20980" y="2746"/>
                  </a:lnTo>
                  <a:lnTo>
                    <a:pt x="12010" y="4373"/>
                  </a:lnTo>
                  <a:lnTo>
                    <a:pt x="6157" y="5518"/>
                  </a:lnTo>
                  <a:lnTo>
                    <a:pt x="0" y="6823"/>
                  </a:lnTo>
                </a:path>
              </a:pathLst>
            </a:custGeom>
            <a:ln w="343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1995" y="1719530"/>
              <a:ext cx="17145" cy="4445"/>
            </a:xfrm>
            <a:custGeom>
              <a:avLst/>
              <a:gdLst/>
              <a:ahLst/>
              <a:cxnLst/>
              <a:rect l="l" t="t" r="r" b="b"/>
              <a:pathLst>
                <a:path w="17145" h="4444">
                  <a:moveTo>
                    <a:pt x="17118" y="0"/>
                  </a:moveTo>
                  <a:lnTo>
                    <a:pt x="7184" y="2130"/>
                  </a:lnTo>
                  <a:lnTo>
                    <a:pt x="0" y="4191"/>
                  </a:lnTo>
                </a:path>
              </a:pathLst>
            </a:custGeom>
            <a:ln w="3395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4810" y="1723722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7184" y="0"/>
                  </a:moveTo>
                  <a:lnTo>
                    <a:pt x="0" y="2061"/>
                  </a:lnTo>
                  <a:lnTo>
                    <a:pt x="1223" y="3342"/>
                  </a:lnTo>
                </a:path>
              </a:pathLst>
            </a:custGeom>
            <a:ln w="3370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6033" y="1727065"/>
              <a:ext cx="15875" cy="1905"/>
            </a:xfrm>
            <a:custGeom>
              <a:avLst/>
              <a:gdLst/>
              <a:ahLst/>
              <a:cxnLst/>
              <a:rect l="l" t="t" r="r" b="b"/>
              <a:pathLst>
                <a:path w="15875" h="1905">
                  <a:moveTo>
                    <a:pt x="0" y="0"/>
                  </a:moveTo>
                  <a:lnTo>
                    <a:pt x="1223" y="1278"/>
                  </a:lnTo>
                  <a:lnTo>
                    <a:pt x="15871" y="1049"/>
                  </a:lnTo>
                </a:path>
              </a:pathLst>
            </a:custGeom>
            <a:ln w="3402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1904" y="1725634"/>
              <a:ext cx="45085" cy="2540"/>
            </a:xfrm>
            <a:custGeom>
              <a:avLst/>
              <a:gdLst/>
              <a:ahLst/>
              <a:cxnLst/>
              <a:rect l="l" t="t" r="r" b="b"/>
              <a:pathLst>
                <a:path w="45084" h="2539">
                  <a:moveTo>
                    <a:pt x="0" y="2480"/>
                  </a:moveTo>
                  <a:lnTo>
                    <a:pt x="8934" y="2312"/>
                  </a:lnTo>
                  <a:lnTo>
                    <a:pt x="16544" y="1998"/>
                  </a:lnTo>
                  <a:lnTo>
                    <a:pt x="27000" y="1304"/>
                  </a:lnTo>
                  <a:lnTo>
                    <a:pt x="44471" y="0"/>
                  </a:lnTo>
                </a:path>
              </a:pathLst>
            </a:custGeom>
            <a:ln w="3471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6376" y="1699962"/>
              <a:ext cx="289560" cy="26034"/>
            </a:xfrm>
            <a:custGeom>
              <a:avLst/>
              <a:gdLst/>
              <a:ahLst/>
              <a:cxnLst/>
              <a:rect l="l" t="t" r="r" b="b"/>
              <a:pathLst>
                <a:path w="289559" h="26035">
                  <a:moveTo>
                    <a:pt x="0" y="25671"/>
                  </a:moveTo>
                  <a:lnTo>
                    <a:pt x="137737" y="13331"/>
                  </a:lnTo>
                  <a:lnTo>
                    <a:pt x="213754" y="6543"/>
                  </a:lnTo>
                  <a:lnTo>
                    <a:pt x="255147" y="2902"/>
                  </a:lnTo>
                  <a:lnTo>
                    <a:pt x="289009" y="0"/>
                  </a:lnTo>
                </a:path>
              </a:pathLst>
            </a:custGeom>
            <a:ln w="2944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5386" y="1693598"/>
              <a:ext cx="86360" cy="6985"/>
            </a:xfrm>
            <a:custGeom>
              <a:avLst/>
              <a:gdLst/>
              <a:ahLst/>
              <a:cxnLst/>
              <a:rect l="l" t="t" r="r" b="b"/>
              <a:pathLst>
                <a:path w="86359" h="6985">
                  <a:moveTo>
                    <a:pt x="0" y="6364"/>
                  </a:moveTo>
                  <a:lnTo>
                    <a:pt x="30686" y="3764"/>
                  </a:lnTo>
                  <a:lnTo>
                    <a:pt x="49846" y="2234"/>
                  </a:lnTo>
                  <a:lnTo>
                    <a:pt x="65518" y="1178"/>
                  </a:lnTo>
                  <a:lnTo>
                    <a:pt x="85741" y="0"/>
                  </a:lnTo>
                </a:path>
              </a:pathLst>
            </a:custGeom>
            <a:ln w="2792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1128" y="1692055"/>
              <a:ext cx="45720" cy="1905"/>
            </a:xfrm>
            <a:custGeom>
              <a:avLst/>
              <a:gdLst/>
              <a:ahLst/>
              <a:cxnLst/>
              <a:rect l="l" t="t" r="r" b="b"/>
              <a:pathLst>
                <a:path w="45719" h="1905">
                  <a:moveTo>
                    <a:pt x="0" y="1542"/>
                  </a:moveTo>
                  <a:lnTo>
                    <a:pt x="19588" y="450"/>
                  </a:lnTo>
                  <a:lnTo>
                    <a:pt x="30822" y="0"/>
                  </a:lnTo>
                  <a:lnTo>
                    <a:pt x="37935" y="113"/>
                  </a:lnTo>
                  <a:lnTo>
                    <a:pt x="45160" y="714"/>
                  </a:lnTo>
                </a:path>
              </a:pathLst>
            </a:custGeom>
            <a:ln w="2864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6289" y="1692770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5" h="4444">
                  <a:moveTo>
                    <a:pt x="0" y="0"/>
                  </a:moveTo>
                  <a:lnTo>
                    <a:pt x="11590" y="1090"/>
                  </a:lnTo>
                  <a:lnTo>
                    <a:pt x="5028" y="4190"/>
                  </a:lnTo>
                </a:path>
              </a:pathLst>
            </a:custGeom>
            <a:ln w="3089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5116" y="173424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0079" y="1734243"/>
              <a:ext cx="5080" cy="635"/>
            </a:xfrm>
            <a:custGeom>
              <a:avLst/>
              <a:gdLst/>
              <a:ahLst/>
              <a:cxnLst/>
              <a:rect l="l" t="t" r="r" b="b"/>
              <a:pathLst>
                <a:path w="5080" h="635">
                  <a:moveTo>
                    <a:pt x="-17448" y="114"/>
                  </a:moveTo>
                  <a:lnTo>
                    <a:pt x="22486" y="114"/>
                  </a:lnTo>
                </a:path>
              </a:pathLst>
            </a:custGeom>
            <a:ln w="3512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4431" y="1734473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5648" y="0"/>
                  </a:moveTo>
                  <a:lnTo>
                    <a:pt x="3245" y="229"/>
                  </a:lnTo>
                  <a:lnTo>
                    <a:pt x="0" y="2234"/>
                  </a:lnTo>
                </a:path>
              </a:pathLst>
            </a:custGeom>
            <a:ln w="3478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7894" y="1736707"/>
              <a:ext cx="6985" cy="8255"/>
            </a:xfrm>
            <a:custGeom>
              <a:avLst/>
              <a:gdLst/>
              <a:ahLst/>
              <a:cxnLst/>
              <a:rect l="l" t="t" r="r" b="b"/>
              <a:pathLst>
                <a:path w="6984" h="8255">
                  <a:moveTo>
                    <a:pt x="6536" y="0"/>
                  </a:moveTo>
                  <a:lnTo>
                    <a:pt x="3290" y="2005"/>
                  </a:lnTo>
                  <a:lnTo>
                    <a:pt x="0" y="7700"/>
                  </a:lnTo>
                </a:path>
              </a:pathLst>
            </a:custGeom>
            <a:ln w="3463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2293" y="1744408"/>
              <a:ext cx="5715" cy="17780"/>
            </a:xfrm>
            <a:custGeom>
              <a:avLst/>
              <a:gdLst/>
              <a:ahLst/>
              <a:cxnLst/>
              <a:rect l="l" t="t" r="r" b="b"/>
              <a:pathLst>
                <a:path w="5715" h="17780">
                  <a:moveTo>
                    <a:pt x="5601" y="0"/>
                  </a:moveTo>
                  <a:lnTo>
                    <a:pt x="2310" y="5695"/>
                  </a:lnTo>
                  <a:lnTo>
                    <a:pt x="0" y="17412"/>
                  </a:lnTo>
                </a:path>
              </a:pathLst>
            </a:custGeom>
            <a:ln w="3446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8917" y="1761821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09" h="31750">
                  <a:moveTo>
                    <a:pt x="3375" y="0"/>
                  </a:moveTo>
                  <a:lnTo>
                    <a:pt x="2023" y="7078"/>
                  </a:lnTo>
                  <a:lnTo>
                    <a:pt x="1220" y="12687"/>
                  </a:lnTo>
                  <a:lnTo>
                    <a:pt x="651" y="19750"/>
                  </a:lnTo>
                  <a:lnTo>
                    <a:pt x="0" y="31193"/>
                  </a:lnTo>
                </a:path>
              </a:pathLst>
            </a:custGeom>
            <a:ln w="3413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7798" y="1793014"/>
              <a:ext cx="1270" cy="46355"/>
            </a:xfrm>
            <a:custGeom>
              <a:avLst/>
              <a:gdLst/>
              <a:ahLst/>
              <a:cxnLst/>
              <a:rect l="l" t="t" r="r" b="b"/>
              <a:pathLst>
                <a:path w="1270" h="46355">
                  <a:moveTo>
                    <a:pt x="1119" y="0"/>
                  </a:moveTo>
                  <a:lnTo>
                    <a:pt x="503" y="11677"/>
                  </a:lnTo>
                  <a:lnTo>
                    <a:pt x="180" y="20383"/>
                  </a:lnTo>
                  <a:lnTo>
                    <a:pt x="48" y="30451"/>
                  </a:lnTo>
                  <a:lnTo>
                    <a:pt x="0" y="46212"/>
                  </a:lnTo>
                </a:path>
              </a:pathLst>
            </a:custGeom>
            <a:ln w="3349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7778" y="1839227"/>
              <a:ext cx="1270" cy="57785"/>
            </a:xfrm>
            <a:custGeom>
              <a:avLst/>
              <a:gdLst/>
              <a:ahLst/>
              <a:cxnLst/>
              <a:rect l="l" t="t" r="r" b="b"/>
              <a:pathLst>
                <a:path w="1270" h="57785">
                  <a:moveTo>
                    <a:pt x="356" y="-16292"/>
                  </a:moveTo>
                  <a:lnTo>
                    <a:pt x="356" y="73730"/>
                  </a:lnTo>
                </a:path>
              </a:pathLst>
            </a:custGeom>
            <a:ln w="3329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8490" y="1896665"/>
              <a:ext cx="2540" cy="60325"/>
            </a:xfrm>
            <a:custGeom>
              <a:avLst/>
              <a:gdLst/>
              <a:ahLst/>
              <a:cxnLst/>
              <a:rect l="l" t="t" r="r" b="b"/>
              <a:pathLst>
                <a:path w="2540" h="60325">
                  <a:moveTo>
                    <a:pt x="0" y="0"/>
                  </a:moveTo>
                  <a:lnTo>
                    <a:pt x="454" y="18208"/>
                  </a:lnTo>
                  <a:lnTo>
                    <a:pt x="830" y="30533"/>
                  </a:lnTo>
                  <a:lnTo>
                    <a:pt x="1333" y="42604"/>
                  </a:lnTo>
                  <a:lnTo>
                    <a:pt x="2165" y="60052"/>
                  </a:lnTo>
                </a:path>
              </a:pathLst>
            </a:custGeom>
            <a:ln w="3171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10655" y="1956717"/>
              <a:ext cx="3810" cy="51435"/>
            </a:xfrm>
            <a:custGeom>
              <a:avLst/>
              <a:gdLst/>
              <a:ahLst/>
              <a:cxnLst/>
              <a:rect l="l" t="t" r="r" b="b"/>
              <a:pathLst>
                <a:path w="3809" h="51435">
                  <a:moveTo>
                    <a:pt x="0" y="0"/>
                  </a:moveTo>
                  <a:lnTo>
                    <a:pt x="853" y="17308"/>
                  </a:lnTo>
                  <a:lnTo>
                    <a:pt x="1510" y="28407"/>
                  </a:lnTo>
                  <a:lnTo>
                    <a:pt x="2306" y="38094"/>
                  </a:lnTo>
                  <a:lnTo>
                    <a:pt x="3575" y="51165"/>
                  </a:lnTo>
                </a:path>
              </a:pathLst>
            </a:custGeom>
            <a:ln w="3123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4231" y="2007883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4" h="33019">
                  <a:moveTo>
                    <a:pt x="0" y="0"/>
                  </a:moveTo>
                  <a:lnTo>
                    <a:pt x="1280" y="12785"/>
                  </a:lnTo>
                  <a:lnTo>
                    <a:pt x="2153" y="20465"/>
                  </a:lnTo>
                  <a:lnTo>
                    <a:pt x="3023" y="26119"/>
                  </a:lnTo>
                  <a:lnTo>
                    <a:pt x="4290" y="32824"/>
                  </a:lnTo>
                </a:path>
              </a:pathLst>
            </a:custGeom>
            <a:ln w="3139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5199" y="2281154"/>
            <a:ext cx="418726" cy="33799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50574" y="2928595"/>
            <a:ext cx="294629" cy="32089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6538" y="3545156"/>
            <a:ext cx="330939" cy="32733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08622" y="1675172"/>
            <a:ext cx="443705" cy="33088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80121" y="2288114"/>
            <a:ext cx="395009" cy="3691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82163" y="2988204"/>
            <a:ext cx="414108" cy="36032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62757" y="3646840"/>
            <a:ext cx="330045" cy="34252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733160" y="1584681"/>
            <a:ext cx="473225" cy="35818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06624" y="2331258"/>
            <a:ext cx="349148" cy="28264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45254" y="3064986"/>
            <a:ext cx="350202" cy="31005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06562" y="3619363"/>
            <a:ext cx="339937" cy="27987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317422" y="1653251"/>
            <a:ext cx="343072" cy="31410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189324" y="2324060"/>
            <a:ext cx="379414" cy="29796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194094" y="3101543"/>
            <a:ext cx="397086" cy="29931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293167" y="3717543"/>
            <a:ext cx="389321" cy="27873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146772" y="1577791"/>
            <a:ext cx="336129" cy="32545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111674" y="2293831"/>
            <a:ext cx="414891" cy="32903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79433" y="2909280"/>
            <a:ext cx="431917" cy="328292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83291" y="3530959"/>
            <a:ext cx="417100" cy="38090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31088" y="1670805"/>
            <a:ext cx="379172" cy="30505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122280" y="2391289"/>
            <a:ext cx="426318" cy="252847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70851" y="2952318"/>
            <a:ext cx="350383" cy="28230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72734" y="3528535"/>
            <a:ext cx="413769" cy="316021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776184" y="1636286"/>
            <a:ext cx="337046" cy="25488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634008" y="2425593"/>
            <a:ext cx="428222" cy="352309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8602891" y="3100219"/>
            <a:ext cx="477520" cy="311150"/>
            <a:chOff x="8602891" y="3100219"/>
            <a:chExt cx="477520" cy="311150"/>
          </a:xfrm>
        </p:grpSpPr>
        <p:sp>
          <p:nvSpPr>
            <p:cNvPr id="90" name="object 90"/>
            <p:cNvSpPr/>
            <p:nvPr/>
          </p:nvSpPr>
          <p:spPr>
            <a:xfrm>
              <a:off x="8662975" y="3172668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40" h="21589">
                  <a:moveTo>
                    <a:pt x="14717" y="21410"/>
                  </a:moveTo>
                  <a:lnTo>
                    <a:pt x="13227" y="18428"/>
                  </a:lnTo>
                  <a:lnTo>
                    <a:pt x="11736" y="15447"/>
                  </a:lnTo>
                </a:path>
                <a:path w="15240" h="21589">
                  <a:moveTo>
                    <a:pt x="11736" y="15447"/>
                  </a:moveTo>
                  <a:lnTo>
                    <a:pt x="8755" y="948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643474" y="3154088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4" h="19050">
                  <a:moveTo>
                    <a:pt x="19501" y="18580"/>
                  </a:moveTo>
                  <a:lnTo>
                    <a:pt x="14271" y="12955"/>
                  </a:lnTo>
                  <a:lnTo>
                    <a:pt x="10497" y="9144"/>
                  </a:lnTo>
                  <a:lnTo>
                    <a:pt x="6349" y="5407"/>
                  </a:lnTo>
                  <a:lnTo>
                    <a:pt x="0" y="0"/>
                  </a:lnTo>
                </a:path>
              </a:pathLst>
            </a:custGeom>
            <a:ln w="341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626118" y="3138887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7355" y="15200"/>
                  </a:moveTo>
                  <a:lnTo>
                    <a:pt x="6608" y="6103"/>
                  </a:lnTo>
                  <a:lnTo>
                    <a:pt x="0" y="0"/>
                  </a:lnTo>
                </a:path>
              </a:pathLst>
            </a:custGeom>
            <a:ln w="3337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619509" y="3130191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6608" y="8696"/>
                  </a:moveTo>
                  <a:lnTo>
                    <a:pt x="0" y="2592"/>
                  </a:lnTo>
                  <a:lnTo>
                    <a:pt x="7089" y="0"/>
                  </a:lnTo>
                </a:path>
              </a:pathLst>
            </a:custGeom>
            <a:ln w="3323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626599" y="3127498"/>
              <a:ext cx="29209" cy="3175"/>
            </a:xfrm>
            <a:custGeom>
              <a:avLst/>
              <a:gdLst/>
              <a:ahLst/>
              <a:cxnLst/>
              <a:rect l="l" t="t" r="r" b="b"/>
              <a:pathLst>
                <a:path w="29209" h="3175">
                  <a:moveTo>
                    <a:pt x="0" y="2692"/>
                  </a:moveTo>
                  <a:lnTo>
                    <a:pt x="4436" y="1191"/>
                  </a:lnTo>
                  <a:lnTo>
                    <a:pt x="8906" y="410"/>
                  </a:lnTo>
                  <a:lnTo>
                    <a:pt x="16103" y="97"/>
                  </a:lnTo>
                  <a:lnTo>
                    <a:pt x="28719" y="0"/>
                  </a:lnTo>
                </a:path>
              </a:pathLst>
            </a:custGeom>
            <a:ln w="3384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55318" y="3127498"/>
              <a:ext cx="148590" cy="1905"/>
            </a:xfrm>
            <a:custGeom>
              <a:avLst/>
              <a:gdLst/>
              <a:ahLst/>
              <a:cxnLst/>
              <a:rect l="l" t="t" r="r" b="b"/>
              <a:pathLst>
                <a:path w="148590" h="1905">
                  <a:moveTo>
                    <a:pt x="0" y="0"/>
                  </a:moveTo>
                  <a:lnTo>
                    <a:pt x="57019" y="924"/>
                  </a:lnTo>
                  <a:lnTo>
                    <a:pt x="91466" y="1429"/>
                  </a:lnTo>
                  <a:lnTo>
                    <a:pt x="117237" y="1693"/>
                  </a:lnTo>
                  <a:lnTo>
                    <a:pt x="148229" y="1892"/>
                  </a:lnTo>
                </a:path>
              </a:pathLst>
            </a:custGeom>
            <a:ln w="3232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803548" y="3128804"/>
              <a:ext cx="102870" cy="1270"/>
            </a:xfrm>
            <a:custGeom>
              <a:avLst/>
              <a:gdLst/>
              <a:ahLst/>
              <a:cxnLst/>
              <a:rect l="l" t="t" r="r" b="b"/>
              <a:pathLst>
                <a:path w="102870" h="1269">
                  <a:moveTo>
                    <a:pt x="-15193" y="374"/>
                  </a:moveTo>
                  <a:lnTo>
                    <a:pt x="117876" y="374"/>
                  </a:lnTo>
                </a:path>
              </a:pathLst>
            </a:custGeom>
            <a:ln w="3113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06231" y="3126179"/>
              <a:ext cx="89535" cy="3175"/>
            </a:xfrm>
            <a:custGeom>
              <a:avLst/>
              <a:gdLst/>
              <a:ahLst/>
              <a:cxnLst/>
              <a:rect l="l" t="t" r="r" b="b"/>
              <a:pathLst>
                <a:path w="89534" h="3175">
                  <a:moveTo>
                    <a:pt x="0" y="2624"/>
                  </a:moveTo>
                  <a:lnTo>
                    <a:pt x="30480" y="2082"/>
                  </a:lnTo>
                  <a:lnTo>
                    <a:pt x="49951" y="1628"/>
                  </a:lnTo>
                  <a:lnTo>
                    <a:pt x="66793" y="1016"/>
                  </a:lnTo>
                  <a:lnTo>
                    <a:pt x="89385" y="0"/>
                  </a:lnTo>
                </a:path>
              </a:pathLst>
            </a:custGeom>
            <a:ln w="2880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95616" y="3122434"/>
              <a:ext cx="53975" cy="3810"/>
            </a:xfrm>
            <a:custGeom>
              <a:avLst/>
              <a:gdLst/>
              <a:ahLst/>
              <a:cxnLst/>
              <a:rect l="l" t="t" r="r" b="b"/>
              <a:pathLst>
                <a:path w="53975" h="3810">
                  <a:moveTo>
                    <a:pt x="0" y="3744"/>
                  </a:moveTo>
                  <a:lnTo>
                    <a:pt x="22029" y="2711"/>
                  </a:lnTo>
                  <a:lnTo>
                    <a:pt x="34932" y="1976"/>
                  </a:lnTo>
                  <a:lnTo>
                    <a:pt x="43715" y="1189"/>
                  </a:lnTo>
                  <a:lnTo>
                    <a:pt x="53382" y="0"/>
                  </a:lnTo>
                </a:path>
              </a:pathLst>
            </a:custGeom>
            <a:ln w="2871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48998" y="3118873"/>
              <a:ext cx="15875" cy="3810"/>
            </a:xfrm>
            <a:custGeom>
              <a:avLst/>
              <a:gdLst/>
              <a:ahLst/>
              <a:cxnLst/>
              <a:rect l="l" t="t" r="r" b="b"/>
              <a:pathLst>
                <a:path w="15875" h="3810">
                  <a:moveTo>
                    <a:pt x="0" y="3561"/>
                  </a:moveTo>
                  <a:lnTo>
                    <a:pt x="15702" y="1549"/>
                  </a:lnTo>
                  <a:lnTo>
                    <a:pt x="9242" y="0"/>
                  </a:lnTo>
                </a:path>
              </a:pathLst>
            </a:custGeom>
            <a:ln w="3039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033733" y="3116732"/>
              <a:ext cx="24765" cy="2540"/>
            </a:xfrm>
            <a:custGeom>
              <a:avLst/>
              <a:gdLst/>
              <a:ahLst/>
              <a:cxnLst/>
              <a:rect l="l" t="t" r="r" b="b"/>
              <a:pathLst>
                <a:path w="24765" h="2539">
                  <a:moveTo>
                    <a:pt x="24508" y="2141"/>
                  </a:moveTo>
                  <a:lnTo>
                    <a:pt x="18049" y="592"/>
                  </a:lnTo>
                  <a:lnTo>
                    <a:pt x="0" y="0"/>
                  </a:lnTo>
                </a:path>
              </a:pathLst>
            </a:custGeom>
            <a:ln w="330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780172" y="316157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770412" y="3157483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59" h="4444">
                  <a:moveTo>
                    <a:pt x="9759" y="4091"/>
                  </a:moveTo>
                  <a:lnTo>
                    <a:pt x="4201" y="1686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762302" y="3155796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4" h="1905">
                  <a:moveTo>
                    <a:pt x="8110" y="1686"/>
                  </a:moveTo>
                  <a:lnTo>
                    <a:pt x="3909" y="0"/>
                  </a:lnTo>
                  <a:lnTo>
                    <a:pt x="0" y="1596"/>
                  </a:lnTo>
                </a:path>
              </a:pathLst>
            </a:custGeom>
            <a:ln w="3458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756984" y="3157392"/>
              <a:ext cx="5715" cy="11430"/>
            </a:xfrm>
            <a:custGeom>
              <a:avLst/>
              <a:gdLst/>
              <a:ahLst/>
              <a:cxnLst/>
              <a:rect l="l" t="t" r="r" b="b"/>
              <a:pathLst>
                <a:path w="5715" h="11430">
                  <a:moveTo>
                    <a:pt x="5317" y="0"/>
                  </a:moveTo>
                  <a:lnTo>
                    <a:pt x="1407" y="1596"/>
                  </a:lnTo>
                  <a:lnTo>
                    <a:pt x="0" y="11274"/>
                  </a:lnTo>
                </a:path>
              </a:pathLst>
            </a:custGeom>
            <a:ln w="3438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756032" y="3168666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4">
                  <a:moveTo>
                    <a:pt x="952" y="0"/>
                  </a:moveTo>
                  <a:lnTo>
                    <a:pt x="173" y="5902"/>
                  </a:lnTo>
                  <a:lnTo>
                    <a:pt x="0" y="10925"/>
                  </a:lnTo>
                  <a:lnTo>
                    <a:pt x="509" y="17818"/>
                  </a:lnTo>
                  <a:lnTo>
                    <a:pt x="1778" y="29331"/>
                  </a:lnTo>
                </a:path>
              </a:pathLst>
            </a:custGeom>
            <a:ln w="3441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757811" y="3197998"/>
              <a:ext cx="22860" cy="149225"/>
            </a:xfrm>
            <a:custGeom>
              <a:avLst/>
              <a:gdLst/>
              <a:ahLst/>
              <a:cxnLst/>
              <a:rect l="l" t="t" r="r" b="b"/>
              <a:pathLst>
                <a:path w="22859" h="149225">
                  <a:moveTo>
                    <a:pt x="0" y="0"/>
                  </a:moveTo>
                  <a:lnTo>
                    <a:pt x="11518" y="74322"/>
                  </a:lnTo>
                  <a:lnTo>
                    <a:pt x="17730" y="114637"/>
                  </a:lnTo>
                  <a:lnTo>
                    <a:pt x="20773" y="134933"/>
                  </a:lnTo>
                  <a:lnTo>
                    <a:pt x="22780" y="149197"/>
                  </a:lnTo>
                </a:path>
              </a:pathLst>
            </a:custGeom>
            <a:ln w="3167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780592" y="3347195"/>
              <a:ext cx="4445" cy="33020"/>
            </a:xfrm>
            <a:custGeom>
              <a:avLst/>
              <a:gdLst/>
              <a:ahLst/>
              <a:cxnLst/>
              <a:rect l="l" t="t" r="r" b="b"/>
              <a:pathLst>
                <a:path w="4445" h="33020">
                  <a:moveTo>
                    <a:pt x="0" y="0"/>
                  </a:moveTo>
                  <a:lnTo>
                    <a:pt x="1711" y="12447"/>
                  </a:lnTo>
                  <a:lnTo>
                    <a:pt x="2684" y="20029"/>
                  </a:lnTo>
                  <a:lnTo>
                    <a:pt x="3280" y="25838"/>
                  </a:lnTo>
                  <a:lnTo>
                    <a:pt x="3861" y="32963"/>
                  </a:lnTo>
                </a:path>
              </a:pathLst>
            </a:custGeom>
            <a:ln w="3158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784453" y="3380159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70" h="14604">
                  <a:moveTo>
                    <a:pt x="0" y="0"/>
                  </a:moveTo>
                  <a:lnTo>
                    <a:pt x="925" y="11751"/>
                  </a:lnTo>
                  <a:lnTo>
                    <a:pt x="461" y="14592"/>
                  </a:lnTo>
                </a:path>
              </a:pathLst>
            </a:custGeom>
            <a:ln w="3235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621760" y="3657776"/>
            <a:ext cx="401161" cy="271656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8561043" y="3124532"/>
            <a:ext cx="95250" cy="68580"/>
            <a:chOff x="8561043" y="3124532"/>
            <a:chExt cx="95250" cy="68580"/>
          </a:xfrm>
        </p:grpSpPr>
        <p:sp>
          <p:nvSpPr>
            <p:cNvPr id="111" name="object 111"/>
            <p:cNvSpPr/>
            <p:nvPr/>
          </p:nvSpPr>
          <p:spPr>
            <a:xfrm>
              <a:off x="8583876" y="317526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583417" y="3165649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4" h="10160">
                  <a:moveTo>
                    <a:pt x="458" y="9612"/>
                  </a:moveTo>
                  <a:lnTo>
                    <a:pt x="458" y="3602"/>
                  </a:lnTo>
                  <a:lnTo>
                    <a:pt x="0" y="0"/>
                  </a:lnTo>
                </a:path>
              </a:pathLst>
            </a:custGeom>
            <a:ln w="3482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582273" y="3158424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19">
                  <a:moveTo>
                    <a:pt x="1144" y="7225"/>
                  </a:moveTo>
                  <a:lnTo>
                    <a:pt x="685" y="3623"/>
                  </a:lnTo>
                  <a:lnTo>
                    <a:pt x="0" y="0"/>
                  </a:lnTo>
                </a:path>
              </a:pathLst>
            </a:custGeom>
            <a:ln w="3461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79014" y="3147731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09" h="10794">
                  <a:moveTo>
                    <a:pt x="3258" y="10692"/>
                  </a:moveTo>
                  <a:lnTo>
                    <a:pt x="683" y="1553"/>
                  </a:lnTo>
                  <a:lnTo>
                    <a:pt x="0" y="0"/>
                  </a:lnTo>
                </a:path>
              </a:pathLst>
            </a:custGeom>
            <a:ln w="3448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578330" y="314553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683" y="2198"/>
                  </a:moveTo>
                  <a:lnTo>
                    <a:pt x="0" y="644"/>
                  </a:lnTo>
                  <a:lnTo>
                    <a:pt x="3681" y="0"/>
                  </a:lnTo>
                </a:path>
              </a:pathLst>
            </a:custGeom>
            <a:ln w="345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82012" y="3141770"/>
              <a:ext cx="57150" cy="3810"/>
            </a:xfrm>
            <a:custGeom>
              <a:avLst/>
              <a:gdLst/>
              <a:ahLst/>
              <a:cxnLst/>
              <a:rect l="l" t="t" r="r" b="b"/>
              <a:pathLst>
                <a:path w="57150" h="3810">
                  <a:moveTo>
                    <a:pt x="0" y="3762"/>
                  </a:moveTo>
                  <a:lnTo>
                    <a:pt x="18858" y="2494"/>
                  </a:lnTo>
                  <a:lnTo>
                    <a:pt x="31084" y="1679"/>
                  </a:lnTo>
                  <a:lnTo>
                    <a:pt x="42023" y="965"/>
                  </a:lnTo>
                  <a:lnTo>
                    <a:pt x="57020" y="0"/>
                  </a:lnTo>
                </a:path>
              </a:pathLst>
            </a:custGeom>
            <a:ln w="3447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693619" y="5157337"/>
            <a:ext cx="53975" cy="42545"/>
            <a:chOff x="1693619" y="5157337"/>
            <a:chExt cx="53975" cy="42545"/>
          </a:xfrm>
        </p:grpSpPr>
        <p:sp>
          <p:nvSpPr>
            <p:cNvPr id="118" name="object 118"/>
            <p:cNvSpPr/>
            <p:nvPr/>
          </p:nvSpPr>
          <p:spPr>
            <a:xfrm>
              <a:off x="1729526" y="51748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921" y="172"/>
                  </a:lnTo>
                </a:path>
              </a:pathLst>
            </a:custGeom>
            <a:ln w="3526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719140" y="5175144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4" h="5079">
                  <a:moveTo>
                    <a:pt x="10385" y="0"/>
                  </a:moveTo>
                  <a:lnTo>
                    <a:pt x="3510" y="3264"/>
                  </a:lnTo>
                  <a:lnTo>
                    <a:pt x="0" y="4662"/>
                  </a:lnTo>
                </a:path>
              </a:pathLst>
            </a:custGeom>
            <a:ln w="3485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11057" y="5179807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39">
                  <a:moveTo>
                    <a:pt x="8082" y="0"/>
                  </a:moveTo>
                  <a:lnTo>
                    <a:pt x="280" y="2355"/>
                  </a:lnTo>
                  <a:lnTo>
                    <a:pt x="0" y="2067"/>
                  </a:lnTo>
                </a:path>
              </a:pathLst>
            </a:custGeom>
            <a:ln w="3447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11057" y="517995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0" y="1917"/>
                  </a:moveTo>
                  <a:lnTo>
                    <a:pt x="1380" y="386"/>
                  </a:lnTo>
                  <a:lnTo>
                    <a:pt x="2569" y="0"/>
                  </a:lnTo>
                </a:path>
              </a:pathLst>
            </a:custGeom>
            <a:ln w="3487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" name="object 12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00692" y="5334329"/>
            <a:ext cx="81505" cy="67339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1930927" y="5344822"/>
            <a:ext cx="44450" cy="67945"/>
            <a:chOff x="1930927" y="5344822"/>
            <a:chExt cx="44450" cy="67945"/>
          </a:xfrm>
        </p:grpSpPr>
        <p:sp>
          <p:nvSpPr>
            <p:cNvPr id="124" name="object 124"/>
            <p:cNvSpPr/>
            <p:nvPr/>
          </p:nvSpPr>
          <p:spPr>
            <a:xfrm>
              <a:off x="1948390" y="5392764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0" y="1949"/>
                  </a:moveTo>
                  <a:lnTo>
                    <a:pt x="229" y="97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948849" y="5361985"/>
              <a:ext cx="8890" cy="31115"/>
            </a:xfrm>
            <a:custGeom>
              <a:avLst/>
              <a:gdLst/>
              <a:ahLst/>
              <a:cxnLst/>
              <a:rect l="l" t="t" r="r" b="b"/>
              <a:pathLst>
                <a:path w="8889" h="31114">
                  <a:moveTo>
                    <a:pt x="0" y="30778"/>
                  </a:moveTo>
                  <a:lnTo>
                    <a:pt x="4063" y="16396"/>
                  </a:lnTo>
                  <a:lnTo>
                    <a:pt x="6332" y="8395"/>
                  </a:lnTo>
                  <a:lnTo>
                    <a:pt x="7630" y="3892"/>
                  </a:lnTo>
                  <a:lnTo>
                    <a:pt x="8779" y="0"/>
                  </a:lnTo>
                </a:path>
              </a:pathLst>
            </a:custGeom>
            <a:ln w="343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6" name="object 12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661155" y="5224180"/>
            <a:ext cx="412213" cy="21426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70234" y="5122258"/>
            <a:ext cx="127317" cy="473054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3429790" y="5241711"/>
            <a:ext cx="169545" cy="443865"/>
            <a:chOff x="3429790" y="5241711"/>
            <a:chExt cx="169545" cy="443865"/>
          </a:xfrm>
        </p:grpSpPr>
        <p:sp>
          <p:nvSpPr>
            <p:cNvPr id="129" name="object 129"/>
            <p:cNvSpPr/>
            <p:nvPr/>
          </p:nvSpPr>
          <p:spPr>
            <a:xfrm>
              <a:off x="3465629" y="52749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29"/>
                  </a:moveTo>
                  <a:lnTo>
                    <a:pt x="17806" y="229"/>
                  </a:lnTo>
                </a:path>
              </a:pathLst>
            </a:custGeom>
            <a:ln w="35383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457302" y="5264044"/>
              <a:ext cx="8890" cy="11430"/>
            </a:xfrm>
            <a:custGeom>
              <a:avLst/>
              <a:gdLst/>
              <a:ahLst/>
              <a:cxnLst/>
              <a:rect l="l" t="t" r="r" b="b"/>
              <a:pathLst>
                <a:path w="8889" h="11429">
                  <a:moveTo>
                    <a:pt x="8326" y="10872"/>
                  </a:moveTo>
                  <a:lnTo>
                    <a:pt x="3227" y="3767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51365" y="5260275"/>
              <a:ext cx="6350" cy="3810"/>
            </a:xfrm>
            <a:custGeom>
              <a:avLst/>
              <a:gdLst/>
              <a:ahLst/>
              <a:cxnLst/>
              <a:rect l="l" t="t" r="r" b="b"/>
              <a:pathLst>
                <a:path w="6350" h="3810">
                  <a:moveTo>
                    <a:pt x="5937" y="3768"/>
                  </a:moveTo>
                  <a:lnTo>
                    <a:pt x="2709" y="0"/>
                  </a:lnTo>
                  <a:lnTo>
                    <a:pt x="0" y="2642"/>
                  </a:lnTo>
                </a:path>
              </a:pathLst>
            </a:custGeom>
            <a:ln w="3443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47747" y="5262918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5">
                  <a:moveTo>
                    <a:pt x="3617" y="0"/>
                  </a:moveTo>
                  <a:lnTo>
                    <a:pt x="908" y="2642"/>
                  </a:lnTo>
                  <a:lnTo>
                    <a:pt x="0" y="17061"/>
                  </a:lnTo>
                </a:path>
              </a:pathLst>
            </a:custGeom>
            <a:ln w="3432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447026" y="5279980"/>
              <a:ext cx="1270" cy="42545"/>
            </a:xfrm>
            <a:custGeom>
              <a:avLst/>
              <a:gdLst/>
              <a:ahLst/>
              <a:cxnLst/>
              <a:rect l="l" t="t" r="r" b="b"/>
              <a:pathLst>
                <a:path w="1270" h="42545">
                  <a:moveTo>
                    <a:pt x="360" y="-17235"/>
                  </a:moveTo>
                  <a:lnTo>
                    <a:pt x="360" y="59498"/>
                  </a:lnTo>
                </a:path>
              </a:pathLst>
            </a:custGeom>
            <a:ln w="3519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447427" y="5322243"/>
              <a:ext cx="6985" cy="243204"/>
            </a:xfrm>
            <a:custGeom>
              <a:avLst/>
              <a:gdLst/>
              <a:ahLst/>
              <a:cxnLst/>
              <a:rect l="l" t="t" r="r" b="b"/>
              <a:pathLst>
                <a:path w="6985" h="243204">
                  <a:moveTo>
                    <a:pt x="0" y="0"/>
                  </a:moveTo>
                  <a:lnTo>
                    <a:pt x="3186" y="116927"/>
                  </a:lnTo>
                  <a:lnTo>
                    <a:pt x="4965" y="181232"/>
                  </a:lnTo>
                  <a:lnTo>
                    <a:pt x="5980" y="215714"/>
                  </a:lnTo>
                  <a:lnTo>
                    <a:pt x="6875" y="243168"/>
                  </a:lnTo>
                </a:path>
              </a:pathLst>
            </a:custGeom>
            <a:ln w="3013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454303" y="5565412"/>
              <a:ext cx="4445" cy="69850"/>
            </a:xfrm>
            <a:custGeom>
              <a:avLst/>
              <a:gdLst/>
              <a:ahLst/>
              <a:cxnLst/>
              <a:rect l="l" t="t" r="r" b="b"/>
              <a:pathLst>
                <a:path w="4445" h="69850">
                  <a:moveTo>
                    <a:pt x="0" y="0"/>
                  </a:moveTo>
                  <a:lnTo>
                    <a:pt x="848" y="24742"/>
                  </a:lnTo>
                  <a:lnTo>
                    <a:pt x="1532" y="40240"/>
                  </a:lnTo>
                  <a:lnTo>
                    <a:pt x="2414" y="53019"/>
                  </a:lnTo>
                  <a:lnTo>
                    <a:pt x="3855" y="69602"/>
                  </a:lnTo>
                </a:path>
              </a:pathLst>
            </a:custGeom>
            <a:ln w="2931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458158" y="5635015"/>
              <a:ext cx="7620" cy="35560"/>
            </a:xfrm>
            <a:custGeom>
              <a:avLst/>
              <a:gdLst/>
              <a:ahLst/>
              <a:cxnLst/>
              <a:rect l="l" t="t" r="r" b="b"/>
              <a:pathLst>
                <a:path w="7620" h="35560">
                  <a:moveTo>
                    <a:pt x="0" y="0"/>
                  </a:moveTo>
                  <a:lnTo>
                    <a:pt x="1490" y="16045"/>
                  </a:lnTo>
                  <a:lnTo>
                    <a:pt x="2719" y="25055"/>
                  </a:lnTo>
                  <a:lnTo>
                    <a:pt x="4346" y="30324"/>
                  </a:lnTo>
                  <a:lnTo>
                    <a:pt x="7030" y="35148"/>
                  </a:lnTo>
                </a:path>
              </a:pathLst>
            </a:custGeom>
            <a:ln w="298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55021" y="5241711"/>
              <a:ext cx="144194" cy="160727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691442" y="5230256"/>
            <a:ext cx="225852" cy="228080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4020815" y="5145544"/>
            <a:ext cx="471805" cy="530225"/>
            <a:chOff x="4020815" y="5145544"/>
            <a:chExt cx="471805" cy="530225"/>
          </a:xfrm>
        </p:grpSpPr>
        <p:pic>
          <p:nvPicPr>
            <p:cNvPr id="140" name="object 14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20815" y="5282432"/>
              <a:ext cx="279598" cy="39304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08063" y="5145544"/>
              <a:ext cx="184236" cy="464965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4853574" y="5225255"/>
            <a:ext cx="308610" cy="57150"/>
            <a:chOff x="4853574" y="5225255"/>
            <a:chExt cx="308610" cy="57150"/>
          </a:xfrm>
        </p:grpSpPr>
        <p:sp>
          <p:nvSpPr>
            <p:cNvPr id="143" name="object 143"/>
            <p:cNvSpPr/>
            <p:nvPr/>
          </p:nvSpPr>
          <p:spPr>
            <a:xfrm>
              <a:off x="4874905" y="5263261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573" y="1606"/>
                  </a:moveTo>
                  <a:lnTo>
                    <a:pt x="286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871418" y="5252967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5">
                  <a:moveTo>
                    <a:pt x="3487" y="10294"/>
                  </a:moveTo>
                  <a:lnTo>
                    <a:pt x="570" y="2859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870848" y="524815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70" y="4814"/>
                  </a:moveTo>
                  <a:lnTo>
                    <a:pt x="0" y="1954"/>
                  </a:lnTo>
                  <a:lnTo>
                    <a:pt x="5210" y="0"/>
                  </a:lnTo>
                </a:path>
              </a:pathLst>
            </a:custGeom>
            <a:ln w="3454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76058" y="5245566"/>
              <a:ext cx="20955" cy="3175"/>
            </a:xfrm>
            <a:custGeom>
              <a:avLst/>
              <a:gdLst/>
              <a:ahLst/>
              <a:cxnLst/>
              <a:rect l="l" t="t" r="r" b="b"/>
              <a:pathLst>
                <a:path w="20954" h="3175">
                  <a:moveTo>
                    <a:pt x="0" y="2585"/>
                  </a:moveTo>
                  <a:lnTo>
                    <a:pt x="5210" y="630"/>
                  </a:lnTo>
                  <a:lnTo>
                    <a:pt x="20721" y="0"/>
                  </a:lnTo>
                </a:path>
              </a:pathLst>
            </a:custGeom>
            <a:ln w="345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96780" y="5241505"/>
              <a:ext cx="219075" cy="4445"/>
            </a:xfrm>
            <a:custGeom>
              <a:avLst/>
              <a:gdLst/>
              <a:ahLst/>
              <a:cxnLst/>
              <a:rect l="l" t="t" r="r" b="b"/>
              <a:pathLst>
                <a:path w="219075" h="4445">
                  <a:moveTo>
                    <a:pt x="0" y="4061"/>
                  </a:moveTo>
                  <a:lnTo>
                    <a:pt x="115194" y="2038"/>
                  </a:lnTo>
                  <a:lnTo>
                    <a:pt x="176380" y="940"/>
                  </a:lnTo>
                  <a:lnTo>
                    <a:pt x="204065" y="388"/>
                  </a:lnTo>
                  <a:lnTo>
                    <a:pt x="218759" y="0"/>
                  </a:lnTo>
                </a:path>
              </a:pathLst>
            </a:custGeom>
            <a:ln w="3087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115539" y="5240927"/>
              <a:ext cx="25400" cy="635"/>
            </a:xfrm>
            <a:custGeom>
              <a:avLst/>
              <a:gdLst/>
              <a:ahLst/>
              <a:cxnLst/>
              <a:rect l="l" t="t" r="r" b="b"/>
              <a:pathLst>
                <a:path w="25400" h="635">
                  <a:moveTo>
                    <a:pt x="0" y="577"/>
                  </a:moveTo>
                  <a:lnTo>
                    <a:pt x="20045" y="0"/>
                  </a:lnTo>
                  <a:lnTo>
                    <a:pt x="24929" y="587"/>
                  </a:lnTo>
                </a:path>
              </a:pathLst>
            </a:custGeom>
            <a:ln w="3122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136735" y="5241515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3733" y="0"/>
                  </a:moveTo>
                  <a:lnTo>
                    <a:pt x="8616" y="588"/>
                  </a:lnTo>
                  <a:lnTo>
                    <a:pt x="0" y="2783"/>
                  </a:lnTo>
                </a:path>
              </a:pathLst>
            </a:custGeom>
            <a:ln w="3251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111727" y="5244298"/>
              <a:ext cx="25400" cy="5715"/>
            </a:xfrm>
            <a:custGeom>
              <a:avLst/>
              <a:gdLst/>
              <a:ahLst/>
              <a:cxnLst/>
              <a:rect l="l" t="t" r="r" b="b"/>
              <a:pathLst>
                <a:path w="25400" h="5714">
                  <a:moveTo>
                    <a:pt x="25007" y="0"/>
                  </a:moveTo>
                  <a:lnTo>
                    <a:pt x="19769" y="1320"/>
                  </a:lnTo>
                  <a:lnTo>
                    <a:pt x="15418" y="2323"/>
                  </a:lnTo>
                  <a:lnTo>
                    <a:pt x="9610" y="3517"/>
                  </a:lnTo>
                  <a:lnTo>
                    <a:pt x="0" y="5408"/>
                  </a:lnTo>
                </a:path>
              </a:pathLst>
            </a:custGeom>
            <a:ln w="3433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4832405" y="5360158"/>
            <a:ext cx="337185" cy="41910"/>
            <a:chOff x="4832405" y="5360158"/>
            <a:chExt cx="337185" cy="41910"/>
          </a:xfrm>
        </p:grpSpPr>
        <p:sp>
          <p:nvSpPr>
            <p:cNvPr id="152" name="object 152"/>
            <p:cNvSpPr/>
            <p:nvPr/>
          </p:nvSpPr>
          <p:spPr>
            <a:xfrm>
              <a:off x="4861406" y="5378952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2063" y="0"/>
                  </a:moveTo>
                  <a:lnTo>
                    <a:pt x="1032" y="229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851602" y="537941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804" y="0"/>
                  </a:moveTo>
                  <a:lnTo>
                    <a:pt x="1915" y="2058"/>
                  </a:lnTo>
                  <a:lnTo>
                    <a:pt x="0" y="2801"/>
                  </a:lnTo>
                </a:path>
              </a:pathLst>
            </a:custGeom>
            <a:ln w="3467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849686" y="538221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15" y="0"/>
                  </a:moveTo>
                  <a:lnTo>
                    <a:pt x="0" y="744"/>
                  </a:lnTo>
                  <a:lnTo>
                    <a:pt x="2542" y="1229"/>
                  </a:lnTo>
                </a:path>
              </a:pathLst>
            </a:custGeom>
            <a:ln w="3456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852229" y="5383441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0" y="0"/>
                  </a:moveTo>
                  <a:lnTo>
                    <a:pt x="2542" y="485"/>
                  </a:lnTo>
                  <a:lnTo>
                    <a:pt x="12150" y="679"/>
                  </a:lnTo>
                </a:path>
              </a:pathLst>
            </a:custGeom>
            <a:ln w="3467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864379" y="5384121"/>
              <a:ext cx="73025" cy="1270"/>
            </a:xfrm>
            <a:custGeom>
              <a:avLst/>
              <a:gdLst/>
              <a:ahLst/>
              <a:cxnLst/>
              <a:rect l="l" t="t" r="r" b="b"/>
              <a:pathLst>
                <a:path w="73025" h="1270">
                  <a:moveTo>
                    <a:pt x="-16885" y="376"/>
                  </a:moveTo>
                  <a:lnTo>
                    <a:pt x="89446" y="376"/>
                  </a:lnTo>
                </a:path>
              </a:pathLst>
            </a:custGeom>
            <a:ln w="3452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936939" y="5384634"/>
              <a:ext cx="58419" cy="635"/>
            </a:xfrm>
            <a:custGeom>
              <a:avLst/>
              <a:gdLst/>
              <a:ahLst/>
              <a:cxnLst/>
              <a:rect l="l" t="t" r="r" b="b"/>
              <a:pathLst>
                <a:path w="58420" h="635">
                  <a:moveTo>
                    <a:pt x="-16368" y="160"/>
                  </a:moveTo>
                  <a:lnTo>
                    <a:pt x="74353" y="160"/>
                  </a:lnTo>
                </a:path>
              </a:pathLst>
            </a:custGeom>
            <a:ln w="3305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994925" y="5383225"/>
              <a:ext cx="62230" cy="1905"/>
            </a:xfrm>
            <a:custGeom>
              <a:avLst/>
              <a:gdLst/>
              <a:ahLst/>
              <a:cxnLst/>
              <a:rect l="l" t="t" r="r" b="b"/>
              <a:pathLst>
                <a:path w="62229" h="1904">
                  <a:moveTo>
                    <a:pt x="0" y="1409"/>
                  </a:moveTo>
                  <a:lnTo>
                    <a:pt x="18690" y="1169"/>
                  </a:lnTo>
                  <a:lnTo>
                    <a:pt x="31357" y="942"/>
                  </a:lnTo>
                  <a:lnTo>
                    <a:pt x="43791" y="597"/>
                  </a:lnTo>
                  <a:lnTo>
                    <a:pt x="61785" y="0"/>
                  </a:lnTo>
                </a:path>
              </a:pathLst>
            </a:custGeom>
            <a:ln w="3174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56710" y="5381029"/>
              <a:ext cx="52705" cy="2540"/>
            </a:xfrm>
            <a:custGeom>
              <a:avLst/>
              <a:gdLst/>
              <a:ahLst/>
              <a:cxnLst/>
              <a:rect l="l" t="t" r="r" b="b"/>
              <a:pathLst>
                <a:path w="52704" h="2539">
                  <a:moveTo>
                    <a:pt x="0" y="2195"/>
                  </a:moveTo>
                  <a:lnTo>
                    <a:pt x="17842" y="1586"/>
                  </a:lnTo>
                  <a:lnTo>
                    <a:pt x="29218" y="1154"/>
                  </a:lnTo>
                  <a:lnTo>
                    <a:pt x="39011" y="694"/>
                  </a:lnTo>
                  <a:lnTo>
                    <a:pt x="52106" y="0"/>
                  </a:lnTo>
                </a:path>
              </a:pathLst>
            </a:custGeom>
            <a:ln w="31143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108817" y="5378958"/>
              <a:ext cx="32384" cy="2540"/>
            </a:xfrm>
            <a:custGeom>
              <a:avLst/>
              <a:gdLst/>
              <a:ahLst/>
              <a:cxnLst/>
              <a:rect l="l" t="t" r="r" b="b"/>
              <a:pathLst>
                <a:path w="32385" h="2539">
                  <a:moveTo>
                    <a:pt x="0" y="2071"/>
                  </a:moveTo>
                  <a:lnTo>
                    <a:pt x="12786" y="1378"/>
                  </a:lnTo>
                  <a:lnTo>
                    <a:pt x="20418" y="932"/>
                  </a:lnTo>
                  <a:lnTo>
                    <a:pt x="25929" y="537"/>
                  </a:lnTo>
                  <a:lnTo>
                    <a:pt x="32352" y="0"/>
                  </a:lnTo>
                </a:path>
              </a:pathLst>
            </a:custGeom>
            <a:ln w="3129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141169" y="5377588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0" y="1370"/>
                  </a:moveTo>
                  <a:lnTo>
                    <a:pt x="10519" y="472"/>
                  </a:lnTo>
                  <a:lnTo>
                    <a:pt x="10798" y="0"/>
                  </a:lnTo>
                </a:path>
              </a:pathLst>
            </a:custGeom>
            <a:ln w="3230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122802" y="5377588"/>
              <a:ext cx="29209" cy="3175"/>
            </a:xfrm>
            <a:custGeom>
              <a:avLst/>
              <a:gdLst/>
              <a:ahLst/>
              <a:cxnLst/>
              <a:rect l="l" t="t" r="r" b="b"/>
              <a:pathLst>
                <a:path w="29210" h="3175">
                  <a:moveTo>
                    <a:pt x="29165" y="0"/>
                  </a:moveTo>
                  <a:lnTo>
                    <a:pt x="19266" y="702"/>
                  </a:lnTo>
                  <a:lnTo>
                    <a:pt x="12929" y="1216"/>
                  </a:lnTo>
                  <a:lnTo>
                    <a:pt x="7418" y="1794"/>
                  </a:lnTo>
                  <a:lnTo>
                    <a:pt x="0" y="2688"/>
                  </a:lnTo>
                </a:path>
              </a:pathLst>
            </a:custGeom>
            <a:ln w="3485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3" name="object 1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893615" y="5468337"/>
            <a:ext cx="339292" cy="65893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35986" y="5287646"/>
            <a:ext cx="316075" cy="150586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146040" y="5248106"/>
            <a:ext cx="192198" cy="461081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698721" y="5182889"/>
            <a:ext cx="220205" cy="24931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268278" y="5259603"/>
            <a:ext cx="401587" cy="194421"/>
          </a:xfrm>
          <a:prstGeom prst="rect">
            <a:avLst/>
          </a:prstGeom>
        </p:spPr>
      </p:pic>
      <p:grpSp>
        <p:nvGrpSpPr>
          <p:cNvPr id="168" name="object 168"/>
          <p:cNvGrpSpPr/>
          <p:nvPr/>
        </p:nvGrpSpPr>
        <p:grpSpPr>
          <a:xfrm>
            <a:off x="7822572" y="5248062"/>
            <a:ext cx="320040" cy="531495"/>
            <a:chOff x="7822572" y="5248062"/>
            <a:chExt cx="320040" cy="531495"/>
          </a:xfrm>
        </p:grpSpPr>
        <p:sp>
          <p:nvSpPr>
            <p:cNvPr id="169" name="object 169"/>
            <p:cNvSpPr/>
            <p:nvPr/>
          </p:nvSpPr>
          <p:spPr>
            <a:xfrm>
              <a:off x="7990952" y="534328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0952" y="5318610"/>
              <a:ext cx="635" cy="24765"/>
            </a:xfrm>
            <a:custGeom>
              <a:avLst/>
              <a:gdLst/>
              <a:ahLst/>
              <a:cxnLst/>
              <a:rect l="l" t="t" r="r" b="b"/>
              <a:pathLst>
                <a:path w="634" h="24764">
                  <a:moveTo>
                    <a:pt x="229" y="-17393"/>
                  </a:moveTo>
                  <a:lnTo>
                    <a:pt x="229" y="42063"/>
                  </a:lnTo>
                </a:path>
              </a:pathLst>
            </a:custGeom>
            <a:ln w="35246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985965" y="5295436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5043" y="23173"/>
                  </a:moveTo>
                  <a:lnTo>
                    <a:pt x="4640" y="12136"/>
                  </a:lnTo>
                  <a:lnTo>
                    <a:pt x="0" y="0"/>
                  </a:lnTo>
                </a:path>
              </a:pathLst>
            </a:custGeom>
            <a:ln w="3417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970956" y="5274267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40" h="21589">
                  <a:moveTo>
                    <a:pt x="15009" y="21168"/>
                  </a:moveTo>
                  <a:lnTo>
                    <a:pt x="12164" y="14011"/>
                  </a:lnTo>
                  <a:lnTo>
                    <a:pt x="9652" y="9420"/>
                  </a:lnTo>
                  <a:lnTo>
                    <a:pt x="6067" y="5411"/>
                  </a:lnTo>
                  <a:lnTo>
                    <a:pt x="0" y="0"/>
                  </a:lnTo>
                </a:path>
              </a:pathLst>
            </a:custGeom>
            <a:ln w="3359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944731" y="5264798"/>
              <a:ext cx="26670" cy="9525"/>
            </a:xfrm>
            <a:custGeom>
              <a:avLst/>
              <a:gdLst/>
              <a:ahLst/>
              <a:cxnLst/>
              <a:rect l="l" t="t" r="r" b="b"/>
              <a:pathLst>
                <a:path w="26670" h="9525">
                  <a:moveTo>
                    <a:pt x="26224" y="9469"/>
                  </a:moveTo>
                  <a:lnTo>
                    <a:pt x="19982" y="4241"/>
                  </a:lnTo>
                  <a:lnTo>
                    <a:pt x="15169" y="1512"/>
                  </a:lnTo>
                  <a:lnTo>
                    <a:pt x="9328" y="394"/>
                  </a:lnTo>
                  <a:lnTo>
                    <a:pt x="0" y="0"/>
                  </a:lnTo>
                </a:path>
              </a:pathLst>
            </a:custGeom>
            <a:ln w="3336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910375" y="5264700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60">
                  <a:moveTo>
                    <a:pt x="34356" y="97"/>
                  </a:moveTo>
                  <a:lnTo>
                    <a:pt x="24900" y="0"/>
                  </a:lnTo>
                  <a:lnTo>
                    <a:pt x="18169" y="956"/>
                  </a:lnTo>
                  <a:lnTo>
                    <a:pt x="10943" y="3855"/>
                  </a:lnTo>
                  <a:lnTo>
                    <a:pt x="0" y="9588"/>
                  </a:lnTo>
                </a:path>
              </a:pathLst>
            </a:custGeom>
            <a:ln w="3327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75278" y="5274288"/>
              <a:ext cx="35560" cy="28575"/>
            </a:xfrm>
            <a:custGeom>
              <a:avLst/>
              <a:gdLst/>
              <a:ahLst/>
              <a:cxnLst/>
              <a:rect l="l" t="t" r="r" b="b"/>
              <a:pathLst>
                <a:path w="35559" h="28575">
                  <a:moveTo>
                    <a:pt x="35096" y="0"/>
                  </a:moveTo>
                  <a:lnTo>
                    <a:pt x="24141" y="6022"/>
                  </a:lnTo>
                  <a:lnTo>
                    <a:pt x="16833" y="10949"/>
                  </a:lnTo>
                  <a:lnTo>
                    <a:pt x="9883" y="17408"/>
                  </a:lnTo>
                  <a:lnTo>
                    <a:pt x="0" y="28026"/>
                  </a:lnTo>
                </a:path>
              </a:pathLst>
            </a:custGeom>
            <a:ln w="3302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848436" y="5302315"/>
              <a:ext cx="27305" cy="38735"/>
            </a:xfrm>
            <a:custGeom>
              <a:avLst/>
              <a:gdLst/>
              <a:ahLst/>
              <a:cxnLst/>
              <a:rect l="l" t="t" r="r" b="b"/>
              <a:pathLst>
                <a:path w="27304" h="38735">
                  <a:moveTo>
                    <a:pt x="26842" y="0"/>
                  </a:moveTo>
                  <a:lnTo>
                    <a:pt x="17088" y="10780"/>
                  </a:lnTo>
                  <a:lnTo>
                    <a:pt x="11040" y="18370"/>
                  </a:lnTo>
                  <a:lnTo>
                    <a:pt x="6183" y="26369"/>
                  </a:lnTo>
                  <a:lnTo>
                    <a:pt x="0" y="38372"/>
                  </a:lnTo>
                </a:path>
              </a:pathLst>
            </a:custGeom>
            <a:ln w="3240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838561" y="5340688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59" h="36195">
                  <a:moveTo>
                    <a:pt x="9875" y="0"/>
                  </a:moveTo>
                  <a:lnTo>
                    <a:pt x="3958" y="11963"/>
                  </a:lnTo>
                  <a:lnTo>
                    <a:pt x="971" y="19677"/>
                  </a:lnTo>
                  <a:lnTo>
                    <a:pt x="0" y="26498"/>
                  </a:lnTo>
                  <a:lnTo>
                    <a:pt x="130" y="35778"/>
                  </a:lnTo>
                </a:path>
              </a:pathLst>
            </a:custGeom>
            <a:ln w="3197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838692" y="5376467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5" h="22225">
                  <a:moveTo>
                    <a:pt x="0" y="0"/>
                  </a:moveTo>
                  <a:lnTo>
                    <a:pt x="503" y="15504"/>
                  </a:lnTo>
                  <a:lnTo>
                    <a:pt x="11924" y="22156"/>
                  </a:lnTo>
                </a:path>
              </a:pathLst>
            </a:custGeom>
            <a:ln w="3219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850616" y="5398623"/>
              <a:ext cx="29209" cy="5715"/>
            </a:xfrm>
            <a:custGeom>
              <a:avLst/>
              <a:gdLst/>
              <a:ahLst/>
              <a:cxnLst/>
              <a:rect l="l" t="t" r="r" b="b"/>
              <a:pathLst>
                <a:path w="29209" h="5714">
                  <a:moveTo>
                    <a:pt x="0" y="0"/>
                  </a:moveTo>
                  <a:lnTo>
                    <a:pt x="6876" y="3810"/>
                  </a:lnTo>
                  <a:lnTo>
                    <a:pt x="12181" y="5533"/>
                  </a:lnTo>
                  <a:lnTo>
                    <a:pt x="18623" y="5574"/>
                  </a:lnTo>
                  <a:lnTo>
                    <a:pt x="28914" y="4341"/>
                  </a:lnTo>
                </a:path>
              </a:pathLst>
            </a:custGeom>
            <a:ln w="33063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879531" y="5392625"/>
              <a:ext cx="34925" cy="10795"/>
            </a:xfrm>
            <a:custGeom>
              <a:avLst/>
              <a:gdLst/>
              <a:ahLst/>
              <a:cxnLst/>
              <a:rect l="l" t="t" r="r" b="b"/>
              <a:pathLst>
                <a:path w="34925" h="10795">
                  <a:moveTo>
                    <a:pt x="0" y="10339"/>
                  </a:moveTo>
                  <a:lnTo>
                    <a:pt x="10384" y="8877"/>
                  </a:lnTo>
                  <a:lnTo>
                    <a:pt x="17484" y="7313"/>
                  </a:lnTo>
                  <a:lnTo>
                    <a:pt x="24573" y="4676"/>
                  </a:lnTo>
                  <a:lnTo>
                    <a:pt x="34926" y="0"/>
                  </a:lnTo>
                </a:path>
              </a:pathLst>
            </a:custGeom>
            <a:ln w="33338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914457" y="5375881"/>
              <a:ext cx="30480" cy="17145"/>
            </a:xfrm>
            <a:custGeom>
              <a:avLst/>
              <a:gdLst/>
              <a:ahLst/>
              <a:cxnLst/>
              <a:rect l="l" t="t" r="r" b="b"/>
              <a:pathLst>
                <a:path w="30479" h="17145">
                  <a:moveTo>
                    <a:pt x="0" y="16744"/>
                  </a:moveTo>
                  <a:lnTo>
                    <a:pt x="10275" y="11968"/>
                  </a:lnTo>
                  <a:lnTo>
                    <a:pt x="16822" y="8631"/>
                  </a:lnTo>
                  <a:lnTo>
                    <a:pt x="22451" y="5165"/>
                  </a:lnTo>
                  <a:lnTo>
                    <a:pt x="29970" y="0"/>
                  </a:lnTo>
                </a:path>
              </a:pathLst>
            </a:custGeom>
            <a:ln w="3280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944428" y="5363940"/>
              <a:ext cx="19685" cy="12065"/>
            </a:xfrm>
            <a:custGeom>
              <a:avLst/>
              <a:gdLst/>
              <a:ahLst/>
              <a:cxnLst/>
              <a:rect l="l" t="t" r="r" b="b"/>
              <a:pathLst>
                <a:path w="19684" h="12064">
                  <a:moveTo>
                    <a:pt x="0" y="11940"/>
                  </a:moveTo>
                  <a:lnTo>
                    <a:pt x="12534" y="3223"/>
                  </a:lnTo>
                  <a:lnTo>
                    <a:pt x="19232" y="0"/>
                  </a:lnTo>
                </a:path>
              </a:pathLst>
            </a:custGeom>
            <a:ln w="32621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963661" y="5360717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4" h="6985">
                  <a:moveTo>
                    <a:pt x="0" y="3223"/>
                  </a:moveTo>
                  <a:lnTo>
                    <a:pt x="6697" y="0"/>
                  </a:lnTo>
                  <a:lnTo>
                    <a:pt x="8138" y="6517"/>
                  </a:lnTo>
                </a:path>
              </a:pathLst>
            </a:custGeom>
            <a:ln w="3309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970202" y="5367235"/>
              <a:ext cx="3175" cy="25400"/>
            </a:xfrm>
            <a:custGeom>
              <a:avLst/>
              <a:gdLst/>
              <a:ahLst/>
              <a:cxnLst/>
              <a:rect l="l" t="t" r="r" b="b"/>
              <a:pathLst>
                <a:path w="3175" h="25400">
                  <a:moveTo>
                    <a:pt x="1596" y="0"/>
                  </a:moveTo>
                  <a:lnTo>
                    <a:pt x="3037" y="6517"/>
                  </a:lnTo>
                  <a:lnTo>
                    <a:pt x="0" y="24885"/>
                  </a:lnTo>
                </a:path>
              </a:pathLst>
            </a:custGeom>
            <a:ln w="34033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960184" y="5392120"/>
              <a:ext cx="10160" cy="48260"/>
            </a:xfrm>
            <a:custGeom>
              <a:avLst/>
              <a:gdLst/>
              <a:ahLst/>
              <a:cxnLst/>
              <a:rect l="l" t="t" r="r" b="b"/>
              <a:pathLst>
                <a:path w="10159" h="48260">
                  <a:moveTo>
                    <a:pt x="10017" y="0"/>
                  </a:moveTo>
                  <a:lnTo>
                    <a:pt x="8152" y="11084"/>
                  </a:lnTo>
                  <a:lnTo>
                    <a:pt x="6487" y="19786"/>
                  </a:lnTo>
                  <a:lnTo>
                    <a:pt x="4082" y="30615"/>
                  </a:lnTo>
                  <a:lnTo>
                    <a:pt x="0" y="48077"/>
                  </a:lnTo>
                </a:path>
              </a:pathLst>
            </a:custGeom>
            <a:ln w="3412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943322" y="5440198"/>
              <a:ext cx="17145" cy="67945"/>
            </a:xfrm>
            <a:custGeom>
              <a:avLst/>
              <a:gdLst/>
              <a:ahLst/>
              <a:cxnLst/>
              <a:rect l="l" t="t" r="r" b="b"/>
              <a:pathLst>
                <a:path w="17145" h="67945">
                  <a:moveTo>
                    <a:pt x="16862" y="0"/>
                  </a:moveTo>
                  <a:lnTo>
                    <a:pt x="12672" y="17769"/>
                  </a:lnTo>
                  <a:lnTo>
                    <a:pt x="9519" y="30744"/>
                  </a:lnTo>
                  <a:lnTo>
                    <a:pt x="5822" y="45272"/>
                  </a:lnTo>
                  <a:lnTo>
                    <a:pt x="0" y="67700"/>
                  </a:lnTo>
                </a:path>
              </a:pathLst>
            </a:custGeom>
            <a:ln w="3269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922457" y="5507898"/>
              <a:ext cx="20955" cy="78740"/>
            </a:xfrm>
            <a:custGeom>
              <a:avLst/>
              <a:gdLst/>
              <a:ahLst/>
              <a:cxnLst/>
              <a:rect l="l" t="t" r="r" b="b"/>
              <a:pathLst>
                <a:path w="20954" h="78739">
                  <a:moveTo>
                    <a:pt x="20864" y="0"/>
                  </a:moveTo>
                  <a:lnTo>
                    <a:pt x="14979" y="22599"/>
                  </a:lnTo>
                  <a:lnTo>
                    <a:pt x="10844" y="38328"/>
                  </a:lnTo>
                  <a:lnTo>
                    <a:pt x="6503" y="54561"/>
                  </a:lnTo>
                  <a:lnTo>
                    <a:pt x="0" y="78676"/>
                  </a:lnTo>
                </a:path>
              </a:pathLst>
            </a:custGeom>
            <a:ln w="3126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901410" y="5586575"/>
              <a:ext cx="21590" cy="76200"/>
            </a:xfrm>
            <a:custGeom>
              <a:avLst/>
              <a:gdLst/>
              <a:ahLst/>
              <a:cxnLst/>
              <a:rect l="l" t="t" r="r" b="b"/>
              <a:pathLst>
                <a:path w="21590" h="76200">
                  <a:moveTo>
                    <a:pt x="21046" y="0"/>
                  </a:moveTo>
                  <a:lnTo>
                    <a:pt x="14540" y="24069"/>
                  </a:lnTo>
                  <a:lnTo>
                    <a:pt x="10179" y="39989"/>
                  </a:lnTo>
                  <a:lnTo>
                    <a:pt x="5990" y="54866"/>
                  </a:lnTo>
                  <a:lnTo>
                    <a:pt x="0" y="75808"/>
                  </a:lnTo>
                </a:path>
              </a:pathLst>
            </a:custGeom>
            <a:ln w="3021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874922" y="5662383"/>
              <a:ext cx="26670" cy="91440"/>
            </a:xfrm>
            <a:custGeom>
              <a:avLst/>
              <a:gdLst/>
              <a:ahLst/>
              <a:cxnLst/>
              <a:rect l="l" t="t" r="r" b="b"/>
              <a:pathLst>
                <a:path w="26670" h="91439">
                  <a:moveTo>
                    <a:pt x="26488" y="0"/>
                  </a:moveTo>
                  <a:lnTo>
                    <a:pt x="12599" y="47246"/>
                  </a:lnTo>
                  <a:lnTo>
                    <a:pt x="5210" y="72496"/>
                  </a:lnTo>
                  <a:lnTo>
                    <a:pt x="1838" y="84298"/>
                  </a:lnTo>
                  <a:lnTo>
                    <a:pt x="0" y="91203"/>
                  </a:lnTo>
                </a:path>
              </a:pathLst>
            </a:custGeom>
            <a:ln w="30540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872389" y="5753587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60">
                  <a:moveTo>
                    <a:pt x="2532" y="0"/>
                  </a:moveTo>
                  <a:lnTo>
                    <a:pt x="0" y="9742"/>
                  </a:lnTo>
                  <a:lnTo>
                    <a:pt x="3763" y="6715"/>
                  </a:lnTo>
                </a:path>
              </a:pathLst>
            </a:custGeom>
            <a:ln w="3202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876153" y="5710926"/>
              <a:ext cx="45085" cy="49530"/>
            </a:xfrm>
            <a:custGeom>
              <a:avLst/>
              <a:gdLst/>
              <a:ahLst/>
              <a:cxnLst/>
              <a:rect l="l" t="t" r="r" b="b"/>
              <a:pathLst>
                <a:path w="45084" h="49529">
                  <a:moveTo>
                    <a:pt x="0" y="49376"/>
                  </a:moveTo>
                  <a:lnTo>
                    <a:pt x="15071" y="32122"/>
                  </a:lnTo>
                  <a:lnTo>
                    <a:pt x="24765" y="21228"/>
                  </a:lnTo>
                  <a:lnTo>
                    <a:pt x="33284" y="12063"/>
                  </a:lnTo>
                  <a:lnTo>
                    <a:pt x="44831" y="0"/>
                  </a:lnTo>
                </a:path>
              </a:pathLst>
            </a:custGeom>
            <a:ln w="34345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920984" y="5668624"/>
              <a:ext cx="46355" cy="42545"/>
            </a:xfrm>
            <a:custGeom>
              <a:avLst/>
              <a:gdLst/>
              <a:ahLst/>
              <a:cxnLst/>
              <a:rect l="l" t="t" r="r" b="b"/>
              <a:pathLst>
                <a:path w="46354" h="42545">
                  <a:moveTo>
                    <a:pt x="0" y="42302"/>
                  </a:moveTo>
                  <a:lnTo>
                    <a:pt x="11568" y="30349"/>
                  </a:lnTo>
                  <a:lnTo>
                    <a:pt x="20240" y="21958"/>
                  </a:lnTo>
                  <a:lnTo>
                    <a:pt x="30350" y="13164"/>
                  </a:lnTo>
                  <a:lnTo>
                    <a:pt x="46231" y="0"/>
                  </a:lnTo>
                </a:path>
              </a:pathLst>
            </a:custGeom>
            <a:ln w="32877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967215" y="5626909"/>
              <a:ext cx="55880" cy="41910"/>
            </a:xfrm>
            <a:custGeom>
              <a:avLst/>
              <a:gdLst/>
              <a:ahLst/>
              <a:cxnLst/>
              <a:rect l="l" t="t" r="r" b="b"/>
              <a:pathLst>
                <a:path w="55879" h="41910">
                  <a:moveTo>
                    <a:pt x="0" y="41715"/>
                  </a:moveTo>
                  <a:lnTo>
                    <a:pt x="16031" y="28560"/>
                  </a:lnTo>
                  <a:lnTo>
                    <a:pt x="27191" y="19829"/>
                  </a:lnTo>
                  <a:lnTo>
                    <a:pt x="38717" y="11613"/>
                  </a:lnTo>
                  <a:lnTo>
                    <a:pt x="55842" y="0"/>
                  </a:lnTo>
                </a:path>
              </a:pathLst>
            </a:custGeom>
            <a:ln w="31584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023058" y="5593791"/>
              <a:ext cx="52069" cy="33655"/>
            </a:xfrm>
            <a:custGeom>
              <a:avLst/>
              <a:gdLst/>
              <a:ahLst/>
              <a:cxnLst/>
              <a:rect l="l" t="t" r="r" b="b"/>
              <a:pathLst>
                <a:path w="52070" h="33654">
                  <a:moveTo>
                    <a:pt x="0" y="33117"/>
                  </a:moveTo>
                  <a:lnTo>
                    <a:pt x="17062" y="21638"/>
                  </a:lnTo>
                  <a:lnTo>
                    <a:pt x="28153" y="14362"/>
                  </a:lnTo>
                  <a:lnTo>
                    <a:pt x="38132" y="8184"/>
                  </a:lnTo>
                  <a:lnTo>
                    <a:pt x="51862" y="0"/>
                  </a:lnTo>
                </a:path>
              </a:pathLst>
            </a:custGeom>
            <a:ln w="30733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074920" y="5573343"/>
              <a:ext cx="36195" cy="20955"/>
            </a:xfrm>
            <a:custGeom>
              <a:avLst/>
              <a:gdLst/>
              <a:ahLst/>
              <a:cxnLst/>
              <a:rect l="l" t="t" r="r" b="b"/>
              <a:pathLst>
                <a:path w="36195" h="20954">
                  <a:moveTo>
                    <a:pt x="0" y="20448"/>
                  </a:moveTo>
                  <a:lnTo>
                    <a:pt x="13484" y="12461"/>
                  </a:lnTo>
                  <a:lnTo>
                    <a:pt x="21741" y="7669"/>
                  </a:lnTo>
                  <a:lnTo>
                    <a:pt x="28158" y="4154"/>
                  </a:lnTo>
                  <a:lnTo>
                    <a:pt x="36120" y="0"/>
                  </a:lnTo>
                </a:path>
              </a:pathLst>
            </a:custGeom>
            <a:ln w="30742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111041" y="5565537"/>
              <a:ext cx="15875" cy="8255"/>
            </a:xfrm>
            <a:custGeom>
              <a:avLst/>
              <a:gdLst/>
              <a:ahLst/>
              <a:cxnLst/>
              <a:rect l="l" t="t" r="r" b="b"/>
              <a:pathLst>
                <a:path w="15875" h="8254">
                  <a:moveTo>
                    <a:pt x="0" y="7805"/>
                  </a:moveTo>
                  <a:lnTo>
                    <a:pt x="13151" y="988"/>
                  </a:lnTo>
                  <a:lnTo>
                    <a:pt x="15278" y="0"/>
                  </a:lnTo>
                </a:path>
              </a:pathLst>
            </a:custGeom>
            <a:ln w="31719">
              <a:solidFill>
                <a:srgbClr val="0643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3977213" y="1399326"/>
            <a:ext cx="1148715" cy="2966085"/>
            <a:chOff x="3977213" y="1399326"/>
            <a:chExt cx="1148715" cy="2966085"/>
          </a:xfrm>
        </p:grpSpPr>
        <p:sp>
          <p:nvSpPr>
            <p:cNvPr id="198" name="object 198"/>
            <p:cNvSpPr/>
            <p:nvPr/>
          </p:nvSpPr>
          <p:spPr>
            <a:xfrm>
              <a:off x="4625149" y="1414551"/>
              <a:ext cx="485775" cy="1278255"/>
            </a:xfrm>
            <a:custGeom>
              <a:avLst/>
              <a:gdLst/>
              <a:ahLst/>
              <a:cxnLst/>
              <a:rect l="l" t="t" r="r" b="b"/>
              <a:pathLst>
                <a:path w="485775" h="1278255">
                  <a:moveTo>
                    <a:pt x="0" y="0"/>
                  </a:moveTo>
                  <a:lnTo>
                    <a:pt x="2415" y="177"/>
                  </a:lnTo>
                  <a:lnTo>
                    <a:pt x="4831" y="355"/>
                  </a:lnTo>
                </a:path>
                <a:path w="485775" h="1278255">
                  <a:moveTo>
                    <a:pt x="4831" y="355"/>
                  </a:moveTo>
                  <a:lnTo>
                    <a:pt x="19299" y="1866"/>
                  </a:lnTo>
                  <a:lnTo>
                    <a:pt x="24104" y="2668"/>
                  </a:lnTo>
                </a:path>
                <a:path w="485775" h="1278255">
                  <a:moveTo>
                    <a:pt x="24104" y="2668"/>
                  </a:moveTo>
                  <a:lnTo>
                    <a:pt x="28909" y="3469"/>
                  </a:lnTo>
                  <a:lnTo>
                    <a:pt x="33698" y="4494"/>
                  </a:lnTo>
                </a:path>
                <a:path w="485775" h="1278255">
                  <a:moveTo>
                    <a:pt x="33698" y="4494"/>
                  </a:moveTo>
                  <a:lnTo>
                    <a:pt x="48030" y="8013"/>
                  </a:lnTo>
                  <a:lnTo>
                    <a:pt x="52783" y="9483"/>
                  </a:lnTo>
                </a:path>
                <a:path w="485775" h="1278255">
                  <a:moveTo>
                    <a:pt x="52783" y="9483"/>
                  </a:moveTo>
                  <a:lnTo>
                    <a:pt x="67003" y="14335"/>
                  </a:lnTo>
                  <a:lnTo>
                    <a:pt x="71715" y="16248"/>
                  </a:lnTo>
                </a:path>
                <a:path w="485775" h="1278255">
                  <a:moveTo>
                    <a:pt x="71715" y="16248"/>
                  </a:moveTo>
                  <a:lnTo>
                    <a:pt x="76426" y="18161"/>
                  </a:lnTo>
                  <a:lnTo>
                    <a:pt x="81115" y="20294"/>
                  </a:lnTo>
                </a:path>
                <a:path w="485775" h="1278255">
                  <a:moveTo>
                    <a:pt x="81115" y="20294"/>
                  </a:moveTo>
                  <a:lnTo>
                    <a:pt x="94655" y="27267"/>
                  </a:lnTo>
                  <a:lnTo>
                    <a:pt x="102076" y="31131"/>
                  </a:lnTo>
                  <a:lnTo>
                    <a:pt x="105993" y="33271"/>
                  </a:lnTo>
                  <a:lnTo>
                    <a:pt x="109023" y="35073"/>
                  </a:lnTo>
                </a:path>
                <a:path w="485775" h="1278255">
                  <a:moveTo>
                    <a:pt x="109023" y="35073"/>
                  </a:moveTo>
                  <a:lnTo>
                    <a:pt x="122324" y="43950"/>
                  </a:lnTo>
                  <a:lnTo>
                    <a:pt x="129612" y="48858"/>
                  </a:lnTo>
                  <a:lnTo>
                    <a:pt x="133457" y="51549"/>
                  </a:lnTo>
                  <a:lnTo>
                    <a:pt x="136429" y="53777"/>
                  </a:lnTo>
                </a:path>
                <a:path w="485775" h="1278255">
                  <a:moveTo>
                    <a:pt x="136429" y="53777"/>
                  </a:moveTo>
                  <a:lnTo>
                    <a:pt x="149454" y="64534"/>
                  </a:lnTo>
                  <a:lnTo>
                    <a:pt x="156591" y="70472"/>
                  </a:lnTo>
                  <a:lnTo>
                    <a:pt x="160354" y="73708"/>
                  </a:lnTo>
                  <a:lnTo>
                    <a:pt x="163259" y="76357"/>
                  </a:lnTo>
                </a:path>
                <a:path w="485775" h="1278255">
                  <a:moveTo>
                    <a:pt x="163259" y="76357"/>
                  </a:moveTo>
                  <a:lnTo>
                    <a:pt x="176445" y="89029"/>
                  </a:lnTo>
                  <a:lnTo>
                    <a:pt x="180790" y="93533"/>
                  </a:lnTo>
                </a:path>
                <a:path w="485775" h="1278255">
                  <a:moveTo>
                    <a:pt x="180790" y="93533"/>
                  </a:moveTo>
                  <a:lnTo>
                    <a:pt x="193276" y="107355"/>
                  </a:lnTo>
                  <a:lnTo>
                    <a:pt x="200117" y="114973"/>
                  </a:lnTo>
                  <a:lnTo>
                    <a:pt x="203720" y="119094"/>
                  </a:lnTo>
                  <a:lnTo>
                    <a:pt x="206497" y="122429"/>
                  </a:lnTo>
                </a:path>
                <a:path w="485775" h="1278255">
                  <a:moveTo>
                    <a:pt x="206497" y="122429"/>
                  </a:moveTo>
                  <a:lnTo>
                    <a:pt x="218615" y="138041"/>
                  </a:lnTo>
                  <a:lnTo>
                    <a:pt x="225252" y="146639"/>
                  </a:lnTo>
                  <a:lnTo>
                    <a:pt x="228746" y="151278"/>
                  </a:lnTo>
                  <a:lnTo>
                    <a:pt x="231436" y="155012"/>
                  </a:lnTo>
                </a:path>
                <a:path w="485775" h="1278255">
                  <a:moveTo>
                    <a:pt x="231436" y="155012"/>
                  </a:moveTo>
                  <a:lnTo>
                    <a:pt x="243152" y="172371"/>
                  </a:lnTo>
                  <a:lnTo>
                    <a:pt x="249568" y="181927"/>
                  </a:lnTo>
                  <a:lnTo>
                    <a:pt x="252944" y="187070"/>
                  </a:lnTo>
                  <a:lnTo>
                    <a:pt x="255539" y="191192"/>
                  </a:lnTo>
                </a:path>
                <a:path w="485775" h="1278255">
                  <a:moveTo>
                    <a:pt x="255539" y="191192"/>
                  </a:moveTo>
                  <a:lnTo>
                    <a:pt x="266821" y="210251"/>
                  </a:lnTo>
                  <a:lnTo>
                    <a:pt x="272998" y="220737"/>
                  </a:lnTo>
                  <a:lnTo>
                    <a:pt x="276246" y="226371"/>
                  </a:lnTo>
                  <a:lnTo>
                    <a:pt x="278739" y="230871"/>
                  </a:lnTo>
                </a:path>
                <a:path w="485775" h="1278255">
                  <a:moveTo>
                    <a:pt x="278739" y="230871"/>
                  </a:moveTo>
                  <a:lnTo>
                    <a:pt x="285303" y="243167"/>
                  </a:lnTo>
                  <a:lnTo>
                    <a:pt x="289047" y="250218"/>
                  </a:lnTo>
                  <a:lnTo>
                    <a:pt x="291370" y="254682"/>
                  </a:lnTo>
                  <a:lnTo>
                    <a:pt x="293673" y="259215"/>
                  </a:lnTo>
                </a:path>
                <a:path w="485775" h="1278255">
                  <a:moveTo>
                    <a:pt x="293673" y="259215"/>
                  </a:moveTo>
                  <a:lnTo>
                    <a:pt x="300043" y="272157"/>
                  </a:lnTo>
                  <a:lnTo>
                    <a:pt x="303675" y="279577"/>
                  </a:lnTo>
                  <a:lnTo>
                    <a:pt x="305927" y="284270"/>
                  </a:lnTo>
                  <a:lnTo>
                    <a:pt x="308159" y="289031"/>
                  </a:lnTo>
                </a:path>
                <a:path w="485775" h="1278255">
                  <a:moveTo>
                    <a:pt x="308159" y="289031"/>
                  </a:moveTo>
                  <a:lnTo>
                    <a:pt x="318309" y="311844"/>
                  </a:lnTo>
                  <a:lnTo>
                    <a:pt x="323865" y="324386"/>
                  </a:lnTo>
                  <a:lnTo>
                    <a:pt x="326780" y="331102"/>
                  </a:lnTo>
                  <a:lnTo>
                    <a:pt x="329010" y="336434"/>
                  </a:lnTo>
                </a:path>
                <a:path w="485775" h="1278255">
                  <a:moveTo>
                    <a:pt x="329010" y="336434"/>
                  </a:moveTo>
                  <a:lnTo>
                    <a:pt x="338628" y="360756"/>
                  </a:lnTo>
                  <a:lnTo>
                    <a:pt x="343892" y="374124"/>
                  </a:lnTo>
                  <a:lnTo>
                    <a:pt x="346651" y="381273"/>
                  </a:lnTo>
                  <a:lnTo>
                    <a:pt x="348757" y="386938"/>
                  </a:lnTo>
                </a:path>
                <a:path w="485775" h="1278255">
                  <a:moveTo>
                    <a:pt x="348757" y="386938"/>
                  </a:moveTo>
                  <a:lnTo>
                    <a:pt x="357817" y="412701"/>
                  </a:lnTo>
                  <a:lnTo>
                    <a:pt x="362773" y="426857"/>
                  </a:lnTo>
                  <a:lnTo>
                    <a:pt x="365369" y="434421"/>
                  </a:lnTo>
                  <a:lnTo>
                    <a:pt x="367346" y="440403"/>
                  </a:lnTo>
                </a:path>
                <a:path w="485775" h="1278255">
                  <a:moveTo>
                    <a:pt x="367346" y="440403"/>
                  </a:moveTo>
                  <a:lnTo>
                    <a:pt x="375823" y="467537"/>
                  </a:lnTo>
                  <a:lnTo>
                    <a:pt x="380459" y="482445"/>
                  </a:lnTo>
                  <a:lnTo>
                    <a:pt x="382883" y="490402"/>
                  </a:lnTo>
                  <a:lnTo>
                    <a:pt x="384726" y="496685"/>
                  </a:lnTo>
                </a:path>
                <a:path w="485775" h="1278255">
                  <a:moveTo>
                    <a:pt x="384726" y="496685"/>
                  </a:moveTo>
                  <a:lnTo>
                    <a:pt x="392596" y="525115"/>
                  </a:lnTo>
                  <a:lnTo>
                    <a:pt x="396898" y="540732"/>
                  </a:lnTo>
                  <a:lnTo>
                    <a:pt x="399146" y="549060"/>
                  </a:lnTo>
                  <a:lnTo>
                    <a:pt x="400849" y="555627"/>
                  </a:lnTo>
                </a:path>
                <a:path w="485775" h="1278255">
                  <a:moveTo>
                    <a:pt x="400849" y="555627"/>
                  </a:moveTo>
                  <a:lnTo>
                    <a:pt x="408091" y="585276"/>
                  </a:lnTo>
                  <a:lnTo>
                    <a:pt x="412048" y="601559"/>
                  </a:lnTo>
                  <a:lnTo>
                    <a:pt x="414112" y="610237"/>
                  </a:lnTo>
                  <a:lnTo>
                    <a:pt x="415671" y="617070"/>
                  </a:lnTo>
                </a:path>
                <a:path w="485775" h="1278255">
                  <a:moveTo>
                    <a:pt x="415671" y="617070"/>
                  </a:moveTo>
                  <a:lnTo>
                    <a:pt x="422265" y="647856"/>
                  </a:lnTo>
                  <a:lnTo>
                    <a:pt x="425867" y="664761"/>
                  </a:lnTo>
                  <a:lnTo>
                    <a:pt x="427741" y="673764"/>
                  </a:lnTo>
                  <a:lnTo>
                    <a:pt x="429152" y="680842"/>
                  </a:lnTo>
                </a:path>
                <a:path w="485775" h="1278255">
                  <a:moveTo>
                    <a:pt x="429152" y="680842"/>
                  </a:moveTo>
                  <a:lnTo>
                    <a:pt x="435080" y="712682"/>
                  </a:lnTo>
                  <a:lnTo>
                    <a:pt x="438316" y="730163"/>
                  </a:lnTo>
                  <a:lnTo>
                    <a:pt x="439996" y="739466"/>
                  </a:lnTo>
                  <a:lnTo>
                    <a:pt x="441254" y="746773"/>
                  </a:lnTo>
                </a:path>
                <a:path w="485775" h="1278255">
                  <a:moveTo>
                    <a:pt x="441254" y="746773"/>
                  </a:moveTo>
                  <a:lnTo>
                    <a:pt x="444486" y="766428"/>
                  </a:lnTo>
                  <a:lnTo>
                    <a:pt x="446322" y="777674"/>
                  </a:lnTo>
                  <a:lnTo>
                    <a:pt x="447446" y="784734"/>
                  </a:lnTo>
                  <a:lnTo>
                    <a:pt x="448540" y="791835"/>
                  </a:lnTo>
                </a:path>
                <a:path w="485775" h="1278255">
                  <a:moveTo>
                    <a:pt x="448540" y="791835"/>
                  </a:moveTo>
                  <a:lnTo>
                    <a:pt x="453322" y="825234"/>
                  </a:lnTo>
                  <a:lnTo>
                    <a:pt x="455930" y="843566"/>
                  </a:lnTo>
                  <a:lnTo>
                    <a:pt x="457276" y="853313"/>
                  </a:lnTo>
                  <a:lnTo>
                    <a:pt x="458273" y="860954"/>
                  </a:lnTo>
                </a:path>
                <a:path w="485775" h="1278255">
                  <a:moveTo>
                    <a:pt x="458273" y="860954"/>
                  </a:moveTo>
                  <a:lnTo>
                    <a:pt x="462350" y="895167"/>
                  </a:lnTo>
                  <a:lnTo>
                    <a:pt x="464571" y="913945"/>
                  </a:lnTo>
                  <a:lnTo>
                    <a:pt x="465711" y="923923"/>
                  </a:lnTo>
                  <a:lnTo>
                    <a:pt x="466547" y="931737"/>
                  </a:lnTo>
                </a:path>
                <a:path w="485775" h="1278255">
                  <a:moveTo>
                    <a:pt x="466547" y="931737"/>
                  </a:moveTo>
                  <a:lnTo>
                    <a:pt x="469908" y="966671"/>
                  </a:lnTo>
                  <a:lnTo>
                    <a:pt x="471736" y="985841"/>
                  </a:lnTo>
                  <a:lnTo>
                    <a:pt x="472668" y="996023"/>
                  </a:lnTo>
                  <a:lnTo>
                    <a:pt x="473341" y="1003989"/>
                  </a:lnTo>
                </a:path>
                <a:path w="485775" h="1278255">
                  <a:moveTo>
                    <a:pt x="473341" y="1003989"/>
                  </a:moveTo>
                  <a:lnTo>
                    <a:pt x="475976" y="1039547"/>
                  </a:lnTo>
                  <a:lnTo>
                    <a:pt x="477406" y="1059058"/>
                  </a:lnTo>
                  <a:lnTo>
                    <a:pt x="478127" y="1069415"/>
                  </a:lnTo>
                  <a:lnTo>
                    <a:pt x="478635" y="1077510"/>
                  </a:lnTo>
                </a:path>
                <a:path w="485775" h="1278255">
                  <a:moveTo>
                    <a:pt x="478635" y="1077510"/>
                  </a:moveTo>
                  <a:lnTo>
                    <a:pt x="480537" y="1113596"/>
                  </a:lnTo>
                  <a:lnTo>
                    <a:pt x="481565" y="1133395"/>
                  </a:lnTo>
                  <a:lnTo>
                    <a:pt x="482073" y="1143899"/>
                  </a:lnTo>
                  <a:lnTo>
                    <a:pt x="482415" y="1152101"/>
                  </a:lnTo>
                </a:path>
                <a:path w="485775" h="1278255">
                  <a:moveTo>
                    <a:pt x="482415" y="1152101"/>
                  </a:moveTo>
                  <a:lnTo>
                    <a:pt x="483194" y="1174048"/>
                  </a:lnTo>
                  <a:lnTo>
                    <a:pt x="483629" y="1186595"/>
                  </a:lnTo>
                  <a:lnTo>
                    <a:pt x="483874" y="1194450"/>
                  </a:lnTo>
                  <a:lnTo>
                    <a:pt x="484088" y="1202321"/>
                  </a:lnTo>
                </a:path>
                <a:path w="485775" h="1278255">
                  <a:moveTo>
                    <a:pt x="484088" y="1202321"/>
                  </a:moveTo>
                  <a:lnTo>
                    <a:pt x="484758" y="1239066"/>
                  </a:lnTo>
                  <a:lnTo>
                    <a:pt x="485111" y="1259223"/>
                  </a:lnTo>
                  <a:lnTo>
                    <a:pt x="485260" y="1269908"/>
                  </a:lnTo>
                  <a:lnTo>
                    <a:pt x="485324" y="1278239"/>
                  </a:lnTo>
                </a:path>
              </a:pathLst>
            </a:custGeom>
            <a:ln w="301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110176" y="2692790"/>
              <a:ext cx="635" cy="76835"/>
            </a:xfrm>
            <a:custGeom>
              <a:avLst/>
              <a:gdLst/>
              <a:ahLst/>
              <a:cxnLst/>
              <a:rect l="l" t="t" r="r" b="b"/>
              <a:pathLst>
                <a:path w="635" h="76835">
                  <a:moveTo>
                    <a:pt x="148" y="-15054"/>
                  </a:moveTo>
                  <a:lnTo>
                    <a:pt x="148" y="91491"/>
                  </a:lnTo>
                </a:path>
              </a:pathLst>
            </a:custGeom>
            <a:ln w="304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92267" y="2769227"/>
              <a:ext cx="1118235" cy="1581150"/>
            </a:xfrm>
            <a:custGeom>
              <a:avLst/>
              <a:gdLst/>
              <a:ahLst/>
              <a:cxnLst/>
              <a:rect l="l" t="t" r="r" b="b"/>
              <a:pathLst>
                <a:path w="1118235" h="1581150">
                  <a:moveTo>
                    <a:pt x="1117908" y="0"/>
                  </a:moveTo>
                  <a:lnTo>
                    <a:pt x="1117094" y="37165"/>
                  </a:lnTo>
                  <a:lnTo>
                    <a:pt x="1116632" y="57548"/>
                  </a:lnTo>
                  <a:lnTo>
                    <a:pt x="1116351" y="68343"/>
                  </a:lnTo>
                  <a:lnTo>
                    <a:pt x="1116079" y="76745"/>
                  </a:lnTo>
                </a:path>
                <a:path w="1118235" h="1581150">
                  <a:moveTo>
                    <a:pt x="1116079" y="76745"/>
                  </a:moveTo>
                  <a:lnTo>
                    <a:pt x="1115222" y="99159"/>
                  </a:lnTo>
                  <a:lnTo>
                    <a:pt x="1114721" y="111967"/>
                  </a:lnTo>
                  <a:lnTo>
                    <a:pt x="1114382" y="119972"/>
                  </a:lnTo>
                  <a:lnTo>
                    <a:pt x="1114011" y="127978"/>
                  </a:lnTo>
                </a:path>
                <a:path w="1118235" h="1581150">
                  <a:moveTo>
                    <a:pt x="1114011" y="127978"/>
                  </a:moveTo>
                  <a:lnTo>
                    <a:pt x="1111967" y="165183"/>
                  </a:lnTo>
                  <a:lnTo>
                    <a:pt x="1110830" y="185584"/>
                  </a:lnTo>
                  <a:lnTo>
                    <a:pt x="1110192" y="196381"/>
                  </a:lnTo>
                  <a:lnTo>
                    <a:pt x="1109643" y="204771"/>
                  </a:lnTo>
                </a:path>
                <a:path w="1118235" h="1581150">
                  <a:moveTo>
                    <a:pt x="1109643" y="204771"/>
                  </a:moveTo>
                  <a:lnTo>
                    <a:pt x="1108049" y="227125"/>
                  </a:lnTo>
                  <a:lnTo>
                    <a:pt x="1107127" y="239896"/>
                  </a:lnTo>
                  <a:lnTo>
                    <a:pt x="1106525" y="247872"/>
                  </a:lnTo>
                  <a:lnTo>
                    <a:pt x="1105892" y="255841"/>
                  </a:lnTo>
                </a:path>
                <a:path w="1118235" h="1581150">
                  <a:moveTo>
                    <a:pt x="1105892" y="255841"/>
                  </a:moveTo>
                  <a:lnTo>
                    <a:pt x="1102632" y="292803"/>
                  </a:lnTo>
                  <a:lnTo>
                    <a:pt x="1100829" y="313068"/>
                  </a:lnTo>
                  <a:lnTo>
                    <a:pt x="1099839" y="323783"/>
                  </a:lnTo>
                  <a:lnTo>
                    <a:pt x="1099017" y="332099"/>
                  </a:lnTo>
                </a:path>
                <a:path w="1118235" h="1581150">
                  <a:moveTo>
                    <a:pt x="1099017" y="332099"/>
                  </a:moveTo>
                  <a:lnTo>
                    <a:pt x="1095039" y="368781"/>
                  </a:lnTo>
                  <a:lnTo>
                    <a:pt x="1092843" y="388889"/>
                  </a:lnTo>
                  <a:lnTo>
                    <a:pt x="1091645" y="399516"/>
                  </a:lnTo>
                  <a:lnTo>
                    <a:pt x="1090663" y="407757"/>
                  </a:lnTo>
                </a:path>
                <a:path w="1118235" h="1581150">
                  <a:moveTo>
                    <a:pt x="1090663" y="407757"/>
                  </a:moveTo>
                  <a:lnTo>
                    <a:pt x="1085978" y="444056"/>
                  </a:lnTo>
                  <a:lnTo>
                    <a:pt x="1083394" y="463952"/>
                  </a:lnTo>
                  <a:lnTo>
                    <a:pt x="1081992" y="474463"/>
                  </a:lnTo>
                  <a:lnTo>
                    <a:pt x="1080851" y="482606"/>
                  </a:lnTo>
                </a:path>
                <a:path w="1118235" h="1581150">
                  <a:moveTo>
                    <a:pt x="1080851" y="482606"/>
                  </a:moveTo>
                  <a:lnTo>
                    <a:pt x="1075472" y="518424"/>
                  </a:lnTo>
                  <a:lnTo>
                    <a:pt x="1072508" y="538054"/>
                  </a:lnTo>
                  <a:lnTo>
                    <a:pt x="1070905" y="548420"/>
                  </a:lnTo>
                  <a:lnTo>
                    <a:pt x="1069609" y="556442"/>
                  </a:lnTo>
                </a:path>
                <a:path w="1118235" h="1581150">
                  <a:moveTo>
                    <a:pt x="1069609" y="556442"/>
                  </a:moveTo>
                  <a:lnTo>
                    <a:pt x="1063551" y="591680"/>
                  </a:lnTo>
                  <a:lnTo>
                    <a:pt x="1060215" y="610991"/>
                  </a:lnTo>
                  <a:lnTo>
                    <a:pt x="1058416" y="621182"/>
                  </a:lnTo>
                  <a:lnTo>
                    <a:pt x="1056969" y="629062"/>
                  </a:lnTo>
                </a:path>
                <a:path w="1118235" h="1581150">
                  <a:moveTo>
                    <a:pt x="1056969" y="629062"/>
                  </a:moveTo>
                  <a:lnTo>
                    <a:pt x="1052991" y="649951"/>
                  </a:lnTo>
                  <a:lnTo>
                    <a:pt x="1050709" y="661877"/>
                  </a:lnTo>
                  <a:lnTo>
                    <a:pt x="1049259" y="669305"/>
                  </a:lnTo>
                  <a:lnTo>
                    <a:pt x="1047781" y="676702"/>
                  </a:lnTo>
                </a:path>
                <a:path w="1118235" h="1581150">
                  <a:moveTo>
                    <a:pt x="1047781" y="676702"/>
                  </a:moveTo>
                  <a:lnTo>
                    <a:pt x="1040628" y="710760"/>
                  </a:lnTo>
                  <a:lnTo>
                    <a:pt x="1036693" y="729421"/>
                  </a:lnTo>
                  <a:lnTo>
                    <a:pt x="1034578" y="739260"/>
                  </a:lnTo>
                  <a:lnTo>
                    <a:pt x="1032887" y="746855"/>
                  </a:lnTo>
                </a:path>
                <a:path w="1118235" h="1581150">
                  <a:moveTo>
                    <a:pt x="1032887" y="746855"/>
                  </a:moveTo>
                  <a:lnTo>
                    <a:pt x="1028266" y="766956"/>
                  </a:lnTo>
                  <a:lnTo>
                    <a:pt x="1025616" y="778429"/>
                  </a:lnTo>
                  <a:lnTo>
                    <a:pt x="1023938" y="785569"/>
                  </a:lnTo>
                  <a:lnTo>
                    <a:pt x="1022234" y="792670"/>
                  </a:lnTo>
                </a:path>
                <a:path w="1118235" h="1581150">
                  <a:moveTo>
                    <a:pt x="1022234" y="792670"/>
                  </a:moveTo>
                  <a:lnTo>
                    <a:pt x="1014041" y="825291"/>
                  </a:lnTo>
                  <a:lnTo>
                    <a:pt x="1009536" y="843160"/>
                  </a:lnTo>
                  <a:lnTo>
                    <a:pt x="1007121" y="852572"/>
                  </a:lnTo>
                  <a:lnTo>
                    <a:pt x="1005199" y="859825"/>
                  </a:lnTo>
                </a:path>
                <a:path w="1118235" h="1581150">
                  <a:moveTo>
                    <a:pt x="1005199" y="859825"/>
                  </a:moveTo>
                  <a:lnTo>
                    <a:pt x="996412" y="891462"/>
                  </a:lnTo>
                  <a:lnTo>
                    <a:pt x="991581" y="908789"/>
                  </a:lnTo>
                  <a:lnTo>
                    <a:pt x="988996" y="917911"/>
                  </a:lnTo>
                  <a:lnTo>
                    <a:pt x="986943" y="924931"/>
                  </a:lnTo>
                </a:path>
                <a:path w="1118235" h="1581150">
                  <a:moveTo>
                    <a:pt x="986943" y="924931"/>
                  </a:moveTo>
                  <a:lnTo>
                    <a:pt x="977585" y="955498"/>
                  </a:lnTo>
                  <a:lnTo>
                    <a:pt x="972442" y="972237"/>
                  </a:lnTo>
                  <a:lnTo>
                    <a:pt x="969692" y="981043"/>
                  </a:lnTo>
                  <a:lnTo>
                    <a:pt x="967514" y="987811"/>
                  </a:lnTo>
                </a:path>
                <a:path w="1118235" h="1581150">
                  <a:moveTo>
                    <a:pt x="967514" y="987811"/>
                  </a:moveTo>
                  <a:lnTo>
                    <a:pt x="957611" y="1017224"/>
                  </a:lnTo>
                  <a:lnTo>
                    <a:pt x="952169" y="1033329"/>
                  </a:lnTo>
                  <a:lnTo>
                    <a:pt x="949263" y="1041795"/>
                  </a:lnTo>
                  <a:lnTo>
                    <a:pt x="946965" y="1048293"/>
                  </a:lnTo>
                </a:path>
                <a:path w="1118235" h="1581150">
                  <a:moveTo>
                    <a:pt x="946965" y="1048293"/>
                  </a:moveTo>
                  <a:lnTo>
                    <a:pt x="936545" y="1076472"/>
                  </a:lnTo>
                  <a:lnTo>
                    <a:pt x="930820" y="1091899"/>
                  </a:lnTo>
                  <a:lnTo>
                    <a:pt x="927765" y="1100002"/>
                  </a:lnTo>
                  <a:lnTo>
                    <a:pt x="925353" y="1106212"/>
                  </a:lnTo>
                </a:path>
                <a:path w="1118235" h="1581150">
                  <a:moveTo>
                    <a:pt x="925353" y="1106212"/>
                  </a:moveTo>
                  <a:lnTo>
                    <a:pt x="914444" y="1133080"/>
                  </a:lnTo>
                  <a:lnTo>
                    <a:pt x="908451" y="1147785"/>
                  </a:lnTo>
                  <a:lnTo>
                    <a:pt x="905256" y="1155503"/>
                  </a:lnTo>
                  <a:lnTo>
                    <a:pt x="902737" y="1161408"/>
                  </a:lnTo>
                </a:path>
                <a:path w="1118235" h="1581150">
                  <a:moveTo>
                    <a:pt x="902737" y="1161408"/>
                  </a:moveTo>
                  <a:lnTo>
                    <a:pt x="891368" y="1186890"/>
                  </a:lnTo>
                  <a:lnTo>
                    <a:pt x="885125" y="1200835"/>
                  </a:lnTo>
                  <a:lnTo>
                    <a:pt x="881798" y="1208146"/>
                  </a:lnTo>
                  <a:lnTo>
                    <a:pt x="879179" y="1213730"/>
                  </a:lnTo>
                </a:path>
                <a:path w="1118235" h="1581150">
                  <a:moveTo>
                    <a:pt x="879179" y="1213730"/>
                  </a:moveTo>
                  <a:lnTo>
                    <a:pt x="867383" y="1237758"/>
                  </a:lnTo>
                  <a:lnTo>
                    <a:pt x="860905" y="1250903"/>
                  </a:lnTo>
                  <a:lnTo>
                    <a:pt x="857456" y="1257788"/>
                  </a:lnTo>
                  <a:lnTo>
                    <a:pt x="854744" y="1263035"/>
                  </a:lnTo>
                </a:path>
                <a:path w="1118235" h="1581150">
                  <a:moveTo>
                    <a:pt x="854744" y="1263035"/>
                  </a:moveTo>
                  <a:lnTo>
                    <a:pt x="842552" y="1285542"/>
                  </a:lnTo>
                  <a:lnTo>
                    <a:pt x="835858" y="1297852"/>
                  </a:lnTo>
                  <a:lnTo>
                    <a:pt x="832296" y="1304291"/>
                  </a:lnTo>
                  <a:lnTo>
                    <a:pt x="829499" y="1309188"/>
                  </a:lnTo>
                </a:path>
                <a:path w="1118235" h="1581150">
                  <a:moveTo>
                    <a:pt x="829499" y="1309188"/>
                  </a:moveTo>
                  <a:lnTo>
                    <a:pt x="821976" y="1321959"/>
                  </a:lnTo>
                  <a:lnTo>
                    <a:pt x="817672" y="1329232"/>
                  </a:lnTo>
                  <a:lnTo>
                    <a:pt x="814970" y="1333722"/>
                  </a:lnTo>
                  <a:lnTo>
                    <a:pt x="812253" y="1338142"/>
                  </a:lnTo>
                </a:path>
                <a:path w="1118235" h="1581150">
                  <a:moveTo>
                    <a:pt x="812253" y="1338142"/>
                  </a:moveTo>
                  <a:lnTo>
                    <a:pt x="799476" y="1357979"/>
                  </a:lnTo>
                  <a:lnTo>
                    <a:pt x="792462" y="1368823"/>
                  </a:lnTo>
                  <a:lnTo>
                    <a:pt x="788734" y="1374481"/>
                  </a:lnTo>
                  <a:lnTo>
                    <a:pt x="785812" y="1378763"/>
                  </a:lnTo>
                </a:path>
                <a:path w="1118235" h="1581150">
                  <a:moveTo>
                    <a:pt x="785812" y="1378763"/>
                  </a:moveTo>
                  <a:lnTo>
                    <a:pt x="777965" y="1389881"/>
                  </a:lnTo>
                  <a:lnTo>
                    <a:pt x="773477" y="1396208"/>
                  </a:lnTo>
                  <a:lnTo>
                    <a:pt x="770662" y="1400102"/>
                  </a:lnTo>
                  <a:lnTo>
                    <a:pt x="767835" y="1403924"/>
                  </a:lnTo>
                </a:path>
                <a:path w="1118235" h="1581150">
                  <a:moveTo>
                    <a:pt x="767835" y="1403924"/>
                  </a:moveTo>
                  <a:lnTo>
                    <a:pt x="754570" y="1420940"/>
                  </a:lnTo>
                  <a:lnTo>
                    <a:pt x="747291" y="1430235"/>
                  </a:lnTo>
                  <a:lnTo>
                    <a:pt x="743424" y="1435070"/>
                  </a:lnTo>
                  <a:lnTo>
                    <a:pt x="740399" y="1438705"/>
                  </a:lnTo>
                </a:path>
                <a:path w="1118235" h="1581150">
                  <a:moveTo>
                    <a:pt x="740399" y="1438705"/>
                  </a:moveTo>
                  <a:lnTo>
                    <a:pt x="726890" y="1453966"/>
                  </a:lnTo>
                  <a:lnTo>
                    <a:pt x="719477" y="1462298"/>
                  </a:lnTo>
                  <a:lnTo>
                    <a:pt x="715542" y="1466620"/>
                  </a:lnTo>
                  <a:lnTo>
                    <a:pt x="712466" y="1469854"/>
                  </a:lnTo>
                </a:path>
                <a:path w="1118235" h="1581150">
                  <a:moveTo>
                    <a:pt x="712466" y="1469854"/>
                  </a:moveTo>
                  <a:lnTo>
                    <a:pt x="698750" y="1483317"/>
                  </a:lnTo>
                  <a:lnTo>
                    <a:pt x="691225" y="1490662"/>
                  </a:lnTo>
                  <a:lnTo>
                    <a:pt x="687232" y="1494460"/>
                  </a:lnTo>
                  <a:lnTo>
                    <a:pt x="684114" y="1497283"/>
                  </a:lnTo>
                </a:path>
                <a:path w="1118235" h="1581150">
                  <a:moveTo>
                    <a:pt x="684114" y="1497283"/>
                  </a:moveTo>
                  <a:lnTo>
                    <a:pt x="670228" y="1508911"/>
                  </a:lnTo>
                  <a:lnTo>
                    <a:pt x="662610" y="1515249"/>
                  </a:lnTo>
                  <a:lnTo>
                    <a:pt x="658570" y="1518512"/>
                  </a:lnTo>
                  <a:lnTo>
                    <a:pt x="655418" y="1520918"/>
                  </a:lnTo>
                </a:path>
                <a:path w="1118235" h="1581150">
                  <a:moveTo>
                    <a:pt x="655418" y="1520918"/>
                  </a:moveTo>
                  <a:lnTo>
                    <a:pt x="641401" y="1530679"/>
                  </a:lnTo>
                  <a:lnTo>
                    <a:pt x="633712" y="1535993"/>
                  </a:lnTo>
                  <a:lnTo>
                    <a:pt x="629636" y="1538713"/>
                  </a:lnTo>
                  <a:lnTo>
                    <a:pt x="626459" y="1540693"/>
                  </a:lnTo>
                </a:path>
                <a:path w="1118235" h="1581150">
                  <a:moveTo>
                    <a:pt x="626459" y="1540693"/>
                  </a:moveTo>
                  <a:lnTo>
                    <a:pt x="611906" y="1549171"/>
                  </a:lnTo>
                  <a:lnTo>
                    <a:pt x="607045" y="1551705"/>
                  </a:lnTo>
                </a:path>
                <a:path w="1118235" h="1581150">
                  <a:moveTo>
                    <a:pt x="607045" y="1551705"/>
                  </a:moveTo>
                  <a:lnTo>
                    <a:pt x="592893" y="1558298"/>
                  </a:lnTo>
                  <a:lnTo>
                    <a:pt x="585132" y="1561874"/>
                  </a:lnTo>
                  <a:lnTo>
                    <a:pt x="581022" y="1563672"/>
                  </a:lnTo>
                  <a:lnTo>
                    <a:pt x="577822" y="1564933"/>
                  </a:lnTo>
                </a:path>
                <a:path w="1118235" h="1581150">
                  <a:moveTo>
                    <a:pt x="577822" y="1564933"/>
                  </a:moveTo>
                  <a:lnTo>
                    <a:pt x="563642" y="1569600"/>
                  </a:lnTo>
                  <a:lnTo>
                    <a:pt x="555866" y="1572119"/>
                  </a:lnTo>
                  <a:lnTo>
                    <a:pt x="551749" y="1573357"/>
                  </a:lnTo>
                  <a:lnTo>
                    <a:pt x="548547" y="1574182"/>
                  </a:lnTo>
                </a:path>
                <a:path w="1118235" h="1581150">
                  <a:moveTo>
                    <a:pt x="548547" y="1574182"/>
                  </a:moveTo>
                  <a:lnTo>
                    <a:pt x="543668" y="1575390"/>
                  </a:lnTo>
                  <a:lnTo>
                    <a:pt x="538792" y="1576375"/>
                  </a:lnTo>
                </a:path>
                <a:path w="1118235" h="1581150">
                  <a:moveTo>
                    <a:pt x="538792" y="1576375"/>
                  </a:moveTo>
                  <a:lnTo>
                    <a:pt x="524170" y="1578885"/>
                  </a:lnTo>
                  <a:lnTo>
                    <a:pt x="519302" y="1579424"/>
                  </a:lnTo>
                </a:path>
                <a:path w="1118235" h="1581150">
                  <a:moveTo>
                    <a:pt x="519302" y="1579424"/>
                  </a:moveTo>
                  <a:lnTo>
                    <a:pt x="514435" y="1579964"/>
                  </a:lnTo>
                  <a:lnTo>
                    <a:pt x="509574" y="1580280"/>
                  </a:lnTo>
                </a:path>
                <a:path w="1118235" h="1581150">
                  <a:moveTo>
                    <a:pt x="509574" y="1580280"/>
                  </a:moveTo>
                  <a:lnTo>
                    <a:pt x="495009" y="1580779"/>
                  </a:lnTo>
                  <a:lnTo>
                    <a:pt x="490166" y="1580648"/>
                  </a:lnTo>
                </a:path>
                <a:path w="1118235" h="1581150">
                  <a:moveTo>
                    <a:pt x="490166" y="1580648"/>
                  </a:moveTo>
                  <a:lnTo>
                    <a:pt x="475660" y="1579807"/>
                  </a:lnTo>
                  <a:lnTo>
                    <a:pt x="470842" y="1579229"/>
                  </a:lnTo>
                </a:path>
                <a:path w="1118235" h="1581150">
                  <a:moveTo>
                    <a:pt x="470842" y="1579229"/>
                  </a:moveTo>
                  <a:lnTo>
                    <a:pt x="466023" y="1578650"/>
                  </a:lnTo>
                  <a:lnTo>
                    <a:pt x="461219" y="1577848"/>
                  </a:lnTo>
                </a:path>
                <a:path w="1118235" h="1581150">
                  <a:moveTo>
                    <a:pt x="461219" y="1577848"/>
                  </a:moveTo>
                  <a:lnTo>
                    <a:pt x="456414" y="1577047"/>
                  </a:lnTo>
                  <a:lnTo>
                    <a:pt x="451625" y="1576022"/>
                  </a:lnTo>
                </a:path>
                <a:path w="1118235" h="1581150">
                  <a:moveTo>
                    <a:pt x="451625" y="1576022"/>
                  </a:moveTo>
                  <a:lnTo>
                    <a:pt x="437293" y="1572504"/>
                  </a:lnTo>
                  <a:lnTo>
                    <a:pt x="432540" y="1571034"/>
                  </a:lnTo>
                </a:path>
                <a:path w="1118235" h="1581150">
                  <a:moveTo>
                    <a:pt x="432540" y="1571034"/>
                  </a:moveTo>
                  <a:lnTo>
                    <a:pt x="418320" y="1566181"/>
                  </a:lnTo>
                  <a:lnTo>
                    <a:pt x="413608" y="1564268"/>
                  </a:lnTo>
                </a:path>
                <a:path w="1118235" h="1581150">
                  <a:moveTo>
                    <a:pt x="413608" y="1564268"/>
                  </a:moveTo>
                  <a:lnTo>
                    <a:pt x="408897" y="1562355"/>
                  </a:lnTo>
                  <a:lnTo>
                    <a:pt x="404208" y="1560222"/>
                  </a:lnTo>
                </a:path>
                <a:path w="1118235" h="1581150">
                  <a:moveTo>
                    <a:pt x="404208" y="1560222"/>
                  </a:moveTo>
                  <a:lnTo>
                    <a:pt x="390190" y="1553381"/>
                  </a:lnTo>
                  <a:lnTo>
                    <a:pt x="385551" y="1550809"/>
                  </a:lnTo>
                </a:path>
                <a:path w="1118235" h="1581150">
                  <a:moveTo>
                    <a:pt x="385551" y="1550809"/>
                  </a:moveTo>
                  <a:lnTo>
                    <a:pt x="371688" y="1542653"/>
                  </a:lnTo>
                  <a:lnTo>
                    <a:pt x="367105" y="1539643"/>
                  </a:lnTo>
                </a:path>
                <a:path w="1118235" h="1581150">
                  <a:moveTo>
                    <a:pt x="367105" y="1539643"/>
                  </a:moveTo>
                  <a:lnTo>
                    <a:pt x="353892" y="1530136"/>
                  </a:lnTo>
                  <a:lnTo>
                    <a:pt x="346652" y="1524883"/>
                  </a:lnTo>
                  <a:lnTo>
                    <a:pt x="342833" y="1522010"/>
                  </a:lnTo>
                  <a:lnTo>
                    <a:pt x="339883" y="1519640"/>
                  </a:lnTo>
                </a:path>
                <a:path w="1118235" h="1581150">
                  <a:moveTo>
                    <a:pt x="339883" y="1519640"/>
                  </a:moveTo>
                  <a:lnTo>
                    <a:pt x="326957" y="1508263"/>
                  </a:lnTo>
                  <a:lnTo>
                    <a:pt x="319876" y="1501985"/>
                  </a:lnTo>
                  <a:lnTo>
                    <a:pt x="316142" y="1498570"/>
                  </a:lnTo>
                  <a:lnTo>
                    <a:pt x="313261" y="1495782"/>
                  </a:lnTo>
                </a:path>
                <a:path w="1118235" h="1581150">
                  <a:moveTo>
                    <a:pt x="313261" y="1495782"/>
                  </a:moveTo>
                  <a:lnTo>
                    <a:pt x="300659" y="1482565"/>
                  </a:lnTo>
                  <a:lnTo>
                    <a:pt x="293755" y="1475279"/>
                  </a:lnTo>
                  <a:lnTo>
                    <a:pt x="290117" y="1471333"/>
                  </a:lnTo>
                  <a:lnTo>
                    <a:pt x="287313" y="1468133"/>
                  </a:lnTo>
                </a:path>
                <a:path w="1118235" h="1581150">
                  <a:moveTo>
                    <a:pt x="287313" y="1468133"/>
                  </a:moveTo>
                  <a:lnTo>
                    <a:pt x="275068" y="1453113"/>
                  </a:lnTo>
                  <a:lnTo>
                    <a:pt x="268361" y="1444839"/>
                  </a:lnTo>
                  <a:lnTo>
                    <a:pt x="264829" y="1440372"/>
                  </a:lnTo>
                  <a:lnTo>
                    <a:pt x="262110" y="1436769"/>
                  </a:lnTo>
                </a:path>
                <a:path w="1118235" h="1581150">
                  <a:moveTo>
                    <a:pt x="262110" y="1436769"/>
                  </a:moveTo>
                  <a:lnTo>
                    <a:pt x="250256" y="1419988"/>
                  </a:lnTo>
                  <a:lnTo>
                    <a:pt x="243765" y="1410749"/>
                  </a:lnTo>
                  <a:lnTo>
                    <a:pt x="240349" y="1405772"/>
                  </a:lnTo>
                  <a:lnTo>
                    <a:pt x="237721" y="1401778"/>
                  </a:lnTo>
                </a:path>
                <a:path w="1118235" h="1581150">
                  <a:moveTo>
                    <a:pt x="237721" y="1401778"/>
                  </a:moveTo>
                  <a:lnTo>
                    <a:pt x="226291" y="1383280"/>
                  </a:lnTo>
                  <a:lnTo>
                    <a:pt x="220033" y="1373101"/>
                  </a:lnTo>
                  <a:lnTo>
                    <a:pt x="216741" y="1367629"/>
                  </a:lnTo>
                  <a:lnTo>
                    <a:pt x="214213" y="1363253"/>
                  </a:lnTo>
                </a:path>
                <a:path w="1118235" h="1581150">
                  <a:moveTo>
                    <a:pt x="214213" y="1363253"/>
                  </a:moveTo>
                  <a:lnTo>
                    <a:pt x="207554" y="1351286"/>
                  </a:lnTo>
                  <a:lnTo>
                    <a:pt x="203756" y="1344423"/>
                  </a:lnTo>
                  <a:lnTo>
                    <a:pt x="201399" y="1340076"/>
                  </a:lnTo>
                  <a:lnTo>
                    <a:pt x="199063" y="1335659"/>
                  </a:lnTo>
                </a:path>
                <a:path w="1118235" h="1581150">
                  <a:moveTo>
                    <a:pt x="199063" y="1335659"/>
                  </a:moveTo>
                  <a:lnTo>
                    <a:pt x="188407" y="1314417"/>
                  </a:lnTo>
                  <a:lnTo>
                    <a:pt x="182575" y="1302735"/>
                  </a:lnTo>
                  <a:lnTo>
                    <a:pt x="179511" y="1296472"/>
                  </a:lnTo>
                  <a:lnTo>
                    <a:pt x="177164" y="1291487"/>
                  </a:lnTo>
                </a:path>
                <a:path w="1118235" h="1581150">
                  <a:moveTo>
                    <a:pt x="177164" y="1291487"/>
                  </a:moveTo>
                  <a:lnTo>
                    <a:pt x="167014" y="1268673"/>
                  </a:lnTo>
                  <a:lnTo>
                    <a:pt x="161458" y="1256130"/>
                  </a:lnTo>
                  <a:lnTo>
                    <a:pt x="158543" y="1249415"/>
                  </a:lnTo>
                  <a:lnTo>
                    <a:pt x="156313" y="1244082"/>
                  </a:lnTo>
                </a:path>
                <a:path w="1118235" h="1581150">
                  <a:moveTo>
                    <a:pt x="156313" y="1244082"/>
                  </a:moveTo>
                  <a:lnTo>
                    <a:pt x="146695" y="1219761"/>
                  </a:lnTo>
                  <a:lnTo>
                    <a:pt x="141432" y="1206393"/>
                  </a:lnTo>
                  <a:lnTo>
                    <a:pt x="138672" y="1199244"/>
                  </a:lnTo>
                  <a:lnTo>
                    <a:pt x="136566" y="1193579"/>
                  </a:lnTo>
                </a:path>
                <a:path w="1118235" h="1581150">
                  <a:moveTo>
                    <a:pt x="136566" y="1193579"/>
                  </a:moveTo>
                  <a:lnTo>
                    <a:pt x="127506" y="1167816"/>
                  </a:lnTo>
                  <a:lnTo>
                    <a:pt x="122550" y="1153659"/>
                  </a:lnTo>
                  <a:lnTo>
                    <a:pt x="119954" y="1146095"/>
                  </a:lnTo>
                  <a:lnTo>
                    <a:pt x="117977" y="1140113"/>
                  </a:lnTo>
                </a:path>
                <a:path w="1118235" h="1581150">
                  <a:moveTo>
                    <a:pt x="117977" y="1140113"/>
                  </a:moveTo>
                  <a:lnTo>
                    <a:pt x="109500" y="1112979"/>
                  </a:lnTo>
                  <a:lnTo>
                    <a:pt x="104865" y="1098072"/>
                  </a:lnTo>
                  <a:lnTo>
                    <a:pt x="102440" y="1090115"/>
                  </a:lnTo>
                  <a:lnTo>
                    <a:pt x="100597" y="1083832"/>
                  </a:lnTo>
                </a:path>
                <a:path w="1118235" h="1581150">
                  <a:moveTo>
                    <a:pt x="100597" y="1083832"/>
                  </a:moveTo>
                  <a:lnTo>
                    <a:pt x="95792" y="1066847"/>
                  </a:lnTo>
                  <a:lnTo>
                    <a:pt x="93056" y="1057122"/>
                  </a:lnTo>
                  <a:lnTo>
                    <a:pt x="91368" y="1050999"/>
                  </a:lnTo>
                  <a:lnTo>
                    <a:pt x="89706" y="1044823"/>
                  </a:lnTo>
                </a:path>
                <a:path w="1118235" h="1581150">
                  <a:moveTo>
                    <a:pt x="89706" y="1044823"/>
                  </a:moveTo>
                  <a:lnTo>
                    <a:pt x="82252" y="1015571"/>
                  </a:lnTo>
                  <a:lnTo>
                    <a:pt x="78178" y="999505"/>
                  </a:lnTo>
                  <a:lnTo>
                    <a:pt x="76053" y="990941"/>
                  </a:lnTo>
                  <a:lnTo>
                    <a:pt x="74445" y="984195"/>
                  </a:lnTo>
                </a:path>
                <a:path w="1118235" h="1581150">
                  <a:moveTo>
                    <a:pt x="74445" y="984195"/>
                  </a:moveTo>
                  <a:lnTo>
                    <a:pt x="67634" y="953779"/>
                  </a:lnTo>
                  <a:lnTo>
                    <a:pt x="63912" y="937076"/>
                  </a:lnTo>
                  <a:lnTo>
                    <a:pt x="61974" y="928179"/>
                  </a:lnTo>
                  <a:lnTo>
                    <a:pt x="60513" y="921180"/>
                  </a:lnTo>
                </a:path>
                <a:path w="1118235" h="1581150">
                  <a:moveTo>
                    <a:pt x="60513" y="921180"/>
                  </a:moveTo>
                  <a:lnTo>
                    <a:pt x="54362" y="889682"/>
                  </a:lnTo>
                  <a:lnTo>
                    <a:pt x="51002" y="872388"/>
                  </a:lnTo>
                  <a:lnTo>
                    <a:pt x="49257" y="863182"/>
                  </a:lnTo>
                  <a:lnTo>
                    <a:pt x="47948" y="855949"/>
                  </a:lnTo>
                </a:path>
                <a:path w="1118235" h="1581150">
                  <a:moveTo>
                    <a:pt x="47948" y="855949"/>
                  </a:moveTo>
                  <a:lnTo>
                    <a:pt x="42473" y="823456"/>
                  </a:lnTo>
                  <a:lnTo>
                    <a:pt x="39485" y="805619"/>
                  </a:lnTo>
                  <a:lnTo>
                    <a:pt x="37938" y="796129"/>
                  </a:lnTo>
                  <a:lnTo>
                    <a:pt x="36783" y="788682"/>
                  </a:lnTo>
                </a:path>
                <a:path w="1118235" h="1581150">
                  <a:moveTo>
                    <a:pt x="36783" y="788682"/>
                  </a:moveTo>
                  <a:lnTo>
                    <a:pt x="32001" y="755283"/>
                  </a:lnTo>
                  <a:lnTo>
                    <a:pt x="29393" y="736950"/>
                  </a:lnTo>
                  <a:lnTo>
                    <a:pt x="28047" y="727203"/>
                  </a:lnTo>
                  <a:lnTo>
                    <a:pt x="27050" y="719562"/>
                  </a:lnTo>
                </a:path>
                <a:path w="1118235" h="1581150">
                  <a:moveTo>
                    <a:pt x="27050" y="719562"/>
                  </a:moveTo>
                  <a:lnTo>
                    <a:pt x="24519" y="699042"/>
                  </a:lnTo>
                  <a:lnTo>
                    <a:pt x="23084" y="687305"/>
                  </a:lnTo>
                  <a:lnTo>
                    <a:pt x="22212" y="679943"/>
                  </a:lnTo>
                  <a:lnTo>
                    <a:pt x="21370" y="672547"/>
                  </a:lnTo>
                </a:path>
                <a:path w="1118235" h="1581150">
                  <a:moveTo>
                    <a:pt x="21370" y="672547"/>
                  </a:moveTo>
                  <a:lnTo>
                    <a:pt x="17770" y="637843"/>
                  </a:lnTo>
                  <a:lnTo>
                    <a:pt x="15810" y="618797"/>
                  </a:lnTo>
                  <a:lnTo>
                    <a:pt x="14808" y="608680"/>
                  </a:lnTo>
                  <a:lnTo>
                    <a:pt x="14081" y="600763"/>
                  </a:lnTo>
                </a:path>
                <a:path w="1118235" h="1581150">
                  <a:moveTo>
                    <a:pt x="14081" y="600763"/>
                  </a:moveTo>
                  <a:lnTo>
                    <a:pt x="11203" y="565402"/>
                  </a:lnTo>
                  <a:lnTo>
                    <a:pt x="9640" y="545998"/>
                  </a:lnTo>
                  <a:lnTo>
                    <a:pt x="8848" y="535697"/>
                  </a:lnTo>
                  <a:lnTo>
                    <a:pt x="8285" y="527643"/>
                  </a:lnTo>
                </a:path>
                <a:path w="1118235" h="1581150">
                  <a:moveTo>
                    <a:pt x="8285" y="527643"/>
                  </a:moveTo>
                  <a:lnTo>
                    <a:pt x="6138" y="491722"/>
                  </a:lnTo>
                  <a:lnTo>
                    <a:pt x="4976" y="472013"/>
                  </a:lnTo>
                  <a:lnTo>
                    <a:pt x="4397" y="461555"/>
                  </a:lnTo>
                  <a:lnTo>
                    <a:pt x="3999" y="453386"/>
                  </a:lnTo>
                </a:path>
                <a:path w="1118235" h="1581150">
                  <a:moveTo>
                    <a:pt x="3999" y="453386"/>
                  </a:moveTo>
                  <a:lnTo>
                    <a:pt x="2589" y="417003"/>
                  </a:lnTo>
                  <a:lnTo>
                    <a:pt x="1831" y="397043"/>
                  </a:lnTo>
                  <a:lnTo>
                    <a:pt x="1466" y="386457"/>
                  </a:lnTo>
                  <a:lnTo>
                    <a:pt x="1235" y="378195"/>
                  </a:lnTo>
                </a:path>
                <a:path w="1118235" h="1581150">
                  <a:moveTo>
                    <a:pt x="1235" y="378195"/>
                  </a:moveTo>
                  <a:lnTo>
                    <a:pt x="565" y="341450"/>
                  </a:lnTo>
                  <a:lnTo>
                    <a:pt x="213" y="321294"/>
                  </a:lnTo>
                  <a:lnTo>
                    <a:pt x="63" y="310608"/>
                  </a:lnTo>
                  <a:lnTo>
                    <a:pt x="0" y="302277"/>
                  </a:lnTo>
                </a:path>
              </a:pathLst>
            </a:custGeom>
            <a:ln w="301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92267" y="2995068"/>
              <a:ext cx="635" cy="76835"/>
            </a:xfrm>
            <a:custGeom>
              <a:avLst/>
              <a:gdLst/>
              <a:ahLst/>
              <a:cxnLst/>
              <a:rect l="l" t="t" r="r" b="b"/>
              <a:pathLst>
                <a:path w="635" h="76835">
                  <a:moveTo>
                    <a:pt x="148" y="-15054"/>
                  </a:moveTo>
                  <a:lnTo>
                    <a:pt x="148" y="91491"/>
                  </a:lnTo>
                </a:path>
              </a:pathLst>
            </a:custGeom>
            <a:ln w="3040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2565" y="1414381"/>
              <a:ext cx="618490" cy="1581150"/>
            </a:xfrm>
            <a:custGeom>
              <a:avLst/>
              <a:gdLst/>
              <a:ahLst/>
              <a:cxnLst/>
              <a:rect l="l" t="t" r="r" b="b"/>
              <a:pathLst>
                <a:path w="618489" h="1581150">
                  <a:moveTo>
                    <a:pt x="0" y="1580687"/>
                  </a:moveTo>
                  <a:lnTo>
                    <a:pt x="411" y="1558319"/>
                  </a:lnTo>
                  <a:lnTo>
                    <a:pt x="657" y="1545537"/>
                  </a:lnTo>
                  <a:lnTo>
                    <a:pt x="837" y="1537543"/>
                  </a:lnTo>
                  <a:lnTo>
                    <a:pt x="1049" y="1529546"/>
                  </a:lnTo>
                </a:path>
                <a:path w="618489" h="1581150">
                  <a:moveTo>
                    <a:pt x="1049" y="1529546"/>
                  </a:moveTo>
                  <a:lnTo>
                    <a:pt x="2356" y="1492330"/>
                  </a:lnTo>
                  <a:lnTo>
                    <a:pt x="3089" y="1471921"/>
                  </a:lnTo>
                  <a:lnTo>
                    <a:pt x="3513" y="1461115"/>
                  </a:lnTo>
                  <a:lnTo>
                    <a:pt x="3896" y="1452709"/>
                  </a:lnTo>
                </a:path>
                <a:path w="618489" h="1581150">
                  <a:moveTo>
                    <a:pt x="3896" y="1452709"/>
                  </a:moveTo>
                  <a:lnTo>
                    <a:pt x="5049" y="1430299"/>
                  </a:lnTo>
                  <a:lnTo>
                    <a:pt x="5719" y="1417495"/>
                  </a:lnTo>
                  <a:lnTo>
                    <a:pt x="6164" y="1409494"/>
                  </a:lnTo>
                  <a:lnTo>
                    <a:pt x="6640" y="1401496"/>
                  </a:lnTo>
                </a:path>
                <a:path w="618489" h="1581150">
                  <a:moveTo>
                    <a:pt x="6640" y="1401496"/>
                  </a:moveTo>
                  <a:lnTo>
                    <a:pt x="9173" y="1364353"/>
                  </a:lnTo>
                  <a:lnTo>
                    <a:pt x="10578" y="1343988"/>
                  </a:lnTo>
                  <a:lnTo>
                    <a:pt x="11357" y="1333214"/>
                  </a:lnTo>
                  <a:lnTo>
                    <a:pt x="12016" y="1324846"/>
                  </a:lnTo>
                </a:path>
                <a:path w="618489" h="1581150">
                  <a:moveTo>
                    <a:pt x="12016" y="1324846"/>
                  </a:moveTo>
                  <a:lnTo>
                    <a:pt x="15276" y="1287884"/>
                  </a:lnTo>
                  <a:lnTo>
                    <a:pt x="17079" y="1267619"/>
                  </a:lnTo>
                  <a:lnTo>
                    <a:pt x="18069" y="1256904"/>
                  </a:lnTo>
                  <a:lnTo>
                    <a:pt x="18891" y="1248588"/>
                  </a:lnTo>
                </a:path>
                <a:path w="618489" h="1581150">
                  <a:moveTo>
                    <a:pt x="18891" y="1248588"/>
                  </a:moveTo>
                  <a:lnTo>
                    <a:pt x="22869" y="1211906"/>
                  </a:lnTo>
                  <a:lnTo>
                    <a:pt x="25065" y="1191798"/>
                  </a:lnTo>
                  <a:lnTo>
                    <a:pt x="26262" y="1181171"/>
                  </a:lnTo>
                  <a:lnTo>
                    <a:pt x="27245" y="1172930"/>
                  </a:lnTo>
                </a:path>
                <a:path w="618489" h="1581150">
                  <a:moveTo>
                    <a:pt x="27245" y="1172930"/>
                  </a:moveTo>
                  <a:lnTo>
                    <a:pt x="31930" y="1136631"/>
                  </a:lnTo>
                  <a:lnTo>
                    <a:pt x="34514" y="1116734"/>
                  </a:lnTo>
                  <a:lnTo>
                    <a:pt x="35916" y="1106223"/>
                  </a:lnTo>
                  <a:lnTo>
                    <a:pt x="37057" y="1098081"/>
                  </a:lnTo>
                </a:path>
                <a:path w="618489" h="1581150">
                  <a:moveTo>
                    <a:pt x="37057" y="1098081"/>
                  </a:moveTo>
                  <a:lnTo>
                    <a:pt x="42435" y="1062263"/>
                  </a:lnTo>
                  <a:lnTo>
                    <a:pt x="45399" y="1042632"/>
                  </a:lnTo>
                  <a:lnTo>
                    <a:pt x="47002" y="1032267"/>
                  </a:lnTo>
                  <a:lnTo>
                    <a:pt x="48298" y="1024246"/>
                  </a:lnTo>
                </a:path>
                <a:path w="618489" h="1581150">
                  <a:moveTo>
                    <a:pt x="48298" y="1024246"/>
                  </a:moveTo>
                  <a:lnTo>
                    <a:pt x="51874" y="1002959"/>
                  </a:lnTo>
                  <a:lnTo>
                    <a:pt x="53928" y="990805"/>
                  </a:lnTo>
                  <a:lnTo>
                    <a:pt x="55236" y="983231"/>
                  </a:lnTo>
                  <a:lnTo>
                    <a:pt x="56572" y="975684"/>
                  </a:lnTo>
                </a:path>
                <a:path w="618489" h="1581150">
                  <a:moveTo>
                    <a:pt x="56572" y="975684"/>
                  </a:moveTo>
                  <a:lnTo>
                    <a:pt x="63074" y="940886"/>
                  </a:lnTo>
                  <a:lnTo>
                    <a:pt x="66653" y="921818"/>
                  </a:lnTo>
                  <a:lnTo>
                    <a:pt x="68581" y="911758"/>
                  </a:lnTo>
                  <a:lnTo>
                    <a:pt x="70127" y="903985"/>
                  </a:lnTo>
                </a:path>
                <a:path w="618489" h="1581150">
                  <a:moveTo>
                    <a:pt x="70127" y="903985"/>
                  </a:moveTo>
                  <a:lnTo>
                    <a:pt x="74365" y="883393"/>
                  </a:lnTo>
                  <a:lnTo>
                    <a:pt x="76797" y="871638"/>
                  </a:lnTo>
                  <a:lnTo>
                    <a:pt x="78340" y="864318"/>
                  </a:lnTo>
                  <a:lnTo>
                    <a:pt x="79910" y="857032"/>
                  </a:lnTo>
                </a:path>
                <a:path w="618489" h="1581150">
                  <a:moveTo>
                    <a:pt x="79910" y="857032"/>
                  </a:moveTo>
                  <a:lnTo>
                    <a:pt x="87485" y="823519"/>
                  </a:lnTo>
                  <a:lnTo>
                    <a:pt x="91653" y="805158"/>
                  </a:lnTo>
                  <a:lnTo>
                    <a:pt x="93890" y="795481"/>
                  </a:lnTo>
                  <a:lnTo>
                    <a:pt x="95674" y="788016"/>
                  </a:lnTo>
                </a:path>
                <a:path w="618489" h="1581150">
                  <a:moveTo>
                    <a:pt x="95674" y="788016"/>
                  </a:moveTo>
                  <a:lnTo>
                    <a:pt x="103867" y="755396"/>
                  </a:lnTo>
                  <a:lnTo>
                    <a:pt x="108372" y="737527"/>
                  </a:lnTo>
                  <a:lnTo>
                    <a:pt x="110787" y="728115"/>
                  </a:lnTo>
                  <a:lnTo>
                    <a:pt x="112708" y="720863"/>
                  </a:lnTo>
                </a:path>
                <a:path w="618489" h="1581150">
                  <a:moveTo>
                    <a:pt x="112708" y="720863"/>
                  </a:moveTo>
                  <a:lnTo>
                    <a:pt x="121495" y="689226"/>
                  </a:lnTo>
                  <a:lnTo>
                    <a:pt x="126326" y="671898"/>
                  </a:lnTo>
                  <a:lnTo>
                    <a:pt x="128912" y="662776"/>
                  </a:lnTo>
                  <a:lnTo>
                    <a:pt x="130965" y="655756"/>
                  </a:lnTo>
                </a:path>
                <a:path w="618489" h="1581150">
                  <a:moveTo>
                    <a:pt x="130965" y="655756"/>
                  </a:moveTo>
                  <a:lnTo>
                    <a:pt x="140323" y="625189"/>
                  </a:lnTo>
                  <a:lnTo>
                    <a:pt x="145466" y="608451"/>
                  </a:lnTo>
                  <a:lnTo>
                    <a:pt x="148216" y="599645"/>
                  </a:lnTo>
                  <a:lnTo>
                    <a:pt x="150394" y="592876"/>
                  </a:lnTo>
                </a:path>
                <a:path w="618489" h="1581150">
                  <a:moveTo>
                    <a:pt x="150394" y="592876"/>
                  </a:moveTo>
                  <a:lnTo>
                    <a:pt x="160296" y="563462"/>
                  </a:lnTo>
                  <a:lnTo>
                    <a:pt x="165738" y="547357"/>
                  </a:lnTo>
                  <a:lnTo>
                    <a:pt x="168645" y="538891"/>
                  </a:lnTo>
                  <a:lnTo>
                    <a:pt x="170943" y="532394"/>
                  </a:lnTo>
                </a:path>
                <a:path w="618489" h="1581150">
                  <a:moveTo>
                    <a:pt x="170943" y="532394"/>
                  </a:moveTo>
                  <a:lnTo>
                    <a:pt x="177164" y="515290"/>
                  </a:lnTo>
                  <a:lnTo>
                    <a:pt x="180726" y="505536"/>
                  </a:lnTo>
                  <a:lnTo>
                    <a:pt x="182970" y="499484"/>
                  </a:lnTo>
                  <a:lnTo>
                    <a:pt x="185236" y="493486"/>
                  </a:lnTo>
                </a:path>
                <a:path w="618489" h="1581150">
                  <a:moveTo>
                    <a:pt x="185236" y="493486"/>
                  </a:moveTo>
                  <a:lnTo>
                    <a:pt x="195986" y="466173"/>
                  </a:lnTo>
                  <a:lnTo>
                    <a:pt x="201891" y="451223"/>
                  </a:lnTo>
                  <a:lnTo>
                    <a:pt x="205041" y="443374"/>
                  </a:lnTo>
                  <a:lnTo>
                    <a:pt x="207524" y="437366"/>
                  </a:lnTo>
                </a:path>
                <a:path w="618489" h="1581150">
                  <a:moveTo>
                    <a:pt x="207524" y="437366"/>
                  </a:moveTo>
                  <a:lnTo>
                    <a:pt x="218743" y="411414"/>
                  </a:lnTo>
                  <a:lnTo>
                    <a:pt x="224905" y="397211"/>
                  </a:lnTo>
                  <a:lnTo>
                    <a:pt x="228189" y="389762"/>
                  </a:lnTo>
                  <a:lnTo>
                    <a:pt x="230775" y="384070"/>
                  </a:lnTo>
                </a:path>
                <a:path w="618489" h="1581150">
                  <a:moveTo>
                    <a:pt x="230775" y="384070"/>
                  </a:moveTo>
                  <a:lnTo>
                    <a:pt x="237750" y="369148"/>
                  </a:lnTo>
                  <a:lnTo>
                    <a:pt x="241741" y="360644"/>
                  </a:lnTo>
                  <a:lnTo>
                    <a:pt x="244251" y="355381"/>
                  </a:lnTo>
                  <a:lnTo>
                    <a:pt x="246779" y="350180"/>
                  </a:lnTo>
                </a:path>
                <a:path w="618489" h="1581150">
                  <a:moveTo>
                    <a:pt x="246779" y="350180"/>
                  </a:moveTo>
                  <a:lnTo>
                    <a:pt x="258711" y="326652"/>
                  </a:lnTo>
                  <a:lnTo>
                    <a:pt x="265263" y="313781"/>
                  </a:lnTo>
                  <a:lnTo>
                    <a:pt x="268751" y="307042"/>
                  </a:lnTo>
                  <a:lnTo>
                    <a:pt x="271492" y="301911"/>
                  </a:lnTo>
                </a:path>
                <a:path w="618489" h="1581150">
                  <a:moveTo>
                    <a:pt x="271492" y="301911"/>
                  </a:moveTo>
                  <a:lnTo>
                    <a:pt x="283808" y="279925"/>
                  </a:lnTo>
                  <a:lnTo>
                    <a:pt x="290570" y="267901"/>
                  </a:lnTo>
                  <a:lnTo>
                    <a:pt x="294168" y="261614"/>
                  </a:lnTo>
                  <a:lnTo>
                    <a:pt x="296992" y="256838"/>
                  </a:lnTo>
                </a:path>
                <a:path w="618489" h="1581150">
                  <a:moveTo>
                    <a:pt x="296992" y="256838"/>
                  </a:moveTo>
                  <a:lnTo>
                    <a:pt x="309660" y="236454"/>
                  </a:lnTo>
                  <a:lnTo>
                    <a:pt x="316613" y="225310"/>
                  </a:lnTo>
                  <a:lnTo>
                    <a:pt x="320311" y="219492"/>
                  </a:lnTo>
                  <a:lnTo>
                    <a:pt x="323210" y="215083"/>
                  </a:lnTo>
                </a:path>
                <a:path w="618489" h="1581150">
                  <a:moveTo>
                    <a:pt x="323210" y="215083"/>
                  </a:moveTo>
                  <a:lnTo>
                    <a:pt x="336193" y="196358"/>
                  </a:lnTo>
                  <a:lnTo>
                    <a:pt x="343320" y="186124"/>
                  </a:lnTo>
                  <a:lnTo>
                    <a:pt x="347107" y="180790"/>
                  </a:lnTo>
                  <a:lnTo>
                    <a:pt x="350073" y="176763"/>
                  </a:lnTo>
                </a:path>
                <a:path w="618489" h="1581150">
                  <a:moveTo>
                    <a:pt x="350073" y="176763"/>
                  </a:moveTo>
                  <a:lnTo>
                    <a:pt x="363338" y="159747"/>
                  </a:lnTo>
                  <a:lnTo>
                    <a:pt x="370617" y="150452"/>
                  </a:lnTo>
                  <a:lnTo>
                    <a:pt x="374483" y="145616"/>
                  </a:lnTo>
                  <a:lnTo>
                    <a:pt x="377509" y="141981"/>
                  </a:lnTo>
                </a:path>
                <a:path w="618489" h="1581150">
                  <a:moveTo>
                    <a:pt x="377509" y="141981"/>
                  </a:moveTo>
                  <a:lnTo>
                    <a:pt x="391018" y="126720"/>
                  </a:lnTo>
                  <a:lnTo>
                    <a:pt x="398430" y="118389"/>
                  </a:lnTo>
                  <a:lnTo>
                    <a:pt x="402365" y="114067"/>
                  </a:lnTo>
                  <a:lnTo>
                    <a:pt x="405441" y="110833"/>
                  </a:lnTo>
                </a:path>
                <a:path w="618489" h="1581150">
                  <a:moveTo>
                    <a:pt x="405441" y="110833"/>
                  </a:moveTo>
                  <a:lnTo>
                    <a:pt x="419158" y="97370"/>
                  </a:lnTo>
                  <a:lnTo>
                    <a:pt x="426683" y="90025"/>
                  </a:lnTo>
                  <a:lnTo>
                    <a:pt x="430676" y="86227"/>
                  </a:lnTo>
                  <a:lnTo>
                    <a:pt x="433794" y="83404"/>
                  </a:lnTo>
                </a:path>
                <a:path w="618489" h="1581150">
                  <a:moveTo>
                    <a:pt x="433794" y="83404"/>
                  </a:moveTo>
                  <a:lnTo>
                    <a:pt x="447680" y="71776"/>
                  </a:lnTo>
                  <a:lnTo>
                    <a:pt x="455298" y="65438"/>
                  </a:lnTo>
                  <a:lnTo>
                    <a:pt x="459337" y="62175"/>
                  </a:lnTo>
                  <a:lnTo>
                    <a:pt x="462489" y="59769"/>
                  </a:lnTo>
                </a:path>
                <a:path w="618489" h="1581150">
                  <a:moveTo>
                    <a:pt x="462489" y="59769"/>
                  </a:moveTo>
                  <a:lnTo>
                    <a:pt x="476507" y="50008"/>
                  </a:lnTo>
                  <a:lnTo>
                    <a:pt x="484196" y="44694"/>
                  </a:lnTo>
                  <a:lnTo>
                    <a:pt x="488272" y="41974"/>
                  </a:lnTo>
                  <a:lnTo>
                    <a:pt x="491449" y="39994"/>
                  </a:lnTo>
                </a:path>
                <a:path w="618489" h="1581150">
                  <a:moveTo>
                    <a:pt x="491449" y="39994"/>
                  </a:moveTo>
                  <a:lnTo>
                    <a:pt x="506001" y="31516"/>
                  </a:lnTo>
                  <a:lnTo>
                    <a:pt x="510863" y="28981"/>
                  </a:lnTo>
                </a:path>
                <a:path w="618489" h="1581150">
                  <a:moveTo>
                    <a:pt x="510863" y="28981"/>
                  </a:moveTo>
                  <a:lnTo>
                    <a:pt x="525014" y="22388"/>
                  </a:lnTo>
                  <a:lnTo>
                    <a:pt x="532775" y="18812"/>
                  </a:lnTo>
                  <a:lnTo>
                    <a:pt x="536886" y="17014"/>
                  </a:lnTo>
                  <a:lnTo>
                    <a:pt x="540086" y="15754"/>
                  </a:lnTo>
                </a:path>
                <a:path w="618489" h="1581150">
                  <a:moveTo>
                    <a:pt x="540086" y="15754"/>
                  </a:moveTo>
                  <a:lnTo>
                    <a:pt x="554722" y="10575"/>
                  </a:lnTo>
                  <a:lnTo>
                    <a:pt x="559601" y="9144"/>
                  </a:lnTo>
                </a:path>
                <a:path w="618489" h="1581150">
                  <a:moveTo>
                    <a:pt x="559601" y="9144"/>
                  </a:moveTo>
                  <a:lnTo>
                    <a:pt x="574239" y="5298"/>
                  </a:lnTo>
                  <a:lnTo>
                    <a:pt x="579116" y="4312"/>
                  </a:lnTo>
                </a:path>
                <a:path w="618489" h="1581150">
                  <a:moveTo>
                    <a:pt x="579116" y="4312"/>
                  </a:moveTo>
                  <a:lnTo>
                    <a:pt x="583992" y="3326"/>
                  </a:lnTo>
                  <a:lnTo>
                    <a:pt x="588865" y="2564"/>
                  </a:lnTo>
                </a:path>
                <a:path w="618489" h="1581150">
                  <a:moveTo>
                    <a:pt x="588865" y="2564"/>
                  </a:moveTo>
                  <a:lnTo>
                    <a:pt x="603473" y="723"/>
                  </a:lnTo>
                  <a:lnTo>
                    <a:pt x="608333" y="407"/>
                  </a:lnTo>
                </a:path>
                <a:path w="618489" h="1581150">
                  <a:moveTo>
                    <a:pt x="608333" y="407"/>
                  </a:moveTo>
                  <a:lnTo>
                    <a:pt x="613194" y="92"/>
                  </a:lnTo>
                  <a:lnTo>
                    <a:pt x="618047" y="0"/>
                  </a:lnTo>
                </a:path>
              </a:pathLst>
            </a:custGeom>
            <a:ln w="301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3" name="object 203"/>
          <p:cNvGrpSpPr/>
          <p:nvPr/>
        </p:nvGrpSpPr>
        <p:grpSpPr>
          <a:xfrm>
            <a:off x="8393483" y="1381088"/>
            <a:ext cx="951865" cy="2971165"/>
            <a:chOff x="8393483" y="1381088"/>
            <a:chExt cx="951865" cy="2971165"/>
          </a:xfrm>
        </p:grpSpPr>
        <p:sp>
          <p:nvSpPr>
            <p:cNvPr id="204" name="object 204"/>
            <p:cNvSpPr/>
            <p:nvPr/>
          </p:nvSpPr>
          <p:spPr>
            <a:xfrm>
              <a:off x="9048882" y="1397715"/>
              <a:ext cx="280035" cy="859790"/>
            </a:xfrm>
            <a:custGeom>
              <a:avLst/>
              <a:gdLst/>
              <a:ahLst/>
              <a:cxnLst/>
              <a:rect l="l" t="t" r="r" b="b"/>
              <a:pathLst>
                <a:path w="280034" h="859789">
                  <a:moveTo>
                    <a:pt x="0" y="0"/>
                  </a:moveTo>
                  <a:lnTo>
                    <a:pt x="1842" y="282"/>
                  </a:lnTo>
                  <a:lnTo>
                    <a:pt x="3684" y="563"/>
                  </a:lnTo>
                </a:path>
                <a:path w="280034" h="859789">
                  <a:moveTo>
                    <a:pt x="3684" y="563"/>
                  </a:moveTo>
                  <a:lnTo>
                    <a:pt x="7369" y="1127"/>
                  </a:lnTo>
                  <a:lnTo>
                    <a:pt x="11024" y="1914"/>
                  </a:lnTo>
                </a:path>
                <a:path w="280034" h="859789">
                  <a:moveTo>
                    <a:pt x="11024" y="1914"/>
                  </a:moveTo>
                  <a:lnTo>
                    <a:pt x="21933" y="4723"/>
                  </a:lnTo>
                  <a:lnTo>
                    <a:pt x="25529" y="5957"/>
                  </a:lnTo>
                </a:path>
                <a:path w="280034" h="859789">
                  <a:moveTo>
                    <a:pt x="25529" y="5957"/>
                  </a:moveTo>
                  <a:lnTo>
                    <a:pt x="36252" y="10103"/>
                  </a:lnTo>
                  <a:lnTo>
                    <a:pt x="39784" y="11781"/>
                  </a:lnTo>
                </a:path>
                <a:path w="280034" h="859789">
                  <a:moveTo>
                    <a:pt x="39784" y="11781"/>
                  </a:moveTo>
                  <a:lnTo>
                    <a:pt x="43315" y="13459"/>
                  </a:lnTo>
                  <a:lnTo>
                    <a:pt x="46811" y="15359"/>
                  </a:lnTo>
                </a:path>
                <a:path w="280034" h="859789">
                  <a:moveTo>
                    <a:pt x="46811" y="15359"/>
                  </a:moveTo>
                  <a:lnTo>
                    <a:pt x="57233" y="21501"/>
                  </a:lnTo>
                  <a:lnTo>
                    <a:pt x="60659" y="23842"/>
                  </a:lnTo>
                </a:path>
                <a:path w="280034" h="859789">
                  <a:moveTo>
                    <a:pt x="60659" y="23842"/>
                  </a:moveTo>
                  <a:lnTo>
                    <a:pt x="70484" y="31418"/>
                  </a:lnTo>
                  <a:lnTo>
                    <a:pt x="75865" y="35612"/>
                  </a:lnTo>
                  <a:lnTo>
                    <a:pt x="78698" y="37927"/>
                  </a:lnTo>
                  <a:lnTo>
                    <a:pt x="80877" y="39865"/>
                  </a:lnTo>
                </a:path>
                <a:path w="280034" h="859789">
                  <a:moveTo>
                    <a:pt x="80877" y="39865"/>
                  </a:moveTo>
                  <a:lnTo>
                    <a:pt x="90359" y="49340"/>
                  </a:lnTo>
                  <a:lnTo>
                    <a:pt x="95552" y="54575"/>
                  </a:lnTo>
                  <a:lnTo>
                    <a:pt x="98283" y="57440"/>
                  </a:lnTo>
                  <a:lnTo>
                    <a:pt x="100381" y="59803"/>
                  </a:lnTo>
                </a:path>
                <a:path w="280034" h="859789">
                  <a:moveTo>
                    <a:pt x="100381" y="59803"/>
                  </a:moveTo>
                  <a:lnTo>
                    <a:pt x="109494" y="71152"/>
                  </a:lnTo>
                  <a:lnTo>
                    <a:pt x="114483" y="77414"/>
                  </a:lnTo>
                  <a:lnTo>
                    <a:pt x="117106" y="80821"/>
                  </a:lnTo>
                  <a:lnTo>
                    <a:pt x="119118" y="83603"/>
                  </a:lnTo>
                </a:path>
                <a:path w="280034" h="859789">
                  <a:moveTo>
                    <a:pt x="119118" y="83603"/>
                  </a:moveTo>
                  <a:lnTo>
                    <a:pt x="128194" y="96879"/>
                  </a:lnTo>
                  <a:lnTo>
                    <a:pt x="131157" y="101583"/>
                  </a:lnTo>
                </a:path>
                <a:path w="280034" h="859789">
                  <a:moveTo>
                    <a:pt x="131157" y="101583"/>
                  </a:moveTo>
                  <a:lnTo>
                    <a:pt x="139601" y="115983"/>
                  </a:lnTo>
                  <a:lnTo>
                    <a:pt x="144222" y="123917"/>
                  </a:lnTo>
                  <a:lnTo>
                    <a:pt x="146647" y="128206"/>
                  </a:lnTo>
                  <a:lnTo>
                    <a:pt x="148503" y="131670"/>
                  </a:lnTo>
                </a:path>
                <a:path w="280034" h="859789">
                  <a:moveTo>
                    <a:pt x="148503" y="131670"/>
                  </a:moveTo>
                  <a:lnTo>
                    <a:pt x="156512" y="147849"/>
                  </a:lnTo>
                  <a:lnTo>
                    <a:pt x="160895" y="156758"/>
                  </a:lnTo>
                  <a:lnTo>
                    <a:pt x="163194" y="161560"/>
                  </a:lnTo>
                  <a:lnTo>
                    <a:pt x="164949" y="165420"/>
                  </a:lnTo>
                </a:path>
                <a:path w="280034" h="859789">
                  <a:moveTo>
                    <a:pt x="164949" y="165420"/>
                  </a:moveTo>
                  <a:lnTo>
                    <a:pt x="172503" y="183335"/>
                  </a:lnTo>
                  <a:lnTo>
                    <a:pt x="176636" y="193194"/>
                  </a:lnTo>
                  <a:lnTo>
                    <a:pt x="178801" y="198497"/>
                  </a:lnTo>
                  <a:lnTo>
                    <a:pt x="180451" y="202744"/>
                  </a:lnTo>
                </a:path>
                <a:path w="280034" h="859789">
                  <a:moveTo>
                    <a:pt x="180451" y="202744"/>
                  </a:moveTo>
                  <a:lnTo>
                    <a:pt x="184766" y="214369"/>
                  </a:lnTo>
                  <a:lnTo>
                    <a:pt x="187223" y="221037"/>
                  </a:lnTo>
                  <a:lnTo>
                    <a:pt x="188743" y="225263"/>
                  </a:lnTo>
                  <a:lnTo>
                    <a:pt x="190241" y="229561"/>
                  </a:lnTo>
                </a:path>
                <a:path w="280034" h="859789">
                  <a:moveTo>
                    <a:pt x="190241" y="229561"/>
                  </a:moveTo>
                  <a:lnTo>
                    <a:pt x="196991" y="250255"/>
                  </a:lnTo>
                  <a:lnTo>
                    <a:pt x="200682" y="261637"/>
                  </a:lnTo>
                  <a:lnTo>
                    <a:pt x="202612" y="267742"/>
                  </a:lnTo>
                  <a:lnTo>
                    <a:pt x="204076" y="272605"/>
                  </a:lnTo>
                </a:path>
                <a:path w="280034" h="859789">
                  <a:moveTo>
                    <a:pt x="204076" y="272605"/>
                  </a:moveTo>
                  <a:lnTo>
                    <a:pt x="210319" y="294894"/>
                  </a:lnTo>
                  <a:lnTo>
                    <a:pt x="213732" y="307149"/>
                  </a:lnTo>
                  <a:lnTo>
                    <a:pt x="215513" y="313713"/>
                  </a:lnTo>
                  <a:lnTo>
                    <a:pt x="216861" y="318929"/>
                  </a:lnTo>
                </a:path>
                <a:path w="280034" h="859789">
                  <a:moveTo>
                    <a:pt x="216861" y="318929"/>
                  </a:moveTo>
                  <a:lnTo>
                    <a:pt x="220361" y="333113"/>
                  </a:lnTo>
                  <a:lnTo>
                    <a:pt x="222353" y="341241"/>
                  </a:lnTo>
                  <a:lnTo>
                    <a:pt x="223579" y="346373"/>
                  </a:lnTo>
                  <a:lnTo>
                    <a:pt x="224782" y="351570"/>
                  </a:lnTo>
                </a:path>
                <a:path w="280034" h="859789">
                  <a:moveTo>
                    <a:pt x="224782" y="351570"/>
                  </a:moveTo>
                  <a:lnTo>
                    <a:pt x="230142" y="376377"/>
                  </a:lnTo>
                  <a:lnTo>
                    <a:pt x="233070" y="390011"/>
                  </a:lnTo>
                  <a:lnTo>
                    <a:pt x="234593" y="397300"/>
                  </a:lnTo>
                  <a:lnTo>
                    <a:pt x="235738" y="403072"/>
                  </a:lnTo>
                </a:path>
                <a:path w="280034" h="859789">
                  <a:moveTo>
                    <a:pt x="235738" y="403072"/>
                  </a:moveTo>
                  <a:lnTo>
                    <a:pt x="240547" y="429299"/>
                  </a:lnTo>
                  <a:lnTo>
                    <a:pt x="243173" y="443711"/>
                  </a:lnTo>
                  <a:lnTo>
                    <a:pt x="244536" y="451408"/>
                  </a:lnTo>
                  <a:lnTo>
                    <a:pt x="245556" y="457493"/>
                  </a:lnTo>
                </a:path>
                <a:path w="280034" h="859789">
                  <a:moveTo>
                    <a:pt x="245556" y="457493"/>
                  </a:moveTo>
                  <a:lnTo>
                    <a:pt x="248173" y="473959"/>
                  </a:lnTo>
                  <a:lnTo>
                    <a:pt x="249660" y="483388"/>
                  </a:lnTo>
                  <a:lnTo>
                    <a:pt x="250570" y="489328"/>
                  </a:lnTo>
                  <a:lnTo>
                    <a:pt x="251455" y="495324"/>
                  </a:lnTo>
                </a:path>
                <a:path w="280034" h="859789">
                  <a:moveTo>
                    <a:pt x="251455" y="495324"/>
                  </a:moveTo>
                  <a:lnTo>
                    <a:pt x="255319" y="523760"/>
                  </a:lnTo>
                  <a:lnTo>
                    <a:pt x="257427" y="539380"/>
                  </a:lnTo>
                  <a:lnTo>
                    <a:pt x="258514" y="547710"/>
                  </a:lnTo>
                  <a:lnTo>
                    <a:pt x="259318" y="554278"/>
                  </a:lnTo>
                </a:path>
                <a:path w="280034" h="859789">
                  <a:moveTo>
                    <a:pt x="259318" y="554278"/>
                  </a:moveTo>
                  <a:lnTo>
                    <a:pt x="262600" y="583936"/>
                  </a:lnTo>
                  <a:lnTo>
                    <a:pt x="264388" y="600225"/>
                  </a:lnTo>
                  <a:lnTo>
                    <a:pt x="265306" y="608905"/>
                  </a:lnTo>
                  <a:lnTo>
                    <a:pt x="265977" y="615739"/>
                  </a:lnTo>
                </a:path>
                <a:path w="280034" h="859789">
                  <a:moveTo>
                    <a:pt x="265977" y="615739"/>
                  </a:moveTo>
                  <a:lnTo>
                    <a:pt x="268669" y="646538"/>
                  </a:lnTo>
                  <a:lnTo>
                    <a:pt x="270133" y="663450"/>
                  </a:lnTo>
                  <a:lnTo>
                    <a:pt x="270879" y="672457"/>
                  </a:lnTo>
                  <a:lnTo>
                    <a:pt x="271416" y="679539"/>
                  </a:lnTo>
                </a:path>
                <a:path w="280034" h="859789">
                  <a:moveTo>
                    <a:pt x="271416" y="679539"/>
                  </a:moveTo>
                  <a:lnTo>
                    <a:pt x="273510" y="711393"/>
                  </a:lnTo>
                  <a:lnTo>
                    <a:pt x="274646" y="728883"/>
                  </a:lnTo>
                  <a:lnTo>
                    <a:pt x="275218" y="738191"/>
                  </a:lnTo>
                  <a:lnTo>
                    <a:pt x="275619" y="745501"/>
                  </a:lnTo>
                </a:path>
                <a:path w="280034" h="859789">
                  <a:moveTo>
                    <a:pt x="275619" y="745501"/>
                  </a:moveTo>
                  <a:lnTo>
                    <a:pt x="277109" y="778324"/>
                  </a:lnTo>
                  <a:lnTo>
                    <a:pt x="277914" y="796343"/>
                  </a:lnTo>
                  <a:lnTo>
                    <a:pt x="278310" y="805927"/>
                  </a:lnTo>
                  <a:lnTo>
                    <a:pt x="278574" y="813445"/>
                  </a:lnTo>
                </a:path>
                <a:path w="280034" h="859789">
                  <a:moveTo>
                    <a:pt x="278574" y="813445"/>
                  </a:moveTo>
                  <a:lnTo>
                    <a:pt x="279170" y="833651"/>
                  </a:lnTo>
                  <a:lnTo>
                    <a:pt x="279502" y="845209"/>
                  </a:lnTo>
                  <a:lnTo>
                    <a:pt x="279688" y="852463"/>
                  </a:lnTo>
                  <a:lnTo>
                    <a:pt x="279848" y="859752"/>
                  </a:lnTo>
                </a:path>
              </a:pathLst>
            </a:custGeom>
            <a:ln w="314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328730" y="2257467"/>
              <a:ext cx="1270" cy="71120"/>
            </a:xfrm>
            <a:custGeom>
              <a:avLst/>
              <a:gdLst/>
              <a:ahLst/>
              <a:cxnLst/>
              <a:rect l="l" t="t" r="r" b="b"/>
              <a:pathLst>
                <a:path w="1270" h="71119">
                  <a:moveTo>
                    <a:pt x="430" y="-15713"/>
                  </a:moveTo>
                  <a:lnTo>
                    <a:pt x="430" y="86546"/>
                  </a:lnTo>
                </a:path>
              </a:pathLst>
            </a:custGeom>
            <a:ln w="3228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329189" y="2328299"/>
              <a:ext cx="635" cy="72390"/>
            </a:xfrm>
            <a:custGeom>
              <a:avLst/>
              <a:gdLst/>
              <a:ahLst/>
              <a:cxnLst/>
              <a:rect l="l" t="t" r="r" b="b"/>
              <a:pathLst>
                <a:path w="634" h="72389">
                  <a:moveTo>
                    <a:pt x="200" y="-15713"/>
                  </a:moveTo>
                  <a:lnTo>
                    <a:pt x="200" y="88021"/>
                  </a:lnTo>
                </a:path>
              </a:pathLst>
            </a:custGeom>
            <a:ln w="318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410057" y="2400606"/>
              <a:ext cx="919480" cy="1935480"/>
            </a:xfrm>
            <a:custGeom>
              <a:avLst/>
              <a:gdLst/>
              <a:ahLst/>
              <a:cxnLst/>
              <a:rect l="l" t="t" r="r" b="b"/>
              <a:pathLst>
                <a:path w="919479" h="1935479">
                  <a:moveTo>
                    <a:pt x="919132" y="0"/>
                  </a:moveTo>
                  <a:lnTo>
                    <a:pt x="918386" y="35588"/>
                  </a:lnTo>
                  <a:lnTo>
                    <a:pt x="917964" y="55116"/>
                  </a:lnTo>
                  <a:lnTo>
                    <a:pt x="917711" y="65481"/>
                  </a:lnTo>
                  <a:lnTo>
                    <a:pt x="917471" y="73583"/>
                  </a:lnTo>
                </a:path>
                <a:path w="919479" h="1935479">
                  <a:moveTo>
                    <a:pt x="917471" y="73583"/>
                  </a:moveTo>
                  <a:lnTo>
                    <a:pt x="916116" y="109702"/>
                  </a:lnTo>
                  <a:lnTo>
                    <a:pt x="915361" y="129518"/>
                  </a:lnTo>
                  <a:lnTo>
                    <a:pt x="914931" y="140032"/>
                  </a:lnTo>
                  <a:lnTo>
                    <a:pt x="914553" y="148242"/>
                  </a:lnTo>
                </a:path>
                <a:path w="919479" h="1935479">
                  <a:moveTo>
                    <a:pt x="914553" y="148242"/>
                  </a:moveTo>
                  <a:lnTo>
                    <a:pt x="912594" y="184792"/>
                  </a:lnTo>
                  <a:lnTo>
                    <a:pt x="911507" y="204843"/>
                  </a:lnTo>
                  <a:lnTo>
                    <a:pt x="910902" y="215476"/>
                  </a:lnTo>
                  <a:lnTo>
                    <a:pt x="910388" y="223772"/>
                  </a:lnTo>
                </a:path>
                <a:path w="919479" h="1935479">
                  <a:moveTo>
                    <a:pt x="910388" y="223772"/>
                  </a:moveTo>
                  <a:lnTo>
                    <a:pt x="907830" y="260653"/>
                  </a:lnTo>
                  <a:lnTo>
                    <a:pt x="906414" y="280884"/>
                  </a:lnTo>
                  <a:lnTo>
                    <a:pt x="905636" y="291606"/>
                  </a:lnTo>
                  <a:lnTo>
                    <a:pt x="904988" y="299964"/>
                  </a:lnTo>
                </a:path>
                <a:path w="919479" h="1935479">
                  <a:moveTo>
                    <a:pt x="904988" y="299964"/>
                  </a:moveTo>
                  <a:lnTo>
                    <a:pt x="901836" y="337076"/>
                  </a:lnTo>
                  <a:lnTo>
                    <a:pt x="900095" y="357431"/>
                  </a:lnTo>
                  <a:lnTo>
                    <a:pt x="899145" y="368214"/>
                  </a:lnTo>
                  <a:lnTo>
                    <a:pt x="898364" y="376612"/>
                  </a:lnTo>
                </a:path>
                <a:path w="919479" h="1935479">
                  <a:moveTo>
                    <a:pt x="898364" y="376612"/>
                  </a:moveTo>
                  <a:lnTo>
                    <a:pt x="891306" y="443507"/>
                  </a:lnTo>
                  <a:lnTo>
                    <a:pt x="887526" y="479158"/>
                  </a:lnTo>
                  <a:lnTo>
                    <a:pt x="885740" y="495582"/>
                  </a:lnTo>
                  <a:lnTo>
                    <a:pt x="884663" y="504797"/>
                  </a:lnTo>
                </a:path>
                <a:path w="919479" h="1935479">
                  <a:moveTo>
                    <a:pt x="884663" y="504797"/>
                  </a:moveTo>
                  <a:lnTo>
                    <a:pt x="879978" y="542024"/>
                  </a:lnTo>
                  <a:lnTo>
                    <a:pt x="877398" y="562436"/>
                  </a:lnTo>
                  <a:lnTo>
                    <a:pt x="876004" y="573237"/>
                  </a:lnTo>
                  <a:lnTo>
                    <a:pt x="874881" y="581628"/>
                  </a:lnTo>
                </a:path>
                <a:path w="919479" h="1935479">
                  <a:moveTo>
                    <a:pt x="874881" y="581628"/>
                  </a:moveTo>
                  <a:lnTo>
                    <a:pt x="869644" y="618711"/>
                  </a:lnTo>
                  <a:lnTo>
                    <a:pt x="866760" y="639042"/>
                  </a:lnTo>
                  <a:lnTo>
                    <a:pt x="865207" y="649795"/>
                  </a:lnTo>
                  <a:lnTo>
                    <a:pt x="863959" y="658142"/>
                  </a:lnTo>
                </a:path>
                <a:path w="919479" h="1935479">
                  <a:moveTo>
                    <a:pt x="863959" y="658142"/>
                  </a:moveTo>
                  <a:lnTo>
                    <a:pt x="853266" y="724087"/>
                  </a:lnTo>
                  <a:lnTo>
                    <a:pt x="847550" y="759220"/>
                  </a:lnTo>
                  <a:lnTo>
                    <a:pt x="844876" y="775376"/>
                  </a:lnTo>
                  <a:lnTo>
                    <a:pt x="843308" y="784390"/>
                  </a:lnTo>
                </a:path>
                <a:path w="919479" h="1935479">
                  <a:moveTo>
                    <a:pt x="843308" y="784390"/>
                  </a:moveTo>
                  <a:lnTo>
                    <a:pt x="836671" y="820594"/>
                  </a:lnTo>
                  <a:lnTo>
                    <a:pt x="833020" y="840438"/>
                  </a:lnTo>
                  <a:lnTo>
                    <a:pt x="831063" y="850920"/>
                  </a:lnTo>
                  <a:lnTo>
                    <a:pt x="829505" y="859037"/>
                  </a:lnTo>
                </a:path>
                <a:path w="919479" h="1935479">
                  <a:moveTo>
                    <a:pt x="829505" y="859037"/>
                  </a:moveTo>
                  <a:lnTo>
                    <a:pt x="822374" y="894728"/>
                  </a:lnTo>
                  <a:lnTo>
                    <a:pt x="818453" y="914288"/>
                  </a:lnTo>
                  <a:lnTo>
                    <a:pt x="816354" y="924615"/>
                  </a:lnTo>
                  <a:lnTo>
                    <a:pt x="814686" y="932605"/>
                  </a:lnTo>
                </a:path>
                <a:path w="919479" h="1935479">
                  <a:moveTo>
                    <a:pt x="814686" y="932605"/>
                  </a:moveTo>
                  <a:lnTo>
                    <a:pt x="800751" y="995177"/>
                  </a:lnTo>
                  <a:lnTo>
                    <a:pt x="793309" y="1028500"/>
                  </a:lnTo>
                  <a:lnTo>
                    <a:pt x="789846" y="1043794"/>
                  </a:lnTo>
                  <a:lnTo>
                    <a:pt x="787844" y="1052278"/>
                  </a:lnTo>
                </a:path>
                <a:path w="919479" h="1935479">
                  <a:moveTo>
                    <a:pt x="787844" y="1052278"/>
                  </a:moveTo>
                  <a:lnTo>
                    <a:pt x="779497" y="1086129"/>
                  </a:lnTo>
                  <a:lnTo>
                    <a:pt x="774911" y="1104675"/>
                  </a:lnTo>
                  <a:lnTo>
                    <a:pt x="772461" y="1114452"/>
                  </a:lnTo>
                  <a:lnTo>
                    <a:pt x="770526" y="1121997"/>
                  </a:lnTo>
                </a:path>
                <a:path w="919479" h="1935479">
                  <a:moveTo>
                    <a:pt x="770526" y="1121997"/>
                  </a:moveTo>
                  <a:lnTo>
                    <a:pt x="761763" y="1154986"/>
                  </a:lnTo>
                  <a:lnTo>
                    <a:pt x="756950" y="1173057"/>
                  </a:lnTo>
                  <a:lnTo>
                    <a:pt x="754381" y="1182578"/>
                  </a:lnTo>
                  <a:lnTo>
                    <a:pt x="752355" y="1189917"/>
                  </a:lnTo>
                </a:path>
                <a:path w="919479" h="1935479">
                  <a:moveTo>
                    <a:pt x="752355" y="1189917"/>
                  </a:moveTo>
                  <a:lnTo>
                    <a:pt x="743200" y="1221953"/>
                  </a:lnTo>
                  <a:lnTo>
                    <a:pt x="738172" y="1239500"/>
                  </a:lnTo>
                  <a:lnTo>
                    <a:pt x="735492" y="1248739"/>
                  </a:lnTo>
                  <a:lnTo>
                    <a:pt x="733380" y="1255852"/>
                  </a:lnTo>
                </a:path>
                <a:path w="919479" h="1935479">
                  <a:moveTo>
                    <a:pt x="733380" y="1255852"/>
                  </a:moveTo>
                  <a:lnTo>
                    <a:pt x="727685" y="1274631"/>
                  </a:lnTo>
                  <a:lnTo>
                    <a:pt x="724426" y="1285346"/>
                  </a:lnTo>
                  <a:lnTo>
                    <a:pt x="722376" y="1292004"/>
                  </a:lnTo>
                  <a:lnTo>
                    <a:pt x="720311" y="1298616"/>
                  </a:lnTo>
                </a:path>
                <a:path w="919479" h="1935479">
                  <a:moveTo>
                    <a:pt x="720311" y="1298616"/>
                  </a:moveTo>
                  <a:lnTo>
                    <a:pt x="710560" y="1328871"/>
                  </a:lnTo>
                  <a:lnTo>
                    <a:pt x="705205" y="1345438"/>
                  </a:lnTo>
                  <a:lnTo>
                    <a:pt x="702354" y="1354151"/>
                  </a:lnTo>
                  <a:lnTo>
                    <a:pt x="700113" y="1360845"/>
                  </a:lnTo>
                </a:path>
                <a:path w="919479" h="1935479">
                  <a:moveTo>
                    <a:pt x="700113" y="1360845"/>
                  </a:moveTo>
                  <a:lnTo>
                    <a:pt x="690040" y="1389919"/>
                  </a:lnTo>
                  <a:lnTo>
                    <a:pt x="684510" y="1405837"/>
                  </a:lnTo>
                  <a:lnTo>
                    <a:pt x="681567" y="1414203"/>
                  </a:lnTo>
                  <a:lnTo>
                    <a:pt x="679257" y="1420621"/>
                  </a:lnTo>
                </a:path>
                <a:path w="919479" h="1935479">
                  <a:moveTo>
                    <a:pt x="679257" y="1420621"/>
                  </a:moveTo>
                  <a:lnTo>
                    <a:pt x="668890" y="1448434"/>
                  </a:lnTo>
                  <a:lnTo>
                    <a:pt x="663198" y="1463660"/>
                  </a:lnTo>
                  <a:lnTo>
                    <a:pt x="660172" y="1471655"/>
                  </a:lnTo>
                  <a:lnTo>
                    <a:pt x="657798" y="1477779"/>
                  </a:lnTo>
                </a:path>
                <a:path w="919479" h="1935479">
                  <a:moveTo>
                    <a:pt x="657798" y="1477779"/>
                  </a:moveTo>
                  <a:lnTo>
                    <a:pt x="647164" y="1504256"/>
                  </a:lnTo>
                  <a:lnTo>
                    <a:pt x="641327" y="1518747"/>
                  </a:lnTo>
                  <a:lnTo>
                    <a:pt x="638225" y="1526350"/>
                  </a:lnTo>
                  <a:lnTo>
                    <a:pt x="635795" y="1532163"/>
                  </a:lnTo>
                </a:path>
                <a:path w="919479" h="1935479">
                  <a:moveTo>
                    <a:pt x="635795" y="1532163"/>
                  </a:moveTo>
                  <a:lnTo>
                    <a:pt x="624924" y="1557232"/>
                  </a:lnTo>
                  <a:lnTo>
                    <a:pt x="618957" y="1570949"/>
                  </a:lnTo>
                  <a:lnTo>
                    <a:pt x="615788" y="1578139"/>
                  </a:lnTo>
                  <a:lnTo>
                    <a:pt x="613308" y="1583626"/>
                  </a:lnTo>
                </a:path>
                <a:path w="919479" h="1935479">
                  <a:moveTo>
                    <a:pt x="613308" y="1583626"/>
                  </a:moveTo>
                  <a:lnTo>
                    <a:pt x="602229" y="1607217"/>
                  </a:lnTo>
                  <a:lnTo>
                    <a:pt x="596150" y="1620122"/>
                  </a:lnTo>
                  <a:lnTo>
                    <a:pt x="592922" y="1626878"/>
                  </a:lnTo>
                  <a:lnTo>
                    <a:pt x="590399" y="1632024"/>
                  </a:lnTo>
                </a:path>
                <a:path w="919479" h="1935479">
                  <a:moveTo>
                    <a:pt x="590399" y="1632024"/>
                  </a:moveTo>
                  <a:lnTo>
                    <a:pt x="579143" y="1654072"/>
                  </a:lnTo>
                  <a:lnTo>
                    <a:pt x="572967" y="1666131"/>
                  </a:lnTo>
                  <a:lnTo>
                    <a:pt x="569690" y="1672436"/>
                  </a:lnTo>
                  <a:lnTo>
                    <a:pt x="567130" y="1677226"/>
                  </a:lnTo>
                </a:path>
                <a:path w="919479" h="1935479">
                  <a:moveTo>
                    <a:pt x="567130" y="1677226"/>
                  </a:moveTo>
                  <a:lnTo>
                    <a:pt x="560278" y="1689711"/>
                  </a:lnTo>
                  <a:lnTo>
                    <a:pt x="556361" y="1696821"/>
                  </a:lnTo>
                  <a:lnTo>
                    <a:pt x="553908" y="1701207"/>
                  </a:lnTo>
                  <a:lnTo>
                    <a:pt x="551450" y="1705523"/>
                  </a:lnTo>
                </a:path>
                <a:path w="919479" h="1935479">
                  <a:moveTo>
                    <a:pt x="551450" y="1705523"/>
                  </a:moveTo>
                  <a:lnTo>
                    <a:pt x="539968" y="1724869"/>
                  </a:lnTo>
                  <a:lnTo>
                    <a:pt x="533670" y="1735443"/>
                  </a:lnTo>
                  <a:lnTo>
                    <a:pt x="530330" y="1740957"/>
                  </a:lnTo>
                  <a:lnTo>
                    <a:pt x="527725" y="1745126"/>
                  </a:lnTo>
                </a:path>
                <a:path w="919479" h="1935479">
                  <a:moveTo>
                    <a:pt x="527725" y="1745126"/>
                  </a:moveTo>
                  <a:lnTo>
                    <a:pt x="516150" y="1762778"/>
                  </a:lnTo>
                  <a:lnTo>
                    <a:pt x="509800" y="1772423"/>
                  </a:lnTo>
                  <a:lnTo>
                    <a:pt x="506435" y="1777443"/>
                  </a:lnTo>
                  <a:lnTo>
                    <a:pt x="503813" y="1781223"/>
                  </a:lnTo>
                </a:path>
                <a:path w="919479" h="1935479">
                  <a:moveTo>
                    <a:pt x="503813" y="1781223"/>
                  </a:moveTo>
                  <a:lnTo>
                    <a:pt x="492175" y="1797133"/>
                  </a:lnTo>
                  <a:lnTo>
                    <a:pt x="485793" y="1805821"/>
                  </a:lnTo>
                  <a:lnTo>
                    <a:pt x="482412" y="1810333"/>
                  </a:lnTo>
                  <a:lnTo>
                    <a:pt x="479780" y="1813715"/>
                  </a:lnTo>
                </a:path>
                <a:path w="919479" h="1935479">
                  <a:moveTo>
                    <a:pt x="479780" y="1813715"/>
                  </a:moveTo>
                  <a:lnTo>
                    <a:pt x="468111" y="1827840"/>
                  </a:lnTo>
                  <a:lnTo>
                    <a:pt x="461712" y="1835547"/>
                  </a:lnTo>
                  <a:lnTo>
                    <a:pt x="458324" y="1839539"/>
                  </a:lnTo>
                  <a:lnTo>
                    <a:pt x="455689" y="1842513"/>
                  </a:lnTo>
                </a:path>
                <a:path w="919479" h="1935479">
                  <a:moveTo>
                    <a:pt x="455689" y="1842513"/>
                  </a:moveTo>
                  <a:lnTo>
                    <a:pt x="443643" y="1855554"/>
                  </a:lnTo>
                  <a:lnTo>
                    <a:pt x="439630" y="1859619"/>
                  </a:lnTo>
                </a:path>
                <a:path w="919479" h="1935479">
                  <a:moveTo>
                    <a:pt x="439630" y="1859619"/>
                  </a:moveTo>
                  <a:lnTo>
                    <a:pt x="427983" y="1870683"/>
                  </a:lnTo>
                  <a:lnTo>
                    <a:pt x="421597" y="1876712"/>
                  </a:lnTo>
                  <a:lnTo>
                    <a:pt x="418218" y="1879811"/>
                  </a:lnTo>
                  <a:lnTo>
                    <a:pt x="415594" y="1882088"/>
                  </a:lnTo>
                </a:path>
                <a:path w="919479" h="1935479">
                  <a:moveTo>
                    <a:pt x="415594" y="1882088"/>
                  </a:moveTo>
                  <a:lnTo>
                    <a:pt x="404001" y="1891275"/>
                  </a:lnTo>
                  <a:lnTo>
                    <a:pt x="397645" y="1896273"/>
                  </a:lnTo>
                  <a:lnTo>
                    <a:pt x="394285" y="1898826"/>
                  </a:lnTo>
                  <a:lnTo>
                    <a:pt x="391676" y="1900676"/>
                  </a:lnTo>
                </a:path>
                <a:path w="919479" h="1935479">
                  <a:moveTo>
                    <a:pt x="391676" y="1900676"/>
                  </a:moveTo>
                  <a:lnTo>
                    <a:pt x="380170" y="1907960"/>
                  </a:lnTo>
                  <a:lnTo>
                    <a:pt x="373863" y="1911914"/>
                  </a:lnTo>
                  <a:lnTo>
                    <a:pt x="370529" y="1913913"/>
                  </a:lnTo>
                  <a:lnTo>
                    <a:pt x="367944" y="1915330"/>
                  </a:lnTo>
                </a:path>
                <a:path w="919479" h="1935479">
                  <a:moveTo>
                    <a:pt x="367944" y="1915330"/>
                  </a:moveTo>
                  <a:lnTo>
                    <a:pt x="356557" y="1920691"/>
                  </a:lnTo>
                  <a:lnTo>
                    <a:pt x="350316" y="1923591"/>
                  </a:lnTo>
                  <a:lnTo>
                    <a:pt x="347018" y="1925031"/>
                  </a:lnTo>
                  <a:lnTo>
                    <a:pt x="344464" y="1926012"/>
                  </a:lnTo>
                </a:path>
                <a:path w="919479" h="1935479">
                  <a:moveTo>
                    <a:pt x="344464" y="1926012"/>
                  </a:moveTo>
                  <a:lnTo>
                    <a:pt x="332832" y="1929910"/>
                  </a:lnTo>
                  <a:lnTo>
                    <a:pt x="328981" y="1930911"/>
                  </a:lnTo>
                </a:path>
                <a:path w="919479" h="1935479">
                  <a:moveTo>
                    <a:pt x="328981" y="1930911"/>
                  </a:moveTo>
                  <a:lnTo>
                    <a:pt x="317467" y="1933469"/>
                  </a:lnTo>
                  <a:lnTo>
                    <a:pt x="313656" y="1934025"/>
                  </a:lnTo>
                </a:path>
                <a:path w="919479" h="1935479">
                  <a:moveTo>
                    <a:pt x="313656" y="1934025"/>
                  </a:moveTo>
                  <a:lnTo>
                    <a:pt x="309846" y="1934580"/>
                  </a:lnTo>
                  <a:lnTo>
                    <a:pt x="306060" y="1934911"/>
                  </a:lnTo>
                </a:path>
                <a:path w="919479" h="1935479">
                  <a:moveTo>
                    <a:pt x="306060" y="1934911"/>
                  </a:moveTo>
                  <a:lnTo>
                    <a:pt x="302273" y="1935243"/>
                  </a:lnTo>
                  <a:lnTo>
                    <a:pt x="298510" y="1935350"/>
                  </a:lnTo>
                </a:path>
                <a:path w="919479" h="1935479">
                  <a:moveTo>
                    <a:pt x="298510" y="1935350"/>
                  </a:moveTo>
                  <a:lnTo>
                    <a:pt x="287271" y="1935226"/>
                  </a:lnTo>
                  <a:lnTo>
                    <a:pt x="283559" y="1934884"/>
                  </a:lnTo>
                </a:path>
                <a:path w="919479" h="1935479">
                  <a:moveTo>
                    <a:pt x="283559" y="1934884"/>
                  </a:moveTo>
                  <a:lnTo>
                    <a:pt x="272478" y="1933417"/>
                  </a:lnTo>
                  <a:lnTo>
                    <a:pt x="268823" y="1932630"/>
                  </a:lnTo>
                </a:path>
                <a:path w="919479" h="1935479">
                  <a:moveTo>
                    <a:pt x="268823" y="1932630"/>
                  </a:moveTo>
                  <a:lnTo>
                    <a:pt x="265167" y="1931843"/>
                  </a:lnTo>
                  <a:lnTo>
                    <a:pt x="261540" y="1930832"/>
                  </a:lnTo>
                </a:path>
                <a:path w="919479" h="1935479">
                  <a:moveTo>
                    <a:pt x="261540" y="1930832"/>
                  </a:moveTo>
                  <a:lnTo>
                    <a:pt x="250722" y="1927355"/>
                  </a:lnTo>
                  <a:lnTo>
                    <a:pt x="247158" y="1925898"/>
                  </a:lnTo>
                </a:path>
                <a:path w="919479" h="1935479">
                  <a:moveTo>
                    <a:pt x="247158" y="1925898"/>
                  </a:moveTo>
                  <a:lnTo>
                    <a:pt x="243594" y="1924442"/>
                  </a:lnTo>
                  <a:lnTo>
                    <a:pt x="240063" y="1922764"/>
                  </a:lnTo>
                </a:path>
                <a:path w="919479" h="1935479">
                  <a:moveTo>
                    <a:pt x="240063" y="1922764"/>
                  </a:moveTo>
                  <a:lnTo>
                    <a:pt x="222614" y="1913044"/>
                  </a:lnTo>
                  <a:lnTo>
                    <a:pt x="219188" y="1910702"/>
                  </a:lnTo>
                </a:path>
                <a:path w="919479" h="1935479">
                  <a:moveTo>
                    <a:pt x="219188" y="1910702"/>
                  </a:moveTo>
                  <a:lnTo>
                    <a:pt x="208984" y="1903238"/>
                  </a:lnTo>
                  <a:lnTo>
                    <a:pt x="205633" y="1900458"/>
                  </a:lnTo>
                </a:path>
                <a:path w="919479" h="1935479">
                  <a:moveTo>
                    <a:pt x="205633" y="1900458"/>
                  </a:moveTo>
                  <a:lnTo>
                    <a:pt x="196033" y="1891613"/>
                  </a:lnTo>
                  <a:lnTo>
                    <a:pt x="190776" y="1886723"/>
                  </a:lnTo>
                  <a:lnTo>
                    <a:pt x="188010" y="1884041"/>
                  </a:lnTo>
                  <a:lnTo>
                    <a:pt x="185884" y="1881820"/>
                  </a:lnTo>
                </a:path>
                <a:path w="919479" h="1935479">
                  <a:moveTo>
                    <a:pt x="185884" y="1881820"/>
                  </a:moveTo>
                  <a:lnTo>
                    <a:pt x="176277" y="1871095"/>
                  </a:lnTo>
                  <a:lnTo>
                    <a:pt x="173132" y="1867234"/>
                  </a:lnTo>
                </a:path>
                <a:path w="919479" h="1935479">
                  <a:moveTo>
                    <a:pt x="173132" y="1867234"/>
                  </a:moveTo>
                  <a:lnTo>
                    <a:pt x="164148" y="1855268"/>
                  </a:lnTo>
                  <a:lnTo>
                    <a:pt x="159229" y="1848667"/>
                  </a:lnTo>
                  <a:lnTo>
                    <a:pt x="156645" y="1845082"/>
                  </a:lnTo>
                  <a:lnTo>
                    <a:pt x="154663" y="1842161"/>
                  </a:lnTo>
                </a:path>
                <a:path w="919479" h="1935479">
                  <a:moveTo>
                    <a:pt x="154663" y="1842161"/>
                  </a:moveTo>
                  <a:lnTo>
                    <a:pt x="146080" y="1828363"/>
                  </a:lnTo>
                  <a:lnTo>
                    <a:pt x="141383" y="1820759"/>
                  </a:lnTo>
                  <a:lnTo>
                    <a:pt x="138916" y="1816645"/>
                  </a:lnTo>
                  <a:lnTo>
                    <a:pt x="137028" y="1813315"/>
                  </a:lnTo>
                </a:path>
                <a:path w="919479" h="1935479">
                  <a:moveTo>
                    <a:pt x="137028" y="1813315"/>
                  </a:moveTo>
                  <a:lnTo>
                    <a:pt x="128872" y="1797724"/>
                  </a:lnTo>
                  <a:lnTo>
                    <a:pt x="124408" y="1789138"/>
                  </a:lnTo>
                  <a:lnTo>
                    <a:pt x="122067" y="1784505"/>
                  </a:lnTo>
                  <a:lnTo>
                    <a:pt x="120277" y="1780776"/>
                  </a:lnTo>
                </a:path>
                <a:path w="919479" h="1935479">
                  <a:moveTo>
                    <a:pt x="120277" y="1780776"/>
                  </a:moveTo>
                  <a:lnTo>
                    <a:pt x="115587" y="1770518"/>
                  </a:lnTo>
                  <a:lnTo>
                    <a:pt x="112914" y="1764630"/>
                  </a:lnTo>
                  <a:lnTo>
                    <a:pt x="111259" y="1760890"/>
                  </a:lnTo>
                  <a:lnTo>
                    <a:pt x="109624" y="1757075"/>
                  </a:lnTo>
                </a:path>
                <a:path w="919479" h="1935479">
                  <a:moveTo>
                    <a:pt x="109624" y="1757075"/>
                  </a:moveTo>
                  <a:lnTo>
                    <a:pt x="102225" y="1738593"/>
                  </a:lnTo>
                  <a:lnTo>
                    <a:pt x="98178" y="1728423"/>
                  </a:lnTo>
                  <a:lnTo>
                    <a:pt x="96059" y="1722956"/>
                  </a:lnTo>
                  <a:lnTo>
                    <a:pt x="94445" y="1718583"/>
                  </a:lnTo>
                </a:path>
                <a:path w="919479" h="1935479">
                  <a:moveTo>
                    <a:pt x="94445" y="1718583"/>
                  </a:moveTo>
                  <a:lnTo>
                    <a:pt x="87530" y="1698433"/>
                  </a:lnTo>
                  <a:lnTo>
                    <a:pt x="83748" y="1687349"/>
                  </a:lnTo>
                  <a:lnTo>
                    <a:pt x="81770" y="1681401"/>
                  </a:lnTo>
                  <a:lnTo>
                    <a:pt x="80267" y="1676658"/>
                  </a:lnTo>
                </a:path>
                <a:path w="919479" h="1935479">
                  <a:moveTo>
                    <a:pt x="80267" y="1676658"/>
                  </a:moveTo>
                  <a:lnTo>
                    <a:pt x="73853" y="1654894"/>
                  </a:lnTo>
                  <a:lnTo>
                    <a:pt x="70347" y="1642926"/>
                  </a:lnTo>
                  <a:lnTo>
                    <a:pt x="68516" y="1636513"/>
                  </a:lnTo>
                  <a:lnTo>
                    <a:pt x="67129" y="1631413"/>
                  </a:lnTo>
                </a:path>
                <a:path w="919479" h="1935479">
                  <a:moveTo>
                    <a:pt x="67129" y="1631413"/>
                  </a:moveTo>
                  <a:lnTo>
                    <a:pt x="61234" y="1608097"/>
                  </a:lnTo>
                  <a:lnTo>
                    <a:pt x="58012" y="1595279"/>
                  </a:lnTo>
                  <a:lnTo>
                    <a:pt x="56332" y="1588418"/>
                  </a:lnTo>
                  <a:lnTo>
                    <a:pt x="55064" y="1582974"/>
                  </a:lnTo>
                </a:path>
                <a:path w="919479" h="1935479">
                  <a:moveTo>
                    <a:pt x="55064" y="1582974"/>
                  </a:moveTo>
                  <a:lnTo>
                    <a:pt x="49705" y="1558168"/>
                  </a:lnTo>
                  <a:lnTo>
                    <a:pt x="46777" y="1544534"/>
                  </a:lnTo>
                  <a:lnTo>
                    <a:pt x="45254" y="1537246"/>
                  </a:lnTo>
                  <a:lnTo>
                    <a:pt x="44108" y="1531473"/>
                  </a:lnTo>
                </a:path>
                <a:path w="919479" h="1935479">
                  <a:moveTo>
                    <a:pt x="44108" y="1531473"/>
                  </a:moveTo>
                  <a:lnTo>
                    <a:pt x="39299" y="1505245"/>
                  </a:lnTo>
                  <a:lnTo>
                    <a:pt x="36674" y="1490833"/>
                  </a:lnTo>
                  <a:lnTo>
                    <a:pt x="35311" y="1483136"/>
                  </a:lnTo>
                  <a:lnTo>
                    <a:pt x="34291" y="1477051"/>
                  </a:lnTo>
                </a:path>
                <a:path w="919479" h="1935479">
                  <a:moveTo>
                    <a:pt x="34291" y="1477051"/>
                  </a:moveTo>
                  <a:lnTo>
                    <a:pt x="30045" y="1449474"/>
                  </a:lnTo>
                  <a:lnTo>
                    <a:pt x="27728" y="1434323"/>
                  </a:lnTo>
                  <a:lnTo>
                    <a:pt x="26530" y="1426239"/>
                  </a:lnTo>
                  <a:lnTo>
                    <a:pt x="25638" y="1419858"/>
                  </a:lnTo>
                </a:path>
                <a:path w="919479" h="1935479">
                  <a:moveTo>
                    <a:pt x="25638" y="1419858"/>
                  </a:moveTo>
                  <a:lnTo>
                    <a:pt x="23366" y="1402616"/>
                  </a:lnTo>
                  <a:lnTo>
                    <a:pt x="22076" y="1392744"/>
                  </a:lnTo>
                  <a:lnTo>
                    <a:pt x="21290" y="1386532"/>
                  </a:lnTo>
                  <a:lnTo>
                    <a:pt x="20529" y="1380266"/>
                  </a:lnTo>
                </a:path>
                <a:path w="919479" h="1935479">
                  <a:moveTo>
                    <a:pt x="20529" y="1380266"/>
                  </a:moveTo>
                  <a:lnTo>
                    <a:pt x="17247" y="1350608"/>
                  </a:lnTo>
                  <a:lnTo>
                    <a:pt x="15459" y="1334320"/>
                  </a:lnTo>
                  <a:lnTo>
                    <a:pt x="14541" y="1325639"/>
                  </a:lnTo>
                  <a:lnTo>
                    <a:pt x="13870" y="1318804"/>
                  </a:lnTo>
                </a:path>
                <a:path w="919479" h="1935479">
                  <a:moveTo>
                    <a:pt x="13870" y="1318804"/>
                  </a:moveTo>
                  <a:lnTo>
                    <a:pt x="11178" y="1288006"/>
                  </a:lnTo>
                  <a:lnTo>
                    <a:pt x="9714" y="1271094"/>
                  </a:lnTo>
                  <a:lnTo>
                    <a:pt x="8968" y="1262087"/>
                  </a:lnTo>
                  <a:lnTo>
                    <a:pt x="8431" y="1255005"/>
                  </a:lnTo>
                </a:path>
                <a:path w="919479" h="1935479">
                  <a:moveTo>
                    <a:pt x="8431" y="1255005"/>
                  </a:moveTo>
                  <a:lnTo>
                    <a:pt x="6337" y="1223151"/>
                  </a:lnTo>
                  <a:lnTo>
                    <a:pt x="5201" y="1205662"/>
                  </a:lnTo>
                  <a:lnTo>
                    <a:pt x="4629" y="1196354"/>
                  </a:lnTo>
                  <a:lnTo>
                    <a:pt x="4228" y="1189043"/>
                  </a:lnTo>
                </a:path>
                <a:path w="919479" h="1935479">
                  <a:moveTo>
                    <a:pt x="4228" y="1189043"/>
                  </a:moveTo>
                  <a:lnTo>
                    <a:pt x="3266" y="1169377"/>
                  </a:lnTo>
                  <a:lnTo>
                    <a:pt x="2725" y="1158125"/>
                  </a:lnTo>
                  <a:lnTo>
                    <a:pt x="2409" y="1151060"/>
                  </a:lnTo>
                  <a:lnTo>
                    <a:pt x="2119" y="1143956"/>
                  </a:lnTo>
                </a:path>
                <a:path w="919479" h="1935479">
                  <a:moveTo>
                    <a:pt x="2119" y="1143956"/>
                  </a:moveTo>
                  <a:lnTo>
                    <a:pt x="1033" y="1110537"/>
                  </a:lnTo>
                  <a:lnTo>
                    <a:pt x="450" y="1092192"/>
                  </a:lnTo>
                  <a:lnTo>
                    <a:pt x="172" y="1082439"/>
                  </a:lnTo>
                  <a:lnTo>
                    <a:pt x="0" y="1074793"/>
                  </a:lnTo>
                </a:path>
              </a:pathLst>
            </a:custGeom>
            <a:ln w="314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409196" y="3404568"/>
              <a:ext cx="1270" cy="71120"/>
            </a:xfrm>
            <a:custGeom>
              <a:avLst/>
              <a:gdLst/>
              <a:ahLst/>
              <a:cxnLst/>
              <a:rect l="l" t="t" r="r" b="b"/>
              <a:pathLst>
                <a:path w="1270" h="71120">
                  <a:moveTo>
                    <a:pt x="430" y="-15713"/>
                  </a:moveTo>
                  <a:lnTo>
                    <a:pt x="430" y="86546"/>
                  </a:lnTo>
                </a:path>
              </a:pathLst>
            </a:custGeom>
            <a:ln w="3228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409196" y="3332261"/>
              <a:ext cx="635" cy="72390"/>
            </a:xfrm>
            <a:custGeom>
              <a:avLst/>
              <a:gdLst/>
              <a:ahLst/>
              <a:cxnLst/>
              <a:rect l="l" t="t" r="r" b="b"/>
              <a:pathLst>
                <a:path w="634" h="72389">
                  <a:moveTo>
                    <a:pt x="200" y="-15713"/>
                  </a:moveTo>
                  <a:lnTo>
                    <a:pt x="200" y="88021"/>
                  </a:lnTo>
                </a:path>
              </a:pathLst>
            </a:custGeom>
            <a:ln w="318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409598" y="1396802"/>
              <a:ext cx="628650" cy="1935480"/>
            </a:xfrm>
            <a:custGeom>
              <a:avLst/>
              <a:gdLst/>
              <a:ahLst/>
              <a:cxnLst/>
              <a:rect l="l" t="t" r="r" b="b"/>
              <a:pathLst>
                <a:path w="628650" h="1935479">
                  <a:moveTo>
                    <a:pt x="0" y="1935458"/>
                  </a:moveTo>
                  <a:lnTo>
                    <a:pt x="745" y="1899870"/>
                  </a:lnTo>
                  <a:lnTo>
                    <a:pt x="1166" y="1880343"/>
                  </a:lnTo>
                  <a:lnTo>
                    <a:pt x="1420" y="1869977"/>
                  </a:lnTo>
                  <a:lnTo>
                    <a:pt x="1661" y="1861875"/>
                  </a:lnTo>
                </a:path>
                <a:path w="628650" h="1935479">
                  <a:moveTo>
                    <a:pt x="1661" y="1861875"/>
                  </a:moveTo>
                  <a:lnTo>
                    <a:pt x="4463" y="1796745"/>
                  </a:lnTo>
                  <a:lnTo>
                    <a:pt x="5975" y="1762021"/>
                  </a:lnTo>
                  <a:lnTo>
                    <a:pt x="6719" y="1745993"/>
                  </a:lnTo>
                  <a:lnTo>
                    <a:pt x="7216" y="1736947"/>
                  </a:lnTo>
                </a:path>
                <a:path w="628650" h="1935479">
                  <a:moveTo>
                    <a:pt x="7216" y="1736947"/>
                  </a:moveTo>
                  <a:lnTo>
                    <a:pt x="9576" y="1700165"/>
                  </a:lnTo>
                  <a:lnTo>
                    <a:pt x="10882" y="1679988"/>
                  </a:lnTo>
                  <a:lnTo>
                    <a:pt x="11603" y="1669292"/>
                  </a:lnTo>
                  <a:lnTo>
                    <a:pt x="12207" y="1660952"/>
                  </a:lnTo>
                </a:path>
                <a:path w="628650" h="1935479">
                  <a:moveTo>
                    <a:pt x="12207" y="1660952"/>
                  </a:moveTo>
                  <a:lnTo>
                    <a:pt x="15161" y="1623906"/>
                  </a:lnTo>
                  <a:lnTo>
                    <a:pt x="16794" y="1603586"/>
                  </a:lnTo>
                  <a:lnTo>
                    <a:pt x="17687" y="1592820"/>
                  </a:lnTo>
                  <a:lnTo>
                    <a:pt x="18425" y="1584432"/>
                  </a:lnTo>
                </a:path>
                <a:path w="628650" h="1935479">
                  <a:moveTo>
                    <a:pt x="18425" y="1584432"/>
                  </a:moveTo>
                  <a:lnTo>
                    <a:pt x="25137" y="1517572"/>
                  </a:lnTo>
                  <a:lnTo>
                    <a:pt x="28733" y="1481939"/>
                  </a:lnTo>
                  <a:lnTo>
                    <a:pt x="30435" y="1465520"/>
                  </a:lnTo>
                  <a:lnTo>
                    <a:pt x="31465" y="1456304"/>
                  </a:lnTo>
                </a:path>
                <a:path w="628650" h="1935479">
                  <a:moveTo>
                    <a:pt x="31465" y="1456304"/>
                  </a:moveTo>
                  <a:lnTo>
                    <a:pt x="39882" y="1389470"/>
                  </a:lnTo>
                  <a:lnTo>
                    <a:pt x="44386" y="1353856"/>
                  </a:lnTo>
                  <a:lnTo>
                    <a:pt x="46505" y="1337460"/>
                  </a:lnTo>
                  <a:lnTo>
                    <a:pt x="47766" y="1328279"/>
                  </a:lnTo>
                </a:path>
                <a:path w="628650" h="1935479">
                  <a:moveTo>
                    <a:pt x="47766" y="1328279"/>
                  </a:moveTo>
                  <a:lnTo>
                    <a:pt x="53184" y="1291268"/>
                  </a:lnTo>
                  <a:lnTo>
                    <a:pt x="56167" y="1270976"/>
                  </a:lnTo>
                  <a:lnTo>
                    <a:pt x="57772" y="1260246"/>
                  </a:lnTo>
                  <a:lnTo>
                    <a:pt x="59059" y="1251918"/>
                  </a:lnTo>
                </a:path>
                <a:path w="628650" h="1935479">
                  <a:moveTo>
                    <a:pt x="59059" y="1251918"/>
                  </a:moveTo>
                  <a:lnTo>
                    <a:pt x="65012" y="1215185"/>
                  </a:lnTo>
                  <a:lnTo>
                    <a:pt x="68287" y="1195048"/>
                  </a:lnTo>
                  <a:lnTo>
                    <a:pt x="70047" y="1184405"/>
                  </a:lnTo>
                  <a:lnTo>
                    <a:pt x="71453" y="1176153"/>
                  </a:lnTo>
                </a:path>
                <a:path w="628650" h="1935479">
                  <a:moveTo>
                    <a:pt x="71453" y="1176153"/>
                  </a:moveTo>
                  <a:lnTo>
                    <a:pt x="77922" y="1139801"/>
                  </a:lnTo>
                  <a:lnTo>
                    <a:pt x="81481" y="1119875"/>
                  </a:lnTo>
                  <a:lnTo>
                    <a:pt x="83390" y="1109349"/>
                  </a:lnTo>
                  <a:lnTo>
                    <a:pt x="84911" y="1101194"/>
                  </a:lnTo>
                </a:path>
                <a:path w="628650" h="1935479">
                  <a:moveTo>
                    <a:pt x="84911" y="1101194"/>
                  </a:moveTo>
                  <a:lnTo>
                    <a:pt x="91880" y="1065320"/>
                  </a:lnTo>
                  <a:lnTo>
                    <a:pt x="95711" y="1045659"/>
                  </a:lnTo>
                  <a:lnTo>
                    <a:pt x="97764" y="1035278"/>
                  </a:lnTo>
                  <a:lnTo>
                    <a:pt x="99395" y="1027243"/>
                  </a:lnTo>
                </a:path>
                <a:path w="628650" h="1935479">
                  <a:moveTo>
                    <a:pt x="99395" y="1027243"/>
                  </a:moveTo>
                  <a:lnTo>
                    <a:pt x="106845" y="991947"/>
                  </a:lnTo>
                  <a:lnTo>
                    <a:pt x="110940" y="972605"/>
                  </a:lnTo>
                  <a:lnTo>
                    <a:pt x="113131" y="962397"/>
                  </a:lnTo>
                  <a:lnTo>
                    <a:pt x="114868" y="954505"/>
                  </a:lnTo>
                </a:path>
                <a:path w="628650" h="1935479">
                  <a:moveTo>
                    <a:pt x="114868" y="954505"/>
                  </a:moveTo>
                  <a:lnTo>
                    <a:pt x="122778" y="919885"/>
                  </a:lnTo>
                  <a:lnTo>
                    <a:pt x="127124" y="900915"/>
                  </a:lnTo>
                  <a:lnTo>
                    <a:pt x="129447" y="890909"/>
                  </a:lnTo>
                  <a:lnTo>
                    <a:pt x="131286" y="883179"/>
                  </a:lnTo>
                </a:path>
                <a:path w="628650" h="1935479">
                  <a:moveTo>
                    <a:pt x="131286" y="883179"/>
                  </a:moveTo>
                  <a:lnTo>
                    <a:pt x="136267" y="862708"/>
                  </a:lnTo>
                  <a:lnTo>
                    <a:pt x="139120" y="851024"/>
                  </a:lnTo>
                  <a:lnTo>
                    <a:pt x="140918" y="843749"/>
                  </a:lnTo>
                  <a:lnTo>
                    <a:pt x="142735" y="836510"/>
                  </a:lnTo>
                </a:path>
                <a:path w="628650" h="1935479">
                  <a:moveTo>
                    <a:pt x="142735" y="836510"/>
                  </a:moveTo>
                  <a:lnTo>
                    <a:pt x="151362" y="803224"/>
                  </a:lnTo>
                  <a:lnTo>
                    <a:pt x="156101" y="784989"/>
                  </a:lnTo>
                  <a:lnTo>
                    <a:pt x="158630" y="775379"/>
                  </a:lnTo>
                  <a:lnTo>
                    <a:pt x="160627" y="767970"/>
                  </a:lnTo>
                </a:path>
                <a:path w="628650" h="1935479">
                  <a:moveTo>
                    <a:pt x="160627" y="767970"/>
                  </a:moveTo>
                  <a:lnTo>
                    <a:pt x="169654" y="735606"/>
                  </a:lnTo>
                  <a:lnTo>
                    <a:pt x="174612" y="717879"/>
                  </a:lnTo>
                  <a:lnTo>
                    <a:pt x="177256" y="708543"/>
                  </a:lnTo>
                  <a:lnTo>
                    <a:pt x="179340" y="701353"/>
                  </a:lnTo>
                </a:path>
                <a:path w="628650" h="1935479">
                  <a:moveTo>
                    <a:pt x="179340" y="701353"/>
                  </a:moveTo>
                  <a:lnTo>
                    <a:pt x="188742" y="670000"/>
                  </a:lnTo>
                  <a:lnTo>
                    <a:pt x="193905" y="652830"/>
                  </a:lnTo>
                  <a:lnTo>
                    <a:pt x="196656" y="643793"/>
                  </a:lnTo>
                  <a:lnTo>
                    <a:pt x="198821" y="636841"/>
                  </a:lnTo>
                </a:path>
                <a:path w="628650" h="1935479">
                  <a:moveTo>
                    <a:pt x="198821" y="636841"/>
                  </a:moveTo>
                  <a:lnTo>
                    <a:pt x="208571" y="606587"/>
                  </a:lnTo>
                  <a:lnTo>
                    <a:pt x="213925" y="590020"/>
                  </a:lnTo>
                  <a:lnTo>
                    <a:pt x="216776" y="581307"/>
                  </a:lnTo>
                  <a:lnTo>
                    <a:pt x="219017" y="574612"/>
                  </a:lnTo>
                </a:path>
                <a:path w="628650" h="1935479">
                  <a:moveTo>
                    <a:pt x="219017" y="574612"/>
                  </a:moveTo>
                  <a:lnTo>
                    <a:pt x="225050" y="556975"/>
                  </a:lnTo>
                  <a:lnTo>
                    <a:pt x="228502" y="546916"/>
                  </a:lnTo>
                  <a:lnTo>
                    <a:pt x="230670" y="540671"/>
                  </a:lnTo>
                  <a:lnTo>
                    <a:pt x="232852" y="534479"/>
                  </a:lnTo>
                </a:path>
                <a:path w="628650" h="1935479">
                  <a:moveTo>
                    <a:pt x="232852" y="534479"/>
                  </a:moveTo>
                  <a:lnTo>
                    <a:pt x="243125" y="506237"/>
                  </a:lnTo>
                  <a:lnTo>
                    <a:pt x="248764" y="490776"/>
                  </a:lnTo>
                  <a:lnTo>
                    <a:pt x="251763" y="482654"/>
                  </a:lnTo>
                  <a:lnTo>
                    <a:pt x="254117" y="476430"/>
                  </a:lnTo>
                </a:path>
                <a:path w="628650" h="1935479">
                  <a:moveTo>
                    <a:pt x="254117" y="476430"/>
                  </a:moveTo>
                  <a:lnTo>
                    <a:pt x="264665" y="449500"/>
                  </a:lnTo>
                  <a:lnTo>
                    <a:pt x="270455" y="434760"/>
                  </a:lnTo>
                  <a:lnTo>
                    <a:pt x="273533" y="427024"/>
                  </a:lnTo>
                  <a:lnTo>
                    <a:pt x="275945" y="421105"/>
                  </a:lnTo>
                </a:path>
                <a:path w="628650" h="1935479">
                  <a:moveTo>
                    <a:pt x="275945" y="421105"/>
                  </a:moveTo>
                  <a:lnTo>
                    <a:pt x="286741" y="395559"/>
                  </a:lnTo>
                  <a:lnTo>
                    <a:pt x="292666" y="381579"/>
                  </a:lnTo>
                  <a:lnTo>
                    <a:pt x="295813" y="374250"/>
                  </a:lnTo>
                  <a:lnTo>
                    <a:pt x="298277" y="368652"/>
                  </a:lnTo>
                </a:path>
                <a:path w="628650" h="1935479">
                  <a:moveTo>
                    <a:pt x="298277" y="368652"/>
                  </a:moveTo>
                  <a:lnTo>
                    <a:pt x="309290" y="344562"/>
                  </a:lnTo>
                  <a:lnTo>
                    <a:pt x="315334" y="331382"/>
                  </a:lnTo>
                  <a:lnTo>
                    <a:pt x="318543" y="324479"/>
                  </a:lnTo>
                  <a:lnTo>
                    <a:pt x="321053" y="319218"/>
                  </a:lnTo>
                </a:path>
                <a:path w="628650" h="1935479">
                  <a:moveTo>
                    <a:pt x="321053" y="319218"/>
                  </a:moveTo>
                  <a:lnTo>
                    <a:pt x="327779" y="305461"/>
                  </a:lnTo>
                  <a:lnTo>
                    <a:pt x="331625" y="297624"/>
                  </a:lnTo>
                  <a:lnTo>
                    <a:pt x="334035" y="292781"/>
                  </a:lnTo>
                  <a:lnTo>
                    <a:pt x="336452" y="288004"/>
                  </a:lnTo>
                </a:path>
                <a:path w="628650" h="1935479">
                  <a:moveTo>
                    <a:pt x="336452" y="288004"/>
                  </a:moveTo>
                  <a:lnTo>
                    <a:pt x="347759" y="266484"/>
                  </a:lnTo>
                  <a:lnTo>
                    <a:pt x="353963" y="254717"/>
                  </a:lnTo>
                  <a:lnTo>
                    <a:pt x="357255" y="248566"/>
                  </a:lnTo>
                  <a:lnTo>
                    <a:pt x="359826" y="243897"/>
                  </a:lnTo>
                </a:path>
                <a:path w="628650" h="1935479">
                  <a:moveTo>
                    <a:pt x="359826" y="243897"/>
                  </a:moveTo>
                  <a:lnTo>
                    <a:pt x="371269" y="223998"/>
                  </a:lnTo>
                  <a:lnTo>
                    <a:pt x="377547" y="213120"/>
                  </a:lnTo>
                  <a:lnTo>
                    <a:pt x="380876" y="207443"/>
                  </a:lnTo>
                  <a:lnTo>
                    <a:pt x="383473" y="203148"/>
                  </a:lnTo>
                </a:path>
                <a:path w="628650" h="1935479">
                  <a:moveTo>
                    <a:pt x="383473" y="203148"/>
                  </a:moveTo>
                  <a:lnTo>
                    <a:pt x="390417" y="191994"/>
                  </a:lnTo>
                  <a:lnTo>
                    <a:pt x="394387" y="185647"/>
                  </a:lnTo>
                  <a:lnTo>
                    <a:pt x="396871" y="181739"/>
                  </a:lnTo>
                  <a:lnTo>
                    <a:pt x="399359" y="177904"/>
                  </a:lnTo>
                </a:path>
                <a:path w="628650" h="1935479">
                  <a:moveTo>
                    <a:pt x="399359" y="177904"/>
                  </a:moveTo>
                  <a:lnTo>
                    <a:pt x="410959" y="160827"/>
                  </a:lnTo>
                  <a:lnTo>
                    <a:pt x="417322" y="151499"/>
                  </a:lnTo>
                  <a:lnTo>
                    <a:pt x="420693" y="146647"/>
                  </a:lnTo>
                  <a:lnTo>
                    <a:pt x="423319" y="142998"/>
                  </a:lnTo>
                </a:path>
                <a:path w="628650" h="1935479">
                  <a:moveTo>
                    <a:pt x="423319" y="142998"/>
                  </a:moveTo>
                  <a:lnTo>
                    <a:pt x="434970" y="127679"/>
                  </a:lnTo>
                  <a:lnTo>
                    <a:pt x="441360" y="119315"/>
                  </a:lnTo>
                  <a:lnTo>
                    <a:pt x="444745" y="114976"/>
                  </a:lnTo>
                  <a:lnTo>
                    <a:pt x="447379" y="111728"/>
                  </a:lnTo>
                </a:path>
                <a:path w="628650" h="1935479">
                  <a:moveTo>
                    <a:pt x="447379" y="111728"/>
                  </a:moveTo>
                  <a:lnTo>
                    <a:pt x="459050" y="98209"/>
                  </a:lnTo>
                  <a:lnTo>
                    <a:pt x="465450" y="90833"/>
                  </a:lnTo>
                  <a:lnTo>
                    <a:pt x="468838" y="87018"/>
                  </a:lnTo>
                  <a:lnTo>
                    <a:pt x="471473" y="84181"/>
                  </a:lnTo>
                </a:path>
                <a:path w="628650" h="1935479">
                  <a:moveTo>
                    <a:pt x="471473" y="84181"/>
                  </a:moveTo>
                  <a:lnTo>
                    <a:pt x="483132" y="72497"/>
                  </a:lnTo>
                  <a:lnTo>
                    <a:pt x="489525" y="66129"/>
                  </a:lnTo>
                  <a:lnTo>
                    <a:pt x="492907" y="62849"/>
                  </a:lnTo>
                  <a:lnTo>
                    <a:pt x="495535" y="60431"/>
                  </a:lnTo>
                </a:path>
                <a:path w="628650" h="1935479">
                  <a:moveTo>
                    <a:pt x="495535" y="60431"/>
                  </a:moveTo>
                  <a:lnTo>
                    <a:pt x="507150" y="50615"/>
                  </a:lnTo>
                  <a:lnTo>
                    <a:pt x="513518" y="45272"/>
                  </a:lnTo>
                  <a:lnTo>
                    <a:pt x="516885" y="42536"/>
                  </a:lnTo>
                  <a:lnTo>
                    <a:pt x="519500" y="40544"/>
                  </a:lnTo>
                </a:path>
                <a:path w="628650" h="1935479">
                  <a:moveTo>
                    <a:pt x="519500" y="40544"/>
                  </a:moveTo>
                  <a:lnTo>
                    <a:pt x="531038" y="32623"/>
                  </a:lnTo>
                  <a:lnTo>
                    <a:pt x="537363" y="28319"/>
                  </a:lnTo>
                  <a:lnTo>
                    <a:pt x="540707" y="26134"/>
                  </a:lnTo>
                  <a:lnTo>
                    <a:pt x="543300" y="24572"/>
                  </a:lnTo>
                </a:path>
                <a:path w="628650" h="1935479">
                  <a:moveTo>
                    <a:pt x="543300" y="24572"/>
                  </a:moveTo>
                  <a:lnTo>
                    <a:pt x="554731" y="18569"/>
                  </a:lnTo>
                  <a:lnTo>
                    <a:pt x="560996" y="15316"/>
                  </a:lnTo>
                  <a:lnTo>
                    <a:pt x="564306" y="13690"/>
                  </a:lnTo>
                  <a:lnTo>
                    <a:pt x="566872" y="12563"/>
                  </a:lnTo>
                </a:path>
                <a:path w="628650" h="1935479">
                  <a:moveTo>
                    <a:pt x="566872" y="12563"/>
                  </a:moveTo>
                  <a:lnTo>
                    <a:pt x="586299" y="5548"/>
                  </a:lnTo>
                  <a:lnTo>
                    <a:pt x="590150" y="4547"/>
                  </a:lnTo>
                </a:path>
                <a:path w="628650" h="1935479">
                  <a:moveTo>
                    <a:pt x="590150" y="4547"/>
                  </a:moveTo>
                  <a:lnTo>
                    <a:pt x="601664" y="1988"/>
                  </a:lnTo>
                  <a:lnTo>
                    <a:pt x="605474" y="1433"/>
                  </a:lnTo>
                </a:path>
                <a:path w="628650" h="1935479">
                  <a:moveTo>
                    <a:pt x="605474" y="1433"/>
                  </a:moveTo>
                  <a:lnTo>
                    <a:pt x="609285" y="877"/>
                  </a:lnTo>
                  <a:lnTo>
                    <a:pt x="613071" y="546"/>
                  </a:lnTo>
                </a:path>
                <a:path w="628650" h="1935479">
                  <a:moveTo>
                    <a:pt x="613071" y="546"/>
                  </a:moveTo>
                  <a:lnTo>
                    <a:pt x="624385" y="0"/>
                  </a:lnTo>
                  <a:lnTo>
                    <a:pt x="628122" y="116"/>
                  </a:lnTo>
                </a:path>
              </a:pathLst>
            </a:custGeom>
            <a:ln w="314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1360021" y="6448390"/>
            <a:ext cx="580390" cy="715010"/>
            <a:chOff x="1360021" y="6448390"/>
            <a:chExt cx="580390" cy="715010"/>
          </a:xfrm>
        </p:grpSpPr>
        <p:sp>
          <p:nvSpPr>
            <p:cNvPr id="212" name="object 212"/>
            <p:cNvSpPr/>
            <p:nvPr/>
          </p:nvSpPr>
          <p:spPr>
            <a:xfrm>
              <a:off x="1613651" y="648800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17462" y="1261"/>
                  </a:moveTo>
                  <a:lnTo>
                    <a:pt x="17462" y="1261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13192" y="6480164"/>
              <a:ext cx="635" cy="8255"/>
            </a:xfrm>
            <a:custGeom>
              <a:avLst/>
              <a:gdLst/>
              <a:ahLst/>
              <a:cxnLst/>
              <a:rect l="l" t="t" r="r" b="b"/>
              <a:pathLst>
                <a:path w="634" h="8254">
                  <a:moveTo>
                    <a:pt x="458" y="7840"/>
                  </a:moveTo>
                  <a:lnTo>
                    <a:pt x="458" y="5318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10099" y="6470189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3093" y="9975"/>
                  </a:moveTo>
                  <a:lnTo>
                    <a:pt x="2634" y="4657"/>
                  </a:lnTo>
                  <a:lnTo>
                    <a:pt x="0" y="0"/>
                  </a:lnTo>
                </a:path>
              </a:pathLst>
            </a:custGeom>
            <a:ln w="346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02718" y="6465532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381" y="4657"/>
                  </a:moveTo>
                  <a:lnTo>
                    <a:pt x="4746" y="0"/>
                  </a:lnTo>
                  <a:lnTo>
                    <a:pt x="0" y="2633"/>
                  </a:lnTo>
                </a:path>
              </a:pathLst>
            </a:custGeom>
            <a:ln w="342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589844" y="6468165"/>
              <a:ext cx="13335" cy="19050"/>
            </a:xfrm>
            <a:custGeom>
              <a:avLst/>
              <a:gdLst/>
              <a:ahLst/>
              <a:cxnLst/>
              <a:rect l="l" t="t" r="r" b="b"/>
              <a:pathLst>
                <a:path w="13334" h="19050">
                  <a:moveTo>
                    <a:pt x="12873" y="0"/>
                  </a:moveTo>
                  <a:lnTo>
                    <a:pt x="8126" y="2633"/>
                  </a:lnTo>
                  <a:lnTo>
                    <a:pt x="0" y="18791"/>
                  </a:lnTo>
                </a:path>
              </a:pathLst>
            </a:custGeom>
            <a:ln w="342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568825" y="6486957"/>
              <a:ext cx="21590" cy="52069"/>
            </a:xfrm>
            <a:custGeom>
              <a:avLst/>
              <a:gdLst/>
              <a:ahLst/>
              <a:cxnLst/>
              <a:rect l="l" t="t" r="r" b="b"/>
              <a:pathLst>
                <a:path w="21590" h="52070">
                  <a:moveTo>
                    <a:pt x="21019" y="0"/>
                  </a:moveTo>
                  <a:lnTo>
                    <a:pt x="16119" y="9900"/>
                  </a:lnTo>
                  <a:lnTo>
                    <a:pt x="12296" y="18607"/>
                  </a:lnTo>
                  <a:lnTo>
                    <a:pt x="7580" y="30986"/>
                  </a:lnTo>
                  <a:lnTo>
                    <a:pt x="0" y="51904"/>
                  </a:lnTo>
                </a:path>
              </a:pathLst>
            </a:custGeom>
            <a:ln w="342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540804" y="6538861"/>
              <a:ext cx="28575" cy="84455"/>
            </a:xfrm>
            <a:custGeom>
              <a:avLst/>
              <a:gdLst/>
              <a:ahLst/>
              <a:cxnLst/>
              <a:rect l="l" t="t" r="r" b="b"/>
              <a:pathLst>
                <a:path w="28575" h="84454">
                  <a:moveTo>
                    <a:pt x="28020" y="0"/>
                  </a:moveTo>
                  <a:lnTo>
                    <a:pt x="20330" y="21422"/>
                  </a:lnTo>
                  <a:lnTo>
                    <a:pt x="14848" y="37332"/>
                  </a:lnTo>
                  <a:lnTo>
                    <a:pt x="8947" y="55622"/>
                  </a:lnTo>
                  <a:lnTo>
                    <a:pt x="0" y="84185"/>
                  </a:lnTo>
                </a:path>
              </a:pathLst>
            </a:custGeom>
            <a:ln w="327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73762" y="6623047"/>
              <a:ext cx="67310" cy="221615"/>
            </a:xfrm>
            <a:custGeom>
              <a:avLst/>
              <a:gdLst/>
              <a:ahLst/>
              <a:cxnLst/>
              <a:rect l="l" t="t" r="r" b="b"/>
              <a:pathLst>
                <a:path w="67309" h="221615">
                  <a:moveTo>
                    <a:pt x="67042" y="0"/>
                  </a:moveTo>
                  <a:lnTo>
                    <a:pt x="38348" y="94846"/>
                  </a:lnTo>
                  <a:lnTo>
                    <a:pt x="21800" y="149496"/>
                  </a:lnTo>
                  <a:lnTo>
                    <a:pt x="11112" y="184677"/>
                  </a:lnTo>
                  <a:lnTo>
                    <a:pt x="0" y="221121"/>
                  </a:lnTo>
                </a:path>
              </a:pathLst>
            </a:custGeom>
            <a:ln w="288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39059" y="6844168"/>
              <a:ext cx="34925" cy="110489"/>
            </a:xfrm>
            <a:custGeom>
              <a:avLst/>
              <a:gdLst/>
              <a:ahLst/>
              <a:cxnLst/>
              <a:rect l="l" t="t" r="r" b="b"/>
              <a:pathLst>
                <a:path w="34925" h="110490">
                  <a:moveTo>
                    <a:pt x="34702" y="0"/>
                  </a:moveTo>
                  <a:lnTo>
                    <a:pt x="24095" y="34709"/>
                  </a:lnTo>
                  <a:lnTo>
                    <a:pt x="16945" y="57751"/>
                  </a:lnTo>
                  <a:lnTo>
                    <a:pt x="9997" y="79450"/>
                  </a:lnTo>
                  <a:lnTo>
                    <a:pt x="0" y="110132"/>
                  </a:lnTo>
                </a:path>
              </a:pathLst>
            </a:custGeom>
            <a:ln w="277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09108" y="6954300"/>
              <a:ext cx="30480" cy="90170"/>
            </a:xfrm>
            <a:custGeom>
              <a:avLst/>
              <a:gdLst/>
              <a:ahLst/>
              <a:cxnLst/>
              <a:rect l="l" t="t" r="r" b="b"/>
              <a:pathLst>
                <a:path w="30480" h="90170">
                  <a:moveTo>
                    <a:pt x="29951" y="0"/>
                  </a:moveTo>
                  <a:lnTo>
                    <a:pt x="20028" y="30360"/>
                  </a:lnTo>
                  <a:lnTo>
                    <a:pt x="13600" y="49814"/>
                  </a:lnTo>
                  <a:lnTo>
                    <a:pt x="7860" y="66762"/>
                  </a:lnTo>
                  <a:lnTo>
                    <a:pt x="0" y="89605"/>
                  </a:lnTo>
                </a:path>
              </a:pathLst>
            </a:custGeom>
            <a:ln w="2756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388055" y="7043906"/>
              <a:ext cx="21590" cy="60960"/>
            </a:xfrm>
            <a:custGeom>
              <a:avLst/>
              <a:gdLst/>
              <a:ahLst/>
              <a:cxnLst/>
              <a:rect l="l" t="t" r="r" b="b"/>
              <a:pathLst>
                <a:path w="21590" h="60959">
                  <a:moveTo>
                    <a:pt x="21053" y="0"/>
                  </a:moveTo>
                  <a:lnTo>
                    <a:pt x="13331" y="22389"/>
                  </a:lnTo>
                  <a:lnTo>
                    <a:pt x="8565" y="36161"/>
                  </a:lnTo>
                  <a:lnTo>
                    <a:pt x="4779" y="46995"/>
                  </a:lnTo>
                  <a:lnTo>
                    <a:pt x="0" y="60569"/>
                  </a:lnTo>
                </a:path>
              </a:pathLst>
            </a:custGeom>
            <a:ln w="284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378099" y="7104475"/>
              <a:ext cx="10160" cy="32384"/>
            </a:xfrm>
            <a:custGeom>
              <a:avLst/>
              <a:gdLst/>
              <a:ahLst/>
              <a:cxnLst/>
              <a:rect l="l" t="t" r="r" b="b"/>
              <a:pathLst>
                <a:path w="10159" h="32384">
                  <a:moveTo>
                    <a:pt x="9955" y="0"/>
                  </a:moveTo>
                  <a:lnTo>
                    <a:pt x="5349" y="13124"/>
                  </a:lnTo>
                  <a:lnTo>
                    <a:pt x="2777" y="20814"/>
                  </a:lnTo>
                  <a:lnTo>
                    <a:pt x="1305" y="26053"/>
                  </a:lnTo>
                  <a:lnTo>
                    <a:pt x="0" y="31825"/>
                  </a:lnTo>
                </a:path>
              </a:pathLst>
            </a:custGeom>
            <a:ln w="300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76055" y="7136300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80" h="10159">
                  <a:moveTo>
                    <a:pt x="2043" y="0"/>
                  </a:moveTo>
                  <a:lnTo>
                    <a:pt x="0" y="9376"/>
                  </a:lnTo>
                  <a:lnTo>
                    <a:pt x="4903" y="9731"/>
                  </a:lnTo>
                </a:path>
              </a:pathLst>
            </a:custGeom>
            <a:ln w="3206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380959" y="7136272"/>
              <a:ext cx="48895" cy="10160"/>
            </a:xfrm>
            <a:custGeom>
              <a:avLst/>
              <a:gdLst/>
              <a:ahLst/>
              <a:cxnLst/>
              <a:rect l="l" t="t" r="r" b="b"/>
              <a:pathLst>
                <a:path w="48894" h="10159">
                  <a:moveTo>
                    <a:pt x="0" y="9759"/>
                  </a:moveTo>
                  <a:lnTo>
                    <a:pt x="16420" y="6048"/>
                  </a:lnTo>
                  <a:lnTo>
                    <a:pt x="26954" y="3795"/>
                  </a:lnTo>
                  <a:lnTo>
                    <a:pt x="36159" y="2084"/>
                  </a:lnTo>
                  <a:lnTo>
                    <a:pt x="48590" y="0"/>
                  </a:lnTo>
                </a:path>
              </a:pathLst>
            </a:custGeom>
            <a:ln w="343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29549" y="7130287"/>
              <a:ext cx="52705" cy="6350"/>
            </a:xfrm>
            <a:custGeom>
              <a:avLst/>
              <a:gdLst/>
              <a:ahLst/>
              <a:cxnLst/>
              <a:rect l="l" t="t" r="r" b="b"/>
              <a:pathLst>
                <a:path w="52705" h="6350">
                  <a:moveTo>
                    <a:pt x="0" y="5985"/>
                  </a:moveTo>
                  <a:lnTo>
                    <a:pt x="12493" y="3960"/>
                  </a:lnTo>
                  <a:lnTo>
                    <a:pt x="22142" y="2661"/>
                  </a:lnTo>
                  <a:lnTo>
                    <a:pt x="33881" y="1528"/>
                  </a:lnTo>
                  <a:lnTo>
                    <a:pt x="52645" y="0"/>
                  </a:lnTo>
                </a:path>
              </a:pathLst>
            </a:custGeom>
            <a:ln w="334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82195" y="7123812"/>
              <a:ext cx="73025" cy="6985"/>
            </a:xfrm>
            <a:custGeom>
              <a:avLst/>
              <a:gdLst/>
              <a:ahLst/>
              <a:cxnLst/>
              <a:rect l="l" t="t" r="r" b="b"/>
              <a:pathLst>
                <a:path w="73025" h="6984">
                  <a:moveTo>
                    <a:pt x="0" y="6474"/>
                  </a:moveTo>
                  <a:lnTo>
                    <a:pt x="19075" y="4938"/>
                  </a:lnTo>
                  <a:lnTo>
                    <a:pt x="32992" y="3751"/>
                  </a:lnTo>
                  <a:lnTo>
                    <a:pt x="48553" y="2307"/>
                  </a:lnTo>
                  <a:lnTo>
                    <a:pt x="72562" y="0"/>
                  </a:lnTo>
                </a:path>
              </a:pathLst>
            </a:custGeom>
            <a:ln w="324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554757" y="7114574"/>
              <a:ext cx="84455" cy="9525"/>
            </a:xfrm>
            <a:custGeom>
              <a:avLst/>
              <a:gdLst/>
              <a:ahLst/>
              <a:cxnLst/>
              <a:rect l="l" t="t" r="r" b="b"/>
              <a:pathLst>
                <a:path w="84455" h="9525">
                  <a:moveTo>
                    <a:pt x="0" y="9237"/>
                  </a:moveTo>
                  <a:lnTo>
                    <a:pt x="24185" y="6886"/>
                  </a:lnTo>
                  <a:lnTo>
                    <a:pt x="40990" y="5140"/>
                  </a:lnTo>
                  <a:lnTo>
                    <a:pt x="58283" y="3133"/>
                  </a:lnTo>
                  <a:lnTo>
                    <a:pt x="83933" y="0"/>
                  </a:lnTo>
                </a:path>
              </a:pathLst>
            </a:custGeom>
            <a:ln w="310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638690" y="7104232"/>
              <a:ext cx="79375" cy="10795"/>
            </a:xfrm>
            <a:custGeom>
              <a:avLst/>
              <a:gdLst/>
              <a:ahLst/>
              <a:cxnLst/>
              <a:rect l="l" t="t" r="r" b="b"/>
              <a:pathLst>
                <a:path w="79375" h="10795">
                  <a:moveTo>
                    <a:pt x="0" y="10342"/>
                  </a:moveTo>
                  <a:lnTo>
                    <a:pt x="25568" y="7191"/>
                  </a:lnTo>
                  <a:lnTo>
                    <a:pt x="42296" y="5064"/>
                  </a:lnTo>
                  <a:lnTo>
                    <a:pt x="57565" y="2990"/>
                  </a:lnTo>
                  <a:lnTo>
                    <a:pt x="78760" y="0"/>
                  </a:lnTo>
                </a:path>
              </a:pathLst>
            </a:custGeom>
            <a:ln w="300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17451" y="7092067"/>
              <a:ext cx="81915" cy="12700"/>
            </a:xfrm>
            <a:custGeom>
              <a:avLst/>
              <a:gdLst/>
              <a:ahLst/>
              <a:cxnLst/>
              <a:rect l="l" t="t" r="r" b="b"/>
              <a:pathLst>
                <a:path w="81914" h="12700">
                  <a:moveTo>
                    <a:pt x="0" y="12165"/>
                  </a:moveTo>
                  <a:lnTo>
                    <a:pt x="44418" y="5394"/>
                  </a:lnTo>
                  <a:lnTo>
                    <a:pt x="67754" y="1870"/>
                  </a:lnTo>
                  <a:lnTo>
                    <a:pt x="77685" y="452"/>
                  </a:lnTo>
                  <a:lnTo>
                    <a:pt x="81888" y="0"/>
                  </a:lnTo>
                </a:path>
              </a:pathLst>
            </a:custGeom>
            <a:ln w="306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97037" y="709160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2302" y="467"/>
                  </a:moveTo>
                  <a:lnTo>
                    <a:pt x="7499" y="0"/>
                  </a:lnTo>
                  <a:lnTo>
                    <a:pt x="0" y="2628"/>
                  </a:lnTo>
                </a:path>
              </a:pathLst>
            </a:custGeom>
            <a:ln w="324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75168" y="7094228"/>
              <a:ext cx="22225" cy="6985"/>
            </a:xfrm>
            <a:custGeom>
              <a:avLst/>
              <a:gdLst/>
              <a:ahLst/>
              <a:cxnLst/>
              <a:rect l="l" t="t" r="r" b="b"/>
              <a:pathLst>
                <a:path w="22225" h="6984">
                  <a:moveTo>
                    <a:pt x="21869" y="0"/>
                  </a:moveTo>
                  <a:lnTo>
                    <a:pt x="14369" y="2629"/>
                  </a:lnTo>
                  <a:lnTo>
                    <a:pt x="0" y="6845"/>
                  </a:lnTo>
                </a:path>
              </a:pathLst>
            </a:custGeom>
            <a:ln w="3429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746352" y="7101074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10" h="8254">
                  <a:moveTo>
                    <a:pt x="28815" y="0"/>
                  </a:moveTo>
                  <a:lnTo>
                    <a:pt x="20282" y="2493"/>
                  </a:lnTo>
                  <a:lnTo>
                    <a:pt x="14436" y="4135"/>
                  </a:lnTo>
                  <a:lnTo>
                    <a:pt x="8575" y="5657"/>
                  </a:lnTo>
                  <a:lnTo>
                    <a:pt x="0" y="7787"/>
                  </a:lnTo>
                </a:path>
              </a:pathLst>
            </a:custGeom>
            <a:ln w="339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825938" y="6963504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687"/>
                  </a:moveTo>
                  <a:lnTo>
                    <a:pt x="17577" y="687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824878" y="6957434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060" y="6069"/>
                  </a:moveTo>
                  <a:lnTo>
                    <a:pt x="945" y="469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821558" y="6946739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5">
                  <a:moveTo>
                    <a:pt x="3319" y="10695"/>
                  </a:moveTo>
                  <a:lnTo>
                    <a:pt x="2374" y="6001"/>
                  </a:lnTo>
                  <a:lnTo>
                    <a:pt x="0" y="0"/>
                  </a:lnTo>
                </a:path>
              </a:pathLst>
            </a:custGeom>
            <a:ln w="347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814684" y="6936079"/>
              <a:ext cx="6985" cy="10795"/>
            </a:xfrm>
            <a:custGeom>
              <a:avLst/>
              <a:gdLst/>
              <a:ahLst/>
              <a:cxnLst/>
              <a:rect l="l" t="t" r="r" b="b"/>
              <a:pathLst>
                <a:path w="6985" h="10795">
                  <a:moveTo>
                    <a:pt x="6873" y="10659"/>
                  </a:moveTo>
                  <a:lnTo>
                    <a:pt x="4499" y="4657"/>
                  </a:lnTo>
                  <a:lnTo>
                    <a:pt x="0" y="0"/>
                  </a:lnTo>
                </a:path>
              </a:pathLst>
            </a:custGeom>
            <a:ln w="343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804172" y="6931421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4" h="5079">
                  <a:moveTo>
                    <a:pt x="10512" y="4657"/>
                  </a:moveTo>
                  <a:lnTo>
                    <a:pt x="6012" y="0"/>
                  </a:lnTo>
                  <a:lnTo>
                    <a:pt x="0" y="944"/>
                  </a:lnTo>
                </a:path>
              </a:pathLst>
            </a:custGeom>
            <a:ln w="341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792119" y="6932366"/>
              <a:ext cx="12065" cy="10160"/>
            </a:xfrm>
            <a:custGeom>
              <a:avLst/>
              <a:gdLst/>
              <a:ahLst/>
              <a:cxnLst/>
              <a:rect l="l" t="t" r="r" b="b"/>
              <a:pathLst>
                <a:path w="12064" h="10159">
                  <a:moveTo>
                    <a:pt x="12052" y="0"/>
                  </a:moveTo>
                  <a:lnTo>
                    <a:pt x="6040" y="944"/>
                  </a:lnTo>
                  <a:lnTo>
                    <a:pt x="0" y="9842"/>
                  </a:lnTo>
                </a:path>
              </a:pathLst>
            </a:custGeom>
            <a:ln w="341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781525" y="6942208"/>
              <a:ext cx="10795" cy="26034"/>
            </a:xfrm>
            <a:custGeom>
              <a:avLst/>
              <a:gdLst/>
              <a:ahLst/>
              <a:cxnLst/>
              <a:rect l="l" t="t" r="r" b="b"/>
              <a:pathLst>
                <a:path w="10794" h="26034">
                  <a:moveTo>
                    <a:pt x="10593" y="0"/>
                  </a:moveTo>
                  <a:lnTo>
                    <a:pt x="7030" y="5407"/>
                  </a:lnTo>
                  <a:lnTo>
                    <a:pt x="4739" y="9892"/>
                  </a:lnTo>
                  <a:lnTo>
                    <a:pt x="2726" y="15870"/>
                  </a:lnTo>
                  <a:lnTo>
                    <a:pt x="0" y="25756"/>
                  </a:lnTo>
                </a:path>
              </a:pathLst>
            </a:custGeom>
            <a:ln w="341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775200" y="6967965"/>
              <a:ext cx="6350" cy="40005"/>
            </a:xfrm>
            <a:custGeom>
              <a:avLst/>
              <a:gdLst/>
              <a:ahLst/>
              <a:cxnLst/>
              <a:rect l="l" t="t" r="r" b="b"/>
              <a:pathLst>
                <a:path w="6350" h="40004">
                  <a:moveTo>
                    <a:pt x="6324" y="0"/>
                  </a:moveTo>
                  <a:lnTo>
                    <a:pt x="3664" y="10102"/>
                  </a:lnTo>
                  <a:lnTo>
                    <a:pt x="2119" y="17594"/>
                  </a:lnTo>
                  <a:lnTo>
                    <a:pt x="1095" y="26188"/>
                  </a:lnTo>
                  <a:lnTo>
                    <a:pt x="0" y="39597"/>
                  </a:lnTo>
                </a:path>
              </a:pathLst>
            </a:custGeom>
            <a:ln w="336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774004" y="7007562"/>
              <a:ext cx="2540" cy="46990"/>
            </a:xfrm>
            <a:custGeom>
              <a:avLst/>
              <a:gdLst/>
              <a:ahLst/>
              <a:cxnLst/>
              <a:rect l="l" t="t" r="r" b="b"/>
              <a:pathLst>
                <a:path w="2539" h="46990">
                  <a:moveTo>
                    <a:pt x="1196" y="0"/>
                  </a:moveTo>
                  <a:lnTo>
                    <a:pt x="217" y="13523"/>
                  </a:lnTo>
                  <a:lnTo>
                    <a:pt x="0" y="22918"/>
                  </a:lnTo>
                  <a:lnTo>
                    <a:pt x="644" y="32585"/>
                  </a:lnTo>
                  <a:lnTo>
                    <a:pt x="2248" y="46921"/>
                  </a:lnTo>
                </a:path>
              </a:pathLst>
            </a:custGeom>
            <a:ln w="328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776252" y="7054483"/>
              <a:ext cx="11430" cy="44450"/>
            </a:xfrm>
            <a:custGeom>
              <a:avLst/>
              <a:gdLst/>
              <a:ahLst/>
              <a:cxnLst/>
              <a:rect l="l" t="t" r="r" b="b"/>
              <a:pathLst>
                <a:path w="11430" h="44450">
                  <a:moveTo>
                    <a:pt x="0" y="0"/>
                  </a:moveTo>
                  <a:lnTo>
                    <a:pt x="1757" y="14297"/>
                  </a:lnTo>
                  <a:lnTo>
                    <a:pt x="3475" y="23689"/>
                  </a:lnTo>
                  <a:lnTo>
                    <a:pt x="6171" y="32339"/>
                  </a:lnTo>
                  <a:lnTo>
                    <a:pt x="10864" y="44410"/>
                  </a:lnTo>
                </a:path>
              </a:pathLst>
            </a:custGeom>
            <a:ln w="3218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787117" y="7098894"/>
              <a:ext cx="20955" cy="32384"/>
            </a:xfrm>
            <a:custGeom>
              <a:avLst/>
              <a:gdLst/>
              <a:ahLst/>
              <a:cxnLst/>
              <a:rect l="l" t="t" r="r" b="b"/>
              <a:pathLst>
                <a:path w="20955" h="32384">
                  <a:moveTo>
                    <a:pt x="0" y="0"/>
                  </a:moveTo>
                  <a:lnTo>
                    <a:pt x="4847" y="11882"/>
                  </a:lnTo>
                  <a:lnTo>
                    <a:pt x="8623" y="19210"/>
                  </a:lnTo>
                  <a:lnTo>
                    <a:pt x="13272" y="25015"/>
                  </a:lnTo>
                  <a:lnTo>
                    <a:pt x="20739" y="32325"/>
                  </a:lnTo>
                </a:path>
              </a:pathLst>
            </a:custGeom>
            <a:ln w="320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807856" y="7131220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10" h="14604">
                  <a:moveTo>
                    <a:pt x="0" y="0"/>
                  </a:moveTo>
                  <a:lnTo>
                    <a:pt x="7593" y="7029"/>
                  </a:lnTo>
                  <a:lnTo>
                    <a:pt x="13134" y="10863"/>
                  </a:lnTo>
                  <a:lnTo>
                    <a:pt x="19331" y="12843"/>
                  </a:lnTo>
                  <a:lnTo>
                    <a:pt x="28891" y="14310"/>
                  </a:lnTo>
                </a:path>
              </a:pathLst>
            </a:custGeom>
            <a:ln w="323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836748" y="7139598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19" h="7620">
                  <a:moveTo>
                    <a:pt x="0" y="5932"/>
                  </a:moveTo>
                  <a:lnTo>
                    <a:pt x="9616" y="7083"/>
                  </a:lnTo>
                  <a:lnTo>
                    <a:pt x="16203" y="6849"/>
                  </a:lnTo>
                  <a:lnTo>
                    <a:pt x="22803" y="4673"/>
                  </a:lnTo>
                  <a:lnTo>
                    <a:pt x="32459" y="0"/>
                  </a:lnTo>
                </a:path>
              </a:pathLst>
            </a:custGeom>
            <a:ln w="328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869207" y="7115515"/>
              <a:ext cx="29209" cy="24130"/>
            </a:xfrm>
            <a:custGeom>
              <a:avLst/>
              <a:gdLst/>
              <a:ahLst/>
              <a:cxnLst/>
              <a:rect l="l" t="t" r="r" b="b"/>
              <a:pathLst>
                <a:path w="29210" h="24129">
                  <a:moveTo>
                    <a:pt x="0" y="24083"/>
                  </a:moveTo>
                  <a:lnTo>
                    <a:pt x="9600" y="19125"/>
                  </a:lnTo>
                  <a:lnTo>
                    <a:pt x="15806" y="14964"/>
                  </a:lnTo>
                  <a:lnTo>
                    <a:pt x="21324" y="9341"/>
                  </a:lnTo>
                  <a:lnTo>
                    <a:pt x="28861" y="0"/>
                  </a:lnTo>
                </a:path>
              </a:pathLst>
            </a:custGeom>
            <a:ln w="329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898069" y="7079979"/>
              <a:ext cx="19685" cy="35560"/>
            </a:xfrm>
            <a:custGeom>
              <a:avLst/>
              <a:gdLst/>
              <a:ahLst/>
              <a:cxnLst/>
              <a:rect l="l" t="t" r="r" b="b"/>
              <a:pathLst>
                <a:path w="19685" h="35559">
                  <a:moveTo>
                    <a:pt x="0" y="35536"/>
                  </a:moveTo>
                  <a:lnTo>
                    <a:pt x="7388" y="26015"/>
                  </a:lnTo>
                  <a:lnTo>
                    <a:pt x="11876" y="19140"/>
                  </a:lnTo>
                  <a:lnTo>
                    <a:pt x="15285" y="11579"/>
                  </a:lnTo>
                  <a:lnTo>
                    <a:pt x="19438" y="0"/>
                  </a:lnTo>
                </a:path>
              </a:pathLst>
            </a:custGeom>
            <a:ln w="327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17507" y="7041089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5" h="39370">
                  <a:moveTo>
                    <a:pt x="0" y="38889"/>
                  </a:moveTo>
                  <a:lnTo>
                    <a:pt x="3950" y="27258"/>
                  </a:lnTo>
                  <a:lnTo>
                    <a:pt x="5942" y="19330"/>
                  </a:lnTo>
                  <a:lnTo>
                    <a:pt x="6584" y="11459"/>
                  </a:lnTo>
                  <a:lnTo>
                    <a:pt x="6482" y="0"/>
                  </a:lnTo>
                </a:path>
              </a:pathLst>
            </a:custGeom>
            <a:ln w="324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915747" y="7005702"/>
              <a:ext cx="8255" cy="35560"/>
            </a:xfrm>
            <a:custGeom>
              <a:avLst/>
              <a:gdLst/>
              <a:ahLst/>
              <a:cxnLst/>
              <a:rect l="l" t="t" r="r" b="b"/>
              <a:pathLst>
                <a:path w="8255" h="35559">
                  <a:moveTo>
                    <a:pt x="8242" y="35386"/>
                  </a:moveTo>
                  <a:lnTo>
                    <a:pt x="7911" y="23982"/>
                  </a:lnTo>
                  <a:lnTo>
                    <a:pt x="6941" y="16494"/>
                  </a:lnTo>
                  <a:lnTo>
                    <a:pt x="4562" y="9606"/>
                  </a:lnTo>
                  <a:lnTo>
                    <a:pt x="0" y="0"/>
                  </a:lnTo>
                </a:path>
              </a:pathLst>
            </a:custGeom>
            <a:ln w="324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894356" y="6978696"/>
              <a:ext cx="21590" cy="27305"/>
            </a:xfrm>
            <a:custGeom>
              <a:avLst/>
              <a:gdLst/>
              <a:ahLst/>
              <a:cxnLst/>
              <a:rect l="l" t="t" r="r" b="b"/>
              <a:pathLst>
                <a:path w="21589" h="27304">
                  <a:moveTo>
                    <a:pt x="21390" y="27006"/>
                  </a:moveTo>
                  <a:lnTo>
                    <a:pt x="16623" y="17530"/>
                  </a:lnTo>
                  <a:lnTo>
                    <a:pt x="12805" y="11558"/>
                  </a:lnTo>
                  <a:lnTo>
                    <a:pt x="7932" y="6558"/>
                  </a:lnTo>
                  <a:lnTo>
                    <a:pt x="0" y="0"/>
                  </a:lnTo>
                </a:path>
              </a:pathLst>
            </a:custGeom>
            <a:ln w="326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865619" y="6962832"/>
              <a:ext cx="29209" cy="15875"/>
            </a:xfrm>
            <a:custGeom>
              <a:avLst/>
              <a:gdLst/>
              <a:ahLst/>
              <a:cxnLst/>
              <a:rect l="l" t="t" r="r" b="b"/>
              <a:pathLst>
                <a:path w="29210" h="15875">
                  <a:moveTo>
                    <a:pt x="28737" y="15864"/>
                  </a:moveTo>
                  <a:lnTo>
                    <a:pt x="20689" y="9479"/>
                  </a:lnTo>
                  <a:lnTo>
                    <a:pt x="15013" y="5698"/>
                  </a:lnTo>
                  <a:lnTo>
                    <a:pt x="9014" y="3034"/>
                  </a:lnTo>
                  <a:lnTo>
                    <a:pt x="0" y="0"/>
                  </a:lnTo>
                </a:path>
              </a:pathLst>
            </a:custGeom>
            <a:ln w="3277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836807" y="6958515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5">
                  <a:moveTo>
                    <a:pt x="28812" y="4316"/>
                  </a:moveTo>
                  <a:lnTo>
                    <a:pt x="19796" y="1473"/>
                  </a:lnTo>
                  <a:lnTo>
                    <a:pt x="13789" y="148"/>
                  </a:lnTo>
                  <a:lnTo>
                    <a:pt x="8091" y="0"/>
                  </a:lnTo>
                  <a:lnTo>
                    <a:pt x="0" y="689"/>
                  </a:lnTo>
                </a:path>
              </a:pathLst>
            </a:custGeom>
            <a:ln w="328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814005" y="6959205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22802" y="0"/>
                  </a:moveTo>
                  <a:lnTo>
                    <a:pt x="9217" y="1326"/>
                  </a:lnTo>
                  <a:lnTo>
                    <a:pt x="0" y="7651"/>
                  </a:lnTo>
                </a:path>
              </a:pathLst>
            </a:custGeom>
            <a:ln w="330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803425" y="6966856"/>
              <a:ext cx="10795" cy="15875"/>
            </a:xfrm>
            <a:custGeom>
              <a:avLst/>
              <a:gdLst/>
              <a:ahLst/>
              <a:cxnLst/>
              <a:rect l="l" t="t" r="r" b="b"/>
              <a:pathLst>
                <a:path w="10794" h="15875">
                  <a:moveTo>
                    <a:pt x="10579" y="0"/>
                  </a:moveTo>
                  <a:lnTo>
                    <a:pt x="1362" y="6324"/>
                  </a:lnTo>
                  <a:lnTo>
                    <a:pt x="0" y="15299"/>
                  </a:lnTo>
                </a:path>
              </a:pathLst>
            </a:custGeom>
            <a:ln w="332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802063" y="6982156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80" h="17145">
                  <a:moveTo>
                    <a:pt x="1362" y="0"/>
                  </a:moveTo>
                  <a:lnTo>
                    <a:pt x="0" y="8976"/>
                  </a:lnTo>
                  <a:lnTo>
                    <a:pt x="4635" y="16896"/>
                  </a:lnTo>
                </a:path>
              </a:pathLst>
            </a:custGeom>
            <a:ln w="335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2022041" y="6898135"/>
            <a:ext cx="271780" cy="610235"/>
            <a:chOff x="2022041" y="6898135"/>
            <a:chExt cx="271780" cy="610235"/>
          </a:xfrm>
        </p:grpSpPr>
        <p:sp>
          <p:nvSpPr>
            <p:cNvPr id="258" name="object 258"/>
            <p:cNvSpPr/>
            <p:nvPr/>
          </p:nvSpPr>
          <p:spPr>
            <a:xfrm>
              <a:off x="2145781" y="701118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146698" y="7007460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0" y="3725"/>
                  </a:moveTo>
                  <a:lnTo>
                    <a:pt x="917" y="3495"/>
                  </a:lnTo>
                  <a:lnTo>
                    <a:pt x="4925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51624" y="6995955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5">
                  <a:moveTo>
                    <a:pt x="0" y="11504"/>
                  </a:moveTo>
                  <a:lnTo>
                    <a:pt x="4008" y="8008"/>
                  </a:lnTo>
                  <a:lnTo>
                    <a:pt x="10211" y="0"/>
                  </a:lnTo>
                </a:path>
              </a:pathLst>
            </a:custGeom>
            <a:ln w="348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161835" y="6976234"/>
              <a:ext cx="12065" cy="20320"/>
            </a:xfrm>
            <a:custGeom>
              <a:avLst/>
              <a:gdLst/>
              <a:ahLst/>
              <a:cxnLst/>
              <a:rect l="l" t="t" r="r" b="b"/>
              <a:pathLst>
                <a:path w="12064" h="20320">
                  <a:moveTo>
                    <a:pt x="0" y="19721"/>
                  </a:moveTo>
                  <a:lnTo>
                    <a:pt x="6203" y="11712"/>
                  </a:lnTo>
                  <a:lnTo>
                    <a:pt x="11604" y="0"/>
                  </a:lnTo>
                </a:path>
              </a:pathLst>
            </a:custGeom>
            <a:ln w="342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173439" y="6952285"/>
              <a:ext cx="6350" cy="24130"/>
            </a:xfrm>
            <a:custGeom>
              <a:avLst/>
              <a:gdLst/>
              <a:ahLst/>
              <a:cxnLst/>
              <a:rect l="l" t="t" r="r" b="b"/>
              <a:pathLst>
                <a:path w="6350" h="24129">
                  <a:moveTo>
                    <a:pt x="0" y="23948"/>
                  </a:moveTo>
                  <a:lnTo>
                    <a:pt x="5400" y="12235"/>
                  </a:lnTo>
                  <a:lnTo>
                    <a:pt x="5728" y="0"/>
                  </a:lnTo>
                </a:path>
              </a:pathLst>
            </a:custGeom>
            <a:ln w="337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172346" y="6930463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19" h="22225">
                  <a:moveTo>
                    <a:pt x="6821" y="21821"/>
                  </a:moveTo>
                  <a:lnTo>
                    <a:pt x="7149" y="9587"/>
                  </a:lnTo>
                  <a:lnTo>
                    <a:pt x="0" y="0"/>
                  </a:lnTo>
                </a:path>
              </a:pathLst>
            </a:custGeom>
            <a:ln w="333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150616" y="6917281"/>
              <a:ext cx="22225" cy="13335"/>
            </a:xfrm>
            <a:custGeom>
              <a:avLst/>
              <a:gdLst/>
              <a:ahLst/>
              <a:cxnLst/>
              <a:rect l="l" t="t" r="r" b="b"/>
              <a:pathLst>
                <a:path w="22225" h="13334">
                  <a:moveTo>
                    <a:pt x="21730" y="13182"/>
                  </a:moveTo>
                  <a:lnTo>
                    <a:pt x="17369" y="7583"/>
                  </a:lnTo>
                  <a:lnTo>
                    <a:pt x="13651" y="4344"/>
                  </a:lnTo>
                  <a:lnTo>
                    <a:pt x="8541" y="2228"/>
                  </a:lnTo>
                  <a:lnTo>
                    <a:pt x="0" y="0"/>
                  </a:lnTo>
                </a:path>
              </a:pathLst>
            </a:custGeom>
            <a:ln w="334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117120" y="6914880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5" h="5079">
                  <a:moveTo>
                    <a:pt x="33495" y="2400"/>
                  </a:moveTo>
                  <a:lnTo>
                    <a:pt x="24770" y="415"/>
                  </a:lnTo>
                  <a:lnTo>
                    <a:pt x="18372" y="0"/>
                  </a:lnTo>
                  <a:lnTo>
                    <a:pt x="11162" y="1375"/>
                  </a:lnTo>
                  <a:lnTo>
                    <a:pt x="0" y="4764"/>
                  </a:lnTo>
                </a:path>
              </a:pathLst>
            </a:custGeom>
            <a:ln w="3348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080394" y="6919644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30" h="21590">
                  <a:moveTo>
                    <a:pt x="36726" y="0"/>
                  </a:moveTo>
                  <a:lnTo>
                    <a:pt x="25512" y="3688"/>
                  </a:lnTo>
                  <a:lnTo>
                    <a:pt x="17949" y="7161"/>
                  </a:lnTo>
                  <a:lnTo>
                    <a:pt x="10592" y="12440"/>
                  </a:lnTo>
                  <a:lnTo>
                    <a:pt x="0" y="21543"/>
                  </a:lnTo>
                </a:path>
              </a:pathLst>
            </a:custGeom>
            <a:ln w="331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050705" y="6941188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4" h="37465">
                  <a:moveTo>
                    <a:pt x="29689" y="0"/>
                  </a:moveTo>
                  <a:lnTo>
                    <a:pt x="19206" y="9347"/>
                  </a:lnTo>
                  <a:lnTo>
                    <a:pt x="12619" y="16338"/>
                  </a:lnTo>
                  <a:lnTo>
                    <a:pt x="7144" y="24462"/>
                  </a:lnTo>
                  <a:lnTo>
                    <a:pt x="0" y="37205"/>
                  </a:lnTo>
                </a:path>
              </a:pathLst>
            </a:custGeom>
            <a:ln w="325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038201" y="6978393"/>
              <a:ext cx="12700" cy="43180"/>
            </a:xfrm>
            <a:custGeom>
              <a:avLst/>
              <a:gdLst/>
              <a:ahLst/>
              <a:cxnLst/>
              <a:rect l="l" t="t" r="r" b="b"/>
              <a:pathLst>
                <a:path w="12700" h="43179">
                  <a:moveTo>
                    <a:pt x="12504" y="0"/>
                  </a:moveTo>
                  <a:lnTo>
                    <a:pt x="5628" y="12827"/>
                  </a:lnTo>
                  <a:lnTo>
                    <a:pt x="2033" y="21539"/>
                  </a:lnTo>
                  <a:lnTo>
                    <a:pt x="548" y="30130"/>
                  </a:lnTo>
                  <a:lnTo>
                    <a:pt x="0" y="42592"/>
                  </a:lnTo>
                </a:path>
              </a:pathLst>
            </a:custGeom>
            <a:ln w="320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038023" y="7020986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30" h="35559">
                  <a:moveTo>
                    <a:pt x="177" y="0"/>
                  </a:moveTo>
                  <a:lnTo>
                    <a:pt x="0" y="12350"/>
                  </a:lnTo>
                  <a:lnTo>
                    <a:pt x="1107" y="20155"/>
                  </a:lnTo>
                  <a:lnTo>
                    <a:pt x="4550" y="26734"/>
                  </a:lnTo>
                  <a:lnTo>
                    <a:pt x="11380" y="35408"/>
                  </a:lnTo>
                </a:path>
              </a:pathLst>
            </a:custGeom>
            <a:ln w="319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049403" y="7056395"/>
              <a:ext cx="33655" cy="18415"/>
            </a:xfrm>
            <a:custGeom>
              <a:avLst/>
              <a:gdLst/>
              <a:ahLst/>
              <a:cxnLst/>
              <a:rect l="l" t="t" r="r" b="b"/>
              <a:pathLst>
                <a:path w="33655" h="18415">
                  <a:moveTo>
                    <a:pt x="0" y="0"/>
                  </a:moveTo>
                  <a:lnTo>
                    <a:pt x="7171" y="8401"/>
                  </a:lnTo>
                  <a:lnTo>
                    <a:pt x="13008" y="13077"/>
                  </a:lnTo>
                  <a:lnTo>
                    <a:pt x="20612" y="15714"/>
                  </a:lnTo>
                  <a:lnTo>
                    <a:pt x="33087" y="18000"/>
                  </a:lnTo>
                </a:path>
              </a:pathLst>
            </a:custGeom>
            <a:ln w="324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082491" y="7071588"/>
              <a:ext cx="44450" cy="5715"/>
            </a:xfrm>
            <a:custGeom>
              <a:avLst/>
              <a:gdLst/>
              <a:ahLst/>
              <a:cxnLst/>
              <a:rect l="l" t="t" r="r" b="b"/>
              <a:pathLst>
                <a:path w="44450" h="5715">
                  <a:moveTo>
                    <a:pt x="0" y="2807"/>
                  </a:moveTo>
                  <a:lnTo>
                    <a:pt x="12646" y="4768"/>
                  </a:lnTo>
                  <a:lnTo>
                    <a:pt x="21452" y="5129"/>
                  </a:lnTo>
                  <a:lnTo>
                    <a:pt x="30550" y="3627"/>
                  </a:lnTo>
                  <a:lnTo>
                    <a:pt x="44072" y="0"/>
                  </a:lnTo>
                </a:path>
              </a:pathLst>
            </a:custGeom>
            <a:ln w="326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126563" y="7053950"/>
              <a:ext cx="41275" cy="17780"/>
            </a:xfrm>
            <a:custGeom>
              <a:avLst/>
              <a:gdLst/>
              <a:ahLst/>
              <a:cxnLst/>
              <a:rect l="l" t="t" r="r" b="b"/>
              <a:pathLst>
                <a:path w="41275" h="17779">
                  <a:moveTo>
                    <a:pt x="0" y="17637"/>
                  </a:moveTo>
                  <a:lnTo>
                    <a:pt x="13470" y="13778"/>
                  </a:lnTo>
                  <a:lnTo>
                    <a:pt x="22207" y="10654"/>
                  </a:lnTo>
                  <a:lnTo>
                    <a:pt x="30035" y="6612"/>
                  </a:lnTo>
                  <a:lnTo>
                    <a:pt x="40775" y="0"/>
                  </a:lnTo>
                </a:path>
              </a:pathLst>
            </a:custGeom>
            <a:ln w="3233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167339" y="7031941"/>
              <a:ext cx="28575" cy="22225"/>
            </a:xfrm>
            <a:custGeom>
              <a:avLst/>
              <a:gdLst/>
              <a:ahLst/>
              <a:cxnLst/>
              <a:rect l="l" t="t" r="r" b="b"/>
              <a:pathLst>
                <a:path w="28575" h="22225">
                  <a:moveTo>
                    <a:pt x="0" y="22009"/>
                  </a:moveTo>
                  <a:lnTo>
                    <a:pt x="10540" y="15328"/>
                  </a:lnTo>
                  <a:lnTo>
                    <a:pt x="16970" y="10809"/>
                  </a:lnTo>
                  <a:lnTo>
                    <a:pt x="21913" y="6387"/>
                  </a:lnTo>
                  <a:lnTo>
                    <a:pt x="27994" y="0"/>
                  </a:lnTo>
                </a:path>
              </a:pathLst>
            </a:custGeom>
            <a:ln w="320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195333" y="7016545"/>
              <a:ext cx="13335" cy="15875"/>
            </a:xfrm>
            <a:custGeom>
              <a:avLst/>
              <a:gdLst/>
              <a:ahLst/>
              <a:cxnLst/>
              <a:rect l="l" t="t" r="r" b="b"/>
              <a:pathLst>
                <a:path w="13335" h="15875">
                  <a:moveTo>
                    <a:pt x="0" y="15395"/>
                  </a:moveTo>
                  <a:lnTo>
                    <a:pt x="10032" y="4651"/>
                  </a:lnTo>
                  <a:lnTo>
                    <a:pt x="13327" y="0"/>
                  </a:lnTo>
                </a:path>
              </a:pathLst>
            </a:custGeom>
            <a:ln w="323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208661" y="7011894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0" y="4651"/>
                  </a:moveTo>
                  <a:lnTo>
                    <a:pt x="3294" y="0"/>
                  </a:lnTo>
                  <a:lnTo>
                    <a:pt x="2908" y="6312"/>
                  </a:lnTo>
                </a:path>
              </a:pathLst>
            </a:custGeom>
            <a:ln w="3316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211275" y="7018207"/>
              <a:ext cx="635" cy="27940"/>
            </a:xfrm>
            <a:custGeom>
              <a:avLst/>
              <a:gdLst/>
              <a:ahLst/>
              <a:cxnLst/>
              <a:rect l="l" t="t" r="r" b="b"/>
              <a:pathLst>
                <a:path w="635" h="27940">
                  <a:moveTo>
                    <a:pt x="147" y="-17120"/>
                  </a:moveTo>
                  <a:lnTo>
                    <a:pt x="147" y="44855"/>
                  </a:lnTo>
                </a:path>
              </a:pathLst>
            </a:custGeom>
            <a:ln w="345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211528" y="7045941"/>
              <a:ext cx="2540" cy="57785"/>
            </a:xfrm>
            <a:custGeom>
              <a:avLst/>
              <a:gdLst/>
              <a:ahLst/>
              <a:cxnLst/>
              <a:rect l="l" t="t" r="r" b="b"/>
              <a:pathLst>
                <a:path w="2539" h="57784">
                  <a:moveTo>
                    <a:pt x="0" y="0"/>
                  </a:moveTo>
                  <a:lnTo>
                    <a:pt x="232" y="12943"/>
                  </a:lnTo>
                  <a:lnTo>
                    <a:pt x="568" y="23219"/>
                  </a:lnTo>
                  <a:lnTo>
                    <a:pt x="1238" y="36190"/>
                  </a:lnTo>
                  <a:lnTo>
                    <a:pt x="2476" y="57222"/>
                  </a:lnTo>
                </a:path>
              </a:pathLst>
            </a:custGeom>
            <a:ln w="341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214005" y="7103164"/>
              <a:ext cx="6350" cy="80645"/>
            </a:xfrm>
            <a:custGeom>
              <a:avLst/>
              <a:gdLst/>
              <a:ahLst/>
              <a:cxnLst/>
              <a:rect l="l" t="t" r="r" b="b"/>
              <a:pathLst>
                <a:path w="6350" h="80645">
                  <a:moveTo>
                    <a:pt x="0" y="0"/>
                  </a:moveTo>
                  <a:lnTo>
                    <a:pt x="1292" y="21388"/>
                  </a:lnTo>
                  <a:lnTo>
                    <a:pt x="2345" y="36854"/>
                  </a:lnTo>
                  <a:lnTo>
                    <a:pt x="3718" y="53903"/>
                  </a:lnTo>
                  <a:lnTo>
                    <a:pt x="5971" y="80036"/>
                  </a:lnTo>
                </a:path>
              </a:pathLst>
            </a:custGeom>
            <a:ln w="3235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219977" y="7183201"/>
              <a:ext cx="15240" cy="171450"/>
            </a:xfrm>
            <a:custGeom>
              <a:avLst/>
              <a:gdLst/>
              <a:ahLst/>
              <a:cxnLst/>
              <a:rect l="l" t="t" r="r" b="b"/>
              <a:pathLst>
                <a:path w="15239" h="171450">
                  <a:moveTo>
                    <a:pt x="0" y="0"/>
                  </a:moveTo>
                  <a:lnTo>
                    <a:pt x="7092" y="77401"/>
                  </a:lnTo>
                  <a:lnTo>
                    <a:pt x="11001" y="121048"/>
                  </a:lnTo>
                  <a:lnTo>
                    <a:pt x="13116" y="147003"/>
                  </a:lnTo>
                  <a:lnTo>
                    <a:pt x="14827" y="171329"/>
                  </a:lnTo>
                </a:path>
              </a:pathLst>
            </a:custGeom>
            <a:ln w="295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234804" y="7354530"/>
              <a:ext cx="2540" cy="67310"/>
            </a:xfrm>
            <a:custGeom>
              <a:avLst/>
              <a:gdLst/>
              <a:ahLst/>
              <a:cxnLst/>
              <a:rect l="l" t="t" r="r" b="b"/>
              <a:pathLst>
                <a:path w="2539" h="67309">
                  <a:moveTo>
                    <a:pt x="0" y="0"/>
                  </a:moveTo>
                  <a:lnTo>
                    <a:pt x="1501" y="22692"/>
                  </a:lnTo>
                  <a:lnTo>
                    <a:pt x="2150" y="37218"/>
                  </a:lnTo>
                  <a:lnTo>
                    <a:pt x="2080" y="49841"/>
                  </a:lnTo>
                  <a:lnTo>
                    <a:pt x="1425" y="66828"/>
                  </a:lnTo>
                </a:path>
              </a:pathLst>
            </a:custGeom>
            <a:ln w="295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229328" y="7421359"/>
              <a:ext cx="6985" cy="45085"/>
            </a:xfrm>
            <a:custGeom>
              <a:avLst/>
              <a:gdLst/>
              <a:ahLst/>
              <a:cxnLst/>
              <a:rect l="l" t="t" r="r" b="b"/>
              <a:pathLst>
                <a:path w="6985" h="45084">
                  <a:moveTo>
                    <a:pt x="6901" y="0"/>
                  </a:moveTo>
                  <a:lnTo>
                    <a:pt x="6116" y="16638"/>
                  </a:lnTo>
                  <a:lnTo>
                    <a:pt x="5135" y="26821"/>
                  </a:lnTo>
                  <a:lnTo>
                    <a:pt x="3312" y="34720"/>
                  </a:lnTo>
                  <a:lnTo>
                    <a:pt x="0" y="44510"/>
                  </a:lnTo>
                </a:path>
              </a:pathLst>
            </a:custGeom>
            <a:ln w="3029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213420" y="7465869"/>
              <a:ext cx="16510" cy="20955"/>
            </a:xfrm>
            <a:custGeom>
              <a:avLst/>
              <a:gdLst/>
              <a:ahLst/>
              <a:cxnLst/>
              <a:rect l="l" t="t" r="r" b="b"/>
              <a:pathLst>
                <a:path w="16510" h="20954">
                  <a:moveTo>
                    <a:pt x="15908" y="0"/>
                  </a:moveTo>
                  <a:lnTo>
                    <a:pt x="12455" y="9421"/>
                  </a:lnTo>
                  <a:lnTo>
                    <a:pt x="9646" y="14742"/>
                  </a:lnTo>
                  <a:lnTo>
                    <a:pt x="5992" y="17923"/>
                  </a:lnTo>
                  <a:lnTo>
                    <a:pt x="0" y="20928"/>
                  </a:lnTo>
                </a:path>
              </a:pathLst>
            </a:custGeom>
            <a:ln w="315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190424" y="7486798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4" h="5079">
                  <a:moveTo>
                    <a:pt x="22995" y="0"/>
                  </a:moveTo>
                  <a:lnTo>
                    <a:pt x="12784" y="4760"/>
                  </a:lnTo>
                  <a:lnTo>
                    <a:pt x="0" y="187"/>
                  </a:lnTo>
                </a:path>
              </a:pathLst>
            </a:custGeom>
            <a:ln w="3286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162645" y="7470777"/>
              <a:ext cx="27940" cy="16510"/>
            </a:xfrm>
            <a:custGeom>
              <a:avLst/>
              <a:gdLst/>
              <a:ahLst/>
              <a:cxnLst/>
              <a:rect l="l" t="t" r="r" b="b"/>
              <a:pathLst>
                <a:path w="27939" h="16509">
                  <a:moveTo>
                    <a:pt x="27779" y="16208"/>
                  </a:moveTo>
                  <a:lnTo>
                    <a:pt x="20153" y="13382"/>
                  </a:lnTo>
                  <a:lnTo>
                    <a:pt x="14718" y="10752"/>
                  </a:lnTo>
                  <a:lnTo>
                    <a:pt x="8868" y="6797"/>
                  </a:lnTo>
                  <a:lnTo>
                    <a:pt x="0" y="0"/>
                  </a:lnTo>
                </a:path>
              </a:pathLst>
            </a:custGeom>
            <a:ln w="335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132926" y="7442592"/>
              <a:ext cx="29845" cy="28575"/>
            </a:xfrm>
            <a:custGeom>
              <a:avLst/>
              <a:gdLst/>
              <a:ahLst/>
              <a:cxnLst/>
              <a:rect l="l" t="t" r="r" b="b"/>
              <a:pathLst>
                <a:path w="29844" h="28575">
                  <a:moveTo>
                    <a:pt x="29719" y="28185"/>
                  </a:moveTo>
                  <a:lnTo>
                    <a:pt x="20820" y="21200"/>
                  </a:lnTo>
                  <a:lnTo>
                    <a:pt x="14758" y="15935"/>
                  </a:lnTo>
                  <a:lnTo>
                    <a:pt x="8746" y="9749"/>
                  </a:lnTo>
                  <a:lnTo>
                    <a:pt x="0" y="0"/>
                  </a:lnTo>
                </a:path>
              </a:pathLst>
            </a:custGeom>
            <a:ln w="3329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106289" y="7406800"/>
              <a:ext cx="26670" cy="36195"/>
            </a:xfrm>
            <a:custGeom>
              <a:avLst/>
              <a:gdLst/>
              <a:ahLst/>
              <a:cxnLst/>
              <a:rect l="l" t="t" r="r" b="b"/>
              <a:pathLst>
                <a:path w="26669" h="36195">
                  <a:moveTo>
                    <a:pt x="26636" y="35792"/>
                  </a:moveTo>
                  <a:lnTo>
                    <a:pt x="17937" y="25923"/>
                  </a:lnTo>
                  <a:lnTo>
                    <a:pt x="12263" y="18905"/>
                  </a:lnTo>
                  <a:lnTo>
                    <a:pt x="7116" y="11383"/>
                  </a:lnTo>
                  <a:lnTo>
                    <a:pt x="0" y="0"/>
                  </a:lnTo>
                </a:path>
              </a:pathLst>
            </a:custGeom>
            <a:ln w="326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087768" y="7367783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521" y="39016"/>
                  </a:moveTo>
                  <a:lnTo>
                    <a:pt x="11531" y="27583"/>
                  </a:lnTo>
                  <a:lnTo>
                    <a:pt x="7272" y="19707"/>
                  </a:lnTo>
                  <a:lnTo>
                    <a:pt x="4007" y="11732"/>
                  </a:lnTo>
                  <a:lnTo>
                    <a:pt x="0" y="0"/>
                  </a:lnTo>
                </a:path>
              </a:pathLst>
            </a:custGeom>
            <a:ln w="322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082006" y="7329054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5761" y="38728"/>
                  </a:moveTo>
                  <a:lnTo>
                    <a:pt x="1967" y="27000"/>
                  </a:lnTo>
                  <a:lnTo>
                    <a:pt x="198" y="19057"/>
                  </a:lnTo>
                  <a:lnTo>
                    <a:pt x="0" y="11267"/>
                  </a:lnTo>
                  <a:lnTo>
                    <a:pt x="917" y="0"/>
                  </a:lnTo>
                </a:path>
              </a:pathLst>
            </a:custGeom>
            <a:ln w="322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082924" y="7292225"/>
              <a:ext cx="13335" cy="36830"/>
            </a:xfrm>
            <a:custGeom>
              <a:avLst/>
              <a:gdLst/>
              <a:ahLst/>
              <a:cxnLst/>
              <a:rect l="l" t="t" r="r" b="b"/>
              <a:pathLst>
                <a:path w="13335" h="36829">
                  <a:moveTo>
                    <a:pt x="0" y="36828"/>
                  </a:moveTo>
                  <a:lnTo>
                    <a:pt x="1201" y="25590"/>
                  </a:lnTo>
                  <a:lnTo>
                    <a:pt x="2990" y="18008"/>
                  </a:lnTo>
                  <a:lnTo>
                    <a:pt x="6617" y="10629"/>
                  </a:lnTo>
                  <a:lnTo>
                    <a:pt x="13331" y="0"/>
                  </a:lnTo>
                </a:path>
              </a:pathLst>
            </a:custGeom>
            <a:ln w="324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096255" y="7257031"/>
              <a:ext cx="32384" cy="35560"/>
            </a:xfrm>
            <a:custGeom>
              <a:avLst/>
              <a:gdLst/>
              <a:ahLst/>
              <a:cxnLst/>
              <a:rect l="l" t="t" r="r" b="b"/>
              <a:pathLst>
                <a:path w="32385" h="35559">
                  <a:moveTo>
                    <a:pt x="0" y="35193"/>
                  </a:moveTo>
                  <a:lnTo>
                    <a:pt x="7007" y="24590"/>
                  </a:lnTo>
                  <a:lnTo>
                    <a:pt x="12686" y="17389"/>
                  </a:lnTo>
                  <a:lnTo>
                    <a:pt x="20046" y="10292"/>
                  </a:lnTo>
                  <a:lnTo>
                    <a:pt x="32096" y="0"/>
                  </a:lnTo>
                </a:path>
              </a:pathLst>
            </a:custGeom>
            <a:ln w="3264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128352" y="7224547"/>
              <a:ext cx="45085" cy="33020"/>
            </a:xfrm>
            <a:custGeom>
              <a:avLst/>
              <a:gdLst/>
              <a:ahLst/>
              <a:cxnLst/>
              <a:rect l="l" t="t" r="r" b="b"/>
              <a:pathLst>
                <a:path w="45085" h="33020">
                  <a:moveTo>
                    <a:pt x="0" y="32484"/>
                  </a:moveTo>
                  <a:lnTo>
                    <a:pt x="12251" y="22234"/>
                  </a:lnTo>
                  <a:lnTo>
                    <a:pt x="21022" y="15433"/>
                  </a:lnTo>
                  <a:lnTo>
                    <a:pt x="30531" y="9037"/>
                  </a:lnTo>
                  <a:lnTo>
                    <a:pt x="44994" y="0"/>
                  </a:lnTo>
                </a:path>
              </a:pathLst>
            </a:custGeom>
            <a:ln w="3237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173347" y="7198661"/>
              <a:ext cx="45720" cy="26034"/>
            </a:xfrm>
            <a:custGeom>
              <a:avLst/>
              <a:gdLst/>
              <a:ahLst/>
              <a:cxnLst/>
              <a:rect l="l" t="t" r="r" b="b"/>
              <a:pathLst>
                <a:path w="45719" h="26034">
                  <a:moveTo>
                    <a:pt x="0" y="25885"/>
                  </a:moveTo>
                  <a:lnTo>
                    <a:pt x="14474" y="16950"/>
                  </a:lnTo>
                  <a:lnTo>
                    <a:pt x="24057" y="11276"/>
                  </a:lnTo>
                  <a:lnTo>
                    <a:pt x="33031" y="6435"/>
                  </a:lnTo>
                  <a:lnTo>
                    <a:pt x="45678" y="0"/>
                  </a:lnTo>
                </a:path>
              </a:pathLst>
            </a:custGeom>
            <a:ln w="317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219025" y="7181792"/>
              <a:ext cx="36195" cy="17145"/>
            </a:xfrm>
            <a:custGeom>
              <a:avLst/>
              <a:gdLst/>
              <a:ahLst/>
              <a:cxnLst/>
              <a:rect l="l" t="t" r="r" b="b"/>
              <a:pathLst>
                <a:path w="36194" h="17145">
                  <a:moveTo>
                    <a:pt x="0" y="16869"/>
                  </a:moveTo>
                  <a:lnTo>
                    <a:pt x="12495" y="10575"/>
                  </a:lnTo>
                  <a:lnTo>
                    <a:pt x="20410" y="6720"/>
                  </a:lnTo>
                  <a:lnTo>
                    <a:pt x="27119" y="3722"/>
                  </a:lnTo>
                  <a:lnTo>
                    <a:pt x="35995" y="0"/>
                  </a:lnTo>
                </a:path>
              </a:pathLst>
            </a:custGeom>
            <a:ln w="314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255021" y="7172513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60" h="9525">
                  <a:moveTo>
                    <a:pt x="0" y="9278"/>
                  </a:moveTo>
                  <a:lnTo>
                    <a:pt x="14780" y="3130"/>
                  </a:lnTo>
                  <a:lnTo>
                    <a:pt x="22767" y="0"/>
                  </a:lnTo>
                </a:path>
              </a:pathLst>
            </a:custGeom>
            <a:ln w="320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5" name="object 295"/>
          <p:cNvGrpSpPr/>
          <p:nvPr/>
        </p:nvGrpSpPr>
        <p:grpSpPr>
          <a:xfrm>
            <a:off x="2329096" y="6910645"/>
            <a:ext cx="97155" cy="300355"/>
            <a:chOff x="2329096" y="6910645"/>
            <a:chExt cx="97155" cy="300355"/>
          </a:xfrm>
        </p:grpSpPr>
        <p:sp>
          <p:nvSpPr>
            <p:cNvPr id="296" name="object 296"/>
            <p:cNvSpPr/>
            <p:nvPr/>
          </p:nvSpPr>
          <p:spPr>
            <a:xfrm>
              <a:off x="2358184" y="7009914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69" h="3175">
                  <a:moveTo>
                    <a:pt x="13507" y="0"/>
                  </a:moveTo>
                  <a:lnTo>
                    <a:pt x="11443" y="401"/>
                  </a:lnTo>
                  <a:lnTo>
                    <a:pt x="9379" y="802"/>
                  </a:lnTo>
                </a:path>
                <a:path w="13969" h="3175">
                  <a:moveTo>
                    <a:pt x="9379" y="802"/>
                  </a:moveTo>
                  <a:lnTo>
                    <a:pt x="5251" y="1604"/>
                  </a:lnTo>
                  <a:lnTo>
                    <a:pt x="0" y="2603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349585" y="7012518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599" y="0"/>
                  </a:moveTo>
                  <a:lnTo>
                    <a:pt x="3347" y="999"/>
                  </a:lnTo>
                  <a:lnTo>
                    <a:pt x="0" y="2603"/>
                  </a:lnTo>
                </a:path>
              </a:pathLst>
            </a:custGeom>
            <a:ln w="344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346237" y="7015122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3347" y="0"/>
                  </a:moveTo>
                  <a:lnTo>
                    <a:pt x="0" y="1603"/>
                  </a:lnTo>
                  <a:lnTo>
                    <a:pt x="327" y="7522"/>
                  </a:lnTo>
                </a:path>
              </a:pathLst>
            </a:custGeom>
            <a:ln w="342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346565" y="7022644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0" y="0"/>
                  </a:moveTo>
                  <a:lnTo>
                    <a:pt x="327" y="5919"/>
                  </a:lnTo>
                  <a:lnTo>
                    <a:pt x="3723" y="18939"/>
                  </a:lnTo>
                </a:path>
              </a:pathLst>
            </a:custGeom>
            <a:ln w="344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350288" y="7041584"/>
              <a:ext cx="8255" cy="33020"/>
            </a:xfrm>
            <a:custGeom>
              <a:avLst/>
              <a:gdLst/>
              <a:ahLst/>
              <a:cxnLst/>
              <a:rect l="l" t="t" r="r" b="b"/>
              <a:pathLst>
                <a:path w="8255" h="33020">
                  <a:moveTo>
                    <a:pt x="0" y="0"/>
                  </a:moveTo>
                  <a:lnTo>
                    <a:pt x="2029" y="7836"/>
                  </a:lnTo>
                  <a:lnTo>
                    <a:pt x="3505" y="13870"/>
                  </a:lnTo>
                  <a:lnTo>
                    <a:pt x="5146" y="21180"/>
                  </a:lnTo>
                  <a:lnTo>
                    <a:pt x="7670" y="32846"/>
                  </a:lnTo>
                </a:path>
              </a:pathLst>
            </a:custGeom>
            <a:ln w="342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357959" y="7074430"/>
              <a:ext cx="8255" cy="43180"/>
            </a:xfrm>
            <a:custGeom>
              <a:avLst/>
              <a:gdLst/>
              <a:ahLst/>
              <a:cxnLst/>
              <a:rect l="l" t="t" r="r" b="b"/>
              <a:pathLst>
                <a:path w="8255" h="43179">
                  <a:moveTo>
                    <a:pt x="0" y="0"/>
                  </a:moveTo>
                  <a:lnTo>
                    <a:pt x="2525" y="11820"/>
                  </a:lnTo>
                  <a:lnTo>
                    <a:pt x="4171" y="20211"/>
                  </a:lnTo>
                  <a:lnTo>
                    <a:pt x="5664" y="29179"/>
                  </a:lnTo>
                  <a:lnTo>
                    <a:pt x="7727" y="42729"/>
                  </a:lnTo>
                </a:path>
              </a:pathLst>
            </a:custGeom>
            <a:ln w="3331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365686" y="7117159"/>
              <a:ext cx="5715" cy="43180"/>
            </a:xfrm>
            <a:custGeom>
              <a:avLst/>
              <a:gdLst/>
              <a:ahLst/>
              <a:cxnLst/>
              <a:rect l="l" t="t" r="r" b="b"/>
              <a:pathLst>
                <a:path w="5714" h="43179">
                  <a:moveTo>
                    <a:pt x="0" y="0"/>
                  </a:moveTo>
                  <a:lnTo>
                    <a:pt x="2029" y="13556"/>
                  </a:lnTo>
                  <a:lnTo>
                    <a:pt x="3292" y="22568"/>
                  </a:lnTo>
                  <a:lnTo>
                    <a:pt x="4315" y="31080"/>
                  </a:lnTo>
                  <a:lnTo>
                    <a:pt x="5626" y="43135"/>
                  </a:lnTo>
                </a:path>
              </a:pathLst>
            </a:custGeom>
            <a:ln w="324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371312" y="7160294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0" y="0"/>
                  </a:moveTo>
                  <a:lnTo>
                    <a:pt x="1264" y="11918"/>
                  </a:lnTo>
                  <a:lnTo>
                    <a:pt x="1960" y="19477"/>
                  </a:lnTo>
                  <a:lnTo>
                    <a:pt x="2335" y="25902"/>
                  </a:lnTo>
                  <a:lnTo>
                    <a:pt x="2637" y="34421"/>
                  </a:lnTo>
                </a:path>
              </a:pathLst>
            </a:custGeom>
            <a:ln w="3214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407718" y="695524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687"/>
                  </a:moveTo>
                  <a:lnTo>
                    <a:pt x="17462" y="687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407259" y="6931544"/>
              <a:ext cx="635" cy="24130"/>
            </a:xfrm>
            <a:custGeom>
              <a:avLst/>
              <a:gdLst/>
              <a:ahLst/>
              <a:cxnLst/>
              <a:rect l="l" t="t" r="r" b="b"/>
              <a:pathLst>
                <a:path w="635" h="24129">
                  <a:moveTo>
                    <a:pt x="229" y="-17208"/>
                  </a:moveTo>
                  <a:lnTo>
                    <a:pt x="229" y="40913"/>
                  </a:lnTo>
                </a:path>
              </a:pathLst>
            </a:custGeom>
            <a:ln w="348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407547" y="692779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0" y="3748"/>
                  </a:moveTo>
                  <a:lnTo>
                    <a:pt x="287" y="293"/>
                  </a:lnTo>
                  <a:lnTo>
                    <a:pt x="1460" y="0"/>
                  </a:lnTo>
                </a:path>
              </a:pathLst>
            </a:custGeom>
            <a:ln w="343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object 307"/>
          <p:cNvGrpSpPr/>
          <p:nvPr/>
        </p:nvGrpSpPr>
        <p:grpSpPr>
          <a:xfrm>
            <a:off x="2497706" y="6940651"/>
            <a:ext cx="497840" cy="205740"/>
            <a:chOff x="2497706" y="6940651"/>
            <a:chExt cx="497840" cy="205740"/>
          </a:xfrm>
        </p:grpSpPr>
        <p:pic>
          <p:nvPicPr>
            <p:cNvPr id="308" name="object 3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97706" y="6946758"/>
              <a:ext cx="253391" cy="199428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71427" y="6940651"/>
              <a:ext cx="223920" cy="204620"/>
            </a:xfrm>
            <a:prstGeom prst="rect">
              <a:avLst/>
            </a:prstGeom>
          </p:spPr>
        </p:pic>
      </p:grpSp>
      <p:grpSp>
        <p:nvGrpSpPr>
          <p:cNvPr id="310" name="object 310"/>
          <p:cNvGrpSpPr/>
          <p:nvPr/>
        </p:nvGrpSpPr>
        <p:grpSpPr>
          <a:xfrm>
            <a:off x="3097348" y="6669028"/>
            <a:ext cx="130175" cy="522605"/>
            <a:chOff x="3097348" y="6669028"/>
            <a:chExt cx="130175" cy="522605"/>
          </a:xfrm>
        </p:grpSpPr>
        <p:sp>
          <p:nvSpPr>
            <p:cNvPr id="311" name="object 311"/>
            <p:cNvSpPr/>
            <p:nvPr/>
          </p:nvSpPr>
          <p:spPr>
            <a:xfrm>
              <a:off x="3132224" y="6750012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09">
                  <a:moveTo>
                    <a:pt x="1261" y="3210"/>
                  </a:moveTo>
                  <a:lnTo>
                    <a:pt x="630" y="1605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121898" y="6715283"/>
              <a:ext cx="10795" cy="34925"/>
            </a:xfrm>
            <a:custGeom>
              <a:avLst/>
              <a:gdLst/>
              <a:ahLst/>
              <a:cxnLst/>
              <a:rect l="l" t="t" r="r" b="b"/>
              <a:pathLst>
                <a:path w="10794" h="34925">
                  <a:moveTo>
                    <a:pt x="10325" y="34729"/>
                  </a:moveTo>
                  <a:lnTo>
                    <a:pt x="6270" y="21436"/>
                  </a:lnTo>
                  <a:lnTo>
                    <a:pt x="3842" y="13387"/>
                  </a:lnTo>
                  <a:lnTo>
                    <a:pt x="2075" y="7327"/>
                  </a:lnTo>
                  <a:lnTo>
                    <a:pt x="0" y="0"/>
                  </a:lnTo>
                </a:path>
              </a:pathLst>
            </a:custGeom>
            <a:ln w="345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116277" y="6694480"/>
              <a:ext cx="5715" cy="20955"/>
            </a:xfrm>
            <a:custGeom>
              <a:avLst/>
              <a:gdLst/>
              <a:ahLst/>
              <a:cxnLst/>
              <a:rect l="l" t="t" r="r" b="b"/>
              <a:pathLst>
                <a:path w="5714" h="20954">
                  <a:moveTo>
                    <a:pt x="5620" y="20802"/>
                  </a:moveTo>
                  <a:lnTo>
                    <a:pt x="2218" y="8741"/>
                  </a:lnTo>
                  <a:lnTo>
                    <a:pt x="0" y="0"/>
                  </a:lnTo>
                </a:path>
              </a:pathLst>
            </a:custGeom>
            <a:ln w="337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114059" y="6685739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90">
                  <a:moveTo>
                    <a:pt x="2218" y="8741"/>
                  </a:moveTo>
                  <a:lnTo>
                    <a:pt x="0" y="0"/>
                  </a:lnTo>
                  <a:lnTo>
                    <a:pt x="945" y="1603"/>
                  </a:lnTo>
                </a:path>
              </a:pathLst>
            </a:custGeom>
            <a:ln w="334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115004" y="6687342"/>
              <a:ext cx="5715" cy="19050"/>
            </a:xfrm>
            <a:custGeom>
              <a:avLst/>
              <a:gdLst/>
              <a:ahLst/>
              <a:cxnLst/>
              <a:rect l="l" t="t" r="r" b="b"/>
              <a:pathLst>
                <a:path w="5714" h="19050">
                  <a:moveTo>
                    <a:pt x="0" y="0"/>
                  </a:moveTo>
                  <a:lnTo>
                    <a:pt x="944" y="1603"/>
                  </a:lnTo>
                  <a:lnTo>
                    <a:pt x="5634" y="18841"/>
                  </a:lnTo>
                </a:path>
              </a:pathLst>
            </a:custGeom>
            <a:ln w="338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120638" y="6706184"/>
              <a:ext cx="12700" cy="50800"/>
            </a:xfrm>
            <a:custGeom>
              <a:avLst/>
              <a:gdLst/>
              <a:ahLst/>
              <a:cxnLst/>
              <a:rect l="l" t="t" r="r" b="b"/>
              <a:pathLst>
                <a:path w="12700" h="50800">
                  <a:moveTo>
                    <a:pt x="0" y="0"/>
                  </a:moveTo>
                  <a:lnTo>
                    <a:pt x="2830" y="10488"/>
                  </a:lnTo>
                  <a:lnTo>
                    <a:pt x="5054" y="19260"/>
                  </a:lnTo>
                  <a:lnTo>
                    <a:pt x="7826" y="31065"/>
                  </a:lnTo>
                  <a:lnTo>
                    <a:pt x="12299" y="50651"/>
                  </a:lnTo>
                </a:path>
              </a:pathLst>
            </a:custGeom>
            <a:ln w="347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132938" y="6756835"/>
              <a:ext cx="15875" cy="79375"/>
            </a:xfrm>
            <a:custGeom>
              <a:avLst/>
              <a:gdLst/>
              <a:ahLst/>
              <a:cxnLst/>
              <a:rect l="l" t="t" r="r" b="b"/>
              <a:pathLst>
                <a:path w="15875" h="79375">
                  <a:moveTo>
                    <a:pt x="0" y="0"/>
                  </a:moveTo>
                  <a:lnTo>
                    <a:pt x="4524" y="20031"/>
                  </a:lnTo>
                  <a:lnTo>
                    <a:pt x="7662" y="34954"/>
                  </a:lnTo>
                  <a:lnTo>
                    <a:pt x="10881" y="52189"/>
                  </a:lnTo>
                  <a:lnTo>
                    <a:pt x="15646" y="79157"/>
                  </a:lnTo>
                </a:path>
              </a:pathLst>
            </a:custGeom>
            <a:ln w="327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148584" y="6835993"/>
              <a:ext cx="15240" cy="95885"/>
            </a:xfrm>
            <a:custGeom>
              <a:avLst/>
              <a:gdLst/>
              <a:ahLst/>
              <a:cxnLst/>
              <a:rect l="l" t="t" r="r" b="b"/>
              <a:pathLst>
                <a:path w="15239" h="95884">
                  <a:moveTo>
                    <a:pt x="0" y="0"/>
                  </a:moveTo>
                  <a:lnTo>
                    <a:pt x="4758" y="27229"/>
                  </a:lnTo>
                  <a:lnTo>
                    <a:pt x="7931" y="46293"/>
                  </a:lnTo>
                  <a:lnTo>
                    <a:pt x="10945" y="66179"/>
                  </a:lnTo>
                  <a:lnTo>
                    <a:pt x="15229" y="95876"/>
                  </a:lnTo>
                </a:path>
              </a:pathLst>
            </a:custGeom>
            <a:ln w="308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163813" y="6931869"/>
              <a:ext cx="13970" cy="95885"/>
            </a:xfrm>
            <a:custGeom>
              <a:avLst/>
              <a:gdLst/>
              <a:ahLst/>
              <a:cxnLst/>
              <a:rect l="l" t="t" r="r" b="b"/>
              <a:pathLst>
                <a:path w="13969" h="95884">
                  <a:moveTo>
                    <a:pt x="0" y="0"/>
                  </a:moveTo>
                  <a:lnTo>
                    <a:pt x="4259" y="29693"/>
                  </a:lnTo>
                  <a:lnTo>
                    <a:pt x="7103" y="49550"/>
                  </a:lnTo>
                  <a:lnTo>
                    <a:pt x="9813" y="68536"/>
                  </a:lnTo>
                  <a:lnTo>
                    <a:pt x="13671" y="95614"/>
                  </a:lnTo>
                </a:path>
              </a:pathLst>
            </a:custGeom>
            <a:ln w="2935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177485" y="7027484"/>
              <a:ext cx="12700" cy="78740"/>
            </a:xfrm>
            <a:custGeom>
              <a:avLst/>
              <a:gdLst/>
              <a:ahLst/>
              <a:cxnLst/>
              <a:rect l="l" t="t" r="r" b="b"/>
              <a:pathLst>
                <a:path w="12700" h="78740">
                  <a:moveTo>
                    <a:pt x="0" y="0"/>
                  </a:moveTo>
                  <a:lnTo>
                    <a:pt x="3836" y="26809"/>
                  </a:lnTo>
                  <a:lnTo>
                    <a:pt x="6397" y="43913"/>
                  </a:lnTo>
                  <a:lnTo>
                    <a:pt x="8836" y="58662"/>
                  </a:lnTo>
                  <a:lnTo>
                    <a:pt x="12306" y="78409"/>
                  </a:lnTo>
                </a:path>
              </a:pathLst>
            </a:custGeom>
            <a:ln w="288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189792" y="7105893"/>
              <a:ext cx="12065" cy="50165"/>
            </a:xfrm>
            <a:custGeom>
              <a:avLst/>
              <a:gdLst/>
              <a:ahLst/>
              <a:cxnLst/>
              <a:rect l="l" t="t" r="r" b="b"/>
              <a:pathLst>
                <a:path w="12064" h="50165">
                  <a:moveTo>
                    <a:pt x="0" y="0"/>
                  </a:moveTo>
                  <a:lnTo>
                    <a:pt x="3462" y="19303"/>
                  </a:lnTo>
                  <a:lnTo>
                    <a:pt x="5846" y="30949"/>
                  </a:lnTo>
                  <a:lnTo>
                    <a:pt x="8259" y="39629"/>
                  </a:lnTo>
                  <a:lnTo>
                    <a:pt x="11809" y="50033"/>
                  </a:lnTo>
                </a:path>
              </a:pathLst>
            </a:custGeom>
            <a:ln w="294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201601" y="7155926"/>
              <a:ext cx="10795" cy="20320"/>
            </a:xfrm>
            <a:custGeom>
              <a:avLst/>
              <a:gdLst/>
              <a:ahLst/>
              <a:cxnLst/>
              <a:rect l="l" t="t" r="r" b="b"/>
              <a:pathLst>
                <a:path w="10794" h="20320">
                  <a:moveTo>
                    <a:pt x="0" y="0"/>
                  </a:moveTo>
                  <a:lnTo>
                    <a:pt x="5981" y="17106"/>
                  </a:lnTo>
                  <a:lnTo>
                    <a:pt x="10449" y="19941"/>
                  </a:lnTo>
                </a:path>
              </a:pathLst>
            </a:custGeom>
            <a:ln w="309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3" name="object 323"/>
          <p:cNvGrpSpPr/>
          <p:nvPr/>
        </p:nvGrpSpPr>
        <p:grpSpPr>
          <a:xfrm>
            <a:off x="4181866" y="6672319"/>
            <a:ext cx="1145540" cy="796290"/>
            <a:chOff x="4181866" y="6672319"/>
            <a:chExt cx="1145540" cy="796290"/>
          </a:xfrm>
        </p:grpSpPr>
        <p:sp>
          <p:nvSpPr>
            <p:cNvPr id="324" name="object 324"/>
            <p:cNvSpPr/>
            <p:nvPr/>
          </p:nvSpPr>
          <p:spPr>
            <a:xfrm>
              <a:off x="4253013" y="6702477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2522" y="458"/>
                  </a:moveTo>
                  <a:lnTo>
                    <a:pt x="1261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223403" y="6698931"/>
              <a:ext cx="29845" cy="3810"/>
            </a:xfrm>
            <a:custGeom>
              <a:avLst/>
              <a:gdLst/>
              <a:ahLst/>
              <a:cxnLst/>
              <a:rect l="l" t="t" r="r" b="b"/>
              <a:pathLst>
                <a:path w="29845" h="3809">
                  <a:moveTo>
                    <a:pt x="29610" y="3546"/>
                  </a:moveTo>
                  <a:lnTo>
                    <a:pt x="18650" y="2074"/>
                  </a:lnTo>
                  <a:lnTo>
                    <a:pt x="11912" y="1214"/>
                  </a:lnTo>
                  <a:lnTo>
                    <a:pt x="6621" y="634"/>
                  </a:lnTo>
                  <a:lnTo>
                    <a:pt x="0" y="0"/>
                  </a:lnTo>
                </a:path>
              </a:pathLst>
            </a:custGeom>
            <a:ln w="3461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205562" y="6697902"/>
              <a:ext cx="18415" cy="1270"/>
            </a:xfrm>
            <a:custGeom>
              <a:avLst/>
              <a:gdLst/>
              <a:ahLst/>
              <a:cxnLst/>
              <a:rect l="l" t="t" r="r" b="b"/>
              <a:pathLst>
                <a:path w="18414" h="1270">
                  <a:moveTo>
                    <a:pt x="17841" y="1028"/>
                  </a:moveTo>
                  <a:lnTo>
                    <a:pt x="6892" y="0"/>
                  </a:lnTo>
                  <a:lnTo>
                    <a:pt x="0" y="317"/>
                  </a:lnTo>
                </a:path>
              </a:pathLst>
            </a:custGeom>
            <a:ln w="339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198669" y="6698220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40">
                  <a:moveTo>
                    <a:pt x="6892" y="0"/>
                  </a:moveTo>
                  <a:lnTo>
                    <a:pt x="0" y="317"/>
                  </a:lnTo>
                  <a:lnTo>
                    <a:pt x="9942" y="2540"/>
                  </a:lnTo>
                </a:path>
              </a:pathLst>
            </a:custGeom>
            <a:ln w="336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08611" y="6700761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79">
                  <a:moveTo>
                    <a:pt x="0" y="0"/>
                  </a:moveTo>
                  <a:lnTo>
                    <a:pt x="6349" y="1325"/>
                  </a:lnTo>
                  <a:lnTo>
                    <a:pt x="13515" y="2268"/>
                  </a:lnTo>
                  <a:lnTo>
                    <a:pt x="26039" y="3280"/>
                  </a:lnTo>
                  <a:lnTo>
                    <a:pt x="48465" y="4813"/>
                  </a:lnTo>
                </a:path>
              </a:pathLst>
            </a:custGeom>
            <a:ln w="340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257077" y="6705575"/>
              <a:ext cx="109220" cy="4445"/>
            </a:xfrm>
            <a:custGeom>
              <a:avLst/>
              <a:gdLst/>
              <a:ahLst/>
              <a:cxnLst/>
              <a:rect l="l" t="t" r="r" b="b"/>
              <a:pathLst>
                <a:path w="109220" h="4445">
                  <a:moveTo>
                    <a:pt x="0" y="0"/>
                  </a:moveTo>
                  <a:lnTo>
                    <a:pt x="23373" y="1518"/>
                  </a:lnTo>
                  <a:lnTo>
                    <a:pt x="42528" y="2431"/>
                  </a:lnTo>
                  <a:lnTo>
                    <a:pt x="67690" y="3105"/>
                  </a:lnTo>
                  <a:lnTo>
                    <a:pt x="109088" y="3905"/>
                  </a:lnTo>
                </a:path>
              </a:pathLst>
            </a:custGeom>
            <a:ln w="3370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366165" y="6709055"/>
              <a:ext cx="164465" cy="1905"/>
            </a:xfrm>
            <a:custGeom>
              <a:avLst/>
              <a:gdLst/>
              <a:ahLst/>
              <a:cxnLst/>
              <a:rect l="l" t="t" r="r" b="b"/>
              <a:pathLst>
                <a:path w="164464" h="1904">
                  <a:moveTo>
                    <a:pt x="-15166" y="678"/>
                  </a:moveTo>
                  <a:lnTo>
                    <a:pt x="179533" y="678"/>
                  </a:lnTo>
                </a:path>
              </a:pathLst>
            </a:custGeom>
            <a:ln w="3168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530532" y="6703511"/>
              <a:ext cx="190500" cy="5715"/>
            </a:xfrm>
            <a:custGeom>
              <a:avLst/>
              <a:gdLst/>
              <a:ahLst/>
              <a:cxnLst/>
              <a:rect l="l" t="t" r="r" b="b"/>
              <a:pathLst>
                <a:path w="190500" h="5715">
                  <a:moveTo>
                    <a:pt x="0" y="5543"/>
                  </a:moveTo>
                  <a:lnTo>
                    <a:pt x="55738" y="4478"/>
                  </a:lnTo>
                  <a:lnTo>
                    <a:pt x="94153" y="3546"/>
                  </a:lnTo>
                  <a:lnTo>
                    <a:pt x="133094" y="2226"/>
                  </a:lnTo>
                  <a:lnTo>
                    <a:pt x="190413" y="0"/>
                  </a:lnTo>
                </a:path>
              </a:pathLst>
            </a:custGeom>
            <a:ln w="272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720945" y="6695814"/>
              <a:ext cx="171450" cy="8255"/>
            </a:xfrm>
            <a:custGeom>
              <a:avLst/>
              <a:gdLst/>
              <a:ahLst/>
              <a:cxnLst/>
              <a:rect l="l" t="t" r="r" b="b"/>
              <a:pathLst>
                <a:path w="171450" h="8254">
                  <a:moveTo>
                    <a:pt x="0" y="7697"/>
                  </a:moveTo>
                  <a:lnTo>
                    <a:pt x="57015" y="5436"/>
                  </a:lnTo>
                  <a:lnTo>
                    <a:pt x="93830" y="3881"/>
                  </a:lnTo>
                  <a:lnTo>
                    <a:pt x="126475" y="2309"/>
                  </a:lnTo>
                  <a:lnTo>
                    <a:pt x="170979" y="0"/>
                  </a:lnTo>
                </a:path>
              </a:pathLst>
            </a:custGeom>
            <a:ln w="245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891925" y="6689400"/>
              <a:ext cx="111760" cy="6985"/>
            </a:xfrm>
            <a:custGeom>
              <a:avLst/>
              <a:gdLst/>
              <a:ahLst/>
              <a:cxnLst/>
              <a:rect l="l" t="t" r="r" b="b"/>
              <a:pathLst>
                <a:path w="111760" h="6984">
                  <a:moveTo>
                    <a:pt x="0" y="6414"/>
                  </a:moveTo>
                  <a:lnTo>
                    <a:pt x="43572" y="4124"/>
                  </a:lnTo>
                  <a:lnTo>
                    <a:pt x="69698" y="2693"/>
                  </a:lnTo>
                  <a:lnTo>
                    <a:pt x="88818" y="1519"/>
                  </a:lnTo>
                  <a:lnTo>
                    <a:pt x="111373" y="0"/>
                  </a:lnTo>
                </a:path>
              </a:pathLst>
            </a:custGeom>
            <a:ln w="233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003299" y="668656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34925" h="3175">
                  <a:moveTo>
                    <a:pt x="0" y="2831"/>
                  </a:moveTo>
                  <a:lnTo>
                    <a:pt x="21321" y="1368"/>
                  </a:lnTo>
                  <a:lnTo>
                    <a:pt x="31803" y="585"/>
                  </a:lnTo>
                  <a:lnTo>
                    <a:pt x="34485" y="218"/>
                  </a:lnTo>
                  <a:lnTo>
                    <a:pt x="32404" y="0"/>
                  </a:lnTo>
                </a:path>
              </a:pathLst>
            </a:custGeom>
            <a:ln w="256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991267" y="6686430"/>
              <a:ext cx="44450" cy="2540"/>
            </a:xfrm>
            <a:custGeom>
              <a:avLst/>
              <a:gdLst/>
              <a:ahLst/>
              <a:cxnLst/>
              <a:rect l="l" t="t" r="r" b="b"/>
              <a:pathLst>
                <a:path w="44450" h="2540">
                  <a:moveTo>
                    <a:pt x="44436" y="138"/>
                  </a:moveTo>
                  <a:lnTo>
                    <a:pt x="41154" y="0"/>
                  </a:lnTo>
                  <a:lnTo>
                    <a:pt x="35431" y="193"/>
                  </a:lnTo>
                  <a:lnTo>
                    <a:pt x="23102" y="933"/>
                  </a:lnTo>
                  <a:lnTo>
                    <a:pt x="0" y="2435"/>
                  </a:lnTo>
                </a:path>
              </a:pathLst>
            </a:custGeom>
            <a:ln w="282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901405" y="6688865"/>
              <a:ext cx="90170" cy="6350"/>
            </a:xfrm>
            <a:custGeom>
              <a:avLst/>
              <a:gdLst/>
              <a:ahLst/>
              <a:cxnLst/>
              <a:rect l="l" t="t" r="r" b="b"/>
              <a:pathLst>
                <a:path w="90170" h="6350">
                  <a:moveTo>
                    <a:pt x="89861" y="0"/>
                  </a:moveTo>
                  <a:lnTo>
                    <a:pt x="66049" y="1560"/>
                  </a:lnTo>
                  <a:lnTo>
                    <a:pt x="48751" y="2707"/>
                  </a:lnTo>
                  <a:lnTo>
                    <a:pt x="29543" y="4006"/>
                  </a:lnTo>
                  <a:lnTo>
                    <a:pt x="0" y="6021"/>
                  </a:lnTo>
                </a:path>
              </a:pathLst>
            </a:custGeom>
            <a:ln w="310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589942" y="6729091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834" y="114"/>
                  </a:moveTo>
                  <a:lnTo>
                    <a:pt x="91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584563" y="6728976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-17462" y="100"/>
                  </a:moveTo>
                  <a:lnTo>
                    <a:pt x="22841" y="100"/>
                  </a:lnTo>
                </a:path>
              </a:pathLst>
            </a:custGeom>
            <a:ln w="3512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577387" y="672917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175" y="0"/>
                  </a:moveTo>
                  <a:lnTo>
                    <a:pt x="3631" y="200"/>
                  </a:lnTo>
                  <a:lnTo>
                    <a:pt x="0" y="4871"/>
                  </a:lnTo>
                </a:path>
              </a:pathLst>
            </a:custGeom>
            <a:ln w="3470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572792" y="6734050"/>
              <a:ext cx="5080" cy="17145"/>
            </a:xfrm>
            <a:custGeom>
              <a:avLst/>
              <a:gdLst/>
              <a:ahLst/>
              <a:cxnLst/>
              <a:rect l="l" t="t" r="r" b="b"/>
              <a:pathLst>
                <a:path w="5079" h="17145">
                  <a:moveTo>
                    <a:pt x="4595" y="0"/>
                  </a:moveTo>
                  <a:lnTo>
                    <a:pt x="963" y="4671"/>
                  </a:lnTo>
                  <a:lnTo>
                    <a:pt x="0" y="16909"/>
                  </a:lnTo>
                </a:path>
              </a:pathLst>
            </a:custGeom>
            <a:ln w="3449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572285" y="6750959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507" y="0"/>
                  </a:moveTo>
                  <a:lnTo>
                    <a:pt x="0" y="7419"/>
                  </a:lnTo>
                  <a:lnTo>
                    <a:pt x="64" y="13466"/>
                  </a:lnTo>
                  <a:lnTo>
                    <a:pt x="910" y="21354"/>
                  </a:lnTo>
                  <a:lnTo>
                    <a:pt x="2748" y="34301"/>
                  </a:lnTo>
                </a:path>
              </a:pathLst>
            </a:custGeom>
            <a:ln w="342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575033" y="6785260"/>
              <a:ext cx="10795" cy="53975"/>
            </a:xfrm>
            <a:custGeom>
              <a:avLst/>
              <a:gdLst/>
              <a:ahLst/>
              <a:cxnLst/>
              <a:rect l="l" t="t" r="r" b="b"/>
              <a:pathLst>
                <a:path w="10795" h="53975">
                  <a:moveTo>
                    <a:pt x="0" y="0"/>
                  </a:moveTo>
                  <a:lnTo>
                    <a:pt x="1968" y="13251"/>
                  </a:lnTo>
                  <a:lnTo>
                    <a:pt x="3728" y="23272"/>
                  </a:lnTo>
                  <a:lnTo>
                    <a:pt x="6271" y="35107"/>
                  </a:lnTo>
                  <a:lnTo>
                    <a:pt x="10591" y="53798"/>
                  </a:lnTo>
                </a:path>
              </a:pathLst>
            </a:custGeom>
            <a:ln w="3345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585625" y="6839058"/>
              <a:ext cx="33655" cy="142240"/>
            </a:xfrm>
            <a:custGeom>
              <a:avLst/>
              <a:gdLst/>
              <a:ahLst/>
              <a:cxnLst/>
              <a:rect l="l" t="t" r="r" b="b"/>
              <a:pathLst>
                <a:path w="33654" h="142240">
                  <a:moveTo>
                    <a:pt x="0" y="0"/>
                  </a:moveTo>
                  <a:lnTo>
                    <a:pt x="14834" y="61940"/>
                  </a:lnTo>
                  <a:lnTo>
                    <a:pt x="23225" y="97394"/>
                  </a:lnTo>
                  <a:lnTo>
                    <a:pt x="28277" y="119685"/>
                  </a:lnTo>
                  <a:lnTo>
                    <a:pt x="33091" y="142140"/>
                  </a:lnTo>
                </a:path>
              </a:pathLst>
            </a:custGeom>
            <a:ln w="310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618716" y="6981198"/>
              <a:ext cx="10795" cy="64769"/>
            </a:xfrm>
            <a:custGeom>
              <a:avLst/>
              <a:gdLst/>
              <a:ahLst/>
              <a:cxnLst/>
              <a:rect l="l" t="t" r="r" b="b"/>
              <a:pathLst>
                <a:path w="10795" h="64770">
                  <a:moveTo>
                    <a:pt x="0" y="0"/>
                  </a:moveTo>
                  <a:lnTo>
                    <a:pt x="4459" y="21241"/>
                  </a:lnTo>
                  <a:lnTo>
                    <a:pt x="7035" y="35042"/>
                  </a:lnTo>
                  <a:lnTo>
                    <a:pt x="8707" y="47448"/>
                  </a:lnTo>
                  <a:lnTo>
                    <a:pt x="10455" y="64508"/>
                  </a:lnTo>
                </a:path>
              </a:pathLst>
            </a:custGeom>
            <a:ln w="303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629171" y="7045707"/>
              <a:ext cx="2540" cy="45085"/>
            </a:xfrm>
            <a:custGeom>
              <a:avLst/>
              <a:gdLst/>
              <a:ahLst/>
              <a:cxnLst/>
              <a:rect l="l" t="t" r="r" b="b"/>
              <a:pathLst>
                <a:path w="2539" h="45084">
                  <a:moveTo>
                    <a:pt x="0" y="0"/>
                  </a:moveTo>
                  <a:lnTo>
                    <a:pt x="1603" y="16752"/>
                  </a:lnTo>
                  <a:lnTo>
                    <a:pt x="2263" y="27007"/>
                  </a:lnTo>
                  <a:lnTo>
                    <a:pt x="2092" y="34968"/>
                  </a:lnTo>
                  <a:lnTo>
                    <a:pt x="1204" y="44839"/>
                  </a:lnTo>
                </a:path>
              </a:pathLst>
            </a:custGeom>
            <a:ln w="305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333946" y="713075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146" y="0"/>
                  </a:moveTo>
                  <a:lnTo>
                    <a:pt x="57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318185" y="7130754"/>
              <a:ext cx="15875" cy="1270"/>
            </a:xfrm>
            <a:custGeom>
              <a:avLst/>
              <a:gdLst/>
              <a:ahLst/>
              <a:cxnLst/>
              <a:rect l="l" t="t" r="r" b="b"/>
              <a:pathLst>
                <a:path w="15875" h="1270">
                  <a:moveTo>
                    <a:pt x="15761" y="0"/>
                  </a:moveTo>
                  <a:lnTo>
                    <a:pt x="4651" y="458"/>
                  </a:lnTo>
                  <a:lnTo>
                    <a:pt x="0" y="972"/>
                  </a:lnTo>
                </a:path>
              </a:pathLst>
            </a:custGeom>
            <a:ln w="347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313534" y="7131727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4651" y="0"/>
                  </a:moveTo>
                  <a:lnTo>
                    <a:pt x="0" y="514"/>
                  </a:lnTo>
                  <a:lnTo>
                    <a:pt x="6239" y="1258"/>
                  </a:lnTo>
                </a:path>
              </a:pathLst>
            </a:custGeom>
            <a:ln w="3432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319773" y="7132986"/>
              <a:ext cx="34290" cy="1270"/>
            </a:xfrm>
            <a:custGeom>
              <a:avLst/>
              <a:gdLst/>
              <a:ahLst/>
              <a:cxnLst/>
              <a:rect l="l" t="t" r="r" b="b"/>
              <a:pathLst>
                <a:path w="34289" h="1270">
                  <a:moveTo>
                    <a:pt x="0" y="0"/>
                  </a:moveTo>
                  <a:lnTo>
                    <a:pt x="4040" y="430"/>
                  </a:lnTo>
                  <a:lnTo>
                    <a:pt x="8928" y="659"/>
                  </a:lnTo>
                  <a:lnTo>
                    <a:pt x="17850" y="760"/>
                  </a:lnTo>
                  <a:lnTo>
                    <a:pt x="33991" y="812"/>
                  </a:lnTo>
                </a:path>
              </a:pathLst>
            </a:custGeom>
            <a:ln w="343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353765" y="7132054"/>
              <a:ext cx="80010" cy="1905"/>
            </a:xfrm>
            <a:custGeom>
              <a:avLst/>
              <a:gdLst/>
              <a:ahLst/>
              <a:cxnLst/>
              <a:rect l="l" t="t" r="r" b="b"/>
              <a:pathLst>
                <a:path w="80010" h="1904">
                  <a:moveTo>
                    <a:pt x="0" y="1744"/>
                  </a:moveTo>
                  <a:lnTo>
                    <a:pt x="16856" y="1756"/>
                  </a:lnTo>
                  <a:lnTo>
                    <a:pt x="30779" y="1578"/>
                  </a:lnTo>
                  <a:lnTo>
                    <a:pt x="49244" y="1047"/>
                  </a:lnTo>
                  <a:lnTo>
                    <a:pt x="79724" y="0"/>
                  </a:lnTo>
                </a:path>
              </a:pathLst>
            </a:custGeom>
            <a:ln w="3417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433490" y="7127028"/>
              <a:ext cx="117475" cy="5080"/>
            </a:xfrm>
            <a:custGeom>
              <a:avLst/>
              <a:gdLst/>
              <a:ahLst/>
              <a:cxnLst/>
              <a:rect l="l" t="t" r="r" b="b"/>
              <a:pathLst>
                <a:path w="117475" h="5079">
                  <a:moveTo>
                    <a:pt x="0" y="5026"/>
                  </a:moveTo>
                  <a:lnTo>
                    <a:pt x="31066" y="3927"/>
                  </a:lnTo>
                  <a:lnTo>
                    <a:pt x="53631" y="3037"/>
                  </a:lnTo>
                  <a:lnTo>
                    <a:pt x="78683" y="1885"/>
                  </a:lnTo>
                  <a:lnTo>
                    <a:pt x="117211" y="0"/>
                  </a:lnTo>
                </a:path>
              </a:pathLst>
            </a:custGeom>
            <a:ln w="315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550701" y="7114246"/>
              <a:ext cx="229235" cy="13335"/>
            </a:xfrm>
            <a:custGeom>
              <a:avLst/>
              <a:gdLst/>
              <a:ahLst/>
              <a:cxnLst/>
              <a:rect l="l" t="t" r="r" b="b"/>
              <a:pathLst>
                <a:path w="229235" h="13334">
                  <a:moveTo>
                    <a:pt x="0" y="12782"/>
                  </a:moveTo>
                  <a:lnTo>
                    <a:pt x="108860" y="6884"/>
                  </a:lnTo>
                  <a:lnTo>
                    <a:pt x="168966" y="3586"/>
                  </a:lnTo>
                  <a:lnTo>
                    <a:pt x="201754" y="1691"/>
                  </a:lnTo>
                  <a:lnTo>
                    <a:pt x="228662" y="0"/>
                  </a:lnTo>
                </a:path>
              </a:pathLst>
            </a:custGeom>
            <a:ln w="270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779363" y="7110195"/>
              <a:ext cx="57150" cy="4445"/>
            </a:xfrm>
            <a:custGeom>
              <a:avLst/>
              <a:gdLst/>
              <a:ahLst/>
              <a:cxnLst/>
              <a:rect l="l" t="t" r="r" b="b"/>
              <a:pathLst>
                <a:path w="57150" h="4445">
                  <a:moveTo>
                    <a:pt x="0" y="4050"/>
                  </a:moveTo>
                  <a:lnTo>
                    <a:pt x="24222" y="2495"/>
                  </a:lnTo>
                  <a:lnTo>
                    <a:pt x="38215" y="1555"/>
                  </a:lnTo>
                  <a:lnTo>
                    <a:pt x="47306" y="849"/>
                  </a:lnTo>
                  <a:lnTo>
                    <a:pt x="56822" y="0"/>
                  </a:lnTo>
                </a:path>
              </a:pathLst>
            </a:custGeom>
            <a:ln w="275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836186" y="7108287"/>
              <a:ext cx="15875" cy="1905"/>
            </a:xfrm>
            <a:custGeom>
              <a:avLst/>
              <a:gdLst/>
              <a:ahLst/>
              <a:cxnLst/>
              <a:rect l="l" t="t" r="r" b="b"/>
              <a:pathLst>
                <a:path w="15875" h="1904">
                  <a:moveTo>
                    <a:pt x="0" y="1908"/>
                  </a:moveTo>
                  <a:lnTo>
                    <a:pt x="15338" y="510"/>
                  </a:lnTo>
                  <a:lnTo>
                    <a:pt x="10923" y="0"/>
                  </a:lnTo>
                </a:path>
              </a:pathLst>
            </a:custGeom>
            <a:ln w="299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890740" y="702670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5753" y="1975"/>
                  </a:moveTo>
                  <a:lnTo>
                    <a:pt x="5008" y="1688"/>
                  </a:lnTo>
                  <a:lnTo>
                    <a:pt x="4262" y="1401"/>
                  </a:lnTo>
                </a:path>
                <a:path w="6350" h="2540">
                  <a:moveTo>
                    <a:pt x="4262" y="1401"/>
                  </a:moveTo>
                  <a:lnTo>
                    <a:pt x="2772" y="8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885338" y="7025875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5402" y="827"/>
                  </a:moveTo>
                  <a:lnTo>
                    <a:pt x="2630" y="0"/>
                  </a:lnTo>
                  <a:lnTo>
                    <a:pt x="0" y="2151"/>
                  </a:lnTo>
                </a:path>
              </a:pathLst>
            </a:custGeom>
            <a:ln w="347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881647" y="7028026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3690" y="0"/>
                  </a:moveTo>
                  <a:lnTo>
                    <a:pt x="1060" y="2151"/>
                  </a:lnTo>
                  <a:lnTo>
                    <a:pt x="0" y="10100"/>
                  </a:lnTo>
                </a:path>
              </a:pathLst>
            </a:custGeom>
            <a:ln w="345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880587" y="7038127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1060" y="0"/>
                  </a:moveTo>
                  <a:lnTo>
                    <a:pt x="0" y="7949"/>
                  </a:lnTo>
                  <a:lnTo>
                    <a:pt x="1044" y="21703"/>
                  </a:lnTo>
                </a:path>
              </a:pathLst>
            </a:custGeom>
            <a:ln w="3451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881631" y="7059830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5" h="30479">
                  <a:moveTo>
                    <a:pt x="0" y="0"/>
                  </a:moveTo>
                  <a:lnTo>
                    <a:pt x="647" y="8204"/>
                  </a:lnTo>
                  <a:lnTo>
                    <a:pt x="1263" y="14057"/>
                  </a:lnTo>
                  <a:lnTo>
                    <a:pt x="2209" y="20367"/>
                  </a:lnTo>
                  <a:lnTo>
                    <a:pt x="3844" y="29938"/>
                  </a:lnTo>
                </a:path>
              </a:pathLst>
            </a:custGeom>
            <a:ln w="339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885476" y="7089768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0" y="0"/>
                  </a:moveTo>
                  <a:lnTo>
                    <a:pt x="1667" y="9583"/>
                  </a:lnTo>
                  <a:lnTo>
                    <a:pt x="2842" y="15976"/>
                  </a:lnTo>
                  <a:lnTo>
                    <a:pt x="4081" y="22059"/>
                  </a:lnTo>
                  <a:lnTo>
                    <a:pt x="5939" y="30709"/>
                  </a:lnTo>
                </a:path>
              </a:pathLst>
            </a:custGeom>
            <a:ln w="332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891416" y="7120478"/>
              <a:ext cx="6350" cy="24130"/>
            </a:xfrm>
            <a:custGeom>
              <a:avLst/>
              <a:gdLst/>
              <a:ahLst/>
              <a:cxnLst/>
              <a:rect l="l" t="t" r="r" b="b"/>
              <a:pathLst>
                <a:path w="6350" h="24129">
                  <a:moveTo>
                    <a:pt x="0" y="0"/>
                  </a:moveTo>
                  <a:lnTo>
                    <a:pt x="3139" y="14524"/>
                  </a:lnTo>
                  <a:lnTo>
                    <a:pt x="5735" y="23928"/>
                  </a:lnTo>
                </a:path>
              </a:pathLst>
            </a:custGeom>
            <a:ln w="329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897151" y="7144407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0" y="0"/>
                  </a:moveTo>
                  <a:lnTo>
                    <a:pt x="2596" y="9403"/>
                  </a:lnTo>
                  <a:lnTo>
                    <a:pt x="3641" y="11281"/>
                  </a:lnTo>
                </a:path>
              </a:pathLst>
            </a:custGeom>
            <a:ln w="331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900793" y="7150605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70" h="6984">
                  <a:moveTo>
                    <a:pt x="0" y="5083"/>
                  </a:moveTo>
                  <a:lnTo>
                    <a:pt x="1045" y="6962"/>
                  </a:lnTo>
                  <a:lnTo>
                    <a:pt x="115" y="0"/>
                  </a:lnTo>
                </a:path>
              </a:pathLst>
            </a:custGeom>
            <a:ln w="337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894215" y="7100008"/>
              <a:ext cx="6985" cy="50800"/>
            </a:xfrm>
            <a:custGeom>
              <a:avLst/>
              <a:gdLst/>
              <a:ahLst/>
              <a:cxnLst/>
              <a:rect l="l" t="t" r="r" b="b"/>
              <a:pathLst>
                <a:path w="6985" h="50800">
                  <a:moveTo>
                    <a:pt x="6694" y="50596"/>
                  </a:moveTo>
                  <a:lnTo>
                    <a:pt x="3731" y="30466"/>
                  </a:lnTo>
                  <a:lnTo>
                    <a:pt x="2046" y="18485"/>
                  </a:lnTo>
                  <a:lnTo>
                    <a:pt x="1011" y="9911"/>
                  </a:lnTo>
                  <a:lnTo>
                    <a:pt x="0" y="0"/>
                  </a:lnTo>
                </a:path>
              </a:pathLst>
            </a:custGeom>
            <a:ln w="340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892996" y="7068405"/>
              <a:ext cx="1270" cy="31750"/>
            </a:xfrm>
            <a:custGeom>
              <a:avLst/>
              <a:gdLst/>
              <a:ahLst/>
              <a:cxnLst/>
              <a:rect l="l" t="t" r="r" b="b"/>
              <a:pathLst>
                <a:path w="1270" h="31750">
                  <a:moveTo>
                    <a:pt x="1219" y="31602"/>
                  </a:moveTo>
                  <a:lnTo>
                    <a:pt x="310" y="21988"/>
                  </a:lnTo>
                  <a:lnTo>
                    <a:pt x="0" y="15491"/>
                  </a:lnTo>
                  <a:lnTo>
                    <a:pt x="281" y="9149"/>
                  </a:lnTo>
                  <a:lnTo>
                    <a:pt x="1147" y="0"/>
                  </a:lnTo>
                </a:path>
              </a:pathLst>
            </a:custGeom>
            <a:ln w="3326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894143" y="7041522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4" h="27304">
                  <a:moveTo>
                    <a:pt x="0" y="26883"/>
                  </a:moveTo>
                  <a:lnTo>
                    <a:pt x="992" y="17807"/>
                  </a:lnTo>
                  <a:lnTo>
                    <a:pt x="2158" y="11981"/>
                  </a:lnTo>
                  <a:lnTo>
                    <a:pt x="4249" y="6885"/>
                  </a:lnTo>
                  <a:lnTo>
                    <a:pt x="8017" y="0"/>
                  </a:lnTo>
                </a:path>
              </a:pathLst>
            </a:custGeom>
            <a:ln w="329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902161" y="7025678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0" y="15843"/>
                  </a:moveTo>
                  <a:lnTo>
                    <a:pt x="6475" y="4349"/>
                  </a:lnTo>
                  <a:lnTo>
                    <a:pt x="17355" y="0"/>
                  </a:lnTo>
                </a:path>
              </a:pathLst>
            </a:custGeom>
            <a:ln w="330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919516" y="7021329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0" y="4349"/>
                  </a:moveTo>
                  <a:lnTo>
                    <a:pt x="10879" y="0"/>
                  </a:lnTo>
                  <a:lnTo>
                    <a:pt x="22921" y="4693"/>
                  </a:lnTo>
                </a:path>
              </a:pathLst>
            </a:custGeom>
            <a:ln w="333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942437" y="7026023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79">
                  <a:moveTo>
                    <a:pt x="0" y="0"/>
                  </a:moveTo>
                  <a:lnTo>
                    <a:pt x="7127" y="2917"/>
                  </a:lnTo>
                  <a:lnTo>
                    <a:pt x="11861" y="5737"/>
                  </a:lnTo>
                  <a:lnTo>
                    <a:pt x="16327" y="10125"/>
                  </a:lnTo>
                  <a:lnTo>
                    <a:pt x="22647" y="17742"/>
                  </a:lnTo>
                </a:path>
              </a:pathLst>
            </a:custGeom>
            <a:ln w="335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965085" y="7043765"/>
              <a:ext cx="17780" cy="31750"/>
            </a:xfrm>
            <a:custGeom>
              <a:avLst/>
              <a:gdLst/>
              <a:ahLst/>
              <a:cxnLst/>
              <a:rect l="l" t="t" r="r" b="b"/>
              <a:pathLst>
                <a:path w="17779" h="31750">
                  <a:moveTo>
                    <a:pt x="0" y="0"/>
                  </a:moveTo>
                  <a:lnTo>
                    <a:pt x="6241" y="7828"/>
                  </a:lnTo>
                  <a:lnTo>
                    <a:pt x="10160" y="13698"/>
                  </a:lnTo>
                  <a:lnTo>
                    <a:pt x="13408" y="20541"/>
                  </a:lnTo>
                  <a:lnTo>
                    <a:pt x="17641" y="31292"/>
                  </a:lnTo>
                </a:path>
              </a:pathLst>
            </a:custGeom>
            <a:ln w="3337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982727" y="7075058"/>
              <a:ext cx="10160" cy="36195"/>
            </a:xfrm>
            <a:custGeom>
              <a:avLst/>
              <a:gdLst/>
              <a:ahLst/>
              <a:cxnLst/>
              <a:rect l="l" t="t" r="r" b="b"/>
              <a:pathLst>
                <a:path w="10160" h="36195">
                  <a:moveTo>
                    <a:pt x="0" y="0"/>
                  </a:moveTo>
                  <a:lnTo>
                    <a:pt x="4112" y="10827"/>
                  </a:lnTo>
                  <a:lnTo>
                    <a:pt x="6520" y="18205"/>
                  </a:lnTo>
                  <a:lnTo>
                    <a:pt x="8157" y="25524"/>
                  </a:lnTo>
                  <a:lnTo>
                    <a:pt x="9956" y="36178"/>
                  </a:lnTo>
                </a:path>
              </a:pathLst>
            </a:custGeom>
            <a:ln w="329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992683" y="7111236"/>
              <a:ext cx="2540" cy="31115"/>
            </a:xfrm>
            <a:custGeom>
              <a:avLst/>
              <a:gdLst/>
              <a:ahLst/>
              <a:cxnLst/>
              <a:rect l="l" t="t" r="r" b="b"/>
              <a:pathLst>
                <a:path w="2539" h="31115">
                  <a:moveTo>
                    <a:pt x="0" y="0"/>
                  </a:moveTo>
                  <a:lnTo>
                    <a:pt x="1676" y="10567"/>
                  </a:lnTo>
                  <a:lnTo>
                    <a:pt x="2455" y="17285"/>
                  </a:lnTo>
                  <a:lnTo>
                    <a:pt x="2534" y="23030"/>
                  </a:lnTo>
                  <a:lnTo>
                    <a:pt x="2113" y="30677"/>
                  </a:lnTo>
                </a:path>
              </a:pathLst>
            </a:custGeom>
            <a:ln w="325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990919" y="7141914"/>
              <a:ext cx="4445" cy="18415"/>
            </a:xfrm>
            <a:custGeom>
              <a:avLst/>
              <a:gdLst/>
              <a:ahLst/>
              <a:cxnLst/>
              <a:rect l="l" t="t" r="r" b="b"/>
              <a:pathLst>
                <a:path w="4445" h="18415">
                  <a:moveTo>
                    <a:pt x="3877" y="0"/>
                  </a:moveTo>
                  <a:lnTo>
                    <a:pt x="3069" y="12743"/>
                  </a:lnTo>
                  <a:lnTo>
                    <a:pt x="0" y="17935"/>
                  </a:lnTo>
                </a:path>
              </a:pathLst>
            </a:custGeom>
            <a:ln w="327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984358" y="7159849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561" y="0"/>
                  </a:moveTo>
                  <a:lnTo>
                    <a:pt x="3491" y="5191"/>
                  </a:lnTo>
                  <a:lnTo>
                    <a:pt x="0" y="858"/>
                  </a:lnTo>
                </a:path>
              </a:pathLst>
            </a:custGeom>
            <a:ln w="333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979014" y="7144689"/>
              <a:ext cx="5715" cy="16510"/>
            </a:xfrm>
            <a:custGeom>
              <a:avLst/>
              <a:gdLst/>
              <a:ahLst/>
              <a:cxnLst/>
              <a:rect l="l" t="t" r="r" b="b"/>
              <a:pathLst>
                <a:path w="5714" h="16509">
                  <a:moveTo>
                    <a:pt x="5344" y="16019"/>
                  </a:moveTo>
                  <a:lnTo>
                    <a:pt x="1853" y="11686"/>
                  </a:lnTo>
                  <a:lnTo>
                    <a:pt x="0" y="0"/>
                  </a:lnTo>
                </a:path>
              </a:pathLst>
            </a:custGeom>
            <a:ln w="342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977645" y="7116943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40">
                  <a:moveTo>
                    <a:pt x="1368" y="27745"/>
                  </a:moveTo>
                  <a:lnTo>
                    <a:pt x="329" y="20738"/>
                  </a:lnTo>
                  <a:lnTo>
                    <a:pt x="0" y="15512"/>
                  </a:lnTo>
                  <a:lnTo>
                    <a:pt x="397" y="9466"/>
                  </a:lnTo>
                  <a:lnTo>
                    <a:pt x="1537" y="0"/>
                  </a:lnTo>
                </a:path>
              </a:pathLst>
            </a:custGeom>
            <a:ln w="342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979182" y="7084231"/>
              <a:ext cx="9525" cy="33020"/>
            </a:xfrm>
            <a:custGeom>
              <a:avLst/>
              <a:gdLst/>
              <a:ahLst/>
              <a:cxnLst/>
              <a:rect l="l" t="t" r="r" b="b"/>
              <a:pathLst>
                <a:path w="9525" h="33020">
                  <a:moveTo>
                    <a:pt x="0" y="32712"/>
                  </a:moveTo>
                  <a:lnTo>
                    <a:pt x="1284" y="23168"/>
                  </a:lnTo>
                  <a:lnTo>
                    <a:pt x="2698" y="16579"/>
                  </a:lnTo>
                  <a:lnTo>
                    <a:pt x="5126" y="9878"/>
                  </a:lnTo>
                  <a:lnTo>
                    <a:pt x="9455" y="0"/>
                  </a:lnTo>
                </a:path>
              </a:pathLst>
            </a:custGeom>
            <a:ln w="335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988638" y="7054081"/>
              <a:ext cx="20320" cy="30480"/>
            </a:xfrm>
            <a:custGeom>
              <a:avLst/>
              <a:gdLst/>
              <a:ahLst/>
              <a:cxnLst/>
              <a:rect l="l" t="t" r="r" b="b"/>
              <a:pathLst>
                <a:path w="20320" h="30479">
                  <a:moveTo>
                    <a:pt x="0" y="30150"/>
                  </a:moveTo>
                  <a:lnTo>
                    <a:pt x="4489" y="20311"/>
                  </a:lnTo>
                  <a:lnTo>
                    <a:pt x="8038" y="13891"/>
                  </a:lnTo>
                  <a:lnTo>
                    <a:pt x="12492" y="8063"/>
                  </a:lnTo>
                  <a:lnTo>
                    <a:pt x="19700" y="0"/>
                  </a:lnTo>
                </a:path>
              </a:pathLst>
            </a:custGeom>
            <a:ln w="329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008339" y="7032488"/>
              <a:ext cx="27305" cy="21590"/>
            </a:xfrm>
            <a:custGeom>
              <a:avLst/>
              <a:gdLst/>
              <a:ahLst/>
              <a:cxnLst/>
              <a:rect l="l" t="t" r="r" b="b"/>
              <a:pathLst>
                <a:path w="27304" h="21590">
                  <a:moveTo>
                    <a:pt x="0" y="21592"/>
                  </a:moveTo>
                  <a:lnTo>
                    <a:pt x="7323" y="13663"/>
                  </a:lnTo>
                  <a:lnTo>
                    <a:pt x="12589" y="8770"/>
                  </a:lnTo>
                  <a:lnTo>
                    <a:pt x="18338" y="4891"/>
                  </a:lnTo>
                  <a:lnTo>
                    <a:pt x="27113" y="0"/>
                  </a:lnTo>
                </a:path>
              </a:pathLst>
            </a:custGeom>
            <a:ln w="327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035452" y="7023461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10" h="9525">
                  <a:moveTo>
                    <a:pt x="0" y="9027"/>
                  </a:moveTo>
                  <a:lnTo>
                    <a:pt x="8807" y="4332"/>
                  </a:lnTo>
                  <a:lnTo>
                    <a:pt x="14786" y="1827"/>
                  </a:lnTo>
                  <a:lnTo>
                    <a:pt x="20674" y="665"/>
                  </a:lnTo>
                  <a:lnTo>
                    <a:pt x="29212" y="0"/>
                  </a:lnTo>
                </a:path>
              </a:pathLst>
            </a:custGeom>
            <a:ln w="327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064664" y="7023040"/>
              <a:ext cx="25400" cy="7620"/>
            </a:xfrm>
            <a:custGeom>
              <a:avLst/>
              <a:gdLst/>
              <a:ahLst/>
              <a:cxnLst/>
              <a:rect l="l" t="t" r="r" b="b"/>
              <a:pathLst>
                <a:path w="25400" h="7620">
                  <a:moveTo>
                    <a:pt x="0" y="420"/>
                  </a:moveTo>
                  <a:lnTo>
                    <a:pt x="8476" y="0"/>
                  </a:lnTo>
                  <a:lnTo>
                    <a:pt x="13941" y="547"/>
                  </a:lnTo>
                  <a:lnTo>
                    <a:pt x="18770" y="2683"/>
                  </a:lnTo>
                  <a:lnTo>
                    <a:pt x="25339" y="7026"/>
                  </a:lnTo>
                </a:path>
              </a:pathLst>
            </a:custGeom>
            <a:ln w="3289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090003" y="7030067"/>
              <a:ext cx="17780" cy="23495"/>
            </a:xfrm>
            <a:custGeom>
              <a:avLst/>
              <a:gdLst/>
              <a:ahLst/>
              <a:cxnLst/>
              <a:rect l="l" t="t" r="r" b="b"/>
              <a:pathLst>
                <a:path w="17779" h="23495">
                  <a:moveTo>
                    <a:pt x="0" y="0"/>
                  </a:moveTo>
                  <a:lnTo>
                    <a:pt x="6449" y="4599"/>
                  </a:lnTo>
                  <a:lnTo>
                    <a:pt x="10449" y="8532"/>
                  </a:lnTo>
                  <a:lnTo>
                    <a:pt x="13664" y="13961"/>
                  </a:lnTo>
                  <a:lnTo>
                    <a:pt x="17759" y="23045"/>
                  </a:lnTo>
                </a:path>
              </a:pathLst>
            </a:custGeom>
            <a:ln w="3319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107763" y="7053112"/>
              <a:ext cx="10160" cy="36830"/>
            </a:xfrm>
            <a:custGeom>
              <a:avLst/>
              <a:gdLst/>
              <a:ahLst/>
              <a:cxnLst/>
              <a:rect l="l" t="t" r="r" b="b"/>
              <a:pathLst>
                <a:path w="10160" h="36829">
                  <a:moveTo>
                    <a:pt x="0" y="0"/>
                  </a:moveTo>
                  <a:lnTo>
                    <a:pt x="3968" y="9296"/>
                  </a:lnTo>
                  <a:lnTo>
                    <a:pt x="6296" y="16210"/>
                  </a:lnTo>
                  <a:lnTo>
                    <a:pt x="7890" y="24176"/>
                  </a:lnTo>
                  <a:lnTo>
                    <a:pt x="9655" y="36627"/>
                  </a:lnTo>
                </a:path>
              </a:pathLst>
            </a:custGeom>
            <a:ln w="333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117418" y="7089740"/>
              <a:ext cx="3175" cy="44450"/>
            </a:xfrm>
            <a:custGeom>
              <a:avLst/>
              <a:gdLst/>
              <a:ahLst/>
              <a:cxnLst/>
              <a:rect l="l" t="t" r="r" b="b"/>
              <a:pathLst>
                <a:path w="3175" h="44450">
                  <a:moveTo>
                    <a:pt x="0" y="0"/>
                  </a:moveTo>
                  <a:lnTo>
                    <a:pt x="1655" y="12569"/>
                  </a:lnTo>
                  <a:lnTo>
                    <a:pt x="2489" y="21357"/>
                  </a:lnTo>
                  <a:lnTo>
                    <a:pt x="2755" y="30502"/>
                  </a:lnTo>
                  <a:lnTo>
                    <a:pt x="2706" y="44144"/>
                  </a:lnTo>
                </a:path>
              </a:pathLst>
            </a:custGeom>
            <a:ln w="328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115996" y="7133885"/>
              <a:ext cx="4445" cy="76835"/>
            </a:xfrm>
            <a:custGeom>
              <a:avLst/>
              <a:gdLst/>
              <a:ahLst/>
              <a:cxnLst/>
              <a:rect l="l" t="t" r="r" b="b"/>
              <a:pathLst>
                <a:path w="4445" h="76834">
                  <a:moveTo>
                    <a:pt x="4128" y="0"/>
                  </a:moveTo>
                  <a:lnTo>
                    <a:pt x="1970" y="37188"/>
                  </a:lnTo>
                  <a:lnTo>
                    <a:pt x="820" y="57573"/>
                  </a:lnTo>
                  <a:lnTo>
                    <a:pt x="292" y="68343"/>
                  </a:lnTo>
                  <a:lnTo>
                    <a:pt x="0" y="76688"/>
                  </a:lnTo>
                </a:path>
              </a:pathLst>
            </a:custGeom>
            <a:ln w="3216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176430" y="7086985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59">
                  <a:moveTo>
                    <a:pt x="5267" y="9993"/>
                  </a:moveTo>
                  <a:lnTo>
                    <a:pt x="4579" y="9018"/>
                  </a:lnTo>
                  <a:lnTo>
                    <a:pt x="3891" y="8044"/>
                  </a:lnTo>
                </a:path>
                <a:path w="5714" h="10159">
                  <a:moveTo>
                    <a:pt x="3891" y="8044"/>
                  </a:moveTo>
                  <a:lnTo>
                    <a:pt x="2514" y="609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165024" y="7055928"/>
              <a:ext cx="11430" cy="31115"/>
            </a:xfrm>
            <a:custGeom>
              <a:avLst/>
              <a:gdLst/>
              <a:ahLst/>
              <a:cxnLst/>
              <a:rect l="l" t="t" r="r" b="b"/>
              <a:pathLst>
                <a:path w="11429" h="31115">
                  <a:moveTo>
                    <a:pt x="11406" y="31057"/>
                  </a:moveTo>
                  <a:lnTo>
                    <a:pt x="6370" y="17365"/>
                  </a:lnTo>
                  <a:lnTo>
                    <a:pt x="3503" y="9566"/>
                  </a:lnTo>
                  <a:lnTo>
                    <a:pt x="1736" y="4748"/>
                  </a:lnTo>
                  <a:lnTo>
                    <a:pt x="0" y="0"/>
                  </a:lnTo>
                </a:path>
              </a:pathLst>
            </a:custGeom>
            <a:ln w="341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160490" y="704834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533" y="7578"/>
                  </a:moveTo>
                  <a:lnTo>
                    <a:pt x="1763" y="0"/>
                  </a:lnTo>
                  <a:lnTo>
                    <a:pt x="0" y="50"/>
                  </a:lnTo>
                </a:path>
              </a:pathLst>
            </a:custGeom>
            <a:ln w="338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158726" y="7048400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63" y="0"/>
                  </a:moveTo>
                  <a:lnTo>
                    <a:pt x="0" y="50"/>
                  </a:lnTo>
                  <a:lnTo>
                    <a:pt x="246" y="12308"/>
                  </a:lnTo>
                </a:path>
              </a:pathLst>
            </a:custGeom>
            <a:ln w="339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158972" y="7060708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39" h="38734">
                  <a:moveTo>
                    <a:pt x="0" y="0"/>
                  </a:moveTo>
                  <a:lnTo>
                    <a:pt x="173" y="7490"/>
                  </a:lnTo>
                  <a:lnTo>
                    <a:pt x="461" y="13961"/>
                  </a:lnTo>
                  <a:lnTo>
                    <a:pt x="1071" y="22988"/>
                  </a:lnTo>
                  <a:lnTo>
                    <a:pt x="2210" y="38148"/>
                  </a:lnTo>
                </a:path>
              </a:pathLst>
            </a:custGeom>
            <a:ln w="347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161183" y="7098856"/>
              <a:ext cx="5715" cy="64769"/>
            </a:xfrm>
            <a:custGeom>
              <a:avLst/>
              <a:gdLst/>
              <a:ahLst/>
              <a:cxnLst/>
              <a:rect l="l" t="t" r="r" b="b"/>
              <a:pathLst>
                <a:path w="5714" h="64770">
                  <a:moveTo>
                    <a:pt x="0" y="0"/>
                  </a:moveTo>
                  <a:lnTo>
                    <a:pt x="1187" y="15566"/>
                  </a:lnTo>
                  <a:lnTo>
                    <a:pt x="2136" y="27444"/>
                  </a:lnTo>
                  <a:lnTo>
                    <a:pt x="3343" y="41652"/>
                  </a:lnTo>
                  <a:lnTo>
                    <a:pt x="5305" y="64211"/>
                  </a:lnTo>
                </a:path>
              </a:pathLst>
            </a:custGeom>
            <a:ln w="3345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166489" y="7163068"/>
              <a:ext cx="8255" cy="81915"/>
            </a:xfrm>
            <a:custGeom>
              <a:avLst/>
              <a:gdLst/>
              <a:ahLst/>
              <a:cxnLst/>
              <a:rect l="l" t="t" r="r" b="b"/>
              <a:pathLst>
                <a:path w="8254" h="81915">
                  <a:moveTo>
                    <a:pt x="0" y="0"/>
                  </a:moveTo>
                  <a:lnTo>
                    <a:pt x="1999" y="22834"/>
                  </a:lnTo>
                  <a:lnTo>
                    <a:pt x="3465" y="38972"/>
                  </a:lnTo>
                  <a:lnTo>
                    <a:pt x="5119" y="56089"/>
                  </a:lnTo>
                  <a:lnTo>
                    <a:pt x="7679" y="81859"/>
                  </a:lnTo>
                </a:path>
              </a:pathLst>
            </a:custGeom>
            <a:ln w="318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174168" y="7244927"/>
              <a:ext cx="10160" cy="84455"/>
            </a:xfrm>
            <a:custGeom>
              <a:avLst/>
              <a:gdLst/>
              <a:ahLst/>
              <a:cxnLst/>
              <a:rect l="l" t="t" r="r" b="b"/>
              <a:pathLst>
                <a:path w="10160" h="84454">
                  <a:moveTo>
                    <a:pt x="0" y="0"/>
                  </a:moveTo>
                  <a:lnTo>
                    <a:pt x="2590" y="25801"/>
                  </a:lnTo>
                  <a:lnTo>
                    <a:pt x="4456" y="43137"/>
                  </a:lnTo>
                  <a:lnTo>
                    <a:pt x="6499" y="59872"/>
                  </a:lnTo>
                  <a:lnTo>
                    <a:pt x="9620" y="83868"/>
                  </a:lnTo>
                </a:path>
              </a:pathLst>
            </a:custGeom>
            <a:ln w="303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183789" y="7328796"/>
              <a:ext cx="10795" cy="69850"/>
            </a:xfrm>
            <a:custGeom>
              <a:avLst/>
              <a:gdLst/>
              <a:ahLst/>
              <a:cxnLst/>
              <a:rect l="l" t="t" r="r" b="b"/>
              <a:pathLst>
                <a:path w="10795" h="69850">
                  <a:moveTo>
                    <a:pt x="0" y="0"/>
                  </a:moveTo>
                  <a:lnTo>
                    <a:pt x="3136" y="23768"/>
                  </a:lnTo>
                  <a:lnTo>
                    <a:pt x="5287" y="38912"/>
                  </a:lnTo>
                  <a:lnTo>
                    <a:pt x="7448" y="51930"/>
                  </a:lnTo>
                  <a:lnTo>
                    <a:pt x="10614" y="69322"/>
                  </a:lnTo>
                </a:path>
              </a:pathLst>
            </a:custGeom>
            <a:ln w="2967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194403" y="7398118"/>
              <a:ext cx="10795" cy="41910"/>
            </a:xfrm>
            <a:custGeom>
              <a:avLst/>
              <a:gdLst/>
              <a:ahLst/>
              <a:cxnLst/>
              <a:rect l="l" t="t" r="r" b="b"/>
              <a:pathLst>
                <a:path w="10795" h="41909">
                  <a:moveTo>
                    <a:pt x="0" y="0"/>
                  </a:moveTo>
                  <a:lnTo>
                    <a:pt x="3161" y="16962"/>
                  </a:lnTo>
                  <a:lnTo>
                    <a:pt x="5290" y="26977"/>
                  </a:lnTo>
                  <a:lnTo>
                    <a:pt x="7356" y="33968"/>
                  </a:lnTo>
                  <a:lnTo>
                    <a:pt x="10326" y="41860"/>
                  </a:lnTo>
                </a:path>
              </a:pathLst>
            </a:custGeom>
            <a:ln w="300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204730" y="7439979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89" h="13334">
                  <a:moveTo>
                    <a:pt x="0" y="0"/>
                  </a:moveTo>
                  <a:lnTo>
                    <a:pt x="4993" y="12867"/>
                  </a:lnTo>
                  <a:lnTo>
                    <a:pt x="8273" y="12017"/>
                  </a:lnTo>
                </a:path>
              </a:pathLst>
            </a:custGeom>
            <a:ln w="313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180100" y="7135091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90">
                  <a:moveTo>
                    <a:pt x="6100" y="8421"/>
                  </a:moveTo>
                  <a:lnTo>
                    <a:pt x="5584" y="7849"/>
                  </a:lnTo>
                  <a:lnTo>
                    <a:pt x="5067" y="7275"/>
                  </a:lnTo>
                </a:path>
                <a:path w="6350" h="8890">
                  <a:moveTo>
                    <a:pt x="5067" y="7275"/>
                  </a:moveTo>
                  <a:lnTo>
                    <a:pt x="4036" y="61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171838" y="7118527"/>
              <a:ext cx="8890" cy="17145"/>
            </a:xfrm>
            <a:custGeom>
              <a:avLst/>
              <a:gdLst/>
              <a:ahLst/>
              <a:cxnLst/>
              <a:rect l="l" t="t" r="r" b="b"/>
              <a:pathLst>
                <a:path w="8889" h="17145">
                  <a:moveTo>
                    <a:pt x="8262" y="16564"/>
                  </a:moveTo>
                  <a:lnTo>
                    <a:pt x="4226" y="10435"/>
                  </a:lnTo>
                  <a:lnTo>
                    <a:pt x="0" y="0"/>
                  </a:lnTo>
                </a:path>
              </a:pathLst>
            </a:custGeom>
            <a:ln w="347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167612" y="7095838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59">
                  <a:moveTo>
                    <a:pt x="4225" y="22689"/>
                  </a:moveTo>
                  <a:lnTo>
                    <a:pt x="0" y="12253"/>
                  </a:lnTo>
                  <a:lnTo>
                    <a:pt x="974" y="0"/>
                  </a:lnTo>
                </a:path>
              </a:pathLst>
            </a:custGeom>
            <a:ln w="340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168587" y="7072699"/>
              <a:ext cx="11430" cy="23495"/>
            </a:xfrm>
            <a:custGeom>
              <a:avLst/>
              <a:gdLst/>
              <a:ahLst/>
              <a:cxnLst/>
              <a:rect l="l" t="t" r="r" b="b"/>
              <a:pathLst>
                <a:path w="11429" h="23495">
                  <a:moveTo>
                    <a:pt x="0" y="23138"/>
                  </a:moveTo>
                  <a:lnTo>
                    <a:pt x="718" y="15884"/>
                  </a:lnTo>
                  <a:lnTo>
                    <a:pt x="2097" y="11056"/>
                  </a:lnTo>
                  <a:lnTo>
                    <a:pt x="5160" y="6484"/>
                  </a:lnTo>
                  <a:lnTo>
                    <a:pt x="10932" y="0"/>
                  </a:lnTo>
                </a:path>
              </a:pathLst>
            </a:custGeom>
            <a:ln w="335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179519" y="7055122"/>
              <a:ext cx="28575" cy="17780"/>
            </a:xfrm>
            <a:custGeom>
              <a:avLst/>
              <a:gdLst/>
              <a:ahLst/>
              <a:cxnLst/>
              <a:rect l="l" t="t" r="r" b="b"/>
              <a:pathLst>
                <a:path w="28575" h="17779">
                  <a:moveTo>
                    <a:pt x="0" y="17577"/>
                  </a:moveTo>
                  <a:lnTo>
                    <a:pt x="6040" y="11179"/>
                  </a:lnTo>
                  <a:lnTo>
                    <a:pt x="10983" y="7216"/>
                  </a:lnTo>
                  <a:lnTo>
                    <a:pt x="17464" y="4038"/>
                  </a:lnTo>
                  <a:lnTo>
                    <a:pt x="28120" y="0"/>
                  </a:lnTo>
                </a:path>
              </a:pathLst>
            </a:custGeom>
            <a:ln w="334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207640" y="7048950"/>
              <a:ext cx="39370" cy="6350"/>
            </a:xfrm>
            <a:custGeom>
              <a:avLst/>
              <a:gdLst/>
              <a:ahLst/>
              <a:cxnLst/>
              <a:rect l="l" t="t" r="r" b="b"/>
              <a:pathLst>
                <a:path w="39370" h="6350">
                  <a:moveTo>
                    <a:pt x="0" y="6171"/>
                  </a:moveTo>
                  <a:lnTo>
                    <a:pt x="10823" y="2318"/>
                  </a:lnTo>
                  <a:lnTo>
                    <a:pt x="18477" y="439"/>
                  </a:lnTo>
                  <a:lnTo>
                    <a:pt x="26603" y="0"/>
                  </a:lnTo>
                  <a:lnTo>
                    <a:pt x="38843" y="464"/>
                  </a:lnTo>
                </a:path>
              </a:pathLst>
            </a:custGeom>
            <a:ln w="33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246483" y="7049414"/>
              <a:ext cx="36830" cy="11430"/>
            </a:xfrm>
            <a:custGeom>
              <a:avLst/>
              <a:gdLst/>
              <a:ahLst/>
              <a:cxnLst/>
              <a:rect l="l" t="t" r="r" b="b"/>
              <a:pathLst>
                <a:path w="36829" h="11429">
                  <a:moveTo>
                    <a:pt x="0" y="0"/>
                  </a:moveTo>
                  <a:lnTo>
                    <a:pt x="12205" y="723"/>
                  </a:lnTo>
                  <a:lnTo>
                    <a:pt x="20092" y="2091"/>
                  </a:lnTo>
                  <a:lnTo>
                    <a:pt x="27096" y="5119"/>
                  </a:lnTo>
                  <a:lnTo>
                    <a:pt x="36655" y="10821"/>
                  </a:lnTo>
                </a:path>
              </a:pathLst>
            </a:custGeom>
            <a:ln w="3260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283139" y="7060235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70">
                  <a:moveTo>
                    <a:pt x="0" y="0"/>
                  </a:moveTo>
                  <a:lnTo>
                    <a:pt x="9340" y="5948"/>
                  </a:lnTo>
                  <a:lnTo>
                    <a:pt x="14812" y="10700"/>
                  </a:lnTo>
                  <a:lnTo>
                    <a:pt x="18540" y="16747"/>
                  </a:lnTo>
                  <a:lnTo>
                    <a:pt x="22647" y="26581"/>
                  </a:lnTo>
                </a:path>
              </a:pathLst>
            </a:custGeom>
            <a:ln w="3244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305786" y="7086817"/>
              <a:ext cx="5715" cy="36830"/>
            </a:xfrm>
            <a:custGeom>
              <a:avLst/>
              <a:gdLst/>
              <a:ahLst/>
              <a:cxnLst/>
              <a:rect l="l" t="t" r="r" b="b"/>
              <a:pathLst>
                <a:path w="5714" h="36829">
                  <a:moveTo>
                    <a:pt x="0" y="0"/>
                  </a:moveTo>
                  <a:lnTo>
                    <a:pt x="3786" y="9993"/>
                  </a:lnTo>
                  <a:lnTo>
                    <a:pt x="5275" y="17153"/>
                  </a:lnTo>
                  <a:lnTo>
                    <a:pt x="4670" y="24926"/>
                  </a:lnTo>
                  <a:lnTo>
                    <a:pt x="2174" y="36759"/>
                  </a:lnTo>
                </a:path>
              </a:pathLst>
            </a:custGeom>
            <a:ln w="326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289839" y="7123576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4" h="39370">
                  <a:moveTo>
                    <a:pt x="18120" y="0"/>
                  </a:moveTo>
                  <a:lnTo>
                    <a:pt x="15307" y="11868"/>
                  </a:lnTo>
                  <a:lnTo>
                    <a:pt x="12482" y="19891"/>
                  </a:lnTo>
                  <a:lnTo>
                    <a:pt x="7946" y="27727"/>
                  </a:lnTo>
                  <a:lnTo>
                    <a:pt x="0" y="39037"/>
                  </a:lnTo>
                </a:path>
              </a:pathLst>
            </a:custGeom>
            <a:ln w="327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257149" y="716261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689" y="0"/>
                  </a:moveTo>
                  <a:lnTo>
                    <a:pt x="24516" y="11213"/>
                  </a:lnTo>
                  <a:lnTo>
                    <a:pt x="18386" y="18371"/>
                  </a:lnTo>
                  <a:lnTo>
                    <a:pt x="11235" y="24552"/>
                  </a:lnTo>
                  <a:lnTo>
                    <a:pt x="0" y="32834"/>
                  </a:lnTo>
                </a:path>
              </a:pathLst>
            </a:custGeom>
            <a:ln w="324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218982" y="7195449"/>
              <a:ext cx="38735" cy="20320"/>
            </a:xfrm>
            <a:custGeom>
              <a:avLst/>
              <a:gdLst/>
              <a:ahLst/>
              <a:cxnLst/>
              <a:rect l="l" t="t" r="r" b="b"/>
              <a:pathLst>
                <a:path w="38735" h="20320">
                  <a:moveTo>
                    <a:pt x="38167" y="0"/>
                  </a:moveTo>
                  <a:lnTo>
                    <a:pt x="26846" y="8086"/>
                  </a:lnTo>
                  <a:lnTo>
                    <a:pt x="19096" y="12897"/>
                  </a:lnTo>
                  <a:lnTo>
                    <a:pt x="11340" y="16336"/>
                  </a:lnTo>
                  <a:lnTo>
                    <a:pt x="0" y="20308"/>
                  </a:lnTo>
                </a:path>
              </a:pathLst>
            </a:custGeom>
            <a:ln w="3211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185909" y="7215757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5">
                  <a:moveTo>
                    <a:pt x="33072" y="0"/>
                  </a:moveTo>
                  <a:lnTo>
                    <a:pt x="21811" y="3707"/>
                  </a:lnTo>
                  <a:lnTo>
                    <a:pt x="14612" y="5300"/>
                  </a:lnTo>
                  <a:lnTo>
                    <a:pt x="8375" y="5100"/>
                  </a:lnTo>
                  <a:lnTo>
                    <a:pt x="0" y="3428"/>
                  </a:lnTo>
                </a:path>
              </a:pathLst>
            </a:custGeom>
            <a:ln w="320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165400" y="7207122"/>
              <a:ext cx="20955" cy="12065"/>
            </a:xfrm>
            <a:custGeom>
              <a:avLst/>
              <a:gdLst/>
              <a:ahLst/>
              <a:cxnLst/>
              <a:rect l="l" t="t" r="r" b="b"/>
              <a:pathLst>
                <a:path w="20954" h="12065">
                  <a:moveTo>
                    <a:pt x="20508" y="12062"/>
                  </a:moveTo>
                  <a:lnTo>
                    <a:pt x="6537" y="8994"/>
                  </a:lnTo>
                  <a:lnTo>
                    <a:pt x="0" y="0"/>
                  </a:lnTo>
                </a:path>
              </a:pathLst>
            </a:custGeom>
            <a:ln w="325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1" name="object 41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378289" y="6762846"/>
            <a:ext cx="96425" cy="443641"/>
          </a:xfrm>
          <a:prstGeom prst="rect">
            <a:avLst/>
          </a:prstGeom>
        </p:spPr>
      </p:pic>
      <p:grpSp>
        <p:nvGrpSpPr>
          <p:cNvPr id="412" name="object 412"/>
          <p:cNvGrpSpPr/>
          <p:nvPr/>
        </p:nvGrpSpPr>
        <p:grpSpPr>
          <a:xfrm>
            <a:off x="5538902" y="6899789"/>
            <a:ext cx="90805" cy="246379"/>
            <a:chOff x="5538902" y="6899789"/>
            <a:chExt cx="90805" cy="246379"/>
          </a:xfrm>
        </p:grpSpPr>
        <p:sp>
          <p:nvSpPr>
            <p:cNvPr id="413" name="object 413"/>
            <p:cNvSpPr/>
            <p:nvPr/>
          </p:nvSpPr>
          <p:spPr>
            <a:xfrm>
              <a:off x="5558799" y="700292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18" y="229"/>
                  </a:moveTo>
                  <a:lnTo>
                    <a:pt x="1746" y="172"/>
                  </a:lnTo>
                  <a:lnTo>
                    <a:pt x="1574" y="114"/>
                  </a:lnTo>
                </a:path>
                <a:path w="2539" h="1270">
                  <a:moveTo>
                    <a:pt x="1574" y="114"/>
                  </a:moveTo>
                  <a:lnTo>
                    <a:pt x="1230" y="0"/>
                  </a:lnTo>
                  <a:lnTo>
                    <a:pt x="0" y="1233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556914" y="7004163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1885" y="0"/>
                  </a:moveTo>
                  <a:lnTo>
                    <a:pt x="654" y="1233"/>
                  </a:lnTo>
                  <a:lnTo>
                    <a:pt x="0" y="7073"/>
                  </a:lnTo>
                </a:path>
              </a:pathLst>
            </a:custGeom>
            <a:ln w="348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556260" y="701123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5">
                  <a:moveTo>
                    <a:pt x="654" y="0"/>
                  </a:moveTo>
                  <a:lnTo>
                    <a:pt x="0" y="5840"/>
                  </a:lnTo>
                  <a:lnTo>
                    <a:pt x="320" y="18050"/>
                  </a:lnTo>
                </a:path>
              </a:pathLst>
            </a:custGeom>
            <a:ln w="347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556581" y="7029287"/>
              <a:ext cx="5715" cy="100965"/>
            </a:xfrm>
            <a:custGeom>
              <a:avLst/>
              <a:gdLst/>
              <a:ahLst/>
              <a:cxnLst/>
              <a:rect l="l" t="t" r="r" b="b"/>
              <a:pathLst>
                <a:path w="5714" h="100965">
                  <a:moveTo>
                    <a:pt x="0" y="0"/>
                  </a:moveTo>
                  <a:lnTo>
                    <a:pt x="2820" y="49546"/>
                  </a:lnTo>
                  <a:lnTo>
                    <a:pt x="4318" y="76522"/>
                  </a:lnTo>
                  <a:lnTo>
                    <a:pt x="4992" y="90343"/>
                  </a:lnTo>
                  <a:lnTo>
                    <a:pt x="5346" y="100424"/>
                  </a:lnTo>
                </a:path>
              </a:pathLst>
            </a:custGeom>
            <a:ln w="328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605600" y="6929442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29">
                  <a:moveTo>
                    <a:pt x="6153" y="11421"/>
                  </a:moveTo>
                  <a:lnTo>
                    <a:pt x="5293" y="9873"/>
                  </a:lnTo>
                  <a:lnTo>
                    <a:pt x="4433" y="8325"/>
                  </a:lnTo>
                </a:path>
                <a:path w="6350" h="11429">
                  <a:moveTo>
                    <a:pt x="4433" y="8325"/>
                  </a:moveTo>
                  <a:lnTo>
                    <a:pt x="2713" y="5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601946" y="6920555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3654" y="8886"/>
                  </a:moveTo>
                  <a:lnTo>
                    <a:pt x="940" y="3657"/>
                  </a:lnTo>
                  <a:lnTo>
                    <a:pt x="0" y="0"/>
                  </a:lnTo>
                </a:path>
              </a:pathLst>
            </a:custGeom>
            <a:ln w="344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601006" y="691689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940" y="3657"/>
                  </a:moveTo>
                  <a:lnTo>
                    <a:pt x="0" y="0"/>
                  </a:lnTo>
                  <a:lnTo>
                    <a:pt x="3418" y="158"/>
                  </a:lnTo>
                </a:path>
              </a:pathLst>
            </a:custGeom>
            <a:ln w="342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0" name="object 420"/>
          <p:cNvGrpSpPr/>
          <p:nvPr/>
        </p:nvGrpSpPr>
        <p:grpSpPr>
          <a:xfrm>
            <a:off x="5682803" y="6945258"/>
            <a:ext cx="176530" cy="189230"/>
            <a:chOff x="5682803" y="6945258"/>
            <a:chExt cx="176530" cy="189230"/>
          </a:xfrm>
        </p:grpSpPr>
        <p:sp>
          <p:nvSpPr>
            <p:cNvPr id="421" name="object 421"/>
            <p:cNvSpPr/>
            <p:nvPr/>
          </p:nvSpPr>
          <p:spPr>
            <a:xfrm>
              <a:off x="5826011" y="69645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609" y="172"/>
                  </a:lnTo>
                </a:path>
              </a:pathLst>
            </a:custGeom>
            <a:ln w="352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818278" y="6963420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7733" y="1115"/>
                  </a:moveTo>
                  <a:lnTo>
                    <a:pt x="6587" y="7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796901" y="6962648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21376" y="772"/>
                  </a:moveTo>
                  <a:lnTo>
                    <a:pt x="14790" y="0"/>
                  </a:lnTo>
                  <a:lnTo>
                    <a:pt x="0" y="2668"/>
                  </a:lnTo>
                </a:path>
              </a:pathLst>
            </a:custGeom>
            <a:ln w="347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762970" y="6965317"/>
              <a:ext cx="34290" cy="12065"/>
            </a:xfrm>
            <a:custGeom>
              <a:avLst/>
              <a:gdLst/>
              <a:ahLst/>
              <a:cxnLst/>
              <a:rect l="l" t="t" r="r" b="b"/>
              <a:pathLst>
                <a:path w="34289" h="12065">
                  <a:moveTo>
                    <a:pt x="33930" y="0"/>
                  </a:moveTo>
                  <a:lnTo>
                    <a:pt x="25080" y="1679"/>
                  </a:lnTo>
                  <a:lnTo>
                    <a:pt x="18596" y="3433"/>
                  </a:lnTo>
                  <a:lnTo>
                    <a:pt x="11296" y="6335"/>
                  </a:lnTo>
                  <a:lnTo>
                    <a:pt x="0" y="11458"/>
                  </a:lnTo>
                </a:path>
              </a:pathLst>
            </a:custGeom>
            <a:ln w="341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727228" y="6976776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5" h="25400">
                  <a:moveTo>
                    <a:pt x="35742" y="0"/>
                  </a:moveTo>
                  <a:lnTo>
                    <a:pt x="24417" y="5334"/>
                  </a:lnTo>
                  <a:lnTo>
                    <a:pt x="16919" y="9707"/>
                  </a:lnTo>
                  <a:lnTo>
                    <a:pt x="9896" y="15455"/>
                  </a:lnTo>
                  <a:lnTo>
                    <a:pt x="0" y="24913"/>
                  </a:lnTo>
                </a:path>
              </a:pathLst>
            </a:custGeom>
            <a:ln w="331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703820" y="7001690"/>
              <a:ext cx="23495" cy="36195"/>
            </a:xfrm>
            <a:custGeom>
              <a:avLst/>
              <a:gdLst/>
              <a:ahLst/>
              <a:cxnLst/>
              <a:rect l="l" t="t" r="r" b="b"/>
              <a:pathLst>
                <a:path w="23495" h="36195">
                  <a:moveTo>
                    <a:pt x="23408" y="0"/>
                  </a:moveTo>
                  <a:lnTo>
                    <a:pt x="13704" y="9633"/>
                  </a:lnTo>
                  <a:lnTo>
                    <a:pt x="8031" y="16612"/>
                  </a:lnTo>
                  <a:lnTo>
                    <a:pt x="4194" y="24326"/>
                  </a:lnTo>
                  <a:lnTo>
                    <a:pt x="0" y="36166"/>
                  </a:lnTo>
                </a:path>
              </a:pathLst>
            </a:custGeom>
            <a:ln w="3239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698877" y="7037857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4942" y="0"/>
                  </a:moveTo>
                  <a:lnTo>
                    <a:pt x="1133" y="11864"/>
                  </a:lnTo>
                  <a:lnTo>
                    <a:pt x="0" y="19749"/>
                  </a:lnTo>
                  <a:lnTo>
                    <a:pt x="1663" y="27191"/>
                  </a:lnTo>
                  <a:lnTo>
                    <a:pt x="6247" y="37727"/>
                  </a:lnTo>
                </a:path>
              </a:pathLst>
            </a:custGeom>
            <a:ln w="321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705125" y="7075585"/>
              <a:ext cx="30480" cy="28575"/>
            </a:xfrm>
            <a:custGeom>
              <a:avLst/>
              <a:gdLst/>
              <a:ahLst/>
              <a:cxnLst/>
              <a:rect l="l" t="t" r="r" b="b"/>
              <a:pathLst>
                <a:path w="30479" h="28575">
                  <a:moveTo>
                    <a:pt x="0" y="0"/>
                  </a:moveTo>
                  <a:lnTo>
                    <a:pt x="5033" y="10388"/>
                  </a:lnTo>
                  <a:lnTo>
                    <a:pt x="9846" y="16801"/>
                  </a:lnTo>
                  <a:lnTo>
                    <a:pt x="17259" y="21893"/>
                  </a:lnTo>
                  <a:lnTo>
                    <a:pt x="30094" y="28319"/>
                  </a:lnTo>
                </a:path>
              </a:pathLst>
            </a:custGeom>
            <a:ln w="323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735219" y="7103904"/>
              <a:ext cx="51435" cy="13335"/>
            </a:xfrm>
            <a:custGeom>
              <a:avLst/>
              <a:gdLst/>
              <a:ahLst/>
              <a:cxnLst/>
              <a:rect l="l" t="t" r="r" b="b"/>
              <a:pathLst>
                <a:path w="51435" h="13334">
                  <a:moveTo>
                    <a:pt x="0" y="0"/>
                  </a:moveTo>
                  <a:lnTo>
                    <a:pt x="13163" y="6184"/>
                  </a:lnTo>
                  <a:lnTo>
                    <a:pt x="22883" y="9588"/>
                  </a:lnTo>
                  <a:lnTo>
                    <a:pt x="33955" y="11419"/>
                  </a:lnTo>
                  <a:lnTo>
                    <a:pt x="51179" y="12886"/>
                  </a:lnTo>
                </a:path>
              </a:pathLst>
            </a:custGeom>
            <a:ln w="325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786399" y="7114728"/>
              <a:ext cx="56515" cy="3810"/>
            </a:xfrm>
            <a:custGeom>
              <a:avLst/>
              <a:gdLst/>
              <a:ahLst/>
              <a:cxnLst/>
              <a:rect l="l" t="t" r="r" b="b"/>
              <a:pathLst>
                <a:path w="56514" h="3809">
                  <a:moveTo>
                    <a:pt x="0" y="2061"/>
                  </a:moveTo>
                  <a:lnTo>
                    <a:pt x="17304" y="3295"/>
                  </a:lnTo>
                  <a:lnTo>
                    <a:pt x="28937" y="3491"/>
                  </a:lnTo>
                  <a:lnTo>
                    <a:pt x="40180" y="2457"/>
                  </a:lnTo>
                  <a:lnTo>
                    <a:pt x="56312" y="0"/>
                  </a:lnTo>
                </a:path>
              </a:pathLst>
            </a:custGeom>
            <a:ln w="319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1" name="object 431"/>
          <p:cNvGrpSpPr/>
          <p:nvPr/>
        </p:nvGrpSpPr>
        <p:grpSpPr>
          <a:xfrm>
            <a:off x="5871697" y="6956157"/>
            <a:ext cx="262255" cy="195580"/>
            <a:chOff x="5871697" y="6956157"/>
            <a:chExt cx="262255" cy="195580"/>
          </a:xfrm>
        </p:grpSpPr>
        <p:sp>
          <p:nvSpPr>
            <p:cNvPr id="432" name="object 432"/>
            <p:cNvSpPr/>
            <p:nvPr/>
          </p:nvSpPr>
          <p:spPr>
            <a:xfrm>
              <a:off x="6062826" y="706286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062826" y="7042132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0" y="20727"/>
                  </a:moveTo>
                  <a:lnTo>
                    <a:pt x="2293" y="10811"/>
                  </a:lnTo>
                  <a:lnTo>
                    <a:pt x="4179" y="0"/>
                  </a:lnTo>
                </a:path>
              </a:pathLst>
            </a:custGeom>
            <a:ln w="348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067005" y="7017059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0" y="25072"/>
                  </a:moveTo>
                  <a:lnTo>
                    <a:pt x="1885" y="14261"/>
                  </a:lnTo>
                  <a:lnTo>
                    <a:pt x="1308" y="0"/>
                  </a:lnTo>
                </a:path>
              </a:pathLst>
            </a:custGeom>
            <a:ln w="343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58756" y="6990650"/>
              <a:ext cx="10160" cy="26670"/>
            </a:xfrm>
            <a:custGeom>
              <a:avLst/>
              <a:gdLst/>
              <a:ahLst/>
              <a:cxnLst/>
              <a:rect l="l" t="t" r="r" b="b"/>
              <a:pathLst>
                <a:path w="10160" h="26670">
                  <a:moveTo>
                    <a:pt x="9557" y="26409"/>
                  </a:moveTo>
                  <a:lnTo>
                    <a:pt x="9083" y="17973"/>
                  </a:lnTo>
                  <a:lnTo>
                    <a:pt x="7929" y="12411"/>
                  </a:lnTo>
                  <a:lnTo>
                    <a:pt x="5200" y="7245"/>
                  </a:lnTo>
                  <a:lnTo>
                    <a:pt x="0" y="0"/>
                  </a:lnTo>
                </a:path>
              </a:pathLst>
            </a:custGeom>
            <a:ln w="336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30205" y="6974902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28550" y="15747"/>
                  </a:moveTo>
                  <a:lnTo>
                    <a:pt x="23054" y="8669"/>
                  </a:lnTo>
                  <a:lnTo>
                    <a:pt x="18247" y="4669"/>
                  </a:lnTo>
                  <a:lnTo>
                    <a:pt x="11455" y="2271"/>
                  </a:lnTo>
                  <a:lnTo>
                    <a:pt x="0" y="0"/>
                  </a:lnTo>
                </a:path>
              </a:pathLst>
            </a:custGeom>
            <a:ln w="332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984681" y="6972713"/>
              <a:ext cx="45720" cy="6350"/>
            </a:xfrm>
            <a:custGeom>
              <a:avLst/>
              <a:gdLst/>
              <a:ahLst/>
              <a:cxnLst/>
              <a:rect l="l" t="t" r="r" b="b"/>
              <a:pathLst>
                <a:path w="45720" h="6350">
                  <a:moveTo>
                    <a:pt x="45524" y="2189"/>
                  </a:moveTo>
                  <a:lnTo>
                    <a:pt x="33803" y="226"/>
                  </a:lnTo>
                  <a:lnTo>
                    <a:pt x="25155" y="0"/>
                  </a:lnTo>
                  <a:lnTo>
                    <a:pt x="15309" y="1892"/>
                  </a:lnTo>
                  <a:lnTo>
                    <a:pt x="0" y="6289"/>
                  </a:lnTo>
                </a:path>
              </a:pathLst>
            </a:custGeom>
            <a:ln w="331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934902" y="697900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778" y="0"/>
                  </a:moveTo>
                  <a:lnTo>
                    <a:pt x="34402" y="4721"/>
                  </a:lnTo>
                  <a:lnTo>
                    <a:pt x="24091" y="8887"/>
                  </a:lnTo>
                  <a:lnTo>
                    <a:pt x="14179" y="14831"/>
                  </a:lnTo>
                  <a:lnTo>
                    <a:pt x="0" y="24886"/>
                  </a:lnTo>
                </a:path>
              </a:pathLst>
            </a:custGeom>
            <a:ln w="325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898338" y="7003890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5">
                  <a:moveTo>
                    <a:pt x="36564" y="0"/>
                  </a:moveTo>
                  <a:lnTo>
                    <a:pt x="22591" y="10247"/>
                  </a:lnTo>
                  <a:lnTo>
                    <a:pt x="14124" y="17538"/>
                  </a:lnTo>
                  <a:lnTo>
                    <a:pt x="7736" y="25360"/>
                  </a:lnTo>
                  <a:lnTo>
                    <a:pt x="0" y="37200"/>
                  </a:lnTo>
                </a:path>
              </a:pathLst>
            </a:custGeom>
            <a:ln w="3167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887396" y="7041090"/>
              <a:ext cx="11430" cy="36195"/>
            </a:xfrm>
            <a:custGeom>
              <a:avLst/>
              <a:gdLst/>
              <a:ahLst/>
              <a:cxnLst/>
              <a:rect l="l" t="t" r="r" b="b"/>
              <a:pathLst>
                <a:path w="11429" h="36195">
                  <a:moveTo>
                    <a:pt x="10941" y="0"/>
                  </a:moveTo>
                  <a:lnTo>
                    <a:pt x="3636" y="11822"/>
                  </a:lnTo>
                  <a:lnTo>
                    <a:pt x="268" y="19518"/>
                  </a:lnTo>
                  <a:lnTo>
                    <a:pt x="0" y="26466"/>
                  </a:lnTo>
                  <a:lnTo>
                    <a:pt x="1990" y="36047"/>
                  </a:lnTo>
                </a:path>
              </a:pathLst>
            </a:custGeom>
            <a:ln w="313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5889387" y="7077138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5">
                  <a:moveTo>
                    <a:pt x="0" y="0"/>
                  </a:moveTo>
                  <a:lnTo>
                    <a:pt x="2492" y="9376"/>
                  </a:lnTo>
                  <a:lnTo>
                    <a:pt x="5739" y="14900"/>
                  </a:lnTo>
                  <a:lnTo>
                    <a:pt x="11913" y="18728"/>
                  </a:lnTo>
                  <a:lnTo>
                    <a:pt x="23189" y="23021"/>
                  </a:lnTo>
                </a:path>
              </a:pathLst>
            </a:custGeom>
            <a:ln w="320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912577" y="7100159"/>
              <a:ext cx="46990" cy="5715"/>
            </a:xfrm>
            <a:custGeom>
              <a:avLst/>
              <a:gdLst/>
              <a:ahLst/>
              <a:cxnLst/>
              <a:rect l="l" t="t" r="r" b="b"/>
              <a:pathLst>
                <a:path w="46989" h="5715">
                  <a:moveTo>
                    <a:pt x="0" y="0"/>
                  </a:moveTo>
                  <a:lnTo>
                    <a:pt x="11642" y="3978"/>
                  </a:lnTo>
                  <a:lnTo>
                    <a:pt x="20379" y="5615"/>
                  </a:lnTo>
                  <a:lnTo>
                    <a:pt x="30583" y="5187"/>
                  </a:lnTo>
                  <a:lnTo>
                    <a:pt x="46623" y="2975"/>
                  </a:lnTo>
                </a:path>
              </a:pathLst>
            </a:custGeom>
            <a:ln w="329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959201" y="7087180"/>
              <a:ext cx="52069" cy="16510"/>
            </a:xfrm>
            <a:custGeom>
              <a:avLst/>
              <a:gdLst/>
              <a:ahLst/>
              <a:cxnLst/>
              <a:rect l="l" t="t" r="r" b="b"/>
              <a:pathLst>
                <a:path w="52070" h="16509">
                  <a:moveTo>
                    <a:pt x="0" y="15954"/>
                  </a:moveTo>
                  <a:lnTo>
                    <a:pt x="16119" y="13445"/>
                  </a:lnTo>
                  <a:lnTo>
                    <a:pt x="26877" y="10947"/>
                  </a:lnTo>
                  <a:lnTo>
                    <a:pt x="37118" y="6964"/>
                  </a:lnTo>
                  <a:lnTo>
                    <a:pt x="51687" y="0"/>
                  </a:lnTo>
                </a:path>
              </a:pathLst>
            </a:custGeom>
            <a:ln w="324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010889" y="7060530"/>
              <a:ext cx="38735" cy="26670"/>
            </a:xfrm>
            <a:custGeom>
              <a:avLst/>
              <a:gdLst/>
              <a:ahLst/>
              <a:cxnLst/>
              <a:rect l="l" t="t" r="r" b="b"/>
              <a:pathLst>
                <a:path w="38735" h="26670">
                  <a:moveTo>
                    <a:pt x="0" y="26650"/>
                  </a:moveTo>
                  <a:lnTo>
                    <a:pt x="14361" y="19518"/>
                  </a:lnTo>
                  <a:lnTo>
                    <a:pt x="23141" y="14365"/>
                  </a:lnTo>
                  <a:lnTo>
                    <a:pt x="29934" y="8692"/>
                  </a:lnTo>
                  <a:lnTo>
                    <a:pt x="38335" y="0"/>
                  </a:lnTo>
                </a:path>
              </a:pathLst>
            </a:custGeom>
            <a:ln w="316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049224" y="7033846"/>
              <a:ext cx="15875" cy="27305"/>
            </a:xfrm>
            <a:custGeom>
              <a:avLst/>
              <a:gdLst/>
              <a:ahLst/>
              <a:cxnLst/>
              <a:rect l="l" t="t" r="r" b="b"/>
              <a:pathLst>
                <a:path w="15875" h="27304">
                  <a:moveTo>
                    <a:pt x="0" y="26683"/>
                  </a:moveTo>
                  <a:lnTo>
                    <a:pt x="8045" y="17991"/>
                  </a:lnTo>
                  <a:lnTo>
                    <a:pt x="12353" y="12313"/>
                  </a:lnTo>
                  <a:lnTo>
                    <a:pt x="14386" y="7150"/>
                  </a:lnTo>
                  <a:lnTo>
                    <a:pt x="15609" y="0"/>
                  </a:lnTo>
                </a:path>
              </a:pathLst>
            </a:custGeom>
            <a:ln w="3165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060306" y="7015870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5">
                  <a:moveTo>
                    <a:pt x="4526" y="17975"/>
                  </a:moveTo>
                  <a:lnTo>
                    <a:pt x="6266" y="6004"/>
                  </a:lnTo>
                  <a:lnTo>
                    <a:pt x="0" y="0"/>
                  </a:lnTo>
                </a:path>
              </a:pathLst>
            </a:custGeom>
            <a:ln w="3249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046776" y="7009867"/>
              <a:ext cx="13970" cy="6350"/>
            </a:xfrm>
            <a:custGeom>
              <a:avLst/>
              <a:gdLst/>
              <a:ahLst/>
              <a:cxnLst/>
              <a:rect l="l" t="t" r="r" b="b"/>
              <a:pathLst>
                <a:path w="13970" h="6350">
                  <a:moveTo>
                    <a:pt x="13530" y="6003"/>
                  </a:moveTo>
                  <a:lnTo>
                    <a:pt x="7264" y="0"/>
                  </a:lnTo>
                  <a:lnTo>
                    <a:pt x="0" y="1865"/>
                  </a:lnTo>
                </a:path>
              </a:pathLst>
            </a:custGeom>
            <a:ln w="334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037358" y="7011733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9417" y="0"/>
                  </a:moveTo>
                  <a:lnTo>
                    <a:pt x="2153" y="1865"/>
                  </a:lnTo>
                  <a:lnTo>
                    <a:pt x="0" y="11157"/>
                  </a:lnTo>
                </a:path>
              </a:pathLst>
            </a:custGeom>
            <a:ln w="338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035205" y="7022890"/>
              <a:ext cx="5715" cy="24765"/>
            </a:xfrm>
            <a:custGeom>
              <a:avLst/>
              <a:gdLst/>
              <a:ahLst/>
              <a:cxnLst/>
              <a:rect l="l" t="t" r="r" b="b"/>
              <a:pathLst>
                <a:path w="5714" h="24765">
                  <a:moveTo>
                    <a:pt x="2153" y="0"/>
                  </a:moveTo>
                  <a:lnTo>
                    <a:pt x="0" y="9292"/>
                  </a:lnTo>
                  <a:lnTo>
                    <a:pt x="5099" y="24187"/>
                  </a:lnTo>
                </a:path>
              </a:pathLst>
            </a:custGeom>
            <a:ln w="340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040304" y="7047078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4">
                  <a:moveTo>
                    <a:pt x="0" y="0"/>
                  </a:moveTo>
                  <a:lnTo>
                    <a:pt x="3130" y="8884"/>
                  </a:lnTo>
                  <a:lnTo>
                    <a:pt x="5919" y="15213"/>
                  </a:lnTo>
                  <a:lnTo>
                    <a:pt x="9938" y="22020"/>
                  </a:lnTo>
                  <a:lnTo>
                    <a:pt x="16758" y="32335"/>
                  </a:lnTo>
                </a:path>
              </a:pathLst>
            </a:custGeom>
            <a:ln w="337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057063" y="7079413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4">
                  <a:moveTo>
                    <a:pt x="0" y="0"/>
                  </a:moveTo>
                  <a:lnTo>
                    <a:pt x="6996" y="10312"/>
                  </a:lnTo>
                  <a:lnTo>
                    <a:pt x="12251" y="17105"/>
                  </a:lnTo>
                  <a:lnTo>
                    <a:pt x="18397" y="23398"/>
                  </a:lnTo>
                  <a:lnTo>
                    <a:pt x="28063" y="32209"/>
                  </a:lnTo>
                </a:path>
              </a:pathLst>
            </a:custGeom>
            <a:ln w="330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085126" y="7111623"/>
              <a:ext cx="33020" cy="24130"/>
            </a:xfrm>
            <a:custGeom>
              <a:avLst/>
              <a:gdLst/>
              <a:ahLst/>
              <a:cxnLst/>
              <a:rect l="l" t="t" r="r" b="b"/>
              <a:pathLst>
                <a:path w="33020" h="24129">
                  <a:moveTo>
                    <a:pt x="0" y="0"/>
                  </a:moveTo>
                  <a:lnTo>
                    <a:pt x="9736" y="8678"/>
                  </a:lnTo>
                  <a:lnTo>
                    <a:pt x="16376" y="14037"/>
                  </a:lnTo>
                  <a:lnTo>
                    <a:pt x="22974" y="18297"/>
                  </a:lnTo>
                  <a:lnTo>
                    <a:pt x="32585" y="23676"/>
                  </a:lnTo>
                </a:path>
              </a:pathLst>
            </a:custGeom>
            <a:ln w="324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3" name="object 453"/>
          <p:cNvGrpSpPr/>
          <p:nvPr/>
        </p:nvGrpSpPr>
        <p:grpSpPr>
          <a:xfrm>
            <a:off x="6126564" y="6693124"/>
            <a:ext cx="398780" cy="426720"/>
            <a:chOff x="6126564" y="6693124"/>
            <a:chExt cx="398780" cy="426720"/>
          </a:xfrm>
        </p:grpSpPr>
        <p:sp>
          <p:nvSpPr>
            <p:cNvPr id="454" name="object 454"/>
            <p:cNvSpPr/>
            <p:nvPr/>
          </p:nvSpPr>
          <p:spPr>
            <a:xfrm>
              <a:off x="6243789" y="6764752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669" y="5732"/>
                  </a:moveTo>
                  <a:lnTo>
                    <a:pt x="1834" y="286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220654" y="6725544"/>
              <a:ext cx="23495" cy="39370"/>
            </a:xfrm>
            <a:custGeom>
              <a:avLst/>
              <a:gdLst/>
              <a:ahLst/>
              <a:cxnLst/>
              <a:rect l="l" t="t" r="r" b="b"/>
              <a:pathLst>
                <a:path w="23495" h="39370">
                  <a:moveTo>
                    <a:pt x="23135" y="39208"/>
                  </a:moveTo>
                  <a:lnTo>
                    <a:pt x="13379" y="22828"/>
                  </a:lnTo>
                  <a:lnTo>
                    <a:pt x="7717" y="13284"/>
                  </a:lnTo>
                  <a:lnTo>
                    <a:pt x="3980" y="6900"/>
                  </a:lnTo>
                  <a:lnTo>
                    <a:pt x="0" y="0"/>
                  </a:lnTo>
                </a:path>
              </a:pathLst>
            </a:custGeom>
            <a:ln w="341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211746" y="6712089"/>
              <a:ext cx="9525" cy="13970"/>
            </a:xfrm>
            <a:custGeom>
              <a:avLst/>
              <a:gdLst/>
              <a:ahLst/>
              <a:cxnLst/>
              <a:rect l="l" t="t" r="r" b="b"/>
              <a:pathLst>
                <a:path w="9525" h="13970">
                  <a:moveTo>
                    <a:pt x="8907" y="13454"/>
                  </a:moveTo>
                  <a:lnTo>
                    <a:pt x="2473" y="2275"/>
                  </a:lnTo>
                  <a:lnTo>
                    <a:pt x="0" y="0"/>
                  </a:lnTo>
                </a:path>
              </a:pathLst>
            </a:custGeom>
            <a:ln w="333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209272" y="6709813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70">
                  <a:moveTo>
                    <a:pt x="2474" y="2275"/>
                  </a:moveTo>
                  <a:lnTo>
                    <a:pt x="0" y="0"/>
                  </a:lnTo>
                  <a:lnTo>
                    <a:pt x="2868" y="13751"/>
                  </a:lnTo>
                </a:path>
              </a:pathLst>
            </a:custGeom>
            <a:ln w="333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212140" y="6723564"/>
              <a:ext cx="9525" cy="45720"/>
            </a:xfrm>
            <a:custGeom>
              <a:avLst/>
              <a:gdLst/>
              <a:ahLst/>
              <a:cxnLst/>
              <a:rect l="l" t="t" r="r" b="b"/>
              <a:pathLst>
                <a:path w="9525" h="45720">
                  <a:moveTo>
                    <a:pt x="0" y="0"/>
                  </a:moveTo>
                  <a:lnTo>
                    <a:pt x="1756" y="8443"/>
                  </a:lnTo>
                  <a:lnTo>
                    <a:pt x="3297" y="15976"/>
                  </a:lnTo>
                  <a:lnTo>
                    <a:pt x="5483" y="26847"/>
                  </a:lnTo>
                  <a:lnTo>
                    <a:pt x="9173" y="45302"/>
                  </a:lnTo>
                </a:path>
              </a:pathLst>
            </a:custGeom>
            <a:ln w="3452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221313" y="6768867"/>
              <a:ext cx="13970" cy="76835"/>
            </a:xfrm>
            <a:custGeom>
              <a:avLst/>
              <a:gdLst/>
              <a:ahLst/>
              <a:cxnLst/>
              <a:rect l="l" t="t" r="r" b="b"/>
              <a:pathLst>
                <a:path w="13970" h="76834">
                  <a:moveTo>
                    <a:pt x="0" y="0"/>
                  </a:moveTo>
                  <a:lnTo>
                    <a:pt x="3757" y="18947"/>
                  </a:lnTo>
                  <a:lnTo>
                    <a:pt x="6415" y="33261"/>
                  </a:lnTo>
                  <a:lnTo>
                    <a:pt x="9238" y="50140"/>
                  </a:lnTo>
                  <a:lnTo>
                    <a:pt x="13492" y="76782"/>
                  </a:lnTo>
                </a:path>
              </a:pathLst>
            </a:custGeom>
            <a:ln w="332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234806" y="6845650"/>
              <a:ext cx="13970" cy="94615"/>
            </a:xfrm>
            <a:custGeom>
              <a:avLst/>
              <a:gdLst/>
              <a:ahLst/>
              <a:cxnLst/>
              <a:rect l="l" t="t" r="r" b="b"/>
              <a:pathLst>
                <a:path w="13970" h="94615">
                  <a:moveTo>
                    <a:pt x="0" y="0"/>
                  </a:moveTo>
                  <a:lnTo>
                    <a:pt x="4254" y="26920"/>
                  </a:lnTo>
                  <a:lnTo>
                    <a:pt x="7087" y="45748"/>
                  </a:lnTo>
                  <a:lnTo>
                    <a:pt x="9771" y="65352"/>
                  </a:lnTo>
                  <a:lnTo>
                    <a:pt x="13580" y="94600"/>
                  </a:lnTo>
                </a:path>
              </a:pathLst>
            </a:custGeom>
            <a:ln w="310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248386" y="6940250"/>
              <a:ext cx="10795" cy="93345"/>
            </a:xfrm>
            <a:custGeom>
              <a:avLst/>
              <a:gdLst/>
              <a:ahLst/>
              <a:cxnLst/>
              <a:rect l="l" t="t" r="r" b="b"/>
              <a:pathLst>
                <a:path w="10795" h="93345">
                  <a:moveTo>
                    <a:pt x="0" y="0"/>
                  </a:moveTo>
                  <a:lnTo>
                    <a:pt x="3762" y="29220"/>
                  </a:lnTo>
                  <a:lnTo>
                    <a:pt x="6123" y="48628"/>
                  </a:lnTo>
                  <a:lnTo>
                    <a:pt x="8079" y="66924"/>
                  </a:lnTo>
                  <a:lnTo>
                    <a:pt x="10625" y="92809"/>
                  </a:lnTo>
                </a:path>
              </a:pathLst>
            </a:custGeom>
            <a:ln w="294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259012" y="7033060"/>
              <a:ext cx="6350" cy="72390"/>
            </a:xfrm>
            <a:custGeom>
              <a:avLst/>
              <a:gdLst/>
              <a:ahLst/>
              <a:cxnLst/>
              <a:rect l="l" t="t" r="r" b="b"/>
              <a:pathLst>
                <a:path w="6350" h="72390">
                  <a:moveTo>
                    <a:pt x="0" y="0"/>
                  </a:moveTo>
                  <a:lnTo>
                    <a:pt x="2477" y="25563"/>
                  </a:lnTo>
                  <a:lnTo>
                    <a:pt x="3950" y="41603"/>
                  </a:lnTo>
                  <a:lnTo>
                    <a:pt x="5001" y="54887"/>
                  </a:lnTo>
                  <a:lnTo>
                    <a:pt x="6212" y="72181"/>
                  </a:lnTo>
                </a:path>
              </a:pathLst>
            </a:custGeom>
            <a:ln w="2895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171497" y="6996924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870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162882" y="6995378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615" y="1545"/>
                  </a:moveTo>
                  <a:lnTo>
                    <a:pt x="6207" y="13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150160" y="6991974"/>
              <a:ext cx="13335" cy="3810"/>
            </a:xfrm>
            <a:custGeom>
              <a:avLst/>
              <a:gdLst/>
              <a:ahLst/>
              <a:cxnLst/>
              <a:rect l="l" t="t" r="r" b="b"/>
              <a:pathLst>
                <a:path w="13335" h="3809">
                  <a:moveTo>
                    <a:pt x="12722" y="3404"/>
                  </a:moveTo>
                  <a:lnTo>
                    <a:pt x="6514" y="2086"/>
                  </a:lnTo>
                  <a:lnTo>
                    <a:pt x="0" y="0"/>
                  </a:lnTo>
                </a:path>
              </a:pathLst>
            </a:custGeom>
            <a:ln w="346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143645" y="6987327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6514" y="4647"/>
                  </a:moveTo>
                  <a:lnTo>
                    <a:pt x="0" y="2560"/>
                  </a:lnTo>
                  <a:lnTo>
                    <a:pt x="2530" y="0"/>
                  </a:lnTo>
                </a:path>
              </a:pathLst>
            </a:custGeom>
            <a:ln w="341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146176" y="6981926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5">
                  <a:moveTo>
                    <a:pt x="0" y="5401"/>
                  </a:moveTo>
                  <a:lnTo>
                    <a:pt x="2530" y="2840"/>
                  </a:lnTo>
                  <a:lnTo>
                    <a:pt x="23137" y="0"/>
                  </a:lnTo>
                </a:path>
              </a:pathLst>
            </a:custGeom>
            <a:ln w="3410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169313" y="6976155"/>
              <a:ext cx="59690" cy="6350"/>
            </a:xfrm>
            <a:custGeom>
              <a:avLst/>
              <a:gdLst/>
              <a:ahLst/>
              <a:cxnLst/>
              <a:rect l="l" t="t" r="r" b="b"/>
              <a:pathLst>
                <a:path w="59689" h="6350">
                  <a:moveTo>
                    <a:pt x="0" y="5770"/>
                  </a:moveTo>
                  <a:lnTo>
                    <a:pt x="12514" y="4082"/>
                  </a:lnTo>
                  <a:lnTo>
                    <a:pt x="22839" y="2918"/>
                  </a:lnTo>
                  <a:lnTo>
                    <a:pt x="36514" y="1738"/>
                  </a:lnTo>
                  <a:lnTo>
                    <a:pt x="59077" y="0"/>
                  </a:lnTo>
                </a:path>
              </a:pathLst>
            </a:custGeom>
            <a:ln w="344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228391" y="6971371"/>
              <a:ext cx="85090" cy="5080"/>
            </a:xfrm>
            <a:custGeom>
              <a:avLst/>
              <a:gdLst/>
              <a:ahLst/>
              <a:cxnLst/>
              <a:rect l="l" t="t" r="r" b="b"/>
              <a:pathLst>
                <a:path w="85089" h="5079">
                  <a:moveTo>
                    <a:pt x="0" y="4784"/>
                  </a:moveTo>
                  <a:lnTo>
                    <a:pt x="22962" y="3061"/>
                  </a:lnTo>
                  <a:lnTo>
                    <a:pt x="39433" y="1988"/>
                  </a:lnTo>
                  <a:lnTo>
                    <a:pt x="57348" y="1117"/>
                  </a:lnTo>
                  <a:lnTo>
                    <a:pt x="84643" y="0"/>
                  </a:lnTo>
                </a:path>
              </a:pathLst>
            </a:custGeom>
            <a:ln w="324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313034" y="6969890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4">
                  <a:moveTo>
                    <a:pt x="0" y="1480"/>
                  </a:moveTo>
                  <a:lnTo>
                    <a:pt x="27325" y="425"/>
                  </a:lnTo>
                  <a:lnTo>
                    <a:pt x="45454" y="0"/>
                  </a:lnTo>
                  <a:lnTo>
                    <a:pt x="62506" y="135"/>
                  </a:lnTo>
                  <a:lnTo>
                    <a:pt x="86600" y="763"/>
                  </a:lnTo>
                </a:path>
              </a:pathLst>
            </a:custGeom>
            <a:ln w="3029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399635" y="6970654"/>
              <a:ext cx="66040" cy="6350"/>
            </a:xfrm>
            <a:custGeom>
              <a:avLst/>
              <a:gdLst/>
              <a:ahLst/>
              <a:cxnLst/>
              <a:rect l="l" t="t" r="r" b="b"/>
              <a:pathLst>
                <a:path w="66039" h="6350">
                  <a:moveTo>
                    <a:pt x="0" y="0"/>
                  </a:moveTo>
                  <a:lnTo>
                    <a:pt x="23765" y="735"/>
                  </a:lnTo>
                  <a:lnTo>
                    <a:pt x="38518" y="1616"/>
                  </a:lnTo>
                  <a:lnTo>
                    <a:pt x="50405" y="3213"/>
                  </a:lnTo>
                  <a:lnTo>
                    <a:pt x="65573" y="6098"/>
                  </a:lnTo>
                </a:path>
              </a:pathLst>
            </a:custGeom>
            <a:ln w="293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465209" y="6976752"/>
              <a:ext cx="34925" cy="13970"/>
            </a:xfrm>
            <a:custGeom>
              <a:avLst/>
              <a:gdLst/>
              <a:ahLst/>
              <a:cxnLst/>
              <a:rect l="l" t="t" r="r" b="b"/>
              <a:pathLst>
                <a:path w="34925" h="13970">
                  <a:moveTo>
                    <a:pt x="0" y="0"/>
                  </a:moveTo>
                  <a:lnTo>
                    <a:pt x="14682" y="3003"/>
                  </a:lnTo>
                  <a:lnTo>
                    <a:pt x="23162" y="5434"/>
                  </a:lnTo>
                  <a:lnTo>
                    <a:pt x="28669" y="8576"/>
                  </a:lnTo>
                  <a:lnTo>
                    <a:pt x="34430" y="13716"/>
                  </a:lnTo>
                </a:path>
              </a:pathLst>
            </a:custGeom>
            <a:ln w="300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499640" y="6990469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0" y="0"/>
                  </a:moveTo>
                  <a:lnTo>
                    <a:pt x="9285" y="8756"/>
                  </a:lnTo>
                  <a:lnTo>
                    <a:pt x="7928" y="20823"/>
                  </a:lnTo>
                </a:path>
              </a:pathLst>
            </a:custGeom>
            <a:ln w="318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499645" y="7011292"/>
              <a:ext cx="8255" cy="26670"/>
            </a:xfrm>
            <a:custGeom>
              <a:avLst/>
              <a:gdLst/>
              <a:ahLst/>
              <a:cxnLst/>
              <a:rect l="l" t="t" r="r" b="b"/>
              <a:pathLst>
                <a:path w="8254" h="26670">
                  <a:moveTo>
                    <a:pt x="7923" y="0"/>
                  </a:moveTo>
                  <a:lnTo>
                    <a:pt x="7036" y="7196"/>
                  </a:lnTo>
                  <a:lnTo>
                    <a:pt x="5915" y="12321"/>
                  </a:lnTo>
                  <a:lnTo>
                    <a:pt x="3817" y="17827"/>
                  </a:lnTo>
                  <a:lnTo>
                    <a:pt x="0" y="26168"/>
                  </a:lnTo>
                </a:path>
              </a:pathLst>
            </a:custGeom>
            <a:ln w="333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485653" y="7037460"/>
              <a:ext cx="14604" cy="27940"/>
            </a:xfrm>
            <a:custGeom>
              <a:avLst/>
              <a:gdLst/>
              <a:ahLst/>
              <a:cxnLst/>
              <a:rect l="l" t="t" r="r" b="b"/>
              <a:pathLst>
                <a:path w="14604" h="27940">
                  <a:moveTo>
                    <a:pt x="13992" y="0"/>
                  </a:moveTo>
                  <a:lnTo>
                    <a:pt x="10079" y="8365"/>
                  </a:lnTo>
                  <a:lnTo>
                    <a:pt x="7318" y="14045"/>
                  </a:lnTo>
                  <a:lnTo>
                    <a:pt x="4395" y="19644"/>
                  </a:lnTo>
                  <a:lnTo>
                    <a:pt x="0" y="27762"/>
                  </a:lnTo>
                </a:path>
              </a:pathLst>
            </a:custGeom>
            <a:ln w="3346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472598" y="7065223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5" h="23495">
                  <a:moveTo>
                    <a:pt x="13054" y="0"/>
                  </a:moveTo>
                  <a:lnTo>
                    <a:pt x="8673" y="8051"/>
                  </a:lnTo>
                  <a:lnTo>
                    <a:pt x="5853" y="13181"/>
                  </a:lnTo>
                  <a:lnTo>
                    <a:pt x="3370" y="17591"/>
                  </a:lnTo>
                  <a:lnTo>
                    <a:pt x="0" y="23481"/>
                  </a:lnTo>
                </a:path>
              </a:pathLst>
            </a:custGeom>
            <a:ln w="3305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450623" y="6896653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-17462" y="1089"/>
                  </a:moveTo>
                  <a:lnTo>
                    <a:pt x="17691" y="1089"/>
                  </a:lnTo>
                </a:path>
              </a:pathLst>
            </a:custGeom>
            <a:ln w="371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447591" y="6876914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3031" y="19738"/>
                  </a:moveTo>
                  <a:lnTo>
                    <a:pt x="855" y="6632"/>
                  </a:lnTo>
                  <a:lnTo>
                    <a:pt x="0" y="0"/>
                  </a:lnTo>
                </a:path>
              </a:pathLst>
            </a:custGeom>
            <a:ln w="346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446736" y="6865606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39" h="11429">
                  <a:moveTo>
                    <a:pt x="855" y="11307"/>
                  </a:moveTo>
                  <a:lnTo>
                    <a:pt x="0" y="4675"/>
                  </a:lnTo>
                  <a:lnTo>
                    <a:pt x="2222" y="0"/>
                  </a:lnTo>
                </a:path>
              </a:pathLst>
            </a:custGeom>
            <a:ln w="342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448958" y="6860931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0" y="4675"/>
                  </a:moveTo>
                  <a:lnTo>
                    <a:pt x="2222" y="0"/>
                  </a:lnTo>
                  <a:lnTo>
                    <a:pt x="9586" y="696"/>
                  </a:lnTo>
                </a:path>
              </a:pathLst>
            </a:custGeom>
            <a:ln w="341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458545" y="6861627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0" y="0"/>
                  </a:moveTo>
                  <a:lnTo>
                    <a:pt x="7363" y="696"/>
                  </a:lnTo>
                  <a:lnTo>
                    <a:pt x="18401" y="5624"/>
                  </a:lnTo>
                </a:path>
              </a:pathLst>
            </a:custGeom>
            <a:ln w="343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2" name="object 482"/>
          <p:cNvGrpSpPr/>
          <p:nvPr/>
        </p:nvGrpSpPr>
        <p:grpSpPr>
          <a:xfrm>
            <a:off x="6605509" y="6829975"/>
            <a:ext cx="796290" cy="287020"/>
            <a:chOff x="6605509" y="6829975"/>
            <a:chExt cx="796290" cy="287020"/>
          </a:xfrm>
        </p:grpSpPr>
        <p:pic>
          <p:nvPicPr>
            <p:cNvPr id="483" name="object 4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05509" y="6921899"/>
              <a:ext cx="191035" cy="186160"/>
            </a:xfrm>
            <a:prstGeom prst="rect">
              <a:avLst/>
            </a:prstGeom>
          </p:spPr>
        </p:pic>
        <p:pic>
          <p:nvPicPr>
            <p:cNvPr id="484" name="object 4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37930" y="6865109"/>
              <a:ext cx="239956" cy="245289"/>
            </a:xfrm>
            <a:prstGeom prst="rect">
              <a:avLst/>
            </a:prstGeom>
          </p:spPr>
        </p:pic>
        <p:pic>
          <p:nvPicPr>
            <p:cNvPr id="485" name="object 4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14379" y="6829975"/>
              <a:ext cx="287321" cy="286653"/>
            </a:xfrm>
            <a:prstGeom prst="rect">
              <a:avLst/>
            </a:prstGeom>
          </p:spPr>
        </p:pic>
      </p:grpSp>
      <p:sp>
        <p:nvSpPr>
          <p:cNvPr id="486" name="object 486"/>
          <p:cNvSpPr/>
          <p:nvPr/>
        </p:nvSpPr>
        <p:spPr>
          <a:xfrm>
            <a:off x="1374981" y="7552567"/>
            <a:ext cx="6032500" cy="0"/>
          </a:xfrm>
          <a:custGeom>
            <a:avLst/>
            <a:gdLst/>
            <a:ahLst/>
            <a:cxnLst/>
            <a:rect l="l" t="t" r="r" b="b"/>
            <a:pathLst>
              <a:path w="60325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032500">
                <a:moveTo>
                  <a:pt x="4233" y="0"/>
                </a:moveTo>
                <a:lnTo>
                  <a:pt x="3486943" y="0"/>
                </a:lnTo>
                <a:lnTo>
                  <a:pt x="5275791" y="0"/>
                </a:lnTo>
                <a:lnTo>
                  <a:pt x="5935927" y="0"/>
                </a:lnTo>
                <a:lnTo>
                  <a:pt x="6032500" y="0"/>
                </a:lnTo>
              </a:path>
            </a:pathLst>
          </a:custGeom>
          <a:ln w="27033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453787" y="7683915"/>
            <a:ext cx="5871845" cy="0"/>
          </a:xfrm>
          <a:custGeom>
            <a:avLst/>
            <a:gdLst/>
            <a:ahLst/>
            <a:cxnLst/>
            <a:rect l="l" t="t" r="r" b="b"/>
            <a:pathLst>
              <a:path w="5871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871845">
                <a:moveTo>
                  <a:pt x="4233" y="0"/>
                </a:moveTo>
                <a:lnTo>
                  <a:pt x="3393942" y="0"/>
                </a:lnTo>
                <a:lnTo>
                  <a:pt x="5135033" y="0"/>
                </a:lnTo>
                <a:lnTo>
                  <a:pt x="5777574" y="0"/>
                </a:lnTo>
                <a:lnTo>
                  <a:pt x="5871633" y="0"/>
                </a:lnTo>
              </a:path>
            </a:pathLst>
          </a:custGeom>
          <a:ln w="31092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8" name="object 488"/>
          <p:cNvGrpSpPr/>
          <p:nvPr/>
        </p:nvGrpSpPr>
        <p:grpSpPr>
          <a:xfrm>
            <a:off x="226567" y="8261084"/>
            <a:ext cx="327025" cy="324485"/>
            <a:chOff x="226567" y="8261084"/>
            <a:chExt cx="327025" cy="324485"/>
          </a:xfrm>
        </p:grpSpPr>
        <p:sp>
          <p:nvSpPr>
            <p:cNvPr id="489" name="object 489"/>
            <p:cNvSpPr/>
            <p:nvPr/>
          </p:nvSpPr>
          <p:spPr>
            <a:xfrm>
              <a:off x="297795" y="830751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917" y="114"/>
                  </a:moveTo>
                  <a:lnTo>
                    <a:pt x="458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81064" y="8306885"/>
              <a:ext cx="17145" cy="635"/>
            </a:xfrm>
            <a:custGeom>
              <a:avLst/>
              <a:gdLst/>
              <a:ahLst/>
              <a:cxnLst/>
              <a:rect l="l" t="t" r="r" b="b"/>
              <a:pathLst>
                <a:path w="17145" h="634">
                  <a:moveTo>
                    <a:pt x="16731" y="628"/>
                  </a:moveTo>
                  <a:lnTo>
                    <a:pt x="3973" y="0"/>
                  </a:lnTo>
                  <a:lnTo>
                    <a:pt x="0" y="165"/>
                  </a:lnTo>
                </a:path>
              </a:pathLst>
            </a:custGeom>
            <a:ln w="34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74310" y="8307050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70">
                  <a:moveTo>
                    <a:pt x="6753" y="0"/>
                  </a:moveTo>
                  <a:lnTo>
                    <a:pt x="2780" y="165"/>
                  </a:lnTo>
                  <a:lnTo>
                    <a:pt x="0" y="892"/>
                  </a:lnTo>
                </a:path>
              </a:pathLst>
            </a:custGeom>
            <a:ln w="34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71529" y="830794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780" y="0"/>
                  </a:moveTo>
                  <a:lnTo>
                    <a:pt x="0" y="727"/>
                  </a:lnTo>
                  <a:lnTo>
                    <a:pt x="559" y="1542"/>
                  </a:lnTo>
                </a:path>
              </a:pathLst>
            </a:custGeom>
            <a:ln w="34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72089" y="8309484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70">
                  <a:moveTo>
                    <a:pt x="0" y="0"/>
                  </a:moveTo>
                  <a:lnTo>
                    <a:pt x="559" y="813"/>
                  </a:lnTo>
                  <a:lnTo>
                    <a:pt x="4734" y="624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76824" y="8307630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0" y="2478"/>
                  </a:moveTo>
                  <a:lnTo>
                    <a:pt x="4175" y="2289"/>
                  </a:lnTo>
                  <a:lnTo>
                    <a:pt x="10783" y="0"/>
                  </a:lnTo>
                </a:path>
              </a:pathLst>
            </a:custGeom>
            <a:ln w="34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87607" y="8300877"/>
              <a:ext cx="13970" cy="6985"/>
            </a:xfrm>
            <a:custGeom>
              <a:avLst/>
              <a:gdLst/>
              <a:ahLst/>
              <a:cxnLst/>
              <a:rect l="l" t="t" r="r" b="b"/>
              <a:pathLst>
                <a:path w="13970" h="6984">
                  <a:moveTo>
                    <a:pt x="0" y="6753"/>
                  </a:moveTo>
                  <a:lnTo>
                    <a:pt x="6607" y="4464"/>
                  </a:lnTo>
                  <a:lnTo>
                    <a:pt x="13681" y="0"/>
                  </a:lnTo>
                </a:path>
              </a:pathLst>
            </a:custGeom>
            <a:ln w="34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01288" y="8291084"/>
              <a:ext cx="12700" cy="10160"/>
            </a:xfrm>
            <a:custGeom>
              <a:avLst/>
              <a:gdLst/>
              <a:ahLst/>
              <a:cxnLst/>
              <a:rect l="l" t="t" r="r" b="b"/>
              <a:pathLst>
                <a:path w="12700" h="10159">
                  <a:moveTo>
                    <a:pt x="0" y="9793"/>
                  </a:moveTo>
                  <a:lnTo>
                    <a:pt x="7073" y="5329"/>
                  </a:lnTo>
                  <a:lnTo>
                    <a:pt x="12470" y="0"/>
                  </a:lnTo>
                </a:path>
              </a:pathLst>
            </a:custGeom>
            <a:ln w="34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13759" y="8281923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89" h="9525">
                  <a:moveTo>
                    <a:pt x="0" y="9160"/>
                  </a:moveTo>
                  <a:lnTo>
                    <a:pt x="5397" y="3832"/>
                  </a:lnTo>
                  <a:lnTo>
                    <a:pt x="8682" y="0"/>
                  </a:lnTo>
                </a:path>
              </a:pathLst>
            </a:custGeom>
            <a:ln w="33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22442" y="8278092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0" y="3831"/>
                  </a:moveTo>
                  <a:lnTo>
                    <a:pt x="3285" y="0"/>
                  </a:lnTo>
                  <a:lnTo>
                    <a:pt x="4634" y="1716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27076" y="8279809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4" h="11429">
                  <a:moveTo>
                    <a:pt x="0" y="0"/>
                  </a:moveTo>
                  <a:lnTo>
                    <a:pt x="1348" y="1716"/>
                  </a:lnTo>
                  <a:lnTo>
                    <a:pt x="1450" y="11235"/>
                  </a:lnTo>
                </a:path>
              </a:pathLst>
            </a:custGeom>
            <a:ln w="34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328365" y="8291045"/>
              <a:ext cx="635" cy="122555"/>
            </a:xfrm>
            <a:custGeom>
              <a:avLst/>
              <a:gdLst/>
              <a:ahLst/>
              <a:cxnLst/>
              <a:rect l="l" t="t" r="r" b="b"/>
              <a:pathLst>
                <a:path w="635" h="122554">
                  <a:moveTo>
                    <a:pt x="210" y="-16388"/>
                  </a:moveTo>
                  <a:lnTo>
                    <a:pt x="210" y="138933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328786" y="8413590"/>
              <a:ext cx="1905" cy="54610"/>
            </a:xfrm>
            <a:custGeom>
              <a:avLst/>
              <a:gdLst/>
              <a:ahLst/>
              <a:cxnLst/>
              <a:rect l="l" t="t" r="r" b="b"/>
              <a:pathLst>
                <a:path w="1904" h="54609">
                  <a:moveTo>
                    <a:pt x="0" y="0"/>
                  </a:moveTo>
                  <a:lnTo>
                    <a:pt x="316" y="16483"/>
                  </a:lnTo>
                  <a:lnTo>
                    <a:pt x="592" y="27621"/>
                  </a:lnTo>
                  <a:lnTo>
                    <a:pt x="979" y="38496"/>
                  </a:lnTo>
                  <a:lnTo>
                    <a:pt x="1632" y="54185"/>
                  </a:lnTo>
                </a:path>
              </a:pathLst>
            </a:custGeom>
            <a:ln w="31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30419" y="8467776"/>
              <a:ext cx="4445" cy="80645"/>
            </a:xfrm>
            <a:custGeom>
              <a:avLst/>
              <a:gdLst/>
              <a:ahLst/>
              <a:cxnLst/>
              <a:rect l="l" t="t" r="r" b="b"/>
              <a:pathLst>
                <a:path w="4445" h="80645">
                  <a:moveTo>
                    <a:pt x="0" y="0"/>
                  </a:moveTo>
                  <a:lnTo>
                    <a:pt x="1929" y="39583"/>
                  </a:lnTo>
                  <a:lnTo>
                    <a:pt x="2986" y="61165"/>
                  </a:lnTo>
                  <a:lnTo>
                    <a:pt x="3540" y="72293"/>
                  </a:lnTo>
                  <a:lnTo>
                    <a:pt x="3965" y="80516"/>
                  </a:lnTo>
                </a:path>
              </a:pathLst>
            </a:custGeom>
            <a:ln w="31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34307" y="8548292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09">
                  <a:moveTo>
                    <a:pt x="77" y="0"/>
                  </a:moveTo>
                  <a:lnTo>
                    <a:pt x="721" y="12380"/>
                  </a:lnTo>
                  <a:lnTo>
                    <a:pt x="0" y="16306"/>
                  </a:lnTo>
                </a:path>
              </a:pathLst>
            </a:custGeom>
            <a:ln w="32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30153" y="8564598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153" y="0"/>
                  </a:moveTo>
                  <a:lnTo>
                    <a:pt x="3431" y="3926"/>
                  </a:lnTo>
                  <a:lnTo>
                    <a:pt x="0" y="1085"/>
                  </a:lnTo>
                </a:path>
              </a:pathLst>
            </a:custGeom>
            <a:ln w="33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06223" y="8542125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29">
                  <a:moveTo>
                    <a:pt x="23930" y="23559"/>
                  </a:moveTo>
                  <a:lnTo>
                    <a:pt x="14818" y="14026"/>
                  </a:lnTo>
                  <a:lnTo>
                    <a:pt x="9288" y="8395"/>
                  </a:lnTo>
                  <a:lnTo>
                    <a:pt x="5096" y="4455"/>
                  </a:lnTo>
                  <a:lnTo>
                    <a:pt x="0" y="0"/>
                  </a:lnTo>
                </a:path>
              </a:pathLst>
            </a:custGeom>
            <a:ln w="343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88184" y="8529514"/>
              <a:ext cx="18415" cy="12700"/>
            </a:xfrm>
            <a:custGeom>
              <a:avLst/>
              <a:gdLst/>
              <a:ahLst/>
              <a:cxnLst/>
              <a:rect l="l" t="t" r="r" b="b"/>
              <a:pathLst>
                <a:path w="18414" h="12700">
                  <a:moveTo>
                    <a:pt x="18038" y="12610"/>
                  </a:moveTo>
                  <a:lnTo>
                    <a:pt x="9642" y="5343"/>
                  </a:lnTo>
                  <a:lnTo>
                    <a:pt x="0" y="0"/>
                  </a:lnTo>
                </a:path>
              </a:pathLst>
            </a:custGeom>
            <a:ln w="33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69899" y="8521746"/>
              <a:ext cx="18415" cy="8255"/>
            </a:xfrm>
            <a:custGeom>
              <a:avLst/>
              <a:gdLst/>
              <a:ahLst/>
              <a:cxnLst/>
              <a:rect l="l" t="t" r="r" b="b"/>
              <a:pathLst>
                <a:path w="18414" h="8254">
                  <a:moveTo>
                    <a:pt x="18285" y="7767"/>
                  </a:moveTo>
                  <a:lnTo>
                    <a:pt x="8642" y="2423"/>
                  </a:lnTo>
                  <a:lnTo>
                    <a:pt x="0" y="0"/>
                  </a:lnTo>
                </a:path>
              </a:pathLst>
            </a:custGeom>
            <a:ln w="33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55116" y="8519321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39" h="2540">
                  <a:moveTo>
                    <a:pt x="14783" y="2424"/>
                  </a:moveTo>
                  <a:lnTo>
                    <a:pt x="6140" y="0"/>
                  </a:lnTo>
                  <a:lnTo>
                    <a:pt x="0" y="610"/>
                  </a:lnTo>
                </a:path>
              </a:pathLst>
            </a:custGeom>
            <a:ln w="33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46317" y="8519932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798" y="0"/>
                  </a:moveTo>
                  <a:lnTo>
                    <a:pt x="2658" y="610"/>
                  </a:lnTo>
                  <a:lnTo>
                    <a:pt x="0" y="3162"/>
                  </a:lnTo>
                </a:path>
              </a:pathLst>
            </a:custGeom>
            <a:ln w="33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43659" y="852309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658" y="0"/>
                  </a:moveTo>
                  <a:lnTo>
                    <a:pt x="0" y="2551"/>
                  </a:lnTo>
                  <a:lnTo>
                    <a:pt x="3164" y="5391"/>
                  </a:lnTo>
                </a:path>
              </a:pathLst>
            </a:custGeom>
            <a:ln w="34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46824" y="8528486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0" y="0"/>
                  </a:moveTo>
                  <a:lnTo>
                    <a:pt x="3164" y="2839"/>
                  </a:lnTo>
                  <a:lnTo>
                    <a:pt x="13840" y="4969"/>
                  </a:lnTo>
                </a:path>
              </a:pathLst>
            </a:custGeom>
            <a:ln w="34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60664" y="8533455"/>
              <a:ext cx="31115" cy="2540"/>
            </a:xfrm>
            <a:custGeom>
              <a:avLst/>
              <a:gdLst/>
              <a:ahLst/>
              <a:cxnLst/>
              <a:rect l="l" t="t" r="r" b="b"/>
              <a:pathLst>
                <a:path w="31114" h="2540">
                  <a:moveTo>
                    <a:pt x="0" y="0"/>
                  </a:moveTo>
                  <a:lnTo>
                    <a:pt x="6486" y="1232"/>
                  </a:lnTo>
                  <a:lnTo>
                    <a:pt x="11858" y="1871"/>
                  </a:lnTo>
                  <a:lnTo>
                    <a:pt x="19006" y="2121"/>
                  </a:lnTo>
                  <a:lnTo>
                    <a:pt x="30819" y="2188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91483" y="8533339"/>
              <a:ext cx="47625" cy="2540"/>
            </a:xfrm>
            <a:custGeom>
              <a:avLst/>
              <a:gdLst/>
              <a:ahLst/>
              <a:cxnLst/>
              <a:rect l="l" t="t" r="r" b="b"/>
              <a:pathLst>
                <a:path w="47625" h="2540">
                  <a:moveTo>
                    <a:pt x="0" y="2304"/>
                  </a:moveTo>
                  <a:lnTo>
                    <a:pt x="12074" y="2300"/>
                  </a:lnTo>
                  <a:lnTo>
                    <a:pt x="21057" y="2059"/>
                  </a:lnTo>
                  <a:lnTo>
                    <a:pt x="31410" y="1364"/>
                  </a:lnTo>
                  <a:lnTo>
                    <a:pt x="47596" y="0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39080" y="8527090"/>
              <a:ext cx="57785" cy="6350"/>
            </a:xfrm>
            <a:custGeom>
              <a:avLst/>
              <a:gdLst/>
              <a:ahLst/>
              <a:cxnLst/>
              <a:rect l="l" t="t" r="r" b="b"/>
              <a:pathLst>
                <a:path w="57785" h="6350">
                  <a:moveTo>
                    <a:pt x="0" y="6249"/>
                  </a:moveTo>
                  <a:lnTo>
                    <a:pt x="16337" y="4823"/>
                  </a:lnTo>
                  <a:lnTo>
                    <a:pt x="27752" y="3697"/>
                  </a:lnTo>
                  <a:lnTo>
                    <a:pt x="39616" y="2284"/>
                  </a:lnTo>
                  <a:lnTo>
                    <a:pt x="57301" y="0"/>
                  </a:lnTo>
                </a:path>
              </a:pathLst>
            </a:custGeom>
            <a:ln w="32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96382" y="8518974"/>
              <a:ext cx="57150" cy="8255"/>
            </a:xfrm>
            <a:custGeom>
              <a:avLst/>
              <a:gdLst/>
              <a:ahLst/>
              <a:cxnLst/>
              <a:rect l="l" t="t" r="r" b="b"/>
              <a:pathLst>
                <a:path w="57150" h="8254">
                  <a:moveTo>
                    <a:pt x="0" y="8115"/>
                  </a:moveTo>
                  <a:lnTo>
                    <a:pt x="17674" y="5801"/>
                  </a:lnTo>
                  <a:lnTo>
                    <a:pt x="29461" y="4185"/>
                  </a:lnTo>
                  <a:lnTo>
                    <a:pt x="40667" y="2504"/>
                  </a:lnTo>
                  <a:lnTo>
                    <a:pt x="56597" y="0"/>
                  </a:lnTo>
                </a:path>
              </a:pathLst>
            </a:custGeom>
            <a:ln w="31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52979" y="8511166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20" h="8254">
                  <a:moveTo>
                    <a:pt x="0" y="7808"/>
                  </a:moveTo>
                  <a:lnTo>
                    <a:pt x="15757" y="5308"/>
                  </a:lnTo>
                  <a:lnTo>
                    <a:pt x="25756" y="3661"/>
                  </a:lnTo>
                  <a:lnTo>
                    <a:pt x="34269" y="2136"/>
                  </a:lnTo>
                  <a:lnTo>
                    <a:pt x="45566" y="0"/>
                  </a:lnTo>
                </a:path>
              </a:pathLst>
            </a:custGeom>
            <a:ln w="31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98546" y="8504651"/>
              <a:ext cx="28575" cy="6985"/>
            </a:xfrm>
            <a:custGeom>
              <a:avLst/>
              <a:gdLst/>
              <a:ahLst/>
              <a:cxnLst/>
              <a:rect l="l" t="t" r="r" b="b"/>
              <a:pathLst>
                <a:path w="28575" h="6984">
                  <a:moveTo>
                    <a:pt x="0" y="6515"/>
                  </a:moveTo>
                  <a:lnTo>
                    <a:pt x="11022" y="4398"/>
                  </a:lnTo>
                  <a:lnTo>
                    <a:pt x="17612" y="3014"/>
                  </a:lnTo>
                  <a:lnTo>
                    <a:pt x="22391" y="1752"/>
                  </a:lnTo>
                  <a:lnTo>
                    <a:pt x="27984" y="0"/>
                  </a:lnTo>
                </a:path>
              </a:pathLst>
            </a:custGeom>
            <a:ln w="31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26531" y="8499691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0" y="4960"/>
                  </a:moveTo>
                  <a:lnTo>
                    <a:pt x="9166" y="2025"/>
                  </a:lnTo>
                  <a:lnTo>
                    <a:pt x="10222" y="0"/>
                  </a:lnTo>
                </a:path>
              </a:pathLst>
            </a:custGeom>
            <a:ln w="32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9" name="object 519"/>
          <p:cNvGrpSpPr/>
          <p:nvPr/>
        </p:nvGrpSpPr>
        <p:grpSpPr>
          <a:xfrm>
            <a:off x="409563" y="8112950"/>
            <a:ext cx="266700" cy="566420"/>
            <a:chOff x="409563" y="8112950"/>
            <a:chExt cx="266700" cy="566420"/>
          </a:xfrm>
        </p:grpSpPr>
        <p:sp>
          <p:nvSpPr>
            <p:cNvPr id="520" name="object 520"/>
            <p:cNvSpPr/>
            <p:nvPr/>
          </p:nvSpPr>
          <p:spPr>
            <a:xfrm>
              <a:off x="436697" y="8135000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26901" y="8130376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79">
                  <a:moveTo>
                    <a:pt x="9795" y="4624"/>
                  </a:moveTo>
                  <a:lnTo>
                    <a:pt x="0" y="104"/>
                  </a:lnTo>
                  <a:lnTo>
                    <a:pt x="690" y="0"/>
                  </a:lnTo>
                </a:path>
              </a:pathLst>
            </a:custGeom>
            <a:ln w="34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27592" y="8130271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0" y="104"/>
                  </a:moveTo>
                  <a:lnTo>
                    <a:pt x="691" y="0"/>
                  </a:lnTo>
                  <a:lnTo>
                    <a:pt x="7992" y="4105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35584" y="8134376"/>
              <a:ext cx="24130" cy="15240"/>
            </a:xfrm>
            <a:custGeom>
              <a:avLst/>
              <a:gdLst/>
              <a:ahLst/>
              <a:cxnLst/>
              <a:rect l="l" t="t" r="r" b="b"/>
              <a:pathLst>
                <a:path w="24129" h="15240">
                  <a:moveTo>
                    <a:pt x="0" y="0"/>
                  </a:moveTo>
                  <a:lnTo>
                    <a:pt x="4477" y="2541"/>
                  </a:lnTo>
                  <a:lnTo>
                    <a:pt x="8437" y="4940"/>
                  </a:lnTo>
                  <a:lnTo>
                    <a:pt x="14101" y="8590"/>
                  </a:lnTo>
                  <a:lnTo>
                    <a:pt x="23690" y="14889"/>
                  </a:lnTo>
                </a:path>
              </a:pathLst>
            </a:custGeom>
            <a:ln w="34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59275" y="8149266"/>
              <a:ext cx="41275" cy="30480"/>
            </a:xfrm>
            <a:custGeom>
              <a:avLst/>
              <a:gdLst/>
              <a:ahLst/>
              <a:cxnLst/>
              <a:rect l="l" t="t" r="r" b="b"/>
              <a:pathLst>
                <a:path w="41275" h="30479">
                  <a:moveTo>
                    <a:pt x="0" y="0"/>
                  </a:moveTo>
                  <a:lnTo>
                    <a:pt x="9863" y="6541"/>
                  </a:lnTo>
                  <a:lnTo>
                    <a:pt x="17448" y="11892"/>
                  </a:lnTo>
                  <a:lnTo>
                    <a:pt x="26622" y="18905"/>
                  </a:lnTo>
                  <a:lnTo>
                    <a:pt x="41253" y="30433"/>
                  </a:lnTo>
                </a:path>
              </a:pathLst>
            </a:custGeom>
            <a:ln w="339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00528" y="8179699"/>
              <a:ext cx="53340" cy="49530"/>
            </a:xfrm>
            <a:custGeom>
              <a:avLst/>
              <a:gdLst/>
              <a:ahLst/>
              <a:cxnLst/>
              <a:rect l="l" t="t" r="r" b="b"/>
              <a:pathLst>
                <a:path w="53340" h="49529">
                  <a:moveTo>
                    <a:pt x="0" y="0"/>
                  </a:moveTo>
                  <a:lnTo>
                    <a:pt x="14815" y="11817"/>
                  </a:lnTo>
                  <a:lnTo>
                    <a:pt x="25285" y="20855"/>
                  </a:lnTo>
                  <a:lnTo>
                    <a:pt x="36387" y="31702"/>
                  </a:lnTo>
                  <a:lnTo>
                    <a:pt x="53099" y="48948"/>
                  </a:lnTo>
                </a:path>
              </a:pathLst>
            </a:custGeom>
            <a:ln w="32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53628" y="8228647"/>
              <a:ext cx="53340" cy="66675"/>
            </a:xfrm>
            <a:custGeom>
              <a:avLst/>
              <a:gdLst/>
              <a:ahLst/>
              <a:cxnLst/>
              <a:rect l="l" t="t" r="r" b="b"/>
              <a:pathLst>
                <a:path w="53340" h="66675">
                  <a:moveTo>
                    <a:pt x="0" y="0"/>
                  </a:moveTo>
                  <a:lnTo>
                    <a:pt x="16708" y="17522"/>
                  </a:lnTo>
                  <a:lnTo>
                    <a:pt x="27789" y="30305"/>
                  </a:lnTo>
                  <a:lnTo>
                    <a:pt x="38202" y="44598"/>
                  </a:lnTo>
                  <a:lnTo>
                    <a:pt x="52907" y="66649"/>
                  </a:lnTo>
                </a:path>
              </a:pathLst>
            </a:custGeom>
            <a:ln w="311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06535" y="8295297"/>
              <a:ext cx="40005" cy="79375"/>
            </a:xfrm>
            <a:custGeom>
              <a:avLst/>
              <a:gdLst/>
              <a:ahLst/>
              <a:cxnLst/>
              <a:rect l="l" t="t" r="r" b="b"/>
              <a:pathLst>
                <a:path w="40004" h="79375">
                  <a:moveTo>
                    <a:pt x="0" y="0"/>
                  </a:moveTo>
                  <a:lnTo>
                    <a:pt x="14495" y="22245"/>
                  </a:lnTo>
                  <a:lnTo>
                    <a:pt x="23441" y="37896"/>
                  </a:lnTo>
                  <a:lnTo>
                    <a:pt x="30543" y="54366"/>
                  </a:lnTo>
                  <a:lnTo>
                    <a:pt x="39502" y="79068"/>
                  </a:lnTo>
                </a:path>
              </a:pathLst>
            </a:custGeom>
            <a:ln w="30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46037" y="8374365"/>
              <a:ext cx="15240" cy="83185"/>
            </a:xfrm>
            <a:custGeom>
              <a:avLst/>
              <a:gdLst/>
              <a:ahLst/>
              <a:cxnLst/>
              <a:rect l="l" t="t" r="r" b="b"/>
              <a:pathLst>
                <a:path w="15240" h="83184">
                  <a:moveTo>
                    <a:pt x="0" y="0"/>
                  </a:moveTo>
                  <a:lnTo>
                    <a:pt x="8576" y="24759"/>
                  </a:lnTo>
                  <a:lnTo>
                    <a:pt x="12999" y="41629"/>
                  </a:lnTo>
                  <a:lnTo>
                    <a:pt x="14675" y="58365"/>
                  </a:lnTo>
                  <a:lnTo>
                    <a:pt x="15013" y="82723"/>
                  </a:lnTo>
                </a:path>
              </a:pathLst>
            </a:custGeom>
            <a:ln w="29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647116" y="8457088"/>
              <a:ext cx="13970" cy="76835"/>
            </a:xfrm>
            <a:custGeom>
              <a:avLst/>
              <a:gdLst/>
              <a:ahLst/>
              <a:cxnLst/>
              <a:rect l="l" t="t" r="r" b="b"/>
              <a:pathLst>
                <a:path w="13970" h="76834">
                  <a:moveTo>
                    <a:pt x="13935" y="0"/>
                  </a:moveTo>
                  <a:lnTo>
                    <a:pt x="13821" y="24258"/>
                  </a:lnTo>
                  <a:lnTo>
                    <a:pt x="12331" y="40293"/>
                  </a:lnTo>
                  <a:lnTo>
                    <a:pt x="8159" y="55260"/>
                  </a:lnTo>
                  <a:lnTo>
                    <a:pt x="0" y="76313"/>
                  </a:lnTo>
                </a:path>
              </a:pathLst>
            </a:custGeom>
            <a:ln w="29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608674" y="8533402"/>
              <a:ext cx="38735" cy="62230"/>
            </a:xfrm>
            <a:custGeom>
              <a:avLst/>
              <a:gdLst/>
              <a:ahLst/>
              <a:cxnLst/>
              <a:rect l="l" t="t" r="r" b="b"/>
              <a:pathLst>
                <a:path w="38734" h="62229">
                  <a:moveTo>
                    <a:pt x="38441" y="0"/>
                  </a:moveTo>
                  <a:lnTo>
                    <a:pt x="29899" y="20828"/>
                  </a:lnTo>
                  <a:lnTo>
                    <a:pt x="23047" y="34227"/>
                  </a:lnTo>
                  <a:lnTo>
                    <a:pt x="14282" y="46003"/>
                  </a:lnTo>
                  <a:lnTo>
                    <a:pt x="0" y="61969"/>
                  </a:lnTo>
                </a:path>
              </a:pathLst>
            </a:custGeom>
            <a:ln w="30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56230" y="8595371"/>
              <a:ext cx="52705" cy="43815"/>
            </a:xfrm>
            <a:custGeom>
              <a:avLst/>
              <a:gdLst/>
              <a:ahLst/>
              <a:cxnLst/>
              <a:rect l="l" t="t" r="r" b="b"/>
              <a:pathLst>
                <a:path w="52704" h="43815">
                  <a:moveTo>
                    <a:pt x="52443" y="0"/>
                  </a:moveTo>
                  <a:lnTo>
                    <a:pt x="37942" y="15678"/>
                  </a:lnTo>
                  <a:lnTo>
                    <a:pt x="27646" y="25449"/>
                  </a:lnTo>
                  <a:lnTo>
                    <a:pt x="16637" y="33402"/>
                  </a:lnTo>
                  <a:lnTo>
                    <a:pt x="0" y="43629"/>
                  </a:lnTo>
                </a:path>
              </a:pathLst>
            </a:custGeom>
            <a:ln w="30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04772" y="8639001"/>
              <a:ext cx="52069" cy="25400"/>
            </a:xfrm>
            <a:custGeom>
              <a:avLst/>
              <a:gdLst/>
              <a:ahLst/>
              <a:cxnLst/>
              <a:rect l="l" t="t" r="r" b="b"/>
              <a:pathLst>
                <a:path w="52070" h="25400">
                  <a:moveTo>
                    <a:pt x="51458" y="0"/>
                  </a:moveTo>
                  <a:lnTo>
                    <a:pt x="34836" y="9932"/>
                  </a:lnTo>
                  <a:lnTo>
                    <a:pt x="23935" y="15826"/>
                  </a:lnTo>
                  <a:lnTo>
                    <a:pt x="13931" y="20006"/>
                  </a:lnTo>
                  <a:lnTo>
                    <a:pt x="0" y="24798"/>
                  </a:lnTo>
                </a:path>
              </a:pathLst>
            </a:custGeom>
            <a:ln w="30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3" name="object 53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90419" y="8255193"/>
            <a:ext cx="454339" cy="412981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514782" y="8434043"/>
            <a:ext cx="213127" cy="237916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780712" y="8298422"/>
            <a:ext cx="284126" cy="360977"/>
          </a:xfrm>
          <a:prstGeom prst="rect">
            <a:avLst/>
          </a:prstGeom>
        </p:spPr>
      </p:pic>
      <p:grpSp>
        <p:nvGrpSpPr>
          <p:cNvPr id="536" name="object 536"/>
          <p:cNvGrpSpPr/>
          <p:nvPr/>
        </p:nvGrpSpPr>
        <p:grpSpPr>
          <a:xfrm>
            <a:off x="2110144" y="8471050"/>
            <a:ext cx="55880" cy="180975"/>
            <a:chOff x="2110144" y="8471050"/>
            <a:chExt cx="55880" cy="180975"/>
          </a:xfrm>
        </p:grpSpPr>
        <p:sp>
          <p:nvSpPr>
            <p:cNvPr id="537" name="object 537"/>
            <p:cNvSpPr/>
            <p:nvPr/>
          </p:nvSpPr>
          <p:spPr>
            <a:xfrm>
              <a:off x="2134901" y="8488512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4">
                  <a:moveTo>
                    <a:pt x="7127" y="0"/>
                  </a:moveTo>
                  <a:lnTo>
                    <a:pt x="6152" y="0"/>
                  </a:lnTo>
                  <a:lnTo>
                    <a:pt x="5177" y="0"/>
                  </a:lnTo>
                </a:path>
                <a:path w="7619" h="1904">
                  <a:moveTo>
                    <a:pt x="5177" y="0"/>
                  </a:moveTo>
                  <a:lnTo>
                    <a:pt x="3228" y="0"/>
                  </a:lnTo>
                  <a:lnTo>
                    <a:pt x="0" y="172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129530" y="8490232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5371" y="0"/>
                  </a:moveTo>
                  <a:lnTo>
                    <a:pt x="2142" y="1720"/>
                  </a:lnTo>
                  <a:lnTo>
                    <a:pt x="0" y="7759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127387" y="849799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5">
                  <a:moveTo>
                    <a:pt x="2142" y="0"/>
                  </a:moveTo>
                  <a:lnTo>
                    <a:pt x="0" y="6039"/>
                  </a:lnTo>
                  <a:lnTo>
                    <a:pt x="714" y="17883"/>
                  </a:lnTo>
                </a:path>
              </a:pathLst>
            </a:custGeom>
            <a:ln w="34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128101" y="8515875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0"/>
                  </a:moveTo>
                  <a:lnTo>
                    <a:pt x="459" y="7106"/>
                  </a:lnTo>
                  <a:lnTo>
                    <a:pt x="998" y="12435"/>
                  </a:lnTo>
                  <a:lnTo>
                    <a:pt x="1962" y="18653"/>
                  </a:lnTo>
                  <a:lnTo>
                    <a:pt x="3699" y="28422"/>
                  </a:lnTo>
                </a:path>
              </a:pathLst>
            </a:custGeom>
            <a:ln w="34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2131800" y="8544297"/>
              <a:ext cx="17780" cy="90805"/>
            </a:xfrm>
            <a:custGeom>
              <a:avLst/>
              <a:gdLst/>
              <a:ahLst/>
              <a:cxnLst/>
              <a:rect l="l" t="t" r="r" b="b"/>
              <a:pathLst>
                <a:path w="17780" h="90804">
                  <a:moveTo>
                    <a:pt x="0" y="0"/>
                  </a:moveTo>
                  <a:lnTo>
                    <a:pt x="9394" y="47363"/>
                  </a:lnTo>
                  <a:lnTo>
                    <a:pt x="14365" y="72607"/>
                  </a:lnTo>
                  <a:lnTo>
                    <a:pt x="16568" y="84241"/>
                  </a:lnTo>
                  <a:lnTo>
                    <a:pt x="17658" y="90776"/>
                  </a:lnTo>
                </a:path>
              </a:pathLst>
            </a:custGeom>
            <a:ln w="32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2" name="object 542"/>
          <p:cNvGrpSpPr/>
          <p:nvPr/>
        </p:nvGrpSpPr>
        <p:grpSpPr>
          <a:xfrm>
            <a:off x="2151585" y="8332197"/>
            <a:ext cx="352425" cy="350520"/>
            <a:chOff x="2151585" y="8332197"/>
            <a:chExt cx="352425" cy="350520"/>
          </a:xfrm>
        </p:grpSpPr>
        <p:sp>
          <p:nvSpPr>
            <p:cNvPr id="543" name="object 543"/>
            <p:cNvSpPr/>
            <p:nvPr/>
          </p:nvSpPr>
          <p:spPr>
            <a:xfrm>
              <a:off x="2169048" y="838372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169048" y="8380633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5" h="3175">
                  <a:moveTo>
                    <a:pt x="0" y="3093"/>
                  </a:moveTo>
                  <a:lnTo>
                    <a:pt x="0" y="2634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169506" y="8374857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0" y="5775"/>
                  </a:moveTo>
                  <a:lnTo>
                    <a:pt x="458" y="3140"/>
                  </a:lnTo>
                  <a:lnTo>
                    <a:pt x="2175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171682" y="8370861"/>
              <a:ext cx="6350" cy="4445"/>
            </a:xfrm>
            <a:custGeom>
              <a:avLst/>
              <a:gdLst/>
              <a:ahLst/>
              <a:cxnLst/>
              <a:rect l="l" t="t" r="r" b="b"/>
              <a:pathLst>
                <a:path w="6350" h="4445">
                  <a:moveTo>
                    <a:pt x="0" y="3996"/>
                  </a:moveTo>
                  <a:lnTo>
                    <a:pt x="1717" y="854"/>
                  </a:lnTo>
                  <a:lnTo>
                    <a:pt x="5781" y="0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7" name="object 54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29249" y="8332197"/>
              <a:ext cx="274429" cy="350192"/>
            </a:xfrm>
            <a:prstGeom prst="rect">
              <a:avLst/>
            </a:prstGeom>
          </p:spPr>
        </p:pic>
      </p:grpSp>
      <p:pic>
        <p:nvPicPr>
          <p:cNvPr id="548" name="object 54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553321" y="8484666"/>
            <a:ext cx="191614" cy="211647"/>
          </a:xfrm>
          <a:prstGeom prst="rect">
            <a:avLst/>
          </a:prstGeom>
        </p:spPr>
      </p:pic>
      <p:pic>
        <p:nvPicPr>
          <p:cNvPr id="549" name="object 54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02482" y="8505576"/>
            <a:ext cx="175920" cy="191815"/>
          </a:xfrm>
          <a:prstGeom prst="rect">
            <a:avLst/>
          </a:prstGeom>
        </p:spPr>
      </p:pic>
      <p:pic>
        <p:nvPicPr>
          <p:cNvPr id="550" name="object 55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078425" y="8511169"/>
            <a:ext cx="230886" cy="173028"/>
          </a:xfrm>
          <a:prstGeom prst="rect">
            <a:avLst/>
          </a:prstGeom>
        </p:spPr>
      </p:pic>
      <p:pic>
        <p:nvPicPr>
          <p:cNvPr id="551" name="object 55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385465" y="8364554"/>
            <a:ext cx="89187" cy="368641"/>
          </a:xfrm>
          <a:prstGeom prst="rect">
            <a:avLst/>
          </a:prstGeom>
        </p:spPr>
      </p:pic>
      <p:grpSp>
        <p:nvGrpSpPr>
          <p:cNvPr id="552" name="object 552"/>
          <p:cNvGrpSpPr/>
          <p:nvPr/>
        </p:nvGrpSpPr>
        <p:grpSpPr>
          <a:xfrm>
            <a:off x="3930025" y="8339777"/>
            <a:ext cx="355600" cy="348615"/>
            <a:chOff x="3930025" y="8339777"/>
            <a:chExt cx="355600" cy="348615"/>
          </a:xfrm>
        </p:grpSpPr>
        <p:sp>
          <p:nvSpPr>
            <p:cNvPr id="553" name="object 553"/>
            <p:cNvSpPr/>
            <p:nvPr/>
          </p:nvSpPr>
          <p:spPr>
            <a:xfrm>
              <a:off x="4266742" y="846964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802" y="1605"/>
                  </a:moveTo>
                  <a:lnTo>
                    <a:pt x="401" y="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254265" y="8448840"/>
              <a:ext cx="12700" cy="20955"/>
            </a:xfrm>
            <a:custGeom>
              <a:avLst/>
              <a:gdLst/>
              <a:ahLst/>
              <a:cxnLst/>
              <a:rect l="l" t="t" r="r" b="b"/>
              <a:pathLst>
                <a:path w="12700" h="20954">
                  <a:moveTo>
                    <a:pt x="12476" y="20804"/>
                  </a:moveTo>
                  <a:lnTo>
                    <a:pt x="5548" y="9011"/>
                  </a:lnTo>
                  <a:lnTo>
                    <a:pt x="0" y="0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239483" y="8427634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39" h="21590">
                  <a:moveTo>
                    <a:pt x="14782" y="21206"/>
                  </a:moveTo>
                  <a:lnTo>
                    <a:pt x="11430" y="15806"/>
                  </a:lnTo>
                  <a:lnTo>
                    <a:pt x="8773" y="11797"/>
                  </a:lnTo>
                  <a:lnTo>
                    <a:pt x="5425" y="7191"/>
                  </a:lnTo>
                  <a:lnTo>
                    <a:pt x="0" y="0"/>
                  </a:lnTo>
                </a:path>
              </a:pathLst>
            </a:custGeom>
            <a:ln w="34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215618" y="8402465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864" y="25169"/>
                  </a:moveTo>
                  <a:lnTo>
                    <a:pt x="18297" y="17915"/>
                  </a:lnTo>
                  <a:lnTo>
                    <a:pt x="13956" y="12875"/>
                  </a:lnTo>
                  <a:lnTo>
                    <a:pt x="8602" y="7690"/>
                  </a:lnTo>
                  <a:lnTo>
                    <a:pt x="0" y="0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180290" y="8378565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29">
                  <a:moveTo>
                    <a:pt x="35328" y="23900"/>
                  </a:moveTo>
                  <a:lnTo>
                    <a:pt x="26546" y="16229"/>
                  </a:lnTo>
                  <a:lnTo>
                    <a:pt x="19938" y="11182"/>
                  </a:lnTo>
                  <a:lnTo>
                    <a:pt x="12194" y="6520"/>
                  </a:lnTo>
                  <a:lnTo>
                    <a:pt x="0" y="0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134201" y="8361404"/>
              <a:ext cx="46355" cy="17780"/>
            </a:xfrm>
            <a:custGeom>
              <a:avLst/>
              <a:gdLst/>
              <a:ahLst/>
              <a:cxnLst/>
              <a:rect l="l" t="t" r="r" b="b"/>
              <a:pathLst>
                <a:path w="46354" h="17779">
                  <a:moveTo>
                    <a:pt x="46088" y="17160"/>
                  </a:moveTo>
                  <a:lnTo>
                    <a:pt x="33726" y="10746"/>
                  </a:lnTo>
                  <a:lnTo>
                    <a:pt x="24804" y="6820"/>
                  </a:lnTo>
                  <a:lnTo>
                    <a:pt x="15003" y="3774"/>
                  </a:lnTo>
                  <a:lnTo>
                    <a:pt x="0" y="0"/>
                  </a:lnTo>
                </a:path>
              </a:pathLst>
            </a:custGeom>
            <a:ln w="32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081944" y="8355836"/>
              <a:ext cx="52705" cy="5715"/>
            </a:xfrm>
            <a:custGeom>
              <a:avLst/>
              <a:gdLst/>
              <a:ahLst/>
              <a:cxnLst/>
              <a:rect l="l" t="t" r="r" b="b"/>
              <a:pathLst>
                <a:path w="52704" h="5715">
                  <a:moveTo>
                    <a:pt x="52257" y="5568"/>
                  </a:moveTo>
                  <a:lnTo>
                    <a:pt x="37158" y="1985"/>
                  </a:lnTo>
                  <a:lnTo>
                    <a:pt x="26681" y="281"/>
                  </a:lnTo>
                  <a:lnTo>
                    <a:pt x="15928" y="0"/>
                  </a:lnTo>
                  <a:lnTo>
                    <a:pt x="0" y="681"/>
                  </a:lnTo>
                </a:path>
              </a:pathLst>
            </a:custGeom>
            <a:ln w="32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031712" y="8356517"/>
              <a:ext cx="50800" cy="10795"/>
            </a:xfrm>
            <a:custGeom>
              <a:avLst/>
              <a:gdLst/>
              <a:ahLst/>
              <a:cxnLst/>
              <a:rect l="l" t="t" r="r" b="b"/>
              <a:pathLst>
                <a:path w="50800" h="10795">
                  <a:moveTo>
                    <a:pt x="50231" y="0"/>
                  </a:moveTo>
                  <a:lnTo>
                    <a:pt x="34335" y="920"/>
                  </a:lnTo>
                  <a:lnTo>
                    <a:pt x="23803" y="2305"/>
                  </a:lnTo>
                  <a:lnTo>
                    <a:pt x="13928" y="5126"/>
                  </a:lnTo>
                  <a:lnTo>
                    <a:pt x="0" y="10353"/>
                  </a:lnTo>
                </a:path>
              </a:pathLst>
            </a:custGeom>
            <a:ln w="31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992325" y="8366871"/>
              <a:ext cx="40005" cy="24765"/>
            </a:xfrm>
            <a:custGeom>
              <a:avLst/>
              <a:gdLst/>
              <a:ahLst/>
              <a:cxnLst/>
              <a:rect l="l" t="t" r="r" b="b"/>
              <a:pathLst>
                <a:path w="40004" h="24765">
                  <a:moveTo>
                    <a:pt x="39387" y="0"/>
                  </a:moveTo>
                  <a:lnTo>
                    <a:pt x="25628" y="5442"/>
                  </a:lnTo>
                  <a:lnTo>
                    <a:pt x="16939" y="9775"/>
                  </a:lnTo>
                  <a:lnTo>
                    <a:pt x="9627" y="15262"/>
                  </a:lnTo>
                  <a:lnTo>
                    <a:pt x="0" y="24171"/>
                  </a:lnTo>
                </a:path>
              </a:pathLst>
            </a:custGeom>
            <a:ln w="31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970592" y="8391042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4">
                  <a:moveTo>
                    <a:pt x="21732" y="0"/>
                  </a:moveTo>
                  <a:lnTo>
                    <a:pt x="12380" y="9051"/>
                  </a:lnTo>
                  <a:lnTo>
                    <a:pt x="6999" y="15541"/>
                  </a:lnTo>
                  <a:lnTo>
                    <a:pt x="3551" y="22592"/>
                  </a:lnTo>
                  <a:lnTo>
                    <a:pt x="0" y="33329"/>
                  </a:lnTo>
                </a:path>
              </a:pathLst>
            </a:custGeom>
            <a:ln w="31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966296" y="8424372"/>
              <a:ext cx="4445" cy="36830"/>
            </a:xfrm>
            <a:custGeom>
              <a:avLst/>
              <a:gdLst/>
              <a:ahLst/>
              <a:cxnLst/>
              <a:rect l="l" t="t" r="r" b="b"/>
              <a:pathLst>
                <a:path w="4445" h="36829">
                  <a:moveTo>
                    <a:pt x="4296" y="0"/>
                  </a:moveTo>
                  <a:lnTo>
                    <a:pt x="1082" y="10786"/>
                  </a:lnTo>
                  <a:lnTo>
                    <a:pt x="0" y="18177"/>
                  </a:lnTo>
                  <a:lnTo>
                    <a:pt x="1038" y="25590"/>
                  </a:lnTo>
                  <a:lnTo>
                    <a:pt x="4189" y="36439"/>
                  </a:lnTo>
                </a:path>
              </a:pathLst>
            </a:custGeom>
            <a:ln w="32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970485" y="8460812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90">
                  <a:moveTo>
                    <a:pt x="0" y="0"/>
                  </a:moveTo>
                  <a:lnTo>
                    <a:pt x="3494" y="10813"/>
                  </a:lnTo>
                  <a:lnTo>
                    <a:pt x="6941" y="17972"/>
                  </a:lnTo>
                  <a:lnTo>
                    <a:pt x="12395" y="24676"/>
                  </a:lnTo>
                  <a:lnTo>
                    <a:pt x="21910" y="34125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992395" y="8494937"/>
              <a:ext cx="41275" cy="28575"/>
            </a:xfrm>
            <a:custGeom>
              <a:avLst/>
              <a:gdLst/>
              <a:ahLst/>
              <a:cxnLst/>
              <a:rect l="l" t="t" r="r" b="b"/>
              <a:pathLst>
                <a:path w="41275" h="28575">
                  <a:moveTo>
                    <a:pt x="0" y="0"/>
                  </a:moveTo>
                  <a:lnTo>
                    <a:pt x="9814" y="9353"/>
                  </a:lnTo>
                  <a:lnTo>
                    <a:pt x="17365" y="15391"/>
                  </a:lnTo>
                  <a:lnTo>
                    <a:pt x="26505" y="20745"/>
                  </a:lnTo>
                  <a:lnTo>
                    <a:pt x="41085" y="28043"/>
                  </a:lnTo>
                </a:path>
              </a:pathLst>
            </a:custGeom>
            <a:ln w="32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033480" y="8522980"/>
              <a:ext cx="54610" cy="20955"/>
            </a:xfrm>
            <a:custGeom>
              <a:avLst/>
              <a:gdLst/>
              <a:ahLst/>
              <a:cxnLst/>
              <a:rect l="l" t="t" r="r" b="b"/>
              <a:pathLst>
                <a:path w="54610" h="20954">
                  <a:moveTo>
                    <a:pt x="0" y="0"/>
                  </a:moveTo>
                  <a:lnTo>
                    <a:pt x="14783" y="7180"/>
                  </a:lnTo>
                  <a:lnTo>
                    <a:pt x="25346" y="11720"/>
                  </a:lnTo>
                  <a:lnTo>
                    <a:pt x="36760" y="15550"/>
                  </a:lnTo>
                  <a:lnTo>
                    <a:pt x="54098" y="20601"/>
                  </a:lnTo>
                </a:path>
              </a:pathLst>
            </a:custGeom>
            <a:ln w="32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087579" y="8543582"/>
              <a:ext cx="57785" cy="15240"/>
            </a:xfrm>
            <a:custGeom>
              <a:avLst/>
              <a:gdLst/>
              <a:ahLst/>
              <a:cxnLst/>
              <a:rect l="l" t="t" r="r" b="b"/>
              <a:pathLst>
                <a:path w="57785" h="15240">
                  <a:moveTo>
                    <a:pt x="0" y="0"/>
                  </a:moveTo>
                  <a:lnTo>
                    <a:pt x="17390" y="4962"/>
                  </a:lnTo>
                  <a:lnTo>
                    <a:pt x="29171" y="8169"/>
                  </a:lnTo>
                  <a:lnTo>
                    <a:pt x="40730" y="11021"/>
                  </a:lnTo>
                  <a:lnTo>
                    <a:pt x="57453" y="14915"/>
                  </a:lnTo>
                </a:path>
              </a:pathLst>
            </a:custGeom>
            <a:ln w="31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145032" y="8558497"/>
              <a:ext cx="49530" cy="13970"/>
            </a:xfrm>
            <a:custGeom>
              <a:avLst/>
              <a:gdLst/>
              <a:ahLst/>
              <a:cxnLst/>
              <a:rect l="l" t="t" r="r" b="b"/>
              <a:pathLst>
                <a:path w="49529" h="13970">
                  <a:moveTo>
                    <a:pt x="0" y="0"/>
                  </a:moveTo>
                  <a:lnTo>
                    <a:pt x="16590" y="3873"/>
                  </a:lnTo>
                  <a:lnTo>
                    <a:pt x="27221" y="6587"/>
                  </a:lnTo>
                  <a:lnTo>
                    <a:pt x="36483" y="9419"/>
                  </a:lnTo>
                  <a:lnTo>
                    <a:pt x="48967" y="13651"/>
                  </a:lnTo>
                </a:path>
              </a:pathLst>
            </a:custGeom>
            <a:ln w="31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194000" y="8572149"/>
              <a:ext cx="30480" cy="16510"/>
            </a:xfrm>
            <a:custGeom>
              <a:avLst/>
              <a:gdLst/>
              <a:ahLst/>
              <a:cxnLst/>
              <a:rect l="l" t="t" r="r" b="b"/>
              <a:pathLst>
                <a:path w="30479" h="16509">
                  <a:moveTo>
                    <a:pt x="0" y="0"/>
                  </a:moveTo>
                  <a:lnTo>
                    <a:pt x="12195" y="4273"/>
                  </a:lnTo>
                  <a:lnTo>
                    <a:pt x="19436" y="7401"/>
                  </a:lnTo>
                  <a:lnTo>
                    <a:pt x="24579" y="10917"/>
                  </a:lnTo>
                  <a:lnTo>
                    <a:pt x="30484" y="16353"/>
                  </a:lnTo>
                </a:path>
              </a:pathLst>
            </a:custGeom>
            <a:ln w="31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224484" y="8588502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0" y="0"/>
                  </a:moveTo>
                  <a:lnTo>
                    <a:pt x="9650" y="9209"/>
                  </a:lnTo>
                  <a:lnTo>
                    <a:pt x="5614" y="20525"/>
                  </a:lnTo>
                </a:path>
              </a:pathLst>
            </a:custGeom>
            <a:ln w="32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208624" y="8609028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21475" y="0"/>
                  </a:moveTo>
                  <a:lnTo>
                    <a:pt x="18869" y="6727"/>
                  </a:lnTo>
                  <a:lnTo>
                    <a:pt x="15763" y="11386"/>
                  </a:lnTo>
                  <a:lnTo>
                    <a:pt x="10145" y="16151"/>
                  </a:lnTo>
                  <a:lnTo>
                    <a:pt x="0" y="23198"/>
                  </a:lnTo>
                </a:path>
              </a:pathLst>
            </a:custGeom>
            <a:ln w="33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163562" y="8632226"/>
              <a:ext cx="45085" cy="22225"/>
            </a:xfrm>
            <a:custGeom>
              <a:avLst/>
              <a:gdLst/>
              <a:ahLst/>
              <a:cxnLst/>
              <a:rect l="l" t="t" r="r" b="b"/>
              <a:pathLst>
                <a:path w="45085" h="22225">
                  <a:moveTo>
                    <a:pt x="45062" y="0"/>
                  </a:moveTo>
                  <a:lnTo>
                    <a:pt x="34548" y="7023"/>
                  </a:lnTo>
                  <a:lnTo>
                    <a:pt x="26350" y="11626"/>
                  </a:lnTo>
                  <a:lnTo>
                    <a:pt x="16242" y="15843"/>
                  </a:lnTo>
                  <a:lnTo>
                    <a:pt x="0" y="21709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103929" y="8653936"/>
              <a:ext cx="59690" cy="15240"/>
            </a:xfrm>
            <a:custGeom>
              <a:avLst/>
              <a:gdLst/>
              <a:ahLst/>
              <a:cxnLst/>
              <a:rect l="l" t="t" r="r" b="b"/>
              <a:pathLst>
                <a:path w="59689" h="15240">
                  <a:moveTo>
                    <a:pt x="59632" y="0"/>
                  </a:moveTo>
                  <a:lnTo>
                    <a:pt x="43162" y="5756"/>
                  </a:lnTo>
                  <a:lnTo>
                    <a:pt x="31460" y="9208"/>
                  </a:lnTo>
                  <a:lnTo>
                    <a:pt x="18936" y="11734"/>
                  </a:lnTo>
                  <a:lnTo>
                    <a:pt x="0" y="14714"/>
                  </a:lnTo>
                </a:path>
              </a:pathLst>
            </a:custGeom>
            <a:ln w="323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042006" y="8668650"/>
              <a:ext cx="62230" cy="4445"/>
            </a:xfrm>
            <a:custGeom>
              <a:avLst/>
              <a:gdLst/>
              <a:ahLst/>
              <a:cxnLst/>
              <a:rect l="l" t="t" r="r" b="b"/>
              <a:pathLst>
                <a:path w="62229" h="4445">
                  <a:moveTo>
                    <a:pt x="61922" y="0"/>
                  </a:moveTo>
                  <a:lnTo>
                    <a:pt x="42950" y="2794"/>
                  </a:lnTo>
                  <a:lnTo>
                    <a:pt x="30176" y="4019"/>
                  </a:lnTo>
                  <a:lnTo>
                    <a:pt x="17794" y="3939"/>
                  </a:lnTo>
                  <a:lnTo>
                    <a:pt x="0" y="2817"/>
                  </a:lnTo>
                </a:path>
              </a:pathLst>
            </a:custGeom>
            <a:ln w="31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990062" y="8662752"/>
              <a:ext cx="52069" cy="8890"/>
            </a:xfrm>
            <a:custGeom>
              <a:avLst/>
              <a:gdLst/>
              <a:ahLst/>
              <a:cxnLst/>
              <a:rect l="l" t="t" r="r" b="b"/>
              <a:pathLst>
                <a:path w="52070" h="8890">
                  <a:moveTo>
                    <a:pt x="51944" y="8715"/>
                  </a:moveTo>
                  <a:lnTo>
                    <a:pt x="34305" y="7414"/>
                  </a:lnTo>
                  <a:lnTo>
                    <a:pt x="23015" y="6072"/>
                  </a:lnTo>
                  <a:lnTo>
                    <a:pt x="13203" y="3873"/>
                  </a:lnTo>
                  <a:lnTo>
                    <a:pt x="0" y="0"/>
                  </a:lnTo>
                </a:path>
              </a:pathLst>
            </a:custGeom>
            <a:ln w="31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957070" y="8647720"/>
              <a:ext cx="33020" cy="15240"/>
            </a:xfrm>
            <a:custGeom>
              <a:avLst/>
              <a:gdLst/>
              <a:ahLst/>
              <a:cxnLst/>
              <a:rect l="l" t="t" r="r" b="b"/>
              <a:pathLst>
                <a:path w="33020" h="15240">
                  <a:moveTo>
                    <a:pt x="32992" y="15032"/>
                  </a:moveTo>
                  <a:lnTo>
                    <a:pt x="20084" y="11060"/>
                  </a:lnTo>
                  <a:lnTo>
                    <a:pt x="12345" y="8170"/>
                  </a:lnTo>
                  <a:lnTo>
                    <a:pt x="6681" y="4953"/>
                  </a:lnTo>
                  <a:lnTo>
                    <a:pt x="0" y="0"/>
                  </a:lnTo>
                </a:path>
              </a:pathLst>
            </a:custGeom>
            <a:ln w="31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946107" y="8631284"/>
              <a:ext cx="11430" cy="16510"/>
            </a:xfrm>
            <a:custGeom>
              <a:avLst/>
              <a:gdLst/>
              <a:ahLst/>
              <a:cxnLst/>
              <a:rect l="l" t="t" r="r" b="b"/>
              <a:pathLst>
                <a:path w="11429" h="16509">
                  <a:moveTo>
                    <a:pt x="10962" y="16436"/>
                  </a:moveTo>
                  <a:lnTo>
                    <a:pt x="0" y="8046"/>
                  </a:lnTo>
                  <a:lnTo>
                    <a:pt x="3519" y="0"/>
                  </a:lnTo>
                </a:path>
              </a:pathLst>
            </a:custGeom>
            <a:ln w="32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949627" y="8615427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5" h="15875">
                  <a:moveTo>
                    <a:pt x="0" y="15856"/>
                  </a:moveTo>
                  <a:lnTo>
                    <a:pt x="2342" y="11081"/>
                  </a:lnTo>
                  <a:lnTo>
                    <a:pt x="5542" y="7838"/>
                  </a:lnTo>
                  <a:lnTo>
                    <a:pt x="11774" y="4640"/>
                  </a:lnTo>
                  <a:lnTo>
                    <a:pt x="23217" y="0"/>
                  </a:lnTo>
                </a:path>
              </a:pathLst>
            </a:custGeom>
            <a:ln w="33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9" name="object 579"/>
          <p:cNvGrpSpPr/>
          <p:nvPr/>
        </p:nvGrpSpPr>
        <p:grpSpPr>
          <a:xfrm>
            <a:off x="4368390" y="8318816"/>
            <a:ext cx="74930" cy="366395"/>
            <a:chOff x="4368390" y="8318816"/>
            <a:chExt cx="74930" cy="366395"/>
          </a:xfrm>
        </p:grpSpPr>
        <p:sp>
          <p:nvSpPr>
            <p:cNvPr id="580" name="object 580"/>
            <p:cNvSpPr/>
            <p:nvPr/>
          </p:nvSpPr>
          <p:spPr>
            <a:xfrm>
              <a:off x="4413670" y="837611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-17462" y="1032"/>
                  </a:moveTo>
                  <a:lnTo>
                    <a:pt x="17691" y="1032"/>
                  </a:lnTo>
                </a:path>
              </a:pathLst>
            </a:custGeom>
            <a:ln w="36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411206" y="8367929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2463" y="8187"/>
                  </a:moveTo>
                  <a:lnTo>
                    <a:pt x="2234" y="612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404941" y="8354404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6265" y="13524"/>
                  </a:moveTo>
                  <a:lnTo>
                    <a:pt x="4030" y="7401"/>
                  </a:lnTo>
                  <a:lnTo>
                    <a:pt x="0" y="0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396549" y="8341387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89" h="13334">
                  <a:moveTo>
                    <a:pt x="8391" y="13017"/>
                  </a:moveTo>
                  <a:lnTo>
                    <a:pt x="4360" y="5614"/>
                  </a:lnTo>
                  <a:lnTo>
                    <a:pt x="0" y="0"/>
                  </a:lnTo>
                </a:path>
              </a:pathLst>
            </a:custGeom>
            <a:ln w="34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388865" y="8335773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5">
                  <a:moveTo>
                    <a:pt x="7684" y="5614"/>
                  </a:moveTo>
                  <a:lnTo>
                    <a:pt x="3323" y="0"/>
                  </a:lnTo>
                  <a:lnTo>
                    <a:pt x="0" y="1327"/>
                  </a:lnTo>
                </a:path>
              </a:pathLst>
            </a:custGeom>
            <a:ln w="33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385541" y="8337100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4">
                  <a:moveTo>
                    <a:pt x="3323" y="0"/>
                  </a:moveTo>
                  <a:lnTo>
                    <a:pt x="0" y="1327"/>
                  </a:lnTo>
                  <a:lnTo>
                    <a:pt x="96" y="12717"/>
                  </a:lnTo>
                </a:path>
              </a:pathLst>
            </a:custGeom>
            <a:ln w="34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385638" y="8349817"/>
              <a:ext cx="3810" cy="33655"/>
            </a:xfrm>
            <a:custGeom>
              <a:avLst/>
              <a:gdLst/>
              <a:ahLst/>
              <a:cxnLst/>
              <a:rect l="l" t="t" r="r" b="b"/>
              <a:pathLst>
                <a:path w="3810" h="33654">
                  <a:moveTo>
                    <a:pt x="0" y="0"/>
                  </a:moveTo>
                  <a:lnTo>
                    <a:pt x="113" y="6931"/>
                  </a:lnTo>
                  <a:lnTo>
                    <a:pt x="542" y="12736"/>
                  </a:lnTo>
                  <a:lnTo>
                    <a:pt x="1642" y="20560"/>
                  </a:lnTo>
                  <a:lnTo>
                    <a:pt x="3764" y="33549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389402" y="8383366"/>
              <a:ext cx="19685" cy="121285"/>
            </a:xfrm>
            <a:custGeom>
              <a:avLst/>
              <a:gdLst/>
              <a:ahLst/>
              <a:cxnLst/>
              <a:rect l="l" t="t" r="r" b="b"/>
              <a:pathLst>
                <a:path w="19685" h="121284">
                  <a:moveTo>
                    <a:pt x="0" y="0"/>
                  </a:moveTo>
                  <a:lnTo>
                    <a:pt x="8344" y="49816"/>
                  </a:lnTo>
                  <a:lnTo>
                    <a:pt x="13141" y="79055"/>
                  </a:lnTo>
                  <a:lnTo>
                    <a:pt x="16205" y="99088"/>
                  </a:lnTo>
                  <a:lnTo>
                    <a:pt x="19351" y="121285"/>
                  </a:lnTo>
                </a:path>
              </a:pathLst>
            </a:custGeom>
            <a:ln w="32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408754" y="8504651"/>
              <a:ext cx="9525" cy="69215"/>
            </a:xfrm>
            <a:custGeom>
              <a:avLst/>
              <a:gdLst/>
              <a:ahLst/>
              <a:cxnLst/>
              <a:rect l="l" t="t" r="r" b="b"/>
              <a:pathLst>
                <a:path w="9525" h="69215">
                  <a:moveTo>
                    <a:pt x="0" y="0"/>
                  </a:moveTo>
                  <a:lnTo>
                    <a:pt x="2985" y="21375"/>
                  </a:lnTo>
                  <a:lnTo>
                    <a:pt x="4929" y="35659"/>
                  </a:lnTo>
                  <a:lnTo>
                    <a:pt x="6686" y="49292"/>
                  </a:lnTo>
                  <a:lnTo>
                    <a:pt x="9109" y="68718"/>
                  </a:lnTo>
                </a:path>
              </a:pathLst>
            </a:custGeom>
            <a:ln w="31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417864" y="8573370"/>
              <a:ext cx="6350" cy="55244"/>
            </a:xfrm>
            <a:custGeom>
              <a:avLst/>
              <a:gdLst/>
              <a:ahLst/>
              <a:cxnLst/>
              <a:rect l="l" t="t" r="r" b="b"/>
              <a:pathLst>
                <a:path w="6350" h="55245">
                  <a:moveTo>
                    <a:pt x="0" y="0"/>
                  </a:moveTo>
                  <a:lnTo>
                    <a:pt x="2379" y="19207"/>
                  </a:lnTo>
                  <a:lnTo>
                    <a:pt x="3831" y="31313"/>
                  </a:lnTo>
                  <a:lnTo>
                    <a:pt x="4948" y="41450"/>
                  </a:lnTo>
                  <a:lnTo>
                    <a:pt x="6321" y="54752"/>
                  </a:lnTo>
                </a:path>
              </a:pathLst>
            </a:custGeom>
            <a:ln w="30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424185" y="8628122"/>
              <a:ext cx="3175" cy="31750"/>
            </a:xfrm>
            <a:custGeom>
              <a:avLst/>
              <a:gdLst/>
              <a:ahLst/>
              <a:cxnLst/>
              <a:rect l="l" t="t" r="r" b="b"/>
              <a:pathLst>
                <a:path w="3175" h="31750">
                  <a:moveTo>
                    <a:pt x="0" y="0"/>
                  </a:moveTo>
                  <a:lnTo>
                    <a:pt x="1315" y="12936"/>
                  </a:lnTo>
                  <a:lnTo>
                    <a:pt x="2028" y="20516"/>
                  </a:lnTo>
                  <a:lnTo>
                    <a:pt x="2383" y="25681"/>
                  </a:lnTo>
                  <a:lnTo>
                    <a:pt x="2627" y="31373"/>
                  </a:lnTo>
                </a:path>
              </a:pathLst>
            </a:custGeom>
            <a:ln w="30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426147" y="8659495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665" y="0"/>
                  </a:moveTo>
                  <a:lnTo>
                    <a:pt x="1026" y="9246"/>
                  </a:lnTo>
                  <a:lnTo>
                    <a:pt x="0" y="7666"/>
                  </a:lnTo>
                </a:path>
              </a:pathLst>
            </a:custGeom>
            <a:ln w="32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2" name="object 592"/>
          <p:cNvGrpSpPr/>
          <p:nvPr/>
        </p:nvGrpSpPr>
        <p:grpSpPr>
          <a:xfrm>
            <a:off x="4246891" y="8457700"/>
            <a:ext cx="394335" cy="212090"/>
            <a:chOff x="4246891" y="8457700"/>
            <a:chExt cx="394335" cy="212090"/>
          </a:xfrm>
        </p:grpSpPr>
        <p:sp>
          <p:nvSpPr>
            <p:cNvPr id="593" name="object 593"/>
            <p:cNvSpPr/>
            <p:nvPr/>
          </p:nvSpPr>
          <p:spPr>
            <a:xfrm>
              <a:off x="4296055" y="8533953"/>
              <a:ext cx="6985" cy="635"/>
            </a:xfrm>
            <a:custGeom>
              <a:avLst/>
              <a:gdLst/>
              <a:ahLst/>
              <a:cxnLst/>
              <a:rect l="l" t="t" r="r" b="b"/>
              <a:pathLst>
                <a:path w="6985" h="634">
                  <a:moveTo>
                    <a:pt x="-17462" y="171"/>
                  </a:moveTo>
                  <a:lnTo>
                    <a:pt x="24227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280527" y="8531804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40">
                  <a:moveTo>
                    <a:pt x="15528" y="2148"/>
                  </a:moveTo>
                  <a:lnTo>
                    <a:pt x="8763" y="180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267790" y="8526569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5">
                  <a:moveTo>
                    <a:pt x="12736" y="5235"/>
                  </a:moveTo>
                  <a:lnTo>
                    <a:pt x="3973" y="3431"/>
                  </a:lnTo>
                  <a:lnTo>
                    <a:pt x="0" y="0"/>
                  </a:lnTo>
                </a:path>
              </a:pathLst>
            </a:custGeom>
            <a:ln w="34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263817" y="8518597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20" h="8254">
                  <a:moveTo>
                    <a:pt x="3973" y="7972"/>
                  </a:moveTo>
                  <a:lnTo>
                    <a:pt x="0" y="4540"/>
                  </a:lnTo>
                  <a:lnTo>
                    <a:pt x="7442" y="0"/>
                  </a:lnTo>
                </a:path>
              </a:pathLst>
            </a:custGeom>
            <a:ln w="33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271259" y="8508804"/>
              <a:ext cx="31115" cy="10160"/>
            </a:xfrm>
            <a:custGeom>
              <a:avLst/>
              <a:gdLst/>
              <a:ahLst/>
              <a:cxnLst/>
              <a:rect l="l" t="t" r="r" b="b"/>
              <a:pathLst>
                <a:path w="31114" h="10159">
                  <a:moveTo>
                    <a:pt x="0" y="9792"/>
                  </a:moveTo>
                  <a:lnTo>
                    <a:pt x="4669" y="7085"/>
                  </a:lnTo>
                  <a:lnTo>
                    <a:pt x="9448" y="5163"/>
                  </a:lnTo>
                  <a:lnTo>
                    <a:pt x="17234" y="3107"/>
                  </a:lnTo>
                  <a:lnTo>
                    <a:pt x="30929" y="0"/>
                  </a:lnTo>
                </a:path>
              </a:pathLst>
            </a:custGeom>
            <a:ln w="34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302189" y="8497562"/>
              <a:ext cx="61594" cy="11430"/>
            </a:xfrm>
            <a:custGeom>
              <a:avLst/>
              <a:gdLst/>
              <a:ahLst/>
              <a:cxnLst/>
              <a:rect l="l" t="t" r="r" b="b"/>
              <a:pathLst>
                <a:path w="61595" h="11429">
                  <a:moveTo>
                    <a:pt x="0" y="11242"/>
                  </a:moveTo>
                  <a:lnTo>
                    <a:pt x="14164" y="8112"/>
                  </a:lnTo>
                  <a:lnTo>
                    <a:pt x="25241" y="5897"/>
                  </a:lnTo>
                  <a:lnTo>
                    <a:pt x="38948" y="3544"/>
                  </a:lnTo>
                  <a:lnTo>
                    <a:pt x="61006" y="0"/>
                  </a:lnTo>
                </a:path>
              </a:pathLst>
            </a:custGeom>
            <a:ln w="33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363196" y="8486320"/>
              <a:ext cx="79375" cy="11430"/>
            </a:xfrm>
            <a:custGeom>
              <a:avLst/>
              <a:gdLst/>
              <a:ahLst/>
              <a:cxnLst/>
              <a:rect l="l" t="t" r="r" b="b"/>
              <a:pathLst>
                <a:path w="79375" h="11429">
                  <a:moveTo>
                    <a:pt x="0" y="11241"/>
                  </a:moveTo>
                  <a:lnTo>
                    <a:pt x="22342" y="7696"/>
                  </a:lnTo>
                  <a:lnTo>
                    <a:pt x="38039" y="5344"/>
                  </a:lnTo>
                  <a:lnTo>
                    <a:pt x="54518" y="3130"/>
                  </a:lnTo>
                  <a:lnTo>
                    <a:pt x="79203" y="0"/>
                  </a:lnTo>
                </a:path>
              </a:pathLst>
            </a:custGeom>
            <a:ln w="32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442399" y="8477712"/>
              <a:ext cx="75565" cy="8890"/>
            </a:xfrm>
            <a:custGeom>
              <a:avLst/>
              <a:gdLst/>
              <a:ahLst/>
              <a:cxnLst/>
              <a:rect l="l" t="t" r="r" b="b"/>
              <a:pathLst>
                <a:path w="75564" h="8890">
                  <a:moveTo>
                    <a:pt x="0" y="8608"/>
                  </a:moveTo>
                  <a:lnTo>
                    <a:pt x="24619" y="5519"/>
                  </a:lnTo>
                  <a:lnTo>
                    <a:pt x="40636" y="3593"/>
                  </a:lnTo>
                  <a:lnTo>
                    <a:pt x="55082" y="2022"/>
                  </a:lnTo>
                  <a:lnTo>
                    <a:pt x="74986" y="0"/>
                  </a:lnTo>
                </a:path>
              </a:pathLst>
            </a:custGeom>
            <a:ln w="303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517386" y="8473755"/>
              <a:ext cx="51435" cy="4445"/>
            </a:xfrm>
            <a:custGeom>
              <a:avLst/>
              <a:gdLst/>
              <a:ahLst/>
              <a:cxnLst/>
              <a:rect l="l" t="t" r="r" b="b"/>
              <a:pathLst>
                <a:path w="51435" h="4445">
                  <a:moveTo>
                    <a:pt x="0" y="3957"/>
                  </a:moveTo>
                  <a:lnTo>
                    <a:pt x="19532" y="2007"/>
                  </a:lnTo>
                  <a:lnTo>
                    <a:pt x="31381" y="945"/>
                  </a:lnTo>
                  <a:lnTo>
                    <a:pt x="40351" y="399"/>
                  </a:lnTo>
                  <a:lnTo>
                    <a:pt x="51244" y="0"/>
                  </a:lnTo>
                </a:path>
              </a:pathLst>
            </a:custGeom>
            <a:ln w="29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568631" y="8473154"/>
              <a:ext cx="18415" cy="3175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600"/>
                  </a:moveTo>
                  <a:lnTo>
                    <a:pt x="17942" y="0"/>
                  </a:lnTo>
                  <a:lnTo>
                    <a:pt x="17254" y="2933"/>
                  </a:lnTo>
                </a:path>
              </a:pathLst>
            </a:custGeom>
            <a:ln w="309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569885" y="8476087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10" h="10159">
                  <a:moveTo>
                    <a:pt x="16000" y="0"/>
                  </a:moveTo>
                  <a:lnTo>
                    <a:pt x="15311" y="2933"/>
                  </a:lnTo>
                  <a:lnTo>
                    <a:pt x="0" y="9666"/>
                  </a:lnTo>
                </a:path>
              </a:pathLst>
            </a:custGeom>
            <a:ln w="32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532572" y="8485754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79">
                  <a:moveTo>
                    <a:pt x="37313" y="0"/>
                  </a:moveTo>
                  <a:lnTo>
                    <a:pt x="28117" y="4059"/>
                  </a:lnTo>
                  <a:lnTo>
                    <a:pt x="21165" y="7224"/>
                  </a:lnTo>
                  <a:lnTo>
                    <a:pt x="12959" y="11126"/>
                  </a:lnTo>
                  <a:lnTo>
                    <a:pt x="0" y="17396"/>
                  </a:lnTo>
                </a:path>
              </a:pathLst>
            </a:custGeom>
            <a:ln w="34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490236" y="8503150"/>
              <a:ext cx="42545" cy="24765"/>
            </a:xfrm>
            <a:custGeom>
              <a:avLst/>
              <a:gdLst/>
              <a:ahLst/>
              <a:cxnLst/>
              <a:rect l="l" t="t" r="r" b="b"/>
              <a:pathLst>
                <a:path w="42545" h="24765">
                  <a:moveTo>
                    <a:pt x="42335" y="0"/>
                  </a:moveTo>
                  <a:lnTo>
                    <a:pt x="29298" y="6377"/>
                  </a:lnTo>
                  <a:lnTo>
                    <a:pt x="20542" y="11029"/>
                  </a:lnTo>
                  <a:lnTo>
                    <a:pt x="12099" y="16227"/>
                  </a:lnTo>
                  <a:lnTo>
                    <a:pt x="0" y="24245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456698" y="8527396"/>
              <a:ext cx="33655" cy="28575"/>
            </a:xfrm>
            <a:custGeom>
              <a:avLst/>
              <a:gdLst/>
              <a:ahLst/>
              <a:cxnLst/>
              <a:rect l="l" t="t" r="r" b="b"/>
              <a:pathLst>
                <a:path w="33654" h="28575">
                  <a:moveTo>
                    <a:pt x="33538" y="0"/>
                  </a:moveTo>
                  <a:lnTo>
                    <a:pt x="21576" y="8079"/>
                  </a:lnTo>
                  <a:lnTo>
                    <a:pt x="14095" y="13707"/>
                  </a:lnTo>
                  <a:lnTo>
                    <a:pt x="7951" y="19524"/>
                  </a:lnTo>
                  <a:lnTo>
                    <a:pt x="0" y="28171"/>
                  </a:lnTo>
                </a:path>
              </a:pathLst>
            </a:custGeom>
            <a:ln w="31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441113" y="8555568"/>
              <a:ext cx="15875" cy="27305"/>
            </a:xfrm>
            <a:custGeom>
              <a:avLst/>
              <a:gdLst/>
              <a:ahLst/>
              <a:cxnLst/>
              <a:rect l="l" t="t" r="r" b="b"/>
              <a:pathLst>
                <a:path w="15875" h="27304">
                  <a:moveTo>
                    <a:pt x="15584" y="0"/>
                  </a:moveTo>
                  <a:lnTo>
                    <a:pt x="7914" y="8629"/>
                  </a:lnTo>
                  <a:lnTo>
                    <a:pt x="3733" y="14317"/>
                  </a:lnTo>
                  <a:lnTo>
                    <a:pt x="1582" y="19596"/>
                  </a:lnTo>
                  <a:lnTo>
                    <a:pt x="0" y="26997"/>
                  </a:lnTo>
                </a:path>
              </a:pathLst>
            </a:custGeom>
            <a:ln w="31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438732" y="8582566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2380" y="0"/>
                  </a:moveTo>
                  <a:lnTo>
                    <a:pt x="0" y="12406"/>
                  </a:lnTo>
                  <a:lnTo>
                    <a:pt x="9114" y="20280"/>
                  </a:lnTo>
                </a:path>
              </a:pathLst>
            </a:custGeom>
            <a:ln w="32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447847" y="8602847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39" h="9525">
                  <a:moveTo>
                    <a:pt x="0" y="0"/>
                  </a:moveTo>
                  <a:lnTo>
                    <a:pt x="5555" y="4568"/>
                  </a:lnTo>
                  <a:lnTo>
                    <a:pt x="10259" y="7018"/>
                  </a:lnTo>
                  <a:lnTo>
                    <a:pt x="16680" y="8184"/>
                  </a:lnTo>
                  <a:lnTo>
                    <a:pt x="27385" y="8900"/>
                  </a:lnTo>
                </a:path>
              </a:pathLst>
            </a:custGeom>
            <a:ln w="33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475233" y="8606851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5">
                  <a:moveTo>
                    <a:pt x="0" y="4895"/>
                  </a:moveTo>
                  <a:lnTo>
                    <a:pt x="10893" y="5396"/>
                  </a:lnTo>
                  <a:lnTo>
                    <a:pt x="18632" y="5052"/>
                  </a:lnTo>
                  <a:lnTo>
                    <a:pt x="26914" y="3407"/>
                  </a:lnTo>
                  <a:lnTo>
                    <a:pt x="39435" y="0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514669" y="8589787"/>
              <a:ext cx="40005" cy="17145"/>
            </a:xfrm>
            <a:custGeom>
              <a:avLst/>
              <a:gdLst/>
              <a:ahLst/>
              <a:cxnLst/>
              <a:rect l="l" t="t" r="r" b="b"/>
              <a:pathLst>
                <a:path w="40004" h="17145">
                  <a:moveTo>
                    <a:pt x="0" y="17064"/>
                  </a:moveTo>
                  <a:lnTo>
                    <a:pt x="12520" y="13467"/>
                  </a:lnTo>
                  <a:lnTo>
                    <a:pt x="20798" y="10490"/>
                  </a:lnTo>
                  <a:lnTo>
                    <a:pt x="28527" y="6534"/>
                  </a:lnTo>
                  <a:lnTo>
                    <a:pt x="39402" y="0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554071" y="8564937"/>
              <a:ext cx="29845" cy="25400"/>
            </a:xfrm>
            <a:custGeom>
              <a:avLst/>
              <a:gdLst/>
              <a:ahLst/>
              <a:cxnLst/>
              <a:rect l="l" t="t" r="r" b="b"/>
              <a:pathLst>
                <a:path w="29845" h="25400">
                  <a:moveTo>
                    <a:pt x="0" y="24850"/>
                  </a:moveTo>
                  <a:lnTo>
                    <a:pt x="10716" y="18193"/>
                  </a:lnTo>
                  <a:lnTo>
                    <a:pt x="17340" y="13386"/>
                  </a:lnTo>
                  <a:lnTo>
                    <a:pt x="22617" y="8098"/>
                  </a:lnTo>
                  <a:lnTo>
                    <a:pt x="29293" y="0"/>
                  </a:lnTo>
                </a:path>
              </a:pathLst>
            </a:custGeom>
            <a:ln w="32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583365" y="8537435"/>
              <a:ext cx="14604" cy="27940"/>
            </a:xfrm>
            <a:custGeom>
              <a:avLst/>
              <a:gdLst/>
              <a:ahLst/>
              <a:cxnLst/>
              <a:rect l="l" t="t" r="r" b="b"/>
              <a:pathLst>
                <a:path w="14604" h="27940">
                  <a:moveTo>
                    <a:pt x="0" y="27501"/>
                  </a:moveTo>
                  <a:lnTo>
                    <a:pt x="6446" y="19361"/>
                  </a:lnTo>
                  <a:lnTo>
                    <a:pt x="10111" y="13783"/>
                  </a:lnTo>
                  <a:lnTo>
                    <a:pt x="12358" y="8189"/>
                  </a:lnTo>
                  <a:lnTo>
                    <a:pt x="14553" y="0"/>
                  </a:lnTo>
                </a:path>
              </a:pathLst>
            </a:custGeom>
            <a:ln w="32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597918" y="8512865"/>
              <a:ext cx="3810" cy="24765"/>
            </a:xfrm>
            <a:custGeom>
              <a:avLst/>
              <a:gdLst/>
              <a:ahLst/>
              <a:cxnLst/>
              <a:rect l="l" t="t" r="r" b="b"/>
              <a:pathLst>
                <a:path w="3810" h="24765">
                  <a:moveTo>
                    <a:pt x="0" y="24570"/>
                  </a:moveTo>
                  <a:lnTo>
                    <a:pt x="3497" y="10775"/>
                  </a:lnTo>
                  <a:lnTo>
                    <a:pt x="1655" y="0"/>
                  </a:lnTo>
                </a:path>
              </a:pathLst>
            </a:custGeom>
            <a:ln w="32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593516" y="8496038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6058" y="16826"/>
                  </a:moveTo>
                  <a:lnTo>
                    <a:pt x="4216" y="6051"/>
                  </a:lnTo>
                  <a:lnTo>
                    <a:pt x="0" y="0"/>
                  </a:lnTo>
                </a:path>
              </a:pathLst>
            </a:custGeom>
            <a:ln w="332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586671" y="848998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6844" y="6050"/>
                  </a:moveTo>
                  <a:lnTo>
                    <a:pt x="2628" y="0"/>
                  </a:lnTo>
                  <a:lnTo>
                    <a:pt x="0" y="1720"/>
                  </a:lnTo>
                </a:path>
              </a:pathLst>
            </a:custGeom>
            <a:ln w="33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584042" y="8491708"/>
              <a:ext cx="3175" cy="13335"/>
            </a:xfrm>
            <a:custGeom>
              <a:avLst/>
              <a:gdLst/>
              <a:ahLst/>
              <a:cxnLst/>
              <a:rect l="l" t="t" r="r" b="b"/>
              <a:pathLst>
                <a:path w="3175" h="13334">
                  <a:moveTo>
                    <a:pt x="2628" y="0"/>
                  </a:moveTo>
                  <a:lnTo>
                    <a:pt x="0" y="1721"/>
                  </a:lnTo>
                  <a:lnTo>
                    <a:pt x="768" y="12810"/>
                  </a:lnTo>
                </a:path>
              </a:pathLst>
            </a:custGeom>
            <a:ln w="34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584810" y="8504518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79">
                  <a:moveTo>
                    <a:pt x="0" y="0"/>
                  </a:moveTo>
                  <a:lnTo>
                    <a:pt x="508" y="6710"/>
                  </a:lnTo>
                  <a:lnTo>
                    <a:pt x="1186" y="12098"/>
                  </a:lnTo>
                  <a:lnTo>
                    <a:pt x="2494" y="18999"/>
                  </a:lnTo>
                  <a:lnTo>
                    <a:pt x="4888" y="30249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589699" y="8534767"/>
              <a:ext cx="10795" cy="42545"/>
            </a:xfrm>
            <a:custGeom>
              <a:avLst/>
              <a:gdLst/>
              <a:ahLst/>
              <a:cxnLst/>
              <a:rect l="l" t="t" r="r" b="b"/>
              <a:pathLst>
                <a:path w="10795" h="42545">
                  <a:moveTo>
                    <a:pt x="0" y="0"/>
                  </a:moveTo>
                  <a:lnTo>
                    <a:pt x="2477" y="11436"/>
                  </a:lnTo>
                  <a:lnTo>
                    <a:pt x="4366" y="19642"/>
                  </a:lnTo>
                  <a:lnTo>
                    <a:pt x="6622" y="28571"/>
                  </a:lnTo>
                  <a:lnTo>
                    <a:pt x="10203" y="42178"/>
                  </a:lnTo>
                </a:path>
              </a:pathLst>
            </a:custGeom>
            <a:ln w="33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599903" y="8576946"/>
              <a:ext cx="12700" cy="43815"/>
            </a:xfrm>
            <a:custGeom>
              <a:avLst/>
              <a:gdLst/>
              <a:ahLst/>
              <a:cxnLst/>
              <a:rect l="l" t="t" r="r" b="b"/>
              <a:pathLst>
                <a:path w="12700" h="43815">
                  <a:moveTo>
                    <a:pt x="0" y="0"/>
                  </a:moveTo>
                  <a:lnTo>
                    <a:pt x="3615" y="13628"/>
                  </a:lnTo>
                  <a:lnTo>
                    <a:pt x="6113" y="22705"/>
                  </a:lnTo>
                  <a:lnTo>
                    <a:pt x="8659" y="31314"/>
                  </a:lnTo>
                  <a:lnTo>
                    <a:pt x="12416" y="43535"/>
                  </a:lnTo>
                </a:path>
              </a:pathLst>
            </a:custGeom>
            <a:ln w="32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612319" y="8620481"/>
              <a:ext cx="12700" cy="33655"/>
            </a:xfrm>
            <a:custGeom>
              <a:avLst/>
              <a:gdLst/>
              <a:ahLst/>
              <a:cxnLst/>
              <a:rect l="l" t="t" r="r" b="b"/>
              <a:pathLst>
                <a:path w="12700" h="33654">
                  <a:moveTo>
                    <a:pt x="0" y="0"/>
                  </a:moveTo>
                  <a:lnTo>
                    <a:pt x="3758" y="12058"/>
                  </a:lnTo>
                  <a:lnTo>
                    <a:pt x="6310" y="19531"/>
                  </a:lnTo>
                  <a:lnTo>
                    <a:pt x="8827" y="25528"/>
                  </a:lnTo>
                  <a:lnTo>
                    <a:pt x="12477" y="33157"/>
                  </a:lnTo>
                </a:path>
              </a:pathLst>
            </a:custGeom>
            <a:ln w="32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2" name="object 622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718530" y="8333942"/>
            <a:ext cx="285261" cy="328954"/>
          </a:xfrm>
          <a:prstGeom prst="rect">
            <a:avLst/>
          </a:prstGeom>
        </p:spPr>
      </p:pic>
      <p:pic>
        <p:nvPicPr>
          <p:cNvPr id="623" name="object 62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177201" y="8469470"/>
            <a:ext cx="326172" cy="206692"/>
          </a:xfrm>
          <a:prstGeom prst="rect">
            <a:avLst/>
          </a:prstGeom>
        </p:spPr>
      </p:pic>
      <p:pic>
        <p:nvPicPr>
          <p:cNvPr id="624" name="object 62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580341" y="8458185"/>
            <a:ext cx="202776" cy="205155"/>
          </a:xfrm>
          <a:prstGeom prst="rect">
            <a:avLst/>
          </a:prstGeom>
        </p:spPr>
      </p:pic>
      <p:pic>
        <p:nvPicPr>
          <p:cNvPr id="625" name="object 62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849622" y="8332353"/>
            <a:ext cx="453183" cy="342135"/>
          </a:xfrm>
          <a:prstGeom prst="rect">
            <a:avLst/>
          </a:prstGeom>
        </p:spPr>
      </p:pic>
      <p:grpSp>
        <p:nvGrpSpPr>
          <p:cNvPr id="626" name="object 626"/>
          <p:cNvGrpSpPr/>
          <p:nvPr/>
        </p:nvGrpSpPr>
        <p:grpSpPr>
          <a:xfrm>
            <a:off x="6461910" y="8448387"/>
            <a:ext cx="52705" cy="43180"/>
            <a:chOff x="6461910" y="8448387"/>
            <a:chExt cx="52705" cy="43180"/>
          </a:xfrm>
        </p:grpSpPr>
        <p:sp>
          <p:nvSpPr>
            <p:cNvPr id="627" name="object 627"/>
            <p:cNvSpPr/>
            <p:nvPr/>
          </p:nvSpPr>
          <p:spPr>
            <a:xfrm>
              <a:off x="6479373" y="847390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6479373" y="846804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5864"/>
                  </a:moveTo>
                  <a:lnTo>
                    <a:pt x="3440" y="2142"/>
                  </a:lnTo>
                  <a:lnTo>
                    <a:pt x="6268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6485642" y="846576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0" y="2274"/>
                  </a:moveTo>
                  <a:lnTo>
                    <a:pt x="2828" y="131"/>
                  </a:lnTo>
                  <a:lnTo>
                    <a:pt x="5631" y="0"/>
                  </a:lnTo>
                </a:path>
              </a:pathLst>
            </a:custGeom>
            <a:ln w="34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6491273" y="8465637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131"/>
                  </a:moveTo>
                  <a:lnTo>
                    <a:pt x="2803" y="0"/>
                  </a:lnTo>
                  <a:lnTo>
                    <a:pt x="5767" y="3078"/>
                  </a:lnTo>
                </a:path>
              </a:pathLst>
            </a:custGeom>
            <a:ln w="344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1" name="object 631"/>
          <p:cNvGrpSpPr/>
          <p:nvPr/>
        </p:nvGrpSpPr>
        <p:grpSpPr>
          <a:xfrm>
            <a:off x="6476135" y="8590576"/>
            <a:ext cx="38100" cy="41910"/>
            <a:chOff x="6476135" y="8590576"/>
            <a:chExt cx="38100" cy="41910"/>
          </a:xfrm>
        </p:grpSpPr>
        <p:sp>
          <p:nvSpPr>
            <p:cNvPr id="632" name="object 632"/>
            <p:cNvSpPr/>
            <p:nvPr/>
          </p:nvSpPr>
          <p:spPr>
            <a:xfrm>
              <a:off x="6494155" y="861460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229" y="0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493584" y="861271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570" y="1891"/>
                  </a:moveTo>
                  <a:lnTo>
                    <a:pt x="0" y="1432"/>
                  </a:lnTo>
                  <a:lnTo>
                    <a:pt x="716" y="0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6494300" y="8608021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0" y="4694"/>
                  </a:moveTo>
                  <a:lnTo>
                    <a:pt x="716" y="3261"/>
                  </a:lnTo>
                  <a:lnTo>
                    <a:pt x="2160" y="0"/>
                  </a:lnTo>
                </a:path>
              </a:pathLst>
            </a:custGeom>
            <a:ln w="34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5" name="object 635"/>
          <p:cNvSpPr/>
          <p:nvPr/>
        </p:nvSpPr>
        <p:spPr>
          <a:xfrm>
            <a:off x="1217368" y="8901319"/>
            <a:ext cx="5109845" cy="0"/>
          </a:xfrm>
          <a:custGeom>
            <a:avLst/>
            <a:gdLst/>
            <a:ahLst/>
            <a:cxnLst/>
            <a:rect l="l" t="t" r="r" b="b"/>
            <a:pathLst>
              <a:path w="5109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109845">
                <a:moveTo>
                  <a:pt x="4233" y="0"/>
                </a:moveTo>
                <a:lnTo>
                  <a:pt x="2953411" y="0"/>
                </a:lnTo>
                <a:lnTo>
                  <a:pt x="4468283" y="0"/>
                </a:lnTo>
                <a:lnTo>
                  <a:pt x="5027480" y="0"/>
                </a:lnTo>
                <a:lnTo>
                  <a:pt x="5109633" y="0"/>
                </a:lnTo>
              </a:path>
            </a:pathLst>
          </a:custGeom>
          <a:ln w="2399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6" name="object 63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12292" y="9402492"/>
            <a:ext cx="72038" cy="273973"/>
          </a:xfrm>
          <a:prstGeom prst="rect">
            <a:avLst/>
          </a:prstGeom>
        </p:spPr>
      </p:pic>
      <p:pic>
        <p:nvPicPr>
          <p:cNvPr id="637" name="object 63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87465" y="9392677"/>
            <a:ext cx="242018" cy="485647"/>
          </a:xfrm>
          <a:prstGeom prst="rect">
            <a:avLst/>
          </a:prstGeom>
        </p:spPr>
      </p:pic>
      <p:pic>
        <p:nvPicPr>
          <p:cNvPr id="638" name="object 63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532487" y="9510207"/>
            <a:ext cx="151521" cy="362154"/>
          </a:xfrm>
          <a:prstGeom prst="rect">
            <a:avLst/>
          </a:prstGeom>
        </p:spPr>
      </p:pic>
      <p:pic>
        <p:nvPicPr>
          <p:cNvPr id="639" name="object 63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085956" y="9528778"/>
            <a:ext cx="458766" cy="206207"/>
          </a:xfrm>
          <a:prstGeom prst="rect">
            <a:avLst/>
          </a:prstGeom>
        </p:spPr>
      </p:pic>
      <p:pic>
        <p:nvPicPr>
          <p:cNvPr id="640" name="object 640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602672" y="9372272"/>
            <a:ext cx="247689" cy="389749"/>
          </a:xfrm>
          <a:prstGeom prst="rect">
            <a:avLst/>
          </a:prstGeom>
        </p:spPr>
      </p:pic>
      <p:pic>
        <p:nvPicPr>
          <p:cNvPr id="641" name="object 64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144234" y="9538188"/>
            <a:ext cx="270352" cy="435326"/>
          </a:xfrm>
          <a:prstGeom prst="rect">
            <a:avLst/>
          </a:prstGeom>
        </p:spPr>
      </p:pic>
      <p:grpSp>
        <p:nvGrpSpPr>
          <p:cNvPr id="642" name="object 642"/>
          <p:cNvGrpSpPr/>
          <p:nvPr/>
        </p:nvGrpSpPr>
        <p:grpSpPr>
          <a:xfrm>
            <a:off x="3923393" y="9461403"/>
            <a:ext cx="728345" cy="232410"/>
            <a:chOff x="3923393" y="9461403"/>
            <a:chExt cx="728345" cy="232410"/>
          </a:xfrm>
        </p:grpSpPr>
        <p:sp>
          <p:nvSpPr>
            <p:cNvPr id="643" name="object 643"/>
            <p:cNvSpPr/>
            <p:nvPr/>
          </p:nvSpPr>
          <p:spPr>
            <a:xfrm>
              <a:off x="4058552" y="95381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045241" y="9526264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5">
                  <a:moveTo>
                    <a:pt x="13310" y="11934"/>
                  </a:moveTo>
                  <a:lnTo>
                    <a:pt x="6836" y="5460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027571" y="9515350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17670" y="10913"/>
                  </a:moveTo>
                  <a:lnTo>
                    <a:pt x="10834" y="5453"/>
                  </a:lnTo>
                  <a:lnTo>
                    <a:pt x="0" y="0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003917" y="9507834"/>
              <a:ext cx="24130" cy="7620"/>
            </a:xfrm>
            <a:custGeom>
              <a:avLst/>
              <a:gdLst/>
              <a:ahLst/>
              <a:cxnLst/>
              <a:rect l="l" t="t" r="r" b="b"/>
              <a:pathLst>
                <a:path w="24129" h="7620">
                  <a:moveTo>
                    <a:pt x="23653" y="7516"/>
                  </a:moveTo>
                  <a:lnTo>
                    <a:pt x="12818" y="2062"/>
                  </a:lnTo>
                  <a:lnTo>
                    <a:pt x="0" y="0"/>
                  </a:lnTo>
                </a:path>
              </a:pathLst>
            </a:custGeom>
            <a:ln w="33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978353" y="9506613"/>
              <a:ext cx="26034" cy="4445"/>
            </a:xfrm>
            <a:custGeom>
              <a:avLst/>
              <a:gdLst/>
              <a:ahLst/>
              <a:cxnLst/>
              <a:rect l="l" t="t" r="r" b="b"/>
              <a:pathLst>
                <a:path w="26035" h="4445">
                  <a:moveTo>
                    <a:pt x="25564" y="1220"/>
                  </a:moveTo>
                  <a:lnTo>
                    <a:pt x="17954" y="101"/>
                  </a:lnTo>
                  <a:lnTo>
                    <a:pt x="12754" y="0"/>
                  </a:lnTo>
                  <a:lnTo>
                    <a:pt x="7568" y="1162"/>
                  </a:lnTo>
                  <a:lnTo>
                    <a:pt x="0" y="3832"/>
                  </a:lnTo>
                </a:path>
              </a:pathLst>
            </a:custGeom>
            <a:ln w="33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955879" y="9510445"/>
              <a:ext cx="22860" cy="17145"/>
            </a:xfrm>
            <a:custGeom>
              <a:avLst/>
              <a:gdLst/>
              <a:ahLst/>
              <a:cxnLst/>
              <a:rect l="l" t="t" r="r" b="b"/>
              <a:pathLst>
                <a:path w="22860" h="17145">
                  <a:moveTo>
                    <a:pt x="22473" y="0"/>
                  </a:moveTo>
                  <a:lnTo>
                    <a:pt x="14953" y="2890"/>
                  </a:lnTo>
                  <a:lnTo>
                    <a:pt x="10105" y="5590"/>
                  </a:lnTo>
                  <a:lnTo>
                    <a:pt x="5823" y="9663"/>
                  </a:lnTo>
                  <a:lnTo>
                    <a:pt x="0" y="16672"/>
                  </a:lnTo>
                </a:path>
              </a:pathLst>
            </a:custGeom>
            <a:ln w="33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942546" y="9527118"/>
              <a:ext cx="13335" cy="29209"/>
            </a:xfrm>
            <a:custGeom>
              <a:avLst/>
              <a:gdLst/>
              <a:ahLst/>
              <a:cxnLst/>
              <a:rect l="l" t="t" r="r" b="b"/>
              <a:pathLst>
                <a:path w="13335" h="29209">
                  <a:moveTo>
                    <a:pt x="13333" y="0"/>
                  </a:moveTo>
                  <a:lnTo>
                    <a:pt x="7652" y="7197"/>
                  </a:lnTo>
                  <a:lnTo>
                    <a:pt x="4370" y="12587"/>
                  </a:lnTo>
                  <a:lnTo>
                    <a:pt x="2236" y="18862"/>
                  </a:lnTo>
                  <a:lnTo>
                    <a:pt x="0" y="28714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939929" y="9555832"/>
              <a:ext cx="3810" cy="33020"/>
            </a:xfrm>
            <a:custGeom>
              <a:avLst/>
              <a:gdLst/>
              <a:ahLst/>
              <a:cxnLst/>
              <a:rect l="l" t="t" r="r" b="b"/>
              <a:pathLst>
                <a:path w="3810" h="33020">
                  <a:moveTo>
                    <a:pt x="2616" y="0"/>
                  </a:moveTo>
                  <a:lnTo>
                    <a:pt x="599" y="9911"/>
                  </a:lnTo>
                  <a:lnTo>
                    <a:pt x="0" y="16603"/>
                  </a:lnTo>
                  <a:lnTo>
                    <a:pt x="883" y="23125"/>
                  </a:lnTo>
                  <a:lnTo>
                    <a:pt x="3315" y="32525"/>
                  </a:lnTo>
                </a:path>
              </a:pathLst>
            </a:custGeom>
            <a:ln w="33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943244" y="9588358"/>
              <a:ext cx="16510" cy="26034"/>
            </a:xfrm>
            <a:custGeom>
              <a:avLst/>
              <a:gdLst/>
              <a:ahLst/>
              <a:cxnLst/>
              <a:rect l="l" t="t" r="r" b="b"/>
              <a:pathLst>
                <a:path w="16510" h="26034">
                  <a:moveTo>
                    <a:pt x="0" y="0"/>
                  </a:moveTo>
                  <a:lnTo>
                    <a:pt x="2678" y="9296"/>
                  </a:lnTo>
                  <a:lnTo>
                    <a:pt x="5285" y="15086"/>
                  </a:lnTo>
                  <a:lnTo>
                    <a:pt x="9364" y="19790"/>
                  </a:lnTo>
                  <a:lnTo>
                    <a:pt x="16458" y="2583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959703" y="9614189"/>
              <a:ext cx="29845" cy="10795"/>
            </a:xfrm>
            <a:custGeom>
              <a:avLst/>
              <a:gdLst/>
              <a:ahLst/>
              <a:cxnLst/>
              <a:rect l="l" t="t" r="r" b="b"/>
              <a:pathLst>
                <a:path w="29845" h="10795">
                  <a:moveTo>
                    <a:pt x="0" y="0"/>
                  </a:moveTo>
                  <a:lnTo>
                    <a:pt x="7301" y="5796"/>
                  </a:lnTo>
                  <a:lnTo>
                    <a:pt x="12832" y="8796"/>
                  </a:lnTo>
                  <a:lnTo>
                    <a:pt x="19379" y="9957"/>
                  </a:lnTo>
                  <a:lnTo>
                    <a:pt x="29729" y="10242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989432" y="9615976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90">
                  <a:moveTo>
                    <a:pt x="0" y="8455"/>
                  </a:moveTo>
                  <a:lnTo>
                    <a:pt x="10447" y="8447"/>
                  </a:lnTo>
                  <a:lnTo>
                    <a:pt x="17677" y="7564"/>
                  </a:lnTo>
                  <a:lnTo>
                    <a:pt x="25061" y="5012"/>
                  </a:lnTo>
                  <a:lnTo>
                    <a:pt x="35971" y="0"/>
                  </a:lnTo>
                </a:path>
              </a:pathLst>
            </a:custGeom>
            <a:ln w="33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025403" y="9593972"/>
              <a:ext cx="32384" cy="22225"/>
            </a:xfrm>
            <a:custGeom>
              <a:avLst/>
              <a:gdLst/>
              <a:ahLst/>
              <a:cxnLst/>
              <a:rect l="l" t="t" r="r" b="b"/>
              <a:pathLst>
                <a:path w="32385" h="22225">
                  <a:moveTo>
                    <a:pt x="0" y="22004"/>
                  </a:moveTo>
                  <a:lnTo>
                    <a:pt x="10849" y="16779"/>
                  </a:lnTo>
                  <a:lnTo>
                    <a:pt x="17807" y="12746"/>
                  </a:lnTo>
                  <a:lnTo>
                    <a:pt x="23882" y="7840"/>
                  </a:lnTo>
                  <a:lnTo>
                    <a:pt x="32082" y="0"/>
                  </a:lnTo>
                </a:path>
              </a:pathLst>
            </a:custGeom>
            <a:ln w="32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057485" y="9568029"/>
              <a:ext cx="20955" cy="26034"/>
            </a:xfrm>
            <a:custGeom>
              <a:avLst/>
              <a:gdLst/>
              <a:ahLst/>
              <a:cxnLst/>
              <a:rect l="l" t="t" r="r" b="b"/>
              <a:pathLst>
                <a:path w="20954" h="26034">
                  <a:moveTo>
                    <a:pt x="0" y="25942"/>
                  </a:moveTo>
                  <a:lnTo>
                    <a:pt x="8020" y="18040"/>
                  </a:lnTo>
                  <a:lnTo>
                    <a:pt x="12839" y="12704"/>
                  </a:lnTo>
                  <a:lnTo>
                    <a:pt x="16388" y="7501"/>
                  </a:lnTo>
                  <a:lnTo>
                    <a:pt x="20598" y="0"/>
                  </a:lnTo>
                </a:path>
              </a:pathLst>
            </a:custGeom>
            <a:ln w="32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078084" y="9547273"/>
              <a:ext cx="8255" cy="20955"/>
            </a:xfrm>
            <a:custGeom>
              <a:avLst/>
              <a:gdLst/>
              <a:ahLst/>
              <a:cxnLst/>
              <a:rect l="l" t="t" r="r" b="b"/>
              <a:pathLst>
                <a:path w="8254" h="20954">
                  <a:moveTo>
                    <a:pt x="0" y="20756"/>
                  </a:moveTo>
                  <a:lnTo>
                    <a:pt x="6913" y="8139"/>
                  </a:lnTo>
                  <a:lnTo>
                    <a:pt x="7874" y="0"/>
                  </a:lnTo>
                </a:path>
              </a:pathLst>
            </a:custGeom>
            <a:ln w="32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084199" y="9538694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1759" y="8579"/>
                  </a:moveTo>
                  <a:lnTo>
                    <a:pt x="2720" y="439"/>
                  </a:lnTo>
                  <a:lnTo>
                    <a:pt x="0" y="0"/>
                  </a:lnTo>
                </a:path>
              </a:pathLst>
            </a:custGeom>
            <a:ln w="331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078366" y="9538254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4">
                  <a:moveTo>
                    <a:pt x="5832" y="439"/>
                  </a:moveTo>
                  <a:lnTo>
                    <a:pt x="3111" y="0"/>
                  </a:lnTo>
                  <a:lnTo>
                    <a:pt x="0" y="8058"/>
                  </a:lnTo>
                </a:path>
              </a:pathLst>
            </a:custGeom>
            <a:ln w="33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075255" y="9546313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3111" y="0"/>
                  </a:moveTo>
                  <a:lnTo>
                    <a:pt x="0" y="8058"/>
                  </a:lnTo>
                  <a:lnTo>
                    <a:pt x="261" y="22227"/>
                  </a:lnTo>
                </a:path>
              </a:pathLst>
            </a:custGeom>
            <a:ln w="34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075516" y="9568540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5" h="29845">
                  <a:moveTo>
                    <a:pt x="0" y="0"/>
                  </a:moveTo>
                  <a:lnTo>
                    <a:pt x="247" y="8428"/>
                  </a:lnTo>
                  <a:lnTo>
                    <a:pt x="999" y="14291"/>
                  </a:lnTo>
                  <a:lnTo>
                    <a:pt x="2857" y="20338"/>
                  </a:lnTo>
                  <a:lnTo>
                    <a:pt x="6425" y="29318"/>
                  </a:lnTo>
                </a:path>
              </a:pathLst>
            </a:custGeom>
            <a:ln w="33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081941" y="9597858"/>
              <a:ext cx="19685" cy="26670"/>
            </a:xfrm>
            <a:custGeom>
              <a:avLst/>
              <a:gdLst/>
              <a:ahLst/>
              <a:cxnLst/>
              <a:rect l="l" t="t" r="r" b="b"/>
              <a:pathLst>
                <a:path w="19685" h="26670">
                  <a:moveTo>
                    <a:pt x="0" y="0"/>
                  </a:moveTo>
                  <a:lnTo>
                    <a:pt x="3770" y="8936"/>
                  </a:lnTo>
                  <a:lnTo>
                    <a:pt x="7051" y="14681"/>
                  </a:lnTo>
                  <a:lnTo>
                    <a:pt x="11662" y="19723"/>
                  </a:lnTo>
                  <a:lnTo>
                    <a:pt x="19425" y="26553"/>
                  </a:lnTo>
                </a:path>
              </a:pathLst>
            </a:custGeom>
            <a:ln w="33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101367" y="9624412"/>
              <a:ext cx="32384" cy="14604"/>
            </a:xfrm>
            <a:custGeom>
              <a:avLst/>
              <a:gdLst/>
              <a:ahLst/>
              <a:cxnLst/>
              <a:rect l="l" t="t" r="r" b="b"/>
              <a:pathLst>
                <a:path w="32385" h="14604">
                  <a:moveTo>
                    <a:pt x="0" y="0"/>
                  </a:moveTo>
                  <a:lnTo>
                    <a:pt x="7964" y="6639"/>
                  </a:lnTo>
                  <a:lnTo>
                    <a:pt x="13987" y="10352"/>
                  </a:lnTo>
                  <a:lnTo>
                    <a:pt x="21101" y="12488"/>
                  </a:lnTo>
                  <a:lnTo>
                    <a:pt x="32336" y="14396"/>
                  </a:lnTo>
                </a:path>
              </a:pathLst>
            </a:custGeom>
            <a:ln w="32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133703" y="9635239"/>
              <a:ext cx="39370" cy="5715"/>
            </a:xfrm>
            <a:custGeom>
              <a:avLst/>
              <a:gdLst/>
              <a:ahLst/>
              <a:cxnLst/>
              <a:rect l="l" t="t" r="r" b="b"/>
              <a:pathLst>
                <a:path w="39370" h="5715">
                  <a:moveTo>
                    <a:pt x="0" y="3568"/>
                  </a:moveTo>
                  <a:lnTo>
                    <a:pt x="11343" y="5196"/>
                  </a:lnTo>
                  <a:lnTo>
                    <a:pt x="19218" y="5367"/>
                  </a:lnTo>
                  <a:lnTo>
                    <a:pt x="27309" y="3746"/>
                  </a:lnTo>
                  <a:lnTo>
                    <a:pt x="39302" y="0"/>
                  </a:lnTo>
                </a:path>
              </a:pathLst>
            </a:custGeom>
            <a:ln w="32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173005" y="9613706"/>
              <a:ext cx="37465" cy="21590"/>
            </a:xfrm>
            <a:custGeom>
              <a:avLst/>
              <a:gdLst/>
              <a:ahLst/>
              <a:cxnLst/>
              <a:rect l="l" t="t" r="r" b="b"/>
              <a:pathLst>
                <a:path w="37464" h="21590">
                  <a:moveTo>
                    <a:pt x="0" y="21532"/>
                  </a:moveTo>
                  <a:lnTo>
                    <a:pt x="11955" y="17505"/>
                  </a:lnTo>
                  <a:lnTo>
                    <a:pt x="19792" y="13920"/>
                  </a:lnTo>
                  <a:lnTo>
                    <a:pt x="26976" y="8758"/>
                  </a:lnTo>
                  <a:lnTo>
                    <a:pt x="36972" y="0"/>
                  </a:lnTo>
                </a:path>
              </a:pathLst>
            </a:custGeom>
            <a:ln w="32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209978" y="9579126"/>
              <a:ext cx="26670" cy="34925"/>
            </a:xfrm>
            <a:custGeom>
              <a:avLst/>
              <a:gdLst/>
              <a:ahLst/>
              <a:cxnLst/>
              <a:rect l="l" t="t" r="r" b="b"/>
              <a:pathLst>
                <a:path w="26670" h="34925">
                  <a:moveTo>
                    <a:pt x="0" y="34580"/>
                  </a:moveTo>
                  <a:lnTo>
                    <a:pt x="9834" y="25618"/>
                  </a:lnTo>
                  <a:lnTo>
                    <a:pt x="15880" y="19029"/>
                  </a:lnTo>
                  <a:lnTo>
                    <a:pt x="20630" y="11570"/>
                  </a:lnTo>
                  <a:lnTo>
                    <a:pt x="26573" y="0"/>
                  </a:lnTo>
                </a:path>
              </a:pathLst>
            </a:custGeom>
            <a:ln w="32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236552" y="9540253"/>
              <a:ext cx="10160" cy="39370"/>
            </a:xfrm>
            <a:custGeom>
              <a:avLst/>
              <a:gdLst/>
              <a:ahLst/>
              <a:cxnLst/>
              <a:rect l="l" t="t" r="r" b="b"/>
              <a:pathLst>
                <a:path w="10160" h="39370">
                  <a:moveTo>
                    <a:pt x="0" y="38872"/>
                  </a:moveTo>
                  <a:lnTo>
                    <a:pt x="5682" y="27235"/>
                  </a:lnTo>
                  <a:lnTo>
                    <a:pt x="8604" y="19307"/>
                  </a:lnTo>
                  <a:lnTo>
                    <a:pt x="9690" y="11443"/>
                  </a:lnTo>
                  <a:lnTo>
                    <a:pt x="9866" y="0"/>
                  </a:lnTo>
                </a:path>
              </a:pathLst>
            </a:custGeom>
            <a:ln w="32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237202" y="9507112"/>
              <a:ext cx="9525" cy="33655"/>
            </a:xfrm>
            <a:custGeom>
              <a:avLst/>
              <a:gdLst/>
              <a:ahLst/>
              <a:cxnLst/>
              <a:rect l="l" t="t" r="r" b="b"/>
              <a:pathLst>
                <a:path w="9525" h="33654">
                  <a:moveTo>
                    <a:pt x="9216" y="33140"/>
                  </a:moveTo>
                  <a:lnTo>
                    <a:pt x="9094" y="21786"/>
                  </a:lnTo>
                  <a:lnTo>
                    <a:pt x="8093" y="14550"/>
                  </a:lnTo>
                  <a:lnTo>
                    <a:pt x="5350" y="8323"/>
                  </a:lnTo>
                  <a:lnTo>
                    <a:pt x="0" y="0"/>
                  </a:lnTo>
                </a:path>
              </a:pathLst>
            </a:custGeom>
            <a:ln w="32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214802" y="9486333"/>
              <a:ext cx="22860" cy="20955"/>
            </a:xfrm>
            <a:custGeom>
              <a:avLst/>
              <a:gdLst/>
              <a:ahLst/>
              <a:cxnLst/>
              <a:rect l="l" t="t" r="r" b="b"/>
              <a:pathLst>
                <a:path w="22860" h="20954">
                  <a:moveTo>
                    <a:pt x="22399" y="20778"/>
                  </a:moveTo>
                  <a:lnTo>
                    <a:pt x="16843" y="12648"/>
                  </a:lnTo>
                  <a:lnTo>
                    <a:pt x="12658" y="7774"/>
                  </a:lnTo>
                  <a:lnTo>
                    <a:pt x="7743" y="4207"/>
                  </a:lnTo>
                  <a:lnTo>
                    <a:pt x="0" y="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190505" y="9478703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4">
                  <a:moveTo>
                    <a:pt x="24296" y="7630"/>
                  </a:moveTo>
                  <a:lnTo>
                    <a:pt x="16523" y="3628"/>
                  </a:lnTo>
                  <a:lnTo>
                    <a:pt x="11401" y="1500"/>
                  </a:lnTo>
                  <a:lnTo>
                    <a:pt x="6652" y="529"/>
                  </a:lnTo>
                  <a:lnTo>
                    <a:pt x="0" y="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176373" y="9477975"/>
              <a:ext cx="14604" cy="3810"/>
            </a:xfrm>
            <a:custGeom>
              <a:avLst/>
              <a:gdLst/>
              <a:ahLst/>
              <a:cxnLst/>
              <a:rect l="l" t="t" r="r" b="b"/>
              <a:pathLst>
                <a:path w="14604" h="3809">
                  <a:moveTo>
                    <a:pt x="14132" y="727"/>
                  </a:moveTo>
                  <a:lnTo>
                    <a:pt x="2980" y="0"/>
                  </a:lnTo>
                  <a:lnTo>
                    <a:pt x="0" y="3807"/>
                  </a:lnTo>
                </a:path>
              </a:pathLst>
            </a:custGeom>
            <a:ln w="331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173393" y="9481783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2980" y="0"/>
                  </a:moveTo>
                  <a:lnTo>
                    <a:pt x="0" y="3807"/>
                  </a:lnTo>
                  <a:lnTo>
                    <a:pt x="8044" y="9404"/>
                  </a:lnTo>
                </a:path>
              </a:pathLst>
            </a:custGeom>
            <a:ln w="33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181437" y="9491187"/>
              <a:ext cx="26034" cy="10795"/>
            </a:xfrm>
            <a:custGeom>
              <a:avLst/>
              <a:gdLst/>
              <a:ahLst/>
              <a:cxnLst/>
              <a:rect l="l" t="t" r="r" b="b"/>
              <a:pathLst>
                <a:path w="26035" h="10795">
                  <a:moveTo>
                    <a:pt x="0" y="0"/>
                  </a:moveTo>
                  <a:lnTo>
                    <a:pt x="4927" y="3312"/>
                  </a:lnTo>
                  <a:lnTo>
                    <a:pt x="9254" y="5507"/>
                  </a:lnTo>
                  <a:lnTo>
                    <a:pt x="15396" y="7565"/>
                  </a:lnTo>
                  <a:lnTo>
                    <a:pt x="25770" y="10469"/>
                  </a:lnTo>
                </a:path>
              </a:pathLst>
            </a:custGeom>
            <a:ln w="34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207208" y="9501657"/>
              <a:ext cx="39370" cy="8255"/>
            </a:xfrm>
            <a:custGeom>
              <a:avLst/>
              <a:gdLst/>
              <a:ahLst/>
              <a:cxnLst/>
              <a:rect l="l" t="t" r="r" b="b"/>
              <a:pathLst>
                <a:path w="39370" h="8254">
                  <a:moveTo>
                    <a:pt x="0" y="0"/>
                  </a:moveTo>
                  <a:lnTo>
                    <a:pt x="10579" y="2863"/>
                  </a:lnTo>
                  <a:lnTo>
                    <a:pt x="18159" y="4635"/>
                  </a:lnTo>
                  <a:lnTo>
                    <a:pt x="26389" y="6054"/>
                  </a:lnTo>
                  <a:lnTo>
                    <a:pt x="38917" y="7855"/>
                  </a:lnTo>
                </a:path>
              </a:pathLst>
            </a:custGeom>
            <a:ln w="33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246125" y="9509512"/>
              <a:ext cx="39370" cy="5715"/>
            </a:xfrm>
            <a:custGeom>
              <a:avLst/>
              <a:gdLst/>
              <a:ahLst/>
              <a:cxnLst/>
              <a:rect l="l" t="t" r="r" b="b"/>
              <a:pathLst>
                <a:path w="39370" h="5715">
                  <a:moveTo>
                    <a:pt x="0" y="0"/>
                  </a:moveTo>
                  <a:lnTo>
                    <a:pt x="12533" y="1762"/>
                  </a:lnTo>
                  <a:lnTo>
                    <a:pt x="20805" y="2911"/>
                  </a:lnTo>
                  <a:lnTo>
                    <a:pt x="28499" y="3952"/>
                  </a:lnTo>
                  <a:lnTo>
                    <a:pt x="39301" y="5392"/>
                  </a:lnTo>
                </a:path>
              </a:pathLst>
            </a:custGeom>
            <a:ln w="32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285426" y="9514905"/>
              <a:ext cx="29845" cy="6985"/>
            </a:xfrm>
            <a:custGeom>
              <a:avLst/>
              <a:gdLst/>
              <a:ahLst/>
              <a:cxnLst/>
              <a:rect l="l" t="t" r="r" b="b"/>
              <a:pathLst>
                <a:path w="29845" h="6984">
                  <a:moveTo>
                    <a:pt x="0" y="0"/>
                  </a:moveTo>
                  <a:lnTo>
                    <a:pt x="10644" y="1457"/>
                  </a:lnTo>
                  <a:lnTo>
                    <a:pt x="17236" y="2622"/>
                  </a:lnTo>
                  <a:lnTo>
                    <a:pt x="22516" y="4106"/>
                  </a:lnTo>
                  <a:lnTo>
                    <a:pt x="29223" y="6519"/>
                  </a:lnTo>
                </a:path>
              </a:pathLst>
            </a:custGeom>
            <a:ln w="32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314650" y="9521424"/>
              <a:ext cx="15240" cy="11430"/>
            </a:xfrm>
            <a:custGeom>
              <a:avLst/>
              <a:gdLst/>
              <a:ahLst/>
              <a:cxnLst/>
              <a:rect l="l" t="t" r="r" b="b"/>
              <a:pathLst>
                <a:path w="15239" h="11429">
                  <a:moveTo>
                    <a:pt x="0" y="0"/>
                  </a:moveTo>
                  <a:lnTo>
                    <a:pt x="11112" y="4109"/>
                  </a:lnTo>
                  <a:lnTo>
                    <a:pt x="14637" y="11109"/>
                  </a:lnTo>
                </a:path>
              </a:pathLst>
            </a:custGeom>
            <a:ln w="32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329287" y="9532534"/>
              <a:ext cx="3810" cy="17780"/>
            </a:xfrm>
            <a:custGeom>
              <a:avLst/>
              <a:gdLst/>
              <a:ahLst/>
              <a:cxnLst/>
              <a:rect l="l" t="t" r="r" b="b"/>
              <a:pathLst>
                <a:path w="3810" h="17779">
                  <a:moveTo>
                    <a:pt x="0" y="0"/>
                  </a:moveTo>
                  <a:lnTo>
                    <a:pt x="3524" y="7000"/>
                  </a:lnTo>
                  <a:lnTo>
                    <a:pt x="2027" y="17693"/>
                  </a:lnTo>
                </a:path>
              </a:pathLst>
            </a:custGeom>
            <a:ln w="33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328653" y="9550227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2661" y="0"/>
                  </a:moveTo>
                  <a:lnTo>
                    <a:pt x="1164" y="10693"/>
                  </a:lnTo>
                  <a:lnTo>
                    <a:pt x="0" y="23017"/>
                  </a:lnTo>
                </a:path>
              </a:pathLst>
            </a:custGeom>
            <a:ln w="33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327489" y="9573244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1163" y="0"/>
                  </a:moveTo>
                  <a:lnTo>
                    <a:pt x="0" y="12324"/>
                  </a:lnTo>
                  <a:lnTo>
                    <a:pt x="3617" y="23499"/>
                  </a:lnTo>
                </a:path>
              </a:pathLst>
            </a:custGeom>
            <a:ln w="33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331107" y="9596744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39" h="18415">
                  <a:moveTo>
                    <a:pt x="0" y="0"/>
                  </a:moveTo>
                  <a:lnTo>
                    <a:pt x="3617" y="11174"/>
                  </a:lnTo>
                  <a:lnTo>
                    <a:pt x="14722" y="18418"/>
                  </a:lnTo>
                </a:path>
              </a:pathLst>
            </a:custGeom>
            <a:ln w="33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345829" y="9615162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4">
                  <a:moveTo>
                    <a:pt x="0" y="0"/>
                  </a:moveTo>
                  <a:lnTo>
                    <a:pt x="6712" y="4202"/>
                  </a:lnTo>
                  <a:lnTo>
                    <a:pt x="12054" y="6452"/>
                  </a:lnTo>
                  <a:lnTo>
                    <a:pt x="18823" y="7517"/>
                  </a:lnTo>
                  <a:lnTo>
                    <a:pt x="29813" y="8161"/>
                  </a:lnTo>
                </a:path>
              </a:pathLst>
            </a:custGeom>
            <a:ln w="33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375643" y="9618764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10" h="5079">
                  <a:moveTo>
                    <a:pt x="0" y="4559"/>
                  </a:moveTo>
                  <a:lnTo>
                    <a:pt x="11174" y="5004"/>
                  </a:lnTo>
                  <a:lnTo>
                    <a:pt x="19233" y="4678"/>
                  </a:lnTo>
                  <a:lnTo>
                    <a:pt x="28081" y="3152"/>
                  </a:lnTo>
                  <a:lnTo>
                    <a:pt x="41617" y="0"/>
                  </a:lnTo>
                </a:path>
              </a:pathLst>
            </a:custGeom>
            <a:ln w="33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417260" y="9602409"/>
              <a:ext cx="45720" cy="16510"/>
            </a:xfrm>
            <a:custGeom>
              <a:avLst/>
              <a:gdLst/>
              <a:ahLst/>
              <a:cxnLst/>
              <a:rect l="l" t="t" r="r" b="b"/>
              <a:pathLst>
                <a:path w="45720" h="16509">
                  <a:moveTo>
                    <a:pt x="0" y="16355"/>
                  </a:moveTo>
                  <a:lnTo>
                    <a:pt x="13596" y="13018"/>
                  </a:lnTo>
                  <a:lnTo>
                    <a:pt x="22866" y="10202"/>
                  </a:lnTo>
                  <a:lnTo>
                    <a:pt x="32074" y="6373"/>
                  </a:lnTo>
                  <a:lnTo>
                    <a:pt x="45483" y="0"/>
                  </a:lnTo>
                </a:path>
              </a:pathLst>
            </a:custGeom>
            <a:ln w="32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462744" y="9577339"/>
              <a:ext cx="40005" cy="25400"/>
            </a:xfrm>
            <a:custGeom>
              <a:avLst/>
              <a:gdLst/>
              <a:ahLst/>
              <a:cxnLst/>
              <a:rect l="l" t="t" r="r" b="b"/>
              <a:pathLst>
                <a:path w="40004" h="25400">
                  <a:moveTo>
                    <a:pt x="0" y="25069"/>
                  </a:moveTo>
                  <a:lnTo>
                    <a:pt x="13316" y="18559"/>
                  </a:lnTo>
                  <a:lnTo>
                    <a:pt x="21876" y="13777"/>
                  </a:lnTo>
                  <a:lnTo>
                    <a:pt x="29388" y="8374"/>
                  </a:lnTo>
                  <a:lnTo>
                    <a:pt x="39560" y="0"/>
                  </a:lnTo>
                </a:path>
              </a:pathLst>
            </a:custGeom>
            <a:ln w="32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502304" y="9548714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09">
                  <a:moveTo>
                    <a:pt x="0" y="28624"/>
                  </a:moveTo>
                  <a:lnTo>
                    <a:pt x="9952" y="20193"/>
                  </a:lnTo>
                  <a:lnTo>
                    <a:pt x="15923" y="14401"/>
                  </a:lnTo>
                  <a:lnTo>
                    <a:pt x="20301" y="8565"/>
                  </a:lnTo>
                  <a:lnTo>
                    <a:pt x="25475" y="0"/>
                  </a:lnTo>
                </a:path>
              </a:pathLst>
            </a:custGeom>
            <a:ln w="31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527780" y="9521607"/>
              <a:ext cx="8255" cy="27305"/>
            </a:xfrm>
            <a:custGeom>
              <a:avLst/>
              <a:gdLst/>
              <a:ahLst/>
              <a:cxnLst/>
              <a:rect l="l" t="t" r="r" b="b"/>
              <a:pathLst>
                <a:path w="8254" h="27304">
                  <a:moveTo>
                    <a:pt x="0" y="27106"/>
                  </a:moveTo>
                  <a:lnTo>
                    <a:pt x="4886" y="18565"/>
                  </a:lnTo>
                  <a:lnTo>
                    <a:pt x="7252" y="12894"/>
                  </a:lnTo>
                  <a:lnTo>
                    <a:pt x="7762" y="7553"/>
                  </a:lnTo>
                  <a:lnTo>
                    <a:pt x="7078" y="0"/>
                  </a:lnTo>
                </a:path>
              </a:pathLst>
            </a:custGeom>
            <a:ln w="32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523693" y="9500406"/>
              <a:ext cx="11430" cy="21590"/>
            </a:xfrm>
            <a:custGeom>
              <a:avLst/>
              <a:gdLst/>
              <a:ahLst/>
              <a:cxnLst/>
              <a:rect l="l" t="t" r="r" b="b"/>
              <a:pathLst>
                <a:path w="11429" h="21590">
                  <a:moveTo>
                    <a:pt x="11165" y="21201"/>
                  </a:moveTo>
                  <a:lnTo>
                    <a:pt x="9752" y="8525"/>
                  </a:lnTo>
                  <a:lnTo>
                    <a:pt x="0" y="0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500057" y="9488129"/>
              <a:ext cx="24130" cy="12700"/>
            </a:xfrm>
            <a:custGeom>
              <a:avLst/>
              <a:gdLst/>
              <a:ahLst/>
              <a:cxnLst/>
              <a:rect l="l" t="t" r="r" b="b"/>
              <a:pathLst>
                <a:path w="24129" h="12700">
                  <a:moveTo>
                    <a:pt x="23635" y="12277"/>
                  </a:moveTo>
                  <a:lnTo>
                    <a:pt x="17780" y="7290"/>
                  </a:lnTo>
                  <a:lnTo>
                    <a:pt x="13366" y="4349"/>
                  </a:lnTo>
                  <a:lnTo>
                    <a:pt x="8178" y="2302"/>
                  </a:lnTo>
                  <a:lnTo>
                    <a:pt x="0" y="0"/>
                  </a:lnTo>
                </a:path>
              </a:pathLst>
            </a:custGeom>
            <a:ln w="33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472198" y="9485063"/>
              <a:ext cx="27940" cy="3175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7859" y="3065"/>
                  </a:moveTo>
                  <a:lnTo>
                    <a:pt x="19615" y="923"/>
                  </a:lnTo>
                  <a:lnTo>
                    <a:pt x="13964" y="0"/>
                  </a:lnTo>
                  <a:lnTo>
                    <a:pt x="8297" y="106"/>
                  </a:lnTo>
                  <a:lnTo>
                    <a:pt x="0" y="1053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446974" y="9486116"/>
              <a:ext cx="25400" cy="9525"/>
            </a:xfrm>
            <a:custGeom>
              <a:avLst/>
              <a:gdLst/>
              <a:ahLst/>
              <a:cxnLst/>
              <a:rect l="l" t="t" r="r" b="b"/>
              <a:pathLst>
                <a:path w="25400" h="9525">
                  <a:moveTo>
                    <a:pt x="25224" y="0"/>
                  </a:moveTo>
                  <a:lnTo>
                    <a:pt x="16968" y="1125"/>
                  </a:lnTo>
                  <a:lnTo>
                    <a:pt x="11588" y="2480"/>
                  </a:lnTo>
                  <a:lnTo>
                    <a:pt x="6720" y="4947"/>
                  </a:lnTo>
                  <a:lnTo>
                    <a:pt x="0" y="9407"/>
                  </a:lnTo>
                </a:path>
              </a:pathLst>
            </a:custGeom>
            <a:ln w="331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428957" y="9495524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90">
                  <a:moveTo>
                    <a:pt x="18016" y="0"/>
                  </a:moveTo>
                  <a:lnTo>
                    <a:pt x="11408" y="4642"/>
                  </a:lnTo>
                  <a:lnTo>
                    <a:pt x="7328" y="8385"/>
                  </a:lnTo>
                  <a:lnTo>
                    <a:pt x="4088" y="13202"/>
                  </a:lnTo>
                  <a:lnTo>
                    <a:pt x="0" y="21070"/>
                  </a:lnTo>
                </a:path>
              </a:pathLst>
            </a:custGeom>
            <a:ln w="33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421556" y="9516595"/>
              <a:ext cx="7620" cy="31750"/>
            </a:xfrm>
            <a:custGeom>
              <a:avLst/>
              <a:gdLst/>
              <a:ahLst/>
              <a:cxnLst/>
              <a:rect l="l" t="t" r="r" b="b"/>
              <a:pathLst>
                <a:path w="7620" h="31750">
                  <a:moveTo>
                    <a:pt x="7401" y="0"/>
                  </a:moveTo>
                  <a:lnTo>
                    <a:pt x="3477" y="8028"/>
                  </a:lnTo>
                  <a:lnTo>
                    <a:pt x="1399" y="13972"/>
                  </a:lnTo>
                  <a:lnTo>
                    <a:pt x="471" y="20772"/>
                  </a:lnTo>
                  <a:lnTo>
                    <a:pt x="0" y="31367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421296" y="9547963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260" y="0"/>
                  </a:moveTo>
                  <a:lnTo>
                    <a:pt x="0" y="10695"/>
                  </a:lnTo>
                  <a:lnTo>
                    <a:pt x="547" y="18194"/>
                  </a:lnTo>
                  <a:lnTo>
                    <a:pt x="2473" y="26038"/>
                  </a:lnTo>
                  <a:lnTo>
                    <a:pt x="6348" y="37765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427645" y="9585729"/>
              <a:ext cx="21590" cy="38100"/>
            </a:xfrm>
            <a:custGeom>
              <a:avLst/>
              <a:gdLst/>
              <a:ahLst/>
              <a:cxnLst/>
              <a:rect l="l" t="t" r="r" b="b"/>
              <a:pathLst>
                <a:path w="21589" h="38100">
                  <a:moveTo>
                    <a:pt x="0" y="0"/>
                  </a:moveTo>
                  <a:lnTo>
                    <a:pt x="4109" y="11728"/>
                  </a:lnTo>
                  <a:lnTo>
                    <a:pt x="7671" y="19572"/>
                  </a:lnTo>
                  <a:lnTo>
                    <a:pt x="12660" y="27073"/>
                  </a:lnTo>
                  <a:lnTo>
                    <a:pt x="21049" y="37772"/>
                  </a:lnTo>
                </a:path>
              </a:pathLst>
            </a:custGeom>
            <a:ln w="32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448695" y="9623502"/>
              <a:ext cx="34925" cy="30480"/>
            </a:xfrm>
            <a:custGeom>
              <a:avLst/>
              <a:gdLst/>
              <a:ahLst/>
              <a:cxnLst/>
              <a:rect l="l" t="t" r="r" b="b"/>
              <a:pathLst>
                <a:path w="34925" h="30479">
                  <a:moveTo>
                    <a:pt x="0" y="0"/>
                  </a:moveTo>
                  <a:lnTo>
                    <a:pt x="8596" y="10584"/>
                  </a:lnTo>
                  <a:lnTo>
                    <a:pt x="15036" y="17287"/>
                  </a:lnTo>
                  <a:lnTo>
                    <a:pt x="22536" y="22966"/>
                  </a:lnTo>
                  <a:lnTo>
                    <a:pt x="34313" y="30477"/>
                  </a:lnTo>
                </a:path>
              </a:pathLst>
            </a:custGeom>
            <a:ln w="32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483008" y="9653979"/>
              <a:ext cx="43180" cy="18415"/>
            </a:xfrm>
            <a:custGeom>
              <a:avLst/>
              <a:gdLst/>
              <a:ahLst/>
              <a:cxnLst/>
              <a:rect l="l" t="t" r="r" b="b"/>
              <a:pathLst>
                <a:path w="43179" h="18415">
                  <a:moveTo>
                    <a:pt x="0" y="0"/>
                  </a:moveTo>
                  <a:lnTo>
                    <a:pt x="11911" y="7318"/>
                  </a:lnTo>
                  <a:lnTo>
                    <a:pt x="20354" y="11652"/>
                  </a:lnTo>
                  <a:lnTo>
                    <a:pt x="29353" y="14705"/>
                  </a:lnTo>
                  <a:lnTo>
                    <a:pt x="42933" y="18183"/>
                  </a:lnTo>
                </a:path>
              </a:pathLst>
            </a:custGeom>
            <a:ln w="32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525942" y="9672162"/>
              <a:ext cx="45085" cy="5080"/>
            </a:xfrm>
            <a:custGeom>
              <a:avLst/>
              <a:gdLst/>
              <a:ahLst/>
              <a:cxnLst/>
              <a:rect l="l" t="t" r="r" b="b"/>
              <a:pathLst>
                <a:path w="45085" h="5079">
                  <a:moveTo>
                    <a:pt x="0" y="0"/>
                  </a:moveTo>
                  <a:lnTo>
                    <a:pt x="13607" y="3262"/>
                  </a:lnTo>
                  <a:lnTo>
                    <a:pt x="22793" y="4806"/>
                  </a:lnTo>
                  <a:lnTo>
                    <a:pt x="31745" y="5040"/>
                  </a:lnTo>
                  <a:lnTo>
                    <a:pt x="44647" y="4376"/>
                  </a:lnTo>
                </a:path>
              </a:pathLst>
            </a:custGeom>
            <a:ln w="32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570589" y="9668887"/>
              <a:ext cx="37465" cy="8255"/>
            </a:xfrm>
            <a:custGeom>
              <a:avLst/>
              <a:gdLst/>
              <a:ahLst/>
              <a:cxnLst/>
              <a:rect l="l" t="t" r="r" b="b"/>
              <a:pathLst>
                <a:path w="37464" h="8254">
                  <a:moveTo>
                    <a:pt x="0" y="7651"/>
                  </a:moveTo>
                  <a:lnTo>
                    <a:pt x="12789" y="6799"/>
                  </a:lnTo>
                  <a:lnTo>
                    <a:pt x="20954" y="5718"/>
                  </a:lnTo>
                  <a:lnTo>
                    <a:pt x="28004" y="3690"/>
                  </a:lnTo>
                  <a:lnTo>
                    <a:pt x="37451" y="0"/>
                  </a:lnTo>
                </a:path>
              </a:pathLst>
            </a:custGeom>
            <a:ln w="32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608040" y="9655010"/>
              <a:ext cx="21590" cy="13970"/>
            </a:xfrm>
            <a:custGeom>
              <a:avLst/>
              <a:gdLst/>
              <a:ahLst/>
              <a:cxnLst/>
              <a:rect l="l" t="t" r="r" b="b"/>
              <a:pathLst>
                <a:path w="21589" h="13970">
                  <a:moveTo>
                    <a:pt x="0" y="13877"/>
                  </a:moveTo>
                  <a:lnTo>
                    <a:pt x="9195" y="10089"/>
                  </a:lnTo>
                  <a:lnTo>
                    <a:pt x="14485" y="7380"/>
                  </a:lnTo>
                  <a:lnTo>
                    <a:pt x="17873" y="4451"/>
                  </a:lnTo>
                  <a:lnTo>
                    <a:pt x="21361" y="0"/>
                  </a:lnTo>
                </a:path>
              </a:pathLst>
            </a:custGeom>
            <a:ln w="32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629402" y="9641145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70">
                  <a:moveTo>
                    <a:pt x="0" y="13865"/>
                  </a:moveTo>
                  <a:lnTo>
                    <a:pt x="5607" y="6336"/>
                  </a:lnTo>
                  <a:lnTo>
                    <a:pt x="3462" y="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1" name="object 701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001072" y="9333317"/>
            <a:ext cx="2405621" cy="356285"/>
          </a:xfrm>
          <a:prstGeom prst="rect">
            <a:avLst/>
          </a:prstGeom>
        </p:spPr>
      </p:pic>
      <p:pic>
        <p:nvPicPr>
          <p:cNvPr id="702" name="object 702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7579791" y="9590902"/>
            <a:ext cx="117901" cy="170312"/>
          </a:xfrm>
          <a:prstGeom prst="rect">
            <a:avLst/>
          </a:prstGeom>
        </p:spPr>
      </p:pic>
      <p:pic>
        <p:nvPicPr>
          <p:cNvPr id="703" name="object 703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958363" y="9336987"/>
            <a:ext cx="478909" cy="319264"/>
          </a:xfrm>
          <a:prstGeom prst="rect">
            <a:avLst/>
          </a:prstGeom>
        </p:spPr>
      </p:pic>
      <p:pic>
        <p:nvPicPr>
          <p:cNvPr id="704" name="object 70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8540081" y="9419739"/>
            <a:ext cx="211828" cy="236049"/>
          </a:xfrm>
          <a:prstGeom prst="rect">
            <a:avLst/>
          </a:prstGeom>
        </p:spPr>
      </p:pic>
      <p:grpSp>
        <p:nvGrpSpPr>
          <p:cNvPr id="705" name="object 705"/>
          <p:cNvGrpSpPr/>
          <p:nvPr/>
        </p:nvGrpSpPr>
        <p:grpSpPr>
          <a:xfrm>
            <a:off x="640828" y="10360875"/>
            <a:ext cx="873760" cy="423545"/>
            <a:chOff x="640828" y="10360875"/>
            <a:chExt cx="873760" cy="423545"/>
          </a:xfrm>
        </p:grpSpPr>
        <p:pic>
          <p:nvPicPr>
            <p:cNvPr id="706" name="object 70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0828" y="10360875"/>
              <a:ext cx="176441" cy="241670"/>
            </a:xfrm>
            <a:prstGeom prst="rect">
              <a:avLst/>
            </a:prstGeom>
          </p:spPr>
        </p:pic>
        <p:pic>
          <p:nvPicPr>
            <p:cNvPr id="707" name="object 70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49727" y="10378149"/>
              <a:ext cx="156889" cy="164529"/>
            </a:xfrm>
            <a:prstGeom prst="rect">
              <a:avLst/>
            </a:prstGeom>
          </p:spPr>
        </p:pic>
        <p:pic>
          <p:nvPicPr>
            <p:cNvPr id="708" name="object 70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039291" y="10386669"/>
              <a:ext cx="295733" cy="209991"/>
            </a:xfrm>
            <a:prstGeom prst="rect">
              <a:avLst/>
            </a:prstGeom>
          </p:spPr>
        </p:pic>
        <p:pic>
          <p:nvPicPr>
            <p:cNvPr id="709" name="object 70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58337" y="10435717"/>
              <a:ext cx="155697" cy="348285"/>
            </a:xfrm>
            <a:prstGeom prst="rect">
              <a:avLst/>
            </a:prstGeom>
          </p:spPr>
        </p:pic>
      </p:grpSp>
      <p:pic>
        <p:nvPicPr>
          <p:cNvPr id="710" name="object 710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588157" y="10403329"/>
            <a:ext cx="184744" cy="205330"/>
          </a:xfrm>
          <a:prstGeom prst="rect">
            <a:avLst/>
          </a:prstGeom>
        </p:spPr>
      </p:pic>
      <p:grpSp>
        <p:nvGrpSpPr>
          <p:cNvPr id="711" name="object 711"/>
          <p:cNvGrpSpPr/>
          <p:nvPr/>
        </p:nvGrpSpPr>
        <p:grpSpPr>
          <a:xfrm>
            <a:off x="1819074" y="10249923"/>
            <a:ext cx="739140" cy="399415"/>
            <a:chOff x="1819074" y="10249923"/>
            <a:chExt cx="739140" cy="399415"/>
          </a:xfrm>
        </p:grpSpPr>
        <p:pic>
          <p:nvPicPr>
            <p:cNvPr id="712" name="object 71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819074" y="10418544"/>
              <a:ext cx="204713" cy="180939"/>
            </a:xfrm>
            <a:prstGeom prst="rect">
              <a:avLst/>
            </a:prstGeom>
          </p:spPr>
        </p:pic>
        <p:pic>
          <p:nvPicPr>
            <p:cNvPr id="713" name="object 71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056267" y="10421692"/>
              <a:ext cx="210434" cy="196712"/>
            </a:xfrm>
            <a:prstGeom prst="rect">
              <a:avLst/>
            </a:prstGeom>
          </p:spPr>
        </p:pic>
        <p:pic>
          <p:nvPicPr>
            <p:cNvPr id="714" name="object 71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297820" y="10249923"/>
              <a:ext cx="260059" cy="399158"/>
            </a:xfrm>
            <a:prstGeom prst="rect">
              <a:avLst/>
            </a:prstGeom>
          </p:spPr>
        </p:pic>
      </p:grpSp>
      <p:pic>
        <p:nvPicPr>
          <p:cNvPr id="715" name="object 715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063445" y="10396956"/>
            <a:ext cx="287896" cy="236422"/>
          </a:xfrm>
          <a:prstGeom prst="rect">
            <a:avLst/>
          </a:prstGeom>
        </p:spPr>
      </p:pic>
      <p:grpSp>
        <p:nvGrpSpPr>
          <p:cNvPr id="716" name="object 716"/>
          <p:cNvGrpSpPr/>
          <p:nvPr/>
        </p:nvGrpSpPr>
        <p:grpSpPr>
          <a:xfrm>
            <a:off x="3402156" y="10225427"/>
            <a:ext cx="641985" cy="374650"/>
            <a:chOff x="3402156" y="10225427"/>
            <a:chExt cx="641985" cy="374650"/>
          </a:xfrm>
        </p:grpSpPr>
        <p:pic>
          <p:nvPicPr>
            <p:cNvPr id="717" name="object 71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402156" y="10225427"/>
              <a:ext cx="358133" cy="364372"/>
            </a:xfrm>
            <a:prstGeom prst="rect">
              <a:avLst/>
            </a:prstGeom>
          </p:spPr>
        </p:pic>
        <p:pic>
          <p:nvPicPr>
            <p:cNvPr id="718" name="object 71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781936" y="10271727"/>
              <a:ext cx="261923" cy="327933"/>
            </a:xfrm>
            <a:prstGeom prst="rect">
              <a:avLst/>
            </a:prstGeom>
          </p:spPr>
        </p:pic>
      </p:grpSp>
      <p:grpSp>
        <p:nvGrpSpPr>
          <p:cNvPr id="719" name="object 719"/>
          <p:cNvGrpSpPr/>
          <p:nvPr/>
        </p:nvGrpSpPr>
        <p:grpSpPr>
          <a:xfrm>
            <a:off x="4098793" y="10398721"/>
            <a:ext cx="641350" cy="243840"/>
            <a:chOff x="4098793" y="10398721"/>
            <a:chExt cx="641350" cy="243840"/>
          </a:xfrm>
        </p:grpSpPr>
        <p:pic>
          <p:nvPicPr>
            <p:cNvPr id="720" name="object 72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098793" y="10430164"/>
              <a:ext cx="278134" cy="212402"/>
            </a:xfrm>
            <a:prstGeom prst="rect">
              <a:avLst/>
            </a:prstGeom>
          </p:spPr>
        </p:pic>
        <p:pic>
          <p:nvPicPr>
            <p:cNvPr id="721" name="object 72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419959" y="10398721"/>
              <a:ext cx="319991" cy="218275"/>
            </a:xfrm>
            <a:prstGeom prst="rect">
              <a:avLst/>
            </a:prstGeom>
          </p:spPr>
        </p:pic>
      </p:grpSp>
      <p:pic>
        <p:nvPicPr>
          <p:cNvPr id="722" name="object 72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803384" y="10411912"/>
            <a:ext cx="244602" cy="195966"/>
          </a:xfrm>
          <a:prstGeom prst="rect">
            <a:avLst/>
          </a:prstGeom>
        </p:spPr>
      </p:pic>
      <p:pic>
        <p:nvPicPr>
          <p:cNvPr id="723" name="object 72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5137973" y="10411450"/>
            <a:ext cx="185388" cy="199613"/>
          </a:xfrm>
          <a:prstGeom prst="rect">
            <a:avLst/>
          </a:prstGeom>
        </p:spPr>
      </p:pic>
      <p:pic>
        <p:nvPicPr>
          <p:cNvPr id="724" name="object 72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401724" y="10214847"/>
            <a:ext cx="439143" cy="438207"/>
          </a:xfrm>
          <a:prstGeom prst="rect">
            <a:avLst/>
          </a:prstGeom>
        </p:spPr>
      </p:pic>
      <p:grpSp>
        <p:nvGrpSpPr>
          <p:cNvPr id="725" name="object 725"/>
          <p:cNvGrpSpPr/>
          <p:nvPr/>
        </p:nvGrpSpPr>
        <p:grpSpPr>
          <a:xfrm>
            <a:off x="6172592" y="10255836"/>
            <a:ext cx="50165" cy="107314"/>
            <a:chOff x="6172592" y="10255836"/>
            <a:chExt cx="50165" cy="107314"/>
          </a:xfrm>
        </p:grpSpPr>
        <p:sp>
          <p:nvSpPr>
            <p:cNvPr id="726" name="object 726"/>
            <p:cNvSpPr/>
            <p:nvPr/>
          </p:nvSpPr>
          <p:spPr>
            <a:xfrm>
              <a:off x="6204218" y="1029355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458" y="802"/>
                  </a:moveTo>
                  <a:lnTo>
                    <a:pt x="229" y="4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6194038" y="10276143"/>
              <a:ext cx="10795" cy="17780"/>
            </a:xfrm>
            <a:custGeom>
              <a:avLst/>
              <a:gdLst/>
              <a:ahLst/>
              <a:cxnLst/>
              <a:rect l="l" t="t" r="r" b="b"/>
              <a:pathLst>
                <a:path w="10795" h="17779">
                  <a:moveTo>
                    <a:pt x="10180" y="17409"/>
                  </a:moveTo>
                  <a:lnTo>
                    <a:pt x="1829" y="3108"/>
                  </a:lnTo>
                  <a:lnTo>
                    <a:pt x="0" y="0"/>
                  </a:lnTo>
                </a:path>
              </a:pathLst>
            </a:custGeom>
            <a:ln w="345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6191158" y="1027303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880" y="3108"/>
                  </a:moveTo>
                  <a:lnTo>
                    <a:pt x="1050" y="0"/>
                  </a:lnTo>
                  <a:lnTo>
                    <a:pt x="0" y="1089"/>
                  </a:lnTo>
                </a:path>
              </a:pathLst>
            </a:custGeom>
            <a:ln w="343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6190036" y="10274123"/>
              <a:ext cx="1270" cy="8255"/>
            </a:xfrm>
            <a:custGeom>
              <a:avLst/>
              <a:gdLst/>
              <a:ahLst/>
              <a:cxnLst/>
              <a:rect l="l" t="t" r="r" b="b"/>
              <a:pathLst>
                <a:path w="1270" h="8254">
                  <a:moveTo>
                    <a:pt x="1122" y="0"/>
                  </a:moveTo>
                  <a:lnTo>
                    <a:pt x="72" y="1089"/>
                  </a:lnTo>
                  <a:lnTo>
                    <a:pt x="0" y="7937"/>
                  </a:lnTo>
                </a:path>
              </a:pathLst>
            </a:custGeom>
            <a:ln w="344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6189964" y="10282061"/>
              <a:ext cx="635" cy="17780"/>
            </a:xfrm>
            <a:custGeom>
              <a:avLst/>
              <a:gdLst/>
              <a:ahLst/>
              <a:cxnLst/>
              <a:rect l="l" t="t" r="r" b="b"/>
              <a:pathLst>
                <a:path w="635" h="17779">
                  <a:moveTo>
                    <a:pt x="244" y="-17371"/>
                  </a:moveTo>
                  <a:lnTo>
                    <a:pt x="244" y="35010"/>
                  </a:lnTo>
                </a:path>
              </a:pathLst>
            </a:custGeom>
            <a:ln w="3523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6190452" y="10299700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0" y="0"/>
                  </a:moveTo>
                  <a:lnTo>
                    <a:pt x="488" y="10790"/>
                  </a:lnTo>
                  <a:lnTo>
                    <a:pt x="1823" y="22974"/>
                  </a:lnTo>
                </a:path>
              </a:pathLst>
            </a:custGeom>
            <a:ln w="341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6192276" y="10322675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0" y="0"/>
                  </a:moveTo>
                  <a:lnTo>
                    <a:pt x="1335" y="12184"/>
                  </a:lnTo>
                  <a:lnTo>
                    <a:pt x="3187" y="23476"/>
                  </a:lnTo>
                </a:path>
              </a:pathLst>
            </a:custGeom>
            <a:ln w="336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3" name="object 733"/>
          <p:cNvGrpSpPr/>
          <p:nvPr/>
        </p:nvGrpSpPr>
        <p:grpSpPr>
          <a:xfrm>
            <a:off x="6475379" y="10443301"/>
            <a:ext cx="40640" cy="151130"/>
            <a:chOff x="6475379" y="10443301"/>
            <a:chExt cx="40640" cy="151130"/>
          </a:xfrm>
        </p:grpSpPr>
        <p:sp>
          <p:nvSpPr>
            <p:cNvPr id="734" name="object 734"/>
            <p:cNvSpPr/>
            <p:nvPr/>
          </p:nvSpPr>
          <p:spPr>
            <a:xfrm>
              <a:off x="6498137" y="1046075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6496704" y="10460750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432" y="0"/>
                  </a:moveTo>
                  <a:lnTo>
                    <a:pt x="973" y="805"/>
                  </a:lnTo>
                  <a:lnTo>
                    <a:pt x="0" y="6276"/>
                  </a:lnTo>
                </a:path>
              </a:pathLst>
            </a:custGeom>
            <a:ln w="3489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6494646" y="10467026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58" y="0"/>
                  </a:moveTo>
                  <a:lnTo>
                    <a:pt x="1085" y="5470"/>
                  </a:lnTo>
                  <a:lnTo>
                    <a:pt x="0" y="17613"/>
                  </a:lnTo>
                </a:path>
              </a:pathLst>
            </a:custGeom>
            <a:ln w="348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6492746" y="10484640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1900" y="0"/>
                  </a:moveTo>
                  <a:lnTo>
                    <a:pt x="1260" y="7289"/>
                  </a:lnTo>
                  <a:lnTo>
                    <a:pt x="848" y="12782"/>
                  </a:lnTo>
                  <a:lnTo>
                    <a:pt x="488" y="19235"/>
                  </a:lnTo>
                  <a:lnTo>
                    <a:pt x="0" y="29405"/>
                  </a:lnTo>
                </a:path>
              </a:pathLst>
            </a:custGeom>
            <a:ln w="3425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6492110" y="10514045"/>
              <a:ext cx="635" cy="34925"/>
            </a:xfrm>
            <a:custGeom>
              <a:avLst/>
              <a:gdLst/>
              <a:ahLst/>
              <a:cxnLst/>
              <a:rect l="l" t="t" r="r" b="b"/>
              <a:pathLst>
                <a:path w="635" h="34925">
                  <a:moveTo>
                    <a:pt x="318" y="-16731"/>
                  </a:moveTo>
                  <a:lnTo>
                    <a:pt x="318" y="51204"/>
                  </a:lnTo>
                </a:path>
              </a:pathLst>
            </a:custGeom>
            <a:ln w="3409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6492545" y="10548518"/>
              <a:ext cx="1905" cy="29845"/>
            </a:xfrm>
            <a:custGeom>
              <a:avLst/>
              <a:gdLst/>
              <a:ahLst/>
              <a:cxnLst/>
              <a:rect l="l" t="t" r="r" b="b"/>
              <a:pathLst>
                <a:path w="1904" h="29845">
                  <a:moveTo>
                    <a:pt x="0" y="0"/>
                  </a:moveTo>
                  <a:lnTo>
                    <a:pt x="374" y="10140"/>
                  </a:lnTo>
                  <a:lnTo>
                    <a:pt x="689" y="16579"/>
                  </a:lnTo>
                  <a:lnTo>
                    <a:pt x="1116" y="22069"/>
                  </a:lnTo>
                  <a:lnTo>
                    <a:pt x="1827" y="29364"/>
                  </a:lnTo>
                </a:path>
              </a:pathLst>
            </a:custGeom>
            <a:ln w="3285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0" name="object 740"/>
          <p:cNvGrpSpPr/>
          <p:nvPr/>
        </p:nvGrpSpPr>
        <p:grpSpPr>
          <a:xfrm>
            <a:off x="6457182" y="10298624"/>
            <a:ext cx="44450" cy="52705"/>
            <a:chOff x="6457182" y="10298624"/>
            <a:chExt cx="44450" cy="52705"/>
          </a:xfrm>
        </p:grpSpPr>
        <p:sp>
          <p:nvSpPr>
            <p:cNvPr id="741" name="object 741"/>
            <p:cNvSpPr/>
            <p:nvPr/>
          </p:nvSpPr>
          <p:spPr>
            <a:xfrm>
              <a:off x="6483533" y="1033235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806" y="515"/>
                  </a:lnTo>
                </a:path>
              </a:pathLst>
            </a:custGeom>
            <a:ln w="359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6476638" y="10319765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6894" y="12586"/>
                  </a:moveTo>
                  <a:lnTo>
                    <a:pt x="2254" y="3940"/>
                  </a:lnTo>
                  <a:lnTo>
                    <a:pt x="0" y="0"/>
                  </a:lnTo>
                </a:path>
              </a:pathLst>
            </a:custGeom>
            <a:ln w="347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6474383" y="10315824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39" h="4445">
                  <a:moveTo>
                    <a:pt x="2254" y="3940"/>
                  </a:moveTo>
                  <a:lnTo>
                    <a:pt x="0" y="0"/>
                  </a:lnTo>
                  <a:lnTo>
                    <a:pt x="1586" y="1661"/>
                  </a:lnTo>
                </a:path>
              </a:pathLst>
            </a:custGeom>
            <a:ln w="344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6475969" y="10317486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0"/>
                  </a:moveTo>
                  <a:lnTo>
                    <a:pt x="1586" y="1661"/>
                  </a:lnTo>
                  <a:lnTo>
                    <a:pt x="5832" y="7273"/>
                  </a:lnTo>
                </a:path>
              </a:pathLst>
            </a:custGeom>
            <a:ln w="343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5" name="object 745"/>
          <p:cNvGrpSpPr/>
          <p:nvPr/>
        </p:nvGrpSpPr>
        <p:grpSpPr>
          <a:xfrm>
            <a:off x="6640496" y="10283828"/>
            <a:ext cx="226695" cy="533400"/>
            <a:chOff x="6640496" y="10283828"/>
            <a:chExt cx="226695" cy="533400"/>
          </a:xfrm>
        </p:grpSpPr>
        <p:sp>
          <p:nvSpPr>
            <p:cNvPr id="746" name="object 746"/>
            <p:cNvSpPr/>
            <p:nvPr/>
          </p:nvSpPr>
          <p:spPr>
            <a:xfrm>
              <a:off x="6741840" y="10331789"/>
              <a:ext cx="5080" cy="19685"/>
            </a:xfrm>
            <a:custGeom>
              <a:avLst/>
              <a:gdLst/>
              <a:ahLst/>
              <a:cxnLst/>
              <a:rect l="l" t="t" r="r" b="b"/>
              <a:pathLst>
                <a:path w="5079" h="19684">
                  <a:moveTo>
                    <a:pt x="4724" y="19608"/>
                  </a:moveTo>
                  <a:lnTo>
                    <a:pt x="4208" y="17028"/>
                  </a:lnTo>
                  <a:lnTo>
                    <a:pt x="3692" y="14447"/>
                  </a:lnTo>
                </a:path>
                <a:path w="5079" h="19684">
                  <a:moveTo>
                    <a:pt x="3692" y="14447"/>
                  </a:moveTo>
                  <a:lnTo>
                    <a:pt x="2660" y="92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6735061" y="10313321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4" h="19050">
                  <a:moveTo>
                    <a:pt x="6778" y="18467"/>
                  </a:moveTo>
                  <a:lnTo>
                    <a:pt x="4118" y="9179"/>
                  </a:lnTo>
                  <a:lnTo>
                    <a:pt x="0" y="0"/>
                  </a:lnTo>
                </a:path>
              </a:pathLst>
            </a:custGeom>
            <a:ln w="342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6724986" y="10302414"/>
              <a:ext cx="10160" cy="11430"/>
            </a:xfrm>
            <a:custGeom>
              <a:avLst/>
              <a:gdLst/>
              <a:ahLst/>
              <a:cxnLst/>
              <a:rect l="l" t="t" r="r" b="b"/>
              <a:pathLst>
                <a:path w="10159" h="11429">
                  <a:moveTo>
                    <a:pt x="10075" y="10907"/>
                  </a:moveTo>
                  <a:lnTo>
                    <a:pt x="5956" y="1727"/>
                  </a:lnTo>
                  <a:lnTo>
                    <a:pt x="0" y="0"/>
                  </a:lnTo>
                </a:path>
              </a:pathLst>
            </a:custGeom>
            <a:ln w="337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6712737" y="10300687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4">
                  <a:moveTo>
                    <a:pt x="12248" y="1727"/>
                  </a:moveTo>
                  <a:lnTo>
                    <a:pt x="6292" y="0"/>
                  </a:lnTo>
                  <a:lnTo>
                    <a:pt x="0" y="12874"/>
                  </a:lnTo>
                </a:path>
              </a:pathLst>
            </a:custGeom>
            <a:ln w="3371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6700626" y="10313562"/>
              <a:ext cx="12700" cy="45720"/>
            </a:xfrm>
            <a:custGeom>
              <a:avLst/>
              <a:gdLst/>
              <a:ahLst/>
              <a:cxnLst/>
              <a:rect l="l" t="t" r="r" b="b"/>
              <a:pathLst>
                <a:path w="12700" h="45720">
                  <a:moveTo>
                    <a:pt x="12110" y="0"/>
                  </a:moveTo>
                  <a:lnTo>
                    <a:pt x="8381" y="7948"/>
                  </a:lnTo>
                  <a:lnTo>
                    <a:pt x="5876" y="15307"/>
                  </a:lnTo>
                  <a:lnTo>
                    <a:pt x="3461" y="26315"/>
                  </a:lnTo>
                  <a:lnTo>
                    <a:pt x="0" y="45211"/>
                  </a:lnTo>
                </a:path>
              </a:pathLst>
            </a:custGeom>
            <a:ln w="341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6690000" y="10358774"/>
              <a:ext cx="10795" cy="82550"/>
            </a:xfrm>
            <a:custGeom>
              <a:avLst/>
              <a:gdLst/>
              <a:ahLst/>
              <a:cxnLst/>
              <a:rect l="l" t="t" r="r" b="b"/>
              <a:pathLst>
                <a:path w="10795" h="82550">
                  <a:moveTo>
                    <a:pt x="10625" y="0"/>
                  </a:moveTo>
                  <a:lnTo>
                    <a:pt x="7187" y="19478"/>
                  </a:lnTo>
                  <a:lnTo>
                    <a:pt x="4934" y="34561"/>
                  </a:lnTo>
                  <a:lnTo>
                    <a:pt x="2871" y="52981"/>
                  </a:lnTo>
                  <a:lnTo>
                    <a:pt x="0" y="82470"/>
                  </a:lnTo>
                </a:path>
              </a:pathLst>
            </a:custGeom>
            <a:ln w="332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6682290" y="10441244"/>
              <a:ext cx="8255" cy="107314"/>
            </a:xfrm>
            <a:custGeom>
              <a:avLst/>
              <a:gdLst/>
              <a:ahLst/>
              <a:cxnLst/>
              <a:rect l="l" t="t" r="r" b="b"/>
              <a:pathLst>
                <a:path w="8254" h="107315">
                  <a:moveTo>
                    <a:pt x="7710" y="0"/>
                  </a:moveTo>
                  <a:lnTo>
                    <a:pt x="4884" y="29869"/>
                  </a:lnTo>
                  <a:lnTo>
                    <a:pt x="3139" y="50960"/>
                  </a:lnTo>
                  <a:lnTo>
                    <a:pt x="1752" y="73292"/>
                  </a:lnTo>
                  <a:lnTo>
                    <a:pt x="0" y="106888"/>
                  </a:lnTo>
                </a:path>
              </a:pathLst>
            </a:custGeom>
            <a:ln w="309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6679113" y="10548132"/>
              <a:ext cx="3175" cy="107314"/>
            </a:xfrm>
            <a:custGeom>
              <a:avLst/>
              <a:gdLst/>
              <a:ahLst/>
              <a:cxnLst/>
              <a:rect l="l" t="t" r="r" b="b"/>
              <a:pathLst>
                <a:path w="3175" h="107315">
                  <a:moveTo>
                    <a:pt x="3177" y="0"/>
                  </a:moveTo>
                  <a:lnTo>
                    <a:pt x="1496" y="33599"/>
                  </a:lnTo>
                  <a:lnTo>
                    <a:pt x="604" y="55960"/>
                  </a:lnTo>
                  <a:lnTo>
                    <a:pt x="205" y="77129"/>
                  </a:lnTo>
                  <a:lnTo>
                    <a:pt x="0" y="107151"/>
                  </a:lnTo>
                </a:path>
              </a:pathLst>
            </a:custGeom>
            <a:ln w="288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6678987" y="10655283"/>
              <a:ext cx="2540" cy="85090"/>
            </a:xfrm>
            <a:custGeom>
              <a:avLst/>
              <a:gdLst/>
              <a:ahLst/>
              <a:cxnLst/>
              <a:rect l="l" t="t" r="r" b="b"/>
              <a:pathLst>
                <a:path w="2540" h="85090">
                  <a:moveTo>
                    <a:pt x="125" y="0"/>
                  </a:moveTo>
                  <a:lnTo>
                    <a:pt x="0" y="29668"/>
                  </a:lnTo>
                  <a:lnTo>
                    <a:pt x="155" y="48363"/>
                  </a:lnTo>
                  <a:lnTo>
                    <a:pt x="768" y="64009"/>
                  </a:lnTo>
                  <a:lnTo>
                    <a:pt x="2018" y="84532"/>
                  </a:lnTo>
                </a:path>
              </a:pathLst>
            </a:custGeom>
            <a:ln w="281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6681006" y="10739815"/>
              <a:ext cx="5715" cy="48260"/>
            </a:xfrm>
            <a:custGeom>
              <a:avLst/>
              <a:gdLst/>
              <a:ahLst/>
              <a:cxnLst/>
              <a:rect l="l" t="t" r="r" b="b"/>
              <a:pathLst>
                <a:path w="5715" h="48259">
                  <a:moveTo>
                    <a:pt x="0" y="0"/>
                  </a:moveTo>
                  <a:lnTo>
                    <a:pt x="1301" y="19949"/>
                  </a:lnTo>
                  <a:lnTo>
                    <a:pt x="2282" y="31585"/>
                  </a:lnTo>
                  <a:lnTo>
                    <a:pt x="3433" y="39395"/>
                  </a:lnTo>
                  <a:lnTo>
                    <a:pt x="5247" y="47866"/>
                  </a:lnTo>
                </a:path>
              </a:pathLst>
            </a:custGeom>
            <a:ln w="288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6686253" y="10787682"/>
              <a:ext cx="6350" cy="13970"/>
            </a:xfrm>
            <a:custGeom>
              <a:avLst/>
              <a:gdLst/>
              <a:ahLst/>
              <a:cxnLst/>
              <a:rect l="l" t="t" r="r" b="b"/>
              <a:pathLst>
                <a:path w="6350" h="13970">
                  <a:moveTo>
                    <a:pt x="0" y="0"/>
                  </a:moveTo>
                  <a:lnTo>
                    <a:pt x="3080" y="13730"/>
                  </a:lnTo>
                  <a:lnTo>
                    <a:pt x="6294" y="7570"/>
                  </a:lnTo>
                </a:path>
              </a:pathLst>
            </a:custGeom>
            <a:ln w="308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6657959" y="10497721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40" h="6350">
                  <a:moveTo>
                    <a:pt x="2293" y="6039"/>
                  </a:moveTo>
                  <a:lnTo>
                    <a:pt x="1720" y="5178"/>
                  </a:lnTo>
                  <a:lnTo>
                    <a:pt x="1147" y="4319"/>
                  </a:lnTo>
                </a:path>
                <a:path w="2540" h="6350">
                  <a:moveTo>
                    <a:pt x="1147" y="4319"/>
                  </a:moveTo>
                  <a:lnTo>
                    <a:pt x="0" y="2599"/>
                  </a:lnTo>
                  <a:lnTo>
                    <a:pt x="63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6658023" y="1049283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0" y="4888"/>
                  </a:moveTo>
                  <a:lnTo>
                    <a:pt x="64" y="2289"/>
                  </a:lnTo>
                  <a:lnTo>
                    <a:pt x="7424" y="0"/>
                  </a:lnTo>
                </a:path>
              </a:pathLst>
            </a:custGeom>
            <a:ln w="3467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6665447" y="10489125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4" h="3809">
                  <a:moveTo>
                    <a:pt x="0" y="3707"/>
                  </a:moveTo>
                  <a:lnTo>
                    <a:pt x="4546" y="2362"/>
                  </a:lnTo>
                  <a:lnTo>
                    <a:pt x="8770" y="1527"/>
                  </a:lnTo>
                  <a:lnTo>
                    <a:pt x="15110" y="855"/>
                  </a:lnTo>
                  <a:lnTo>
                    <a:pt x="26003" y="0"/>
                  </a:lnTo>
                </a:path>
              </a:pathLst>
            </a:custGeom>
            <a:ln w="346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6691450" y="10484325"/>
              <a:ext cx="94615" cy="5080"/>
            </a:xfrm>
            <a:custGeom>
              <a:avLst/>
              <a:gdLst/>
              <a:ahLst/>
              <a:cxnLst/>
              <a:rect l="l" t="t" r="r" b="b"/>
              <a:pathLst>
                <a:path w="94615" h="5079">
                  <a:moveTo>
                    <a:pt x="0" y="4800"/>
                  </a:moveTo>
                  <a:lnTo>
                    <a:pt x="40988" y="2842"/>
                  </a:lnTo>
                  <a:lnTo>
                    <a:pt x="64496" y="1689"/>
                  </a:lnTo>
                  <a:lnTo>
                    <a:pt x="79382" y="892"/>
                  </a:lnTo>
                  <a:lnTo>
                    <a:pt x="94506" y="0"/>
                  </a:lnTo>
                </a:path>
              </a:pathLst>
            </a:custGeom>
            <a:ln w="326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6785957" y="10480793"/>
              <a:ext cx="40640" cy="3810"/>
            </a:xfrm>
            <a:custGeom>
              <a:avLst/>
              <a:gdLst/>
              <a:ahLst/>
              <a:cxnLst/>
              <a:rect l="l" t="t" r="r" b="b"/>
              <a:pathLst>
                <a:path w="40640" h="3809">
                  <a:moveTo>
                    <a:pt x="0" y="3532"/>
                  </a:moveTo>
                  <a:lnTo>
                    <a:pt x="14273" y="2660"/>
                  </a:lnTo>
                  <a:lnTo>
                    <a:pt x="23201" y="2001"/>
                  </a:lnTo>
                  <a:lnTo>
                    <a:pt x="30538" y="1225"/>
                  </a:lnTo>
                  <a:lnTo>
                    <a:pt x="40037" y="0"/>
                  </a:lnTo>
                </a:path>
              </a:pathLst>
            </a:custGeom>
            <a:ln w="3182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6825994" y="10476235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20" h="5079">
                  <a:moveTo>
                    <a:pt x="0" y="4557"/>
                  </a:moveTo>
                  <a:lnTo>
                    <a:pt x="15774" y="2477"/>
                  </a:lnTo>
                  <a:lnTo>
                    <a:pt x="19995" y="0"/>
                  </a:lnTo>
                </a:path>
              </a:pathLst>
            </a:custGeom>
            <a:ln w="320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6845989" y="10471590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0" y="4644"/>
                  </a:moveTo>
                  <a:lnTo>
                    <a:pt x="4220" y="2167"/>
                  </a:lnTo>
                  <a:lnTo>
                    <a:pt x="224" y="0"/>
                  </a:lnTo>
                </a:path>
              </a:pathLst>
            </a:custGeom>
            <a:ln w="330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4" name="object 764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228948" y="10394287"/>
            <a:ext cx="172259" cy="370023"/>
          </a:xfrm>
          <a:prstGeom prst="rect">
            <a:avLst/>
          </a:prstGeom>
        </p:spPr>
      </p:pic>
      <p:pic>
        <p:nvPicPr>
          <p:cNvPr id="765" name="object 765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764871" y="10278375"/>
            <a:ext cx="416281" cy="294379"/>
          </a:xfrm>
          <a:prstGeom prst="rect">
            <a:avLst/>
          </a:prstGeom>
        </p:spPr>
      </p:pic>
      <p:pic>
        <p:nvPicPr>
          <p:cNvPr id="766" name="object 766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8228987" y="10364737"/>
            <a:ext cx="237895" cy="215533"/>
          </a:xfrm>
          <a:prstGeom prst="rect">
            <a:avLst/>
          </a:prstGeom>
        </p:spPr>
      </p:pic>
      <p:pic>
        <p:nvPicPr>
          <p:cNvPr id="767" name="object 76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8544235" y="10369748"/>
            <a:ext cx="216943" cy="245943"/>
          </a:xfrm>
          <a:prstGeom prst="rect">
            <a:avLst/>
          </a:prstGeom>
        </p:spPr>
      </p:pic>
      <p:pic>
        <p:nvPicPr>
          <p:cNvPr id="768" name="object 76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9005233" y="10414758"/>
            <a:ext cx="276605" cy="434169"/>
          </a:xfrm>
          <a:prstGeom prst="rect">
            <a:avLst/>
          </a:prstGeom>
        </p:spPr>
      </p:pic>
      <p:grpSp>
        <p:nvGrpSpPr>
          <p:cNvPr id="769" name="object 769"/>
          <p:cNvGrpSpPr/>
          <p:nvPr/>
        </p:nvGrpSpPr>
        <p:grpSpPr>
          <a:xfrm>
            <a:off x="9392753" y="10193620"/>
            <a:ext cx="57150" cy="109220"/>
            <a:chOff x="9392753" y="10193620"/>
            <a:chExt cx="57150" cy="109220"/>
          </a:xfrm>
        </p:grpSpPr>
        <p:sp>
          <p:nvSpPr>
            <p:cNvPr id="770" name="object 770"/>
            <p:cNvSpPr/>
            <p:nvPr/>
          </p:nvSpPr>
          <p:spPr>
            <a:xfrm>
              <a:off x="9410215" y="1023680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9410444" y="10225529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0" y="11271"/>
                  </a:moveTo>
                  <a:lnTo>
                    <a:pt x="2175" y="4118"/>
                  </a:lnTo>
                  <a:lnTo>
                    <a:pt x="3948" y="0"/>
                  </a:lnTo>
                </a:path>
              </a:pathLst>
            </a:custGeom>
            <a:ln w="347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9414393" y="10217217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90">
                  <a:moveTo>
                    <a:pt x="0" y="8311"/>
                  </a:moveTo>
                  <a:lnTo>
                    <a:pt x="1772" y="4193"/>
                  </a:lnTo>
                  <a:lnTo>
                    <a:pt x="4361" y="0"/>
                  </a:lnTo>
                </a:path>
              </a:pathLst>
            </a:custGeom>
            <a:ln w="3455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9418755" y="10211905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5">
                  <a:moveTo>
                    <a:pt x="0" y="5312"/>
                  </a:moveTo>
                  <a:lnTo>
                    <a:pt x="2588" y="1118"/>
                  </a:lnTo>
                  <a:lnTo>
                    <a:pt x="5292" y="0"/>
                  </a:lnTo>
                </a:path>
              </a:pathLst>
            </a:custGeom>
            <a:ln w="3438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9424048" y="1021078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0" y="1118"/>
                  </a:moveTo>
                  <a:lnTo>
                    <a:pt x="2705" y="0"/>
                  </a:lnTo>
                  <a:lnTo>
                    <a:pt x="4877" y="4125"/>
                  </a:lnTo>
                </a:path>
              </a:pathLst>
            </a:custGeom>
            <a:ln w="3433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9428925" y="10214912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0" y="0"/>
                  </a:moveTo>
                  <a:lnTo>
                    <a:pt x="2171" y="4125"/>
                  </a:lnTo>
                  <a:lnTo>
                    <a:pt x="2927" y="14231"/>
                  </a:lnTo>
                </a:path>
              </a:pathLst>
            </a:custGeom>
            <a:ln w="345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9430979" y="10229144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4" h="25400">
                  <a:moveTo>
                    <a:pt x="873" y="0"/>
                  </a:moveTo>
                  <a:lnTo>
                    <a:pt x="1629" y="10106"/>
                  </a:lnTo>
                  <a:lnTo>
                    <a:pt x="0" y="25115"/>
                  </a:lnTo>
                </a:path>
              </a:pathLst>
            </a:custGeom>
            <a:ln w="343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9425071" y="10254259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5907" y="0"/>
                  </a:moveTo>
                  <a:lnTo>
                    <a:pt x="4898" y="8930"/>
                  </a:lnTo>
                  <a:lnTo>
                    <a:pt x="3946" y="15159"/>
                  </a:lnTo>
                  <a:lnTo>
                    <a:pt x="2498" y="21615"/>
                  </a:lnTo>
                  <a:lnTo>
                    <a:pt x="0" y="31224"/>
                  </a:lnTo>
                </a:path>
              </a:pathLst>
            </a:custGeom>
            <a:ln w="337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8" name="object 778"/>
          <p:cNvGrpSpPr/>
          <p:nvPr/>
        </p:nvGrpSpPr>
        <p:grpSpPr>
          <a:xfrm>
            <a:off x="9490088" y="10191550"/>
            <a:ext cx="57150" cy="131445"/>
            <a:chOff x="9490088" y="10191550"/>
            <a:chExt cx="57150" cy="131445"/>
          </a:xfrm>
        </p:grpSpPr>
        <p:sp>
          <p:nvSpPr>
            <p:cNvPr id="779" name="object 779"/>
            <p:cNvSpPr/>
            <p:nvPr/>
          </p:nvSpPr>
          <p:spPr>
            <a:xfrm>
              <a:off x="9529550" y="1020804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9528633" y="10208958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70" h="17145">
                  <a:moveTo>
                    <a:pt x="916" y="0"/>
                  </a:moveTo>
                  <a:lnTo>
                    <a:pt x="916" y="8704"/>
                  </a:lnTo>
                  <a:lnTo>
                    <a:pt x="0" y="16715"/>
                  </a:lnTo>
                </a:path>
              </a:pathLst>
            </a:custGeom>
            <a:ln w="348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9525313" y="10225673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09" h="20954">
                  <a:moveTo>
                    <a:pt x="3320" y="0"/>
                  </a:moveTo>
                  <a:lnTo>
                    <a:pt x="2402" y="8010"/>
                  </a:lnTo>
                  <a:lnTo>
                    <a:pt x="0" y="20653"/>
                  </a:lnTo>
                </a:path>
              </a:pathLst>
            </a:custGeom>
            <a:ln w="344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9517672" y="10246326"/>
              <a:ext cx="8255" cy="29209"/>
            </a:xfrm>
            <a:custGeom>
              <a:avLst/>
              <a:gdLst/>
              <a:ahLst/>
              <a:cxnLst/>
              <a:rect l="l" t="t" r="r" b="b"/>
              <a:pathLst>
                <a:path w="8254" h="29209">
                  <a:moveTo>
                    <a:pt x="7640" y="0"/>
                  </a:moveTo>
                  <a:lnTo>
                    <a:pt x="6169" y="7564"/>
                  </a:lnTo>
                  <a:lnTo>
                    <a:pt x="4883" y="13108"/>
                  </a:lnTo>
                  <a:lnTo>
                    <a:pt x="3065" y="19352"/>
                  </a:lnTo>
                  <a:lnTo>
                    <a:pt x="0" y="29015"/>
                  </a:lnTo>
                </a:path>
              </a:pathLst>
            </a:custGeom>
            <a:ln w="339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9506779" y="10275341"/>
              <a:ext cx="11430" cy="31115"/>
            </a:xfrm>
            <a:custGeom>
              <a:avLst/>
              <a:gdLst/>
              <a:ahLst/>
              <a:cxnLst/>
              <a:rect l="l" t="t" r="r" b="b"/>
              <a:pathLst>
                <a:path w="11429" h="31115">
                  <a:moveTo>
                    <a:pt x="10893" y="0"/>
                  </a:moveTo>
                  <a:lnTo>
                    <a:pt x="7776" y="9693"/>
                  </a:lnTo>
                  <a:lnTo>
                    <a:pt x="5603" y="16147"/>
                  </a:lnTo>
                  <a:lnTo>
                    <a:pt x="3351" y="22263"/>
                  </a:lnTo>
                  <a:lnTo>
                    <a:pt x="0" y="30942"/>
                  </a:lnTo>
                </a:path>
              </a:pathLst>
            </a:custGeom>
            <a:ln w="333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4" name="object 784"/>
          <p:cNvGrpSpPr/>
          <p:nvPr/>
        </p:nvGrpSpPr>
        <p:grpSpPr>
          <a:xfrm>
            <a:off x="6082635" y="10248072"/>
            <a:ext cx="51435" cy="133985"/>
            <a:chOff x="6082635" y="10248072"/>
            <a:chExt cx="51435" cy="133985"/>
          </a:xfrm>
        </p:grpSpPr>
        <p:sp>
          <p:nvSpPr>
            <p:cNvPr id="785" name="object 785"/>
            <p:cNvSpPr/>
            <p:nvPr/>
          </p:nvSpPr>
          <p:spPr>
            <a:xfrm>
              <a:off x="6108609" y="1026646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6106662" y="1026555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46" y="914"/>
                  </a:moveTo>
                  <a:lnTo>
                    <a:pt x="1029" y="55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6104260" y="10265499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402" y="55"/>
                  </a:moveTo>
                  <a:lnTo>
                    <a:pt x="1372" y="0"/>
                  </a:lnTo>
                  <a:lnTo>
                    <a:pt x="0" y="3345"/>
                  </a:lnTo>
                </a:path>
              </a:pathLst>
            </a:custGeom>
            <a:ln w="348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6101515" y="10268844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2744" y="0"/>
                  </a:moveTo>
                  <a:lnTo>
                    <a:pt x="1371" y="3346"/>
                  </a:lnTo>
                  <a:lnTo>
                    <a:pt x="0" y="12241"/>
                  </a:lnTo>
                </a:path>
              </a:pathLst>
            </a:custGeom>
            <a:ln w="348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6099880" y="10281086"/>
              <a:ext cx="1905" cy="23495"/>
            </a:xfrm>
            <a:custGeom>
              <a:avLst/>
              <a:gdLst/>
              <a:ahLst/>
              <a:cxnLst/>
              <a:rect l="l" t="t" r="r" b="b"/>
              <a:pathLst>
                <a:path w="1904" h="23495">
                  <a:moveTo>
                    <a:pt x="1635" y="0"/>
                  </a:moveTo>
                  <a:lnTo>
                    <a:pt x="263" y="8895"/>
                  </a:lnTo>
                  <a:lnTo>
                    <a:pt x="0" y="23171"/>
                  </a:lnTo>
                </a:path>
              </a:pathLst>
            </a:custGeom>
            <a:ln w="344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6099788" y="10304258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92" y="0"/>
                  </a:moveTo>
                  <a:lnTo>
                    <a:pt x="0" y="8507"/>
                  </a:lnTo>
                  <a:lnTo>
                    <a:pt x="344" y="14529"/>
                  </a:lnTo>
                  <a:lnTo>
                    <a:pt x="1463" y="20934"/>
                  </a:lnTo>
                  <a:lnTo>
                    <a:pt x="3694" y="30588"/>
                  </a:lnTo>
                </a:path>
              </a:pathLst>
            </a:custGeom>
            <a:ln w="338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6103483" y="10334846"/>
              <a:ext cx="13970" cy="30480"/>
            </a:xfrm>
            <a:custGeom>
              <a:avLst/>
              <a:gdLst/>
              <a:ahLst/>
              <a:cxnLst/>
              <a:rect l="l" t="t" r="r" b="b"/>
              <a:pathLst>
                <a:path w="13970" h="30479">
                  <a:moveTo>
                    <a:pt x="0" y="0"/>
                  </a:moveTo>
                  <a:lnTo>
                    <a:pt x="2384" y="9645"/>
                  </a:lnTo>
                  <a:lnTo>
                    <a:pt x="4575" y="15987"/>
                  </a:lnTo>
                  <a:lnTo>
                    <a:pt x="7831" y="21841"/>
                  </a:lnTo>
                  <a:lnTo>
                    <a:pt x="13408" y="30022"/>
                  </a:lnTo>
                </a:path>
              </a:pathLst>
            </a:custGeom>
            <a:ln w="332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2" name="object 792"/>
          <p:cNvGrpSpPr/>
          <p:nvPr/>
        </p:nvGrpSpPr>
        <p:grpSpPr>
          <a:xfrm>
            <a:off x="6382916" y="10933281"/>
            <a:ext cx="2910205" cy="68580"/>
            <a:chOff x="6382916" y="10933281"/>
            <a:chExt cx="2910205" cy="68580"/>
          </a:xfrm>
        </p:grpSpPr>
        <p:sp>
          <p:nvSpPr>
            <p:cNvPr id="793" name="object 793"/>
            <p:cNvSpPr/>
            <p:nvPr/>
          </p:nvSpPr>
          <p:spPr>
            <a:xfrm>
              <a:off x="6400567" y="1096391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344"/>
                  </a:moveTo>
                  <a:lnTo>
                    <a:pt x="17462" y="34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6400338" y="10957363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5" h="6984">
                  <a:moveTo>
                    <a:pt x="-17421" y="3275"/>
                  </a:moveTo>
                  <a:lnTo>
                    <a:pt x="17852" y="3275"/>
                  </a:lnTo>
                </a:path>
              </a:pathLst>
            </a:custGeom>
            <a:ln w="41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6400769" y="1095360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0" y="3757"/>
                  </a:moveTo>
                  <a:lnTo>
                    <a:pt x="430" y="1671"/>
                  </a:lnTo>
                  <a:lnTo>
                    <a:pt x="3666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6404436" y="10951229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0" y="2376"/>
                  </a:moveTo>
                  <a:lnTo>
                    <a:pt x="3236" y="703"/>
                  </a:lnTo>
                  <a:lnTo>
                    <a:pt x="10581" y="0"/>
                  </a:lnTo>
                </a:path>
              </a:pathLst>
            </a:custGeom>
            <a:ln w="34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6415017" y="10950525"/>
              <a:ext cx="20955" cy="1270"/>
            </a:xfrm>
            <a:custGeom>
              <a:avLst/>
              <a:gdLst/>
              <a:ahLst/>
              <a:cxnLst/>
              <a:rect l="l" t="t" r="r" b="b"/>
              <a:pathLst>
                <a:path w="20954" h="1270">
                  <a:moveTo>
                    <a:pt x="0" y="703"/>
                  </a:moveTo>
                  <a:lnTo>
                    <a:pt x="7345" y="0"/>
                  </a:lnTo>
                  <a:lnTo>
                    <a:pt x="20783" y="502"/>
                  </a:lnTo>
                </a:path>
              </a:pathLst>
            </a:custGeom>
            <a:ln w="34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6435800" y="10951027"/>
              <a:ext cx="87630" cy="5080"/>
            </a:xfrm>
            <a:custGeom>
              <a:avLst/>
              <a:gdLst/>
              <a:ahLst/>
              <a:cxnLst/>
              <a:rect l="l" t="t" r="r" b="b"/>
              <a:pathLst>
                <a:path w="87629" h="5079">
                  <a:moveTo>
                    <a:pt x="0" y="0"/>
                  </a:moveTo>
                  <a:lnTo>
                    <a:pt x="33514" y="1749"/>
                  </a:lnTo>
                  <a:lnTo>
                    <a:pt x="53801" y="2799"/>
                  </a:lnTo>
                  <a:lnTo>
                    <a:pt x="69064" y="3570"/>
                  </a:lnTo>
                  <a:lnTo>
                    <a:pt x="87507" y="4483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6523308" y="10955511"/>
              <a:ext cx="67945" cy="3175"/>
            </a:xfrm>
            <a:custGeom>
              <a:avLst/>
              <a:gdLst/>
              <a:ahLst/>
              <a:cxnLst/>
              <a:rect l="l" t="t" r="r" b="b"/>
              <a:pathLst>
                <a:path w="67945" h="3175">
                  <a:moveTo>
                    <a:pt x="0" y="0"/>
                  </a:moveTo>
                  <a:lnTo>
                    <a:pt x="18128" y="884"/>
                  </a:lnTo>
                  <a:lnTo>
                    <a:pt x="31186" y="1458"/>
                  </a:lnTo>
                  <a:lnTo>
                    <a:pt x="45489" y="1972"/>
                  </a:lnTo>
                  <a:lnTo>
                    <a:pt x="67350" y="2678"/>
                  </a:lnTo>
                </a:path>
              </a:pathLst>
            </a:custGeom>
            <a:ln w="32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6590659" y="10958190"/>
              <a:ext cx="79375" cy="1905"/>
            </a:xfrm>
            <a:custGeom>
              <a:avLst/>
              <a:gdLst/>
              <a:ahLst/>
              <a:cxnLst/>
              <a:rect l="l" t="t" r="r" b="b"/>
              <a:pathLst>
                <a:path w="79375" h="1904">
                  <a:moveTo>
                    <a:pt x="0" y="0"/>
                  </a:moveTo>
                  <a:lnTo>
                    <a:pt x="22040" y="689"/>
                  </a:lnTo>
                  <a:lnTo>
                    <a:pt x="37599" y="1085"/>
                  </a:lnTo>
                  <a:lnTo>
                    <a:pt x="54066" y="1338"/>
                  </a:lnTo>
                  <a:lnTo>
                    <a:pt x="78833" y="1598"/>
                  </a:lnTo>
                </a:path>
              </a:pathLst>
            </a:custGeom>
            <a:ln w="31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6669492" y="10959788"/>
              <a:ext cx="85090" cy="635"/>
            </a:xfrm>
            <a:custGeom>
              <a:avLst/>
              <a:gdLst/>
              <a:ahLst/>
              <a:cxnLst/>
              <a:rect l="l" t="t" r="r" b="b"/>
              <a:pathLst>
                <a:path w="85090" h="634">
                  <a:moveTo>
                    <a:pt x="-15241" y="167"/>
                  </a:moveTo>
                  <a:lnTo>
                    <a:pt x="100265" y="167"/>
                  </a:lnTo>
                </a:path>
              </a:pathLst>
            </a:custGeom>
            <a:ln w="30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6754516" y="10956687"/>
              <a:ext cx="308610" cy="3810"/>
            </a:xfrm>
            <a:custGeom>
              <a:avLst/>
              <a:gdLst/>
              <a:ahLst/>
              <a:cxnLst/>
              <a:rect l="l" t="t" r="r" b="b"/>
              <a:pathLst>
                <a:path w="308609" h="3809">
                  <a:moveTo>
                    <a:pt x="-15124" y="1636"/>
                  </a:moveTo>
                  <a:lnTo>
                    <a:pt x="323144" y="1636"/>
                  </a:lnTo>
                </a:path>
              </a:pathLst>
            </a:custGeom>
            <a:ln w="33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7062536" y="10956598"/>
              <a:ext cx="117475" cy="635"/>
            </a:xfrm>
            <a:custGeom>
              <a:avLst/>
              <a:gdLst/>
              <a:ahLst/>
              <a:cxnLst/>
              <a:rect l="l" t="t" r="r" b="b"/>
              <a:pathLst>
                <a:path w="117475" h="634">
                  <a:moveTo>
                    <a:pt x="-15556" y="232"/>
                  </a:moveTo>
                  <a:lnTo>
                    <a:pt x="133013" y="232"/>
                  </a:lnTo>
                </a:path>
              </a:pathLst>
            </a:custGeom>
            <a:ln w="31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7179992" y="10957064"/>
              <a:ext cx="56515" cy="1905"/>
            </a:xfrm>
            <a:custGeom>
              <a:avLst/>
              <a:gdLst/>
              <a:ahLst/>
              <a:cxnLst/>
              <a:rect l="l" t="t" r="r" b="b"/>
              <a:pathLst>
                <a:path w="56515" h="1904">
                  <a:moveTo>
                    <a:pt x="0" y="0"/>
                  </a:moveTo>
                  <a:lnTo>
                    <a:pt x="16565" y="333"/>
                  </a:lnTo>
                  <a:lnTo>
                    <a:pt x="27909" y="619"/>
                  </a:lnTo>
                  <a:lnTo>
                    <a:pt x="39272" y="1017"/>
                  </a:lnTo>
                  <a:lnTo>
                    <a:pt x="55892" y="1685"/>
                  </a:lnTo>
                </a:path>
              </a:pathLst>
            </a:custGeom>
            <a:ln w="31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7235885" y="10958749"/>
              <a:ext cx="57785" cy="3175"/>
            </a:xfrm>
            <a:custGeom>
              <a:avLst/>
              <a:gdLst/>
              <a:ahLst/>
              <a:cxnLst/>
              <a:rect l="l" t="t" r="r" b="b"/>
              <a:pathLst>
                <a:path w="57784" h="3175">
                  <a:moveTo>
                    <a:pt x="0" y="0"/>
                  </a:moveTo>
                  <a:lnTo>
                    <a:pt x="16642" y="682"/>
                  </a:lnTo>
                  <a:lnTo>
                    <a:pt x="28151" y="1193"/>
                  </a:lnTo>
                  <a:lnTo>
                    <a:pt x="39895" y="1785"/>
                  </a:lnTo>
                  <a:lnTo>
                    <a:pt x="57238" y="2714"/>
                  </a:lnTo>
                </a:path>
              </a:pathLst>
            </a:custGeom>
            <a:ln w="31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7293124" y="10961464"/>
              <a:ext cx="196215" cy="10795"/>
            </a:xfrm>
            <a:custGeom>
              <a:avLst/>
              <a:gdLst/>
              <a:ahLst/>
              <a:cxnLst/>
              <a:rect l="l" t="t" r="r" b="b"/>
              <a:pathLst>
                <a:path w="196215" h="10795">
                  <a:moveTo>
                    <a:pt x="0" y="0"/>
                  </a:moveTo>
                  <a:lnTo>
                    <a:pt x="92221" y="5117"/>
                  </a:lnTo>
                  <a:lnTo>
                    <a:pt x="143373" y="7898"/>
                  </a:lnTo>
                  <a:lnTo>
                    <a:pt x="171828" y="9311"/>
                  </a:lnTo>
                  <a:lnTo>
                    <a:pt x="195956" y="10323"/>
                  </a:lnTo>
                </a:path>
              </a:pathLst>
            </a:custGeom>
            <a:ln w="31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7489080" y="10971787"/>
              <a:ext cx="77470" cy="2540"/>
            </a:xfrm>
            <a:custGeom>
              <a:avLst/>
              <a:gdLst/>
              <a:ahLst/>
              <a:cxnLst/>
              <a:rect l="l" t="t" r="r" b="b"/>
              <a:pathLst>
                <a:path w="77470" h="2540">
                  <a:moveTo>
                    <a:pt x="0" y="0"/>
                  </a:moveTo>
                  <a:lnTo>
                    <a:pt x="22271" y="888"/>
                  </a:lnTo>
                  <a:lnTo>
                    <a:pt x="37734" y="1433"/>
                  </a:lnTo>
                  <a:lnTo>
                    <a:pt x="53623" y="1860"/>
                  </a:lnTo>
                  <a:lnTo>
                    <a:pt x="77172" y="2392"/>
                  </a:lnTo>
                </a:path>
              </a:pathLst>
            </a:custGeom>
            <a:ln w="30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7566253" y="10974179"/>
              <a:ext cx="80010" cy="1905"/>
            </a:xfrm>
            <a:custGeom>
              <a:avLst/>
              <a:gdLst/>
              <a:ahLst/>
              <a:cxnLst/>
              <a:rect l="l" t="t" r="r" b="b"/>
              <a:pathLst>
                <a:path w="80009" h="1904">
                  <a:moveTo>
                    <a:pt x="0" y="0"/>
                  </a:moveTo>
                  <a:lnTo>
                    <a:pt x="23585" y="515"/>
                  </a:lnTo>
                  <a:lnTo>
                    <a:pt x="39723" y="830"/>
                  </a:lnTo>
                  <a:lnTo>
                    <a:pt x="55861" y="1072"/>
                  </a:lnTo>
                  <a:lnTo>
                    <a:pt x="79450" y="1370"/>
                  </a:lnTo>
                </a:path>
              </a:pathLst>
            </a:custGeom>
            <a:ln w="30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7645703" y="10975550"/>
              <a:ext cx="152400" cy="1270"/>
            </a:xfrm>
            <a:custGeom>
              <a:avLst/>
              <a:gdLst/>
              <a:ahLst/>
              <a:cxnLst/>
              <a:rect l="l" t="t" r="r" b="b"/>
              <a:pathLst>
                <a:path w="152400" h="1270">
                  <a:moveTo>
                    <a:pt x="-15078" y="344"/>
                  </a:moveTo>
                  <a:lnTo>
                    <a:pt x="167251" y="344"/>
                  </a:lnTo>
                </a:path>
              </a:pathLst>
            </a:custGeom>
            <a:ln w="308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7797876" y="10973452"/>
              <a:ext cx="332105" cy="3175"/>
            </a:xfrm>
            <a:custGeom>
              <a:avLst/>
              <a:gdLst/>
              <a:ahLst/>
              <a:cxnLst/>
              <a:rect l="l" t="t" r="r" b="b"/>
              <a:pathLst>
                <a:path w="332104" h="3175">
                  <a:moveTo>
                    <a:pt x="-15472" y="1367"/>
                  </a:moveTo>
                  <a:lnTo>
                    <a:pt x="347512" y="1367"/>
                  </a:lnTo>
                </a:path>
              </a:pathLst>
            </a:custGeom>
            <a:ln w="33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8129915" y="10973326"/>
              <a:ext cx="198120" cy="635"/>
            </a:xfrm>
            <a:custGeom>
              <a:avLst/>
              <a:gdLst/>
              <a:ahLst/>
              <a:cxnLst/>
              <a:rect l="l" t="t" r="r" b="b"/>
              <a:pathLst>
                <a:path w="198120" h="634">
                  <a:moveTo>
                    <a:pt x="-15631" y="121"/>
                  </a:moveTo>
                  <a:lnTo>
                    <a:pt x="213182" y="121"/>
                  </a:lnTo>
                </a:path>
              </a:pathLst>
            </a:custGeom>
            <a:ln w="31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8327467" y="10973568"/>
              <a:ext cx="257810" cy="3175"/>
            </a:xfrm>
            <a:custGeom>
              <a:avLst/>
              <a:gdLst/>
              <a:ahLst/>
              <a:cxnLst/>
              <a:rect l="l" t="t" r="r" b="b"/>
              <a:pathLst>
                <a:path w="257809" h="3175">
                  <a:moveTo>
                    <a:pt x="0" y="0"/>
                  </a:moveTo>
                  <a:lnTo>
                    <a:pt x="123697" y="1185"/>
                  </a:lnTo>
                  <a:lnTo>
                    <a:pt x="191732" y="1885"/>
                  </a:lnTo>
                  <a:lnTo>
                    <a:pt x="228229" y="2371"/>
                  </a:lnTo>
                  <a:lnTo>
                    <a:pt x="257311" y="2919"/>
                  </a:lnTo>
                </a:path>
              </a:pathLst>
            </a:custGeom>
            <a:ln w="29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8584778" y="10976488"/>
              <a:ext cx="314325" cy="8255"/>
            </a:xfrm>
            <a:custGeom>
              <a:avLst/>
              <a:gdLst/>
              <a:ahLst/>
              <a:cxnLst/>
              <a:rect l="l" t="t" r="r" b="b"/>
              <a:pathLst>
                <a:path w="314325" h="8254">
                  <a:moveTo>
                    <a:pt x="0" y="0"/>
                  </a:moveTo>
                  <a:lnTo>
                    <a:pt x="159849" y="4095"/>
                  </a:lnTo>
                  <a:lnTo>
                    <a:pt x="245874" y="6284"/>
                  </a:lnTo>
                  <a:lnTo>
                    <a:pt x="287541" y="7307"/>
                  </a:lnTo>
                  <a:lnTo>
                    <a:pt x="314319" y="7907"/>
                  </a:lnTo>
                </a:path>
              </a:pathLst>
            </a:custGeom>
            <a:ln w="30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8899098" y="10984395"/>
              <a:ext cx="150495" cy="2540"/>
            </a:xfrm>
            <a:custGeom>
              <a:avLst/>
              <a:gdLst/>
              <a:ahLst/>
              <a:cxnLst/>
              <a:rect l="l" t="t" r="r" b="b"/>
              <a:pathLst>
                <a:path w="150495" h="2540">
                  <a:moveTo>
                    <a:pt x="0" y="0"/>
                  </a:moveTo>
                  <a:lnTo>
                    <a:pt x="67128" y="1096"/>
                  </a:lnTo>
                  <a:lnTo>
                    <a:pt x="105162" y="1678"/>
                  </a:lnTo>
                  <a:lnTo>
                    <a:pt x="128193" y="1941"/>
                  </a:lnTo>
                  <a:lnTo>
                    <a:pt x="150312" y="2078"/>
                  </a:lnTo>
                </a:path>
              </a:pathLst>
            </a:custGeom>
            <a:ln w="30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9049410" y="10986258"/>
              <a:ext cx="66675" cy="635"/>
            </a:xfrm>
            <a:custGeom>
              <a:avLst/>
              <a:gdLst/>
              <a:ahLst/>
              <a:cxnLst/>
              <a:rect l="l" t="t" r="r" b="b"/>
              <a:pathLst>
                <a:path w="66675" h="634">
                  <a:moveTo>
                    <a:pt x="-15173" y="163"/>
                  </a:moveTo>
                  <a:lnTo>
                    <a:pt x="81452" y="163"/>
                  </a:lnTo>
                </a:path>
              </a:pathLst>
            </a:custGeom>
            <a:ln w="30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9115689" y="10984568"/>
              <a:ext cx="57785" cy="1905"/>
            </a:xfrm>
            <a:custGeom>
              <a:avLst/>
              <a:gdLst/>
              <a:ahLst/>
              <a:cxnLst/>
              <a:rect l="l" t="t" r="r" b="b"/>
              <a:pathLst>
                <a:path w="57784" h="1904">
                  <a:moveTo>
                    <a:pt x="0" y="1689"/>
                  </a:moveTo>
                  <a:lnTo>
                    <a:pt x="18406" y="1437"/>
                  </a:lnTo>
                  <a:lnTo>
                    <a:pt x="30511" y="1177"/>
                  </a:lnTo>
                  <a:lnTo>
                    <a:pt x="41686" y="751"/>
                  </a:lnTo>
                  <a:lnTo>
                    <a:pt x="57304" y="0"/>
                  </a:lnTo>
                </a:path>
              </a:pathLst>
            </a:custGeom>
            <a:ln w="30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9172993" y="10981436"/>
              <a:ext cx="46355" cy="3175"/>
            </a:xfrm>
            <a:custGeom>
              <a:avLst/>
              <a:gdLst/>
              <a:ahLst/>
              <a:cxnLst/>
              <a:rect l="l" t="t" r="r" b="b"/>
              <a:pathLst>
                <a:path w="46354" h="3175">
                  <a:moveTo>
                    <a:pt x="0" y="3131"/>
                  </a:moveTo>
                  <a:lnTo>
                    <a:pt x="15446" y="2357"/>
                  </a:lnTo>
                  <a:lnTo>
                    <a:pt x="25420" y="1773"/>
                  </a:lnTo>
                  <a:lnTo>
                    <a:pt x="34266" y="1085"/>
                  </a:lnTo>
                  <a:lnTo>
                    <a:pt x="46325" y="0"/>
                  </a:lnTo>
                </a:path>
              </a:pathLst>
            </a:custGeom>
            <a:ln w="31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9219318" y="10975470"/>
              <a:ext cx="52069" cy="6350"/>
            </a:xfrm>
            <a:custGeom>
              <a:avLst/>
              <a:gdLst/>
              <a:ahLst/>
              <a:cxnLst/>
              <a:rect l="l" t="t" r="r" b="b"/>
              <a:pathLst>
                <a:path w="52070" h="6350">
                  <a:moveTo>
                    <a:pt x="0" y="5966"/>
                  </a:moveTo>
                  <a:lnTo>
                    <a:pt x="26866" y="3055"/>
                  </a:lnTo>
                  <a:lnTo>
                    <a:pt x="41190" y="1463"/>
                  </a:lnTo>
                  <a:lnTo>
                    <a:pt x="47803" y="631"/>
                  </a:lnTo>
                  <a:lnTo>
                    <a:pt x="51537" y="0"/>
                  </a:lnTo>
                </a:path>
              </a:pathLst>
            </a:custGeom>
            <a:ln w="32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9269952" y="10974192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903" y="1278"/>
                  </a:moveTo>
                  <a:lnTo>
                    <a:pt x="6109" y="320"/>
                  </a:lnTo>
                  <a:lnTo>
                    <a:pt x="0" y="0"/>
                  </a:lnTo>
                </a:path>
              </a:pathLst>
            </a:custGeom>
            <a:ln w="333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9247758" y="10973872"/>
              <a:ext cx="22225" cy="635"/>
            </a:xfrm>
            <a:custGeom>
              <a:avLst/>
              <a:gdLst/>
              <a:ahLst/>
              <a:cxnLst/>
              <a:rect l="l" t="t" r="r" b="b"/>
              <a:pathLst>
                <a:path w="22225" h="634">
                  <a:moveTo>
                    <a:pt x="-17144" y="160"/>
                  </a:moveTo>
                  <a:lnTo>
                    <a:pt x="39339" y="160"/>
                  </a:lnTo>
                </a:path>
              </a:pathLst>
            </a:custGeom>
            <a:ln w="34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1" name="object 821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65263" y="11388349"/>
            <a:ext cx="175072" cy="321524"/>
          </a:xfrm>
          <a:prstGeom prst="rect">
            <a:avLst/>
          </a:prstGeom>
        </p:spPr>
      </p:pic>
      <p:pic>
        <p:nvPicPr>
          <p:cNvPr id="822" name="object 822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903401" y="11516227"/>
            <a:ext cx="177154" cy="180137"/>
          </a:xfrm>
          <a:prstGeom prst="rect">
            <a:avLst/>
          </a:prstGeom>
        </p:spPr>
      </p:pic>
      <p:pic>
        <p:nvPicPr>
          <p:cNvPr id="823" name="object 82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95632" y="11530858"/>
            <a:ext cx="191874" cy="186418"/>
          </a:xfrm>
          <a:prstGeom prst="rect">
            <a:avLst/>
          </a:prstGeom>
        </p:spPr>
      </p:pic>
      <p:pic>
        <p:nvPicPr>
          <p:cNvPr id="824" name="object 82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473789" y="11558496"/>
            <a:ext cx="180920" cy="194286"/>
          </a:xfrm>
          <a:prstGeom prst="rect">
            <a:avLst/>
          </a:prstGeom>
        </p:spPr>
      </p:pic>
      <p:grpSp>
        <p:nvGrpSpPr>
          <p:cNvPr id="825" name="object 825"/>
          <p:cNvGrpSpPr/>
          <p:nvPr/>
        </p:nvGrpSpPr>
        <p:grpSpPr>
          <a:xfrm>
            <a:off x="1717126" y="11408822"/>
            <a:ext cx="742950" cy="326390"/>
            <a:chOff x="1717126" y="11408822"/>
            <a:chExt cx="742950" cy="326390"/>
          </a:xfrm>
        </p:grpSpPr>
        <p:pic>
          <p:nvPicPr>
            <p:cNvPr id="826" name="object 82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717126" y="11408822"/>
              <a:ext cx="482387" cy="326036"/>
            </a:xfrm>
            <a:prstGeom prst="rect">
              <a:avLst/>
            </a:prstGeom>
          </p:spPr>
        </p:pic>
        <p:pic>
          <p:nvPicPr>
            <p:cNvPr id="827" name="object 82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227035" y="11430549"/>
              <a:ext cx="233026" cy="293957"/>
            </a:xfrm>
            <a:prstGeom prst="rect">
              <a:avLst/>
            </a:prstGeom>
          </p:spPr>
        </p:pic>
      </p:grpSp>
      <p:pic>
        <p:nvPicPr>
          <p:cNvPr id="828" name="object 828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970102" y="11403277"/>
            <a:ext cx="163209" cy="314189"/>
          </a:xfrm>
          <a:prstGeom prst="rect">
            <a:avLst/>
          </a:prstGeom>
        </p:spPr>
      </p:pic>
      <p:grpSp>
        <p:nvGrpSpPr>
          <p:cNvPr id="829" name="object 829"/>
          <p:cNvGrpSpPr/>
          <p:nvPr/>
        </p:nvGrpSpPr>
        <p:grpSpPr>
          <a:xfrm>
            <a:off x="3140143" y="11543834"/>
            <a:ext cx="224154" cy="547370"/>
            <a:chOff x="3140143" y="11543834"/>
            <a:chExt cx="224154" cy="547370"/>
          </a:xfrm>
        </p:grpSpPr>
        <p:sp>
          <p:nvSpPr>
            <p:cNvPr id="830" name="object 830"/>
            <p:cNvSpPr/>
            <p:nvPr/>
          </p:nvSpPr>
          <p:spPr>
            <a:xfrm>
              <a:off x="3258022" y="1156129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1"/>
                  </a:moveTo>
                  <a:lnTo>
                    <a:pt x="18265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255647" y="1156164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375" y="0"/>
                  </a:moveTo>
                  <a:lnTo>
                    <a:pt x="1572" y="344"/>
                  </a:lnTo>
                  <a:lnTo>
                    <a:pt x="0" y="272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3252446" y="11564361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59">
                  <a:moveTo>
                    <a:pt x="3201" y="0"/>
                  </a:moveTo>
                  <a:lnTo>
                    <a:pt x="1629" y="2377"/>
                  </a:lnTo>
                  <a:lnTo>
                    <a:pt x="0" y="9618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3250816" y="11573980"/>
              <a:ext cx="1905" cy="20320"/>
            </a:xfrm>
            <a:custGeom>
              <a:avLst/>
              <a:gdLst/>
              <a:ahLst/>
              <a:cxnLst/>
              <a:rect l="l" t="t" r="r" b="b"/>
              <a:pathLst>
                <a:path w="1904" h="20320">
                  <a:moveTo>
                    <a:pt x="1629" y="0"/>
                  </a:moveTo>
                  <a:lnTo>
                    <a:pt x="0" y="7241"/>
                  </a:lnTo>
                  <a:lnTo>
                    <a:pt x="671" y="19761"/>
                  </a:lnTo>
                </a:path>
              </a:pathLst>
            </a:custGeom>
            <a:ln w="34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251487" y="11593741"/>
              <a:ext cx="5715" cy="27305"/>
            </a:xfrm>
            <a:custGeom>
              <a:avLst/>
              <a:gdLst/>
              <a:ahLst/>
              <a:cxnLst/>
              <a:rect l="l" t="t" r="r" b="b"/>
              <a:pathLst>
                <a:path w="5714" h="27304">
                  <a:moveTo>
                    <a:pt x="0" y="0"/>
                  </a:moveTo>
                  <a:lnTo>
                    <a:pt x="459" y="7460"/>
                  </a:lnTo>
                  <a:lnTo>
                    <a:pt x="1162" y="12734"/>
                  </a:lnTo>
                  <a:lnTo>
                    <a:pt x="2600" y="18330"/>
                  </a:lnTo>
                  <a:lnTo>
                    <a:pt x="5269" y="26755"/>
                  </a:lnTo>
                </a:path>
              </a:pathLst>
            </a:custGeom>
            <a:ln w="340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256757" y="11620497"/>
              <a:ext cx="13335" cy="26034"/>
            </a:xfrm>
            <a:custGeom>
              <a:avLst/>
              <a:gdLst/>
              <a:ahLst/>
              <a:cxnLst/>
              <a:rect l="l" t="t" r="r" b="b"/>
              <a:pathLst>
                <a:path w="13335" h="26034">
                  <a:moveTo>
                    <a:pt x="0" y="0"/>
                  </a:moveTo>
                  <a:lnTo>
                    <a:pt x="2788" y="8406"/>
                  </a:lnTo>
                  <a:lnTo>
                    <a:pt x="5065" y="13867"/>
                  </a:lnTo>
                  <a:lnTo>
                    <a:pt x="8042" y="18775"/>
                  </a:lnTo>
                  <a:lnTo>
                    <a:pt x="12932" y="25523"/>
                  </a:lnTo>
                </a:path>
              </a:pathLst>
            </a:custGeom>
            <a:ln w="33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269690" y="11646020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19050" h="15875">
                  <a:moveTo>
                    <a:pt x="0" y="0"/>
                  </a:moveTo>
                  <a:lnTo>
                    <a:pt x="8334" y="11287"/>
                  </a:lnTo>
                  <a:lnTo>
                    <a:pt x="19043" y="15670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288734" y="11660847"/>
              <a:ext cx="21590" cy="5715"/>
            </a:xfrm>
            <a:custGeom>
              <a:avLst/>
              <a:gdLst/>
              <a:ahLst/>
              <a:cxnLst/>
              <a:rect l="l" t="t" r="r" b="b"/>
              <a:pathLst>
                <a:path w="21589" h="5715">
                  <a:moveTo>
                    <a:pt x="0" y="844"/>
                  </a:moveTo>
                  <a:lnTo>
                    <a:pt x="10709" y="5226"/>
                  </a:lnTo>
                  <a:lnTo>
                    <a:pt x="21057" y="0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309791" y="1164269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0" y="18154"/>
                  </a:moveTo>
                  <a:lnTo>
                    <a:pt x="6107" y="14930"/>
                  </a:lnTo>
                  <a:lnTo>
                    <a:pt x="10057" y="11965"/>
                  </a:lnTo>
                  <a:lnTo>
                    <a:pt x="13569" y="7555"/>
                  </a:lnTo>
                  <a:lnTo>
                    <a:pt x="18368" y="0"/>
                  </a:lnTo>
                </a:path>
              </a:pathLst>
            </a:custGeom>
            <a:ln w="335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328159" y="11614601"/>
              <a:ext cx="12700" cy="28575"/>
            </a:xfrm>
            <a:custGeom>
              <a:avLst/>
              <a:gdLst/>
              <a:ahLst/>
              <a:cxnLst/>
              <a:rect l="l" t="t" r="r" b="b"/>
              <a:pathLst>
                <a:path w="12700" h="28575">
                  <a:moveTo>
                    <a:pt x="0" y="28090"/>
                  </a:moveTo>
                  <a:lnTo>
                    <a:pt x="4707" y="20379"/>
                  </a:lnTo>
                  <a:lnTo>
                    <a:pt x="7582" y="14883"/>
                  </a:lnTo>
                  <a:lnTo>
                    <a:pt x="9800" y="8967"/>
                  </a:lnTo>
                  <a:lnTo>
                    <a:pt x="12538" y="0"/>
                  </a:lnTo>
                </a:path>
              </a:pathLst>
            </a:custGeom>
            <a:ln w="33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340698" y="11587450"/>
              <a:ext cx="6350" cy="27305"/>
            </a:xfrm>
            <a:custGeom>
              <a:avLst/>
              <a:gdLst/>
              <a:ahLst/>
              <a:cxnLst/>
              <a:rect l="l" t="t" r="r" b="b"/>
              <a:pathLst>
                <a:path w="6350" h="27304">
                  <a:moveTo>
                    <a:pt x="0" y="27151"/>
                  </a:moveTo>
                  <a:lnTo>
                    <a:pt x="2630" y="18197"/>
                  </a:lnTo>
                  <a:lnTo>
                    <a:pt x="4104" y="12385"/>
                  </a:lnTo>
                  <a:lnTo>
                    <a:pt x="4958" y="7167"/>
                  </a:lnTo>
                  <a:lnTo>
                    <a:pt x="5729" y="0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346318" y="11571980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4" h="15875">
                  <a:moveTo>
                    <a:pt x="109" y="15470"/>
                  </a:moveTo>
                  <a:lnTo>
                    <a:pt x="1321" y="3482"/>
                  </a:lnTo>
                  <a:lnTo>
                    <a:pt x="0" y="0"/>
                  </a:lnTo>
                </a:path>
              </a:pathLst>
            </a:custGeom>
            <a:ln w="330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342457" y="11568496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5" h="8254">
                  <a:moveTo>
                    <a:pt x="3861" y="3483"/>
                  </a:moveTo>
                  <a:lnTo>
                    <a:pt x="2539" y="0"/>
                  </a:lnTo>
                  <a:lnTo>
                    <a:pt x="0" y="8221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337941" y="11576718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79" h="28575">
                  <a:moveTo>
                    <a:pt x="4515" y="0"/>
                  </a:moveTo>
                  <a:lnTo>
                    <a:pt x="3016" y="5066"/>
                  </a:lnTo>
                  <a:lnTo>
                    <a:pt x="2046" y="9701"/>
                  </a:lnTo>
                  <a:lnTo>
                    <a:pt x="1181" y="16556"/>
                  </a:lnTo>
                  <a:lnTo>
                    <a:pt x="0" y="28281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335936" y="11605000"/>
              <a:ext cx="2540" cy="50800"/>
            </a:xfrm>
            <a:custGeom>
              <a:avLst/>
              <a:gdLst/>
              <a:ahLst/>
              <a:cxnLst/>
              <a:rect l="l" t="t" r="r" b="b"/>
              <a:pathLst>
                <a:path w="2539" h="50800">
                  <a:moveTo>
                    <a:pt x="2004" y="0"/>
                  </a:moveTo>
                  <a:lnTo>
                    <a:pt x="862" y="12070"/>
                  </a:lnTo>
                  <a:lnTo>
                    <a:pt x="272" y="21339"/>
                  </a:lnTo>
                  <a:lnTo>
                    <a:pt x="47" y="32529"/>
                  </a:lnTo>
                  <a:lnTo>
                    <a:pt x="0" y="50361"/>
                  </a:lnTo>
                </a:path>
              </a:pathLst>
            </a:custGeom>
            <a:ln w="33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335936" y="11655361"/>
              <a:ext cx="2540" cy="68580"/>
            </a:xfrm>
            <a:custGeom>
              <a:avLst/>
              <a:gdLst/>
              <a:ahLst/>
              <a:cxnLst/>
              <a:rect l="l" t="t" r="r" b="b"/>
              <a:pathLst>
                <a:path w="2539" h="68579">
                  <a:moveTo>
                    <a:pt x="0" y="0"/>
                  </a:moveTo>
                  <a:lnTo>
                    <a:pt x="17" y="18110"/>
                  </a:lnTo>
                  <a:lnTo>
                    <a:pt x="249" y="31253"/>
                  </a:lnTo>
                  <a:lnTo>
                    <a:pt x="897" y="45823"/>
                  </a:lnTo>
                  <a:lnTo>
                    <a:pt x="2167" y="68215"/>
                  </a:lnTo>
                </a:path>
              </a:pathLst>
            </a:custGeom>
            <a:ln w="32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338103" y="11723577"/>
              <a:ext cx="5715" cy="80645"/>
            </a:xfrm>
            <a:custGeom>
              <a:avLst/>
              <a:gdLst/>
              <a:ahLst/>
              <a:cxnLst/>
              <a:rect l="l" t="t" r="r" b="b"/>
              <a:pathLst>
                <a:path w="5714" h="80645">
                  <a:moveTo>
                    <a:pt x="0" y="0"/>
                  </a:moveTo>
                  <a:lnTo>
                    <a:pt x="1316" y="22586"/>
                  </a:lnTo>
                  <a:lnTo>
                    <a:pt x="2294" y="38509"/>
                  </a:lnTo>
                  <a:lnTo>
                    <a:pt x="3419" y="55324"/>
                  </a:lnTo>
                  <a:lnTo>
                    <a:pt x="5175" y="80585"/>
                  </a:lnTo>
                </a:path>
              </a:pathLst>
            </a:custGeom>
            <a:ln w="31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343279" y="11804163"/>
              <a:ext cx="4445" cy="84455"/>
            </a:xfrm>
            <a:custGeom>
              <a:avLst/>
              <a:gdLst/>
              <a:ahLst/>
              <a:cxnLst/>
              <a:rect l="l" t="t" r="r" b="b"/>
              <a:pathLst>
                <a:path w="4445" h="84454">
                  <a:moveTo>
                    <a:pt x="0" y="0"/>
                  </a:moveTo>
                  <a:lnTo>
                    <a:pt x="1739" y="25319"/>
                  </a:lnTo>
                  <a:lnTo>
                    <a:pt x="2747" y="42542"/>
                  </a:lnTo>
                  <a:lnTo>
                    <a:pt x="3406" y="59575"/>
                  </a:lnTo>
                  <a:lnTo>
                    <a:pt x="4102" y="84321"/>
                  </a:lnTo>
                </a:path>
              </a:pathLst>
            </a:custGeom>
            <a:ln w="30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346314" y="11888485"/>
              <a:ext cx="1905" cy="76835"/>
            </a:xfrm>
            <a:custGeom>
              <a:avLst/>
              <a:gdLst/>
              <a:ahLst/>
              <a:cxnLst/>
              <a:rect l="l" t="t" r="r" b="b"/>
              <a:pathLst>
                <a:path w="1904" h="76834">
                  <a:moveTo>
                    <a:pt x="1066" y="0"/>
                  </a:moveTo>
                  <a:lnTo>
                    <a:pt x="1682" y="24619"/>
                  </a:lnTo>
                  <a:lnTo>
                    <a:pt x="1776" y="40764"/>
                  </a:lnTo>
                  <a:lnTo>
                    <a:pt x="1248" y="55579"/>
                  </a:lnTo>
                  <a:lnTo>
                    <a:pt x="0" y="76207"/>
                  </a:lnTo>
                </a:path>
              </a:pathLst>
            </a:custGeom>
            <a:ln w="297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338602" y="11964692"/>
              <a:ext cx="8255" cy="58419"/>
            </a:xfrm>
            <a:custGeom>
              <a:avLst/>
              <a:gdLst/>
              <a:ahLst/>
              <a:cxnLst/>
              <a:rect l="l" t="t" r="r" b="b"/>
              <a:pathLst>
                <a:path w="8254" h="58420">
                  <a:moveTo>
                    <a:pt x="7711" y="0"/>
                  </a:moveTo>
                  <a:lnTo>
                    <a:pt x="6359" y="20345"/>
                  </a:lnTo>
                  <a:lnTo>
                    <a:pt x="5105" y="33178"/>
                  </a:lnTo>
                  <a:lnTo>
                    <a:pt x="3226" y="43944"/>
                  </a:lnTo>
                  <a:lnTo>
                    <a:pt x="0" y="58091"/>
                  </a:lnTo>
                </a:path>
              </a:pathLst>
            </a:custGeom>
            <a:ln w="29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323630" y="12022783"/>
              <a:ext cx="15240" cy="36195"/>
            </a:xfrm>
            <a:custGeom>
              <a:avLst/>
              <a:gdLst/>
              <a:ahLst/>
              <a:cxnLst/>
              <a:rect l="l" t="t" r="r" b="b"/>
              <a:pathLst>
                <a:path w="15239" h="36195">
                  <a:moveTo>
                    <a:pt x="14972" y="0"/>
                  </a:moveTo>
                  <a:lnTo>
                    <a:pt x="11632" y="13797"/>
                  </a:lnTo>
                  <a:lnTo>
                    <a:pt x="8959" y="22122"/>
                  </a:lnTo>
                  <a:lnTo>
                    <a:pt x="5550" y="28327"/>
                  </a:lnTo>
                  <a:lnTo>
                    <a:pt x="0" y="35766"/>
                  </a:lnTo>
                </a:path>
              </a:pathLst>
            </a:custGeom>
            <a:ln w="307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300982" y="12058550"/>
              <a:ext cx="22860" cy="15240"/>
            </a:xfrm>
            <a:custGeom>
              <a:avLst/>
              <a:gdLst/>
              <a:ahLst/>
              <a:cxnLst/>
              <a:rect l="l" t="t" r="r" b="b"/>
              <a:pathLst>
                <a:path w="22860" h="15240">
                  <a:moveTo>
                    <a:pt x="22647" y="0"/>
                  </a:moveTo>
                  <a:lnTo>
                    <a:pt x="16977" y="7108"/>
                  </a:lnTo>
                  <a:lnTo>
                    <a:pt x="12727" y="11001"/>
                  </a:lnTo>
                  <a:lnTo>
                    <a:pt x="7776" y="13048"/>
                  </a:lnTo>
                  <a:lnTo>
                    <a:pt x="0" y="14622"/>
                  </a:lnTo>
                </a:path>
              </a:pathLst>
            </a:custGeom>
            <a:ln w="32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270600" y="12068374"/>
              <a:ext cx="30480" cy="6350"/>
            </a:xfrm>
            <a:custGeom>
              <a:avLst/>
              <a:gdLst/>
              <a:ahLst/>
              <a:cxnLst/>
              <a:rect l="l" t="t" r="r" b="b"/>
              <a:pathLst>
                <a:path w="30479" h="6350">
                  <a:moveTo>
                    <a:pt x="30382" y="4798"/>
                  </a:moveTo>
                  <a:lnTo>
                    <a:pt x="22485" y="6069"/>
                  </a:lnTo>
                  <a:lnTo>
                    <a:pt x="16687" y="5993"/>
                  </a:lnTo>
                  <a:lnTo>
                    <a:pt x="10142" y="4119"/>
                  </a:lnTo>
                  <a:lnTo>
                    <a:pt x="0" y="0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233550" y="12045070"/>
              <a:ext cx="37465" cy="23495"/>
            </a:xfrm>
            <a:custGeom>
              <a:avLst/>
              <a:gdLst/>
              <a:ahLst/>
              <a:cxnLst/>
              <a:rect l="l" t="t" r="r" b="b"/>
              <a:pathLst>
                <a:path w="37464" h="23495">
                  <a:moveTo>
                    <a:pt x="37049" y="23303"/>
                  </a:moveTo>
                  <a:lnTo>
                    <a:pt x="26803" y="18894"/>
                  </a:lnTo>
                  <a:lnTo>
                    <a:pt x="19528" y="14997"/>
                  </a:lnTo>
                  <a:lnTo>
                    <a:pt x="11751" y="9427"/>
                  </a:lnTo>
                  <a:lnTo>
                    <a:pt x="0" y="0"/>
                  </a:lnTo>
                </a:path>
              </a:pathLst>
            </a:custGeom>
            <a:ln w="33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195899" y="12006671"/>
              <a:ext cx="38100" cy="38735"/>
            </a:xfrm>
            <a:custGeom>
              <a:avLst/>
              <a:gdLst/>
              <a:ahLst/>
              <a:cxnLst/>
              <a:rect l="l" t="t" r="r" b="b"/>
              <a:pathLst>
                <a:path w="38100" h="38734">
                  <a:moveTo>
                    <a:pt x="37651" y="38399"/>
                  </a:moveTo>
                  <a:lnTo>
                    <a:pt x="25890" y="28736"/>
                  </a:lnTo>
                  <a:lnTo>
                    <a:pt x="18047" y="21515"/>
                  </a:lnTo>
                  <a:lnTo>
                    <a:pt x="10594" y="13136"/>
                  </a:lnTo>
                  <a:lnTo>
                    <a:pt x="0" y="0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166898" y="11959890"/>
              <a:ext cx="29209" cy="46990"/>
            </a:xfrm>
            <a:custGeom>
              <a:avLst/>
              <a:gdLst/>
              <a:ahLst/>
              <a:cxnLst/>
              <a:rect l="l" t="t" r="r" b="b"/>
              <a:pathLst>
                <a:path w="29210" h="46990">
                  <a:moveTo>
                    <a:pt x="29000" y="46780"/>
                  </a:moveTo>
                  <a:lnTo>
                    <a:pt x="18541" y="33513"/>
                  </a:lnTo>
                  <a:lnTo>
                    <a:pt x="12034" y="24217"/>
                  </a:lnTo>
                  <a:lnTo>
                    <a:pt x="6759" y="14508"/>
                  </a:lnTo>
                  <a:lnTo>
                    <a:pt x="0" y="0"/>
                  </a:lnTo>
                </a:path>
              </a:pathLst>
            </a:custGeom>
            <a:ln w="31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155989" y="11912358"/>
              <a:ext cx="11430" cy="47625"/>
            </a:xfrm>
            <a:custGeom>
              <a:avLst/>
              <a:gdLst/>
              <a:ahLst/>
              <a:cxnLst/>
              <a:rect l="l" t="t" r="r" b="b"/>
              <a:pathLst>
                <a:path w="11430" h="47625">
                  <a:moveTo>
                    <a:pt x="10909" y="47531"/>
                  </a:moveTo>
                  <a:lnTo>
                    <a:pt x="4432" y="33011"/>
                  </a:lnTo>
                  <a:lnTo>
                    <a:pt x="1136" y="23219"/>
                  </a:lnTo>
                  <a:lnTo>
                    <a:pt x="0" y="13701"/>
                  </a:lnTo>
                  <a:lnTo>
                    <a:pt x="0" y="0"/>
                  </a:lnTo>
                </a:path>
              </a:pathLst>
            </a:custGeom>
            <a:ln w="31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155989" y="11869765"/>
              <a:ext cx="14604" cy="43180"/>
            </a:xfrm>
            <a:custGeom>
              <a:avLst/>
              <a:gdLst/>
              <a:ahLst/>
              <a:cxnLst/>
              <a:rect l="l" t="t" r="r" b="b"/>
              <a:pathLst>
                <a:path w="14605" h="43179">
                  <a:moveTo>
                    <a:pt x="0" y="42593"/>
                  </a:moveTo>
                  <a:lnTo>
                    <a:pt x="395" y="28969"/>
                  </a:lnTo>
                  <a:lnTo>
                    <a:pt x="2028" y="19990"/>
                  </a:lnTo>
                  <a:lnTo>
                    <a:pt x="6251" y="11665"/>
                  </a:lnTo>
                  <a:lnTo>
                    <a:pt x="14414" y="0"/>
                  </a:lnTo>
                </a:path>
              </a:pathLst>
            </a:custGeom>
            <a:ln w="31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170403" y="11835334"/>
              <a:ext cx="40005" cy="34925"/>
            </a:xfrm>
            <a:custGeom>
              <a:avLst/>
              <a:gdLst/>
              <a:ahLst/>
              <a:cxnLst/>
              <a:rect l="l" t="t" r="r" b="b"/>
              <a:pathLst>
                <a:path w="40005" h="34925">
                  <a:moveTo>
                    <a:pt x="0" y="34430"/>
                  </a:moveTo>
                  <a:lnTo>
                    <a:pt x="8562" y="22892"/>
                  </a:lnTo>
                  <a:lnTo>
                    <a:pt x="15582" y="15460"/>
                  </a:lnTo>
                  <a:lnTo>
                    <a:pt x="24808" y="8905"/>
                  </a:lnTo>
                  <a:lnTo>
                    <a:pt x="39990" y="0"/>
                  </a:lnTo>
                </a:path>
              </a:pathLst>
            </a:custGeom>
            <a:ln w="32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3210394" y="11810179"/>
              <a:ext cx="57150" cy="25400"/>
            </a:xfrm>
            <a:custGeom>
              <a:avLst/>
              <a:gdLst/>
              <a:ahLst/>
              <a:cxnLst/>
              <a:rect l="l" t="t" r="r" b="b"/>
              <a:pathLst>
                <a:path w="57150" h="25400">
                  <a:moveTo>
                    <a:pt x="0" y="25155"/>
                  </a:moveTo>
                  <a:lnTo>
                    <a:pt x="15445" y="16394"/>
                  </a:lnTo>
                  <a:lnTo>
                    <a:pt x="26517" y="10853"/>
                  </a:lnTo>
                  <a:lnTo>
                    <a:pt x="38544" y="6175"/>
                  </a:lnTo>
                  <a:lnTo>
                    <a:pt x="56859" y="0"/>
                  </a:lnTo>
                </a:path>
              </a:pathLst>
            </a:custGeom>
            <a:ln w="32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0" name="object 860"/>
          <p:cNvGrpSpPr/>
          <p:nvPr/>
        </p:nvGrpSpPr>
        <p:grpSpPr>
          <a:xfrm>
            <a:off x="4034591" y="11477893"/>
            <a:ext cx="190500" cy="536575"/>
            <a:chOff x="4034591" y="11477893"/>
            <a:chExt cx="190500" cy="536575"/>
          </a:xfrm>
        </p:grpSpPr>
        <p:sp>
          <p:nvSpPr>
            <p:cNvPr id="861" name="object 861"/>
            <p:cNvSpPr/>
            <p:nvPr/>
          </p:nvSpPr>
          <p:spPr>
            <a:xfrm>
              <a:off x="4058146" y="11520203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031"/>
                  </a:moveTo>
                  <a:lnTo>
                    <a:pt x="17462" y="103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058146" y="11514194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-17462" y="3004"/>
                  </a:moveTo>
                  <a:lnTo>
                    <a:pt x="17691" y="3004"/>
                  </a:lnTo>
                </a:path>
              </a:pathLst>
            </a:custGeom>
            <a:ln w="40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058375" y="11510250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0" y="3943"/>
                  </a:moveTo>
                  <a:lnTo>
                    <a:pt x="229" y="0"/>
                  </a:lnTo>
                  <a:lnTo>
                    <a:pt x="1661" y="1385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060036" y="11511636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10" h="15875">
                  <a:moveTo>
                    <a:pt x="0" y="0"/>
                  </a:moveTo>
                  <a:lnTo>
                    <a:pt x="1432" y="1386"/>
                  </a:lnTo>
                  <a:lnTo>
                    <a:pt x="3775" y="15602"/>
                  </a:lnTo>
                </a:path>
              </a:pathLst>
            </a:custGeom>
            <a:ln w="34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063812" y="11527238"/>
              <a:ext cx="5080" cy="45085"/>
            </a:xfrm>
            <a:custGeom>
              <a:avLst/>
              <a:gdLst/>
              <a:ahLst/>
              <a:cxnLst/>
              <a:rect l="l" t="t" r="r" b="b"/>
              <a:pathLst>
                <a:path w="5079" h="45084">
                  <a:moveTo>
                    <a:pt x="0" y="0"/>
                  </a:moveTo>
                  <a:lnTo>
                    <a:pt x="1390" y="8697"/>
                  </a:lnTo>
                  <a:lnTo>
                    <a:pt x="2331" y="16273"/>
                  </a:lnTo>
                  <a:lnTo>
                    <a:pt x="3254" y="26939"/>
                  </a:lnTo>
                  <a:lnTo>
                    <a:pt x="4588" y="44902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068400" y="11572141"/>
              <a:ext cx="2540" cy="78105"/>
            </a:xfrm>
            <a:custGeom>
              <a:avLst/>
              <a:gdLst/>
              <a:ahLst/>
              <a:cxnLst/>
              <a:rect l="l" t="t" r="r" b="b"/>
              <a:pathLst>
                <a:path w="2539" h="78104">
                  <a:moveTo>
                    <a:pt x="0" y="0"/>
                  </a:moveTo>
                  <a:lnTo>
                    <a:pt x="1290" y="18477"/>
                  </a:lnTo>
                  <a:lnTo>
                    <a:pt x="1907" y="32740"/>
                  </a:lnTo>
                  <a:lnTo>
                    <a:pt x="2020" y="50083"/>
                  </a:lnTo>
                  <a:lnTo>
                    <a:pt x="1798" y="77799"/>
                  </a:lnTo>
                </a:path>
              </a:pathLst>
            </a:custGeom>
            <a:ln w="33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066702" y="11649940"/>
              <a:ext cx="3810" cy="103505"/>
            </a:xfrm>
            <a:custGeom>
              <a:avLst/>
              <a:gdLst/>
              <a:ahLst/>
              <a:cxnLst/>
              <a:rect l="l" t="t" r="r" b="b"/>
              <a:pathLst>
                <a:path w="3810" h="103504">
                  <a:moveTo>
                    <a:pt x="3496" y="0"/>
                  </a:moveTo>
                  <a:lnTo>
                    <a:pt x="3191" y="28112"/>
                  </a:lnTo>
                  <a:lnTo>
                    <a:pt x="2725" y="48233"/>
                  </a:lnTo>
                  <a:lnTo>
                    <a:pt x="1770" y="70036"/>
                  </a:lnTo>
                  <a:lnTo>
                    <a:pt x="0" y="103196"/>
                  </a:lnTo>
                </a:path>
              </a:pathLst>
            </a:custGeom>
            <a:ln w="31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059871" y="11753136"/>
              <a:ext cx="6985" cy="108585"/>
            </a:xfrm>
            <a:custGeom>
              <a:avLst/>
              <a:gdLst/>
              <a:ahLst/>
              <a:cxnLst/>
              <a:rect l="l" t="t" r="r" b="b"/>
              <a:pathLst>
                <a:path w="6985" h="108584">
                  <a:moveTo>
                    <a:pt x="6830" y="0"/>
                  </a:moveTo>
                  <a:lnTo>
                    <a:pt x="5007" y="33236"/>
                  </a:lnTo>
                  <a:lnTo>
                    <a:pt x="3688" y="55575"/>
                  </a:lnTo>
                  <a:lnTo>
                    <a:pt x="2232" y="77154"/>
                  </a:lnTo>
                  <a:lnTo>
                    <a:pt x="0" y="108106"/>
                  </a:lnTo>
                </a:path>
              </a:pathLst>
            </a:custGeom>
            <a:ln w="29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048924" y="11861243"/>
              <a:ext cx="11430" cy="139065"/>
            </a:xfrm>
            <a:custGeom>
              <a:avLst/>
              <a:gdLst/>
              <a:ahLst/>
              <a:cxnLst/>
              <a:rect l="l" t="t" r="r" b="b"/>
              <a:pathLst>
                <a:path w="11429" h="139065">
                  <a:moveTo>
                    <a:pt x="10947" y="0"/>
                  </a:moveTo>
                  <a:lnTo>
                    <a:pt x="5244" y="71627"/>
                  </a:lnTo>
                  <a:lnTo>
                    <a:pt x="2203" y="109969"/>
                  </a:lnTo>
                  <a:lnTo>
                    <a:pt x="797" y="128044"/>
                  </a:lnTo>
                  <a:lnTo>
                    <a:pt x="0" y="138871"/>
                  </a:lnTo>
                </a:path>
              </a:pathLst>
            </a:custGeom>
            <a:ln w="28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067783" y="11603407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3121" y="17181"/>
                  </a:moveTo>
                  <a:lnTo>
                    <a:pt x="2834" y="15576"/>
                  </a:lnTo>
                  <a:lnTo>
                    <a:pt x="2548" y="13971"/>
                  </a:lnTo>
                </a:path>
                <a:path w="3175" h="17779">
                  <a:moveTo>
                    <a:pt x="2548" y="13971"/>
                  </a:moveTo>
                  <a:lnTo>
                    <a:pt x="1975" y="107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4065042" y="11575401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2740" y="28006"/>
                  </a:moveTo>
                  <a:lnTo>
                    <a:pt x="1587" y="21515"/>
                  </a:lnTo>
                  <a:lnTo>
                    <a:pt x="917" y="16434"/>
                  </a:lnTo>
                  <a:lnTo>
                    <a:pt x="473" y="10137"/>
                  </a:lnTo>
                  <a:lnTo>
                    <a:pt x="0" y="0"/>
                  </a:lnTo>
                </a:path>
              </a:pathLst>
            </a:custGeom>
            <a:ln w="34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4064678" y="11540552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363" y="34849"/>
                  </a:moveTo>
                  <a:lnTo>
                    <a:pt x="0" y="24604"/>
                  </a:lnTo>
                  <a:lnTo>
                    <a:pt x="326" y="17559"/>
                  </a:lnTo>
                  <a:lnTo>
                    <a:pt x="1745" y="10447"/>
                  </a:lnTo>
                  <a:lnTo>
                    <a:pt x="4660" y="0"/>
                  </a:lnTo>
                </a:path>
              </a:pathLst>
            </a:custGeom>
            <a:ln w="33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069339" y="11510408"/>
              <a:ext cx="18415" cy="30480"/>
            </a:xfrm>
            <a:custGeom>
              <a:avLst/>
              <a:gdLst/>
              <a:ahLst/>
              <a:cxnLst/>
              <a:rect l="l" t="t" r="r" b="b"/>
              <a:pathLst>
                <a:path w="18414" h="30479">
                  <a:moveTo>
                    <a:pt x="0" y="30143"/>
                  </a:moveTo>
                  <a:lnTo>
                    <a:pt x="3127" y="19770"/>
                  </a:lnTo>
                  <a:lnTo>
                    <a:pt x="6030" y="13172"/>
                  </a:lnTo>
                  <a:lnTo>
                    <a:pt x="10383" y="7524"/>
                  </a:lnTo>
                  <a:lnTo>
                    <a:pt x="17862" y="0"/>
                  </a:lnTo>
                </a:path>
              </a:pathLst>
            </a:custGeom>
            <a:ln w="32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087202" y="11495503"/>
              <a:ext cx="31750" cy="15240"/>
            </a:xfrm>
            <a:custGeom>
              <a:avLst/>
              <a:gdLst/>
              <a:ahLst/>
              <a:cxnLst/>
              <a:rect l="l" t="t" r="r" b="b"/>
              <a:pathLst>
                <a:path w="31750" h="15240">
                  <a:moveTo>
                    <a:pt x="0" y="14905"/>
                  </a:moveTo>
                  <a:lnTo>
                    <a:pt x="7692" y="7619"/>
                  </a:lnTo>
                  <a:lnTo>
                    <a:pt x="13544" y="3638"/>
                  </a:lnTo>
                  <a:lnTo>
                    <a:pt x="20514" y="1564"/>
                  </a:lnTo>
                  <a:lnTo>
                    <a:pt x="31561" y="0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118764" y="11494281"/>
              <a:ext cx="38100" cy="8255"/>
            </a:xfrm>
            <a:custGeom>
              <a:avLst/>
              <a:gdLst/>
              <a:ahLst/>
              <a:cxnLst/>
              <a:rect l="l" t="t" r="r" b="b"/>
              <a:pathLst>
                <a:path w="38100" h="8254">
                  <a:moveTo>
                    <a:pt x="0" y="1222"/>
                  </a:moveTo>
                  <a:lnTo>
                    <a:pt x="11144" y="0"/>
                  </a:lnTo>
                  <a:lnTo>
                    <a:pt x="18799" y="319"/>
                  </a:lnTo>
                  <a:lnTo>
                    <a:pt x="26510" y="2833"/>
                  </a:lnTo>
                  <a:lnTo>
                    <a:pt x="37823" y="8196"/>
                  </a:lnTo>
                </a:path>
              </a:pathLst>
            </a:custGeom>
            <a:ln w="327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156587" y="11502478"/>
              <a:ext cx="33020" cy="27940"/>
            </a:xfrm>
            <a:custGeom>
              <a:avLst/>
              <a:gdLst/>
              <a:ahLst/>
              <a:cxnLst/>
              <a:rect l="l" t="t" r="r" b="b"/>
              <a:pathLst>
                <a:path w="33020" h="27940">
                  <a:moveTo>
                    <a:pt x="0" y="0"/>
                  </a:moveTo>
                  <a:lnTo>
                    <a:pt x="11235" y="5688"/>
                  </a:lnTo>
                  <a:lnTo>
                    <a:pt x="18410" y="10477"/>
                  </a:lnTo>
                  <a:lnTo>
                    <a:pt x="24609" y="16970"/>
                  </a:lnTo>
                  <a:lnTo>
                    <a:pt x="32919" y="27771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189507" y="11530249"/>
              <a:ext cx="17780" cy="40640"/>
            </a:xfrm>
            <a:custGeom>
              <a:avLst/>
              <a:gdLst/>
              <a:ahLst/>
              <a:cxnLst/>
              <a:rect l="l" t="t" r="r" b="b"/>
              <a:pathLst>
                <a:path w="17779" h="40640">
                  <a:moveTo>
                    <a:pt x="0" y="0"/>
                  </a:moveTo>
                  <a:lnTo>
                    <a:pt x="8066" y="10999"/>
                  </a:lnTo>
                  <a:lnTo>
                    <a:pt x="12556" y="18881"/>
                  </a:lnTo>
                  <a:lnTo>
                    <a:pt x="15093" y="27439"/>
                  </a:lnTo>
                  <a:lnTo>
                    <a:pt x="17298" y="40469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201511" y="11570719"/>
              <a:ext cx="7620" cy="41910"/>
            </a:xfrm>
            <a:custGeom>
              <a:avLst/>
              <a:gdLst/>
              <a:ahLst/>
              <a:cxnLst/>
              <a:rect l="l" t="t" r="r" b="b"/>
              <a:pathLst>
                <a:path w="7620" h="41909">
                  <a:moveTo>
                    <a:pt x="5293" y="0"/>
                  </a:moveTo>
                  <a:lnTo>
                    <a:pt x="7145" y="13051"/>
                  </a:lnTo>
                  <a:lnTo>
                    <a:pt x="7211" y="21761"/>
                  </a:lnTo>
                  <a:lnTo>
                    <a:pt x="4994" y="30054"/>
                  </a:lnTo>
                  <a:lnTo>
                    <a:pt x="0" y="41854"/>
                  </a:lnTo>
                </a:path>
              </a:pathLst>
            </a:custGeom>
            <a:ln w="32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4174401" y="11612573"/>
              <a:ext cx="27305" cy="33655"/>
            </a:xfrm>
            <a:custGeom>
              <a:avLst/>
              <a:gdLst/>
              <a:ahLst/>
              <a:cxnLst/>
              <a:rect l="l" t="t" r="r" b="b"/>
              <a:pathLst>
                <a:path w="27304" h="33654">
                  <a:moveTo>
                    <a:pt x="27110" y="0"/>
                  </a:moveTo>
                  <a:lnTo>
                    <a:pt x="21774" y="11670"/>
                  </a:lnTo>
                  <a:lnTo>
                    <a:pt x="17171" y="19062"/>
                  </a:lnTo>
                  <a:lnTo>
                    <a:pt x="10760" y="25325"/>
                  </a:lnTo>
                  <a:lnTo>
                    <a:pt x="0" y="33611"/>
                  </a:lnTo>
                </a:path>
              </a:pathLst>
            </a:custGeom>
            <a:ln w="32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4133829" y="11646185"/>
              <a:ext cx="40640" cy="21590"/>
            </a:xfrm>
            <a:custGeom>
              <a:avLst/>
              <a:gdLst/>
              <a:ahLst/>
              <a:cxnLst/>
              <a:rect l="l" t="t" r="r" b="b"/>
              <a:pathLst>
                <a:path w="40639" h="21590">
                  <a:moveTo>
                    <a:pt x="40571" y="0"/>
                  </a:moveTo>
                  <a:lnTo>
                    <a:pt x="29600" y="8090"/>
                  </a:lnTo>
                  <a:lnTo>
                    <a:pt x="21717" y="12985"/>
                  </a:lnTo>
                  <a:lnTo>
                    <a:pt x="13118" y="16662"/>
                  </a:lnTo>
                  <a:lnTo>
                    <a:pt x="0" y="21100"/>
                  </a:lnTo>
                </a:path>
              </a:pathLst>
            </a:custGeom>
            <a:ln w="32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092861" y="11667285"/>
              <a:ext cx="41275" cy="9525"/>
            </a:xfrm>
            <a:custGeom>
              <a:avLst/>
              <a:gdLst/>
              <a:ahLst/>
              <a:cxnLst/>
              <a:rect l="l" t="t" r="r" b="b"/>
              <a:pathLst>
                <a:path w="41275" h="9525">
                  <a:moveTo>
                    <a:pt x="40968" y="0"/>
                  </a:moveTo>
                  <a:lnTo>
                    <a:pt x="27843" y="4254"/>
                  </a:lnTo>
                  <a:lnTo>
                    <a:pt x="19201" y="6649"/>
                  </a:lnTo>
                  <a:lnTo>
                    <a:pt x="11200" y="8064"/>
                  </a:lnTo>
                  <a:lnTo>
                    <a:pt x="0" y="9376"/>
                  </a:lnTo>
                </a:path>
              </a:pathLst>
            </a:custGeom>
            <a:ln w="32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2" name="object 882"/>
          <p:cNvGrpSpPr/>
          <p:nvPr/>
        </p:nvGrpSpPr>
        <p:grpSpPr>
          <a:xfrm>
            <a:off x="4559057" y="11581824"/>
            <a:ext cx="354330" cy="48260"/>
            <a:chOff x="4559057" y="11581824"/>
            <a:chExt cx="354330" cy="48260"/>
          </a:xfrm>
        </p:grpSpPr>
        <p:sp>
          <p:nvSpPr>
            <p:cNvPr id="883" name="object 883"/>
            <p:cNvSpPr/>
            <p:nvPr/>
          </p:nvSpPr>
          <p:spPr>
            <a:xfrm>
              <a:off x="4592360" y="11608352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4580602" y="11603860"/>
              <a:ext cx="12065" cy="5080"/>
            </a:xfrm>
            <a:custGeom>
              <a:avLst/>
              <a:gdLst/>
              <a:ahLst/>
              <a:cxnLst/>
              <a:rect l="l" t="t" r="r" b="b"/>
              <a:pathLst>
                <a:path w="12064" h="5079">
                  <a:moveTo>
                    <a:pt x="11758" y="4491"/>
                  </a:moveTo>
                  <a:lnTo>
                    <a:pt x="4200" y="1627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576325" y="11600930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4276" y="2930"/>
                  </a:moveTo>
                  <a:lnTo>
                    <a:pt x="75" y="1302"/>
                  </a:lnTo>
                  <a:lnTo>
                    <a:pt x="0" y="0"/>
                  </a:lnTo>
                </a:path>
              </a:pathLst>
            </a:custGeom>
            <a:ln w="344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576249" y="11599363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75" y="1567"/>
                  </a:moveTo>
                  <a:lnTo>
                    <a:pt x="0" y="265"/>
                  </a:lnTo>
                  <a:lnTo>
                    <a:pt x="12191" y="0"/>
                  </a:lnTo>
                </a:path>
              </a:pathLst>
            </a:custGeom>
            <a:ln w="343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588441" y="11599208"/>
              <a:ext cx="40640" cy="635"/>
            </a:xfrm>
            <a:custGeom>
              <a:avLst/>
              <a:gdLst/>
              <a:ahLst/>
              <a:cxnLst/>
              <a:rect l="l" t="t" r="r" b="b"/>
              <a:pathLst>
                <a:path w="40639" h="634">
                  <a:moveTo>
                    <a:pt x="-17384" y="252"/>
                  </a:moveTo>
                  <a:lnTo>
                    <a:pt x="57517" y="252"/>
                  </a:lnTo>
                </a:path>
              </a:pathLst>
            </a:custGeom>
            <a:ln w="35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628574" y="11599713"/>
              <a:ext cx="257810" cy="5715"/>
            </a:xfrm>
            <a:custGeom>
              <a:avLst/>
              <a:gdLst/>
              <a:ahLst/>
              <a:cxnLst/>
              <a:rect l="l" t="t" r="r" b="b"/>
              <a:pathLst>
                <a:path w="257810" h="5715">
                  <a:moveTo>
                    <a:pt x="0" y="0"/>
                  </a:moveTo>
                  <a:lnTo>
                    <a:pt x="142316" y="2897"/>
                  </a:lnTo>
                  <a:lnTo>
                    <a:pt x="216569" y="4402"/>
                  </a:lnTo>
                  <a:lnTo>
                    <a:pt x="246888" y="5001"/>
                  </a:lnTo>
                  <a:lnTo>
                    <a:pt x="257408" y="5178"/>
                  </a:lnTo>
                </a:path>
              </a:pathLst>
            </a:custGeom>
            <a:ln w="30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4885982" y="11604891"/>
              <a:ext cx="12065" cy="1270"/>
            </a:xfrm>
            <a:custGeom>
              <a:avLst/>
              <a:gdLst/>
              <a:ahLst/>
              <a:cxnLst/>
              <a:rect l="l" t="t" r="r" b="b"/>
              <a:pathLst>
                <a:path w="12064" h="1270">
                  <a:moveTo>
                    <a:pt x="0" y="0"/>
                  </a:moveTo>
                  <a:lnTo>
                    <a:pt x="11550" y="170"/>
                  </a:lnTo>
                  <a:lnTo>
                    <a:pt x="6851" y="802"/>
                  </a:lnTo>
                </a:path>
              </a:pathLst>
            </a:custGeom>
            <a:ln w="31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838397" y="11605694"/>
              <a:ext cx="54610" cy="7620"/>
            </a:xfrm>
            <a:custGeom>
              <a:avLst/>
              <a:gdLst/>
              <a:ahLst/>
              <a:cxnLst/>
              <a:rect l="l" t="t" r="r" b="b"/>
              <a:pathLst>
                <a:path w="54610" h="7620">
                  <a:moveTo>
                    <a:pt x="54436" y="0"/>
                  </a:moveTo>
                  <a:lnTo>
                    <a:pt x="33476" y="2663"/>
                  </a:lnTo>
                  <a:lnTo>
                    <a:pt x="20819" y="4288"/>
                  </a:lnTo>
                  <a:lnTo>
                    <a:pt x="11361" y="5540"/>
                  </a:lnTo>
                  <a:lnTo>
                    <a:pt x="0" y="7080"/>
                  </a:lnTo>
                </a:path>
              </a:pathLst>
            </a:custGeom>
            <a:ln w="34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1" name="object 891"/>
          <p:cNvGrpSpPr/>
          <p:nvPr/>
        </p:nvGrpSpPr>
        <p:grpSpPr>
          <a:xfrm>
            <a:off x="4552643" y="11705287"/>
            <a:ext cx="386715" cy="42545"/>
            <a:chOff x="4552643" y="11705287"/>
            <a:chExt cx="386715" cy="42545"/>
          </a:xfrm>
        </p:grpSpPr>
        <p:sp>
          <p:nvSpPr>
            <p:cNvPr id="892" name="object 892"/>
            <p:cNvSpPr/>
            <p:nvPr/>
          </p:nvSpPr>
          <p:spPr>
            <a:xfrm>
              <a:off x="4583760" y="117241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261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4573149" y="11724167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10610" y="0"/>
                  </a:moveTo>
                  <a:lnTo>
                    <a:pt x="3229" y="917"/>
                  </a:lnTo>
                  <a:lnTo>
                    <a:pt x="0" y="1717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4569920" y="1172588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229" y="0"/>
                  </a:moveTo>
                  <a:lnTo>
                    <a:pt x="0" y="799"/>
                  </a:lnTo>
                  <a:lnTo>
                    <a:pt x="1333" y="1543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571253" y="11727428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0" y="0"/>
                  </a:moveTo>
                  <a:lnTo>
                    <a:pt x="1333" y="742"/>
                  </a:lnTo>
                  <a:lnTo>
                    <a:pt x="14401" y="1457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585655" y="11728885"/>
              <a:ext cx="41910" cy="1270"/>
            </a:xfrm>
            <a:custGeom>
              <a:avLst/>
              <a:gdLst/>
              <a:ahLst/>
              <a:cxnLst/>
              <a:rect l="l" t="t" r="r" b="b"/>
              <a:pathLst>
                <a:path w="41910" h="1270">
                  <a:moveTo>
                    <a:pt x="0" y="0"/>
                  </a:moveTo>
                  <a:lnTo>
                    <a:pt x="7999" y="420"/>
                  </a:lnTo>
                  <a:lnTo>
                    <a:pt x="14995" y="685"/>
                  </a:lnTo>
                  <a:lnTo>
                    <a:pt x="24880" y="906"/>
                  </a:lnTo>
                  <a:lnTo>
                    <a:pt x="41553" y="1195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4627209" y="11730081"/>
              <a:ext cx="70485" cy="635"/>
            </a:xfrm>
            <a:custGeom>
              <a:avLst/>
              <a:gdLst/>
              <a:ahLst/>
              <a:cxnLst/>
              <a:rect l="l" t="t" r="r" b="b"/>
              <a:pathLst>
                <a:path w="70485" h="634">
                  <a:moveTo>
                    <a:pt x="-16677" y="230"/>
                  </a:moveTo>
                  <a:lnTo>
                    <a:pt x="86725" y="230"/>
                  </a:lnTo>
                </a:path>
              </a:pathLst>
            </a:custGeom>
            <a:ln w="33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4697257" y="11729872"/>
              <a:ext cx="85725" cy="1270"/>
            </a:xfrm>
            <a:custGeom>
              <a:avLst/>
              <a:gdLst/>
              <a:ahLst/>
              <a:cxnLst/>
              <a:rect l="l" t="t" r="r" b="b"/>
              <a:pathLst>
                <a:path w="85725" h="1270">
                  <a:moveTo>
                    <a:pt x="-15753" y="331"/>
                  </a:moveTo>
                  <a:lnTo>
                    <a:pt x="100939" y="331"/>
                  </a:lnTo>
                </a:path>
              </a:pathLst>
            </a:custGeom>
            <a:ln w="32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4782443" y="11728337"/>
              <a:ext cx="76835" cy="1905"/>
            </a:xfrm>
            <a:custGeom>
              <a:avLst/>
              <a:gdLst/>
              <a:ahLst/>
              <a:cxnLst/>
              <a:rect l="l" t="t" r="r" b="b"/>
              <a:pathLst>
                <a:path w="76835" h="1904">
                  <a:moveTo>
                    <a:pt x="0" y="1534"/>
                  </a:moveTo>
                  <a:lnTo>
                    <a:pt x="25730" y="1151"/>
                  </a:lnTo>
                  <a:lnTo>
                    <a:pt x="42256" y="863"/>
                  </a:lnTo>
                  <a:lnTo>
                    <a:pt x="56732" y="528"/>
                  </a:lnTo>
                  <a:lnTo>
                    <a:pt x="76312" y="0"/>
                  </a:lnTo>
                </a:path>
              </a:pathLst>
            </a:custGeom>
            <a:ln w="29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4858755" y="11726448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4">
                  <a:moveTo>
                    <a:pt x="0" y="1889"/>
                  </a:moveTo>
                  <a:lnTo>
                    <a:pt x="19147" y="1355"/>
                  </a:lnTo>
                  <a:lnTo>
                    <a:pt x="30602" y="980"/>
                  </a:lnTo>
                  <a:lnTo>
                    <a:pt x="38926" y="588"/>
                  </a:lnTo>
                  <a:lnTo>
                    <a:pt x="48686" y="0"/>
                  </a:lnTo>
                </a:path>
              </a:pathLst>
            </a:custGeom>
            <a:ln w="29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4907442" y="11724713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10" h="1904">
                  <a:moveTo>
                    <a:pt x="0" y="1735"/>
                  </a:moveTo>
                  <a:lnTo>
                    <a:pt x="15998" y="743"/>
                  </a:lnTo>
                  <a:lnTo>
                    <a:pt x="15406" y="0"/>
                  </a:lnTo>
                </a:path>
              </a:pathLst>
            </a:custGeom>
            <a:ln w="31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4910540" y="11723591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12307" y="1121"/>
                  </a:moveTo>
                  <a:lnTo>
                    <a:pt x="11714" y="378"/>
                  </a:lnTo>
                  <a:lnTo>
                    <a:pt x="0" y="0"/>
                  </a:lnTo>
                </a:path>
              </a:pathLst>
            </a:custGeom>
            <a:ln w="33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4883885" y="11722692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70" h="1270">
                  <a:moveTo>
                    <a:pt x="26655" y="899"/>
                  </a:moveTo>
                  <a:lnTo>
                    <a:pt x="19649" y="672"/>
                  </a:lnTo>
                  <a:lnTo>
                    <a:pt x="14537" y="503"/>
                  </a:lnTo>
                  <a:lnTo>
                    <a:pt x="8820" y="307"/>
                  </a:lnTo>
                  <a:lnTo>
                    <a:pt x="0" y="0"/>
                  </a:lnTo>
                </a:path>
              </a:pathLst>
            </a:custGeom>
            <a:ln w="34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4" name="object 904"/>
          <p:cNvGrpSpPr/>
          <p:nvPr/>
        </p:nvGrpSpPr>
        <p:grpSpPr>
          <a:xfrm>
            <a:off x="4761001" y="11432162"/>
            <a:ext cx="311785" cy="505459"/>
            <a:chOff x="4761001" y="11432162"/>
            <a:chExt cx="311785" cy="505459"/>
          </a:xfrm>
        </p:grpSpPr>
        <p:sp>
          <p:nvSpPr>
            <p:cNvPr id="905" name="object 905"/>
            <p:cNvSpPr/>
            <p:nvPr/>
          </p:nvSpPr>
          <p:spPr>
            <a:xfrm>
              <a:off x="4828893" y="1146055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803" y="917"/>
                  </a:moveTo>
                  <a:lnTo>
                    <a:pt x="401" y="45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4818766" y="11452116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60" h="8890">
                  <a:moveTo>
                    <a:pt x="10127" y="8438"/>
                  </a:moveTo>
                  <a:lnTo>
                    <a:pt x="3657" y="2715"/>
                  </a:lnTo>
                  <a:lnTo>
                    <a:pt x="0" y="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813834" y="11449402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931" y="2714"/>
                  </a:moveTo>
                  <a:lnTo>
                    <a:pt x="1273" y="0"/>
                  </a:lnTo>
                  <a:lnTo>
                    <a:pt x="0" y="1268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812560" y="11450670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5" h="10159">
                  <a:moveTo>
                    <a:pt x="1273" y="0"/>
                  </a:moveTo>
                  <a:lnTo>
                    <a:pt x="0" y="1268"/>
                  </a:lnTo>
                  <a:lnTo>
                    <a:pt x="6618" y="9614"/>
                  </a:lnTo>
                </a:path>
              </a:pathLst>
            </a:custGeom>
            <a:ln w="34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4819179" y="11460284"/>
              <a:ext cx="23495" cy="24130"/>
            </a:xfrm>
            <a:custGeom>
              <a:avLst/>
              <a:gdLst/>
              <a:ahLst/>
              <a:cxnLst/>
              <a:rect l="l" t="t" r="r" b="b"/>
              <a:pathLst>
                <a:path w="23495" h="24129">
                  <a:moveTo>
                    <a:pt x="0" y="0"/>
                  </a:moveTo>
                  <a:lnTo>
                    <a:pt x="4089" y="5062"/>
                  </a:lnTo>
                  <a:lnTo>
                    <a:pt x="7897" y="9201"/>
                  </a:lnTo>
                  <a:lnTo>
                    <a:pt x="13623" y="14625"/>
                  </a:lnTo>
                  <a:lnTo>
                    <a:pt x="23467" y="23538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4842646" y="11483823"/>
              <a:ext cx="42545" cy="34290"/>
            </a:xfrm>
            <a:custGeom>
              <a:avLst/>
              <a:gdLst/>
              <a:ahLst/>
              <a:cxnLst/>
              <a:rect l="l" t="t" r="r" b="b"/>
              <a:pathLst>
                <a:path w="42545" h="34290">
                  <a:moveTo>
                    <a:pt x="0" y="0"/>
                  </a:moveTo>
                  <a:lnTo>
                    <a:pt x="10140" y="9078"/>
                  </a:lnTo>
                  <a:lnTo>
                    <a:pt x="17941" y="15656"/>
                  </a:lnTo>
                  <a:lnTo>
                    <a:pt x="27378" y="22930"/>
                  </a:lnTo>
                  <a:lnTo>
                    <a:pt x="42432" y="34096"/>
                  </a:lnTo>
                </a:path>
              </a:pathLst>
            </a:custGeom>
            <a:ln w="33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4885079" y="11517919"/>
              <a:ext cx="55244" cy="36830"/>
            </a:xfrm>
            <a:custGeom>
              <a:avLst/>
              <a:gdLst/>
              <a:ahLst/>
              <a:cxnLst/>
              <a:rect l="l" t="t" r="r" b="b"/>
              <a:pathLst>
                <a:path w="55245" h="36829">
                  <a:moveTo>
                    <a:pt x="0" y="0"/>
                  </a:moveTo>
                  <a:lnTo>
                    <a:pt x="15248" y="11208"/>
                  </a:lnTo>
                  <a:lnTo>
                    <a:pt x="26052" y="18780"/>
                  </a:lnTo>
                  <a:lnTo>
                    <a:pt x="37559" y="26168"/>
                  </a:lnTo>
                  <a:lnTo>
                    <a:pt x="54918" y="36823"/>
                  </a:lnTo>
                </a:path>
              </a:pathLst>
            </a:custGeom>
            <a:ln w="32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939997" y="11554743"/>
              <a:ext cx="94615" cy="53975"/>
            </a:xfrm>
            <a:custGeom>
              <a:avLst/>
              <a:gdLst/>
              <a:ahLst/>
              <a:cxnLst/>
              <a:rect l="l" t="t" r="r" b="b"/>
              <a:pathLst>
                <a:path w="94614" h="53975">
                  <a:moveTo>
                    <a:pt x="0" y="0"/>
                  </a:moveTo>
                  <a:lnTo>
                    <a:pt x="46053" y="26118"/>
                  </a:lnTo>
                  <a:lnTo>
                    <a:pt x="71239" y="40432"/>
                  </a:lnTo>
                  <a:lnTo>
                    <a:pt x="84405" y="47991"/>
                  </a:lnTo>
                  <a:lnTo>
                    <a:pt x="94404" y="53841"/>
                  </a:lnTo>
                </a:path>
              </a:pathLst>
            </a:custGeom>
            <a:ln w="30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034402" y="11608584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19050" h="15875">
                  <a:moveTo>
                    <a:pt x="0" y="0"/>
                  </a:moveTo>
                  <a:lnTo>
                    <a:pt x="15153" y="8904"/>
                  </a:lnTo>
                  <a:lnTo>
                    <a:pt x="18564" y="15422"/>
                  </a:lnTo>
                </a:path>
              </a:pathLst>
            </a:custGeom>
            <a:ln w="31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048390" y="11624007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4" h="14604">
                  <a:moveTo>
                    <a:pt x="4576" y="0"/>
                  </a:moveTo>
                  <a:lnTo>
                    <a:pt x="7988" y="6517"/>
                  </a:lnTo>
                  <a:lnTo>
                    <a:pt x="0" y="14318"/>
                  </a:lnTo>
                </a:path>
              </a:pathLst>
            </a:custGeom>
            <a:ln w="328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980717" y="11638325"/>
              <a:ext cx="67945" cy="53340"/>
            </a:xfrm>
            <a:custGeom>
              <a:avLst/>
              <a:gdLst/>
              <a:ahLst/>
              <a:cxnLst/>
              <a:rect l="l" t="t" r="r" b="b"/>
              <a:pathLst>
                <a:path w="67945" h="53340">
                  <a:moveTo>
                    <a:pt x="67673" y="0"/>
                  </a:moveTo>
                  <a:lnTo>
                    <a:pt x="42249" y="19329"/>
                  </a:lnTo>
                  <a:lnTo>
                    <a:pt x="26725" y="31310"/>
                  </a:lnTo>
                  <a:lnTo>
                    <a:pt x="14756" y="40923"/>
                  </a:lnTo>
                  <a:lnTo>
                    <a:pt x="0" y="53152"/>
                  </a:lnTo>
                </a:path>
              </a:pathLst>
            </a:custGeom>
            <a:ln w="33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928316" y="11691478"/>
              <a:ext cx="52705" cy="48260"/>
            </a:xfrm>
            <a:custGeom>
              <a:avLst/>
              <a:gdLst/>
              <a:ahLst/>
              <a:cxnLst/>
              <a:rect l="l" t="t" r="r" b="b"/>
              <a:pathLst>
                <a:path w="52704" h="48259">
                  <a:moveTo>
                    <a:pt x="52400" y="0"/>
                  </a:moveTo>
                  <a:lnTo>
                    <a:pt x="37882" y="12143"/>
                  </a:lnTo>
                  <a:lnTo>
                    <a:pt x="27584" y="21153"/>
                  </a:lnTo>
                  <a:lnTo>
                    <a:pt x="16594" y="31497"/>
                  </a:lnTo>
                  <a:lnTo>
                    <a:pt x="0" y="47641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4873605" y="11739119"/>
              <a:ext cx="55244" cy="57785"/>
            </a:xfrm>
            <a:custGeom>
              <a:avLst/>
              <a:gdLst/>
              <a:ahLst/>
              <a:cxnLst/>
              <a:rect l="l" t="t" r="r" b="b"/>
              <a:pathLst>
                <a:path w="55245" h="57784">
                  <a:moveTo>
                    <a:pt x="54711" y="0"/>
                  </a:moveTo>
                  <a:lnTo>
                    <a:pt x="38080" y="16295"/>
                  </a:lnTo>
                  <a:lnTo>
                    <a:pt x="26838" y="27695"/>
                  </a:lnTo>
                  <a:lnTo>
                    <a:pt x="15854" y="39571"/>
                  </a:lnTo>
                  <a:lnTo>
                    <a:pt x="0" y="57295"/>
                  </a:lnTo>
                </a:path>
              </a:pathLst>
            </a:custGeom>
            <a:ln w="31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4826542" y="11796415"/>
              <a:ext cx="47625" cy="55880"/>
            </a:xfrm>
            <a:custGeom>
              <a:avLst/>
              <a:gdLst/>
              <a:ahLst/>
              <a:cxnLst/>
              <a:rect l="l" t="t" r="r" b="b"/>
              <a:pathLst>
                <a:path w="47625" h="55879">
                  <a:moveTo>
                    <a:pt x="47063" y="0"/>
                  </a:moveTo>
                  <a:lnTo>
                    <a:pt x="31327" y="17695"/>
                  </a:lnTo>
                  <a:lnTo>
                    <a:pt x="21180" y="29366"/>
                  </a:lnTo>
                  <a:lnTo>
                    <a:pt x="12208" y="40209"/>
                  </a:lnTo>
                  <a:lnTo>
                    <a:pt x="0" y="55419"/>
                  </a:lnTo>
                </a:path>
              </a:pathLst>
            </a:custGeom>
            <a:ln w="30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794512" y="11851834"/>
              <a:ext cx="32384" cy="41910"/>
            </a:xfrm>
            <a:custGeom>
              <a:avLst/>
              <a:gdLst/>
              <a:ahLst/>
              <a:cxnLst/>
              <a:rect l="l" t="t" r="r" b="b"/>
              <a:pathLst>
                <a:path w="32385" h="41909">
                  <a:moveTo>
                    <a:pt x="32029" y="0"/>
                  </a:moveTo>
                  <a:lnTo>
                    <a:pt x="20056" y="14991"/>
                  </a:lnTo>
                  <a:lnTo>
                    <a:pt x="12728" y="24308"/>
                  </a:lnTo>
                  <a:lnTo>
                    <a:pt x="7044" y="31837"/>
                  </a:lnTo>
                  <a:lnTo>
                    <a:pt x="0" y="41466"/>
                  </a:lnTo>
                </a:path>
              </a:pathLst>
            </a:custGeom>
            <a:ln w="30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780078" y="11893300"/>
              <a:ext cx="14604" cy="22225"/>
            </a:xfrm>
            <a:custGeom>
              <a:avLst/>
              <a:gdLst/>
              <a:ahLst/>
              <a:cxnLst/>
              <a:rect l="l" t="t" r="r" b="b"/>
              <a:pathLst>
                <a:path w="14604" h="22225">
                  <a:moveTo>
                    <a:pt x="14434" y="0"/>
                  </a:moveTo>
                  <a:lnTo>
                    <a:pt x="7664" y="9321"/>
                  </a:lnTo>
                  <a:lnTo>
                    <a:pt x="3904" y="14701"/>
                  </a:lnTo>
                  <a:lnTo>
                    <a:pt x="1800" y="18182"/>
                  </a:lnTo>
                  <a:lnTo>
                    <a:pt x="0" y="21811"/>
                  </a:lnTo>
                </a:path>
              </a:pathLst>
            </a:custGeom>
            <a:ln w="31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4777278" y="11915111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2800" y="0"/>
                  </a:moveTo>
                  <a:lnTo>
                    <a:pt x="0" y="5843"/>
                  </a:lnTo>
                  <a:lnTo>
                    <a:pt x="4403" y="3073"/>
                  </a:lnTo>
                </a:path>
              </a:pathLst>
            </a:custGeom>
            <a:ln w="32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2" name="object 922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275923" y="11553235"/>
            <a:ext cx="335685" cy="503671"/>
          </a:xfrm>
          <a:prstGeom prst="rect">
            <a:avLst/>
          </a:prstGeom>
        </p:spPr>
      </p:pic>
      <p:grpSp>
        <p:nvGrpSpPr>
          <p:cNvPr id="923" name="object 923"/>
          <p:cNvGrpSpPr/>
          <p:nvPr/>
        </p:nvGrpSpPr>
        <p:grpSpPr>
          <a:xfrm>
            <a:off x="3637697" y="11222297"/>
            <a:ext cx="2397760" cy="1014094"/>
            <a:chOff x="3637697" y="11222297"/>
            <a:chExt cx="2397760" cy="1014094"/>
          </a:xfrm>
        </p:grpSpPr>
        <p:sp>
          <p:nvSpPr>
            <p:cNvPr id="924" name="object 924"/>
            <p:cNvSpPr/>
            <p:nvPr/>
          </p:nvSpPr>
          <p:spPr>
            <a:xfrm>
              <a:off x="3701439" y="11306586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6956" y="12279"/>
                  </a:moveTo>
                  <a:lnTo>
                    <a:pt x="6096" y="10616"/>
                  </a:lnTo>
                  <a:lnTo>
                    <a:pt x="5236" y="8953"/>
                  </a:lnTo>
                </a:path>
                <a:path w="6985" h="12700">
                  <a:moveTo>
                    <a:pt x="5236" y="8953"/>
                  </a:moveTo>
                  <a:lnTo>
                    <a:pt x="3516" y="562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3693920" y="11297502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519" y="9084"/>
                  </a:moveTo>
                  <a:lnTo>
                    <a:pt x="4003" y="3456"/>
                  </a:lnTo>
                  <a:lnTo>
                    <a:pt x="0" y="0"/>
                  </a:lnTo>
                </a:path>
              </a:pathLst>
            </a:custGeom>
            <a:ln w="34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3686984" y="11294045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6936" y="3456"/>
                  </a:moveTo>
                  <a:lnTo>
                    <a:pt x="2933" y="0"/>
                  </a:lnTo>
                  <a:lnTo>
                    <a:pt x="0" y="7166"/>
                  </a:lnTo>
                </a:path>
              </a:pathLst>
            </a:custGeom>
            <a:ln w="34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3684162" y="11301211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4">
                  <a:moveTo>
                    <a:pt x="2821" y="0"/>
                  </a:moveTo>
                  <a:lnTo>
                    <a:pt x="1127" y="4552"/>
                  </a:lnTo>
                  <a:lnTo>
                    <a:pt x="274" y="9543"/>
                  </a:lnTo>
                  <a:lnTo>
                    <a:pt x="0" y="18100"/>
                  </a:lnTo>
                  <a:lnTo>
                    <a:pt x="44" y="33349"/>
                  </a:lnTo>
                </a:path>
              </a:pathLst>
            </a:custGeom>
            <a:ln w="342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3684207" y="11334561"/>
              <a:ext cx="7620" cy="200025"/>
            </a:xfrm>
            <a:custGeom>
              <a:avLst/>
              <a:gdLst/>
              <a:ahLst/>
              <a:cxnLst/>
              <a:rect l="l" t="t" r="r" b="b"/>
              <a:pathLst>
                <a:path w="7620" h="200025">
                  <a:moveTo>
                    <a:pt x="0" y="0"/>
                  </a:moveTo>
                  <a:lnTo>
                    <a:pt x="2878" y="74844"/>
                  </a:lnTo>
                  <a:lnTo>
                    <a:pt x="4579" y="120613"/>
                  </a:lnTo>
                  <a:lnTo>
                    <a:pt x="5767" y="156045"/>
                  </a:lnTo>
                  <a:lnTo>
                    <a:pt x="7110" y="199881"/>
                  </a:lnTo>
                </a:path>
              </a:pathLst>
            </a:custGeom>
            <a:ln w="31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3691318" y="11534443"/>
              <a:ext cx="3175" cy="156845"/>
            </a:xfrm>
            <a:custGeom>
              <a:avLst/>
              <a:gdLst/>
              <a:ahLst/>
              <a:cxnLst/>
              <a:rect l="l" t="t" r="r" b="b"/>
              <a:pathLst>
                <a:path w="3175" h="156845">
                  <a:moveTo>
                    <a:pt x="0" y="0"/>
                  </a:moveTo>
                  <a:lnTo>
                    <a:pt x="1273" y="43159"/>
                  </a:lnTo>
                  <a:lnTo>
                    <a:pt x="1978" y="73859"/>
                  </a:lnTo>
                  <a:lnTo>
                    <a:pt x="2365" y="106779"/>
                  </a:lnTo>
                  <a:lnTo>
                    <a:pt x="2687" y="156602"/>
                  </a:lnTo>
                </a:path>
              </a:pathLst>
            </a:custGeom>
            <a:ln w="28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3693918" y="11691046"/>
              <a:ext cx="635" cy="167005"/>
            </a:xfrm>
            <a:custGeom>
              <a:avLst/>
              <a:gdLst/>
              <a:ahLst/>
              <a:cxnLst/>
              <a:rect l="l" t="t" r="r" b="b"/>
              <a:pathLst>
                <a:path w="635" h="167004">
                  <a:moveTo>
                    <a:pt x="224" y="-13117"/>
                  </a:moveTo>
                  <a:lnTo>
                    <a:pt x="224" y="179775"/>
                  </a:lnTo>
                </a:path>
              </a:pathLst>
            </a:custGeom>
            <a:ln w="26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3693019" y="11857704"/>
              <a:ext cx="1270" cy="150495"/>
            </a:xfrm>
            <a:custGeom>
              <a:avLst/>
              <a:gdLst/>
              <a:ahLst/>
              <a:cxnLst/>
              <a:rect l="l" t="t" r="r" b="b"/>
              <a:pathLst>
                <a:path w="1270" h="150495">
                  <a:moveTo>
                    <a:pt x="449" y="-12408"/>
                  </a:moveTo>
                  <a:lnTo>
                    <a:pt x="449" y="162342"/>
                  </a:lnTo>
                </a:path>
              </a:pathLst>
            </a:custGeom>
            <a:ln w="25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3692851" y="12007637"/>
              <a:ext cx="1270" cy="112395"/>
            </a:xfrm>
            <a:custGeom>
              <a:avLst/>
              <a:gdLst/>
              <a:ahLst/>
              <a:cxnLst/>
              <a:rect l="l" t="t" r="r" b="b"/>
              <a:pathLst>
                <a:path w="1270" h="112395">
                  <a:moveTo>
                    <a:pt x="351" y="-12516"/>
                  </a:moveTo>
                  <a:lnTo>
                    <a:pt x="351" y="124293"/>
                  </a:lnTo>
                </a:path>
              </a:pathLst>
            </a:custGeom>
            <a:ln w="25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3693554" y="12119414"/>
              <a:ext cx="2540" cy="64135"/>
            </a:xfrm>
            <a:custGeom>
              <a:avLst/>
              <a:gdLst/>
              <a:ahLst/>
              <a:cxnLst/>
              <a:rect l="l" t="t" r="r" b="b"/>
              <a:pathLst>
                <a:path w="2539" h="64134">
                  <a:moveTo>
                    <a:pt x="0" y="0"/>
                  </a:moveTo>
                  <a:lnTo>
                    <a:pt x="517" y="25902"/>
                  </a:lnTo>
                  <a:lnTo>
                    <a:pt x="953" y="41177"/>
                  </a:lnTo>
                  <a:lnTo>
                    <a:pt x="1547" y="51800"/>
                  </a:lnTo>
                  <a:lnTo>
                    <a:pt x="2536" y="63747"/>
                  </a:lnTo>
                </a:path>
              </a:pathLst>
            </a:custGeom>
            <a:ln w="26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3696090" y="12183161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4">
                  <a:moveTo>
                    <a:pt x="0" y="0"/>
                  </a:moveTo>
                  <a:lnTo>
                    <a:pt x="1687" y="19468"/>
                  </a:lnTo>
                  <a:lnTo>
                    <a:pt x="3549" y="19113"/>
                  </a:lnTo>
                </a:path>
              </a:pathLst>
            </a:custGeom>
            <a:ln w="29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3664750" y="1141540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15"/>
                  </a:moveTo>
                  <a:lnTo>
                    <a:pt x="17577" y="51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3658482" y="11400929"/>
              <a:ext cx="6350" cy="14604"/>
            </a:xfrm>
            <a:custGeom>
              <a:avLst/>
              <a:gdLst/>
              <a:ahLst/>
              <a:cxnLst/>
              <a:rect l="l" t="t" r="r" b="b"/>
              <a:pathLst>
                <a:path w="6350" h="14604">
                  <a:moveTo>
                    <a:pt x="6268" y="14476"/>
                  </a:moveTo>
                  <a:lnTo>
                    <a:pt x="2887" y="5372"/>
                  </a:lnTo>
                  <a:lnTo>
                    <a:pt x="0" y="0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3655194" y="11390632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5">
                  <a:moveTo>
                    <a:pt x="3287" y="10297"/>
                  </a:moveTo>
                  <a:lnTo>
                    <a:pt x="400" y="4925"/>
                  </a:lnTo>
                  <a:lnTo>
                    <a:pt x="0" y="0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3654793" y="11382534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89" h="8254">
                  <a:moveTo>
                    <a:pt x="400" y="8097"/>
                  </a:moveTo>
                  <a:lnTo>
                    <a:pt x="0" y="3173"/>
                  </a:lnTo>
                  <a:lnTo>
                    <a:pt x="8312" y="0"/>
                  </a:lnTo>
                </a:path>
              </a:pathLst>
            </a:custGeom>
            <a:ln w="341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3663106" y="11377890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4" h="5079">
                  <a:moveTo>
                    <a:pt x="0" y="4643"/>
                  </a:moveTo>
                  <a:lnTo>
                    <a:pt x="5193" y="2786"/>
                  </a:lnTo>
                  <a:lnTo>
                    <a:pt x="10371" y="1683"/>
                  </a:lnTo>
                  <a:lnTo>
                    <a:pt x="18638" y="899"/>
                  </a:lnTo>
                  <a:lnTo>
                    <a:pt x="33096" y="0"/>
                  </a:lnTo>
                </a:path>
              </a:pathLst>
            </a:custGeom>
            <a:ln w="34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3696202" y="11370340"/>
              <a:ext cx="199390" cy="7620"/>
            </a:xfrm>
            <a:custGeom>
              <a:avLst/>
              <a:gdLst/>
              <a:ahLst/>
              <a:cxnLst/>
              <a:rect l="l" t="t" r="r" b="b"/>
              <a:pathLst>
                <a:path w="199389" h="7620">
                  <a:moveTo>
                    <a:pt x="0" y="7549"/>
                  </a:moveTo>
                  <a:lnTo>
                    <a:pt x="71632" y="5091"/>
                  </a:lnTo>
                  <a:lnTo>
                    <a:pt x="116257" y="3485"/>
                  </a:lnTo>
                  <a:lnTo>
                    <a:pt x="152546" y="2024"/>
                  </a:lnTo>
                  <a:lnTo>
                    <a:pt x="199172" y="0"/>
                  </a:lnTo>
                </a:path>
              </a:pathLst>
            </a:custGeom>
            <a:ln w="319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3895375" y="11360953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9387"/>
                  </a:moveTo>
                  <a:lnTo>
                    <a:pt x="46389" y="7334"/>
                  </a:lnTo>
                  <a:lnTo>
                    <a:pt x="81016" y="5672"/>
                  </a:lnTo>
                  <a:lnTo>
                    <a:pt x="121131" y="3521"/>
                  </a:lnTo>
                  <a:lnTo>
                    <a:pt x="183981" y="0"/>
                  </a:lnTo>
                </a:path>
              </a:pathLst>
            </a:custGeom>
            <a:ln w="291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079357" y="11311453"/>
              <a:ext cx="831215" cy="49530"/>
            </a:xfrm>
            <a:custGeom>
              <a:avLst/>
              <a:gdLst/>
              <a:ahLst/>
              <a:cxnLst/>
              <a:rect l="l" t="t" r="r" b="b"/>
              <a:pathLst>
                <a:path w="831214" h="49529">
                  <a:moveTo>
                    <a:pt x="0" y="49499"/>
                  </a:moveTo>
                  <a:lnTo>
                    <a:pt x="391247" y="25935"/>
                  </a:lnTo>
                  <a:lnTo>
                    <a:pt x="608209" y="12925"/>
                  </a:lnTo>
                  <a:lnTo>
                    <a:pt x="728777" y="5826"/>
                  </a:lnTo>
                  <a:lnTo>
                    <a:pt x="830843" y="0"/>
                  </a:lnTo>
                </a:path>
              </a:pathLst>
            </a:custGeom>
            <a:ln w="21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910200" y="11258143"/>
              <a:ext cx="974090" cy="53340"/>
            </a:xfrm>
            <a:custGeom>
              <a:avLst/>
              <a:gdLst/>
              <a:ahLst/>
              <a:cxnLst/>
              <a:rect l="l" t="t" r="r" b="b"/>
              <a:pathLst>
                <a:path w="974089" h="53340">
                  <a:moveTo>
                    <a:pt x="0" y="53310"/>
                  </a:moveTo>
                  <a:lnTo>
                    <a:pt x="530024" y="24621"/>
                  </a:lnTo>
                  <a:lnTo>
                    <a:pt x="808166" y="9505"/>
                  </a:lnTo>
                  <a:lnTo>
                    <a:pt x="925746" y="2964"/>
                  </a:lnTo>
                  <a:lnTo>
                    <a:pt x="974083" y="0"/>
                  </a:lnTo>
                </a:path>
              </a:pathLst>
            </a:custGeom>
            <a:ln w="18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5884283" y="11250888"/>
              <a:ext cx="81915" cy="7620"/>
            </a:xfrm>
            <a:custGeom>
              <a:avLst/>
              <a:gdLst/>
              <a:ahLst/>
              <a:cxnLst/>
              <a:rect l="l" t="t" r="r" b="b"/>
              <a:pathLst>
                <a:path w="81914" h="7620">
                  <a:moveTo>
                    <a:pt x="0" y="7254"/>
                  </a:moveTo>
                  <a:lnTo>
                    <a:pt x="34393" y="5009"/>
                  </a:lnTo>
                  <a:lnTo>
                    <a:pt x="54366" y="3506"/>
                  </a:lnTo>
                  <a:lnTo>
                    <a:pt x="67574" y="2062"/>
                  </a:lnTo>
                  <a:lnTo>
                    <a:pt x="81676" y="0"/>
                  </a:lnTo>
                </a:path>
              </a:pathLst>
            </a:custGeom>
            <a:ln w="202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5965959" y="11244277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4">
                  <a:moveTo>
                    <a:pt x="0" y="6611"/>
                  </a:moveTo>
                  <a:lnTo>
                    <a:pt x="13118" y="4558"/>
                  </a:lnTo>
                  <a:lnTo>
                    <a:pt x="19449" y="3186"/>
                  </a:lnTo>
                  <a:lnTo>
                    <a:pt x="20753" y="1873"/>
                  </a:lnTo>
                  <a:lnTo>
                    <a:pt x="18792" y="0"/>
                  </a:lnTo>
                </a:path>
              </a:pathLst>
            </a:custGeom>
            <a:ln w="22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5963217" y="11238893"/>
              <a:ext cx="21590" cy="5715"/>
            </a:xfrm>
            <a:custGeom>
              <a:avLst/>
              <a:gdLst/>
              <a:ahLst/>
              <a:cxnLst/>
              <a:rect l="l" t="t" r="r" b="b"/>
              <a:pathLst>
                <a:path w="21589" h="5715">
                  <a:moveTo>
                    <a:pt x="21535" y="5384"/>
                  </a:moveTo>
                  <a:lnTo>
                    <a:pt x="17527" y="2237"/>
                  </a:lnTo>
                  <a:lnTo>
                    <a:pt x="0" y="0"/>
                  </a:lnTo>
                </a:path>
              </a:pathLst>
            </a:custGeom>
            <a:ln w="24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5927801" y="11236874"/>
              <a:ext cx="35560" cy="2540"/>
            </a:xfrm>
            <a:custGeom>
              <a:avLst/>
              <a:gdLst/>
              <a:ahLst/>
              <a:cxnLst/>
              <a:rect l="l" t="t" r="r" b="b"/>
              <a:pathLst>
                <a:path w="35560" h="2540">
                  <a:moveTo>
                    <a:pt x="35415" y="2019"/>
                  </a:moveTo>
                  <a:lnTo>
                    <a:pt x="25002" y="732"/>
                  </a:lnTo>
                  <a:lnTo>
                    <a:pt x="17842" y="115"/>
                  </a:lnTo>
                  <a:lnTo>
                    <a:pt x="10615" y="0"/>
                  </a:lnTo>
                  <a:lnTo>
                    <a:pt x="0" y="216"/>
                  </a:lnTo>
                </a:path>
              </a:pathLst>
            </a:custGeom>
            <a:ln w="268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5901077" y="11237091"/>
              <a:ext cx="27305" cy="7620"/>
            </a:xfrm>
            <a:custGeom>
              <a:avLst/>
              <a:gdLst/>
              <a:ahLst/>
              <a:cxnLst/>
              <a:rect l="l" t="t" r="r" b="b"/>
              <a:pathLst>
                <a:path w="27304" h="7620">
                  <a:moveTo>
                    <a:pt x="26724" y="0"/>
                  </a:moveTo>
                  <a:lnTo>
                    <a:pt x="16244" y="363"/>
                  </a:lnTo>
                  <a:lnTo>
                    <a:pt x="9967" y="1276"/>
                  </a:lnTo>
                  <a:lnTo>
                    <a:pt x="5387" y="3450"/>
                  </a:lnTo>
                  <a:lnTo>
                    <a:pt x="0" y="7597"/>
                  </a:lnTo>
                </a:path>
              </a:pathLst>
            </a:custGeom>
            <a:ln w="29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5893341" y="11244689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4" h="24765">
                  <a:moveTo>
                    <a:pt x="7735" y="0"/>
                  </a:moveTo>
                  <a:lnTo>
                    <a:pt x="2662" y="4412"/>
                  </a:lnTo>
                  <a:lnTo>
                    <a:pt x="288" y="8440"/>
                  </a:lnTo>
                  <a:lnTo>
                    <a:pt x="0" y="14386"/>
                  </a:lnTo>
                  <a:lnTo>
                    <a:pt x="1181" y="2455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5894523" y="11269239"/>
              <a:ext cx="13335" cy="48895"/>
            </a:xfrm>
            <a:custGeom>
              <a:avLst/>
              <a:gdLst/>
              <a:ahLst/>
              <a:cxnLst/>
              <a:rect l="l" t="t" r="r" b="b"/>
              <a:pathLst>
                <a:path w="13335" h="48895">
                  <a:moveTo>
                    <a:pt x="0" y="0"/>
                  </a:moveTo>
                  <a:lnTo>
                    <a:pt x="1491" y="10535"/>
                  </a:lnTo>
                  <a:lnTo>
                    <a:pt x="3374" y="19076"/>
                  </a:lnTo>
                  <a:lnTo>
                    <a:pt x="6897" y="30147"/>
                  </a:lnTo>
                  <a:lnTo>
                    <a:pt x="13306" y="48275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5907830" y="11317514"/>
              <a:ext cx="27305" cy="76835"/>
            </a:xfrm>
            <a:custGeom>
              <a:avLst/>
              <a:gdLst/>
              <a:ahLst/>
              <a:cxnLst/>
              <a:rect l="l" t="t" r="r" b="b"/>
              <a:pathLst>
                <a:path w="27304" h="76834">
                  <a:moveTo>
                    <a:pt x="0" y="0"/>
                  </a:moveTo>
                  <a:lnTo>
                    <a:pt x="6625" y="18570"/>
                  </a:lnTo>
                  <a:lnTo>
                    <a:pt x="11663" y="32741"/>
                  </a:lnTo>
                  <a:lnTo>
                    <a:pt x="17659" y="49695"/>
                  </a:lnTo>
                  <a:lnTo>
                    <a:pt x="27158" y="76615"/>
                  </a:lnTo>
                </a:path>
              </a:pathLst>
            </a:custGeom>
            <a:ln w="32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5934988" y="11394130"/>
              <a:ext cx="32384" cy="102870"/>
            </a:xfrm>
            <a:custGeom>
              <a:avLst/>
              <a:gdLst/>
              <a:ahLst/>
              <a:cxnLst/>
              <a:rect l="l" t="t" r="r" b="b"/>
              <a:pathLst>
                <a:path w="32385" h="102870">
                  <a:moveTo>
                    <a:pt x="0" y="0"/>
                  </a:moveTo>
                  <a:lnTo>
                    <a:pt x="9578" y="27322"/>
                  </a:lnTo>
                  <a:lnTo>
                    <a:pt x="16127" y="47095"/>
                  </a:lnTo>
                  <a:lnTo>
                    <a:pt x="22665" y="68918"/>
                  </a:lnTo>
                  <a:lnTo>
                    <a:pt x="32212" y="102390"/>
                  </a:lnTo>
                </a:path>
              </a:pathLst>
            </a:custGeom>
            <a:ln w="30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5967201" y="11496520"/>
              <a:ext cx="28575" cy="119380"/>
            </a:xfrm>
            <a:custGeom>
              <a:avLst/>
              <a:gdLst/>
              <a:ahLst/>
              <a:cxnLst/>
              <a:rect l="l" t="t" r="r" b="b"/>
              <a:pathLst>
                <a:path w="28575" h="119379">
                  <a:moveTo>
                    <a:pt x="0" y="0"/>
                  </a:moveTo>
                  <a:lnTo>
                    <a:pt x="9487" y="33731"/>
                  </a:lnTo>
                  <a:lnTo>
                    <a:pt x="15603" y="57370"/>
                  </a:lnTo>
                  <a:lnTo>
                    <a:pt x="21008" y="82072"/>
                  </a:lnTo>
                  <a:lnTo>
                    <a:pt x="28359" y="118993"/>
                  </a:lnTo>
                </a:path>
              </a:pathLst>
            </a:custGeom>
            <a:ln w="29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995561" y="11615514"/>
              <a:ext cx="19050" cy="126364"/>
            </a:xfrm>
            <a:custGeom>
              <a:avLst/>
              <a:gdLst/>
              <a:ahLst/>
              <a:cxnLst/>
              <a:rect l="l" t="t" r="r" b="b"/>
              <a:pathLst>
                <a:path w="19050" h="126365">
                  <a:moveTo>
                    <a:pt x="0" y="0"/>
                  </a:moveTo>
                  <a:lnTo>
                    <a:pt x="7201" y="37029"/>
                  </a:lnTo>
                  <a:lnTo>
                    <a:pt x="11551" y="62491"/>
                  </a:lnTo>
                  <a:lnTo>
                    <a:pt x="14806" y="88191"/>
                  </a:lnTo>
                  <a:lnTo>
                    <a:pt x="18722" y="125937"/>
                  </a:lnTo>
                </a:path>
              </a:pathLst>
            </a:custGeom>
            <a:ln w="27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6014283" y="11741451"/>
              <a:ext cx="7620" cy="124460"/>
            </a:xfrm>
            <a:custGeom>
              <a:avLst/>
              <a:gdLst/>
              <a:ahLst/>
              <a:cxnLst/>
              <a:rect l="l" t="t" r="r" b="b"/>
              <a:pathLst>
                <a:path w="7620" h="124459">
                  <a:moveTo>
                    <a:pt x="0" y="0"/>
                  </a:moveTo>
                  <a:lnTo>
                    <a:pt x="3732" y="37716"/>
                  </a:lnTo>
                  <a:lnTo>
                    <a:pt x="5706" y="63212"/>
                  </a:lnTo>
                  <a:lnTo>
                    <a:pt x="6581" y="88119"/>
                  </a:lnTo>
                  <a:lnTo>
                    <a:pt x="7012" y="124070"/>
                  </a:lnTo>
                </a:path>
              </a:pathLst>
            </a:custGeom>
            <a:ln w="273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6018579" y="11865522"/>
              <a:ext cx="3175" cy="114300"/>
            </a:xfrm>
            <a:custGeom>
              <a:avLst/>
              <a:gdLst/>
              <a:ahLst/>
              <a:cxnLst/>
              <a:rect l="l" t="t" r="r" b="b"/>
              <a:pathLst>
                <a:path w="3175" h="114300">
                  <a:moveTo>
                    <a:pt x="2716" y="0"/>
                  </a:moveTo>
                  <a:lnTo>
                    <a:pt x="2996" y="35789"/>
                  </a:lnTo>
                  <a:lnTo>
                    <a:pt x="2806" y="59574"/>
                  </a:lnTo>
                  <a:lnTo>
                    <a:pt x="1892" y="82021"/>
                  </a:lnTo>
                  <a:lnTo>
                    <a:pt x="0" y="113800"/>
                  </a:lnTo>
                </a:path>
              </a:pathLst>
            </a:custGeom>
            <a:ln w="272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6010653" y="11979323"/>
              <a:ext cx="8255" cy="95250"/>
            </a:xfrm>
            <a:custGeom>
              <a:avLst/>
              <a:gdLst/>
              <a:ahLst/>
              <a:cxnLst/>
              <a:rect l="l" t="t" r="r" b="b"/>
              <a:pathLst>
                <a:path w="8254" h="95250">
                  <a:moveTo>
                    <a:pt x="7925" y="0"/>
                  </a:moveTo>
                  <a:lnTo>
                    <a:pt x="5951" y="31487"/>
                  </a:lnTo>
                  <a:lnTo>
                    <a:pt x="4468" y="51896"/>
                  </a:lnTo>
                  <a:lnTo>
                    <a:pt x="2732" y="70149"/>
                  </a:lnTo>
                  <a:lnTo>
                    <a:pt x="0" y="95166"/>
                  </a:lnTo>
                </a:path>
              </a:pathLst>
            </a:custGeom>
            <a:ln w="27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6001596" y="12074489"/>
              <a:ext cx="9525" cy="68580"/>
            </a:xfrm>
            <a:custGeom>
              <a:avLst/>
              <a:gdLst/>
              <a:ahLst/>
              <a:cxnLst/>
              <a:rect l="l" t="t" r="r" b="b"/>
              <a:pathLst>
                <a:path w="9525" h="68579">
                  <a:moveTo>
                    <a:pt x="9056" y="0"/>
                  </a:moveTo>
                  <a:lnTo>
                    <a:pt x="6307" y="24592"/>
                  </a:lnTo>
                  <a:lnTo>
                    <a:pt x="4447" y="39872"/>
                  </a:lnTo>
                  <a:lnTo>
                    <a:pt x="2627" y="52215"/>
                  </a:lnTo>
                  <a:lnTo>
                    <a:pt x="0" y="67994"/>
                  </a:lnTo>
                </a:path>
              </a:pathLst>
            </a:custGeom>
            <a:ln w="28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5992276" y="12142483"/>
              <a:ext cx="9525" cy="36195"/>
            </a:xfrm>
            <a:custGeom>
              <a:avLst/>
              <a:gdLst/>
              <a:ahLst/>
              <a:cxnLst/>
              <a:rect l="l" t="t" r="r" b="b"/>
              <a:pathLst>
                <a:path w="9525" h="36195">
                  <a:moveTo>
                    <a:pt x="9319" y="0"/>
                  </a:moveTo>
                  <a:lnTo>
                    <a:pt x="6687" y="15281"/>
                  </a:lnTo>
                  <a:lnTo>
                    <a:pt x="4839" y="24143"/>
                  </a:lnTo>
                  <a:lnTo>
                    <a:pt x="2901" y="29976"/>
                  </a:lnTo>
                  <a:lnTo>
                    <a:pt x="0" y="36172"/>
                  </a:lnTo>
                </a:path>
              </a:pathLst>
            </a:custGeom>
            <a:ln w="29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5976371" y="12178656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10" h="10159">
                  <a:moveTo>
                    <a:pt x="15904" y="0"/>
                  </a:moveTo>
                  <a:lnTo>
                    <a:pt x="11005" y="10009"/>
                  </a:lnTo>
                  <a:lnTo>
                    <a:pt x="0" y="4979"/>
                  </a:lnTo>
                </a:path>
              </a:pathLst>
            </a:custGeom>
            <a:ln w="31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3768272" y="1220452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3753882" y="12204754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14390" y="0"/>
                  </a:moveTo>
                  <a:lnTo>
                    <a:pt x="4998" y="3092"/>
                  </a:lnTo>
                  <a:lnTo>
                    <a:pt x="0" y="4977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3748205" y="12209732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676" y="0"/>
                  </a:moveTo>
                  <a:lnTo>
                    <a:pt x="678" y="1885"/>
                  </a:lnTo>
                  <a:lnTo>
                    <a:pt x="0" y="3673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3747526" y="12213405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678" y="0"/>
                  </a:moveTo>
                  <a:lnTo>
                    <a:pt x="0" y="1788"/>
                  </a:lnTo>
                  <a:lnTo>
                    <a:pt x="9472" y="3205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3756998" y="12216611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40">
                  <a:moveTo>
                    <a:pt x="0" y="0"/>
                  </a:moveTo>
                  <a:lnTo>
                    <a:pt x="5852" y="831"/>
                  </a:lnTo>
                  <a:lnTo>
                    <a:pt x="11299" y="1338"/>
                  </a:lnTo>
                  <a:lnTo>
                    <a:pt x="19485" y="1724"/>
                  </a:lnTo>
                  <a:lnTo>
                    <a:pt x="33558" y="2198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3790557" y="12218809"/>
              <a:ext cx="65405" cy="1270"/>
            </a:xfrm>
            <a:custGeom>
              <a:avLst/>
              <a:gdLst/>
              <a:ahLst/>
              <a:cxnLst/>
              <a:rect l="l" t="t" r="r" b="b"/>
              <a:pathLst>
                <a:path w="65404" h="1270">
                  <a:moveTo>
                    <a:pt x="-16887" y="327"/>
                  </a:moveTo>
                  <a:lnTo>
                    <a:pt x="81791" y="327"/>
                  </a:lnTo>
                </a:path>
              </a:pathLst>
            </a:custGeom>
            <a:ln w="344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3855460" y="12217032"/>
              <a:ext cx="97155" cy="2540"/>
            </a:xfrm>
            <a:custGeom>
              <a:avLst/>
              <a:gdLst/>
              <a:ahLst/>
              <a:cxnLst/>
              <a:rect l="l" t="t" r="r" b="b"/>
              <a:pathLst>
                <a:path w="97154" h="2540">
                  <a:moveTo>
                    <a:pt x="0" y="2289"/>
                  </a:moveTo>
                  <a:lnTo>
                    <a:pt x="24469" y="2104"/>
                  </a:lnTo>
                  <a:lnTo>
                    <a:pt x="42687" y="1803"/>
                  </a:lnTo>
                  <a:lnTo>
                    <a:pt x="63711" y="1173"/>
                  </a:lnTo>
                  <a:lnTo>
                    <a:pt x="96596" y="0"/>
                  </a:lnTo>
                </a:path>
              </a:pathLst>
            </a:custGeom>
            <a:ln w="32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3952057" y="12211148"/>
              <a:ext cx="123189" cy="6350"/>
            </a:xfrm>
            <a:custGeom>
              <a:avLst/>
              <a:gdLst/>
              <a:ahLst/>
              <a:cxnLst/>
              <a:rect l="l" t="t" r="r" b="b"/>
              <a:pathLst>
                <a:path w="123189" h="6350">
                  <a:moveTo>
                    <a:pt x="0" y="5884"/>
                  </a:moveTo>
                  <a:lnTo>
                    <a:pt x="33300" y="4654"/>
                  </a:lnTo>
                  <a:lnTo>
                    <a:pt x="57228" y="3631"/>
                  </a:lnTo>
                  <a:lnTo>
                    <a:pt x="83331" y="2263"/>
                  </a:lnTo>
                  <a:lnTo>
                    <a:pt x="123154" y="0"/>
                  </a:lnTo>
                </a:path>
              </a:pathLst>
            </a:custGeom>
            <a:ln w="300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4075211" y="12181010"/>
              <a:ext cx="501015" cy="30480"/>
            </a:xfrm>
            <a:custGeom>
              <a:avLst/>
              <a:gdLst/>
              <a:ahLst/>
              <a:cxnLst/>
              <a:rect l="l" t="t" r="r" b="b"/>
              <a:pathLst>
                <a:path w="501014" h="30479">
                  <a:moveTo>
                    <a:pt x="0" y="30138"/>
                  </a:moveTo>
                  <a:lnTo>
                    <a:pt x="236116" y="15667"/>
                  </a:lnTo>
                  <a:lnTo>
                    <a:pt x="366946" y="7704"/>
                  </a:lnTo>
                  <a:lnTo>
                    <a:pt x="439402" y="3424"/>
                  </a:lnTo>
                  <a:lnTo>
                    <a:pt x="500395" y="0"/>
                  </a:lnTo>
                </a:path>
              </a:pathLst>
            </a:custGeom>
            <a:ln w="25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4575607" y="12144975"/>
              <a:ext cx="676275" cy="36195"/>
            </a:xfrm>
            <a:custGeom>
              <a:avLst/>
              <a:gdLst/>
              <a:ahLst/>
              <a:cxnLst/>
              <a:rect l="l" t="t" r="r" b="b"/>
              <a:pathLst>
                <a:path w="676275" h="36195">
                  <a:moveTo>
                    <a:pt x="0" y="36034"/>
                  </a:moveTo>
                  <a:lnTo>
                    <a:pt x="349980" y="17275"/>
                  </a:lnTo>
                  <a:lnTo>
                    <a:pt x="537042" y="7268"/>
                  </a:lnTo>
                  <a:lnTo>
                    <a:pt x="624545" y="2636"/>
                  </a:lnTo>
                  <a:lnTo>
                    <a:pt x="675851" y="0"/>
                  </a:lnTo>
                </a:path>
              </a:pathLst>
            </a:custGeom>
            <a:ln w="2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5251458" y="12138718"/>
              <a:ext cx="140335" cy="6350"/>
            </a:xfrm>
            <a:custGeom>
              <a:avLst/>
              <a:gdLst/>
              <a:ahLst/>
              <a:cxnLst/>
              <a:rect l="l" t="t" r="r" b="b"/>
              <a:pathLst>
                <a:path w="140335" h="6350">
                  <a:moveTo>
                    <a:pt x="0" y="6257"/>
                  </a:moveTo>
                  <a:lnTo>
                    <a:pt x="42931" y="4086"/>
                  </a:lnTo>
                  <a:lnTo>
                    <a:pt x="71810" y="2711"/>
                  </a:lnTo>
                  <a:lnTo>
                    <a:pt x="99748" y="1544"/>
                  </a:lnTo>
                  <a:lnTo>
                    <a:pt x="139858" y="0"/>
                  </a:lnTo>
                </a:path>
              </a:pathLst>
            </a:custGeom>
            <a:ln w="25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5391317" y="12134972"/>
              <a:ext cx="128905" cy="3810"/>
            </a:xfrm>
            <a:custGeom>
              <a:avLst/>
              <a:gdLst/>
              <a:ahLst/>
              <a:cxnLst/>
              <a:rect l="l" t="t" r="r" b="b"/>
              <a:pathLst>
                <a:path w="128904" h="3809">
                  <a:moveTo>
                    <a:pt x="0" y="3745"/>
                  </a:moveTo>
                  <a:lnTo>
                    <a:pt x="39937" y="2240"/>
                  </a:lnTo>
                  <a:lnTo>
                    <a:pt x="66665" y="1348"/>
                  </a:lnTo>
                  <a:lnTo>
                    <a:pt x="92261" y="718"/>
                  </a:lnTo>
                  <a:lnTo>
                    <a:pt x="128797" y="0"/>
                  </a:lnTo>
                </a:path>
              </a:pathLst>
            </a:custGeom>
            <a:ln w="26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5520115" y="12133754"/>
              <a:ext cx="115570" cy="1270"/>
            </a:xfrm>
            <a:custGeom>
              <a:avLst/>
              <a:gdLst/>
              <a:ahLst/>
              <a:cxnLst/>
              <a:rect l="l" t="t" r="r" b="b"/>
              <a:pathLst>
                <a:path w="115570" h="1270">
                  <a:moveTo>
                    <a:pt x="-13414" y="609"/>
                  </a:moveTo>
                  <a:lnTo>
                    <a:pt x="128880" y="609"/>
                  </a:lnTo>
                </a:path>
              </a:pathLst>
            </a:custGeom>
            <a:ln w="280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5635581" y="12133747"/>
              <a:ext cx="100330" cy="1270"/>
            </a:xfrm>
            <a:custGeom>
              <a:avLst/>
              <a:gdLst/>
              <a:ahLst/>
              <a:cxnLst/>
              <a:rect l="l" t="t" r="r" b="b"/>
              <a:pathLst>
                <a:path w="100329" h="1270">
                  <a:moveTo>
                    <a:pt x="-13779" y="618"/>
                  </a:moveTo>
                  <a:lnTo>
                    <a:pt x="113692" y="618"/>
                  </a:lnTo>
                </a:path>
              </a:pathLst>
            </a:custGeom>
            <a:ln w="28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5735494" y="12134985"/>
              <a:ext cx="82550" cy="3810"/>
            </a:xfrm>
            <a:custGeom>
              <a:avLst/>
              <a:gdLst/>
              <a:ahLst/>
              <a:cxnLst/>
              <a:rect l="l" t="t" r="r" b="b"/>
              <a:pathLst>
                <a:path w="82550" h="3809">
                  <a:moveTo>
                    <a:pt x="0" y="0"/>
                  </a:moveTo>
                  <a:lnTo>
                    <a:pt x="27055" y="770"/>
                  </a:lnTo>
                  <a:lnTo>
                    <a:pt x="44608" y="1375"/>
                  </a:lnTo>
                  <a:lnTo>
                    <a:pt x="60339" y="2130"/>
                  </a:lnTo>
                  <a:lnTo>
                    <a:pt x="81928" y="3348"/>
                  </a:lnTo>
                </a:path>
              </a:pathLst>
            </a:custGeom>
            <a:ln w="28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5817423" y="12138333"/>
              <a:ext cx="125730" cy="8890"/>
            </a:xfrm>
            <a:custGeom>
              <a:avLst/>
              <a:gdLst/>
              <a:ahLst/>
              <a:cxnLst/>
              <a:rect l="l" t="t" r="r" b="b"/>
              <a:pathLst>
                <a:path w="125729" h="8890">
                  <a:moveTo>
                    <a:pt x="0" y="0"/>
                  </a:moveTo>
                  <a:lnTo>
                    <a:pt x="68242" y="4757"/>
                  </a:lnTo>
                  <a:lnTo>
                    <a:pt x="104022" y="7247"/>
                  </a:lnTo>
                  <a:lnTo>
                    <a:pt x="119066" y="8281"/>
                  </a:lnTo>
                  <a:lnTo>
                    <a:pt x="125105" y="8673"/>
                  </a:lnTo>
                </a:path>
              </a:pathLst>
            </a:custGeom>
            <a:ln w="31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5942529" y="12146913"/>
              <a:ext cx="8255" cy="635"/>
            </a:xfrm>
            <a:custGeom>
              <a:avLst/>
              <a:gdLst/>
              <a:ahLst/>
              <a:cxnLst/>
              <a:rect l="l" t="t" r="r" b="b"/>
              <a:pathLst>
                <a:path w="8254" h="634">
                  <a:moveTo>
                    <a:pt x="0" y="93"/>
                  </a:moveTo>
                  <a:lnTo>
                    <a:pt x="7260" y="548"/>
                  </a:lnTo>
                  <a:lnTo>
                    <a:pt x="7883" y="0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5947702" y="1214497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2709" y="1941"/>
                  </a:moveTo>
                  <a:lnTo>
                    <a:pt x="3332" y="1392"/>
                  </a:lnTo>
                  <a:lnTo>
                    <a:pt x="0" y="0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5939077" y="12141804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625" y="3167"/>
                  </a:moveTo>
                  <a:lnTo>
                    <a:pt x="5292" y="1775"/>
                  </a:lnTo>
                  <a:lnTo>
                    <a:pt x="0" y="0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5926624" y="12138356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09">
                  <a:moveTo>
                    <a:pt x="12453" y="3447"/>
                  </a:moveTo>
                  <a:lnTo>
                    <a:pt x="7160" y="1672"/>
                  </a:lnTo>
                  <a:lnTo>
                    <a:pt x="0" y="0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5910824" y="12135809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15875" h="3175">
                  <a:moveTo>
                    <a:pt x="15799" y="2547"/>
                  </a:moveTo>
                  <a:lnTo>
                    <a:pt x="8638" y="875"/>
                  </a:lnTo>
                  <a:lnTo>
                    <a:pt x="0" y="0"/>
                  </a:lnTo>
                </a:path>
              </a:pathLst>
            </a:custGeom>
            <a:ln w="34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5893311" y="12134933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17513" y="875"/>
                  </a:moveTo>
                  <a:lnTo>
                    <a:pt x="8875" y="0"/>
                  </a:lnTo>
                  <a:lnTo>
                    <a:pt x="0" y="748"/>
                  </a:lnTo>
                </a:path>
              </a:pathLst>
            </a:custGeom>
            <a:ln w="34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5876537" y="12135682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40">
                  <a:moveTo>
                    <a:pt x="16774" y="0"/>
                  </a:moveTo>
                  <a:lnTo>
                    <a:pt x="7898" y="748"/>
                  </a:lnTo>
                  <a:lnTo>
                    <a:pt x="0" y="1930"/>
                  </a:lnTo>
                </a:path>
              </a:pathLst>
            </a:custGeom>
            <a:ln w="33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4" name="object 984"/>
          <p:cNvGrpSpPr/>
          <p:nvPr/>
        </p:nvGrpSpPr>
        <p:grpSpPr>
          <a:xfrm>
            <a:off x="6718004" y="11595099"/>
            <a:ext cx="42545" cy="190500"/>
            <a:chOff x="6718004" y="11595099"/>
            <a:chExt cx="42545" cy="190500"/>
          </a:xfrm>
        </p:grpSpPr>
        <p:sp>
          <p:nvSpPr>
            <p:cNvPr id="985" name="object 985"/>
            <p:cNvSpPr/>
            <p:nvPr/>
          </p:nvSpPr>
          <p:spPr>
            <a:xfrm>
              <a:off x="6742697" y="1161903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01"/>
                  </a:moveTo>
                  <a:lnTo>
                    <a:pt x="17577" y="40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6741522" y="11615974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1174" y="3062"/>
                  </a:moveTo>
                  <a:lnTo>
                    <a:pt x="1059" y="22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6738863" y="116130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659" y="2911"/>
                  </a:moveTo>
                  <a:lnTo>
                    <a:pt x="1599" y="651"/>
                  </a:lnTo>
                  <a:lnTo>
                    <a:pt x="0" y="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6736313" y="11612411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2550" y="651"/>
                  </a:moveTo>
                  <a:lnTo>
                    <a:pt x="949" y="0"/>
                  </a:lnTo>
                  <a:lnTo>
                    <a:pt x="0" y="5133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6735363" y="1161754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5">
                  <a:moveTo>
                    <a:pt x="949" y="0"/>
                  </a:moveTo>
                  <a:lnTo>
                    <a:pt x="0" y="5133"/>
                  </a:lnTo>
                  <a:lnTo>
                    <a:pt x="157" y="18188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6735520" y="11635733"/>
              <a:ext cx="5080" cy="109220"/>
            </a:xfrm>
            <a:custGeom>
              <a:avLst/>
              <a:gdLst/>
              <a:ahLst/>
              <a:cxnLst/>
              <a:rect l="l" t="t" r="r" b="b"/>
              <a:pathLst>
                <a:path w="5079" h="109220">
                  <a:moveTo>
                    <a:pt x="0" y="0"/>
                  </a:moveTo>
                  <a:lnTo>
                    <a:pt x="2458" y="53456"/>
                  </a:lnTo>
                  <a:lnTo>
                    <a:pt x="3782" y="82589"/>
                  </a:lnTo>
                  <a:lnTo>
                    <a:pt x="4426" y="97579"/>
                  </a:lnTo>
                  <a:lnTo>
                    <a:pt x="4844" y="108611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6740365" y="11744344"/>
              <a:ext cx="1905" cy="24765"/>
            </a:xfrm>
            <a:custGeom>
              <a:avLst/>
              <a:gdLst/>
              <a:ahLst/>
              <a:cxnLst/>
              <a:rect l="l" t="t" r="r" b="b"/>
              <a:pathLst>
                <a:path w="1904" h="24765">
                  <a:moveTo>
                    <a:pt x="0" y="0"/>
                  </a:moveTo>
                  <a:lnTo>
                    <a:pt x="608" y="16595"/>
                  </a:lnTo>
                  <a:lnTo>
                    <a:pt x="1682" y="24576"/>
                  </a:lnTo>
                </a:path>
              </a:pathLst>
            </a:custGeom>
            <a:ln w="32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2" name="object 992"/>
          <p:cNvGrpSpPr/>
          <p:nvPr/>
        </p:nvGrpSpPr>
        <p:grpSpPr>
          <a:xfrm>
            <a:off x="6720846" y="11458327"/>
            <a:ext cx="281940" cy="283210"/>
            <a:chOff x="6720846" y="11458327"/>
            <a:chExt cx="281940" cy="283210"/>
          </a:xfrm>
        </p:grpSpPr>
        <p:sp>
          <p:nvSpPr>
            <p:cNvPr id="993" name="object 993"/>
            <p:cNvSpPr/>
            <p:nvPr/>
          </p:nvSpPr>
          <p:spPr>
            <a:xfrm>
              <a:off x="6738308" y="11512655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7462" y="2178"/>
                  </a:moveTo>
                  <a:lnTo>
                    <a:pt x="17462" y="2178"/>
                  </a:lnTo>
                </a:path>
              </a:pathLst>
            </a:custGeom>
            <a:ln w="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6738308" y="11500352"/>
              <a:ext cx="635" cy="12700"/>
            </a:xfrm>
            <a:custGeom>
              <a:avLst/>
              <a:gdLst/>
              <a:ahLst/>
              <a:cxnLst/>
              <a:rect l="l" t="t" r="r" b="b"/>
              <a:pathLst>
                <a:path w="634" h="12700">
                  <a:moveTo>
                    <a:pt x="-17462" y="6151"/>
                  </a:moveTo>
                  <a:lnTo>
                    <a:pt x="17691" y="6151"/>
                  </a:lnTo>
                </a:path>
              </a:pathLst>
            </a:custGeom>
            <a:ln w="47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6738538" y="11484802"/>
              <a:ext cx="2540" cy="15875"/>
            </a:xfrm>
            <a:custGeom>
              <a:avLst/>
              <a:gdLst/>
              <a:ahLst/>
              <a:cxnLst/>
              <a:rect l="l" t="t" r="r" b="b"/>
              <a:pathLst>
                <a:path w="2540" h="15875">
                  <a:moveTo>
                    <a:pt x="0" y="15550"/>
                  </a:moveTo>
                  <a:lnTo>
                    <a:pt x="229" y="7604"/>
                  </a:lnTo>
                  <a:lnTo>
                    <a:pt x="2349" y="0"/>
                  </a:lnTo>
                </a:path>
              </a:pathLst>
            </a:custGeom>
            <a:ln w="34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6740887" y="11475313"/>
              <a:ext cx="6985" cy="9525"/>
            </a:xfrm>
            <a:custGeom>
              <a:avLst/>
              <a:gdLst/>
              <a:ahLst/>
              <a:cxnLst/>
              <a:rect l="l" t="t" r="r" b="b"/>
              <a:pathLst>
                <a:path w="6984" h="9525">
                  <a:moveTo>
                    <a:pt x="0" y="9489"/>
                  </a:moveTo>
                  <a:lnTo>
                    <a:pt x="2120" y="1883"/>
                  </a:lnTo>
                  <a:lnTo>
                    <a:pt x="6925" y="0"/>
                  </a:lnTo>
                </a:path>
              </a:pathLst>
            </a:custGeom>
            <a:ln w="33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7" name="object 99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793089" y="11537070"/>
              <a:ext cx="209162" cy="204001"/>
            </a:xfrm>
            <a:prstGeom prst="rect">
              <a:avLst/>
            </a:prstGeom>
          </p:spPr>
        </p:pic>
      </p:grpSp>
      <p:pic>
        <p:nvPicPr>
          <p:cNvPr id="998" name="object 99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7515586" y="11558398"/>
            <a:ext cx="207235" cy="207083"/>
          </a:xfrm>
          <a:prstGeom prst="rect">
            <a:avLst/>
          </a:prstGeom>
        </p:spPr>
      </p:pic>
      <p:pic>
        <p:nvPicPr>
          <p:cNvPr id="999" name="object 99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7793733" y="11588955"/>
            <a:ext cx="216424" cy="164550"/>
          </a:xfrm>
          <a:prstGeom prst="rect">
            <a:avLst/>
          </a:prstGeom>
        </p:spPr>
      </p:pic>
      <p:pic>
        <p:nvPicPr>
          <p:cNvPr id="1000" name="object 100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8068935" y="11473173"/>
            <a:ext cx="82466" cy="292944"/>
          </a:xfrm>
          <a:prstGeom prst="rect">
            <a:avLst/>
          </a:prstGeom>
        </p:spPr>
      </p:pic>
      <p:grpSp>
        <p:nvGrpSpPr>
          <p:cNvPr id="1001" name="object 1001"/>
          <p:cNvGrpSpPr/>
          <p:nvPr/>
        </p:nvGrpSpPr>
        <p:grpSpPr>
          <a:xfrm>
            <a:off x="8200902" y="11441495"/>
            <a:ext cx="517525" cy="334645"/>
            <a:chOff x="8200902" y="11441495"/>
            <a:chExt cx="517525" cy="334645"/>
          </a:xfrm>
        </p:grpSpPr>
        <p:sp>
          <p:nvSpPr>
            <p:cNvPr id="1002" name="object 1002"/>
            <p:cNvSpPr/>
            <p:nvPr/>
          </p:nvSpPr>
          <p:spPr>
            <a:xfrm>
              <a:off x="8218365" y="114879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8218365" y="1147854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17386" y="4717"/>
                  </a:moveTo>
                  <a:lnTo>
                    <a:pt x="17386" y="4717"/>
                  </a:lnTo>
                </a:path>
              </a:pathLst>
            </a:custGeom>
            <a:ln w="9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8218365" y="11478547"/>
              <a:ext cx="7620" cy="132080"/>
            </a:xfrm>
            <a:custGeom>
              <a:avLst/>
              <a:gdLst/>
              <a:ahLst/>
              <a:cxnLst/>
              <a:rect l="l" t="t" r="r" b="b"/>
              <a:pathLst>
                <a:path w="7620" h="132079">
                  <a:moveTo>
                    <a:pt x="0" y="0"/>
                  </a:moveTo>
                  <a:lnTo>
                    <a:pt x="3460" y="58805"/>
                  </a:lnTo>
                  <a:lnTo>
                    <a:pt x="5367" y="92152"/>
                  </a:lnTo>
                  <a:lnTo>
                    <a:pt x="6399" y="112409"/>
                  </a:lnTo>
                  <a:lnTo>
                    <a:pt x="7235" y="131948"/>
                  </a:lnTo>
                </a:path>
              </a:pathLst>
            </a:custGeom>
            <a:ln w="32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8225600" y="11610495"/>
              <a:ext cx="1905" cy="60960"/>
            </a:xfrm>
            <a:custGeom>
              <a:avLst/>
              <a:gdLst/>
              <a:ahLst/>
              <a:cxnLst/>
              <a:rect l="l" t="t" r="r" b="b"/>
              <a:pathLst>
                <a:path w="1904" h="60959">
                  <a:moveTo>
                    <a:pt x="0" y="0"/>
                  </a:moveTo>
                  <a:lnTo>
                    <a:pt x="751" y="18422"/>
                  </a:lnTo>
                  <a:lnTo>
                    <a:pt x="1193" y="30870"/>
                  </a:lnTo>
                  <a:lnTo>
                    <a:pt x="1497" y="43020"/>
                  </a:lnTo>
                  <a:lnTo>
                    <a:pt x="1837" y="60548"/>
                  </a:lnTo>
                </a:path>
              </a:pathLst>
            </a:custGeom>
            <a:ln w="31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8227437" y="11671043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4" h="52070">
                  <a:moveTo>
                    <a:pt x="267" y="-15596"/>
                  </a:moveTo>
                  <a:lnTo>
                    <a:pt x="267" y="67309"/>
                  </a:lnTo>
                </a:path>
              </a:pathLst>
            </a:custGeom>
            <a:ln w="31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8227969" y="11722756"/>
              <a:ext cx="1905" cy="34290"/>
            </a:xfrm>
            <a:custGeom>
              <a:avLst/>
              <a:gdLst/>
              <a:ahLst/>
              <a:cxnLst/>
              <a:rect l="l" t="t" r="r" b="b"/>
              <a:pathLst>
                <a:path w="1904" h="34290">
                  <a:moveTo>
                    <a:pt x="0" y="0"/>
                  </a:moveTo>
                  <a:lnTo>
                    <a:pt x="9" y="13036"/>
                  </a:lnTo>
                  <a:lnTo>
                    <a:pt x="155" y="20914"/>
                  </a:lnTo>
                  <a:lnTo>
                    <a:pt x="566" y="26815"/>
                  </a:lnTo>
                  <a:lnTo>
                    <a:pt x="1370" y="33918"/>
                  </a:lnTo>
                </a:path>
              </a:pathLst>
            </a:custGeom>
            <a:ln w="31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8" name="object 100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289131" y="11441495"/>
              <a:ext cx="429290" cy="334600"/>
            </a:xfrm>
            <a:prstGeom prst="rect">
              <a:avLst/>
            </a:prstGeom>
          </p:spPr>
        </p:pic>
      </p:grpSp>
      <p:grpSp>
        <p:nvGrpSpPr>
          <p:cNvPr id="1009" name="object 1009"/>
          <p:cNvGrpSpPr/>
          <p:nvPr/>
        </p:nvGrpSpPr>
        <p:grpSpPr>
          <a:xfrm>
            <a:off x="663039" y="12710520"/>
            <a:ext cx="395605" cy="214629"/>
            <a:chOff x="663039" y="12710520"/>
            <a:chExt cx="395605" cy="214629"/>
          </a:xfrm>
        </p:grpSpPr>
        <p:pic>
          <p:nvPicPr>
            <p:cNvPr id="1010" name="object 101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63039" y="12710520"/>
              <a:ext cx="198018" cy="214244"/>
            </a:xfrm>
            <a:prstGeom prst="rect">
              <a:avLst/>
            </a:prstGeom>
          </p:spPr>
        </p:pic>
        <p:pic>
          <p:nvPicPr>
            <p:cNvPr id="1011" name="object 101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01405" y="12735527"/>
              <a:ext cx="157025" cy="163364"/>
            </a:xfrm>
            <a:prstGeom prst="rect">
              <a:avLst/>
            </a:prstGeom>
          </p:spPr>
        </p:pic>
      </p:grpSp>
      <p:pic>
        <p:nvPicPr>
          <p:cNvPr id="1012" name="object 101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112844" y="12601655"/>
            <a:ext cx="415732" cy="334232"/>
          </a:xfrm>
          <a:prstGeom prst="rect">
            <a:avLst/>
          </a:prstGeom>
        </p:spPr>
      </p:pic>
      <p:grpSp>
        <p:nvGrpSpPr>
          <p:cNvPr id="1013" name="object 1013"/>
          <p:cNvGrpSpPr/>
          <p:nvPr/>
        </p:nvGrpSpPr>
        <p:grpSpPr>
          <a:xfrm>
            <a:off x="1595438" y="12745485"/>
            <a:ext cx="56515" cy="138430"/>
            <a:chOff x="1595438" y="12745485"/>
            <a:chExt cx="56515" cy="138430"/>
          </a:xfrm>
        </p:grpSpPr>
        <p:sp>
          <p:nvSpPr>
            <p:cNvPr id="1014" name="object 1014"/>
            <p:cNvSpPr/>
            <p:nvPr/>
          </p:nvSpPr>
          <p:spPr>
            <a:xfrm>
              <a:off x="1612901" y="1276779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1612901" y="1276476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62" y="1516"/>
                  </a:moveTo>
                  <a:lnTo>
                    <a:pt x="17462" y="151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1612901" y="1276287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0" y="1885"/>
                  </a:moveTo>
                  <a:lnTo>
                    <a:pt x="0" y="0"/>
                  </a:lnTo>
                  <a:lnTo>
                    <a:pt x="802" y="1151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1613703" y="12764030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0" y="0"/>
                  </a:moveTo>
                  <a:lnTo>
                    <a:pt x="802" y="1150"/>
                  </a:lnTo>
                  <a:lnTo>
                    <a:pt x="2948" y="8664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1616651" y="12772694"/>
              <a:ext cx="5715" cy="22225"/>
            </a:xfrm>
            <a:custGeom>
              <a:avLst/>
              <a:gdLst/>
              <a:ahLst/>
              <a:cxnLst/>
              <a:rect l="l" t="t" r="r" b="b"/>
              <a:pathLst>
                <a:path w="5715" h="22225">
                  <a:moveTo>
                    <a:pt x="0" y="0"/>
                  </a:moveTo>
                  <a:lnTo>
                    <a:pt x="2145" y="7514"/>
                  </a:lnTo>
                  <a:lnTo>
                    <a:pt x="5635" y="22080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1622287" y="12794775"/>
              <a:ext cx="6985" cy="34290"/>
            </a:xfrm>
            <a:custGeom>
              <a:avLst/>
              <a:gdLst/>
              <a:ahLst/>
              <a:cxnLst/>
              <a:rect l="l" t="t" r="r" b="b"/>
              <a:pathLst>
                <a:path w="6985" h="34290">
                  <a:moveTo>
                    <a:pt x="0" y="0"/>
                  </a:moveTo>
                  <a:lnTo>
                    <a:pt x="2070" y="8729"/>
                  </a:lnTo>
                  <a:lnTo>
                    <a:pt x="3477" y="15211"/>
                  </a:lnTo>
                  <a:lnTo>
                    <a:pt x="4866" y="22661"/>
                  </a:lnTo>
                  <a:lnTo>
                    <a:pt x="6881" y="34294"/>
                  </a:lnTo>
                </a:path>
              </a:pathLst>
            </a:custGeom>
            <a:ln w="33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1629169" y="12829070"/>
              <a:ext cx="6350" cy="38100"/>
            </a:xfrm>
            <a:custGeom>
              <a:avLst/>
              <a:gdLst/>
              <a:ahLst/>
              <a:cxnLst/>
              <a:rect l="l" t="t" r="r" b="b"/>
              <a:pathLst>
                <a:path w="6350" h="38100">
                  <a:moveTo>
                    <a:pt x="0" y="0"/>
                  </a:moveTo>
                  <a:lnTo>
                    <a:pt x="2004" y="11692"/>
                  </a:lnTo>
                  <a:lnTo>
                    <a:pt x="3313" y="19558"/>
                  </a:lnTo>
                  <a:lnTo>
                    <a:pt x="4503" y="27171"/>
                  </a:lnTo>
                  <a:lnTo>
                    <a:pt x="6152" y="38101"/>
                  </a:lnTo>
                </a:path>
              </a:pathLst>
            </a:custGeom>
            <a:ln w="33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1" name="object 1021"/>
          <p:cNvGrpSpPr/>
          <p:nvPr/>
        </p:nvGrpSpPr>
        <p:grpSpPr>
          <a:xfrm>
            <a:off x="1646061" y="12599619"/>
            <a:ext cx="388620" cy="298450"/>
            <a:chOff x="1646061" y="12599619"/>
            <a:chExt cx="388620" cy="298450"/>
          </a:xfrm>
        </p:grpSpPr>
        <p:sp>
          <p:nvSpPr>
            <p:cNvPr id="1022" name="object 1022"/>
            <p:cNvSpPr/>
            <p:nvPr/>
          </p:nvSpPr>
          <p:spPr>
            <a:xfrm>
              <a:off x="1663524" y="12674548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667" y="3578"/>
                  </a:moveTo>
                  <a:lnTo>
                    <a:pt x="4864" y="3061"/>
                  </a:lnTo>
                  <a:lnTo>
                    <a:pt x="4061" y="2545"/>
                  </a:lnTo>
                </a:path>
                <a:path w="5714" h="3809">
                  <a:moveTo>
                    <a:pt x="4061" y="2545"/>
                  </a:moveTo>
                  <a:lnTo>
                    <a:pt x="2456" y="151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3" name="object 102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710360" y="12599619"/>
              <a:ext cx="324234" cy="298423"/>
            </a:xfrm>
            <a:prstGeom prst="rect">
              <a:avLst/>
            </a:prstGeom>
          </p:spPr>
        </p:pic>
      </p:grpSp>
      <p:grpSp>
        <p:nvGrpSpPr>
          <p:cNvPr id="1024" name="object 1024"/>
          <p:cNvGrpSpPr/>
          <p:nvPr/>
        </p:nvGrpSpPr>
        <p:grpSpPr>
          <a:xfrm>
            <a:off x="2106786" y="12695897"/>
            <a:ext cx="400050" cy="227329"/>
            <a:chOff x="2106786" y="12695897"/>
            <a:chExt cx="400050" cy="227329"/>
          </a:xfrm>
        </p:grpSpPr>
        <p:pic>
          <p:nvPicPr>
            <p:cNvPr id="1025" name="object 102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106786" y="12695897"/>
              <a:ext cx="159968" cy="194985"/>
            </a:xfrm>
            <a:prstGeom prst="rect">
              <a:avLst/>
            </a:prstGeom>
          </p:spPr>
        </p:pic>
        <p:pic>
          <p:nvPicPr>
            <p:cNvPr id="1026" name="object 102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299510" y="12709932"/>
              <a:ext cx="206774" cy="212995"/>
            </a:xfrm>
            <a:prstGeom prst="rect">
              <a:avLst/>
            </a:prstGeom>
          </p:spPr>
        </p:pic>
      </p:grpSp>
      <p:pic>
        <p:nvPicPr>
          <p:cNvPr id="1027" name="object 1027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562623" y="12749597"/>
            <a:ext cx="195044" cy="157898"/>
          </a:xfrm>
          <a:prstGeom prst="rect">
            <a:avLst/>
          </a:prstGeom>
        </p:spPr>
      </p:pic>
      <p:pic>
        <p:nvPicPr>
          <p:cNvPr id="1028" name="object 102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2861077" y="12595689"/>
            <a:ext cx="82144" cy="355721"/>
          </a:xfrm>
          <a:prstGeom prst="rect">
            <a:avLst/>
          </a:prstGeom>
        </p:spPr>
      </p:pic>
      <p:grpSp>
        <p:nvGrpSpPr>
          <p:cNvPr id="1029" name="object 1029"/>
          <p:cNvGrpSpPr/>
          <p:nvPr/>
        </p:nvGrpSpPr>
        <p:grpSpPr>
          <a:xfrm>
            <a:off x="3479282" y="12703728"/>
            <a:ext cx="204470" cy="266065"/>
            <a:chOff x="3479282" y="12703728"/>
            <a:chExt cx="204470" cy="266065"/>
          </a:xfrm>
        </p:grpSpPr>
        <p:sp>
          <p:nvSpPr>
            <p:cNvPr id="1030" name="object 1030"/>
            <p:cNvSpPr/>
            <p:nvPr/>
          </p:nvSpPr>
          <p:spPr>
            <a:xfrm>
              <a:off x="3496745" y="12920282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4">
                  <a:moveTo>
                    <a:pt x="0" y="13033"/>
                  </a:moveTo>
                  <a:lnTo>
                    <a:pt x="458" y="12173"/>
                  </a:lnTo>
                  <a:lnTo>
                    <a:pt x="916" y="11314"/>
                  </a:lnTo>
                </a:path>
                <a:path w="8254" h="13334">
                  <a:moveTo>
                    <a:pt x="916" y="11314"/>
                  </a:moveTo>
                  <a:lnTo>
                    <a:pt x="1834" y="9593"/>
                  </a:lnTo>
                  <a:lnTo>
                    <a:pt x="825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3504996" y="12848404"/>
              <a:ext cx="51435" cy="72390"/>
            </a:xfrm>
            <a:custGeom>
              <a:avLst/>
              <a:gdLst/>
              <a:ahLst/>
              <a:cxnLst/>
              <a:rect l="l" t="t" r="r" b="b"/>
              <a:pathLst>
                <a:path w="51435" h="72390">
                  <a:moveTo>
                    <a:pt x="0" y="71877"/>
                  </a:moveTo>
                  <a:lnTo>
                    <a:pt x="19526" y="44476"/>
                  </a:lnTo>
                  <a:lnTo>
                    <a:pt x="31333" y="27855"/>
                  </a:lnTo>
                  <a:lnTo>
                    <a:pt x="40187" y="15276"/>
                  </a:lnTo>
                  <a:lnTo>
                    <a:pt x="50858" y="0"/>
                  </a:lnTo>
                </a:path>
              </a:pathLst>
            </a:custGeom>
            <a:ln w="33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3555854" y="12798243"/>
              <a:ext cx="33020" cy="50165"/>
            </a:xfrm>
            <a:custGeom>
              <a:avLst/>
              <a:gdLst/>
              <a:ahLst/>
              <a:cxnLst/>
              <a:rect l="l" t="t" r="r" b="b"/>
              <a:pathLst>
                <a:path w="33020" h="50165">
                  <a:moveTo>
                    <a:pt x="0" y="50161"/>
                  </a:moveTo>
                  <a:lnTo>
                    <a:pt x="10386" y="35224"/>
                  </a:lnTo>
                  <a:lnTo>
                    <a:pt x="17255" y="25020"/>
                  </a:lnTo>
                  <a:lnTo>
                    <a:pt x="23671" y="14846"/>
                  </a:lnTo>
                  <a:lnTo>
                    <a:pt x="32700" y="0"/>
                  </a:lnTo>
                </a:path>
              </a:pathLst>
            </a:custGeom>
            <a:ln w="32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3588554" y="12754591"/>
              <a:ext cx="21590" cy="43815"/>
            </a:xfrm>
            <a:custGeom>
              <a:avLst/>
              <a:gdLst/>
              <a:ahLst/>
              <a:cxnLst/>
              <a:rect l="l" t="t" r="r" b="b"/>
              <a:pathLst>
                <a:path w="21589" h="43815">
                  <a:moveTo>
                    <a:pt x="0" y="43651"/>
                  </a:moveTo>
                  <a:lnTo>
                    <a:pt x="8855" y="28906"/>
                  </a:lnTo>
                  <a:lnTo>
                    <a:pt x="14054" y="19443"/>
                  </a:lnTo>
                  <a:lnTo>
                    <a:pt x="17622" y="11172"/>
                  </a:lnTo>
                  <a:lnTo>
                    <a:pt x="21580" y="0"/>
                  </a:lnTo>
                </a:path>
              </a:pathLst>
            </a:custGeom>
            <a:ln w="31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3610134" y="12727974"/>
              <a:ext cx="5715" cy="26670"/>
            </a:xfrm>
            <a:custGeom>
              <a:avLst/>
              <a:gdLst/>
              <a:ahLst/>
              <a:cxnLst/>
              <a:rect l="l" t="t" r="r" b="b"/>
              <a:pathLst>
                <a:path w="5714" h="26670">
                  <a:moveTo>
                    <a:pt x="0" y="26616"/>
                  </a:moveTo>
                  <a:lnTo>
                    <a:pt x="3662" y="15710"/>
                  </a:lnTo>
                  <a:lnTo>
                    <a:pt x="5162" y="9302"/>
                  </a:lnTo>
                  <a:lnTo>
                    <a:pt x="4750" y="4897"/>
                  </a:lnTo>
                  <a:lnTo>
                    <a:pt x="2678" y="0"/>
                  </a:lnTo>
                </a:path>
              </a:pathLst>
            </a:custGeom>
            <a:ln w="31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3599804" y="12720007"/>
              <a:ext cx="13335" cy="8255"/>
            </a:xfrm>
            <a:custGeom>
              <a:avLst/>
              <a:gdLst/>
              <a:ahLst/>
              <a:cxnLst/>
              <a:rect l="l" t="t" r="r" b="b"/>
              <a:pathLst>
                <a:path w="13335" h="8254">
                  <a:moveTo>
                    <a:pt x="13008" y="7967"/>
                  </a:moveTo>
                  <a:lnTo>
                    <a:pt x="9249" y="0"/>
                  </a:lnTo>
                  <a:lnTo>
                    <a:pt x="0" y="3209"/>
                  </a:lnTo>
                </a:path>
              </a:pathLst>
            </a:custGeom>
            <a:ln w="32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3582601" y="12723216"/>
              <a:ext cx="17780" cy="15875"/>
            </a:xfrm>
            <a:custGeom>
              <a:avLst/>
              <a:gdLst/>
              <a:ahLst/>
              <a:cxnLst/>
              <a:rect l="l" t="t" r="r" b="b"/>
              <a:pathLst>
                <a:path w="17779" h="15875">
                  <a:moveTo>
                    <a:pt x="17202" y="0"/>
                  </a:moveTo>
                  <a:lnTo>
                    <a:pt x="7953" y="3209"/>
                  </a:lnTo>
                  <a:lnTo>
                    <a:pt x="0" y="15827"/>
                  </a:lnTo>
                </a:path>
              </a:pathLst>
            </a:custGeom>
            <a:ln w="33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3574921" y="12739044"/>
              <a:ext cx="8255" cy="30480"/>
            </a:xfrm>
            <a:custGeom>
              <a:avLst/>
              <a:gdLst/>
              <a:ahLst/>
              <a:cxnLst/>
              <a:rect l="l" t="t" r="r" b="b"/>
              <a:pathLst>
                <a:path w="8254" h="30479">
                  <a:moveTo>
                    <a:pt x="7680" y="0"/>
                  </a:moveTo>
                  <a:lnTo>
                    <a:pt x="3088" y="7573"/>
                  </a:lnTo>
                  <a:lnTo>
                    <a:pt x="765" y="13270"/>
                  </a:lnTo>
                  <a:lnTo>
                    <a:pt x="0" y="19945"/>
                  </a:lnTo>
                  <a:lnTo>
                    <a:pt x="78" y="30453"/>
                  </a:lnTo>
                </a:path>
              </a:pathLst>
            </a:custGeom>
            <a:ln w="33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574999" y="12769497"/>
              <a:ext cx="12065" cy="36195"/>
            </a:xfrm>
            <a:custGeom>
              <a:avLst/>
              <a:gdLst/>
              <a:ahLst/>
              <a:cxnLst/>
              <a:rect l="l" t="t" r="r" b="b"/>
              <a:pathLst>
                <a:path w="12064" h="36195">
                  <a:moveTo>
                    <a:pt x="0" y="0"/>
                  </a:moveTo>
                  <a:lnTo>
                    <a:pt x="376" y="10598"/>
                  </a:lnTo>
                  <a:lnTo>
                    <a:pt x="1696" y="17900"/>
                  </a:lnTo>
                  <a:lnTo>
                    <a:pt x="5034" y="25299"/>
                  </a:lnTo>
                  <a:lnTo>
                    <a:pt x="11467" y="36188"/>
                  </a:lnTo>
                </a:path>
              </a:pathLst>
            </a:custGeom>
            <a:ln w="331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586466" y="12805686"/>
              <a:ext cx="27940" cy="34925"/>
            </a:xfrm>
            <a:custGeom>
              <a:avLst/>
              <a:gdLst/>
              <a:ahLst/>
              <a:cxnLst/>
              <a:rect l="l" t="t" r="r" b="b"/>
              <a:pathLst>
                <a:path w="27939" h="34925">
                  <a:moveTo>
                    <a:pt x="0" y="0"/>
                  </a:moveTo>
                  <a:lnTo>
                    <a:pt x="6686" y="10865"/>
                  </a:lnTo>
                  <a:lnTo>
                    <a:pt x="11804" y="18102"/>
                  </a:lnTo>
                  <a:lnTo>
                    <a:pt x="17955" y="24964"/>
                  </a:lnTo>
                  <a:lnTo>
                    <a:pt x="27739" y="34706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614206" y="12840392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5">
                  <a:moveTo>
                    <a:pt x="0" y="0"/>
                  </a:moveTo>
                  <a:lnTo>
                    <a:pt x="9837" y="9677"/>
                  </a:lnTo>
                  <a:lnTo>
                    <a:pt x="16366" y="16093"/>
                  </a:lnTo>
                  <a:lnTo>
                    <a:pt x="22510" y="22119"/>
                  </a:lnTo>
                  <a:lnTo>
                    <a:pt x="31194" y="30626"/>
                  </a:lnTo>
                </a:path>
              </a:pathLst>
            </a:custGeom>
            <a:ln w="32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645400" y="12871018"/>
              <a:ext cx="19685" cy="27305"/>
            </a:xfrm>
            <a:custGeom>
              <a:avLst/>
              <a:gdLst/>
              <a:ahLst/>
              <a:cxnLst/>
              <a:rect l="l" t="t" r="r" b="b"/>
              <a:pathLst>
                <a:path w="19685" h="27304">
                  <a:moveTo>
                    <a:pt x="0" y="0"/>
                  </a:moveTo>
                  <a:lnTo>
                    <a:pt x="8495" y="8448"/>
                  </a:lnTo>
                  <a:lnTo>
                    <a:pt x="13315" y="14070"/>
                  </a:lnTo>
                  <a:lnTo>
                    <a:pt x="16250" y="19390"/>
                  </a:lnTo>
                  <a:lnTo>
                    <a:pt x="19091" y="26934"/>
                  </a:lnTo>
                </a:path>
              </a:pathLst>
            </a:custGeom>
            <a:ln w="32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3661231" y="12897953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5">
                  <a:moveTo>
                    <a:pt x="3260" y="0"/>
                  </a:moveTo>
                  <a:lnTo>
                    <a:pt x="5751" y="7489"/>
                  </a:lnTo>
                  <a:lnTo>
                    <a:pt x="6242" y="12428"/>
                  </a:lnTo>
                  <a:lnTo>
                    <a:pt x="4427" y="17012"/>
                  </a:lnTo>
                  <a:lnTo>
                    <a:pt x="0" y="23440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3636354" y="12921394"/>
              <a:ext cx="25400" cy="18415"/>
            </a:xfrm>
            <a:custGeom>
              <a:avLst/>
              <a:gdLst/>
              <a:ahLst/>
              <a:cxnLst/>
              <a:rect l="l" t="t" r="r" b="b"/>
              <a:pathLst>
                <a:path w="25400" h="18415">
                  <a:moveTo>
                    <a:pt x="24876" y="0"/>
                  </a:moveTo>
                  <a:lnTo>
                    <a:pt x="20112" y="6349"/>
                  </a:lnTo>
                  <a:lnTo>
                    <a:pt x="15932" y="10378"/>
                  </a:lnTo>
                  <a:lnTo>
                    <a:pt x="10005" y="13811"/>
                  </a:lnTo>
                  <a:lnTo>
                    <a:pt x="0" y="18369"/>
                  </a:lnTo>
                </a:path>
              </a:pathLst>
            </a:custGeom>
            <a:ln w="333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3600424" y="12939763"/>
              <a:ext cx="36195" cy="10795"/>
            </a:xfrm>
            <a:custGeom>
              <a:avLst/>
              <a:gdLst/>
              <a:ahLst/>
              <a:cxnLst/>
              <a:rect l="l" t="t" r="r" b="b"/>
              <a:pathLst>
                <a:path w="36195" h="10795">
                  <a:moveTo>
                    <a:pt x="35930" y="0"/>
                  </a:moveTo>
                  <a:lnTo>
                    <a:pt x="25751" y="4439"/>
                  </a:lnTo>
                  <a:lnTo>
                    <a:pt x="18615" y="7041"/>
                  </a:lnTo>
                  <a:lnTo>
                    <a:pt x="11154" y="8815"/>
                  </a:lnTo>
                  <a:lnTo>
                    <a:pt x="0" y="10770"/>
                  </a:lnTo>
                </a:path>
              </a:pathLst>
            </a:custGeom>
            <a:ln w="33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3567558" y="12950534"/>
              <a:ext cx="33020" cy="2540"/>
            </a:xfrm>
            <a:custGeom>
              <a:avLst/>
              <a:gdLst/>
              <a:ahLst/>
              <a:cxnLst/>
              <a:rect l="l" t="t" r="r" b="b"/>
              <a:pathLst>
                <a:path w="33020" h="2540">
                  <a:moveTo>
                    <a:pt x="32865" y="0"/>
                  </a:moveTo>
                  <a:lnTo>
                    <a:pt x="21758" y="1802"/>
                  </a:lnTo>
                  <a:lnTo>
                    <a:pt x="14632" y="2508"/>
                  </a:lnTo>
                  <a:lnTo>
                    <a:pt x="8407" y="2212"/>
                  </a:lnTo>
                  <a:lnTo>
                    <a:pt x="0" y="1006"/>
                  </a:lnTo>
                </a:path>
              </a:pathLst>
            </a:custGeom>
            <a:ln w="32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6" name="object 1046"/>
          <p:cNvGrpSpPr/>
          <p:nvPr/>
        </p:nvGrpSpPr>
        <p:grpSpPr>
          <a:xfrm>
            <a:off x="3683704" y="12617777"/>
            <a:ext cx="1093470" cy="358140"/>
            <a:chOff x="3683704" y="12617777"/>
            <a:chExt cx="1093470" cy="358140"/>
          </a:xfrm>
        </p:grpSpPr>
        <p:sp>
          <p:nvSpPr>
            <p:cNvPr id="1047" name="object 1047"/>
            <p:cNvSpPr/>
            <p:nvPr/>
          </p:nvSpPr>
          <p:spPr>
            <a:xfrm>
              <a:off x="3764342" y="1264625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3754155" y="12640851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5">
                  <a:moveTo>
                    <a:pt x="10186" y="5407"/>
                  </a:moveTo>
                  <a:lnTo>
                    <a:pt x="3941" y="1684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3747276" y="12639168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09">
                  <a:moveTo>
                    <a:pt x="6879" y="1683"/>
                  </a:moveTo>
                  <a:lnTo>
                    <a:pt x="2938" y="0"/>
                  </a:lnTo>
                  <a:lnTo>
                    <a:pt x="0" y="3764"/>
                  </a:lnTo>
                </a:path>
              </a:pathLst>
            </a:custGeom>
            <a:ln w="34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3744338" y="12642932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5">
                  <a:moveTo>
                    <a:pt x="2937" y="0"/>
                  </a:moveTo>
                  <a:lnTo>
                    <a:pt x="0" y="3764"/>
                  </a:lnTo>
                  <a:lnTo>
                    <a:pt x="575" y="17057"/>
                  </a:lnTo>
                </a:path>
              </a:pathLst>
            </a:custGeom>
            <a:ln w="34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3744913" y="12659990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0" y="0"/>
                  </a:moveTo>
                  <a:lnTo>
                    <a:pt x="388" y="8063"/>
                  </a:lnTo>
                  <a:lnTo>
                    <a:pt x="952" y="14659"/>
                  </a:lnTo>
                  <a:lnTo>
                    <a:pt x="2082" y="23303"/>
                  </a:lnTo>
                  <a:lnTo>
                    <a:pt x="4169" y="37513"/>
                  </a:lnTo>
                </a:path>
              </a:pathLst>
            </a:custGeom>
            <a:ln w="34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3749082" y="12697503"/>
              <a:ext cx="8890" cy="57785"/>
            </a:xfrm>
            <a:custGeom>
              <a:avLst/>
              <a:gdLst/>
              <a:ahLst/>
              <a:cxnLst/>
              <a:rect l="l" t="t" r="r" b="b"/>
              <a:pathLst>
                <a:path w="8889" h="57784">
                  <a:moveTo>
                    <a:pt x="0" y="0"/>
                  </a:moveTo>
                  <a:lnTo>
                    <a:pt x="2151" y="14523"/>
                  </a:lnTo>
                  <a:lnTo>
                    <a:pt x="3735" y="25364"/>
                  </a:lnTo>
                  <a:lnTo>
                    <a:pt x="5532" y="37922"/>
                  </a:lnTo>
                  <a:lnTo>
                    <a:pt x="8321" y="57597"/>
                  </a:lnTo>
                </a:path>
              </a:pathLst>
            </a:custGeom>
            <a:ln w="33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3757404" y="12755100"/>
              <a:ext cx="8890" cy="71120"/>
            </a:xfrm>
            <a:custGeom>
              <a:avLst/>
              <a:gdLst/>
              <a:ahLst/>
              <a:cxnLst/>
              <a:rect l="l" t="t" r="r" b="b"/>
              <a:pathLst>
                <a:path w="8889" h="71120">
                  <a:moveTo>
                    <a:pt x="0" y="0"/>
                  </a:moveTo>
                  <a:lnTo>
                    <a:pt x="2794" y="19886"/>
                  </a:lnTo>
                  <a:lnTo>
                    <a:pt x="4625" y="33922"/>
                  </a:lnTo>
                  <a:lnTo>
                    <a:pt x="6303" y="48775"/>
                  </a:lnTo>
                  <a:lnTo>
                    <a:pt x="8636" y="71111"/>
                  </a:lnTo>
                </a:path>
              </a:pathLst>
            </a:custGeom>
            <a:ln w="31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3766041" y="12826212"/>
              <a:ext cx="5715" cy="73025"/>
            </a:xfrm>
            <a:custGeom>
              <a:avLst/>
              <a:gdLst/>
              <a:ahLst/>
              <a:cxnLst/>
              <a:rect l="l" t="t" r="r" b="b"/>
              <a:pathLst>
                <a:path w="5714" h="73025">
                  <a:moveTo>
                    <a:pt x="0" y="0"/>
                  </a:moveTo>
                  <a:lnTo>
                    <a:pt x="2287" y="22360"/>
                  </a:lnTo>
                  <a:lnTo>
                    <a:pt x="3645" y="37379"/>
                  </a:lnTo>
                  <a:lnTo>
                    <a:pt x="4608" y="51869"/>
                  </a:lnTo>
                  <a:lnTo>
                    <a:pt x="5712" y="72639"/>
                  </a:lnTo>
                </a:path>
              </a:pathLst>
            </a:custGeom>
            <a:ln w="30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3771754" y="12898852"/>
              <a:ext cx="1905" cy="60325"/>
            </a:xfrm>
            <a:custGeom>
              <a:avLst/>
              <a:gdLst/>
              <a:ahLst/>
              <a:cxnLst/>
              <a:rect l="l" t="t" r="r" b="b"/>
              <a:pathLst>
                <a:path w="1904" h="60325">
                  <a:moveTo>
                    <a:pt x="0" y="0"/>
                  </a:moveTo>
                  <a:lnTo>
                    <a:pt x="1040" y="20572"/>
                  </a:lnTo>
                  <a:lnTo>
                    <a:pt x="1561" y="33679"/>
                  </a:lnTo>
                  <a:lnTo>
                    <a:pt x="1719" y="44947"/>
                  </a:lnTo>
                  <a:lnTo>
                    <a:pt x="1670" y="60000"/>
                  </a:lnTo>
                </a:path>
              </a:pathLst>
            </a:custGeom>
            <a:ln w="303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704129" y="12820658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90">
                  <a:moveTo>
                    <a:pt x="7269" y="8330"/>
                  </a:moveTo>
                  <a:lnTo>
                    <a:pt x="6237" y="7240"/>
                  </a:lnTo>
                  <a:lnTo>
                    <a:pt x="5205" y="6151"/>
                  </a:lnTo>
                </a:path>
                <a:path w="7620" h="8890">
                  <a:moveTo>
                    <a:pt x="5205" y="6151"/>
                  </a:moveTo>
                  <a:lnTo>
                    <a:pt x="3141" y="397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700987" y="1281190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141" y="8750"/>
                  </a:moveTo>
                  <a:lnTo>
                    <a:pt x="0" y="4778"/>
                  </a:lnTo>
                  <a:lnTo>
                    <a:pt x="2614" y="0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703601" y="1280233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59">
                  <a:moveTo>
                    <a:pt x="0" y="9569"/>
                  </a:moveTo>
                  <a:lnTo>
                    <a:pt x="2614" y="4792"/>
                  </a:lnTo>
                  <a:lnTo>
                    <a:pt x="18030" y="0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721632" y="12792833"/>
              <a:ext cx="46355" cy="9525"/>
            </a:xfrm>
            <a:custGeom>
              <a:avLst/>
              <a:gdLst/>
              <a:ahLst/>
              <a:cxnLst/>
              <a:rect l="l" t="t" r="r" b="b"/>
              <a:pathLst>
                <a:path w="46354" h="9525">
                  <a:moveTo>
                    <a:pt x="0" y="9504"/>
                  </a:moveTo>
                  <a:lnTo>
                    <a:pt x="9392" y="6660"/>
                  </a:lnTo>
                  <a:lnTo>
                    <a:pt x="17327" y="4722"/>
                  </a:lnTo>
                  <a:lnTo>
                    <a:pt x="28128" y="2799"/>
                  </a:lnTo>
                  <a:lnTo>
                    <a:pt x="46120" y="0"/>
                  </a:lnTo>
                </a:path>
              </a:pathLst>
            </a:custGeom>
            <a:ln w="34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767752" y="12783746"/>
              <a:ext cx="70485" cy="9525"/>
            </a:xfrm>
            <a:custGeom>
              <a:avLst/>
              <a:gdLst/>
              <a:ahLst/>
              <a:cxnLst/>
              <a:rect l="l" t="t" r="r" b="b"/>
              <a:pathLst>
                <a:path w="70485" h="9525">
                  <a:moveTo>
                    <a:pt x="0" y="9087"/>
                  </a:moveTo>
                  <a:lnTo>
                    <a:pt x="18371" y="6294"/>
                  </a:lnTo>
                  <a:lnTo>
                    <a:pt x="31829" y="4417"/>
                  </a:lnTo>
                  <a:lnTo>
                    <a:pt x="46975" y="2602"/>
                  </a:lnTo>
                  <a:lnTo>
                    <a:pt x="70410" y="0"/>
                  </a:lnTo>
                </a:path>
              </a:pathLst>
            </a:custGeom>
            <a:ln w="32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838162" y="12775946"/>
              <a:ext cx="76835" cy="8255"/>
            </a:xfrm>
            <a:custGeom>
              <a:avLst/>
              <a:gdLst/>
              <a:ahLst/>
              <a:cxnLst/>
              <a:rect l="l" t="t" r="r" b="b"/>
              <a:pathLst>
                <a:path w="76835" h="8254">
                  <a:moveTo>
                    <a:pt x="0" y="7800"/>
                  </a:moveTo>
                  <a:lnTo>
                    <a:pt x="23527" y="5217"/>
                  </a:lnTo>
                  <a:lnTo>
                    <a:pt x="39324" y="3544"/>
                  </a:lnTo>
                  <a:lnTo>
                    <a:pt x="54548" y="2048"/>
                  </a:lnTo>
                  <a:lnTo>
                    <a:pt x="76358" y="0"/>
                  </a:lnTo>
                </a:path>
              </a:pathLst>
            </a:custGeom>
            <a:ln w="31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3914521" y="12770662"/>
              <a:ext cx="60325" cy="5715"/>
            </a:xfrm>
            <a:custGeom>
              <a:avLst/>
              <a:gdLst/>
              <a:ahLst/>
              <a:cxnLst/>
              <a:rect l="l" t="t" r="r" b="b"/>
              <a:pathLst>
                <a:path w="60325" h="5715">
                  <a:moveTo>
                    <a:pt x="0" y="5283"/>
                  </a:moveTo>
                  <a:lnTo>
                    <a:pt x="21559" y="3273"/>
                  </a:lnTo>
                  <a:lnTo>
                    <a:pt x="35028" y="2053"/>
                  </a:lnTo>
                  <a:lnTo>
                    <a:pt x="46061" y="1127"/>
                  </a:lnTo>
                  <a:lnTo>
                    <a:pt x="60312" y="0"/>
                  </a:lnTo>
                </a:path>
              </a:pathLst>
            </a:custGeom>
            <a:ln w="30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3974834" y="12768837"/>
              <a:ext cx="29845" cy="1905"/>
            </a:xfrm>
            <a:custGeom>
              <a:avLst/>
              <a:gdLst/>
              <a:ahLst/>
              <a:cxnLst/>
              <a:rect l="l" t="t" r="r" b="b"/>
              <a:pathLst>
                <a:path w="29845" h="1904">
                  <a:moveTo>
                    <a:pt x="0" y="1825"/>
                  </a:moveTo>
                  <a:lnTo>
                    <a:pt x="13765" y="752"/>
                  </a:lnTo>
                  <a:lnTo>
                    <a:pt x="21403" y="204"/>
                  </a:lnTo>
                  <a:lnTo>
                    <a:pt x="25658" y="10"/>
                  </a:lnTo>
                  <a:lnTo>
                    <a:pt x="29274" y="0"/>
                  </a:lnTo>
                </a:path>
              </a:pathLst>
            </a:custGeom>
            <a:ln w="305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3998193" y="12768837"/>
              <a:ext cx="12065" cy="3810"/>
            </a:xfrm>
            <a:custGeom>
              <a:avLst/>
              <a:gdLst/>
              <a:ahLst/>
              <a:cxnLst/>
              <a:rect l="l" t="t" r="r" b="b"/>
              <a:pathLst>
                <a:path w="12064" h="3809">
                  <a:moveTo>
                    <a:pt x="5915" y="0"/>
                  </a:moveTo>
                  <a:lnTo>
                    <a:pt x="11529" y="31"/>
                  </a:lnTo>
                  <a:lnTo>
                    <a:pt x="0" y="3500"/>
                  </a:lnTo>
                </a:path>
              </a:pathLst>
            </a:custGeom>
            <a:ln w="32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3963838" y="12772337"/>
              <a:ext cx="34925" cy="11430"/>
            </a:xfrm>
            <a:custGeom>
              <a:avLst/>
              <a:gdLst/>
              <a:ahLst/>
              <a:cxnLst/>
              <a:rect l="l" t="t" r="r" b="b"/>
              <a:pathLst>
                <a:path w="34925" h="11429">
                  <a:moveTo>
                    <a:pt x="34355" y="0"/>
                  </a:moveTo>
                  <a:lnTo>
                    <a:pt x="27332" y="2124"/>
                  </a:lnTo>
                  <a:lnTo>
                    <a:pt x="21413" y="3988"/>
                  </a:lnTo>
                  <a:lnTo>
                    <a:pt x="13376" y="6631"/>
                  </a:lnTo>
                  <a:lnTo>
                    <a:pt x="0" y="11093"/>
                  </a:lnTo>
                </a:path>
              </a:pathLst>
            </a:custGeom>
            <a:ln w="342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3916655" y="12783431"/>
              <a:ext cx="47625" cy="19685"/>
            </a:xfrm>
            <a:custGeom>
              <a:avLst/>
              <a:gdLst/>
              <a:ahLst/>
              <a:cxnLst/>
              <a:rect l="l" t="t" r="r" b="b"/>
              <a:pathLst>
                <a:path w="47625" h="19684">
                  <a:moveTo>
                    <a:pt x="47182" y="0"/>
                  </a:moveTo>
                  <a:lnTo>
                    <a:pt x="33605" y="4593"/>
                  </a:lnTo>
                  <a:lnTo>
                    <a:pt x="24165" y="8149"/>
                  </a:lnTo>
                  <a:lnTo>
                    <a:pt x="14438" y="12493"/>
                  </a:lnTo>
                  <a:lnTo>
                    <a:pt x="0" y="19448"/>
                  </a:lnTo>
                </a:path>
              </a:pathLst>
            </a:custGeom>
            <a:ln w="33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3873969" y="12802880"/>
              <a:ext cx="43180" cy="27305"/>
            </a:xfrm>
            <a:custGeom>
              <a:avLst/>
              <a:gdLst/>
              <a:ahLst/>
              <a:cxnLst/>
              <a:rect l="l" t="t" r="r" b="b"/>
              <a:pathLst>
                <a:path w="43179" h="27304">
                  <a:moveTo>
                    <a:pt x="42686" y="0"/>
                  </a:moveTo>
                  <a:lnTo>
                    <a:pt x="28318" y="7069"/>
                  </a:lnTo>
                  <a:lnTo>
                    <a:pt x="19083" y="12219"/>
                  </a:lnTo>
                  <a:lnTo>
                    <a:pt x="10977" y="17963"/>
                  </a:lnTo>
                  <a:lnTo>
                    <a:pt x="0" y="26816"/>
                  </a:lnTo>
                </a:path>
              </a:pathLst>
            </a:custGeom>
            <a:ln w="32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3848288" y="12829696"/>
              <a:ext cx="26034" cy="31115"/>
            </a:xfrm>
            <a:custGeom>
              <a:avLst/>
              <a:gdLst/>
              <a:ahLst/>
              <a:cxnLst/>
              <a:rect l="l" t="t" r="r" b="b"/>
              <a:pathLst>
                <a:path w="26035" h="31115">
                  <a:moveTo>
                    <a:pt x="25680" y="0"/>
                  </a:moveTo>
                  <a:lnTo>
                    <a:pt x="14968" y="8914"/>
                  </a:lnTo>
                  <a:lnTo>
                    <a:pt x="8722" y="15095"/>
                  </a:lnTo>
                  <a:lnTo>
                    <a:pt x="4535" y="21433"/>
                  </a:lnTo>
                  <a:lnTo>
                    <a:pt x="0" y="30815"/>
                  </a:lnTo>
                </a:path>
              </a:pathLst>
            </a:custGeom>
            <a:ln w="316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3842546" y="12860511"/>
              <a:ext cx="6350" cy="28575"/>
            </a:xfrm>
            <a:custGeom>
              <a:avLst/>
              <a:gdLst/>
              <a:ahLst/>
              <a:cxnLst/>
              <a:rect l="l" t="t" r="r" b="b"/>
              <a:pathLst>
                <a:path w="6350" h="28575">
                  <a:moveTo>
                    <a:pt x="5741" y="0"/>
                  </a:moveTo>
                  <a:lnTo>
                    <a:pt x="1578" y="9346"/>
                  </a:lnTo>
                  <a:lnTo>
                    <a:pt x="0" y="15434"/>
                  </a:lnTo>
                  <a:lnTo>
                    <a:pt x="834" y="20937"/>
                  </a:lnTo>
                  <a:lnTo>
                    <a:pt x="3911" y="28530"/>
                  </a:lnTo>
                </a:path>
              </a:pathLst>
            </a:custGeom>
            <a:ln w="320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3846458" y="12889041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4">
                  <a:moveTo>
                    <a:pt x="0" y="0"/>
                  </a:moveTo>
                  <a:lnTo>
                    <a:pt x="3453" y="7450"/>
                  </a:lnTo>
                  <a:lnTo>
                    <a:pt x="6925" y="11950"/>
                  </a:lnTo>
                  <a:lnTo>
                    <a:pt x="12505" y="15314"/>
                  </a:lnTo>
                  <a:lnTo>
                    <a:pt x="22281" y="19358"/>
                  </a:lnTo>
                </a:path>
              </a:pathLst>
            </a:custGeom>
            <a:ln w="32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3868740" y="12908399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5">
                  <a:moveTo>
                    <a:pt x="0" y="0"/>
                  </a:moveTo>
                  <a:lnTo>
                    <a:pt x="10052" y="3811"/>
                  </a:lnTo>
                  <a:lnTo>
                    <a:pt x="17567" y="5550"/>
                  </a:lnTo>
                  <a:lnTo>
                    <a:pt x="26291" y="5639"/>
                  </a:lnTo>
                  <a:lnTo>
                    <a:pt x="39971" y="4499"/>
                  </a:lnTo>
                </a:path>
              </a:pathLst>
            </a:custGeom>
            <a:ln w="33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3908712" y="12899940"/>
              <a:ext cx="47625" cy="13335"/>
            </a:xfrm>
            <a:custGeom>
              <a:avLst/>
              <a:gdLst/>
              <a:ahLst/>
              <a:cxnLst/>
              <a:rect l="l" t="t" r="r" b="b"/>
              <a:pathLst>
                <a:path w="47625" h="13334">
                  <a:moveTo>
                    <a:pt x="0" y="12958"/>
                  </a:moveTo>
                  <a:lnTo>
                    <a:pt x="13790" y="11546"/>
                  </a:lnTo>
                  <a:lnTo>
                    <a:pt x="23283" y="9725"/>
                  </a:lnTo>
                  <a:lnTo>
                    <a:pt x="32886" y="6281"/>
                  </a:lnTo>
                  <a:lnTo>
                    <a:pt x="47005" y="0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955717" y="12871592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5" h="28575">
                  <a:moveTo>
                    <a:pt x="0" y="28348"/>
                  </a:moveTo>
                  <a:lnTo>
                    <a:pt x="14044" y="21826"/>
                  </a:lnTo>
                  <a:lnTo>
                    <a:pt x="23125" y="16699"/>
                  </a:lnTo>
                  <a:lnTo>
                    <a:pt x="31205" y="10309"/>
                  </a:lnTo>
                  <a:lnTo>
                    <a:pt x="42243" y="0"/>
                  </a:lnTo>
                </a:path>
              </a:pathLst>
            </a:custGeom>
            <a:ln w="32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997961" y="12833465"/>
              <a:ext cx="28575" cy="38735"/>
            </a:xfrm>
            <a:custGeom>
              <a:avLst/>
              <a:gdLst/>
              <a:ahLst/>
              <a:cxnLst/>
              <a:rect l="l" t="t" r="r" b="b"/>
              <a:pathLst>
                <a:path w="28575" h="38734">
                  <a:moveTo>
                    <a:pt x="0" y="38127"/>
                  </a:moveTo>
                  <a:lnTo>
                    <a:pt x="10820" y="27664"/>
                  </a:lnTo>
                  <a:lnTo>
                    <a:pt x="17377" y="20205"/>
                  </a:lnTo>
                  <a:lnTo>
                    <a:pt x="22326" y="12175"/>
                  </a:lnTo>
                  <a:lnTo>
                    <a:pt x="28323" y="0"/>
                  </a:lnTo>
                </a:path>
              </a:pathLst>
            </a:custGeom>
            <a:ln w="31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4026284" y="12795189"/>
              <a:ext cx="12065" cy="38735"/>
            </a:xfrm>
            <a:custGeom>
              <a:avLst/>
              <a:gdLst/>
              <a:ahLst/>
              <a:cxnLst/>
              <a:rect l="l" t="t" r="r" b="b"/>
              <a:pathLst>
                <a:path w="12064" h="38734">
                  <a:moveTo>
                    <a:pt x="0" y="38275"/>
                  </a:moveTo>
                  <a:lnTo>
                    <a:pt x="5737" y="26098"/>
                  </a:lnTo>
                  <a:lnTo>
                    <a:pt x="8877" y="18052"/>
                  </a:lnTo>
                  <a:lnTo>
                    <a:pt x="10524" y="10548"/>
                  </a:lnTo>
                  <a:lnTo>
                    <a:pt x="11782" y="0"/>
                  </a:lnTo>
                </a:path>
              </a:pathLst>
            </a:custGeom>
            <a:ln w="31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4036808" y="12766920"/>
              <a:ext cx="2540" cy="28575"/>
            </a:xfrm>
            <a:custGeom>
              <a:avLst/>
              <a:gdLst/>
              <a:ahLst/>
              <a:cxnLst/>
              <a:rect l="l" t="t" r="r" b="b"/>
              <a:pathLst>
                <a:path w="2539" h="28575">
                  <a:moveTo>
                    <a:pt x="1258" y="28268"/>
                  </a:moveTo>
                  <a:lnTo>
                    <a:pt x="2313" y="17876"/>
                  </a:lnTo>
                  <a:lnTo>
                    <a:pt x="2533" y="11467"/>
                  </a:lnTo>
                  <a:lnTo>
                    <a:pt x="1801" y="6392"/>
                  </a:lnTo>
                  <a:lnTo>
                    <a:pt x="0" y="0"/>
                  </a:lnTo>
                </a:path>
              </a:pathLst>
            </a:custGeom>
            <a:ln w="32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4028875" y="12756342"/>
              <a:ext cx="8255" cy="10795"/>
            </a:xfrm>
            <a:custGeom>
              <a:avLst/>
              <a:gdLst/>
              <a:ahLst/>
              <a:cxnLst/>
              <a:rect l="l" t="t" r="r" b="b"/>
              <a:pathLst>
                <a:path w="8254" h="10795">
                  <a:moveTo>
                    <a:pt x="7932" y="10577"/>
                  </a:moveTo>
                  <a:lnTo>
                    <a:pt x="4764" y="0"/>
                  </a:lnTo>
                  <a:lnTo>
                    <a:pt x="0" y="579"/>
                  </a:lnTo>
                </a:path>
              </a:pathLst>
            </a:custGeom>
            <a:ln w="327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4020843" y="12756921"/>
              <a:ext cx="8255" cy="13970"/>
            </a:xfrm>
            <a:custGeom>
              <a:avLst/>
              <a:gdLst/>
              <a:ahLst/>
              <a:cxnLst/>
              <a:rect l="l" t="t" r="r" b="b"/>
              <a:pathLst>
                <a:path w="8254" h="13970">
                  <a:moveTo>
                    <a:pt x="8032" y="0"/>
                  </a:moveTo>
                  <a:lnTo>
                    <a:pt x="3268" y="579"/>
                  </a:lnTo>
                  <a:lnTo>
                    <a:pt x="0" y="13424"/>
                  </a:lnTo>
                </a:path>
              </a:pathLst>
            </a:custGeom>
            <a:ln w="335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4016586" y="12770346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4257" y="0"/>
                  </a:moveTo>
                  <a:lnTo>
                    <a:pt x="2352" y="7789"/>
                  </a:lnTo>
                  <a:lnTo>
                    <a:pt x="1273" y="14144"/>
                  </a:lnTo>
                  <a:lnTo>
                    <a:pt x="622" y="22447"/>
                  </a:lnTo>
                  <a:lnTo>
                    <a:pt x="0" y="36081"/>
                  </a:lnTo>
                </a:path>
              </a:pathLst>
            </a:custGeom>
            <a:ln w="34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4015850" y="12806427"/>
              <a:ext cx="1270" cy="52705"/>
            </a:xfrm>
            <a:custGeom>
              <a:avLst/>
              <a:gdLst/>
              <a:ahLst/>
              <a:cxnLst/>
              <a:rect l="l" t="t" r="r" b="b"/>
              <a:pathLst>
                <a:path w="1270" h="52704">
                  <a:moveTo>
                    <a:pt x="387" y="-16667"/>
                  </a:moveTo>
                  <a:lnTo>
                    <a:pt x="387" y="68746"/>
                  </a:lnTo>
                </a:path>
              </a:pathLst>
            </a:custGeom>
            <a:ln w="34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4016624" y="12858507"/>
              <a:ext cx="5080" cy="57150"/>
            </a:xfrm>
            <a:custGeom>
              <a:avLst/>
              <a:gdLst/>
              <a:ahLst/>
              <a:cxnLst/>
              <a:rect l="l" t="t" r="r" b="b"/>
              <a:pathLst>
                <a:path w="5079" h="57150">
                  <a:moveTo>
                    <a:pt x="0" y="0"/>
                  </a:moveTo>
                  <a:lnTo>
                    <a:pt x="653" y="17117"/>
                  </a:lnTo>
                  <a:lnTo>
                    <a:pt x="1383" y="28773"/>
                  </a:lnTo>
                  <a:lnTo>
                    <a:pt x="2648" y="40323"/>
                  </a:lnTo>
                  <a:lnTo>
                    <a:pt x="4910" y="57121"/>
                  </a:lnTo>
                </a:path>
              </a:pathLst>
            </a:custGeom>
            <a:ln w="32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2" name="object 108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094127" y="12617777"/>
              <a:ext cx="377794" cy="329327"/>
            </a:xfrm>
            <a:prstGeom prst="rect">
              <a:avLst/>
            </a:prstGeom>
          </p:spPr>
        </p:pic>
        <p:pic>
          <p:nvPicPr>
            <p:cNvPr id="1083" name="object 108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491656" y="12733891"/>
              <a:ext cx="285120" cy="241679"/>
            </a:xfrm>
            <a:prstGeom prst="rect">
              <a:avLst/>
            </a:prstGeom>
          </p:spPr>
        </p:pic>
      </p:grpSp>
      <p:grpSp>
        <p:nvGrpSpPr>
          <p:cNvPr id="1084" name="object 1084"/>
          <p:cNvGrpSpPr/>
          <p:nvPr/>
        </p:nvGrpSpPr>
        <p:grpSpPr>
          <a:xfrm>
            <a:off x="4868702" y="12635302"/>
            <a:ext cx="763270" cy="367030"/>
            <a:chOff x="4868702" y="12635302"/>
            <a:chExt cx="763270" cy="367030"/>
          </a:xfrm>
        </p:grpSpPr>
        <p:pic>
          <p:nvPicPr>
            <p:cNvPr id="1085" name="object 108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868702" y="12778445"/>
              <a:ext cx="468337" cy="223456"/>
            </a:xfrm>
            <a:prstGeom prst="rect">
              <a:avLst/>
            </a:prstGeom>
          </p:spPr>
        </p:pic>
        <p:pic>
          <p:nvPicPr>
            <p:cNvPr id="1086" name="object 108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366775" y="12635302"/>
              <a:ext cx="264798" cy="353653"/>
            </a:xfrm>
            <a:prstGeom prst="rect">
              <a:avLst/>
            </a:prstGeom>
          </p:spPr>
        </p:pic>
      </p:grpSp>
      <p:pic>
        <p:nvPicPr>
          <p:cNvPr id="1087" name="object 1087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6121072" y="12778500"/>
            <a:ext cx="190403" cy="226026"/>
          </a:xfrm>
          <a:prstGeom prst="rect">
            <a:avLst/>
          </a:prstGeom>
        </p:spPr>
      </p:pic>
      <p:pic>
        <p:nvPicPr>
          <p:cNvPr id="1088" name="object 1088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6359838" y="12761751"/>
            <a:ext cx="154337" cy="219736"/>
          </a:xfrm>
          <a:prstGeom prst="rect">
            <a:avLst/>
          </a:prstGeom>
        </p:spPr>
      </p:pic>
      <p:grpSp>
        <p:nvGrpSpPr>
          <p:cNvPr id="1089" name="object 1089"/>
          <p:cNvGrpSpPr/>
          <p:nvPr/>
        </p:nvGrpSpPr>
        <p:grpSpPr>
          <a:xfrm>
            <a:off x="7110520" y="12798766"/>
            <a:ext cx="47625" cy="139700"/>
            <a:chOff x="7110520" y="12798766"/>
            <a:chExt cx="47625" cy="139700"/>
          </a:xfrm>
        </p:grpSpPr>
        <p:sp>
          <p:nvSpPr>
            <p:cNvPr id="1090" name="object 1090"/>
            <p:cNvSpPr/>
            <p:nvPr/>
          </p:nvSpPr>
          <p:spPr>
            <a:xfrm>
              <a:off x="7134097" y="12816228"/>
              <a:ext cx="6985" cy="12065"/>
            </a:xfrm>
            <a:custGeom>
              <a:avLst/>
              <a:gdLst/>
              <a:ahLst/>
              <a:cxnLst/>
              <a:rect l="l" t="t" r="r" b="b"/>
              <a:pathLst>
                <a:path w="6984" h="12065">
                  <a:moveTo>
                    <a:pt x="6498" y="0"/>
                  </a:moveTo>
                  <a:lnTo>
                    <a:pt x="5638" y="1089"/>
                  </a:lnTo>
                  <a:lnTo>
                    <a:pt x="4778" y="2178"/>
                  </a:lnTo>
                </a:path>
                <a:path w="6984" h="12065">
                  <a:moveTo>
                    <a:pt x="4778" y="2178"/>
                  </a:moveTo>
                  <a:lnTo>
                    <a:pt x="3057" y="4357"/>
                  </a:lnTo>
                  <a:lnTo>
                    <a:pt x="0" y="11655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7129098" y="12827883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90">
                  <a:moveTo>
                    <a:pt x="4999" y="0"/>
                  </a:moveTo>
                  <a:lnTo>
                    <a:pt x="1942" y="7298"/>
                  </a:lnTo>
                  <a:lnTo>
                    <a:pt x="0" y="21373"/>
                  </a:lnTo>
                </a:path>
              </a:pathLst>
            </a:custGeom>
            <a:ln w="34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7127507" y="12849257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4" h="33654">
                  <a:moveTo>
                    <a:pt x="1590" y="0"/>
                  </a:moveTo>
                  <a:lnTo>
                    <a:pt x="481" y="8440"/>
                  </a:lnTo>
                  <a:lnTo>
                    <a:pt x="0" y="14735"/>
                  </a:lnTo>
                  <a:lnTo>
                    <a:pt x="46" y="22020"/>
                  </a:lnTo>
                  <a:lnTo>
                    <a:pt x="518" y="33427"/>
                  </a:lnTo>
                </a:path>
              </a:pathLst>
            </a:custGeom>
            <a:ln w="33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7128026" y="12882684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4">
                  <a:moveTo>
                    <a:pt x="0" y="0"/>
                  </a:moveTo>
                  <a:lnTo>
                    <a:pt x="552" y="11487"/>
                  </a:lnTo>
                  <a:lnTo>
                    <a:pt x="1159" y="19332"/>
                  </a:lnTo>
                  <a:lnTo>
                    <a:pt x="2199" y="27150"/>
                  </a:lnTo>
                  <a:lnTo>
                    <a:pt x="4054" y="38556"/>
                  </a:lnTo>
                </a:path>
              </a:pathLst>
            </a:custGeom>
            <a:ln w="33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4" name="object 1094"/>
          <p:cNvGrpSpPr/>
          <p:nvPr/>
        </p:nvGrpSpPr>
        <p:grpSpPr>
          <a:xfrm>
            <a:off x="7133209" y="12708375"/>
            <a:ext cx="36195" cy="48895"/>
            <a:chOff x="7133209" y="12708375"/>
            <a:chExt cx="36195" cy="48895"/>
          </a:xfrm>
        </p:grpSpPr>
        <p:sp>
          <p:nvSpPr>
            <p:cNvPr id="1095" name="object 1095"/>
            <p:cNvSpPr/>
            <p:nvPr/>
          </p:nvSpPr>
          <p:spPr>
            <a:xfrm>
              <a:off x="7151103" y="1273921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7150644" y="12729227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4" h="10159">
                  <a:moveTo>
                    <a:pt x="458" y="9985"/>
                  </a:moveTo>
                  <a:lnTo>
                    <a:pt x="0" y="3569"/>
                  </a:lnTo>
                  <a:lnTo>
                    <a:pt x="58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7150703" y="12725658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0" y="3568"/>
                  </a:moveTo>
                  <a:lnTo>
                    <a:pt x="58" y="0"/>
                  </a:lnTo>
                  <a:lnTo>
                    <a:pt x="945" y="292"/>
                  </a:lnTo>
                </a:path>
              </a:pathLst>
            </a:custGeom>
            <a:ln w="34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8" name="object 1098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7246221" y="12744414"/>
            <a:ext cx="256994" cy="214619"/>
          </a:xfrm>
          <a:prstGeom prst="rect">
            <a:avLst/>
          </a:prstGeom>
        </p:spPr>
      </p:pic>
      <p:pic>
        <p:nvPicPr>
          <p:cNvPr id="1099" name="object 1099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7551728" y="12750185"/>
            <a:ext cx="188546" cy="423062"/>
          </a:xfrm>
          <a:prstGeom prst="rect">
            <a:avLst/>
          </a:prstGeom>
        </p:spPr>
      </p:pic>
      <p:grpSp>
        <p:nvGrpSpPr>
          <p:cNvPr id="1100" name="object 1100"/>
          <p:cNvGrpSpPr/>
          <p:nvPr/>
        </p:nvGrpSpPr>
        <p:grpSpPr>
          <a:xfrm>
            <a:off x="7800116" y="12597238"/>
            <a:ext cx="48260" cy="370840"/>
            <a:chOff x="7800116" y="12597238"/>
            <a:chExt cx="48260" cy="370840"/>
          </a:xfrm>
        </p:grpSpPr>
        <p:sp>
          <p:nvSpPr>
            <p:cNvPr id="1101" name="object 1101"/>
            <p:cNvSpPr/>
            <p:nvPr/>
          </p:nvSpPr>
          <p:spPr>
            <a:xfrm>
              <a:off x="7817578" y="1261728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146"/>
                  </a:moveTo>
                  <a:lnTo>
                    <a:pt x="17462" y="114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7817578" y="12614779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0" y="2509"/>
                  </a:moveTo>
                  <a:lnTo>
                    <a:pt x="0" y="217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7818037" y="12614562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90">
                  <a:moveTo>
                    <a:pt x="0" y="216"/>
                  </a:moveTo>
                  <a:lnTo>
                    <a:pt x="458" y="0"/>
                  </a:lnTo>
                  <a:lnTo>
                    <a:pt x="2061" y="8789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7820099" y="12623352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5" h="30479">
                  <a:moveTo>
                    <a:pt x="0" y="0"/>
                  </a:moveTo>
                  <a:lnTo>
                    <a:pt x="967" y="5411"/>
                  </a:lnTo>
                  <a:lnTo>
                    <a:pt x="1734" y="10333"/>
                  </a:lnTo>
                  <a:lnTo>
                    <a:pt x="2699" y="17573"/>
                  </a:lnTo>
                  <a:lnTo>
                    <a:pt x="4261" y="29936"/>
                  </a:lnTo>
                </a:path>
              </a:pathLst>
            </a:custGeom>
            <a:ln w="34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7824361" y="12653289"/>
              <a:ext cx="5715" cy="53975"/>
            </a:xfrm>
            <a:custGeom>
              <a:avLst/>
              <a:gdLst/>
              <a:ahLst/>
              <a:cxnLst/>
              <a:rect l="l" t="t" r="r" b="b"/>
              <a:pathLst>
                <a:path w="5715" h="53975">
                  <a:moveTo>
                    <a:pt x="0" y="0"/>
                  </a:moveTo>
                  <a:lnTo>
                    <a:pt x="1575" y="12730"/>
                  </a:lnTo>
                  <a:lnTo>
                    <a:pt x="2631" y="22537"/>
                  </a:lnTo>
                  <a:lnTo>
                    <a:pt x="3642" y="34428"/>
                  </a:lnTo>
                  <a:lnTo>
                    <a:pt x="5088" y="53409"/>
                  </a:lnTo>
                </a:path>
              </a:pathLst>
            </a:custGeom>
            <a:ln w="33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7829449" y="12706699"/>
              <a:ext cx="3175" cy="71120"/>
            </a:xfrm>
            <a:custGeom>
              <a:avLst/>
              <a:gdLst/>
              <a:ahLst/>
              <a:cxnLst/>
              <a:rect l="l" t="t" r="r" b="b"/>
              <a:pathLst>
                <a:path w="3175" h="71120">
                  <a:moveTo>
                    <a:pt x="0" y="0"/>
                  </a:moveTo>
                  <a:lnTo>
                    <a:pt x="1406" y="19256"/>
                  </a:lnTo>
                  <a:lnTo>
                    <a:pt x="2147" y="33069"/>
                  </a:lnTo>
                  <a:lnTo>
                    <a:pt x="2467" y="48094"/>
                  </a:lnTo>
                  <a:lnTo>
                    <a:pt x="2611" y="70984"/>
                  </a:lnTo>
                </a:path>
              </a:pathLst>
            </a:custGeom>
            <a:ln w="32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7829988" y="12777684"/>
              <a:ext cx="2540" cy="75565"/>
            </a:xfrm>
            <a:custGeom>
              <a:avLst/>
              <a:gdLst/>
              <a:ahLst/>
              <a:cxnLst/>
              <a:rect l="l" t="t" r="r" b="b"/>
              <a:pathLst>
                <a:path w="2540" h="75565">
                  <a:moveTo>
                    <a:pt x="2071" y="0"/>
                  </a:moveTo>
                  <a:lnTo>
                    <a:pt x="2142" y="22954"/>
                  </a:lnTo>
                  <a:lnTo>
                    <a:pt x="1950" y="38432"/>
                  </a:lnTo>
                  <a:lnTo>
                    <a:pt x="1300" y="53475"/>
                  </a:lnTo>
                  <a:lnTo>
                    <a:pt x="0" y="75128"/>
                  </a:lnTo>
                </a:path>
              </a:pathLst>
            </a:custGeom>
            <a:ln w="31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7824713" y="12852812"/>
              <a:ext cx="5715" cy="62230"/>
            </a:xfrm>
            <a:custGeom>
              <a:avLst/>
              <a:gdLst/>
              <a:ahLst/>
              <a:cxnLst/>
              <a:rect l="l" t="t" r="r" b="b"/>
              <a:pathLst>
                <a:path w="5715" h="62229">
                  <a:moveTo>
                    <a:pt x="5274" y="0"/>
                  </a:moveTo>
                  <a:lnTo>
                    <a:pt x="3924" y="21449"/>
                  </a:lnTo>
                  <a:lnTo>
                    <a:pt x="2924" y="35071"/>
                  </a:lnTo>
                  <a:lnTo>
                    <a:pt x="1781" y="46691"/>
                  </a:lnTo>
                  <a:lnTo>
                    <a:pt x="0" y="62134"/>
                  </a:lnTo>
                </a:path>
              </a:pathLst>
            </a:custGeom>
            <a:ln w="302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7819861" y="12914947"/>
              <a:ext cx="5080" cy="38100"/>
            </a:xfrm>
            <a:custGeom>
              <a:avLst/>
              <a:gdLst/>
              <a:ahLst/>
              <a:cxnLst/>
              <a:rect l="l" t="t" r="r" b="b"/>
              <a:pathLst>
                <a:path w="5079" h="38100">
                  <a:moveTo>
                    <a:pt x="4852" y="0"/>
                  </a:moveTo>
                  <a:lnTo>
                    <a:pt x="3077" y="15061"/>
                  </a:lnTo>
                  <a:lnTo>
                    <a:pt x="1980" y="24011"/>
                  </a:lnTo>
                  <a:lnTo>
                    <a:pt x="1106" y="30386"/>
                  </a:lnTo>
                  <a:lnTo>
                    <a:pt x="0" y="37722"/>
                  </a:lnTo>
                </a:path>
              </a:pathLst>
            </a:custGeom>
            <a:ln w="30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0" name="object 1110"/>
          <p:cNvGrpSpPr/>
          <p:nvPr/>
        </p:nvGrpSpPr>
        <p:grpSpPr>
          <a:xfrm>
            <a:off x="7893773" y="12777750"/>
            <a:ext cx="41910" cy="137795"/>
            <a:chOff x="7893773" y="12777750"/>
            <a:chExt cx="41910" cy="137795"/>
          </a:xfrm>
        </p:grpSpPr>
        <p:sp>
          <p:nvSpPr>
            <p:cNvPr id="1111" name="object 1111"/>
            <p:cNvSpPr/>
            <p:nvPr/>
          </p:nvSpPr>
          <p:spPr>
            <a:xfrm>
              <a:off x="7917691" y="127952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7915974" y="1279544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717" y="0"/>
                  </a:moveTo>
                  <a:lnTo>
                    <a:pt x="1258" y="229"/>
                  </a:lnTo>
                  <a:lnTo>
                    <a:pt x="0" y="292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7913401" y="12798365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2572" y="0"/>
                  </a:moveTo>
                  <a:lnTo>
                    <a:pt x="1313" y="2693"/>
                  </a:lnTo>
                  <a:lnTo>
                    <a:pt x="0" y="10505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7911373" y="12808870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2027" y="0"/>
                  </a:moveTo>
                  <a:lnTo>
                    <a:pt x="713" y="7812"/>
                  </a:lnTo>
                  <a:lnTo>
                    <a:pt x="0" y="22131"/>
                  </a:lnTo>
                </a:path>
              </a:pathLst>
            </a:custGeom>
            <a:ln w="34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7910375" y="12831002"/>
              <a:ext cx="1270" cy="67945"/>
            </a:xfrm>
            <a:custGeom>
              <a:avLst/>
              <a:gdLst/>
              <a:ahLst/>
              <a:cxnLst/>
              <a:rect l="l" t="t" r="r" b="b"/>
              <a:pathLst>
                <a:path w="1270" h="67945">
                  <a:moveTo>
                    <a:pt x="499" y="-16602"/>
                  </a:moveTo>
                  <a:lnTo>
                    <a:pt x="499" y="84232"/>
                  </a:lnTo>
                </a:path>
              </a:pathLst>
            </a:custGeom>
            <a:ln w="342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6" name="object 1116"/>
          <p:cNvGrpSpPr/>
          <p:nvPr/>
        </p:nvGrpSpPr>
        <p:grpSpPr>
          <a:xfrm>
            <a:off x="7908692" y="12682175"/>
            <a:ext cx="43180" cy="48260"/>
            <a:chOff x="7908692" y="12682175"/>
            <a:chExt cx="43180" cy="48260"/>
          </a:xfrm>
        </p:grpSpPr>
        <p:sp>
          <p:nvSpPr>
            <p:cNvPr id="1117" name="object 1117"/>
            <p:cNvSpPr/>
            <p:nvPr/>
          </p:nvSpPr>
          <p:spPr>
            <a:xfrm>
              <a:off x="7933797" y="1271248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577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7926099" y="12699582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4">
                  <a:moveTo>
                    <a:pt x="7697" y="12902"/>
                  </a:moveTo>
                  <a:lnTo>
                    <a:pt x="2940" y="4426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9" name="object 1119"/>
          <p:cNvGrpSpPr/>
          <p:nvPr/>
        </p:nvGrpSpPr>
        <p:grpSpPr>
          <a:xfrm>
            <a:off x="8034950" y="12750486"/>
            <a:ext cx="186690" cy="239395"/>
            <a:chOff x="8034950" y="12750486"/>
            <a:chExt cx="186690" cy="239395"/>
          </a:xfrm>
        </p:grpSpPr>
        <p:sp>
          <p:nvSpPr>
            <p:cNvPr id="1120" name="object 1120"/>
            <p:cNvSpPr/>
            <p:nvPr/>
          </p:nvSpPr>
          <p:spPr>
            <a:xfrm>
              <a:off x="8198100" y="12786068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09" h="8254">
                  <a:moveTo>
                    <a:pt x="0" y="7643"/>
                  </a:moveTo>
                  <a:lnTo>
                    <a:pt x="400" y="6784"/>
                  </a:lnTo>
                  <a:lnTo>
                    <a:pt x="802" y="5924"/>
                  </a:lnTo>
                </a:path>
                <a:path w="3809" h="8254">
                  <a:moveTo>
                    <a:pt x="802" y="5924"/>
                  </a:moveTo>
                  <a:lnTo>
                    <a:pt x="1605" y="4204"/>
                  </a:lnTo>
                  <a:lnTo>
                    <a:pt x="340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8201506" y="12777004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40" h="9525">
                  <a:moveTo>
                    <a:pt x="0" y="9063"/>
                  </a:moveTo>
                  <a:lnTo>
                    <a:pt x="1801" y="4859"/>
                  </a:lnTo>
                  <a:lnTo>
                    <a:pt x="2226" y="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8199338" y="1276990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395" y="7104"/>
                  </a:moveTo>
                  <a:lnTo>
                    <a:pt x="4819" y="2244"/>
                  </a:lnTo>
                  <a:lnTo>
                    <a:pt x="0" y="0"/>
                  </a:lnTo>
                </a:path>
              </a:pathLst>
            </a:custGeom>
            <a:ln w="34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8181521" y="12767656"/>
              <a:ext cx="18415" cy="3810"/>
            </a:xfrm>
            <a:custGeom>
              <a:avLst/>
              <a:gdLst/>
              <a:ahLst/>
              <a:cxnLst/>
              <a:rect l="l" t="t" r="r" b="b"/>
              <a:pathLst>
                <a:path w="18415" h="3809">
                  <a:moveTo>
                    <a:pt x="17816" y="2244"/>
                  </a:moveTo>
                  <a:lnTo>
                    <a:pt x="12996" y="0"/>
                  </a:lnTo>
                  <a:lnTo>
                    <a:pt x="0" y="3548"/>
                  </a:lnTo>
                </a:path>
              </a:pathLst>
            </a:custGeom>
            <a:ln w="34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8147777" y="12771205"/>
              <a:ext cx="34290" cy="15875"/>
            </a:xfrm>
            <a:custGeom>
              <a:avLst/>
              <a:gdLst/>
              <a:ahLst/>
              <a:cxnLst/>
              <a:rect l="l" t="t" r="r" b="b"/>
              <a:pathLst>
                <a:path w="34290" h="15875">
                  <a:moveTo>
                    <a:pt x="33743" y="0"/>
                  </a:moveTo>
                  <a:lnTo>
                    <a:pt x="25905" y="2240"/>
                  </a:lnTo>
                  <a:lnTo>
                    <a:pt x="19778" y="4614"/>
                  </a:lnTo>
                  <a:lnTo>
                    <a:pt x="12197" y="8586"/>
                  </a:lnTo>
                  <a:lnTo>
                    <a:pt x="0" y="15621"/>
                  </a:lnTo>
                </a:path>
              </a:pathLst>
            </a:custGeom>
            <a:ln w="34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8105608" y="12786826"/>
              <a:ext cx="42545" cy="33020"/>
            </a:xfrm>
            <a:custGeom>
              <a:avLst/>
              <a:gdLst/>
              <a:ahLst/>
              <a:cxnLst/>
              <a:rect l="l" t="t" r="r" b="b"/>
              <a:pathLst>
                <a:path w="42545" h="33020">
                  <a:moveTo>
                    <a:pt x="42168" y="0"/>
                  </a:moveTo>
                  <a:lnTo>
                    <a:pt x="29839" y="7298"/>
                  </a:lnTo>
                  <a:lnTo>
                    <a:pt x="21337" y="13114"/>
                  </a:lnTo>
                  <a:lnTo>
                    <a:pt x="12708" y="20494"/>
                  </a:lnTo>
                  <a:lnTo>
                    <a:pt x="0" y="32482"/>
                  </a:lnTo>
                </a:path>
              </a:pathLst>
            </a:custGeom>
            <a:ln w="33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8069168" y="12819309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4">
                  <a:moveTo>
                    <a:pt x="36440" y="0"/>
                  </a:moveTo>
                  <a:lnTo>
                    <a:pt x="23821" y="12180"/>
                  </a:lnTo>
                  <a:lnTo>
                    <a:pt x="15818" y="20905"/>
                  </a:lnTo>
                  <a:lnTo>
                    <a:pt x="9017" y="30375"/>
                  </a:lnTo>
                  <a:lnTo>
                    <a:pt x="0" y="44787"/>
                  </a:lnTo>
                </a:path>
              </a:pathLst>
            </a:custGeom>
            <a:ln w="32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8051829" y="12864097"/>
              <a:ext cx="17780" cy="46990"/>
            </a:xfrm>
            <a:custGeom>
              <a:avLst/>
              <a:gdLst/>
              <a:ahLst/>
              <a:cxnLst/>
              <a:rect l="l" t="t" r="r" b="b"/>
              <a:pathLst>
                <a:path w="17779" h="46990">
                  <a:moveTo>
                    <a:pt x="17339" y="0"/>
                  </a:moveTo>
                  <a:lnTo>
                    <a:pt x="8620" y="14444"/>
                  </a:lnTo>
                  <a:lnTo>
                    <a:pt x="3907" y="24135"/>
                  </a:lnTo>
                  <a:lnTo>
                    <a:pt x="1576" y="33463"/>
                  </a:lnTo>
                  <a:lnTo>
                    <a:pt x="0" y="46815"/>
                  </a:lnTo>
                </a:path>
              </a:pathLst>
            </a:custGeom>
            <a:ln w="31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8050695" y="12910913"/>
              <a:ext cx="12700" cy="39370"/>
            </a:xfrm>
            <a:custGeom>
              <a:avLst/>
              <a:gdLst/>
              <a:ahLst/>
              <a:cxnLst/>
              <a:rect l="l" t="t" r="r" b="b"/>
              <a:pathLst>
                <a:path w="12700" h="39370">
                  <a:moveTo>
                    <a:pt x="1134" y="0"/>
                  </a:moveTo>
                  <a:lnTo>
                    <a:pt x="0" y="13228"/>
                  </a:lnTo>
                  <a:lnTo>
                    <a:pt x="764" y="21690"/>
                  </a:lnTo>
                  <a:lnTo>
                    <a:pt x="4453" y="29032"/>
                  </a:lnTo>
                  <a:lnTo>
                    <a:pt x="12097" y="38901"/>
                  </a:lnTo>
                </a:path>
              </a:pathLst>
            </a:custGeom>
            <a:ln w="31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8062792" y="12949814"/>
              <a:ext cx="42545" cy="24130"/>
            </a:xfrm>
            <a:custGeom>
              <a:avLst/>
              <a:gdLst/>
              <a:ahLst/>
              <a:cxnLst/>
              <a:rect l="l" t="t" r="r" b="b"/>
              <a:pathLst>
                <a:path w="42545" h="24129">
                  <a:moveTo>
                    <a:pt x="0" y="0"/>
                  </a:moveTo>
                  <a:lnTo>
                    <a:pt x="8131" y="9630"/>
                  </a:lnTo>
                  <a:lnTo>
                    <a:pt x="15239" y="15309"/>
                  </a:lnTo>
                  <a:lnTo>
                    <a:pt x="25280" y="19256"/>
                  </a:lnTo>
                  <a:lnTo>
                    <a:pt x="42213" y="23693"/>
                  </a:lnTo>
                </a:path>
              </a:pathLst>
            </a:custGeom>
            <a:ln w="32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0" name="object 1130"/>
          <p:cNvGrpSpPr/>
          <p:nvPr/>
        </p:nvGrpSpPr>
        <p:grpSpPr>
          <a:xfrm>
            <a:off x="8233261" y="12802424"/>
            <a:ext cx="207645" cy="153035"/>
            <a:chOff x="8233261" y="12802424"/>
            <a:chExt cx="207645" cy="153035"/>
          </a:xfrm>
        </p:grpSpPr>
        <p:sp>
          <p:nvSpPr>
            <p:cNvPr id="1131" name="object 1131"/>
            <p:cNvSpPr/>
            <p:nvPr/>
          </p:nvSpPr>
          <p:spPr>
            <a:xfrm>
              <a:off x="8423146" y="12862554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09">
                  <a:moveTo>
                    <a:pt x="-17462" y="1605"/>
                  </a:moveTo>
                  <a:lnTo>
                    <a:pt x="17577" y="1605"/>
                  </a:lnTo>
                </a:path>
              </a:pathLst>
            </a:custGeom>
            <a:ln w="3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8419563" y="12852481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59">
                  <a:moveTo>
                    <a:pt x="3582" y="10073"/>
                  </a:moveTo>
                  <a:lnTo>
                    <a:pt x="3468" y="68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8406683" y="12837699"/>
              <a:ext cx="13335" cy="15240"/>
            </a:xfrm>
            <a:custGeom>
              <a:avLst/>
              <a:gdLst/>
              <a:ahLst/>
              <a:cxnLst/>
              <a:rect l="l" t="t" r="r" b="b"/>
              <a:pathLst>
                <a:path w="13334" h="15240">
                  <a:moveTo>
                    <a:pt x="12880" y="14782"/>
                  </a:moveTo>
                  <a:lnTo>
                    <a:pt x="9412" y="7920"/>
                  </a:lnTo>
                  <a:lnTo>
                    <a:pt x="0" y="0"/>
                  </a:lnTo>
                </a:path>
              </a:pathLst>
            </a:custGeom>
            <a:ln w="34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8380470" y="12824154"/>
              <a:ext cx="26670" cy="13970"/>
            </a:xfrm>
            <a:custGeom>
              <a:avLst/>
              <a:gdLst/>
              <a:ahLst/>
              <a:cxnLst/>
              <a:rect l="l" t="t" r="r" b="b"/>
              <a:pathLst>
                <a:path w="26670" h="13970">
                  <a:moveTo>
                    <a:pt x="26213" y="13544"/>
                  </a:moveTo>
                  <a:lnTo>
                    <a:pt x="20508" y="8878"/>
                  </a:lnTo>
                  <a:lnTo>
                    <a:pt x="15877" y="5911"/>
                  </a:lnTo>
                  <a:lnTo>
                    <a:pt x="9859" y="3375"/>
                  </a:lnTo>
                  <a:lnTo>
                    <a:pt x="0" y="0"/>
                  </a:lnTo>
                </a:path>
              </a:pathLst>
            </a:custGeom>
            <a:ln w="34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8341174" y="12819149"/>
              <a:ext cx="39370" cy="5080"/>
            </a:xfrm>
            <a:custGeom>
              <a:avLst/>
              <a:gdLst/>
              <a:ahLst/>
              <a:cxnLst/>
              <a:rect l="l" t="t" r="r" b="b"/>
              <a:pathLst>
                <a:path w="39370" h="5079">
                  <a:moveTo>
                    <a:pt x="39296" y="5005"/>
                  </a:moveTo>
                  <a:lnTo>
                    <a:pt x="29231" y="1774"/>
                  </a:lnTo>
                  <a:lnTo>
                    <a:pt x="21783" y="242"/>
                  </a:lnTo>
                  <a:lnTo>
                    <a:pt x="13267" y="0"/>
                  </a:lnTo>
                  <a:lnTo>
                    <a:pt x="0" y="638"/>
                  </a:lnTo>
                </a:path>
              </a:pathLst>
            </a:custGeom>
            <a:ln w="334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8297172" y="12819787"/>
              <a:ext cx="44450" cy="12065"/>
            </a:xfrm>
            <a:custGeom>
              <a:avLst/>
              <a:gdLst/>
              <a:ahLst/>
              <a:cxnLst/>
              <a:rect l="l" t="t" r="r" b="b"/>
              <a:pathLst>
                <a:path w="44450" h="12065">
                  <a:moveTo>
                    <a:pt x="44001" y="0"/>
                  </a:moveTo>
                  <a:lnTo>
                    <a:pt x="30660" y="889"/>
                  </a:lnTo>
                  <a:lnTo>
                    <a:pt x="21630" y="2398"/>
                  </a:lnTo>
                  <a:lnTo>
                    <a:pt x="12784" y="5620"/>
                  </a:lnTo>
                  <a:lnTo>
                    <a:pt x="0" y="11647"/>
                  </a:lnTo>
                </a:path>
              </a:pathLst>
            </a:custGeom>
            <a:ln w="327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8262421" y="12831435"/>
              <a:ext cx="34925" cy="27305"/>
            </a:xfrm>
            <a:custGeom>
              <a:avLst/>
              <a:gdLst/>
              <a:ahLst/>
              <a:cxnLst/>
              <a:rect l="l" t="t" r="r" b="b"/>
              <a:pathLst>
                <a:path w="34925" h="27304">
                  <a:moveTo>
                    <a:pt x="34750" y="0"/>
                  </a:moveTo>
                  <a:lnTo>
                    <a:pt x="22110" y="6264"/>
                  </a:lnTo>
                  <a:lnTo>
                    <a:pt x="14276" y="11151"/>
                  </a:lnTo>
                  <a:lnTo>
                    <a:pt x="7992" y="17180"/>
                  </a:lnTo>
                  <a:lnTo>
                    <a:pt x="0" y="26871"/>
                  </a:lnTo>
                </a:path>
              </a:pathLst>
            </a:custGeom>
            <a:ln w="32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8249454" y="12858306"/>
              <a:ext cx="13335" cy="33020"/>
            </a:xfrm>
            <a:custGeom>
              <a:avLst/>
              <a:gdLst/>
              <a:ahLst/>
              <a:cxnLst/>
              <a:rect l="l" t="t" r="r" b="b"/>
              <a:pathLst>
                <a:path w="13334" h="33020">
                  <a:moveTo>
                    <a:pt x="12966" y="0"/>
                  </a:moveTo>
                  <a:lnTo>
                    <a:pt x="5314" y="9783"/>
                  </a:lnTo>
                  <a:lnTo>
                    <a:pt x="1412" y="16457"/>
                  </a:lnTo>
                  <a:lnTo>
                    <a:pt x="46" y="23095"/>
                  </a:lnTo>
                  <a:lnTo>
                    <a:pt x="0" y="32768"/>
                  </a:lnTo>
                </a:path>
              </a:pathLst>
            </a:custGeom>
            <a:ln w="32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8249454" y="12891074"/>
              <a:ext cx="15240" cy="27305"/>
            </a:xfrm>
            <a:custGeom>
              <a:avLst/>
              <a:gdLst/>
              <a:ahLst/>
              <a:cxnLst/>
              <a:rect l="l" t="t" r="r" b="b"/>
              <a:pathLst>
                <a:path w="15240" h="27304">
                  <a:moveTo>
                    <a:pt x="0" y="0"/>
                  </a:moveTo>
                  <a:lnTo>
                    <a:pt x="390" y="9585"/>
                  </a:lnTo>
                  <a:lnTo>
                    <a:pt x="2085" y="15608"/>
                  </a:lnTo>
                  <a:lnTo>
                    <a:pt x="6491" y="20613"/>
                  </a:lnTo>
                  <a:lnTo>
                    <a:pt x="15016" y="27145"/>
                  </a:lnTo>
                </a:path>
              </a:pathLst>
            </a:custGeom>
            <a:ln w="32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8264471" y="12918220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5">
                  <a:moveTo>
                    <a:pt x="0" y="0"/>
                  </a:moveTo>
                  <a:lnTo>
                    <a:pt x="8882" y="6288"/>
                  </a:lnTo>
                  <a:lnTo>
                    <a:pt x="15786" y="9583"/>
                  </a:lnTo>
                  <a:lnTo>
                    <a:pt x="24261" y="10966"/>
                  </a:lnTo>
                  <a:lnTo>
                    <a:pt x="37858" y="11515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8302329" y="12919962"/>
              <a:ext cx="45720" cy="10160"/>
            </a:xfrm>
            <a:custGeom>
              <a:avLst/>
              <a:gdLst/>
              <a:ahLst/>
              <a:cxnLst/>
              <a:rect l="l" t="t" r="r" b="b"/>
              <a:pathLst>
                <a:path w="45720" h="10159">
                  <a:moveTo>
                    <a:pt x="0" y="9773"/>
                  </a:moveTo>
                  <a:lnTo>
                    <a:pt x="13717" y="9990"/>
                  </a:lnTo>
                  <a:lnTo>
                    <a:pt x="23042" y="9044"/>
                  </a:lnTo>
                  <a:lnTo>
                    <a:pt x="32250" y="6019"/>
                  </a:lnTo>
                  <a:lnTo>
                    <a:pt x="45619" y="0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347948" y="12892179"/>
              <a:ext cx="38100" cy="27940"/>
            </a:xfrm>
            <a:custGeom>
              <a:avLst/>
              <a:gdLst/>
              <a:ahLst/>
              <a:cxnLst/>
              <a:rect l="l" t="t" r="r" b="b"/>
              <a:pathLst>
                <a:path w="38100" h="27940">
                  <a:moveTo>
                    <a:pt x="0" y="27783"/>
                  </a:moveTo>
                  <a:lnTo>
                    <a:pt x="13249" y="21482"/>
                  </a:lnTo>
                  <a:lnTo>
                    <a:pt x="21626" y="16488"/>
                  </a:lnTo>
                  <a:lnTo>
                    <a:pt x="28692" y="10195"/>
                  </a:lnTo>
                  <a:lnTo>
                    <a:pt x="38012" y="0"/>
                  </a:lnTo>
                </a:path>
              </a:pathLst>
            </a:custGeom>
            <a:ln w="321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385961" y="12858162"/>
              <a:ext cx="21590" cy="34290"/>
            </a:xfrm>
            <a:custGeom>
              <a:avLst/>
              <a:gdLst/>
              <a:ahLst/>
              <a:cxnLst/>
              <a:rect l="l" t="t" r="r" b="b"/>
              <a:pathLst>
                <a:path w="21590" h="34290">
                  <a:moveTo>
                    <a:pt x="0" y="34016"/>
                  </a:moveTo>
                  <a:lnTo>
                    <a:pt x="9061" y="23723"/>
                  </a:lnTo>
                  <a:lnTo>
                    <a:pt x="14324" y="16748"/>
                  </a:lnTo>
                  <a:lnTo>
                    <a:pt x="17806" y="9904"/>
                  </a:lnTo>
                  <a:lnTo>
                    <a:pt x="21525" y="0"/>
                  </a:lnTo>
                </a:path>
              </a:pathLst>
            </a:custGeom>
            <a:ln w="31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8407486" y="12830538"/>
              <a:ext cx="5080" cy="27940"/>
            </a:xfrm>
            <a:custGeom>
              <a:avLst/>
              <a:gdLst/>
              <a:ahLst/>
              <a:cxnLst/>
              <a:rect l="l" t="t" r="r" b="b"/>
              <a:pathLst>
                <a:path w="5079" h="27940">
                  <a:moveTo>
                    <a:pt x="0" y="27623"/>
                  </a:moveTo>
                  <a:lnTo>
                    <a:pt x="3441" y="17819"/>
                  </a:lnTo>
                  <a:lnTo>
                    <a:pt x="4986" y="11673"/>
                  </a:lnTo>
                  <a:lnTo>
                    <a:pt x="4992" y="6597"/>
                  </a:lnTo>
                  <a:lnTo>
                    <a:pt x="3816" y="0"/>
                  </a:lnTo>
                </a:path>
              </a:pathLst>
            </a:custGeom>
            <a:ln w="32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8403181" y="12819459"/>
              <a:ext cx="8255" cy="11430"/>
            </a:xfrm>
            <a:custGeom>
              <a:avLst/>
              <a:gdLst/>
              <a:ahLst/>
              <a:cxnLst/>
              <a:rect l="l" t="t" r="r" b="b"/>
              <a:pathLst>
                <a:path w="8254" h="11429">
                  <a:moveTo>
                    <a:pt x="8121" y="11079"/>
                  </a:moveTo>
                  <a:lnTo>
                    <a:pt x="5925" y="119"/>
                  </a:lnTo>
                  <a:lnTo>
                    <a:pt x="0" y="0"/>
                  </a:lnTo>
                </a:path>
              </a:pathLst>
            </a:custGeom>
            <a:ln w="327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8392122" y="12819340"/>
              <a:ext cx="11430" cy="12065"/>
            </a:xfrm>
            <a:custGeom>
              <a:avLst/>
              <a:gdLst/>
              <a:ahLst/>
              <a:cxnLst/>
              <a:rect l="l" t="t" r="r" b="b"/>
              <a:pathLst>
                <a:path w="11429" h="12065">
                  <a:moveTo>
                    <a:pt x="11059" y="118"/>
                  </a:moveTo>
                  <a:lnTo>
                    <a:pt x="5133" y="0"/>
                  </a:lnTo>
                  <a:lnTo>
                    <a:pt x="0" y="11614"/>
                  </a:lnTo>
                </a:path>
              </a:pathLst>
            </a:custGeom>
            <a:ln w="33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8385464" y="12830954"/>
              <a:ext cx="6985" cy="31750"/>
            </a:xfrm>
            <a:custGeom>
              <a:avLst/>
              <a:gdLst/>
              <a:ahLst/>
              <a:cxnLst/>
              <a:rect l="l" t="t" r="r" b="b"/>
              <a:pathLst>
                <a:path w="6984" h="31750">
                  <a:moveTo>
                    <a:pt x="6658" y="0"/>
                  </a:moveTo>
                  <a:lnTo>
                    <a:pt x="3666" y="7023"/>
                  </a:lnTo>
                  <a:lnTo>
                    <a:pt x="1975" y="12635"/>
                  </a:lnTo>
                  <a:lnTo>
                    <a:pt x="961" y="19782"/>
                  </a:lnTo>
                  <a:lnTo>
                    <a:pt x="0" y="31406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8384604" y="12862361"/>
              <a:ext cx="3175" cy="41275"/>
            </a:xfrm>
            <a:custGeom>
              <a:avLst/>
              <a:gdLst/>
              <a:ahLst/>
              <a:cxnLst/>
              <a:rect l="l" t="t" r="r" b="b"/>
              <a:pathLst>
                <a:path w="3175" h="41275">
                  <a:moveTo>
                    <a:pt x="859" y="0"/>
                  </a:moveTo>
                  <a:lnTo>
                    <a:pt x="37" y="11769"/>
                  </a:lnTo>
                  <a:lnTo>
                    <a:pt x="0" y="19929"/>
                  </a:lnTo>
                  <a:lnTo>
                    <a:pt x="959" y="28293"/>
                  </a:lnTo>
                  <a:lnTo>
                    <a:pt x="3128" y="40674"/>
                  </a:lnTo>
                </a:path>
              </a:pathLst>
            </a:custGeom>
            <a:ln w="33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8387733" y="12903035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5">
                  <a:moveTo>
                    <a:pt x="0" y="0"/>
                  </a:moveTo>
                  <a:lnTo>
                    <a:pt x="2293" y="12308"/>
                  </a:lnTo>
                  <a:lnTo>
                    <a:pt x="4128" y="20158"/>
                  </a:lnTo>
                  <a:lnTo>
                    <a:pt x="6465" y="26925"/>
                  </a:lnTo>
                  <a:lnTo>
                    <a:pt x="10269" y="35980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0" name="object 1150"/>
          <p:cNvGrpSpPr/>
          <p:nvPr/>
        </p:nvGrpSpPr>
        <p:grpSpPr>
          <a:xfrm>
            <a:off x="8442304" y="12583104"/>
            <a:ext cx="315595" cy="366395"/>
            <a:chOff x="8442304" y="12583104"/>
            <a:chExt cx="315595" cy="366395"/>
          </a:xfrm>
        </p:grpSpPr>
        <p:sp>
          <p:nvSpPr>
            <p:cNvPr id="1151" name="object 1151"/>
            <p:cNvSpPr/>
            <p:nvPr/>
          </p:nvSpPr>
          <p:spPr>
            <a:xfrm>
              <a:off x="8500566" y="126191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8500566" y="12604998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4">
                  <a:moveTo>
                    <a:pt x="0" y="14189"/>
                  </a:moveTo>
                  <a:lnTo>
                    <a:pt x="1146" y="4684"/>
                  </a:lnTo>
                  <a:lnTo>
                    <a:pt x="2319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8502885" y="1260031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0" y="4684"/>
                  </a:moveTo>
                  <a:lnTo>
                    <a:pt x="1172" y="0"/>
                  </a:lnTo>
                  <a:lnTo>
                    <a:pt x="3576" y="3578"/>
                  </a:lnTo>
                </a:path>
              </a:pathLst>
            </a:custGeom>
            <a:ln w="34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8506462" y="12603891"/>
              <a:ext cx="7620" cy="22225"/>
            </a:xfrm>
            <a:custGeom>
              <a:avLst/>
              <a:gdLst/>
              <a:ahLst/>
              <a:cxnLst/>
              <a:rect l="l" t="t" r="r" b="b"/>
              <a:pathLst>
                <a:path w="7620" h="22225">
                  <a:moveTo>
                    <a:pt x="0" y="0"/>
                  </a:moveTo>
                  <a:lnTo>
                    <a:pt x="2404" y="3578"/>
                  </a:lnTo>
                  <a:lnTo>
                    <a:pt x="7160" y="21959"/>
                  </a:lnTo>
                </a:path>
              </a:pathLst>
            </a:custGeom>
            <a:ln w="34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8513622" y="12625851"/>
              <a:ext cx="10795" cy="50800"/>
            </a:xfrm>
            <a:custGeom>
              <a:avLst/>
              <a:gdLst/>
              <a:ahLst/>
              <a:cxnLst/>
              <a:rect l="l" t="t" r="r" b="b"/>
              <a:pathLst>
                <a:path w="10795" h="50800">
                  <a:moveTo>
                    <a:pt x="0" y="0"/>
                  </a:moveTo>
                  <a:lnTo>
                    <a:pt x="2840" y="11132"/>
                  </a:lnTo>
                  <a:lnTo>
                    <a:pt x="4893" y="20130"/>
                  </a:lnTo>
                  <a:lnTo>
                    <a:pt x="7152" y="31751"/>
                  </a:lnTo>
                  <a:lnTo>
                    <a:pt x="10612" y="50755"/>
                  </a:lnTo>
                </a:path>
              </a:pathLst>
            </a:custGeom>
            <a:ln w="34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8524235" y="12676606"/>
              <a:ext cx="10795" cy="73025"/>
            </a:xfrm>
            <a:custGeom>
              <a:avLst/>
              <a:gdLst/>
              <a:ahLst/>
              <a:cxnLst/>
              <a:rect l="l" t="t" r="r" b="b"/>
              <a:pathLst>
                <a:path w="10795" h="73025">
                  <a:moveTo>
                    <a:pt x="0" y="0"/>
                  </a:moveTo>
                  <a:lnTo>
                    <a:pt x="3459" y="19348"/>
                  </a:lnTo>
                  <a:lnTo>
                    <a:pt x="5709" y="33388"/>
                  </a:lnTo>
                  <a:lnTo>
                    <a:pt x="7737" y="48952"/>
                  </a:lnTo>
                  <a:lnTo>
                    <a:pt x="10530" y="72871"/>
                  </a:lnTo>
                </a:path>
              </a:pathLst>
            </a:custGeom>
            <a:ln w="32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8534765" y="12749477"/>
              <a:ext cx="7620" cy="80010"/>
            </a:xfrm>
            <a:custGeom>
              <a:avLst/>
              <a:gdLst/>
              <a:ahLst/>
              <a:cxnLst/>
              <a:rect l="l" t="t" r="r" b="b"/>
              <a:pathLst>
                <a:path w="7620" h="80009">
                  <a:moveTo>
                    <a:pt x="0" y="0"/>
                  </a:moveTo>
                  <a:lnTo>
                    <a:pt x="2740" y="24025"/>
                  </a:lnTo>
                  <a:lnTo>
                    <a:pt x="4398" y="40340"/>
                  </a:lnTo>
                  <a:lnTo>
                    <a:pt x="5645" y="56420"/>
                  </a:lnTo>
                  <a:lnTo>
                    <a:pt x="7151" y="79740"/>
                  </a:lnTo>
                </a:path>
              </a:pathLst>
            </a:custGeom>
            <a:ln w="309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8541917" y="12829218"/>
              <a:ext cx="5080" cy="66675"/>
            </a:xfrm>
            <a:custGeom>
              <a:avLst/>
              <a:gdLst/>
              <a:ahLst/>
              <a:cxnLst/>
              <a:rect l="l" t="t" r="r" b="b"/>
              <a:pathLst>
                <a:path w="5079" h="66675">
                  <a:moveTo>
                    <a:pt x="0" y="0"/>
                  </a:moveTo>
                  <a:lnTo>
                    <a:pt x="1464" y="23107"/>
                  </a:lnTo>
                  <a:lnTo>
                    <a:pt x="2419" y="37700"/>
                  </a:lnTo>
                  <a:lnTo>
                    <a:pt x="3286" y="49979"/>
                  </a:lnTo>
                  <a:lnTo>
                    <a:pt x="4484" y="66147"/>
                  </a:lnTo>
                </a:path>
              </a:pathLst>
            </a:custGeom>
            <a:ln w="30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8546402" y="12895365"/>
              <a:ext cx="3810" cy="38735"/>
            </a:xfrm>
            <a:custGeom>
              <a:avLst/>
              <a:gdLst/>
              <a:ahLst/>
              <a:cxnLst/>
              <a:rect l="l" t="t" r="r" b="b"/>
              <a:pathLst>
                <a:path w="3809" h="38734">
                  <a:moveTo>
                    <a:pt x="0" y="0"/>
                  </a:moveTo>
                  <a:lnTo>
                    <a:pt x="1181" y="15738"/>
                  </a:lnTo>
                  <a:lnTo>
                    <a:pt x="1925" y="25015"/>
                  </a:lnTo>
                  <a:lnTo>
                    <a:pt x="2549" y="31456"/>
                  </a:lnTo>
                  <a:lnTo>
                    <a:pt x="3368" y="38689"/>
                  </a:lnTo>
                </a:path>
              </a:pathLst>
            </a:custGeom>
            <a:ln w="30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8472814" y="12791294"/>
              <a:ext cx="15875" cy="8255"/>
            </a:xfrm>
            <a:custGeom>
              <a:avLst/>
              <a:gdLst/>
              <a:ahLst/>
              <a:cxnLst/>
              <a:rect l="l" t="t" r="r" b="b"/>
              <a:pathLst>
                <a:path w="15875" h="8254">
                  <a:moveTo>
                    <a:pt x="15743" y="7672"/>
                  </a:moveTo>
                  <a:lnTo>
                    <a:pt x="13564" y="6754"/>
                  </a:lnTo>
                  <a:lnTo>
                    <a:pt x="11385" y="5837"/>
                  </a:lnTo>
                </a:path>
                <a:path w="15875" h="8254">
                  <a:moveTo>
                    <a:pt x="11385" y="5837"/>
                  </a:moveTo>
                  <a:lnTo>
                    <a:pt x="7028" y="40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8462534" y="12782744"/>
              <a:ext cx="10795" cy="8890"/>
            </a:xfrm>
            <a:custGeom>
              <a:avLst/>
              <a:gdLst/>
              <a:ahLst/>
              <a:cxnLst/>
              <a:rect l="l" t="t" r="r" b="b"/>
              <a:pathLst>
                <a:path w="10795" h="8890">
                  <a:moveTo>
                    <a:pt x="10279" y="8549"/>
                  </a:moveTo>
                  <a:lnTo>
                    <a:pt x="3252" y="4546"/>
                  </a:lnTo>
                  <a:lnTo>
                    <a:pt x="0" y="0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8459281" y="12774972"/>
              <a:ext cx="8890" cy="8255"/>
            </a:xfrm>
            <a:custGeom>
              <a:avLst/>
              <a:gdLst/>
              <a:ahLst/>
              <a:cxnLst/>
              <a:rect l="l" t="t" r="r" b="b"/>
              <a:pathLst>
                <a:path w="8890" h="8254">
                  <a:moveTo>
                    <a:pt x="3253" y="7771"/>
                  </a:moveTo>
                  <a:lnTo>
                    <a:pt x="0" y="3226"/>
                  </a:lnTo>
                  <a:lnTo>
                    <a:pt x="8532" y="0"/>
                  </a:lnTo>
                </a:path>
              </a:pathLst>
            </a:custGeom>
            <a:ln w="33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8467813" y="12771378"/>
              <a:ext cx="33020" cy="3810"/>
            </a:xfrm>
            <a:custGeom>
              <a:avLst/>
              <a:gdLst/>
              <a:ahLst/>
              <a:cxnLst/>
              <a:rect l="l" t="t" r="r" b="b"/>
              <a:pathLst>
                <a:path w="33020" h="3809">
                  <a:moveTo>
                    <a:pt x="0" y="3594"/>
                  </a:moveTo>
                  <a:lnTo>
                    <a:pt x="5305" y="1723"/>
                  </a:lnTo>
                  <a:lnTo>
                    <a:pt x="10448" y="725"/>
                  </a:lnTo>
                  <a:lnTo>
                    <a:pt x="18469" y="263"/>
                  </a:lnTo>
                  <a:lnTo>
                    <a:pt x="32404" y="0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8500217" y="12771185"/>
              <a:ext cx="59690" cy="1270"/>
            </a:xfrm>
            <a:custGeom>
              <a:avLst/>
              <a:gdLst/>
              <a:ahLst/>
              <a:cxnLst/>
              <a:rect l="l" t="t" r="r" b="b"/>
              <a:pathLst>
                <a:path w="59690" h="1270">
                  <a:moveTo>
                    <a:pt x="0" y="192"/>
                  </a:moveTo>
                  <a:lnTo>
                    <a:pt x="14355" y="0"/>
                  </a:lnTo>
                  <a:lnTo>
                    <a:pt x="25319" y="34"/>
                  </a:lnTo>
                  <a:lnTo>
                    <a:pt x="38454" y="385"/>
                  </a:lnTo>
                  <a:lnTo>
                    <a:pt x="59322" y="1141"/>
                  </a:lnTo>
                </a:path>
              </a:pathLst>
            </a:custGeom>
            <a:ln w="33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8559540" y="12772326"/>
              <a:ext cx="71755" cy="2540"/>
            </a:xfrm>
            <a:custGeom>
              <a:avLst/>
              <a:gdLst/>
              <a:ahLst/>
              <a:cxnLst/>
              <a:rect l="l" t="t" r="r" b="b"/>
              <a:pathLst>
                <a:path w="71754" h="2540">
                  <a:moveTo>
                    <a:pt x="0" y="0"/>
                  </a:moveTo>
                  <a:lnTo>
                    <a:pt x="21054" y="777"/>
                  </a:lnTo>
                  <a:lnTo>
                    <a:pt x="35494" y="1282"/>
                  </a:lnTo>
                  <a:lnTo>
                    <a:pt x="50000" y="1734"/>
                  </a:lnTo>
                  <a:lnTo>
                    <a:pt x="71252" y="2354"/>
                  </a:lnTo>
                </a:path>
              </a:pathLst>
            </a:custGeom>
            <a:ln w="32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8630792" y="12774681"/>
              <a:ext cx="61594" cy="1270"/>
            </a:xfrm>
            <a:custGeom>
              <a:avLst/>
              <a:gdLst/>
              <a:ahLst/>
              <a:cxnLst/>
              <a:rect l="l" t="t" r="r" b="b"/>
              <a:pathLst>
                <a:path w="61595" h="1270">
                  <a:moveTo>
                    <a:pt x="-15334" y="437"/>
                  </a:moveTo>
                  <a:lnTo>
                    <a:pt x="76421" y="437"/>
                  </a:lnTo>
                </a:path>
              </a:pathLst>
            </a:custGeom>
            <a:ln w="31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8691880" y="12772893"/>
              <a:ext cx="48895" cy="2540"/>
            </a:xfrm>
            <a:custGeom>
              <a:avLst/>
              <a:gdLst/>
              <a:ahLst/>
              <a:cxnLst/>
              <a:rect l="l" t="t" r="r" b="b"/>
              <a:pathLst>
                <a:path w="48895" h="2540">
                  <a:moveTo>
                    <a:pt x="0" y="2477"/>
                  </a:moveTo>
                  <a:lnTo>
                    <a:pt x="28100" y="982"/>
                  </a:lnTo>
                  <a:lnTo>
                    <a:pt x="42533" y="231"/>
                  </a:lnTo>
                  <a:lnTo>
                    <a:pt x="47858" y="0"/>
                  </a:lnTo>
                  <a:lnTo>
                    <a:pt x="48635" y="59"/>
                  </a:lnTo>
                </a:path>
              </a:pathLst>
            </a:custGeom>
            <a:ln w="31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8733942" y="12772953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4" h="4445">
                  <a:moveTo>
                    <a:pt x="6574" y="0"/>
                  </a:moveTo>
                  <a:lnTo>
                    <a:pt x="6605" y="173"/>
                  </a:lnTo>
                  <a:lnTo>
                    <a:pt x="0" y="4446"/>
                  </a:lnTo>
                </a:path>
              </a:pathLst>
            </a:custGeom>
            <a:ln w="33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8719101" y="12777399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70">
                  <a:moveTo>
                    <a:pt x="14840" y="0"/>
                  </a:moveTo>
                  <a:lnTo>
                    <a:pt x="8235" y="4272"/>
                  </a:lnTo>
                  <a:lnTo>
                    <a:pt x="0" y="13621"/>
                  </a:lnTo>
                </a:path>
              </a:pathLst>
            </a:custGeom>
            <a:ln w="34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8703905" y="12791021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40" h="22225">
                  <a:moveTo>
                    <a:pt x="15196" y="0"/>
                  </a:moveTo>
                  <a:lnTo>
                    <a:pt x="10326" y="5598"/>
                  </a:lnTo>
                  <a:lnTo>
                    <a:pt x="7120" y="9728"/>
                  </a:lnTo>
                  <a:lnTo>
                    <a:pt x="4152" y="14426"/>
                  </a:lnTo>
                  <a:lnTo>
                    <a:pt x="0" y="21730"/>
                  </a:lnTo>
                </a:path>
              </a:pathLst>
            </a:custGeom>
            <a:ln w="33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8692353" y="12812751"/>
              <a:ext cx="12065" cy="26670"/>
            </a:xfrm>
            <a:custGeom>
              <a:avLst/>
              <a:gdLst/>
              <a:ahLst/>
              <a:cxnLst/>
              <a:rect l="l" t="t" r="r" b="b"/>
              <a:pathLst>
                <a:path w="12065" h="26670">
                  <a:moveTo>
                    <a:pt x="11552" y="0"/>
                  </a:moveTo>
                  <a:lnTo>
                    <a:pt x="7456" y="7373"/>
                  </a:lnTo>
                  <a:lnTo>
                    <a:pt x="4887" y="12561"/>
                  </a:lnTo>
                  <a:lnTo>
                    <a:pt x="2763" y="18018"/>
                  </a:lnTo>
                  <a:lnTo>
                    <a:pt x="0" y="26201"/>
                  </a:lnTo>
                </a:path>
              </a:pathLst>
            </a:custGeom>
            <a:ln w="33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8685877" y="12838953"/>
              <a:ext cx="6985" cy="24130"/>
            </a:xfrm>
            <a:custGeom>
              <a:avLst/>
              <a:gdLst/>
              <a:ahLst/>
              <a:cxnLst/>
              <a:rect l="l" t="t" r="r" b="b"/>
              <a:pathLst>
                <a:path w="6984" h="24129">
                  <a:moveTo>
                    <a:pt x="6475" y="0"/>
                  </a:moveTo>
                  <a:lnTo>
                    <a:pt x="1885" y="13819"/>
                  </a:lnTo>
                  <a:lnTo>
                    <a:pt x="0" y="23864"/>
                  </a:lnTo>
                </a:path>
              </a:pathLst>
            </a:custGeom>
            <a:ln w="332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8714009" y="1265682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458" y="1032"/>
                  </a:moveTo>
                  <a:lnTo>
                    <a:pt x="229" y="5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8699741" y="12636294"/>
              <a:ext cx="14604" cy="20955"/>
            </a:xfrm>
            <a:custGeom>
              <a:avLst/>
              <a:gdLst/>
              <a:ahLst/>
              <a:cxnLst/>
              <a:rect l="l" t="t" r="r" b="b"/>
              <a:pathLst>
                <a:path w="14604" h="20954">
                  <a:moveTo>
                    <a:pt x="14268" y="20535"/>
                  </a:moveTo>
                  <a:lnTo>
                    <a:pt x="1860" y="1714"/>
                  </a:lnTo>
                  <a:lnTo>
                    <a:pt x="0" y="0"/>
                  </a:lnTo>
                </a:path>
              </a:pathLst>
            </a:custGeom>
            <a:ln w="34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8697880" y="12634580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861" y="1713"/>
                  </a:moveTo>
                  <a:lnTo>
                    <a:pt x="0" y="0"/>
                  </a:lnTo>
                  <a:lnTo>
                    <a:pt x="20" y="4448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6" name="object 1176"/>
          <p:cNvGrpSpPr/>
          <p:nvPr/>
        </p:nvGrpSpPr>
        <p:grpSpPr>
          <a:xfrm>
            <a:off x="8761434" y="12674025"/>
            <a:ext cx="133350" cy="266065"/>
            <a:chOff x="8761434" y="12674025"/>
            <a:chExt cx="133350" cy="266065"/>
          </a:xfrm>
        </p:grpSpPr>
        <p:sp>
          <p:nvSpPr>
            <p:cNvPr id="1177" name="object 1177"/>
            <p:cNvSpPr/>
            <p:nvPr/>
          </p:nvSpPr>
          <p:spPr>
            <a:xfrm>
              <a:off x="8826246" y="12724174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802" y="486"/>
                  </a:moveTo>
                </a:path>
                <a:path w="1270" h="634">
                  <a:moveTo>
                    <a:pt x="802" y="372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8822380" y="12723917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3865" y="257"/>
                  </a:moveTo>
                  <a:lnTo>
                    <a:pt x="3063" y="0"/>
                  </a:lnTo>
                  <a:lnTo>
                    <a:pt x="0" y="2609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8813769" y="12726526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90" h="12065">
                  <a:moveTo>
                    <a:pt x="8611" y="0"/>
                  </a:moveTo>
                  <a:lnTo>
                    <a:pt x="5548" y="2609"/>
                  </a:lnTo>
                  <a:lnTo>
                    <a:pt x="0" y="11617"/>
                  </a:lnTo>
                </a:path>
              </a:pathLst>
            </a:custGeom>
            <a:ln w="34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8800937" y="12738143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12832" y="0"/>
                  </a:moveTo>
                  <a:lnTo>
                    <a:pt x="9511" y="5474"/>
                  </a:lnTo>
                  <a:lnTo>
                    <a:pt x="7067" y="10020"/>
                  </a:lnTo>
                  <a:lnTo>
                    <a:pt x="4297" y="16086"/>
                  </a:lnTo>
                  <a:lnTo>
                    <a:pt x="0" y="26120"/>
                  </a:lnTo>
                </a:path>
              </a:pathLst>
            </a:custGeom>
            <a:ln w="34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8787180" y="12764264"/>
              <a:ext cx="13970" cy="40640"/>
            </a:xfrm>
            <a:custGeom>
              <a:avLst/>
              <a:gdLst/>
              <a:ahLst/>
              <a:cxnLst/>
              <a:rect l="l" t="t" r="r" b="b"/>
              <a:pathLst>
                <a:path w="13970" h="40640">
                  <a:moveTo>
                    <a:pt x="13756" y="0"/>
                  </a:moveTo>
                  <a:lnTo>
                    <a:pt x="9443" y="10259"/>
                  </a:lnTo>
                  <a:lnTo>
                    <a:pt x="6573" y="17905"/>
                  </a:lnTo>
                  <a:lnTo>
                    <a:pt x="3855" y="26739"/>
                  </a:lnTo>
                  <a:lnTo>
                    <a:pt x="0" y="40564"/>
                  </a:lnTo>
                </a:path>
              </a:pathLst>
            </a:custGeom>
            <a:ln w="33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8778609" y="12804829"/>
              <a:ext cx="8890" cy="47625"/>
            </a:xfrm>
            <a:custGeom>
              <a:avLst/>
              <a:gdLst/>
              <a:ahLst/>
              <a:cxnLst/>
              <a:rect l="l" t="t" r="r" b="b"/>
              <a:pathLst>
                <a:path w="8890" h="47625">
                  <a:moveTo>
                    <a:pt x="8570" y="0"/>
                  </a:moveTo>
                  <a:lnTo>
                    <a:pt x="4796" y="13927"/>
                  </a:lnTo>
                  <a:lnTo>
                    <a:pt x="2645" y="23478"/>
                  </a:lnTo>
                  <a:lnTo>
                    <a:pt x="1314" y="33071"/>
                  </a:lnTo>
                  <a:lnTo>
                    <a:pt x="0" y="47122"/>
                  </a:lnTo>
                </a:path>
              </a:pathLst>
            </a:custGeom>
            <a:ln w="32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8777437" y="12851952"/>
              <a:ext cx="4445" cy="41910"/>
            </a:xfrm>
            <a:custGeom>
              <a:avLst/>
              <a:gdLst/>
              <a:ahLst/>
              <a:cxnLst/>
              <a:rect l="l" t="t" r="r" b="b"/>
              <a:pathLst>
                <a:path w="4445" h="41909">
                  <a:moveTo>
                    <a:pt x="1172" y="0"/>
                  </a:moveTo>
                  <a:lnTo>
                    <a:pt x="42" y="13961"/>
                  </a:lnTo>
                  <a:lnTo>
                    <a:pt x="0" y="22924"/>
                  </a:lnTo>
                  <a:lnTo>
                    <a:pt x="1345" y="30770"/>
                  </a:lnTo>
                  <a:lnTo>
                    <a:pt x="4380" y="41375"/>
                  </a:lnTo>
                </a:path>
              </a:pathLst>
            </a:custGeom>
            <a:ln w="320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8781817" y="12893327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79" h="25400">
                  <a:moveTo>
                    <a:pt x="0" y="0"/>
                  </a:moveTo>
                  <a:lnTo>
                    <a:pt x="3256" y="10347"/>
                  </a:lnTo>
                  <a:lnTo>
                    <a:pt x="6156" y="16388"/>
                  </a:lnTo>
                  <a:lnTo>
                    <a:pt x="10332" y="20456"/>
                  </a:lnTo>
                  <a:lnTo>
                    <a:pt x="17419" y="24883"/>
                  </a:lnTo>
                </a:path>
              </a:pathLst>
            </a:custGeom>
            <a:ln w="32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8799236" y="12918211"/>
              <a:ext cx="27305" cy="5715"/>
            </a:xfrm>
            <a:custGeom>
              <a:avLst/>
              <a:gdLst/>
              <a:ahLst/>
              <a:cxnLst/>
              <a:rect l="l" t="t" r="r" b="b"/>
              <a:pathLst>
                <a:path w="27304" h="5715">
                  <a:moveTo>
                    <a:pt x="0" y="0"/>
                  </a:moveTo>
                  <a:lnTo>
                    <a:pt x="7232" y="4048"/>
                  </a:lnTo>
                  <a:lnTo>
                    <a:pt x="12434" y="5464"/>
                  </a:lnTo>
                  <a:lnTo>
                    <a:pt x="18117" y="4309"/>
                  </a:lnTo>
                  <a:lnTo>
                    <a:pt x="26793" y="642"/>
                  </a:lnTo>
                </a:path>
              </a:pathLst>
            </a:custGeom>
            <a:ln w="32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8826030" y="12892780"/>
              <a:ext cx="27305" cy="26670"/>
            </a:xfrm>
            <a:custGeom>
              <a:avLst/>
              <a:gdLst/>
              <a:ahLst/>
              <a:cxnLst/>
              <a:rect l="l" t="t" r="r" b="b"/>
              <a:pathLst>
                <a:path w="27304" h="26670">
                  <a:moveTo>
                    <a:pt x="0" y="26073"/>
                  </a:moveTo>
                  <a:lnTo>
                    <a:pt x="8682" y="21989"/>
                  </a:lnTo>
                  <a:lnTo>
                    <a:pt x="14410" y="17911"/>
                  </a:lnTo>
                  <a:lnTo>
                    <a:pt x="19733" y="11396"/>
                  </a:lnTo>
                  <a:lnTo>
                    <a:pt x="27202" y="0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8853233" y="12845073"/>
              <a:ext cx="19685" cy="48260"/>
            </a:xfrm>
            <a:custGeom>
              <a:avLst/>
              <a:gdLst/>
              <a:ahLst/>
              <a:cxnLst/>
              <a:rect l="l" t="t" r="r" b="b"/>
              <a:pathLst>
                <a:path w="19684" h="48259">
                  <a:moveTo>
                    <a:pt x="0" y="47707"/>
                  </a:moveTo>
                  <a:lnTo>
                    <a:pt x="7346" y="35972"/>
                  </a:lnTo>
                  <a:lnTo>
                    <a:pt x="11809" y="27091"/>
                  </a:lnTo>
                  <a:lnTo>
                    <a:pt x="15204" y="16591"/>
                  </a:lnTo>
                  <a:lnTo>
                    <a:pt x="19344" y="0"/>
                  </a:lnTo>
                </a:path>
              </a:pathLst>
            </a:custGeom>
            <a:ln w="32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8872577" y="12787316"/>
              <a:ext cx="5715" cy="57785"/>
            </a:xfrm>
            <a:custGeom>
              <a:avLst/>
              <a:gdLst/>
              <a:ahLst/>
              <a:cxnLst/>
              <a:rect l="l" t="t" r="r" b="b"/>
              <a:pathLst>
                <a:path w="5715" h="57784">
                  <a:moveTo>
                    <a:pt x="0" y="57756"/>
                  </a:moveTo>
                  <a:lnTo>
                    <a:pt x="3904" y="41008"/>
                  </a:lnTo>
                  <a:lnTo>
                    <a:pt x="5652" y="29409"/>
                  </a:lnTo>
                  <a:lnTo>
                    <a:pt x="5649" y="17544"/>
                  </a:lnTo>
                  <a:lnTo>
                    <a:pt x="4295" y="0"/>
                  </a:lnTo>
                </a:path>
              </a:pathLst>
            </a:custGeom>
            <a:ln w="32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8862750" y="12734685"/>
              <a:ext cx="14604" cy="52705"/>
            </a:xfrm>
            <a:custGeom>
              <a:avLst/>
              <a:gdLst/>
              <a:ahLst/>
              <a:cxnLst/>
              <a:rect l="l" t="t" r="r" b="b"/>
              <a:pathLst>
                <a:path w="14604" h="52704">
                  <a:moveTo>
                    <a:pt x="14123" y="52630"/>
                  </a:moveTo>
                  <a:lnTo>
                    <a:pt x="12481" y="35166"/>
                  </a:lnTo>
                  <a:lnTo>
                    <a:pt x="10463" y="23862"/>
                  </a:lnTo>
                  <a:lnTo>
                    <a:pt x="6743" y="13784"/>
                  </a:lnTo>
                  <a:lnTo>
                    <a:pt x="0" y="0"/>
                  </a:lnTo>
                </a:path>
              </a:pathLst>
            </a:custGeom>
            <a:ln w="31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8834786" y="12700611"/>
              <a:ext cx="28575" cy="34290"/>
            </a:xfrm>
            <a:custGeom>
              <a:avLst/>
              <a:gdLst/>
              <a:ahLst/>
              <a:cxnLst/>
              <a:rect l="l" t="t" r="r" b="b"/>
              <a:pathLst>
                <a:path w="28575" h="34290">
                  <a:moveTo>
                    <a:pt x="27964" y="34073"/>
                  </a:moveTo>
                  <a:lnTo>
                    <a:pt x="21004" y="20579"/>
                  </a:lnTo>
                  <a:lnTo>
                    <a:pt x="15771" y="12531"/>
                  </a:lnTo>
                  <a:lnTo>
                    <a:pt x="9643" y="6736"/>
                  </a:lnTo>
                  <a:lnTo>
                    <a:pt x="0" y="0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8803855" y="12689940"/>
              <a:ext cx="31115" cy="10795"/>
            </a:xfrm>
            <a:custGeom>
              <a:avLst/>
              <a:gdLst/>
              <a:ahLst/>
              <a:cxnLst/>
              <a:rect l="l" t="t" r="r" b="b"/>
              <a:pathLst>
                <a:path w="31115" h="10795">
                  <a:moveTo>
                    <a:pt x="30930" y="10671"/>
                  </a:moveTo>
                  <a:lnTo>
                    <a:pt x="21240" y="4301"/>
                  </a:lnTo>
                  <a:lnTo>
                    <a:pt x="14788" y="1075"/>
                  </a:lnTo>
                  <a:lnTo>
                    <a:pt x="8675" y="0"/>
                  </a:lnTo>
                  <a:lnTo>
                    <a:pt x="0" y="82"/>
                  </a:lnTo>
                </a:path>
              </a:pathLst>
            </a:custGeom>
            <a:ln w="31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92" name="object 1192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8946982" y="12683043"/>
            <a:ext cx="199219" cy="270674"/>
          </a:xfrm>
          <a:prstGeom prst="rect">
            <a:avLst/>
          </a:prstGeom>
        </p:spPr>
      </p:pic>
      <p:grpSp>
        <p:nvGrpSpPr>
          <p:cNvPr id="1193" name="object 1193"/>
          <p:cNvGrpSpPr/>
          <p:nvPr/>
        </p:nvGrpSpPr>
        <p:grpSpPr>
          <a:xfrm>
            <a:off x="9215633" y="12922860"/>
            <a:ext cx="35560" cy="40005"/>
            <a:chOff x="9215633" y="12922860"/>
            <a:chExt cx="35560" cy="40005"/>
          </a:xfrm>
        </p:grpSpPr>
        <p:sp>
          <p:nvSpPr>
            <p:cNvPr id="1194" name="object 1194"/>
            <p:cNvSpPr/>
            <p:nvPr/>
          </p:nvSpPr>
          <p:spPr>
            <a:xfrm>
              <a:off x="9233089" y="1294520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9233089" y="12940315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0" y="4894"/>
                  </a:moveTo>
                  <a:lnTo>
                    <a:pt x="458" y="2430"/>
                  </a:lnTo>
                  <a:lnTo>
                    <a:pt x="171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6" name="object 1196"/>
          <p:cNvSpPr/>
          <p:nvPr/>
        </p:nvSpPr>
        <p:spPr>
          <a:xfrm>
            <a:off x="794066" y="13117952"/>
            <a:ext cx="4728845" cy="0"/>
          </a:xfrm>
          <a:custGeom>
            <a:avLst/>
            <a:gdLst/>
            <a:ahLst/>
            <a:cxnLst/>
            <a:rect l="l" t="t" r="r" b="b"/>
            <a:pathLst>
              <a:path w="4728845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728845">
                <a:moveTo>
                  <a:pt x="4233" y="0"/>
                </a:moveTo>
                <a:lnTo>
                  <a:pt x="2733145" y="0"/>
                </a:lnTo>
                <a:lnTo>
                  <a:pt x="4134908" y="0"/>
                </a:lnTo>
                <a:lnTo>
                  <a:pt x="4652433" y="0"/>
                </a:lnTo>
                <a:lnTo>
                  <a:pt x="4728633" y="0"/>
                </a:lnTo>
              </a:path>
            </a:pathLst>
          </a:custGeom>
          <a:ln w="27381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7080553" y="13162235"/>
            <a:ext cx="1917700" cy="0"/>
          </a:xfrm>
          <a:custGeom>
            <a:avLst/>
            <a:gdLst/>
            <a:ahLst/>
            <a:cxnLst/>
            <a:rect l="l" t="t" r="r" b="b"/>
            <a:pathLst>
              <a:path w="19177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1917700">
                <a:moveTo>
                  <a:pt x="4233" y="0"/>
                </a:moveTo>
                <a:lnTo>
                  <a:pt x="1108075" y="0"/>
                </a:lnTo>
                <a:lnTo>
                  <a:pt x="1675341" y="0"/>
                </a:lnTo>
                <a:lnTo>
                  <a:pt x="1885420" y="0"/>
                </a:lnTo>
                <a:lnTo>
                  <a:pt x="1917700" y="0"/>
                </a:lnTo>
              </a:path>
            </a:pathLst>
          </a:custGeom>
          <a:ln w="30895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9994" y="581911"/>
            <a:ext cx="198755" cy="595630"/>
            <a:chOff x="1979994" y="581911"/>
            <a:chExt cx="198755" cy="595630"/>
          </a:xfrm>
        </p:grpSpPr>
        <p:sp>
          <p:nvSpPr>
            <p:cNvPr id="3" name="object 3"/>
            <p:cNvSpPr/>
            <p:nvPr/>
          </p:nvSpPr>
          <p:spPr>
            <a:xfrm>
              <a:off x="2026102" y="640743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344"/>
                  </a:moveTo>
                  <a:lnTo>
                    <a:pt x="17806" y="344"/>
                  </a:lnTo>
                </a:path>
              </a:pathLst>
            </a:custGeom>
            <a:ln w="35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24756" y="63874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1345" y="2002"/>
                  </a:moveTo>
                  <a:lnTo>
                    <a:pt x="1001" y="13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2354" y="63742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402" y="1314"/>
                  </a:moveTo>
                  <a:lnTo>
                    <a:pt x="1400" y="0"/>
                  </a:lnTo>
                  <a:lnTo>
                    <a:pt x="0" y="3443"/>
                  </a:lnTo>
                </a:path>
              </a:pathLst>
            </a:custGeom>
            <a:ln w="34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0219" y="64086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4">
                  <a:moveTo>
                    <a:pt x="2135" y="0"/>
                  </a:moveTo>
                  <a:lnTo>
                    <a:pt x="734" y="3443"/>
                  </a:lnTo>
                  <a:lnTo>
                    <a:pt x="0" y="19460"/>
                  </a:lnTo>
                </a:path>
              </a:pathLst>
            </a:custGeom>
            <a:ln w="34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9645" y="660330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5" h="52070">
                  <a:moveTo>
                    <a:pt x="287" y="-17239"/>
                  </a:moveTo>
                  <a:lnTo>
                    <a:pt x="287" y="68723"/>
                  </a:lnTo>
                </a:path>
              </a:pathLst>
            </a:custGeom>
            <a:ln w="35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0030" y="711813"/>
              <a:ext cx="2540" cy="88900"/>
            </a:xfrm>
            <a:custGeom>
              <a:avLst/>
              <a:gdLst/>
              <a:ahLst/>
              <a:cxnLst/>
              <a:rect l="l" t="t" r="r" b="b"/>
              <a:pathLst>
                <a:path w="2539" h="88900">
                  <a:moveTo>
                    <a:pt x="0" y="0"/>
                  </a:moveTo>
                  <a:lnTo>
                    <a:pt x="342" y="21334"/>
                  </a:lnTo>
                  <a:lnTo>
                    <a:pt x="698" y="37671"/>
                  </a:lnTo>
                  <a:lnTo>
                    <a:pt x="1283" y="57315"/>
                  </a:lnTo>
                  <a:lnTo>
                    <a:pt x="2315" y="88569"/>
                  </a:lnTo>
                </a:path>
              </a:pathLst>
            </a:custGeom>
            <a:ln w="33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2345" y="800383"/>
              <a:ext cx="5080" cy="113664"/>
            </a:xfrm>
            <a:custGeom>
              <a:avLst/>
              <a:gdLst/>
              <a:ahLst/>
              <a:cxnLst/>
              <a:rect l="l" t="t" r="r" b="b"/>
              <a:pathLst>
                <a:path w="5080" h="113665">
                  <a:moveTo>
                    <a:pt x="0" y="0"/>
                  </a:moveTo>
                  <a:lnTo>
                    <a:pt x="1067" y="31640"/>
                  </a:lnTo>
                  <a:lnTo>
                    <a:pt x="1901" y="53991"/>
                  </a:lnTo>
                  <a:lnTo>
                    <a:pt x="2932" y="77677"/>
                  </a:lnTo>
                  <a:lnTo>
                    <a:pt x="4590" y="113321"/>
                  </a:lnTo>
                </a:path>
              </a:pathLst>
            </a:custGeom>
            <a:ln w="30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6935" y="913705"/>
              <a:ext cx="6350" cy="113030"/>
            </a:xfrm>
            <a:custGeom>
              <a:avLst/>
              <a:gdLst/>
              <a:ahLst/>
              <a:cxnLst/>
              <a:rect l="l" t="t" r="r" b="b"/>
              <a:pathLst>
                <a:path w="6350" h="113030">
                  <a:moveTo>
                    <a:pt x="0" y="0"/>
                  </a:moveTo>
                  <a:lnTo>
                    <a:pt x="1684" y="35639"/>
                  </a:lnTo>
                  <a:lnTo>
                    <a:pt x="2899" y="59284"/>
                  </a:lnTo>
                  <a:lnTo>
                    <a:pt x="4233" y="81525"/>
                  </a:lnTo>
                  <a:lnTo>
                    <a:pt x="6273" y="112951"/>
                  </a:lnTo>
                </a:path>
              </a:pathLst>
            </a:custGeom>
            <a:ln w="28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3209" y="1026656"/>
              <a:ext cx="6985" cy="88265"/>
            </a:xfrm>
            <a:custGeom>
              <a:avLst/>
              <a:gdLst/>
              <a:ahLst/>
              <a:cxnLst/>
              <a:rect l="l" t="t" r="r" b="b"/>
              <a:pathLst>
                <a:path w="6985" h="88265">
                  <a:moveTo>
                    <a:pt x="0" y="0"/>
                  </a:moveTo>
                  <a:lnTo>
                    <a:pt x="2043" y="31031"/>
                  </a:lnTo>
                  <a:lnTo>
                    <a:pt x="3393" y="50516"/>
                  </a:lnTo>
                  <a:lnTo>
                    <a:pt x="4654" y="66680"/>
                  </a:lnTo>
                  <a:lnTo>
                    <a:pt x="6429" y="87751"/>
                  </a:lnTo>
                </a:path>
              </a:pathLst>
            </a:custGeom>
            <a:ln w="27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39638" y="1114407"/>
              <a:ext cx="5715" cy="48260"/>
            </a:xfrm>
            <a:custGeom>
              <a:avLst/>
              <a:gdLst/>
              <a:ahLst/>
              <a:cxnLst/>
              <a:rect l="l" t="t" r="r" b="b"/>
              <a:pathLst>
                <a:path w="5714" h="48259">
                  <a:moveTo>
                    <a:pt x="0" y="0"/>
                  </a:moveTo>
                  <a:lnTo>
                    <a:pt x="1755" y="20452"/>
                  </a:lnTo>
                  <a:lnTo>
                    <a:pt x="2886" y="32293"/>
                  </a:lnTo>
                  <a:lnTo>
                    <a:pt x="3883" y="40043"/>
                  </a:lnTo>
                  <a:lnTo>
                    <a:pt x="5238" y="48224"/>
                  </a:lnTo>
                </a:path>
              </a:pathLst>
            </a:custGeom>
            <a:ln w="28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14569" y="742506"/>
              <a:ext cx="19050" cy="29209"/>
            </a:xfrm>
            <a:custGeom>
              <a:avLst/>
              <a:gdLst/>
              <a:ahLst/>
              <a:cxnLst/>
              <a:rect l="l" t="t" r="r" b="b"/>
              <a:pathLst>
                <a:path w="19050" h="29209">
                  <a:moveTo>
                    <a:pt x="18631" y="28771"/>
                  </a:moveTo>
                  <a:lnTo>
                    <a:pt x="15937" y="25274"/>
                  </a:lnTo>
                  <a:lnTo>
                    <a:pt x="13242" y="21776"/>
                  </a:lnTo>
                </a:path>
                <a:path w="19050" h="29209">
                  <a:moveTo>
                    <a:pt x="13242" y="21776"/>
                  </a:moveTo>
                  <a:lnTo>
                    <a:pt x="10004" y="17502"/>
                  </a:lnTo>
                  <a:lnTo>
                    <a:pt x="7545" y="13808"/>
                  </a:lnTo>
                  <a:lnTo>
                    <a:pt x="4624" y="86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1282" y="708245"/>
              <a:ext cx="13335" cy="34290"/>
            </a:xfrm>
            <a:custGeom>
              <a:avLst/>
              <a:gdLst/>
              <a:ahLst/>
              <a:cxnLst/>
              <a:rect l="l" t="t" r="r" b="b"/>
              <a:pathLst>
                <a:path w="13335" h="34290">
                  <a:moveTo>
                    <a:pt x="13286" y="34261"/>
                  </a:moveTo>
                  <a:lnTo>
                    <a:pt x="8661" y="25411"/>
                  </a:lnTo>
                  <a:lnTo>
                    <a:pt x="5735" y="18892"/>
                  </a:lnTo>
                  <a:lnTo>
                    <a:pt x="3263" y="11492"/>
                  </a:lnTo>
                  <a:lnTo>
                    <a:pt x="0" y="0"/>
                  </a:lnTo>
                </a:path>
              </a:pathLst>
            </a:custGeom>
            <a:ln w="33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96452" y="669331"/>
              <a:ext cx="5080" cy="39370"/>
            </a:xfrm>
            <a:custGeom>
              <a:avLst/>
              <a:gdLst/>
              <a:ahLst/>
              <a:cxnLst/>
              <a:rect l="l" t="t" r="r" b="b"/>
              <a:pathLst>
                <a:path w="5080" h="39370">
                  <a:moveTo>
                    <a:pt x="4830" y="38913"/>
                  </a:moveTo>
                  <a:lnTo>
                    <a:pt x="1708" y="27349"/>
                  </a:lnTo>
                  <a:lnTo>
                    <a:pt x="229" y="19441"/>
                  </a:lnTo>
                  <a:lnTo>
                    <a:pt x="0" y="11540"/>
                  </a:lnTo>
                  <a:lnTo>
                    <a:pt x="624" y="0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97077" y="634128"/>
              <a:ext cx="11430" cy="35560"/>
            </a:xfrm>
            <a:custGeom>
              <a:avLst/>
              <a:gdLst/>
              <a:ahLst/>
              <a:cxnLst/>
              <a:rect l="l" t="t" r="r" b="b"/>
              <a:pathLst>
                <a:path w="11430" h="35559">
                  <a:moveTo>
                    <a:pt x="0" y="35202"/>
                  </a:moveTo>
                  <a:lnTo>
                    <a:pt x="862" y="23719"/>
                  </a:lnTo>
                  <a:lnTo>
                    <a:pt x="2297" y="16225"/>
                  </a:lnTo>
                  <a:lnTo>
                    <a:pt x="5338" y="9418"/>
                  </a:lnTo>
                  <a:lnTo>
                    <a:pt x="11018" y="0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8095" y="608972"/>
              <a:ext cx="27305" cy="25400"/>
            </a:xfrm>
            <a:custGeom>
              <a:avLst/>
              <a:gdLst/>
              <a:ahLst/>
              <a:cxnLst/>
              <a:rect l="l" t="t" r="r" b="b"/>
              <a:pathLst>
                <a:path w="27305" h="25400">
                  <a:moveTo>
                    <a:pt x="0" y="25156"/>
                  </a:moveTo>
                  <a:lnTo>
                    <a:pt x="5924" y="15894"/>
                  </a:lnTo>
                  <a:lnTo>
                    <a:pt x="10678" y="10186"/>
                  </a:lnTo>
                  <a:lnTo>
                    <a:pt x="16766" y="5674"/>
                  </a:lnTo>
                  <a:lnTo>
                    <a:pt x="26688" y="0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4783" y="598633"/>
              <a:ext cx="38100" cy="10795"/>
            </a:xfrm>
            <a:custGeom>
              <a:avLst/>
              <a:gdLst/>
              <a:ahLst/>
              <a:cxnLst/>
              <a:rect l="l" t="t" r="r" b="b"/>
              <a:pathLst>
                <a:path w="38100" h="10795">
                  <a:moveTo>
                    <a:pt x="0" y="10338"/>
                  </a:moveTo>
                  <a:lnTo>
                    <a:pt x="10092" y="4895"/>
                  </a:lnTo>
                  <a:lnTo>
                    <a:pt x="17371" y="2003"/>
                  </a:lnTo>
                  <a:lnTo>
                    <a:pt x="25361" y="695"/>
                  </a:lnTo>
                  <a:lnTo>
                    <a:pt x="37586" y="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72370" y="598214"/>
              <a:ext cx="40640" cy="8255"/>
            </a:xfrm>
            <a:custGeom>
              <a:avLst/>
              <a:gdLst/>
              <a:ahLst/>
              <a:cxnLst/>
              <a:rect l="l" t="t" r="r" b="b"/>
              <a:pathLst>
                <a:path w="40639" h="8254">
                  <a:moveTo>
                    <a:pt x="0" y="419"/>
                  </a:moveTo>
                  <a:lnTo>
                    <a:pt x="12267" y="0"/>
                  </a:lnTo>
                  <a:lnTo>
                    <a:pt x="20560" y="630"/>
                  </a:lnTo>
                  <a:lnTo>
                    <a:pt x="28660" y="3002"/>
                  </a:lnTo>
                  <a:lnTo>
                    <a:pt x="40351" y="7809"/>
                  </a:lnTo>
                </a:path>
              </a:pathLst>
            </a:custGeom>
            <a:ln w="32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2722" y="606023"/>
              <a:ext cx="33020" cy="24765"/>
            </a:xfrm>
            <a:custGeom>
              <a:avLst/>
              <a:gdLst/>
              <a:ahLst/>
              <a:cxnLst/>
              <a:rect l="l" t="t" r="r" b="b"/>
              <a:pathLst>
                <a:path w="33019" h="24765">
                  <a:moveTo>
                    <a:pt x="0" y="0"/>
                  </a:moveTo>
                  <a:lnTo>
                    <a:pt x="11573" y="5074"/>
                  </a:lnTo>
                  <a:lnTo>
                    <a:pt x="18855" y="9319"/>
                  </a:lnTo>
                  <a:lnTo>
                    <a:pt x="24926" y="15034"/>
                  </a:lnTo>
                  <a:lnTo>
                    <a:pt x="32868" y="24516"/>
                  </a:lnTo>
                </a:path>
              </a:pathLst>
            </a:custGeom>
            <a:ln w="32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5590" y="630539"/>
              <a:ext cx="15875" cy="36830"/>
            </a:xfrm>
            <a:custGeom>
              <a:avLst/>
              <a:gdLst/>
              <a:ahLst/>
              <a:cxnLst/>
              <a:rect l="l" t="t" r="r" b="b"/>
              <a:pathLst>
                <a:path w="15875" h="36829">
                  <a:moveTo>
                    <a:pt x="0" y="0"/>
                  </a:moveTo>
                  <a:lnTo>
                    <a:pt x="7671" y="9671"/>
                  </a:lnTo>
                  <a:lnTo>
                    <a:pt x="11855" y="16713"/>
                  </a:lnTo>
                  <a:lnTo>
                    <a:pt x="14014" y="24560"/>
                  </a:lnTo>
                  <a:lnTo>
                    <a:pt x="15613" y="36650"/>
                  </a:lnTo>
                </a:path>
              </a:pathLst>
            </a:custGeom>
            <a:ln w="32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4529" y="667190"/>
              <a:ext cx="8255" cy="40640"/>
            </a:xfrm>
            <a:custGeom>
              <a:avLst/>
              <a:gdLst/>
              <a:ahLst/>
              <a:cxnLst/>
              <a:rect l="l" t="t" r="r" b="b"/>
              <a:pathLst>
                <a:path w="8255" h="40640">
                  <a:moveTo>
                    <a:pt x="6674" y="0"/>
                  </a:moveTo>
                  <a:lnTo>
                    <a:pt x="7924" y="12147"/>
                  </a:lnTo>
                  <a:lnTo>
                    <a:pt x="7645" y="20402"/>
                  </a:lnTo>
                  <a:lnTo>
                    <a:pt x="5213" y="28551"/>
                  </a:lnTo>
                  <a:lnTo>
                    <a:pt x="0" y="4038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8118" y="707570"/>
              <a:ext cx="26670" cy="34925"/>
            </a:xfrm>
            <a:custGeom>
              <a:avLst/>
              <a:gdLst/>
              <a:ahLst/>
              <a:cxnLst/>
              <a:rect l="l" t="t" r="r" b="b"/>
              <a:pathLst>
                <a:path w="26669" h="34925">
                  <a:moveTo>
                    <a:pt x="26410" y="0"/>
                  </a:moveTo>
                  <a:lnTo>
                    <a:pt x="20888" y="11736"/>
                  </a:lnTo>
                  <a:lnTo>
                    <a:pt x="16297" y="19236"/>
                  </a:lnTo>
                  <a:lnTo>
                    <a:pt x="10159" y="25731"/>
                  </a:lnTo>
                  <a:lnTo>
                    <a:pt x="0" y="34450"/>
                  </a:lnTo>
                </a:path>
              </a:pathLst>
            </a:custGeom>
            <a:ln w="32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1470" y="74202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30" h="22225">
                  <a:moveTo>
                    <a:pt x="36648" y="0"/>
                  </a:moveTo>
                  <a:lnTo>
                    <a:pt x="26328" y="8520"/>
                  </a:lnTo>
                  <a:lnTo>
                    <a:pt x="19071" y="13620"/>
                  </a:lnTo>
                  <a:lnTo>
                    <a:pt x="11440" y="17334"/>
                  </a:lnTo>
                  <a:lnTo>
                    <a:pt x="0" y="21696"/>
                  </a:lnTo>
                </a:path>
              </a:pathLst>
            </a:custGeom>
            <a:ln w="32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56605" y="763717"/>
              <a:ext cx="34925" cy="8255"/>
            </a:xfrm>
            <a:custGeom>
              <a:avLst/>
              <a:gdLst/>
              <a:ahLst/>
              <a:cxnLst/>
              <a:rect l="l" t="t" r="r" b="b"/>
              <a:pathLst>
                <a:path w="34925" h="8254">
                  <a:moveTo>
                    <a:pt x="34865" y="0"/>
                  </a:moveTo>
                  <a:lnTo>
                    <a:pt x="23452" y="4143"/>
                  </a:lnTo>
                  <a:lnTo>
                    <a:pt x="16016" y="6326"/>
                  </a:lnTo>
                  <a:lnTo>
                    <a:pt x="9288" y="7273"/>
                  </a:lnTo>
                  <a:lnTo>
                    <a:pt x="0" y="7706"/>
                  </a:lnTo>
                </a:path>
              </a:pathLst>
            </a:custGeom>
            <a:ln w="322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32571" y="768050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30" h="4445">
                  <a:moveTo>
                    <a:pt x="24033" y="3373"/>
                  </a:moveTo>
                  <a:lnTo>
                    <a:pt x="8489" y="3929"/>
                  </a:lnTo>
                  <a:lnTo>
                    <a:pt x="0" y="0"/>
                  </a:lnTo>
                </a:path>
              </a:pathLst>
            </a:custGeom>
            <a:ln w="32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4082" y="758237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59">
                  <a:moveTo>
                    <a:pt x="8489" y="9813"/>
                  </a:moveTo>
                  <a:lnTo>
                    <a:pt x="0" y="5883"/>
                  </a:lnTo>
                  <a:lnTo>
                    <a:pt x="393" y="0"/>
                  </a:lnTo>
                </a:path>
              </a:pathLst>
            </a:custGeom>
            <a:ln w="33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610" y="633473"/>
            <a:ext cx="225722" cy="49693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904373" y="611930"/>
            <a:ext cx="182880" cy="439420"/>
            <a:chOff x="5904373" y="611930"/>
            <a:chExt cx="182880" cy="439420"/>
          </a:xfrm>
        </p:grpSpPr>
        <p:sp>
          <p:nvSpPr>
            <p:cNvPr id="30" name="object 30"/>
            <p:cNvSpPr/>
            <p:nvPr/>
          </p:nvSpPr>
          <p:spPr>
            <a:xfrm>
              <a:off x="5932233" y="65074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975"/>
                  </a:moveTo>
                  <a:lnTo>
                    <a:pt x="17462" y="97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32233" y="646135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-17462" y="2302"/>
                  </a:moveTo>
                  <a:lnTo>
                    <a:pt x="17691" y="2302"/>
                  </a:lnTo>
                </a:path>
              </a:pathLst>
            </a:custGeom>
            <a:ln w="39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32462" y="643481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09">
                  <a:moveTo>
                    <a:pt x="0" y="2654"/>
                  </a:moveTo>
                  <a:lnTo>
                    <a:pt x="229" y="0"/>
                  </a:lnTo>
                  <a:lnTo>
                    <a:pt x="744" y="3271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33206" y="64675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0"/>
                  </a:moveTo>
                  <a:lnTo>
                    <a:pt x="514" y="3272"/>
                  </a:lnTo>
                  <a:lnTo>
                    <a:pt x="1487" y="18665"/>
                  </a:lnTo>
                </a:path>
              </a:pathLst>
            </a:custGeom>
            <a:ln w="34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34694" y="665418"/>
              <a:ext cx="1905" cy="46990"/>
            </a:xfrm>
            <a:custGeom>
              <a:avLst/>
              <a:gdLst/>
              <a:ahLst/>
              <a:cxnLst/>
              <a:rect l="l" t="t" r="r" b="b"/>
              <a:pathLst>
                <a:path w="1904" h="46990">
                  <a:moveTo>
                    <a:pt x="0" y="0"/>
                  </a:moveTo>
                  <a:lnTo>
                    <a:pt x="575" y="9391"/>
                  </a:lnTo>
                  <a:lnTo>
                    <a:pt x="953" y="17402"/>
                  </a:lnTo>
                  <a:lnTo>
                    <a:pt x="1301" y="28426"/>
                  </a:lnTo>
                  <a:lnTo>
                    <a:pt x="1786" y="46854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36480" y="712272"/>
              <a:ext cx="1270" cy="76835"/>
            </a:xfrm>
            <a:custGeom>
              <a:avLst/>
              <a:gdLst/>
              <a:ahLst/>
              <a:cxnLst/>
              <a:rect l="l" t="t" r="r" b="b"/>
              <a:pathLst>
                <a:path w="1270" h="76834">
                  <a:moveTo>
                    <a:pt x="472" y="-16537"/>
                  </a:moveTo>
                  <a:lnTo>
                    <a:pt x="472" y="93132"/>
                  </a:lnTo>
                </a:path>
              </a:pathLst>
            </a:custGeom>
            <a:ln w="340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37426" y="788868"/>
              <a:ext cx="1270" cy="247650"/>
            </a:xfrm>
            <a:custGeom>
              <a:avLst/>
              <a:gdLst/>
              <a:ahLst/>
              <a:cxnLst/>
              <a:rect l="l" t="t" r="r" b="b"/>
              <a:pathLst>
                <a:path w="1270" h="247650">
                  <a:moveTo>
                    <a:pt x="432" y="-14532"/>
                  </a:moveTo>
                  <a:lnTo>
                    <a:pt x="432" y="261986"/>
                  </a:lnTo>
                </a:path>
              </a:pathLst>
            </a:custGeom>
            <a:ln w="29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373" y="611930"/>
              <a:ext cx="182704" cy="20533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6094" y="640481"/>
            <a:ext cx="376422" cy="32600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822509" y="682684"/>
            <a:ext cx="290195" cy="509270"/>
            <a:chOff x="6822509" y="682684"/>
            <a:chExt cx="290195" cy="509270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2509" y="682684"/>
              <a:ext cx="213212" cy="25162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79684" y="918001"/>
              <a:ext cx="57150" cy="246379"/>
            </a:xfrm>
            <a:custGeom>
              <a:avLst/>
              <a:gdLst/>
              <a:ahLst/>
              <a:cxnLst/>
              <a:rect l="l" t="t" r="r" b="b"/>
              <a:pathLst>
                <a:path w="57150" h="246380">
                  <a:moveTo>
                    <a:pt x="56719" y="0"/>
                  </a:moveTo>
                  <a:lnTo>
                    <a:pt x="25346" y="136226"/>
                  </a:lnTo>
                  <a:lnTo>
                    <a:pt x="8980" y="207252"/>
                  </a:lnTo>
                  <a:lnTo>
                    <a:pt x="2304" y="236133"/>
                  </a:lnTo>
                  <a:lnTo>
                    <a:pt x="0" y="245922"/>
                  </a:lnTo>
                </a:path>
              </a:pathLst>
            </a:custGeom>
            <a:ln w="30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0539" y="996551"/>
              <a:ext cx="251906" cy="195300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1835810" y="1491813"/>
            <a:ext cx="5482590" cy="0"/>
          </a:xfrm>
          <a:custGeom>
            <a:avLst/>
            <a:gdLst/>
            <a:ahLst/>
            <a:cxnLst/>
            <a:rect l="l" t="t" r="r" b="b"/>
            <a:pathLst>
              <a:path w="54825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482590">
                <a:moveTo>
                  <a:pt x="4233" y="0"/>
                </a:moveTo>
                <a:lnTo>
                  <a:pt x="3168782" y="0"/>
                </a:lnTo>
                <a:lnTo>
                  <a:pt x="4794250" y="0"/>
                </a:lnTo>
                <a:lnTo>
                  <a:pt x="5394192" y="0"/>
                </a:lnTo>
                <a:lnTo>
                  <a:pt x="5482166" y="0"/>
                </a:lnTo>
              </a:path>
            </a:pathLst>
          </a:custGeom>
          <a:ln w="24381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3247219" y="405756"/>
            <a:ext cx="29845" cy="3933190"/>
            <a:chOff x="3247219" y="405756"/>
            <a:chExt cx="29845" cy="3933190"/>
          </a:xfrm>
        </p:grpSpPr>
        <p:sp>
          <p:nvSpPr>
            <p:cNvPr id="45" name="object 45"/>
            <p:cNvSpPr/>
            <p:nvPr/>
          </p:nvSpPr>
          <p:spPr>
            <a:xfrm>
              <a:off x="3261828" y="405756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4608" y="2116"/>
                  </a:moveTo>
                  <a:lnTo>
                    <a:pt x="14608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61828" y="409990"/>
              <a:ext cx="0" cy="3928745"/>
            </a:xfrm>
            <a:custGeom>
              <a:avLst/>
              <a:gdLst/>
              <a:ahLst/>
              <a:cxnLst/>
              <a:rect l="l" t="t" r="r" b="b"/>
              <a:pathLst>
                <a:path h="3928745">
                  <a:moveTo>
                    <a:pt x="0" y="0"/>
                  </a:moveTo>
                  <a:lnTo>
                    <a:pt x="0" y="2268802"/>
                  </a:lnTo>
                  <a:lnTo>
                    <a:pt x="0" y="3434291"/>
                  </a:lnTo>
                  <a:lnTo>
                    <a:pt x="0" y="3864768"/>
                  </a:lnTo>
                  <a:lnTo>
                    <a:pt x="0" y="3928533"/>
                  </a:lnTo>
                </a:path>
              </a:pathLst>
            </a:custGeom>
            <a:ln w="29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136914" y="447788"/>
            <a:ext cx="31115" cy="3933190"/>
            <a:chOff x="5136914" y="447788"/>
            <a:chExt cx="31115" cy="3933190"/>
          </a:xfrm>
        </p:grpSpPr>
        <p:sp>
          <p:nvSpPr>
            <p:cNvPr id="48" name="object 48"/>
            <p:cNvSpPr/>
            <p:nvPr/>
          </p:nvSpPr>
          <p:spPr>
            <a:xfrm>
              <a:off x="5152426" y="447788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5512" y="2116"/>
                  </a:moveTo>
                  <a:lnTo>
                    <a:pt x="15512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52426" y="452022"/>
              <a:ext cx="0" cy="3928745"/>
            </a:xfrm>
            <a:custGeom>
              <a:avLst/>
              <a:gdLst/>
              <a:ahLst/>
              <a:cxnLst/>
              <a:rect l="l" t="t" r="r" b="b"/>
              <a:pathLst>
                <a:path h="3928745">
                  <a:moveTo>
                    <a:pt x="0" y="0"/>
                  </a:moveTo>
                  <a:lnTo>
                    <a:pt x="0" y="2268801"/>
                  </a:lnTo>
                  <a:lnTo>
                    <a:pt x="0" y="3434290"/>
                  </a:lnTo>
                  <a:lnTo>
                    <a:pt x="0" y="3864767"/>
                  </a:lnTo>
                  <a:lnTo>
                    <a:pt x="0" y="3928532"/>
                  </a:lnTo>
                </a:path>
              </a:pathLst>
            </a:custGeom>
            <a:ln w="310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103035" y="1936115"/>
            <a:ext cx="554990" cy="422275"/>
            <a:chOff x="2103035" y="1936115"/>
            <a:chExt cx="554990" cy="422275"/>
          </a:xfrm>
        </p:grpSpPr>
        <p:sp>
          <p:nvSpPr>
            <p:cNvPr id="51" name="object 51"/>
            <p:cNvSpPr/>
            <p:nvPr/>
          </p:nvSpPr>
          <p:spPr>
            <a:xfrm>
              <a:off x="2180962" y="206115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95" y="1835"/>
                  </a:moveTo>
                  <a:lnTo>
                    <a:pt x="1547" y="91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57822" y="2047309"/>
              <a:ext cx="23495" cy="13970"/>
            </a:xfrm>
            <a:custGeom>
              <a:avLst/>
              <a:gdLst/>
              <a:ahLst/>
              <a:cxnLst/>
              <a:rect l="l" t="t" r="r" b="b"/>
              <a:pathLst>
                <a:path w="23494" h="13969">
                  <a:moveTo>
                    <a:pt x="23140" y="13844"/>
                  </a:moveTo>
                  <a:lnTo>
                    <a:pt x="14251" y="8479"/>
                  </a:lnTo>
                  <a:lnTo>
                    <a:pt x="8878" y="5248"/>
                  </a:lnTo>
                  <a:lnTo>
                    <a:pt x="4851" y="2855"/>
                  </a:lnTo>
                  <a:lnTo>
                    <a:pt x="0" y="0"/>
                  </a:lnTo>
                </a:path>
              </a:pathLst>
            </a:custGeom>
            <a:ln w="3449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26985" y="2030811"/>
              <a:ext cx="31115" cy="16510"/>
            </a:xfrm>
            <a:custGeom>
              <a:avLst/>
              <a:gdLst/>
              <a:ahLst/>
              <a:cxnLst/>
              <a:rect l="l" t="t" r="r" b="b"/>
              <a:pathLst>
                <a:path w="31114" h="16510">
                  <a:moveTo>
                    <a:pt x="30836" y="16497"/>
                  </a:moveTo>
                  <a:lnTo>
                    <a:pt x="16616" y="8652"/>
                  </a:lnTo>
                  <a:lnTo>
                    <a:pt x="8664" y="4318"/>
                  </a:lnTo>
                  <a:lnTo>
                    <a:pt x="4089" y="1949"/>
                  </a:lnTo>
                  <a:lnTo>
                    <a:pt x="0" y="0"/>
                  </a:lnTo>
                </a:path>
              </a:pathLst>
            </a:custGeom>
            <a:ln w="3381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20322" y="2026363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4">
                  <a:moveTo>
                    <a:pt x="6662" y="4447"/>
                  </a:moveTo>
                  <a:lnTo>
                    <a:pt x="249" y="1439"/>
                  </a:lnTo>
                  <a:lnTo>
                    <a:pt x="0" y="0"/>
                  </a:lnTo>
                </a:path>
              </a:pathLst>
            </a:custGeom>
            <a:ln w="3380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20073" y="2022954"/>
              <a:ext cx="13970" cy="3810"/>
            </a:xfrm>
            <a:custGeom>
              <a:avLst/>
              <a:gdLst/>
              <a:ahLst/>
              <a:cxnLst/>
              <a:rect l="l" t="t" r="r" b="b"/>
              <a:pathLst>
                <a:path w="13969" h="3810">
                  <a:moveTo>
                    <a:pt x="249" y="3409"/>
                  </a:moveTo>
                  <a:lnTo>
                    <a:pt x="0" y="1970"/>
                  </a:lnTo>
                  <a:lnTo>
                    <a:pt x="13536" y="0"/>
                  </a:lnTo>
                </a:path>
              </a:pathLst>
            </a:custGeom>
            <a:ln w="3407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33610" y="2016224"/>
              <a:ext cx="45720" cy="6985"/>
            </a:xfrm>
            <a:custGeom>
              <a:avLst/>
              <a:gdLst/>
              <a:ahLst/>
              <a:cxnLst/>
              <a:rect l="l" t="t" r="r" b="b"/>
              <a:pathLst>
                <a:path w="45719" h="6985">
                  <a:moveTo>
                    <a:pt x="0" y="6729"/>
                  </a:moveTo>
                  <a:lnTo>
                    <a:pt x="8324" y="5514"/>
                  </a:lnTo>
                  <a:lnTo>
                    <a:pt x="15831" y="4408"/>
                  </a:lnTo>
                  <a:lnTo>
                    <a:pt x="26778" y="2780"/>
                  </a:lnTo>
                  <a:lnTo>
                    <a:pt x="45426" y="0"/>
                  </a:lnTo>
                </a:path>
              </a:pathLst>
            </a:custGeom>
            <a:ln w="3474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79036" y="1986972"/>
              <a:ext cx="182880" cy="29845"/>
            </a:xfrm>
            <a:custGeom>
              <a:avLst/>
              <a:gdLst/>
              <a:ahLst/>
              <a:cxnLst/>
              <a:rect l="l" t="t" r="r" b="b"/>
              <a:pathLst>
                <a:path w="182880" h="29844">
                  <a:moveTo>
                    <a:pt x="0" y="29252"/>
                  </a:moveTo>
                  <a:lnTo>
                    <a:pt x="74734" y="17195"/>
                  </a:lnTo>
                  <a:lnTo>
                    <a:pt x="118671" y="10129"/>
                  </a:lnTo>
                  <a:lnTo>
                    <a:pt x="148933" y="5311"/>
                  </a:lnTo>
                  <a:lnTo>
                    <a:pt x="182645" y="0"/>
                  </a:lnTo>
                </a:path>
              </a:pathLst>
            </a:custGeom>
            <a:ln w="3105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61682" y="1971047"/>
              <a:ext cx="105410" cy="16510"/>
            </a:xfrm>
            <a:custGeom>
              <a:avLst/>
              <a:gdLst/>
              <a:ahLst/>
              <a:cxnLst/>
              <a:rect l="l" t="t" r="r" b="b"/>
              <a:pathLst>
                <a:path w="105410" h="16510">
                  <a:moveTo>
                    <a:pt x="0" y="15925"/>
                  </a:moveTo>
                  <a:lnTo>
                    <a:pt x="32500" y="10821"/>
                  </a:lnTo>
                  <a:lnTo>
                    <a:pt x="54283" y="7461"/>
                  </a:lnTo>
                  <a:lnTo>
                    <a:pt x="75206" y="4351"/>
                  </a:lnTo>
                  <a:lnTo>
                    <a:pt x="105124" y="0"/>
                  </a:lnTo>
                </a:path>
              </a:pathLst>
            </a:custGeom>
            <a:ln w="2909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66806" y="1959305"/>
              <a:ext cx="87630" cy="12065"/>
            </a:xfrm>
            <a:custGeom>
              <a:avLst/>
              <a:gdLst/>
              <a:ahLst/>
              <a:cxnLst/>
              <a:rect l="l" t="t" r="r" b="b"/>
              <a:pathLst>
                <a:path w="87630" h="12064">
                  <a:moveTo>
                    <a:pt x="0" y="11741"/>
                  </a:moveTo>
                  <a:lnTo>
                    <a:pt x="29643" y="7454"/>
                  </a:lnTo>
                  <a:lnTo>
                    <a:pt x="48647" y="4802"/>
                  </a:lnTo>
                  <a:lnTo>
                    <a:pt x="65222" y="2684"/>
                  </a:lnTo>
                  <a:lnTo>
                    <a:pt x="87578" y="0"/>
                  </a:lnTo>
                </a:path>
              </a:pathLst>
            </a:custGeom>
            <a:ln w="2826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54385" y="1953338"/>
              <a:ext cx="57785" cy="6350"/>
            </a:xfrm>
            <a:custGeom>
              <a:avLst/>
              <a:gdLst/>
              <a:ahLst/>
              <a:cxnLst/>
              <a:rect l="l" t="t" r="r" b="b"/>
              <a:pathLst>
                <a:path w="57785" h="6350">
                  <a:moveTo>
                    <a:pt x="0" y="5966"/>
                  </a:moveTo>
                  <a:lnTo>
                    <a:pt x="21884" y="3372"/>
                  </a:lnTo>
                  <a:lnTo>
                    <a:pt x="35154" y="1886"/>
                  </a:lnTo>
                  <a:lnTo>
                    <a:pt x="45187" y="948"/>
                  </a:lnTo>
                  <a:lnTo>
                    <a:pt x="57360" y="0"/>
                  </a:lnTo>
                </a:path>
              </a:pathLst>
            </a:custGeom>
            <a:ln w="2882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11746" y="1951818"/>
              <a:ext cx="25400" cy="1905"/>
            </a:xfrm>
            <a:custGeom>
              <a:avLst/>
              <a:gdLst/>
              <a:ahLst/>
              <a:cxnLst/>
              <a:rect l="l" t="t" r="r" b="b"/>
              <a:pathLst>
                <a:path w="25400" h="1905">
                  <a:moveTo>
                    <a:pt x="0" y="1520"/>
                  </a:moveTo>
                  <a:lnTo>
                    <a:pt x="20048" y="0"/>
                  </a:lnTo>
                  <a:lnTo>
                    <a:pt x="24933" y="552"/>
                  </a:lnTo>
                </a:path>
              </a:pathLst>
            </a:custGeom>
            <a:ln w="3041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36619" y="1952371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61" y="0"/>
                  </a:moveTo>
                  <a:lnTo>
                    <a:pt x="4946" y="552"/>
                  </a:lnTo>
                  <a:lnTo>
                    <a:pt x="0" y="2077"/>
                  </a:lnTo>
                </a:path>
              </a:pathLst>
            </a:custGeom>
            <a:ln w="3251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02723" y="1954448"/>
              <a:ext cx="34290" cy="6985"/>
            </a:xfrm>
            <a:custGeom>
              <a:avLst/>
              <a:gdLst/>
              <a:ahLst/>
              <a:cxnLst/>
              <a:rect l="l" t="t" r="r" b="b"/>
              <a:pathLst>
                <a:path w="34289" h="6985">
                  <a:moveTo>
                    <a:pt x="33895" y="0"/>
                  </a:moveTo>
                  <a:lnTo>
                    <a:pt x="20118" y="2751"/>
                  </a:lnTo>
                  <a:lnTo>
                    <a:pt x="11995" y="4350"/>
                  </a:lnTo>
                  <a:lnTo>
                    <a:pt x="6348" y="5410"/>
                  </a:lnTo>
                  <a:lnTo>
                    <a:pt x="0" y="6543"/>
                  </a:lnTo>
                </a:path>
              </a:pathLst>
            </a:custGeom>
            <a:ln w="3430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33663" y="2003605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13081" y="3090"/>
                  </a:moveTo>
                  <a:lnTo>
                    <a:pt x="11419" y="2632"/>
                  </a:lnTo>
                  <a:lnTo>
                    <a:pt x="9756" y="2173"/>
                  </a:lnTo>
                </a:path>
                <a:path w="13335" h="3175">
                  <a:moveTo>
                    <a:pt x="9756" y="2173"/>
                  </a:moveTo>
                  <a:lnTo>
                    <a:pt x="6431" y="125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20713" y="2002349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69">
                  <a:moveTo>
                    <a:pt x="12950" y="1256"/>
                  </a:moveTo>
                  <a:lnTo>
                    <a:pt x="6518" y="0"/>
                  </a:lnTo>
                  <a:lnTo>
                    <a:pt x="0" y="1234"/>
                  </a:lnTo>
                </a:path>
              </a:pathLst>
            </a:custGeom>
            <a:ln w="3451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09620" y="2003583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30" h="10160">
                  <a:moveTo>
                    <a:pt x="11093" y="0"/>
                  </a:moveTo>
                  <a:lnTo>
                    <a:pt x="4574" y="1234"/>
                  </a:lnTo>
                  <a:lnTo>
                    <a:pt x="0" y="9653"/>
                  </a:lnTo>
                </a:path>
              </a:pathLst>
            </a:custGeom>
            <a:ln w="3413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03625" y="2013237"/>
              <a:ext cx="6350" cy="29845"/>
            </a:xfrm>
            <a:custGeom>
              <a:avLst/>
              <a:gdLst/>
              <a:ahLst/>
              <a:cxnLst/>
              <a:rect l="l" t="t" r="r" b="b"/>
              <a:pathLst>
                <a:path w="6350" h="29844">
                  <a:moveTo>
                    <a:pt x="5994" y="0"/>
                  </a:moveTo>
                  <a:lnTo>
                    <a:pt x="3327" y="5196"/>
                  </a:lnTo>
                  <a:lnTo>
                    <a:pt x="1814" y="9996"/>
                  </a:lnTo>
                  <a:lnTo>
                    <a:pt x="892" y="17162"/>
                  </a:lnTo>
                  <a:lnTo>
                    <a:pt x="0" y="29455"/>
                  </a:lnTo>
                </a:path>
              </a:pathLst>
            </a:custGeom>
            <a:ln w="341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02605" y="2042693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4">
                  <a:moveTo>
                    <a:pt x="1019" y="0"/>
                  </a:moveTo>
                  <a:lnTo>
                    <a:pt x="226" y="12709"/>
                  </a:lnTo>
                  <a:lnTo>
                    <a:pt x="0" y="22791"/>
                  </a:lnTo>
                  <a:lnTo>
                    <a:pt x="373" y="35505"/>
                  </a:lnTo>
                  <a:lnTo>
                    <a:pt x="1380" y="56114"/>
                  </a:lnTo>
                </a:path>
              </a:pathLst>
            </a:custGeom>
            <a:ln w="337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03986" y="2098807"/>
              <a:ext cx="5715" cy="75565"/>
            </a:xfrm>
            <a:custGeom>
              <a:avLst/>
              <a:gdLst/>
              <a:ahLst/>
              <a:cxnLst/>
              <a:rect l="l" t="t" r="r" b="b"/>
              <a:pathLst>
                <a:path w="5714" h="75564">
                  <a:moveTo>
                    <a:pt x="0" y="0"/>
                  </a:moveTo>
                  <a:lnTo>
                    <a:pt x="1090" y="20907"/>
                  </a:lnTo>
                  <a:lnTo>
                    <a:pt x="2047" y="35721"/>
                  </a:lnTo>
                  <a:lnTo>
                    <a:pt x="3405" y="51499"/>
                  </a:lnTo>
                  <a:lnTo>
                    <a:pt x="5696" y="75303"/>
                  </a:lnTo>
                </a:path>
              </a:pathLst>
            </a:custGeom>
            <a:ln w="3239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09683" y="2174110"/>
              <a:ext cx="9525" cy="76200"/>
            </a:xfrm>
            <a:custGeom>
              <a:avLst/>
              <a:gdLst/>
              <a:ahLst/>
              <a:cxnLst/>
              <a:rect l="l" t="t" r="r" b="b"/>
              <a:pathLst>
                <a:path w="9525" h="76200">
                  <a:moveTo>
                    <a:pt x="0" y="0"/>
                  </a:moveTo>
                  <a:lnTo>
                    <a:pt x="2345" y="23812"/>
                  </a:lnTo>
                  <a:lnTo>
                    <a:pt x="4084" y="39658"/>
                  </a:lnTo>
                  <a:lnTo>
                    <a:pt x="6076" y="54654"/>
                  </a:lnTo>
                  <a:lnTo>
                    <a:pt x="9182" y="75919"/>
                  </a:lnTo>
                </a:path>
              </a:pathLst>
            </a:custGeom>
            <a:ln w="3071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418866" y="2250030"/>
              <a:ext cx="10795" cy="59690"/>
            </a:xfrm>
            <a:custGeom>
              <a:avLst/>
              <a:gdLst/>
              <a:ahLst/>
              <a:cxnLst/>
              <a:rect l="l" t="t" r="r" b="b"/>
              <a:pathLst>
                <a:path w="10794" h="59689">
                  <a:moveTo>
                    <a:pt x="0" y="0"/>
                  </a:moveTo>
                  <a:lnTo>
                    <a:pt x="3125" y="21009"/>
                  </a:lnTo>
                  <a:lnTo>
                    <a:pt x="5245" y="34221"/>
                  </a:lnTo>
                  <a:lnTo>
                    <a:pt x="7333" y="45221"/>
                  </a:lnTo>
                  <a:lnTo>
                    <a:pt x="10358" y="59597"/>
                  </a:lnTo>
                </a:path>
              </a:pathLst>
            </a:custGeom>
            <a:ln w="300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29224" y="2309627"/>
              <a:ext cx="10160" cy="33020"/>
            </a:xfrm>
            <a:custGeom>
              <a:avLst/>
              <a:gdLst/>
              <a:ahLst/>
              <a:cxnLst/>
              <a:rect l="l" t="t" r="r" b="b"/>
              <a:pathLst>
                <a:path w="10160" h="33019">
                  <a:moveTo>
                    <a:pt x="0" y="0"/>
                  </a:moveTo>
                  <a:lnTo>
                    <a:pt x="3016" y="13960"/>
                  </a:lnTo>
                  <a:lnTo>
                    <a:pt x="5041" y="22049"/>
                  </a:lnTo>
                  <a:lnTo>
                    <a:pt x="6993" y="27359"/>
                  </a:lnTo>
                  <a:lnTo>
                    <a:pt x="9789" y="32982"/>
                  </a:lnTo>
                </a:path>
              </a:pathLst>
            </a:custGeom>
            <a:ln w="3059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157027" y="2717393"/>
            <a:ext cx="517525" cy="287655"/>
            <a:chOff x="2157027" y="2717393"/>
            <a:chExt cx="517525" cy="287655"/>
          </a:xfrm>
        </p:grpSpPr>
        <p:sp>
          <p:nvSpPr>
            <p:cNvPr id="74" name="object 74"/>
            <p:cNvSpPr/>
            <p:nvPr/>
          </p:nvSpPr>
          <p:spPr>
            <a:xfrm>
              <a:off x="2216510" y="2793717"/>
              <a:ext cx="18415" cy="7620"/>
            </a:xfrm>
            <a:custGeom>
              <a:avLst/>
              <a:gdLst/>
              <a:ahLst/>
              <a:cxnLst/>
              <a:rect l="l" t="t" r="r" b="b"/>
              <a:pathLst>
                <a:path w="18414" h="7619">
                  <a:moveTo>
                    <a:pt x="17834" y="7068"/>
                  </a:moveTo>
                  <a:lnTo>
                    <a:pt x="15598" y="5979"/>
                  </a:lnTo>
                  <a:lnTo>
                    <a:pt x="13362" y="4889"/>
                  </a:lnTo>
                </a:path>
                <a:path w="18414" h="7619">
                  <a:moveTo>
                    <a:pt x="13362" y="4889"/>
                  </a:moveTo>
                  <a:lnTo>
                    <a:pt x="8890" y="271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97410" y="2788831"/>
              <a:ext cx="19685" cy="5080"/>
            </a:xfrm>
            <a:custGeom>
              <a:avLst/>
              <a:gdLst/>
              <a:ahLst/>
              <a:cxnLst/>
              <a:rect l="l" t="t" r="r" b="b"/>
              <a:pathLst>
                <a:path w="19685" h="5080">
                  <a:moveTo>
                    <a:pt x="19099" y="4886"/>
                  </a:moveTo>
                  <a:lnTo>
                    <a:pt x="10209" y="2175"/>
                  </a:lnTo>
                  <a:lnTo>
                    <a:pt x="0" y="0"/>
                  </a:lnTo>
                </a:path>
              </a:pathLst>
            </a:custGeom>
            <a:ln w="343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80532" y="2785439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4" h="3810">
                  <a:moveTo>
                    <a:pt x="16877" y="3392"/>
                  </a:moveTo>
                  <a:lnTo>
                    <a:pt x="6668" y="1216"/>
                  </a:lnTo>
                  <a:lnTo>
                    <a:pt x="0" y="0"/>
                  </a:lnTo>
                </a:path>
              </a:pathLst>
            </a:custGeom>
            <a:ln w="338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173864" y="278367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6668" y="1762"/>
                  </a:moveTo>
                  <a:lnTo>
                    <a:pt x="0" y="545"/>
                  </a:lnTo>
                  <a:lnTo>
                    <a:pt x="5457" y="0"/>
                  </a:lnTo>
                </a:path>
              </a:pathLst>
            </a:custGeom>
            <a:ln w="3367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79321" y="2775864"/>
              <a:ext cx="93345" cy="8255"/>
            </a:xfrm>
            <a:custGeom>
              <a:avLst/>
              <a:gdLst/>
              <a:ahLst/>
              <a:cxnLst/>
              <a:rect l="l" t="t" r="r" b="b"/>
              <a:pathLst>
                <a:path w="93344" h="8255">
                  <a:moveTo>
                    <a:pt x="0" y="7811"/>
                  </a:moveTo>
                  <a:lnTo>
                    <a:pt x="30742" y="5434"/>
                  </a:lnTo>
                  <a:lnTo>
                    <a:pt x="50710" y="3828"/>
                  </a:lnTo>
                  <a:lnTo>
                    <a:pt x="68649" y="2261"/>
                  </a:lnTo>
                  <a:lnTo>
                    <a:pt x="93308" y="0"/>
                  </a:lnTo>
                </a:path>
              </a:pathLst>
            </a:custGeom>
            <a:ln w="3426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72630" y="2766676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4" h="9525">
                  <a:moveTo>
                    <a:pt x="0" y="9188"/>
                  </a:moveTo>
                  <a:lnTo>
                    <a:pt x="24676" y="6905"/>
                  </a:lnTo>
                  <a:lnTo>
                    <a:pt x="42739" y="5187"/>
                  </a:lnTo>
                  <a:lnTo>
                    <a:pt x="63042" y="3173"/>
                  </a:lnTo>
                  <a:lnTo>
                    <a:pt x="94437" y="0"/>
                  </a:lnTo>
                </a:path>
              </a:pathLst>
            </a:custGeom>
            <a:ln w="3212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67067" y="2745370"/>
              <a:ext cx="201295" cy="21590"/>
            </a:xfrm>
            <a:custGeom>
              <a:avLst/>
              <a:gdLst/>
              <a:ahLst/>
              <a:cxnLst/>
              <a:rect l="l" t="t" r="r" b="b"/>
              <a:pathLst>
                <a:path w="201294" h="21589">
                  <a:moveTo>
                    <a:pt x="0" y="21305"/>
                  </a:moveTo>
                  <a:lnTo>
                    <a:pt x="92967" y="11594"/>
                  </a:lnTo>
                  <a:lnTo>
                    <a:pt x="144877" y="6138"/>
                  </a:lnTo>
                  <a:lnTo>
                    <a:pt x="174559" y="2939"/>
                  </a:lnTo>
                  <a:lnTo>
                    <a:pt x="200840" y="0"/>
                  </a:lnTo>
                </a:path>
              </a:pathLst>
            </a:custGeom>
            <a:ln w="285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67908" y="2734648"/>
              <a:ext cx="89535" cy="10795"/>
            </a:xfrm>
            <a:custGeom>
              <a:avLst/>
              <a:gdLst/>
              <a:ahLst/>
              <a:cxnLst/>
              <a:rect l="l" t="t" r="r" b="b"/>
              <a:pathLst>
                <a:path w="89535" h="10794">
                  <a:moveTo>
                    <a:pt x="0" y="10721"/>
                  </a:moveTo>
                  <a:lnTo>
                    <a:pt x="49705" y="4953"/>
                  </a:lnTo>
                  <a:lnTo>
                    <a:pt x="75571" y="1913"/>
                  </a:lnTo>
                  <a:lnTo>
                    <a:pt x="85967" y="597"/>
                  </a:lnTo>
                  <a:lnTo>
                    <a:pt x="89260" y="0"/>
                  </a:lnTo>
                </a:path>
              </a:pathLst>
            </a:custGeom>
            <a:ln w="2995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15222" y="2734648"/>
              <a:ext cx="42545" cy="7620"/>
            </a:xfrm>
            <a:custGeom>
              <a:avLst/>
              <a:gdLst/>
              <a:ahLst/>
              <a:cxnLst/>
              <a:rect l="l" t="t" r="r" b="b"/>
              <a:pathLst>
                <a:path w="42544" h="7619">
                  <a:moveTo>
                    <a:pt x="41946" y="0"/>
                  </a:moveTo>
                  <a:lnTo>
                    <a:pt x="28913" y="2329"/>
                  </a:lnTo>
                  <a:lnTo>
                    <a:pt x="20199" y="3898"/>
                  </a:lnTo>
                  <a:lnTo>
                    <a:pt x="11872" y="5422"/>
                  </a:lnTo>
                  <a:lnTo>
                    <a:pt x="0" y="7615"/>
                  </a:lnTo>
                </a:path>
              </a:pathLst>
            </a:custGeom>
            <a:ln w="345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437955" y="2769263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790" y="0"/>
                  </a:moveTo>
                  <a:lnTo>
                    <a:pt x="7930" y="0"/>
                  </a:lnTo>
                  <a:lnTo>
                    <a:pt x="7071" y="0"/>
                  </a:lnTo>
                </a:path>
                <a:path w="8889">
                  <a:moveTo>
                    <a:pt x="7071" y="0"/>
                  </a:moveTo>
                  <a:lnTo>
                    <a:pt x="535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426088" y="2769263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5">
                  <a:moveTo>
                    <a:pt x="11866" y="0"/>
                  </a:moveTo>
                  <a:lnTo>
                    <a:pt x="6515" y="0"/>
                  </a:lnTo>
                  <a:lnTo>
                    <a:pt x="0" y="1489"/>
                  </a:lnTo>
                </a:path>
              </a:pathLst>
            </a:custGeom>
            <a:ln w="3471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414177" y="2770753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4" h="8889">
                  <a:moveTo>
                    <a:pt x="11910" y="0"/>
                  </a:moveTo>
                  <a:lnTo>
                    <a:pt x="5394" y="1491"/>
                  </a:lnTo>
                  <a:lnTo>
                    <a:pt x="0" y="8735"/>
                  </a:lnTo>
                </a:path>
              </a:pathLst>
            </a:custGeom>
            <a:ln w="3428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406111" y="2779489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5" h="25400">
                  <a:moveTo>
                    <a:pt x="8065" y="0"/>
                  </a:moveTo>
                  <a:lnTo>
                    <a:pt x="4905" y="4464"/>
                  </a:lnTo>
                  <a:lnTo>
                    <a:pt x="3011" y="8552"/>
                  </a:lnTo>
                  <a:lnTo>
                    <a:pt x="1628" y="14603"/>
                  </a:lnTo>
                  <a:lnTo>
                    <a:pt x="0" y="24956"/>
                  </a:lnTo>
                </a:path>
              </a:pathLst>
            </a:custGeom>
            <a:ln w="3412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403767" y="2804445"/>
              <a:ext cx="2540" cy="47625"/>
            </a:xfrm>
            <a:custGeom>
              <a:avLst/>
              <a:gdLst/>
              <a:ahLst/>
              <a:cxnLst/>
              <a:rect l="l" t="t" r="r" b="b"/>
              <a:pathLst>
                <a:path w="2539" h="47625">
                  <a:moveTo>
                    <a:pt x="2344" y="0"/>
                  </a:moveTo>
                  <a:lnTo>
                    <a:pt x="810" y="10703"/>
                  </a:lnTo>
                  <a:lnTo>
                    <a:pt x="91" y="19204"/>
                  </a:lnTo>
                  <a:lnTo>
                    <a:pt x="0" y="29941"/>
                  </a:lnTo>
                  <a:lnTo>
                    <a:pt x="348" y="47353"/>
                  </a:lnTo>
                </a:path>
              </a:pathLst>
            </a:custGeom>
            <a:ln w="3384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04115" y="2851799"/>
              <a:ext cx="3810" cy="66040"/>
            </a:xfrm>
            <a:custGeom>
              <a:avLst/>
              <a:gdLst/>
              <a:ahLst/>
              <a:cxnLst/>
              <a:rect l="l" t="t" r="r" b="b"/>
              <a:pathLst>
                <a:path w="3810" h="66039">
                  <a:moveTo>
                    <a:pt x="0" y="0"/>
                  </a:moveTo>
                  <a:lnTo>
                    <a:pt x="433" y="17703"/>
                  </a:lnTo>
                  <a:lnTo>
                    <a:pt x="936" y="30474"/>
                  </a:lnTo>
                  <a:lnTo>
                    <a:pt x="1832" y="44497"/>
                  </a:lnTo>
                  <a:lnTo>
                    <a:pt x="3442" y="65955"/>
                  </a:lnTo>
                </a:path>
              </a:pathLst>
            </a:custGeom>
            <a:ln w="327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07558" y="2917755"/>
              <a:ext cx="7620" cy="71755"/>
            </a:xfrm>
            <a:custGeom>
              <a:avLst/>
              <a:gdLst/>
              <a:ahLst/>
              <a:cxnLst/>
              <a:rect l="l" t="t" r="r" b="b"/>
              <a:pathLst>
                <a:path w="7619" h="71755">
                  <a:moveTo>
                    <a:pt x="0" y="0"/>
                  </a:moveTo>
                  <a:lnTo>
                    <a:pt x="1673" y="21545"/>
                  </a:lnTo>
                  <a:lnTo>
                    <a:pt x="3006" y="36177"/>
                  </a:lnTo>
                  <a:lnTo>
                    <a:pt x="4698" y="50599"/>
                  </a:lnTo>
                  <a:lnTo>
                    <a:pt x="7446" y="71515"/>
                  </a:lnTo>
                </a:path>
              </a:pathLst>
            </a:custGeom>
            <a:ln w="3136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" name="object 9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9579" y="3398709"/>
            <a:ext cx="383318" cy="400331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74174" y="4020223"/>
            <a:ext cx="315340" cy="36616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3357" y="1887627"/>
            <a:ext cx="486120" cy="26194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99077" y="2574128"/>
            <a:ext cx="360174" cy="31752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57760" y="3303597"/>
            <a:ext cx="450435" cy="30858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48992" y="4138041"/>
            <a:ext cx="384904" cy="353024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6053145" y="1771453"/>
            <a:ext cx="512445" cy="402590"/>
            <a:chOff x="6053145" y="1771453"/>
            <a:chExt cx="512445" cy="402590"/>
          </a:xfrm>
        </p:grpSpPr>
        <p:sp>
          <p:nvSpPr>
            <p:cNvPr id="97" name="object 97"/>
            <p:cNvSpPr/>
            <p:nvPr/>
          </p:nvSpPr>
          <p:spPr>
            <a:xfrm>
              <a:off x="6073020" y="1857837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20" h="14605">
                  <a:moveTo>
                    <a:pt x="7068" y="14509"/>
                  </a:moveTo>
                  <a:lnTo>
                    <a:pt x="5979" y="12273"/>
                  </a:lnTo>
                  <a:lnTo>
                    <a:pt x="4890" y="10037"/>
                  </a:lnTo>
                </a:path>
                <a:path w="7620" h="14605">
                  <a:moveTo>
                    <a:pt x="4890" y="10037"/>
                  </a:moveTo>
                  <a:lnTo>
                    <a:pt x="2711" y="556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070309" y="1847805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20" h="10160">
                  <a:moveTo>
                    <a:pt x="2711" y="10031"/>
                  </a:moveTo>
                  <a:lnTo>
                    <a:pt x="0" y="4465"/>
                  </a:lnTo>
                  <a:lnTo>
                    <a:pt x="7456" y="0"/>
                  </a:lnTo>
                </a:path>
              </a:pathLst>
            </a:custGeom>
            <a:ln w="343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077765" y="1839925"/>
              <a:ext cx="34290" cy="8255"/>
            </a:xfrm>
            <a:custGeom>
              <a:avLst/>
              <a:gdLst/>
              <a:ahLst/>
              <a:cxnLst/>
              <a:rect l="l" t="t" r="r" b="b"/>
              <a:pathLst>
                <a:path w="34289" h="8255">
                  <a:moveTo>
                    <a:pt x="0" y="7880"/>
                  </a:moveTo>
                  <a:lnTo>
                    <a:pt x="4724" y="5245"/>
                  </a:lnTo>
                  <a:lnTo>
                    <a:pt x="9833" y="3545"/>
                  </a:lnTo>
                  <a:lnTo>
                    <a:pt x="18510" y="2043"/>
                  </a:lnTo>
                  <a:lnTo>
                    <a:pt x="33935" y="0"/>
                  </a:lnTo>
                </a:path>
              </a:pathLst>
            </a:custGeom>
            <a:ln w="3418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11700" y="1833114"/>
              <a:ext cx="72390" cy="6985"/>
            </a:xfrm>
            <a:custGeom>
              <a:avLst/>
              <a:gdLst/>
              <a:ahLst/>
              <a:cxnLst/>
              <a:rect l="l" t="t" r="r" b="b"/>
              <a:pathLst>
                <a:path w="72389" h="6985">
                  <a:moveTo>
                    <a:pt x="0" y="6811"/>
                  </a:moveTo>
                  <a:lnTo>
                    <a:pt x="16020" y="4784"/>
                  </a:lnTo>
                  <a:lnTo>
                    <a:pt x="28868" y="3399"/>
                  </a:lnTo>
                  <a:lnTo>
                    <a:pt x="45299" y="2017"/>
                  </a:lnTo>
                  <a:lnTo>
                    <a:pt x="72071" y="0"/>
                  </a:lnTo>
                </a:path>
              </a:pathLst>
            </a:custGeom>
            <a:ln w="3388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3772" y="1825416"/>
              <a:ext cx="101600" cy="8255"/>
            </a:xfrm>
            <a:custGeom>
              <a:avLst/>
              <a:gdLst/>
              <a:ahLst/>
              <a:cxnLst/>
              <a:rect l="l" t="t" r="r" b="b"/>
              <a:pathLst>
                <a:path w="101600" h="8255">
                  <a:moveTo>
                    <a:pt x="0" y="7697"/>
                  </a:moveTo>
                  <a:lnTo>
                    <a:pt x="27231" y="5666"/>
                  </a:lnTo>
                  <a:lnTo>
                    <a:pt x="46884" y="4187"/>
                  </a:lnTo>
                  <a:lnTo>
                    <a:pt x="68476" y="2538"/>
                  </a:lnTo>
                  <a:lnTo>
                    <a:pt x="101524" y="0"/>
                  </a:lnTo>
                </a:path>
              </a:pathLst>
            </a:custGeom>
            <a:ln w="3172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85296" y="1815914"/>
              <a:ext cx="109220" cy="9525"/>
            </a:xfrm>
            <a:custGeom>
              <a:avLst/>
              <a:gdLst/>
              <a:ahLst/>
              <a:cxnLst/>
              <a:rect l="l" t="t" r="r" b="b"/>
              <a:pathLst>
                <a:path w="109220" h="9525">
                  <a:moveTo>
                    <a:pt x="0" y="9502"/>
                  </a:moveTo>
                  <a:lnTo>
                    <a:pt x="33161" y="6935"/>
                  </a:lnTo>
                  <a:lnTo>
                    <a:pt x="55539" y="5089"/>
                  </a:lnTo>
                  <a:lnTo>
                    <a:pt x="77328" y="3075"/>
                  </a:lnTo>
                  <a:lnTo>
                    <a:pt x="108718" y="0"/>
                  </a:lnTo>
                </a:path>
              </a:pathLst>
            </a:custGeom>
            <a:ln w="2943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394015" y="1805685"/>
              <a:ext cx="89535" cy="10795"/>
            </a:xfrm>
            <a:custGeom>
              <a:avLst/>
              <a:gdLst/>
              <a:ahLst/>
              <a:cxnLst/>
              <a:rect l="l" t="t" r="r" b="b"/>
              <a:pathLst>
                <a:path w="89535" h="10794">
                  <a:moveTo>
                    <a:pt x="0" y="10228"/>
                  </a:moveTo>
                  <a:lnTo>
                    <a:pt x="31089" y="7142"/>
                  </a:lnTo>
                  <a:lnTo>
                    <a:pt x="50768" y="5048"/>
                  </a:lnTo>
                  <a:lnTo>
                    <a:pt x="67420" y="2987"/>
                  </a:lnTo>
                  <a:lnTo>
                    <a:pt x="89431" y="0"/>
                  </a:lnTo>
                </a:path>
              </a:pathLst>
            </a:custGeom>
            <a:ln w="2819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83447" y="1796462"/>
              <a:ext cx="52069" cy="9525"/>
            </a:xfrm>
            <a:custGeom>
              <a:avLst/>
              <a:gdLst/>
              <a:ahLst/>
              <a:cxnLst/>
              <a:rect l="l" t="t" r="r" b="b"/>
              <a:pathLst>
                <a:path w="52070" h="9525">
                  <a:moveTo>
                    <a:pt x="0" y="9222"/>
                  </a:moveTo>
                  <a:lnTo>
                    <a:pt x="21419" y="6251"/>
                  </a:lnTo>
                  <a:lnTo>
                    <a:pt x="33935" y="4300"/>
                  </a:lnTo>
                  <a:lnTo>
                    <a:pt x="42387" y="2504"/>
                  </a:lnTo>
                  <a:lnTo>
                    <a:pt x="51612" y="0"/>
                  </a:lnTo>
                </a:path>
              </a:pathLst>
            </a:custGeom>
            <a:ln w="2856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535059" y="1789923"/>
              <a:ext cx="15240" cy="6985"/>
            </a:xfrm>
            <a:custGeom>
              <a:avLst/>
              <a:gdLst/>
              <a:ahLst/>
              <a:cxnLst/>
              <a:rect l="l" t="t" r="r" b="b"/>
              <a:pathLst>
                <a:path w="15240" h="6985">
                  <a:moveTo>
                    <a:pt x="0" y="6539"/>
                  </a:moveTo>
                  <a:lnTo>
                    <a:pt x="14965" y="2342"/>
                  </a:lnTo>
                  <a:lnTo>
                    <a:pt x="7587" y="0"/>
                  </a:lnTo>
                </a:path>
              </a:pathLst>
            </a:custGeom>
            <a:ln w="3048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12579" y="1787983"/>
              <a:ext cx="30480" cy="2540"/>
            </a:xfrm>
            <a:custGeom>
              <a:avLst/>
              <a:gdLst/>
              <a:ahLst/>
              <a:cxnLst/>
              <a:rect l="l" t="t" r="r" b="b"/>
              <a:pathLst>
                <a:path w="30479" h="2539">
                  <a:moveTo>
                    <a:pt x="30067" y="1939"/>
                  </a:moveTo>
                  <a:lnTo>
                    <a:pt x="25446" y="599"/>
                  </a:lnTo>
                  <a:lnTo>
                    <a:pt x="20774" y="0"/>
                  </a:lnTo>
                  <a:lnTo>
                    <a:pt x="13232" y="5"/>
                  </a:lnTo>
                  <a:lnTo>
                    <a:pt x="0" y="479"/>
                  </a:lnTo>
                </a:path>
              </a:pathLst>
            </a:custGeom>
            <a:ln w="3305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34134" y="1851331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-17462" y="114"/>
                  </a:moveTo>
                  <a:lnTo>
                    <a:pt x="20099" y="114"/>
                  </a:lnTo>
                </a:path>
              </a:pathLst>
            </a:custGeom>
            <a:ln w="3515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26151" y="1851559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4" h="2539">
                  <a:moveTo>
                    <a:pt x="7983" y="0"/>
                  </a:moveTo>
                  <a:lnTo>
                    <a:pt x="5345" y="229"/>
                  </a:lnTo>
                  <a:lnTo>
                    <a:pt x="0" y="2464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15144" y="1854024"/>
              <a:ext cx="11430" cy="8255"/>
            </a:xfrm>
            <a:custGeom>
              <a:avLst/>
              <a:gdLst/>
              <a:ahLst/>
              <a:cxnLst/>
              <a:rect l="l" t="t" r="r" b="b"/>
              <a:pathLst>
                <a:path w="11429" h="8255">
                  <a:moveTo>
                    <a:pt x="11006" y="0"/>
                  </a:moveTo>
                  <a:lnTo>
                    <a:pt x="5660" y="2233"/>
                  </a:lnTo>
                  <a:lnTo>
                    <a:pt x="0" y="8100"/>
                  </a:lnTo>
                </a:path>
              </a:pathLst>
            </a:custGeom>
            <a:ln w="3460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06296" y="1862125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89" h="19050">
                  <a:moveTo>
                    <a:pt x="8848" y="0"/>
                  </a:moveTo>
                  <a:lnTo>
                    <a:pt x="3187" y="5865"/>
                  </a:lnTo>
                  <a:lnTo>
                    <a:pt x="0" y="18471"/>
                  </a:lnTo>
                </a:path>
              </a:pathLst>
            </a:custGeom>
            <a:ln w="3422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03428" y="1880596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2868" y="0"/>
                  </a:moveTo>
                  <a:lnTo>
                    <a:pt x="1035" y="7634"/>
                  </a:lnTo>
                  <a:lnTo>
                    <a:pt x="159" y="13806"/>
                  </a:lnTo>
                  <a:lnTo>
                    <a:pt x="0" y="21778"/>
                  </a:lnTo>
                  <a:lnTo>
                    <a:pt x="319" y="34814"/>
                  </a:lnTo>
                </a:path>
              </a:pathLst>
            </a:custGeom>
            <a:ln w="3394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303747" y="1915411"/>
              <a:ext cx="4445" cy="52705"/>
            </a:xfrm>
            <a:custGeom>
              <a:avLst/>
              <a:gdLst/>
              <a:ahLst/>
              <a:cxnLst/>
              <a:rect l="l" t="t" r="r" b="b"/>
              <a:pathLst>
                <a:path w="4445" h="52705">
                  <a:moveTo>
                    <a:pt x="0" y="0"/>
                  </a:moveTo>
                  <a:lnTo>
                    <a:pt x="426" y="13308"/>
                  </a:lnTo>
                  <a:lnTo>
                    <a:pt x="1019" y="23181"/>
                  </a:lnTo>
                  <a:lnTo>
                    <a:pt x="2186" y="34514"/>
                  </a:lnTo>
                  <a:lnTo>
                    <a:pt x="4331" y="52201"/>
                  </a:lnTo>
                </a:path>
              </a:pathLst>
            </a:custGeom>
            <a:ln w="3336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308078" y="1967613"/>
              <a:ext cx="8890" cy="62230"/>
            </a:xfrm>
            <a:custGeom>
              <a:avLst/>
              <a:gdLst/>
              <a:ahLst/>
              <a:cxnLst/>
              <a:rect l="l" t="t" r="r" b="b"/>
              <a:pathLst>
                <a:path w="8889" h="62230">
                  <a:moveTo>
                    <a:pt x="0" y="0"/>
                  </a:moveTo>
                  <a:lnTo>
                    <a:pt x="2216" y="17837"/>
                  </a:lnTo>
                  <a:lnTo>
                    <a:pt x="3877" y="30227"/>
                  </a:lnTo>
                  <a:lnTo>
                    <a:pt x="5813" y="42970"/>
                  </a:lnTo>
                  <a:lnTo>
                    <a:pt x="8856" y="61865"/>
                  </a:lnTo>
                </a:path>
              </a:pathLst>
            </a:custGeom>
            <a:ln w="3225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316935" y="2029479"/>
              <a:ext cx="22225" cy="128905"/>
            </a:xfrm>
            <a:custGeom>
              <a:avLst/>
              <a:gdLst/>
              <a:ahLst/>
              <a:cxnLst/>
              <a:rect l="l" t="t" r="r" b="b"/>
              <a:pathLst>
                <a:path w="22225" h="128905">
                  <a:moveTo>
                    <a:pt x="0" y="0"/>
                  </a:moveTo>
                  <a:lnTo>
                    <a:pt x="12044" y="70373"/>
                  </a:lnTo>
                  <a:lnTo>
                    <a:pt x="18333" y="107242"/>
                  </a:lnTo>
                  <a:lnTo>
                    <a:pt x="20913" y="122676"/>
                  </a:lnTo>
                  <a:lnTo>
                    <a:pt x="21832" y="128745"/>
                  </a:lnTo>
                </a:path>
              </a:pathLst>
            </a:custGeom>
            <a:ln w="3162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" name="object 1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16998" y="2603029"/>
            <a:ext cx="401147" cy="35278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71983" y="3385192"/>
            <a:ext cx="480379" cy="412489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6073704" y="4157678"/>
            <a:ext cx="610235" cy="356870"/>
            <a:chOff x="6073704" y="4157678"/>
            <a:chExt cx="610235" cy="356870"/>
          </a:xfrm>
        </p:grpSpPr>
        <p:sp>
          <p:nvSpPr>
            <p:cNvPr id="118" name="object 118"/>
            <p:cNvSpPr/>
            <p:nvPr/>
          </p:nvSpPr>
          <p:spPr>
            <a:xfrm>
              <a:off x="6167401" y="4247402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2752" y="458"/>
                  </a:moveTo>
                  <a:lnTo>
                    <a:pt x="1375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05655" y="4239881"/>
              <a:ext cx="62230" cy="7620"/>
            </a:xfrm>
            <a:custGeom>
              <a:avLst/>
              <a:gdLst/>
              <a:ahLst/>
              <a:cxnLst/>
              <a:rect l="l" t="t" r="r" b="b"/>
              <a:pathLst>
                <a:path w="62229" h="7620">
                  <a:moveTo>
                    <a:pt x="61745" y="7521"/>
                  </a:moveTo>
                  <a:lnTo>
                    <a:pt x="32976" y="4024"/>
                  </a:lnTo>
                  <a:lnTo>
                    <a:pt x="16954" y="2075"/>
                  </a:lnTo>
                  <a:lnTo>
                    <a:pt x="7891" y="969"/>
                  </a:lnTo>
                  <a:lnTo>
                    <a:pt x="0" y="0"/>
                  </a:lnTo>
                </a:path>
              </a:pathLst>
            </a:custGeom>
            <a:ln w="3379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091881" y="4237379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39">
                  <a:moveTo>
                    <a:pt x="13773" y="2501"/>
                  </a:moveTo>
                  <a:lnTo>
                    <a:pt x="1459" y="987"/>
                  </a:lnTo>
                  <a:lnTo>
                    <a:pt x="0" y="0"/>
                  </a:lnTo>
                </a:path>
              </a:pathLst>
            </a:custGeom>
            <a:ln w="3323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090422" y="4235193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4" h="2539">
                  <a:moveTo>
                    <a:pt x="1458" y="2186"/>
                  </a:moveTo>
                  <a:lnTo>
                    <a:pt x="0" y="1199"/>
                  </a:lnTo>
                  <a:lnTo>
                    <a:pt x="18258" y="0"/>
                  </a:lnTo>
                </a:path>
              </a:pathLst>
            </a:custGeom>
            <a:ln w="3343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08681" y="4230523"/>
              <a:ext cx="62230" cy="5080"/>
            </a:xfrm>
            <a:custGeom>
              <a:avLst/>
              <a:gdLst/>
              <a:ahLst/>
              <a:cxnLst/>
              <a:rect l="l" t="t" r="r" b="b"/>
              <a:pathLst>
                <a:path w="62229" h="5079">
                  <a:moveTo>
                    <a:pt x="0" y="4670"/>
                  </a:moveTo>
                  <a:lnTo>
                    <a:pt x="11236" y="3922"/>
                  </a:lnTo>
                  <a:lnTo>
                    <a:pt x="21425" y="3187"/>
                  </a:lnTo>
                  <a:lnTo>
                    <a:pt x="36362" y="2025"/>
                  </a:lnTo>
                  <a:lnTo>
                    <a:pt x="61848" y="0"/>
                  </a:lnTo>
                </a:path>
              </a:pathLst>
            </a:custGeom>
            <a:ln w="3471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70530" y="4220753"/>
              <a:ext cx="108585" cy="10160"/>
            </a:xfrm>
            <a:custGeom>
              <a:avLst/>
              <a:gdLst/>
              <a:ahLst/>
              <a:cxnLst/>
              <a:rect l="l" t="t" r="r" b="b"/>
              <a:pathLst>
                <a:path w="108585" h="10160">
                  <a:moveTo>
                    <a:pt x="0" y="9769"/>
                  </a:moveTo>
                  <a:lnTo>
                    <a:pt x="26208" y="7664"/>
                  </a:lnTo>
                  <a:lnTo>
                    <a:pt x="46204" y="5944"/>
                  </a:lnTo>
                  <a:lnTo>
                    <a:pt x="70120" y="3695"/>
                  </a:lnTo>
                  <a:lnTo>
                    <a:pt x="108090" y="0"/>
                  </a:lnTo>
                </a:path>
              </a:pathLst>
            </a:custGeom>
            <a:ln w="3272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278620" y="4193790"/>
              <a:ext cx="262890" cy="27305"/>
            </a:xfrm>
            <a:custGeom>
              <a:avLst/>
              <a:gdLst/>
              <a:ahLst/>
              <a:cxnLst/>
              <a:rect l="l" t="t" r="r" b="b"/>
              <a:pathLst>
                <a:path w="262890" h="27304">
                  <a:moveTo>
                    <a:pt x="0" y="26962"/>
                  </a:moveTo>
                  <a:lnTo>
                    <a:pt x="119960" y="14910"/>
                  </a:lnTo>
                  <a:lnTo>
                    <a:pt x="187272" y="8084"/>
                  </a:lnTo>
                  <a:lnTo>
                    <a:pt x="226527" y="3956"/>
                  </a:lnTo>
                  <a:lnTo>
                    <a:pt x="262318" y="0"/>
                  </a:lnTo>
                </a:path>
              </a:pathLst>
            </a:custGeom>
            <a:ln w="2714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540938" y="4183177"/>
              <a:ext cx="87630" cy="10795"/>
            </a:xfrm>
            <a:custGeom>
              <a:avLst/>
              <a:gdLst/>
              <a:ahLst/>
              <a:cxnLst/>
              <a:rect l="l" t="t" r="r" b="b"/>
              <a:pathLst>
                <a:path w="87629" h="10795">
                  <a:moveTo>
                    <a:pt x="0" y="10613"/>
                  </a:moveTo>
                  <a:lnTo>
                    <a:pt x="33057" y="6911"/>
                  </a:lnTo>
                  <a:lnTo>
                    <a:pt x="53183" y="4571"/>
                  </a:lnTo>
                  <a:lnTo>
                    <a:pt x="68575" y="2599"/>
                  </a:lnTo>
                  <a:lnTo>
                    <a:pt x="87430" y="0"/>
                  </a:lnTo>
                </a:path>
              </a:pathLst>
            </a:custGeom>
            <a:ln w="2639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628369" y="4176693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59" h="6985">
                  <a:moveTo>
                    <a:pt x="0" y="6483"/>
                  </a:moveTo>
                  <a:lnTo>
                    <a:pt x="18042" y="3948"/>
                  </a:lnTo>
                  <a:lnTo>
                    <a:pt x="27752" y="2427"/>
                  </a:lnTo>
                  <a:lnTo>
                    <a:pt x="32452" y="1314"/>
                  </a:lnTo>
                  <a:lnTo>
                    <a:pt x="35469" y="0"/>
                  </a:lnTo>
                </a:path>
              </a:pathLst>
            </a:custGeom>
            <a:ln w="2812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652668" y="4174537"/>
              <a:ext cx="15875" cy="2540"/>
            </a:xfrm>
            <a:custGeom>
              <a:avLst/>
              <a:gdLst/>
              <a:ahLst/>
              <a:cxnLst/>
              <a:rect l="l" t="t" r="r" b="b"/>
              <a:pathLst>
                <a:path w="15875" h="2539">
                  <a:moveTo>
                    <a:pt x="11170" y="2156"/>
                  </a:moveTo>
                  <a:lnTo>
                    <a:pt x="15549" y="0"/>
                  </a:lnTo>
                  <a:lnTo>
                    <a:pt x="0" y="155"/>
                  </a:lnTo>
                </a:path>
              </a:pathLst>
            </a:custGeom>
            <a:ln w="3093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614097" y="4174692"/>
              <a:ext cx="38735" cy="1905"/>
            </a:xfrm>
            <a:custGeom>
              <a:avLst/>
              <a:gdLst/>
              <a:ahLst/>
              <a:cxnLst/>
              <a:rect l="l" t="t" r="r" b="b"/>
              <a:pathLst>
                <a:path w="38734" h="1904">
                  <a:moveTo>
                    <a:pt x="38570" y="0"/>
                  </a:moveTo>
                  <a:lnTo>
                    <a:pt x="29220" y="108"/>
                  </a:lnTo>
                  <a:lnTo>
                    <a:pt x="22086" y="293"/>
                  </a:lnTo>
                  <a:lnTo>
                    <a:pt x="13551" y="685"/>
                  </a:lnTo>
                  <a:lnTo>
                    <a:pt x="0" y="1418"/>
                  </a:lnTo>
                </a:path>
              </a:pathLst>
            </a:custGeom>
            <a:ln w="3402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383711" y="423100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375041" y="4224969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8670" y="6036"/>
                  </a:moveTo>
                  <a:lnTo>
                    <a:pt x="3572" y="1854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368560" y="4223114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6480" y="1854"/>
                  </a:moveTo>
                  <a:lnTo>
                    <a:pt x="2908" y="0"/>
                  </a:lnTo>
                  <a:lnTo>
                    <a:pt x="0" y="3907"/>
                  </a:lnTo>
                </a:path>
              </a:pathLst>
            </a:custGeom>
            <a:ln w="3455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365030" y="4227021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3530" y="0"/>
                  </a:moveTo>
                  <a:lnTo>
                    <a:pt x="622" y="3907"/>
                  </a:lnTo>
                  <a:lnTo>
                    <a:pt x="0" y="19651"/>
                  </a:lnTo>
                </a:path>
              </a:pathLst>
            </a:custGeom>
            <a:ln w="3444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364645" y="4246673"/>
              <a:ext cx="1270" cy="45085"/>
            </a:xfrm>
            <a:custGeom>
              <a:avLst/>
              <a:gdLst/>
              <a:ahLst/>
              <a:cxnLst/>
              <a:rect l="l" t="t" r="r" b="b"/>
              <a:pathLst>
                <a:path w="1270" h="45085">
                  <a:moveTo>
                    <a:pt x="522" y="-17170"/>
                  </a:moveTo>
                  <a:lnTo>
                    <a:pt x="522" y="61939"/>
                  </a:lnTo>
                </a:path>
              </a:pathLst>
            </a:custGeom>
            <a:ln w="3538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365690" y="4291442"/>
              <a:ext cx="3810" cy="66675"/>
            </a:xfrm>
            <a:custGeom>
              <a:avLst/>
              <a:gdLst/>
              <a:ahLst/>
              <a:cxnLst/>
              <a:rect l="l" t="t" r="r" b="b"/>
              <a:pathLst>
                <a:path w="3810" h="66675">
                  <a:moveTo>
                    <a:pt x="0" y="0"/>
                  </a:moveTo>
                  <a:lnTo>
                    <a:pt x="775" y="17363"/>
                  </a:lnTo>
                  <a:lnTo>
                    <a:pt x="1393" y="30062"/>
                  </a:lnTo>
                  <a:lnTo>
                    <a:pt x="2178" y="44317"/>
                  </a:lnTo>
                  <a:lnTo>
                    <a:pt x="3452" y="66347"/>
                  </a:lnTo>
                </a:path>
              </a:pathLst>
            </a:custGeom>
            <a:ln w="3303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69143" y="4357790"/>
              <a:ext cx="5080" cy="75565"/>
            </a:xfrm>
            <a:custGeom>
              <a:avLst/>
              <a:gdLst/>
              <a:ahLst/>
              <a:cxnLst/>
              <a:rect l="l" t="t" r="r" b="b"/>
              <a:pathLst>
                <a:path w="5079" h="75564">
                  <a:moveTo>
                    <a:pt x="0" y="0"/>
                  </a:moveTo>
                  <a:lnTo>
                    <a:pt x="1292" y="22166"/>
                  </a:lnTo>
                  <a:lnTo>
                    <a:pt x="2204" y="37370"/>
                  </a:lnTo>
                  <a:lnTo>
                    <a:pt x="3169" y="52646"/>
                  </a:lnTo>
                  <a:lnTo>
                    <a:pt x="4620" y="75027"/>
                  </a:lnTo>
                </a:path>
              </a:pathLst>
            </a:custGeom>
            <a:ln w="3143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373763" y="4432818"/>
              <a:ext cx="5080" cy="66675"/>
            </a:xfrm>
            <a:custGeom>
              <a:avLst/>
              <a:gdLst/>
              <a:ahLst/>
              <a:cxnLst/>
              <a:rect l="l" t="t" r="r" b="b"/>
              <a:pathLst>
                <a:path w="5079" h="66675">
                  <a:moveTo>
                    <a:pt x="0" y="0"/>
                  </a:moveTo>
                  <a:lnTo>
                    <a:pt x="1457" y="22241"/>
                  </a:lnTo>
                  <a:lnTo>
                    <a:pt x="2463" y="36536"/>
                  </a:lnTo>
                  <a:lnTo>
                    <a:pt x="3487" y="49075"/>
                  </a:lnTo>
                  <a:lnTo>
                    <a:pt x="4998" y="66051"/>
                  </a:lnTo>
                </a:path>
              </a:pathLst>
            </a:custGeom>
            <a:ln w="3043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7" name="object 1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6166" y="5136292"/>
            <a:ext cx="331948" cy="303819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5017" y="5283548"/>
            <a:ext cx="143951" cy="18540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57900" y="5171159"/>
            <a:ext cx="219716" cy="32131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48011" y="5268606"/>
            <a:ext cx="271399" cy="229603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2410187" y="5313529"/>
            <a:ext cx="40005" cy="46990"/>
            <a:chOff x="2410187" y="5313529"/>
            <a:chExt cx="40005" cy="46990"/>
          </a:xfrm>
        </p:grpSpPr>
        <p:sp>
          <p:nvSpPr>
            <p:cNvPr id="142" name="object 142"/>
            <p:cNvSpPr/>
            <p:nvPr/>
          </p:nvSpPr>
          <p:spPr>
            <a:xfrm>
              <a:off x="2432256" y="534258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429767" y="5335255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489" y="7325"/>
                  </a:moveTo>
                  <a:lnTo>
                    <a:pt x="1001" y="2914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427522" y="5330864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39" h="4445">
                  <a:moveTo>
                    <a:pt x="2244" y="4391"/>
                  </a:moveTo>
                  <a:lnTo>
                    <a:pt x="1243" y="1476"/>
                  </a:lnTo>
                  <a:lnTo>
                    <a:pt x="0" y="0"/>
                  </a:lnTo>
                </a:path>
              </a:pathLst>
            </a:custGeom>
            <a:ln w="3466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2422645" y="5406231"/>
            <a:ext cx="53340" cy="39370"/>
            <a:chOff x="2422645" y="5406231"/>
            <a:chExt cx="53340" cy="39370"/>
          </a:xfrm>
        </p:grpSpPr>
        <p:sp>
          <p:nvSpPr>
            <p:cNvPr id="146" name="object 146"/>
            <p:cNvSpPr/>
            <p:nvPr/>
          </p:nvSpPr>
          <p:spPr>
            <a:xfrm>
              <a:off x="2458004" y="542323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54105" y="5423693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3898" y="0"/>
                  </a:moveTo>
                  <a:lnTo>
                    <a:pt x="3898" y="458"/>
                  </a:lnTo>
                  <a:lnTo>
                    <a:pt x="0" y="1488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40080" y="5425182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5" h="2539">
                  <a:moveTo>
                    <a:pt x="14024" y="0"/>
                  </a:moveTo>
                  <a:lnTo>
                    <a:pt x="10126" y="1029"/>
                  </a:lnTo>
                  <a:lnTo>
                    <a:pt x="0" y="2516"/>
                  </a:lnTo>
                </a:path>
              </a:pathLst>
            </a:custGeom>
            <a:ln w="3486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1177258" y="5603793"/>
            <a:ext cx="1773555" cy="90170"/>
            <a:chOff x="1177258" y="5603793"/>
            <a:chExt cx="1773555" cy="90170"/>
          </a:xfrm>
        </p:grpSpPr>
        <p:sp>
          <p:nvSpPr>
            <p:cNvPr id="150" name="object 150"/>
            <p:cNvSpPr/>
            <p:nvPr/>
          </p:nvSpPr>
          <p:spPr>
            <a:xfrm>
              <a:off x="1265486" y="567317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09">
                  <a:moveTo>
                    <a:pt x="3669" y="0"/>
                  </a:moveTo>
                  <a:lnTo>
                    <a:pt x="1834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222945" y="5673171"/>
              <a:ext cx="42545" cy="1270"/>
            </a:xfrm>
            <a:custGeom>
              <a:avLst/>
              <a:gdLst/>
              <a:ahLst/>
              <a:cxnLst/>
              <a:rect l="l" t="t" r="r" b="b"/>
              <a:pathLst>
                <a:path w="42544" h="1270">
                  <a:moveTo>
                    <a:pt x="42540" y="0"/>
                  </a:moveTo>
                  <a:lnTo>
                    <a:pt x="26548" y="276"/>
                  </a:lnTo>
                  <a:lnTo>
                    <a:pt x="16786" y="493"/>
                  </a:lnTo>
                  <a:lnTo>
                    <a:pt x="9266" y="764"/>
                  </a:lnTo>
                  <a:lnTo>
                    <a:pt x="0" y="1202"/>
                  </a:lnTo>
                </a:path>
              </a:pathLst>
            </a:custGeom>
            <a:ln w="3448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200728" y="5674373"/>
              <a:ext cx="22225" cy="1905"/>
            </a:xfrm>
            <a:custGeom>
              <a:avLst/>
              <a:gdLst/>
              <a:ahLst/>
              <a:cxnLst/>
              <a:rect l="l" t="t" r="r" b="b"/>
              <a:pathLst>
                <a:path w="22225" h="1904">
                  <a:moveTo>
                    <a:pt x="22217" y="0"/>
                  </a:moveTo>
                  <a:lnTo>
                    <a:pt x="6926" y="744"/>
                  </a:lnTo>
                  <a:lnTo>
                    <a:pt x="0" y="1543"/>
                  </a:lnTo>
                </a:path>
              </a:pathLst>
            </a:custGeom>
            <a:ln w="335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93802" y="5675917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09" h="1270">
                  <a:moveTo>
                    <a:pt x="6926" y="0"/>
                  </a:moveTo>
                  <a:lnTo>
                    <a:pt x="0" y="799"/>
                  </a:lnTo>
                  <a:lnTo>
                    <a:pt x="15958" y="583"/>
                  </a:lnTo>
                </a:path>
              </a:pathLst>
            </a:custGeom>
            <a:ln w="3308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209761" y="5672708"/>
              <a:ext cx="81915" cy="3810"/>
            </a:xfrm>
            <a:custGeom>
              <a:avLst/>
              <a:gdLst/>
              <a:ahLst/>
              <a:cxnLst/>
              <a:rect l="l" t="t" r="r" b="b"/>
              <a:pathLst>
                <a:path w="81915" h="3810">
                  <a:moveTo>
                    <a:pt x="0" y="3792"/>
                  </a:moveTo>
                  <a:lnTo>
                    <a:pt x="10248" y="3611"/>
                  </a:lnTo>
                  <a:lnTo>
                    <a:pt x="22139" y="3156"/>
                  </a:lnTo>
                  <a:lnTo>
                    <a:pt x="43303" y="2071"/>
                  </a:lnTo>
                  <a:lnTo>
                    <a:pt x="81366" y="0"/>
                  </a:lnTo>
                </a:path>
              </a:pathLst>
            </a:custGeom>
            <a:ln w="3408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291127" y="5647858"/>
              <a:ext cx="448309" cy="25400"/>
            </a:xfrm>
            <a:custGeom>
              <a:avLst/>
              <a:gdLst/>
              <a:ahLst/>
              <a:cxnLst/>
              <a:rect l="l" t="t" r="r" b="b"/>
              <a:pathLst>
                <a:path w="448310" h="25400">
                  <a:moveTo>
                    <a:pt x="0" y="24849"/>
                  </a:moveTo>
                  <a:lnTo>
                    <a:pt x="172445" y="14868"/>
                  </a:lnTo>
                  <a:lnTo>
                    <a:pt x="276610" y="8952"/>
                  </a:lnTo>
                  <a:lnTo>
                    <a:pt x="354509" y="4773"/>
                  </a:lnTo>
                  <a:lnTo>
                    <a:pt x="448157" y="0"/>
                  </a:lnTo>
                </a:path>
              </a:pathLst>
            </a:custGeom>
            <a:ln w="2970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39284" y="5633379"/>
              <a:ext cx="325755" cy="14604"/>
            </a:xfrm>
            <a:custGeom>
              <a:avLst/>
              <a:gdLst/>
              <a:ahLst/>
              <a:cxnLst/>
              <a:rect l="l" t="t" r="r" b="b"/>
              <a:pathLst>
                <a:path w="325755" h="14604">
                  <a:moveTo>
                    <a:pt x="0" y="14478"/>
                  </a:moveTo>
                  <a:lnTo>
                    <a:pt x="91731" y="9867"/>
                  </a:lnTo>
                  <a:lnTo>
                    <a:pt x="156213" y="6821"/>
                  </a:lnTo>
                  <a:lnTo>
                    <a:pt x="223960" y="3985"/>
                  </a:lnTo>
                  <a:lnTo>
                    <a:pt x="325487" y="0"/>
                  </a:lnTo>
                </a:path>
              </a:pathLst>
            </a:custGeom>
            <a:ln w="2673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064772" y="5622208"/>
              <a:ext cx="329565" cy="11430"/>
            </a:xfrm>
            <a:custGeom>
              <a:avLst/>
              <a:gdLst/>
              <a:ahLst/>
              <a:cxnLst/>
              <a:rect l="l" t="t" r="r" b="b"/>
              <a:pathLst>
                <a:path w="329564" h="11429">
                  <a:moveTo>
                    <a:pt x="0" y="11170"/>
                  </a:moveTo>
                  <a:lnTo>
                    <a:pt x="101582" y="7237"/>
                  </a:lnTo>
                  <a:lnTo>
                    <a:pt x="169724" y="4762"/>
                  </a:lnTo>
                  <a:lnTo>
                    <a:pt x="235279" y="2699"/>
                  </a:lnTo>
                  <a:lnTo>
                    <a:pt x="329099" y="0"/>
                  </a:lnTo>
                </a:path>
              </a:pathLst>
            </a:custGeom>
            <a:ln w="2406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393871" y="5615813"/>
              <a:ext cx="274955" cy="6985"/>
            </a:xfrm>
            <a:custGeom>
              <a:avLst/>
              <a:gdLst/>
              <a:ahLst/>
              <a:cxnLst/>
              <a:rect l="l" t="t" r="r" b="b"/>
              <a:pathLst>
                <a:path w="274955" h="6985">
                  <a:moveTo>
                    <a:pt x="0" y="6395"/>
                  </a:moveTo>
                  <a:lnTo>
                    <a:pt x="92971" y="3772"/>
                  </a:lnTo>
                  <a:lnTo>
                    <a:pt x="152585" y="2231"/>
                  </a:lnTo>
                  <a:lnTo>
                    <a:pt x="204604" y="1173"/>
                  </a:lnTo>
                  <a:lnTo>
                    <a:pt x="274789" y="0"/>
                  </a:lnTo>
                </a:path>
              </a:pathLst>
            </a:custGeom>
            <a:ln w="2165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668660" y="5614069"/>
              <a:ext cx="181610" cy="1905"/>
            </a:xfrm>
            <a:custGeom>
              <a:avLst/>
              <a:gdLst/>
              <a:ahLst/>
              <a:cxnLst/>
              <a:rect l="l" t="t" r="r" b="b"/>
              <a:pathLst>
                <a:path w="181610" h="1904">
                  <a:moveTo>
                    <a:pt x="-9745" y="871"/>
                  </a:moveTo>
                  <a:lnTo>
                    <a:pt x="190767" y="871"/>
                  </a:lnTo>
                </a:path>
              </a:pathLst>
            </a:custGeom>
            <a:ln w="2123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49682" y="5614226"/>
              <a:ext cx="79375" cy="2540"/>
            </a:xfrm>
            <a:custGeom>
              <a:avLst/>
              <a:gdLst/>
              <a:ahLst/>
              <a:cxnLst/>
              <a:rect l="l" t="t" r="r" b="b"/>
              <a:pathLst>
                <a:path w="79375" h="2539">
                  <a:moveTo>
                    <a:pt x="0" y="0"/>
                  </a:moveTo>
                  <a:lnTo>
                    <a:pt x="37165" y="212"/>
                  </a:lnTo>
                  <a:lnTo>
                    <a:pt x="57766" y="492"/>
                  </a:lnTo>
                  <a:lnTo>
                    <a:pt x="69193" y="1026"/>
                  </a:lnTo>
                  <a:lnTo>
                    <a:pt x="78838" y="2002"/>
                  </a:lnTo>
                </a:path>
              </a:pathLst>
            </a:custGeom>
            <a:ln w="2086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920876" y="5616228"/>
              <a:ext cx="18415" cy="4445"/>
            </a:xfrm>
            <a:custGeom>
              <a:avLst/>
              <a:gdLst/>
              <a:ahLst/>
              <a:cxnLst/>
              <a:rect l="l" t="t" r="r" b="b"/>
              <a:pathLst>
                <a:path w="18414" h="4445">
                  <a:moveTo>
                    <a:pt x="7643" y="0"/>
                  </a:moveTo>
                  <a:lnTo>
                    <a:pt x="15937" y="1009"/>
                  </a:lnTo>
                  <a:lnTo>
                    <a:pt x="17905" y="1780"/>
                  </a:lnTo>
                  <a:lnTo>
                    <a:pt x="12831" y="2702"/>
                  </a:lnTo>
                  <a:lnTo>
                    <a:pt x="0" y="4166"/>
                  </a:lnTo>
                </a:path>
              </a:pathLst>
            </a:custGeom>
            <a:ln w="2295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2" name="object 1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43427" y="6104015"/>
            <a:ext cx="184483" cy="470028"/>
          </a:xfrm>
          <a:prstGeom prst="rect">
            <a:avLst/>
          </a:prstGeom>
        </p:spPr>
      </p:pic>
      <p:grpSp>
        <p:nvGrpSpPr>
          <p:cNvPr id="163" name="object 163"/>
          <p:cNvGrpSpPr/>
          <p:nvPr/>
        </p:nvGrpSpPr>
        <p:grpSpPr>
          <a:xfrm>
            <a:off x="2585992" y="6131940"/>
            <a:ext cx="633730" cy="252729"/>
            <a:chOff x="2585992" y="6131940"/>
            <a:chExt cx="633730" cy="252729"/>
          </a:xfrm>
        </p:grpSpPr>
        <p:sp>
          <p:nvSpPr>
            <p:cNvPr id="164" name="object 164"/>
            <p:cNvSpPr/>
            <p:nvPr/>
          </p:nvSpPr>
          <p:spPr>
            <a:xfrm>
              <a:off x="2641958" y="623412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5">
                  <a:moveTo>
                    <a:pt x="2178" y="458"/>
                  </a:moveTo>
                  <a:lnTo>
                    <a:pt x="1089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619846" y="6226404"/>
              <a:ext cx="22225" cy="8255"/>
            </a:xfrm>
            <a:custGeom>
              <a:avLst/>
              <a:gdLst/>
              <a:ahLst/>
              <a:cxnLst/>
              <a:rect l="l" t="t" r="r" b="b"/>
              <a:pathLst>
                <a:path w="22225" h="8254">
                  <a:moveTo>
                    <a:pt x="22112" y="7725"/>
                  </a:moveTo>
                  <a:lnTo>
                    <a:pt x="7401" y="2914"/>
                  </a:lnTo>
                  <a:lnTo>
                    <a:pt x="0" y="0"/>
                  </a:lnTo>
                </a:path>
              </a:pathLst>
            </a:custGeom>
            <a:ln w="3465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607711" y="6221058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2134" y="5345"/>
                  </a:moveTo>
                  <a:lnTo>
                    <a:pt x="4733" y="2430"/>
                  </a:lnTo>
                  <a:lnTo>
                    <a:pt x="0" y="0"/>
                  </a:lnTo>
                </a:path>
              </a:pathLst>
            </a:custGeom>
            <a:ln w="3412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602978" y="621812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733" y="2933"/>
                  </a:moveTo>
                  <a:lnTo>
                    <a:pt x="0" y="503"/>
                  </a:lnTo>
                  <a:lnTo>
                    <a:pt x="3570" y="0"/>
                  </a:lnTo>
                </a:path>
              </a:pathLst>
            </a:custGeom>
            <a:ln w="3397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606548" y="6217621"/>
              <a:ext cx="21590" cy="1905"/>
            </a:xfrm>
            <a:custGeom>
              <a:avLst/>
              <a:gdLst/>
              <a:ahLst/>
              <a:cxnLst/>
              <a:rect l="l" t="t" r="r" b="b"/>
              <a:pathLst>
                <a:path w="21589" h="1904">
                  <a:moveTo>
                    <a:pt x="0" y="503"/>
                  </a:moveTo>
                  <a:lnTo>
                    <a:pt x="3570" y="0"/>
                  </a:lnTo>
                  <a:lnTo>
                    <a:pt x="21280" y="1626"/>
                  </a:lnTo>
                </a:path>
              </a:pathLst>
            </a:custGeom>
            <a:ln w="3428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627828" y="6219248"/>
              <a:ext cx="51435" cy="5080"/>
            </a:xfrm>
            <a:custGeom>
              <a:avLst/>
              <a:gdLst/>
              <a:ahLst/>
              <a:cxnLst/>
              <a:rect l="l" t="t" r="r" b="b"/>
              <a:pathLst>
                <a:path w="51435" h="5079">
                  <a:moveTo>
                    <a:pt x="0" y="0"/>
                  </a:moveTo>
                  <a:lnTo>
                    <a:pt x="10758" y="993"/>
                  </a:lnTo>
                  <a:lnTo>
                    <a:pt x="19654" y="1840"/>
                  </a:lnTo>
                  <a:lnTo>
                    <a:pt x="31465" y="3008"/>
                  </a:lnTo>
                  <a:lnTo>
                    <a:pt x="50972" y="4960"/>
                  </a:lnTo>
                </a:path>
              </a:pathLst>
            </a:custGeom>
            <a:ln w="3449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678801" y="6224209"/>
              <a:ext cx="80645" cy="6985"/>
            </a:xfrm>
            <a:custGeom>
              <a:avLst/>
              <a:gdLst/>
              <a:ahLst/>
              <a:cxnLst/>
              <a:rect l="l" t="t" r="r" b="b"/>
              <a:pathLst>
                <a:path w="80644" h="6985">
                  <a:moveTo>
                    <a:pt x="0" y="0"/>
                  </a:moveTo>
                  <a:lnTo>
                    <a:pt x="19969" y="1978"/>
                  </a:lnTo>
                  <a:lnTo>
                    <a:pt x="35024" y="3324"/>
                  </a:lnTo>
                  <a:lnTo>
                    <a:pt x="52722" y="4655"/>
                  </a:lnTo>
                  <a:lnTo>
                    <a:pt x="80623" y="6587"/>
                  </a:lnTo>
                </a:path>
              </a:pathLst>
            </a:custGeom>
            <a:ln w="3279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759424" y="6230797"/>
              <a:ext cx="102235" cy="5715"/>
            </a:xfrm>
            <a:custGeom>
              <a:avLst/>
              <a:gdLst/>
              <a:ahLst/>
              <a:cxnLst/>
              <a:rect l="l" t="t" r="r" b="b"/>
              <a:pathLst>
                <a:path w="102235" h="5714">
                  <a:moveTo>
                    <a:pt x="0" y="0"/>
                  </a:moveTo>
                  <a:lnTo>
                    <a:pt x="28234" y="1915"/>
                  </a:lnTo>
                  <a:lnTo>
                    <a:pt x="48270" y="3124"/>
                  </a:lnTo>
                  <a:lnTo>
                    <a:pt x="69669" y="4137"/>
                  </a:lnTo>
                  <a:lnTo>
                    <a:pt x="101994" y="5469"/>
                  </a:lnTo>
                </a:path>
              </a:pathLst>
            </a:custGeom>
            <a:ln w="3091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61419" y="6236266"/>
              <a:ext cx="105410" cy="3810"/>
            </a:xfrm>
            <a:custGeom>
              <a:avLst/>
              <a:gdLst/>
              <a:ahLst/>
              <a:cxnLst/>
              <a:rect l="l" t="t" r="r" b="b"/>
              <a:pathLst>
                <a:path w="105410" h="3810">
                  <a:moveTo>
                    <a:pt x="0" y="0"/>
                  </a:moveTo>
                  <a:lnTo>
                    <a:pt x="32371" y="1299"/>
                  </a:lnTo>
                  <a:lnTo>
                    <a:pt x="54093" y="2088"/>
                  </a:lnTo>
                  <a:lnTo>
                    <a:pt x="75004" y="2686"/>
                  </a:lnTo>
                  <a:lnTo>
                    <a:pt x="104943" y="3412"/>
                  </a:lnTo>
                </a:path>
              </a:pathLst>
            </a:custGeom>
            <a:ln w="292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66363" y="6239679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4" h="1904">
                  <a:moveTo>
                    <a:pt x="0" y="0"/>
                  </a:moveTo>
                  <a:lnTo>
                    <a:pt x="29653" y="699"/>
                  </a:lnTo>
                  <a:lnTo>
                    <a:pt x="48564" y="1109"/>
                  </a:lnTo>
                  <a:lnTo>
                    <a:pt x="64856" y="1389"/>
                  </a:lnTo>
                  <a:lnTo>
                    <a:pt x="86654" y="1697"/>
                  </a:lnTo>
                </a:path>
              </a:pathLst>
            </a:custGeom>
            <a:ln w="2836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053017" y="6241377"/>
              <a:ext cx="76835" cy="635"/>
            </a:xfrm>
            <a:custGeom>
              <a:avLst/>
              <a:gdLst/>
              <a:ahLst/>
              <a:cxnLst/>
              <a:rect l="l" t="t" r="r" b="b"/>
              <a:pathLst>
                <a:path w="76835" h="635">
                  <a:moveTo>
                    <a:pt x="-15281" y="167"/>
                  </a:moveTo>
                  <a:lnTo>
                    <a:pt x="91947" y="167"/>
                  </a:lnTo>
                </a:path>
              </a:pathLst>
            </a:custGeom>
            <a:ln w="3089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086061" y="6235340"/>
              <a:ext cx="43815" cy="6350"/>
            </a:xfrm>
            <a:custGeom>
              <a:avLst/>
              <a:gdLst/>
              <a:ahLst/>
              <a:cxnLst/>
              <a:rect l="l" t="t" r="r" b="b"/>
              <a:pathLst>
                <a:path w="43814" h="6350">
                  <a:moveTo>
                    <a:pt x="43621" y="6145"/>
                  </a:moveTo>
                  <a:lnTo>
                    <a:pt x="23995" y="3662"/>
                  </a:lnTo>
                  <a:lnTo>
                    <a:pt x="12908" y="2194"/>
                  </a:lnTo>
                  <a:lnTo>
                    <a:pt x="6273" y="1166"/>
                  </a:lnTo>
                  <a:lnTo>
                    <a:pt x="0" y="0"/>
                  </a:lnTo>
                </a:path>
              </a:pathLst>
            </a:custGeom>
            <a:ln w="3405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996857" y="616635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783" y="2178"/>
                  </a:moveTo>
                  <a:lnTo>
                    <a:pt x="1891" y="10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975957" y="6153979"/>
              <a:ext cx="20955" cy="12700"/>
            </a:xfrm>
            <a:custGeom>
              <a:avLst/>
              <a:gdLst/>
              <a:ahLst/>
              <a:cxnLst/>
              <a:rect l="l" t="t" r="r" b="b"/>
              <a:pathLst>
                <a:path w="20955" h="12700">
                  <a:moveTo>
                    <a:pt x="20899" y="12380"/>
                  </a:moveTo>
                  <a:lnTo>
                    <a:pt x="4716" y="3174"/>
                  </a:lnTo>
                  <a:lnTo>
                    <a:pt x="0" y="0"/>
                  </a:lnTo>
                </a:path>
              </a:pathLst>
            </a:custGeom>
            <a:ln w="3440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971241" y="614993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4716" y="4046"/>
                  </a:moveTo>
                  <a:lnTo>
                    <a:pt x="0" y="871"/>
                  </a:lnTo>
                  <a:lnTo>
                    <a:pt x="2470" y="0"/>
                  </a:lnTo>
                </a:path>
              </a:pathLst>
            </a:custGeom>
            <a:ln w="3406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973712" y="6149061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4" h="3175">
                  <a:moveTo>
                    <a:pt x="0" y="871"/>
                  </a:moveTo>
                  <a:lnTo>
                    <a:pt x="2470" y="0"/>
                  </a:lnTo>
                  <a:lnTo>
                    <a:pt x="16854" y="3069"/>
                  </a:lnTo>
                </a:path>
              </a:pathLst>
            </a:custGeom>
            <a:ln w="3424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990566" y="6152131"/>
              <a:ext cx="40640" cy="9525"/>
            </a:xfrm>
            <a:custGeom>
              <a:avLst/>
              <a:gdLst/>
              <a:ahLst/>
              <a:cxnLst/>
              <a:rect l="l" t="t" r="r" b="b"/>
              <a:pathLst>
                <a:path w="40639" h="9525">
                  <a:moveTo>
                    <a:pt x="0" y="0"/>
                  </a:moveTo>
                  <a:lnTo>
                    <a:pt x="8722" y="1870"/>
                  </a:lnTo>
                  <a:lnTo>
                    <a:pt x="15842" y="3453"/>
                  </a:lnTo>
                  <a:lnTo>
                    <a:pt x="25151" y="5610"/>
                  </a:lnTo>
                  <a:lnTo>
                    <a:pt x="40441" y="9204"/>
                  </a:lnTo>
                </a:path>
              </a:pathLst>
            </a:custGeom>
            <a:ln w="3461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031008" y="6161335"/>
              <a:ext cx="57785" cy="15240"/>
            </a:xfrm>
            <a:custGeom>
              <a:avLst/>
              <a:gdLst/>
              <a:ahLst/>
              <a:cxnLst/>
              <a:rect l="l" t="t" r="r" b="b"/>
              <a:pathLst>
                <a:path w="57785" h="15239">
                  <a:moveTo>
                    <a:pt x="0" y="0"/>
                  </a:moveTo>
                  <a:lnTo>
                    <a:pt x="15556" y="3680"/>
                  </a:lnTo>
                  <a:lnTo>
                    <a:pt x="26739" y="6440"/>
                  </a:lnTo>
                  <a:lnTo>
                    <a:pt x="38944" y="9659"/>
                  </a:lnTo>
                  <a:lnTo>
                    <a:pt x="57568" y="14716"/>
                  </a:lnTo>
                </a:path>
              </a:pathLst>
            </a:custGeom>
            <a:ln w="3316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088576" y="6176052"/>
              <a:ext cx="59055" cy="19050"/>
            </a:xfrm>
            <a:custGeom>
              <a:avLst/>
              <a:gdLst/>
              <a:ahLst/>
              <a:cxnLst/>
              <a:rect l="l" t="t" r="r" b="b"/>
              <a:pathLst>
                <a:path w="59055" h="19050">
                  <a:moveTo>
                    <a:pt x="0" y="0"/>
                  </a:moveTo>
                  <a:lnTo>
                    <a:pt x="18641" y="5124"/>
                  </a:lnTo>
                  <a:lnTo>
                    <a:pt x="30969" y="8809"/>
                  </a:lnTo>
                  <a:lnTo>
                    <a:pt x="42483" y="12836"/>
                  </a:lnTo>
                  <a:lnTo>
                    <a:pt x="58686" y="18984"/>
                  </a:lnTo>
                </a:path>
              </a:pathLst>
            </a:custGeom>
            <a:ln w="3171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147262" y="6195037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5">
                  <a:moveTo>
                    <a:pt x="0" y="0"/>
                  </a:moveTo>
                  <a:lnTo>
                    <a:pt x="15946" y="6214"/>
                  </a:lnTo>
                  <a:lnTo>
                    <a:pt x="25667" y="10703"/>
                  </a:lnTo>
                  <a:lnTo>
                    <a:pt x="33125" y="15645"/>
                  </a:lnTo>
                  <a:lnTo>
                    <a:pt x="42286" y="23214"/>
                  </a:lnTo>
                </a:path>
              </a:pathLst>
            </a:custGeom>
            <a:ln w="3100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189549" y="6218252"/>
              <a:ext cx="14604" cy="29209"/>
            </a:xfrm>
            <a:custGeom>
              <a:avLst/>
              <a:gdLst/>
              <a:ahLst/>
              <a:cxnLst/>
              <a:rect l="l" t="t" r="r" b="b"/>
              <a:pathLst>
                <a:path w="14605" h="29210">
                  <a:moveTo>
                    <a:pt x="0" y="0"/>
                  </a:moveTo>
                  <a:lnTo>
                    <a:pt x="8708" y="7656"/>
                  </a:lnTo>
                  <a:lnTo>
                    <a:pt x="13002" y="13205"/>
                  </a:lnTo>
                  <a:lnTo>
                    <a:pt x="14132" y="19343"/>
                  </a:lnTo>
                  <a:lnTo>
                    <a:pt x="13351" y="28768"/>
                  </a:lnTo>
                </a:path>
              </a:pathLst>
            </a:custGeom>
            <a:ln w="3143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182841" y="6247020"/>
              <a:ext cx="20320" cy="35560"/>
            </a:xfrm>
            <a:custGeom>
              <a:avLst/>
              <a:gdLst/>
              <a:ahLst/>
              <a:cxnLst/>
              <a:rect l="l" t="t" r="r" b="b"/>
              <a:pathLst>
                <a:path w="20319" h="35560">
                  <a:moveTo>
                    <a:pt x="20058" y="0"/>
                  </a:moveTo>
                  <a:lnTo>
                    <a:pt x="18755" y="9523"/>
                  </a:lnTo>
                  <a:lnTo>
                    <a:pt x="16231" y="16350"/>
                  </a:lnTo>
                  <a:lnTo>
                    <a:pt x="10606" y="23771"/>
                  </a:lnTo>
                  <a:lnTo>
                    <a:pt x="0" y="35072"/>
                  </a:lnTo>
                </a:path>
              </a:pathLst>
            </a:custGeom>
            <a:ln w="3254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133451" y="6282092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30" h="41275">
                  <a:moveTo>
                    <a:pt x="49390" y="0"/>
                  </a:moveTo>
                  <a:lnTo>
                    <a:pt x="38325" y="11395"/>
                  </a:lnTo>
                  <a:lnTo>
                    <a:pt x="29492" y="19478"/>
                  </a:lnTo>
                  <a:lnTo>
                    <a:pt x="18260" y="28102"/>
                  </a:lnTo>
                  <a:lnTo>
                    <a:pt x="0" y="41124"/>
                  </a:lnTo>
                </a:path>
              </a:pathLst>
            </a:custGeom>
            <a:ln w="3299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065017" y="6323217"/>
              <a:ext cx="68580" cy="45720"/>
            </a:xfrm>
            <a:custGeom>
              <a:avLst/>
              <a:gdLst/>
              <a:ahLst/>
              <a:cxnLst/>
              <a:rect l="l" t="t" r="r" b="b"/>
              <a:pathLst>
                <a:path w="68580" h="45720">
                  <a:moveTo>
                    <a:pt x="68433" y="0"/>
                  </a:moveTo>
                  <a:lnTo>
                    <a:pt x="49875" y="13087"/>
                  </a:lnTo>
                  <a:lnTo>
                    <a:pt x="36560" y="22168"/>
                  </a:lnTo>
                  <a:lnTo>
                    <a:pt x="22074" y="31491"/>
                  </a:lnTo>
                  <a:lnTo>
                    <a:pt x="0" y="45303"/>
                  </a:lnTo>
                </a:path>
              </a:pathLst>
            </a:custGeom>
            <a:ln w="3174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3475860" y="6131188"/>
            <a:ext cx="320675" cy="548640"/>
            <a:chOff x="3475860" y="6131188"/>
            <a:chExt cx="320675" cy="548640"/>
          </a:xfrm>
        </p:grpSpPr>
        <p:sp>
          <p:nvSpPr>
            <p:cNvPr id="189" name="object 189"/>
            <p:cNvSpPr/>
            <p:nvPr/>
          </p:nvSpPr>
          <p:spPr>
            <a:xfrm>
              <a:off x="3646102" y="6238695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573"/>
                  </a:moveTo>
                  <a:lnTo>
                    <a:pt x="17691" y="573"/>
                  </a:lnTo>
                </a:path>
              </a:pathLst>
            </a:custGeom>
            <a:ln w="3607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646331" y="6213194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79" h="26035">
                  <a:moveTo>
                    <a:pt x="0" y="25500"/>
                  </a:moveTo>
                  <a:lnTo>
                    <a:pt x="2076" y="17304"/>
                  </a:lnTo>
                  <a:lnTo>
                    <a:pt x="3293" y="11916"/>
                  </a:lnTo>
                  <a:lnTo>
                    <a:pt x="4121" y="6945"/>
                  </a:lnTo>
                  <a:lnTo>
                    <a:pt x="5034" y="0"/>
                  </a:lnTo>
                </a:path>
              </a:pathLst>
            </a:custGeom>
            <a:ln w="3478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50913" y="6187588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5">
                  <a:moveTo>
                    <a:pt x="452" y="25606"/>
                  </a:moveTo>
                  <a:lnTo>
                    <a:pt x="1279" y="18659"/>
                  </a:lnTo>
                  <a:lnTo>
                    <a:pt x="1507" y="13676"/>
                  </a:lnTo>
                  <a:lnTo>
                    <a:pt x="1095" y="8257"/>
                  </a:lnTo>
                  <a:lnTo>
                    <a:pt x="0" y="0"/>
                  </a:lnTo>
                </a:path>
              </a:pathLst>
            </a:custGeom>
            <a:ln w="3413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40250" y="6162409"/>
              <a:ext cx="10795" cy="25400"/>
            </a:xfrm>
            <a:custGeom>
              <a:avLst/>
              <a:gdLst/>
              <a:ahLst/>
              <a:cxnLst/>
              <a:rect l="l" t="t" r="r" b="b"/>
              <a:pathLst>
                <a:path w="10795" h="25400">
                  <a:moveTo>
                    <a:pt x="10663" y="25179"/>
                  </a:moveTo>
                  <a:lnTo>
                    <a:pt x="9407" y="16928"/>
                  </a:lnTo>
                  <a:lnTo>
                    <a:pt x="7878" y="11555"/>
                  </a:lnTo>
                  <a:lnTo>
                    <a:pt x="5075" y="6699"/>
                  </a:lnTo>
                  <a:lnTo>
                    <a:pt x="0" y="0"/>
                  </a:lnTo>
                </a:path>
              </a:pathLst>
            </a:custGeom>
            <a:ln w="3351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15419" y="6148942"/>
              <a:ext cx="25400" cy="13970"/>
            </a:xfrm>
            <a:custGeom>
              <a:avLst/>
              <a:gdLst/>
              <a:ahLst/>
              <a:cxnLst/>
              <a:rect l="l" t="t" r="r" b="b"/>
              <a:pathLst>
                <a:path w="25400" h="13970">
                  <a:moveTo>
                    <a:pt x="24831" y="13466"/>
                  </a:moveTo>
                  <a:lnTo>
                    <a:pt x="19533" y="6950"/>
                  </a:lnTo>
                  <a:lnTo>
                    <a:pt x="15181" y="3375"/>
                  </a:lnTo>
                  <a:lnTo>
                    <a:pt x="9446" y="1479"/>
                  </a:lnTo>
                  <a:lnTo>
                    <a:pt x="0" y="0"/>
                  </a:lnTo>
                </a:path>
              </a:pathLst>
            </a:custGeom>
            <a:ln w="3323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78572" y="6147798"/>
              <a:ext cx="37465" cy="9525"/>
            </a:xfrm>
            <a:custGeom>
              <a:avLst/>
              <a:gdLst/>
              <a:ahLst/>
              <a:cxnLst/>
              <a:rect l="l" t="t" r="r" b="b"/>
              <a:pathLst>
                <a:path w="37464" h="9525">
                  <a:moveTo>
                    <a:pt x="36846" y="1143"/>
                  </a:moveTo>
                  <a:lnTo>
                    <a:pt x="27212" y="0"/>
                  </a:lnTo>
                  <a:lnTo>
                    <a:pt x="20163" y="450"/>
                  </a:lnTo>
                  <a:lnTo>
                    <a:pt x="12243" y="3243"/>
                  </a:lnTo>
                  <a:lnTo>
                    <a:pt x="0" y="9127"/>
                  </a:lnTo>
                </a:path>
              </a:pathLst>
            </a:custGeom>
            <a:ln w="3322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38234" y="6156926"/>
              <a:ext cx="40640" cy="33020"/>
            </a:xfrm>
            <a:custGeom>
              <a:avLst/>
              <a:gdLst/>
              <a:ahLst/>
              <a:cxnLst/>
              <a:rect l="l" t="t" r="r" b="b"/>
              <a:pathLst>
                <a:path w="40639" h="33020">
                  <a:moveTo>
                    <a:pt x="40337" y="0"/>
                  </a:moveTo>
                  <a:lnTo>
                    <a:pt x="28039" y="6272"/>
                  </a:lnTo>
                  <a:lnTo>
                    <a:pt x="19738" y="11782"/>
                  </a:lnTo>
                  <a:lnTo>
                    <a:pt x="11652" y="19606"/>
                  </a:lnTo>
                  <a:lnTo>
                    <a:pt x="0" y="32822"/>
                  </a:lnTo>
                </a:path>
              </a:pathLst>
            </a:custGeom>
            <a:ln w="3297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05665" y="6189749"/>
              <a:ext cx="33020" cy="50800"/>
            </a:xfrm>
            <a:custGeom>
              <a:avLst/>
              <a:gdLst/>
              <a:ahLst/>
              <a:cxnLst/>
              <a:rect l="l" t="t" r="r" b="b"/>
              <a:pathLst>
                <a:path w="33020" h="50800">
                  <a:moveTo>
                    <a:pt x="32569" y="0"/>
                  </a:moveTo>
                  <a:lnTo>
                    <a:pt x="21038" y="13494"/>
                  </a:lnTo>
                  <a:lnTo>
                    <a:pt x="13802" y="23271"/>
                  </a:lnTo>
                  <a:lnTo>
                    <a:pt x="7807" y="34080"/>
                  </a:lnTo>
                  <a:lnTo>
                    <a:pt x="0" y="50673"/>
                  </a:lnTo>
                </a:path>
              </a:pathLst>
            </a:custGeom>
            <a:ln w="3214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491791" y="6240423"/>
              <a:ext cx="13970" cy="52705"/>
            </a:xfrm>
            <a:custGeom>
              <a:avLst/>
              <a:gdLst/>
              <a:ahLst/>
              <a:cxnLst/>
              <a:rect l="l" t="t" r="r" b="b"/>
              <a:pathLst>
                <a:path w="13970" h="52704">
                  <a:moveTo>
                    <a:pt x="13873" y="0"/>
                  </a:moveTo>
                  <a:lnTo>
                    <a:pt x="6358" y="16615"/>
                  </a:lnTo>
                  <a:lnTo>
                    <a:pt x="2407" y="27582"/>
                  </a:lnTo>
                  <a:lnTo>
                    <a:pt x="722" y="37787"/>
                  </a:lnTo>
                  <a:lnTo>
                    <a:pt x="0" y="52116"/>
                  </a:lnTo>
                </a:path>
              </a:pathLst>
            </a:custGeom>
            <a:ln w="3133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491466" y="6292540"/>
              <a:ext cx="12065" cy="37465"/>
            </a:xfrm>
            <a:custGeom>
              <a:avLst/>
              <a:gdLst/>
              <a:ahLst/>
              <a:cxnLst/>
              <a:rect l="l" t="t" r="r" b="b"/>
              <a:pathLst>
                <a:path w="12064" h="37464">
                  <a:moveTo>
                    <a:pt x="325" y="0"/>
                  </a:moveTo>
                  <a:lnTo>
                    <a:pt x="0" y="14091"/>
                  </a:lnTo>
                  <a:lnTo>
                    <a:pt x="1093" y="22629"/>
                  </a:lnTo>
                  <a:lnTo>
                    <a:pt x="4688" y="29070"/>
                  </a:lnTo>
                  <a:lnTo>
                    <a:pt x="11866" y="36872"/>
                  </a:lnTo>
                </a:path>
              </a:pathLst>
            </a:custGeom>
            <a:ln w="3121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503333" y="6329412"/>
              <a:ext cx="34290" cy="12065"/>
            </a:xfrm>
            <a:custGeom>
              <a:avLst/>
              <a:gdLst/>
              <a:ahLst/>
              <a:cxnLst/>
              <a:rect l="l" t="t" r="r" b="b"/>
              <a:pathLst>
                <a:path w="34289" h="12064">
                  <a:moveTo>
                    <a:pt x="0" y="0"/>
                  </a:moveTo>
                  <a:lnTo>
                    <a:pt x="7531" y="7404"/>
                  </a:lnTo>
                  <a:lnTo>
                    <a:pt x="13598" y="11069"/>
                  </a:lnTo>
                  <a:lnTo>
                    <a:pt x="21403" y="12071"/>
                  </a:lnTo>
                  <a:lnTo>
                    <a:pt x="34147" y="11486"/>
                  </a:lnTo>
                </a:path>
              </a:pathLst>
            </a:custGeom>
            <a:ln w="3203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537481" y="6326544"/>
              <a:ext cx="45085" cy="14604"/>
            </a:xfrm>
            <a:custGeom>
              <a:avLst/>
              <a:gdLst/>
              <a:ahLst/>
              <a:cxnLst/>
              <a:rect l="l" t="t" r="r" b="b"/>
              <a:pathLst>
                <a:path w="45085" h="14604">
                  <a:moveTo>
                    <a:pt x="0" y="14354"/>
                  </a:moveTo>
                  <a:lnTo>
                    <a:pt x="12915" y="13367"/>
                  </a:lnTo>
                  <a:lnTo>
                    <a:pt x="21917" y="11542"/>
                  </a:lnTo>
                  <a:lnTo>
                    <a:pt x="31233" y="7535"/>
                  </a:lnTo>
                  <a:lnTo>
                    <a:pt x="45091" y="0"/>
                  </a:lnTo>
                </a:path>
              </a:pathLst>
            </a:custGeom>
            <a:ln w="3277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82572" y="6296055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0" y="30488"/>
                  </a:moveTo>
                  <a:lnTo>
                    <a:pt x="13793" y="22701"/>
                  </a:lnTo>
                  <a:lnTo>
                    <a:pt x="22662" y="16930"/>
                  </a:lnTo>
                  <a:lnTo>
                    <a:pt x="30450" y="10315"/>
                  </a:lnTo>
                  <a:lnTo>
                    <a:pt x="41001" y="0"/>
                  </a:lnTo>
                </a:path>
              </a:pathLst>
            </a:custGeom>
            <a:ln w="3231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623573" y="6263600"/>
              <a:ext cx="27305" cy="33020"/>
            </a:xfrm>
            <a:custGeom>
              <a:avLst/>
              <a:gdLst/>
              <a:ahLst/>
              <a:cxnLst/>
              <a:rect l="l" t="t" r="r" b="b"/>
              <a:pathLst>
                <a:path w="27304" h="33020">
                  <a:moveTo>
                    <a:pt x="0" y="32454"/>
                  </a:moveTo>
                  <a:lnTo>
                    <a:pt x="10327" y="22108"/>
                  </a:lnTo>
                  <a:lnTo>
                    <a:pt x="16549" y="15279"/>
                  </a:lnTo>
                  <a:lnTo>
                    <a:pt x="21166" y="8924"/>
                  </a:lnTo>
                  <a:lnTo>
                    <a:pt x="26682" y="0"/>
                  </a:lnTo>
                </a:path>
              </a:pathLst>
            </a:custGeom>
            <a:ln w="3171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50256" y="6242160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89">
                  <a:moveTo>
                    <a:pt x="0" y="21440"/>
                  </a:moveTo>
                  <a:lnTo>
                    <a:pt x="9064" y="6477"/>
                  </a:lnTo>
                  <a:lnTo>
                    <a:pt x="10424" y="0"/>
                  </a:lnTo>
                </a:path>
              </a:pathLst>
            </a:custGeom>
            <a:ln w="3194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657717" y="6235683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5">
                  <a:moveTo>
                    <a:pt x="2963" y="6477"/>
                  </a:moveTo>
                  <a:lnTo>
                    <a:pt x="4324" y="0"/>
                  </a:lnTo>
                  <a:lnTo>
                    <a:pt x="0" y="6360"/>
                  </a:lnTo>
                </a:path>
              </a:pathLst>
            </a:custGeom>
            <a:ln w="328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646460" y="6242043"/>
              <a:ext cx="11430" cy="26670"/>
            </a:xfrm>
            <a:custGeom>
              <a:avLst/>
              <a:gdLst/>
              <a:ahLst/>
              <a:cxnLst/>
              <a:rect l="l" t="t" r="r" b="b"/>
              <a:pathLst>
                <a:path w="11429" h="26670">
                  <a:moveTo>
                    <a:pt x="11256" y="0"/>
                  </a:moveTo>
                  <a:lnTo>
                    <a:pt x="8648" y="3993"/>
                  </a:lnTo>
                  <a:lnTo>
                    <a:pt x="6606" y="8090"/>
                  </a:lnTo>
                  <a:lnTo>
                    <a:pt x="4075" y="14781"/>
                  </a:lnTo>
                  <a:lnTo>
                    <a:pt x="0" y="26554"/>
                  </a:lnTo>
                </a:path>
              </a:pathLst>
            </a:custGeom>
            <a:ln w="3413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31904" y="6268598"/>
              <a:ext cx="14604" cy="53340"/>
            </a:xfrm>
            <a:custGeom>
              <a:avLst/>
              <a:gdLst/>
              <a:ahLst/>
              <a:cxnLst/>
              <a:rect l="l" t="t" r="r" b="b"/>
              <a:pathLst>
                <a:path w="14604" h="53339">
                  <a:moveTo>
                    <a:pt x="14556" y="0"/>
                  </a:moveTo>
                  <a:lnTo>
                    <a:pt x="10429" y="12184"/>
                  </a:lnTo>
                  <a:lnTo>
                    <a:pt x="7537" y="21749"/>
                  </a:lnTo>
                  <a:lnTo>
                    <a:pt x="4516" y="33647"/>
                  </a:lnTo>
                  <a:lnTo>
                    <a:pt x="0" y="52832"/>
                  </a:lnTo>
                </a:path>
              </a:pathLst>
            </a:custGeom>
            <a:ln w="3400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16540" y="6321431"/>
              <a:ext cx="15875" cy="73660"/>
            </a:xfrm>
            <a:custGeom>
              <a:avLst/>
              <a:gdLst/>
              <a:ahLst/>
              <a:cxnLst/>
              <a:rect l="l" t="t" r="r" b="b"/>
              <a:pathLst>
                <a:path w="15875" h="73660">
                  <a:moveTo>
                    <a:pt x="15363" y="0"/>
                  </a:moveTo>
                  <a:lnTo>
                    <a:pt x="10835" y="19504"/>
                  </a:lnTo>
                  <a:lnTo>
                    <a:pt x="7725" y="33638"/>
                  </a:lnTo>
                  <a:lnTo>
                    <a:pt x="4593" y="49271"/>
                  </a:lnTo>
                  <a:lnTo>
                    <a:pt x="0" y="73273"/>
                  </a:lnTo>
                </a:path>
              </a:pathLst>
            </a:custGeom>
            <a:ln w="3236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01414" y="6394704"/>
              <a:ext cx="15240" cy="83185"/>
            </a:xfrm>
            <a:custGeom>
              <a:avLst/>
              <a:gdLst/>
              <a:ahLst/>
              <a:cxnLst/>
              <a:rect l="l" t="t" r="r" b="b"/>
              <a:pathLst>
                <a:path w="15239" h="83185">
                  <a:moveTo>
                    <a:pt x="15126" y="0"/>
                  </a:moveTo>
                  <a:lnTo>
                    <a:pt x="10536" y="24155"/>
                  </a:lnTo>
                  <a:lnTo>
                    <a:pt x="7431" y="40864"/>
                  </a:lnTo>
                  <a:lnTo>
                    <a:pt x="4391" y="57919"/>
                  </a:lnTo>
                  <a:lnTo>
                    <a:pt x="0" y="83111"/>
                  </a:lnTo>
                </a:path>
              </a:pathLst>
            </a:custGeom>
            <a:ln w="3090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577123" y="6477815"/>
              <a:ext cx="24765" cy="140970"/>
            </a:xfrm>
            <a:custGeom>
              <a:avLst/>
              <a:gdLst/>
              <a:ahLst/>
              <a:cxnLst/>
              <a:rect l="l" t="t" r="r" b="b"/>
              <a:pathLst>
                <a:path w="24764" h="140970">
                  <a:moveTo>
                    <a:pt x="24290" y="0"/>
                  </a:moveTo>
                  <a:lnTo>
                    <a:pt x="12525" y="67643"/>
                  </a:lnTo>
                  <a:lnTo>
                    <a:pt x="6073" y="104867"/>
                  </a:lnTo>
                  <a:lnTo>
                    <a:pt x="2657" y="124879"/>
                  </a:lnTo>
                  <a:lnTo>
                    <a:pt x="0" y="140889"/>
                  </a:lnTo>
                </a:path>
              </a:pathLst>
            </a:custGeom>
            <a:ln w="2975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573276" y="6618704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5" h="34925">
                  <a:moveTo>
                    <a:pt x="3847" y="0"/>
                  </a:moveTo>
                  <a:lnTo>
                    <a:pt x="1511" y="14350"/>
                  </a:lnTo>
                  <a:lnTo>
                    <a:pt x="345" y="22744"/>
                  </a:lnTo>
                  <a:lnTo>
                    <a:pt x="0" y="28434"/>
                  </a:lnTo>
                  <a:lnTo>
                    <a:pt x="127" y="34669"/>
                  </a:lnTo>
                </a:path>
              </a:pathLst>
            </a:custGeom>
            <a:ln w="3042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573403" y="6653373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20" h="10159">
                  <a:moveTo>
                    <a:pt x="0" y="0"/>
                  </a:moveTo>
                  <a:lnTo>
                    <a:pt x="330" y="10120"/>
                  </a:lnTo>
                  <a:lnTo>
                    <a:pt x="7210" y="5200"/>
                  </a:lnTo>
                </a:path>
              </a:pathLst>
            </a:custGeom>
            <a:ln w="3193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580614" y="6636919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21654"/>
                  </a:moveTo>
                  <a:lnTo>
                    <a:pt x="4212" y="18548"/>
                  </a:lnTo>
                  <a:lnTo>
                    <a:pt x="7899" y="15257"/>
                  </a:lnTo>
                  <a:lnTo>
                    <a:pt x="13114" y="9751"/>
                  </a:lnTo>
                  <a:lnTo>
                    <a:pt x="21911" y="0"/>
                  </a:lnTo>
                </a:path>
              </a:pathLst>
            </a:custGeom>
            <a:ln w="337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602525" y="6596332"/>
              <a:ext cx="37465" cy="40640"/>
            </a:xfrm>
            <a:custGeom>
              <a:avLst/>
              <a:gdLst/>
              <a:ahLst/>
              <a:cxnLst/>
              <a:rect l="l" t="t" r="r" b="b"/>
              <a:pathLst>
                <a:path w="37464" h="40640">
                  <a:moveTo>
                    <a:pt x="0" y="40587"/>
                  </a:moveTo>
                  <a:lnTo>
                    <a:pt x="9039" y="30540"/>
                  </a:lnTo>
                  <a:lnTo>
                    <a:pt x="15949" y="22963"/>
                  </a:lnTo>
                  <a:lnTo>
                    <a:pt x="24236" y="14051"/>
                  </a:lnTo>
                  <a:lnTo>
                    <a:pt x="37406" y="0"/>
                  </a:lnTo>
                </a:path>
              </a:pathLst>
            </a:custGeom>
            <a:ln w="3390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639932" y="6548217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59">
                  <a:moveTo>
                    <a:pt x="0" y="48114"/>
                  </a:moveTo>
                  <a:lnTo>
                    <a:pt x="13334" y="33946"/>
                  </a:lnTo>
                  <a:lnTo>
                    <a:pt x="22770" y="24211"/>
                  </a:lnTo>
                  <a:lnTo>
                    <a:pt x="32799" y="14399"/>
                  </a:lnTo>
                  <a:lnTo>
                    <a:pt x="47914" y="0"/>
                  </a:lnTo>
                </a:path>
              </a:pathLst>
            </a:custGeom>
            <a:ln w="322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687846" y="6505846"/>
              <a:ext cx="46355" cy="42545"/>
            </a:xfrm>
            <a:custGeom>
              <a:avLst/>
              <a:gdLst/>
              <a:ahLst/>
              <a:cxnLst/>
              <a:rect l="l" t="t" r="r" b="b"/>
              <a:pathLst>
                <a:path w="46354" h="42545">
                  <a:moveTo>
                    <a:pt x="0" y="42371"/>
                  </a:moveTo>
                  <a:lnTo>
                    <a:pt x="15081" y="28060"/>
                  </a:lnTo>
                  <a:lnTo>
                    <a:pt x="24881" y="18876"/>
                  </a:lnTo>
                  <a:lnTo>
                    <a:pt x="33695" y="10847"/>
                  </a:lnTo>
                  <a:lnTo>
                    <a:pt x="45818" y="0"/>
                  </a:lnTo>
                </a:path>
              </a:pathLst>
            </a:custGeom>
            <a:ln w="3100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733665" y="6478549"/>
              <a:ext cx="31750" cy="27305"/>
            </a:xfrm>
            <a:custGeom>
              <a:avLst/>
              <a:gdLst/>
              <a:ahLst/>
              <a:cxnLst/>
              <a:rect l="l" t="t" r="r" b="b"/>
              <a:pathLst>
                <a:path w="31750" h="27304">
                  <a:moveTo>
                    <a:pt x="0" y="27296"/>
                  </a:moveTo>
                  <a:lnTo>
                    <a:pt x="11898" y="16684"/>
                  </a:lnTo>
                  <a:lnTo>
                    <a:pt x="19142" y="10304"/>
                  </a:lnTo>
                  <a:lnTo>
                    <a:pt x="24682" y="5595"/>
                  </a:lnTo>
                  <a:lnTo>
                    <a:pt x="31468" y="0"/>
                  </a:lnTo>
                </a:path>
              </a:pathLst>
            </a:custGeom>
            <a:ln w="3069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765133" y="6468572"/>
              <a:ext cx="13335" cy="10160"/>
            </a:xfrm>
            <a:custGeom>
              <a:avLst/>
              <a:gdLst/>
              <a:ahLst/>
              <a:cxnLst/>
              <a:rect l="l" t="t" r="r" b="b"/>
              <a:pathLst>
                <a:path w="13335" h="10160">
                  <a:moveTo>
                    <a:pt x="0" y="9976"/>
                  </a:moveTo>
                  <a:lnTo>
                    <a:pt x="11189" y="788"/>
                  </a:lnTo>
                  <a:lnTo>
                    <a:pt x="12928" y="0"/>
                  </a:lnTo>
                </a:path>
              </a:pathLst>
            </a:custGeom>
            <a:ln w="3166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776384" y="6467785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5">
                  <a:moveTo>
                    <a:pt x="1677" y="787"/>
                  </a:moveTo>
                  <a:lnTo>
                    <a:pt x="3416" y="0"/>
                  </a:lnTo>
                  <a:lnTo>
                    <a:pt x="0" y="4187"/>
                  </a:lnTo>
                </a:path>
              </a:pathLst>
            </a:custGeom>
            <a:ln w="33187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9" name="object 219"/>
          <p:cNvGrpSpPr/>
          <p:nvPr/>
        </p:nvGrpSpPr>
        <p:grpSpPr>
          <a:xfrm>
            <a:off x="4228783" y="6147546"/>
            <a:ext cx="367030" cy="67310"/>
            <a:chOff x="4228783" y="6147546"/>
            <a:chExt cx="367030" cy="67310"/>
          </a:xfrm>
        </p:grpSpPr>
        <p:sp>
          <p:nvSpPr>
            <p:cNvPr id="220" name="object 220"/>
            <p:cNvSpPr/>
            <p:nvPr/>
          </p:nvSpPr>
          <p:spPr>
            <a:xfrm>
              <a:off x="4260686" y="6196831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14"/>
                  </a:moveTo>
                  <a:lnTo>
                    <a:pt x="19067" y="114"/>
                  </a:lnTo>
                </a:path>
              </a:pathLst>
            </a:custGeom>
            <a:ln w="3515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255936" y="6195398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749" y="1432"/>
                  </a:moveTo>
                  <a:lnTo>
                    <a:pt x="3144" y="12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249418" y="6192136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6518" y="3261"/>
                  </a:moveTo>
                  <a:lnTo>
                    <a:pt x="3374" y="2058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46043" y="6187719"/>
              <a:ext cx="3810" cy="4445"/>
            </a:xfrm>
            <a:custGeom>
              <a:avLst/>
              <a:gdLst/>
              <a:ahLst/>
              <a:cxnLst/>
              <a:rect l="l" t="t" r="r" b="b"/>
              <a:pathLst>
                <a:path w="3810" h="4445">
                  <a:moveTo>
                    <a:pt x="3374" y="4416"/>
                  </a:moveTo>
                  <a:lnTo>
                    <a:pt x="0" y="2358"/>
                  </a:lnTo>
                  <a:lnTo>
                    <a:pt x="282" y="0"/>
                  </a:lnTo>
                </a:path>
              </a:pathLst>
            </a:custGeom>
            <a:ln w="3452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46326" y="618321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0" y="4506"/>
                  </a:moveTo>
                  <a:lnTo>
                    <a:pt x="282" y="2147"/>
                  </a:lnTo>
                  <a:lnTo>
                    <a:pt x="10860" y="0"/>
                  </a:lnTo>
                </a:path>
              </a:pathLst>
            </a:custGeom>
            <a:ln w="3445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57186" y="6179232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5">
                  <a:moveTo>
                    <a:pt x="0" y="3981"/>
                  </a:moveTo>
                  <a:lnTo>
                    <a:pt x="6524" y="2711"/>
                  </a:lnTo>
                  <a:lnTo>
                    <a:pt x="12530" y="1873"/>
                  </a:lnTo>
                  <a:lnTo>
                    <a:pt x="21463" y="1093"/>
                  </a:lnTo>
                  <a:lnTo>
                    <a:pt x="36772" y="0"/>
                  </a:lnTo>
                </a:path>
              </a:pathLst>
            </a:custGeom>
            <a:ln w="3463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93959" y="6164882"/>
              <a:ext cx="285115" cy="14604"/>
            </a:xfrm>
            <a:custGeom>
              <a:avLst/>
              <a:gdLst/>
              <a:ahLst/>
              <a:cxnLst/>
              <a:rect l="l" t="t" r="r" b="b"/>
              <a:pathLst>
                <a:path w="285114" h="14604">
                  <a:moveTo>
                    <a:pt x="0" y="14349"/>
                  </a:moveTo>
                  <a:lnTo>
                    <a:pt x="165659" y="6034"/>
                  </a:lnTo>
                  <a:lnTo>
                    <a:pt x="250514" y="1768"/>
                  </a:lnTo>
                  <a:lnTo>
                    <a:pt x="281238" y="205"/>
                  </a:lnTo>
                  <a:lnTo>
                    <a:pt x="284503" y="0"/>
                  </a:lnTo>
                </a:path>
              </a:pathLst>
            </a:custGeom>
            <a:ln w="3102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525922" y="6164882"/>
              <a:ext cx="52705" cy="7620"/>
            </a:xfrm>
            <a:custGeom>
              <a:avLst/>
              <a:gdLst/>
              <a:ahLst/>
              <a:cxnLst/>
              <a:rect l="l" t="t" r="r" b="b"/>
              <a:pathLst>
                <a:path w="52704" h="7620">
                  <a:moveTo>
                    <a:pt x="52540" y="0"/>
                  </a:moveTo>
                  <a:lnTo>
                    <a:pt x="32926" y="2713"/>
                  </a:lnTo>
                  <a:lnTo>
                    <a:pt x="20915" y="4394"/>
                  </a:lnTo>
                  <a:lnTo>
                    <a:pt x="11581" y="5740"/>
                  </a:lnTo>
                  <a:lnTo>
                    <a:pt x="0" y="7451"/>
                  </a:lnTo>
                </a:path>
              </a:pathLst>
            </a:custGeom>
            <a:ln w="34673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8" name="object 228"/>
          <p:cNvGrpSpPr/>
          <p:nvPr/>
        </p:nvGrpSpPr>
        <p:grpSpPr>
          <a:xfrm>
            <a:off x="4233684" y="6276201"/>
            <a:ext cx="402590" cy="59690"/>
            <a:chOff x="4233684" y="6276201"/>
            <a:chExt cx="402590" cy="59690"/>
          </a:xfrm>
        </p:grpSpPr>
        <p:sp>
          <p:nvSpPr>
            <p:cNvPr id="229" name="object 229"/>
            <p:cNvSpPr/>
            <p:nvPr/>
          </p:nvSpPr>
          <p:spPr>
            <a:xfrm>
              <a:off x="4273925" y="6314147"/>
              <a:ext cx="4445" cy="635"/>
            </a:xfrm>
            <a:custGeom>
              <a:avLst/>
              <a:gdLst/>
              <a:ahLst/>
              <a:cxnLst/>
              <a:rect l="l" t="t" r="r" b="b"/>
              <a:pathLst>
                <a:path w="4445" h="635">
                  <a:moveTo>
                    <a:pt x="-17462" y="114"/>
                  </a:moveTo>
                  <a:lnTo>
                    <a:pt x="21590" y="114"/>
                  </a:lnTo>
                </a:path>
              </a:pathLst>
            </a:custGeom>
            <a:ln w="35154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254116" y="6314376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39">
                  <a:moveTo>
                    <a:pt x="19808" y="0"/>
                  </a:moveTo>
                  <a:lnTo>
                    <a:pt x="3342" y="1717"/>
                  </a:lnTo>
                  <a:lnTo>
                    <a:pt x="0" y="2516"/>
                  </a:lnTo>
                </a:path>
              </a:pathLst>
            </a:custGeom>
            <a:ln w="344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250773" y="6316893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3342" y="0"/>
                  </a:moveTo>
                  <a:lnTo>
                    <a:pt x="0" y="799"/>
                  </a:lnTo>
                  <a:lnTo>
                    <a:pt x="6227" y="1271"/>
                  </a:lnTo>
                </a:path>
              </a:pathLst>
            </a:custGeom>
            <a:ln w="34179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57001" y="6317751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70">
                  <a:moveTo>
                    <a:pt x="-17256" y="357"/>
                  </a:moveTo>
                  <a:lnTo>
                    <a:pt x="45571" y="357"/>
                  </a:lnTo>
                </a:path>
              </a:pathLst>
            </a:custGeom>
            <a:ln w="35228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85316" y="6314014"/>
              <a:ext cx="60325" cy="3810"/>
            </a:xfrm>
            <a:custGeom>
              <a:avLst/>
              <a:gdLst/>
              <a:ahLst/>
              <a:cxnLst/>
              <a:rect l="l" t="t" r="r" b="b"/>
              <a:pathLst>
                <a:path w="60325" h="3810">
                  <a:moveTo>
                    <a:pt x="0" y="3736"/>
                  </a:moveTo>
                  <a:lnTo>
                    <a:pt x="13363" y="3180"/>
                  </a:lnTo>
                  <a:lnTo>
                    <a:pt x="24082" y="2605"/>
                  </a:lnTo>
                  <a:lnTo>
                    <a:pt x="37794" y="1662"/>
                  </a:lnTo>
                  <a:lnTo>
                    <a:pt x="60137" y="0"/>
                  </a:lnTo>
                </a:path>
              </a:pathLst>
            </a:custGeom>
            <a:ln w="34175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45453" y="6294043"/>
              <a:ext cx="234315" cy="20320"/>
            </a:xfrm>
            <a:custGeom>
              <a:avLst/>
              <a:gdLst/>
              <a:ahLst/>
              <a:cxnLst/>
              <a:rect l="l" t="t" r="r" b="b"/>
              <a:pathLst>
                <a:path w="234314" h="20320">
                  <a:moveTo>
                    <a:pt x="0" y="19970"/>
                  </a:moveTo>
                  <a:lnTo>
                    <a:pt x="121239" y="9643"/>
                  </a:lnTo>
                  <a:lnTo>
                    <a:pt x="186058" y="4120"/>
                  </a:lnTo>
                  <a:lnTo>
                    <a:pt x="216423" y="1529"/>
                  </a:lnTo>
                  <a:lnTo>
                    <a:pt x="234299" y="0"/>
                  </a:lnTo>
                </a:path>
              </a:pathLst>
            </a:custGeom>
            <a:ln w="2944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579753" y="6292024"/>
              <a:ext cx="33020" cy="2540"/>
            </a:xfrm>
            <a:custGeom>
              <a:avLst/>
              <a:gdLst/>
              <a:ahLst/>
              <a:cxnLst/>
              <a:rect l="l" t="t" r="r" b="b"/>
              <a:pathLst>
                <a:path w="33020" h="2539">
                  <a:moveTo>
                    <a:pt x="0" y="2019"/>
                  </a:moveTo>
                  <a:lnTo>
                    <a:pt x="14729" y="772"/>
                  </a:lnTo>
                  <a:lnTo>
                    <a:pt x="23066" y="158"/>
                  </a:lnTo>
                  <a:lnTo>
                    <a:pt x="28096" y="0"/>
                  </a:lnTo>
                  <a:lnTo>
                    <a:pt x="32904" y="117"/>
                  </a:lnTo>
                </a:path>
              </a:pathLst>
            </a:custGeom>
            <a:ln w="30110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612104" y="6292141"/>
              <a:ext cx="8255" cy="4445"/>
            </a:xfrm>
            <a:custGeom>
              <a:avLst/>
              <a:gdLst/>
              <a:ahLst/>
              <a:cxnLst/>
              <a:rect l="l" t="t" r="r" b="b"/>
              <a:pathLst>
                <a:path w="8254" h="4445">
                  <a:moveTo>
                    <a:pt x="552" y="0"/>
                  </a:moveTo>
                  <a:lnTo>
                    <a:pt x="8184" y="261"/>
                  </a:lnTo>
                  <a:lnTo>
                    <a:pt x="0" y="3842"/>
                  </a:lnTo>
                </a:path>
              </a:pathLst>
            </a:custGeom>
            <a:ln w="31881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550335" y="6295984"/>
              <a:ext cx="62230" cy="22225"/>
            </a:xfrm>
            <a:custGeom>
              <a:avLst/>
              <a:gdLst/>
              <a:ahLst/>
              <a:cxnLst/>
              <a:rect l="l" t="t" r="r" b="b"/>
              <a:pathLst>
                <a:path w="62229" h="22225">
                  <a:moveTo>
                    <a:pt x="61769" y="0"/>
                  </a:moveTo>
                  <a:lnTo>
                    <a:pt x="36536" y="9145"/>
                  </a:lnTo>
                  <a:lnTo>
                    <a:pt x="21691" y="14496"/>
                  </a:lnTo>
                  <a:lnTo>
                    <a:pt x="11442" y="18123"/>
                  </a:lnTo>
                  <a:lnTo>
                    <a:pt x="0" y="22099"/>
                  </a:lnTo>
                </a:path>
              </a:pathLst>
            </a:custGeom>
            <a:ln w="33852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8" name="object 2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79620" y="6401240"/>
            <a:ext cx="439125" cy="88002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14699" y="6155376"/>
            <a:ext cx="481067" cy="231023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92088" y="6137482"/>
            <a:ext cx="276851" cy="503929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205147" y="6075908"/>
            <a:ext cx="245626" cy="318170"/>
          </a:xfrm>
          <a:prstGeom prst="rect">
            <a:avLst/>
          </a:prstGeom>
        </p:spPr>
      </p:pic>
      <p:grpSp>
        <p:nvGrpSpPr>
          <p:cNvPr id="242" name="object 242"/>
          <p:cNvGrpSpPr/>
          <p:nvPr/>
        </p:nvGrpSpPr>
        <p:grpSpPr>
          <a:xfrm>
            <a:off x="6639417" y="6096777"/>
            <a:ext cx="403860" cy="572770"/>
            <a:chOff x="6639417" y="6096777"/>
            <a:chExt cx="403860" cy="572770"/>
          </a:xfrm>
        </p:grpSpPr>
        <p:pic>
          <p:nvPicPr>
            <p:cNvPr id="243" name="object 2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39417" y="6096777"/>
              <a:ext cx="229961" cy="267447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742307" y="6348134"/>
              <a:ext cx="54610" cy="242570"/>
            </a:xfrm>
            <a:custGeom>
              <a:avLst/>
              <a:gdLst/>
              <a:ahLst/>
              <a:cxnLst/>
              <a:rect l="l" t="t" r="r" b="b"/>
              <a:pathLst>
                <a:path w="54609" h="242570">
                  <a:moveTo>
                    <a:pt x="54417" y="0"/>
                  </a:moveTo>
                  <a:lnTo>
                    <a:pt x="26702" y="123991"/>
                  </a:lnTo>
                  <a:lnTo>
                    <a:pt x="11796" y="190581"/>
                  </a:lnTo>
                  <a:lnTo>
                    <a:pt x="4595" y="222502"/>
                  </a:lnTo>
                  <a:lnTo>
                    <a:pt x="0" y="242487"/>
                  </a:lnTo>
                </a:path>
              </a:pathLst>
            </a:custGeom>
            <a:ln w="29376">
              <a:solidFill>
                <a:srgbClr val="EB40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10192" y="6397593"/>
              <a:ext cx="332865" cy="271674"/>
            </a:xfrm>
            <a:prstGeom prst="rect">
              <a:avLst/>
            </a:prstGeom>
          </p:spPr>
        </p:pic>
      </p:grpSp>
      <p:sp>
        <p:nvSpPr>
          <p:cNvPr id="246" name="object 246"/>
          <p:cNvSpPr/>
          <p:nvPr/>
        </p:nvSpPr>
        <p:spPr>
          <a:xfrm>
            <a:off x="1811866" y="5765800"/>
            <a:ext cx="5664200" cy="1253490"/>
          </a:xfrm>
          <a:custGeom>
            <a:avLst/>
            <a:gdLst/>
            <a:ahLst/>
            <a:cxnLst/>
            <a:rect l="l" t="t" r="r" b="b"/>
            <a:pathLst>
              <a:path w="5664200" h="12534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664200" h="1253490">
                <a:moveTo>
                  <a:pt x="4233" y="0"/>
                </a:moveTo>
                <a:lnTo>
                  <a:pt x="3276401" y="0"/>
                </a:lnTo>
                <a:lnTo>
                  <a:pt x="4956704" y="0"/>
                </a:lnTo>
                <a:lnTo>
                  <a:pt x="5575763" y="0"/>
                </a:lnTo>
                <a:lnTo>
                  <a:pt x="5664200" y="0"/>
                </a:lnTo>
              </a:path>
              <a:path w="5664200" h="1253490">
                <a:moveTo>
                  <a:pt x="5664200" y="0"/>
                </a:moveTo>
                <a:lnTo>
                  <a:pt x="5664200" y="724429"/>
                </a:lnTo>
                <a:lnTo>
                  <a:pt x="5664200" y="1096433"/>
                </a:lnTo>
                <a:lnTo>
                  <a:pt x="5664200" y="1233487"/>
                </a:lnTo>
                <a:lnTo>
                  <a:pt x="5664200" y="1253066"/>
                </a:lnTo>
              </a:path>
              <a:path w="5664200" h="1253490">
                <a:moveTo>
                  <a:pt x="5664200" y="1253066"/>
                </a:moveTo>
                <a:lnTo>
                  <a:pt x="2389584" y="1253066"/>
                </a:lnTo>
                <a:lnTo>
                  <a:pt x="708025" y="1253066"/>
                </a:lnTo>
                <a:lnTo>
                  <a:pt x="88503" y="1253066"/>
                </a:lnTo>
                <a:lnTo>
                  <a:pt x="0" y="1253066"/>
                </a:lnTo>
              </a:path>
              <a:path w="5664200" h="1253490">
                <a:moveTo>
                  <a:pt x="0" y="1253066"/>
                </a:moveTo>
                <a:lnTo>
                  <a:pt x="0" y="538361"/>
                </a:lnTo>
                <a:lnTo>
                  <a:pt x="0" y="170921"/>
                </a:lnTo>
                <a:lnTo>
                  <a:pt x="0" y="34462"/>
                </a:lnTo>
                <a:lnTo>
                  <a:pt x="0" y="12700"/>
                </a:lnTo>
              </a:path>
            </a:pathLst>
          </a:custGeom>
          <a:ln w="26160">
            <a:solidFill>
              <a:srgbClr val="EB40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7" name="object 247"/>
          <p:cNvGrpSpPr/>
          <p:nvPr/>
        </p:nvGrpSpPr>
        <p:grpSpPr>
          <a:xfrm>
            <a:off x="295158" y="7985545"/>
            <a:ext cx="440055" cy="278130"/>
            <a:chOff x="295158" y="7985545"/>
            <a:chExt cx="440055" cy="278130"/>
          </a:xfrm>
        </p:grpSpPr>
        <p:sp>
          <p:nvSpPr>
            <p:cNvPr id="248" name="object 248"/>
            <p:cNvSpPr/>
            <p:nvPr/>
          </p:nvSpPr>
          <p:spPr>
            <a:xfrm>
              <a:off x="382658" y="804118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80311" y="804140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346" y="0"/>
                  </a:moveTo>
                  <a:lnTo>
                    <a:pt x="1029" y="1258"/>
                  </a:lnTo>
                  <a:lnTo>
                    <a:pt x="0" y="1544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78561" y="80420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50" y="905"/>
                  </a:moveTo>
                  <a:lnTo>
                    <a:pt x="720" y="1189"/>
                  </a:lnTo>
                  <a:lnTo>
                    <a:pt x="0" y="0"/>
                  </a:lnTo>
                </a:path>
              </a:pathLst>
            </a:custGeom>
            <a:ln w="34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77840" y="8036584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720" y="5464"/>
                  </a:moveTo>
                  <a:lnTo>
                    <a:pt x="0" y="4274"/>
                  </a:lnTo>
                  <a:lnTo>
                    <a:pt x="1503" y="0"/>
                  </a:lnTo>
                </a:path>
              </a:pathLst>
            </a:custGeom>
            <a:ln w="34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79344" y="8026267"/>
              <a:ext cx="8255" cy="10795"/>
            </a:xfrm>
            <a:custGeom>
              <a:avLst/>
              <a:gdLst/>
              <a:ahLst/>
              <a:cxnLst/>
              <a:rect l="l" t="t" r="r" b="b"/>
              <a:pathLst>
                <a:path w="8254" h="10795">
                  <a:moveTo>
                    <a:pt x="0" y="10316"/>
                  </a:moveTo>
                  <a:lnTo>
                    <a:pt x="1503" y="6041"/>
                  </a:lnTo>
                  <a:lnTo>
                    <a:pt x="7670" y="0"/>
                  </a:lnTo>
                </a:path>
              </a:pathLst>
            </a:custGeom>
            <a:ln w="34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87014" y="8014257"/>
              <a:ext cx="18415" cy="12065"/>
            </a:xfrm>
            <a:custGeom>
              <a:avLst/>
              <a:gdLst/>
              <a:ahLst/>
              <a:cxnLst/>
              <a:rect l="l" t="t" r="r" b="b"/>
              <a:pathLst>
                <a:path w="18414" h="12065">
                  <a:moveTo>
                    <a:pt x="0" y="12010"/>
                  </a:moveTo>
                  <a:lnTo>
                    <a:pt x="6166" y="5969"/>
                  </a:lnTo>
                  <a:lnTo>
                    <a:pt x="17943" y="0"/>
                  </a:lnTo>
                </a:path>
              </a:pathLst>
            </a:custGeom>
            <a:ln w="34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04958" y="8004869"/>
              <a:ext cx="27940" cy="9525"/>
            </a:xfrm>
            <a:custGeom>
              <a:avLst/>
              <a:gdLst/>
              <a:ahLst/>
              <a:cxnLst/>
              <a:rect l="l" t="t" r="r" b="b"/>
              <a:pathLst>
                <a:path w="27940" h="9525">
                  <a:moveTo>
                    <a:pt x="0" y="9388"/>
                  </a:moveTo>
                  <a:lnTo>
                    <a:pt x="7056" y="5883"/>
                  </a:lnTo>
                  <a:lnTo>
                    <a:pt x="12286" y="3737"/>
                  </a:lnTo>
                  <a:lnTo>
                    <a:pt x="18280" y="2069"/>
                  </a:lnTo>
                  <a:lnTo>
                    <a:pt x="27628" y="0"/>
                  </a:lnTo>
                </a:path>
              </a:pathLst>
            </a:custGeom>
            <a:ln w="33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2586" y="8002216"/>
              <a:ext cx="33020" cy="3175"/>
            </a:xfrm>
            <a:custGeom>
              <a:avLst/>
              <a:gdLst/>
              <a:ahLst/>
              <a:cxnLst/>
              <a:rect l="l" t="t" r="r" b="b"/>
              <a:pathLst>
                <a:path w="33020" h="3175">
                  <a:moveTo>
                    <a:pt x="0" y="2653"/>
                  </a:moveTo>
                  <a:lnTo>
                    <a:pt x="9428" y="719"/>
                  </a:lnTo>
                  <a:lnTo>
                    <a:pt x="15984" y="0"/>
                  </a:lnTo>
                  <a:lnTo>
                    <a:pt x="22740" y="427"/>
                  </a:lnTo>
                  <a:lnTo>
                    <a:pt x="32769" y="1934"/>
                  </a:lnTo>
                </a:path>
              </a:pathLst>
            </a:custGeom>
            <a:ln w="33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65355" y="8004150"/>
              <a:ext cx="31115" cy="13335"/>
            </a:xfrm>
            <a:custGeom>
              <a:avLst/>
              <a:gdLst/>
              <a:ahLst/>
              <a:cxnLst/>
              <a:rect l="l" t="t" r="r" b="b"/>
              <a:pathLst>
                <a:path w="31115" h="13334">
                  <a:moveTo>
                    <a:pt x="0" y="0"/>
                  </a:moveTo>
                  <a:lnTo>
                    <a:pt x="9993" y="1719"/>
                  </a:lnTo>
                  <a:lnTo>
                    <a:pt x="16502" y="3632"/>
                  </a:lnTo>
                  <a:lnTo>
                    <a:pt x="22389" y="6946"/>
                  </a:lnTo>
                  <a:lnTo>
                    <a:pt x="30514" y="12868"/>
                  </a:lnTo>
                </a:path>
              </a:pathLst>
            </a:custGeom>
            <a:ln w="329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95870" y="8017018"/>
              <a:ext cx="20320" cy="27305"/>
            </a:xfrm>
            <a:custGeom>
              <a:avLst/>
              <a:gdLst/>
              <a:ahLst/>
              <a:cxnLst/>
              <a:rect l="l" t="t" r="r" b="b"/>
              <a:pathLst>
                <a:path w="20320" h="27304">
                  <a:moveTo>
                    <a:pt x="0" y="0"/>
                  </a:moveTo>
                  <a:lnTo>
                    <a:pt x="7961" y="6147"/>
                  </a:lnTo>
                  <a:lnTo>
                    <a:pt x="12705" y="11040"/>
                  </a:lnTo>
                  <a:lnTo>
                    <a:pt x="16112" y="17239"/>
                  </a:lnTo>
                  <a:lnTo>
                    <a:pt x="20064" y="27303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15935" y="8044322"/>
              <a:ext cx="5715" cy="39370"/>
            </a:xfrm>
            <a:custGeom>
              <a:avLst/>
              <a:gdLst/>
              <a:ahLst/>
              <a:cxnLst/>
              <a:rect l="l" t="t" r="r" b="b"/>
              <a:pathLst>
                <a:path w="5715" h="39370">
                  <a:moveTo>
                    <a:pt x="0" y="0"/>
                  </a:moveTo>
                  <a:lnTo>
                    <a:pt x="3692" y="10247"/>
                  </a:lnTo>
                  <a:lnTo>
                    <a:pt x="5287" y="17731"/>
                  </a:lnTo>
                  <a:lnTo>
                    <a:pt x="5109" y="26113"/>
                  </a:lnTo>
                  <a:lnTo>
                    <a:pt x="3485" y="39053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04007" y="8083376"/>
              <a:ext cx="15875" cy="45720"/>
            </a:xfrm>
            <a:custGeom>
              <a:avLst/>
              <a:gdLst/>
              <a:ahLst/>
              <a:cxnLst/>
              <a:rect l="l" t="t" r="r" b="b"/>
              <a:pathLst>
                <a:path w="15875" h="45720">
                  <a:moveTo>
                    <a:pt x="15412" y="0"/>
                  </a:moveTo>
                  <a:lnTo>
                    <a:pt x="13493" y="13036"/>
                  </a:lnTo>
                  <a:lnTo>
                    <a:pt x="11248" y="22086"/>
                  </a:lnTo>
                  <a:lnTo>
                    <a:pt x="7232" y="31385"/>
                  </a:lnTo>
                  <a:lnTo>
                    <a:pt x="0" y="45166"/>
                  </a:lnTo>
                </a:path>
              </a:pathLst>
            </a:custGeom>
            <a:ln w="32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71673" y="8128542"/>
              <a:ext cx="32384" cy="44450"/>
            </a:xfrm>
            <a:custGeom>
              <a:avLst/>
              <a:gdLst/>
              <a:ahLst/>
              <a:cxnLst/>
              <a:rect l="l" t="t" r="r" b="b"/>
              <a:pathLst>
                <a:path w="32384" h="44450">
                  <a:moveTo>
                    <a:pt x="32334" y="0"/>
                  </a:moveTo>
                  <a:lnTo>
                    <a:pt x="24837" y="13766"/>
                  </a:lnTo>
                  <a:lnTo>
                    <a:pt x="18970" y="22964"/>
                  </a:lnTo>
                  <a:lnTo>
                    <a:pt x="11701" y="31740"/>
                  </a:lnTo>
                  <a:lnTo>
                    <a:pt x="0" y="44243"/>
                  </a:lnTo>
                </a:path>
              </a:pathLst>
            </a:custGeom>
            <a:ln w="32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28674" y="8172786"/>
              <a:ext cx="43180" cy="36830"/>
            </a:xfrm>
            <a:custGeom>
              <a:avLst/>
              <a:gdLst/>
              <a:ahLst/>
              <a:cxnLst/>
              <a:rect l="l" t="t" r="r" b="b"/>
              <a:pathLst>
                <a:path w="43179" h="36829">
                  <a:moveTo>
                    <a:pt x="42998" y="0"/>
                  </a:moveTo>
                  <a:lnTo>
                    <a:pt x="31130" y="12378"/>
                  </a:lnTo>
                  <a:lnTo>
                    <a:pt x="22695" y="20285"/>
                  </a:lnTo>
                  <a:lnTo>
                    <a:pt x="13662" y="27123"/>
                  </a:lnTo>
                  <a:lnTo>
                    <a:pt x="0" y="36295"/>
                  </a:lnTo>
                </a:path>
              </a:pathLst>
            </a:custGeom>
            <a:ln w="31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84234" y="8209081"/>
              <a:ext cx="44450" cy="24765"/>
            </a:xfrm>
            <a:custGeom>
              <a:avLst/>
              <a:gdLst/>
              <a:ahLst/>
              <a:cxnLst/>
              <a:rect l="l" t="t" r="r" b="b"/>
              <a:pathLst>
                <a:path w="44450" h="24765">
                  <a:moveTo>
                    <a:pt x="44440" y="0"/>
                  </a:moveTo>
                  <a:lnTo>
                    <a:pt x="30755" y="8981"/>
                  </a:lnTo>
                  <a:lnTo>
                    <a:pt x="21564" y="14492"/>
                  </a:lnTo>
                  <a:lnTo>
                    <a:pt x="12701" y="18796"/>
                  </a:lnTo>
                  <a:lnTo>
                    <a:pt x="0" y="24158"/>
                  </a:lnTo>
                </a:path>
              </a:pathLst>
            </a:custGeom>
            <a:ln w="31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46389" y="8233240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5">
                  <a:moveTo>
                    <a:pt x="37845" y="0"/>
                  </a:moveTo>
                  <a:lnTo>
                    <a:pt x="25247" y="5167"/>
                  </a:lnTo>
                  <a:lnTo>
                    <a:pt x="17105" y="8110"/>
                  </a:lnTo>
                  <a:lnTo>
                    <a:pt x="9872" y="9923"/>
                  </a:lnTo>
                  <a:lnTo>
                    <a:pt x="0" y="11707"/>
                  </a:lnTo>
                </a:path>
              </a:pathLst>
            </a:custGeom>
            <a:ln w="31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20752" y="8244947"/>
              <a:ext cx="26034" cy="2540"/>
            </a:xfrm>
            <a:custGeom>
              <a:avLst/>
              <a:gdLst/>
              <a:ahLst/>
              <a:cxnLst/>
              <a:rect l="l" t="t" r="r" b="b"/>
              <a:pathLst>
                <a:path w="26035" h="2540">
                  <a:moveTo>
                    <a:pt x="25636" y="0"/>
                  </a:moveTo>
                  <a:lnTo>
                    <a:pt x="15954" y="1627"/>
                  </a:lnTo>
                  <a:lnTo>
                    <a:pt x="10056" y="2351"/>
                  </a:lnTo>
                  <a:lnTo>
                    <a:pt x="5539" y="2335"/>
                  </a:lnTo>
                  <a:lnTo>
                    <a:pt x="0" y="1740"/>
                  </a:lnTo>
                </a:path>
              </a:pathLst>
            </a:custGeom>
            <a:ln w="32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11616" y="8242873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9136" y="3815"/>
                  </a:moveTo>
                  <a:lnTo>
                    <a:pt x="0" y="2710"/>
                  </a:lnTo>
                  <a:lnTo>
                    <a:pt x="915" y="0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12531" y="8237857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0" y="5015"/>
                  </a:moveTo>
                  <a:lnTo>
                    <a:pt x="915" y="2306"/>
                  </a:lnTo>
                  <a:lnTo>
                    <a:pt x="12583" y="0"/>
                  </a:lnTo>
                </a:path>
              </a:pathLst>
            </a:custGeom>
            <a:ln w="33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25115" y="8234630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09">
                  <a:moveTo>
                    <a:pt x="0" y="3226"/>
                  </a:moveTo>
                  <a:lnTo>
                    <a:pt x="7104" y="1879"/>
                  </a:lnTo>
                  <a:lnTo>
                    <a:pt x="13079" y="1094"/>
                  </a:lnTo>
                  <a:lnTo>
                    <a:pt x="21172" y="568"/>
                  </a:lnTo>
                  <a:lnTo>
                    <a:pt x="34629" y="0"/>
                  </a:lnTo>
                </a:path>
              </a:pathLst>
            </a:custGeom>
            <a:ln w="34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59744" y="8233868"/>
              <a:ext cx="55880" cy="1270"/>
            </a:xfrm>
            <a:custGeom>
              <a:avLst/>
              <a:gdLst/>
              <a:ahLst/>
              <a:cxnLst/>
              <a:rect l="l" t="t" r="r" b="b"/>
              <a:pathLst>
                <a:path w="55879" h="1270">
                  <a:moveTo>
                    <a:pt x="-16748" y="380"/>
                  </a:moveTo>
                  <a:lnTo>
                    <a:pt x="72529" y="380"/>
                  </a:lnTo>
                </a:path>
              </a:pathLst>
            </a:custGeom>
            <a:ln w="342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15525" y="8234061"/>
              <a:ext cx="71755" cy="1905"/>
            </a:xfrm>
            <a:custGeom>
              <a:avLst/>
              <a:gdLst/>
              <a:ahLst/>
              <a:cxnLst/>
              <a:rect l="l" t="t" r="r" b="b"/>
              <a:pathLst>
                <a:path w="71754" h="1904">
                  <a:moveTo>
                    <a:pt x="0" y="0"/>
                  </a:moveTo>
                  <a:lnTo>
                    <a:pt x="19581" y="221"/>
                  </a:lnTo>
                  <a:lnTo>
                    <a:pt x="33577" y="454"/>
                  </a:lnTo>
                  <a:lnTo>
                    <a:pt x="48708" y="841"/>
                  </a:lnTo>
                  <a:lnTo>
                    <a:pt x="71697" y="1525"/>
                  </a:lnTo>
                </a:path>
              </a:pathLst>
            </a:custGeom>
            <a:ln w="321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7223" y="8235586"/>
              <a:ext cx="203835" cy="6985"/>
            </a:xfrm>
            <a:custGeom>
              <a:avLst/>
              <a:gdLst/>
              <a:ahLst/>
              <a:cxnLst/>
              <a:rect l="l" t="t" r="r" b="b"/>
              <a:pathLst>
                <a:path w="203834" h="6984">
                  <a:moveTo>
                    <a:pt x="0" y="0"/>
                  </a:moveTo>
                  <a:lnTo>
                    <a:pt x="105931" y="3495"/>
                  </a:lnTo>
                  <a:lnTo>
                    <a:pt x="162426" y="5354"/>
                  </a:lnTo>
                  <a:lnTo>
                    <a:pt x="188549" y="6201"/>
                  </a:lnTo>
                  <a:lnTo>
                    <a:pt x="203367" y="6661"/>
                  </a:lnTo>
                </a:path>
              </a:pathLst>
            </a:custGeom>
            <a:ln w="302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90591" y="8241884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09" h="1270">
                  <a:moveTo>
                    <a:pt x="-15496" y="396"/>
                  </a:moveTo>
                  <a:lnTo>
                    <a:pt x="44281" y="396"/>
                  </a:lnTo>
                </a:path>
              </a:pathLst>
            </a:custGeom>
            <a:ln w="31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604077" y="7810629"/>
            <a:ext cx="274955" cy="536575"/>
            <a:chOff x="604077" y="7810629"/>
            <a:chExt cx="274955" cy="536575"/>
          </a:xfrm>
        </p:grpSpPr>
        <p:sp>
          <p:nvSpPr>
            <p:cNvPr id="273" name="object 273"/>
            <p:cNvSpPr/>
            <p:nvPr/>
          </p:nvSpPr>
          <p:spPr>
            <a:xfrm>
              <a:off x="622194" y="784182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21707" y="7835872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4" h="6350">
                  <a:moveTo>
                    <a:pt x="486" y="5953"/>
                  </a:moveTo>
                  <a:lnTo>
                    <a:pt x="257" y="2517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21450" y="7830812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257" y="5060"/>
                  </a:moveTo>
                  <a:lnTo>
                    <a:pt x="0" y="2543"/>
                  </a:lnTo>
                  <a:lnTo>
                    <a:pt x="1348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22798" y="7828094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0" y="2717"/>
                  </a:moveTo>
                  <a:lnTo>
                    <a:pt x="1348" y="174"/>
                  </a:lnTo>
                  <a:lnTo>
                    <a:pt x="6951" y="0"/>
                  </a:lnTo>
                </a:path>
              </a:pathLst>
            </a:custGeom>
            <a:ln w="34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29749" y="7827919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0" y="175"/>
                  </a:moveTo>
                  <a:lnTo>
                    <a:pt x="5603" y="0"/>
                  </a:lnTo>
                  <a:lnTo>
                    <a:pt x="18829" y="5996"/>
                  </a:lnTo>
                </a:path>
              </a:pathLst>
            </a:custGeom>
            <a:ln w="34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48578" y="7833915"/>
              <a:ext cx="35560" cy="21590"/>
            </a:xfrm>
            <a:custGeom>
              <a:avLst/>
              <a:gdLst/>
              <a:ahLst/>
              <a:cxnLst/>
              <a:rect l="l" t="t" r="r" b="b"/>
              <a:pathLst>
                <a:path w="35559" h="21590">
                  <a:moveTo>
                    <a:pt x="0" y="0"/>
                  </a:moveTo>
                  <a:lnTo>
                    <a:pt x="7994" y="3703"/>
                  </a:lnTo>
                  <a:lnTo>
                    <a:pt x="14362" y="7138"/>
                  </a:lnTo>
                  <a:lnTo>
                    <a:pt x="22435" y="12285"/>
                  </a:lnTo>
                  <a:lnTo>
                    <a:pt x="35546" y="21124"/>
                  </a:lnTo>
                </a:path>
              </a:pathLst>
            </a:custGeom>
            <a:ln w="34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84125" y="7855040"/>
              <a:ext cx="51435" cy="41910"/>
            </a:xfrm>
            <a:custGeom>
              <a:avLst/>
              <a:gdLst/>
              <a:ahLst/>
              <a:cxnLst/>
              <a:rect l="l" t="t" r="r" b="b"/>
              <a:pathLst>
                <a:path w="51434" h="41909">
                  <a:moveTo>
                    <a:pt x="0" y="0"/>
                  </a:moveTo>
                  <a:lnTo>
                    <a:pt x="13350" y="9154"/>
                  </a:lnTo>
                  <a:lnTo>
                    <a:pt x="23097" y="16510"/>
                  </a:lnTo>
                  <a:lnTo>
                    <a:pt x="34008" y="25940"/>
                  </a:lnTo>
                  <a:lnTo>
                    <a:pt x="50850" y="41318"/>
                  </a:lnTo>
                </a:path>
              </a:pathLst>
            </a:custGeom>
            <a:ln w="33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34976" y="7896358"/>
              <a:ext cx="56515" cy="64135"/>
            </a:xfrm>
            <a:custGeom>
              <a:avLst/>
              <a:gdLst/>
              <a:ahLst/>
              <a:cxnLst/>
              <a:rect l="l" t="t" r="r" b="b"/>
              <a:pathLst>
                <a:path w="56515" h="64134">
                  <a:moveTo>
                    <a:pt x="0" y="0"/>
                  </a:moveTo>
                  <a:lnTo>
                    <a:pt x="16928" y="15726"/>
                  </a:lnTo>
                  <a:lnTo>
                    <a:pt x="28440" y="27599"/>
                  </a:lnTo>
                  <a:lnTo>
                    <a:pt x="39817" y="41584"/>
                  </a:lnTo>
                  <a:lnTo>
                    <a:pt x="56343" y="63650"/>
                  </a:lnTo>
                </a:path>
              </a:pathLst>
            </a:custGeom>
            <a:ln w="31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91319" y="7960008"/>
              <a:ext cx="47625" cy="84455"/>
            </a:xfrm>
            <a:custGeom>
              <a:avLst/>
              <a:gdLst/>
              <a:ahLst/>
              <a:cxnLst/>
              <a:rect l="l" t="t" r="r" b="b"/>
              <a:pathLst>
                <a:path w="47625" h="84454">
                  <a:moveTo>
                    <a:pt x="0" y="0"/>
                  </a:moveTo>
                  <a:lnTo>
                    <a:pt x="16386" y="22382"/>
                  </a:lnTo>
                  <a:lnTo>
                    <a:pt x="26788" y="38581"/>
                  </a:lnTo>
                  <a:lnTo>
                    <a:pt x="35651" y="56463"/>
                  </a:lnTo>
                  <a:lnTo>
                    <a:pt x="47422" y="83891"/>
                  </a:lnTo>
                </a:path>
              </a:pathLst>
            </a:custGeom>
            <a:ln w="30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38742" y="8043899"/>
              <a:ext cx="23495" cy="97790"/>
            </a:xfrm>
            <a:custGeom>
              <a:avLst/>
              <a:gdLst/>
              <a:ahLst/>
              <a:cxnLst/>
              <a:rect l="l" t="t" r="r" b="b"/>
              <a:pathLst>
                <a:path w="23494" h="97790">
                  <a:moveTo>
                    <a:pt x="0" y="0"/>
                  </a:moveTo>
                  <a:lnTo>
                    <a:pt x="11394" y="27637"/>
                  </a:lnTo>
                  <a:lnTo>
                    <a:pt x="17622" y="46980"/>
                  </a:lnTo>
                  <a:lnTo>
                    <a:pt x="20870" y="67146"/>
                  </a:lnTo>
                  <a:lnTo>
                    <a:pt x="23324" y="97254"/>
                  </a:lnTo>
                </a:path>
              </a:pathLst>
            </a:custGeom>
            <a:ln w="29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51251" y="8141154"/>
              <a:ext cx="13335" cy="100330"/>
            </a:xfrm>
            <a:custGeom>
              <a:avLst/>
              <a:gdLst/>
              <a:ahLst/>
              <a:cxnLst/>
              <a:rect l="l" t="t" r="r" b="b"/>
              <a:pathLst>
                <a:path w="13334" h="100329">
                  <a:moveTo>
                    <a:pt x="10815" y="0"/>
                  </a:moveTo>
                  <a:lnTo>
                    <a:pt x="12736" y="30154"/>
                  </a:lnTo>
                  <a:lnTo>
                    <a:pt x="12250" y="50646"/>
                  </a:lnTo>
                  <a:lnTo>
                    <a:pt x="8342" y="70872"/>
                  </a:lnTo>
                  <a:lnTo>
                    <a:pt x="0" y="100228"/>
                  </a:lnTo>
                </a:path>
              </a:pathLst>
            </a:custGeom>
            <a:ln w="28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07304" y="8241383"/>
              <a:ext cx="44450" cy="91440"/>
            </a:xfrm>
            <a:custGeom>
              <a:avLst/>
              <a:gdLst/>
              <a:ahLst/>
              <a:cxnLst/>
              <a:rect l="l" t="t" r="r" b="b"/>
              <a:pathLst>
                <a:path w="44450" h="91440">
                  <a:moveTo>
                    <a:pt x="43946" y="0"/>
                  </a:moveTo>
                  <a:lnTo>
                    <a:pt x="35086" y="29217"/>
                  </a:lnTo>
                  <a:lnTo>
                    <a:pt x="27554" y="48467"/>
                  </a:lnTo>
                  <a:lnTo>
                    <a:pt x="17232" y="66310"/>
                  </a:lnTo>
                  <a:lnTo>
                    <a:pt x="0" y="91306"/>
                  </a:lnTo>
                </a:path>
              </a:pathLst>
            </a:custGeom>
            <a:ln w="28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5" name="object 285"/>
          <p:cNvGrpSpPr/>
          <p:nvPr/>
        </p:nvGrpSpPr>
        <p:grpSpPr>
          <a:xfrm>
            <a:off x="1621218" y="7875611"/>
            <a:ext cx="320675" cy="521970"/>
            <a:chOff x="1621218" y="7875611"/>
            <a:chExt cx="320675" cy="521970"/>
          </a:xfrm>
        </p:grpSpPr>
        <p:sp>
          <p:nvSpPr>
            <p:cNvPr id="286" name="object 286"/>
            <p:cNvSpPr/>
            <p:nvPr/>
          </p:nvSpPr>
          <p:spPr>
            <a:xfrm>
              <a:off x="1760881" y="797877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1375" y="114"/>
                  </a:moveTo>
                  <a:lnTo>
                    <a:pt x="687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738880" y="7977254"/>
              <a:ext cx="22225" cy="1905"/>
            </a:xfrm>
            <a:custGeom>
              <a:avLst/>
              <a:gdLst/>
              <a:ahLst/>
              <a:cxnLst/>
              <a:rect l="l" t="t" r="r" b="b"/>
              <a:pathLst>
                <a:path w="22225" h="1904">
                  <a:moveTo>
                    <a:pt x="22000" y="1516"/>
                  </a:moveTo>
                  <a:lnTo>
                    <a:pt x="7797" y="427"/>
                  </a:lnTo>
                  <a:lnTo>
                    <a:pt x="0" y="0"/>
                  </a:lnTo>
                </a:path>
              </a:pathLst>
            </a:custGeom>
            <a:ln w="34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724905" y="7976826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69" h="5079">
                  <a:moveTo>
                    <a:pt x="13974" y="427"/>
                  </a:moveTo>
                  <a:lnTo>
                    <a:pt x="6176" y="0"/>
                  </a:lnTo>
                  <a:lnTo>
                    <a:pt x="0" y="4550"/>
                  </a:lnTo>
                </a:path>
              </a:pathLst>
            </a:custGeom>
            <a:ln w="34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715331" y="7981377"/>
              <a:ext cx="10160" cy="20955"/>
            </a:xfrm>
            <a:custGeom>
              <a:avLst/>
              <a:gdLst/>
              <a:ahLst/>
              <a:cxnLst/>
              <a:rect l="l" t="t" r="r" b="b"/>
              <a:pathLst>
                <a:path w="10160" h="20954">
                  <a:moveTo>
                    <a:pt x="9574" y="0"/>
                  </a:moveTo>
                  <a:lnTo>
                    <a:pt x="3397" y="4550"/>
                  </a:lnTo>
                  <a:lnTo>
                    <a:pt x="0" y="20425"/>
                  </a:lnTo>
                </a:path>
              </a:pathLst>
            </a:custGeom>
            <a:ln w="33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711103" y="8001803"/>
              <a:ext cx="4445" cy="47625"/>
            </a:xfrm>
            <a:custGeom>
              <a:avLst/>
              <a:gdLst/>
              <a:ahLst/>
              <a:cxnLst/>
              <a:rect l="l" t="t" r="r" b="b"/>
              <a:pathLst>
                <a:path w="4444" h="47625">
                  <a:moveTo>
                    <a:pt x="4228" y="0"/>
                  </a:moveTo>
                  <a:lnTo>
                    <a:pt x="2251" y="9666"/>
                  </a:lnTo>
                  <a:lnTo>
                    <a:pt x="1151" y="17796"/>
                  </a:lnTo>
                  <a:lnTo>
                    <a:pt x="533" y="28808"/>
                  </a:lnTo>
                  <a:lnTo>
                    <a:pt x="0" y="47118"/>
                  </a:lnTo>
                </a:path>
              </a:pathLst>
            </a:custGeom>
            <a:ln w="34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710480" y="8048921"/>
              <a:ext cx="635" cy="74930"/>
            </a:xfrm>
            <a:custGeom>
              <a:avLst/>
              <a:gdLst/>
              <a:ahLst/>
              <a:cxnLst/>
              <a:rect l="l" t="t" r="r" b="b"/>
              <a:pathLst>
                <a:path w="635" h="74929">
                  <a:moveTo>
                    <a:pt x="313" y="-16488"/>
                  </a:moveTo>
                  <a:lnTo>
                    <a:pt x="313" y="91294"/>
                  </a:lnTo>
                </a:path>
              </a:pathLst>
            </a:custGeom>
            <a:ln w="33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711106" y="8123727"/>
              <a:ext cx="6985" cy="217804"/>
            </a:xfrm>
            <a:custGeom>
              <a:avLst/>
              <a:gdLst/>
              <a:ahLst/>
              <a:cxnLst/>
              <a:rect l="l" t="t" r="r" b="b"/>
              <a:pathLst>
                <a:path w="6985" h="217804">
                  <a:moveTo>
                    <a:pt x="0" y="0"/>
                  </a:moveTo>
                  <a:lnTo>
                    <a:pt x="3576" y="116101"/>
                  </a:lnTo>
                  <a:lnTo>
                    <a:pt x="5465" y="177426"/>
                  </a:lnTo>
                  <a:lnTo>
                    <a:pt x="6295" y="204337"/>
                  </a:lnTo>
                  <a:lnTo>
                    <a:pt x="6693" y="217196"/>
                  </a:lnTo>
                </a:path>
              </a:pathLst>
            </a:custGeom>
            <a:ln w="29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659788" y="79725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609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654233" y="7969011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5554" y="3524"/>
                  </a:moveTo>
                  <a:lnTo>
                    <a:pt x="4408" y="318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644511" y="7958967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9722" y="10044"/>
                  </a:moveTo>
                  <a:lnTo>
                    <a:pt x="5313" y="6864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638679" y="7942213"/>
              <a:ext cx="6350" cy="17145"/>
            </a:xfrm>
            <a:custGeom>
              <a:avLst/>
              <a:gdLst/>
              <a:ahLst/>
              <a:cxnLst/>
              <a:rect l="l" t="t" r="r" b="b"/>
              <a:pathLst>
                <a:path w="6350" h="17145">
                  <a:moveTo>
                    <a:pt x="5832" y="16753"/>
                  </a:moveTo>
                  <a:lnTo>
                    <a:pt x="518" y="9889"/>
                  </a:lnTo>
                  <a:lnTo>
                    <a:pt x="0" y="0"/>
                  </a:lnTo>
                </a:path>
              </a:pathLst>
            </a:custGeom>
            <a:ln w="34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38160" y="7921843"/>
              <a:ext cx="10795" cy="20955"/>
            </a:xfrm>
            <a:custGeom>
              <a:avLst/>
              <a:gdLst/>
              <a:ahLst/>
              <a:cxnLst/>
              <a:rect l="l" t="t" r="r" b="b"/>
              <a:pathLst>
                <a:path w="10794" h="20954">
                  <a:moveTo>
                    <a:pt x="518" y="20370"/>
                  </a:moveTo>
                  <a:lnTo>
                    <a:pt x="0" y="10480"/>
                  </a:lnTo>
                  <a:lnTo>
                    <a:pt x="10188" y="0"/>
                  </a:lnTo>
                </a:path>
              </a:pathLst>
            </a:custGeom>
            <a:ln w="33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48348" y="7903186"/>
              <a:ext cx="33655" cy="19050"/>
            </a:xfrm>
            <a:custGeom>
              <a:avLst/>
              <a:gdLst/>
              <a:ahLst/>
              <a:cxnLst/>
              <a:rect l="l" t="t" r="r" b="b"/>
              <a:pathLst>
                <a:path w="33655" h="19050">
                  <a:moveTo>
                    <a:pt x="0" y="18657"/>
                  </a:moveTo>
                  <a:lnTo>
                    <a:pt x="6250" y="12470"/>
                  </a:lnTo>
                  <a:lnTo>
                    <a:pt x="11797" y="8464"/>
                  </a:lnTo>
                  <a:lnTo>
                    <a:pt x="19755" y="4891"/>
                  </a:lnTo>
                  <a:lnTo>
                    <a:pt x="33243" y="0"/>
                  </a:lnTo>
                </a:path>
              </a:pathLst>
            </a:custGeom>
            <a:ln w="33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681592" y="7892777"/>
              <a:ext cx="53340" cy="10795"/>
            </a:xfrm>
            <a:custGeom>
              <a:avLst/>
              <a:gdLst/>
              <a:ahLst/>
              <a:cxnLst/>
              <a:rect l="l" t="t" r="r" b="b"/>
              <a:pathLst>
                <a:path w="53339" h="10795">
                  <a:moveTo>
                    <a:pt x="0" y="10408"/>
                  </a:moveTo>
                  <a:lnTo>
                    <a:pt x="13800" y="5646"/>
                  </a:lnTo>
                  <a:lnTo>
                    <a:pt x="23948" y="2975"/>
                  </a:lnTo>
                  <a:lnTo>
                    <a:pt x="35434" y="1418"/>
                  </a:lnTo>
                  <a:lnTo>
                    <a:pt x="53251" y="0"/>
                  </a:lnTo>
                </a:path>
              </a:pathLst>
            </a:custGeom>
            <a:ln w="33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34844" y="7891606"/>
              <a:ext cx="59055" cy="6985"/>
            </a:xfrm>
            <a:custGeom>
              <a:avLst/>
              <a:gdLst/>
              <a:ahLst/>
              <a:cxnLst/>
              <a:rect l="l" t="t" r="r" b="b"/>
              <a:pathLst>
                <a:path w="59055" h="6984">
                  <a:moveTo>
                    <a:pt x="0" y="1171"/>
                  </a:moveTo>
                  <a:lnTo>
                    <a:pt x="17905" y="0"/>
                  </a:lnTo>
                  <a:lnTo>
                    <a:pt x="30006" y="177"/>
                  </a:lnTo>
                  <a:lnTo>
                    <a:pt x="41824" y="2213"/>
                  </a:lnTo>
                  <a:lnTo>
                    <a:pt x="58877" y="6619"/>
                  </a:lnTo>
                </a:path>
              </a:pathLst>
            </a:custGeom>
            <a:ln w="31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93722" y="7898225"/>
              <a:ext cx="48260" cy="26034"/>
            </a:xfrm>
            <a:custGeom>
              <a:avLst/>
              <a:gdLst/>
              <a:ahLst/>
              <a:cxnLst/>
              <a:rect l="l" t="t" r="r" b="b"/>
              <a:pathLst>
                <a:path w="48260" h="26034">
                  <a:moveTo>
                    <a:pt x="0" y="0"/>
                  </a:moveTo>
                  <a:lnTo>
                    <a:pt x="16879" y="4720"/>
                  </a:lnTo>
                  <a:lnTo>
                    <a:pt x="27481" y="8958"/>
                  </a:lnTo>
                  <a:lnTo>
                    <a:pt x="36284" y="15112"/>
                  </a:lnTo>
                  <a:lnTo>
                    <a:pt x="47765" y="25579"/>
                  </a:lnTo>
                </a:path>
              </a:pathLst>
            </a:custGeom>
            <a:ln w="31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841487" y="7923804"/>
              <a:ext cx="22860" cy="44450"/>
            </a:xfrm>
            <a:custGeom>
              <a:avLst/>
              <a:gdLst/>
              <a:ahLst/>
              <a:cxnLst/>
              <a:rect l="l" t="t" r="r" b="b"/>
              <a:pathLst>
                <a:path w="22860" h="44450">
                  <a:moveTo>
                    <a:pt x="0" y="0"/>
                  </a:moveTo>
                  <a:lnTo>
                    <a:pt x="11086" y="10755"/>
                  </a:lnTo>
                  <a:lnTo>
                    <a:pt x="17122" y="18933"/>
                  </a:lnTo>
                  <a:lnTo>
                    <a:pt x="20215" y="28665"/>
                  </a:lnTo>
                  <a:lnTo>
                    <a:pt x="22472" y="44084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855219" y="7967889"/>
              <a:ext cx="10795" cy="56515"/>
            </a:xfrm>
            <a:custGeom>
              <a:avLst/>
              <a:gdLst/>
              <a:ahLst/>
              <a:cxnLst/>
              <a:rect l="l" t="t" r="r" b="b"/>
              <a:pathLst>
                <a:path w="10794" h="56515">
                  <a:moveTo>
                    <a:pt x="8740" y="0"/>
                  </a:moveTo>
                  <a:lnTo>
                    <a:pt x="10509" y="15606"/>
                  </a:lnTo>
                  <a:lnTo>
                    <a:pt x="10188" y="26646"/>
                  </a:lnTo>
                  <a:lnTo>
                    <a:pt x="6958" y="38374"/>
                  </a:lnTo>
                  <a:lnTo>
                    <a:pt x="0" y="56043"/>
                  </a:lnTo>
                </a:path>
              </a:pathLst>
            </a:custGeom>
            <a:ln w="31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821090" y="8023933"/>
              <a:ext cx="34290" cy="56515"/>
            </a:xfrm>
            <a:custGeom>
              <a:avLst/>
              <a:gdLst/>
              <a:ahLst/>
              <a:cxnLst/>
              <a:rect l="l" t="t" r="r" b="b"/>
              <a:pathLst>
                <a:path w="34289" h="56515">
                  <a:moveTo>
                    <a:pt x="34129" y="0"/>
                  </a:moveTo>
                  <a:lnTo>
                    <a:pt x="26774" y="17671"/>
                  </a:lnTo>
                  <a:lnTo>
                    <a:pt x="20767" y="29412"/>
                  </a:lnTo>
                  <a:lnTo>
                    <a:pt x="12909" y="40487"/>
                  </a:lnTo>
                  <a:lnTo>
                    <a:pt x="0" y="56160"/>
                  </a:lnTo>
                </a:path>
              </a:pathLst>
            </a:custGeom>
            <a:ln w="31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75857" y="8080094"/>
              <a:ext cx="45720" cy="43815"/>
            </a:xfrm>
            <a:custGeom>
              <a:avLst/>
              <a:gdLst/>
              <a:ahLst/>
              <a:cxnLst/>
              <a:rect l="l" t="t" r="r" b="b"/>
              <a:pathLst>
                <a:path w="45719" h="43815">
                  <a:moveTo>
                    <a:pt x="45233" y="0"/>
                  </a:moveTo>
                  <a:lnTo>
                    <a:pt x="32150" y="15473"/>
                  </a:lnTo>
                  <a:lnTo>
                    <a:pt x="23077" y="25142"/>
                  </a:lnTo>
                  <a:lnTo>
                    <a:pt x="13774" y="33067"/>
                  </a:lnTo>
                  <a:lnTo>
                    <a:pt x="0" y="43308"/>
                  </a:lnTo>
                </a:path>
              </a:pathLst>
            </a:custGeom>
            <a:ln w="31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35013" y="8123402"/>
              <a:ext cx="41275" cy="23495"/>
            </a:xfrm>
            <a:custGeom>
              <a:avLst/>
              <a:gdLst/>
              <a:ahLst/>
              <a:cxnLst/>
              <a:rect l="l" t="t" r="r" b="b"/>
              <a:pathLst>
                <a:path w="41275" h="23495">
                  <a:moveTo>
                    <a:pt x="40844" y="0"/>
                  </a:moveTo>
                  <a:lnTo>
                    <a:pt x="27138" y="9930"/>
                  </a:lnTo>
                  <a:lnTo>
                    <a:pt x="18314" y="15685"/>
                  </a:lnTo>
                  <a:lnTo>
                    <a:pt x="10545" y="19463"/>
                  </a:lnTo>
                  <a:lnTo>
                    <a:pt x="0" y="23464"/>
                  </a:lnTo>
                </a:path>
              </a:pathLst>
            </a:custGeom>
            <a:ln w="30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09980" y="8146867"/>
              <a:ext cx="25400" cy="5715"/>
            </a:xfrm>
            <a:custGeom>
              <a:avLst/>
              <a:gdLst/>
              <a:ahLst/>
              <a:cxnLst/>
              <a:rect l="l" t="t" r="r" b="b"/>
              <a:pathLst>
                <a:path w="25400" h="5715">
                  <a:moveTo>
                    <a:pt x="25032" y="0"/>
                  </a:moveTo>
                  <a:lnTo>
                    <a:pt x="14734" y="3686"/>
                  </a:lnTo>
                  <a:lnTo>
                    <a:pt x="8694" y="5260"/>
                  </a:lnTo>
                  <a:lnTo>
                    <a:pt x="4565" y="5033"/>
                  </a:lnTo>
                  <a:lnTo>
                    <a:pt x="0" y="3316"/>
                  </a:lnTo>
                </a:path>
              </a:pathLst>
            </a:custGeom>
            <a:ln w="31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702559" y="8136932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19" h="13334">
                  <a:moveTo>
                    <a:pt x="7420" y="13250"/>
                  </a:moveTo>
                  <a:lnTo>
                    <a:pt x="0" y="10105"/>
                  </a:lnTo>
                  <a:lnTo>
                    <a:pt x="5153" y="0"/>
                  </a:lnTo>
                </a:path>
              </a:pathLst>
            </a:custGeom>
            <a:ln w="32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707713" y="811495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21981"/>
                  </a:moveTo>
                  <a:lnTo>
                    <a:pt x="3245" y="15954"/>
                  </a:lnTo>
                  <a:lnTo>
                    <a:pt x="6638" y="11655"/>
                  </a:lnTo>
                  <a:lnTo>
                    <a:pt x="12258" y="7024"/>
                  </a:lnTo>
                  <a:lnTo>
                    <a:pt x="22184" y="0"/>
                  </a:lnTo>
                </a:path>
              </a:pathLst>
            </a:custGeom>
            <a:ln w="33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729898" y="8093965"/>
              <a:ext cx="42545" cy="21590"/>
            </a:xfrm>
            <a:custGeom>
              <a:avLst/>
              <a:gdLst/>
              <a:ahLst/>
              <a:cxnLst/>
              <a:rect l="l" t="t" r="r" b="b"/>
              <a:pathLst>
                <a:path w="42544" h="21590">
                  <a:moveTo>
                    <a:pt x="0" y="20986"/>
                  </a:moveTo>
                  <a:lnTo>
                    <a:pt x="10238" y="13977"/>
                  </a:lnTo>
                  <a:lnTo>
                    <a:pt x="18042" y="9454"/>
                  </a:lnTo>
                  <a:lnTo>
                    <a:pt x="27364" y="5451"/>
                  </a:lnTo>
                  <a:lnTo>
                    <a:pt x="42155" y="0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772054" y="8083838"/>
              <a:ext cx="52069" cy="10160"/>
            </a:xfrm>
            <a:custGeom>
              <a:avLst/>
              <a:gdLst/>
              <a:ahLst/>
              <a:cxnLst/>
              <a:rect l="l" t="t" r="r" b="b"/>
              <a:pathLst>
                <a:path w="52069" h="10159">
                  <a:moveTo>
                    <a:pt x="0" y="10126"/>
                  </a:moveTo>
                  <a:lnTo>
                    <a:pt x="14944" y="4845"/>
                  </a:lnTo>
                  <a:lnTo>
                    <a:pt x="25337" y="2029"/>
                  </a:lnTo>
                  <a:lnTo>
                    <a:pt x="36050" y="731"/>
                  </a:lnTo>
                  <a:lnTo>
                    <a:pt x="51954" y="0"/>
                  </a:lnTo>
                </a:path>
              </a:pathLst>
            </a:custGeom>
            <a:ln w="324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24008" y="8083394"/>
              <a:ext cx="49530" cy="8890"/>
            </a:xfrm>
            <a:custGeom>
              <a:avLst/>
              <a:gdLst/>
              <a:ahLst/>
              <a:cxnLst/>
              <a:rect l="l" t="t" r="r" b="b"/>
              <a:pathLst>
                <a:path w="49530" h="8890">
                  <a:moveTo>
                    <a:pt x="0" y="444"/>
                  </a:moveTo>
                  <a:lnTo>
                    <a:pt x="15856" y="0"/>
                  </a:lnTo>
                  <a:lnTo>
                    <a:pt x="26237" y="708"/>
                  </a:lnTo>
                  <a:lnTo>
                    <a:pt x="35730" y="3342"/>
                  </a:lnTo>
                  <a:lnTo>
                    <a:pt x="48922" y="8672"/>
                  </a:lnTo>
                </a:path>
              </a:pathLst>
            </a:custGeom>
            <a:ln w="31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872930" y="8092066"/>
              <a:ext cx="35560" cy="29209"/>
            </a:xfrm>
            <a:custGeom>
              <a:avLst/>
              <a:gdLst/>
              <a:ahLst/>
              <a:cxnLst/>
              <a:rect l="l" t="t" r="r" b="b"/>
              <a:pathLst>
                <a:path w="35560" h="29209">
                  <a:moveTo>
                    <a:pt x="0" y="0"/>
                  </a:moveTo>
                  <a:lnTo>
                    <a:pt x="12980" y="5652"/>
                  </a:lnTo>
                  <a:lnTo>
                    <a:pt x="20994" y="10545"/>
                  </a:lnTo>
                  <a:lnTo>
                    <a:pt x="27361" y="17385"/>
                  </a:lnTo>
                  <a:lnTo>
                    <a:pt x="35401" y="28881"/>
                  </a:lnTo>
                </a:path>
              </a:pathLst>
            </a:custGeom>
            <a:ln w="31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908332" y="8120948"/>
              <a:ext cx="16510" cy="47625"/>
            </a:xfrm>
            <a:custGeom>
              <a:avLst/>
              <a:gdLst/>
              <a:ahLst/>
              <a:cxnLst/>
              <a:rect l="l" t="t" r="r" b="b"/>
              <a:pathLst>
                <a:path w="16510" h="47625">
                  <a:moveTo>
                    <a:pt x="0" y="0"/>
                  </a:moveTo>
                  <a:lnTo>
                    <a:pt x="7736" y="11781"/>
                  </a:lnTo>
                  <a:lnTo>
                    <a:pt x="11982" y="20617"/>
                  </a:lnTo>
                  <a:lnTo>
                    <a:pt x="14237" y="30926"/>
                  </a:lnTo>
                  <a:lnTo>
                    <a:pt x="16001" y="47125"/>
                  </a:lnTo>
                </a:path>
              </a:pathLst>
            </a:custGeom>
            <a:ln w="32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919043" y="8168074"/>
              <a:ext cx="6985" cy="58419"/>
            </a:xfrm>
            <a:custGeom>
              <a:avLst/>
              <a:gdLst/>
              <a:ahLst/>
              <a:cxnLst/>
              <a:rect l="l" t="t" r="r" b="b"/>
              <a:pathLst>
                <a:path w="6985" h="58420">
                  <a:moveTo>
                    <a:pt x="5290" y="0"/>
                  </a:moveTo>
                  <a:lnTo>
                    <a:pt x="6722" y="16373"/>
                  </a:lnTo>
                  <a:lnTo>
                    <a:pt x="6648" y="27898"/>
                  </a:lnTo>
                  <a:lnTo>
                    <a:pt x="4573" y="40033"/>
                  </a:lnTo>
                  <a:lnTo>
                    <a:pt x="0" y="58240"/>
                  </a:lnTo>
                </a:path>
              </a:pathLst>
            </a:custGeom>
            <a:ln w="32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893796" y="8226315"/>
              <a:ext cx="25400" cy="59690"/>
            </a:xfrm>
            <a:custGeom>
              <a:avLst/>
              <a:gdLst/>
              <a:ahLst/>
              <a:cxnLst/>
              <a:rect l="l" t="t" r="r" b="b"/>
              <a:pathLst>
                <a:path w="25400" h="59690">
                  <a:moveTo>
                    <a:pt x="25246" y="0"/>
                  </a:moveTo>
                  <a:lnTo>
                    <a:pt x="20361" y="18225"/>
                  </a:lnTo>
                  <a:lnTo>
                    <a:pt x="16103" y="30487"/>
                  </a:lnTo>
                  <a:lnTo>
                    <a:pt x="10105" y="42356"/>
                  </a:lnTo>
                  <a:lnTo>
                    <a:pt x="0" y="59401"/>
                  </a:lnTo>
                </a:path>
              </a:pathLst>
            </a:custGeom>
            <a:ln w="316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853478" y="8285716"/>
              <a:ext cx="40640" cy="50165"/>
            </a:xfrm>
            <a:custGeom>
              <a:avLst/>
              <a:gdLst/>
              <a:ahLst/>
              <a:cxnLst/>
              <a:rect l="l" t="t" r="r" b="b"/>
              <a:pathLst>
                <a:path w="40639" h="50165">
                  <a:moveTo>
                    <a:pt x="40318" y="0"/>
                  </a:moveTo>
                  <a:lnTo>
                    <a:pt x="29977" y="16897"/>
                  </a:lnTo>
                  <a:lnTo>
                    <a:pt x="22331" y="27742"/>
                  </a:lnTo>
                  <a:lnTo>
                    <a:pt x="13598" y="37222"/>
                  </a:lnTo>
                  <a:lnTo>
                    <a:pt x="0" y="50030"/>
                  </a:lnTo>
                </a:path>
              </a:pathLst>
            </a:custGeom>
            <a:ln w="31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805953" y="8335746"/>
              <a:ext cx="47625" cy="33020"/>
            </a:xfrm>
            <a:custGeom>
              <a:avLst/>
              <a:gdLst/>
              <a:ahLst/>
              <a:cxnLst/>
              <a:rect l="l" t="t" r="r" b="b"/>
              <a:pathLst>
                <a:path w="47625" h="33020">
                  <a:moveTo>
                    <a:pt x="47525" y="0"/>
                  </a:moveTo>
                  <a:lnTo>
                    <a:pt x="33814" y="12538"/>
                  </a:lnTo>
                  <a:lnTo>
                    <a:pt x="24293" y="20134"/>
                  </a:lnTo>
                  <a:lnTo>
                    <a:pt x="14507" y="25863"/>
                  </a:lnTo>
                  <a:lnTo>
                    <a:pt x="0" y="32800"/>
                  </a:lnTo>
                </a:path>
              </a:pathLst>
            </a:custGeom>
            <a:ln w="30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759582" y="8368546"/>
              <a:ext cx="46990" cy="12700"/>
            </a:xfrm>
            <a:custGeom>
              <a:avLst/>
              <a:gdLst/>
              <a:ahLst/>
              <a:cxnLst/>
              <a:rect l="l" t="t" r="r" b="b"/>
              <a:pathLst>
                <a:path w="46989" h="12700">
                  <a:moveTo>
                    <a:pt x="46370" y="0"/>
                  </a:moveTo>
                  <a:lnTo>
                    <a:pt x="31881" y="6620"/>
                  </a:lnTo>
                  <a:lnTo>
                    <a:pt x="22221" y="10141"/>
                  </a:lnTo>
                  <a:lnTo>
                    <a:pt x="13043" y="11745"/>
                  </a:lnTo>
                  <a:lnTo>
                    <a:pt x="0" y="12613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722397" y="8374802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4" h="6984">
                  <a:moveTo>
                    <a:pt x="37184" y="6357"/>
                  </a:moveTo>
                  <a:lnTo>
                    <a:pt x="24285" y="6929"/>
                  </a:lnTo>
                  <a:lnTo>
                    <a:pt x="16111" y="6457"/>
                  </a:lnTo>
                  <a:lnTo>
                    <a:pt x="9178" y="4346"/>
                  </a:lnTo>
                  <a:lnTo>
                    <a:pt x="0" y="0"/>
                  </a:lnTo>
                </a:path>
              </a:pathLst>
            </a:custGeom>
            <a:ln w="31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699677" y="8355252"/>
              <a:ext cx="22860" cy="19685"/>
            </a:xfrm>
            <a:custGeom>
              <a:avLst/>
              <a:gdLst/>
              <a:ahLst/>
              <a:cxnLst/>
              <a:rect l="l" t="t" r="r" b="b"/>
              <a:pathLst>
                <a:path w="22860" h="19684">
                  <a:moveTo>
                    <a:pt x="22720" y="19549"/>
                  </a:moveTo>
                  <a:lnTo>
                    <a:pt x="13767" y="14997"/>
                  </a:lnTo>
                  <a:lnTo>
                    <a:pt x="8416" y="11443"/>
                  </a:lnTo>
                  <a:lnTo>
                    <a:pt x="4537" y="7055"/>
                  </a:lnTo>
                  <a:lnTo>
                    <a:pt x="0" y="0"/>
                  </a:lnTo>
                </a:path>
              </a:pathLst>
            </a:custGeom>
            <a:ln w="32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693453" y="8329604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6224" y="25648"/>
                  </a:moveTo>
                  <a:lnTo>
                    <a:pt x="1966" y="18497"/>
                  </a:lnTo>
                  <a:lnTo>
                    <a:pt x="43" y="13442"/>
                  </a:lnTo>
                  <a:lnTo>
                    <a:pt x="0" y="8077"/>
                  </a:lnTo>
                  <a:lnTo>
                    <a:pt x="1383" y="0"/>
                  </a:lnTo>
                </a:path>
              </a:pathLst>
            </a:custGeom>
            <a:ln w="32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694836" y="8301101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4" h="28575">
                  <a:moveTo>
                    <a:pt x="0" y="28503"/>
                  </a:moveTo>
                  <a:lnTo>
                    <a:pt x="1725" y="20381"/>
                  </a:lnTo>
                  <a:lnTo>
                    <a:pt x="4073" y="14704"/>
                  </a:lnTo>
                  <a:lnTo>
                    <a:pt x="8640" y="8801"/>
                  </a:lnTo>
                  <a:lnTo>
                    <a:pt x="17021" y="0"/>
                  </a:lnTo>
                </a:path>
              </a:pathLst>
            </a:custGeom>
            <a:ln w="33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4" name="object 324"/>
          <p:cNvGrpSpPr/>
          <p:nvPr/>
        </p:nvGrpSpPr>
        <p:grpSpPr>
          <a:xfrm>
            <a:off x="2002864" y="8132909"/>
            <a:ext cx="45085" cy="161925"/>
            <a:chOff x="2002864" y="8132909"/>
            <a:chExt cx="45085" cy="161925"/>
          </a:xfrm>
        </p:grpSpPr>
        <p:sp>
          <p:nvSpPr>
            <p:cNvPr id="325" name="object 325"/>
            <p:cNvSpPr/>
            <p:nvPr/>
          </p:nvSpPr>
          <p:spPr>
            <a:xfrm>
              <a:off x="2020441" y="815128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14"/>
                  </a:moveTo>
                  <a:lnTo>
                    <a:pt x="17462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020327" y="815030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86"/>
                  </a:moveTo>
                  <a:lnTo>
                    <a:pt x="17577" y="4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020327" y="8150309"/>
              <a:ext cx="4445" cy="27305"/>
            </a:xfrm>
            <a:custGeom>
              <a:avLst/>
              <a:gdLst/>
              <a:ahLst/>
              <a:cxnLst/>
              <a:rect l="l" t="t" r="r" b="b"/>
              <a:pathLst>
                <a:path w="4444" h="27304">
                  <a:moveTo>
                    <a:pt x="0" y="0"/>
                  </a:moveTo>
                  <a:lnTo>
                    <a:pt x="1319" y="8236"/>
                  </a:lnTo>
                  <a:lnTo>
                    <a:pt x="2176" y="13793"/>
                  </a:lnTo>
                  <a:lnTo>
                    <a:pt x="2944" y="19202"/>
                  </a:lnTo>
                  <a:lnTo>
                    <a:pt x="4000" y="26992"/>
                  </a:lnTo>
                </a:path>
              </a:pathLst>
            </a:custGeom>
            <a:ln w="348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024327" y="8177302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0" y="0"/>
                  </a:moveTo>
                  <a:lnTo>
                    <a:pt x="1045" y="7853"/>
                  </a:lnTo>
                  <a:lnTo>
                    <a:pt x="1744" y="13711"/>
                  </a:lnTo>
                  <a:lnTo>
                    <a:pt x="2411" y="20489"/>
                  </a:lnTo>
                  <a:lnTo>
                    <a:pt x="3363" y="31103"/>
                  </a:lnTo>
                </a:path>
              </a:pathLst>
            </a:custGeom>
            <a:ln w="34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027690" y="8208405"/>
              <a:ext cx="3175" cy="36830"/>
            </a:xfrm>
            <a:custGeom>
              <a:avLst/>
              <a:gdLst/>
              <a:ahLst/>
              <a:cxnLst/>
              <a:rect l="l" t="t" r="r" b="b"/>
              <a:pathLst>
                <a:path w="3175" h="36829">
                  <a:moveTo>
                    <a:pt x="0" y="0"/>
                  </a:moveTo>
                  <a:lnTo>
                    <a:pt x="939" y="10701"/>
                  </a:lnTo>
                  <a:lnTo>
                    <a:pt x="1525" y="18098"/>
                  </a:lnTo>
                  <a:lnTo>
                    <a:pt x="2002" y="25635"/>
                  </a:lnTo>
                  <a:lnTo>
                    <a:pt x="2616" y="36760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030307" y="8245166"/>
              <a:ext cx="1270" cy="33020"/>
            </a:xfrm>
            <a:custGeom>
              <a:avLst/>
              <a:gdLst/>
              <a:ahLst/>
              <a:cxnLst/>
              <a:rect l="l" t="t" r="r" b="b"/>
              <a:pathLst>
                <a:path w="1269" h="33020">
                  <a:moveTo>
                    <a:pt x="0" y="0"/>
                  </a:moveTo>
                  <a:lnTo>
                    <a:pt x="591" y="11065"/>
                  </a:lnTo>
                  <a:lnTo>
                    <a:pt x="910" y="18191"/>
                  </a:lnTo>
                  <a:lnTo>
                    <a:pt x="1069" y="24471"/>
                  </a:lnTo>
                  <a:lnTo>
                    <a:pt x="1176" y="32997"/>
                  </a:lnTo>
                </a:path>
              </a:pathLst>
            </a:custGeom>
            <a:ln w="32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1" name="object 331"/>
          <p:cNvGrpSpPr/>
          <p:nvPr/>
        </p:nvGrpSpPr>
        <p:grpSpPr>
          <a:xfrm>
            <a:off x="2023216" y="8018036"/>
            <a:ext cx="420370" cy="341630"/>
            <a:chOff x="2023216" y="8018036"/>
            <a:chExt cx="420370" cy="341630"/>
          </a:xfrm>
        </p:grpSpPr>
        <p:sp>
          <p:nvSpPr>
            <p:cNvPr id="332" name="object 332"/>
            <p:cNvSpPr/>
            <p:nvPr/>
          </p:nvSpPr>
          <p:spPr>
            <a:xfrm>
              <a:off x="2050994" y="804112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719" y="802"/>
                  </a:moveTo>
                  <a:lnTo>
                    <a:pt x="860" y="40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041933" y="803623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9061" y="4888"/>
                  </a:moveTo>
                  <a:lnTo>
                    <a:pt x="1455" y="941"/>
                  </a:lnTo>
                  <a:lnTo>
                    <a:pt x="0" y="0"/>
                  </a:lnTo>
                </a:path>
              </a:pathLst>
            </a:custGeom>
            <a:ln w="34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040478" y="803529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1455" y="941"/>
                  </a:moveTo>
                  <a:lnTo>
                    <a:pt x="0" y="0"/>
                  </a:lnTo>
                  <a:lnTo>
                    <a:pt x="2445" y="2330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76269" y="8093519"/>
              <a:ext cx="366990" cy="266119"/>
            </a:xfrm>
            <a:prstGeom prst="rect">
              <a:avLst/>
            </a:prstGeom>
          </p:spPr>
        </p:pic>
      </p:grpSp>
      <p:grpSp>
        <p:nvGrpSpPr>
          <p:cNvPr id="336" name="object 336"/>
          <p:cNvGrpSpPr/>
          <p:nvPr/>
        </p:nvGrpSpPr>
        <p:grpSpPr>
          <a:xfrm>
            <a:off x="2477742" y="8104192"/>
            <a:ext cx="213360" cy="246379"/>
            <a:chOff x="2477742" y="8104192"/>
            <a:chExt cx="213360" cy="246379"/>
          </a:xfrm>
        </p:grpSpPr>
        <p:sp>
          <p:nvSpPr>
            <p:cNvPr id="337" name="object 337"/>
            <p:cNvSpPr/>
            <p:nvPr/>
          </p:nvSpPr>
          <p:spPr>
            <a:xfrm>
              <a:off x="2507435" y="814077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14"/>
                  </a:moveTo>
                  <a:lnTo>
                    <a:pt x="1906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03029" y="8139458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4405" y="1317"/>
                  </a:moveTo>
                  <a:lnTo>
                    <a:pt x="2800" y="1088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497627" y="8138369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5402" y="1088"/>
                  </a:moveTo>
                  <a:lnTo>
                    <a:pt x="2601" y="0"/>
                  </a:lnTo>
                  <a:lnTo>
                    <a:pt x="0" y="492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495025" y="8138862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601" y="0"/>
                  </a:moveTo>
                  <a:lnTo>
                    <a:pt x="0" y="492"/>
                  </a:lnTo>
                  <a:lnTo>
                    <a:pt x="22" y="6748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495047" y="8145610"/>
              <a:ext cx="3810" cy="20955"/>
            </a:xfrm>
            <a:custGeom>
              <a:avLst/>
              <a:gdLst/>
              <a:ahLst/>
              <a:cxnLst/>
              <a:rect l="l" t="t" r="r" b="b"/>
              <a:pathLst>
                <a:path w="3810" h="20954">
                  <a:moveTo>
                    <a:pt x="0" y="0"/>
                  </a:moveTo>
                  <a:lnTo>
                    <a:pt x="22" y="6256"/>
                  </a:lnTo>
                  <a:lnTo>
                    <a:pt x="3544" y="20422"/>
                  </a:lnTo>
                </a:path>
              </a:pathLst>
            </a:custGeom>
            <a:ln w="346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498592" y="8166032"/>
              <a:ext cx="20955" cy="79375"/>
            </a:xfrm>
            <a:custGeom>
              <a:avLst/>
              <a:gdLst/>
              <a:ahLst/>
              <a:cxnLst/>
              <a:rect l="l" t="t" r="r" b="b"/>
              <a:pathLst>
                <a:path w="20955" h="79375">
                  <a:moveTo>
                    <a:pt x="0" y="0"/>
                  </a:moveTo>
                  <a:lnTo>
                    <a:pt x="8770" y="32646"/>
                  </a:lnTo>
                  <a:lnTo>
                    <a:pt x="13849" y="51760"/>
                  </a:lnTo>
                  <a:lnTo>
                    <a:pt x="17176" y="64751"/>
                  </a:lnTo>
                  <a:lnTo>
                    <a:pt x="20690" y="79028"/>
                  </a:lnTo>
                </a:path>
              </a:pathLst>
            </a:custGeom>
            <a:ln w="33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519283" y="8245060"/>
              <a:ext cx="10160" cy="43180"/>
            </a:xfrm>
            <a:custGeom>
              <a:avLst/>
              <a:gdLst/>
              <a:ahLst/>
              <a:cxnLst/>
              <a:rect l="l" t="t" r="r" b="b"/>
              <a:pathLst>
                <a:path w="10160" h="43179">
                  <a:moveTo>
                    <a:pt x="0" y="0"/>
                  </a:moveTo>
                  <a:lnTo>
                    <a:pt x="3341" y="13710"/>
                  </a:lnTo>
                  <a:lnTo>
                    <a:pt x="5451" y="22734"/>
                  </a:lnTo>
                  <a:lnTo>
                    <a:pt x="7230" y="31081"/>
                  </a:lnTo>
                  <a:lnTo>
                    <a:pt x="9573" y="42758"/>
                  </a:lnTo>
                </a:path>
              </a:pathLst>
            </a:custGeom>
            <a:ln w="32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528856" y="8287819"/>
              <a:ext cx="5715" cy="31750"/>
            </a:xfrm>
            <a:custGeom>
              <a:avLst/>
              <a:gdLst/>
              <a:ahLst/>
              <a:cxnLst/>
              <a:rect l="l" t="t" r="r" b="b"/>
              <a:pathLst>
                <a:path w="5714" h="31750">
                  <a:moveTo>
                    <a:pt x="0" y="0"/>
                  </a:moveTo>
                  <a:lnTo>
                    <a:pt x="2276" y="11499"/>
                  </a:lnTo>
                  <a:lnTo>
                    <a:pt x="3585" y="18604"/>
                  </a:lnTo>
                  <a:lnTo>
                    <a:pt x="4424" y="24257"/>
                  </a:lnTo>
                  <a:lnTo>
                    <a:pt x="5287" y="31404"/>
                  </a:lnTo>
                </a:path>
              </a:pathLst>
            </a:custGeom>
            <a:ln w="32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533968" y="8319223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5" h="13334">
                  <a:moveTo>
                    <a:pt x="175" y="0"/>
                  </a:moveTo>
                  <a:lnTo>
                    <a:pt x="1563" y="11833"/>
                  </a:lnTo>
                  <a:lnTo>
                    <a:pt x="0" y="13156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528662" y="8323567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59">
                  <a:moveTo>
                    <a:pt x="5305" y="8812"/>
                  </a:moveTo>
                  <a:lnTo>
                    <a:pt x="3741" y="10135"/>
                  </a:lnTo>
                  <a:lnTo>
                    <a:pt x="0" y="0"/>
                  </a:lnTo>
                </a:path>
              </a:pathLst>
            </a:custGeom>
            <a:ln w="33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521010" y="8294013"/>
              <a:ext cx="8255" cy="29845"/>
            </a:xfrm>
            <a:custGeom>
              <a:avLst/>
              <a:gdLst/>
              <a:ahLst/>
              <a:cxnLst/>
              <a:rect l="l" t="t" r="r" b="b"/>
              <a:pathLst>
                <a:path w="8255" h="29845">
                  <a:moveTo>
                    <a:pt x="7652" y="29554"/>
                  </a:moveTo>
                  <a:lnTo>
                    <a:pt x="5428" y="23391"/>
                  </a:lnTo>
                  <a:lnTo>
                    <a:pt x="3889" y="18258"/>
                  </a:lnTo>
                  <a:lnTo>
                    <a:pt x="2319" y="11384"/>
                  </a:lnTo>
                  <a:lnTo>
                    <a:pt x="0" y="0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515896" y="8250269"/>
              <a:ext cx="5715" cy="43815"/>
            </a:xfrm>
            <a:custGeom>
              <a:avLst/>
              <a:gdLst/>
              <a:ahLst/>
              <a:cxnLst/>
              <a:rect l="l" t="t" r="r" b="b"/>
              <a:pathLst>
                <a:path w="5714" h="43815">
                  <a:moveTo>
                    <a:pt x="5114" y="43743"/>
                  </a:moveTo>
                  <a:lnTo>
                    <a:pt x="2834" y="32136"/>
                  </a:lnTo>
                  <a:lnTo>
                    <a:pt x="1542" y="23710"/>
                  </a:lnTo>
                  <a:lnTo>
                    <a:pt x="756" y="14365"/>
                  </a:lnTo>
                  <a:lnTo>
                    <a:pt x="0" y="0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515266" y="8202686"/>
              <a:ext cx="3810" cy="47625"/>
            </a:xfrm>
            <a:custGeom>
              <a:avLst/>
              <a:gdLst/>
              <a:ahLst/>
              <a:cxnLst/>
              <a:rect l="l" t="t" r="r" b="b"/>
              <a:pathLst>
                <a:path w="3810" h="47625">
                  <a:moveTo>
                    <a:pt x="629" y="47583"/>
                  </a:moveTo>
                  <a:lnTo>
                    <a:pt x="0" y="33158"/>
                  </a:lnTo>
                  <a:lnTo>
                    <a:pt x="102" y="23392"/>
                  </a:lnTo>
                  <a:lnTo>
                    <a:pt x="1220" y="13827"/>
                  </a:lnTo>
                  <a:lnTo>
                    <a:pt x="3634" y="0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518900" y="8161222"/>
              <a:ext cx="15240" cy="41910"/>
            </a:xfrm>
            <a:custGeom>
              <a:avLst/>
              <a:gdLst/>
              <a:ahLst/>
              <a:cxnLst/>
              <a:rect l="l" t="t" r="r" b="b"/>
              <a:pathLst>
                <a:path w="15239" h="41909">
                  <a:moveTo>
                    <a:pt x="0" y="41463"/>
                  </a:moveTo>
                  <a:lnTo>
                    <a:pt x="2603" y="27731"/>
                  </a:lnTo>
                  <a:lnTo>
                    <a:pt x="5049" y="18835"/>
                  </a:lnTo>
                  <a:lnTo>
                    <a:pt x="8758" y="10887"/>
                  </a:lnTo>
                  <a:lnTo>
                    <a:pt x="15151" y="0"/>
                  </a:lnTo>
                </a:path>
              </a:pathLst>
            </a:custGeom>
            <a:ln w="32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534051" y="8132584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5" h="29209">
                  <a:moveTo>
                    <a:pt x="0" y="28638"/>
                  </a:moveTo>
                  <a:lnTo>
                    <a:pt x="6578" y="17951"/>
                  </a:lnTo>
                  <a:lnTo>
                    <a:pt x="11590" y="11405"/>
                  </a:lnTo>
                  <a:lnTo>
                    <a:pt x="17573" y="6316"/>
                  </a:lnTo>
                  <a:lnTo>
                    <a:pt x="27064" y="0"/>
                  </a:lnTo>
                </a:path>
              </a:pathLst>
            </a:custGeom>
            <a:ln w="32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561115" y="8121011"/>
              <a:ext cx="34290" cy="12065"/>
            </a:xfrm>
            <a:custGeom>
              <a:avLst/>
              <a:gdLst/>
              <a:ahLst/>
              <a:cxnLst/>
              <a:rect l="l" t="t" r="r" b="b"/>
              <a:pathLst>
                <a:path w="34289" h="12065">
                  <a:moveTo>
                    <a:pt x="0" y="11572"/>
                  </a:moveTo>
                  <a:lnTo>
                    <a:pt x="9594" y="5522"/>
                  </a:lnTo>
                  <a:lnTo>
                    <a:pt x="16304" y="2300"/>
                  </a:lnTo>
                  <a:lnTo>
                    <a:pt x="23291" y="820"/>
                  </a:lnTo>
                  <a:lnTo>
                    <a:pt x="33716" y="0"/>
                  </a:lnTo>
                </a:path>
              </a:pathLst>
            </a:custGeom>
            <a:ln w="323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594832" y="8120503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5" h="9525">
                  <a:moveTo>
                    <a:pt x="0" y="507"/>
                  </a:moveTo>
                  <a:lnTo>
                    <a:pt x="10417" y="0"/>
                  </a:lnTo>
                  <a:lnTo>
                    <a:pt x="17355" y="711"/>
                  </a:lnTo>
                  <a:lnTo>
                    <a:pt x="23931" y="3436"/>
                  </a:lnTo>
                  <a:lnTo>
                    <a:pt x="33265" y="8967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628098" y="8129470"/>
              <a:ext cx="26670" cy="28575"/>
            </a:xfrm>
            <a:custGeom>
              <a:avLst/>
              <a:gdLst/>
              <a:ahLst/>
              <a:cxnLst/>
              <a:rect l="l" t="t" r="r" b="b"/>
              <a:pathLst>
                <a:path w="26669" h="28575">
                  <a:moveTo>
                    <a:pt x="0" y="0"/>
                  </a:moveTo>
                  <a:lnTo>
                    <a:pt x="9228" y="5839"/>
                  </a:lnTo>
                  <a:lnTo>
                    <a:pt x="15067" y="10728"/>
                  </a:lnTo>
                  <a:lnTo>
                    <a:pt x="20002" y="17313"/>
                  </a:lnTo>
                  <a:lnTo>
                    <a:pt x="26522" y="28244"/>
                  </a:lnTo>
                </a:path>
              </a:pathLst>
            </a:custGeom>
            <a:ln w="328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654620" y="8157714"/>
              <a:ext cx="15875" cy="41910"/>
            </a:xfrm>
            <a:custGeom>
              <a:avLst/>
              <a:gdLst/>
              <a:ahLst/>
              <a:cxnLst/>
              <a:rect l="l" t="t" r="r" b="b"/>
              <a:pathLst>
                <a:path w="15875" h="41909">
                  <a:moveTo>
                    <a:pt x="0" y="0"/>
                  </a:moveTo>
                  <a:lnTo>
                    <a:pt x="6350" y="11142"/>
                  </a:lnTo>
                  <a:lnTo>
                    <a:pt x="10107" y="19215"/>
                  </a:lnTo>
                  <a:lnTo>
                    <a:pt x="12745" y="28142"/>
                  </a:lnTo>
                  <a:lnTo>
                    <a:pt x="15741" y="41847"/>
                  </a:lnTo>
                </a:path>
              </a:pathLst>
            </a:custGeom>
            <a:ln w="32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670361" y="8199561"/>
              <a:ext cx="4445" cy="46990"/>
            </a:xfrm>
            <a:custGeom>
              <a:avLst/>
              <a:gdLst/>
              <a:ahLst/>
              <a:cxnLst/>
              <a:rect l="l" t="t" r="r" b="b"/>
              <a:pathLst>
                <a:path w="4444" h="46990">
                  <a:moveTo>
                    <a:pt x="0" y="0"/>
                  </a:moveTo>
                  <a:lnTo>
                    <a:pt x="2809" y="13783"/>
                  </a:lnTo>
                  <a:lnTo>
                    <a:pt x="4147" y="23259"/>
                  </a:lnTo>
                  <a:lnTo>
                    <a:pt x="4375" y="32821"/>
                  </a:lnTo>
                  <a:lnTo>
                    <a:pt x="3855" y="46863"/>
                  </a:lnTo>
                </a:path>
              </a:pathLst>
            </a:custGeom>
            <a:ln w="32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668407" y="8246425"/>
              <a:ext cx="6350" cy="43180"/>
            </a:xfrm>
            <a:custGeom>
              <a:avLst/>
              <a:gdLst/>
              <a:ahLst/>
              <a:cxnLst/>
              <a:rect l="l" t="t" r="r" b="b"/>
              <a:pathLst>
                <a:path w="6350" h="43179">
                  <a:moveTo>
                    <a:pt x="5809" y="0"/>
                  </a:moveTo>
                  <a:lnTo>
                    <a:pt x="5137" y="13979"/>
                  </a:lnTo>
                  <a:lnTo>
                    <a:pt x="4308" y="23105"/>
                  </a:lnTo>
                  <a:lnTo>
                    <a:pt x="2777" y="31395"/>
                  </a:lnTo>
                  <a:lnTo>
                    <a:pt x="0" y="42870"/>
                  </a:lnTo>
                </a:path>
              </a:pathLst>
            </a:custGeom>
            <a:ln w="32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658484" y="8289295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60" h="30479">
                  <a:moveTo>
                    <a:pt x="9923" y="0"/>
                  </a:moveTo>
                  <a:lnTo>
                    <a:pt x="7081" y="11278"/>
                  </a:lnTo>
                  <a:lnTo>
                    <a:pt x="5100" y="18196"/>
                  </a:lnTo>
                  <a:lnTo>
                    <a:pt x="3050" y="23598"/>
                  </a:lnTo>
                  <a:lnTo>
                    <a:pt x="0" y="30326"/>
                  </a:lnTo>
                </a:path>
              </a:pathLst>
            </a:custGeom>
            <a:ln w="32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9" name="object 359"/>
          <p:cNvGrpSpPr/>
          <p:nvPr/>
        </p:nvGrpSpPr>
        <p:grpSpPr>
          <a:xfrm>
            <a:off x="2706285" y="7915117"/>
            <a:ext cx="368300" cy="433705"/>
            <a:chOff x="2706285" y="7915117"/>
            <a:chExt cx="368300" cy="433705"/>
          </a:xfrm>
        </p:grpSpPr>
        <p:sp>
          <p:nvSpPr>
            <p:cNvPr id="360" name="object 360"/>
            <p:cNvSpPr/>
            <p:nvPr/>
          </p:nvSpPr>
          <p:spPr>
            <a:xfrm>
              <a:off x="2849098" y="7935445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19" h="7620">
                  <a:moveTo>
                    <a:pt x="7440" y="7411"/>
                  </a:moveTo>
                  <a:lnTo>
                    <a:pt x="6293" y="6322"/>
                  </a:lnTo>
                  <a:lnTo>
                    <a:pt x="5147" y="5233"/>
                  </a:lnTo>
                </a:path>
                <a:path w="7619" h="7620">
                  <a:moveTo>
                    <a:pt x="5147" y="5233"/>
                  </a:moveTo>
                  <a:lnTo>
                    <a:pt x="2853" y="305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845674" y="793239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424" y="3055"/>
                  </a:moveTo>
                  <a:lnTo>
                    <a:pt x="570" y="0"/>
                  </a:lnTo>
                  <a:lnTo>
                    <a:pt x="0" y="1179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845674" y="7933570"/>
              <a:ext cx="13970" cy="49530"/>
            </a:xfrm>
            <a:custGeom>
              <a:avLst/>
              <a:gdLst/>
              <a:ahLst/>
              <a:cxnLst/>
              <a:rect l="l" t="t" r="r" b="b"/>
              <a:pathLst>
                <a:path w="13969" h="49529">
                  <a:moveTo>
                    <a:pt x="0" y="0"/>
                  </a:moveTo>
                  <a:lnTo>
                    <a:pt x="4089" y="14391"/>
                  </a:lnTo>
                  <a:lnTo>
                    <a:pt x="6899" y="24308"/>
                  </a:lnTo>
                  <a:lnTo>
                    <a:pt x="9735" y="34356"/>
                  </a:lnTo>
                  <a:lnTo>
                    <a:pt x="13898" y="49144"/>
                  </a:lnTo>
                </a:path>
              </a:pathLst>
            </a:custGeom>
            <a:ln w="34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859572" y="7982714"/>
              <a:ext cx="15240" cy="60960"/>
            </a:xfrm>
            <a:custGeom>
              <a:avLst/>
              <a:gdLst/>
              <a:ahLst/>
              <a:cxnLst/>
              <a:rect l="l" t="t" r="r" b="b"/>
              <a:pathLst>
                <a:path w="15239" h="60959">
                  <a:moveTo>
                    <a:pt x="0" y="0"/>
                  </a:moveTo>
                  <a:lnTo>
                    <a:pt x="4178" y="14972"/>
                  </a:lnTo>
                  <a:lnTo>
                    <a:pt x="7116" y="26312"/>
                  </a:lnTo>
                  <a:lnTo>
                    <a:pt x="10207" y="39736"/>
                  </a:lnTo>
                  <a:lnTo>
                    <a:pt x="14842" y="60957"/>
                  </a:lnTo>
                </a:path>
              </a:pathLst>
            </a:custGeom>
            <a:ln w="33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874414" y="8043671"/>
              <a:ext cx="14604" cy="76835"/>
            </a:xfrm>
            <a:custGeom>
              <a:avLst/>
              <a:gdLst/>
              <a:ahLst/>
              <a:cxnLst/>
              <a:rect l="l" t="t" r="r" b="b"/>
              <a:pathLst>
                <a:path w="14605" h="76834">
                  <a:moveTo>
                    <a:pt x="0" y="0"/>
                  </a:moveTo>
                  <a:lnTo>
                    <a:pt x="4624" y="21459"/>
                  </a:lnTo>
                  <a:lnTo>
                    <a:pt x="7641" y="36553"/>
                  </a:lnTo>
                  <a:lnTo>
                    <a:pt x="10379" y="52426"/>
                  </a:lnTo>
                  <a:lnTo>
                    <a:pt x="14167" y="76224"/>
                  </a:lnTo>
                </a:path>
              </a:pathLst>
            </a:custGeom>
            <a:ln w="31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888582" y="8119896"/>
              <a:ext cx="10795" cy="74930"/>
            </a:xfrm>
            <a:custGeom>
              <a:avLst/>
              <a:gdLst/>
              <a:ahLst/>
              <a:cxnLst/>
              <a:rect l="l" t="t" r="r" b="b"/>
              <a:pathLst>
                <a:path w="10794" h="74929">
                  <a:moveTo>
                    <a:pt x="0" y="0"/>
                  </a:moveTo>
                  <a:lnTo>
                    <a:pt x="3728" y="23771"/>
                  </a:lnTo>
                  <a:lnTo>
                    <a:pt x="6053" y="39458"/>
                  </a:lnTo>
                  <a:lnTo>
                    <a:pt x="7947" y="54044"/>
                  </a:lnTo>
                  <a:lnTo>
                    <a:pt x="10385" y="74517"/>
                  </a:lnTo>
                </a:path>
              </a:pathLst>
            </a:custGeom>
            <a:ln w="30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898967" y="8194414"/>
              <a:ext cx="5715" cy="55244"/>
            </a:xfrm>
            <a:custGeom>
              <a:avLst/>
              <a:gdLst/>
              <a:ahLst/>
              <a:cxnLst/>
              <a:rect l="l" t="t" r="r" b="b"/>
              <a:pathLst>
                <a:path w="5714" h="55245">
                  <a:moveTo>
                    <a:pt x="0" y="0"/>
                  </a:moveTo>
                  <a:lnTo>
                    <a:pt x="2362" y="20170"/>
                  </a:lnTo>
                  <a:lnTo>
                    <a:pt x="3731" y="32640"/>
                  </a:lnTo>
                  <a:lnTo>
                    <a:pt x="4633" y="42581"/>
                  </a:lnTo>
                  <a:lnTo>
                    <a:pt x="5589" y="55167"/>
                  </a:lnTo>
                </a:path>
              </a:pathLst>
            </a:custGeom>
            <a:ln w="30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904557" y="8249581"/>
              <a:ext cx="1270" cy="26034"/>
            </a:xfrm>
            <a:custGeom>
              <a:avLst/>
              <a:gdLst/>
              <a:ahLst/>
              <a:cxnLst/>
              <a:rect l="l" t="t" r="r" b="b"/>
              <a:pathLst>
                <a:path w="1269" h="26034">
                  <a:moveTo>
                    <a:pt x="0" y="0"/>
                  </a:moveTo>
                  <a:lnTo>
                    <a:pt x="878" y="12126"/>
                  </a:lnTo>
                  <a:lnTo>
                    <a:pt x="1228" y="18859"/>
                  </a:lnTo>
                  <a:lnTo>
                    <a:pt x="1104" y="22620"/>
                  </a:lnTo>
                  <a:lnTo>
                    <a:pt x="556" y="25832"/>
                  </a:lnTo>
                </a:path>
              </a:pathLst>
            </a:custGeom>
            <a:ln w="307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898947" y="8270454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6165" y="4959"/>
                  </a:moveTo>
                  <a:lnTo>
                    <a:pt x="5176" y="9951"/>
                  </a:lnTo>
                  <a:lnTo>
                    <a:pt x="0" y="0"/>
                  </a:lnTo>
                </a:path>
              </a:pathLst>
            </a:custGeom>
            <a:ln w="32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882713" y="8240328"/>
              <a:ext cx="16510" cy="30480"/>
            </a:xfrm>
            <a:custGeom>
              <a:avLst/>
              <a:gdLst/>
              <a:ahLst/>
              <a:cxnLst/>
              <a:rect l="l" t="t" r="r" b="b"/>
              <a:pathLst>
                <a:path w="16510" h="30479">
                  <a:moveTo>
                    <a:pt x="16234" y="30126"/>
                  </a:moveTo>
                  <a:lnTo>
                    <a:pt x="13069" y="24058"/>
                  </a:lnTo>
                  <a:lnTo>
                    <a:pt x="10322" y="18896"/>
                  </a:lnTo>
                  <a:lnTo>
                    <a:pt x="6473" y="11819"/>
                  </a:lnTo>
                  <a:lnTo>
                    <a:pt x="0" y="0"/>
                  </a:lnTo>
                </a:path>
              </a:pathLst>
            </a:custGeom>
            <a:ln w="343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854893" y="8198340"/>
              <a:ext cx="27940" cy="42545"/>
            </a:xfrm>
            <a:custGeom>
              <a:avLst/>
              <a:gdLst/>
              <a:ahLst/>
              <a:cxnLst/>
              <a:rect l="l" t="t" r="r" b="b"/>
              <a:pathLst>
                <a:path w="27939" h="42545">
                  <a:moveTo>
                    <a:pt x="27820" y="41988"/>
                  </a:moveTo>
                  <a:lnTo>
                    <a:pt x="21165" y="29983"/>
                  </a:lnTo>
                  <a:lnTo>
                    <a:pt x="16048" y="21607"/>
                  </a:lnTo>
                  <a:lnTo>
                    <a:pt x="9863" y="12925"/>
                  </a:lnTo>
                  <a:lnTo>
                    <a:pt x="0" y="0"/>
                  </a:lnTo>
                </a:path>
              </a:pathLst>
            </a:custGeom>
            <a:ln w="335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818537" y="816047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30" h="38100">
                  <a:moveTo>
                    <a:pt x="36355" y="37860"/>
                  </a:moveTo>
                  <a:lnTo>
                    <a:pt x="26358" y="24999"/>
                  </a:lnTo>
                  <a:lnTo>
                    <a:pt x="19239" y="16768"/>
                  </a:lnTo>
                  <a:lnTo>
                    <a:pt x="11589" y="9618"/>
                  </a:lnTo>
                  <a:lnTo>
                    <a:pt x="0" y="0"/>
                  </a:lnTo>
                </a:path>
              </a:pathLst>
            </a:custGeom>
            <a:ln w="32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780455" y="8139668"/>
              <a:ext cx="38100" cy="20955"/>
            </a:xfrm>
            <a:custGeom>
              <a:avLst/>
              <a:gdLst/>
              <a:ahLst/>
              <a:cxnLst/>
              <a:rect l="l" t="t" r="r" b="b"/>
              <a:pathLst>
                <a:path w="38100" h="20954">
                  <a:moveTo>
                    <a:pt x="38082" y="20811"/>
                  </a:moveTo>
                  <a:lnTo>
                    <a:pt x="26466" y="11459"/>
                  </a:lnTo>
                  <a:lnTo>
                    <a:pt x="18627" y="6173"/>
                  </a:lnTo>
                  <a:lnTo>
                    <a:pt x="10995" y="3004"/>
                  </a:lnTo>
                  <a:lnTo>
                    <a:pt x="0" y="0"/>
                  </a:lnTo>
                </a:path>
              </a:pathLst>
            </a:custGeom>
            <a:ln w="31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747669" y="8136593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19" h="7620">
                  <a:moveTo>
                    <a:pt x="32785" y="3074"/>
                  </a:moveTo>
                  <a:lnTo>
                    <a:pt x="21872" y="457"/>
                  </a:lnTo>
                  <a:lnTo>
                    <a:pt x="14820" y="0"/>
                  </a:lnTo>
                  <a:lnTo>
                    <a:pt x="8553" y="2075"/>
                  </a:lnTo>
                  <a:lnTo>
                    <a:pt x="0" y="7057"/>
                  </a:lnTo>
                </a:path>
              </a:pathLst>
            </a:custGeom>
            <a:ln w="31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727357" y="8143651"/>
              <a:ext cx="20320" cy="28575"/>
            </a:xfrm>
            <a:custGeom>
              <a:avLst/>
              <a:gdLst/>
              <a:ahLst/>
              <a:cxnLst/>
              <a:rect l="l" t="t" r="r" b="b"/>
              <a:pathLst>
                <a:path w="20319" h="28575">
                  <a:moveTo>
                    <a:pt x="20312" y="0"/>
                  </a:moveTo>
                  <a:lnTo>
                    <a:pt x="11953" y="5364"/>
                  </a:lnTo>
                  <a:lnTo>
                    <a:pt x="7051" y="10116"/>
                  </a:lnTo>
                  <a:lnTo>
                    <a:pt x="3701" y="16920"/>
                  </a:lnTo>
                  <a:lnTo>
                    <a:pt x="0" y="28444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722741" y="8172096"/>
              <a:ext cx="5080" cy="45085"/>
            </a:xfrm>
            <a:custGeom>
              <a:avLst/>
              <a:gdLst/>
              <a:ahLst/>
              <a:cxnLst/>
              <a:rect l="l" t="t" r="r" b="b"/>
              <a:pathLst>
                <a:path w="5080" h="45084">
                  <a:moveTo>
                    <a:pt x="4615" y="0"/>
                  </a:moveTo>
                  <a:lnTo>
                    <a:pt x="1218" y="11779"/>
                  </a:lnTo>
                  <a:lnTo>
                    <a:pt x="0" y="20370"/>
                  </a:lnTo>
                  <a:lnTo>
                    <a:pt x="883" y="29973"/>
                  </a:lnTo>
                  <a:lnTo>
                    <a:pt x="3790" y="44787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726532" y="8216883"/>
              <a:ext cx="22860" cy="48260"/>
            </a:xfrm>
            <a:custGeom>
              <a:avLst/>
              <a:gdLst/>
              <a:ahLst/>
              <a:cxnLst/>
              <a:rect l="l" t="t" r="r" b="b"/>
              <a:pathLst>
                <a:path w="22860" h="48259">
                  <a:moveTo>
                    <a:pt x="0" y="0"/>
                  </a:moveTo>
                  <a:lnTo>
                    <a:pt x="3270" y="14867"/>
                  </a:lnTo>
                  <a:lnTo>
                    <a:pt x="6695" y="24847"/>
                  </a:lnTo>
                  <a:lnTo>
                    <a:pt x="12376" y="34461"/>
                  </a:lnTo>
                  <a:lnTo>
                    <a:pt x="22414" y="48232"/>
                  </a:lnTo>
                </a:path>
              </a:pathLst>
            </a:custGeom>
            <a:ln w="32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748947" y="8265116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0"/>
                  </a:moveTo>
                  <a:lnTo>
                    <a:pt x="10379" y="13618"/>
                  </a:lnTo>
                  <a:lnTo>
                    <a:pt x="18452" y="22167"/>
                  </a:lnTo>
                  <a:lnTo>
                    <a:pt x="28370" y="29253"/>
                  </a:lnTo>
                  <a:lnTo>
                    <a:pt x="44285" y="38485"/>
                  </a:lnTo>
                </a:path>
              </a:pathLst>
            </a:custGeom>
            <a:ln w="31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793233" y="8303601"/>
              <a:ext cx="59690" cy="19050"/>
            </a:xfrm>
            <a:custGeom>
              <a:avLst/>
              <a:gdLst/>
              <a:ahLst/>
              <a:cxnLst/>
              <a:rect l="l" t="t" r="r" b="b"/>
              <a:pathLst>
                <a:path w="59689" h="19050">
                  <a:moveTo>
                    <a:pt x="0" y="0"/>
                  </a:moveTo>
                  <a:lnTo>
                    <a:pt x="16145" y="8923"/>
                  </a:lnTo>
                  <a:lnTo>
                    <a:pt x="27680" y="13849"/>
                  </a:lnTo>
                  <a:lnTo>
                    <a:pt x="40141" y="16532"/>
                  </a:lnTo>
                  <a:lnTo>
                    <a:pt x="59065" y="18729"/>
                  </a:lnTo>
                </a:path>
              </a:pathLst>
            </a:custGeom>
            <a:ln w="314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852298" y="8316442"/>
              <a:ext cx="63500" cy="8255"/>
            </a:xfrm>
            <a:custGeom>
              <a:avLst/>
              <a:gdLst/>
              <a:ahLst/>
              <a:cxnLst/>
              <a:rect l="l" t="t" r="r" b="b"/>
              <a:pathLst>
                <a:path w="63500" h="8254">
                  <a:moveTo>
                    <a:pt x="0" y="5888"/>
                  </a:moveTo>
                  <a:lnTo>
                    <a:pt x="18984" y="7699"/>
                  </a:lnTo>
                  <a:lnTo>
                    <a:pt x="31865" y="7690"/>
                  </a:lnTo>
                  <a:lnTo>
                    <a:pt x="44540" y="5307"/>
                  </a:lnTo>
                  <a:lnTo>
                    <a:pt x="62906" y="0"/>
                  </a:lnTo>
                </a:path>
              </a:pathLst>
            </a:custGeom>
            <a:ln w="31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915205" y="8287347"/>
              <a:ext cx="54610" cy="29209"/>
            </a:xfrm>
            <a:custGeom>
              <a:avLst/>
              <a:gdLst/>
              <a:ahLst/>
              <a:cxnLst/>
              <a:rect l="l" t="t" r="r" b="b"/>
              <a:pathLst>
                <a:path w="54610" h="29209">
                  <a:moveTo>
                    <a:pt x="0" y="29095"/>
                  </a:moveTo>
                  <a:lnTo>
                    <a:pt x="18231" y="23424"/>
                  </a:lnTo>
                  <a:lnTo>
                    <a:pt x="29963" y="18503"/>
                  </a:lnTo>
                  <a:lnTo>
                    <a:pt x="40283" y="11604"/>
                  </a:lnTo>
                  <a:lnTo>
                    <a:pt x="54282" y="0"/>
                  </a:lnTo>
                </a:path>
              </a:pathLst>
            </a:custGeom>
            <a:ln w="310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969487" y="8242224"/>
              <a:ext cx="36830" cy="45720"/>
            </a:xfrm>
            <a:custGeom>
              <a:avLst/>
              <a:gdLst/>
              <a:ahLst/>
              <a:cxnLst/>
              <a:rect l="l" t="t" r="r" b="b"/>
              <a:pathLst>
                <a:path w="36830" h="45720">
                  <a:moveTo>
                    <a:pt x="0" y="45122"/>
                  </a:moveTo>
                  <a:lnTo>
                    <a:pt x="13719" y="33267"/>
                  </a:lnTo>
                  <a:lnTo>
                    <a:pt x="22083" y="24615"/>
                  </a:lnTo>
                  <a:lnTo>
                    <a:pt x="28504" y="14936"/>
                  </a:lnTo>
                  <a:lnTo>
                    <a:pt x="36393" y="0"/>
                  </a:lnTo>
                </a:path>
              </a:pathLst>
            </a:custGeom>
            <a:ln w="31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005881" y="8194391"/>
              <a:ext cx="17145" cy="48260"/>
            </a:xfrm>
            <a:custGeom>
              <a:avLst/>
              <a:gdLst/>
              <a:ahLst/>
              <a:cxnLst/>
              <a:rect l="l" t="t" r="r" b="b"/>
              <a:pathLst>
                <a:path w="17144" h="48259">
                  <a:moveTo>
                    <a:pt x="0" y="47833"/>
                  </a:moveTo>
                  <a:lnTo>
                    <a:pt x="7579" y="32854"/>
                  </a:lnTo>
                  <a:lnTo>
                    <a:pt x="11833" y="22878"/>
                  </a:lnTo>
                  <a:lnTo>
                    <a:pt x="14315" y="13422"/>
                  </a:lnTo>
                  <a:lnTo>
                    <a:pt x="16580" y="0"/>
                  </a:lnTo>
                </a:path>
              </a:pathLst>
            </a:custGeom>
            <a:ln w="31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022462" y="8157503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5">
                  <a:moveTo>
                    <a:pt x="0" y="36887"/>
                  </a:moveTo>
                  <a:lnTo>
                    <a:pt x="2017" y="23636"/>
                  </a:lnTo>
                  <a:lnTo>
                    <a:pt x="2766" y="15376"/>
                  </a:lnTo>
                  <a:lnTo>
                    <a:pt x="2314" y="8650"/>
                  </a:lnTo>
                  <a:lnTo>
                    <a:pt x="731" y="0"/>
                  </a:lnTo>
                </a:path>
              </a:pathLst>
            </a:custGeom>
            <a:ln w="31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014870" y="8140774"/>
              <a:ext cx="8890" cy="17145"/>
            </a:xfrm>
            <a:custGeom>
              <a:avLst/>
              <a:gdLst/>
              <a:ahLst/>
              <a:cxnLst/>
              <a:rect l="l" t="t" r="r" b="b"/>
              <a:pathLst>
                <a:path w="8889" h="17145">
                  <a:moveTo>
                    <a:pt x="8323" y="16729"/>
                  </a:moveTo>
                  <a:lnTo>
                    <a:pt x="5488" y="2374"/>
                  </a:lnTo>
                  <a:lnTo>
                    <a:pt x="0" y="0"/>
                  </a:lnTo>
                </a:path>
              </a:pathLst>
            </a:custGeom>
            <a:ln w="32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004568" y="8138399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5">
                  <a:moveTo>
                    <a:pt x="10301" y="2375"/>
                  </a:moveTo>
                  <a:lnTo>
                    <a:pt x="4812" y="0"/>
                  </a:lnTo>
                  <a:lnTo>
                    <a:pt x="0" y="11705"/>
                  </a:lnTo>
                </a:path>
              </a:pathLst>
            </a:custGeom>
            <a:ln w="33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998735" y="8150104"/>
              <a:ext cx="6350" cy="34925"/>
            </a:xfrm>
            <a:custGeom>
              <a:avLst/>
              <a:gdLst/>
              <a:ahLst/>
              <a:cxnLst/>
              <a:rect l="l" t="t" r="r" b="b"/>
              <a:pathLst>
                <a:path w="6350" h="34925">
                  <a:moveTo>
                    <a:pt x="5833" y="0"/>
                  </a:moveTo>
                  <a:lnTo>
                    <a:pt x="3035" y="7124"/>
                  </a:lnTo>
                  <a:lnTo>
                    <a:pt x="1495" y="13100"/>
                  </a:lnTo>
                  <a:lnTo>
                    <a:pt x="665" y="21169"/>
                  </a:lnTo>
                  <a:lnTo>
                    <a:pt x="0" y="34573"/>
                  </a:lnTo>
                </a:path>
              </a:pathLst>
            </a:custGeom>
            <a:ln w="34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998189" y="8184678"/>
              <a:ext cx="2540" cy="51435"/>
            </a:xfrm>
            <a:custGeom>
              <a:avLst/>
              <a:gdLst/>
              <a:ahLst/>
              <a:cxnLst/>
              <a:rect l="l" t="t" r="r" b="b"/>
              <a:pathLst>
                <a:path w="2539" h="51434">
                  <a:moveTo>
                    <a:pt x="545" y="0"/>
                  </a:moveTo>
                  <a:lnTo>
                    <a:pt x="0" y="13661"/>
                  </a:lnTo>
                  <a:lnTo>
                    <a:pt x="10" y="23535"/>
                  </a:lnTo>
                  <a:lnTo>
                    <a:pt x="749" y="34412"/>
                  </a:lnTo>
                  <a:lnTo>
                    <a:pt x="2391" y="51079"/>
                  </a:lnTo>
                </a:path>
              </a:pathLst>
            </a:custGeom>
            <a:ln w="33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000580" y="8235757"/>
              <a:ext cx="8255" cy="54610"/>
            </a:xfrm>
            <a:custGeom>
              <a:avLst/>
              <a:gdLst/>
              <a:ahLst/>
              <a:cxnLst/>
              <a:rect l="l" t="t" r="r" b="b"/>
              <a:pathLst>
                <a:path w="8255" h="54609">
                  <a:moveTo>
                    <a:pt x="0" y="0"/>
                  </a:moveTo>
                  <a:lnTo>
                    <a:pt x="1739" y="16717"/>
                  </a:lnTo>
                  <a:lnTo>
                    <a:pt x="3168" y="27945"/>
                  </a:lnTo>
                  <a:lnTo>
                    <a:pt x="5047" y="38775"/>
                  </a:lnTo>
                  <a:lnTo>
                    <a:pt x="8142" y="54296"/>
                  </a:lnTo>
                </a:path>
              </a:pathLst>
            </a:custGeom>
            <a:ln w="32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3008723" y="8290054"/>
              <a:ext cx="12065" cy="43180"/>
            </a:xfrm>
            <a:custGeom>
              <a:avLst/>
              <a:gdLst/>
              <a:ahLst/>
              <a:cxnLst/>
              <a:rect l="l" t="t" r="r" b="b"/>
              <a:pathLst>
                <a:path w="12064" h="43179">
                  <a:moveTo>
                    <a:pt x="0" y="0"/>
                  </a:moveTo>
                  <a:lnTo>
                    <a:pt x="3155" y="15338"/>
                  </a:lnTo>
                  <a:lnTo>
                    <a:pt x="5455" y="24885"/>
                  </a:lnTo>
                  <a:lnTo>
                    <a:pt x="8023" y="32632"/>
                  </a:lnTo>
                  <a:lnTo>
                    <a:pt x="11984" y="42571"/>
                  </a:lnTo>
                </a:path>
              </a:pathLst>
            </a:custGeom>
            <a:ln w="31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3042976" y="8011628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1946" y="11538"/>
                  </a:moveTo>
                  <a:lnTo>
                    <a:pt x="1717" y="10220"/>
                  </a:lnTo>
                  <a:lnTo>
                    <a:pt x="1488" y="8901"/>
                  </a:lnTo>
                </a:path>
                <a:path w="2539" h="12065">
                  <a:moveTo>
                    <a:pt x="1488" y="8901"/>
                  </a:moveTo>
                  <a:lnTo>
                    <a:pt x="1029" y="62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3041946" y="7998333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69" h="13334">
                  <a:moveTo>
                    <a:pt x="1029" y="13295"/>
                  </a:moveTo>
                  <a:lnTo>
                    <a:pt x="0" y="7032"/>
                  </a:lnTo>
                  <a:lnTo>
                    <a:pt x="576" y="0"/>
                  </a:lnTo>
                </a:path>
              </a:pathLst>
            </a:custGeom>
            <a:ln w="34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3042523" y="7987371"/>
              <a:ext cx="5080" cy="11430"/>
            </a:xfrm>
            <a:custGeom>
              <a:avLst/>
              <a:gdLst/>
              <a:ahLst/>
              <a:cxnLst/>
              <a:rect l="l" t="t" r="r" b="b"/>
              <a:pathLst>
                <a:path w="5080" h="11429">
                  <a:moveTo>
                    <a:pt x="0" y="10962"/>
                  </a:moveTo>
                  <a:lnTo>
                    <a:pt x="576" y="3929"/>
                  </a:lnTo>
                  <a:lnTo>
                    <a:pt x="4956" y="0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047479" y="7983441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5">
                  <a:moveTo>
                    <a:pt x="0" y="3929"/>
                  </a:moveTo>
                  <a:lnTo>
                    <a:pt x="4379" y="0"/>
                  </a:lnTo>
                  <a:lnTo>
                    <a:pt x="9512" y="926"/>
                  </a:lnTo>
                </a:path>
              </a:pathLst>
            </a:custGeom>
            <a:ln w="340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4" name="object 3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120377" y="7934777"/>
            <a:ext cx="302802" cy="444524"/>
          </a:xfrm>
          <a:prstGeom prst="rect">
            <a:avLst/>
          </a:prstGeom>
        </p:spPr>
      </p:pic>
      <p:pic>
        <p:nvPicPr>
          <p:cNvPr id="395" name="object 39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519891" y="8147582"/>
            <a:ext cx="410705" cy="233850"/>
          </a:xfrm>
          <a:prstGeom prst="rect">
            <a:avLst/>
          </a:prstGeom>
        </p:spPr>
      </p:pic>
      <p:grpSp>
        <p:nvGrpSpPr>
          <p:cNvPr id="396" name="object 396"/>
          <p:cNvGrpSpPr/>
          <p:nvPr/>
        </p:nvGrpSpPr>
        <p:grpSpPr>
          <a:xfrm>
            <a:off x="4003614" y="7966639"/>
            <a:ext cx="366395" cy="421005"/>
            <a:chOff x="4003614" y="7966639"/>
            <a:chExt cx="366395" cy="421005"/>
          </a:xfrm>
        </p:grpSpPr>
        <p:pic>
          <p:nvPicPr>
            <p:cNvPr id="397" name="object 3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03614" y="8144648"/>
              <a:ext cx="240479" cy="186025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65978" y="7966639"/>
              <a:ext cx="103474" cy="420709"/>
            </a:xfrm>
            <a:prstGeom prst="rect">
              <a:avLst/>
            </a:prstGeom>
          </p:spPr>
        </p:pic>
      </p:grpSp>
      <p:grpSp>
        <p:nvGrpSpPr>
          <p:cNvPr id="399" name="object 399"/>
          <p:cNvGrpSpPr/>
          <p:nvPr/>
        </p:nvGrpSpPr>
        <p:grpSpPr>
          <a:xfrm>
            <a:off x="4782322" y="7959300"/>
            <a:ext cx="796290" cy="426084"/>
            <a:chOff x="4782322" y="7959300"/>
            <a:chExt cx="796290" cy="426084"/>
          </a:xfrm>
        </p:grpSpPr>
        <p:pic>
          <p:nvPicPr>
            <p:cNvPr id="400" name="object 40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82322" y="8017134"/>
              <a:ext cx="440855" cy="367762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47352" y="7959300"/>
              <a:ext cx="331256" cy="382878"/>
            </a:xfrm>
            <a:prstGeom prst="rect">
              <a:avLst/>
            </a:prstGeom>
          </p:spPr>
        </p:pic>
      </p:grpSp>
      <p:pic>
        <p:nvPicPr>
          <p:cNvPr id="402" name="object 40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75268" y="7943626"/>
            <a:ext cx="359591" cy="389801"/>
          </a:xfrm>
          <a:prstGeom prst="rect">
            <a:avLst/>
          </a:prstGeom>
        </p:spPr>
      </p:pic>
      <p:grpSp>
        <p:nvGrpSpPr>
          <p:cNvPr id="403" name="object 403"/>
          <p:cNvGrpSpPr/>
          <p:nvPr/>
        </p:nvGrpSpPr>
        <p:grpSpPr>
          <a:xfrm>
            <a:off x="6118669" y="7950152"/>
            <a:ext cx="1209040" cy="415290"/>
            <a:chOff x="6118669" y="7950152"/>
            <a:chExt cx="1209040" cy="415290"/>
          </a:xfrm>
        </p:grpSpPr>
        <p:pic>
          <p:nvPicPr>
            <p:cNvPr id="404" name="object 4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18669" y="8060839"/>
              <a:ext cx="312302" cy="247051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72603" y="8135776"/>
              <a:ext cx="270980" cy="205380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83324" y="8103430"/>
              <a:ext cx="201541" cy="261673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26035" y="7950152"/>
              <a:ext cx="301565" cy="403051"/>
            </a:xfrm>
            <a:prstGeom prst="rect">
              <a:avLst/>
            </a:prstGeom>
          </p:spPr>
        </p:pic>
      </p:grpSp>
      <p:sp>
        <p:nvSpPr>
          <p:cNvPr id="408" name="object 408"/>
          <p:cNvSpPr/>
          <p:nvPr/>
        </p:nvSpPr>
        <p:spPr>
          <a:xfrm>
            <a:off x="1811042" y="8610103"/>
            <a:ext cx="5228590" cy="0"/>
          </a:xfrm>
          <a:custGeom>
            <a:avLst/>
            <a:gdLst/>
            <a:ahLst/>
            <a:cxnLst/>
            <a:rect l="l" t="t" r="r" b="b"/>
            <a:pathLst>
              <a:path w="52285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228590">
                <a:moveTo>
                  <a:pt x="4233" y="0"/>
                </a:moveTo>
                <a:lnTo>
                  <a:pt x="3021938" y="0"/>
                </a:lnTo>
                <a:lnTo>
                  <a:pt x="4572000" y="0"/>
                </a:lnTo>
                <a:lnTo>
                  <a:pt x="5144161" y="0"/>
                </a:lnTo>
                <a:lnTo>
                  <a:pt x="5228166" y="0"/>
                </a:lnTo>
              </a:path>
            </a:pathLst>
          </a:custGeom>
          <a:ln w="2456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9" name="object 409"/>
          <p:cNvGrpSpPr/>
          <p:nvPr/>
        </p:nvGrpSpPr>
        <p:grpSpPr>
          <a:xfrm>
            <a:off x="725120" y="9193879"/>
            <a:ext cx="384175" cy="458470"/>
            <a:chOff x="725120" y="9193879"/>
            <a:chExt cx="384175" cy="458470"/>
          </a:xfrm>
        </p:grpSpPr>
        <p:pic>
          <p:nvPicPr>
            <p:cNvPr id="410" name="object 41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5120" y="9193879"/>
              <a:ext cx="71276" cy="362530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9463" y="9215235"/>
              <a:ext cx="279539" cy="436921"/>
            </a:xfrm>
            <a:prstGeom prst="rect">
              <a:avLst/>
            </a:prstGeom>
          </p:spPr>
        </p:pic>
      </p:grpSp>
      <p:pic>
        <p:nvPicPr>
          <p:cNvPr id="412" name="object 41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453715" y="9373623"/>
            <a:ext cx="194059" cy="435743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110799" y="9369071"/>
            <a:ext cx="210666" cy="180327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389908" y="9246823"/>
            <a:ext cx="426862" cy="329792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249692" y="9359228"/>
            <a:ext cx="320000" cy="471852"/>
          </a:xfrm>
          <a:prstGeom prst="rect">
            <a:avLst/>
          </a:prstGeom>
        </p:spPr>
      </p:pic>
      <p:grpSp>
        <p:nvGrpSpPr>
          <p:cNvPr id="416" name="object 416"/>
          <p:cNvGrpSpPr/>
          <p:nvPr/>
        </p:nvGrpSpPr>
        <p:grpSpPr>
          <a:xfrm>
            <a:off x="3941363" y="9433098"/>
            <a:ext cx="772160" cy="234315"/>
            <a:chOff x="3941363" y="9433098"/>
            <a:chExt cx="772160" cy="234315"/>
          </a:xfrm>
        </p:grpSpPr>
        <p:sp>
          <p:nvSpPr>
            <p:cNvPr id="417" name="object 417"/>
            <p:cNvSpPr/>
            <p:nvPr/>
          </p:nvSpPr>
          <p:spPr>
            <a:xfrm>
              <a:off x="4080262" y="9471220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21414" y="2775"/>
                  </a:moveTo>
                  <a:lnTo>
                    <a:pt x="18891" y="2258"/>
                  </a:lnTo>
                  <a:lnTo>
                    <a:pt x="16369" y="1743"/>
                  </a:lnTo>
                </a:path>
                <a:path w="21589" h="3175">
                  <a:moveTo>
                    <a:pt x="16369" y="1743"/>
                  </a:moveTo>
                  <a:lnTo>
                    <a:pt x="11324" y="71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053035" y="9470847"/>
              <a:ext cx="27305" cy="2540"/>
            </a:xfrm>
            <a:custGeom>
              <a:avLst/>
              <a:gdLst/>
              <a:ahLst/>
              <a:cxnLst/>
              <a:rect l="l" t="t" r="r" b="b"/>
              <a:pathLst>
                <a:path w="27304" h="2540">
                  <a:moveTo>
                    <a:pt x="27227" y="372"/>
                  </a:moveTo>
                  <a:lnTo>
                    <a:pt x="20432" y="0"/>
                  </a:lnTo>
                  <a:lnTo>
                    <a:pt x="15330" y="55"/>
                  </a:lnTo>
                  <a:lnTo>
                    <a:pt x="9371" y="700"/>
                  </a:lnTo>
                  <a:lnTo>
                    <a:pt x="0" y="2096"/>
                  </a:lnTo>
                </a:path>
              </a:pathLst>
            </a:custGeom>
            <a:ln w="34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020243" y="9472944"/>
              <a:ext cx="33020" cy="10795"/>
            </a:xfrm>
            <a:custGeom>
              <a:avLst/>
              <a:gdLst/>
              <a:ahLst/>
              <a:cxnLst/>
              <a:rect l="l" t="t" r="r" b="b"/>
              <a:pathLst>
                <a:path w="33020" h="10795">
                  <a:moveTo>
                    <a:pt x="32791" y="0"/>
                  </a:moveTo>
                  <a:lnTo>
                    <a:pt x="23333" y="1536"/>
                  </a:lnTo>
                  <a:lnTo>
                    <a:pt x="16765" y="3160"/>
                  </a:lnTo>
                  <a:lnTo>
                    <a:pt x="10011" y="5872"/>
                  </a:lnTo>
                  <a:lnTo>
                    <a:pt x="0" y="10672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989251" y="9483616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90">
                  <a:moveTo>
                    <a:pt x="30992" y="0"/>
                  </a:moveTo>
                  <a:lnTo>
                    <a:pt x="21008" y="4969"/>
                  </a:lnTo>
                  <a:lnTo>
                    <a:pt x="14452" y="8866"/>
                  </a:lnTo>
                  <a:lnTo>
                    <a:pt x="8417" y="13706"/>
                  </a:lnTo>
                  <a:lnTo>
                    <a:pt x="0" y="21506"/>
                  </a:lnTo>
                </a:path>
              </a:pathLst>
            </a:custGeom>
            <a:ln w="32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966539" y="9505123"/>
              <a:ext cx="22860" cy="29845"/>
            </a:xfrm>
            <a:custGeom>
              <a:avLst/>
              <a:gdLst/>
              <a:ahLst/>
              <a:cxnLst/>
              <a:rect l="l" t="t" r="r" b="b"/>
              <a:pathLst>
                <a:path w="22860" h="29845">
                  <a:moveTo>
                    <a:pt x="22711" y="0"/>
                  </a:moveTo>
                  <a:lnTo>
                    <a:pt x="14423" y="7922"/>
                  </a:lnTo>
                  <a:lnTo>
                    <a:pt x="9294" y="13624"/>
                  </a:lnTo>
                  <a:lnTo>
                    <a:pt x="5196" y="19857"/>
                  </a:lnTo>
                  <a:lnTo>
                    <a:pt x="0" y="29378"/>
                  </a:lnTo>
                </a:path>
              </a:pathLst>
            </a:custGeom>
            <a:ln w="32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957729" y="9534501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4">
                  <a:moveTo>
                    <a:pt x="8809" y="0"/>
                  </a:moveTo>
                  <a:lnTo>
                    <a:pt x="3830" y="9561"/>
                  </a:lnTo>
                  <a:lnTo>
                    <a:pt x="1252" y="16077"/>
                  </a:lnTo>
                  <a:lnTo>
                    <a:pt x="251" y="22543"/>
                  </a:lnTo>
                  <a:lnTo>
                    <a:pt x="0" y="31956"/>
                  </a:lnTo>
                </a:path>
              </a:pathLst>
            </a:custGeom>
            <a:ln w="32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957729" y="9566458"/>
              <a:ext cx="8890" cy="27305"/>
            </a:xfrm>
            <a:custGeom>
              <a:avLst/>
              <a:gdLst/>
              <a:ahLst/>
              <a:cxnLst/>
              <a:rect l="l" t="t" r="r" b="b"/>
              <a:pathLst>
                <a:path w="8889" h="27304">
                  <a:moveTo>
                    <a:pt x="0" y="0"/>
                  </a:moveTo>
                  <a:lnTo>
                    <a:pt x="16" y="9337"/>
                  </a:lnTo>
                  <a:lnTo>
                    <a:pt x="885" y="15280"/>
                  </a:lnTo>
                  <a:lnTo>
                    <a:pt x="3385" y="20373"/>
                  </a:lnTo>
                  <a:lnTo>
                    <a:pt x="8294" y="27164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966023" y="9593622"/>
              <a:ext cx="24130" cy="15875"/>
            </a:xfrm>
            <a:custGeom>
              <a:avLst/>
              <a:gdLst/>
              <a:ahLst/>
              <a:cxnLst/>
              <a:rect l="l" t="t" r="r" b="b"/>
              <a:pathLst>
                <a:path w="24129" h="15875">
                  <a:moveTo>
                    <a:pt x="0" y="0"/>
                  </a:moveTo>
                  <a:lnTo>
                    <a:pt x="5148" y="6608"/>
                  </a:lnTo>
                  <a:lnTo>
                    <a:pt x="9328" y="10430"/>
                  </a:lnTo>
                  <a:lnTo>
                    <a:pt x="14756" y="12921"/>
                  </a:lnTo>
                  <a:lnTo>
                    <a:pt x="23651" y="15540"/>
                  </a:lnTo>
                </a:path>
              </a:pathLst>
            </a:custGeom>
            <a:ln w="33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989675" y="9608401"/>
              <a:ext cx="33655" cy="4445"/>
            </a:xfrm>
            <a:custGeom>
              <a:avLst/>
              <a:gdLst/>
              <a:ahLst/>
              <a:cxnLst/>
              <a:rect l="l" t="t" r="r" b="b"/>
              <a:pathLst>
                <a:path w="33654" h="4445">
                  <a:moveTo>
                    <a:pt x="0" y="761"/>
                  </a:moveTo>
                  <a:lnTo>
                    <a:pt x="9046" y="3124"/>
                  </a:lnTo>
                  <a:lnTo>
                    <a:pt x="15536" y="3832"/>
                  </a:lnTo>
                  <a:lnTo>
                    <a:pt x="22597" y="2815"/>
                  </a:lnTo>
                  <a:lnTo>
                    <a:pt x="33356" y="0"/>
                  </a:lnTo>
                </a:path>
              </a:pathLst>
            </a:custGeom>
            <a:ln w="33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023032" y="9589847"/>
              <a:ext cx="36195" cy="19050"/>
            </a:xfrm>
            <a:custGeom>
              <a:avLst/>
              <a:gdLst/>
              <a:ahLst/>
              <a:cxnLst/>
              <a:rect l="l" t="t" r="r" b="b"/>
              <a:pathLst>
                <a:path w="36195" h="19050">
                  <a:moveTo>
                    <a:pt x="0" y="18553"/>
                  </a:moveTo>
                  <a:lnTo>
                    <a:pt x="10797" y="15460"/>
                  </a:lnTo>
                  <a:lnTo>
                    <a:pt x="18130" y="12496"/>
                  </a:lnTo>
                  <a:lnTo>
                    <a:pt x="25358" y="7922"/>
                  </a:lnTo>
                  <a:lnTo>
                    <a:pt x="35840" y="0"/>
                  </a:lnTo>
                </a:path>
              </a:pathLst>
            </a:custGeom>
            <a:ln w="33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058872" y="9557545"/>
              <a:ext cx="31115" cy="32384"/>
            </a:xfrm>
            <a:custGeom>
              <a:avLst/>
              <a:gdLst/>
              <a:ahLst/>
              <a:cxnLst/>
              <a:rect l="l" t="t" r="r" b="b"/>
              <a:pathLst>
                <a:path w="31114" h="32384">
                  <a:moveTo>
                    <a:pt x="0" y="32301"/>
                  </a:moveTo>
                  <a:lnTo>
                    <a:pt x="10402" y="24164"/>
                  </a:lnTo>
                  <a:lnTo>
                    <a:pt x="17070" y="18086"/>
                  </a:lnTo>
                  <a:lnTo>
                    <a:pt x="22885" y="11041"/>
                  </a:lnTo>
                  <a:lnTo>
                    <a:pt x="30727" y="0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089600" y="9520786"/>
              <a:ext cx="19685" cy="36830"/>
            </a:xfrm>
            <a:custGeom>
              <a:avLst/>
              <a:gdLst/>
              <a:ahLst/>
              <a:cxnLst/>
              <a:rect l="l" t="t" r="r" b="b"/>
              <a:pathLst>
                <a:path w="19685" h="36829">
                  <a:moveTo>
                    <a:pt x="0" y="36758"/>
                  </a:moveTo>
                  <a:lnTo>
                    <a:pt x="7669" y="25647"/>
                  </a:lnTo>
                  <a:lnTo>
                    <a:pt x="12275" y="18114"/>
                  </a:lnTo>
                  <a:lnTo>
                    <a:pt x="15661" y="10714"/>
                  </a:lnTo>
                  <a:lnTo>
                    <a:pt x="19673" y="0"/>
                  </a:lnTo>
                </a:path>
              </a:pathLst>
            </a:custGeom>
            <a:ln w="32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109273" y="9490170"/>
              <a:ext cx="7620" cy="31115"/>
            </a:xfrm>
            <a:custGeom>
              <a:avLst/>
              <a:gdLst/>
              <a:ahLst/>
              <a:cxnLst/>
              <a:rect l="l" t="t" r="r" b="b"/>
              <a:pathLst>
                <a:path w="7620" h="31115">
                  <a:moveTo>
                    <a:pt x="0" y="30615"/>
                  </a:moveTo>
                  <a:lnTo>
                    <a:pt x="3815" y="19997"/>
                  </a:lnTo>
                  <a:lnTo>
                    <a:pt x="5829" y="13268"/>
                  </a:lnTo>
                  <a:lnTo>
                    <a:pt x="6709" y="7559"/>
                  </a:lnTo>
                  <a:lnTo>
                    <a:pt x="7123" y="0"/>
                  </a:lnTo>
                </a:path>
              </a:pathLst>
            </a:custGeom>
            <a:ln w="32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113064" y="9473893"/>
              <a:ext cx="4445" cy="16510"/>
            </a:xfrm>
            <a:custGeom>
              <a:avLst/>
              <a:gdLst/>
              <a:ahLst/>
              <a:cxnLst/>
              <a:rect l="l" t="t" r="r" b="b"/>
              <a:pathLst>
                <a:path w="4445" h="16509">
                  <a:moveTo>
                    <a:pt x="3331" y="16277"/>
                  </a:moveTo>
                  <a:lnTo>
                    <a:pt x="3869" y="3688"/>
                  </a:lnTo>
                  <a:lnTo>
                    <a:pt x="0" y="0"/>
                  </a:lnTo>
                </a:path>
              </a:pathLst>
            </a:custGeom>
            <a:ln w="32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103969" y="9470205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9095" y="3687"/>
                  </a:moveTo>
                  <a:lnTo>
                    <a:pt x="5226" y="0"/>
                  </a:lnTo>
                  <a:lnTo>
                    <a:pt x="0" y="5889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095055" y="9476095"/>
              <a:ext cx="9525" cy="21590"/>
            </a:xfrm>
            <a:custGeom>
              <a:avLst/>
              <a:gdLst/>
              <a:ahLst/>
              <a:cxnLst/>
              <a:rect l="l" t="t" r="r" b="b"/>
              <a:pathLst>
                <a:path w="9525" h="21590">
                  <a:moveTo>
                    <a:pt x="8913" y="0"/>
                  </a:moveTo>
                  <a:lnTo>
                    <a:pt x="3687" y="5889"/>
                  </a:lnTo>
                  <a:lnTo>
                    <a:pt x="0" y="21324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091766" y="9497419"/>
              <a:ext cx="3810" cy="36830"/>
            </a:xfrm>
            <a:custGeom>
              <a:avLst/>
              <a:gdLst/>
              <a:ahLst/>
              <a:cxnLst/>
              <a:rect l="l" t="t" r="r" b="b"/>
              <a:pathLst>
                <a:path w="3810" h="36829">
                  <a:moveTo>
                    <a:pt x="3288" y="0"/>
                  </a:moveTo>
                  <a:lnTo>
                    <a:pt x="1169" y="9253"/>
                  </a:lnTo>
                  <a:lnTo>
                    <a:pt x="163" y="16146"/>
                  </a:lnTo>
                  <a:lnTo>
                    <a:pt x="0" y="24107"/>
                  </a:lnTo>
                  <a:lnTo>
                    <a:pt x="409" y="36563"/>
                  </a:lnTo>
                </a:path>
              </a:pathLst>
            </a:custGeom>
            <a:ln w="33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092175" y="9533983"/>
              <a:ext cx="8890" cy="42545"/>
            </a:xfrm>
            <a:custGeom>
              <a:avLst/>
              <a:gdLst/>
              <a:ahLst/>
              <a:cxnLst/>
              <a:rect l="l" t="t" r="r" b="b"/>
              <a:pathLst>
                <a:path w="8889" h="42545">
                  <a:moveTo>
                    <a:pt x="0" y="0"/>
                  </a:moveTo>
                  <a:lnTo>
                    <a:pt x="586" y="12547"/>
                  </a:lnTo>
                  <a:lnTo>
                    <a:pt x="1659" y="21143"/>
                  </a:lnTo>
                  <a:lnTo>
                    <a:pt x="4010" y="29761"/>
                  </a:lnTo>
                  <a:lnTo>
                    <a:pt x="8428" y="42373"/>
                  </a:lnTo>
                </a:path>
              </a:pathLst>
            </a:custGeom>
            <a:ln w="33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100604" y="9576356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0" y="0"/>
                  </a:moveTo>
                  <a:lnTo>
                    <a:pt x="4625" y="12536"/>
                  </a:lnTo>
                  <a:lnTo>
                    <a:pt x="8428" y="20626"/>
                  </a:lnTo>
                  <a:lnTo>
                    <a:pt x="13443" y="27791"/>
                  </a:lnTo>
                  <a:lnTo>
                    <a:pt x="21704" y="37551"/>
                  </a:lnTo>
                </a:path>
              </a:pathLst>
            </a:custGeom>
            <a:ln w="32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122309" y="9613907"/>
              <a:ext cx="33020" cy="23495"/>
            </a:xfrm>
            <a:custGeom>
              <a:avLst/>
              <a:gdLst/>
              <a:ahLst/>
              <a:cxnLst/>
              <a:rect l="l" t="t" r="r" b="b"/>
              <a:pathLst>
                <a:path w="33020" h="23495">
                  <a:moveTo>
                    <a:pt x="0" y="0"/>
                  </a:moveTo>
                  <a:lnTo>
                    <a:pt x="8431" y="9537"/>
                  </a:lnTo>
                  <a:lnTo>
                    <a:pt x="14635" y="15144"/>
                  </a:lnTo>
                  <a:lnTo>
                    <a:pt x="21666" y="19007"/>
                  </a:lnTo>
                  <a:lnTo>
                    <a:pt x="32579" y="23311"/>
                  </a:lnTo>
                </a:path>
              </a:pathLst>
            </a:custGeom>
            <a:ln w="32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154889" y="9637219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5">
                  <a:moveTo>
                    <a:pt x="0" y="0"/>
                  </a:moveTo>
                  <a:lnTo>
                    <a:pt x="10977" y="3996"/>
                  </a:lnTo>
                  <a:lnTo>
                    <a:pt x="18464" y="5709"/>
                  </a:lnTo>
                  <a:lnTo>
                    <a:pt x="25906" y="5480"/>
                  </a:lnTo>
                  <a:lnTo>
                    <a:pt x="36746" y="3654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191636" y="9622853"/>
              <a:ext cx="33020" cy="18415"/>
            </a:xfrm>
            <a:custGeom>
              <a:avLst/>
              <a:gdLst/>
              <a:ahLst/>
              <a:cxnLst/>
              <a:rect l="l" t="t" r="r" b="b"/>
              <a:pathLst>
                <a:path w="33020" h="18415">
                  <a:moveTo>
                    <a:pt x="0" y="18019"/>
                  </a:moveTo>
                  <a:lnTo>
                    <a:pt x="10778" y="15854"/>
                  </a:lnTo>
                  <a:lnTo>
                    <a:pt x="17781" y="13255"/>
                  </a:lnTo>
                  <a:lnTo>
                    <a:pt x="24079" y="8534"/>
                  </a:lnTo>
                  <a:lnTo>
                    <a:pt x="32741" y="0"/>
                  </a:lnTo>
                </a:path>
              </a:pathLst>
            </a:custGeom>
            <a:ln w="325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224377" y="9586034"/>
              <a:ext cx="22860" cy="36830"/>
            </a:xfrm>
            <a:custGeom>
              <a:avLst/>
              <a:gdLst/>
              <a:ahLst/>
              <a:cxnLst/>
              <a:rect l="l" t="t" r="r" b="b"/>
              <a:pathLst>
                <a:path w="22860" h="36829">
                  <a:moveTo>
                    <a:pt x="0" y="36819"/>
                  </a:moveTo>
                  <a:lnTo>
                    <a:pt x="8503" y="27991"/>
                  </a:lnTo>
                  <a:lnTo>
                    <a:pt x="13692" y="21213"/>
                  </a:lnTo>
                  <a:lnTo>
                    <a:pt x="17683" y="13033"/>
                  </a:lnTo>
                  <a:lnTo>
                    <a:pt x="22597" y="0"/>
                  </a:lnTo>
                </a:path>
              </a:pathLst>
            </a:custGeom>
            <a:ln w="32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246975" y="9539920"/>
              <a:ext cx="8890" cy="46355"/>
            </a:xfrm>
            <a:custGeom>
              <a:avLst/>
              <a:gdLst/>
              <a:ahLst/>
              <a:cxnLst/>
              <a:rect l="l" t="t" r="r" b="b"/>
              <a:pathLst>
                <a:path w="8889" h="46354">
                  <a:moveTo>
                    <a:pt x="0" y="46114"/>
                  </a:moveTo>
                  <a:lnTo>
                    <a:pt x="4693" y="32935"/>
                  </a:lnTo>
                  <a:lnTo>
                    <a:pt x="7144" y="23738"/>
                  </a:lnTo>
                  <a:lnTo>
                    <a:pt x="8150" y="14201"/>
                  </a:lnTo>
                  <a:lnTo>
                    <a:pt x="8508" y="0"/>
                  </a:lnTo>
                </a:path>
              </a:pathLst>
            </a:custGeom>
            <a:ln w="324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249402" y="9496707"/>
              <a:ext cx="6350" cy="43815"/>
            </a:xfrm>
            <a:custGeom>
              <a:avLst/>
              <a:gdLst/>
              <a:ahLst/>
              <a:cxnLst/>
              <a:rect l="l" t="t" r="r" b="b"/>
              <a:pathLst>
                <a:path w="6350" h="43815">
                  <a:moveTo>
                    <a:pt x="6082" y="43212"/>
                  </a:moveTo>
                  <a:lnTo>
                    <a:pt x="6213" y="29057"/>
                  </a:lnTo>
                  <a:lnTo>
                    <a:pt x="5623" y="19837"/>
                  </a:lnTo>
                  <a:lnTo>
                    <a:pt x="3742" y="11502"/>
                  </a:lnTo>
                  <a:lnTo>
                    <a:pt x="0" y="0"/>
                  </a:lnTo>
                </a:path>
              </a:pathLst>
            </a:custGeom>
            <a:ln w="32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232680" y="9466344"/>
              <a:ext cx="17145" cy="30480"/>
            </a:xfrm>
            <a:custGeom>
              <a:avLst/>
              <a:gdLst/>
              <a:ahLst/>
              <a:cxnLst/>
              <a:rect l="l" t="t" r="r" b="b"/>
              <a:pathLst>
                <a:path w="17145" h="30479">
                  <a:moveTo>
                    <a:pt x="16721" y="30362"/>
                  </a:moveTo>
                  <a:lnTo>
                    <a:pt x="12813" y="19061"/>
                  </a:lnTo>
                  <a:lnTo>
                    <a:pt x="9768" y="12132"/>
                  </a:lnTo>
                  <a:lnTo>
                    <a:pt x="6020" y="6726"/>
                  </a:lnTo>
                  <a:lnTo>
                    <a:pt x="0" y="0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212580" y="9452441"/>
              <a:ext cx="20320" cy="13970"/>
            </a:xfrm>
            <a:custGeom>
              <a:avLst/>
              <a:gdLst/>
              <a:ahLst/>
              <a:cxnLst/>
              <a:rect l="l" t="t" r="r" b="b"/>
              <a:pathLst>
                <a:path w="20320" h="13970">
                  <a:moveTo>
                    <a:pt x="20100" y="13903"/>
                  </a:moveTo>
                  <a:lnTo>
                    <a:pt x="9862" y="2787"/>
                  </a:lnTo>
                  <a:lnTo>
                    <a:pt x="0" y="0"/>
                  </a:lnTo>
                </a:path>
              </a:pathLst>
            </a:custGeom>
            <a:ln w="32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197679" y="9449654"/>
              <a:ext cx="15240" cy="3810"/>
            </a:xfrm>
            <a:custGeom>
              <a:avLst/>
              <a:gdLst/>
              <a:ahLst/>
              <a:cxnLst/>
              <a:rect l="l" t="t" r="r" b="b"/>
              <a:pathLst>
                <a:path w="15239" h="3809">
                  <a:moveTo>
                    <a:pt x="14900" y="2787"/>
                  </a:moveTo>
                  <a:lnTo>
                    <a:pt x="5037" y="0"/>
                  </a:lnTo>
                  <a:lnTo>
                    <a:pt x="0" y="3331"/>
                  </a:lnTo>
                </a:path>
              </a:pathLst>
            </a:custGeom>
            <a:ln w="33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192642" y="9452985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79" h="9525">
                  <a:moveTo>
                    <a:pt x="5037" y="0"/>
                  </a:moveTo>
                  <a:lnTo>
                    <a:pt x="0" y="3332"/>
                  </a:lnTo>
                  <a:lnTo>
                    <a:pt x="3168" y="9012"/>
                  </a:lnTo>
                </a:path>
              </a:pathLst>
            </a:custGeom>
            <a:ln w="33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195811" y="9461998"/>
              <a:ext cx="18415" cy="10795"/>
            </a:xfrm>
            <a:custGeom>
              <a:avLst/>
              <a:gdLst/>
              <a:ahLst/>
              <a:cxnLst/>
              <a:rect l="l" t="t" r="r" b="b"/>
              <a:pathLst>
                <a:path w="18414" h="10795">
                  <a:moveTo>
                    <a:pt x="0" y="0"/>
                  </a:moveTo>
                  <a:lnTo>
                    <a:pt x="3169" y="5680"/>
                  </a:lnTo>
                  <a:lnTo>
                    <a:pt x="18368" y="10228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214180" y="9472226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0"/>
                  </a:moveTo>
                  <a:lnTo>
                    <a:pt x="9137" y="2663"/>
                  </a:lnTo>
                  <a:lnTo>
                    <a:pt x="16105" y="4253"/>
                  </a:lnTo>
                  <a:lnTo>
                    <a:pt x="24431" y="5401"/>
                  </a:lnTo>
                  <a:lnTo>
                    <a:pt x="37645" y="6739"/>
                  </a:lnTo>
                </a:path>
              </a:pathLst>
            </a:custGeom>
            <a:ln w="34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251825" y="9478966"/>
              <a:ext cx="45085" cy="3175"/>
            </a:xfrm>
            <a:custGeom>
              <a:avLst/>
              <a:gdLst/>
              <a:ahLst/>
              <a:cxnLst/>
              <a:rect l="l" t="t" r="r" b="b"/>
              <a:pathLst>
                <a:path w="45085" h="3175">
                  <a:moveTo>
                    <a:pt x="0" y="0"/>
                  </a:moveTo>
                  <a:lnTo>
                    <a:pt x="13322" y="1279"/>
                  </a:lnTo>
                  <a:lnTo>
                    <a:pt x="22402" y="2017"/>
                  </a:lnTo>
                  <a:lnTo>
                    <a:pt x="31417" y="2494"/>
                  </a:lnTo>
                  <a:lnTo>
                    <a:pt x="44543" y="2990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296368" y="9481957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09">
                  <a:moveTo>
                    <a:pt x="0" y="0"/>
                  </a:moveTo>
                  <a:lnTo>
                    <a:pt x="13018" y="505"/>
                  </a:lnTo>
                  <a:lnTo>
                    <a:pt x="21285" y="1045"/>
                  </a:lnTo>
                  <a:lnTo>
                    <a:pt x="28336" y="1955"/>
                  </a:lnTo>
                  <a:lnTo>
                    <a:pt x="37707" y="3569"/>
                  </a:lnTo>
                </a:path>
              </a:pathLst>
            </a:custGeom>
            <a:ln w="322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334076" y="9485526"/>
              <a:ext cx="22860" cy="10795"/>
            </a:xfrm>
            <a:custGeom>
              <a:avLst/>
              <a:gdLst/>
              <a:ahLst/>
              <a:cxnLst/>
              <a:rect l="l" t="t" r="r" b="b"/>
              <a:pathLst>
                <a:path w="22860" h="10795">
                  <a:moveTo>
                    <a:pt x="0" y="0"/>
                  </a:moveTo>
                  <a:lnTo>
                    <a:pt x="15611" y="2770"/>
                  </a:lnTo>
                  <a:lnTo>
                    <a:pt x="22769" y="10365"/>
                  </a:lnTo>
                </a:path>
              </a:pathLst>
            </a:custGeom>
            <a:ln w="322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356846" y="9495891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0" y="0"/>
                  </a:moveTo>
                  <a:lnTo>
                    <a:pt x="7158" y="7594"/>
                  </a:lnTo>
                  <a:lnTo>
                    <a:pt x="7482" y="20223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363065" y="9516115"/>
              <a:ext cx="1905" cy="28575"/>
            </a:xfrm>
            <a:custGeom>
              <a:avLst/>
              <a:gdLst/>
              <a:ahLst/>
              <a:cxnLst/>
              <a:rect l="l" t="t" r="r" b="b"/>
              <a:pathLst>
                <a:path w="1904" h="28575">
                  <a:moveTo>
                    <a:pt x="1262" y="0"/>
                  </a:moveTo>
                  <a:lnTo>
                    <a:pt x="1424" y="7549"/>
                  </a:lnTo>
                  <a:lnTo>
                    <a:pt x="1347" y="13037"/>
                  </a:lnTo>
                  <a:lnTo>
                    <a:pt x="911" y="19138"/>
                  </a:lnTo>
                  <a:lnTo>
                    <a:pt x="0" y="28526"/>
                  </a:lnTo>
                </a:path>
              </a:pathLst>
            </a:custGeom>
            <a:ln w="33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361895" y="9544641"/>
              <a:ext cx="1905" cy="31750"/>
            </a:xfrm>
            <a:custGeom>
              <a:avLst/>
              <a:gdLst/>
              <a:ahLst/>
              <a:cxnLst/>
              <a:rect l="l" t="t" r="r" b="b"/>
              <a:pathLst>
                <a:path w="1904" h="31750">
                  <a:moveTo>
                    <a:pt x="1169" y="0"/>
                  </a:moveTo>
                  <a:lnTo>
                    <a:pt x="279" y="9430"/>
                  </a:lnTo>
                  <a:lnTo>
                    <a:pt x="0" y="15829"/>
                  </a:lnTo>
                  <a:lnTo>
                    <a:pt x="345" y="22127"/>
                  </a:lnTo>
                  <a:lnTo>
                    <a:pt x="1330" y="31255"/>
                  </a:lnTo>
                </a:path>
              </a:pathLst>
            </a:custGeom>
            <a:ln w="334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363226" y="9575897"/>
              <a:ext cx="12065" cy="26670"/>
            </a:xfrm>
            <a:custGeom>
              <a:avLst/>
              <a:gdLst/>
              <a:ahLst/>
              <a:cxnLst/>
              <a:rect l="l" t="t" r="r" b="b"/>
              <a:pathLst>
                <a:path w="12064" h="26670">
                  <a:moveTo>
                    <a:pt x="0" y="0"/>
                  </a:moveTo>
                  <a:lnTo>
                    <a:pt x="1165" y="9048"/>
                  </a:lnTo>
                  <a:lnTo>
                    <a:pt x="2769" y="14792"/>
                  </a:lnTo>
                  <a:lnTo>
                    <a:pt x="5907" y="19687"/>
                  </a:lnTo>
                  <a:lnTo>
                    <a:pt x="11673" y="26187"/>
                  </a:lnTo>
                </a:path>
              </a:pathLst>
            </a:custGeom>
            <a:ln w="330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374900" y="9602084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10" h="14604">
                  <a:moveTo>
                    <a:pt x="0" y="0"/>
                  </a:moveTo>
                  <a:lnTo>
                    <a:pt x="6038" y="6315"/>
                  </a:lnTo>
                  <a:lnTo>
                    <a:pt x="11084" y="9917"/>
                  </a:lnTo>
                  <a:lnTo>
                    <a:pt x="17866" y="12152"/>
                  </a:lnTo>
                  <a:lnTo>
                    <a:pt x="29115" y="14367"/>
                  </a:lnTo>
                </a:path>
              </a:pathLst>
            </a:custGeom>
            <a:ln w="330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404015" y="9615110"/>
              <a:ext cx="44450" cy="4445"/>
            </a:xfrm>
            <a:custGeom>
              <a:avLst/>
              <a:gdLst/>
              <a:ahLst/>
              <a:cxnLst/>
              <a:rect l="l" t="t" r="r" b="b"/>
              <a:pathLst>
                <a:path w="44450" h="4445">
                  <a:moveTo>
                    <a:pt x="0" y="1341"/>
                  </a:moveTo>
                  <a:lnTo>
                    <a:pt x="11485" y="3310"/>
                  </a:lnTo>
                  <a:lnTo>
                    <a:pt x="19924" y="3826"/>
                  </a:lnTo>
                  <a:lnTo>
                    <a:pt x="29466" y="2765"/>
                  </a:lnTo>
                  <a:lnTo>
                    <a:pt x="44260" y="0"/>
                  </a:lnTo>
                </a:path>
              </a:pathLst>
            </a:custGeom>
            <a:ln w="33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448275" y="9598087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5">
                  <a:moveTo>
                    <a:pt x="0" y="17023"/>
                  </a:moveTo>
                  <a:lnTo>
                    <a:pt x="14886" y="14013"/>
                  </a:lnTo>
                  <a:lnTo>
                    <a:pt x="25076" y="11236"/>
                  </a:lnTo>
                  <a:lnTo>
                    <a:pt x="35275" y="7097"/>
                  </a:lnTo>
                  <a:lnTo>
                    <a:pt x="50188" y="0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498464" y="9569383"/>
              <a:ext cx="43815" cy="29209"/>
            </a:xfrm>
            <a:custGeom>
              <a:avLst/>
              <a:gdLst/>
              <a:ahLst/>
              <a:cxnLst/>
              <a:rect l="l" t="t" r="r" b="b"/>
              <a:pathLst>
                <a:path w="43814" h="29209">
                  <a:moveTo>
                    <a:pt x="0" y="28703"/>
                  </a:moveTo>
                  <a:lnTo>
                    <a:pt x="14811" y="21423"/>
                  </a:lnTo>
                  <a:lnTo>
                    <a:pt x="24304" y="16006"/>
                  </a:lnTo>
                  <a:lnTo>
                    <a:pt x="32577" y="9762"/>
                  </a:lnTo>
                  <a:lnTo>
                    <a:pt x="43731" y="0"/>
                  </a:lnTo>
                </a:path>
              </a:pathLst>
            </a:custGeom>
            <a:ln w="31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542196" y="9534999"/>
              <a:ext cx="27305" cy="34925"/>
            </a:xfrm>
            <a:custGeom>
              <a:avLst/>
              <a:gdLst/>
              <a:ahLst/>
              <a:cxnLst/>
              <a:rect l="l" t="t" r="r" b="b"/>
              <a:pathLst>
                <a:path w="27304" h="34925">
                  <a:moveTo>
                    <a:pt x="0" y="34383"/>
                  </a:moveTo>
                  <a:lnTo>
                    <a:pt x="10897" y="24532"/>
                  </a:lnTo>
                  <a:lnTo>
                    <a:pt x="17370" y="17666"/>
                  </a:lnTo>
                  <a:lnTo>
                    <a:pt x="21978" y="10563"/>
                  </a:lnTo>
                  <a:lnTo>
                    <a:pt x="27277" y="0"/>
                  </a:lnTo>
                </a:path>
              </a:pathLst>
            </a:custGeom>
            <a:ln w="31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569473" y="9502265"/>
              <a:ext cx="8255" cy="33020"/>
            </a:xfrm>
            <a:custGeom>
              <a:avLst/>
              <a:gdLst/>
              <a:ahLst/>
              <a:cxnLst/>
              <a:rect l="l" t="t" r="r" b="b"/>
              <a:pathLst>
                <a:path w="8254" h="33020">
                  <a:moveTo>
                    <a:pt x="0" y="32734"/>
                  </a:moveTo>
                  <a:lnTo>
                    <a:pt x="4984" y="22196"/>
                  </a:lnTo>
                  <a:lnTo>
                    <a:pt x="7389" y="15273"/>
                  </a:lnTo>
                  <a:lnTo>
                    <a:pt x="7885" y="8897"/>
                  </a:lnTo>
                  <a:lnTo>
                    <a:pt x="7140" y="0"/>
                  </a:lnTo>
                </a:path>
              </a:pathLst>
            </a:custGeom>
            <a:ln w="319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565451" y="9478145"/>
              <a:ext cx="11430" cy="24130"/>
            </a:xfrm>
            <a:custGeom>
              <a:avLst/>
              <a:gdLst/>
              <a:ahLst/>
              <a:cxnLst/>
              <a:rect l="l" t="t" r="r" b="b"/>
              <a:pathLst>
                <a:path w="11429" h="24129">
                  <a:moveTo>
                    <a:pt x="11162" y="24119"/>
                  </a:moveTo>
                  <a:lnTo>
                    <a:pt x="10131" y="15355"/>
                  </a:lnTo>
                  <a:lnTo>
                    <a:pt x="8625" y="9922"/>
                  </a:lnTo>
                  <a:lnTo>
                    <a:pt x="5596" y="5557"/>
                  </a:lnTo>
                  <a:lnTo>
                    <a:pt x="0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541900" y="9466364"/>
              <a:ext cx="24130" cy="12065"/>
            </a:xfrm>
            <a:custGeom>
              <a:avLst/>
              <a:gdLst/>
              <a:ahLst/>
              <a:cxnLst/>
              <a:rect l="l" t="t" r="r" b="b"/>
              <a:pathLst>
                <a:path w="24129" h="12065">
                  <a:moveTo>
                    <a:pt x="23551" y="11781"/>
                  </a:moveTo>
                  <a:lnTo>
                    <a:pt x="17760" y="6417"/>
                  </a:lnTo>
                  <a:lnTo>
                    <a:pt x="13377" y="3402"/>
                  </a:lnTo>
                  <a:lnTo>
                    <a:pt x="8193" y="1631"/>
                  </a:lnTo>
                  <a:lnTo>
                    <a:pt x="0" y="0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513686" y="9464661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09">
                  <a:moveTo>
                    <a:pt x="28213" y="1702"/>
                  </a:moveTo>
                  <a:lnTo>
                    <a:pt x="19948" y="283"/>
                  </a:lnTo>
                  <a:lnTo>
                    <a:pt x="14253" y="0"/>
                  </a:lnTo>
                  <a:lnTo>
                    <a:pt x="8486" y="1021"/>
                  </a:lnTo>
                  <a:lnTo>
                    <a:pt x="0" y="3517"/>
                  </a:lnTo>
                </a:path>
              </a:pathLst>
            </a:custGeom>
            <a:ln w="33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488203" y="9468178"/>
              <a:ext cx="26034" cy="15875"/>
            </a:xfrm>
            <a:custGeom>
              <a:avLst/>
              <a:gdLst/>
              <a:ahLst/>
              <a:cxnLst/>
              <a:rect l="l" t="t" r="r" b="b"/>
              <a:pathLst>
                <a:path w="26035" h="15875">
                  <a:moveTo>
                    <a:pt x="25482" y="0"/>
                  </a:moveTo>
                  <a:lnTo>
                    <a:pt x="17039" y="2709"/>
                  </a:lnTo>
                  <a:lnTo>
                    <a:pt x="11570" y="5227"/>
                  </a:lnTo>
                  <a:lnTo>
                    <a:pt x="6687" y="9007"/>
                  </a:lnTo>
                  <a:lnTo>
                    <a:pt x="0" y="15502"/>
                  </a:lnTo>
                </a:path>
              </a:pathLst>
            </a:custGeom>
            <a:ln w="33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470747" y="9483681"/>
              <a:ext cx="17780" cy="27305"/>
            </a:xfrm>
            <a:custGeom>
              <a:avLst/>
              <a:gdLst/>
              <a:ahLst/>
              <a:cxnLst/>
              <a:rect l="l" t="t" r="r" b="b"/>
              <a:pathLst>
                <a:path w="17779" h="27304">
                  <a:moveTo>
                    <a:pt x="17455" y="0"/>
                  </a:moveTo>
                  <a:lnTo>
                    <a:pt x="10894" y="6673"/>
                  </a:lnTo>
                  <a:lnTo>
                    <a:pt x="6888" y="11699"/>
                  </a:lnTo>
                  <a:lnTo>
                    <a:pt x="3802" y="17600"/>
                  </a:lnTo>
                  <a:lnTo>
                    <a:pt x="0" y="26896"/>
                  </a:lnTo>
                </a:path>
              </a:pathLst>
            </a:custGeom>
            <a:ln w="33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464643" y="9510577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90">
                  <a:moveTo>
                    <a:pt x="6104" y="0"/>
                  </a:moveTo>
                  <a:lnTo>
                    <a:pt x="2478" y="9406"/>
                  </a:lnTo>
                  <a:lnTo>
                    <a:pt x="634" y="16084"/>
                  </a:lnTo>
                  <a:lnTo>
                    <a:pt x="0" y="23220"/>
                  </a:lnTo>
                  <a:lnTo>
                    <a:pt x="2" y="34001"/>
                  </a:lnTo>
                </a:path>
              </a:pathLst>
            </a:custGeom>
            <a:ln w="330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464645" y="9544579"/>
              <a:ext cx="8255" cy="36195"/>
            </a:xfrm>
            <a:custGeom>
              <a:avLst/>
              <a:gdLst/>
              <a:ahLst/>
              <a:cxnLst/>
              <a:rect l="l" t="t" r="r" b="b"/>
              <a:pathLst>
                <a:path w="8254" h="36195">
                  <a:moveTo>
                    <a:pt x="0" y="0"/>
                  </a:moveTo>
                  <a:lnTo>
                    <a:pt x="224" y="10814"/>
                  </a:lnTo>
                  <a:lnTo>
                    <a:pt x="1141" y="18182"/>
                  </a:lnTo>
                  <a:lnTo>
                    <a:pt x="3508" y="25488"/>
                  </a:lnTo>
                  <a:lnTo>
                    <a:pt x="8084" y="36121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472730" y="9580700"/>
              <a:ext cx="23495" cy="32384"/>
            </a:xfrm>
            <a:custGeom>
              <a:avLst/>
              <a:gdLst/>
              <a:ahLst/>
              <a:cxnLst/>
              <a:rect l="l" t="t" r="r" b="b"/>
              <a:pathLst>
                <a:path w="23495" h="32384">
                  <a:moveTo>
                    <a:pt x="0" y="0"/>
                  </a:moveTo>
                  <a:lnTo>
                    <a:pt x="4813" y="10569"/>
                  </a:lnTo>
                  <a:lnTo>
                    <a:pt x="8842" y="17435"/>
                  </a:lnTo>
                  <a:lnTo>
                    <a:pt x="14270" y="23609"/>
                  </a:lnTo>
                  <a:lnTo>
                    <a:pt x="23278" y="32098"/>
                  </a:lnTo>
                </a:path>
              </a:pathLst>
            </a:custGeom>
            <a:ln w="32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496008" y="9612798"/>
              <a:ext cx="37465" cy="23495"/>
            </a:xfrm>
            <a:custGeom>
              <a:avLst/>
              <a:gdLst/>
              <a:ahLst/>
              <a:cxnLst/>
              <a:rect l="l" t="t" r="r" b="b"/>
              <a:pathLst>
                <a:path w="37464" h="23495">
                  <a:moveTo>
                    <a:pt x="0" y="0"/>
                  </a:moveTo>
                  <a:lnTo>
                    <a:pt x="9227" y="8349"/>
                  </a:lnTo>
                  <a:lnTo>
                    <a:pt x="16195" y="13546"/>
                  </a:lnTo>
                  <a:lnTo>
                    <a:pt x="24407" y="17763"/>
                  </a:lnTo>
                  <a:lnTo>
                    <a:pt x="37363" y="23173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533372" y="9635971"/>
              <a:ext cx="47625" cy="12700"/>
            </a:xfrm>
            <a:custGeom>
              <a:avLst/>
              <a:gdLst/>
              <a:ahLst/>
              <a:cxnLst/>
              <a:rect l="l" t="t" r="r" b="b"/>
              <a:pathLst>
                <a:path w="47625" h="12700">
                  <a:moveTo>
                    <a:pt x="0" y="0"/>
                  </a:moveTo>
                  <a:lnTo>
                    <a:pt x="13116" y="5238"/>
                  </a:lnTo>
                  <a:lnTo>
                    <a:pt x="22444" y="8256"/>
                  </a:lnTo>
                  <a:lnTo>
                    <a:pt x="32441" y="10200"/>
                  </a:lnTo>
                  <a:lnTo>
                    <a:pt x="47569" y="12215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580941" y="9648187"/>
              <a:ext cx="48895" cy="3175"/>
            </a:xfrm>
            <a:custGeom>
              <a:avLst/>
              <a:gdLst/>
              <a:ahLst/>
              <a:cxnLst/>
              <a:rect l="l" t="t" r="r" b="b"/>
              <a:pathLst>
                <a:path w="48895" h="3175">
                  <a:moveTo>
                    <a:pt x="0" y="0"/>
                  </a:moveTo>
                  <a:lnTo>
                    <a:pt x="15147" y="1851"/>
                  </a:lnTo>
                  <a:lnTo>
                    <a:pt x="25285" y="2652"/>
                  </a:lnTo>
                  <a:lnTo>
                    <a:pt x="34994" y="2570"/>
                  </a:lnTo>
                  <a:lnTo>
                    <a:pt x="48852" y="1768"/>
                  </a:lnTo>
                </a:path>
              </a:pathLst>
            </a:custGeom>
            <a:ln w="32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629794" y="9644521"/>
              <a:ext cx="38735" cy="5715"/>
            </a:xfrm>
            <a:custGeom>
              <a:avLst/>
              <a:gdLst/>
              <a:ahLst/>
              <a:cxnLst/>
              <a:rect l="l" t="t" r="r" b="b"/>
              <a:pathLst>
                <a:path w="38735" h="5715">
                  <a:moveTo>
                    <a:pt x="0" y="5434"/>
                  </a:moveTo>
                  <a:lnTo>
                    <a:pt x="13698" y="4520"/>
                  </a:lnTo>
                  <a:lnTo>
                    <a:pt x="22290" y="3650"/>
                  </a:lnTo>
                  <a:lnTo>
                    <a:pt x="29397" y="2312"/>
                  </a:lnTo>
                  <a:lnTo>
                    <a:pt x="38643" y="0"/>
                  </a:lnTo>
                </a:path>
              </a:pathLst>
            </a:custGeom>
            <a:ln w="31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668438" y="9636326"/>
              <a:ext cx="22225" cy="8255"/>
            </a:xfrm>
            <a:custGeom>
              <a:avLst/>
              <a:gdLst/>
              <a:ahLst/>
              <a:cxnLst/>
              <a:rect l="l" t="t" r="r" b="b"/>
              <a:pathLst>
                <a:path w="22225" h="8254">
                  <a:moveTo>
                    <a:pt x="0" y="8194"/>
                  </a:moveTo>
                  <a:lnTo>
                    <a:pt x="15364" y="4233"/>
                  </a:lnTo>
                  <a:lnTo>
                    <a:pt x="21680" y="0"/>
                  </a:lnTo>
                </a:path>
              </a:pathLst>
            </a:custGeom>
            <a:ln w="32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690118" y="9628888"/>
              <a:ext cx="6350" cy="7620"/>
            </a:xfrm>
            <a:custGeom>
              <a:avLst/>
              <a:gdLst/>
              <a:ahLst/>
              <a:cxnLst/>
              <a:rect l="l" t="t" r="r" b="b"/>
              <a:pathLst>
                <a:path w="6350" h="7620">
                  <a:moveTo>
                    <a:pt x="0" y="7438"/>
                  </a:moveTo>
                  <a:lnTo>
                    <a:pt x="6315" y="3204"/>
                  </a:lnTo>
                  <a:lnTo>
                    <a:pt x="4005" y="0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682942" y="9624024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11181" y="4864"/>
                  </a:moveTo>
                  <a:lnTo>
                    <a:pt x="8871" y="1659"/>
                  </a:lnTo>
                  <a:lnTo>
                    <a:pt x="0" y="0"/>
                  </a:lnTo>
                </a:path>
              </a:pathLst>
            </a:custGeom>
            <a:ln w="34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6" name="object 47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055176" y="9493403"/>
            <a:ext cx="189508" cy="213038"/>
          </a:xfrm>
          <a:prstGeom prst="rect">
            <a:avLst/>
          </a:prstGeom>
        </p:spPr>
      </p:pic>
      <p:grpSp>
        <p:nvGrpSpPr>
          <p:cNvPr id="477" name="object 477"/>
          <p:cNvGrpSpPr/>
          <p:nvPr/>
        </p:nvGrpSpPr>
        <p:grpSpPr>
          <a:xfrm>
            <a:off x="5380154" y="9344545"/>
            <a:ext cx="835660" cy="359410"/>
            <a:chOff x="5380154" y="9344545"/>
            <a:chExt cx="835660" cy="359410"/>
          </a:xfrm>
        </p:grpSpPr>
        <p:pic>
          <p:nvPicPr>
            <p:cNvPr id="478" name="object 4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80154" y="9344545"/>
              <a:ext cx="339991" cy="343092"/>
            </a:xfrm>
            <a:prstGeom prst="rect">
              <a:avLst/>
            </a:prstGeom>
          </p:spPr>
        </p:pic>
        <p:pic>
          <p:nvPicPr>
            <p:cNvPr id="479" name="object 4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62707" y="9372311"/>
              <a:ext cx="452653" cy="331539"/>
            </a:xfrm>
            <a:prstGeom prst="rect">
              <a:avLst/>
            </a:prstGeom>
          </p:spPr>
        </p:pic>
      </p:grpSp>
      <p:pic>
        <p:nvPicPr>
          <p:cNvPr id="480" name="object 48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287036" y="9506164"/>
            <a:ext cx="337032" cy="182933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686346" y="9531010"/>
            <a:ext cx="200954" cy="179770"/>
          </a:xfrm>
          <a:prstGeom prst="rect">
            <a:avLst/>
          </a:prstGeom>
        </p:spPr>
      </p:pic>
      <p:grpSp>
        <p:nvGrpSpPr>
          <p:cNvPr id="482" name="object 482"/>
          <p:cNvGrpSpPr/>
          <p:nvPr/>
        </p:nvGrpSpPr>
        <p:grpSpPr>
          <a:xfrm>
            <a:off x="6984718" y="9410979"/>
            <a:ext cx="448945" cy="303530"/>
            <a:chOff x="6984718" y="9410979"/>
            <a:chExt cx="448945" cy="303530"/>
          </a:xfrm>
        </p:grpSpPr>
        <p:sp>
          <p:nvSpPr>
            <p:cNvPr id="483" name="object 483"/>
            <p:cNvSpPr/>
            <p:nvPr/>
          </p:nvSpPr>
          <p:spPr>
            <a:xfrm>
              <a:off x="6992036" y="9543084"/>
              <a:ext cx="38100" cy="35560"/>
            </a:xfrm>
            <a:custGeom>
              <a:avLst/>
              <a:gdLst/>
              <a:ahLst/>
              <a:cxnLst/>
              <a:rect l="l" t="t" r="r" b="b"/>
              <a:pathLst>
                <a:path w="38100" h="35559">
                  <a:moveTo>
                    <a:pt x="37668" y="292"/>
                  </a:moveTo>
                  <a:lnTo>
                    <a:pt x="37211" y="292"/>
                  </a:lnTo>
                  <a:lnTo>
                    <a:pt x="37211" y="0"/>
                  </a:lnTo>
                  <a:lnTo>
                    <a:pt x="0" y="0"/>
                  </a:lnTo>
                  <a:lnTo>
                    <a:pt x="0" y="35217"/>
                  </a:lnTo>
                  <a:lnTo>
                    <a:pt x="2286" y="35217"/>
                  </a:lnTo>
                  <a:lnTo>
                    <a:pt x="2286" y="35445"/>
                  </a:lnTo>
                  <a:lnTo>
                    <a:pt x="37668" y="35445"/>
                  </a:lnTo>
                  <a:lnTo>
                    <a:pt x="37668" y="29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7005645" y="9560489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3860" y="55"/>
                  </a:moveTo>
                  <a:lnTo>
                    <a:pt x="2027" y="0"/>
                  </a:lnTo>
                  <a:lnTo>
                    <a:pt x="0" y="3037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002789" y="9563526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29">
                  <a:moveTo>
                    <a:pt x="2855" y="0"/>
                  </a:moveTo>
                  <a:lnTo>
                    <a:pt x="827" y="3037"/>
                  </a:lnTo>
                  <a:lnTo>
                    <a:pt x="0" y="11206"/>
                  </a:lnTo>
                </a:path>
              </a:pathLst>
            </a:custGeom>
            <a:ln w="34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001961" y="9574733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90">
                  <a:moveTo>
                    <a:pt x="827" y="0"/>
                  </a:moveTo>
                  <a:lnTo>
                    <a:pt x="0" y="8168"/>
                  </a:lnTo>
                  <a:lnTo>
                    <a:pt x="1346" y="21593"/>
                  </a:lnTo>
                </a:path>
              </a:pathLst>
            </a:custGeom>
            <a:ln w="34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7003308" y="9596326"/>
              <a:ext cx="5080" cy="29209"/>
            </a:xfrm>
            <a:custGeom>
              <a:avLst/>
              <a:gdLst/>
              <a:ahLst/>
              <a:cxnLst/>
              <a:rect l="l" t="t" r="r" b="b"/>
              <a:pathLst>
                <a:path w="5079" h="29209">
                  <a:moveTo>
                    <a:pt x="0" y="0"/>
                  </a:moveTo>
                  <a:lnTo>
                    <a:pt x="831" y="8000"/>
                  </a:lnTo>
                  <a:lnTo>
                    <a:pt x="1602" y="13660"/>
                  </a:lnTo>
                  <a:lnTo>
                    <a:pt x="2756" y="19674"/>
                  </a:lnTo>
                  <a:lnTo>
                    <a:pt x="4738" y="28735"/>
                  </a:lnTo>
                </a:path>
              </a:pathLst>
            </a:custGeom>
            <a:ln w="339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7008046" y="9625061"/>
              <a:ext cx="7620" cy="28575"/>
            </a:xfrm>
            <a:custGeom>
              <a:avLst/>
              <a:gdLst/>
              <a:ahLst/>
              <a:cxnLst/>
              <a:rect l="l" t="t" r="r" b="b"/>
              <a:pathLst>
                <a:path w="7620" h="28575">
                  <a:moveTo>
                    <a:pt x="0" y="0"/>
                  </a:moveTo>
                  <a:lnTo>
                    <a:pt x="2023" y="9049"/>
                  </a:lnTo>
                  <a:lnTo>
                    <a:pt x="3461" y="14984"/>
                  </a:lnTo>
                  <a:lnTo>
                    <a:pt x="5002" y="20429"/>
                  </a:lnTo>
                  <a:lnTo>
                    <a:pt x="7332" y="28012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7015379" y="9653074"/>
              <a:ext cx="7620" cy="20320"/>
            </a:xfrm>
            <a:custGeom>
              <a:avLst/>
              <a:gdLst/>
              <a:ahLst/>
              <a:cxnLst/>
              <a:rect l="l" t="t" r="r" b="b"/>
              <a:pathLst>
                <a:path w="7620" h="20320">
                  <a:moveTo>
                    <a:pt x="0" y="0"/>
                  </a:moveTo>
                  <a:lnTo>
                    <a:pt x="3939" y="12700"/>
                  </a:lnTo>
                  <a:lnTo>
                    <a:pt x="7205" y="19970"/>
                  </a:lnTo>
                </a:path>
              </a:pathLst>
            </a:custGeom>
            <a:ln w="33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7022585" y="9673045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0"/>
                  </a:moveTo>
                  <a:lnTo>
                    <a:pt x="3265" y="7270"/>
                  </a:lnTo>
                  <a:lnTo>
                    <a:pt x="5049" y="6466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027634" y="9668890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10621"/>
                  </a:moveTo>
                  <a:lnTo>
                    <a:pt x="1782" y="9816"/>
                  </a:lnTo>
                  <a:lnTo>
                    <a:pt x="1746" y="0"/>
                  </a:lnTo>
                </a:path>
              </a:pathLst>
            </a:custGeom>
            <a:ln w="339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28548" y="9642026"/>
              <a:ext cx="1270" cy="27305"/>
            </a:xfrm>
            <a:custGeom>
              <a:avLst/>
              <a:gdLst/>
              <a:ahLst/>
              <a:cxnLst/>
              <a:rect l="l" t="t" r="r" b="b"/>
              <a:pathLst>
                <a:path w="1270" h="27304">
                  <a:moveTo>
                    <a:pt x="832" y="26863"/>
                  </a:moveTo>
                  <a:lnTo>
                    <a:pt x="799" y="20922"/>
                  </a:lnTo>
                  <a:lnTo>
                    <a:pt x="701" y="16143"/>
                  </a:lnTo>
                  <a:lnTo>
                    <a:pt x="460" y="10009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027945" y="9605492"/>
              <a:ext cx="635" cy="36830"/>
            </a:xfrm>
            <a:custGeom>
              <a:avLst/>
              <a:gdLst/>
              <a:ahLst/>
              <a:cxnLst/>
              <a:rect l="l" t="t" r="r" b="b"/>
              <a:pathLst>
                <a:path w="634" h="36829">
                  <a:moveTo>
                    <a:pt x="301" y="-16873"/>
                  </a:moveTo>
                  <a:lnTo>
                    <a:pt x="301" y="53407"/>
                  </a:lnTo>
                </a:path>
              </a:pathLst>
            </a:custGeom>
            <a:ln w="34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028501" y="9568267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79" h="37465">
                  <a:moveTo>
                    <a:pt x="0" y="37224"/>
                  </a:moveTo>
                  <a:lnTo>
                    <a:pt x="493" y="25682"/>
                  </a:lnTo>
                  <a:lnTo>
                    <a:pt x="1141" y="17957"/>
                  </a:lnTo>
                  <a:lnTo>
                    <a:pt x="2379" y="10559"/>
                  </a:lnTo>
                  <a:lnTo>
                    <a:pt x="4641" y="0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33143" y="9538367"/>
              <a:ext cx="11430" cy="30480"/>
            </a:xfrm>
            <a:custGeom>
              <a:avLst/>
              <a:gdLst/>
              <a:ahLst/>
              <a:cxnLst/>
              <a:rect l="l" t="t" r="r" b="b"/>
              <a:pathLst>
                <a:path w="11429" h="30479">
                  <a:moveTo>
                    <a:pt x="0" y="29900"/>
                  </a:moveTo>
                  <a:lnTo>
                    <a:pt x="2358" y="19454"/>
                  </a:lnTo>
                  <a:lnTo>
                    <a:pt x="4274" y="12858"/>
                  </a:lnTo>
                  <a:lnTo>
                    <a:pt x="6765" y="7307"/>
                  </a:lnTo>
                  <a:lnTo>
                    <a:pt x="10847" y="0"/>
                  </a:lnTo>
                </a:path>
              </a:pathLst>
            </a:custGeom>
            <a:ln w="32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043990" y="9521059"/>
              <a:ext cx="16510" cy="17780"/>
            </a:xfrm>
            <a:custGeom>
              <a:avLst/>
              <a:gdLst/>
              <a:ahLst/>
              <a:cxnLst/>
              <a:rect l="l" t="t" r="r" b="b"/>
              <a:pathLst>
                <a:path w="16509" h="17779">
                  <a:moveTo>
                    <a:pt x="0" y="17308"/>
                  </a:moveTo>
                  <a:lnTo>
                    <a:pt x="6954" y="5146"/>
                  </a:lnTo>
                  <a:lnTo>
                    <a:pt x="16220" y="0"/>
                  </a:lnTo>
                </a:path>
              </a:pathLst>
            </a:custGeom>
            <a:ln w="32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7060211" y="9515911"/>
              <a:ext cx="20320" cy="5715"/>
            </a:xfrm>
            <a:custGeom>
              <a:avLst/>
              <a:gdLst/>
              <a:ahLst/>
              <a:cxnLst/>
              <a:rect l="l" t="t" r="r" b="b"/>
              <a:pathLst>
                <a:path w="20320" h="5715">
                  <a:moveTo>
                    <a:pt x="0" y="5147"/>
                  </a:moveTo>
                  <a:lnTo>
                    <a:pt x="9266" y="0"/>
                  </a:lnTo>
                  <a:lnTo>
                    <a:pt x="19838" y="3951"/>
                  </a:lnTo>
                </a:path>
              </a:pathLst>
            </a:custGeom>
            <a:ln w="33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080049" y="9519862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90" h="17779">
                  <a:moveTo>
                    <a:pt x="0" y="0"/>
                  </a:moveTo>
                  <a:lnTo>
                    <a:pt x="6277" y="2491"/>
                  </a:lnTo>
                  <a:lnTo>
                    <a:pt x="10573" y="5114"/>
                  </a:lnTo>
                  <a:lnTo>
                    <a:pt x="14871" y="9481"/>
                  </a:lnTo>
                  <a:lnTo>
                    <a:pt x="21155" y="17205"/>
                  </a:lnTo>
                </a:path>
              </a:pathLst>
            </a:custGeom>
            <a:ln w="33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101204" y="9537068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4" h="34290">
                  <a:moveTo>
                    <a:pt x="0" y="0"/>
                  </a:moveTo>
                  <a:lnTo>
                    <a:pt x="6254" y="7982"/>
                  </a:lnTo>
                  <a:lnTo>
                    <a:pt x="10351" y="14160"/>
                  </a:lnTo>
                  <a:lnTo>
                    <a:pt x="14101" y="21699"/>
                  </a:lnTo>
                  <a:lnTo>
                    <a:pt x="19314" y="33764"/>
                  </a:lnTo>
                </a:path>
              </a:pathLst>
            </a:custGeom>
            <a:ln w="335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120519" y="9570832"/>
              <a:ext cx="15240" cy="43180"/>
            </a:xfrm>
            <a:custGeom>
              <a:avLst/>
              <a:gdLst/>
              <a:ahLst/>
              <a:cxnLst/>
              <a:rect l="l" t="t" r="r" b="b"/>
              <a:pathLst>
                <a:path w="15240" h="43179">
                  <a:moveTo>
                    <a:pt x="0" y="0"/>
                  </a:moveTo>
                  <a:lnTo>
                    <a:pt x="5144" y="12209"/>
                  </a:lnTo>
                  <a:lnTo>
                    <a:pt x="8413" y="20757"/>
                  </a:lnTo>
                  <a:lnTo>
                    <a:pt x="11207" y="29674"/>
                  </a:lnTo>
                  <a:lnTo>
                    <a:pt x="14923" y="42990"/>
                  </a:lnTo>
                </a:path>
              </a:pathLst>
            </a:custGeom>
            <a:ln w="32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135442" y="9613823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0" y="0"/>
                  </a:moveTo>
                  <a:lnTo>
                    <a:pt x="3628" y="13288"/>
                  </a:lnTo>
                  <a:lnTo>
                    <a:pt x="5809" y="22013"/>
                  </a:lnTo>
                  <a:lnTo>
                    <a:pt x="7416" y="30040"/>
                  </a:lnTo>
                  <a:lnTo>
                    <a:pt x="9323" y="41235"/>
                  </a:lnTo>
                </a:path>
              </a:pathLst>
            </a:custGeom>
            <a:ln w="32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7144765" y="9655058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5" h="30479">
                  <a:moveTo>
                    <a:pt x="0" y="0"/>
                  </a:moveTo>
                  <a:lnTo>
                    <a:pt x="1831" y="11022"/>
                  </a:lnTo>
                  <a:lnTo>
                    <a:pt x="2902" y="17841"/>
                  </a:lnTo>
                  <a:lnTo>
                    <a:pt x="3629" y="23287"/>
                  </a:lnTo>
                  <a:lnTo>
                    <a:pt x="4427" y="30192"/>
                  </a:lnTo>
                </a:path>
              </a:pathLst>
            </a:custGeom>
            <a:ln w="32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149193" y="9685251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0"/>
                  </a:moveTo>
                  <a:lnTo>
                    <a:pt x="1294" y="11436"/>
                  </a:lnTo>
                  <a:lnTo>
                    <a:pt x="2788" y="12600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213168" y="947082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202752" y="9454114"/>
              <a:ext cx="10795" cy="17145"/>
            </a:xfrm>
            <a:custGeom>
              <a:avLst/>
              <a:gdLst/>
              <a:ahLst/>
              <a:cxnLst/>
              <a:rect l="l" t="t" r="r" b="b"/>
              <a:pathLst>
                <a:path w="10795" h="17145">
                  <a:moveTo>
                    <a:pt x="10416" y="16712"/>
                  </a:moveTo>
                  <a:lnTo>
                    <a:pt x="4112" y="7090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7190062" y="9430495"/>
              <a:ext cx="12700" cy="24130"/>
            </a:xfrm>
            <a:custGeom>
              <a:avLst/>
              <a:gdLst/>
              <a:ahLst/>
              <a:cxnLst/>
              <a:rect l="l" t="t" r="r" b="b"/>
              <a:pathLst>
                <a:path w="12700" h="24129">
                  <a:moveTo>
                    <a:pt x="12689" y="23618"/>
                  </a:moveTo>
                  <a:lnTo>
                    <a:pt x="6300" y="11382"/>
                  </a:lnTo>
                  <a:lnTo>
                    <a:pt x="2848" y="4843"/>
                  </a:lnTo>
                  <a:lnTo>
                    <a:pt x="1145" y="1787"/>
                  </a:lnTo>
                  <a:lnTo>
                    <a:pt x="0" y="0"/>
                  </a:lnTo>
                </a:path>
              </a:pathLst>
            </a:custGeom>
            <a:ln w="33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188377" y="9427973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684" y="2522"/>
                  </a:moveTo>
                  <a:lnTo>
                    <a:pt x="0" y="0"/>
                  </a:lnTo>
                  <a:lnTo>
                    <a:pt x="947" y="6218"/>
                  </a:lnTo>
                </a:path>
              </a:pathLst>
            </a:custGeom>
            <a:ln w="33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189324" y="9434191"/>
              <a:ext cx="13335" cy="67945"/>
            </a:xfrm>
            <a:custGeom>
              <a:avLst/>
              <a:gdLst/>
              <a:ahLst/>
              <a:cxnLst/>
              <a:rect l="l" t="t" r="r" b="b"/>
              <a:pathLst>
                <a:path w="13334" h="67945">
                  <a:moveTo>
                    <a:pt x="0" y="0"/>
                  </a:moveTo>
                  <a:lnTo>
                    <a:pt x="4651" y="24111"/>
                  </a:lnTo>
                  <a:lnTo>
                    <a:pt x="7554" y="39221"/>
                  </a:lnTo>
                  <a:lnTo>
                    <a:pt x="9924" y="51696"/>
                  </a:lnTo>
                  <a:lnTo>
                    <a:pt x="12980" y="67902"/>
                  </a:lnTo>
                </a:path>
              </a:pathLst>
            </a:custGeom>
            <a:ln w="341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202305" y="9502093"/>
              <a:ext cx="21590" cy="119380"/>
            </a:xfrm>
            <a:custGeom>
              <a:avLst/>
              <a:gdLst/>
              <a:ahLst/>
              <a:cxnLst/>
              <a:rect l="l" t="t" r="r" b="b"/>
              <a:pathLst>
                <a:path w="21590" h="119379">
                  <a:moveTo>
                    <a:pt x="0" y="0"/>
                  </a:moveTo>
                  <a:lnTo>
                    <a:pt x="9426" y="52717"/>
                  </a:lnTo>
                  <a:lnTo>
                    <a:pt x="14810" y="82698"/>
                  </a:lnTo>
                  <a:lnTo>
                    <a:pt x="18172" y="101110"/>
                  </a:lnTo>
                  <a:lnTo>
                    <a:pt x="21530" y="119119"/>
                  </a:lnTo>
                </a:path>
              </a:pathLst>
            </a:custGeom>
            <a:ln w="31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223836" y="9621213"/>
              <a:ext cx="10160" cy="48260"/>
            </a:xfrm>
            <a:custGeom>
              <a:avLst/>
              <a:gdLst/>
              <a:ahLst/>
              <a:cxnLst/>
              <a:rect l="l" t="t" r="r" b="b"/>
              <a:pathLst>
                <a:path w="10159" h="48259">
                  <a:moveTo>
                    <a:pt x="0" y="0"/>
                  </a:moveTo>
                  <a:lnTo>
                    <a:pt x="3178" y="16902"/>
                  </a:lnTo>
                  <a:lnTo>
                    <a:pt x="5282" y="27560"/>
                  </a:lnTo>
                  <a:lnTo>
                    <a:pt x="7255" y="36498"/>
                  </a:lnTo>
                  <a:lnTo>
                    <a:pt x="10037" y="48236"/>
                  </a:lnTo>
                </a:path>
              </a:pathLst>
            </a:custGeom>
            <a:ln w="31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233873" y="9669449"/>
              <a:ext cx="8890" cy="27305"/>
            </a:xfrm>
            <a:custGeom>
              <a:avLst/>
              <a:gdLst/>
              <a:ahLst/>
              <a:cxnLst/>
              <a:rect l="l" t="t" r="r" b="b"/>
              <a:pathLst>
                <a:path w="8890" h="27304">
                  <a:moveTo>
                    <a:pt x="0" y="0"/>
                  </a:moveTo>
                  <a:lnTo>
                    <a:pt x="2758" y="11407"/>
                  </a:lnTo>
                  <a:lnTo>
                    <a:pt x="4569" y="18022"/>
                  </a:lnTo>
                  <a:lnTo>
                    <a:pt x="6233" y="22379"/>
                  </a:lnTo>
                  <a:lnTo>
                    <a:pt x="8552" y="27009"/>
                  </a:lnTo>
                </a:path>
              </a:pathLst>
            </a:custGeom>
            <a:ln w="314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206185" y="954495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92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202411" y="954143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09">
                  <a:moveTo>
                    <a:pt x="3773" y="3518"/>
                  </a:moveTo>
                  <a:lnTo>
                    <a:pt x="337" y="1171"/>
                  </a:lnTo>
                  <a:lnTo>
                    <a:pt x="0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202073" y="953981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338" y="1620"/>
                  </a:moveTo>
                  <a:lnTo>
                    <a:pt x="0" y="448"/>
                  </a:lnTo>
                  <a:lnTo>
                    <a:pt x="5442" y="0"/>
                  </a:lnTo>
                </a:path>
              </a:pathLst>
            </a:custGeom>
            <a:ln w="34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7207515" y="9539816"/>
              <a:ext cx="119380" cy="3175"/>
            </a:xfrm>
            <a:custGeom>
              <a:avLst/>
              <a:gdLst/>
              <a:ahLst/>
              <a:cxnLst/>
              <a:rect l="l" t="t" r="r" b="b"/>
              <a:pathLst>
                <a:path w="119379" h="3175">
                  <a:moveTo>
                    <a:pt x="0" y="0"/>
                  </a:moveTo>
                  <a:lnTo>
                    <a:pt x="53023" y="1475"/>
                  </a:lnTo>
                  <a:lnTo>
                    <a:pt x="83073" y="2255"/>
                  </a:lnTo>
                  <a:lnTo>
                    <a:pt x="101287" y="2599"/>
                  </a:lnTo>
                  <a:lnTo>
                    <a:pt x="118805" y="2767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326320" y="9542275"/>
              <a:ext cx="48895" cy="635"/>
            </a:xfrm>
            <a:custGeom>
              <a:avLst/>
              <a:gdLst/>
              <a:ahLst/>
              <a:cxnLst/>
              <a:rect l="l" t="t" r="r" b="b"/>
              <a:pathLst>
                <a:path w="48895" h="634">
                  <a:moveTo>
                    <a:pt x="-15870" y="217"/>
                  </a:moveTo>
                  <a:lnTo>
                    <a:pt x="64695" y="217"/>
                  </a:lnTo>
                </a:path>
              </a:pathLst>
            </a:custGeom>
            <a:ln w="32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375145" y="9540736"/>
              <a:ext cx="31750" cy="1905"/>
            </a:xfrm>
            <a:custGeom>
              <a:avLst/>
              <a:gdLst/>
              <a:ahLst/>
              <a:cxnLst/>
              <a:rect l="l" t="t" r="r" b="b"/>
              <a:pathLst>
                <a:path w="31750" h="1904">
                  <a:moveTo>
                    <a:pt x="0" y="1538"/>
                  </a:moveTo>
                  <a:lnTo>
                    <a:pt x="12294" y="1216"/>
                  </a:lnTo>
                  <a:lnTo>
                    <a:pt x="19667" y="949"/>
                  </a:lnTo>
                  <a:lnTo>
                    <a:pt x="25066" y="591"/>
                  </a:lnTo>
                  <a:lnTo>
                    <a:pt x="31438" y="0"/>
                  </a:lnTo>
                </a:path>
              </a:pathLst>
            </a:custGeom>
            <a:ln w="31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406583" y="9538990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0" y="1746"/>
                  </a:moveTo>
                  <a:lnTo>
                    <a:pt x="10455" y="736"/>
                  </a:lnTo>
                  <a:lnTo>
                    <a:pt x="9517" y="0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406869" y="9538254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9231" y="736"/>
                  </a:moveTo>
                  <a:lnTo>
                    <a:pt x="8293" y="0"/>
                  </a:lnTo>
                  <a:lnTo>
                    <a:pt x="0" y="785"/>
                  </a:lnTo>
                </a:path>
              </a:pathLst>
            </a:custGeom>
            <a:ln w="33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388656" y="9539040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5" h="2540">
                  <a:moveTo>
                    <a:pt x="18212" y="0"/>
                  </a:moveTo>
                  <a:lnTo>
                    <a:pt x="9919" y="785"/>
                  </a:lnTo>
                  <a:lnTo>
                    <a:pt x="0" y="2398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1" name="object 521"/>
          <p:cNvGrpSpPr/>
          <p:nvPr/>
        </p:nvGrpSpPr>
        <p:grpSpPr>
          <a:xfrm>
            <a:off x="7406251" y="9549712"/>
            <a:ext cx="194310" cy="194310"/>
            <a:chOff x="7406251" y="9549712"/>
            <a:chExt cx="194310" cy="194310"/>
          </a:xfrm>
        </p:grpSpPr>
        <p:sp>
          <p:nvSpPr>
            <p:cNvPr id="522" name="object 522"/>
            <p:cNvSpPr/>
            <p:nvPr/>
          </p:nvSpPr>
          <p:spPr>
            <a:xfrm>
              <a:off x="7580409" y="958285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0" y="3723"/>
                  </a:moveTo>
                  <a:lnTo>
                    <a:pt x="344" y="3378"/>
                  </a:lnTo>
                  <a:lnTo>
                    <a:pt x="688" y="3034"/>
                  </a:lnTo>
                </a:path>
                <a:path w="2540" h="3809">
                  <a:moveTo>
                    <a:pt x="688" y="3034"/>
                  </a:moveTo>
                  <a:lnTo>
                    <a:pt x="1375" y="2347"/>
                  </a:lnTo>
                  <a:lnTo>
                    <a:pt x="200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580000" y="9576705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412" y="6150"/>
                  </a:moveTo>
                  <a:lnTo>
                    <a:pt x="3038" y="3803"/>
                  </a:lnTo>
                  <a:lnTo>
                    <a:pt x="0" y="0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567218" y="9569688"/>
              <a:ext cx="13335" cy="7620"/>
            </a:xfrm>
            <a:custGeom>
              <a:avLst/>
              <a:gdLst/>
              <a:ahLst/>
              <a:cxnLst/>
              <a:rect l="l" t="t" r="r" b="b"/>
              <a:pathLst>
                <a:path w="13334" h="7620">
                  <a:moveTo>
                    <a:pt x="12782" y="7016"/>
                  </a:moveTo>
                  <a:lnTo>
                    <a:pt x="9744" y="3213"/>
                  </a:lnTo>
                  <a:lnTo>
                    <a:pt x="0" y="0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541055" y="9566882"/>
              <a:ext cx="26670" cy="3175"/>
            </a:xfrm>
            <a:custGeom>
              <a:avLst/>
              <a:gdLst/>
              <a:ahLst/>
              <a:cxnLst/>
              <a:rect l="l" t="t" r="r" b="b"/>
              <a:pathLst>
                <a:path w="26670" h="3175">
                  <a:moveTo>
                    <a:pt x="26162" y="2806"/>
                  </a:moveTo>
                  <a:lnTo>
                    <a:pt x="20272" y="961"/>
                  </a:lnTo>
                  <a:lnTo>
                    <a:pt x="15584" y="100"/>
                  </a:lnTo>
                  <a:lnTo>
                    <a:pt x="9644" y="0"/>
                  </a:lnTo>
                  <a:lnTo>
                    <a:pt x="0" y="438"/>
                  </a:lnTo>
                </a:path>
              </a:pathLst>
            </a:custGeom>
            <a:ln w="343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506929" y="9567321"/>
              <a:ext cx="34290" cy="7620"/>
            </a:xfrm>
            <a:custGeom>
              <a:avLst/>
              <a:gdLst/>
              <a:ahLst/>
              <a:cxnLst/>
              <a:rect l="l" t="t" r="r" b="b"/>
              <a:pathLst>
                <a:path w="34290" h="7620">
                  <a:moveTo>
                    <a:pt x="34126" y="0"/>
                  </a:moveTo>
                  <a:lnTo>
                    <a:pt x="24358" y="586"/>
                  </a:lnTo>
                  <a:lnTo>
                    <a:pt x="17547" y="1521"/>
                  </a:lnTo>
                  <a:lnTo>
                    <a:pt x="10494" y="3472"/>
                  </a:lnTo>
                  <a:lnTo>
                    <a:pt x="0" y="7104"/>
                  </a:lnTo>
                </a:path>
              </a:pathLst>
            </a:custGeom>
            <a:ln w="336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476670" y="9574426"/>
              <a:ext cx="30480" cy="17145"/>
            </a:xfrm>
            <a:custGeom>
              <a:avLst/>
              <a:gdLst/>
              <a:ahLst/>
              <a:cxnLst/>
              <a:rect l="l" t="t" r="r" b="b"/>
              <a:pathLst>
                <a:path w="30479" h="17145">
                  <a:moveTo>
                    <a:pt x="30258" y="0"/>
                  </a:moveTo>
                  <a:lnTo>
                    <a:pt x="19824" y="3783"/>
                  </a:lnTo>
                  <a:lnTo>
                    <a:pt x="13194" y="6793"/>
                  </a:lnTo>
                  <a:lnTo>
                    <a:pt x="7531" y="10605"/>
                  </a:lnTo>
                  <a:lnTo>
                    <a:pt x="0" y="16794"/>
                  </a:lnTo>
                </a:path>
              </a:pathLst>
            </a:custGeom>
            <a:ln w="32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7463404" y="9591220"/>
              <a:ext cx="13335" cy="23495"/>
            </a:xfrm>
            <a:custGeom>
              <a:avLst/>
              <a:gdLst/>
              <a:ahLst/>
              <a:cxnLst/>
              <a:rect l="l" t="t" r="r" b="b"/>
              <a:pathLst>
                <a:path w="13334" h="23495">
                  <a:moveTo>
                    <a:pt x="13265" y="0"/>
                  </a:moveTo>
                  <a:lnTo>
                    <a:pt x="5999" y="6286"/>
                  </a:lnTo>
                  <a:lnTo>
                    <a:pt x="2195" y="10785"/>
                  </a:lnTo>
                  <a:lnTo>
                    <a:pt x="610" y="15659"/>
                  </a:lnTo>
                  <a:lnTo>
                    <a:pt x="0" y="23069"/>
                  </a:lnTo>
                </a:path>
              </a:pathLst>
            </a:custGeom>
            <a:ln w="326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463174" y="9614290"/>
              <a:ext cx="11430" cy="25400"/>
            </a:xfrm>
            <a:custGeom>
              <a:avLst/>
              <a:gdLst/>
              <a:ahLst/>
              <a:cxnLst/>
              <a:rect l="l" t="t" r="r" b="b"/>
              <a:pathLst>
                <a:path w="11429" h="25400">
                  <a:moveTo>
                    <a:pt x="229" y="0"/>
                  </a:moveTo>
                  <a:lnTo>
                    <a:pt x="0" y="7442"/>
                  </a:lnTo>
                  <a:lnTo>
                    <a:pt x="1083" y="12537"/>
                  </a:lnTo>
                  <a:lnTo>
                    <a:pt x="4525" y="17636"/>
                  </a:lnTo>
                  <a:lnTo>
                    <a:pt x="11370" y="25090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7474545" y="9639381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5" h="24129">
                  <a:moveTo>
                    <a:pt x="0" y="0"/>
                  </a:moveTo>
                  <a:lnTo>
                    <a:pt x="7147" y="7436"/>
                  </a:lnTo>
                  <a:lnTo>
                    <a:pt x="12713" y="12407"/>
                  </a:lnTo>
                  <a:lnTo>
                    <a:pt x="19563" y="17155"/>
                  </a:lnTo>
                  <a:lnTo>
                    <a:pt x="30562" y="23924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7505107" y="9663306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90">
                  <a:moveTo>
                    <a:pt x="0" y="0"/>
                  </a:moveTo>
                  <a:lnTo>
                    <a:pt x="11094" y="6723"/>
                  </a:lnTo>
                  <a:lnTo>
                    <a:pt x="18605" y="11153"/>
                  </a:lnTo>
                  <a:lnTo>
                    <a:pt x="25966" y="15262"/>
                  </a:lnTo>
                  <a:lnTo>
                    <a:pt x="36608" y="21018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541716" y="9684325"/>
              <a:ext cx="27940" cy="17145"/>
            </a:xfrm>
            <a:custGeom>
              <a:avLst/>
              <a:gdLst/>
              <a:ahLst/>
              <a:cxnLst/>
              <a:rect l="l" t="t" r="r" b="b"/>
              <a:pathLst>
                <a:path w="27940" h="17145">
                  <a:moveTo>
                    <a:pt x="0" y="0"/>
                  </a:moveTo>
                  <a:lnTo>
                    <a:pt x="10499" y="5695"/>
                  </a:lnTo>
                  <a:lnTo>
                    <a:pt x="16862" y="9378"/>
                  </a:lnTo>
                  <a:lnTo>
                    <a:pt x="21665" y="12653"/>
                  </a:lnTo>
                  <a:lnTo>
                    <a:pt x="27485" y="17126"/>
                  </a:lnTo>
                </a:path>
              </a:pathLst>
            </a:custGeom>
            <a:ln w="32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569201" y="9701451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59" h="13334">
                  <a:moveTo>
                    <a:pt x="0" y="0"/>
                  </a:moveTo>
                  <a:lnTo>
                    <a:pt x="9582" y="7475"/>
                  </a:lnTo>
                  <a:lnTo>
                    <a:pt x="4895" y="12848"/>
                  </a:lnTo>
                </a:path>
              </a:pathLst>
            </a:custGeom>
            <a:ln w="32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550969" y="9714299"/>
              <a:ext cx="23495" cy="8890"/>
            </a:xfrm>
            <a:custGeom>
              <a:avLst/>
              <a:gdLst/>
              <a:ahLst/>
              <a:cxnLst/>
              <a:rect l="l" t="t" r="r" b="b"/>
              <a:pathLst>
                <a:path w="23495" h="8890">
                  <a:moveTo>
                    <a:pt x="23127" y="0"/>
                  </a:moveTo>
                  <a:lnTo>
                    <a:pt x="18441" y="5372"/>
                  </a:lnTo>
                  <a:lnTo>
                    <a:pt x="0" y="8404"/>
                  </a:lnTo>
                </a:path>
              </a:pathLst>
            </a:custGeom>
            <a:ln w="33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507112" y="9722703"/>
              <a:ext cx="44450" cy="4445"/>
            </a:xfrm>
            <a:custGeom>
              <a:avLst/>
              <a:gdLst/>
              <a:ahLst/>
              <a:cxnLst/>
              <a:rect l="l" t="t" r="r" b="b"/>
              <a:pathLst>
                <a:path w="44450" h="4445">
                  <a:moveTo>
                    <a:pt x="43857" y="0"/>
                  </a:moveTo>
                  <a:lnTo>
                    <a:pt x="32798" y="1765"/>
                  </a:lnTo>
                  <a:lnTo>
                    <a:pt x="24544" y="2754"/>
                  </a:lnTo>
                  <a:lnTo>
                    <a:pt x="14981" y="3329"/>
                  </a:lnTo>
                  <a:lnTo>
                    <a:pt x="0" y="3850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458374" y="9725691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4">
                  <a:moveTo>
                    <a:pt x="48738" y="861"/>
                  </a:moveTo>
                  <a:lnTo>
                    <a:pt x="33679" y="1308"/>
                  </a:lnTo>
                  <a:lnTo>
                    <a:pt x="23583" y="1368"/>
                  </a:lnTo>
                  <a:lnTo>
                    <a:pt x="13880" y="958"/>
                  </a:lnTo>
                  <a:lnTo>
                    <a:pt x="0" y="0"/>
                  </a:lnTo>
                </a:path>
              </a:pathLst>
            </a:custGeom>
            <a:ln w="32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422188" y="9719747"/>
              <a:ext cx="36195" cy="6350"/>
            </a:xfrm>
            <a:custGeom>
              <a:avLst/>
              <a:gdLst/>
              <a:ahLst/>
              <a:cxnLst/>
              <a:rect l="l" t="t" r="r" b="b"/>
              <a:pathLst>
                <a:path w="36195" h="6350">
                  <a:moveTo>
                    <a:pt x="36186" y="5943"/>
                  </a:moveTo>
                  <a:lnTo>
                    <a:pt x="22502" y="4905"/>
                  </a:lnTo>
                  <a:lnTo>
                    <a:pt x="14171" y="3939"/>
                  </a:lnTo>
                  <a:lnTo>
                    <a:pt x="7801" y="2490"/>
                  </a:lnTo>
                  <a:lnTo>
                    <a:pt x="0" y="0"/>
                  </a:lnTo>
                </a:path>
              </a:pathLst>
            </a:custGeom>
            <a:ln w="318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8" name="object 53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648887" y="9662185"/>
            <a:ext cx="153131" cy="228484"/>
          </a:xfrm>
          <a:prstGeom prst="rect">
            <a:avLst/>
          </a:prstGeom>
        </p:spPr>
      </p:pic>
      <p:grpSp>
        <p:nvGrpSpPr>
          <p:cNvPr id="539" name="object 539"/>
          <p:cNvGrpSpPr/>
          <p:nvPr/>
        </p:nvGrpSpPr>
        <p:grpSpPr>
          <a:xfrm>
            <a:off x="8183542" y="9402988"/>
            <a:ext cx="371475" cy="334010"/>
            <a:chOff x="8183542" y="9402988"/>
            <a:chExt cx="371475" cy="334010"/>
          </a:xfrm>
        </p:grpSpPr>
        <p:sp>
          <p:nvSpPr>
            <p:cNvPr id="540" name="object 540"/>
            <p:cNvSpPr/>
            <p:nvPr/>
          </p:nvSpPr>
          <p:spPr>
            <a:xfrm>
              <a:off x="8288164" y="9450217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630"/>
                  </a:moveTo>
                  <a:lnTo>
                    <a:pt x="17691" y="630"/>
                  </a:lnTo>
                </a:path>
              </a:pathLst>
            </a:custGeom>
            <a:ln w="36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288393" y="9427055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09" h="23495">
                  <a:moveTo>
                    <a:pt x="0" y="23162"/>
                  </a:moveTo>
                  <a:lnTo>
                    <a:pt x="3316" y="0"/>
                  </a:lnTo>
                  <a:lnTo>
                    <a:pt x="3673" y="590"/>
                  </a:lnTo>
                </a:path>
              </a:pathLst>
            </a:custGeom>
            <a:ln w="34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290930" y="9427646"/>
              <a:ext cx="1270" cy="293370"/>
            </a:xfrm>
            <a:custGeom>
              <a:avLst/>
              <a:gdLst/>
              <a:ahLst/>
              <a:cxnLst/>
              <a:rect l="l" t="t" r="r" b="b"/>
              <a:pathLst>
                <a:path w="1270" h="293370">
                  <a:moveTo>
                    <a:pt x="568" y="-15846"/>
                  </a:moveTo>
                  <a:lnTo>
                    <a:pt x="568" y="308889"/>
                  </a:lnTo>
                </a:path>
              </a:pathLst>
            </a:custGeom>
            <a:ln w="32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3" name="object 54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83542" y="9402988"/>
              <a:ext cx="371153" cy="300633"/>
            </a:xfrm>
            <a:prstGeom prst="rect">
              <a:avLst/>
            </a:prstGeom>
          </p:spPr>
        </p:pic>
      </p:grpSp>
      <p:pic>
        <p:nvPicPr>
          <p:cNvPr id="544" name="object 54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8605353" y="9483240"/>
            <a:ext cx="215572" cy="209344"/>
          </a:xfrm>
          <a:prstGeom prst="rect">
            <a:avLst/>
          </a:prstGeom>
        </p:spPr>
      </p:pic>
      <p:pic>
        <p:nvPicPr>
          <p:cNvPr id="545" name="object 54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98416" y="10192273"/>
            <a:ext cx="294655" cy="174714"/>
          </a:xfrm>
          <a:prstGeom prst="rect">
            <a:avLst/>
          </a:prstGeom>
        </p:spPr>
      </p:pic>
      <p:pic>
        <p:nvPicPr>
          <p:cNvPr id="546" name="object 54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43794" y="10208591"/>
            <a:ext cx="259043" cy="166019"/>
          </a:xfrm>
          <a:prstGeom prst="rect">
            <a:avLst/>
          </a:prstGeom>
        </p:spPr>
      </p:pic>
      <p:grpSp>
        <p:nvGrpSpPr>
          <p:cNvPr id="547" name="object 547"/>
          <p:cNvGrpSpPr/>
          <p:nvPr/>
        </p:nvGrpSpPr>
        <p:grpSpPr>
          <a:xfrm>
            <a:off x="1364724" y="10048211"/>
            <a:ext cx="1139190" cy="501650"/>
            <a:chOff x="1364724" y="10048211"/>
            <a:chExt cx="1139190" cy="501650"/>
          </a:xfrm>
        </p:grpSpPr>
        <p:pic>
          <p:nvPicPr>
            <p:cNvPr id="548" name="object 54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64724" y="10218638"/>
              <a:ext cx="164261" cy="330693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63311" y="10210730"/>
              <a:ext cx="171140" cy="177280"/>
            </a:xfrm>
            <a:prstGeom prst="rect">
              <a:avLst/>
            </a:prstGeom>
          </p:spPr>
        </p:pic>
        <p:pic>
          <p:nvPicPr>
            <p:cNvPr id="550" name="object 55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74463" y="10218574"/>
              <a:ext cx="222760" cy="155757"/>
            </a:xfrm>
            <a:prstGeom prst="rect">
              <a:avLst/>
            </a:prstGeom>
          </p:spPr>
        </p:pic>
        <p:pic>
          <p:nvPicPr>
            <p:cNvPr id="551" name="object 55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25836" y="10048211"/>
              <a:ext cx="477991" cy="365911"/>
            </a:xfrm>
            <a:prstGeom prst="rect">
              <a:avLst/>
            </a:prstGeom>
          </p:spPr>
        </p:pic>
      </p:grpSp>
      <p:pic>
        <p:nvPicPr>
          <p:cNvPr id="552" name="object 55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000075" y="10172068"/>
            <a:ext cx="199543" cy="212900"/>
          </a:xfrm>
          <a:prstGeom prst="rect">
            <a:avLst/>
          </a:prstGeom>
        </p:spPr>
      </p:pic>
      <p:grpSp>
        <p:nvGrpSpPr>
          <p:cNvPr id="553" name="object 553"/>
          <p:cNvGrpSpPr/>
          <p:nvPr/>
        </p:nvGrpSpPr>
        <p:grpSpPr>
          <a:xfrm>
            <a:off x="3247301" y="10042619"/>
            <a:ext cx="734060" cy="340360"/>
            <a:chOff x="3247301" y="10042619"/>
            <a:chExt cx="734060" cy="340360"/>
          </a:xfrm>
        </p:grpSpPr>
        <p:sp>
          <p:nvSpPr>
            <p:cNvPr id="554" name="object 554"/>
            <p:cNvSpPr/>
            <p:nvPr/>
          </p:nvSpPr>
          <p:spPr>
            <a:xfrm>
              <a:off x="3281758" y="10085720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834" y="2981"/>
                  </a:moveTo>
                  <a:lnTo>
                    <a:pt x="917" y="1490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270806" y="10065787"/>
              <a:ext cx="11430" cy="20320"/>
            </a:xfrm>
            <a:custGeom>
              <a:avLst/>
              <a:gdLst/>
              <a:ahLst/>
              <a:cxnLst/>
              <a:rect l="l" t="t" r="r" b="b"/>
              <a:pathLst>
                <a:path w="11429" h="20320">
                  <a:moveTo>
                    <a:pt x="10952" y="19932"/>
                  </a:moveTo>
                  <a:lnTo>
                    <a:pt x="2945" y="5632"/>
                  </a:lnTo>
                  <a:lnTo>
                    <a:pt x="0" y="0"/>
                  </a:lnTo>
                </a:path>
              </a:pathLst>
            </a:custGeom>
            <a:ln w="345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266121" y="1005992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684" y="5860"/>
                  </a:moveTo>
                  <a:lnTo>
                    <a:pt x="1739" y="227"/>
                  </a:lnTo>
                  <a:lnTo>
                    <a:pt x="0" y="0"/>
                  </a:lnTo>
                </a:path>
              </a:pathLst>
            </a:custGeom>
            <a:ln w="34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264382" y="10059700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4" h="10159">
                  <a:moveTo>
                    <a:pt x="1739" y="227"/>
                  </a:moveTo>
                  <a:lnTo>
                    <a:pt x="0" y="0"/>
                  </a:lnTo>
                  <a:lnTo>
                    <a:pt x="372" y="9924"/>
                  </a:lnTo>
                </a:path>
              </a:pathLst>
            </a:custGeom>
            <a:ln w="341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264755" y="10069624"/>
              <a:ext cx="3175" cy="31115"/>
            </a:xfrm>
            <a:custGeom>
              <a:avLst/>
              <a:gdLst/>
              <a:ahLst/>
              <a:cxnLst/>
              <a:rect l="l" t="t" r="r" b="b"/>
              <a:pathLst>
                <a:path w="3175" h="31115">
                  <a:moveTo>
                    <a:pt x="0" y="0"/>
                  </a:moveTo>
                  <a:lnTo>
                    <a:pt x="259" y="6066"/>
                  </a:lnTo>
                  <a:lnTo>
                    <a:pt x="676" y="11318"/>
                  </a:lnTo>
                  <a:lnTo>
                    <a:pt x="1547" y="18660"/>
                  </a:lnTo>
                  <a:lnTo>
                    <a:pt x="3170" y="31000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267926" y="10100625"/>
              <a:ext cx="8255" cy="51435"/>
            </a:xfrm>
            <a:custGeom>
              <a:avLst/>
              <a:gdLst/>
              <a:ahLst/>
              <a:cxnLst/>
              <a:rect l="l" t="t" r="r" b="b"/>
              <a:pathLst>
                <a:path w="8254" h="51434">
                  <a:moveTo>
                    <a:pt x="0" y="0"/>
                  </a:moveTo>
                  <a:lnTo>
                    <a:pt x="1693" y="12650"/>
                  </a:lnTo>
                  <a:lnTo>
                    <a:pt x="3057" y="22169"/>
                  </a:lnTo>
                  <a:lnTo>
                    <a:pt x="4811" y="33329"/>
                  </a:lnTo>
                  <a:lnTo>
                    <a:pt x="7677" y="50903"/>
                  </a:lnTo>
                </a:path>
              </a:pathLst>
            </a:custGeom>
            <a:ln w="33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275603" y="10151528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5" h="64134">
                  <a:moveTo>
                    <a:pt x="0" y="0"/>
                  </a:moveTo>
                  <a:lnTo>
                    <a:pt x="2914" y="17775"/>
                  </a:lnTo>
                  <a:lnTo>
                    <a:pt x="5009" y="30350"/>
                  </a:lnTo>
                  <a:lnTo>
                    <a:pt x="7298" y="43710"/>
                  </a:lnTo>
                  <a:lnTo>
                    <a:pt x="10791" y="63840"/>
                  </a:lnTo>
                </a:path>
              </a:pathLst>
            </a:custGeom>
            <a:ln w="32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286395" y="10215368"/>
              <a:ext cx="12065" cy="66040"/>
            </a:xfrm>
            <a:custGeom>
              <a:avLst/>
              <a:gdLst/>
              <a:ahLst/>
              <a:cxnLst/>
              <a:rect l="l" t="t" r="r" b="b"/>
              <a:pathLst>
                <a:path w="12064" h="66040">
                  <a:moveTo>
                    <a:pt x="0" y="0"/>
                  </a:moveTo>
                  <a:lnTo>
                    <a:pt x="3511" y="20156"/>
                  </a:lnTo>
                  <a:lnTo>
                    <a:pt x="5928" y="33704"/>
                  </a:lnTo>
                  <a:lnTo>
                    <a:pt x="8370" y="46788"/>
                  </a:lnTo>
                  <a:lnTo>
                    <a:pt x="11959" y="65554"/>
                  </a:lnTo>
                </a:path>
              </a:pathLst>
            </a:custGeom>
            <a:ln w="312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298354" y="10280922"/>
              <a:ext cx="11430" cy="53975"/>
            </a:xfrm>
            <a:custGeom>
              <a:avLst/>
              <a:gdLst/>
              <a:ahLst/>
              <a:cxnLst/>
              <a:rect l="l" t="t" r="r" b="b"/>
              <a:pathLst>
                <a:path w="11429" h="53975">
                  <a:moveTo>
                    <a:pt x="0" y="0"/>
                  </a:moveTo>
                  <a:lnTo>
                    <a:pt x="3577" y="18584"/>
                  </a:lnTo>
                  <a:lnTo>
                    <a:pt x="5940" y="30395"/>
                  </a:lnTo>
                  <a:lnTo>
                    <a:pt x="8143" y="40488"/>
                  </a:lnTo>
                  <a:lnTo>
                    <a:pt x="11240" y="53919"/>
                  </a:lnTo>
                </a:path>
              </a:pathLst>
            </a:custGeom>
            <a:ln w="30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309594" y="10334842"/>
              <a:ext cx="10160" cy="33020"/>
            </a:xfrm>
            <a:custGeom>
              <a:avLst/>
              <a:gdLst/>
              <a:ahLst/>
              <a:cxnLst/>
              <a:rect l="l" t="t" r="r" b="b"/>
              <a:pathLst>
                <a:path w="10160" h="33020">
                  <a:moveTo>
                    <a:pt x="0" y="0"/>
                  </a:moveTo>
                  <a:lnTo>
                    <a:pt x="3072" y="13096"/>
                  </a:lnTo>
                  <a:lnTo>
                    <a:pt x="5107" y="20850"/>
                  </a:lnTo>
                  <a:lnTo>
                    <a:pt x="7014" y="26313"/>
                  </a:lnTo>
                  <a:lnTo>
                    <a:pt x="9703" y="32535"/>
                  </a:lnTo>
                </a:path>
              </a:pathLst>
            </a:custGeom>
            <a:ln w="31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266101" y="10227222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916"/>
                  </a:moveTo>
                  <a:lnTo>
                    <a:pt x="17691" y="916"/>
                  </a:lnTo>
                </a:path>
              </a:pathLst>
            </a:custGeom>
            <a:ln w="367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265872" y="10221154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229" y="6067"/>
                  </a:moveTo>
                  <a:lnTo>
                    <a:pt x="0" y="4233"/>
                  </a:lnTo>
                  <a:lnTo>
                    <a:pt x="349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269370" y="10212090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10" h="9525">
                  <a:moveTo>
                    <a:pt x="0" y="9063"/>
                  </a:moveTo>
                  <a:lnTo>
                    <a:pt x="3498" y="4831"/>
                  </a:lnTo>
                  <a:lnTo>
                    <a:pt x="15890" y="0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285261" y="10203230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90">
                  <a:moveTo>
                    <a:pt x="0" y="8859"/>
                  </a:moveTo>
                  <a:lnTo>
                    <a:pt x="7537" y="6003"/>
                  </a:lnTo>
                  <a:lnTo>
                    <a:pt x="13834" y="4128"/>
                  </a:lnTo>
                  <a:lnTo>
                    <a:pt x="22294" y="2404"/>
                  </a:lnTo>
                  <a:lnTo>
                    <a:pt x="36322" y="0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321584" y="10196157"/>
              <a:ext cx="58419" cy="7620"/>
            </a:xfrm>
            <a:custGeom>
              <a:avLst/>
              <a:gdLst/>
              <a:ahLst/>
              <a:cxnLst/>
              <a:rect l="l" t="t" r="r" b="b"/>
              <a:pathLst>
                <a:path w="58420" h="7620">
                  <a:moveTo>
                    <a:pt x="0" y="7073"/>
                  </a:moveTo>
                  <a:lnTo>
                    <a:pt x="14367" y="4696"/>
                  </a:lnTo>
                  <a:lnTo>
                    <a:pt x="25200" y="3167"/>
                  </a:lnTo>
                  <a:lnTo>
                    <a:pt x="37938" y="1823"/>
                  </a:lnTo>
                  <a:lnTo>
                    <a:pt x="58019" y="0"/>
                  </a:lnTo>
                </a:path>
              </a:pathLst>
            </a:custGeom>
            <a:ln w="33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379603" y="10191197"/>
              <a:ext cx="69850" cy="5080"/>
            </a:xfrm>
            <a:custGeom>
              <a:avLst/>
              <a:gdLst/>
              <a:ahLst/>
              <a:cxnLst/>
              <a:rect l="l" t="t" r="r" b="b"/>
              <a:pathLst>
                <a:path w="69850" h="5079">
                  <a:moveTo>
                    <a:pt x="0" y="4960"/>
                  </a:moveTo>
                  <a:lnTo>
                    <a:pt x="20264" y="3170"/>
                  </a:lnTo>
                  <a:lnTo>
                    <a:pt x="34287" y="2057"/>
                  </a:lnTo>
                  <a:lnTo>
                    <a:pt x="48608" y="1155"/>
                  </a:lnTo>
                  <a:lnTo>
                    <a:pt x="69768" y="0"/>
                  </a:lnTo>
                </a:path>
              </a:pathLst>
            </a:custGeom>
            <a:ln w="32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449371" y="10188570"/>
              <a:ext cx="62865" cy="3175"/>
            </a:xfrm>
            <a:custGeom>
              <a:avLst/>
              <a:gdLst/>
              <a:ahLst/>
              <a:cxnLst/>
              <a:rect l="l" t="t" r="r" b="b"/>
              <a:pathLst>
                <a:path w="62864" h="3175">
                  <a:moveTo>
                    <a:pt x="0" y="2626"/>
                  </a:moveTo>
                  <a:lnTo>
                    <a:pt x="21047" y="1508"/>
                  </a:lnTo>
                  <a:lnTo>
                    <a:pt x="34583" y="861"/>
                  </a:lnTo>
                  <a:lnTo>
                    <a:pt x="46476" y="440"/>
                  </a:lnTo>
                  <a:lnTo>
                    <a:pt x="62593" y="0"/>
                  </a:lnTo>
                </a:path>
              </a:pathLst>
            </a:custGeom>
            <a:ln w="30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511965" y="10188027"/>
              <a:ext cx="39370" cy="635"/>
            </a:xfrm>
            <a:custGeom>
              <a:avLst/>
              <a:gdLst/>
              <a:ahLst/>
              <a:cxnLst/>
              <a:rect l="l" t="t" r="r" b="b"/>
              <a:pathLst>
                <a:path w="39370" h="634">
                  <a:moveTo>
                    <a:pt x="-15318" y="271"/>
                  </a:moveTo>
                  <a:lnTo>
                    <a:pt x="54382" y="271"/>
                  </a:lnTo>
                </a:path>
              </a:pathLst>
            </a:custGeom>
            <a:ln w="311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551029" y="10188488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40">
                  <a:moveTo>
                    <a:pt x="0" y="0"/>
                  </a:moveTo>
                  <a:lnTo>
                    <a:pt x="12149" y="628"/>
                  </a:lnTo>
                  <a:lnTo>
                    <a:pt x="8797" y="2260"/>
                  </a:lnTo>
                </a:path>
              </a:pathLst>
            </a:custGeom>
            <a:ln w="31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540000" y="10190748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20" h="5079">
                  <a:moveTo>
                    <a:pt x="19825" y="0"/>
                  </a:moveTo>
                  <a:lnTo>
                    <a:pt x="16473" y="1630"/>
                  </a:lnTo>
                  <a:lnTo>
                    <a:pt x="0" y="4577"/>
                  </a:lnTo>
                </a:path>
              </a:pathLst>
            </a:custGeom>
            <a:ln w="33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501661" y="10195325"/>
              <a:ext cx="38735" cy="7620"/>
            </a:xfrm>
            <a:custGeom>
              <a:avLst/>
              <a:gdLst/>
              <a:ahLst/>
              <a:cxnLst/>
              <a:rect l="l" t="t" r="r" b="b"/>
              <a:pathLst>
                <a:path w="38735" h="7620">
                  <a:moveTo>
                    <a:pt x="38339" y="0"/>
                  </a:moveTo>
                  <a:lnTo>
                    <a:pt x="28474" y="1771"/>
                  </a:lnTo>
                  <a:lnTo>
                    <a:pt x="21192" y="3124"/>
                  </a:lnTo>
                  <a:lnTo>
                    <a:pt x="12898" y="4745"/>
                  </a:lnTo>
                  <a:lnTo>
                    <a:pt x="0" y="7319"/>
                  </a:lnTo>
                </a:path>
              </a:pathLst>
            </a:custGeom>
            <a:ln w="34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458547" y="10202645"/>
              <a:ext cx="43180" cy="12700"/>
            </a:xfrm>
            <a:custGeom>
              <a:avLst/>
              <a:gdLst/>
              <a:ahLst/>
              <a:cxnLst/>
              <a:rect l="l" t="t" r="r" b="b"/>
              <a:pathLst>
                <a:path w="43179" h="12700">
                  <a:moveTo>
                    <a:pt x="43114" y="0"/>
                  </a:moveTo>
                  <a:lnTo>
                    <a:pt x="30140" y="2649"/>
                  </a:lnTo>
                  <a:lnTo>
                    <a:pt x="21324" y="4792"/>
                  </a:lnTo>
                  <a:lnTo>
                    <a:pt x="12625" y="7563"/>
                  </a:lnTo>
                  <a:lnTo>
                    <a:pt x="0" y="12096"/>
                  </a:lnTo>
                </a:path>
              </a:pathLst>
            </a:custGeom>
            <a:ln w="32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422426" y="10214741"/>
              <a:ext cx="36195" cy="18415"/>
            </a:xfrm>
            <a:custGeom>
              <a:avLst/>
              <a:gdLst/>
              <a:ahLst/>
              <a:cxnLst/>
              <a:rect l="l" t="t" r="r" b="b"/>
              <a:pathLst>
                <a:path w="36195" h="18415">
                  <a:moveTo>
                    <a:pt x="36120" y="0"/>
                  </a:moveTo>
                  <a:lnTo>
                    <a:pt x="23604" y="4630"/>
                  </a:lnTo>
                  <a:lnTo>
                    <a:pt x="15669" y="8087"/>
                  </a:lnTo>
                  <a:lnTo>
                    <a:pt x="8930" y="12091"/>
                  </a:lnTo>
                  <a:lnTo>
                    <a:pt x="0" y="18365"/>
                  </a:lnTo>
                </a:path>
              </a:pathLst>
            </a:custGeom>
            <a:ln w="322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402335" y="10233107"/>
              <a:ext cx="20320" cy="22225"/>
            </a:xfrm>
            <a:custGeom>
              <a:avLst/>
              <a:gdLst/>
              <a:ahLst/>
              <a:cxnLst/>
              <a:rect l="l" t="t" r="r" b="b"/>
              <a:pathLst>
                <a:path w="20320" h="22225">
                  <a:moveTo>
                    <a:pt x="20091" y="0"/>
                  </a:moveTo>
                  <a:lnTo>
                    <a:pt x="11410" y="6328"/>
                  </a:lnTo>
                  <a:lnTo>
                    <a:pt x="6424" y="10710"/>
                  </a:lnTo>
                  <a:lnTo>
                    <a:pt x="3248" y="15193"/>
                  </a:lnTo>
                  <a:lnTo>
                    <a:pt x="0" y="21821"/>
                  </a:lnTo>
                </a:path>
              </a:pathLst>
            </a:custGeom>
            <a:ln w="32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397118" y="10254928"/>
              <a:ext cx="6985" cy="20955"/>
            </a:xfrm>
            <a:custGeom>
              <a:avLst/>
              <a:gdLst/>
              <a:ahLst/>
              <a:cxnLst/>
              <a:rect l="l" t="t" r="r" b="b"/>
              <a:pathLst>
                <a:path w="6985" h="20954">
                  <a:moveTo>
                    <a:pt x="5217" y="0"/>
                  </a:moveTo>
                  <a:lnTo>
                    <a:pt x="0" y="11176"/>
                  </a:lnTo>
                  <a:lnTo>
                    <a:pt x="6503" y="20952"/>
                  </a:lnTo>
                </a:path>
              </a:pathLst>
            </a:custGeom>
            <a:ln w="32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403621" y="10275880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5" h="15875">
                  <a:moveTo>
                    <a:pt x="0" y="0"/>
                  </a:moveTo>
                  <a:lnTo>
                    <a:pt x="4018" y="5745"/>
                  </a:lnTo>
                  <a:lnTo>
                    <a:pt x="7762" y="9305"/>
                  </a:lnTo>
                  <a:lnTo>
                    <a:pt x="13396" y="12161"/>
                  </a:lnTo>
                  <a:lnTo>
                    <a:pt x="23084" y="15792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426705" y="10291673"/>
              <a:ext cx="38735" cy="6350"/>
            </a:xfrm>
            <a:custGeom>
              <a:avLst/>
              <a:gdLst/>
              <a:ahLst/>
              <a:cxnLst/>
              <a:rect l="l" t="t" r="r" b="b"/>
              <a:pathLst>
                <a:path w="38735" h="6350">
                  <a:moveTo>
                    <a:pt x="0" y="0"/>
                  </a:moveTo>
                  <a:lnTo>
                    <a:pt x="9929" y="3483"/>
                  </a:lnTo>
                  <a:lnTo>
                    <a:pt x="17257" y="5299"/>
                  </a:lnTo>
                  <a:lnTo>
                    <a:pt x="25598" y="6040"/>
                  </a:lnTo>
                  <a:lnTo>
                    <a:pt x="38569" y="6294"/>
                  </a:lnTo>
                </a:path>
              </a:pathLst>
            </a:custGeom>
            <a:ln w="33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465274" y="10292070"/>
              <a:ext cx="42545" cy="6350"/>
            </a:xfrm>
            <a:custGeom>
              <a:avLst/>
              <a:gdLst/>
              <a:ahLst/>
              <a:cxnLst/>
              <a:rect l="l" t="t" r="r" b="b"/>
              <a:pathLst>
                <a:path w="42545" h="6350">
                  <a:moveTo>
                    <a:pt x="0" y="5897"/>
                  </a:moveTo>
                  <a:lnTo>
                    <a:pt x="13031" y="5961"/>
                  </a:lnTo>
                  <a:lnTo>
                    <a:pt x="21792" y="5368"/>
                  </a:lnTo>
                  <a:lnTo>
                    <a:pt x="30260" y="3565"/>
                  </a:lnTo>
                  <a:lnTo>
                    <a:pt x="42410" y="0"/>
                  </a:lnTo>
                </a:path>
              </a:pathLst>
            </a:custGeom>
            <a:ln w="32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507685" y="10274158"/>
              <a:ext cx="34290" cy="18415"/>
            </a:xfrm>
            <a:custGeom>
              <a:avLst/>
              <a:gdLst/>
              <a:ahLst/>
              <a:cxnLst/>
              <a:rect l="l" t="t" r="r" b="b"/>
              <a:pathLst>
                <a:path w="34289" h="18415">
                  <a:moveTo>
                    <a:pt x="0" y="17912"/>
                  </a:moveTo>
                  <a:lnTo>
                    <a:pt x="12018" y="14158"/>
                  </a:lnTo>
                  <a:lnTo>
                    <a:pt x="19563" y="11041"/>
                  </a:lnTo>
                  <a:lnTo>
                    <a:pt x="25819" y="6881"/>
                  </a:lnTo>
                  <a:lnTo>
                    <a:pt x="33972" y="0"/>
                  </a:lnTo>
                </a:path>
              </a:pathLst>
            </a:custGeom>
            <a:ln w="32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541657" y="10249379"/>
              <a:ext cx="18415" cy="25400"/>
            </a:xfrm>
            <a:custGeom>
              <a:avLst/>
              <a:gdLst/>
              <a:ahLst/>
              <a:cxnLst/>
              <a:rect l="l" t="t" r="r" b="b"/>
              <a:pathLst>
                <a:path w="18414" h="25400">
                  <a:moveTo>
                    <a:pt x="0" y="24779"/>
                  </a:moveTo>
                  <a:lnTo>
                    <a:pt x="7908" y="17790"/>
                  </a:lnTo>
                  <a:lnTo>
                    <a:pt x="12459" y="12879"/>
                  </a:lnTo>
                  <a:lnTo>
                    <a:pt x="15374" y="7724"/>
                  </a:lnTo>
                  <a:lnTo>
                    <a:pt x="18377" y="0"/>
                  </a:lnTo>
                </a:path>
              </a:pathLst>
            </a:custGeom>
            <a:ln w="32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560034" y="10225986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23393"/>
                  </a:moveTo>
                  <a:lnTo>
                    <a:pt x="4827" y="10349"/>
                  </a:lnTo>
                  <a:lnTo>
                    <a:pt x="2923" y="0"/>
                  </a:lnTo>
                </a:path>
              </a:pathLst>
            </a:custGeom>
            <a:ln w="32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556030" y="10211076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5" h="15240">
                  <a:moveTo>
                    <a:pt x="6927" y="14909"/>
                  </a:moveTo>
                  <a:lnTo>
                    <a:pt x="5024" y="4559"/>
                  </a:lnTo>
                  <a:lnTo>
                    <a:pt x="0" y="0"/>
                  </a:lnTo>
                </a:path>
              </a:pathLst>
            </a:custGeom>
            <a:ln w="33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546718" y="10206517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9312" y="4559"/>
                  </a:moveTo>
                  <a:lnTo>
                    <a:pt x="4288" y="0"/>
                  </a:lnTo>
                  <a:lnTo>
                    <a:pt x="0" y="3572"/>
                  </a:lnTo>
                </a:path>
              </a:pathLst>
            </a:custGeom>
            <a:ln w="33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541921" y="10210089"/>
              <a:ext cx="5080" cy="15875"/>
            </a:xfrm>
            <a:custGeom>
              <a:avLst/>
              <a:gdLst/>
              <a:ahLst/>
              <a:cxnLst/>
              <a:rect l="l" t="t" r="r" b="b"/>
              <a:pathLst>
                <a:path w="5079" h="15875">
                  <a:moveTo>
                    <a:pt x="4796" y="0"/>
                  </a:moveTo>
                  <a:lnTo>
                    <a:pt x="508" y="3573"/>
                  </a:lnTo>
                  <a:lnTo>
                    <a:pt x="0" y="15687"/>
                  </a:lnTo>
                </a:path>
              </a:pathLst>
            </a:custGeom>
            <a:ln w="341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541690" y="10225777"/>
              <a:ext cx="3810" cy="31115"/>
            </a:xfrm>
            <a:custGeom>
              <a:avLst/>
              <a:gdLst/>
              <a:ahLst/>
              <a:cxnLst/>
              <a:rect l="l" t="t" r="r" b="b"/>
              <a:pathLst>
                <a:path w="3810" h="31115">
                  <a:moveTo>
                    <a:pt x="231" y="0"/>
                  </a:moveTo>
                  <a:lnTo>
                    <a:pt x="0" y="7292"/>
                  </a:lnTo>
                  <a:lnTo>
                    <a:pt x="288" y="12912"/>
                  </a:lnTo>
                  <a:lnTo>
                    <a:pt x="1425" y="19730"/>
                  </a:lnTo>
                  <a:lnTo>
                    <a:pt x="3741" y="30615"/>
                  </a:lnTo>
                </a:path>
              </a:pathLst>
            </a:custGeom>
            <a:ln w="34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545431" y="10256392"/>
              <a:ext cx="12065" cy="38735"/>
            </a:xfrm>
            <a:custGeom>
              <a:avLst/>
              <a:gdLst/>
              <a:ahLst/>
              <a:cxnLst/>
              <a:rect l="l" t="t" r="r" b="b"/>
              <a:pathLst>
                <a:path w="12064" h="38734">
                  <a:moveTo>
                    <a:pt x="0" y="0"/>
                  </a:moveTo>
                  <a:lnTo>
                    <a:pt x="2448" y="11006"/>
                  </a:lnTo>
                  <a:lnTo>
                    <a:pt x="4520" y="18676"/>
                  </a:lnTo>
                  <a:lnTo>
                    <a:pt x="7344" y="26611"/>
                  </a:lnTo>
                  <a:lnTo>
                    <a:pt x="12050" y="38413"/>
                  </a:lnTo>
                </a:path>
              </a:pathLst>
            </a:custGeom>
            <a:ln w="33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557482" y="10294805"/>
              <a:ext cx="19050" cy="36830"/>
            </a:xfrm>
            <a:custGeom>
              <a:avLst/>
              <a:gdLst/>
              <a:ahLst/>
              <a:cxnLst/>
              <a:rect l="l" t="t" r="r" b="b"/>
              <a:pathLst>
                <a:path w="19050" h="36829">
                  <a:moveTo>
                    <a:pt x="0" y="0"/>
                  </a:moveTo>
                  <a:lnTo>
                    <a:pt x="4813" y="11767"/>
                  </a:lnTo>
                  <a:lnTo>
                    <a:pt x="8388" y="19465"/>
                  </a:lnTo>
                  <a:lnTo>
                    <a:pt x="12497" y="26490"/>
                  </a:lnTo>
                  <a:lnTo>
                    <a:pt x="18914" y="36240"/>
                  </a:lnTo>
                </a:path>
              </a:pathLst>
            </a:custGeom>
            <a:ln w="326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576396" y="10331046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4">
                  <a:moveTo>
                    <a:pt x="0" y="0"/>
                  </a:moveTo>
                  <a:lnTo>
                    <a:pt x="6453" y="9585"/>
                  </a:lnTo>
                  <a:lnTo>
                    <a:pt x="10819" y="15456"/>
                  </a:lnTo>
                  <a:lnTo>
                    <a:pt x="15093" y="20022"/>
                  </a:lnTo>
                  <a:lnTo>
                    <a:pt x="21267" y="25692"/>
                  </a:lnTo>
                </a:path>
              </a:pathLst>
            </a:custGeom>
            <a:ln w="323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669476" y="10101491"/>
              <a:ext cx="6350" cy="17780"/>
            </a:xfrm>
            <a:custGeom>
              <a:avLst/>
              <a:gdLst/>
              <a:ahLst/>
              <a:cxnLst/>
              <a:rect l="l" t="t" r="r" b="b"/>
              <a:pathLst>
                <a:path w="6350" h="17779">
                  <a:moveTo>
                    <a:pt x="5896" y="17233"/>
                  </a:moveTo>
                  <a:lnTo>
                    <a:pt x="5093" y="15054"/>
                  </a:lnTo>
                  <a:lnTo>
                    <a:pt x="4290" y="12875"/>
                  </a:lnTo>
                </a:path>
                <a:path w="6350" h="17779">
                  <a:moveTo>
                    <a:pt x="4290" y="12875"/>
                  </a:moveTo>
                  <a:lnTo>
                    <a:pt x="2685" y="851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664790" y="10084310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79">
                  <a:moveTo>
                    <a:pt x="4686" y="17181"/>
                  </a:moveTo>
                  <a:lnTo>
                    <a:pt x="2000" y="8663"/>
                  </a:lnTo>
                  <a:lnTo>
                    <a:pt x="0" y="0"/>
                  </a:lnTo>
                </a:path>
              </a:pathLst>
            </a:custGeom>
            <a:ln w="343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662789" y="10073909"/>
              <a:ext cx="2540" cy="10795"/>
            </a:xfrm>
            <a:custGeom>
              <a:avLst/>
              <a:gdLst/>
              <a:ahLst/>
              <a:cxnLst/>
              <a:rect l="l" t="t" r="r" b="b"/>
              <a:pathLst>
                <a:path w="2539" h="10795">
                  <a:moveTo>
                    <a:pt x="2000" y="10400"/>
                  </a:moveTo>
                  <a:lnTo>
                    <a:pt x="0" y="1737"/>
                  </a:lnTo>
                  <a:lnTo>
                    <a:pt x="248" y="0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663038" y="10072171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0" y="1737"/>
                  </a:moveTo>
                  <a:lnTo>
                    <a:pt x="248" y="0"/>
                  </a:lnTo>
                  <a:lnTo>
                    <a:pt x="4066" y="10513"/>
                  </a:lnTo>
                </a:path>
              </a:pathLst>
            </a:custGeom>
            <a:ln w="33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667105" y="10082684"/>
              <a:ext cx="10795" cy="33655"/>
            </a:xfrm>
            <a:custGeom>
              <a:avLst/>
              <a:gdLst/>
              <a:ahLst/>
              <a:cxnLst/>
              <a:rect l="l" t="t" r="r" b="b"/>
              <a:pathLst>
                <a:path w="10795" h="33654">
                  <a:moveTo>
                    <a:pt x="0" y="0"/>
                  </a:moveTo>
                  <a:lnTo>
                    <a:pt x="2315" y="6437"/>
                  </a:lnTo>
                  <a:lnTo>
                    <a:pt x="4204" y="12072"/>
                  </a:lnTo>
                  <a:lnTo>
                    <a:pt x="6672" y="20045"/>
                  </a:lnTo>
                  <a:lnTo>
                    <a:pt x="10725" y="33497"/>
                  </a:lnTo>
                </a:path>
              </a:pathLst>
            </a:custGeom>
            <a:ln w="34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677830" y="10116182"/>
              <a:ext cx="15240" cy="54610"/>
            </a:xfrm>
            <a:custGeom>
              <a:avLst/>
              <a:gdLst/>
              <a:ahLst/>
              <a:cxnLst/>
              <a:rect l="l" t="t" r="r" b="b"/>
              <a:pathLst>
                <a:path w="15239" h="54609">
                  <a:moveTo>
                    <a:pt x="0" y="0"/>
                  </a:moveTo>
                  <a:lnTo>
                    <a:pt x="4123" y="13773"/>
                  </a:lnTo>
                  <a:lnTo>
                    <a:pt x="7085" y="23995"/>
                  </a:lnTo>
                  <a:lnTo>
                    <a:pt x="10314" y="35734"/>
                  </a:lnTo>
                  <a:lnTo>
                    <a:pt x="15238" y="54059"/>
                  </a:lnTo>
                </a:path>
              </a:pathLst>
            </a:custGeom>
            <a:ln w="33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693069" y="10170241"/>
              <a:ext cx="17145" cy="64135"/>
            </a:xfrm>
            <a:custGeom>
              <a:avLst/>
              <a:gdLst/>
              <a:ahLst/>
              <a:cxnLst/>
              <a:rect l="l" t="t" r="r" b="b"/>
              <a:pathLst>
                <a:path w="17145" h="64134">
                  <a:moveTo>
                    <a:pt x="0" y="0"/>
                  </a:moveTo>
                  <a:lnTo>
                    <a:pt x="4946" y="18472"/>
                  </a:lnTo>
                  <a:lnTo>
                    <a:pt x="8325" y="31247"/>
                  </a:lnTo>
                  <a:lnTo>
                    <a:pt x="11697" y="44280"/>
                  </a:lnTo>
                  <a:lnTo>
                    <a:pt x="16619" y="63527"/>
                  </a:lnTo>
                </a:path>
              </a:pathLst>
            </a:custGeom>
            <a:ln w="32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709688" y="10233769"/>
              <a:ext cx="14604" cy="59690"/>
            </a:xfrm>
            <a:custGeom>
              <a:avLst/>
              <a:gdLst/>
              <a:ahLst/>
              <a:cxnLst/>
              <a:rect l="l" t="t" r="r" b="b"/>
              <a:pathLst>
                <a:path w="14604" h="59690">
                  <a:moveTo>
                    <a:pt x="0" y="0"/>
                  </a:moveTo>
                  <a:lnTo>
                    <a:pt x="4888" y="19180"/>
                  </a:lnTo>
                  <a:lnTo>
                    <a:pt x="8026" y="31751"/>
                  </a:lnTo>
                  <a:lnTo>
                    <a:pt x="10770" y="43272"/>
                  </a:lnTo>
                  <a:lnTo>
                    <a:pt x="14478" y="59301"/>
                  </a:lnTo>
                </a:path>
              </a:pathLst>
            </a:custGeom>
            <a:ln w="31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724167" y="10293070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5">
                  <a:moveTo>
                    <a:pt x="0" y="0"/>
                  </a:moveTo>
                  <a:lnTo>
                    <a:pt x="3628" y="15778"/>
                  </a:lnTo>
                  <a:lnTo>
                    <a:pt x="5810" y="25551"/>
                  </a:lnTo>
                  <a:lnTo>
                    <a:pt x="7421" y="33380"/>
                  </a:lnTo>
                  <a:lnTo>
                    <a:pt x="9336" y="43327"/>
                  </a:lnTo>
                </a:path>
              </a:pathLst>
            </a:custGeom>
            <a:ln w="309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628443" y="102442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1146" y="3549"/>
                  </a:moveTo>
                  <a:lnTo>
                    <a:pt x="859" y="3091"/>
                  </a:lnTo>
                  <a:lnTo>
                    <a:pt x="573" y="2632"/>
                  </a:lnTo>
                </a:path>
                <a:path w="1904" h="3809">
                  <a:moveTo>
                    <a:pt x="573" y="2632"/>
                  </a:moveTo>
                  <a:lnTo>
                    <a:pt x="0" y="1714"/>
                  </a:lnTo>
                  <a:lnTo>
                    <a:pt x="135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629793" y="10240926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0" y="3344"/>
                  </a:moveTo>
                  <a:lnTo>
                    <a:pt x="1350" y="1629"/>
                  </a:lnTo>
                  <a:lnTo>
                    <a:pt x="10226" y="0"/>
                  </a:lnTo>
                </a:path>
              </a:pathLst>
            </a:custGeom>
            <a:ln w="347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640020" y="10238441"/>
              <a:ext cx="28575" cy="2540"/>
            </a:xfrm>
            <a:custGeom>
              <a:avLst/>
              <a:gdLst/>
              <a:ahLst/>
              <a:cxnLst/>
              <a:rect l="l" t="t" r="r" b="b"/>
              <a:pathLst>
                <a:path w="28575" h="2540">
                  <a:moveTo>
                    <a:pt x="0" y="2484"/>
                  </a:moveTo>
                  <a:lnTo>
                    <a:pt x="5435" y="1529"/>
                  </a:lnTo>
                  <a:lnTo>
                    <a:pt x="10200" y="951"/>
                  </a:lnTo>
                  <a:lnTo>
                    <a:pt x="16953" y="519"/>
                  </a:lnTo>
                  <a:lnTo>
                    <a:pt x="28351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668372" y="10234817"/>
              <a:ext cx="120014" cy="3810"/>
            </a:xfrm>
            <a:custGeom>
              <a:avLst/>
              <a:gdLst/>
              <a:ahLst/>
              <a:cxnLst/>
              <a:rect l="l" t="t" r="r" b="b"/>
              <a:pathLst>
                <a:path w="120014" h="3809">
                  <a:moveTo>
                    <a:pt x="0" y="3624"/>
                  </a:moveTo>
                  <a:lnTo>
                    <a:pt x="47632" y="2639"/>
                  </a:lnTo>
                  <a:lnTo>
                    <a:pt x="76000" y="1933"/>
                  </a:lnTo>
                  <a:lnTo>
                    <a:pt x="96347" y="1166"/>
                  </a:lnTo>
                  <a:lnTo>
                    <a:pt x="119913" y="0"/>
                  </a:lnTo>
                </a:path>
              </a:pathLst>
            </a:custGeom>
            <a:ln w="32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788285" y="10228770"/>
              <a:ext cx="74930" cy="6350"/>
            </a:xfrm>
            <a:custGeom>
              <a:avLst/>
              <a:gdLst/>
              <a:ahLst/>
              <a:cxnLst/>
              <a:rect l="l" t="t" r="r" b="b"/>
              <a:pathLst>
                <a:path w="74929" h="6350">
                  <a:moveTo>
                    <a:pt x="0" y="6046"/>
                  </a:moveTo>
                  <a:lnTo>
                    <a:pt x="22861" y="4841"/>
                  </a:lnTo>
                  <a:lnTo>
                    <a:pt x="38275" y="3810"/>
                  </a:lnTo>
                  <a:lnTo>
                    <a:pt x="53256" y="2385"/>
                  </a:lnTo>
                  <a:lnTo>
                    <a:pt x="74816" y="0"/>
                  </a:lnTo>
                </a:path>
              </a:pathLst>
            </a:custGeom>
            <a:ln w="312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863102" y="10219341"/>
              <a:ext cx="61594" cy="9525"/>
            </a:xfrm>
            <a:custGeom>
              <a:avLst/>
              <a:gdLst/>
              <a:ahLst/>
              <a:cxnLst/>
              <a:rect l="l" t="t" r="r" b="b"/>
              <a:pathLst>
                <a:path w="61595" h="9525">
                  <a:moveTo>
                    <a:pt x="0" y="9429"/>
                  </a:moveTo>
                  <a:lnTo>
                    <a:pt x="21345" y="6991"/>
                  </a:lnTo>
                  <a:lnTo>
                    <a:pt x="34822" y="5197"/>
                  </a:lnTo>
                  <a:lnTo>
                    <a:pt x="46156" y="3161"/>
                  </a:lnTo>
                  <a:lnTo>
                    <a:pt x="61071" y="0"/>
                  </a:lnTo>
                </a:path>
              </a:pathLst>
            </a:custGeom>
            <a:ln w="30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924174" y="10207721"/>
              <a:ext cx="33020" cy="12065"/>
            </a:xfrm>
            <a:custGeom>
              <a:avLst/>
              <a:gdLst/>
              <a:ahLst/>
              <a:cxnLst/>
              <a:rect l="l" t="t" r="r" b="b"/>
              <a:pathLst>
                <a:path w="33020" h="12065">
                  <a:moveTo>
                    <a:pt x="0" y="11620"/>
                  </a:moveTo>
                  <a:lnTo>
                    <a:pt x="14473" y="8424"/>
                  </a:lnTo>
                  <a:lnTo>
                    <a:pt x="22713" y="6149"/>
                  </a:lnTo>
                  <a:lnTo>
                    <a:pt x="27793" y="3704"/>
                  </a:lnTo>
                  <a:lnTo>
                    <a:pt x="32787" y="0"/>
                  </a:lnTo>
                </a:path>
              </a:pathLst>
            </a:custGeom>
            <a:ln w="30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956835" y="10195005"/>
              <a:ext cx="8255" cy="13335"/>
            </a:xfrm>
            <a:custGeom>
              <a:avLst/>
              <a:gdLst/>
              <a:ahLst/>
              <a:cxnLst/>
              <a:rect l="l" t="t" r="r" b="b"/>
              <a:pathLst>
                <a:path w="8254" h="13334">
                  <a:moveTo>
                    <a:pt x="126" y="12715"/>
                  </a:moveTo>
                  <a:lnTo>
                    <a:pt x="8093" y="6452"/>
                  </a:lnTo>
                  <a:lnTo>
                    <a:pt x="0" y="0"/>
                  </a:lnTo>
                </a:path>
              </a:pathLst>
            </a:custGeom>
            <a:ln w="31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929586" y="10183510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5">
                  <a:moveTo>
                    <a:pt x="27248" y="11495"/>
                  </a:moveTo>
                  <a:lnTo>
                    <a:pt x="22270" y="7686"/>
                  </a:lnTo>
                  <a:lnTo>
                    <a:pt x="17772" y="5219"/>
                  </a:lnTo>
                  <a:lnTo>
                    <a:pt x="11200" y="3016"/>
                  </a:lnTo>
                  <a:lnTo>
                    <a:pt x="0" y="0"/>
                  </a:lnTo>
                </a:path>
              </a:pathLst>
            </a:custGeom>
            <a:ln w="33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886114" y="10176541"/>
              <a:ext cx="43815" cy="6985"/>
            </a:xfrm>
            <a:custGeom>
              <a:avLst/>
              <a:gdLst/>
              <a:ahLst/>
              <a:cxnLst/>
              <a:rect l="l" t="t" r="r" b="b"/>
              <a:pathLst>
                <a:path w="43814" h="6984">
                  <a:moveTo>
                    <a:pt x="43471" y="6968"/>
                  </a:moveTo>
                  <a:lnTo>
                    <a:pt x="32017" y="4022"/>
                  </a:lnTo>
                  <a:lnTo>
                    <a:pt x="23671" y="2314"/>
                  </a:lnTo>
                  <a:lnTo>
                    <a:pt x="14357" y="1191"/>
                  </a:lnTo>
                  <a:lnTo>
                    <a:pt x="0" y="0"/>
                  </a:lnTo>
                </a:path>
              </a:pathLst>
            </a:custGeom>
            <a:ln w="33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838174" y="10175248"/>
              <a:ext cx="48260" cy="2540"/>
            </a:xfrm>
            <a:custGeom>
              <a:avLst/>
              <a:gdLst/>
              <a:ahLst/>
              <a:cxnLst/>
              <a:rect l="l" t="t" r="r" b="b"/>
              <a:pathLst>
                <a:path w="48260" h="2540">
                  <a:moveTo>
                    <a:pt x="47940" y="1293"/>
                  </a:moveTo>
                  <a:lnTo>
                    <a:pt x="33513" y="229"/>
                  </a:lnTo>
                  <a:lnTo>
                    <a:pt x="23710" y="0"/>
                  </a:lnTo>
                  <a:lnTo>
                    <a:pt x="14037" y="718"/>
                  </a:lnTo>
                  <a:lnTo>
                    <a:pt x="0" y="2498"/>
                  </a:lnTo>
                </a:path>
              </a:pathLst>
            </a:custGeom>
            <a:ln w="32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796576" y="10177746"/>
              <a:ext cx="41910" cy="12700"/>
            </a:xfrm>
            <a:custGeom>
              <a:avLst/>
              <a:gdLst/>
              <a:ahLst/>
              <a:cxnLst/>
              <a:rect l="l" t="t" r="r" b="b"/>
              <a:pathLst>
                <a:path w="41910" h="12700">
                  <a:moveTo>
                    <a:pt x="41598" y="0"/>
                  </a:moveTo>
                  <a:lnTo>
                    <a:pt x="27659" y="1956"/>
                  </a:lnTo>
                  <a:lnTo>
                    <a:pt x="18680" y="3917"/>
                  </a:lnTo>
                  <a:lnTo>
                    <a:pt x="10760" y="7058"/>
                  </a:lnTo>
                  <a:lnTo>
                    <a:pt x="0" y="12557"/>
                  </a:lnTo>
                </a:path>
              </a:pathLst>
            </a:custGeom>
            <a:ln w="31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770030" y="10190303"/>
              <a:ext cx="26670" cy="24765"/>
            </a:xfrm>
            <a:custGeom>
              <a:avLst/>
              <a:gdLst/>
              <a:ahLst/>
              <a:cxnLst/>
              <a:rect l="l" t="t" r="r" b="b"/>
              <a:pathLst>
                <a:path w="26670" h="24765">
                  <a:moveTo>
                    <a:pt x="26545" y="0"/>
                  </a:moveTo>
                  <a:lnTo>
                    <a:pt x="16020" y="5686"/>
                  </a:lnTo>
                  <a:lnTo>
                    <a:pt x="9747" y="10144"/>
                  </a:lnTo>
                  <a:lnTo>
                    <a:pt x="5236" y="15678"/>
                  </a:lnTo>
                  <a:lnTo>
                    <a:pt x="0" y="24595"/>
                  </a:lnTo>
                </a:path>
              </a:pathLst>
            </a:custGeom>
            <a:ln w="32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762977" y="10214898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20" h="33654">
                  <a:moveTo>
                    <a:pt x="7053" y="0"/>
                  </a:moveTo>
                  <a:lnTo>
                    <a:pt x="2153" y="9051"/>
                  </a:lnTo>
                  <a:lnTo>
                    <a:pt x="0" y="15529"/>
                  </a:lnTo>
                  <a:lnTo>
                    <a:pt x="124" y="22547"/>
                  </a:lnTo>
                  <a:lnTo>
                    <a:pt x="2057" y="33219"/>
                  </a:lnTo>
                </a:path>
              </a:pathLst>
            </a:custGeom>
            <a:ln w="32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765034" y="10248118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0" y="0"/>
                  </a:moveTo>
                  <a:lnTo>
                    <a:pt x="2323" y="10691"/>
                  </a:lnTo>
                  <a:lnTo>
                    <a:pt x="5177" y="17845"/>
                  </a:lnTo>
                  <a:lnTo>
                    <a:pt x="10433" y="24691"/>
                  </a:lnTo>
                  <a:lnTo>
                    <a:pt x="19964" y="34462"/>
                  </a:lnTo>
                </a:path>
              </a:pathLst>
            </a:custGeom>
            <a:ln w="32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784998" y="10282580"/>
              <a:ext cx="43180" cy="28575"/>
            </a:xfrm>
            <a:custGeom>
              <a:avLst/>
              <a:gdLst/>
              <a:ahLst/>
              <a:cxnLst/>
              <a:rect l="l" t="t" r="r" b="b"/>
              <a:pathLst>
                <a:path w="43179" h="28575">
                  <a:moveTo>
                    <a:pt x="0" y="0"/>
                  </a:moveTo>
                  <a:lnTo>
                    <a:pt x="9887" y="9670"/>
                  </a:lnTo>
                  <a:lnTo>
                    <a:pt x="17646" y="15816"/>
                  </a:lnTo>
                  <a:lnTo>
                    <a:pt x="27292" y="21068"/>
                  </a:lnTo>
                  <a:lnTo>
                    <a:pt x="42842" y="28056"/>
                  </a:lnTo>
                </a:path>
              </a:pathLst>
            </a:custGeom>
            <a:ln w="32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827841" y="10310637"/>
              <a:ext cx="59055" cy="17145"/>
            </a:xfrm>
            <a:custGeom>
              <a:avLst/>
              <a:gdLst/>
              <a:ahLst/>
              <a:cxnLst/>
              <a:rect l="l" t="t" r="r" b="b"/>
              <a:pathLst>
                <a:path w="59054" h="17145">
                  <a:moveTo>
                    <a:pt x="0" y="0"/>
                  </a:moveTo>
                  <a:lnTo>
                    <a:pt x="15796" y="6809"/>
                  </a:lnTo>
                  <a:lnTo>
                    <a:pt x="27167" y="10813"/>
                  </a:lnTo>
                  <a:lnTo>
                    <a:pt x="39609" y="13572"/>
                  </a:lnTo>
                  <a:lnTo>
                    <a:pt x="58617" y="16647"/>
                  </a:lnTo>
                </a:path>
              </a:pathLst>
            </a:custGeom>
            <a:ln w="32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886458" y="10327285"/>
              <a:ext cx="62865" cy="4445"/>
            </a:xfrm>
            <a:custGeom>
              <a:avLst/>
              <a:gdLst/>
              <a:ahLst/>
              <a:cxnLst/>
              <a:rect l="l" t="t" r="r" b="b"/>
              <a:pathLst>
                <a:path w="62864" h="4445">
                  <a:moveTo>
                    <a:pt x="0" y="0"/>
                  </a:moveTo>
                  <a:lnTo>
                    <a:pt x="19073" y="2870"/>
                  </a:lnTo>
                  <a:lnTo>
                    <a:pt x="31972" y="4199"/>
                  </a:lnTo>
                  <a:lnTo>
                    <a:pt x="44584" y="4319"/>
                  </a:lnTo>
                  <a:lnTo>
                    <a:pt x="62798" y="3566"/>
                  </a:lnTo>
                </a:path>
              </a:pathLst>
            </a:custGeom>
            <a:ln w="31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9" name="object 61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047796" y="10170061"/>
            <a:ext cx="318937" cy="197551"/>
          </a:xfrm>
          <a:prstGeom prst="rect">
            <a:avLst/>
          </a:prstGeom>
        </p:spPr>
      </p:pic>
      <p:pic>
        <p:nvPicPr>
          <p:cNvPr id="620" name="object 62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457427" y="10211650"/>
            <a:ext cx="170762" cy="162997"/>
          </a:xfrm>
          <a:prstGeom prst="rect">
            <a:avLst/>
          </a:prstGeom>
        </p:spPr>
      </p:pic>
      <p:pic>
        <p:nvPicPr>
          <p:cNvPr id="621" name="object 62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707983" y="10233558"/>
            <a:ext cx="217498" cy="202391"/>
          </a:xfrm>
          <a:prstGeom prst="rect">
            <a:avLst/>
          </a:prstGeom>
        </p:spPr>
      </p:pic>
      <p:pic>
        <p:nvPicPr>
          <p:cNvPr id="622" name="object 62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989581" y="10080771"/>
            <a:ext cx="193179" cy="333570"/>
          </a:xfrm>
          <a:prstGeom prst="rect">
            <a:avLst/>
          </a:prstGeom>
        </p:spPr>
      </p:pic>
      <p:grpSp>
        <p:nvGrpSpPr>
          <p:cNvPr id="623" name="object 623"/>
          <p:cNvGrpSpPr/>
          <p:nvPr/>
        </p:nvGrpSpPr>
        <p:grpSpPr>
          <a:xfrm>
            <a:off x="754088" y="10815707"/>
            <a:ext cx="45720" cy="170815"/>
            <a:chOff x="754088" y="10815707"/>
            <a:chExt cx="45720" cy="170815"/>
          </a:xfrm>
        </p:grpSpPr>
        <p:sp>
          <p:nvSpPr>
            <p:cNvPr id="624" name="object 624"/>
            <p:cNvSpPr/>
            <p:nvPr/>
          </p:nvSpPr>
          <p:spPr>
            <a:xfrm>
              <a:off x="771550" y="1083250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29"/>
                  </a:moveTo>
                  <a:lnTo>
                    <a:pt x="17462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71550" y="10832963"/>
              <a:ext cx="635" cy="32384"/>
            </a:xfrm>
            <a:custGeom>
              <a:avLst/>
              <a:gdLst/>
              <a:ahLst/>
              <a:cxnLst/>
              <a:rect l="l" t="t" r="r" b="b"/>
              <a:pathLst>
                <a:path w="634" h="32384">
                  <a:moveTo>
                    <a:pt x="114" y="-17256"/>
                  </a:moveTo>
                  <a:lnTo>
                    <a:pt x="114" y="49337"/>
                  </a:lnTo>
                </a:path>
              </a:pathLst>
            </a:custGeom>
            <a:ln w="34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71779" y="10865044"/>
              <a:ext cx="3175" cy="50165"/>
            </a:xfrm>
            <a:custGeom>
              <a:avLst/>
              <a:gdLst/>
              <a:ahLst/>
              <a:cxnLst/>
              <a:rect l="l" t="t" r="r" b="b"/>
              <a:pathLst>
                <a:path w="3175" h="50165">
                  <a:moveTo>
                    <a:pt x="0" y="0"/>
                  </a:moveTo>
                  <a:lnTo>
                    <a:pt x="1012" y="20609"/>
                  </a:lnTo>
                  <a:lnTo>
                    <a:pt x="1660" y="32694"/>
                  </a:lnTo>
                  <a:lnTo>
                    <a:pt x="2221" y="40948"/>
                  </a:lnTo>
                  <a:lnTo>
                    <a:pt x="2975" y="50065"/>
                  </a:lnTo>
                </a:path>
              </a:pathLst>
            </a:custGeom>
            <a:ln w="33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74755" y="10915109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09" h="29845">
                  <a:moveTo>
                    <a:pt x="0" y="0"/>
                  </a:moveTo>
                  <a:lnTo>
                    <a:pt x="759" y="8792"/>
                  </a:lnTo>
                  <a:lnTo>
                    <a:pt x="1360" y="14774"/>
                  </a:lnTo>
                  <a:lnTo>
                    <a:pt x="2113" y="20693"/>
                  </a:lnTo>
                  <a:lnTo>
                    <a:pt x="3332" y="29295"/>
                  </a:lnTo>
                </a:path>
              </a:pathLst>
            </a:custGeom>
            <a:ln w="33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78088" y="10944405"/>
              <a:ext cx="5080" cy="25400"/>
            </a:xfrm>
            <a:custGeom>
              <a:avLst/>
              <a:gdLst/>
              <a:ahLst/>
              <a:cxnLst/>
              <a:rect l="l" t="t" r="r" b="b"/>
              <a:pathLst>
                <a:path w="5079" h="25400">
                  <a:moveTo>
                    <a:pt x="0" y="0"/>
                  </a:moveTo>
                  <a:lnTo>
                    <a:pt x="2074" y="14478"/>
                  </a:lnTo>
                  <a:lnTo>
                    <a:pt x="4651" y="24921"/>
                  </a:lnTo>
                </a:path>
              </a:pathLst>
            </a:custGeom>
            <a:ln w="331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9" name="object 629"/>
          <p:cNvGrpSpPr/>
          <p:nvPr/>
        </p:nvGrpSpPr>
        <p:grpSpPr>
          <a:xfrm>
            <a:off x="852389" y="10829526"/>
            <a:ext cx="59690" cy="186055"/>
            <a:chOff x="852389" y="10829526"/>
            <a:chExt cx="59690" cy="186055"/>
          </a:xfrm>
        </p:grpSpPr>
        <p:sp>
          <p:nvSpPr>
            <p:cNvPr id="630" name="object 630"/>
            <p:cNvSpPr/>
            <p:nvPr/>
          </p:nvSpPr>
          <p:spPr>
            <a:xfrm>
              <a:off x="872758" y="1085392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577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869770" y="1084690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988" y="7019"/>
                  </a:moveTo>
                  <a:lnTo>
                    <a:pt x="0" y="0"/>
                  </a:lnTo>
                </a:path>
              </a:pathLst>
            </a:custGeom>
            <a:ln w="34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869790" y="10847032"/>
              <a:ext cx="7620" cy="34925"/>
            </a:xfrm>
            <a:custGeom>
              <a:avLst/>
              <a:gdLst/>
              <a:ahLst/>
              <a:cxnLst/>
              <a:rect l="l" t="t" r="r" b="b"/>
              <a:pathLst>
                <a:path w="7619" h="34925">
                  <a:moveTo>
                    <a:pt x="0" y="0"/>
                  </a:moveTo>
                  <a:lnTo>
                    <a:pt x="2996" y="13211"/>
                  </a:lnTo>
                  <a:lnTo>
                    <a:pt x="4756" y="21231"/>
                  </a:lnTo>
                  <a:lnTo>
                    <a:pt x="5964" y="27315"/>
                  </a:lnTo>
                  <a:lnTo>
                    <a:pt x="7305" y="34718"/>
                  </a:lnTo>
                </a:path>
              </a:pathLst>
            </a:custGeom>
            <a:ln w="34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877096" y="10881751"/>
              <a:ext cx="18415" cy="117475"/>
            </a:xfrm>
            <a:custGeom>
              <a:avLst/>
              <a:gdLst/>
              <a:ahLst/>
              <a:cxnLst/>
              <a:rect l="l" t="t" r="r" b="b"/>
              <a:pathLst>
                <a:path w="18415" h="117475">
                  <a:moveTo>
                    <a:pt x="0" y="0"/>
                  </a:moveTo>
                  <a:lnTo>
                    <a:pt x="9329" y="61440"/>
                  </a:lnTo>
                  <a:lnTo>
                    <a:pt x="14331" y="94132"/>
                  </a:lnTo>
                  <a:lnTo>
                    <a:pt x="16708" y="109065"/>
                  </a:lnTo>
                  <a:lnTo>
                    <a:pt x="18161" y="117230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4" name="object 634"/>
          <p:cNvGrpSpPr/>
          <p:nvPr/>
        </p:nvGrpSpPr>
        <p:grpSpPr>
          <a:xfrm>
            <a:off x="1072519" y="11046100"/>
            <a:ext cx="160020" cy="396240"/>
            <a:chOff x="1072519" y="11046100"/>
            <a:chExt cx="160020" cy="396240"/>
          </a:xfrm>
        </p:grpSpPr>
        <p:sp>
          <p:nvSpPr>
            <p:cNvPr id="635" name="object 635"/>
            <p:cNvSpPr/>
            <p:nvPr/>
          </p:nvSpPr>
          <p:spPr>
            <a:xfrm>
              <a:off x="1093530" y="1107857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092185" y="110770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345" y="1516"/>
                  </a:moveTo>
                  <a:lnTo>
                    <a:pt x="657" y="427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090784" y="1107662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400" y="427"/>
                  </a:moveTo>
                  <a:lnTo>
                    <a:pt x="743" y="0"/>
                  </a:lnTo>
                  <a:lnTo>
                    <a:pt x="0" y="3175"/>
                  </a:lnTo>
                </a:path>
              </a:pathLst>
            </a:custGeom>
            <a:ln w="34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089935" y="11079804"/>
              <a:ext cx="1270" cy="14604"/>
            </a:xfrm>
            <a:custGeom>
              <a:avLst/>
              <a:gdLst/>
              <a:ahLst/>
              <a:cxnLst/>
              <a:rect l="l" t="t" r="r" b="b"/>
              <a:pathLst>
                <a:path w="1269" h="14604">
                  <a:moveTo>
                    <a:pt x="848" y="0"/>
                  </a:moveTo>
                  <a:lnTo>
                    <a:pt x="105" y="3174"/>
                  </a:lnTo>
                  <a:lnTo>
                    <a:pt x="0" y="14357"/>
                  </a:lnTo>
                </a:path>
              </a:pathLst>
            </a:custGeom>
            <a:ln w="348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089882" y="11094161"/>
              <a:ext cx="635" cy="33020"/>
            </a:xfrm>
            <a:custGeom>
              <a:avLst/>
              <a:gdLst/>
              <a:ahLst/>
              <a:cxnLst/>
              <a:rect l="l" t="t" r="r" b="b"/>
              <a:pathLst>
                <a:path w="634" h="33020">
                  <a:moveTo>
                    <a:pt x="227" y="-17266"/>
                  </a:moveTo>
                  <a:lnTo>
                    <a:pt x="227" y="50249"/>
                  </a:lnTo>
                </a:path>
              </a:pathLst>
            </a:custGeom>
            <a:ln w="34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090337" y="11127144"/>
              <a:ext cx="6985" cy="257810"/>
            </a:xfrm>
            <a:custGeom>
              <a:avLst/>
              <a:gdLst/>
              <a:ahLst/>
              <a:cxnLst/>
              <a:rect l="l" t="t" r="r" b="b"/>
              <a:pathLst>
                <a:path w="6984" h="257809">
                  <a:moveTo>
                    <a:pt x="0" y="0"/>
                  </a:moveTo>
                  <a:lnTo>
                    <a:pt x="3290" y="133555"/>
                  </a:lnTo>
                  <a:lnTo>
                    <a:pt x="5056" y="204896"/>
                  </a:lnTo>
                  <a:lnTo>
                    <a:pt x="5899" y="238164"/>
                  </a:lnTo>
                  <a:lnTo>
                    <a:pt x="6420" y="257500"/>
                  </a:lnTo>
                </a:path>
              </a:pathLst>
            </a:custGeom>
            <a:ln w="30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096758" y="11384644"/>
              <a:ext cx="1905" cy="41910"/>
            </a:xfrm>
            <a:custGeom>
              <a:avLst/>
              <a:gdLst/>
              <a:ahLst/>
              <a:cxnLst/>
              <a:rect l="l" t="t" r="r" b="b"/>
              <a:pathLst>
                <a:path w="1905" h="41909">
                  <a:moveTo>
                    <a:pt x="0" y="0"/>
                  </a:moveTo>
                  <a:lnTo>
                    <a:pt x="447" y="15964"/>
                  </a:lnTo>
                  <a:lnTo>
                    <a:pt x="774" y="25634"/>
                  </a:lnTo>
                  <a:lnTo>
                    <a:pt x="1138" y="32923"/>
                  </a:lnTo>
                  <a:lnTo>
                    <a:pt x="1699" y="41744"/>
                  </a:lnTo>
                </a:path>
              </a:pathLst>
            </a:custGeom>
            <a:ln w="30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2" name="object 64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87693" y="11046100"/>
              <a:ext cx="144385" cy="176551"/>
            </a:xfrm>
            <a:prstGeom prst="rect">
              <a:avLst/>
            </a:prstGeom>
          </p:spPr>
        </p:pic>
      </p:grpSp>
      <p:grpSp>
        <p:nvGrpSpPr>
          <p:cNvPr id="643" name="object 643"/>
          <p:cNvGrpSpPr/>
          <p:nvPr/>
        </p:nvGrpSpPr>
        <p:grpSpPr>
          <a:xfrm>
            <a:off x="1725653" y="10980520"/>
            <a:ext cx="47625" cy="280670"/>
            <a:chOff x="1725653" y="10980520"/>
            <a:chExt cx="47625" cy="280670"/>
          </a:xfrm>
        </p:grpSpPr>
        <p:sp>
          <p:nvSpPr>
            <p:cNvPr id="644" name="object 644"/>
            <p:cNvSpPr/>
            <p:nvPr/>
          </p:nvSpPr>
          <p:spPr>
            <a:xfrm>
              <a:off x="1754470" y="1110086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494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1751581" y="1110020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89" y="657"/>
                  </a:moveTo>
                  <a:lnTo>
                    <a:pt x="1857" y="31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747979" y="1109988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601" y="313"/>
                  </a:moveTo>
                  <a:lnTo>
                    <a:pt x="1743" y="0"/>
                  </a:lnTo>
                  <a:lnTo>
                    <a:pt x="0" y="3124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1745086" y="11103013"/>
              <a:ext cx="3175" cy="12700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2892" y="0"/>
                  </a:moveTo>
                  <a:lnTo>
                    <a:pt x="1148" y="3123"/>
                  </a:lnTo>
                  <a:lnTo>
                    <a:pt x="0" y="12459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1743697" y="11115473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1389" y="0"/>
                  </a:moveTo>
                  <a:lnTo>
                    <a:pt x="240" y="9335"/>
                  </a:lnTo>
                  <a:lnTo>
                    <a:pt x="0" y="25082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1743556" y="11140555"/>
              <a:ext cx="635" cy="35560"/>
            </a:xfrm>
            <a:custGeom>
              <a:avLst/>
              <a:gdLst/>
              <a:ahLst/>
              <a:cxnLst/>
              <a:rect l="l" t="t" r="r" b="b"/>
              <a:pathLst>
                <a:path w="635" h="35559">
                  <a:moveTo>
                    <a:pt x="230" y="-16898"/>
                  </a:moveTo>
                  <a:lnTo>
                    <a:pt x="230" y="52382"/>
                  </a:lnTo>
                </a:path>
              </a:pathLst>
            </a:custGeom>
            <a:ln w="342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1744017" y="11176040"/>
              <a:ext cx="1905" cy="38100"/>
            </a:xfrm>
            <a:custGeom>
              <a:avLst/>
              <a:gdLst/>
              <a:ahLst/>
              <a:cxnLst/>
              <a:rect l="l" t="t" r="r" b="b"/>
              <a:pathLst>
                <a:path w="1905" h="38100">
                  <a:moveTo>
                    <a:pt x="0" y="0"/>
                  </a:moveTo>
                  <a:lnTo>
                    <a:pt x="341" y="11696"/>
                  </a:lnTo>
                  <a:lnTo>
                    <a:pt x="623" y="19558"/>
                  </a:lnTo>
                  <a:lnTo>
                    <a:pt x="999" y="27152"/>
                  </a:lnTo>
                  <a:lnTo>
                    <a:pt x="1621" y="38044"/>
                  </a:lnTo>
                </a:path>
              </a:pathLst>
            </a:custGeom>
            <a:ln w="33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1745639" y="11214085"/>
              <a:ext cx="2540" cy="30480"/>
            </a:xfrm>
            <a:custGeom>
              <a:avLst/>
              <a:gdLst/>
              <a:ahLst/>
              <a:cxnLst/>
              <a:rect l="l" t="t" r="r" b="b"/>
              <a:pathLst>
                <a:path w="2539" h="30479">
                  <a:moveTo>
                    <a:pt x="0" y="0"/>
                  </a:moveTo>
                  <a:lnTo>
                    <a:pt x="634" y="10774"/>
                  </a:lnTo>
                  <a:lnTo>
                    <a:pt x="1097" y="17539"/>
                  </a:lnTo>
                  <a:lnTo>
                    <a:pt x="1615" y="23151"/>
                  </a:lnTo>
                  <a:lnTo>
                    <a:pt x="2414" y="30466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1750019" y="11025231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744185" y="11009408"/>
              <a:ext cx="6350" cy="15875"/>
            </a:xfrm>
            <a:custGeom>
              <a:avLst/>
              <a:gdLst/>
              <a:ahLst/>
              <a:cxnLst/>
              <a:rect l="l" t="t" r="r" b="b"/>
              <a:pathLst>
                <a:path w="6350" h="15875">
                  <a:moveTo>
                    <a:pt x="5834" y="15823"/>
                  </a:moveTo>
                  <a:lnTo>
                    <a:pt x="1365" y="5971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742819" y="1100052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1365" y="8882"/>
                  </a:moveTo>
                  <a:lnTo>
                    <a:pt x="0" y="2910"/>
                  </a:lnTo>
                  <a:lnTo>
                    <a:pt x="2562" y="0"/>
                  </a:lnTo>
                </a:path>
              </a:pathLst>
            </a:custGeom>
            <a:ln w="343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1745382" y="10997615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0" y="2910"/>
                  </a:moveTo>
                  <a:lnTo>
                    <a:pt x="2562" y="0"/>
                  </a:lnTo>
                  <a:lnTo>
                    <a:pt x="8452" y="1496"/>
                  </a:lnTo>
                </a:path>
              </a:pathLst>
            </a:custGeom>
            <a:ln w="34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6" name="object 656"/>
          <p:cNvGrpSpPr/>
          <p:nvPr/>
        </p:nvGrpSpPr>
        <p:grpSpPr>
          <a:xfrm>
            <a:off x="1862053" y="10936679"/>
            <a:ext cx="241300" cy="509905"/>
            <a:chOff x="1862053" y="10936679"/>
            <a:chExt cx="241300" cy="509905"/>
          </a:xfrm>
        </p:grpSpPr>
        <p:sp>
          <p:nvSpPr>
            <p:cNvPr id="657" name="object 657"/>
            <p:cNvSpPr/>
            <p:nvPr/>
          </p:nvSpPr>
          <p:spPr>
            <a:xfrm>
              <a:off x="1925134" y="11019529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490" y="2866"/>
                  </a:moveTo>
                  <a:lnTo>
                    <a:pt x="745" y="143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1909743" y="10986371"/>
              <a:ext cx="15875" cy="33655"/>
            </a:xfrm>
            <a:custGeom>
              <a:avLst/>
              <a:gdLst/>
              <a:ahLst/>
              <a:cxnLst/>
              <a:rect l="l" t="t" r="r" b="b"/>
              <a:pathLst>
                <a:path w="15875" h="33654">
                  <a:moveTo>
                    <a:pt x="15391" y="33158"/>
                  </a:moveTo>
                  <a:lnTo>
                    <a:pt x="9645" y="20692"/>
                  </a:lnTo>
                  <a:lnTo>
                    <a:pt x="6126" y="13083"/>
                  </a:lnTo>
                  <a:lnTo>
                    <a:pt x="3392" y="7222"/>
                  </a:lnTo>
                  <a:lnTo>
                    <a:pt x="0" y="0"/>
                  </a:lnTo>
                </a:path>
              </a:pathLst>
            </a:custGeom>
            <a:ln w="345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1898759" y="10964557"/>
              <a:ext cx="11430" cy="22225"/>
            </a:xfrm>
            <a:custGeom>
              <a:avLst/>
              <a:gdLst/>
              <a:ahLst/>
              <a:cxnLst/>
              <a:rect l="l" t="t" r="r" b="b"/>
              <a:pathLst>
                <a:path w="11430" h="22225">
                  <a:moveTo>
                    <a:pt x="10983" y="21814"/>
                  </a:moveTo>
                  <a:lnTo>
                    <a:pt x="5379" y="9894"/>
                  </a:lnTo>
                  <a:lnTo>
                    <a:pt x="0" y="0"/>
                  </a:lnTo>
                </a:path>
              </a:pathLst>
            </a:custGeom>
            <a:ln w="337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1889192" y="10954064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5">
                  <a:moveTo>
                    <a:pt x="9566" y="10493"/>
                  </a:moveTo>
                  <a:lnTo>
                    <a:pt x="4186" y="597"/>
                  </a:lnTo>
                  <a:lnTo>
                    <a:pt x="0" y="0"/>
                  </a:lnTo>
                </a:path>
              </a:pathLst>
            </a:custGeom>
            <a:ln w="33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1882526" y="10953466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6666" y="597"/>
                  </a:moveTo>
                  <a:lnTo>
                    <a:pt x="2480" y="0"/>
                  </a:lnTo>
                  <a:lnTo>
                    <a:pt x="0" y="15591"/>
                  </a:lnTo>
                </a:path>
              </a:pathLst>
            </a:custGeom>
            <a:ln w="33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1879262" y="10969057"/>
              <a:ext cx="3810" cy="48895"/>
            </a:xfrm>
            <a:custGeom>
              <a:avLst/>
              <a:gdLst/>
              <a:ahLst/>
              <a:cxnLst/>
              <a:rect l="l" t="t" r="r" b="b"/>
              <a:pathLst>
                <a:path w="3810" h="48895">
                  <a:moveTo>
                    <a:pt x="3263" y="0"/>
                  </a:moveTo>
                  <a:lnTo>
                    <a:pt x="1817" y="9533"/>
                  </a:lnTo>
                  <a:lnTo>
                    <a:pt x="995" y="17800"/>
                  </a:lnTo>
                  <a:lnTo>
                    <a:pt x="491" y="29380"/>
                  </a:lnTo>
                  <a:lnTo>
                    <a:pt x="0" y="48853"/>
                  </a:lnTo>
                </a:path>
              </a:pathLst>
            </a:custGeom>
            <a:ln w="34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1878625" y="11017911"/>
              <a:ext cx="635" cy="81280"/>
            </a:xfrm>
            <a:custGeom>
              <a:avLst/>
              <a:gdLst/>
              <a:ahLst/>
              <a:cxnLst/>
              <a:rect l="l" t="t" r="r" b="b"/>
              <a:pathLst>
                <a:path w="635" h="81279">
                  <a:moveTo>
                    <a:pt x="318" y="-16515"/>
                  </a:moveTo>
                  <a:lnTo>
                    <a:pt x="318" y="97388"/>
                  </a:lnTo>
                </a:path>
              </a:pathLst>
            </a:custGeom>
            <a:ln w="33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1878867" y="11098784"/>
              <a:ext cx="2540" cy="100330"/>
            </a:xfrm>
            <a:custGeom>
              <a:avLst/>
              <a:gdLst/>
              <a:ahLst/>
              <a:cxnLst/>
              <a:rect l="l" t="t" r="r" b="b"/>
              <a:pathLst>
                <a:path w="2539" h="100329">
                  <a:moveTo>
                    <a:pt x="0" y="0"/>
                  </a:moveTo>
                  <a:lnTo>
                    <a:pt x="249" y="28347"/>
                  </a:lnTo>
                  <a:lnTo>
                    <a:pt x="540" y="48240"/>
                  </a:lnTo>
                  <a:lnTo>
                    <a:pt x="1058" y="69078"/>
                  </a:lnTo>
                  <a:lnTo>
                    <a:pt x="1991" y="100260"/>
                  </a:lnTo>
                </a:path>
              </a:pathLst>
            </a:custGeom>
            <a:ln w="30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1880858" y="11199045"/>
              <a:ext cx="5080" cy="99060"/>
            </a:xfrm>
            <a:custGeom>
              <a:avLst/>
              <a:gdLst/>
              <a:ahLst/>
              <a:cxnLst/>
              <a:rect l="l" t="t" r="r" b="b"/>
              <a:pathLst>
                <a:path w="5080" h="99059">
                  <a:moveTo>
                    <a:pt x="0" y="0"/>
                  </a:moveTo>
                  <a:lnTo>
                    <a:pt x="979" y="31160"/>
                  </a:lnTo>
                  <a:lnTo>
                    <a:pt x="1825" y="51845"/>
                  </a:lnTo>
                  <a:lnTo>
                    <a:pt x="3006" y="71323"/>
                  </a:lnTo>
                  <a:lnTo>
                    <a:pt x="4988" y="98864"/>
                  </a:lnTo>
                </a:path>
              </a:pathLst>
            </a:custGeom>
            <a:ln w="29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1885847" y="11297909"/>
              <a:ext cx="8255" cy="76835"/>
            </a:xfrm>
            <a:custGeom>
              <a:avLst/>
              <a:gdLst/>
              <a:ahLst/>
              <a:cxnLst/>
              <a:rect l="l" t="t" r="r" b="b"/>
              <a:pathLst>
                <a:path w="8255" h="76834">
                  <a:moveTo>
                    <a:pt x="0" y="0"/>
                  </a:moveTo>
                  <a:lnTo>
                    <a:pt x="2029" y="27196"/>
                  </a:lnTo>
                  <a:lnTo>
                    <a:pt x="3536" y="44265"/>
                  </a:lnTo>
                  <a:lnTo>
                    <a:pt x="5271" y="58409"/>
                  </a:lnTo>
                  <a:lnTo>
                    <a:pt x="7979" y="76833"/>
                  </a:lnTo>
                </a:path>
              </a:pathLst>
            </a:custGeom>
            <a:ln w="28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1893827" y="11374743"/>
              <a:ext cx="8890" cy="43815"/>
            </a:xfrm>
            <a:custGeom>
              <a:avLst/>
              <a:gdLst/>
              <a:ahLst/>
              <a:cxnLst/>
              <a:rect l="l" t="t" r="r" b="b"/>
              <a:pathLst>
                <a:path w="8889" h="43815">
                  <a:moveTo>
                    <a:pt x="0" y="0"/>
                  </a:moveTo>
                  <a:lnTo>
                    <a:pt x="2719" y="17901"/>
                  </a:lnTo>
                  <a:lnTo>
                    <a:pt x="4529" y="28390"/>
                  </a:lnTo>
                  <a:lnTo>
                    <a:pt x="6244" y="35539"/>
                  </a:lnTo>
                  <a:lnTo>
                    <a:pt x="8676" y="43416"/>
                  </a:lnTo>
                </a:path>
              </a:pathLst>
            </a:custGeom>
            <a:ln w="29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1902504" y="11418159"/>
              <a:ext cx="6985" cy="13335"/>
            </a:xfrm>
            <a:custGeom>
              <a:avLst/>
              <a:gdLst/>
              <a:ahLst/>
              <a:cxnLst/>
              <a:rect l="l" t="t" r="r" b="b"/>
              <a:pathLst>
                <a:path w="6985" h="13334">
                  <a:moveTo>
                    <a:pt x="0" y="0"/>
                  </a:moveTo>
                  <a:lnTo>
                    <a:pt x="4083" y="12798"/>
                  </a:lnTo>
                  <a:lnTo>
                    <a:pt x="6638" y="9821"/>
                  </a:lnTo>
                </a:path>
              </a:pathLst>
            </a:custGeom>
            <a:ln w="31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1882864" y="1116402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69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1881661" y="1116247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1202" y="1546"/>
                  </a:moveTo>
                  <a:lnTo>
                    <a:pt x="973" y="13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1880688" y="1115895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973" y="3519"/>
                  </a:moveTo>
                  <a:lnTo>
                    <a:pt x="0" y="2201"/>
                  </a:lnTo>
                  <a:lnTo>
                    <a:pt x="2240" y="0"/>
                  </a:lnTo>
                </a:path>
              </a:pathLst>
            </a:custGeom>
            <a:ln w="34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1882928" y="11154396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0" y="4559"/>
                  </a:moveTo>
                  <a:lnTo>
                    <a:pt x="2240" y="2357"/>
                  </a:lnTo>
                  <a:lnTo>
                    <a:pt x="12672" y="0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1895600" y="11150083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0" y="4312"/>
                  </a:moveTo>
                  <a:lnTo>
                    <a:pt x="6350" y="2918"/>
                  </a:lnTo>
                  <a:lnTo>
                    <a:pt x="11686" y="2004"/>
                  </a:lnTo>
                  <a:lnTo>
                    <a:pt x="18902" y="1166"/>
                  </a:lnTo>
                  <a:lnTo>
                    <a:pt x="30897" y="0"/>
                  </a:lnTo>
                </a:path>
              </a:pathLst>
            </a:custGeom>
            <a:ln w="34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1926498" y="11146536"/>
              <a:ext cx="46990" cy="3810"/>
            </a:xfrm>
            <a:custGeom>
              <a:avLst/>
              <a:gdLst/>
              <a:ahLst/>
              <a:cxnLst/>
              <a:rect l="l" t="t" r="r" b="b"/>
              <a:pathLst>
                <a:path w="46989" h="3809">
                  <a:moveTo>
                    <a:pt x="0" y="3547"/>
                  </a:moveTo>
                  <a:lnTo>
                    <a:pt x="12241" y="2392"/>
                  </a:lnTo>
                  <a:lnTo>
                    <a:pt x="21189" y="1638"/>
                  </a:lnTo>
                  <a:lnTo>
                    <a:pt x="31225" y="951"/>
                  </a:lnTo>
                  <a:lnTo>
                    <a:pt x="46730" y="0"/>
                  </a:lnTo>
                </a:path>
              </a:pathLst>
            </a:custGeom>
            <a:ln w="33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1973228" y="11141786"/>
              <a:ext cx="88265" cy="5080"/>
            </a:xfrm>
            <a:custGeom>
              <a:avLst/>
              <a:gdLst/>
              <a:ahLst/>
              <a:cxnLst/>
              <a:rect l="l" t="t" r="r" b="b"/>
              <a:pathLst>
                <a:path w="88264" h="5079">
                  <a:moveTo>
                    <a:pt x="0" y="4750"/>
                  </a:moveTo>
                  <a:lnTo>
                    <a:pt x="42453" y="2500"/>
                  </a:lnTo>
                  <a:lnTo>
                    <a:pt x="65785" y="1255"/>
                  </a:lnTo>
                  <a:lnTo>
                    <a:pt x="78257" y="570"/>
                  </a:lnTo>
                  <a:lnTo>
                    <a:pt x="88132" y="0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061360" y="11140430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19" h="1904">
                  <a:moveTo>
                    <a:pt x="0" y="1356"/>
                  </a:moveTo>
                  <a:lnTo>
                    <a:pt x="15107" y="473"/>
                  </a:lnTo>
                  <a:lnTo>
                    <a:pt x="20246" y="0"/>
                  </a:lnTo>
                </a:path>
              </a:pathLst>
            </a:custGeom>
            <a:ln w="32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081606" y="11139738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0" y="691"/>
                  </a:moveTo>
                  <a:lnTo>
                    <a:pt x="5138" y="218"/>
                  </a:lnTo>
                  <a:lnTo>
                    <a:pt x="2880" y="0"/>
                  </a:lnTo>
                </a:path>
              </a:pathLst>
            </a:custGeom>
            <a:ln w="33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8" name="object 67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380645" y="11112847"/>
            <a:ext cx="171100" cy="160205"/>
          </a:xfrm>
          <a:prstGeom prst="rect">
            <a:avLst/>
          </a:prstGeom>
        </p:spPr>
      </p:pic>
      <p:grpSp>
        <p:nvGrpSpPr>
          <p:cNvPr id="679" name="object 679"/>
          <p:cNvGrpSpPr/>
          <p:nvPr/>
        </p:nvGrpSpPr>
        <p:grpSpPr>
          <a:xfrm>
            <a:off x="2627476" y="10934273"/>
            <a:ext cx="498475" cy="379730"/>
            <a:chOff x="2627476" y="10934273"/>
            <a:chExt cx="498475" cy="379730"/>
          </a:xfrm>
        </p:grpSpPr>
        <p:pic>
          <p:nvPicPr>
            <p:cNvPr id="680" name="object 68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27476" y="11102022"/>
              <a:ext cx="225343" cy="198349"/>
            </a:xfrm>
            <a:prstGeom prst="rect">
              <a:avLst/>
            </a:prstGeom>
          </p:spPr>
        </p:pic>
        <p:pic>
          <p:nvPicPr>
            <p:cNvPr id="681" name="object 6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93102" y="10934273"/>
              <a:ext cx="232580" cy="379179"/>
            </a:xfrm>
            <a:prstGeom prst="rect">
              <a:avLst/>
            </a:prstGeom>
          </p:spPr>
        </p:pic>
      </p:grpSp>
      <p:pic>
        <p:nvPicPr>
          <p:cNvPr id="682" name="object 68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481107" y="11122819"/>
            <a:ext cx="177794" cy="183593"/>
          </a:xfrm>
          <a:prstGeom prst="rect">
            <a:avLst/>
          </a:prstGeom>
        </p:spPr>
      </p:pic>
      <p:pic>
        <p:nvPicPr>
          <p:cNvPr id="683" name="object 68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719824" y="11095697"/>
            <a:ext cx="197441" cy="211024"/>
          </a:xfrm>
          <a:prstGeom prst="rect">
            <a:avLst/>
          </a:prstGeom>
        </p:spPr>
      </p:pic>
      <p:grpSp>
        <p:nvGrpSpPr>
          <p:cNvPr id="684" name="object 684"/>
          <p:cNvGrpSpPr/>
          <p:nvPr/>
        </p:nvGrpSpPr>
        <p:grpSpPr>
          <a:xfrm>
            <a:off x="3999509" y="10953841"/>
            <a:ext cx="61594" cy="351155"/>
            <a:chOff x="3999509" y="10953841"/>
            <a:chExt cx="61594" cy="351155"/>
          </a:xfrm>
        </p:grpSpPr>
        <p:sp>
          <p:nvSpPr>
            <p:cNvPr id="685" name="object 685"/>
            <p:cNvSpPr/>
            <p:nvPr/>
          </p:nvSpPr>
          <p:spPr>
            <a:xfrm>
              <a:off x="4020911" y="11019018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458" y="4127"/>
                  </a:moveTo>
                  <a:lnTo>
                    <a:pt x="229" y="20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016389" y="10970721"/>
              <a:ext cx="5080" cy="48895"/>
            </a:xfrm>
            <a:custGeom>
              <a:avLst/>
              <a:gdLst/>
              <a:ahLst/>
              <a:cxnLst/>
              <a:rect l="l" t="t" r="r" b="b"/>
              <a:pathLst>
                <a:path w="5079" h="48895">
                  <a:moveTo>
                    <a:pt x="4521" y="48297"/>
                  </a:moveTo>
                  <a:lnTo>
                    <a:pt x="1753" y="18702"/>
                  </a:lnTo>
                  <a:lnTo>
                    <a:pt x="381" y="4042"/>
                  </a:lnTo>
                  <a:lnTo>
                    <a:pt x="0" y="0"/>
                  </a:lnTo>
                  <a:lnTo>
                    <a:pt x="205" y="2259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016595" y="10972981"/>
              <a:ext cx="13970" cy="194310"/>
            </a:xfrm>
            <a:custGeom>
              <a:avLst/>
              <a:gdLst/>
              <a:ahLst/>
              <a:cxnLst/>
              <a:rect l="l" t="t" r="r" b="b"/>
              <a:pathLst>
                <a:path w="13970" h="194309">
                  <a:moveTo>
                    <a:pt x="0" y="0"/>
                  </a:moveTo>
                  <a:lnTo>
                    <a:pt x="6623" y="94612"/>
                  </a:lnTo>
                  <a:lnTo>
                    <a:pt x="10261" y="146360"/>
                  </a:lnTo>
                  <a:lnTo>
                    <a:pt x="12202" y="173433"/>
                  </a:lnTo>
                  <a:lnTo>
                    <a:pt x="13734" y="194020"/>
                  </a:lnTo>
                </a:path>
              </a:pathLst>
            </a:custGeom>
            <a:ln w="31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030329" y="11167001"/>
              <a:ext cx="5080" cy="57150"/>
            </a:xfrm>
            <a:custGeom>
              <a:avLst/>
              <a:gdLst/>
              <a:ahLst/>
              <a:cxnLst/>
              <a:rect l="l" t="t" r="r" b="b"/>
              <a:pathLst>
                <a:path w="5079" h="57150">
                  <a:moveTo>
                    <a:pt x="0" y="0"/>
                  </a:moveTo>
                  <a:lnTo>
                    <a:pt x="1391" y="18441"/>
                  </a:lnTo>
                  <a:lnTo>
                    <a:pt x="2352" y="30496"/>
                  </a:lnTo>
                  <a:lnTo>
                    <a:pt x="3329" y="41483"/>
                  </a:lnTo>
                  <a:lnTo>
                    <a:pt x="4769" y="56717"/>
                  </a:lnTo>
                </a:path>
              </a:pathLst>
            </a:custGeom>
            <a:ln w="31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035099" y="11223719"/>
              <a:ext cx="5080" cy="42545"/>
            </a:xfrm>
            <a:custGeom>
              <a:avLst/>
              <a:gdLst/>
              <a:ahLst/>
              <a:cxnLst/>
              <a:rect l="l" t="t" r="r" b="b"/>
              <a:pathLst>
                <a:path w="5079" h="42545">
                  <a:moveTo>
                    <a:pt x="0" y="0"/>
                  </a:moveTo>
                  <a:lnTo>
                    <a:pt x="1441" y="15005"/>
                  </a:lnTo>
                  <a:lnTo>
                    <a:pt x="2426" y="24385"/>
                  </a:lnTo>
                  <a:lnTo>
                    <a:pt x="3411" y="32082"/>
                  </a:lnTo>
                  <a:lnTo>
                    <a:pt x="4849" y="42035"/>
                  </a:lnTo>
                </a:path>
              </a:pathLst>
            </a:custGeom>
            <a:ln w="311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039948" y="11265754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0"/>
                  </a:moveTo>
                  <a:lnTo>
                    <a:pt x="2421" y="16526"/>
                  </a:lnTo>
                  <a:lnTo>
                    <a:pt x="4787" y="23293"/>
                  </a:lnTo>
                </a:path>
              </a:pathLst>
            </a:custGeom>
            <a:ln w="31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1" name="object 69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110668" y="11136668"/>
            <a:ext cx="175175" cy="474490"/>
          </a:xfrm>
          <a:prstGeom prst="rect">
            <a:avLst/>
          </a:prstGeom>
        </p:spPr>
      </p:pic>
      <p:grpSp>
        <p:nvGrpSpPr>
          <p:cNvPr id="692" name="object 692"/>
          <p:cNvGrpSpPr/>
          <p:nvPr/>
        </p:nvGrpSpPr>
        <p:grpSpPr>
          <a:xfrm>
            <a:off x="4858323" y="11080370"/>
            <a:ext cx="47625" cy="251460"/>
            <a:chOff x="4858323" y="11080370"/>
            <a:chExt cx="47625" cy="251460"/>
          </a:xfrm>
        </p:grpSpPr>
        <p:sp>
          <p:nvSpPr>
            <p:cNvPr id="693" name="object 693"/>
            <p:cNvSpPr/>
            <p:nvPr/>
          </p:nvSpPr>
          <p:spPr>
            <a:xfrm>
              <a:off x="4886278" y="1119779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920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884331" y="1119682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946" y="973"/>
                  </a:moveTo>
                  <a:lnTo>
                    <a:pt x="1488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881129" y="1119607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3202" y="744"/>
                  </a:moveTo>
                  <a:lnTo>
                    <a:pt x="1714" y="0"/>
                  </a:lnTo>
                  <a:lnTo>
                    <a:pt x="0" y="576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878100" y="11196656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028" y="0"/>
                  </a:moveTo>
                  <a:lnTo>
                    <a:pt x="1314" y="575"/>
                  </a:lnTo>
                  <a:lnTo>
                    <a:pt x="0" y="6060"/>
                  </a:lnTo>
                </a:path>
              </a:pathLst>
            </a:custGeom>
            <a:ln w="34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876092" y="11202716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08" y="0"/>
                  </a:moveTo>
                  <a:lnTo>
                    <a:pt x="693" y="5483"/>
                  </a:lnTo>
                  <a:lnTo>
                    <a:pt x="0" y="17265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875447" y="11219982"/>
              <a:ext cx="1270" cy="29209"/>
            </a:xfrm>
            <a:custGeom>
              <a:avLst/>
              <a:gdLst/>
              <a:ahLst/>
              <a:cxnLst/>
              <a:rect l="l" t="t" r="r" b="b"/>
              <a:pathLst>
                <a:path w="1270" h="29209">
                  <a:moveTo>
                    <a:pt x="644" y="0"/>
                  </a:moveTo>
                  <a:lnTo>
                    <a:pt x="245" y="7075"/>
                  </a:lnTo>
                  <a:lnTo>
                    <a:pt x="49" y="12423"/>
                  </a:lnTo>
                  <a:lnTo>
                    <a:pt x="0" y="18735"/>
                  </a:lnTo>
                  <a:lnTo>
                    <a:pt x="40" y="28702"/>
                  </a:lnTo>
                </a:path>
              </a:pathLst>
            </a:custGeom>
            <a:ln w="34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875488" y="11248684"/>
              <a:ext cx="1905" cy="66675"/>
            </a:xfrm>
            <a:custGeom>
              <a:avLst/>
              <a:gdLst/>
              <a:ahLst/>
              <a:cxnLst/>
              <a:rect l="l" t="t" r="r" b="b"/>
              <a:pathLst>
                <a:path w="1904" h="66675">
                  <a:moveTo>
                    <a:pt x="0" y="0"/>
                  </a:moveTo>
                  <a:lnTo>
                    <a:pt x="633" y="30567"/>
                  </a:lnTo>
                  <a:lnTo>
                    <a:pt x="1039" y="47681"/>
                  </a:lnTo>
                  <a:lnTo>
                    <a:pt x="1393" y="57571"/>
                  </a:lnTo>
                  <a:lnTo>
                    <a:pt x="1868" y="66471"/>
                  </a:lnTo>
                </a:path>
              </a:pathLst>
            </a:custGeom>
            <a:ln w="32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884288" y="11114470"/>
              <a:ext cx="4445" cy="15875"/>
            </a:xfrm>
            <a:custGeom>
              <a:avLst/>
              <a:gdLst/>
              <a:ahLst/>
              <a:cxnLst/>
              <a:rect l="l" t="t" r="r" b="b"/>
              <a:pathLst>
                <a:path w="4445" h="15875">
                  <a:moveTo>
                    <a:pt x="3949" y="15255"/>
                  </a:moveTo>
                  <a:lnTo>
                    <a:pt x="3376" y="13134"/>
                  </a:lnTo>
                  <a:lnTo>
                    <a:pt x="2802" y="11013"/>
                  </a:lnTo>
                </a:path>
                <a:path w="4445" h="15875">
                  <a:moveTo>
                    <a:pt x="2802" y="11013"/>
                  </a:moveTo>
                  <a:lnTo>
                    <a:pt x="1656" y="677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882233" y="11102639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2054" y="11831"/>
                  </a:moveTo>
                  <a:lnTo>
                    <a:pt x="398" y="5060"/>
                  </a:lnTo>
                  <a:lnTo>
                    <a:pt x="0" y="0"/>
                  </a:lnTo>
                </a:path>
              </a:pathLst>
            </a:custGeom>
            <a:ln w="343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881835" y="11097414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5">
                  <a:moveTo>
                    <a:pt x="398" y="5225"/>
                  </a:moveTo>
                  <a:lnTo>
                    <a:pt x="0" y="165"/>
                  </a:lnTo>
                  <a:lnTo>
                    <a:pt x="1103" y="0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3" name="object 70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002119" y="11011273"/>
            <a:ext cx="276598" cy="495823"/>
          </a:xfrm>
          <a:prstGeom prst="rect">
            <a:avLst/>
          </a:prstGeom>
        </p:spPr>
      </p:pic>
      <p:pic>
        <p:nvPicPr>
          <p:cNvPr id="704" name="object 70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547180" y="11094153"/>
            <a:ext cx="265550" cy="454327"/>
          </a:xfrm>
          <a:prstGeom prst="rect">
            <a:avLst/>
          </a:prstGeom>
        </p:spPr>
      </p:pic>
      <p:pic>
        <p:nvPicPr>
          <p:cNvPr id="705" name="object 70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950562" y="10839265"/>
            <a:ext cx="154626" cy="212466"/>
          </a:xfrm>
          <a:prstGeom prst="rect">
            <a:avLst/>
          </a:prstGeom>
        </p:spPr>
      </p:pic>
      <p:grpSp>
        <p:nvGrpSpPr>
          <p:cNvPr id="706" name="object 706"/>
          <p:cNvGrpSpPr/>
          <p:nvPr/>
        </p:nvGrpSpPr>
        <p:grpSpPr>
          <a:xfrm>
            <a:off x="6677628" y="10908772"/>
            <a:ext cx="489584" cy="448309"/>
            <a:chOff x="6677628" y="10908772"/>
            <a:chExt cx="489584" cy="448309"/>
          </a:xfrm>
        </p:grpSpPr>
        <p:pic>
          <p:nvPicPr>
            <p:cNvPr id="707" name="object 7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677628" y="10908772"/>
              <a:ext cx="236856" cy="430437"/>
            </a:xfrm>
            <a:prstGeom prst="rect">
              <a:avLst/>
            </a:prstGeom>
          </p:spPr>
        </p:pic>
        <p:pic>
          <p:nvPicPr>
            <p:cNvPr id="708" name="object 70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56080" y="11128916"/>
              <a:ext cx="210985" cy="227560"/>
            </a:xfrm>
            <a:prstGeom prst="rect">
              <a:avLst/>
            </a:prstGeom>
          </p:spPr>
        </p:pic>
      </p:grpSp>
      <p:pic>
        <p:nvPicPr>
          <p:cNvPr id="709" name="object 70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213981" y="11128282"/>
            <a:ext cx="161355" cy="219784"/>
          </a:xfrm>
          <a:prstGeom prst="rect">
            <a:avLst/>
          </a:prstGeom>
        </p:spPr>
      </p:pic>
      <p:grpSp>
        <p:nvGrpSpPr>
          <p:cNvPr id="710" name="object 710"/>
          <p:cNvGrpSpPr/>
          <p:nvPr/>
        </p:nvGrpSpPr>
        <p:grpSpPr>
          <a:xfrm>
            <a:off x="7464438" y="10973371"/>
            <a:ext cx="906144" cy="385445"/>
            <a:chOff x="7464438" y="10973371"/>
            <a:chExt cx="906144" cy="385445"/>
          </a:xfrm>
        </p:grpSpPr>
        <p:pic>
          <p:nvPicPr>
            <p:cNvPr id="711" name="object 71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464438" y="11150701"/>
              <a:ext cx="177829" cy="208072"/>
            </a:xfrm>
            <a:prstGeom prst="rect">
              <a:avLst/>
            </a:prstGeom>
          </p:spPr>
        </p:pic>
        <p:pic>
          <p:nvPicPr>
            <p:cNvPr id="712" name="object 71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674913" y="11001395"/>
              <a:ext cx="424589" cy="344709"/>
            </a:xfrm>
            <a:prstGeom prst="rect">
              <a:avLst/>
            </a:prstGeom>
          </p:spPr>
        </p:pic>
        <p:pic>
          <p:nvPicPr>
            <p:cNvPr id="713" name="object 71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134668" y="10973371"/>
              <a:ext cx="235381" cy="362042"/>
            </a:xfrm>
            <a:prstGeom prst="rect">
              <a:avLst/>
            </a:prstGeom>
          </p:spPr>
        </p:pic>
      </p:grpSp>
      <p:pic>
        <p:nvPicPr>
          <p:cNvPr id="714" name="object 71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8797994" y="11029739"/>
            <a:ext cx="137708" cy="349619"/>
          </a:xfrm>
          <a:prstGeom prst="rect">
            <a:avLst/>
          </a:prstGeom>
        </p:spPr>
      </p:pic>
      <p:grpSp>
        <p:nvGrpSpPr>
          <p:cNvPr id="715" name="object 715"/>
          <p:cNvGrpSpPr/>
          <p:nvPr/>
        </p:nvGrpSpPr>
        <p:grpSpPr>
          <a:xfrm>
            <a:off x="8953322" y="11194825"/>
            <a:ext cx="281305" cy="546735"/>
            <a:chOff x="8953322" y="11194825"/>
            <a:chExt cx="281305" cy="546735"/>
          </a:xfrm>
        </p:grpSpPr>
        <p:sp>
          <p:nvSpPr>
            <p:cNvPr id="716" name="object 716"/>
            <p:cNvSpPr/>
            <p:nvPr/>
          </p:nvSpPr>
          <p:spPr>
            <a:xfrm>
              <a:off x="9100827" y="11212287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1"/>
                  </a:moveTo>
                  <a:lnTo>
                    <a:pt x="18379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9096360" y="11212631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467" y="0"/>
                  </a:moveTo>
                  <a:lnTo>
                    <a:pt x="3550" y="343"/>
                  </a:lnTo>
                  <a:lnTo>
                    <a:pt x="0" y="283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9087178" y="11215467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9182" y="0"/>
                  </a:moveTo>
                  <a:lnTo>
                    <a:pt x="5632" y="2492"/>
                  </a:lnTo>
                  <a:lnTo>
                    <a:pt x="0" y="9647"/>
                  </a:lnTo>
                </a:path>
              </a:pathLst>
            </a:custGeom>
            <a:ln w="348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9076259" y="11225114"/>
              <a:ext cx="11430" cy="19685"/>
            </a:xfrm>
            <a:custGeom>
              <a:avLst/>
              <a:gdLst/>
              <a:ahLst/>
              <a:cxnLst/>
              <a:rect l="l" t="t" r="r" b="b"/>
              <a:pathLst>
                <a:path w="11429" h="19684">
                  <a:moveTo>
                    <a:pt x="10918" y="0"/>
                  </a:moveTo>
                  <a:lnTo>
                    <a:pt x="5286" y="7154"/>
                  </a:lnTo>
                  <a:lnTo>
                    <a:pt x="0" y="19160"/>
                  </a:lnTo>
                </a:path>
              </a:pathLst>
            </a:custGeom>
            <a:ln w="34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9070473" y="11244274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5786" y="0"/>
                  </a:moveTo>
                  <a:lnTo>
                    <a:pt x="2722" y="7164"/>
                  </a:lnTo>
                  <a:lnTo>
                    <a:pt x="1098" y="12295"/>
                  </a:lnTo>
                  <a:lnTo>
                    <a:pt x="371" y="17862"/>
                  </a:lnTo>
                  <a:lnTo>
                    <a:pt x="0" y="26334"/>
                  </a:lnTo>
                </a:path>
              </a:pathLst>
            </a:custGeom>
            <a:ln w="33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9070322" y="11270609"/>
              <a:ext cx="8890" cy="26670"/>
            </a:xfrm>
            <a:custGeom>
              <a:avLst/>
              <a:gdLst/>
              <a:ahLst/>
              <a:cxnLst/>
              <a:rect l="l" t="t" r="r" b="b"/>
              <a:pathLst>
                <a:path w="8890" h="26670">
                  <a:moveTo>
                    <a:pt x="151" y="0"/>
                  </a:moveTo>
                  <a:lnTo>
                    <a:pt x="0" y="8472"/>
                  </a:lnTo>
                  <a:lnTo>
                    <a:pt x="816" y="14042"/>
                  </a:lnTo>
                  <a:lnTo>
                    <a:pt x="3380" y="19182"/>
                  </a:lnTo>
                  <a:lnTo>
                    <a:pt x="8473" y="26362"/>
                  </a:lnTo>
                </a:path>
              </a:pathLst>
            </a:custGeom>
            <a:ln w="33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9078795" y="11296972"/>
              <a:ext cx="27940" cy="17780"/>
            </a:xfrm>
            <a:custGeom>
              <a:avLst/>
              <a:gdLst/>
              <a:ahLst/>
              <a:cxnLst/>
              <a:rect l="l" t="t" r="r" b="b"/>
              <a:pathLst>
                <a:path w="27940" h="17779">
                  <a:moveTo>
                    <a:pt x="0" y="0"/>
                  </a:moveTo>
                  <a:lnTo>
                    <a:pt x="5390" y="7043"/>
                  </a:lnTo>
                  <a:lnTo>
                    <a:pt x="10043" y="11228"/>
                  </a:lnTo>
                  <a:lnTo>
                    <a:pt x="16527" y="14207"/>
                  </a:lnTo>
                  <a:lnTo>
                    <a:pt x="27413" y="17634"/>
                  </a:lnTo>
                </a:path>
              </a:pathLst>
            </a:custGeom>
            <a:ln w="33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9106208" y="11314607"/>
              <a:ext cx="41275" cy="4445"/>
            </a:xfrm>
            <a:custGeom>
              <a:avLst/>
              <a:gdLst/>
              <a:ahLst/>
              <a:cxnLst/>
              <a:rect l="l" t="t" r="r" b="b"/>
              <a:pathLst>
                <a:path w="41275" h="4445">
                  <a:moveTo>
                    <a:pt x="0" y="0"/>
                  </a:moveTo>
                  <a:lnTo>
                    <a:pt x="11093" y="3179"/>
                  </a:lnTo>
                  <a:lnTo>
                    <a:pt x="19026" y="4429"/>
                  </a:lnTo>
                  <a:lnTo>
                    <a:pt x="27611" y="3921"/>
                  </a:lnTo>
                  <a:lnTo>
                    <a:pt x="40660" y="1826"/>
                  </a:lnTo>
                </a:path>
              </a:pathLst>
            </a:custGeom>
            <a:ln w="33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9146868" y="11300293"/>
              <a:ext cx="40005" cy="16510"/>
            </a:xfrm>
            <a:custGeom>
              <a:avLst/>
              <a:gdLst/>
              <a:ahLst/>
              <a:cxnLst/>
              <a:rect l="l" t="t" r="r" b="b"/>
              <a:pathLst>
                <a:path w="40004" h="16509">
                  <a:moveTo>
                    <a:pt x="0" y="16140"/>
                  </a:moveTo>
                  <a:lnTo>
                    <a:pt x="13031" y="13764"/>
                  </a:lnTo>
                  <a:lnTo>
                    <a:pt x="21493" y="11291"/>
                  </a:lnTo>
                  <a:lnTo>
                    <a:pt x="29092" y="7207"/>
                  </a:lnTo>
                  <a:lnTo>
                    <a:pt x="39534" y="0"/>
                  </a:lnTo>
                </a:path>
              </a:pathLst>
            </a:custGeom>
            <a:ln w="32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9186403" y="11271979"/>
              <a:ext cx="25400" cy="28575"/>
            </a:xfrm>
            <a:custGeom>
              <a:avLst/>
              <a:gdLst/>
              <a:ahLst/>
              <a:cxnLst/>
              <a:rect l="l" t="t" r="r" b="b"/>
              <a:pathLst>
                <a:path w="25400" h="28575">
                  <a:moveTo>
                    <a:pt x="0" y="28313"/>
                  </a:moveTo>
                  <a:lnTo>
                    <a:pt x="10219" y="20915"/>
                  </a:lnTo>
                  <a:lnTo>
                    <a:pt x="16254" y="15500"/>
                  </a:lnTo>
                  <a:lnTo>
                    <a:pt x="20469" y="9413"/>
                  </a:lnTo>
                  <a:lnTo>
                    <a:pt x="25231" y="0"/>
                  </a:lnTo>
                </a:path>
              </a:pathLst>
            </a:custGeom>
            <a:ln w="32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9211634" y="11242524"/>
              <a:ext cx="6985" cy="29845"/>
            </a:xfrm>
            <a:custGeom>
              <a:avLst/>
              <a:gdLst/>
              <a:ahLst/>
              <a:cxnLst/>
              <a:rect l="l" t="t" r="r" b="b"/>
              <a:pathLst>
                <a:path w="6984" h="29845">
                  <a:moveTo>
                    <a:pt x="0" y="29454"/>
                  </a:moveTo>
                  <a:lnTo>
                    <a:pt x="4442" y="20023"/>
                  </a:lnTo>
                  <a:lnTo>
                    <a:pt x="6427" y="13811"/>
                  </a:lnTo>
                  <a:lnTo>
                    <a:pt x="6408" y="8057"/>
                  </a:lnTo>
                  <a:lnTo>
                    <a:pt x="4837" y="0"/>
                  </a:lnTo>
                </a:path>
              </a:pathLst>
            </a:custGeom>
            <a:ln w="32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9203685" y="11224997"/>
              <a:ext cx="13335" cy="17780"/>
            </a:xfrm>
            <a:custGeom>
              <a:avLst/>
              <a:gdLst/>
              <a:ahLst/>
              <a:cxnLst/>
              <a:rect l="l" t="t" r="r" b="b"/>
              <a:pathLst>
                <a:path w="13334" h="17779">
                  <a:moveTo>
                    <a:pt x="12786" y="17526"/>
                  </a:moveTo>
                  <a:lnTo>
                    <a:pt x="9860" y="4021"/>
                  </a:lnTo>
                  <a:lnTo>
                    <a:pt x="0" y="0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9181901" y="11222785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90">
                  <a:moveTo>
                    <a:pt x="21783" y="2212"/>
                  </a:moveTo>
                  <a:lnTo>
                    <a:pt x="15896" y="50"/>
                  </a:lnTo>
                  <a:lnTo>
                    <a:pt x="11665" y="0"/>
                  </a:lnTo>
                  <a:lnTo>
                    <a:pt x="7047" y="2662"/>
                  </a:lnTo>
                  <a:lnTo>
                    <a:pt x="0" y="8640"/>
                  </a:lnTo>
                </a:path>
              </a:pathLst>
            </a:custGeom>
            <a:ln w="33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9159990" y="11231426"/>
              <a:ext cx="22225" cy="36830"/>
            </a:xfrm>
            <a:custGeom>
              <a:avLst/>
              <a:gdLst/>
              <a:ahLst/>
              <a:cxnLst/>
              <a:rect l="l" t="t" r="r" b="b"/>
              <a:pathLst>
                <a:path w="22225" h="36829">
                  <a:moveTo>
                    <a:pt x="21911" y="0"/>
                  </a:moveTo>
                  <a:lnTo>
                    <a:pt x="14861" y="6453"/>
                  </a:lnTo>
                  <a:lnTo>
                    <a:pt x="10229" y="12436"/>
                  </a:lnTo>
                  <a:lnTo>
                    <a:pt x="5960" y="21399"/>
                  </a:lnTo>
                  <a:lnTo>
                    <a:pt x="0" y="36790"/>
                  </a:lnTo>
                </a:path>
              </a:pathLst>
            </a:custGeom>
            <a:ln w="33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9143557" y="11268216"/>
              <a:ext cx="16510" cy="66675"/>
            </a:xfrm>
            <a:custGeom>
              <a:avLst/>
              <a:gdLst/>
              <a:ahLst/>
              <a:cxnLst/>
              <a:rect l="l" t="t" r="r" b="b"/>
              <a:pathLst>
                <a:path w="16509" h="66675">
                  <a:moveTo>
                    <a:pt x="16432" y="0"/>
                  </a:moveTo>
                  <a:lnTo>
                    <a:pt x="10557" y="15852"/>
                  </a:lnTo>
                  <a:lnTo>
                    <a:pt x="6887" y="28045"/>
                  </a:lnTo>
                  <a:lnTo>
                    <a:pt x="3881" y="42797"/>
                  </a:lnTo>
                  <a:lnTo>
                    <a:pt x="0" y="66326"/>
                  </a:lnTo>
                </a:path>
              </a:pathLst>
            </a:custGeom>
            <a:ln w="33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9132752" y="11334543"/>
              <a:ext cx="11430" cy="88900"/>
            </a:xfrm>
            <a:custGeom>
              <a:avLst/>
              <a:gdLst/>
              <a:ahLst/>
              <a:cxnLst/>
              <a:rect l="l" t="t" r="r" b="b"/>
              <a:pathLst>
                <a:path w="11429" h="88900">
                  <a:moveTo>
                    <a:pt x="10805" y="0"/>
                  </a:moveTo>
                  <a:lnTo>
                    <a:pt x="7011" y="23876"/>
                  </a:lnTo>
                  <a:lnTo>
                    <a:pt x="4621" y="41061"/>
                  </a:lnTo>
                  <a:lnTo>
                    <a:pt x="2621" y="59856"/>
                  </a:lnTo>
                  <a:lnTo>
                    <a:pt x="0" y="88565"/>
                  </a:lnTo>
                </a:path>
              </a:pathLst>
            </a:custGeom>
            <a:ln w="31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9124328" y="11423108"/>
              <a:ext cx="8890" cy="98425"/>
            </a:xfrm>
            <a:custGeom>
              <a:avLst/>
              <a:gdLst/>
              <a:ahLst/>
              <a:cxnLst/>
              <a:rect l="l" t="t" r="r" b="b"/>
              <a:pathLst>
                <a:path w="8890" h="98425">
                  <a:moveTo>
                    <a:pt x="8423" y="0"/>
                  </a:moveTo>
                  <a:lnTo>
                    <a:pt x="5838" y="28855"/>
                  </a:lnTo>
                  <a:lnTo>
                    <a:pt x="4099" y="48674"/>
                  </a:lnTo>
                  <a:lnTo>
                    <a:pt x="2416" y="68639"/>
                  </a:lnTo>
                  <a:lnTo>
                    <a:pt x="0" y="97929"/>
                  </a:lnTo>
                </a:path>
              </a:pathLst>
            </a:custGeom>
            <a:ln w="30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9114171" y="11521037"/>
              <a:ext cx="10160" cy="90805"/>
            </a:xfrm>
            <a:custGeom>
              <a:avLst/>
              <a:gdLst/>
              <a:ahLst/>
              <a:cxnLst/>
              <a:rect l="l" t="t" r="r" b="b"/>
              <a:pathLst>
                <a:path w="10159" h="90804">
                  <a:moveTo>
                    <a:pt x="10157" y="0"/>
                  </a:moveTo>
                  <a:lnTo>
                    <a:pt x="7714" y="29178"/>
                  </a:lnTo>
                  <a:lnTo>
                    <a:pt x="5841" y="48352"/>
                  </a:lnTo>
                  <a:lnTo>
                    <a:pt x="3587" y="66025"/>
                  </a:lnTo>
                  <a:lnTo>
                    <a:pt x="0" y="90702"/>
                  </a:lnTo>
                </a:path>
              </a:pathLst>
            </a:custGeom>
            <a:ln w="29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9099054" y="11611740"/>
              <a:ext cx="15240" cy="68580"/>
            </a:xfrm>
            <a:custGeom>
              <a:avLst/>
              <a:gdLst/>
              <a:ahLst/>
              <a:cxnLst/>
              <a:rect l="l" t="t" r="r" b="b"/>
              <a:pathLst>
                <a:path w="15240" h="68579">
                  <a:moveTo>
                    <a:pt x="15116" y="0"/>
                  </a:moveTo>
                  <a:lnTo>
                    <a:pt x="11451" y="24322"/>
                  </a:lnTo>
                  <a:lnTo>
                    <a:pt x="8655" y="39520"/>
                  </a:lnTo>
                  <a:lnTo>
                    <a:pt x="5310" y="51976"/>
                  </a:lnTo>
                  <a:lnTo>
                    <a:pt x="0" y="68071"/>
                  </a:lnTo>
                </a:path>
              </a:pathLst>
            </a:custGeom>
            <a:ln w="289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9078490" y="11679811"/>
              <a:ext cx="20955" cy="37465"/>
            </a:xfrm>
            <a:custGeom>
              <a:avLst/>
              <a:gdLst/>
              <a:ahLst/>
              <a:cxnLst/>
              <a:rect l="l" t="t" r="r" b="b"/>
              <a:pathLst>
                <a:path w="20954" h="37465">
                  <a:moveTo>
                    <a:pt x="20563" y="0"/>
                  </a:moveTo>
                  <a:lnTo>
                    <a:pt x="15168" y="15612"/>
                  </a:lnTo>
                  <a:lnTo>
                    <a:pt x="11227" y="24694"/>
                  </a:lnTo>
                  <a:lnTo>
                    <a:pt x="6814" y="30737"/>
                  </a:lnTo>
                  <a:lnTo>
                    <a:pt x="0" y="37231"/>
                  </a:lnTo>
                </a:path>
              </a:pathLst>
            </a:custGeom>
            <a:ln w="299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9053530" y="11717042"/>
              <a:ext cx="25400" cy="8890"/>
            </a:xfrm>
            <a:custGeom>
              <a:avLst/>
              <a:gdLst/>
              <a:ahLst/>
              <a:cxnLst/>
              <a:rect l="l" t="t" r="r" b="b"/>
              <a:pathLst>
                <a:path w="25400" h="8890">
                  <a:moveTo>
                    <a:pt x="24959" y="0"/>
                  </a:moveTo>
                  <a:lnTo>
                    <a:pt x="18076" y="6001"/>
                  </a:lnTo>
                  <a:lnTo>
                    <a:pt x="13182" y="8593"/>
                  </a:lnTo>
                  <a:lnTo>
                    <a:pt x="7936" y="8310"/>
                  </a:lnTo>
                  <a:lnTo>
                    <a:pt x="0" y="5684"/>
                  </a:lnTo>
                </a:path>
              </a:pathLst>
            </a:custGeom>
            <a:ln w="31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9025525" y="11700836"/>
              <a:ext cx="28575" cy="22225"/>
            </a:xfrm>
            <a:custGeom>
              <a:avLst/>
              <a:gdLst/>
              <a:ahLst/>
              <a:cxnLst/>
              <a:rect l="l" t="t" r="r" b="b"/>
              <a:pathLst>
                <a:path w="28575" h="22225">
                  <a:moveTo>
                    <a:pt x="28005" y="21890"/>
                  </a:moveTo>
                  <a:lnTo>
                    <a:pt x="20021" y="18833"/>
                  </a:lnTo>
                  <a:lnTo>
                    <a:pt x="14442" y="15533"/>
                  </a:lnTo>
                  <a:lnTo>
                    <a:pt x="8643" y="9940"/>
                  </a:lnTo>
                  <a:lnTo>
                    <a:pt x="0" y="0"/>
                  </a:lnTo>
                </a:path>
              </a:pathLst>
            </a:custGeom>
            <a:ln w="33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8998095" y="11658544"/>
              <a:ext cx="27940" cy="42545"/>
            </a:xfrm>
            <a:custGeom>
              <a:avLst/>
              <a:gdLst/>
              <a:ahLst/>
              <a:cxnLst/>
              <a:rect l="l" t="t" r="r" b="b"/>
              <a:pathLst>
                <a:path w="27940" h="42545">
                  <a:moveTo>
                    <a:pt x="27430" y="42292"/>
                  </a:moveTo>
                  <a:lnTo>
                    <a:pt x="18795" y="32033"/>
                  </a:lnTo>
                  <a:lnTo>
                    <a:pt x="13059" y="24208"/>
                  </a:lnTo>
                  <a:lnTo>
                    <a:pt x="7651" y="14852"/>
                  </a:lnTo>
                  <a:lnTo>
                    <a:pt x="0" y="0"/>
                  </a:lnTo>
                </a:path>
              </a:pathLst>
            </a:custGeom>
            <a:ln w="33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8977068" y="11604880"/>
              <a:ext cx="21590" cy="53975"/>
            </a:xfrm>
            <a:custGeom>
              <a:avLst/>
              <a:gdLst/>
              <a:ahLst/>
              <a:cxnLst/>
              <a:rect l="l" t="t" r="r" b="b"/>
              <a:pathLst>
                <a:path w="21590" h="53975">
                  <a:moveTo>
                    <a:pt x="21026" y="53664"/>
                  </a:moveTo>
                  <a:lnTo>
                    <a:pt x="13474" y="38633"/>
                  </a:lnTo>
                  <a:lnTo>
                    <a:pt x="8767" y="28033"/>
                  </a:lnTo>
                  <a:lnTo>
                    <a:pt x="4932" y="16832"/>
                  </a:lnTo>
                  <a:lnTo>
                    <a:pt x="0" y="0"/>
                  </a:lnTo>
                </a:path>
              </a:pathLst>
            </a:custGeom>
            <a:ln w="32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8969086" y="11549777"/>
              <a:ext cx="8255" cy="55244"/>
            </a:xfrm>
            <a:custGeom>
              <a:avLst/>
              <a:gdLst/>
              <a:ahLst/>
              <a:cxnLst/>
              <a:rect l="l" t="t" r="r" b="b"/>
              <a:pathLst>
                <a:path w="8254" h="55245">
                  <a:moveTo>
                    <a:pt x="7982" y="55102"/>
                  </a:moveTo>
                  <a:lnTo>
                    <a:pt x="3253" y="38247"/>
                  </a:lnTo>
                  <a:lnTo>
                    <a:pt x="846" y="26888"/>
                  </a:lnTo>
                  <a:lnTo>
                    <a:pt x="10" y="15861"/>
                  </a:lnTo>
                  <a:lnTo>
                    <a:pt x="0" y="0"/>
                  </a:lnTo>
                </a:path>
              </a:pathLst>
            </a:custGeom>
            <a:ln w="31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8969086" y="11501777"/>
              <a:ext cx="11430" cy="48260"/>
            </a:xfrm>
            <a:custGeom>
              <a:avLst/>
              <a:gdLst/>
              <a:ahLst/>
              <a:cxnLst/>
              <a:rect l="l" t="t" r="r" b="b"/>
              <a:pathLst>
                <a:path w="11429" h="48259">
                  <a:moveTo>
                    <a:pt x="0" y="48000"/>
                  </a:moveTo>
                  <a:lnTo>
                    <a:pt x="289" y="32249"/>
                  </a:lnTo>
                  <a:lnTo>
                    <a:pt x="1558" y="21999"/>
                  </a:lnTo>
                  <a:lnTo>
                    <a:pt x="4864" y="12749"/>
                  </a:lnTo>
                  <a:lnTo>
                    <a:pt x="11261" y="0"/>
                  </a:lnTo>
                </a:path>
              </a:pathLst>
            </a:custGeom>
            <a:ln w="31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8980347" y="11466387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59">
                  <a:moveTo>
                    <a:pt x="0" y="35390"/>
                  </a:moveTo>
                  <a:lnTo>
                    <a:pt x="6739" y="22837"/>
                  </a:lnTo>
                  <a:lnTo>
                    <a:pt x="12444" y="14967"/>
                  </a:lnTo>
                  <a:lnTo>
                    <a:pt x="20226" y="8460"/>
                  </a:lnTo>
                  <a:lnTo>
                    <a:pt x="33197" y="0"/>
                  </a:lnTo>
                </a:path>
              </a:pathLst>
            </a:custGeom>
            <a:ln w="31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9013544" y="11445535"/>
              <a:ext cx="50165" cy="20955"/>
            </a:xfrm>
            <a:custGeom>
              <a:avLst/>
              <a:gdLst/>
              <a:ahLst/>
              <a:cxnLst/>
              <a:rect l="l" t="t" r="r" b="b"/>
              <a:pathLst>
                <a:path w="50165" h="20954">
                  <a:moveTo>
                    <a:pt x="0" y="20852"/>
                  </a:moveTo>
                  <a:lnTo>
                    <a:pt x="13232" y="12618"/>
                  </a:lnTo>
                  <a:lnTo>
                    <a:pt x="22841" y="7702"/>
                  </a:lnTo>
                  <a:lnTo>
                    <a:pt x="33507" y="4147"/>
                  </a:lnTo>
                  <a:lnTo>
                    <a:pt x="49909" y="0"/>
                  </a:lnTo>
                </a:path>
              </a:pathLst>
            </a:custGeom>
            <a:ln w="320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4" name="object 74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816024" y="12003926"/>
            <a:ext cx="200603" cy="319938"/>
          </a:xfrm>
          <a:prstGeom prst="rect">
            <a:avLst/>
          </a:prstGeom>
        </p:spPr>
      </p:pic>
      <p:grpSp>
        <p:nvGrpSpPr>
          <p:cNvPr id="745" name="object 745"/>
          <p:cNvGrpSpPr/>
          <p:nvPr/>
        </p:nvGrpSpPr>
        <p:grpSpPr>
          <a:xfrm>
            <a:off x="1408191" y="12082406"/>
            <a:ext cx="389890" cy="45085"/>
            <a:chOff x="1408191" y="12082406"/>
            <a:chExt cx="389890" cy="45085"/>
          </a:xfrm>
        </p:grpSpPr>
        <p:sp>
          <p:nvSpPr>
            <p:cNvPr id="746" name="object 746"/>
            <p:cNvSpPr/>
            <p:nvPr/>
          </p:nvSpPr>
          <p:spPr>
            <a:xfrm>
              <a:off x="1465869" y="12109610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4">
                  <a:moveTo>
                    <a:pt x="-17462" y="172"/>
                  </a:moveTo>
                  <a:lnTo>
                    <a:pt x="1964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1444929" y="12105261"/>
              <a:ext cx="20955" cy="4445"/>
            </a:xfrm>
            <a:custGeom>
              <a:avLst/>
              <a:gdLst/>
              <a:ahLst/>
              <a:cxnLst/>
              <a:rect l="l" t="t" r="r" b="b"/>
              <a:pathLst>
                <a:path w="20955" h="4445">
                  <a:moveTo>
                    <a:pt x="20940" y="4349"/>
                  </a:moveTo>
                  <a:lnTo>
                    <a:pt x="7376" y="1772"/>
                  </a:lnTo>
                  <a:lnTo>
                    <a:pt x="0" y="0"/>
                  </a:lnTo>
                </a:path>
              </a:pathLst>
            </a:custGeom>
            <a:ln w="34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1425226" y="12099841"/>
              <a:ext cx="20320" cy="5715"/>
            </a:xfrm>
            <a:custGeom>
              <a:avLst/>
              <a:gdLst/>
              <a:ahLst/>
              <a:cxnLst/>
              <a:rect l="l" t="t" r="r" b="b"/>
              <a:pathLst>
                <a:path w="20319" h="5715">
                  <a:moveTo>
                    <a:pt x="19703" y="5419"/>
                  </a:moveTo>
                  <a:lnTo>
                    <a:pt x="0" y="231"/>
                  </a:lnTo>
                  <a:lnTo>
                    <a:pt x="400" y="0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1425626" y="12099841"/>
              <a:ext cx="72390" cy="6350"/>
            </a:xfrm>
            <a:custGeom>
              <a:avLst/>
              <a:gdLst/>
              <a:ahLst/>
              <a:cxnLst/>
              <a:rect l="l" t="t" r="r" b="b"/>
              <a:pathLst>
                <a:path w="72390" h="6350">
                  <a:moveTo>
                    <a:pt x="0" y="0"/>
                  </a:moveTo>
                  <a:lnTo>
                    <a:pt x="21980" y="2114"/>
                  </a:lnTo>
                  <a:lnTo>
                    <a:pt x="36825" y="3455"/>
                  </a:lnTo>
                  <a:lnTo>
                    <a:pt x="51299" y="4591"/>
                  </a:lnTo>
                  <a:lnTo>
                    <a:pt x="72168" y="6097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1497794" y="12105938"/>
              <a:ext cx="79375" cy="4445"/>
            </a:xfrm>
            <a:custGeom>
              <a:avLst/>
              <a:gdLst/>
              <a:ahLst/>
              <a:cxnLst/>
              <a:rect l="l" t="t" r="r" b="b"/>
              <a:pathLst>
                <a:path w="79375" h="4445">
                  <a:moveTo>
                    <a:pt x="0" y="0"/>
                  </a:moveTo>
                  <a:lnTo>
                    <a:pt x="20981" y="1472"/>
                  </a:lnTo>
                  <a:lnTo>
                    <a:pt x="36241" y="2379"/>
                  </a:lnTo>
                  <a:lnTo>
                    <a:pt x="53217" y="3097"/>
                  </a:lnTo>
                  <a:lnTo>
                    <a:pt x="79350" y="4000"/>
                  </a:lnTo>
                </a:path>
              </a:pathLst>
            </a:custGeom>
            <a:ln w="32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1577145" y="12109939"/>
              <a:ext cx="86360" cy="1905"/>
            </a:xfrm>
            <a:custGeom>
              <a:avLst/>
              <a:gdLst/>
              <a:ahLst/>
              <a:cxnLst/>
              <a:rect l="l" t="t" r="r" b="b"/>
              <a:pathLst>
                <a:path w="86360" h="1904">
                  <a:moveTo>
                    <a:pt x="0" y="0"/>
                  </a:moveTo>
                  <a:lnTo>
                    <a:pt x="26238" y="860"/>
                  </a:lnTo>
                  <a:lnTo>
                    <a:pt x="43953" y="1281"/>
                  </a:lnTo>
                  <a:lnTo>
                    <a:pt x="61217" y="1383"/>
                  </a:lnTo>
                  <a:lnTo>
                    <a:pt x="86101" y="1287"/>
                  </a:lnTo>
                </a:path>
              </a:pathLst>
            </a:custGeom>
            <a:ln w="307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1663246" y="12109712"/>
              <a:ext cx="70485" cy="1905"/>
            </a:xfrm>
            <a:custGeom>
              <a:avLst/>
              <a:gdLst/>
              <a:ahLst/>
              <a:cxnLst/>
              <a:rect l="l" t="t" r="r" b="b"/>
              <a:pathLst>
                <a:path w="70485" h="1904">
                  <a:moveTo>
                    <a:pt x="0" y="1514"/>
                  </a:moveTo>
                  <a:lnTo>
                    <a:pt x="24633" y="1374"/>
                  </a:lnTo>
                  <a:lnTo>
                    <a:pt x="40139" y="1170"/>
                  </a:lnTo>
                  <a:lnTo>
                    <a:pt x="53087" y="759"/>
                  </a:lnTo>
                  <a:lnTo>
                    <a:pt x="70040" y="0"/>
                  </a:lnTo>
                </a:path>
              </a:pathLst>
            </a:custGeom>
            <a:ln w="29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1733287" y="12106659"/>
              <a:ext cx="38735" cy="3175"/>
            </a:xfrm>
            <a:custGeom>
              <a:avLst/>
              <a:gdLst/>
              <a:ahLst/>
              <a:cxnLst/>
              <a:rect l="l" t="t" r="r" b="b"/>
              <a:pathLst>
                <a:path w="38735" h="3175">
                  <a:moveTo>
                    <a:pt x="0" y="3052"/>
                  </a:moveTo>
                  <a:lnTo>
                    <a:pt x="16461" y="2268"/>
                  </a:lnTo>
                  <a:lnTo>
                    <a:pt x="25963" y="1689"/>
                  </a:lnTo>
                  <a:lnTo>
                    <a:pt x="32120" y="1028"/>
                  </a:lnTo>
                  <a:lnTo>
                    <a:pt x="38545" y="0"/>
                  </a:lnTo>
                </a:path>
              </a:pathLst>
            </a:custGeom>
            <a:ln w="299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1771832" y="12103464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4" h="3809">
                  <a:moveTo>
                    <a:pt x="0" y="3195"/>
                  </a:moveTo>
                  <a:lnTo>
                    <a:pt x="10350" y="1451"/>
                  </a:lnTo>
                  <a:lnTo>
                    <a:pt x="4743" y="0"/>
                  </a:lnTo>
                </a:path>
              </a:pathLst>
            </a:custGeom>
            <a:ln w="31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1754399" y="12101969"/>
              <a:ext cx="22225" cy="1905"/>
            </a:xfrm>
            <a:custGeom>
              <a:avLst/>
              <a:gdLst/>
              <a:ahLst/>
              <a:cxnLst/>
              <a:rect l="l" t="t" r="r" b="b"/>
              <a:pathLst>
                <a:path w="22225" h="1904">
                  <a:moveTo>
                    <a:pt x="22176" y="1494"/>
                  </a:moveTo>
                  <a:lnTo>
                    <a:pt x="16569" y="43"/>
                  </a:lnTo>
                  <a:lnTo>
                    <a:pt x="0" y="0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1719148" y="12101960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35251" y="9"/>
                  </a:moveTo>
                  <a:lnTo>
                    <a:pt x="25380" y="0"/>
                  </a:lnTo>
                  <a:lnTo>
                    <a:pt x="18418" y="93"/>
                  </a:lnTo>
                  <a:lnTo>
                    <a:pt x="11059" y="377"/>
                  </a:lnTo>
                  <a:lnTo>
                    <a:pt x="0" y="939"/>
                  </a:lnTo>
                </a:path>
              </a:pathLst>
            </a:custGeom>
            <a:ln w="34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7" name="object 757"/>
          <p:cNvGrpSpPr/>
          <p:nvPr/>
        </p:nvGrpSpPr>
        <p:grpSpPr>
          <a:xfrm>
            <a:off x="1405092" y="12163882"/>
            <a:ext cx="440055" cy="60960"/>
            <a:chOff x="1405092" y="12163882"/>
            <a:chExt cx="440055" cy="60960"/>
          </a:xfrm>
        </p:grpSpPr>
        <p:sp>
          <p:nvSpPr>
            <p:cNvPr id="758" name="object 758"/>
            <p:cNvSpPr/>
            <p:nvPr/>
          </p:nvSpPr>
          <p:spPr>
            <a:xfrm>
              <a:off x="1427237" y="12206431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494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1424347" y="12205201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889" y="1230"/>
                  </a:moveTo>
                  <a:lnTo>
                    <a:pt x="1857" y="8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1422490" y="122032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1857" y="1915"/>
                  </a:moveTo>
                  <a:lnTo>
                    <a:pt x="0" y="1028"/>
                  </a:lnTo>
                  <a:lnTo>
                    <a:pt x="663" y="0"/>
                  </a:lnTo>
                </a:path>
              </a:pathLst>
            </a:custGeom>
            <a:ln w="347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1423154" y="12201235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4" h="2540">
                  <a:moveTo>
                    <a:pt x="0" y="2051"/>
                  </a:moveTo>
                  <a:lnTo>
                    <a:pt x="663" y="1021"/>
                  </a:lnTo>
                  <a:lnTo>
                    <a:pt x="12946" y="0"/>
                  </a:lnTo>
                </a:path>
              </a:pathLst>
            </a:custGeom>
            <a:ln w="34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1436100" y="12199391"/>
              <a:ext cx="41275" cy="1905"/>
            </a:xfrm>
            <a:custGeom>
              <a:avLst/>
              <a:gdLst/>
              <a:ahLst/>
              <a:cxnLst/>
              <a:rect l="l" t="t" r="r" b="b"/>
              <a:pathLst>
                <a:path w="41275" h="1904">
                  <a:moveTo>
                    <a:pt x="0" y="1843"/>
                  </a:moveTo>
                  <a:lnTo>
                    <a:pt x="7550" y="1239"/>
                  </a:lnTo>
                  <a:lnTo>
                    <a:pt x="14346" y="846"/>
                  </a:lnTo>
                  <a:lnTo>
                    <a:pt x="24238" y="490"/>
                  </a:lnTo>
                  <a:lnTo>
                    <a:pt x="41076" y="0"/>
                  </a:lnTo>
                </a:path>
              </a:pathLst>
            </a:custGeom>
            <a:ln w="34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1477176" y="12194010"/>
              <a:ext cx="161290" cy="5715"/>
            </a:xfrm>
            <a:custGeom>
              <a:avLst/>
              <a:gdLst/>
              <a:ahLst/>
              <a:cxnLst/>
              <a:rect l="l" t="t" r="r" b="b"/>
              <a:pathLst>
                <a:path w="161289" h="5715">
                  <a:moveTo>
                    <a:pt x="0" y="5381"/>
                  </a:moveTo>
                  <a:lnTo>
                    <a:pt x="66256" y="3415"/>
                  </a:lnTo>
                  <a:lnTo>
                    <a:pt x="105098" y="2199"/>
                  </a:lnTo>
                  <a:lnTo>
                    <a:pt x="131605" y="1229"/>
                  </a:lnTo>
                  <a:lnTo>
                    <a:pt x="160858" y="0"/>
                  </a:lnTo>
                </a:path>
              </a:pathLst>
            </a:custGeom>
            <a:ln w="31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1638035" y="12189790"/>
              <a:ext cx="88265" cy="4445"/>
            </a:xfrm>
            <a:custGeom>
              <a:avLst/>
              <a:gdLst/>
              <a:ahLst/>
              <a:cxnLst/>
              <a:rect l="l" t="t" r="r" b="b"/>
              <a:pathLst>
                <a:path w="88264" h="4445">
                  <a:moveTo>
                    <a:pt x="0" y="4219"/>
                  </a:moveTo>
                  <a:lnTo>
                    <a:pt x="28113" y="3008"/>
                  </a:lnTo>
                  <a:lnTo>
                    <a:pt x="46642" y="2165"/>
                  </a:lnTo>
                  <a:lnTo>
                    <a:pt x="63830" y="1294"/>
                  </a:lnTo>
                  <a:lnTo>
                    <a:pt x="87920" y="0"/>
                  </a:lnTo>
                </a:path>
              </a:pathLst>
            </a:custGeom>
            <a:ln w="29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1725955" y="12185894"/>
              <a:ext cx="64769" cy="4445"/>
            </a:xfrm>
            <a:custGeom>
              <a:avLst/>
              <a:gdLst/>
              <a:ahLst/>
              <a:cxnLst/>
              <a:rect l="l" t="t" r="r" b="b"/>
              <a:pathLst>
                <a:path w="64769" h="4445">
                  <a:moveTo>
                    <a:pt x="0" y="3896"/>
                  </a:moveTo>
                  <a:lnTo>
                    <a:pt x="23727" y="2607"/>
                  </a:lnTo>
                  <a:lnTo>
                    <a:pt x="38378" y="1771"/>
                  </a:lnTo>
                  <a:lnTo>
                    <a:pt x="50020" y="1024"/>
                  </a:lnTo>
                  <a:lnTo>
                    <a:pt x="64722" y="0"/>
                  </a:lnTo>
                </a:path>
              </a:pathLst>
            </a:custGeom>
            <a:ln w="292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1790678" y="12183137"/>
              <a:ext cx="31750" cy="3175"/>
            </a:xfrm>
            <a:custGeom>
              <a:avLst/>
              <a:gdLst/>
              <a:ahLst/>
              <a:cxnLst/>
              <a:rect l="l" t="t" r="r" b="b"/>
              <a:pathLst>
                <a:path w="31750" h="3175">
                  <a:moveTo>
                    <a:pt x="0" y="2757"/>
                  </a:moveTo>
                  <a:lnTo>
                    <a:pt x="14177" y="1750"/>
                  </a:lnTo>
                  <a:lnTo>
                    <a:pt x="22149" y="1128"/>
                  </a:lnTo>
                  <a:lnTo>
                    <a:pt x="26834" y="630"/>
                  </a:lnTo>
                  <a:lnTo>
                    <a:pt x="31156" y="0"/>
                  </a:lnTo>
                </a:path>
              </a:pathLst>
            </a:custGeom>
            <a:ln w="300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1821454" y="12181734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4">
                  <a:moveTo>
                    <a:pt x="380" y="1403"/>
                  </a:moveTo>
                  <a:lnTo>
                    <a:pt x="7197" y="358"/>
                  </a:lnTo>
                  <a:lnTo>
                    <a:pt x="0" y="0"/>
                  </a:lnTo>
                </a:path>
              </a:pathLst>
            </a:custGeom>
            <a:ln w="319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1801208" y="12180931"/>
              <a:ext cx="20320" cy="1270"/>
            </a:xfrm>
            <a:custGeom>
              <a:avLst/>
              <a:gdLst/>
              <a:ahLst/>
              <a:cxnLst/>
              <a:rect l="l" t="t" r="r" b="b"/>
              <a:pathLst>
                <a:path w="20319" h="1270">
                  <a:moveTo>
                    <a:pt x="20246" y="803"/>
                  </a:moveTo>
                  <a:lnTo>
                    <a:pt x="13049" y="444"/>
                  </a:lnTo>
                  <a:lnTo>
                    <a:pt x="0" y="0"/>
                  </a:lnTo>
                </a:path>
              </a:pathLst>
            </a:custGeom>
            <a:ln w="340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9" name="object 769"/>
          <p:cNvGrpSpPr/>
          <p:nvPr/>
        </p:nvGrpSpPr>
        <p:grpSpPr>
          <a:xfrm>
            <a:off x="1636208" y="11958908"/>
            <a:ext cx="307340" cy="386715"/>
            <a:chOff x="1636208" y="11958908"/>
            <a:chExt cx="307340" cy="386715"/>
          </a:xfrm>
        </p:grpSpPr>
        <p:sp>
          <p:nvSpPr>
            <p:cNvPr id="770" name="object 770"/>
            <p:cNvSpPr/>
            <p:nvPr/>
          </p:nvSpPr>
          <p:spPr>
            <a:xfrm>
              <a:off x="1719664" y="1198739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063" y="1720"/>
                  </a:moveTo>
                  <a:lnTo>
                    <a:pt x="1031" y="859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1705996" y="11978159"/>
              <a:ext cx="13970" cy="9525"/>
            </a:xfrm>
            <a:custGeom>
              <a:avLst/>
              <a:gdLst/>
              <a:ahLst/>
              <a:cxnLst/>
              <a:rect l="l" t="t" r="r" b="b"/>
              <a:pathLst>
                <a:path w="13969" h="9525">
                  <a:moveTo>
                    <a:pt x="13667" y="9235"/>
                  </a:moveTo>
                  <a:lnTo>
                    <a:pt x="3256" y="2087"/>
                  </a:lnTo>
                  <a:lnTo>
                    <a:pt x="0" y="0"/>
                  </a:lnTo>
                </a:path>
              </a:pathLst>
            </a:custGeom>
            <a:ln w="34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1702740" y="11976071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256" y="2087"/>
                  </a:moveTo>
                  <a:lnTo>
                    <a:pt x="0" y="0"/>
                  </a:lnTo>
                  <a:lnTo>
                    <a:pt x="1339" y="2793"/>
                  </a:lnTo>
                </a:path>
              </a:pathLst>
            </a:custGeom>
            <a:ln w="34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1704080" y="11978865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0" y="0"/>
                  </a:moveTo>
                  <a:lnTo>
                    <a:pt x="1339" y="2793"/>
                  </a:lnTo>
                  <a:lnTo>
                    <a:pt x="12020" y="12579"/>
                  </a:lnTo>
                </a:path>
              </a:pathLst>
            </a:custGeom>
            <a:ln w="34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1716101" y="1199144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0" y="0"/>
                  </a:moveTo>
                  <a:lnTo>
                    <a:pt x="6489" y="5894"/>
                  </a:lnTo>
                  <a:lnTo>
                    <a:pt x="11861" y="10464"/>
                  </a:lnTo>
                  <a:lnTo>
                    <a:pt x="19004" y="16055"/>
                  </a:lnTo>
                  <a:lnTo>
                    <a:pt x="30805" y="25011"/>
                  </a:lnTo>
                </a:path>
              </a:pathLst>
            </a:custGeom>
            <a:ln w="34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1746906" y="12016456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5" h="33020">
                  <a:moveTo>
                    <a:pt x="0" y="0"/>
                  </a:moveTo>
                  <a:lnTo>
                    <a:pt x="12037" y="9074"/>
                  </a:lnTo>
                  <a:lnTo>
                    <a:pt x="20835" y="15492"/>
                  </a:lnTo>
                  <a:lnTo>
                    <a:pt x="30701" y="22309"/>
                  </a:lnTo>
                  <a:lnTo>
                    <a:pt x="45942" y="32578"/>
                  </a:lnTo>
                </a:path>
              </a:pathLst>
            </a:custGeom>
            <a:ln w="33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1792849" y="12049034"/>
              <a:ext cx="52069" cy="34290"/>
            </a:xfrm>
            <a:custGeom>
              <a:avLst/>
              <a:gdLst/>
              <a:ahLst/>
              <a:cxnLst/>
              <a:rect l="l" t="t" r="r" b="b"/>
              <a:pathLst>
                <a:path w="52069" h="34290">
                  <a:moveTo>
                    <a:pt x="0" y="0"/>
                  </a:moveTo>
                  <a:lnTo>
                    <a:pt x="15330" y="10293"/>
                  </a:lnTo>
                  <a:lnTo>
                    <a:pt x="25826" y="17278"/>
                  </a:lnTo>
                  <a:lnTo>
                    <a:pt x="36332" y="24156"/>
                  </a:lnTo>
                  <a:lnTo>
                    <a:pt x="51696" y="34124"/>
                  </a:lnTo>
                </a:path>
              </a:pathLst>
            </a:custGeom>
            <a:ln w="31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1844545" y="1208315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0" y="0"/>
                  </a:moveTo>
                  <a:lnTo>
                    <a:pt x="15265" y="9918"/>
                  </a:lnTo>
                  <a:lnTo>
                    <a:pt x="25079" y="16451"/>
                  </a:lnTo>
                  <a:lnTo>
                    <a:pt x="33697" y="22500"/>
                  </a:lnTo>
                  <a:lnTo>
                    <a:pt x="45371" y="30969"/>
                  </a:lnTo>
                </a:path>
              </a:pathLst>
            </a:custGeom>
            <a:ln w="311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1889917" y="12114128"/>
              <a:ext cx="29209" cy="27305"/>
            </a:xfrm>
            <a:custGeom>
              <a:avLst/>
              <a:gdLst/>
              <a:ahLst/>
              <a:cxnLst/>
              <a:rect l="l" t="t" r="r" b="b"/>
              <a:pathLst>
                <a:path w="29210" h="27304">
                  <a:moveTo>
                    <a:pt x="0" y="0"/>
                  </a:moveTo>
                  <a:lnTo>
                    <a:pt x="11421" y="8403"/>
                  </a:lnTo>
                  <a:lnTo>
                    <a:pt x="18267" y="13992"/>
                  </a:lnTo>
                  <a:lnTo>
                    <a:pt x="23274" y="19276"/>
                  </a:lnTo>
                  <a:lnTo>
                    <a:pt x="29176" y="26765"/>
                  </a:lnTo>
                </a:path>
              </a:pathLst>
            </a:custGeom>
            <a:ln w="31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1919093" y="12140893"/>
              <a:ext cx="8255" cy="24765"/>
            </a:xfrm>
            <a:custGeom>
              <a:avLst/>
              <a:gdLst/>
              <a:ahLst/>
              <a:cxnLst/>
              <a:rect l="l" t="t" r="r" b="b"/>
              <a:pathLst>
                <a:path w="8255" h="24765">
                  <a:moveTo>
                    <a:pt x="0" y="0"/>
                  </a:moveTo>
                  <a:lnTo>
                    <a:pt x="5535" y="7456"/>
                  </a:lnTo>
                  <a:lnTo>
                    <a:pt x="7978" y="12521"/>
                  </a:lnTo>
                  <a:lnTo>
                    <a:pt x="7865" y="17515"/>
                  </a:lnTo>
                  <a:lnTo>
                    <a:pt x="5735" y="24760"/>
                  </a:lnTo>
                </a:path>
              </a:pathLst>
            </a:custGeom>
            <a:ln w="32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1901814" y="12165654"/>
              <a:ext cx="23495" cy="27305"/>
            </a:xfrm>
            <a:custGeom>
              <a:avLst/>
              <a:gdLst/>
              <a:ahLst/>
              <a:cxnLst/>
              <a:rect l="l" t="t" r="r" b="b"/>
              <a:pathLst>
                <a:path w="23494" h="27304">
                  <a:moveTo>
                    <a:pt x="23013" y="0"/>
                  </a:moveTo>
                  <a:lnTo>
                    <a:pt x="20433" y="7275"/>
                  </a:lnTo>
                  <a:lnTo>
                    <a:pt x="17176" y="12488"/>
                  </a:lnTo>
                  <a:lnTo>
                    <a:pt x="11084" y="18145"/>
                  </a:lnTo>
                  <a:lnTo>
                    <a:pt x="0" y="26757"/>
                  </a:lnTo>
                </a:path>
              </a:pathLst>
            </a:custGeom>
            <a:ln w="330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850871" y="12192411"/>
              <a:ext cx="51435" cy="33655"/>
            </a:xfrm>
            <a:custGeom>
              <a:avLst/>
              <a:gdLst/>
              <a:ahLst/>
              <a:cxnLst/>
              <a:rect l="l" t="t" r="r" b="b"/>
              <a:pathLst>
                <a:path w="51435" h="33654">
                  <a:moveTo>
                    <a:pt x="50942" y="0"/>
                  </a:moveTo>
                  <a:lnTo>
                    <a:pt x="39421" y="8710"/>
                  </a:lnTo>
                  <a:lnTo>
                    <a:pt x="30274" y="15061"/>
                  </a:lnTo>
                  <a:lnTo>
                    <a:pt x="18726" y="22155"/>
                  </a:lnTo>
                  <a:lnTo>
                    <a:pt x="0" y="33094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1781214" y="12225506"/>
              <a:ext cx="69850" cy="39370"/>
            </a:xfrm>
            <a:custGeom>
              <a:avLst/>
              <a:gdLst/>
              <a:ahLst/>
              <a:cxnLst/>
              <a:rect l="l" t="t" r="r" b="b"/>
              <a:pathLst>
                <a:path w="69850" h="39370">
                  <a:moveTo>
                    <a:pt x="69657" y="0"/>
                  </a:moveTo>
                  <a:lnTo>
                    <a:pt x="50638" y="11031"/>
                  </a:lnTo>
                  <a:lnTo>
                    <a:pt x="37043" y="18768"/>
                  </a:lnTo>
                  <a:lnTo>
                    <a:pt x="22340" y="26862"/>
                  </a:lnTo>
                  <a:lnTo>
                    <a:pt x="0" y="38968"/>
                  </a:lnTo>
                </a:path>
              </a:pathLst>
            </a:custGeom>
            <a:ln w="32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1708673" y="12264474"/>
              <a:ext cx="73025" cy="38100"/>
            </a:xfrm>
            <a:custGeom>
              <a:avLst/>
              <a:gdLst/>
              <a:ahLst/>
              <a:cxnLst/>
              <a:rect l="l" t="t" r="r" b="b"/>
              <a:pathLst>
                <a:path w="73025" h="38100">
                  <a:moveTo>
                    <a:pt x="72541" y="0"/>
                  </a:moveTo>
                  <a:lnTo>
                    <a:pt x="50155" y="12087"/>
                  </a:lnTo>
                  <a:lnTo>
                    <a:pt x="35137" y="20060"/>
                  </a:lnTo>
                  <a:lnTo>
                    <a:pt x="20685" y="27467"/>
                  </a:lnTo>
                  <a:lnTo>
                    <a:pt x="0" y="37858"/>
                  </a:lnTo>
                </a:path>
              </a:pathLst>
            </a:custGeom>
            <a:ln w="305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1651093" y="12302332"/>
              <a:ext cx="57785" cy="28575"/>
            </a:xfrm>
            <a:custGeom>
              <a:avLst/>
              <a:gdLst/>
              <a:ahLst/>
              <a:cxnLst/>
              <a:rect l="l" t="t" r="r" b="b"/>
              <a:pathLst>
                <a:path w="57785" h="28575">
                  <a:moveTo>
                    <a:pt x="57580" y="0"/>
                  </a:moveTo>
                  <a:lnTo>
                    <a:pt x="37128" y="10238"/>
                  </a:lnTo>
                  <a:lnTo>
                    <a:pt x="24312" y="16576"/>
                  </a:lnTo>
                  <a:lnTo>
                    <a:pt x="13736" y="21649"/>
                  </a:lnTo>
                  <a:lnTo>
                    <a:pt x="0" y="28088"/>
                  </a:lnTo>
                </a:path>
              </a:pathLst>
            </a:custGeom>
            <a:ln w="297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5" name="object 785"/>
          <p:cNvGrpSpPr/>
          <p:nvPr/>
        </p:nvGrpSpPr>
        <p:grpSpPr>
          <a:xfrm>
            <a:off x="1304925" y="11957400"/>
            <a:ext cx="299720" cy="344805"/>
            <a:chOff x="1304925" y="11957400"/>
            <a:chExt cx="299720" cy="344805"/>
          </a:xfrm>
        </p:grpSpPr>
        <p:sp>
          <p:nvSpPr>
            <p:cNvPr id="786" name="object 786"/>
            <p:cNvSpPr/>
            <p:nvPr/>
          </p:nvSpPr>
          <p:spPr>
            <a:xfrm>
              <a:off x="1519084" y="1199754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86"/>
                  </a:moveTo>
                  <a:lnTo>
                    <a:pt x="17691" y="286"/>
                  </a:lnTo>
                </a:path>
              </a:pathLst>
            </a:custGeom>
            <a:ln w="35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1519313" y="11994196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0" y="3350"/>
                  </a:moveTo>
                  <a:lnTo>
                    <a:pt x="229" y="2778"/>
                  </a:lnTo>
                  <a:lnTo>
                    <a:pt x="2693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1522006" y="11986902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5" h="7620">
                  <a:moveTo>
                    <a:pt x="0" y="7294"/>
                  </a:moveTo>
                  <a:lnTo>
                    <a:pt x="2464" y="4516"/>
                  </a:lnTo>
                  <a:lnTo>
                    <a:pt x="8156" y="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1530163" y="11978405"/>
              <a:ext cx="11430" cy="8890"/>
            </a:xfrm>
            <a:custGeom>
              <a:avLst/>
              <a:gdLst/>
              <a:ahLst/>
              <a:cxnLst/>
              <a:rect l="l" t="t" r="r" b="b"/>
              <a:pathLst>
                <a:path w="11430" h="8890">
                  <a:moveTo>
                    <a:pt x="0" y="8496"/>
                  </a:moveTo>
                  <a:lnTo>
                    <a:pt x="5692" y="3978"/>
                  </a:lnTo>
                  <a:lnTo>
                    <a:pt x="11305" y="0"/>
                  </a:lnTo>
                </a:path>
              </a:pathLst>
            </a:custGeom>
            <a:ln w="34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1541468" y="11974426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0" y="3978"/>
                  </a:moveTo>
                  <a:lnTo>
                    <a:pt x="5613" y="0"/>
                  </a:lnTo>
                  <a:lnTo>
                    <a:pt x="5341" y="1660"/>
                  </a:lnTo>
                </a:path>
              </a:pathLst>
            </a:custGeom>
            <a:ln w="34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1539326" y="11976087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59">
                  <a:moveTo>
                    <a:pt x="7483" y="0"/>
                  </a:moveTo>
                  <a:lnTo>
                    <a:pt x="7210" y="1661"/>
                  </a:lnTo>
                  <a:lnTo>
                    <a:pt x="0" y="10044"/>
                  </a:lnTo>
                </a:path>
              </a:pathLst>
            </a:custGeom>
            <a:ln w="34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1516641" y="11986131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5">
                  <a:moveTo>
                    <a:pt x="22684" y="0"/>
                  </a:moveTo>
                  <a:lnTo>
                    <a:pt x="18274" y="5099"/>
                  </a:lnTo>
                  <a:lnTo>
                    <a:pt x="14441" y="9357"/>
                  </a:lnTo>
                  <a:lnTo>
                    <a:pt x="9058" y="15074"/>
                  </a:lnTo>
                  <a:lnTo>
                    <a:pt x="0" y="24553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1478308" y="12010685"/>
              <a:ext cx="38735" cy="38735"/>
            </a:xfrm>
            <a:custGeom>
              <a:avLst/>
              <a:gdLst/>
              <a:ahLst/>
              <a:cxnLst/>
              <a:rect l="l" t="t" r="r" b="b"/>
              <a:pathLst>
                <a:path w="38734" h="38734">
                  <a:moveTo>
                    <a:pt x="38332" y="0"/>
                  </a:moveTo>
                  <a:lnTo>
                    <a:pt x="29029" y="9699"/>
                  </a:lnTo>
                  <a:lnTo>
                    <a:pt x="21935" y="16961"/>
                  </a:lnTo>
                  <a:lnTo>
                    <a:pt x="13456" y="25411"/>
                  </a:lnTo>
                  <a:lnTo>
                    <a:pt x="0" y="38675"/>
                  </a:lnTo>
                </a:path>
              </a:pathLst>
            </a:custGeom>
            <a:ln w="33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1429666" y="12049361"/>
              <a:ext cx="48895" cy="46990"/>
            </a:xfrm>
            <a:custGeom>
              <a:avLst/>
              <a:gdLst/>
              <a:ahLst/>
              <a:cxnLst/>
              <a:rect l="l" t="t" r="r" b="b"/>
              <a:pathLst>
                <a:path w="48894" h="46990">
                  <a:moveTo>
                    <a:pt x="48641" y="0"/>
                  </a:moveTo>
                  <a:lnTo>
                    <a:pt x="35024" y="13392"/>
                  </a:lnTo>
                  <a:lnTo>
                    <a:pt x="25417" y="22741"/>
                  </a:lnTo>
                  <a:lnTo>
                    <a:pt x="15263" y="32443"/>
                  </a:lnTo>
                  <a:lnTo>
                    <a:pt x="0" y="46895"/>
                  </a:lnTo>
                </a:path>
              </a:pathLst>
            </a:custGeom>
            <a:ln w="322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1381732" y="12096256"/>
              <a:ext cx="48260" cy="44450"/>
            </a:xfrm>
            <a:custGeom>
              <a:avLst/>
              <a:gdLst/>
              <a:ahLst/>
              <a:cxnLst/>
              <a:rect l="l" t="t" r="r" b="b"/>
              <a:pathLst>
                <a:path w="48259" h="44450">
                  <a:moveTo>
                    <a:pt x="47934" y="0"/>
                  </a:moveTo>
                  <a:lnTo>
                    <a:pt x="32682" y="14411"/>
                  </a:lnTo>
                  <a:lnTo>
                    <a:pt x="22605" y="23830"/>
                  </a:lnTo>
                  <a:lnTo>
                    <a:pt x="13208" y="32412"/>
                  </a:lnTo>
                  <a:lnTo>
                    <a:pt x="0" y="44311"/>
                  </a:lnTo>
                </a:path>
              </a:pathLst>
            </a:custGeom>
            <a:ln w="31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1345622" y="12140567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4">
                  <a:moveTo>
                    <a:pt x="36109" y="0"/>
                  </a:moveTo>
                  <a:lnTo>
                    <a:pt x="23085" y="11702"/>
                  </a:lnTo>
                  <a:lnTo>
                    <a:pt x="14982" y="18911"/>
                  </a:lnTo>
                  <a:lnTo>
                    <a:pt x="8415" y="24604"/>
                  </a:lnTo>
                  <a:lnTo>
                    <a:pt x="0" y="31758"/>
                  </a:lnTo>
                </a:path>
              </a:pathLst>
            </a:custGeom>
            <a:ln w="30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1326477" y="12172326"/>
              <a:ext cx="19685" cy="15875"/>
            </a:xfrm>
            <a:custGeom>
              <a:avLst/>
              <a:gdLst/>
              <a:ahLst/>
              <a:cxnLst/>
              <a:rect l="l" t="t" r="r" b="b"/>
              <a:pathLst>
                <a:path w="19684" h="15875">
                  <a:moveTo>
                    <a:pt x="19145" y="0"/>
                  </a:moveTo>
                  <a:lnTo>
                    <a:pt x="5187" y="11836"/>
                  </a:lnTo>
                  <a:lnTo>
                    <a:pt x="0" y="15838"/>
                  </a:lnTo>
                </a:path>
              </a:pathLst>
            </a:custGeom>
            <a:ln w="31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1321290" y="12188164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5" h="4445">
                  <a:moveTo>
                    <a:pt x="5187" y="0"/>
                  </a:moveTo>
                  <a:lnTo>
                    <a:pt x="0" y="4002"/>
                  </a:lnTo>
                  <a:lnTo>
                    <a:pt x="3285" y="3274"/>
                  </a:lnTo>
                </a:path>
              </a:pathLst>
            </a:custGeom>
            <a:ln w="32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1324576" y="12190015"/>
              <a:ext cx="15875" cy="1905"/>
            </a:xfrm>
            <a:custGeom>
              <a:avLst/>
              <a:gdLst/>
              <a:ahLst/>
              <a:cxnLst/>
              <a:rect l="l" t="t" r="r" b="b"/>
              <a:pathLst>
                <a:path w="15875" h="1904">
                  <a:moveTo>
                    <a:pt x="0" y="1424"/>
                  </a:moveTo>
                  <a:lnTo>
                    <a:pt x="3285" y="697"/>
                  </a:lnTo>
                  <a:lnTo>
                    <a:pt x="15502" y="0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1340078" y="12189665"/>
              <a:ext cx="32384" cy="3175"/>
            </a:xfrm>
            <a:custGeom>
              <a:avLst/>
              <a:gdLst/>
              <a:ahLst/>
              <a:cxnLst/>
              <a:rect l="l" t="t" r="r" b="b"/>
              <a:pathLst>
                <a:path w="32384" h="3175">
                  <a:moveTo>
                    <a:pt x="0" y="350"/>
                  </a:moveTo>
                  <a:lnTo>
                    <a:pt x="7372" y="0"/>
                  </a:lnTo>
                  <a:lnTo>
                    <a:pt x="13166" y="167"/>
                  </a:lnTo>
                  <a:lnTo>
                    <a:pt x="20385" y="1109"/>
                  </a:lnTo>
                  <a:lnTo>
                    <a:pt x="32033" y="3081"/>
                  </a:lnTo>
                </a:path>
              </a:pathLst>
            </a:custGeom>
            <a:ln w="34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1372112" y="12192746"/>
              <a:ext cx="46990" cy="13335"/>
            </a:xfrm>
            <a:custGeom>
              <a:avLst/>
              <a:gdLst/>
              <a:ahLst/>
              <a:cxnLst/>
              <a:rect l="l" t="t" r="r" b="b"/>
              <a:pathLst>
                <a:path w="46990" h="13334">
                  <a:moveTo>
                    <a:pt x="0" y="0"/>
                  </a:moveTo>
                  <a:lnTo>
                    <a:pt x="11880" y="2131"/>
                  </a:lnTo>
                  <a:lnTo>
                    <a:pt x="20729" y="4185"/>
                  </a:lnTo>
                  <a:lnTo>
                    <a:pt x="30946" y="7371"/>
                  </a:lnTo>
                  <a:lnTo>
                    <a:pt x="46932" y="12899"/>
                  </a:lnTo>
                </a:path>
              </a:pathLst>
            </a:custGeom>
            <a:ln w="334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1419044" y="12205646"/>
              <a:ext cx="55880" cy="22225"/>
            </a:xfrm>
            <a:custGeom>
              <a:avLst/>
              <a:gdLst/>
              <a:ahLst/>
              <a:cxnLst/>
              <a:rect l="l" t="t" r="r" b="b"/>
              <a:pathLst>
                <a:path w="55880" h="22225">
                  <a:moveTo>
                    <a:pt x="0" y="0"/>
                  </a:moveTo>
                  <a:lnTo>
                    <a:pt x="16122" y="5671"/>
                  </a:lnTo>
                  <a:lnTo>
                    <a:pt x="27297" y="9865"/>
                  </a:lnTo>
                  <a:lnTo>
                    <a:pt x="38747" y="14656"/>
                  </a:lnTo>
                  <a:lnTo>
                    <a:pt x="55692" y="22117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1474736" y="12227763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5" h="24765">
                  <a:moveTo>
                    <a:pt x="0" y="0"/>
                  </a:moveTo>
                  <a:lnTo>
                    <a:pt x="16897" y="7500"/>
                  </a:lnTo>
                  <a:lnTo>
                    <a:pt x="28016" y="12569"/>
                  </a:lnTo>
                  <a:lnTo>
                    <a:pt x="38293" y="17522"/>
                  </a:lnTo>
                  <a:lnTo>
                    <a:pt x="52666" y="24671"/>
                  </a:lnTo>
                </a:path>
              </a:pathLst>
            </a:custGeom>
            <a:ln w="31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1527403" y="12252434"/>
              <a:ext cx="40005" cy="20955"/>
            </a:xfrm>
            <a:custGeom>
              <a:avLst/>
              <a:gdLst/>
              <a:ahLst/>
              <a:cxnLst/>
              <a:rect l="l" t="t" r="r" b="b"/>
              <a:pathLst>
                <a:path w="40005" h="20954">
                  <a:moveTo>
                    <a:pt x="0" y="0"/>
                  </a:moveTo>
                  <a:lnTo>
                    <a:pt x="14165" y="7087"/>
                  </a:lnTo>
                  <a:lnTo>
                    <a:pt x="22989" y="11607"/>
                  </a:lnTo>
                  <a:lnTo>
                    <a:pt x="30164" y="15503"/>
                  </a:lnTo>
                  <a:lnTo>
                    <a:pt x="39381" y="20717"/>
                  </a:lnTo>
                </a:path>
              </a:pathLst>
            </a:custGeom>
            <a:ln w="311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1566785" y="12273152"/>
              <a:ext cx="22225" cy="13335"/>
            </a:xfrm>
            <a:custGeom>
              <a:avLst/>
              <a:gdLst/>
              <a:ahLst/>
              <a:cxnLst/>
              <a:rect l="l" t="t" r="r" b="b"/>
              <a:pathLst>
                <a:path w="22225" h="13334">
                  <a:moveTo>
                    <a:pt x="0" y="0"/>
                  </a:moveTo>
                  <a:lnTo>
                    <a:pt x="8941" y="5095"/>
                  </a:lnTo>
                  <a:lnTo>
                    <a:pt x="14189" y="8161"/>
                  </a:lnTo>
                  <a:lnTo>
                    <a:pt x="17782" y="10428"/>
                  </a:lnTo>
                  <a:lnTo>
                    <a:pt x="21761" y="13128"/>
                  </a:lnTo>
                </a:path>
              </a:pathLst>
            </a:custGeom>
            <a:ln w="31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6" name="object 806"/>
          <p:cNvGrpSpPr/>
          <p:nvPr/>
        </p:nvGrpSpPr>
        <p:grpSpPr>
          <a:xfrm>
            <a:off x="2190583" y="12085029"/>
            <a:ext cx="306705" cy="493395"/>
            <a:chOff x="2190583" y="12085029"/>
            <a:chExt cx="306705" cy="493395"/>
          </a:xfrm>
        </p:grpSpPr>
        <p:pic>
          <p:nvPicPr>
            <p:cNvPr id="807" name="object 80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90583" y="12085029"/>
              <a:ext cx="227720" cy="230179"/>
            </a:xfrm>
            <a:prstGeom prst="rect">
              <a:avLst/>
            </a:prstGeom>
          </p:spPr>
        </p:pic>
        <p:sp>
          <p:nvSpPr>
            <p:cNvPr id="808" name="object 808"/>
            <p:cNvSpPr/>
            <p:nvPr/>
          </p:nvSpPr>
          <p:spPr>
            <a:xfrm>
              <a:off x="2307933" y="12299186"/>
              <a:ext cx="30480" cy="227965"/>
            </a:xfrm>
            <a:custGeom>
              <a:avLst/>
              <a:gdLst/>
              <a:ahLst/>
              <a:cxnLst/>
              <a:rect l="l" t="t" r="r" b="b"/>
              <a:pathLst>
                <a:path w="30480" h="227965">
                  <a:moveTo>
                    <a:pt x="30353" y="0"/>
                  </a:moveTo>
                  <a:lnTo>
                    <a:pt x="14662" y="118794"/>
                  </a:lnTo>
                  <a:lnTo>
                    <a:pt x="6270" y="182111"/>
                  </a:lnTo>
                  <a:lnTo>
                    <a:pt x="2331" y="211299"/>
                  </a:lnTo>
                  <a:lnTo>
                    <a:pt x="0" y="227703"/>
                  </a:lnTo>
                </a:path>
              </a:pathLst>
            </a:custGeom>
            <a:ln w="29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9" name="object 80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289874" y="12336697"/>
              <a:ext cx="207243" cy="241404"/>
            </a:xfrm>
            <a:prstGeom prst="rect">
              <a:avLst/>
            </a:prstGeom>
          </p:spPr>
        </p:pic>
      </p:grpSp>
      <p:pic>
        <p:nvPicPr>
          <p:cNvPr id="810" name="object 81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935405" y="12267371"/>
            <a:ext cx="87951" cy="173357"/>
          </a:xfrm>
          <a:prstGeom prst="rect">
            <a:avLst/>
          </a:prstGeom>
        </p:spPr>
      </p:pic>
      <p:grpSp>
        <p:nvGrpSpPr>
          <p:cNvPr id="811" name="object 811"/>
          <p:cNvGrpSpPr/>
          <p:nvPr/>
        </p:nvGrpSpPr>
        <p:grpSpPr>
          <a:xfrm>
            <a:off x="3516059" y="12112376"/>
            <a:ext cx="41910" cy="113030"/>
            <a:chOff x="3516059" y="12112376"/>
            <a:chExt cx="41910" cy="113030"/>
          </a:xfrm>
        </p:grpSpPr>
        <p:sp>
          <p:nvSpPr>
            <p:cNvPr id="812" name="object 812"/>
            <p:cNvSpPr/>
            <p:nvPr/>
          </p:nvSpPr>
          <p:spPr>
            <a:xfrm>
              <a:off x="3533521" y="1213155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533521" y="1212983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857"/>
                  </a:moveTo>
                  <a:lnTo>
                    <a:pt x="17691" y="857"/>
                  </a:lnTo>
                </a:path>
              </a:pathLst>
            </a:custGeom>
            <a:ln w="36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533750" y="121298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0"/>
                  </a:moveTo>
                  <a:lnTo>
                    <a:pt x="1258" y="7628"/>
                  </a:lnTo>
                  <a:lnTo>
                    <a:pt x="2231" y="18929"/>
                  </a:lnTo>
                </a:path>
              </a:pathLst>
            </a:custGeom>
            <a:ln w="34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535982" y="12148768"/>
              <a:ext cx="5715" cy="59690"/>
            </a:xfrm>
            <a:custGeom>
              <a:avLst/>
              <a:gdLst/>
              <a:ahLst/>
              <a:cxnLst/>
              <a:rect l="l" t="t" r="r" b="b"/>
              <a:pathLst>
                <a:path w="5714" h="59690">
                  <a:moveTo>
                    <a:pt x="0" y="0"/>
                  </a:moveTo>
                  <a:lnTo>
                    <a:pt x="2187" y="25659"/>
                  </a:lnTo>
                  <a:lnTo>
                    <a:pt x="3455" y="40406"/>
                  </a:lnTo>
                  <a:lnTo>
                    <a:pt x="4286" y="49812"/>
                  </a:lnTo>
                  <a:lnTo>
                    <a:pt x="5165" y="59452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6" name="object 816"/>
          <p:cNvGrpSpPr/>
          <p:nvPr/>
        </p:nvGrpSpPr>
        <p:grpSpPr>
          <a:xfrm>
            <a:off x="3515647" y="11965003"/>
            <a:ext cx="43180" cy="52705"/>
            <a:chOff x="3515647" y="11965003"/>
            <a:chExt cx="43180" cy="52705"/>
          </a:xfrm>
        </p:grpSpPr>
        <p:sp>
          <p:nvSpPr>
            <p:cNvPr id="817" name="object 817"/>
            <p:cNvSpPr/>
            <p:nvPr/>
          </p:nvSpPr>
          <p:spPr>
            <a:xfrm>
              <a:off x="3536131" y="11987257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79" h="12700">
                  <a:moveTo>
                    <a:pt x="4895" y="12364"/>
                  </a:moveTo>
                  <a:lnTo>
                    <a:pt x="4264" y="10529"/>
                  </a:lnTo>
                  <a:lnTo>
                    <a:pt x="3633" y="8694"/>
                  </a:lnTo>
                </a:path>
                <a:path w="5079" h="12700">
                  <a:moveTo>
                    <a:pt x="3633" y="8694"/>
                  </a:moveTo>
                  <a:lnTo>
                    <a:pt x="2372" y="502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532877" y="11982232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254" y="5025"/>
                  </a:moveTo>
                  <a:lnTo>
                    <a:pt x="882" y="0"/>
                  </a:lnTo>
                  <a:lnTo>
                    <a:pt x="0" y="122"/>
                  </a:lnTo>
                </a:path>
              </a:pathLst>
            </a:custGeom>
            <a:ln w="34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" name="object 81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640546" y="12071514"/>
            <a:ext cx="181381" cy="239254"/>
          </a:xfrm>
          <a:prstGeom prst="rect">
            <a:avLst/>
          </a:prstGeom>
        </p:spPr>
      </p:pic>
      <p:pic>
        <p:nvPicPr>
          <p:cNvPr id="820" name="object 82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342317" y="12097360"/>
            <a:ext cx="403719" cy="194354"/>
          </a:xfrm>
          <a:prstGeom prst="rect">
            <a:avLst/>
          </a:prstGeom>
        </p:spPr>
      </p:pic>
      <p:pic>
        <p:nvPicPr>
          <p:cNvPr id="821" name="object 82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823790" y="11944785"/>
            <a:ext cx="77051" cy="333261"/>
          </a:xfrm>
          <a:prstGeom prst="rect">
            <a:avLst/>
          </a:prstGeom>
        </p:spPr>
      </p:pic>
      <p:grpSp>
        <p:nvGrpSpPr>
          <p:cNvPr id="822" name="object 822"/>
          <p:cNvGrpSpPr/>
          <p:nvPr/>
        </p:nvGrpSpPr>
        <p:grpSpPr>
          <a:xfrm>
            <a:off x="4947330" y="11958095"/>
            <a:ext cx="62865" cy="335915"/>
            <a:chOff x="4947330" y="11958095"/>
            <a:chExt cx="62865" cy="335915"/>
          </a:xfrm>
        </p:grpSpPr>
        <p:sp>
          <p:nvSpPr>
            <p:cNvPr id="823" name="object 823"/>
            <p:cNvSpPr/>
            <p:nvPr/>
          </p:nvSpPr>
          <p:spPr>
            <a:xfrm>
              <a:off x="4964793" y="1202748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5">
                  <a:moveTo>
                    <a:pt x="-17462" y="2580"/>
                  </a:moveTo>
                  <a:lnTo>
                    <a:pt x="17691" y="2580"/>
                  </a:lnTo>
                </a:path>
              </a:pathLst>
            </a:custGeom>
            <a:ln w="40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965022" y="11994713"/>
              <a:ext cx="2540" cy="33020"/>
            </a:xfrm>
            <a:custGeom>
              <a:avLst/>
              <a:gdLst/>
              <a:ahLst/>
              <a:cxnLst/>
              <a:rect l="l" t="t" r="r" b="b"/>
              <a:pathLst>
                <a:path w="2539" h="33020">
                  <a:moveTo>
                    <a:pt x="0" y="32773"/>
                  </a:moveTo>
                  <a:lnTo>
                    <a:pt x="742" y="19038"/>
                  </a:lnTo>
                  <a:lnTo>
                    <a:pt x="1222" y="11046"/>
                  </a:lnTo>
                  <a:lnTo>
                    <a:pt x="1649" y="5724"/>
                  </a:lnTo>
                  <a:lnTo>
                    <a:pt x="2231" y="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967254" y="11980223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4">
                  <a:moveTo>
                    <a:pt x="0" y="14489"/>
                  </a:moveTo>
                  <a:lnTo>
                    <a:pt x="972" y="5223"/>
                  </a:lnTo>
                  <a:lnTo>
                    <a:pt x="2359" y="0"/>
                  </a:lnTo>
                </a:path>
              </a:pathLst>
            </a:custGeom>
            <a:ln w="33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969613" y="11974999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5">
                  <a:moveTo>
                    <a:pt x="0" y="5224"/>
                  </a:moveTo>
                  <a:lnTo>
                    <a:pt x="1386" y="0"/>
                  </a:lnTo>
                  <a:lnTo>
                    <a:pt x="3379" y="5360"/>
                  </a:lnTo>
                </a:path>
              </a:pathLst>
            </a:custGeom>
            <a:ln w="338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972992" y="11980360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0"/>
                  </a:moveTo>
                  <a:lnTo>
                    <a:pt x="1992" y="5360"/>
                  </a:lnTo>
                  <a:lnTo>
                    <a:pt x="4628" y="23046"/>
                  </a:lnTo>
                </a:path>
              </a:pathLst>
            </a:custGeom>
            <a:ln w="34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977620" y="12003406"/>
              <a:ext cx="5080" cy="45085"/>
            </a:xfrm>
            <a:custGeom>
              <a:avLst/>
              <a:gdLst/>
              <a:ahLst/>
              <a:cxnLst/>
              <a:rect l="l" t="t" r="r" b="b"/>
              <a:pathLst>
                <a:path w="5079" h="45084">
                  <a:moveTo>
                    <a:pt x="0" y="0"/>
                  </a:moveTo>
                  <a:lnTo>
                    <a:pt x="1560" y="10647"/>
                  </a:lnTo>
                  <a:lnTo>
                    <a:pt x="2606" y="18860"/>
                  </a:lnTo>
                  <a:lnTo>
                    <a:pt x="3611" y="28836"/>
                  </a:lnTo>
                  <a:lnTo>
                    <a:pt x="5046" y="44773"/>
                  </a:lnTo>
                </a:path>
              </a:pathLst>
            </a:custGeom>
            <a:ln w="34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982667" y="12048179"/>
              <a:ext cx="4445" cy="59055"/>
            </a:xfrm>
            <a:custGeom>
              <a:avLst/>
              <a:gdLst/>
              <a:ahLst/>
              <a:cxnLst/>
              <a:rect l="l" t="t" r="r" b="b"/>
              <a:pathLst>
                <a:path w="4445" h="59054">
                  <a:moveTo>
                    <a:pt x="0" y="0"/>
                  </a:moveTo>
                  <a:lnTo>
                    <a:pt x="1418" y="16156"/>
                  </a:lnTo>
                  <a:lnTo>
                    <a:pt x="2304" y="27673"/>
                  </a:lnTo>
                  <a:lnTo>
                    <a:pt x="3029" y="40070"/>
                  </a:lnTo>
                  <a:lnTo>
                    <a:pt x="3964" y="58866"/>
                  </a:lnTo>
                </a:path>
              </a:pathLst>
            </a:custGeom>
            <a:ln w="327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986632" y="12107046"/>
              <a:ext cx="2540" cy="62865"/>
            </a:xfrm>
            <a:custGeom>
              <a:avLst/>
              <a:gdLst/>
              <a:ahLst/>
              <a:cxnLst/>
              <a:rect l="l" t="t" r="r" b="b"/>
              <a:pathLst>
                <a:path w="2539" h="62865">
                  <a:moveTo>
                    <a:pt x="0" y="0"/>
                  </a:moveTo>
                  <a:lnTo>
                    <a:pt x="907" y="18850"/>
                  </a:lnTo>
                  <a:lnTo>
                    <a:pt x="1434" y="31632"/>
                  </a:lnTo>
                  <a:lnTo>
                    <a:pt x="1783" y="44196"/>
                  </a:lnTo>
                  <a:lnTo>
                    <a:pt x="2158" y="62390"/>
                  </a:lnTo>
                </a:path>
              </a:pathLst>
            </a:custGeom>
            <a:ln w="31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988790" y="12169436"/>
              <a:ext cx="1270" cy="54610"/>
            </a:xfrm>
            <a:custGeom>
              <a:avLst/>
              <a:gdLst/>
              <a:ahLst/>
              <a:cxnLst/>
              <a:rect l="l" t="t" r="r" b="b"/>
              <a:pathLst>
                <a:path w="1270" h="54609">
                  <a:moveTo>
                    <a:pt x="367" y="-15553"/>
                  </a:moveTo>
                  <a:lnTo>
                    <a:pt x="367" y="69647"/>
                  </a:lnTo>
                </a:path>
              </a:pathLst>
            </a:custGeom>
            <a:ln w="31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989524" y="12223531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5">
                  <a:moveTo>
                    <a:pt x="0" y="0"/>
                  </a:moveTo>
                  <a:lnTo>
                    <a:pt x="93" y="13786"/>
                  </a:lnTo>
                  <a:lnTo>
                    <a:pt x="263" y="22225"/>
                  </a:lnTo>
                  <a:lnTo>
                    <a:pt x="634" y="28777"/>
                  </a:lnTo>
                  <a:lnTo>
                    <a:pt x="1332" y="36902"/>
                  </a:lnTo>
                </a:path>
              </a:pathLst>
            </a:custGeom>
            <a:ln w="312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990856" y="12260433"/>
              <a:ext cx="3175" cy="17780"/>
            </a:xfrm>
            <a:custGeom>
              <a:avLst/>
              <a:gdLst/>
              <a:ahLst/>
              <a:cxnLst/>
              <a:rect l="l" t="t" r="r" b="b"/>
              <a:pathLst>
                <a:path w="3175" h="17779">
                  <a:moveTo>
                    <a:pt x="0" y="0"/>
                  </a:moveTo>
                  <a:lnTo>
                    <a:pt x="1203" y="13418"/>
                  </a:lnTo>
                  <a:lnTo>
                    <a:pt x="2859" y="17202"/>
                  </a:lnTo>
                </a:path>
              </a:pathLst>
            </a:custGeom>
            <a:ln w="321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4" name="object 834"/>
          <p:cNvGrpSpPr/>
          <p:nvPr/>
        </p:nvGrpSpPr>
        <p:grpSpPr>
          <a:xfrm>
            <a:off x="5082560" y="11946608"/>
            <a:ext cx="490220" cy="340995"/>
            <a:chOff x="5082560" y="11946608"/>
            <a:chExt cx="490220" cy="340995"/>
          </a:xfrm>
        </p:grpSpPr>
        <p:pic>
          <p:nvPicPr>
            <p:cNvPr id="835" name="object 83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082560" y="12082183"/>
              <a:ext cx="217727" cy="199531"/>
            </a:xfrm>
            <a:prstGeom prst="rect">
              <a:avLst/>
            </a:prstGeom>
          </p:spPr>
        </p:pic>
        <p:pic>
          <p:nvPicPr>
            <p:cNvPr id="836" name="object 83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341929" y="11946608"/>
              <a:ext cx="230607" cy="340887"/>
            </a:xfrm>
            <a:prstGeom prst="rect">
              <a:avLst/>
            </a:prstGeom>
          </p:spPr>
        </p:pic>
      </p:grpSp>
      <p:pic>
        <p:nvPicPr>
          <p:cNvPr id="837" name="object 837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086514" y="12087830"/>
            <a:ext cx="248819" cy="192359"/>
          </a:xfrm>
          <a:prstGeom prst="rect">
            <a:avLst/>
          </a:prstGeom>
        </p:spPr>
      </p:pic>
      <p:pic>
        <p:nvPicPr>
          <p:cNvPr id="838" name="object 83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387827" y="12106586"/>
            <a:ext cx="198979" cy="231060"/>
          </a:xfrm>
          <a:prstGeom prst="rect">
            <a:avLst/>
          </a:prstGeom>
        </p:spPr>
      </p:pic>
      <p:grpSp>
        <p:nvGrpSpPr>
          <p:cNvPr id="839" name="object 839"/>
          <p:cNvGrpSpPr/>
          <p:nvPr/>
        </p:nvGrpSpPr>
        <p:grpSpPr>
          <a:xfrm>
            <a:off x="6948258" y="12082047"/>
            <a:ext cx="242570" cy="219075"/>
            <a:chOff x="6948258" y="12082047"/>
            <a:chExt cx="242570" cy="219075"/>
          </a:xfrm>
        </p:grpSpPr>
        <p:sp>
          <p:nvSpPr>
            <p:cNvPr id="840" name="object 840"/>
            <p:cNvSpPr/>
            <p:nvPr/>
          </p:nvSpPr>
          <p:spPr>
            <a:xfrm>
              <a:off x="6965720" y="1220793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6965720" y="12205440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0" y="2492"/>
                  </a:moveTo>
                  <a:lnTo>
                    <a:pt x="0" y="2147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6966179" y="12201267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0" y="4173"/>
                  </a:moveTo>
                  <a:lnTo>
                    <a:pt x="458" y="2024"/>
                  </a:lnTo>
                  <a:lnTo>
                    <a:pt x="2864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6969043" y="1219836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0" y="2905"/>
                  </a:moveTo>
                  <a:lnTo>
                    <a:pt x="2405" y="879"/>
                  </a:lnTo>
                  <a:lnTo>
                    <a:pt x="9159" y="0"/>
                  </a:lnTo>
                </a:path>
              </a:pathLst>
            </a:custGeom>
            <a:ln w="346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6978203" y="12196191"/>
              <a:ext cx="53340" cy="2540"/>
            </a:xfrm>
            <a:custGeom>
              <a:avLst/>
              <a:gdLst/>
              <a:ahLst/>
              <a:cxnLst/>
              <a:rect l="l" t="t" r="r" b="b"/>
              <a:pathLst>
                <a:path w="53340" h="2540">
                  <a:moveTo>
                    <a:pt x="0" y="2170"/>
                  </a:moveTo>
                  <a:lnTo>
                    <a:pt x="19557" y="1662"/>
                  </a:lnTo>
                  <a:lnTo>
                    <a:pt x="31572" y="1266"/>
                  </a:lnTo>
                  <a:lnTo>
                    <a:pt x="40990" y="780"/>
                  </a:lnTo>
                  <a:lnTo>
                    <a:pt x="52758" y="0"/>
                  </a:lnTo>
                </a:path>
              </a:pathLst>
            </a:custGeom>
            <a:ln w="34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7030961" y="12189531"/>
              <a:ext cx="40640" cy="6985"/>
            </a:xfrm>
            <a:custGeom>
              <a:avLst/>
              <a:gdLst/>
              <a:ahLst/>
              <a:cxnLst/>
              <a:rect l="l" t="t" r="r" b="b"/>
              <a:pathLst>
                <a:path w="40640" h="6984">
                  <a:moveTo>
                    <a:pt x="0" y="6660"/>
                  </a:moveTo>
                  <a:lnTo>
                    <a:pt x="11574" y="5809"/>
                  </a:lnTo>
                  <a:lnTo>
                    <a:pt x="19638" y="4831"/>
                  </a:lnTo>
                  <a:lnTo>
                    <a:pt x="27977" y="3103"/>
                  </a:lnTo>
                  <a:lnTo>
                    <a:pt x="40377" y="0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7071338" y="12175199"/>
              <a:ext cx="38100" cy="14604"/>
            </a:xfrm>
            <a:custGeom>
              <a:avLst/>
              <a:gdLst/>
              <a:ahLst/>
              <a:cxnLst/>
              <a:rect l="l" t="t" r="r" b="b"/>
              <a:pathLst>
                <a:path w="38100" h="14604">
                  <a:moveTo>
                    <a:pt x="0" y="14332"/>
                  </a:moveTo>
                  <a:lnTo>
                    <a:pt x="12364" y="11109"/>
                  </a:lnTo>
                  <a:lnTo>
                    <a:pt x="20454" y="8542"/>
                  </a:lnTo>
                  <a:lnTo>
                    <a:pt x="27840" y="5287"/>
                  </a:lnTo>
                  <a:lnTo>
                    <a:pt x="38095" y="0"/>
                  </a:lnTo>
                </a:path>
              </a:pathLst>
            </a:custGeom>
            <a:ln w="32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7109434" y="12155750"/>
              <a:ext cx="26670" cy="19685"/>
            </a:xfrm>
            <a:custGeom>
              <a:avLst/>
              <a:gdLst/>
              <a:ahLst/>
              <a:cxnLst/>
              <a:rect l="l" t="t" r="r" b="b"/>
              <a:pathLst>
                <a:path w="26670" h="19684">
                  <a:moveTo>
                    <a:pt x="0" y="19448"/>
                  </a:moveTo>
                  <a:lnTo>
                    <a:pt x="10074" y="14081"/>
                  </a:lnTo>
                  <a:lnTo>
                    <a:pt x="16200" y="10266"/>
                  </a:lnTo>
                  <a:lnTo>
                    <a:pt x="20870" y="6180"/>
                  </a:lnTo>
                  <a:lnTo>
                    <a:pt x="26575" y="0"/>
                  </a:lnTo>
                </a:path>
              </a:pathLst>
            </a:custGeom>
            <a:ln w="32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7136009" y="12135188"/>
              <a:ext cx="9525" cy="20955"/>
            </a:xfrm>
            <a:custGeom>
              <a:avLst/>
              <a:gdLst/>
              <a:ahLst/>
              <a:cxnLst/>
              <a:rect l="l" t="t" r="r" b="b"/>
              <a:pathLst>
                <a:path w="9525" h="20954">
                  <a:moveTo>
                    <a:pt x="0" y="20562"/>
                  </a:moveTo>
                  <a:lnTo>
                    <a:pt x="9403" y="10114"/>
                  </a:lnTo>
                  <a:lnTo>
                    <a:pt x="8793" y="0"/>
                  </a:lnTo>
                </a:path>
              </a:pathLst>
            </a:custGeom>
            <a:ln w="32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7134823" y="12116971"/>
              <a:ext cx="10160" cy="18415"/>
            </a:xfrm>
            <a:custGeom>
              <a:avLst/>
              <a:gdLst/>
              <a:ahLst/>
              <a:cxnLst/>
              <a:rect l="l" t="t" r="r" b="b"/>
              <a:pathLst>
                <a:path w="10159" h="18415">
                  <a:moveTo>
                    <a:pt x="9979" y="18216"/>
                  </a:moveTo>
                  <a:lnTo>
                    <a:pt x="9369" y="8101"/>
                  </a:lnTo>
                  <a:lnTo>
                    <a:pt x="0" y="0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7110917" y="12104119"/>
              <a:ext cx="24130" cy="13335"/>
            </a:xfrm>
            <a:custGeom>
              <a:avLst/>
              <a:gdLst/>
              <a:ahLst/>
              <a:cxnLst/>
              <a:rect l="l" t="t" r="r" b="b"/>
              <a:pathLst>
                <a:path w="24129" h="13334">
                  <a:moveTo>
                    <a:pt x="23905" y="12851"/>
                  </a:moveTo>
                  <a:lnTo>
                    <a:pt x="18261" y="8093"/>
                  </a:lnTo>
                  <a:lnTo>
                    <a:pt x="13889" y="5168"/>
                  </a:lnTo>
                  <a:lnTo>
                    <a:pt x="8549" y="2872"/>
                  </a:lnTo>
                  <a:lnTo>
                    <a:pt x="0" y="0"/>
                  </a:lnTo>
                </a:path>
              </a:pathLst>
            </a:custGeom>
            <a:ln w="33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7080005" y="12098834"/>
              <a:ext cx="31115" cy="5715"/>
            </a:xfrm>
            <a:custGeom>
              <a:avLst/>
              <a:gdLst/>
              <a:ahLst/>
              <a:cxnLst/>
              <a:rect l="l" t="t" r="r" b="b"/>
              <a:pathLst>
                <a:path w="31115" h="5715">
                  <a:moveTo>
                    <a:pt x="30912" y="5284"/>
                  </a:moveTo>
                  <a:lnTo>
                    <a:pt x="22252" y="2531"/>
                  </a:lnTo>
                  <a:lnTo>
                    <a:pt x="16145" y="1062"/>
                  </a:lnTo>
                  <a:lnTo>
                    <a:pt x="9694" y="384"/>
                  </a:lnTo>
                  <a:lnTo>
                    <a:pt x="0" y="0"/>
                  </a:lnTo>
                </a:path>
              </a:pathLst>
            </a:custGeom>
            <a:ln w="334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7047692" y="12098592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4" h="4445">
                  <a:moveTo>
                    <a:pt x="32313" y="242"/>
                  </a:moveTo>
                  <a:lnTo>
                    <a:pt x="22597" y="0"/>
                  </a:lnTo>
                  <a:lnTo>
                    <a:pt x="15992" y="316"/>
                  </a:lnTo>
                  <a:lnTo>
                    <a:pt x="9469" y="1549"/>
                  </a:lnTo>
                  <a:lnTo>
                    <a:pt x="0" y="4057"/>
                  </a:lnTo>
                </a:path>
              </a:pathLst>
            </a:custGeom>
            <a:ln w="330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7018288" y="12102650"/>
              <a:ext cx="29845" cy="13970"/>
            </a:xfrm>
            <a:custGeom>
              <a:avLst/>
              <a:gdLst/>
              <a:ahLst/>
              <a:cxnLst/>
              <a:rect l="l" t="t" r="r" b="b"/>
              <a:pathLst>
                <a:path w="29845" h="13970">
                  <a:moveTo>
                    <a:pt x="29403" y="0"/>
                  </a:moveTo>
                  <a:lnTo>
                    <a:pt x="19978" y="2662"/>
                  </a:lnTo>
                  <a:lnTo>
                    <a:pt x="13774" y="4980"/>
                  </a:lnTo>
                  <a:lnTo>
                    <a:pt x="8033" y="8241"/>
                  </a:lnTo>
                  <a:lnTo>
                    <a:pt x="0" y="13733"/>
                  </a:lnTo>
                </a:path>
              </a:pathLst>
            </a:custGeom>
            <a:ln w="329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6995571" y="12116383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59" h="23495">
                  <a:moveTo>
                    <a:pt x="22717" y="0"/>
                  </a:moveTo>
                  <a:lnTo>
                    <a:pt x="14788" y="5636"/>
                  </a:lnTo>
                  <a:lnTo>
                    <a:pt x="9778" y="9912"/>
                  </a:lnTo>
                  <a:lnTo>
                    <a:pt x="5559" y="14987"/>
                  </a:lnTo>
                  <a:lnTo>
                    <a:pt x="0" y="23017"/>
                  </a:lnTo>
                </a:path>
              </a:pathLst>
            </a:custGeom>
            <a:ln w="329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6981638" y="12139401"/>
              <a:ext cx="13970" cy="29845"/>
            </a:xfrm>
            <a:custGeom>
              <a:avLst/>
              <a:gdLst/>
              <a:ahLst/>
              <a:cxnLst/>
              <a:rect l="l" t="t" r="r" b="b"/>
              <a:pathLst>
                <a:path w="13970" h="29845">
                  <a:moveTo>
                    <a:pt x="13932" y="0"/>
                  </a:moveTo>
                  <a:lnTo>
                    <a:pt x="8510" y="8135"/>
                  </a:lnTo>
                  <a:lnTo>
                    <a:pt x="5251" y="13939"/>
                  </a:lnTo>
                  <a:lnTo>
                    <a:pt x="2850" y="20197"/>
                  </a:lnTo>
                  <a:lnTo>
                    <a:pt x="0" y="29691"/>
                  </a:lnTo>
                </a:path>
              </a:pathLst>
            </a:custGeom>
            <a:ln w="32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6976794" y="12169093"/>
              <a:ext cx="5080" cy="33020"/>
            </a:xfrm>
            <a:custGeom>
              <a:avLst/>
              <a:gdLst/>
              <a:ahLst/>
              <a:cxnLst/>
              <a:rect l="l" t="t" r="r" b="b"/>
              <a:pathLst>
                <a:path w="5079" h="33020">
                  <a:moveTo>
                    <a:pt x="4844" y="0"/>
                  </a:moveTo>
                  <a:lnTo>
                    <a:pt x="2135" y="9537"/>
                  </a:lnTo>
                  <a:lnTo>
                    <a:pt x="728" y="16094"/>
                  </a:lnTo>
                  <a:lnTo>
                    <a:pt x="167" y="22712"/>
                  </a:lnTo>
                  <a:lnTo>
                    <a:pt x="0" y="32431"/>
                  </a:lnTo>
                </a:path>
              </a:pathLst>
            </a:custGeom>
            <a:ln w="329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6976794" y="12201524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0" y="0"/>
                  </a:moveTo>
                  <a:lnTo>
                    <a:pt x="3" y="9701"/>
                  </a:lnTo>
                  <a:lnTo>
                    <a:pt x="641" y="16203"/>
                  </a:lnTo>
                  <a:lnTo>
                    <a:pt x="2484" y="22444"/>
                  </a:lnTo>
                  <a:lnTo>
                    <a:pt x="6106" y="31367"/>
                  </a:lnTo>
                </a:path>
              </a:pathLst>
            </a:custGeom>
            <a:ln w="32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6982900" y="12232891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70">
                  <a:moveTo>
                    <a:pt x="0" y="0"/>
                  </a:moveTo>
                  <a:lnTo>
                    <a:pt x="3823" y="8841"/>
                  </a:lnTo>
                  <a:lnTo>
                    <a:pt x="7074" y="14522"/>
                  </a:lnTo>
                  <a:lnTo>
                    <a:pt x="11533" y="19502"/>
                  </a:lnTo>
                  <a:lnTo>
                    <a:pt x="18978" y="26242"/>
                  </a:lnTo>
                </a:path>
              </a:pathLst>
            </a:custGeom>
            <a:ln w="32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7001879" y="12259134"/>
              <a:ext cx="31750" cy="17780"/>
            </a:xfrm>
            <a:custGeom>
              <a:avLst/>
              <a:gdLst/>
              <a:ahLst/>
              <a:cxnLst/>
              <a:rect l="l" t="t" r="r" b="b"/>
              <a:pathLst>
                <a:path w="31750" h="17779">
                  <a:moveTo>
                    <a:pt x="0" y="0"/>
                  </a:moveTo>
                  <a:lnTo>
                    <a:pt x="7638" y="6604"/>
                  </a:lnTo>
                  <a:lnTo>
                    <a:pt x="13453" y="10637"/>
                  </a:lnTo>
                  <a:lnTo>
                    <a:pt x="20386" y="13748"/>
                  </a:lnTo>
                  <a:lnTo>
                    <a:pt x="31381" y="17584"/>
                  </a:lnTo>
                </a:path>
              </a:pathLst>
            </a:custGeom>
            <a:ln w="329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7033260" y="12276718"/>
              <a:ext cx="40640" cy="7620"/>
            </a:xfrm>
            <a:custGeom>
              <a:avLst/>
              <a:gdLst/>
              <a:ahLst/>
              <a:cxnLst/>
              <a:rect l="l" t="t" r="r" b="b"/>
              <a:pathLst>
                <a:path w="40640" h="7620">
                  <a:moveTo>
                    <a:pt x="0" y="0"/>
                  </a:moveTo>
                  <a:lnTo>
                    <a:pt x="11135" y="3676"/>
                  </a:lnTo>
                  <a:lnTo>
                    <a:pt x="19058" y="5666"/>
                  </a:lnTo>
                  <a:lnTo>
                    <a:pt x="27557" y="6656"/>
                  </a:lnTo>
                  <a:lnTo>
                    <a:pt x="40424" y="7335"/>
                  </a:lnTo>
                </a:path>
              </a:pathLst>
            </a:custGeom>
            <a:ln w="328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7073685" y="12281790"/>
              <a:ext cx="41910" cy="3175"/>
            </a:xfrm>
            <a:custGeom>
              <a:avLst/>
              <a:gdLst/>
              <a:ahLst/>
              <a:cxnLst/>
              <a:rect l="l" t="t" r="r" b="b"/>
              <a:pathLst>
                <a:path w="41909" h="3175">
                  <a:moveTo>
                    <a:pt x="0" y="2263"/>
                  </a:moveTo>
                  <a:lnTo>
                    <a:pt x="12884" y="2792"/>
                  </a:lnTo>
                  <a:lnTo>
                    <a:pt x="21504" y="2732"/>
                  </a:lnTo>
                  <a:lnTo>
                    <a:pt x="29756" y="1872"/>
                  </a:lnTo>
                  <a:lnTo>
                    <a:pt x="41531" y="0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7115216" y="12273219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4" h="8890">
                  <a:moveTo>
                    <a:pt x="0" y="8570"/>
                  </a:moveTo>
                  <a:lnTo>
                    <a:pt x="11645" y="6599"/>
                  </a:lnTo>
                  <a:lnTo>
                    <a:pt x="18989" y="5049"/>
                  </a:lnTo>
                  <a:lnTo>
                    <a:pt x="25147" y="3117"/>
                  </a:lnTo>
                  <a:lnTo>
                    <a:pt x="33234" y="0"/>
                  </a:lnTo>
                </a:path>
              </a:pathLst>
            </a:custGeom>
            <a:ln w="32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7148451" y="12262307"/>
              <a:ext cx="19685" cy="11430"/>
            </a:xfrm>
            <a:custGeom>
              <a:avLst/>
              <a:gdLst/>
              <a:ahLst/>
              <a:cxnLst/>
              <a:rect l="l" t="t" r="r" b="b"/>
              <a:pathLst>
                <a:path w="19684" h="11429">
                  <a:moveTo>
                    <a:pt x="0" y="10912"/>
                  </a:moveTo>
                  <a:lnTo>
                    <a:pt x="13454" y="5607"/>
                  </a:lnTo>
                  <a:lnTo>
                    <a:pt x="19318" y="0"/>
                  </a:lnTo>
                </a:path>
              </a:pathLst>
            </a:custGeom>
            <a:ln w="32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7167770" y="12252295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0" y="10011"/>
                  </a:moveTo>
                  <a:lnTo>
                    <a:pt x="5863" y="4404"/>
                  </a:lnTo>
                  <a:lnTo>
                    <a:pt x="4959" y="0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7167129" y="12245494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4">
                  <a:moveTo>
                    <a:pt x="5600" y="6801"/>
                  </a:moveTo>
                  <a:lnTo>
                    <a:pt x="4695" y="2396"/>
                  </a:lnTo>
                  <a:lnTo>
                    <a:pt x="0" y="0"/>
                  </a:lnTo>
                </a:path>
              </a:pathLst>
            </a:custGeom>
            <a:ln w="33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6" name="object 866"/>
          <p:cNvGrpSpPr/>
          <p:nvPr/>
        </p:nvGrpSpPr>
        <p:grpSpPr>
          <a:xfrm>
            <a:off x="7198907" y="12091109"/>
            <a:ext cx="449580" cy="349885"/>
            <a:chOff x="7198907" y="12091109"/>
            <a:chExt cx="449580" cy="349885"/>
          </a:xfrm>
        </p:grpSpPr>
        <p:sp>
          <p:nvSpPr>
            <p:cNvPr id="867" name="object 867"/>
            <p:cNvSpPr/>
            <p:nvPr/>
          </p:nvSpPr>
          <p:spPr>
            <a:xfrm>
              <a:off x="7338737" y="1218900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7338737" y="12167339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40" h="22225">
                  <a:moveTo>
                    <a:pt x="0" y="21663"/>
                  </a:moveTo>
                  <a:lnTo>
                    <a:pt x="1834" y="9235"/>
                  </a:lnTo>
                  <a:lnTo>
                    <a:pt x="2058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7337928" y="12146928"/>
              <a:ext cx="3175" cy="20955"/>
            </a:xfrm>
            <a:custGeom>
              <a:avLst/>
              <a:gdLst/>
              <a:ahLst/>
              <a:cxnLst/>
              <a:rect l="l" t="t" r="r" b="b"/>
              <a:pathLst>
                <a:path w="3175" h="20954">
                  <a:moveTo>
                    <a:pt x="2868" y="20410"/>
                  </a:moveTo>
                  <a:lnTo>
                    <a:pt x="3092" y="11174"/>
                  </a:lnTo>
                  <a:lnTo>
                    <a:pt x="0" y="0"/>
                  </a:lnTo>
                </a:path>
              </a:pathLst>
            </a:custGeom>
            <a:ln w="34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7327769" y="12125781"/>
              <a:ext cx="10160" cy="21590"/>
            </a:xfrm>
            <a:custGeom>
              <a:avLst/>
              <a:gdLst/>
              <a:ahLst/>
              <a:cxnLst/>
              <a:rect l="l" t="t" r="r" b="b"/>
              <a:pathLst>
                <a:path w="10159" h="21590">
                  <a:moveTo>
                    <a:pt x="10159" y="21147"/>
                  </a:moveTo>
                  <a:lnTo>
                    <a:pt x="7067" y="9973"/>
                  </a:lnTo>
                  <a:lnTo>
                    <a:pt x="0" y="0"/>
                  </a:lnTo>
                </a:path>
              </a:pathLst>
            </a:custGeom>
            <a:ln w="33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7309364" y="12111263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5" h="14604">
                  <a:moveTo>
                    <a:pt x="18404" y="14517"/>
                  </a:moveTo>
                  <a:lnTo>
                    <a:pt x="11337" y="4544"/>
                  </a:lnTo>
                  <a:lnTo>
                    <a:pt x="0" y="0"/>
                  </a:lnTo>
                </a:path>
              </a:pathLst>
            </a:custGeom>
            <a:ln w="33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7284253" y="12107838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25111" y="3425"/>
                  </a:moveTo>
                  <a:lnTo>
                    <a:pt x="18342" y="866"/>
                  </a:lnTo>
                  <a:lnTo>
                    <a:pt x="13470" y="0"/>
                  </a:lnTo>
                  <a:lnTo>
                    <a:pt x="8140" y="814"/>
                  </a:lnTo>
                  <a:lnTo>
                    <a:pt x="0" y="3296"/>
                  </a:lnTo>
                </a:path>
              </a:pathLst>
            </a:custGeom>
            <a:ln w="33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7256473" y="12111134"/>
              <a:ext cx="27940" cy="19685"/>
            </a:xfrm>
            <a:custGeom>
              <a:avLst/>
              <a:gdLst/>
              <a:ahLst/>
              <a:cxnLst/>
              <a:rect l="l" t="t" r="r" b="b"/>
              <a:pathLst>
                <a:path w="27940" h="19684">
                  <a:moveTo>
                    <a:pt x="27779" y="0"/>
                  </a:moveTo>
                  <a:lnTo>
                    <a:pt x="19596" y="2781"/>
                  </a:lnTo>
                  <a:lnTo>
                    <a:pt x="13975" y="5694"/>
                  </a:lnTo>
                  <a:lnTo>
                    <a:pt x="8311" y="10525"/>
                  </a:lnTo>
                  <a:lnTo>
                    <a:pt x="0" y="19062"/>
                  </a:lnTo>
                </a:path>
              </a:pathLst>
            </a:custGeom>
            <a:ln w="33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7231931" y="12130197"/>
              <a:ext cx="24765" cy="36195"/>
            </a:xfrm>
            <a:custGeom>
              <a:avLst/>
              <a:gdLst/>
              <a:ahLst/>
              <a:cxnLst/>
              <a:rect l="l" t="t" r="r" b="b"/>
              <a:pathLst>
                <a:path w="24765" h="36195">
                  <a:moveTo>
                    <a:pt x="24541" y="0"/>
                  </a:moveTo>
                  <a:lnTo>
                    <a:pt x="16281" y="8803"/>
                  </a:lnTo>
                  <a:lnTo>
                    <a:pt x="10971" y="15506"/>
                  </a:lnTo>
                  <a:lnTo>
                    <a:pt x="6311" y="23499"/>
                  </a:lnTo>
                  <a:lnTo>
                    <a:pt x="0" y="36176"/>
                  </a:lnTo>
                </a:path>
              </a:pathLst>
            </a:custGeom>
            <a:ln w="331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7217586" y="12166373"/>
              <a:ext cx="14604" cy="43815"/>
            </a:xfrm>
            <a:custGeom>
              <a:avLst/>
              <a:gdLst/>
              <a:ahLst/>
              <a:cxnLst/>
              <a:rect l="l" t="t" r="r" b="b"/>
              <a:pathLst>
                <a:path w="14604" h="43815">
                  <a:moveTo>
                    <a:pt x="14345" y="0"/>
                  </a:moveTo>
                  <a:lnTo>
                    <a:pt x="8193" y="12793"/>
                  </a:lnTo>
                  <a:lnTo>
                    <a:pt x="4648" y="21611"/>
                  </a:lnTo>
                  <a:lnTo>
                    <a:pt x="2365" y="30550"/>
                  </a:lnTo>
                  <a:lnTo>
                    <a:pt x="0" y="43708"/>
                  </a:lnTo>
                </a:path>
              </a:pathLst>
            </a:custGeom>
            <a:ln w="324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7214932" y="12210082"/>
              <a:ext cx="4445" cy="38735"/>
            </a:xfrm>
            <a:custGeom>
              <a:avLst/>
              <a:gdLst/>
              <a:ahLst/>
              <a:cxnLst/>
              <a:rect l="l" t="t" r="r" b="b"/>
              <a:pathLst>
                <a:path w="4445" h="38734">
                  <a:moveTo>
                    <a:pt x="2653" y="0"/>
                  </a:moveTo>
                  <a:lnTo>
                    <a:pt x="537" y="13071"/>
                  </a:lnTo>
                  <a:lnTo>
                    <a:pt x="0" y="21404"/>
                  </a:lnTo>
                  <a:lnTo>
                    <a:pt x="1191" y="28576"/>
                  </a:lnTo>
                  <a:lnTo>
                    <a:pt x="4263" y="38165"/>
                  </a:lnTo>
                </a:path>
              </a:pathLst>
            </a:custGeom>
            <a:ln w="320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7219195" y="12248248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19050" h="22225">
                  <a:moveTo>
                    <a:pt x="0" y="0"/>
                  </a:moveTo>
                  <a:lnTo>
                    <a:pt x="3335" y="9330"/>
                  </a:lnTo>
                  <a:lnTo>
                    <a:pt x="6373" y="14693"/>
                  </a:lnTo>
                  <a:lnTo>
                    <a:pt x="10847" y="18114"/>
                  </a:lnTo>
                  <a:lnTo>
                    <a:pt x="18491" y="21620"/>
                  </a:lnTo>
                </a:path>
              </a:pathLst>
            </a:custGeom>
            <a:ln w="32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7237687" y="12269591"/>
              <a:ext cx="29209" cy="5080"/>
            </a:xfrm>
            <a:custGeom>
              <a:avLst/>
              <a:gdLst/>
              <a:ahLst/>
              <a:cxnLst/>
              <a:rect l="l" t="t" r="r" b="b"/>
              <a:pathLst>
                <a:path w="29209" h="5079">
                  <a:moveTo>
                    <a:pt x="0" y="277"/>
                  </a:moveTo>
                  <a:lnTo>
                    <a:pt x="7808" y="3441"/>
                  </a:lnTo>
                  <a:lnTo>
                    <a:pt x="13433" y="4467"/>
                  </a:lnTo>
                  <a:lnTo>
                    <a:pt x="19593" y="3328"/>
                  </a:lnTo>
                  <a:lnTo>
                    <a:pt x="29007" y="0"/>
                  </a:lnTo>
                </a:path>
              </a:pathLst>
            </a:custGeom>
            <a:ln w="328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7266694" y="12250703"/>
              <a:ext cx="29845" cy="19050"/>
            </a:xfrm>
            <a:custGeom>
              <a:avLst/>
              <a:gdLst/>
              <a:ahLst/>
              <a:cxnLst/>
              <a:rect l="l" t="t" r="r" b="b"/>
              <a:pathLst>
                <a:path w="29845" h="19050">
                  <a:moveTo>
                    <a:pt x="0" y="18887"/>
                  </a:moveTo>
                  <a:lnTo>
                    <a:pt x="9427" y="15267"/>
                  </a:lnTo>
                  <a:lnTo>
                    <a:pt x="15676" y="12093"/>
                  </a:lnTo>
                  <a:lnTo>
                    <a:pt x="21543" y="7594"/>
                  </a:lnTo>
                  <a:lnTo>
                    <a:pt x="29826" y="0"/>
                  </a:lnTo>
                </a:path>
              </a:pathLst>
            </a:custGeom>
            <a:ln w="33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7296520" y="12223912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59" h="27304">
                  <a:moveTo>
                    <a:pt x="0" y="26791"/>
                  </a:moveTo>
                  <a:lnTo>
                    <a:pt x="8169" y="19073"/>
                  </a:lnTo>
                  <a:lnTo>
                    <a:pt x="13252" y="13709"/>
                  </a:lnTo>
                  <a:lnTo>
                    <a:pt x="17372" y="8189"/>
                  </a:lnTo>
                  <a:lnTo>
                    <a:pt x="22652" y="0"/>
                  </a:lnTo>
                </a:path>
              </a:pathLst>
            </a:custGeom>
            <a:ln w="32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7319173" y="12200386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5" h="24129">
                  <a:moveTo>
                    <a:pt x="0" y="23526"/>
                  </a:moveTo>
                  <a:lnTo>
                    <a:pt x="5107" y="15387"/>
                  </a:lnTo>
                  <a:lnTo>
                    <a:pt x="8013" y="10224"/>
                  </a:lnTo>
                  <a:lnTo>
                    <a:pt x="9802" y="5830"/>
                  </a:lnTo>
                  <a:lnTo>
                    <a:pt x="11557" y="0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7330589" y="12189971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141" y="10414"/>
                  </a:moveTo>
                  <a:lnTo>
                    <a:pt x="2939" y="703"/>
                  </a:lnTo>
                  <a:lnTo>
                    <a:pt x="0" y="0"/>
                  </a:lnTo>
                </a:path>
              </a:pathLst>
            </a:custGeom>
            <a:ln w="32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7320733" y="12189269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59" h="10795">
                  <a:moveTo>
                    <a:pt x="9856" y="702"/>
                  </a:moveTo>
                  <a:lnTo>
                    <a:pt x="6917" y="0"/>
                  </a:lnTo>
                  <a:lnTo>
                    <a:pt x="0" y="10428"/>
                  </a:lnTo>
                </a:path>
              </a:pathLst>
            </a:custGeom>
            <a:ln w="33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7305677" y="12199698"/>
              <a:ext cx="15240" cy="31750"/>
            </a:xfrm>
            <a:custGeom>
              <a:avLst/>
              <a:gdLst/>
              <a:ahLst/>
              <a:cxnLst/>
              <a:rect l="l" t="t" r="r" b="b"/>
              <a:pathLst>
                <a:path w="15240" h="31750">
                  <a:moveTo>
                    <a:pt x="15055" y="0"/>
                  </a:moveTo>
                  <a:lnTo>
                    <a:pt x="10929" y="6354"/>
                  </a:lnTo>
                  <a:lnTo>
                    <a:pt x="7985" y="11728"/>
                  </a:lnTo>
                  <a:lnTo>
                    <a:pt x="4813" y="19049"/>
                  </a:lnTo>
                  <a:lnTo>
                    <a:pt x="0" y="31248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7291330" y="12230946"/>
              <a:ext cx="14604" cy="48260"/>
            </a:xfrm>
            <a:custGeom>
              <a:avLst/>
              <a:gdLst/>
              <a:ahLst/>
              <a:cxnLst/>
              <a:rect l="l" t="t" r="r" b="b"/>
              <a:pathLst>
                <a:path w="14604" h="48259">
                  <a:moveTo>
                    <a:pt x="14347" y="0"/>
                  </a:moveTo>
                  <a:lnTo>
                    <a:pt x="9545" y="12463"/>
                  </a:lnTo>
                  <a:lnTo>
                    <a:pt x="6450" y="21641"/>
                  </a:lnTo>
                  <a:lnTo>
                    <a:pt x="3716" y="32051"/>
                  </a:lnTo>
                  <a:lnTo>
                    <a:pt x="0" y="48214"/>
                  </a:lnTo>
                </a:path>
              </a:pathLst>
            </a:custGeom>
            <a:ln w="33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7284623" y="12279161"/>
              <a:ext cx="6985" cy="55244"/>
            </a:xfrm>
            <a:custGeom>
              <a:avLst/>
              <a:gdLst/>
              <a:ahLst/>
              <a:cxnLst/>
              <a:rect l="l" t="t" r="r" b="b"/>
              <a:pathLst>
                <a:path w="6984" h="55245">
                  <a:moveTo>
                    <a:pt x="6706" y="0"/>
                  </a:moveTo>
                  <a:lnTo>
                    <a:pt x="3109" y="16266"/>
                  </a:lnTo>
                  <a:lnTo>
                    <a:pt x="1212" y="27390"/>
                  </a:lnTo>
                  <a:lnTo>
                    <a:pt x="385" y="38504"/>
                  </a:lnTo>
                  <a:lnTo>
                    <a:pt x="0" y="54740"/>
                  </a:lnTo>
                </a:path>
              </a:pathLst>
            </a:custGeom>
            <a:ln w="32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7284440" y="12333901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4" h="48895">
                  <a:moveTo>
                    <a:pt x="183" y="0"/>
                  </a:moveTo>
                  <a:lnTo>
                    <a:pt x="0" y="16136"/>
                  </a:lnTo>
                  <a:lnTo>
                    <a:pt x="584" y="26553"/>
                  </a:lnTo>
                  <a:lnTo>
                    <a:pt x="2517" y="35785"/>
                  </a:lnTo>
                  <a:lnTo>
                    <a:pt x="6378" y="48367"/>
                  </a:lnTo>
                </a:path>
              </a:pathLst>
            </a:custGeom>
            <a:ln w="315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7290819" y="12382269"/>
              <a:ext cx="20320" cy="32384"/>
            </a:xfrm>
            <a:custGeom>
              <a:avLst/>
              <a:gdLst/>
              <a:ahLst/>
              <a:cxnLst/>
              <a:rect l="l" t="t" r="r" b="b"/>
              <a:pathLst>
                <a:path w="20320" h="32384">
                  <a:moveTo>
                    <a:pt x="0" y="0"/>
                  </a:moveTo>
                  <a:lnTo>
                    <a:pt x="4077" y="12326"/>
                  </a:lnTo>
                  <a:lnTo>
                    <a:pt x="7519" y="19772"/>
                  </a:lnTo>
                  <a:lnTo>
                    <a:pt x="12201" y="25340"/>
                  </a:lnTo>
                  <a:lnTo>
                    <a:pt x="19998" y="32033"/>
                  </a:lnTo>
                </a:path>
              </a:pathLst>
            </a:custGeom>
            <a:ln w="31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7310817" y="12414303"/>
              <a:ext cx="31115" cy="10795"/>
            </a:xfrm>
            <a:custGeom>
              <a:avLst/>
              <a:gdLst/>
              <a:ahLst/>
              <a:cxnLst/>
              <a:rect l="l" t="t" r="r" b="b"/>
              <a:pathLst>
                <a:path w="31115" h="10795">
                  <a:moveTo>
                    <a:pt x="0" y="0"/>
                  </a:moveTo>
                  <a:lnTo>
                    <a:pt x="7968" y="6344"/>
                  </a:lnTo>
                  <a:lnTo>
                    <a:pt x="13853" y="9470"/>
                  </a:lnTo>
                  <a:lnTo>
                    <a:pt x="20560" y="10287"/>
                  </a:lnTo>
                  <a:lnTo>
                    <a:pt x="30996" y="9707"/>
                  </a:lnTo>
                </a:path>
              </a:pathLst>
            </a:custGeom>
            <a:ln w="32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7341814" y="12409412"/>
              <a:ext cx="36195" cy="14604"/>
            </a:xfrm>
            <a:custGeom>
              <a:avLst/>
              <a:gdLst/>
              <a:ahLst/>
              <a:cxnLst/>
              <a:rect l="l" t="t" r="r" b="b"/>
              <a:pathLst>
                <a:path w="36195" h="14604">
                  <a:moveTo>
                    <a:pt x="0" y="14597"/>
                  </a:moveTo>
                  <a:lnTo>
                    <a:pt x="10515" y="13636"/>
                  </a:lnTo>
                  <a:lnTo>
                    <a:pt x="17776" y="11795"/>
                  </a:lnTo>
                  <a:lnTo>
                    <a:pt x="25164" y="7706"/>
                  </a:lnTo>
                  <a:lnTo>
                    <a:pt x="36059" y="0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7377873" y="12372491"/>
              <a:ext cx="34925" cy="37465"/>
            </a:xfrm>
            <a:custGeom>
              <a:avLst/>
              <a:gdLst/>
              <a:ahLst/>
              <a:cxnLst/>
              <a:rect l="l" t="t" r="r" b="b"/>
              <a:pathLst>
                <a:path w="34925" h="37465">
                  <a:moveTo>
                    <a:pt x="0" y="36921"/>
                  </a:moveTo>
                  <a:lnTo>
                    <a:pt x="10876" y="28865"/>
                  </a:lnTo>
                  <a:lnTo>
                    <a:pt x="18128" y="22334"/>
                  </a:lnTo>
                  <a:lnTo>
                    <a:pt x="25022" y="13866"/>
                  </a:lnTo>
                  <a:lnTo>
                    <a:pt x="34821" y="0"/>
                  </a:lnTo>
                </a:path>
              </a:pathLst>
            </a:custGeom>
            <a:ln w="32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7412695" y="12319094"/>
              <a:ext cx="30480" cy="53975"/>
            </a:xfrm>
            <a:custGeom>
              <a:avLst/>
              <a:gdLst/>
              <a:ahLst/>
              <a:cxnLst/>
              <a:rect l="l" t="t" r="r" b="b"/>
              <a:pathLst>
                <a:path w="30479" h="53975">
                  <a:moveTo>
                    <a:pt x="0" y="53397"/>
                  </a:moveTo>
                  <a:lnTo>
                    <a:pt x="9727" y="39273"/>
                  </a:lnTo>
                  <a:lnTo>
                    <a:pt x="16122" y="29003"/>
                  </a:lnTo>
                  <a:lnTo>
                    <a:pt x="22022" y="17580"/>
                  </a:lnTo>
                  <a:lnTo>
                    <a:pt x="30264" y="0"/>
                  </a:lnTo>
                </a:path>
              </a:pathLst>
            </a:custGeom>
            <a:ln w="322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7442959" y="12259304"/>
              <a:ext cx="24130" cy="60325"/>
            </a:xfrm>
            <a:custGeom>
              <a:avLst/>
              <a:gdLst/>
              <a:ahLst/>
              <a:cxnLst/>
              <a:rect l="l" t="t" r="r" b="b"/>
              <a:pathLst>
                <a:path w="24129" h="60325">
                  <a:moveTo>
                    <a:pt x="0" y="59790"/>
                  </a:moveTo>
                  <a:lnTo>
                    <a:pt x="8140" y="42109"/>
                  </a:lnTo>
                  <a:lnTo>
                    <a:pt x="13331" y="29987"/>
                  </a:lnTo>
                  <a:lnTo>
                    <a:pt x="17803" y="17819"/>
                  </a:lnTo>
                  <a:lnTo>
                    <a:pt x="23786" y="0"/>
                  </a:lnTo>
                </a:path>
              </a:pathLst>
            </a:custGeom>
            <a:ln w="314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7466745" y="12204865"/>
              <a:ext cx="15875" cy="54610"/>
            </a:xfrm>
            <a:custGeom>
              <a:avLst/>
              <a:gdLst/>
              <a:ahLst/>
              <a:cxnLst/>
              <a:rect l="l" t="t" r="r" b="b"/>
              <a:pathLst>
                <a:path w="15875" h="54609">
                  <a:moveTo>
                    <a:pt x="0" y="54438"/>
                  </a:moveTo>
                  <a:lnTo>
                    <a:pt x="5857" y="36703"/>
                  </a:lnTo>
                  <a:lnTo>
                    <a:pt x="9457" y="25120"/>
                  </a:lnTo>
                  <a:lnTo>
                    <a:pt x="12284" y="14587"/>
                  </a:lnTo>
                  <a:lnTo>
                    <a:pt x="15820" y="0"/>
                  </a:lnTo>
                </a:path>
              </a:pathLst>
            </a:custGeom>
            <a:ln w="30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7482566" y="12164957"/>
              <a:ext cx="7620" cy="40005"/>
            </a:xfrm>
            <a:custGeom>
              <a:avLst/>
              <a:gdLst/>
              <a:ahLst/>
              <a:cxnLst/>
              <a:rect l="l" t="t" r="r" b="b"/>
              <a:pathLst>
                <a:path w="7620" h="40004">
                  <a:moveTo>
                    <a:pt x="0" y="39907"/>
                  </a:moveTo>
                  <a:lnTo>
                    <a:pt x="3406" y="25546"/>
                  </a:lnTo>
                  <a:lnTo>
                    <a:pt x="5326" y="16602"/>
                  </a:lnTo>
                  <a:lnTo>
                    <a:pt x="6463" y="9334"/>
                  </a:lnTo>
                  <a:lnTo>
                    <a:pt x="7524" y="0"/>
                  </a:lnTo>
                </a:path>
              </a:pathLst>
            </a:custGeom>
            <a:ln w="31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7490091" y="12143401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90">
                  <a:moveTo>
                    <a:pt x="0" y="21556"/>
                  </a:moveTo>
                  <a:lnTo>
                    <a:pt x="1676" y="6069"/>
                  </a:lnTo>
                  <a:lnTo>
                    <a:pt x="202" y="0"/>
                  </a:lnTo>
                </a:path>
              </a:pathLst>
            </a:custGeom>
            <a:ln w="31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7485949" y="12137332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4343" y="6069"/>
                  </a:moveTo>
                  <a:lnTo>
                    <a:pt x="2870" y="0"/>
                  </a:lnTo>
                  <a:lnTo>
                    <a:pt x="0" y="2569"/>
                  </a:lnTo>
                </a:path>
              </a:pathLst>
            </a:custGeom>
            <a:ln w="33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7479857" y="12139902"/>
              <a:ext cx="6350" cy="13335"/>
            </a:xfrm>
            <a:custGeom>
              <a:avLst/>
              <a:gdLst/>
              <a:ahLst/>
              <a:cxnLst/>
              <a:rect l="l" t="t" r="r" b="b"/>
              <a:pathLst>
                <a:path w="6350" h="13334">
                  <a:moveTo>
                    <a:pt x="6091" y="0"/>
                  </a:moveTo>
                  <a:lnTo>
                    <a:pt x="3220" y="2570"/>
                  </a:lnTo>
                  <a:lnTo>
                    <a:pt x="0" y="12775"/>
                  </a:lnTo>
                </a:path>
              </a:pathLst>
            </a:custGeom>
            <a:ln w="34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7474093" y="12152678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5763" y="0"/>
                  </a:moveTo>
                  <a:lnTo>
                    <a:pt x="3862" y="6155"/>
                  </a:lnTo>
                  <a:lnTo>
                    <a:pt x="2627" y="10971"/>
                  </a:lnTo>
                  <a:lnTo>
                    <a:pt x="1520" y="16936"/>
                  </a:lnTo>
                  <a:lnTo>
                    <a:pt x="0" y="26537"/>
                  </a:lnTo>
                </a:path>
              </a:pathLst>
            </a:custGeom>
            <a:ln w="34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7472009" y="12179215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40" h="36195">
                  <a:moveTo>
                    <a:pt x="2084" y="0"/>
                  </a:moveTo>
                  <a:lnTo>
                    <a:pt x="631" y="9745"/>
                  </a:lnTo>
                  <a:lnTo>
                    <a:pt x="0" y="16717"/>
                  </a:lnTo>
                  <a:lnTo>
                    <a:pt x="56" y="24266"/>
                  </a:lnTo>
                  <a:lnTo>
                    <a:pt x="669" y="35745"/>
                  </a:lnTo>
                </a:path>
              </a:pathLst>
            </a:custGeom>
            <a:ln w="33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7472678" y="12214961"/>
              <a:ext cx="8255" cy="37465"/>
            </a:xfrm>
            <a:custGeom>
              <a:avLst/>
              <a:gdLst/>
              <a:ahLst/>
              <a:cxnLst/>
              <a:rect l="l" t="t" r="r" b="b"/>
              <a:pathLst>
                <a:path w="8254" h="37465">
                  <a:moveTo>
                    <a:pt x="0" y="0"/>
                  </a:moveTo>
                  <a:lnTo>
                    <a:pt x="757" y="11499"/>
                  </a:lnTo>
                  <a:lnTo>
                    <a:pt x="1825" y="19198"/>
                  </a:lnTo>
                  <a:lnTo>
                    <a:pt x="3938" y="26575"/>
                  </a:lnTo>
                  <a:lnTo>
                    <a:pt x="7830" y="37110"/>
                  </a:lnTo>
                </a:path>
              </a:pathLst>
            </a:custGeom>
            <a:ln w="329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7480509" y="12252072"/>
              <a:ext cx="18415" cy="29845"/>
            </a:xfrm>
            <a:custGeom>
              <a:avLst/>
              <a:gdLst/>
              <a:ahLst/>
              <a:cxnLst/>
              <a:rect l="l" t="t" r="r" b="b"/>
              <a:pathLst>
                <a:path w="18415" h="29845">
                  <a:moveTo>
                    <a:pt x="0" y="0"/>
                  </a:moveTo>
                  <a:lnTo>
                    <a:pt x="4054" y="10417"/>
                  </a:lnTo>
                  <a:lnTo>
                    <a:pt x="7302" y="16975"/>
                  </a:lnTo>
                  <a:lnTo>
                    <a:pt x="11450" y="22450"/>
                  </a:lnTo>
                  <a:lnTo>
                    <a:pt x="18205" y="29618"/>
                  </a:lnTo>
                </a:path>
              </a:pathLst>
            </a:custGeom>
            <a:ln w="32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7498714" y="12281690"/>
              <a:ext cx="25400" cy="15875"/>
            </a:xfrm>
            <a:custGeom>
              <a:avLst/>
              <a:gdLst/>
              <a:ahLst/>
              <a:cxnLst/>
              <a:rect l="l" t="t" r="r" b="b"/>
              <a:pathLst>
                <a:path w="25400" h="15875">
                  <a:moveTo>
                    <a:pt x="0" y="0"/>
                  </a:moveTo>
                  <a:lnTo>
                    <a:pt x="6862" y="6948"/>
                  </a:lnTo>
                  <a:lnTo>
                    <a:pt x="11766" y="10882"/>
                  </a:lnTo>
                  <a:lnTo>
                    <a:pt x="17065" y="13257"/>
                  </a:lnTo>
                  <a:lnTo>
                    <a:pt x="25113" y="15530"/>
                  </a:lnTo>
                </a:path>
              </a:pathLst>
            </a:custGeom>
            <a:ln w="32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7523828" y="12294754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4" h="5079">
                  <a:moveTo>
                    <a:pt x="0" y="2466"/>
                  </a:moveTo>
                  <a:lnTo>
                    <a:pt x="8081" y="4458"/>
                  </a:lnTo>
                  <a:lnTo>
                    <a:pt x="13608" y="4866"/>
                  </a:lnTo>
                  <a:lnTo>
                    <a:pt x="19132" y="3456"/>
                  </a:lnTo>
                  <a:lnTo>
                    <a:pt x="27202" y="0"/>
                  </a:lnTo>
                </a:path>
              </a:pathLst>
            </a:custGeom>
            <a:ln w="329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7551031" y="12273624"/>
              <a:ext cx="25400" cy="21590"/>
            </a:xfrm>
            <a:custGeom>
              <a:avLst/>
              <a:gdLst/>
              <a:ahLst/>
              <a:cxnLst/>
              <a:rect l="l" t="t" r="r" b="b"/>
              <a:pathLst>
                <a:path w="25400" h="21590">
                  <a:moveTo>
                    <a:pt x="0" y="21130"/>
                  </a:moveTo>
                  <a:lnTo>
                    <a:pt x="8041" y="17381"/>
                  </a:lnTo>
                  <a:lnTo>
                    <a:pt x="13358" y="13931"/>
                  </a:lnTo>
                  <a:lnTo>
                    <a:pt x="18324" y="8797"/>
                  </a:lnTo>
                  <a:lnTo>
                    <a:pt x="25313" y="0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7576345" y="12238021"/>
              <a:ext cx="20320" cy="36195"/>
            </a:xfrm>
            <a:custGeom>
              <a:avLst/>
              <a:gdLst/>
              <a:ahLst/>
              <a:cxnLst/>
              <a:rect l="l" t="t" r="r" b="b"/>
              <a:pathLst>
                <a:path w="20320" h="36195">
                  <a:moveTo>
                    <a:pt x="0" y="35602"/>
                  </a:moveTo>
                  <a:lnTo>
                    <a:pt x="6909" y="26579"/>
                  </a:lnTo>
                  <a:lnTo>
                    <a:pt x="11318" y="19862"/>
                  </a:lnTo>
                  <a:lnTo>
                    <a:pt x="15120" y="12115"/>
                  </a:lnTo>
                  <a:lnTo>
                    <a:pt x="20210" y="0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7596555" y="12197541"/>
              <a:ext cx="13335" cy="40640"/>
            </a:xfrm>
            <a:custGeom>
              <a:avLst/>
              <a:gdLst/>
              <a:ahLst/>
              <a:cxnLst/>
              <a:rect l="l" t="t" r="r" b="b"/>
              <a:pathLst>
                <a:path w="13334" h="40640">
                  <a:moveTo>
                    <a:pt x="0" y="40480"/>
                  </a:moveTo>
                  <a:lnTo>
                    <a:pt x="4978" y="28289"/>
                  </a:lnTo>
                  <a:lnTo>
                    <a:pt x="7998" y="20008"/>
                  </a:lnTo>
                  <a:lnTo>
                    <a:pt x="10284" y="11843"/>
                  </a:lnTo>
                  <a:lnTo>
                    <a:pt x="13061" y="0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7609617" y="12163077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5" h="34925">
                  <a:moveTo>
                    <a:pt x="0" y="34463"/>
                  </a:moveTo>
                  <a:lnTo>
                    <a:pt x="2660" y="22713"/>
                  </a:lnTo>
                  <a:lnTo>
                    <a:pt x="4130" y="15207"/>
                  </a:lnTo>
                  <a:lnTo>
                    <a:pt x="4934" y="8712"/>
                  </a:lnTo>
                  <a:lnTo>
                    <a:pt x="5598" y="0"/>
                  </a:lnTo>
                </a:path>
              </a:pathLst>
            </a:custGeom>
            <a:ln w="322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7614998" y="12141305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70" h="22225">
                  <a:moveTo>
                    <a:pt x="217" y="21771"/>
                  </a:moveTo>
                  <a:lnTo>
                    <a:pt x="1241" y="7238"/>
                  </a:lnTo>
                  <a:lnTo>
                    <a:pt x="0" y="0"/>
                  </a:lnTo>
                </a:path>
              </a:pathLst>
            </a:custGeom>
            <a:ln w="32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7611304" y="12134067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20">
                  <a:moveTo>
                    <a:pt x="3694" y="7238"/>
                  </a:moveTo>
                  <a:lnTo>
                    <a:pt x="2452" y="0"/>
                  </a:lnTo>
                  <a:lnTo>
                    <a:pt x="0" y="2081"/>
                  </a:lnTo>
                </a:path>
              </a:pathLst>
            </a:custGeom>
            <a:ln w="331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7606253" y="12136148"/>
              <a:ext cx="5080" cy="13335"/>
            </a:xfrm>
            <a:custGeom>
              <a:avLst/>
              <a:gdLst/>
              <a:ahLst/>
              <a:cxnLst/>
              <a:rect l="l" t="t" r="r" b="b"/>
              <a:pathLst>
                <a:path w="5079" h="13334">
                  <a:moveTo>
                    <a:pt x="5050" y="0"/>
                  </a:moveTo>
                  <a:lnTo>
                    <a:pt x="2598" y="2082"/>
                  </a:lnTo>
                  <a:lnTo>
                    <a:pt x="0" y="13125"/>
                  </a:lnTo>
                </a:path>
              </a:pathLst>
            </a:custGeom>
            <a:ln w="340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7602001" y="12149274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4252" y="0"/>
                  </a:moveTo>
                  <a:lnTo>
                    <a:pt x="2724" y="6656"/>
                  </a:lnTo>
                  <a:lnTo>
                    <a:pt x="1772" y="11839"/>
                  </a:lnTo>
                  <a:lnTo>
                    <a:pt x="997" y="18217"/>
                  </a:lnTo>
                  <a:lnTo>
                    <a:pt x="0" y="28457"/>
                  </a:lnTo>
                </a:path>
              </a:pathLst>
            </a:custGeom>
            <a:ln w="345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7600645" y="12177732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5">
                  <a:moveTo>
                    <a:pt x="1355" y="0"/>
                  </a:moveTo>
                  <a:lnTo>
                    <a:pt x="409" y="10375"/>
                  </a:lnTo>
                  <a:lnTo>
                    <a:pt x="0" y="17703"/>
                  </a:lnTo>
                  <a:lnTo>
                    <a:pt x="40" y="25464"/>
                  </a:lnTo>
                  <a:lnTo>
                    <a:pt x="445" y="37140"/>
                  </a:lnTo>
                </a:path>
              </a:pathLst>
            </a:custGeom>
            <a:ln w="33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7601091" y="12214872"/>
              <a:ext cx="4445" cy="37465"/>
            </a:xfrm>
            <a:custGeom>
              <a:avLst/>
              <a:gdLst/>
              <a:ahLst/>
              <a:cxnLst/>
              <a:rect l="l" t="t" r="r" b="b"/>
              <a:pathLst>
                <a:path w="4445" h="37465">
                  <a:moveTo>
                    <a:pt x="0" y="0"/>
                  </a:moveTo>
                  <a:lnTo>
                    <a:pt x="488" y="11671"/>
                  </a:lnTo>
                  <a:lnTo>
                    <a:pt x="1110" y="19402"/>
                  </a:lnTo>
                  <a:lnTo>
                    <a:pt x="2282" y="26651"/>
                  </a:lnTo>
                  <a:lnTo>
                    <a:pt x="4416" y="36872"/>
                  </a:lnTo>
                </a:path>
              </a:pathLst>
            </a:custGeom>
            <a:ln w="328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7605508" y="12251745"/>
              <a:ext cx="10795" cy="28575"/>
            </a:xfrm>
            <a:custGeom>
              <a:avLst/>
              <a:gdLst/>
              <a:ahLst/>
              <a:cxnLst/>
              <a:rect l="l" t="t" r="r" b="b"/>
              <a:pathLst>
                <a:path w="10795" h="28575">
                  <a:moveTo>
                    <a:pt x="0" y="0"/>
                  </a:moveTo>
                  <a:lnTo>
                    <a:pt x="2227" y="10091"/>
                  </a:lnTo>
                  <a:lnTo>
                    <a:pt x="4048" y="16430"/>
                  </a:lnTo>
                  <a:lnTo>
                    <a:pt x="6434" y="21692"/>
                  </a:lnTo>
                  <a:lnTo>
                    <a:pt x="10355" y="28555"/>
                  </a:lnTo>
                </a:path>
              </a:pathLst>
            </a:custGeom>
            <a:ln w="32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7615864" y="12280301"/>
              <a:ext cx="16510" cy="15875"/>
            </a:xfrm>
            <a:custGeom>
              <a:avLst/>
              <a:gdLst/>
              <a:ahLst/>
              <a:cxnLst/>
              <a:rect l="l" t="t" r="r" b="b"/>
              <a:pathLst>
                <a:path w="16509" h="15875">
                  <a:moveTo>
                    <a:pt x="0" y="0"/>
                  </a:moveTo>
                  <a:lnTo>
                    <a:pt x="6682" y="11408"/>
                  </a:lnTo>
                  <a:lnTo>
                    <a:pt x="16189" y="15485"/>
                  </a:lnTo>
                </a:path>
              </a:pathLst>
            </a:custGeom>
            <a:ln w="32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7" name="object 917"/>
          <p:cNvGrpSpPr/>
          <p:nvPr/>
        </p:nvGrpSpPr>
        <p:grpSpPr>
          <a:xfrm>
            <a:off x="7697292" y="12142550"/>
            <a:ext cx="47625" cy="136525"/>
            <a:chOff x="7697292" y="12142550"/>
            <a:chExt cx="47625" cy="136525"/>
          </a:xfrm>
        </p:grpSpPr>
        <p:sp>
          <p:nvSpPr>
            <p:cNvPr id="918" name="object 918"/>
            <p:cNvSpPr/>
            <p:nvPr/>
          </p:nvSpPr>
          <p:spPr>
            <a:xfrm>
              <a:off x="7714755" y="12162915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90">
                  <a:moveTo>
                    <a:pt x="0" y="8585"/>
                  </a:moveTo>
                  <a:lnTo>
                    <a:pt x="573" y="7208"/>
                  </a:lnTo>
                  <a:lnTo>
                    <a:pt x="1147" y="5832"/>
                  </a:lnTo>
                </a:path>
                <a:path w="3809" h="8890">
                  <a:moveTo>
                    <a:pt x="1147" y="5832"/>
                  </a:moveTo>
                  <a:lnTo>
                    <a:pt x="2293" y="3080"/>
                  </a:lnTo>
                  <a:lnTo>
                    <a:pt x="372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7718476" y="1215983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81"/>
                  </a:moveTo>
                  <a:lnTo>
                    <a:pt x="1426" y="0"/>
                  </a:lnTo>
                  <a:lnTo>
                    <a:pt x="3030" y="1808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7721506" y="12161642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1603" y="1807"/>
                  </a:lnTo>
                  <a:lnTo>
                    <a:pt x="3044" y="10797"/>
                  </a:lnTo>
                </a:path>
              </a:pathLst>
            </a:custGeom>
            <a:ln w="34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7724550" y="12172440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40" h="24765">
                  <a:moveTo>
                    <a:pt x="0" y="0"/>
                  </a:moveTo>
                  <a:lnTo>
                    <a:pt x="1440" y="8989"/>
                  </a:lnTo>
                  <a:lnTo>
                    <a:pt x="2235" y="24457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7726785" y="12196897"/>
              <a:ext cx="635" cy="33655"/>
            </a:xfrm>
            <a:custGeom>
              <a:avLst/>
              <a:gdLst/>
              <a:ahLst/>
              <a:cxnLst/>
              <a:rect l="l" t="t" r="r" b="b"/>
              <a:pathLst>
                <a:path w="634" h="33654">
                  <a:moveTo>
                    <a:pt x="317" y="-16916"/>
                  </a:moveTo>
                  <a:lnTo>
                    <a:pt x="317" y="50242"/>
                  </a:lnTo>
                </a:path>
              </a:pathLst>
            </a:custGeom>
            <a:ln w="34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7725440" y="12230224"/>
              <a:ext cx="1905" cy="32384"/>
            </a:xfrm>
            <a:custGeom>
              <a:avLst/>
              <a:gdLst/>
              <a:ahLst/>
              <a:cxnLst/>
              <a:rect l="l" t="t" r="r" b="b"/>
              <a:pathLst>
                <a:path w="1904" h="32384">
                  <a:moveTo>
                    <a:pt x="1651" y="0"/>
                  </a:moveTo>
                  <a:lnTo>
                    <a:pt x="1350" y="10544"/>
                  </a:lnTo>
                  <a:lnTo>
                    <a:pt x="1077" y="17383"/>
                  </a:lnTo>
                  <a:lnTo>
                    <a:pt x="679" y="23511"/>
                  </a:lnTo>
                  <a:lnTo>
                    <a:pt x="0" y="31919"/>
                  </a:lnTo>
                </a:path>
              </a:pathLst>
            </a:custGeom>
            <a:ln w="33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4" name="object 924"/>
          <p:cNvGrpSpPr/>
          <p:nvPr/>
        </p:nvGrpSpPr>
        <p:grpSpPr>
          <a:xfrm>
            <a:off x="7722060" y="12044146"/>
            <a:ext cx="37465" cy="46355"/>
            <a:chOff x="7722060" y="12044146"/>
            <a:chExt cx="37465" cy="46355"/>
          </a:xfrm>
        </p:grpSpPr>
        <p:sp>
          <p:nvSpPr>
            <p:cNvPr id="925" name="object 925"/>
            <p:cNvSpPr/>
            <p:nvPr/>
          </p:nvSpPr>
          <p:spPr>
            <a:xfrm>
              <a:off x="7739522" y="1207278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573"/>
                  </a:moveTo>
                  <a:lnTo>
                    <a:pt x="17462" y="573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7739522" y="12061539"/>
              <a:ext cx="2540" cy="11430"/>
            </a:xfrm>
            <a:custGeom>
              <a:avLst/>
              <a:gdLst/>
              <a:ahLst/>
              <a:cxnLst/>
              <a:rect l="l" t="t" r="r" b="b"/>
              <a:pathLst>
                <a:path w="2540" h="11429">
                  <a:moveTo>
                    <a:pt x="0" y="11240"/>
                  </a:moveTo>
                  <a:lnTo>
                    <a:pt x="917" y="3341"/>
                  </a:lnTo>
                  <a:lnTo>
                    <a:pt x="2061" y="0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7" name="object 927"/>
          <p:cNvGrpSpPr/>
          <p:nvPr/>
        </p:nvGrpSpPr>
        <p:grpSpPr>
          <a:xfrm>
            <a:off x="7830887" y="11986903"/>
            <a:ext cx="507365" cy="350520"/>
            <a:chOff x="7830887" y="11986903"/>
            <a:chExt cx="507365" cy="350520"/>
          </a:xfrm>
        </p:grpSpPr>
        <p:pic>
          <p:nvPicPr>
            <p:cNvPr id="928" name="object 92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830887" y="12094321"/>
              <a:ext cx="407190" cy="236401"/>
            </a:xfrm>
            <a:prstGeom prst="rect">
              <a:avLst/>
            </a:prstGeom>
          </p:spPr>
        </p:pic>
        <p:pic>
          <p:nvPicPr>
            <p:cNvPr id="929" name="object 92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268601" y="11986903"/>
              <a:ext cx="69080" cy="350341"/>
            </a:xfrm>
            <a:prstGeom prst="rect">
              <a:avLst/>
            </a:prstGeom>
          </p:spPr>
        </p:pic>
      </p:grpSp>
      <p:pic>
        <p:nvPicPr>
          <p:cNvPr id="930" name="object 93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8395186" y="12098911"/>
            <a:ext cx="239712" cy="231331"/>
          </a:xfrm>
          <a:prstGeom prst="rect">
            <a:avLst/>
          </a:prstGeom>
        </p:spPr>
      </p:pic>
      <p:grpSp>
        <p:nvGrpSpPr>
          <p:cNvPr id="931" name="object 931"/>
          <p:cNvGrpSpPr/>
          <p:nvPr/>
        </p:nvGrpSpPr>
        <p:grpSpPr>
          <a:xfrm>
            <a:off x="8724970" y="12104171"/>
            <a:ext cx="346075" cy="243204"/>
            <a:chOff x="8724970" y="12104171"/>
            <a:chExt cx="346075" cy="243204"/>
          </a:xfrm>
        </p:grpSpPr>
        <p:pic>
          <p:nvPicPr>
            <p:cNvPr id="932" name="object 93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724970" y="12104171"/>
              <a:ext cx="192642" cy="240935"/>
            </a:xfrm>
            <a:prstGeom prst="rect">
              <a:avLst/>
            </a:prstGeom>
          </p:spPr>
        </p:pic>
        <p:pic>
          <p:nvPicPr>
            <p:cNvPr id="933" name="object 93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950270" y="12146695"/>
              <a:ext cx="120152" cy="200309"/>
            </a:xfrm>
            <a:prstGeom prst="rect">
              <a:avLst/>
            </a:prstGeom>
          </p:spPr>
        </p:pic>
      </p:grpSp>
      <p:pic>
        <p:nvPicPr>
          <p:cNvPr id="934" name="object 93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9120016" y="12149585"/>
            <a:ext cx="248538" cy="252529"/>
          </a:xfrm>
          <a:prstGeom prst="rect">
            <a:avLst/>
          </a:prstGeom>
        </p:spPr>
      </p:pic>
      <p:pic>
        <p:nvPicPr>
          <p:cNvPr id="935" name="object 93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903501" y="12949345"/>
            <a:ext cx="173344" cy="186304"/>
          </a:xfrm>
          <a:prstGeom prst="rect">
            <a:avLst/>
          </a:prstGeom>
        </p:spPr>
      </p:pic>
      <p:pic>
        <p:nvPicPr>
          <p:cNvPr id="936" name="object 936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121855" y="12899959"/>
            <a:ext cx="213178" cy="256131"/>
          </a:xfrm>
          <a:prstGeom prst="rect">
            <a:avLst/>
          </a:prstGeom>
        </p:spPr>
      </p:pic>
      <p:pic>
        <p:nvPicPr>
          <p:cNvPr id="937" name="object 93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917176" y="12816572"/>
            <a:ext cx="260987" cy="367304"/>
          </a:xfrm>
          <a:prstGeom prst="rect">
            <a:avLst/>
          </a:prstGeom>
        </p:spPr>
      </p:pic>
      <p:grpSp>
        <p:nvGrpSpPr>
          <p:cNvPr id="938" name="object 938"/>
          <p:cNvGrpSpPr/>
          <p:nvPr/>
        </p:nvGrpSpPr>
        <p:grpSpPr>
          <a:xfrm>
            <a:off x="2258918" y="12952631"/>
            <a:ext cx="50800" cy="196215"/>
            <a:chOff x="2258918" y="12952631"/>
            <a:chExt cx="50800" cy="196215"/>
          </a:xfrm>
        </p:grpSpPr>
        <p:sp>
          <p:nvSpPr>
            <p:cNvPr id="939" name="object 939"/>
            <p:cNvSpPr/>
            <p:nvPr/>
          </p:nvSpPr>
          <p:spPr>
            <a:xfrm>
              <a:off x="2280418" y="1297009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92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2278701" y="12970323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717" y="0"/>
                  </a:moveTo>
                  <a:lnTo>
                    <a:pt x="1258" y="229"/>
                  </a:lnTo>
                  <a:lnTo>
                    <a:pt x="0" y="315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2276816" y="12973474"/>
              <a:ext cx="1905" cy="11430"/>
            </a:xfrm>
            <a:custGeom>
              <a:avLst/>
              <a:gdLst/>
              <a:ahLst/>
              <a:cxnLst/>
              <a:rect l="l" t="t" r="r" b="b"/>
              <a:pathLst>
                <a:path w="1905" h="11429">
                  <a:moveTo>
                    <a:pt x="1884" y="0"/>
                  </a:moveTo>
                  <a:lnTo>
                    <a:pt x="626" y="2923"/>
                  </a:lnTo>
                  <a:lnTo>
                    <a:pt x="0" y="10906"/>
                  </a:lnTo>
                </a:path>
              </a:pathLst>
            </a:custGeom>
            <a:ln w="34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2276190" y="12984381"/>
              <a:ext cx="1270" cy="22225"/>
            </a:xfrm>
            <a:custGeom>
              <a:avLst/>
              <a:gdLst/>
              <a:ahLst/>
              <a:cxnLst/>
              <a:rect l="l" t="t" r="r" b="b"/>
              <a:pathLst>
                <a:path w="1269" h="22225">
                  <a:moveTo>
                    <a:pt x="626" y="0"/>
                  </a:moveTo>
                  <a:lnTo>
                    <a:pt x="0" y="7982"/>
                  </a:lnTo>
                  <a:lnTo>
                    <a:pt x="830" y="21814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2277020" y="13006195"/>
              <a:ext cx="3175" cy="31750"/>
            </a:xfrm>
            <a:custGeom>
              <a:avLst/>
              <a:gdLst/>
              <a:ahLst/>
              <a:cxnLst/>
              <a:rect l="l" t="t" r="r" b="b"/>
              <a:pathLst>
                <a:path w="3175" h="31750">
                  <a:moveTo>
                    <a:pt x="0" y="0"/>
                  </a:moveTo>
                  <a:lnTo>
                    <a:pt x="514" y="8275"/>
                  </a:lnTo>
                  <a:lnTo>
                    <a:pt x="999" y="14335"/>
                  </a:lnTo>
                  <a:lnTo>
                    <a:pt x="1737" y="21152"/>
                  </a:lnTo>
                  <a:lnTo>
                    <a:pt x="3010" y="31697"/>
                  </a:lnTo>
                </a:path>
              </a:pathLst>
            </a:custGeom>
            <a:ln w="339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2280031" y="13037892"/>
              <a:ext cx="13335" cy="94615"/>
            </a:xfrm>
            <a:custGeom>
              <a:avLst/>
              <a:gdLst/>
              <a:ahLst/>
              <a:cxnLst/>
              <a:rect l="l" t="t" r="r" b="b"/>
              <a:pathLst>
                <a:path w="13335" h="94615">
                  <a:moveTo>
                    <a:pt x="0" y="0"/>
                  </a:moveTo>
                  <a:lnTo>
                    <a:pt x="6939" y="49598"/>
                  </a:lnTo>
                  <a:lnTo>
                    <a:pt x="10626" y="75946"/>
                  </a:lnTo>
                  <a:lnTo>
                    <a:pt x="12298" y="87878"/>
                  </a:lnTo>
                  <a:lnTo>
                    <a:pt x="13190" y="94226"/>
                  </a:lnTo>
                </a:path>
              </a:pathLst>
            </a:custGeom>
            <a:ln w="32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5" name="object 945"/>
          <p:cNvGrpSpPr/>
          <p:nvPr/>
        </p:nvGrpSpPr>
        <p:grpSpPr>
          <a:xfrm>
            <a:off x="2312179" y="12868860"/>
            <a:ext cx="45720" cy="40005"/>
            <a:chOff x="2312179" y="12868860"/>
            <a:chExt cx="45720" cy="40005"/>
          </a:xfrm>
        </p:grpSpPr>
        <p:sp>
          <p:nvSpPr>
            <p:cNvPr id="946" name="object 946"/>
            <p:cNvSpPr/>
            <p:nvPr/>
          </p:nvSpPr>
          <p:spPr>
            <a:xfrm>
              <a:off x="2338335" y="12886552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4">
                  <a:moveTo>
                    <a:pt x="-17462" y="114"/>
                  </a:moveTo>
                  <a:lnTo>
                    <a:pt x="19297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333758" y="12886322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80" h="1270">
                  <a:moveTo>
                    <a:pt x="4576" y="229"/>
                  </a:moveTo>
                  <a:lnTo>
                    <a:pt x="2741" y="0"/>
                  </a:lnTo>
                  <a:lnTo>
                    <a:pt x="0" y="109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329531" y="12887413"/>
              <a:ext cx="4445" cy="3810"/>
            </a:xfrm>
            <a:custGeom>
              <a:avLst/>
              <a:gdLst/>
              <a:ahLst/>
              <a:cxnLst/>
              <a:rect l="l" t="t" r="r" b="b"/>
              <a:pathLst>
                <a:path w="4444" h="3809">
                  <a:moveTo>
                    <a:pt x="4227" y="0"/>
                  </a:moveTo>
                  <a:lnTo>
                    <a:pt x="1485" y="1089"/>
                  </a:lnTo>
                  <a:lnTo>
                    <a:pt x="0" y="3605"/>
                  </a:lnTo>
                </a:path>
              </a:pathLst>
            </a:custGeom>
            <a:ln w="34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9" name="object 949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383275" y="12985947"/>
            <a:ext cx="149231" cy="175828"/>
          </a:xfrm>
          <a:prstGeom prst="rect">
            <a:avLst/>
          </a:prstGeom>
        </p:spPr>
      </p:pic>
      <p:pic>
        <p:nvPicPr>
          <p:cNvPr id="950" name="object 950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659746" y="12975520"/>
            <a:ext cx="213953" cy="222876"/>
          </a:xfrm>
          <a:prstGeom prst="rect">
            <a:avLst/>
          </a:prstGeom>
        </p:spPr>
      </p:pic>
      <p:pic>
        <p:nvPicPr>
          <p:cNvPr id="951" name="object 951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2948011" y="12973916"/>
            <a:ext cx="163593" cy="201258"/>
          </a:xfrm>
          <a:prstGeom prst="rect">
            <a:avLst/>
          </a:prstGeom>
        </p:spPr>
      </p:pic>
      <p:pic>
        <p:nvPicPr>
          <p:cNvPr id="952" name="object 952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3175165" y="12846649"/>
            <a:ext cx="357805" cy="336018"/>
          </a:xfrm>
          <a:prstGeom prst="rect">
            <a:avLst/>
          </a:prstGeom>
        </p:spPr>
      </p:pic>
      <p:pic>
        <p:nvPicPr>
          <p:cNvPr id="953" name="object 953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3609389" y="12838900"/>
            <a:ext cx="386373" cy="291547"/>
          </a:xfrm>
          <a:prstGeom prst="rect">
            <a:avLst/>
          </a:prstGeom>
        </p:spPr>
      </p:pic>
      <p:pic>
        <p:nvPicPr>
          <p:cNvPr id="954" name="object 95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4044659" y="12898647"/>
            <a:ext cx="202666" cy="247025"/>
          </a:xfrm>
          <a:prstGeom prst="rect">
            <a:avLst/>
          </a:prstGeom>
        </p:spPr>
      </p:pic>
      <p:grpSp>
        <p:nvGrpSpPr>
          <p:cNvPr id="955" name="object 955"/>
          <p:cNvGrpSpPr/>
          <p:nvPr/>
        </p:nvGrpSpPr>
        <p:grpSpPr>
          <a:xfrm>
            <a:off x="4302620" y="12931338"/>
            <a:ext cx="441325" cy="197485"/>
            <a:chOff x="4302620" y="12931338"/>
            <a:chExt cx="441325" cy="197485"/>
          </a:xfrm>
        </p:grpSpPr>
        <p:pic>
          <p:nvPicPr>
            <p:cNvPr id="956" name="object 95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302620" y="12937428"/>
              <a:ext cx="179905" cy="190844"/>
            </a:xfrm>
            <a:prstGeom prst="rect">
              <a:avLst/>
            </a:prstGeom>
          </p:spPr>
        </p:pic>
        <p:pic>
          <p:nvPicPr>
            <p:cNvPr id="957" name="object 95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513049" y="12931338"/>
              <a:ext cx="230632" cy="182306"/>
            </a:xfrm>
            <a:prstGeom prst="rect">
              <a:avLst/>
            </a:prstGeom>
          </p:spPr>
        </p:pic>
      </p:grpSp>
      <p:pic>
        <p:nvPicPr>
          <p:cNvPr id="958" name="object 95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797241" y="12775695"/>
            <a:ext cx="69415" cy="366920"/>
          </a:xfrm>
          <a:prstGeom prst="rect">
            <a:avLst/>
          </a:prstGeom>
        </p:spPr>
      </p:pic>
      <p:grpSp>
        <p:nvGrpSpPr>
          <p:cNvPr id="959" name="object 959"/>
          <p:cNvGrpSpPr/>
          <p:nvPr/>
        </p:nvGrpSpPr>
        <p:grpSpPr>
          <a:xfrm>
            <a:off x="4992054" y="13050908"/>
            <a:ext cx="54610" cy="44450"/>
            <a:chOff x="4992054" y="13050908"/>
            <a:chExt cx="54610" cy="44450"/>
          </a:xfrm>
        </p:grpSpPr>
        <p:sp>
          <p:nvSpPr>
            <p:cNvPr id="960" name="object 960"/>
            <p:cNvSpPr/>
            <p:nvPr/>
          </p:nvSpPr>
          <p:spPr>
            <a:xfrm>
              <a:off x="5021428" y="13072643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160" y="4779"/>
                  </a:moveTo>
                  <a:lnTo>
                    <a:pt x="6586" y="4148"/>
                  </a:lnTo>
                  <a:lnTo>
                    <a:pt x="6013" y="3519"/>
                  </a:lnTo>
                </a:path>
                <a:path w="7620" h="5080">
                  <a:moveTo>
                    <a:pt x="6013" y="3519"/>
                  </a:moveTo>
                  <a:lnTo>
                    <a:pt x="4866" y="22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5009415" y="13068269"/>
              <a:ext cx="12065" cy="4445"/>
            </a:xfrm>
            <a:custGeom>
              <a:avLst/>
              <a:gdLst/>
              <a:ahLst/>
              <a:cxnLst/>
              <a:rect l="l" t="t" r="r" b="b"/>
              <a:pathLst>
                <a:path w="12064" h="4444">
                  <a:moveTo>
                    <a:pt x="12012" y="4374"/>
                  </a:moveTo>
                  <a:lnTo>
                    <a:pt x="7146" y="2116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2" name="object 962"/>
          <p:cNvGrpSpPr/>
          <p:nvPr/>
        </p:nvGrpSpPr>
        <p:grpSpPr>
          <a:xfrm>
            <a:off x="7009647" y="12465989"/>
            <a:ext cx="2391410" cy="50165"/>
            <a:chOff x="7009647" y="12465989"/>
            <a:chExt cx="2391410" cy="50165"/>
          </a:xfrm>
        </p:grpSpPr>
        <p:sp>
          <p:nvSpPr>
            <p:cNvPr id="963" name="object 963"/>
            <p:cNvSpPr/>
            <p:nvPr/>
          </p:nvSpPr>
          <p:spPr>
            <a:xfrm>
              <a:off x="7028766" y="1249839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7026992" y="12486651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5">
                  <a:moveTo>
                    <a:pt x="1773" y="11747"/>
                  </a:moveTo>
                  <a:lnTo>
                    <a:pt x="0" y="2251"/>
                  </a:lnTo>
                  <a:lnTo>
                    <a:pt x="316" y="0"/>
                  </a:lnTo>
                </a:path>
              </a:pathLst>
            </a:custGeom>
            <a:ln w="346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7027309" y="1248328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0" y="3362"/>
                  </a:moveTo>
                  <a:lnTo>
                    <a:pt x="316" y="1110"/>
                  </a:lnTo>
                  <a:lnTo>
                    <a:pt x="2728" y="0"/>
                  </a:lnTo>
                </a:path>
              </a:pathLst>
            </a:custGeom>
            <a:ln w="345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7034019" y="12486734"/>
              <a:ext cx="2366645" cy="0"/>
            </a:xfrm>
            <a:custGeom>
              <a:avLst/>
              <a:gdLst/>
              <a:ahLst/>
              <a:cxnLst/>
              <a:rect l="l" t="t" r="r" b="b"/>
              <a:pathLst>
                <a:path w="2366645">
                  <a:moveTo>
                    <a:pt x="0" y="0"/>
                  </a:moveTo>
                  <a:lnTo>
                    <a:pt x="2116" y="0"/>
                  </a:lnTo>
                  <a:lnTo>
                    <a:pt x="4233" y="0"/>
                  </a:lnTo>
                </a:path>
                <a:path w="2366645">
                  <a:moveTo>
                    <a:pt x="4233" y="0"/>
                  </a:moveTo>
                  <a:lnTo>
                    <a:pt x="1367498" y="0"/>
                  </a:lnTo>
                  <a:lnTo>
                    <a:pt x="2067983" y="0"/>
                  </a:lnTo>
                  <a:lnTo>
                    <a:pt x="2327142" y="0"/>
                  </a:lnTo>
                  <a:lnTo>
                    <a:pt x="2366433" y="0"/>
                  </a:lnTo>
                </a:path>
              </a:pathLst>
            </a:custGeom>
            <a:ln w="304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7" name="object 967"/>
          <p:cNvSpPr/>
          <p:nvPr/>
        </p:nvSpPr>
        <p:spPr>
          <a:xfrm>
            <a:off x="2151785" y="13367889"/>
            <a:ext cx="2705100" cy="0"/>
          </a:xfrm>
          <a:custGeom>
            <a:avLst/>
            <a:gdLst/>
            <a:ahLst/>
            <a:cxnLst/>
            <a:rect l="l" t="t" r="r" b="b"/>
            <a:pathLst>
              <a:path w="27051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2705100">
                <a:moveTo>
                  <a:pt x="4233" y="0"/>
                </a:moveTo>
                <a:lnTo>
                  <a:pt x="1563290" y="0"/>
                </a:lnTo>
                <a:lnTo>
                  <a:pt x="2364316" y="0"/>
                </a:lnTo>
                <a:lnTo>
                  <a:pt x="2660517" y="0"/>
                </a:lnTo>
                <a:lnTo>
                  <a:pt x="2705100" y="0"/>
                </a:lnTo>
              </a:path>
            </a:pathLst>
          </a:custGeom>
          <a:ln w="28980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31" y="612634"/>
            <a:ext cx="186368" cy="4253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7558" y="602997"/>
            <a:ext cx="220091" cy="4905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665" y="630143"/>
            <a:ext cx="176146" cy="39625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73222" y="559629"/>
            <a:ext cx="603885" cy="325120"/>
            <a:chOff x="6573222" y="559629"/>
            <a:chExt cx="603885" cy="325120"/>
          </a:xfrm>
        </p:grpSpPr>
        <p:sp>
          <p:nvSpPr>
            <p:cNvPr id="6" name="object 6"/>
            <p:cNvSpPr/>
            <p:nvPr/>
          </p:nvSpPr>
          <p:spPr>
            <a:xfrm>
              <a:off x="6738319" y="67735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490" y="1606"/>
                  </a:moveTo>
                  <a:lnTo>
                    <a:pt x="744" y="80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24961" y="667946"/>
              <a:ext cx="13970" cy="9525"/>
            </a:xfrm>
            <a:custGeom>
              <a:avLst/>
              <a:gdLst/>
              <a:ahLst/>
              <a:cxnLst/>
              <a:rect l="l" t="t" r="r" b="b"/>
              <a:pathLst>
                <a:path w="13970" h="9525">
                  <a:moveTo>
                    <a:pt x="13358" y="9407"/>
                  </a:moveTo>
                  <a:lnTo>
                    <a:pt x="4258" y="2660"/>
                  </a:lnTo>
                  <a:lnTo>
                    <a:pt x="0" y="0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0702" y="663388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4258" y="4557"/>
                  </a:moveTo>
                  <a:lnTo>
                    <a:pt x="0" y="1896"/>
                  </a:lnTo>
                  <a:lnTo>
                    <a:pt x="691" y="0"/>
                  </a:lnTo>
                </a:path>
              </a:pathLst>
            </a:custGeom>
            <a:ln w="34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1394" y="660479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4" h="3175">
                  <a:moveTo>
                    <a:pt x="0" y="2909"/>
                  </a:moveTo>
                  <a:lnTo>
                    <a:pt x="692" y="1012"/>
                  </a:lnTo>
                  <a:lnTo>
                    <a:pt x="12953" y="0"/>
                  </a:lnTo>
                </a:path>
              </a:pathLst>
            </a:custGeom>
            <a:ln w="343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4347" y="658792"/>
              <a:ext cx="40005" cy="1905"/>
            </a:xfrm>
            <a:custGeom>
              <a:avLst/>
              <a:gdLst/>
              <a:ahLst/>
              <a:cxnLst/>
              <a:rect l="l" t="t" r="r" b="b"/>
              <a:pathLst>
                <a:path w="40004" h="1904">
                  <a:moveTo>
                    <a:pt x="0" y="1686"/>
                  </a:moveTo>
                  <a:lnTo>
                    <a:pt x="7518" y="1091"/>
                  </a:lnTo>
                  <a:lnTo>
                    <a:pt x="14165" y="717"/>
                  </a:lnTo>
                  <a:lnTo>
                    <a:pt x="23667" y="406"/>
                  </a:lnTo>
                  <a:lnTo>
                    <a:pt x="39752" y="0"/>
                  </a:lnTo>
                </a:path>
              </a:pathLst>
            </a:custGeom>
            <a:ln w="346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74100" y="652877"/>
              <a:ext cx="227329" cy="6350"/>
            </a:xfrm>
            <a:custGeom>
              <a:avLst/>
              <a:gdLst/>
              <a:ahLst/>
              <a:cxnLst/>
              <a:rect l="l" t="t" r="r" b="b"/>
              <a:pathLst>
                <a:path w="227329" h="6350">
                  <a:moveTo>
                    <a:pt x="0" y="5914"/>
                  </a:moveTo>
                  <a:lnTo>
                    <a:pt x="112363" y="3021"/>
                  </a:lnTo>
                  <a:lnTo>
                    <a:pt x="173460" y="1441"/>
                  </a:lnTo>
                  <a:lnTo>
                    <a:pt x="204570" y="619"/>
                  </a:lnTo>
                  <a:lnTo>
                    <a:pt x="226971" y="0"/>
                  </a:lnTo>
                </a:path>
              </a:pathLst>
            </a:custGeom>
            <a:ln w="30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01071" y="651082"/>
              <a:ext cx="51435" cy="1905"/>
            </a:xfrm>
            <a:custGeom>
              <a:avLst/>
              <a:gdLst/>
              <a:ahLst/>
              <a:cxnLst/>
              <a:rect l="l" t="t" r="r" b="b"/>
              <a:pathLst>
                <a:path w="51434" h="1904">
                  <a:moveTo>
                    <a:pt x="0" y="1795"/>
                  </a:moveTo>
                  <a:lnTo>
                    <a:pt x="19658" y="1240"/>
                  </a:lnTo>
                  <a:lnTo>
                    <a:pt x="31566" y="868"/>
                  </a:lnTo>
                  <a:lnTo>
                    <a:pt x="40544" y="511"/>
                  </a:lnTo>
                  <a:lnTo>
                    <a:pt x="51410" y="0"/>
                  </a:lnTo>
                </a:path>
              </a:pathLst>
            </a:custGeom>
            <a:ln w="29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52482" y="649439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5" h="1904">
                  <a:moveTo>
                    <a:pt x="0" y="1643"/>
                  </a:moveTo>
                  <a:lnTo>
                    <a:pt x="17889" y="784"/>
                  </a:lnTo>
                  <a:lnTo>
                    <a:pt x="18046" y="0"/>
                  </a:lnTo>
                </a:path>
              </a:pathLst>
            </a:custGeom>
            <a:ln w="30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56572" y="648152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3957" y="1286"/>
                  </a:moveTo>
                  <a:lnTo>
                    <a:pt x="14115" y="503"/>
                  </a:lnTo>
                  <a:lnTo>
                    <a:pt x="0" y="0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21365" y="647803"/>
              <a:ext cx="35560" cy="635"/>
            </a:xfrm>
            <a:custGeom>
              <a:avLst/>
              <a:gdLst/>
              <a:ahLst/>
              <a:cxnLst/>
              <a:rect l="l" t="t" r="r" b="b"/>
              <a:pathLst>
                <a:path w="35559" h="634">
                  <a:moveTo>
                    <a:pt x="-17414" y="284"/>
                  </a:moveTo>
                  <a:lnTo>
                    <a:pt x="52621" y="284"/>
                  </a:lnTo>
                </a:path>
              </a:pathLst>
            </a:custGeom>
            <a:ln w="35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47784" y="73300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031" y="0"/>
                  </a:moveTo>
                  <a:lnTo>
                    <a:pt x="515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29872" y="733000"/>
              <a:ext cx="18415" cy="2540"/>
            </a:xfrm>
            <a:custGeom>
              <a:avLst/>
              <a:gdLst/>
              <a:ahLst/>
              <a:cxnLst/>
              <a:rect l="l" t="t" r="r" b="b"/>
              <a:pathLst>
                <a:path w="18415" h="2540">
                  <a:moveTo>
                    <a:pt x="17911" y="0"/>
                  </a:moveTo>
                  <a:lnTo>
                    <a:pt x="6972" y="917"/>
                  </a:lnTo>
                  <a:lnTo>
                    <a:pt x="0" y="2176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18323" y="735176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5" h="3175">
                  <a:moveTo>
                    <a:pt x="11549" y="0"/>
                  </a:moveTo>
                  <a:lnTo>
                    <a:pt x="4576" y="1257"/>
                  </a:lnTo>
                  <a:lnTo>
                    <a:pt x="0" y="2801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13745" y="73797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7" y="0"/>
                  </a:moveTo>
                  <a:lnTo>
                    <a:pt x="0" y="1544"/>
                  </a:lnTo>
                  <a:lnTo>
                    <a:pt x="4789" y="3001"/>
                  </a:lnTo>
                </a:path>
              </a:pathLst>
            </a:custGeom>
            <a:ln w="34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18535" y="740979"/>
              <a:ext cx="24765" cy="2540"/>
            </a:xfrm>
            <a:custGeom>
              <a:avLst/>
              <a:gdLst/>
              <a:ahLst/>
              <a:cxnLst/>
              <a:rect l="l" t="t" r="r" b="b"/>
              <a:pathLst>
                <a:path w="24765" h="2540">
                  <a:moveTo>
                    <a:pt x="0" y="0"/>
                  </a:moveTo>
                  <a:lnTo>
                    <a:pt x="4790" y="1458"/>
                  </a:lnTo>
                  <a:lnTo>
                    <a:pt x="24161" y="2308"/>
                  </a:lnTo>
                </a:path>
              </a:pathLst>
            </a:custGeom>
            <a:ln w="34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42696" y="743287"/>
              <a:ext cx="53975" cy="1270"/>
            </a:xfrm>
            <a:custGeom>
              <a:avLst/>
              <a:gdLst/>
              <a:ahLst/>
              <a:cxnLst/>
              <a:rect l="l" t="t" r="r" b="b"/>
              <a:pathLst>
                <a:path w="53975" h="1270">
                  <a:moveTo>
                    <a:pt x="-17162" y="323"/>
                  </a:moveTo>
                  <a:lnTo>
                    <a:pt x="71078" y="323"/>
                  </a:lnTo>
                </a:path>
              </a:pathLst>
            </a:custGeom>
            <a:ln w="349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96612" y="740353"/>
              <a:ext cx="77470" cy="3175"/>
            </a:xfrm>
            <a:custGeom>
              <a:avLst/>
              <a:gdLst/>
              <a:ahLst/>
              <a:cxnLst/>
              <a:rect l="l" t="t" r="r" b="b"/>
              <a:pathLst>
                <a:path w="77470" h="3175">
                  <a:moveTo>
                    <a:pt x="0" y="3010"/>
                  </a:moveTo>
                  <a:lnTo>
                    <a:pt x="20638" y="2527"/>
                  </a:lnTo>
                  <a:lnTo>
                    <a:pt x="35571" y="2052"/>
                  </a:lnTo>
                  <a:lnTo>
                    <a:pt x="52046" y="1304"/>
                  </a:lnTo>
                  <a:lnTo>
                    <a:pt x="77311" y="0"/>
                  </a:lnTo>
                </a:path>
              </a:pathLst>
            </a:custGeom>
            <a:ln w="325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73924" y="735189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5" h="5715">
                  <a:moveTo>
                    <a:pt x="0" y="5164"/>
                  </a:moveTo>
                  <a:lnTo>
                    <a:pt x="25335" y="3825"/>
                  </a:lnTo>
                  <a:lnTo>
                    <a:pt x="42301" y="2841"/>
                  </a:lnTo>
                  <a:lnTo>
                    <a:pt x="58569" y="1727"/>
                  </a:lnTo>
                  <a:lnTo>
                    <a:pt x="81807" y="0"/>
                  </a:lnTo>
                </a:path>
              </a:pathLst>
            </a:custGeom>
            <a:ln w="307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55731" y="729615"/>
              <a:ext cx="66040" cy="5715"/>
            </a:xfrm>
            <a:custGeom>
              <a:avLst/>
              <a:gdLst/>
              <a:ahLst/>
              <a:cxnLst/>
              <a:rect l="l" t="t" r="r" b="b"/>
              <a:pathLst>
                <a:path w="66040" h="5715">
                  <a:moveTo>
                    <a:pt x="0" y="5573"/>
                  </a:moveTo>
                  <a:lnTo>
                    <a:pt x="22982" y="3838"/>
                  </a:lnTo>
                  <a:lnTo>
                    <a:pt x="37463" y="2680"/>
                  </a:lnTo>
                  <a:lnTo>
                    <a:pt x="49582" y="1574"/>
                  </a:lnTo>
                  <a:lnTo>
                    <a:pt x="65475" y="0"/>
                  </a:lnTo>
                </a:path>
              </a:pathLst>
            </a:custGeom>
            <a:ln w="29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21206" y="724603"/>
              <a:ext cx="36830" cy="5080"/>
            </a:xfrm>
            <a:custGeom>
              <a:avLst/>
              <a:gdLst/>
              <a:ahLst/>
              <a:cxnLst/>
              <a:rect l="l" t="t" r="r" b="b"/>
              <a:pathLst>
                <a:path w="36829" h="5079">
                  <a:moveTo>
                    <a:pt x="0" y="5012"/>
                  </a:moveTo>
                  <a:lnTo>
                    <a:pt x="15436" y="3446"/>
                  </a:lnTo>
                  <a:lnTo>
                    <a:pt x="24359" y="2401"/>
                  </a:lnTo>
                  <a:lnTo>
                    <a:pt x="30166" y="1409"/>
                  </a:lnTo>
                  <a:lnTo>
                    <a:pt x="36257" y="0"/>
                  </a:lnTo>
                </a:path>
              </a:pathLst>
            </a:custGeom>
            <a:ln w="302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57464" y="720397"/>
              <a:ext cx="10160" cy="4445"/>
            </a:xfrm>
            <a:custGeom>
              <a:avLst/>
              <a:gdLst/>
              <a:ahLst/>
              <a:cxnLst/>
              <a:rect l="l" t="t" r="r" b="b"/>
              <a:pathLst>
                <a:path w="10159" h="4445">
                  <a:moveTo>
                    <a:pt x="0" y="4205"/>
                  </a:moveTo>
                  <a:lnTo>
                    <a:pt x="9821" y="1837"/>
                  </a:lnTo>
                  <a:lnTo>
                    <a:pt x="4063" y="0"/>
                  </a:lnTo>
                </a:path>
              </a:pathLst>
            </a:custGeom>
            <a:ln w="31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2514" y="716891"/>
              <a:ext cx="19050" cy="3810"/>
            </a:xfrm>
            <a:custGeom>
              <a:avLst/>
              <a:gdLst/>
              <a:ahLst/>
              <a:cxnLst/>
              <a:rect l="l" t="t" r="r" b="b"/>
              <a:pathLst>
                <a:path w="19050" h="3809">
                  <a:moveTo>
                    <a:pt x="19012" y="3506"/>
                  </a:moveTo>
                  <a:lnTo>
                    <a:pt x="13255" y="1671"/>
                  </a:lnTo>
                  <a:lnTo>
                    <a:pt x="0" y="0"/>
                  </a:lnTo>
                </a:path>
              </a:pathLst>
            </a:custGeom>
            <a:ln w="33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90853" y="59670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637" y="1950"/>
                  </a:moveTo>
                  <a:lnTo>
                    <a:pt x="1318" y="97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65962" y="576712"/>
              <a:ext cx="25400" cy="20320"/>
            </a:xfrm>
            <a:custGeom>
              <a:avLst/>
              <a:gdLst/>
              <a:ahLst/>
              <a:cxnLst/>
              <a:rect l="l" t="t" r="r" b="b"/>
              <a:pathLst>
                <a:path w="25400" h="20320">
                  <a:moveTo>
                    <a:pt x="24891" y="19987"/>
                  </a:moveTo>
                  <a:lnTo>
                    <a:pt x="11665" y="9219"/>
                  </a:lnTo>
                  <a:lnTo>
                    <a:pt x="4663" y="3548"/>
                  </a:lnTo>
                  <a:lnTo>
                    <a:pt x="1553" y="1099"/>
                  </a:lnTo>
                  <a:lnTo>
                    <a:pt x="0" y="0"/>
                  </a:lnTo>
                </a:path>
              </a:pathLst>
            </a:custGeom>
            <a:ln w="34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65962" y="576712"/>
              <a:ext cx="61594" cy="41275"/>
            </a:xfrm>
            <a:custGeom>
              <a:avLst/>
              <a:gdLst/>
              <a:ahLst/>
              <a:cxnLst/>
              <a:rect l="l" t="t" r="r" b="b"/>
              <a:pathLst>
                <a:path w="61595" h="41275">
                  <a:moveTo>
                    <a:pt x="0" y="0"/>
                  </a:moveTo>
                  <a:lnTo>
                    <a:pt x="22725" y="15285"/>
                  </a:lnTo>
                  <a:lnTo>
                    <a:pt x="36652" y="24645"/>
                  </a:lnTo>
                  <a:lnTo>
                    <a:pt x="47497" y="31918"/>
                  </a:lnTo>
                  <a:lnTo>
                    <a:pt x="60976" y="40941"/>
                  </a:lnTo>
                </a:path>
              </a:pathLst>
            </a:custGeom>
            <a:ln w="341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6939" y="617653"/>
              <a:ext cx="46990" cy="33020"/>
            </a:xfrm>
            <a:custGeom>
              <a:avLst/>
              <a:gdLst/>
              <a:ahLst/>
              <a:cxnLst/>
              <a:rect l="l" t="t" r="r" b="b"/>
              <a:pathLst>
                <a:path w="46990" h="33020">
                  <a:moveTo>
                    <a:pt x="0" y="0"/>
                  </a:moveTo>
                  <a:lnTo>
                    <a:pt x="13259" y="8891"/>
                  </a:lnTo>
                  <a:lnTo>
                    <a:pt x="22561" y="15238"/>
                  </a:lnTo>
                  <a:lnTo>
                    <a:pt x="32302" y="22087"/>
                  </a:lnTo>
                  <a:lnTo>
                    <a:pt x="46875" y="32483"/>
                  </a:lnTo>
                </a:path>
              </a:pathLst>
            </a:custGeom>
            <a:ln w="327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3814" y="650137"/>
              <a:ext cx="45085" cy="34925"/>
            </a:xfrm>
            <a:custGeom>
              <a:avLst/>
              <a:gdLst/>
              <a:ahLst/>
              <a:cxnLst/>
              <a:rect l="l" t="t" r="r" b="b"/>
              <a:pathLst>
                <a:path w="45084" h="34925">
                  <a:moveTo>
                    <a:pt x="0" y="0"/>
                  </a:moveTo>
                  <a:lnTo>
                    <a:pt x="14542" y="10434"/>
                  </a:lnTo>
                  <a:lnTo>
                    <a:pt x="24069" y="17551"/>
                  </a:lnTo>
                  <a:lnTo>
                    <a:pt x="32792" y="24624"/>
                  </a:lnTo>
                  <a:lnTo>
                    <a:pt x="44925" y="34929"/>
                  </a:lnTo>
                </a:path>
              </a:pathLst>
            </a:custGeom>
            <a:ln w="317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18739" y="685066"/>
              <a:ext cx="31750" cy="32384"/>
            </a:xfrm>
            <a:custGeom>
              <a:avLst/>
              <a:gdLst/>
              <a:ahLst/>
              <a:cxnLst/>
              <a:rect l="l" t="t" r="r" b="b"/>
              <a:pathLst>
                <a:path w="31750" h="32384">
                  <a:moveTo>
                    <a:pt x="0" y="0"/>
                  </a:moveTo>
                  <a:lnTo>
                    <a:pt x="11924" y="10264"/>
                  </a:lnTo>
                  <a:lnTo>
                    <a:pt x="19192" y="17057"/>
                  </a:lnTo>
                  <a:lnTo>
                    <a:pt x="24768" y="23413"/>
                  </a:lnTo>
                  <a:lnTo>
                    <a:pt x="31616" y="32367"/>
                  </a:lnTo>
                </a:path>
              </a:pathLst>
            </a:custGeom>
            <a:ln w="31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50356" y="717433"/>
              <a:ext cx="10795" cy="27940"/>
            </a:xfrm>
            <a:custGeom>
              <a:avLst/>
              <a:gdLst/>
              <a:ahLst/>
              <a:cxnLst/>
              <a:rect l="l" t="t" r="r" b="b"/>
              <a:pathLst>
                <a:path w="10795" h="27940">
                  <a:moveTo>
                    <a:pt x="0" y="0"/>
                  </a:moveTo>
                  <a:lnTo>
                    <a:pt x="6511" y="8882"/>
                  </a:lnTo>
                  <a:lnTo>
                    <a:pt x="9728" y="14742"/>
                  </a:lnTo>
                  <a:lnTo>
                    <a:pt x="10593" y="20189"/>
                  </a:lnTo>
                  <a:lnTo>
                    <a:pt x="10049" y="27832"/>
                  </a:lnTo>
                </a:path>
              </a:pathLst>
            </a:custGeom>
            <a:ln w="31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43597" y="745266"/>
              <a:ext cx="17145" cy="26034"/>
            </a:xfrm>
            <a:custGeom>
              <a:avLst/>
              <a:gdLst/>
              <a:ahLst/>
              <a:cxnLst/>
              <a:rect l="l" t="t" r="r" b="b"/>
              <a:pathLst>
                <a:path w="17145" h="26034">
                  <a:moveTo>
                    <a:pt x="16808" y="0"/>
                  </a:moveTo>
                  <a:lnTo>
                    <a:pt x="15844" y="7611"/>
                  </a:lnTo>
                  <a:lnTo>
                    <a:pt x="13771" y="12834"/>
                  </a:lnTo>
                  <a:lnTo>
                    <a:pt x="9015" y="18084"/>
                  </a:lnTo>
                  <a:lnTo>
                    <a:pt x="0" y="25778"/>
                  </a:lnTo>
                </a:path>
              </a:pathLst>
            </a:custGeom>
            <a:ln w="32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97774" y="771044"/>
              <a:ext cx="46355" cy="28575"/>
            </a:xfrm>
            <a:custGeom>
              <a:avLst/>
              <a:gdLst/>
              <a:ahLst/>
              <a:cxnLst/>
              <a:rect l="l" t="t" r="r" b="b"/>
              <a:pathLst>
                <a:path w="46354" h="28575">
                  <a:moveTo>
                    <a:pt x="45823" y="0"/>
                  </a:moveTo>
                  <a:lnTo>
                    <a:pt x="36354" y="7731"/>
                  </a:lnTo>
                  <a:lnTo>
                    <a:pt x="28424" y="13238"/>
                  </a:lnTo>
                  <a:lnTo>
                    <a:pt x="17738" y="19157"/>
                  </a:lnTo>
                  <a:lnTo>
                    <a:pt x="0" y="28125"/>
                  </a:lnTo>
                </a:path>
              </a:pathLst>
            </a:custGeom>
            <a:ln w="33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26029" y="799169"/>
              <a:ext cx="71755" cy="34290"/>
            </a:xfrm>
            <a:custGeom>
              <a:avLst/>
              <a:gdLst/>
              <a:ahLst/>
              <a:cxnLst/>
              <a:rect l="l" t="t" r="r" b="b"/>
              <a:pathLst>
                <a:path w="71754" h="34290">
                  <a:moveTo>
                    <a:pt x="71744" y="0"/>
                  </a:moveTo>
                  <a:lnTo>
                    <a:pt x="53601" y="9053"/>
                  </a:lnTo>
                  <a:lnTo>
                    <a:pt x="40080" y="15578"/>
                  </a:lnTo>
                  <a:lnTo>
                    <a:pt x="24455" y="22729"/>
                  </a:lnTo>
                  <a:lnTo>
                    <a:pt x="0" y="33663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4865" y="832832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4">
                  <a:moveTo>
                    <a:pt x="81164" y="0"/>
                  </a:moveTo>
                  <a:lnTo>
                    <a:pt x="56561" y="10969"/>
                  </a:lnTo>
                  <a:lnTo>
                    <a:pt x="39906" y="18369"/>
                  </a:lnTo>
                  <a:lnTo>
                    <a:pt x="23588" y="25570"/>
                  </a:lnTo>
                  <a:lnTo>
                    <a:pt x="0" y="35941"/>
                  </a:lnTo>
                </a:path>
              </a:pathLst>
            </a:custGeom>
            <a:ln w="308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42061" y="62082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42405" y="610367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59" h="10795">
                  <a:moveTo>
                    <a:pt x="0" y="10455"/>
                  </a:moveTo>
                  <a:lnTo>
                    <a:pt x="10122" y="102"/>
                  </a:lnTo>
                </a:path>
              </a:pathLst>
            </a:custGeom>
            <a:ln w="345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24690" y="610367"/>
              <a:ext cx="27940" cy="20320"/>
            </a:xfrm>
            <a:custGeom>
              <a:avLst/>
              <a:gdLst/>
              <a:ahLst/>
              <a:cxnLst/>
              <a:rect l="l" t="t" r="r" b="b"/>
              <a:pathLst>
                <a:path w="27940" h="20320">
                  <a:moveTo>
                    <a:pt x="27798" y="0"/>
                  </a:moveTo>
                  <a:lnTo>
                    <a:pt x="19855" y="5938"/>
                  </a:lnTo>
                  <a:lnTo>
                    <a:pt x="14312" y="10025"/>
                  </a:lnTo>
                  <a:lnTo>
                    <a:pt x="8562" y="14158"/>
                  </a:lnTo>
                  <a:lnTo>
                    <a:pt x="0" y="20234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19778" y="630601"/>
              <a:ext cx="105410" cy="71755"/>
            </a:xfrm>
            <a:custGeom>
              <a:avLst/>
              <a:gdLst/>
              <a:ahLst/>
              <a:cxnLst/>
              <a:rect l="l" t="t" r="r" b="b"/>
              <a:pathLst>
                <a:path w="105409" h="71754">
                  <a:moveTo>
                    <a:pt x="104911" y="0"/>
                  </a:moveTo>
                  <a:lnTo>
                    <a:pt x="52051" y="35643"/>
                  </a:lnTo>
                  <a:lnTo>
                    <a:pt x="23503" y="54944"/>
                  </a:lnTo>
                  <a:lnTo>
                    <a:pt x="9431" y="64578"/>
                  </a:lnTo>
                  <a:lnTo>
                    <a:pt x="0" y="71223"/>
                  </a:lnTo>
                </a:path>
              </a:pathLst>
            </a:custGeom>
            <a:ln w="32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98811" y="701825"/>
              <a:ext cx="21590" cy="15875"/>
            </a:xfrm>
            <a:custGeom>
              <a:avLst/>
              <a:gdLst/>
              <a:ahLst/>
              <a:cxnLst/>
              <a:rect l="l" t="t" r="r" b="b"/>
              <a:pathLst>
                <a:path w="21590" h="15875">
                  <a:moveTo>
                    <a:pt x="20967" y="0"/>
                  </a:moveTo>
                  <a:lnTo>
                    <a:pt x="12848" y="5774"/>
                  </a:lnTo>
                  <a:lnTo>
                    <a:pt x="7957" y="9316"/>
                  </a:lnTo>
                  <a:lnTo>
                    <a:pt x="4330" y="12081"/>
                  </a:lnTo>
                  <a:lnTo>
                    <a:pt x="0" y="15523"/>
                  </a:lnTo>
                </a:path>
              </a:pathLst>
            </a:custGeom>
            <a:ln w="32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90916" y="717348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4">
                  <a:moveTo>
                    <a:pt x="7894" y="0"/>
                  </a:moveTo>
                  <a:lnTo>
                    <a:pt x="778" y="5688"/>
                  </a:lnTo>
                  <a:lnTo>
                    <a:pt x="0" y="8159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90138" y="72550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778" y="0"/>
                  </a:moveTo>
                  <a:lnTo>
                    <a:pt x="0" y="2472"/>
                  </a:lnTo>
                  <a:lnTo>
                    <a:pt x="4664" y="4254"/>
                  </a:lnTo>
                </a:path>
              </a:pathLst>
            </a:custGeom>
            <a:ln w="338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94803" y="729761"/>
              <a:ext cx="15875" cy="5715"/>
            </a:xfrm>
            <a:custGeom>
              <a:avLst/>
              <a:gdLst/>
              <a:ahLst/>
              <a:cxnLst/>
              <a:rect l="l" t="t" r="r" b="b"/>
              <a:pathLst>
                <a:path w="15875" h="5715">
                  <a:moveTo>
                    <a:pt x="0" y="0"/>
                  </a:moveTo>
                  <a:lnTo>
                    <a:pt x="4665" y="1782"/>
                  </a:lnTo>
                  <a:lnTo>
                    <a:pt x="15371" y="5622"/>
                  </a:lnTo>
                </a:path>
              </a:pathLst>
            </a:custGeom>
            <a:ln w="34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10174" y="735384"/>
              <a:ext cx="27305" cy="12700"/>
            </a:xfrm>
            <a:custGeom>
              <a:avLst/>
              <a:gdLst/>
              <a:ahLst/>
              <a:cxnLst/>
              <a:rect l="l" t="t" r="r" b="b"/>
              <a:pathLst>
                <a:path w="27304" h="12700">
                  <a:moveTo>
                    <a:pt x="0" y="0"/>
                  </a:moveTo>
                  <a:lnTo>
                    <a:pt x="6446" y="2356"/>
                  </a:lnTo>
                  <a:lnTo>
                    <a:pt x="11428" y="4451"/>
                  </a:lnTo>
                  <a:lnTo>
                    <a:pt x="17494" y="7462"/>
                  </a:lnTo>
                  <a:lnTo>
                    <a:pt x="27195" y="12569"/>
                  </a:lnTo>
                </a:path>
              </a:pathLst>
            </a:custGeom>
            <a:ln w="34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37369" y="747954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9851" y="5250"/>
                  </a:lnTo>
                  <a:lnTo>
                    <a:pt x="16974" y="9275"/>
                  </a:lnTo>
                  <a:lnTo>
                    <a:pt x="24824" y="14122"/>
                  </a:lnTo>
                  <a:lnTo>
                    <a:pt x="36856" y="21837"/>
                  </a:lnTo>
                </a:path>
              </a:pathLst>
            </a:custGeom>
            <a:ln w="33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74226" y="769791"/>
              <a:ext cx="84455" cy="56515"/>
            </a:xfrm>
            <a:custGeom>
              <a:avLst/>
              <a:gdLst/>
              <a:ahLst/>
              <a:cxnLst/>
              <a:rect l="l" t="t" r="r" b="b"/>
              <a:pathLst>
                <a:path w="84454" h="56515">
                  <a:moveTo>
                    <a:pt x="0" y="0"/>
                  </a:moveTo>
                  <a:lnTo>
                    <a:pt x="37525" y="25067"/>
                  </a:lnTo>
                  <a:lnTo>
                    <a:pt x="58773" y="39245"/>
                  </a:lnTo>
                  <a:lnTo>
                    <a:pt x="71607" y="47776"/>
                  </a:lnTo>
                  <a:lnTo>
                    <a:pt x="83894" y="55898"/>
                  </a:lnTo>
                </a:path>
              </a:pathLst>
            </a:custGeom>
            <a:ln w="32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58120" y="825690"/>
              <a:ext cx="33655" cy="21590"/>
            </a:xfrm>
            <a:custGeom>
              <a:avLst/>
              <a:gdLst/>
              <a:ahLst/>
              <a:cxnLst/>
              <a:rect l="l" t="t" r="r" b="b"/>
              <a:pathLst>
                <a:path w="33654" h="21590">
                  <a:moveTo>
                    <a:pt x="0" y="0"/>
                  </a:moveTo>
                  <a:lnTo>
                    <a:pt x="11495" y="7579"/>
                  </a:lnTo>
                  <a:lnTo>
                    <a:pt x="18795" y="12310"/>
                  </a:lnTo>
                  <a:lnTo>
                    <a:pt x="25021" y="16176"/>
                  </a:lnTo>
                  <a:lnTo>
                    <a:pt x="33294" y="21159"/>
                  </a:lnTo>
                </a:path>
              </a:pathLst>
            </a:custGeom>
            <a:ln w="31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1414" y="846850"/>
              <a:ext cx="22225" cy="11430"/>
            </a:xfrm>
            <a:custGeom>
              <a:avLst/>
              <a:gdLst/>
              <a:ahLst/>
              <a:cxnLst/>
              <a:rect l="l" t="t" r="r" b="b"/>
              <a:pathLst>
                <a:path w="22225" h="11430">
                  <a:moveTo>
                    <a:pt x="0" y="0"/>
                  </a:moveTo>
                  <a:lnTo>
                    <a:pt x="13782" y="8273"/>
                  </a:lnTo>
                  <a:lnTo>
                    <a:pt x="21692" y="11366"/>
                  </a:lnTo>
                </a:path>
              </a:pathLst>
            </a:custGeom>
            <a:ln w="32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32817" y="641112"/>
            <a:ext cx="327841" cy="46239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3533490" y="198603"/>
            <a:ext cx="27305" cy="4093845"/>
            <a:chOff x="3533490" y="198603"/>
            <a:chExt cx="27305" cy="4093845"/>
          </a:xfrm>
        </p:grpSpPr>
        <p:sp>
          <p:nvSpPr>
            <p:cNvPr id="54" name="object 54"/>
            <p:cNvSpPr/>
            <p:nvPr/>
          </p:nvSpPr>
          <p:spPr>
            <a:xfrm>
              <a:off x="3547031" y="198603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4">
                  <a:moveTo>
                    <a:pt x="-13540" y="2116"/>
                  </a:moveTo>
                  <a:lnTo>
                    <a:pt x="13540" y="2116"/>
                  </a:lnTo>
                </a:path>
              </a:pathLst>
            </a:custGeom>
            <a:ln w="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47031" y="202835"/>
              <a:ext cx="0" cy="4089400"/>
            </a:xfrm>
            <a:custGeom>
              <a:avLst/>
              <a:gdLst/>
              <a:ahLst/>
              <a:cxnLst/>
              <a:rect l="l" t="t" r="r" b="b"/>
              <a:pathLst>
                <a:path h="4089400">
                  <a:moveTo>
                    <a:pt x="0" y="0"/>
                  </a:moveTo>
                  <a:lnTo>
                    <a:pt x="0" y="2361803"/>
                  </a:lnTo>
                  <a:lnTo>
                    <a:pt x="0" y="3575050"/>
                  </a:lnTo>
                  <a:lnTo>
                    <a:pt x="0" y="4023122"/>
                  </a:lnTo>
                  <a:lnTo>
                    <a:pt x="0" y="4089400"/>
                  </a:lnTo>
                </a:path>
              </a:pathLst>
            </a:custGeom>
            <a:ln w="27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659040" y="359971"/>
            <a:ext cx="28575" cy="3662045"/>
            <a:chOff x="5659040" y="359971"/>
            <a:chExt cx="28575" cy="3662045"/>
          </a:xfrm>
        </p:grpSpPr>
        <p:sp>
          <p:nvSpPr>
            <p:cNvPr id="57" name="object 57"/>
            <p:cNvSpPr/>
            <p:nvPr/>
          </p:nvSpPr>
          <p:spPr>
            <a:xfrm>
              <a:off x="5673298" y="359971"/>
              <a:ext cx="0" cy="4445"/>
            </a:xfrm>
            <a:custGeom>
              <a:avLst/>
              <a:gdLst/>
              <a:ahLst/>
              <a:cxnLst/>
              <a:rect l="l" t="t" r="r" b="b"/>
              <a:pathLst>
                <a:path h="4445">
                  <a:moveTo>
                    <a:pt x="-14258" y="2116"/>
                  </a:moveTo>
                  <a:lnTo>
                    <a:pt x="14258" y="2116"/>
                  </a:lnTo>
                </a:path>
              </a:pathLst>
            </a:custGeom>
            <a:ln w="4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73298" y="364205"/>
              <a:ext cx="0" cy="3657600"/>
            </a:xfrm>
            <a:custGeom>
              <a:avLst/>
              <a:gdLst/>
              <a:ahLst/>
              <a:cxnLst/>
              <a:rect l="l" t="t" r="r" b="b"/>
              <a:pathLst>
                <a:path h="3657600">
                  <a:moveTo>
                    <a:pt x="0" y="0"/>
                  </a:moveTo>
                  <a:lnTo>
                    <a:pt x="0" y="2112168"/>
                  </a:lnTo>
                  <a:lnTo>
                    <a:pt x="0" y="3197225"/>
                  </a:lnTo>
                  <a:lnTo>
                    <a:pt x="0" y="3598068"/>
                  </a:lnTo>
                  <a:lnTo>
                    <a:pt x="0" y="3657600"/>
                  </a:lnTo>
                </a:path>
              </a:pathLst>
            </a:custGeom>
            <a:ln w="285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2418976" y="1376978"/>
            <a:ext cx="6184900" cy="0"/>
          </a:xfrm>
          <a:custGeom>
            <a:avLst/>
            <a:gdLst/>
            <a:ahLst/>
            <a:cxnLst/>
            <a:rect l="l" t="t" r="r" b="b"/>
            <a:pathLst>
              <a:path w="61849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6184900">
                <a:moveTo>
                  <a:pt x="4233" y="0"/>
                </a:moveTo>
                <a:lnTo>
                  <a:pt x="3575050" y="0"/>
                </a:lnTo>
                <a:lnTo>
                  <a:pt x="5409142" y="0"/>
                </a:lnTo>
                <a:lnTo>
                  <a:pt x="6085946" y="0"/>
                </a:lnTo>
                <a:lnTo>
                  <a:pt x="6184900" y="0"/>
                </a:lnTo>
              </a:path>
            </a:pathLst>
          </a:custGeom>
          <a:ln w="23453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2358631" y="1652585"/>
            <a:ext cx="521970" cy="359410"/>
            <a:chOff x="2358631" y="1652585"/>
            <a:chExt cx="521970" cy="359410"/>
          </a:xfrm>
        </p:grpSpPr>
        <p:sp>
          <p:nvSpPr>
            <p:cNvPr id="61" name="object 61"/>
            <p:cNvSpPr/>
            <p:nvPr/>
          </p:nvSpPr>
          <p:spPr>
            <a:xfrm>
              <a:off x="2412419" y="167419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554" y="0"/>
                  </a:moveTo>
                  <a:lnTo>
                    <a:pt x="1777" y="344"/>
                  </a:lnTo>
                  <a:lnTo>
                    <a:pt x="0" y="68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87223" y="1674886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4">
                  <a:moveTo>
                    <a:pt x="25195" y="0"/>
                  </a:moveTo>
                  <a:lnTo>
                    <a:pt x="14859" y="1675"/>
                  </a:lnTo>
                  <a:lnTo>
                    <a:pt x="8789" y="2680"/>
                  </a:lnTo>
                  <a:lnTo>
                    <a:pt x="4623" y="3418"/>
                  </a:lnTo>
                  <a:lnTo>
                    <a:pt x="0" y="4290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77669" y="1679177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554" y="0"/>
                  </a:moveTo>
                  <a:lnTo>
                    <a:pt x="2034" y="1431"/>
                  </a:lnTo>
                  <a:lnTo>
                    <a:pt x="0" y="3073"/>
                  </a:lnTo>
                </a:path>
              </a:pathLst>
            </a:custGeom>
            <a:ln w="34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75634" y="1682250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4" h="3175">
                  <a:moveTo>
                    <a:pt x="2034" y="0"/>
                  </a:moveTo>
                  <a:lnTo>
                    <a:pt x="0" y="1643"/>
                  </a:lnTo>
                  <a:lnTo>
                    <a:pt x="10777" y="3129"/>
                  </a:lnTo>
                </a:path>
              </a:pathLst>
            </a:custGeom>
            <a:ln w="34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86411" y="1685380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39">
                  <a:moveTo>
                    <a:pt x="0" y="0"/>
                  </a:moveTo>
                  <a:lnTo>
                    <a:pt x="6667" y="872"/>
                  </a:lnTo>
                  <a:lnTo>
                    <a:pt x="12923" y="1404"/>
                  </a:lnTo>
                  <a:lnTo>
                    <a:pt x="22398" y="1814"/>
                  </a:lnTo>
                  <a:lnTo>
                    <a:pt x="38723" y="2318"/>
                  </a:lnTo>
                </a:path>
              </a:pathLst>
            </a:custGeom>
            <a:ln w="34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25135" y="1687600"/>
              <a:ext cx="73025" cy="1270"/>
            </a:xfrm>
            <a:custGeom>
              <a:avLst/>
              <a:gdLst/>
              <a:ahLst/>
              <a:cxnLst/>
              <a:rect l="l" t="t" r="r" b="b"/>
              <a:pathLst>
                <a:path w="73025" h="1269">
                  <a:moveTo>
                    <a:pt x="-16809" y="354"/>
                  </a:moveTo>
                  <a:lnTo>
                    <a:pt x="89315" y="354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97641" y="1684713"/>
              <a:ext cx="99060" cy="3175"/>
            </a:xfrm>
            <a:custGeom>
              <a:avLst/>
              <a:gdLst/>
              <a:ahLst/>
              <a:cxnLst/>
              <a:rect l="l" t="t" r="r" b="b"/>
              <a:pathLst>
                <a:path w="99060" h="3175">
                  <a:moveTo>
                    <a:pt x="0" y="2887"/>
                  </a:moveTo>
                  <a:lnTo>
                    <a:pt x="26607" y="2319"/>
                  </a:lnTo>
                  <a:lnTo>
                    <a:pt x="45762" y="1828"/>
                  </a:lnTo>
                  <a:lnTo>
                    <a:pt x="66722" y="1146"/>
                  </a:lnTo>
                  <a:lnTo>
                    <a:pt x="98744" y="0"/>
                  </a:lnTo>
                </a:path>
              </a:pathLst>
            </a:custGeom>
            <a:ln w="315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96386" y="1674757"/>
              <a:ext cx="267335" cy="10160"/>
            </a:xfrm>
            <a:custGeom>
              <a:avLst/>
              <a:gdLst/>
              <a:ahLst/>
              <a:cxnLst/>
              <a:rect l="l" t="t" r="r" b="b"/>
              <a:pathLst>
                <a:path w="267335" h="10160">
                  <a:moveTo>
                    <a:pt x="0" y="9955"/>
                  </a:moveTo>
                  <a:lnTo>
                    <a:pt x="153362" y="4393"/>
                  </a:lnTo>
                  <a:lnTo>
                    <a:pt x="232290" y="1502"/>
                  </a:lnTo>
                  <a:lnTo>
                    <a:pt x="261809" y="348"/>
                  </a:lnTo>
                  <a:lnTo>
                    <a:pt x="266946" y="0"/>
                  </a:lnTo>
                </a:path>
              </a:pathLst>
            </a:custGeom>
            <a:ln w="305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98589" y="1669460"/>
              <a:ext cx="64769" cy="5715"/>
            </a:xfrm>
            <a:custGeom>
              <a:avLst/>
              <a:gdLst/>
              <a:ahLst/>
              <a:cxnLst/>
              <a:rect l="l" t="t" r="r" b="b"/>
              <a:pathLst>
                <a:path w="64769" h="5714">
                  <a:moveTo>
                    <a:pt x="64742" y="5296"/>
                  </a:moveTo>
                  <a:lnTo>
                    <a:pt x="35898" y="2999"/>
                  </a:lnTo>
                  <a:lnTo>
                    <a:pt x="19539" y="1681"/>
                  </a:lnTo>
                  <a:lnTo>
                    <a:pt x="9596" y="847"/>
                  </a:lnTo>
                  <a:lnTo>
                    <a:pt x="0" y="0"/>
                  </a:lnTo>
                </a:path>
              </a:pathLst>
            </a:custGeom>
            <a:ln w="33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643792" y="168593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261"/>
                  </a:moveTo>
                  <a:lnTo>
                    <a:pt x="17806" y="1261"/>
                  </a:lnTo>
                </a:path>
              </a:pathLst>
            </a:custGeom>
            <a:ln w="37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42103" y="1680045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1689" y="5891"/>
                  </a:moveTo>
                  <a:lnTo>
                    <a:pt x="1345" y="336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38699" y="1675362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403" y="4682"/>
                  </a:moveTo>
                  <a:lnTo>
                    <a:pt x="2058" y="1313"/>
                  </a:lnTo>
                  <a:lnTo>
                    <a:pt x="0" y="0"/>
                  </a:lnTo>
                </a:path>
              </a:pathLst>
            </a:custGeom>
            <a:ln w="346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634131" y="1674049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5">
                  <a:moveTo>
                    <a:pt x="4567" y="1313"/>
                  </a:moveTo>
                  <a:lnTo>
                    <a:pt x="2509" y="0"/>
                  </a:lnTo>
                  <a:lnTo>
                    <a:pt x="0" y="6409"/>
                  </a:lnTo>
                </a:path>
              </a:pathLst>
            </a:custGeom>
            <a:ln w="34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628713" y="1680458"/>
              <a:ext cx="5715" cy="25400"/>
            </a:xfrm>
            <a:custGeom>
              <a:avLst/>
              <a:gdLst/>
              <a:ahLst/>
              <a:cxnLst/>
              <a:rect l="l" t="t" r="r" b="b"/>
              <a:pathLst>
                <a:path w="5714" h="25400">
                  <a:moveTo>
                    <a:pt x="5417" y="0"/>
                  </a:moveTo>
                  <a:lnTo>
                    <a:pt x="3921" y="3993"/>
                  </a:lnTo>
                  <a:lnTo>
                    <a:pt x="2858" y="7914"/>
                  </a:lnTo>
                  <a:lnTo>
                    <a:pt x="1720" y="14091"/>
                  </a:lnTo>
                  <a:lnTo>
                    <a:pt x="0" y="24855"/>
                  </a:lnTo>
                </a:path>
              </a:pathLst>
            </a:custGeom>
            <a:ln w="346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623222" y="1705314"/>
              <a:ext cx="5715" cy="49530"/>
            </a:xfrm>
            <a:custGeom>
              <a:avLst/>
              <a:gdLst/>
              <a:ahLst/>
              <a:cxnLst/>
              <a:rect l="l" t="t" r="r" b="b"/>
              <a:pathLst>
                <a:path w="5714" h="49530">
                  <a:moveTo>
                    <a:pt x="5491" y="0"/>
                  </a:moveTo>
                  <a:lnTo>
                    <a:pt x="3769" y="11141"/>
                  </a:lnTo>
                  <a:lnTo>
                    <a:pt x="2623" y="19959"/>
                  </a:lnTo>
                  <a:lnTo>
                    <a:pt x="1538" y="31047"/>
                  </a:lnTo>
                  <a:lnTo>
                    <a:pt x="0" y="48998"/>
                  </a:lnTo>
                </a:path>
              </a:pathLst>
            </a:custGeom>
            <a:ln w="34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19598" y="1754313"/>
              <a:ext cx="3810" cy="67310"/>
            </a:xfrm>
            <a:custGeom>
              <a:avLst/>
              <a:gdLst/>
              <a:ahLst/>
              <a:cxnLst/>
              <a:rect l="l" t="t" r="r" b="b"/>
              <a:pathLst>
                <a:path w="3810" h="67310">
                  <a:moveTo>
                    <a:pt x="3624" y="0"/>
                  </a:moveTo>
                  <a:lnTo>
                    <a:pt x="2114" y="18231"/>
                  </a:lnTo>
                  <a:lnTo>
                    <a:pt x="1234" y="31278"/>
                  </a:lnTo>
                  <a:lnTo>
                    <a:pt x="642" y="45414"/>
                  </a:lnTo>
                  <a:lnTo>
                    <a:pt x="0" y="66913"/>
                  </a:lnTo>
                </a:path>
              </a:pathLst>
            </a:custGeom>
            <a:ln w="32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18932" y="1821226"/>
              <a:ext cx="1905" cy="71120"/>
            </a:xfrm>
            <a:custGeom>
              <a:avLst/>
              <a:gdLst/>
              <a:ahLst/>
              <a:cxnLst/>
              <a:rect l="l" t="t" r="r" b="b"/>
              <a:pathLst>
                <a:path w="1905" h="71119">
                  <a:moveTo>
                    <a:pt x="792" y="-15622"/>
                  </a:moveTo>
                  <a:lnTo>
                    <a:pt x="792" y="86162"/>
                  </a:lnTo>
                </a:path>
              </a:pathLst>
            </a:custGeom>
            <a:ln w="32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620516" y="1891766"/>
              <a:ext cx="6350" cy="58419"/>
            </a:xfrm>
            <a:custGeom>
              <a:avLst/>
              <a:gdLst/>
              <a:ahLst/>
              <a:cxnLst/>
              <a:rect l="l" t="t" r="r" b="b"/>
              <a:pathLst>
                <a:path w="6350" h="58419">
                  <a:moveTo>
                    <a:pt x="0" y="0"/>
                  </a:moveTo>
                  <a:lnTo>
                    <a:pt x="1201" y="20135"/>
                  </a:lnTo>
                  <a:lnTo>
                    <a:pt x="2262" y="32910"/>
                  </a:lnTo>
                  <a:lnTo>
                    <a:pt x="3779" y="43781"/>
                  </a:lnTo>
                  <a:lnTo>
                    <a:pt x="6346" y="58204"/>
                  </a:lnTo>
                </a:path>
              </a:pathLst>
            </a:custGeom>
            <a:ln w="30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26862" y="1949971"/>
              <a:ext cx="9525" cy="35560"/>
            </a:xfrm>
            <a:custGeom>
              <a:avLst/>
              <a:gdLst/>
              <a:ahLst/>
              <a:cxnLst/>
              <a:rect l="l" t="t" r="r" b="b"/>
              <a:pathLst>
                <a:path w="9525" h="35560">
                  <a:moveTo>
                    <a:pt x="0" y="0"/>
                  </a:moveTo>
                  <a:lnTo>
                    <a:pt x="2611" y="14061"/>
                  </a:lnTo>
                  <a:lnTo>
                    <a:pt x="4443" y="22395"/>
                  </a:lnTo>
                  <a:lnTo>
                    <a:pt x="6360" y="28285"/>
                  </a:lnTo>
                  <a:lnTo>
                    <a:pt x="9227" y="35011"/>
                  </a:lnTo>
                </a:path>
              </a:pathLst>
            </a:custGeom>
            <a:ln w="308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636089" y="1984983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30">
                  <a:moveTo>
                    <a:pt x="0" y="0"/>
                  </a:moveTo>
                  <a:lnTo>
                    <a:pt x="4840" y="10985"/>
                  </a:lnTo>
                  <a:lnTo>
                    <a:pt x="9139" y="7199"/>
                  </a:lnTo>
                </a:path>
              </a:pathLst>
            </a:custGeom>
            <a:ln w="319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" name="object 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37370" y="2283347"/>
            <a:ext cx="458955" cy="351875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0014" y="3038846"/>
            <a:ext cx="398836" cy="41220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2597" y="3810972"/>
            <a:ext cx="351258" cy="38504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95065" y="1605872"/>
            <a:ext cx="441442" cy="388877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38546" y="2241182"/>
            <a:ext cx="414141" cy="34649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36211" y="3140213"/>
            <a:ext cx="493880" cy="31500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55893" y="3998431"/>
            <a:ext cx="308514" cy="35436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68308" y="1581370"/>
            <a:ext cx="67385" cy="324251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6510690" y="1584185"/>
            <a:ext cx="499109" cy="55880"/>
            <a:chOff x="6510690" y="1584185"/>
            <a:chExt cx="499109" cy="55880"/>
          </a:xfrm>
        </p:grpSpPr>
        <p:sp>
          <p:nvSpPr>
            <p:cNvPr id="90" name="object 90"/>
            <p:cNvSpPr/>
            <p:nvPr/>
          </p:nvSpPr>
          <p:spPr>
            <a:xfrm>
              <a:off x="6562016" y="162080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668" y="1605"/>
                  </a:moveTo>
                  <a:lnTo>
                    <a:pt x="1833" y="80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535104" y="1610023"/>
              <a:ext cx="27305" cy="10795"/>
            </a:xfrm>
            <a:custGeom>
              <a:avLst/>
              <a:gdLst/>
              <a:ahLst/>
              <a:cxnLst/>
              <a:rect l="l" t="t" r="r" b="b"/>
              <a:pathLst>
                <a:path w="27304" h="10794">
                  <a:moveTo>
                    <a:pt x="26911" y="10782"/>
                  </a:moveTo>
                  <a:lnTo>
                    <a:pt x="15548" y="6302"/>
                  </a:lnTo>
                  <a:lnTo>
                    <a:pt x="8957" y="3685"/>
                  </a:lnTo>
                  <a:lnTo>
                    <a:pt x="4615" y="1921"/>
                  </a:lnTo>
                  <a:lnTo>
                    <a:pt x="0" y="0"/>
                  </a:lnTo>
                </a:path>
              </a:pathLst>
            </a:custGeom>
            <a:ln w="34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527646" y="1604694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5">
                  <a:moveTo>
                    <a:pt x="7458" y="5329"/>
                  </a:moveTo>
                  <a:lnTo>
                    <a:pt x="0" y="2212"/>
                  </a:lnTo>
                  <a:lnTo>
                    <a:pt x="1595" y="0"/>
                  </a:lnTo>
                </a:path>
              </a:pathLst>
            </a:custGeom>
            <a:ln w="33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529241" y="1601902"/>
              <a:ext cx="20320" cy="3175"/>
            </a:xfrm>
            <a:custGeom>
              <a:avLst/>
              <a:gdLst/>
              <a:ahLst/>
              <a:cxnLst/>
              <a:rect l="l" t="t" r="r" b="b"/>
              <a:pathLst>
                <a:path w="20320" h="3175">
                  <a:moveTo>
                    <a:pt x="0" y="2792"/>
                  </a:moveTo>
                  <a:lnTo>
                    <a:pt x="1594" y="579"/>
                  </a:lnTo>
                  <a:lnTo>
                    <a:pt x="19721" y="0"/>
                  </a:lnTo>
                </a:path>
              </a:pathLst>
            </a:custGeom>
            <a:ln w="33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48962" y="1601484"/>
              <a:ext cx="55244" cy="635"/>
            </a:xfrm>
            <a:custGeom>
              <a:avLst/>
              <a:gdLst/>
              <a:ahLst/>
              <a:cxnLst/>
              <a:rect l="l" t="t" r="r" b="b"/>
              <a:pathLst>
                <a:path w="55245" h="634">
                  <a:moveTo>
                    <a:pt x="-17298" y="280"/>
                  </a:moveTo>
                  <a:lnTo>
                    <a:pt x="72470" y="280"/>
                  </a:lnTo>
                </a:path>
              </a:pathLst>
            </a:custGeom>
            <a:ln w="35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04134" y="1602046"/>
              <a:ext cx="357505" cy="6350"/>
            </a:xfrm>
            <a:custGeom>
              <a:avLst/>
              <a:gdLst/>
              <a:ahLst/>
              <a:cxnLst/>
              <a:rect l="l" t="t" r="r" b="b"/>
              <a:pathLst>
                <a:path w="357504" h="6350">
                  <a:moveTo>
                    <a:pt x="0" y="0"/>
                  </a:moveTo>
                  <a:lnTo>
                    <a:pt x="193432" y="3106"/>
                  </a:lnTo>
                  <a:lnTo>
                    <a:pt x="295145" y="4740"/>
                  </a:lnTo>
                  <a:lnTo>
                    <a:pt x="338650" y="5441"/>
                  </a:lnTo>
                  <a:lnTo>
                    <a:pt x="357461" y="5747"/>
                  </a:lnTo>
                </a:path>
              </a:pathLst>
            </a:custGeom>
            <a:ln w="28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61595" y="1607794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40" h="1905">
                  <a:moveTo>
                    <a:pt x="0" y="0"/>
                  </a:moveTo>
                  <a:lnTo>
                    <a:pt x="13656" y="238"/>
                  </a:lnTo>
                  <a:lnTo>
                    <a:pt x="21087" y="463"/>
                  </a:lnTo>
                  <a:lnTo>
                    <a:pt x="24882" y="805"/>
                  </a:lnTo>
                  <a:lnTo>
                    <a:pt x="27631" y="1394"/>
                  </a:lnTo>
                </a:path>
              </a:pathLst>
            </a:custGeom>
            <a:ln w="29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84399" y="1609188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4827" y="0"/>
                  </a:moveTo>
                  <a:lnTo>
                    <a:pt x="8949" y="1010"/>
                  </a:lnTo>
                  <a:lnTo>
                    <a:pt x="0" y="3546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" name="object 9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89723" y="2301736"/>
            <a:ext cx="417531" cy="310651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35925" y="3123064"/>
            <a:ext cx="366469" cy="364913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6481032" y="3984541"/>
            <a:ext cx="548640" cy="365760"/>
            <a:chOff x="6481032" y="3984541"/>
            <a:chExt cx="548640" cy="365760"/>
          </a:xfrm>
        </p:grpSpPr>
        <p:pic>
          <p:nvPicPr>
            <p:cNvPr id="101" name="object 10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81032" y="3987206"/>
              <a:ext cx="119178" cy="7471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582962" y="4004757"/>
              <a:ext cx="225425" cy="2540"/>
            </a:xfrm>
            <a:custGeom>
              <a:avLst/>
              <a:gdLst/>
              <a:ahLst/>
              <a:cxnLst/>
              <a:rect l="l" t="t" r="r" b="b"/>
              <a:pathLst>
                <a:path w="225425" h="2539">
                  <a:moveTo>
                    <a:pt x="-14836" y="1174"/>
                  </a:moveTo>
                  <a:lnTo>
                    <a:pt x="239946" y="1174"/>
                  </a:lnTo>
                </a:path>
              </a:pathLst>
            </a:custGeom>
            <a:ln w="320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3651" y="3984541"/>
              <a:ext cx="295709" cy="365694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924852" y="5289701"/>
            <a:ext cx="414655" cy="471170"/>
            <a:chOff x="924852" y="5289701"/>
            <a:chExt cx="414655" cy="471170"/>
          </a:xfrm>
        </p:grpSpPr>
        <p:sp>
          <p:nvSpPr>
            <p:cNvPr id="105" name="object 105"/>
            <p:cNvSpPr/>
            <p:nvPr/>
          </p:nvSpPr>
          <p:spPr>
            <a:xfrm>
              <a:off x="1006353" y="532416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04032" y="5323932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40" h="635">
                  <a:moveTo>
                    <a:pt x="-17462" y="114"/>
                  </a:moveTo>
                  <a:lnTo>
                    <a:pt x="19783" y="114"/>
                  </a:lnTo>
                </a:path>
              </a:pathLst>
            </a:custGeom>
            <a:ln w="351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97651" y="532135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6380" y="2579"/>
                  </a:moveTo>
                  <a:lnTo>
                    <a:pt x="4173" y="2350"/>
                  </a:lnTo>
                  <a:lnTo>
                    <a:pt x="0" y="0"/>
                  </a:lnTo>
                </a:path>
              </a:pathLst>
            </a:custGeom>
            <a:ln w="349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81400" y="5308846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16251" y="12506"/>
                  </a:moveTo>
                  <a:lnTo>
                    <a:pt x="3429" y="2039"/>
                  </a:lnTo>
                  <a:lnTo>
                    <a:pt x="0" y="0"/>
                  </a:lnTo>
                </a:path>
              </a:pathLst>
            </a:custGeom>
            <a:ln w="343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75736" y="530680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5663" y="2038"/>
                  </a:moveTo>
                  <a:lnTo>
                    <a:pt x="2233" y="0"/>
                  </a:lnTo>
                  <a:lnTo>
                    <a:pt x="0" y="5543"/>
                  </a:lnTo>
                </a:path>
              </a:pathLst>
            </a:custGeom>
            <a:ln w="342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1806" y="5312351"/>
              <a:ext cx="4445" cy="21590"/>
            </a:xfrm>
            <a:custGeom>
              <a:avLst/>
              <a:gdLst/>
              <a:ahLst/>
              <a:cxnLst/>
              <a:rect l="l" t="t" r="r" b="b"/>
              <a:pathLst>
                <a:path w="4444" h="21589">
                  <a:moveTo>
                    <a:pt x="3929" y="0"/>
                  </a:moveTo>
                  <a:lnTo>
                    <a:pt x="1696" y="5543"/>
                  </a:lnTo>
                  <a:lnTo>
                    <a:pt x="0" y="21245"/>
                  </a:lnTo>
                </a:path>
              </a:pathLst>
            </a:custGeom>
            <a:ln w="3444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47478" y="5333596"/>
              <a:ext cx="24765" cy="259715"/>
            </a:xfrm>
            <a:custGeom>
              <a:avLst/>
              <a:gdLst/>
              <a:ahLst/>
              <a:cxnLst/>
              <a:rect l="l" t="t" r="r" b="b"/>
              <a:pathLst>
                <a:path w="24765" h="259714">
                  <a:moveTo>
                    <a:pt x="24328" y="0"/>
                  </a:moveTo>
                  <a:lnTo>
                    <a:pt x="12346" y="128408"/>
                  </a:lnTo>
                  <a:lnTo>
                    <a:pt x="5818" y="198248"/>
                  </a:lnTo>
                  <a:lnTo>
                    <a:pt x="2463" y="233853"/>
                  </a:lnTo>
                  <a:lnTo>
                    <a:pt x="0" y="259557"/>
                  </a:lnTo>
                </a:path>
              </a:pathLst>
            </a:custGeom>
            <a:ln w="3063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41569" y="5593153"/>
              <a:ext cx="6350" cy="69215"/>
            </a:xfrm>
            <a:custGeom>
              <a:avLst/>
              <a:gdLst/>
              <a:ahLst/>
              <a:cxnLst/>
              <a:rect l="l" t="t" r="r" b="b"/>
              <a:pathLst>
                <a:path w="6350" h="69214">
                  <a:moveTo>
                    <a:pt x="5908" y="0"/>
                  </a:moveTo>
                  <a:lnTo>
                    <a:pt x="3733" y="22725"/>
                  </a:lnTo>
                  <a:lnTo>
                    <a:pt x="2392" y="37486"/>
                  </a:lnTo>
                  <a:lnTo>
                    <a:pt x="1332" y="50748"/>
                  </a:lnTo>
                  <a:lnTo>
                    <a:pt x="0" y="68978"/>
                  </a:lnTo>
                </a:path>
              </a:pathLst>
            </a:custGeom>
            <a:ln w="300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39995" y="5662132"/>
              <a:ext cx="2540" cy="50165"/>
            </a:xfrm>
            <a:custGeom>
              <a:avLst/>
              <a:gdLst/>
              <a:ahLst/>
              <a:cxnLst/>
              <a:rect l="l" t="t" r="r" b="b"/>
              <a:pathLst>
                <a:path w="2540" h="50164">
                  <a:moveTo>
                    <a:pt x="1573" y="0"/>
                  </a:moveTo>
                  <a:lnTo>
                    <a:pt x="343" y="17928"/>
                  </a:lnTo>
                  <a:lnTo>
                    <a:pt x="0" y="29080"/>
                  </a:lnTo>
                  <a:lnTo>
                    <a:pt x="604" y="38111"/>
                  </a:lnTo>
                  <a:lnTo>
                    <a:pt x="2215" y="49681"/>
                  </a:lnTo>
                </a:path>
              </a:pathLst>
            </a:custGeom>
            <a:ln w="302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2211" y="5711814"/>
              <a:ext cx="15240" cy="26670"/>
            </a:xfrm>
            <a:custGeom>
              <a:avLst/>
              <a:gdLst/>
              <a:ahLst/>
              <a:cxnLst/>
              <a:rect l="l" t="t" r="r" b="b"/>
              <a:pathLst>
                <a:path w="15240" h="26670">
                  <a:moveTo>
                    <a:pt x="0" y="0"/>
                  </a:moveTo>
                  <a:lnTo>
                    <a:pt x="1835" y="11208"/>
                  </a:lnTo>
                  <a:lnTo>
                    <a:pt x="4003" y="17707"/>
                  </a:lnTo>
                  <a:lnTo>
                    <a:pt x="7905" y="21984"/>
                  </a:lnTo>
                  <a:lnTo>
                    <a:pt x="14941" y="26525"/>
                  </a:lnTo>
                </a:path>
              </a:pathLst>
            </a:custGeom>
            <a:ln w="3125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57153" y="5738339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0"/>
                  </a:moveTo>
                  <a:lnTo>
                    <a:pt x="7369" y="4203"/>
                  </a:lnTo>
                  <a:lnTo>
                    <a:pt x="13601" y="6113"/>
                  </a:lnTo>
                  <a:lnTo>
                    <a:pt x="22093" y="6186"/>
                  </a:lnTo>
                  <a:lnTo>
                    <a:pt x="36243" y="4881"/>
                  </a:lnTo>
                </a:path>
              </a:pathLst>
            </a:custGeom>
            <a:ln w="3259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93396" y="5732070"/>
              <a:ext cx="59690" cy="11430"/>
            </a:xfrm>
            <a:custGeom>
              <a:avLst/>
              <a:gdLst/>
              <a:ahLst/>
              <a:cxnLst/>
              <a:rect l="l" t="t" r="r" b="b"/>
              <a:pathLst>
                <a:path w="59690" h="11429">
                  <a:moveTo>
                    <a:pt x="0" y="11151"/>
                  </a:moveTo>
                  <a:lnTo>
                    <a:pt x="14511" y="9596"/>
                  </a:lnTo>
                  <a:lnTo>
                    <a:pt x="25531" y="7916"/>
                  </a:lnTo>
                  <a:lnTo>
                    <a:pt x="38626" y="5065"/>
                  </a:lnTo>
                  <a:lnTo>
                    <a:pt x="59359" y="0"/>
                  </a:lnTo>
                </a:path>
              </a:pathLst>
            </a:custGeom>
            <a:ln w="3322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52756" y="5692017"/>
              <a:ext cx="154940" cy="40640"/>
            </a:xfrm>
            <a:custGeom>
              <a:avLst/>
              <a:gdLst/>
              <a:ahLst/>
              <a:cxnLst/>
              <a:rect l="l" t="t" r="r" b="b"/>
              <a:pathLst>
                <a:path w="154940" h="40639">
                  <a:moveTo>
                    <a:pt x="0" y="40052"/>
                  </a:moveTo>
                  <a:lnTo>
                    <a:pt x="68189" y="22203"/>
                  </a:lnTo>
                  <a:lnTo>
                    <a:pt x="107058" y="12081"/>
                  </a:lnTo>
                  <a:lnTo>
                    <a:pt x="131131" y="5931"/>
                  </a:lnTo>
                  <a:lnTo>
                    <a:pt x="154934" y="0"/>
                  </a:lnTo>
                </a:path>
              </a:pathLst>
            </a:custGeom>
            <a:ln w="305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07690" y="5676761"/>
              <a:ext cx="64769" cy="15875"/>
            </a:xfrm>
            <a:custGeom>
              <a:avLst/>
              <a:gdLst/>
              <a:ahLst/>
              <a:cxnLst/>
              <a:rect l="l" t="t" r="r" b="b"/>
              <a:pathLst>
                <a:path w="64769" h="15875">
                  <a:moveTo>
                    <a:pt x="0" y="15255"/>
                  </a:moveTo>
                  <a:lnTo>
                    <a:pt x="22390" y="9711"/>
                  </a:lnTo>
                  <a:lnTo>
                    <a:pt x="36580" y="6274"/>
                  </a:lnTo>
                  <a:lnTo>
                    <a:pt x="48621" y="3514"/>
                  </a:lnTo>
                  <a:lnTo>
                    <a:pt x="64566" y="0"/>
                  </a:lnTo>
                </a:path>
              </a:pathLst>
            </a:custGeom>
            <a:ln w="298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72257" y="5668879"/>
              <a:ext cx="38735" cy="8255"/>
            </a:xfrm>
            <a:custGeom>
              <a:avLst/>
              <a:gdLst/>
              <a:ahLst/>
              <a:cxnLst/>
              <a:rect l="l" t="t" r="r" b="b"/>
              <a:pathLst>
                <a:path w="38734" h="8254">
                  <a:moveTo>
                    <a:pt x="0" y="7882"/>
                  </a:moveTo>
                  <a:lnTo>
                    <a:pt x="15539" y="4483"/>
                  </a:lnTo>
                  <a:lnTo>
                    <a:pt x="24737" y="2529"/>
                  </a:lnTo>
                  <a:lnTo>
                    <a:pt x="31211" y="1281"/>
                  </a:lnTo>
                  <a:lnTo>
                    <a:pt x="38577" y="0"/>
                  </a:lnTo>
                </a:path>
              </a:pathLst>
            </a:custGeom>
            <a:ln w="302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10834" y="5666820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5" h="2539">
                  <a:moveTo>
                    <a:pt x="0" y="2058"/>
                  </a:moveTo>
                  <a:lnTo>
                    <a:pt x="12023" y="0"/>
                  </a:lnTo>
                  <a:lnTo>
                    <a:pt x="11119" y="525"/>
                  </a:lnTo>
                </a:path>
              </a:pathLst>
            </a:custGeom>
            <a:ln w="316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92608" y="5667346"/>
              <a:ext cx="29845" cy="5080"/>
            </a:xfrm>
            <a:custGeom>
              <a:avLst/>
              <a:gdLst/>
              <a:ahLst/>
              <a:cxnLst/>
              <a:rect l="l" t="t" r="r" b="b"/>
              <a:pathLst>
                <a:path w="29844" h="5079">
                  <a:moveTo>
                    <a:pt x="29345" y="0"/>
                  </a:moveTo>
                  <a:lnTo>
                    <a:pt x="18383" y="2127"/>
                  </a:lnTo>
                  <a:lnTo>
                    <a:pt x="11673" y="3363"/>
                  </a:lnTo>
                  <a:lnTo>
                    <a:pt x="6462" y="4182"/>
                  </a:lnTo>
                  <a:lnTo>
                    <a:pt x="0" y="5060"/>
                  </a:lnTo>
                </a:path>
              </a:pathLst>
            </a:custGeom>
            <a:ln w="3479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1271466" y="5466588"/>
            <a:ext cx="566420" cy="260350"/>
            <a:chOff x="1271466" y="5466588"/>
            <a:chExt cx="566420" cy="260350"/>
          </a:xfrm>
        </p:grpSpPr>
        <p:sp>
          <p:nvSpPr>
            <p:cNvPr id="123" name="object 123"/>
            <p:cNvSpPr/>
            <p:nvPr/>
          </p:nvSpPr>
          <p:spPr>
            <a:xfrm>
              <a:off x="1409505" y="557929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01"/>
                  </a:moveTo>
                  <a:lnTo>
                    <a:pt x="17462" y="401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9161" y="5560953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4" h="18414">
                  <a:moveTo>
                    <a:pt x="171" y="-17414"/>
                  </a:moveTo>
                  <a:lnTo>
                    <a:pt x="171" y="35759"/>
                  </a:lnTo>
                </a:path>
              </a:pathLst>
            </a:custGeom>
            <a:ln w="3517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05752" y="5541542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09" h="19685">
                  <a:moveTo>
                    <a:pt x="3409" y="19411"/>
                  </a:moveTo>
                  <a:lnTo>
                    <a:pt x="3065" y="10975"/>
                  </a:lnTo>
                  <a:lnTo>
                    <a:pt x="0" y="0"/>
                  </a:lnTo>
                </a:path>
              </a:pathLst>
            </a:custGeom>
            <a:ln w="343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395277" y="5520402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4" h="21589">
                  <a:moveTo>
                    <a:pt x="10474" y="21139"/>
                  </a:moveTo>
                  <a:lnTo>
                    <a:pt x="7409" y="10165"/>
                  </a:lnTo>
                  <a:lnTo>
                    <a:pt x="0" y="0"/>
                  </a:lnTo>
                </a:path>
              </a:pathLst>
            </a:custGeom>
            <a:ln w="339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76205" y="5504198"/>
              <a:ext cx="19685" cy="16510"/>
            </a:xfrm>
            <a:custGeom>
              <a:avLst/>
              <a:gdLst/>
              <a:ahLst/>
              <a:cxnLst/>
              <a:rect l="l" t="t" r="r" b="b"/>
              <a:pathLst>
                <a:path w="19684" h="16510">
                  <a:moveTo>
                    <a:pt x="19072" y="16204"/>
                  </a:moveTo>
                  <a:lnTo>
                    <a:pt x="11662" y="6039"/>
                  </a:lnTo>
                  <a:lnTo>
                    <a:pt x="0" y="0"/>
                  </a:lnTo>
                </a:path>
              </a:pathLst>
            </a:custGeom>
            <a:ln w="335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50205" y="5499245"/>
              <a:ext cx="26034" cy="5080"/>
            </a:xfrm>
            <a:custGeom>
              <a:avLst/>
              <a:gdLst/>
              <a:ahLst/>
              <a:cxnLst/>
              <a:rect l="l" t="t" r="r" b="b"/>
              <a:pathLst>
                <a:path w="26034" h="5079">
                  <a:moveTo>
                    <a:pt x="25999" y="4952"/>
                  </a:moveTo>
                  <a:lnTo>
                    <a:pt x="19033" y="1502"/>
                  </a:lnTo>
                  <a:lnTo>
                    <a:pt x="14002" y="0"/>
                  </a:lnTo>
                  <a:lnTo>
                    <a:pt x="8470" y="129"/>
                  </a:lnTo>
                  <a:lnTo>
                    <a:pt x="0" y="1573"/>
                  </a:lnTo>
                </a:path>
              </a:pathLst>
            </a:custGeom>
            <a:ln w="334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22378" y="5500819"/>
              <a:ext cx="27940" cy="15875"/>
            </a:xfrm>
            <a:custGeom>
              <a:avLst/>
              <a:gdLst/>
              <a:ahLst/>
              <a:cxnLst/>
              <a:rect l="l" t="t" r="r" b="b"/>
              <a:pathLst>
                <a:path w="27940" h="15875">
                  <a:moveTo>
                    <a:pt x="27827" y="0"/>
                  </a:moveTo>
                  <a:lnTo>
                    <a:pt x="19328" y="1737"/>
                  </a:lnTo>
                  <a:lnTo>
                    <a:pt x="13596" y="3917"/>
                  </a:lnTo>
                  <a:lnTo>
                    <a:pt x="8023" y="7981"/>
                  </a:lnTo>
                  <a:lnTo>
                    <a:pt x="0" y="15371"/>
                  </a:lnTo>
                </a:path>
              </a:pathLst>
            </a:custGeom>
            <a:ln w="3334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99754" y="5516191"/>
              <a:ext cx="22860" cy="33655"/>
            </a:xfrm>
            <a:custGeom>
              <a:avLst/>
              <a:gdLst/>
              <a:ahLst/>
              <a:cxnLst/>
              <a:rect l="l" t="t" r="r" b="b"/>
              <a:pathLst>
                <a:path w="22859" h="33654">
                  <a:moveTo>
                    <a:pt x="22623" y="0"/>
                  </a:moveTo>
                  <a:lnTo>
                    <a:pt x="14681" y="7668"/>
                  </a:lnTo>
                  <a:lnTo>
                    <a:pt x="9677" y="13676"/>
                  </a:lnTo>
                  <a:lnTo>
                    <a:pt x="5490" y="21132"/>
                  </a:lnTo>
                  <a:lnTo>
                    <a:pt x="0" y="33142"/>
                  </a:lnTo>
                </a:path>
              </a:pathLst>
            </a:custGeom>
            <a:ln w="3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88625" y="5549334"/>
              <a:ext cx="11430" cy="43180"/>
            </a:xfrm>
            <a:custGeom>
              <a:avLst/>
              <a:gdLst/>
              <a:ahLst/>
              <a:cxnLst/>
              <a:rect l="l" t="t" r="r" b="b"/>
              <a:pathLst>
                <a:path w="11430" h="43179">
                  <a:moveTo>
                    <a:pt x="11128" y="0"/>
                  </a:moveTo>
                  <a:lnTo>
                    <a:pt x="5817" y="12161"/>
                  </a:lnTo>
                  <a:lnTo>
                    <a:pt x="2888" y="20669"/>
                  </a:lnTo>
                  <a:lnTo>
                    <a:pt x="1296" y="29535"/>
                  </a:lnTo>
                  <a:lnTo>
                    <a:pt x="0" y="42766"/>
                  </a:lnTo>
                </a:path>
              </a:pathLst>
            </a:custGeom>
            <a:ln w="3270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87586" y="5592100"/>
              <a:ext cx="6985" cy="40640"/>
            </a:xfrm>
            <a:custGeom>
              <a:avLst/>
              <a:gdLst/>
              <a:ahLst/>
              <a:cxnLst/>
              <a:rect l="l" t="t" r="r" b="b"/>
              <a:pathLst>
                <a:path w="6984" h="40639">
                  <a:moveTo>
                    <a:pt x="1038" y="0"/>
                  </a:moveTo>
                  <a:lnTo>
                    <a:pt x="0" y="13195"/>
                  </a:lnTo>
                  <a:lnTo>
                    <a:pt x="211" y="21812"/>
                  </a:lnTo>
                  <a:lnTo>
                    <a:pt x="2177" y="29646"/>
                  </a:lnTo>
                  <a:lnTo>
                    <a:pt x="6398" y="40495"/>
                  </a:lnTo>
                </a:path>
              </a:pathLst>
            </a:custGeom>
            <a:ln w="322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93984" y="5632595"/>
              <a:ext cx="22860" cy="27305"/>
            </a:xfrm>
            <a:custGeom>
              <a:avLst/>
              <a:gdLst/>
              <a:ahLst/>
              <a:cxnLst/>
              <a:rect l="l" t="t" r="r" b="b"/>
              <a:pathLst>
                <a:path w="22859" h="27304">
                  <a:moveTo>
                    <a:pt x="0" y="0"/>
                  </a:moveTo>
                  <a:lnTo>
                    <a:pt x="4493" y="10639"/>
                  </a:lnTo>
                  <a:lnTo>
                    <a:pt x="8362" y="17009"/>
                  </a:lnTo>
                  <a:lnTo>
                    <a:pt x="13741" y="21649"/>
                  </a:lnTo>
                  <a:lnTo>
                    <a:pt x="22765" y="27102"/>
                  </a:lnTo>
                </a:path>
              </a:pathLst>
            </a:custGeom>
            <a:ln w="322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16750" y="5659698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59" h="7620">
                  <a:moveTo>
                    <a:pt x="0" y="0"/>
                  </a:moveTo>
                  <a:lnTo>
                    <a:pt x="9217" y="5120"/>
                  </a:lnTo>
                  <a:lnTo>
                    <a:pt x="15949" y="7435"/>
                  </a:lnTo>
                  <a:lnTo>
                    <a:pt x="23489" y="7491"/>
                  </a:lnTo>
                  <a:lnTo>
                    <a:pt x="35129" y="5836"/>
                  </a:lnTo>
                </a:path>
              </a:pathLst>
            </a:custGeom>
            <a:ln w="3257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51880" y="5649061"/>
              <a:ext cx="38735" cy="16510"/>
            </a:xfrm>
            <a:custGeom>
              <a:avLst/>
              <a:gdLst/>
              <a:ahLst/>
              <a:cxnLst/>
              <a:rect l="l" t="t" r="r" b="b"/>
              <a:pathLst>
                <a:path w="38734" h="16510">
                  <a:moveTo>
                    <a:pt x="0" y="16472"/>
                  </a:moveTo>
                  <a:lnTo>
                    <a:pt x="11690" y="14468"/>
                  </a:lnTo>
                  <a:lnTo>
                    <a:pt x="19577" y="12085"/>
                  </a:lnTo>
                  <a:lnTo>
                    <a:pt x="27252" y="7776"/>
                  </a:lnTo>
                  <a:lnTo>
                    <a:pt x="38305" y="0"/>
                  </a:lnTo>
                </a:path>
              </a:pathLst>
            </a:custGeom>
            <a:ln w="327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90185" y="5617783"/>
              <a:ext cx="31115" cy="31750"/>
            </a:xfrm>
            <a:custGeom>
              <a:avLst/>
              <a:gdLst/>
              <a:ahLst/>
              <a:cxnLst/>
              <a:rect l="l" t="t" r="r" b="b"/>
              <a:pathLst>
                <a:path w="31115" h="31750">
                  <a:moveTo>
                    <a:pt x="0" y="31277"/>
                  </a:moveTo>
                  <a:lnTo>
                    <a:pt x="10940" y="23269"/>
                  </a:lnTo>
                  <a:lnTo>
                    <a:pt x="17826" y="17342"/>
                  </a:lnTo>
                  <a:lnTo>
                    <a:pt x="23574" y="10562"/>
                  </a:lnTo>
                  <a:lnTo>
                    <a:pt x="31099" y="0"/>
                  </a:lnTo>
                </a:path>
              </a:pathLst>
            </a:custGeom>
            <a:ln w="325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21284" y="5583563"/>
              <a:ext cx="17780" cy="34290"/>
            </a:xfrm>
            <a:custGeom>
              <a:avLst/>
              <a:gdLst/>
              <a:ahLst/>
              <a:cxnLst/>
              <a:rect l="l" t="t" r="r" b="b"/>
              <a:pathLst>
                <a:path w="17780" h="34289">
                  <a:moveTo>
                    <a:pt x="0" y="34220"/>
                  </a:moveTo>
                  <a:lnTo>
                    <a:pt x="7315" y="23611"/>
                  </a:lnTo>
                  <a:lnTo>
                    <a:pt x="11603" y="16510"/>
                  </a:lnTo>
                  <a:lnTo>
                    <a:pt x="14526" y="9709"/>
                  </a:lnTo>
                  <a:lnTo>
                    <a:pt x="17747" y="0"/>
                  </a:lnTo>
                </a:path>
              </a:pathLst>
            </a:custGeom>
            <a:ln w="3217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39032" y="5556688"/>
              <a:ext cx="5080" cy="27305"/>
            </a:xfrm>
            <a:custGeom>
              <a:avLst/>
              <a:gdLst/>
              <a:ahLst/>
              <a:cxnLst/>
              <a:rect l="l" t="t" r="r" b="b"/>
              <a:pathLst>
                <a:path w="5080" h="27304">
                  <a:moveTo>
                    <a:pt x="0" y="26874"/>
                  </a:moveTo>
                  <a:lnTo>
                    <a:pt x="3015" y="17279"/>
                  </a:lnTo>
                  <a:lnTo>
                    <a:pt x="4491" y="11281"/>
                  </a:lnTo>
                  <a:lnTo>
                    <a:pt x="4852" y="6361"/>
                  </a:lnTo>
                  <a:lnTo>
                    <a:pt x="4523" y="0"/>
                  </a:lnTo>
                </a:path>
              </a:pathLst>
            </a:custGeom>
            <a:ln w="323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39079" y="5544131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4476" y="12557"/>
                  </a:moveTo>
                  <a:lnTo>
                    <a:pt x="3764" y="1995"/>
                  </a:lnTo>
                  <a:lnTo>
                    <a:pt x="0" y="0"/>
                  </a:lnTo>
                </a:path>
              </a:pathLst>
            </a:custGeom>
            <a:ln w="328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31479" y="5542137"/>
              <a:ext cx="7620" cy="8255"/>
            </a:xfrm>
            <a:custGeom>
              <a:avLst/>
              <a:gdLst/>
              <a:ahLst/>
              <a:cxnLst/>
              <a:rect l="l" t="t" r="r" b="b"/>
              <a:pathLst>
                <a:path w="7619" h="8254">
                  <a:moveTo>
                    <a:pt x="7599" y="1994"/>
                  </a:moveTo>
                  <a:lnTo>
                    <a:pt x="3835" y="0"/>
                  </a:lnTo>
                  <a:lnTo>
                    <a:pt x="0" y="8142"/>
                  </a:lnTo>
                </a:path>
              </a:pathLst>
            </a:custGeom>
            <a:ln w="3365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26662" y="5550279"/>
              <a:ext cx="5080" cy="24130"/>
            </a:xfrm>
            <a:custGeom>
              <a:avLst/>
              <a:gdLst/>
              <a:ahLst/>
              <a:cxnLst/>
              <a:rect l="l" t="t" r="r" b="b"/>
              <a:pathLst>
                <a:path w="5080" h="24129">
                  <a:moveTo>
                    <a:pt x="4816" y="0"/>
                  </a:moveTo>
                  <a:lnTo>
                    <a:pt x="981" y="8143"/>
                  </a:lnTo>
                  <a:lnTo>
                    <a:pt x="0" y="24075"/>
                  </a:lnTo>
                </a:path>
              </a:pathLst>
            </a:custGeom>
            <a:ln w="344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26148" y="5574355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514" y="0"/>
                  </a:moveTo>
                  <a:lnTo>
                    <a:pt x="0" y="9513"/>
                  </a:lnTo>
                  <a:lnTo>
                    <a:pt x="81" y="16360"/>
                  </a:lnTo>
                  <a:lnTo>
                    <a:pt x="986" y="23851"/>
                  </a:lnTo>
                  <a:lnTo>
                    <a:pt x="2942" y="35293"/>
                  </a:lnTo>
                </a:path>
              </a:pathLst>
            </a:custGeom>
            <a:ln w="338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429090" y="5609648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29">
                  <a:moveTo>
                    <a:pt x="0" y="0"/>
                  </a:moveTo>
                  <a:lnTo>
                    <a:pt x="2107" y="11465"/>
                  </a:lnTo>
                  <a:lnTo>
                    <a:pt x="4068" y="19115"/>
                  </a:lnTo>
                  <a:lnTo>
                    <a:pt x="7019" y="26397"/>
                  </a:lnTo>
                  <a:lnTo>
                    <a:pt x="12092" y="36757"/>
                  </a:lnTo>
                </a:path>
              </a:pathLst>
            </a:custGeom>
            <a:ln w="330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441183" y="5646405"/>
              <a:ext cx="22225" cy="29209"/>
            </a:xfrm>
            <a:custGeom>
              <a:avLst/>
              <a:gdLst/>
              <a:ahLst/>
              <a:cxnLst/>
              <a:rect l="l" t="t" r="r" b="b"/>
              <a:pathLst>
                <a:path w="22225" h="29210">
                  <a:moveTo>
                    <a:pt x="0" y="0"/>
                  </a:moveTo>
                  <a:lnTo>
                    <a:pt x="5228" y="10235"/>
                  </a:lnTo>
                  <a:lnTo>
                    <a:pt x="9272" y="16653"/>
                  </a:lnTo>
                  <a:lnTo>
                    <a:pt x="14200" y="21957"/>
                  </a:lnTo>
                  <a:lnTo>
                    <a:pt x="22083" y="28853"/>
                  </a:lnTo>
                </a:path>
              </a:pathLst>
            </a:custGeom>
            <a:ln w="325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463266" y="5675259"/>
              <a:ext cx="29209" cy="12065"/>
            </a:xfrm>
            <a:custGeom>
              <a:avLst/>
              <a:gdLst/>
              <a:ahLst/>
              <a:cxnLst/>
              <a:rect l="l" t="t" r="r" b="b"/>
              <a:pathLst>
                <a:path w="29209" h="12064">
                  <a:moveTo>
                    <a:pt x="0" y="0"/>
                  </a:moveTo>
                  <a:lnTo>
                    <a:pt x="7987" y="6629"/>
                  </a:lnTo>
                  <a:lnTo>
                    <a:pt x="13643" y="10066"/>
                  </a:lnTo>
                  <a:lnTo>
                    <a:pt x="19663" y="11419"/>
                  </a:lnTo>
                  <a:lnTo>
                    <a:pt x="28742" y="11790"/>
                  </a:lnTo>
                </a:path>
              </a:pathLst>
            </a:custGeom>
            <a:ln w="325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492008" y="5676107"/>
              <a:ext cx="30480" cy="11430"/>
            </a:xfrm>
            <a:custGeom>
              <a:avLst/>
              <a:gdLst/>
              <a:ahLst/>
              <a:cxnLst/>
              <a:rect l="l" t="t" r="r" b="b"/>
              <a:pathLst>
                <a:path w="30480" h="11429">
                  <a:moveTo>
                    <a:pt x="0" y="10941"/>
                  </a:moveTo>
                  <a:lnTo>
                    <a:pt x="9099" y="10958"/>
                  </a:lnTo>
                  <a:lnTo>
                    <a:pt x="15261" y="9824"/>
                  </a:lnTo>
                  <a:lnTo>
                    <a:pt x="21304" y="6513"/>
                  </a:lnTo>
                  <a:lnTo>
                    <a:pt x="30043" y="0"/>
                  </a:lnTo>
                </a:path>
              </a:pathLst>
            </a:custGeom>
            <a:ln w="3280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522052" y="5644996"/>
              <a:ext cx="26034" cy="31115"/>
            </a:xfrm>
            <a:custGeom>
              <a:avLst/>
              <a:gdLst/>
              <a:ahLst/>
              <a:cxnLst/>
              <a:rect l="l" t="t" r="r" b="b"/>
              <a:pathLst>
                <a:path w="26034" h="31114">
                  <a:moveTo>
                    <a:pt x="0" y="31111"/>
                  </a:moveTo>
                  <a:lnTo>
                    <a:pt x="8673" y="24282"/>
                  </a:lnTo>
                  <a:lnTo>
                    <a:pt x="14254" y="18765"/>
                  </a:lnTo>
                  <a:lnTo>
                    <a:pt x="19163" y="11643"/>
                  </a:lnTo>
                  <a:lnTo>
                    <a:pt x="25822" y="0"/>
                  </a:lnTo>
                </a:path>
              </a:pathLst>
            </a:custGeom>
            <a:ln w="330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547874" y="5603011"/>
              <a:ext cx="17145" cy="42545"/>
            </a:xfrm>
            <a:custGeom>
              <a:avLst/>
              <a:gdLst/>
              <a:ahLst/>
              <a:cxnLst/>
              <a:rect l="l" t="t" r="r" b="b"/>
              <a:pathLst>
                <a:path w="17144" h="42545">
                  <a:moveTo>
                    <a:pt x="0" y="41985"/>
                  </a:moveTo>
                  <a:lnTo>
                    <a:pt x="6522" y="30172"/>
                  </a:lnTo>
                  <a:lnTo>
                    <a:pt x="10477" y="21861"/>
                  </a:lnTo>
                  <a:lnTo>
                    <a:pt x="13469" y="13115"/>
                  </a:lnTo>
                  <a:lnTo>
                    <a:pt x="17100" y="0"/>
                  </a:lnTo>
                </a:path>
              </a:pathLst>
            </a:custGeom>
            <a:ln w="327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564975" y="5562598"/>
              <a:ext cx="7620" cy="40640"/>
            </a:xfrm>
            <a:custGeom>
              <a:avLst/>
              <a:gdLst/>
              <a:ahLst/>
              <a:cxnLst/>
              <a:rect l="l" t="t" r="r" b="b"/>
              <a:pathLst>
                <a:path w="7619" h="40639">
                  <a:moveTo>
                    <a:pt x="0" y="40413"/>
                  </a:moveTo>
                  <a:lnTo>
                    <a:pt x="3476" y="27321"/>
                  </a:lnTo>
                  <a:lnTo>
                    <a:pt x="5384" y="18748"/>
                  </a:lnTo>
                  <a:lnTo>
                    <a:pt x="6399" y="10904"/>
                  </a:lnTo>
                  <a:lnTo>
                    <a:pt x="7193" y="0"/>
                  </a:lnTo>
                </a:path>
              </a:pathLst>
            </a:custGeom>
            <a:ln w="3219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571601" y="5533565"/>
              <a:ext cx="1905" cy="29209"/>
            </a:xfrm>
            <a:custGeom>
              <a:avLst/>
              <a:gdLst/>
              <a:ahLst/>
              <a:cxnLst/>
              <a:rect l="l" t="t" r="r" b="b"/>
              <a:pathLst>
                <a:path w="1905" h="29210">
                  <a:moveTo>
                    <a:pt x="568" y="29033"/>
                  </a:moveTo>
                  <a:lnTo>
                    <a:pt x="1241" y="18307"/>
                  </a:lnTo>
                  <a:lnTo>
                    <a:pt x="1406" y="11708"/>
                  </a:lnTo>
                  <a:lnTo>
                    <a:pt x="1010" y="6513"/>
                  </a:lnTo>
                  <a:lnTo>
                    <a:pt x="0" y="0"/>
                  </a:lnTo>
                </a:path>
              </a:pathLst>
            </a:custGeom>
            <a:ln w="321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566822" y="5521152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4778" y="12413"/>
                  </a:moveTo>
                  <a:lnTo>
                    <a:pt x="2997" y="1640"/>
                  </a:lnTo>
                  <a:lnTo>
                    <a:pt x="0" y="0"/>
                  </a:lnTo>
                </a:path>
              </a:pathLst>
            </a:custGeom>
            <a:ln w="3272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561303" y="5519511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5519" y="1640"/>
                  </a:moveTo>
                  <a:lnTo>
                    <a:pt x="2521" y="0"/>
                  </a:lnTo>
                  <a:lnTo>
                    <a:pt x="0" y="8468"/>
                  </a:lnTo>
                </a:path>
              </a:pathLst>
            </a:custGeom>
            <a:ln w="336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558439" y="5527979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2864" y="0"/>
                  </a:moveTo>
                  <a:lnTo>
                    <a:pt x="1401" y="5168"/>
                  </a:lnTo>
                  <a:lnTo>
                    <a:pt x="614" y="9586"/>
                  </a:lnTo>
                  <a:lnTo>
                    <a:pt x="237" y="15679"/>
                  </a:lnTo>
                  <a:lnTo>
                    <a:pt x="0" y="25873"/>
                  </a:lnTo>
                </a:path>
              </a:pathLst>
            </a:custGeom>
            <a:ln w="345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558274" y="5553853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40" h="40639">
                  <a:moveTo>
                    <a:pt x="165" y="0"/>
                  </a:moveTo>
                  <a:lnTo>
                    <a:pt x="0" y="10417"/>
                  </a:lnTo>
                  <a:lnTo>
                    <a:pt x="128" y="18071"/>
                  </a:lnTo>
                  <a:lnTo>
                    <a:pt x="716" y="26724"/>
                  </a:lnTo>
                  <a:lnTo>
                    <a:pt x="1929" y="40139"/>
                  </a:lnTo>
                </a:path>
              </a:pathLst>
            </a:custGeom>
            <a:ln w="338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560204" y="5593992"/>
              <a:ext cx="8255" cy="45085"/>
            </a:xfrm>
            <a:custGeom>
              <a:avLst/>
              <a:gdLst/>
              <a:ahLst/>
              <a:cxnLst/>
              <a:rect l="l" t="t" r="r" b="b"/>
              <a:pathLst>
                <a:path w="8255" h="45085">
                  <a:moveTo>
                    <a:pt x="0" y="0"/>
                  </a:moveTo>
                  <a:lnTo>
                    <a:pt x="1305" y="13491"/>
                  </a:lnTo>
                  <a:lnTo>
                    <a:pt x="2539" y="22676"/>
                  </a:lnTo>
                  <a:lnTo>
                    <a:pt x="4421" y="31776"/>
                  </a:lnTo>
                  <a:lnTo>
                    <a:pt x="7669" y="45008"/>
                  </a:lnTo>
                </a:path>
              </a:pathLst>
            </a:custGeom>
            <a:ln w="3283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567873" y="5639001"/>
              <a:ext cx="15240" cy="39370"/>
            </a:xfrm>
            <a:custGeom>
              <a:avLst/>
              <a:gdLst/>
              <a:ahLst/>
              <a:cxnLst/>
              <a:rect l="l" t="t" r="r" b="b"/>
              <a:pathLst>
                <a:path w="15240" h="39370">
                  <a:moveTo>
                    <a:pt x="0" y="0"/>
                  </a:moveTo>
                  <a:lnTo>
                    <a:pt x="3357" y="13141"/>
                  </a:lnTo>
                  <a:lnTo>
                    <a:pt x="6003" y="21606"/>
                  </a:lnTo>
                  <a:lnTo>
                    <a:pt x="9309" y="29070"/>
                  </a:lnTo>
                  <a:lnTo>
                    <a:pt x="14651" y="39208"/>
                  </a:lnTo>
                </a:path>
              </a:pathLst>
            </a:custGeom>
            <a:ln w="321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82525" y="5678210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19" h="24764">
                  <a:moveTo>
                    <a:pt x="0" y="0"/>
                  </a:moveTo>
                  <a:lnTo>
                    <a:pt x="5426" y="9908"/>
                  </a:lnTo>
                  <a:lnTo>
                    <a:pt x="9327" y="15763"/>
                  </a:lnTo>
                  <a:lnTo>
                    <a:pt x="13588" y="19861"/>
                  </a:lnTo>
                  <a:lnTo>
                    <a:pt x="20091" y="24497"/>
                  </a:lnTo>
                </a:path>
              </a:pathLst>
            </a:custGeom>
            <a:ln w="3217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602616" y="5702707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4" h="6350">
                  <a:moveTo>
                    <a:pt x="0" y="0"/>
                  </a:moveTo>
                  <a:lnTo>
                    <a:pt x="6547" y="4314"/>
                  </a:lnTo>
                  <a:lnTo>
                    <a:pt x="11115" y="6156"/>
                  </a:lnTo>
                  <a:lnTo>
                    <a:pt x="15853" y="5888"/>
                  </a:lnTo>
                  <a:lnTo>
                    <a:pt x="22907" y="3874"/>
                  </a:lnTo>
                </a:path>
              </a:pathLst>
            </a:custGeom>
            <a:ln w="326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625524" y="5689216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79">
                  <a:moveTo>
                    <a:pt x="0" y="17365"/>
                  </a:moveTo>
                  <a:lnTo>
                    <a:pt x="7053" y="15020"/>
                  </a:lnTo>
                  <a:lnTo>
                    <a:pt x="11784" y="12429"/>
                  </a:lnTo>
                  <a:lnTo>
                    <a:pt x="16334" y="7965"/>
                  </a:lnTo>
                  <a:lnTo>
                    <a:pt x="22845" y="0"/>
                  </a:lnTo>
                </a:path>
              </a:pathLst>
            </a:custGeom>
            <a:ln w="333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48370" y="5654809"/>
              <a:ext cx="19685" cy="34925"/>
            </a:xfrm>
            <a:custGeom>
              <a:avLst/>
              <a:gdLst/>
              <a:ahLst/>
              <a:cxnLst/>
              <a:rect l="l" t="t" r="r" b="b"/>
              <a:pathLst>
                <a:path w="19685" h="34925">
                  <a:moveTo>
                    <a:pt x="0" y="34406"/>
                  </a:moveTo>
                  <a:lnTo>
                    <a:pt x="6453" y="26174"/>
                  </a:lnTo>
                  <a:lnTo>
                    <a:pt x="10600" y="19846"/>
                  </a:lnTo>
                  <a:lnTo>
                    <a:pt x="14236" y="12197"/>
                  </a:lnTo>
                  <a:lnTo>
                    <a:pt x="19156" y="0"/>
                  </a:lnTo>
                </a:path>
              </a:pathLst>
            </a:custGeom>
            <a:ln w="334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67526" y="5611339"/>
              <a:ext cx="13335" cy="43815"/>
            </a:xfrm>
            <a:custGeom>
              <a:avLst/>
              <a:gdLst/>
              <a:ahLst/>
              <a:cxnLst/>
              <a:rect l="l" t="t" r="r" b="b"/>
              <a:pathLst>
                <a:path w="13335" h="43814">
                  <a:moveTo>
                    <a:pt x="0" y="43470"/>
                  </a:moveTo>
                  <a:lnTo>
                    <a:pt x="4822" y="31131"/>
                  </a:lnTo>
                  <a:lnTo>
                    <a:pt x="7771" y="22490"/>
                  </a:lnTo>
                  <a:lnTo>
                    <a:pt x="10054" y="13472"/>
                  </a:lnTo>
                  <a:lnTo>
                    <a:pt x="12879" y="0"/>
                  </a:lnTo>
                </a:path>
              </a:pathLst>
            </a:custGeom>
            <a:ln w="3282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80405" y="5569514"/>
              <a:ext cx="6350" cy="41910"/>
            </a:xfrm>
            <a:custGeom>
              <a:avLst/>
              <a:gdLst/>
              <a:ahLst/>
              <a:cxnLst/>
              <a:rect l="l" t="t" r="r" b="b"/>
              <a:pathLst>
                <a:path w="6350" h="41910">
                  <a:moveTo>
                    <a:pt x="0" y="41825"/>
                  </a:moveTo>
                  <a:lnTo>
                    <a:pt x="2716" y="28378"/>
                  </a:lnTo>
                  <a:lnTo>
                    <a:pt x="4241" y="19539"/>
                  </a:lnTo>
                  <a:lnTo>
                    <a:pt x="5133" y="11387"/>
                  </a:lnTo>
                  <a:lnTo>
                    <a:pt x="5950" y="0"/>
                  </a:lnTo>
                </a:path>
              </a:pathLst>
            </a:custGeom>
            <a:ln w="322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686355" y="5538508"/>
              <a:ext cx="1270" cy="31115"/>
            </a:xfrm>
            <a:custGeom>
              <a:avLst/>
              <a:gdLst/>
              <a:ahLst/>
              <a:cxnLst/>
              <a:rect l="l" t="t" r="r" b="b"/>
              <a:pathLst>
                <a:path w="1269" h="31114">
                  <a:moveTo>
                    <a:pt x="0" y="31005"/>
                  </a:moveTo>
                  <a:lnTo>
                    <a:pt x="732" y="19788"/>
                  </a:lnTo>
                  <a:lnTo>
                    <a:pt x="1033" y="12819"/>
                  </a:lnTo>
                  <a:lnTo>
                    <a:pt x="955" y="7192"/>
                  </a:lnTo>
                  <a:lnTo>
                    <a:pt x="550" y="0"/>
                  </a:lnTo>
                </a:path>
              </a:pathLst>
            </a:custGeom>
            <a:ln w="3213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684777" y="5523729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39">
                  <a:moveTo>
                    <a:pt x="2129" y="14778"/>
                  </a:moveTo>
                  <a:lnTo>
                    <a:pt x="1393" y="2854"/>
                  </a:lnTo>
                  <a:lnTo>
                    <a:pt x="0" y="0"/>
                  </a:lnTo>
                </a:path>
              </a:pathLst>
            </a:custGeom>
            <a:ln w="3263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682742" y="5520875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2034" y="2854"/>
                  </a:moveTo>
                  <a:lnTo>
                    <a:pt x="641" y="0"/>
                  </a:lnTo>
                  <a:lnTo>
                    <a:pt x="0" y="6446"/>
                  </a:lnTo>
                </a:path>
              </a:pathLst>
            </a:custGeom>
            <a:ln w="3349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682101" y="5527321"/>
              <a:ext cx="1270" cy="20955"/>
            </a:xfrm>
            <a:custGeom>
              <a:avLst/>
              <a:gdLst/>
              <a:ahLst/>
              <a:cxnLst/>
              <a:rect l="l" t="t" r="r" b="b"/>
              <a:pathLst>
                <a:path w="1269" h="20954">
                  <a:moveTo>
                    <a:pt x="641" y="0"/>
                  </a:moveTo>
                  <a:lnTo>
                    <a:pt x="0" y="6446"/>
                  </a:lnTo>
                  <a:lnTo>
                    <a:pt x="1229" y="20855"/>
                  </a:lnTo>
                </a:path>
              </a:pathLst>
            </a:custGeom>
            <a:ln w="345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83330" y="5548176"/>
              <a:ext cx="5715" cy="34290"/>
            </a:xfrm>
            <a:custGeom>
              <a:avLst/>
              <a:gdLst/>
              <a:ahLst/>
              <a:cxnLst/>
              <a:rect l="l" t="t" r="r" b="b"/>
              <a:pathLst>
                <a:path w="5714" h="34289">
                  <a:moveTo>
                    <a:pt x="0" y="0"/>
                  </a:moveTo>
                  <a:lnTo>
                    <a:pt x="777" y="8631"/>
                  </a:lnTo>
                  <a:lnTo>
                    <a:pt x="1612" y="15021"/>
                  </a:lnTo>
                  <a:lnTo>
                    <a:pt x="3020" y="22332"/>
                  </a:lnTo>
                  <a:lnTo>
                    <a:pt x="5520" y="33724"/>
                  </a:lnTo>
                </a:path>
              </a:pathLst>
            </a:custGeom>
            <a:ln w="341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88850" y="5581901"/>
              <a:ext cx="11430" cy="40005"/>
            </a:xfrm>
            <a:custGeom>
              <a:avLst/>
              <a:gdLst/>
              <a:ahLst/>
              <a:cxnLst/>
              <a:rect l="l" t="t" r="r" b="b"/>
              <a:pathLst>
                <a:path w="11430" h="40004">
                  <a:moveTo>
                    <a:pt x="0" y="0"/>
                  </a:moveTo>
                  <a:lnTo>
                    <a:pt x="2585" y="11486"/>
                  </a:lnTo>
                  <a:lnTo>
                    <a:pt x="4595" y="19459"/>
                  </a:lnTo>
                  <a:lnTo>
                    <a:pt x="7061" y="27649"/>
                  </a:lnTo>
                  <a:lnTo>
                    <a:pt x="11018" y="39785"/>
                  </a:lnTo>
                </a:path>
              </a:pathLst>
            </a:custGeom>
            <a:ln w="3318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699869" y="5621686"/>
              <a:ext cx="15875" cy="38100"/>
            </a:xfrm>
            <a:custGeom>
              <a:avLst/>
              <a:gdLst/>
              <a:ahLst/>
              <a:cxnLst/>
              <a:rect l="l" t="t" r="r" b="b"/>
              <a:pathLst>
                <a:path w="15875" h="38100">
                  <a:moveTo>
                    <a:pt x="0" y="0"/>
                  </a:moveTo>
                  <a:lnTo>
                    <a:pt x="4027" y="12107"/>
                  </a:lnTo>
                  <a:lnTo>
                    <a:pt x="6996" y="20097"/>
                  </a:lnTo>
                  <a:lnTo>
                    <a:pt x="10367" y="27527"/>
                  </a:lnTo>
                  <a:lnTo>
                    <a:pt x="15605" y="37957"/>
                  </a:lnTo>
                </a:path>
              </a:pathLst>
            </a:custGeom>
            <a:ln w="3255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15474" y="5659643"/>
              <a:ext cx="18415" cy="29845"/>
            </a:xfrm>
            <a:custGeom>
              <a:avLst/>
              <a:gdLst/>
              <a:ahLst/>
              <a:cxnLst/>
              <a:rect l="l" t="t" r="r" b="b"/>
              <a:pathLst>
                <a:path w="18414" h="29845">
                  <a:moveTo>
                    <a:pt x="0" y="0"/>
                  </a:moveTo>
                  <a:lnTo>
                    <a:pt x="5276" y="10294"/>
                  </a:lnTo>
                  <a:lnTo>
                    <a:pt x="8916" y="16772"/>
                  </a:lnTo>
                  <a:lnTo>
                    <a:pt x="12614" y="22178"/>
                  </a:lnTo>
                  <a:lnTo>
                    <a:pt x="18061" y="29253"/>
                  </a:lnTo>
                </a:path>
              </a:pathLst>
            </a:custGeom>
            <a:ln w="323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33536" y="5688897"/>
              <a:ext cx="19050" cy="17145"/>
            </a:xfrm>
            <a:custGeom>
              <a:avLst/>
              <a:gdLst/>
              <a:ahLst/>
              <a:cxnLst/>
              <a:rect l="l" t="t" r="r" b="b"/>
              <a:pathLst>
                <a:path w="19050" h="17145">
                  <a:moveTo>
                    <a:pt x="0" y="0"/>
                  </a:moveTo>
                  <a:lnTo>
                    <a:pt x="9183" y="11765"/>
                  </a:lnTo>
                  <a:lnTo>
                    <a:pt x="18824" y="16558"/>
                  </a:lnTo>
                </a:path>
              </a:pathLst>
            </a:custGeom>
            <a:ln w="325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752361" y="5705455"/>
              <a:ext cx="19685" cy="5080"/>
            </a:xfrm>
            <a:custGeom>
              <a:avLst/>
              <a:gdLst/>
              <a:ahLst/>
              <a:cxnLst/>
              <a:rect l="l" t="t" r="r" b="b"/>
              <a:pathLst>
                <a:path w="19685" h="5079">
                  <a:moveTo>
                    <a:pt x="0" y="0"/>
                  </a:moveTo>
                  <a:lnTo>
                    <a:pt x="9641" y="4793"/>
                  </a:lnTo>
                  <a:lnTo>
                    <a:pt x="19454" y="1765"/>
                  </a:lnTo>
                </a:path>
              </a:pathLst>
            </a:custGeom>
            <a:ln w="331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71816" y="5695035"/>
              <a:ext cx="19050" cy="12700"/>
            </a:xfrm>
            <a:custGeom>
              <a:avLst/>
              <a:gdLst/>
              <a:ahLst/>
              <a:cxnLst/>
              <a:rect l="l" t="t" r="r" b="b"/>
              <a:pathLst>
                <a:path w="19050" h="12700">
                  <a:moveTo>
                    <a:pt x="0" y="12185"/>
                  </a:moveTo>
                  <a:lnTo>
                    <a:pt x="9813" y="9157"/>
                  </a:lnTo>
                  <a:lnTo>
                    <a:pt x="18557" y="0"/>
                  </a:lnTo>
                </a:path>
              </a:pathLst>
            </a:custGeom>
            <a:ln w="3363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90374" y="5673052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39" h="22225">
                  <a:moveTo>
                    <a:pt x="0" y="21983"/>
                  </a:moveTo>
                  <a:lnTo>
                    <a:pt x="5155" y="16488"/>
                  </a:lnTo>
                  <a:lnTo>
                    <a:pt x="8451" y="12367"/>
                  </a:lnTo>
                  <a:lnTo>
                    <a:pt x="11308" y="7558"/>
                  </a:lnTo>
                  <a:lnTo>
                    <a:pt x="15145" y="0"/>
                  </a:lnTo>
                </a:path>
              </a:pathLst>
            </a:custGeom>
            <a:ln w="3369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805520" y="5645632"/>
              <a:ext cx="10160" cy="27940"/>
            </a:xfrm>
            <a:custGeom>
              <a:avLst/>
              <a:gdLst/>
              <a:ahLst/>
              <a:cxnLst/>
              <a:rect l="l" t="t" r="r" b="b"/>
              <a:pathLst>
                <a:path w="10160" h="27939">
                  <a:moveTo>
                    <a:pt x="0" y="27420"/>
                  </a:moveTo>
                  <a:lnTo>
                    <a:pt x="3757" y="19777"/>
                  </a:lnTo>
                  <a:lnTo>
                    <a:pt x="6053" y="14373"/>
                  </a:lnTo>
                  <a:lnTo>
                    <a:pt x="7827" y="8637"/>
                  </a:lnTo>
                  <a:lnTo>
                    <a:pt x="10017" y="0"/>
                  </a:lnTo>
                </a:path>
              </a:pathLst>
            </a:custGeom>
            <a:ln w="334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815537" y="5615229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80" h="30479">
                  <a:moveTo>
                    <a:pt x="0" y="30402"/>
                  </a:moveTo>
                  <a:lnTo>
                    <a:pt x="2105" y="21718"/>
                  </a:lnTo>
                  <a:lnTo>
                    <a:pt x="3286" y="15657"/>
                  </a:lnTo>
                  <a:lnTo>
                    <a:pt x="3972" y="9367"/>
                  </a:lnTo>
                  <a:lnTo>
                    <a:pt x="4594" y="0"/>
                  </a:lnTo>
                </a:path>
              </a:pathLst>
            </a:custGeom>
            <a:ln w="3320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820132" y="5582614"/>
              <a:ext cx="1270" cy="33020"/>
            </a:xfrm>
            <a:custGeom>
              <a:avLst/>
              <a:gdLst/>
              <a:ahLst/>
              <a:cxnLst/>
              <a:rect l="l" t="t" r="r" b="b"/>
              <a:pathLst>
                <a:path w="1269" h="33020">
                  <a:moveTo>
                    <a:pt x="0" y="32615"/>
                  </a:moveTo>
                  <a:lnTo>
                    <a:pt x="552" y="23213"/>
                  </a:lnTo>
                  <a:lnTo>
                    <a:pt x="745" y="16681"/>
                  </a:lnTo>
                  <a:lnTo>
                    <a:pt x="589" y="9963"/>
                  </a:lnTo>
                  <a:lnTo>
                    <a:pt x="93" y="0"/>
                  </a:lnTo>
                </a:path>
              </a:pathLst>
            </a:custGeom>
            <a:ln w="3312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817356" y="5549116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4">
                  <a:moveTo>
                    <a:pt x="2869" y="33497"/>
                  </a:moveTo>
                  <a:lnTo>
                    <a:pt x="2326" y="23521"/>
                  </a:lnTo>
                  <a:lnTo>
                    <a:pt x="1846" y="16706"/>
                  </a:lnTo>
                  <a:lnTo>
                    <a:pt x="1160" y="9912"/>
                  </a:lnTo>
                  <a:lnTo>
                    <a:pt x="0" y="0"/>
                  </a:lnTo>
                </a:path>
              </a:pathLst>
            </a:custGeom>
            <a:ln w="330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812931" y="5518831"/>
              <a:ext cx="4445" cy="30480"/>
            </a:xfrm>
            <a:custGeom>
              <a:avLst/>
              <a:gdLst/>
              <a:ahLst/>
              <a:cxnLst/>
              <a:rect l="l" t="t" r="r" b="b"/>
              <a:pathLst>
                <a:path w="4444" h="30479">
                  <a:moveTo>
                    <a:pt x="4424" y="30284"/>
                  </a:moveTo>
                  <a:lnTo>
                    <a:pt x="3239" y="20422"/>
                  </a:lnTo>
                  <a:lnTo>
                    <a:pt x="2383" y="13980"/>
                  </a:lnTo>
                  <a:lnTo>
                    <a:pt x="1442" y="8119"/>
                  </a:lnTo>
                  <a:lnTo>
                    <a:pt x="0" y="0"/>
                  </a:lnTo>
                </a:path>
              </a:pathLst>
            </a:custGeom>
            <a:ln w="329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808315" y="5496816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80" h="22225">
                  <a:moveTo>
                    <a:pt x="4616" y="22014"/>
                  </a:moveTo>
                  <a:lnTo>
                    <a:pt x="2175" y="8422"/>
                  </a:lnTo>
                  <a:lnTo>
                    <a:pt x="0" y="0"/>
                  </a:lnTo>
                </a:path>
              </a:pathLst>
            </a:custGeom>
            <a:ln w="3290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804775" y="5485961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3540" y="10855"/>
                  </a:moveTo>
                  <a:lnTo>
                    <a:pt x="1365" y="2432"/>
                  </a:lnTo>
                  <a:lnTo>
                    <a:pt x="0" y="0"/>
                  </a:lnTo>
                </a:path>
              </a:pathLst>
            </a:custGeom>
            <a:ln w="3326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802908" y="5483528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79">
                  <a:moveTo>
                    <a:pt x="1866" y="2432"/>
                  </a:moveTo>
                  <a:lnTo>
                    <a:pt x="502" y="0"/>
                  </a:lnTo>
                  <a:lnTo>
                    <a:pt x="0" y="5045"/>
                  </a:lnTo>
                </a:path>
              </a:pathLst>
            </a:custGeom>
            <a:ln w="3388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802406" y="5488574"/>
              <a:ext cx="1905" cy="13970"/>
            </a:xfrm>
            <a:custGeom>
              <a:avLst/>
              <a:gdLst/>
              <a:ahLst/>
              <a:cxnLst/>
              <a:rect l="l" t="t" r="r" b="b"/>
              <a:pathLst>
                <a:path w="1905" h="13970">
                  <a:moveTo>
                    <a:pt x="501" y="0"/>
                  </a:moveTo>
                  <a:lnTo>
                    <a:pt x="0" y="5045"/>
                  </a:lnTo>
                  <a:lnTo>
                    <a:pt x="1387" y="13923"/>
                  </a:lnTo>
                </a:path>
              </a:pathLst>
            </a:custGeom>
            <a:ln w="3459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4" name="object 18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93218" y="5454126"/>
            <a:ext cx="222327" cy="244911"/>
          </a:xfrm>
          <a:prstGeom prst="rect">
            <a:avLst/>
          </a:prstGeom>
        </p:spPr>
      </p:pic>
      <p:grpSp>
        <p:nvGrpSpPr>
          <p:cNvPr id="185" name="object 185"/>
          <p:cNvGrpSpPr/>
          <p:nvPr/>
        </p:nvGrpSpPr>
        <p:grpSpPr>
          <a:xfrm>
            <a:off x="2644106" y="5339680"/>
            <a:ext cx="375285" cy="707390"/>
            <a:chOff x="2644106" y="5339680"/>
            <a:chExt cx="375285" cy="707390"/>
          </a:xfrm>
        </p:grpSpPr>
        <p:pic>
          <p:nvPicPr>
            <p:cNvPr id="186" name="object 1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4106" y="5339680"/>
              <a:ext cx="375255" cy="35843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935551" y="5533446"/>
              <a:ext cx="34290" cy="248920"/>
            </a:xfrm>
            <a:custGeom>
              <a:avLst/>
              <a:gdLst/>
              <a:ahLst/>
              <a:cxnLst/>
              <a:rect l="l" t="t" r="r" b="b"/>
              <a:pathLst>
                <a:path w="34289" h="248920">
                  <a:moveTo>
                    <a:pt x="0" y="0"/>
                  </a:moveTo>
                  <a:lnTo>
                    <a:pt x="15153" y="108593"/>
                  </a:lnTo>
                  <a:lnTo>
                    <a:pt x="23745" y="170698"/>
                  </a:lnTo>
                  <a:lnTo>
                    <a:pt x="28963" y="209629"/>
                  </a:lnTo>
                  <a:lnTo>
                    <a:pt x="33994" y="248704"/>
                  </a:lnTo>
                </a:path>
              </a:pathLst>
            </a:custGeom>
            <a:ln w="2811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42349" y="5741051"/>
              <a:ext cx="154914" cy="305532"/>
            </a:xfrm>
            <a:prstGeom prst="rect">
              <a:avLst/>
            </a:prstGeom>
          </p:spPr>
        </p:pic>
      </p:grpSp>
      <p:grpSp>
        <p:nvGrpSpPr>
          <p:cNvPr id="189" name="object 189"/>
          <p:cNvGrpSpPr/>
          <p:nvPr/>
        </p:nvGrpSpPr>
        <p:grpSpPr>
          <a:xfrm>
            <a:off x="3583088" y="5327801"/>
            <a:ext cx="273050" cy="388620"/>
            <a:chOff x="3583088" y="5327801"/>
            <a:chExt cx="273050" cy="388620"/>
          </a:xfrm>
        </p:grpSpPr>
        <p:sp>
          <p:nvSpPr>
            <p:cNvPr id="190" name="object 190"/>
            <p:cNvSpPr/>
            <p:nvPr/>
          </p:nvSpPr>
          <p:spPr>
            <a:xfrm>
              <a:off x="3667002" y="5406869"/>
              <a:ext cx="635" cy="4445"/>
            </a:xfrm>
            <a:custGeom>
              <a:avLst/>
              <a:gdLst/>
              <a:ahLst/>
              <a:cxnLst/>
              <a:rect l="l" t="t" r="r" b="b"/>
              <a:pathLst>
                <a:path w="635" h="4445">
                  <a:moveTo>
                    <a:pt x="-17462" y="2178"/>
                  </a:moveTo>
                  <a:lnTo>
                    <a:pt x="17576" y="2178"/>
                  </a:lnTo>
                </a:path>
              </a:pathLst>
            </a:custGeom>
            <a:ln w="43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66194" y="5354727"/>
              <a:ext cx="1270" cy="52705"/>
            </a:xfrm>
            <a:custGeom>
              <a:avLst/>
              <a:gdLst/>
              <a:ahLst/>
              <a:cxnLst/>
              <a:rect l="l" t="t" r="r" b="b"/>
              <a:pathLst>
                <a:path w="1270" h="52704">
                  <a:moveTo>
                    <a:pt x="403" y="-16930"/>
                  </a:moveTo>
                  <a:lnTo>
                    <a:pt x="403" y="69072"/>
                  </a:lnTo>
                </a:path>
              </a:pathLst>
            </a:custGeom>
            <a:ln w="3466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64939" y="5345402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255" y="9325"/>
                  </a:moveTo>
                  <a:lnTo>
                    <a:pt x="1077" y="658"/>
                  </a:lnTo>
                  <a:lnTo>
                    <a:pt x="0" y="0"/>
                  </a:lnTo>
                </a:path>
              </a:pathLst>
            </a:custGeom>
            <a:ln w="336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61129" y="5344743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10" h="12064">
                  <a:moveTo>
                    <a:pt x="3809" y="658"/>
                  </a:moveTo>
                  <a:lnTo>
                    <a:pt x="2732" y="0"/>
                  </a:lnTo>
                  <a:lnTo>
                    <a:pt x="0" y="11858"/>
                  </a:lnTo>
                </a:path>
              </a:pathLst>
            </a:custGeom>
            <a:ln w="3388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641199" y="5356602"/>
              <a:ext cx="20320" cy="102235"/>
            </a:xfrm>
            <a:custGeom>
              <a:avLst/>
              <a:gdLst/>
              <a:ahLst/>
              <a:cxnLst/>
              <a:rect l="l" t="t" r="r" b="b"/>
              <a:pathLst>
                <a:path w="20320" h="102235">
                  <a:moveTo>
                    <a:pt x="19930" y="0"/>
                  </a:moveTo>
                  <a:lnTo>
                    <a:pt x="12472" y="37653"/>
                  </a:lnTo>
                  <a:lnTo>
                    <a:pt x="7910" y="60797"/>
                  </a:lnTo>
                  <a:lnTo>
                    <a:pt x="4375" y="78964"/>
                  </a:lnTo>
                  <a:lnTo>
                    <a:pt x="0" y="101689"/>
                  </a:lnTo>
                </a:path>
              </a:pathLst>
            </a:custGeom>
            <a:ln w="334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02562" y="5458291"/>
              <a:ext cx="38735" cy="207645"/>
            </a:xfrm>
            <a:custGeom>
              <a:avLst/>
              <a:gdLst/>
              <a:ahLst/>
              <a:cxnLst/>
              <a:rect l="l" t="t" r="r" b="b"/>
              <a:pathLst>
                <a:path w="38735" h="207645">
                  <a:moveTo>
                    <a:pt x="38636" y="0"/>
                  </a:moveTo>
                  <a:lnTo>
                    <a:pt x="18443" y="108330"/>
                  </a:lnTo>
                  <a:lnTo>
                    <a:pt x="7687" y="166031"/>
                  </a:lnTo>
                  <a:lnTo>
                    <a:pt x="2747" y="192535"/>
                  </a:lnTo>
                  <a:lnTo>
                    <a:pt x="0" y="207272"/>
                  </a:lnTo>
                </a:path>
              </a:pathLst>
            </a:custGeom>
            <a:ln w="2993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99044" y="5665564"/>
              <a:ext cx="3810" cy="27940"/>
            </a:xfrm>
            <a:custGeom>
              <a:avLst/>
              <a:gdLst/>
              <a:ahLst/>
              <a:cxnLst/>
              <a:rect l="l" t="t" r="r" b="b"/>
              <a:pathLst>
                <a:path w="3810" h="27939">
                  <a:moveTo>
                    <a:pt x="3518" y="0"/>
                  </a:moveTo>
                  <a:lnTo>
                    <a:pt x="1324" y="11925"/>
                  </a:lnTo>
                  <a:lnTo>
                    <a:pt x="253" y="18746"/>
                  </a:lnTo>
                  <a:lnTo>
                    <a:pt x="0" y="23022"/>
                  </a:lnTo>
                  <a:lnTo>
                    <a:pt x="259" y="27316"/>
                  </a:lnTo>
                </a:path>
              </a:pathLst>
            </a:custGeom>
            <a:ln w="3080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99303" y="5692880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0" y="0"/>
                  </a:moveTo>
                  <a:lnTo>
                    <a:pt x="551" y="6873"/>
                  </a:lnTo>
                  <a:lnTo>
                    <a:pt x="8493" y="3497"/>
                  </a:lnTo>
                </a:path>
              </a:pathLst>
            </a:custGeom>
            <a:ln w="324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607797" y="5662888"/>
              <a:ext cx="67310" cy="33655"/>
            </a:xfrm>
            <a:custGeom>
              <a:avLst/>
              <a:gdLst/>
              <a:ahLst/>
              <a:cxnLst/>
              <a:rect l="l" t="t" r="r" b="b"/>
              <a:pathLst>
                <a:path w="67310" h="33654">
                  <a:moveTo>
                    <a:pt x="0" y="33489"/>
                  </a:moveTo>
                  <a:lnTo>
                    <a:pt x="24804" y="20537"/>
                  </a:lnTo>
                  <a:lnTo>
                    <a:pt x="40040" y="12732"/>
                  </a:lnTo>
                  <a:lnTo>
                    <a:pt x="51979" y="6932"/>
                  </a:lnTo>
                  <a:lnTo>
                    <a:pt x="66892" y="0"/>
                  </a:lnTo>
                </a:path>
              </a:pathLst>
            </a:custGeom>
            <a:ln w="3388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674689" y="5641888"/>
              <a:ext cx="52069" cy="21590"/>
            </a:xfrm>
            <a:custGeom>
              <a:avLst/>
              <a:gdLst/>
              <a:ahLst/>
              <a:cxnLst/>
              <a:rect l="l" t="t" r="r" b="b"/>
              <a:pathLst>
                <a:path w="52070" h="21589">
                  <a:moveTo>
                    <a:pt x="0" y="21000"/>
                  </a:moveTo>
                  <a:lnTo>
                    <a:pt x="14674" y="14262"/>
                  </a:lnTo>
                  <a:lnTo>
                    <a:pt x="24945" y="9829"/>
                  </a:lnTo>
                  <a:lnTo>
                    <a:pt x="35652" y="5731"/>
                  </a:lnTo>
                  <a:lnTo>
                    <a:pt x="51636" y="0"/>
                  </a:lnTo>
                </a:path>
              </a:pathLst>
            </a:custGeom>
            <a:ln w="3258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26326" y="5626594"/>
              <a:ext cx="50165" cy="15875"/>
            </a:xfrm>
            <a:custGeom>
              <a:avLst/>
              <a:gdLst/>
              <a:ahLst/>
              <a:cxnLst/>
              <a:rect l="l" t="t" r="r" b="b"/>
              <a:pathLst>
                <a:path w="50164" h="15875">
                  <a:moveTo>
                    <a:pt x="0" y="15293"/>
                  </a:moveTo>
                  <a:lnTo>
                    <a:pt x="15955" y="9651"/>
                  </a:lnTo>
                  <a:lnTo>
                    <a:pt x="26456" y="6177"/>
                  </a:lnTo>
                  <a:lnTo>
                    <a:pt x="36167" y="3438"/>
                  </a:lnTo>
                  <a:lnTo>
                    <a:pt x="49753" y="0"/>
                  </a:lnTo>
                </a:path>
              </a:pathLst>
            </a:custGeom>
            <a:ln w="316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776079" y="5619112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4" h="7620">
                  <a:moveTo>
                    <a:pt x="0" y="7481"/>
                  </a:moveTo>
                  <a:lnTo>
                    <a:pt x="13389" y="4165"/>
                  </a:lnTo>
                  <a:lnTo>
                    <a:pt x="21725" y="2281"/>
                  </a:lnTo>
                  <a:lnTo>
                    <a:pt x="28495" y="1126"/>
                  </a:lnTo>
                  <a:lnTo>
                    <a:pt x="37184" y="0"/>
                  </a:lnTo>
                </a:path>
              </a:pathLst>
            </a:custGeom>
            <a:ln w="3148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813264" y="5617319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4">
                  <a:moveTo>
                    <a:pt x="0" y="1793"/>
                  </a:moveTo>
                  <a:lnTo>
                    <a:pt x="14413" y="0"/>
                  </a:lnTo>
                  <a:lnTo>
                    <a:pt x="20285" y="895"/>
                  </a:lnTo>
                </a:path>
              </a:pathLst>
            </a:custGeom>
            <a:ln w="3210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833549" y="5618214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0"/>
                  </a:moveTo>
                  <a:lnTo>
                    <a:pt x="5871" y="895"/>
                  </a:lnTo>
                  <a:lnTo>
                    <a:pt x="5251" y="2995"/>
                  </a:lnTo>
                </a:path>
              </a:pathLst>
            </a:custGeom>
            <a:ln w="331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834408" y="5621210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5" h="4445">
                  <a:moveTo>
                    <a:pt x="4392" y="0"/>
                  </a:moveTo>
                  <a:lnTo>
                    <a:pt x="3772" y="2101"/>
                  </a:lnTo>
                  <a:lnTo>
                    <a:pt x="0" y="4222"/>
                  </a:lnTo>
                </a:path>
              </a:pathLst>
            </a:custGeom>
            <a:ln w="342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829263" y="5625433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144" y="0"/>
                  </a:moveTo>
                  <a:lnTo>
                    <a:pt x="1372" y="2122"/>
                  </a:lnTo>
                  <a:lnTo>
                    <a:pt x="0" y="1085"/>
                  </a:lnTo>
                </a:path>
              </a:pathLst>
            </a:custGeom>
            <a:ln w="346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827892" y="5622678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371" y="3840"/>
                  </a:moveTo>
                  <a:lnTo>
                    <a:pt x="0" y="2802"/>
                  </a:lnTo>
                  <a:lnTo>
                    <a:pt x="711" y="0"/>
                  </a:lnTo>
                </a:path>
              </a:pathLst>
            </a:custGeom>
            <a:ln w="3440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3868006" y="5475842"/>
            <a:ext cx="170180" cy="214629"/>
            <a:chOff x="3868006" y="5475842"/>
            <a:chExt cx="170180" cy="214629"/>
          </a:xfrm>
        </p:grpSpPr>
        <p:sp>
          <p:nvSpPr>
            <p:cNvPr id="208" name="object 208"/>
            <p:cNvSpPr/>
            <p:nvPr/>
          </p:nvSpPr>
          <p:spPr>
            <a:xfrm>
              <a:off x="3936559" y="552064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58"/>
                  </a:moveTo>
                  <a:lnTo>
                    <a:pt x="17462" y="458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35986" y="5516174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5" h="5079">
                  <a:moveTo>
                    <a:pt x="573" y="4467"/>
                  </a:moveTo>
                  <a:lnTo>
                    <a:pt x="573" y="3549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932520" y="550779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465" y="8380"/>
                  </a:moveTo>
                  <a:lnTo>
                    <a:pt x="2892" y="4830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924968" y="5499479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551" y="8314"/>
                  </a:moveTo>
                  <a:lnTo>
                    <a:pt x="4659" y="3485"/>
                  </a:lnTo>
                  <a:lnTo>
                    <a:pt x="0" y="0"/>
                  </a:lnTo>
                </a:path>
              </a:pathLst>
            </a:custGeom>
            <a:ln w="344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14151" y="5495993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29" h="3810">
                  <a:moveTo>
                    <a:pt x="10817" y="3485"/>
                  </a:moveTo>
                  <a:lnTo>
                    <a:pt x="6157" y="0"/>
                  </a:lnTo>
                  <a:lnTo>
                    <a:pt x="0" y="2217"/>
                  </a:lnTo>
                </a:path>
              </a:pathLst>
            </a:custGeom>
            <a:ln w="342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901747" y="549821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403" y="0"/>
                  </a:moveTo>
                  <a:lnTo>
                    <a:pt x="6246" y="2218"/>
                  </a:lnTo>
                  <a:lnTo>
                    <a:pt x="0" y="12514"/>
                  </a:lnTo>
                </a:path>
              </a:pathLst>
            </a:custGeom>
            <a:ln w="3422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890656" y="5510726"/>
              <a:ext cx="11430" cy="28575"/>
            </a:xfrm>
            <a:custGeom>
              <a:avLst/>
              <a:gdLst/>
              <a:ahLst/>
              <a:cxnLst/>
              <a:rect l="l" t="t" r="r" b="b"/>
              <a:pathLst>
                <a:path w="11429" h="28575">
                  <a:moveTo>
                    <a:pt x="11091" y="0"/>
                  </a:moveTo>
                  <a:lnTo>
                    <a:pt x="7404" y="6237"/>
                  </a:lnTo>
                  <a:lnTo>
                    <a:pt x="5020" y="11289"/>
                  </a:lnTo>
                  <a:lnTo>
                    <a:pt x="2898" y="17831"/>
                  </a:lnTo>
                  <a:lnTo>
                    <a:pt x="0" y="28539"/>
                  </a:lnTo>
                </a:path>
              </a:pathLst>
            </a:custGeom>
            <a:ln w="341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884821" y="5539265"/>
              <a:ext cx="6350" cy="41275"/>
            </a:xfrm>
            <a:custGeom>
              <a:avLst/>
              <a:gdLst/>
              <a:ahLst/>
              <a:cxnLst/>
              <a:rect l="l" t="t" r="r" b="b"/>
              <a:pathLst>
                <a:path w="6350" h="41275">
                  <a:moveTo>
                    <a:pt x="5834" y="0"/>
                  </a:moveTo>
                  <a:lnTo>
                    <a:pt x="3017" y="10897"/>
                  </a:lnTo>
                  <a:lnTo>
                    <a:pt x="1471" y="18767"/>
                  </a:lnTo>
                  <a:lnTo>
                    <a:pt x="647" y="27421"/>
                  </a:lnTo>
                  <a:lnTo>
                    <a:pt x="0" y="40673"/>
                  </a:lnTo>
                </a:path>
              </a:pathLst>
            </a:custGeom>
            <a:ln w="3347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884336" y="5579939"/>
              <a:ext cx="5080" cy="43180"/>
            </a:xfrm>
            <a:custGeom>
              <a:avLst/>
              <a:gdLst/>
              <a:ahLst/>
              <a:cxnLst/>
              <a:rect l="l" t="t" r="r" b="b"/>
              <a:pathLst>
                <a:path w="5079" h="43179">
                  <a:moveTo>
                    <a:pt x="484" y="0"/>
                  </a:moveTo>
                  <a:lnTo>
                    <a:pt x="0" y="13285"/>
                  </a:lnTo>
                  <a:lnTo>
                    <a:pt x="314" y="22176"/>
                  </a:lnTo>
                  <a:lnTo>
                    <a:pt x="1857" y="30685"/>
                  </a:lnTo>
                  <a:lnTo>
                    <a:pt x="5058" y="42830"/>
                  </a:lnTo>
                </a:path>
              </a:pathLst>
            </a:custGeom>
            <a:ln w="3265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889395" y="5622769"/>
              <a:ext cx="18415" cy="34290"/>
            </a:xfrm>
            <a:custGeom>
              <a:avLst/>
              <a:gdLst/>
              <a:ahLst/>
              <a:cxnLst/>
              <a:rect l="l" t="t" r="r" b="b"/>
              <a:pathLst>
                <a:path w="18414" h="34289">
                  <a:moveTo>
                    <a:pt x="0" y="0"/>
                  </a:moveTo>
                  <a:lnTo>
                    <a:pt x="3411" y="12005"/>
                  </a:lnTo>
                  <a:lnTo>
                    <a:pt x="6430" y="19540"/>
                  </a:lnTo>
                  <a:lnTo>
                    <a:pt x="10753" y="25782"/>
                  </a:lnTo>
                  <a:lnTo>
                    <a:pt x="18073" y="33911"/>
                  </a:lnTo>
                </a:path>
              </a:pathLst>
            </a:custGeom>
            <a:ln w="3223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907468" y="5656681"/>
              <a:ext cx="29845" cy="16510"/>
            </a:xfrm>
            <a:custGeom>
              <a:avLst/>
              <a:gdLst/>
              <a:ahLst/>
              <a:cxnLst/>
              <a:rect l="l" t="t" r="r" b="b"/>
              <a:pathLst>
                <a:path w="29845" h="16510">
                  <a:moveTo>
                    <a:pt x="0" y="0"/>
                  </a:moveTo>
                  <a:lnTo>
                    <a:pt x="7503" y="7849"/>
                  </a:lnTo>
                  <a:lnTo>
                    <a:pt x="13112" y="12134"/>
                  </a:lnTo>
                  <a:lnTo>
                    <a:pt x="19624" y="14353"/>
                  </a:lnTo>
                  <a:lnTo>
                    <a:pt x="29836" y="16007"/>
                  </a:lnTo>
                </a:path>
              </a:pathLst>
            </a:custGeom>
            <a:ln w="3238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937305" y="5666389"/>
              <a:ext cx="34925" cy="7620"/>
            </a:xfrm>
            <a:custGeom>
              <a:avLst/>
              <a:gdLst/>
              <a:ahLst/>
              <a:cxnLst/>
              <a:rect l="l" t="t" r="r" b="b"/>
              <a:pathLst>
                <a:path w="34925" h="7620">
                  <a:moveTo>
                    <a:pt x="0" y="6300"/>
                  </a:moveTo>
                  <a:lnTo>
                    <a:pt x="10287" y="7605"/>
                  </a:lnTo>
                  <a:lnTo>
                    <a:pt x="17325" y="7384"/>
                  </a:lnTo>
                  <a:lnTo>
                    <a:pt x="24361" y="5046"/>
                  </a:lnTo>
                  <a:lnTo>
                    <a:pt x="34643" y="0"/>
                  </a:lnTo>
                </a:path>
              </a:pathLst>
            </a:custGeom>
            <a:ln w="3271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71949" y="5640113"/>
              <a:ext cx="30480" cy="26670"/>
            </a:xfrm>
            <a:custGeom>
              <a:avLst/>
              <a:gdLst/>
              <a:ahLst/>
              <a:cxnLst/>
              <a:rect l="l" t="t" r="r" b="b"/>
              <a:pathLst>
                <a:path w="30479" h="26670">
                  <a:moveTo>
                    <a:pt x="0" y="26275"/>
                  </a:moveTo>
                  <a:lnTo>
                    <a:pt x="10208" y="20917"/>
                  </a:lnTo>
                  <a:lnTo>
                    <a:pt x="16727" y="16394"/>
                  </a:lnTo>
                  <a:lnTo>
                    <a:pt x="22360" y="10242"/>
                  </a:lnTo>
                  <a:lnTo>
                    <a:pt x="29912" y="0"/>
                  </a:lnTo>
                </a:path>
              </a:pathLst>
            </a:custGeom>
            <a:ln w="328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01861" y="5600903"/>
              <a:ext cx="17145" cy="39370"/>
            </a:xfrm>
            <a:custGeom>
              <a:avLst/>
              <a:gdLst/>
              <a:ahLst/>
              <a:cxnLst/>
              <a:rect l="l" t="t" r="r" b="b"/>
              <a:pathLst>
                <a:path w="17145" h="39370">
                  <a:moveTo>
                    <a:pt x="0" y="39210"/>
                  </a:moveTo>
                  <a:lnTo>
                    <a:pt x="7348" y="28765"/>
                  </a:lnTo>
                  <a:lnTo>
                    <a:pt x="11559" y="21199"/>
                  </a:lnTo>
                  <a:lnTo>
                    <a:pt x="14217" y="12836"/>
                  </a:lnTo>
                  <a:lnTo>
                    <a:pt x="16908" y="0"/>
                  </a:lnTo>
                </a:path>
              </a:pathLst>
            </a:custGeom>
            <a:ln w="3259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17053" y="5558304"/>
              <a:ext cx="5080" cy="43180"/>
            </a:xfrm>
            <a:custGeom>
              <a:avLst/>
              <a:gdLst/>
              <a:ahLst/>
              <a:cxnLst/>
              <a:rect l="l" t="t" r="r" b="b"/>
              <a:pathLst>
                <a:path w="5079" h="43179">
                  <a:moveTo>
                    <a:pt x="1716" y="42599"/>
                  </a:moveTo>
                  <a:lnTo>
                    <a:pt x="4116" y="29710"/>
                  </a:lnTo>
                  <a:lnTo>
                    <a:pt x="4737" y="20976"/>
                  </a:lnTo>
                  <a:lnTo>
                    <a:pt x="3418" y="12404"/>
                  </a:lnTo>
                  <a:lnTo>
                    <a:pt x="0" y="0"/>
                  </a:lnTo>
                </a:path>
              </a:pathLst>
            </a:custGeom>
            <a:ln w="323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996444" y="5521926"/>
              <a:ext cx="20955" cy="36830"/>
            </a:xfrm>
            <a:custGeom>
              <a:avLst/>
              <a:gdLst/>
              <a:ahLst/>
              <a:cxnLst/>
              <a:rect l="l" t="t" r="r" b="b"/>
              <a:pathLst>
                <a:path w="20954" h="36829">
                  <a:moveTo>
                    <a:pt x="20608" y="36377"/>
                  </a:moveTo>
                  <a:lnTo>
                    <a:pt x="16894" y="24070"/>
                  </a:lnTo>
                  <a:lnTo>
                    <a:pt x="13510" y="16179"/>
                  </a:lnTo>
                  <a:lnTo>
                    <a:pt x="8522" y="9292"/>
                  </a:lnTo>
                  <a:lnTo>
                    <a:pt x="0" y="0"/>
                  </a:lnTo>
                </a:path>
              </a:pathLst>
            </a:custGeom>
            <a:ln w="322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963256" y="5498825"/>
              <a:ext cx="33655" cy="23495"/>
            </a:xfrm>
            <a:custGeom>
              <a:avLst/>
              <a:gdLst/>
              <a:ahLst/>
              <a:cxnLst/>
              <a:rect l="l" t="t" r="r" b="b"/>
              <a:pathLst>
                <a:path w="33654" h="23495">
                  <a:moveTo>
                    <a:pt x="33187" y="23100"/>
                  </a:moveTo>
                  <a:lnTo>
                    <a:pt x="24468" y="14016"/>
                  </a:lnTo>
                  <a:lnTo>
                    <a:pt x="18105" y="8582"/>
                  </a:lnTo>
                  <a:lnTo>
                    <a:pt x="10986" y="4631"/>
                  </a:lnTo>
                  <a:lnTo>
                    <a:pt x="0" y="0"/>
                  </a:lnTo>
                </a:path>
              </a:pathLst>
            </a:custGeom>
            <a:ln w="323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928246" y="5492027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60" h="6985">
                  <a:moveTo>
                    <a:pt x="35010" y="6798"/>
                  </a:moveTo>
                  <a:lnTo>
                    <a:pt x="23995" y="2433"/>
                  </a:lnTo>
                  <a:lnTo>
                    <a:pt x="16677" y="354"/>
                  </a:lnTo>
                  <a:lnTo>
                    <a:pt x="9772" y="0"/>
                  </a:lnTo>
                  <a:lnTo>
                    <a:pt x="0" y="808"/>
                  </a:lnTo>
                </a:path>
              </a:pathLst>
            </a:custGeom>
            <a:ln w="32370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901783" y="5492836"/>
              <a:ext cx="26670" cy="11430"/>
            </a:xfrm>
            <a:custGeom>
              <a:avLst/>
              <a:gdLst/>
              <a:ahLst/>
              <a:cxnLst/>
              <a:rect l="l" t="t" r="r" b="b"/>
              <a:pathLst>
                <a:path w="26670" h="11429">
                  <a:moveTo>
                    <a:pt x="26462" y="0"/>
                  </a:moveTo>
                  <a:lnTo>
                    <a:pt x="16823" y="1071"/>
                  </a:lnTo>
                  <a:lnTo>
                    <a:pt x="10853" y="2561"/>
                  </a:lnTo>
                  <a:lnTo>
                    <a:pt x="6072" y="5488"/>
                  </a:lnTo>
                  <a:lnTo>
                    <a:pt x="0" y="10871"/>
                  </a:lnTo>
                </a:path>
              </a:pathLst>
            </a:custGeom>
            <a:ln w="3251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891722" y="5503707"/>
              <a:ext cx="10160" cy="22225"/>
            </a:xfrm>
            <a:custGeom>
              <a:avLst/>
              <a:gdLst/>
              <a:ahLst/>
              <a:cxnLst/>
              <a:rect l="l" t="t" r="r" b="b"/>
              <a:pathLst>
                <a:path w="10160" h="22225">
                  <a:moveTo>
                    <a:pt x="10060" y="0"/>
                  </a:moveTo>
                  <a:lnTo>
                    <a:pt x="0" y="9268"/>
                  </a:lnTo>
                  <a:lnTo>
                    <a:pt x="169" y="22097"/>
                  </a:lnTo>
                </a:path>
              </a:pathLst>
            </a:custGeom>
            <a:ln w="329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891892" y="5525805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20" h="24764">
                  <a:moveTo>
                    <a:pt x="0" y="0"/>
                  </a:moveTo>
                  <a:lnTo>
                    <a:pt x="211" y="7603"/>
                  </a:lnTo>
                  <a:lnTo>
                    <a:pt x="1052" y="12714"/>
                  </a:lnTo>
                  <a:lnTo>
                    <a:pt x="3219" y="17650"/>
                  </a:lnTo>
                  <a:lnTo>
                    <a:pt x="7405" y="24731"/>
                  </a:lnTo>
                </a:path>
              </a:pathLst>
            </a:custGeom>
            <a:ln w="332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4026166" y="5439986"/>
            <a:ext cx="368300" cy="521970"/>
            <a:chOff x="4026166" y="5439986"/>
            <a:chExt cx="368300" cy="521970"/>
          </a:xfrm>
        </p:grpSpPr>
        <p:sp>
          <p:nvSpPr>
            <p:cNvPr id="230" name="object 230"/>
            <p:cNvSpPr/>
            <p:nvPr/>
          </p:nvSpPr>
          <p:spPr>
            <a:xfrm>
              <a:off x="4155715" y="5543470"/>
              <a:ext cx="6985" cy="14604"/>
            </a:xfrm>
            <a:custGeom>
              <a:avLst/>
              <a:gdLst/>
              <a:ahLst/>
              <a:cxnLst/>
              <a:rect l="l" t="t" r="r" b="b"/>
              <a:pathLst>
                <a:path w="6985" h="14604">
                  <a:moveTo>
                    <a:pt x="0" y="14113"/>
                  </a:moveTo>
                  <a:lnTo>
                    <a:pt x="1032" y="12451"/>
                  </a:lnTo>
                  <a:lnTo>
                    <a:pt x="2063" y="10788"/>
                  </a:lnTo>
                </a:path>
                <a:path w="6985" h="14604">
                  <a:moveTo>
                    <a:pt x="2063" y="10788"/>
                  </a:moveTo>
                  <a:lnTo>
                    <a:pt x="4128" y="7463"/>
                  </a:lnTo>
                  <a:lnTo>
                    <a:pt x="6925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162641" y="5525566"/>
              <a:ext cx="3175" cy="18415"/>
            </a:xfrm>
            <a:custGeom>
              <a:avLst/>
              <a:gdLst/>
              <a:ahLst/>
              <a:cxnLst/>
              <a:rect l="l" t="t" r="r" b="b"/>
              <a:pathLst>
                <a:path w="3175" h="18414">
                  <a:moveTo>
                    <a:pt x="0" y="17904"/>
                  </a:moveTo>
                  <a:lnTo>
                    <a:pt x="2797" y="10440"/>
                  </a:lnTo>
                  <a:lnTo>
                    <a:pt x="2621" y="0"/>
                  </a:lnTo>
                </a:path>
              </a:pathLst>
            </a:custGeom>
            <a:ln w="3445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158283" y="5504518"/>
              <a:ext cx="6985" cy="21590"/>
            </a:xfrm>
            <a:custGeom>
              <a:avLst/>
              <a:gdLst/>
              <a:ahLst/>
              <a:cxnLst/>
              <a:rect l="l" t="t" r="r" b="b"/>
              <a:pathLst>
                <a:path w="6985" h="21589">
                  <a:moveTo>
                    <a:pt x="6979" y="21048"/>
                  </a:moveTo>
                  <a:lnTo>
                    <a:pt x="6803" y="10607"/>
                  </a:lnTo>
                  <a:lnTo>
                    <a:pt x="0" y="0"/>
                  </a:lnTo>
                </a:path>
              </a:pathLst>
            </a:custGeom>
            <a:ln w="3396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137492" y="5486567"/>
              <a:ext cx="20955" cy="18415"/>
            </a:xfrm>
            <a:custGeom>
              <a:avLst/>
              <a:gdLst/>
              <a:ahLst/>
              <a:cxnLst/>
              <a:rect l="l" t="t" r="r" b="b"/>
              <a:pathLst>
                <a:path w="20954" h="18414">
                  <a:moveTo>
                    <a:pt x="20790" y="17950"/>
                  </a:moveTo>
                  <a:lnTo>
                    <a:pt x="16639" y="11703"/>
                  </a:lnTo>
                  <a:lnTo>
                    <a:pt x="13089" y="7751"/>
                  </a:lnTo>
                  <a:lnTo>
                    <a:pt x="8193" y="4411"/>
                  </a:lnTo>
                  <a:lnTo>
                    <a:pt x="0" y="0"/>
                  </a:lnTo>
                </a:path>
              </a:pathLst>
            </a:custGeom>
            <a:ln w="3367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105940" y="5479014"/>
              <a:ext cx="31750" cy="7620"/>
            </a:xfrm>
            <a:custGeom>
              <a:avLst/>
              <a:gdLst/>
              <a:ahLst/>
              <a:cxnLst/>
              <a:rect l="l" t="t" r="r" b="b"/>
              <a:pathLst>
                <a:path w="31750" h="7620">
                  <a:moveTo>
                    <a:pt x="31551" y="7553"/>
                  </a:moveTo>
                  <a:lnTo>
                    <a:pt x="23190" y="3304"/>
                  </a:lnTo>
                  <a:lnTo>
                    <a:pt x="17117" y="1101"/>
                  </a:lnTo>
                  <a:lnTo>
                    <a:pt x="10372" y="235"/>
                  </a:lnTo>
                  <a:lnTo>
                    <a:pt x="0" y="0"/>
                  </a:lnTo>
                </a:path>
              </a:pathLst>
            </a:custGeom>
            <a:ln w="334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073066" y="5479014"/>
              <a:ext cx="33020" cy="8255"/>
            </a:xfrm>
            <a:custGeom>
              <a:avLst/>
              <a:gdLst/>
              <a:ahLst/>
              <a:cxnLst/>
              <a:rect l="l" t="t" r="r" b="b"/>
              <a:pathLst>
                <a:path w="33020" h="8254">
                  <a:moveTo>
                    <a:pt x="32874" y="0"/>
                  </a:moveTo>
                  <a:lnTo>
                    <a:pt x="22481" y="3"/>
                  </a:lnTo>
                  <a:lnTo>
                    <a:pt x="15592" y="806"/>
                  </a:lnTo>
                  <a:lnTo>
                    <a:pt x="9125" y="3131"/>
                  </a:lnTo>
                  <a:lnTo>
                    <a:pt x="0" y="7699"/>
                  </a:lnTo>
                </a:path>
              </a:pathLst>
            </a:custGeom>
            <a:ln w="3302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049623" y="5486713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89">
                  <a:moveTo>
                    <a:pt x="23442" y="0"/>
                  </a:moveTo>
                  <a:lnTo>
                    <a:pt x="14463" y="4777"/>
                  </a:lnTo>
                  <a:lnTo>
                    <a:pt x="9029" y="8564"/>
                  </a:lnTo>
                  <a:lnTo>
                    <a:pt x="4940" y="13338"/>
                  </a:lnTo>
                  <a:lnTo>
                    <a:pt x="0" y="21073"/>
                  </a:lnTo>
                </a:path>
              </a:pathLst>
            </a:custGeom>
            <a:ln w="3281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042594" y="5507786"/>
              <a:ext cx="7620" cy="27305"/>
            </a:xfrm>
            <a:custGeom>
              <a:avLst/>
              <a:gdLst/>
              <a:ahLst/>
              <a:cxnLst/>
              <a:rect l="l" t="t" r="r" b="b"/>
              <a:pathLst>
                <a:path w="7620" h="27304">
                  <a:moveTo>
                    <a:pt x="7028" y="0"/>
                  </a:moveTo>
                  <a:lnTo>
                    <a:pt x="2363" y="7824"/>
                  </a:lnTo>
                  <a:lnTo>
                    <a:pt x="202" y="13225"/>
                  </a:lnTo>
                  <a:lnTo>
                    <a:pt x="0" y="18714"/>
                  </a:lnTo>
                  <a:lnTo>
                    <a:pt x="1211" y="26806"/>
                  </a:lnTo>
                </a:path>
              </a:pathLst>
            </a:custGeom>
            <a:ln w="328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043805" y="5534593"/>
              <a:ext cx="16510" cy="24130"/>
            </a:xfrm>
            <a:custGeom>
              <a:avLst/>
              <a:gdLst/>
              <a:ahLst/>
              <a:cxnLst/>
              <a:rect l="l" t="t" r="r" b="b"/>
              <a:pathLst>
                <a:path w="16510" h="24129">
                  <a:moveTo>
                    <a:pt x="0" y="0"/>
                  </a:moveTo>
                  <a:lnTo>
                    <a:pt x="1556" y="8041"/>
                  </a:lnTo>
                  <a:lnTo>
                    <a:pt x="3775" y="13180"/>
                  </a:lnTo>
                  <a:lnTo>
                    <a:pt x="8186" y="17630"/>
                  </a:lnTo>
                  <a:lnTo>
                    <a:pt x="16317" y="23603"/>
                  </a:lnTo>
                </a:path>
              </a:pathLst>
            </a:custGeom>
            <a:ln w="3306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060123" y="5558197"/>
              <a:ext cx="35560" cy="14604"/>
            </a:xfrm>
            <a:custGeom>
              <a:avLst/>
              <a:gdLst/>
              <a:ahLst/>
              <a:cxnLst/>
              <a:rect l="l" t="t" r="r" b="b"/>
              <a:pathLst>
                <a:path w="35560" h="14604">
                  <a:moveTo>
                    <a:pt x="0" y="0"/>
                  </a:moveTo>
                  <a:lnTo>
                    <a:pt x="8425" y="5829"/>
                  </a:lnTo>
                  <a:lnTo>
                    <a:pt x="14888" y="9272"/>
                  </a:lnTo>
                  <a:lnTo>
                    <a:pt x="22679" y="11679"/>
                  </a:lnTo>
                  <a:lnTo>
                    <a:pt x="35087" y="14399"/>
                  </a:lnTo>
                </a:path>
              </a:pathLst>
            </a:custGeom>
            <a:ln w="332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95211" y="5572596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10" h="5079">
                  <a:moveTo>
                    <a:pt x="0" y="0"/>
                  </a:moveTo>
                  <a:lnTo>
                    <a:pt x="12509" y="2569"/>
                  </a:lnTo>
                  <a:lnTo>
                    <a:pt x="21009" y="3916"/>
                  </a:lnTo>
                  <a:lnTo>
                    <a:pt x="29397" y="4482"/>
                  </a:lnTo>
                  <a:lnTo>
                    <a:pt x="41569" y="4709"/>
                  </a:lnTo>
                </a:path>
              </a:pathLst>
            </a:custGeom>
            <a:ln w="3286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136780" y="5577305"/>
              <a:ext cx="35560" cy="1270"/>
            </a:xfrm>
            <a:custGeom>
              <a:avLst/>
              <a:gdLst/>
              <a:ahLst/>
              <a:cxnLst/>
              <a:rect l="l" t="t" r="r" b="b"/>
              <a:pathLst>
                <a:path w="35560" h="1270">
                  <a:moveTo>
                    <a:pt x="0" y="0"/>
                  </a:moveTo>
                  <a:lnTo>
                    <a:pt x="12074" y="165"/>
                  </a:lnTo>
                  <a:lnTo>
                    <a:pt x="19776" y="304"/>
                  </a:lnTo>
                  <a:lnTo>
                    <a:pt x="26415" y="493"/>
                  </a:lnTo>
                  <a:lnTo>
                    <a:pt x="35299" y="806"/>
                  </a:lnTo>
                </a:path>
              </a:pathLst>
            </a:custGeom>
            <a:ln w="3233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172080" y="5578112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0" y="0"/>
                  </a:moveTo>
                  <a:lnTo>
                    <a:pt x="14814" y="535"/>
                  </a:lnTo>
                  <a:lnTo>
                    <a:pt x="21982" y="6325"/>
                  </a:lnTo>
                </a:path>
              </a:pathLst>
            </a:custGeom>
            <a:ln w="324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194062" y="5584438"/>
              <a:ext cx="8255" cy="20955"/>
            </a:xfrm>
            <a:custGeom>
              <a:avLst/>
              <a:gdLst/>
              <a:ahLst/>
              <a:cxnLst/>
              <a:rect l="l" t="t" r="r" b="b"/>
              <a:pathLst>
                <a:path w="8254" h="20954">
                  <a:moveTo>
                    <a:pt x="0" y="0"/>
                  </a:moveTo>
                  <a:lnTo>
                    <a:pt x="7168" y="5791"/>
                  </a:lnTo>
                  <a:lnTo>
                    <a:pt x="7711" y="20959"/>
                  </a:lnTo>
                </a:path>
              </a:pathLst>
            </a:custGeom>
            <a:ln w="3314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199051" y="5605398"/>
              <a:ext cx="3175" cy="41910"/>
            </a:xfrm>
            <a:custGeom>
              <a:avLst/>
              <a:gdLst/>
              <a:ahLst/>
              <a:cxnLst/>
              <a:rect l="l" t="t" r="r" b="b"/>
              <a:pathLst>
                <a:path w="3175" h="41910">
                  <a:moveTo>
                    <a:pt x="2723" y="0"/>
                  </a:moveTo>
                  <a:lnTo>
                    <a:pt x="2986" y="9177"/>
                  </a:lnTo>
                  <a:lnTo>
                    <a:pt x="2790" y="16538"/>
                  </a:lnTo>
                  <a:lnTo>
                    <a:pt x="1879" y="25953"/>
                  </a:lnTo>
                  <a:lnTo>
                    <a:pt x="0" y="41295"/>
                  </a:lnTo>
                </a:path>
              </a:pathLst>
            </a:custGeom>
            <a:ln w="338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191306" y="5646693"/>
              <a:ext cx="8255" cy="61594"/>
            </a:xfrm>
            <a:custGeom>
              <a:avLst/>
              <a:gdLst/>
              <a:ahLst/>
              <a:cxnLst/>
              <a:rect l="l" t="t" r="r" b="b"/>
              <a:pathLst>
                <a:path w="8254" h="61595">
                  <a:moveTo>
                    <a:pt x="7744" y="0"/>
                  </a:moveTo>
                  <a:lnTo>
                    <a:pt x="5786" y="15651"/>
                  </a:lnTo>
                  <a:lnTo>
                    <a:pt x="4326" y="27242"/>
                  </a:lnTo>
                  <a:lnTo>
                    <a:pt x="2640" y="40509"/>
                  </a:lnTo>
                  <a:lnTo>
                    <a:pt x="0" y="61189"/>
                  </a:lnTo>
                </a:path>
              </a:pathLst>
            </a:custGeom>
            <a:ln w="3310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181791" y="5707883"/>
              <a:ext cx="9525" cy="72390"/>
            </a:xfrm>
            <a:custGeom>
              <a:avLst/>
              <a:gdLst/>
              <a:ahLst/>
              <a:cxnLst/>
              <a:rect l="l" t="t" r="r" b="b"/>
              <a:pathLst>
                <a:path w="9525" h="72389">
                  <a:moveTo>
                    <a:pt x="9515" y="0"/>
                  </a:moveTo>
                  <a:lnTo>
                    <a:pt x="6848" y="20852"/>
                  </a:lnTo>
                  <a:lnTo>
                    <a:pt x="4967" y="35327"/>
                  </a:lnTo>
                  <a:lnTo>
                    <a:pt x="2982" y="50199"/>
                  </a:lnTo>
                  <a:lnTo>
                    <a:pt x="0" y="72240"/>
                  </a:lnTo>
                </a:path>
              </a:pathLst>
            </a:custGeom>
            <a:ln w="3176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170768" y="5780123"/>
              <a:ext cx="11430" cy="69850"/>
            </a:xfrm>
            <a:custGeom>
              <a:avLst/>
              <a:gdLst/>
              <a:ahLst/>
              <a:cxnLst/>
              <a:rect l="l" t="t" r="r" b="b"/>
              <a:pathLst>
                <a:path w="11429" h="69850">
                  <a:moveTo>
                    <a:pt x="11022" y="0"/>
                  </a:moveTo>
                  <a:lnTo>
                    <a:pt x="8016" y="21995"/>
                  </a:lnTo>
                  <a:lnTo>
                    <a:pt x="5866" y="36547"/>
                  </a:lnTo>
                  <a:lnTo>
                    <a:pt x="3538" y="50155"/>
                  </a:lnTo>
                  <a:lnTo>
                    <a:pt x="0" y="69317"/>
                  </a:lnTo>
                </a:path>
              </a:pathLst>
            </a:custGeom>
            <a:ln w="306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157354" y="5849441"/>
              <a:ext cx="13970" cy="54610"/>
            </a:xfrm>
            <a:custGeom>
              <a:avLst/>
              <a:gdLst/>
              <a:ahLst/>
              <a:cxnLst/>
              <a:rect l="l" t="t" r="r" b="b"/>
              <a:pathLst>
                <a:path w="13970" h="54610">
                  <a:moveTo>
                    <a:pt x="13413" y="0"/>
                  </a:moveTo>
                  <a:lnTo>
                    <a:pt x="9837" y="18923"/>
                  </a:lnTo>
                  <a:lnTo>
                    <a:pt x="7248" y="30867"/>
                  </a:lnTo>
                  <a:lnTo>
                    <a:pt x="4388" y="40900"/>
                  </a:lnTo>
                  <a:lnTo>
                    <a:pt x="0" y="54096"/>
                  </a:lnTo>
                </a:path>
              </a:pathLst>
            </a:custGeom>
            <a:ln w="304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140646" y="5903537"/>
              <a:ext cx="17145" cy="32384"/>
            </a:xfrm>
            <a:custGeom>
              <a:avLst/>
              <a:gdLst/>
              <a:ahLst/>
              <a:cxnLst/>
              <a:rect l="l" t="t" r="r" b="b"/>
              <a:pathLst>
                <a:path w="17145" h="32385">
                  <a:moveTo>
                    <a:pt x="16707" y="0"/>
                  </a:moveTo>
                  <a:lnTo>
                    <a:pt x="12267" y="12852"/>
                  </a:lnTo>
                  <a:lnTo>
                    <a:pt x="9047" y="20476"/>
                  </a:lnTo>
                  <a:lnTo>
                    <a:pt x="5480" y="25877"/>
                  </a:lnTo>
                  <a:lnTo>
                    <a:pt x="0" y="32063"/>
                  </a:lnTo>
                </a:path>
              </a:pathLst>
            </a:custGeom>
            <a:ln w="3100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20238" y="5935601"/>
              <a:ext cx="20955" cy="10160"/>
            </a:xfrm>
            <a:custGeom>
              <a:avLst/>
              <a:gdLst/>
              <a:ahLst/>
              <a:cxnLst/>
              <a:rect l="l" t="t" r="r" b="b"/>
              <a:pathLst>
                <a:path w="20954" h="10160">
                  <a:moveTo>
                    <a:pt x="20408" y="0"/>
                  </a:moveTo>
                  <a:lnTo>
                    <a:pt x="11129" y="10106"/>
                  </a:lnTo>
                  <a:lnTo>
                    <a:pt x="0" y="9001"/>
                  </a:lnTo>
                </a:path>
              </a:pathLst>
            </a:custGeom>
            <a:ln w="321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97035" y="5931632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5" h="13335">
                  <a:moveTo>
                    <a:pt x="23203" y="12969"/>
                  </a:moveTo>
                  <a:lnTo>
                    <a:pt x="16579" y="12145"/>
                  </a:lnTo>
                  <a:lnTo>
                    <a:pt x="11955" y="10519"/>
                  </a:lnTo>
                  <a:lnTo>
                    <a:pt x="7153" y="6876"/>
                  </a:lnTo>
                  <a:lnTo>
                    <a:pt x="0" y="0"/>
                  </a:lnTo>
                </a:path>
              </a:pathLst>
            </a:custGeom>
            <a:ln w="3327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074225" y="5899992"/>
              <a:ext cx="22860" cy="31750"/>
            </a:xfrm>
            <a:custGeom>
              <a:avLst/>
              <a:gdLst/>
              <a:ahLst/>
              <a:cxnLst/>
              <a:rect l="l" t="t" r="r" b="b"/>
              <a:pathLst>
                <a:path w="22860" h="31750">
                  <a:moveTo>
                    <a:pt x="22809" y="31639"/>
                  </a:moveTo>
                  <a:lnTo>
                    <a:pt x="15662" y="24471"/>
                  </a:lnTo>
                  <a:lnTo>
                    <a:pt x="10903" y="18786"/>
                  </a:lnTo>
                  <a:lnTo>
                    <a:pt x="6395" y="11618"/>
                  </a:lnTo>
                  <a:lnTo>
                    <a:pt x="0" y="0"/>
                  </a:lnTo>
                </a:path>
              </a:pathLst>
            </a:custGeom>
            <a:ln w="3358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056881" y="5857316"/>
              <a:ext cx="17780" cy="43180"/>
            </a:xfrm>
            <a:custGeom>
              <a:avLst/>
              <a:gdLst/>
              <a:ahLst/>
              <a:cxnLst/>
              <a:rect l="l" t="t" r="r" b="b"/>
              <a:pathLst>
                <a:path w="17779" h="43179">
                  <a:moveTo>
                    <a:pt x="17344" y="42675"/>
                  </a:moveTo>
                  <a:lnTo>
                    <a:pt x="11033" y="30885"/>
                  </a:lnTo>
                  <a:lnTo>
                    <a:pt x="7123" y="22509"/>
                  </a:lnTo>
                  <a:lnTo>
                    <a:pt x="3987" y="13548"/>
                  </a:lnTo>
                  <a:lnTo>
                    <a:pt x="0" y="0"/>
                  </a:lnTo>
                </a:path>
              </a:pathLst>
            </a:custGeom>
            <a:ln w="3289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050803" y="5811061"/>
              <a:ext cx="6350" cy="46355"/>
            </a:xfrm>
            <a:custGeom>
              <a:avLst/>
              <a:gdLst/>
              <a:ahLst/>
              <a:cxnLst/>
              <a:rect l="l" t="t" r="r" b="b"/>
              <a:pathLst>
                <a:path w="6350" h="46354">
                  <a:moveTo>
                    <a:pt x="6078" y="46255"/>
                  </a:moveTo>
                  <a:lnTo>
                    <a:pt x="2274" y="32651"/>
                  </a:lnTo>
                  <a:lnTo>
                    <a:pt x="423" y="23298"/>
                  </a:lnTo>
                  <a:lnTo>
                    <a:pt x="0" y="13860"/>
                  </a:lnTo>
                  <a:lnTo>
                    <a:pt x="480" y="0"/>
                  </a:lnTo>
                </a:path>
              </a:pathLst>
            </a:custGeom>
            <a:ln w="3222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051283" y="5764816"/>
              <a:ext cx="12065" cy="46355"/>
            </a:xfrm>
            <a:custGeom>
              <a:avLst/>
              <a:gdLst/>
              <a:ahLst/>
              <a:cxnLst/>
              <a:rect l="l" t="t" r="r" b="b"/>
              <a:pathLst>
                <a:path w="12064" h="46354">
                  <a:moveTo>
                    <a:pt x="0" y="46245"/>
                  </a:moveTo>
                  <a:lnTo>
                    <a:pt x="752" y="32385"/>
                  </a:lnTo>
                  <a:lnTo>
                    <a:pt x="2239" y="22948"/>
                  </a:lnTo>
                  <a:lnTo>
                    <a:pt x="5571" y="13598"/>
                  </a:lnTo>
                  <a:lnTo>
                    <a:pt x="11860" y="0"/>
                  </a:lnTo>
                </a:path>
              </a:pathLst>
            </a:custGeom>
            <a:ln w="3206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063143" y="5719405"/>
              <a:ext cx="31750" cy="45720"/>
            </a:xfrm>
            <a:custGeom>
              <a:avLst/>
              <a:gdLst/>
              <a:ahLst/>
              <a:cxnLst/>
              <a:rect l="l" t="t" r="r" b="b"/>
              <a:pathLst>
                <a:path w="31750" h="45720">
                  <a:moveTo>
                    <a:pt x="0" y="45410"/>
                  </a:moveTo>
                  <a:lnTo>
                    <a:pt x="6599" y="31825"/>
                  </a:lnTo>
                  <a:lnTo>
                    <a:pt x="12102" y="22566"/>
                  </a:lnTo>
                  <a:lnTo>
                    <a:pt x="19483" y="13377"/>
                  </a:lnTo>
                  <a:lnTo>
                    <a:pt x="31713" y="0"/>
                  </a:lnTo>
                </a:path>
              </a:pathLst>
            </a:custGeom>
            <a:ln w="3211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094857" y="5674110"/>
              <a:ext cx="49530" cy="45720"/>
            </a:xfrm>
            <a:custGeom>
              <a:avLst/>
              <a:gdLst/>
              <a:ahLst/>
              <a:cxnLst/>
              <a:rect l="l" t="t" r="r" b="b"/>
              <a:pathLst>
                <a:path w="49529" h="45720">
                  <a:moveTo>
                    <a:pt x="0" y="45295"/>
                  </a:moveTo>
                  <a:lnTo>
                    <a:pt x="12505" y="31919"/>
                  </a:lnTo>
                  <a:lnTo>
                    <a:pt x="21813" y="22742"/>
                  </a:lnTo>
                  <a:lnTo>
                    <a:pt x="32549" y="13518"/>
                  </a:lnTo>
                  <a:lnTo>
                    <a:pt x="49338" y="0"/>
                  </a:lnTo>
                </a:path>
              </a:pathLst>
            </a:custGeom>
            <a:ln w="3188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144195" y="5629646"/>
              <a:ext cx="59690" cy="45085"/>
            </a:xfrm>
            <a:custGeom>
              <a:avLst/>
              <a:gdLst/>
              <a:ahLst/>
              <a:cxnLst/>
              <a:rect l="l" t="t" r="r" b="b"/>
              <a:pathLst>
                <a:path w="59689" h="45085">
                  <a:moveTo>
                    <a:pt x="0" y="44463"/>
                  </a:moveTo>
                  <a:lnTo>
                    <a:pt x="16942" y="30958"/>
                  </a:lnTo>
                  <a:lnTo>
                    <a:pt x="28744" y="21825"/>
                  </a:lnTo>
                  <a:lnTo>
                    <a:pt x="40948" y="12895"/>
                  </a:lnTo>
                  <a:lnTo>
                    <a:pt x="59093" y="0"/>
                  </a:lnTo>
                </a:path>
              </a:pathLst>
            </a:custGeom>
            <a:ln w="3124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203289" y="5590396"/>
              <a:ext cx="55244" cy="39370"/>
            </a:xfrm>
            <a:custGeom>
              <a:avLst/>
              <a:gdLst/>
              <a:ahLst/>
              <a:cxnLst/>
              <a:rect l="l" t="t" r="r" b="b"/>
              <a:pathLst>
                <a:path w="55245" h="39370">
                  <a:moveTo>
                    <a:pt x="0" y="39249"/>
                  </a:moveTo>
                  <a:lnTo>
                    <a:pt x="18080" y="26436"/>
                  </a:lnTo>
                  <a:lnTo>
                    <a:pt x="29837" y="18076"/>
                  </a:lnTo>
                  <a:lnTo>
                    <a:pt x="40425" y="10491"/>
                  </a:lnTo>
                  <a:lnTo>
                    <a:pt x="55002" y="0"/>
                  </a:lnTo>
                </a:path>
              </a:pathLst>
            </a:custGeom>
            <a:ln w="30549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258291" y="5561650"/>
              <a:ext cx="38735" cy="29209"/>
            </a:xfrm>
            <a:custGeom>
              <a:avLst/>
              <a:gdLst/>
              <a:ahLst/>
              <a:cxnLst/>
              <a:rect l="l" t="t" r="r" b="b"/>
              <a:pathLst>
                <a:path w="38735" h="29210">
                  <a:moveTo>
                    <a:pt x="0" y="28746"/>
                  </a:moveTo>
                  <a:lnTo>
                    <a:pt x="14318" y="18419"/>
                  </a:lnTo>
                  <a:lnTo>
                    <a:pt x="23098" y="11982"/>
                  </a:lnTo>
                  <a:lnTo>
                    <a:pt x="29945" y="6741"/>
                  </a:lnTo>
                  <a:lnTo>
                    <a:pt x="38467" y="0"/>
                  </a:lnTo>
                </a:path>
              </a:pathLst>
            </a:custGeom>
            <a:ln w="3042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296759" y="5545744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4" h="16510">
                  <a:moveTo>
                    <a:pt x="0" y="15906"/>
                  </a:moveTo>
                  <a:lnTo>
                    <a:pt x="14081" y="4720"/>
                  </a:lnTo>
                  <a:lnTo>
                    <a:pt x="18078" y="0"/>
                  </a:lnTo>
                </a:path>
              </a:pathLst>
            </a:custGeom>
            <a:ln w="31318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314837" y="5540155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5" h="5714">
                  <a:moveTo>
                    <a:pt x="0" y="5588"/>
                  </a:moveTo>
                  <a:lnTo>
                    <a:pt x="3997" y="868"/>
                  </a:lnTo>
                  <a:lnTo>
                    <a:pt x="1684" y="0"/>
                  </a:lnTo>
                </a:path>
              </a:pathLst>
            </a:custGeom>
            <a:ln w="32766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350104" y="5463421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350104" y="546104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2377"/>
                  </a:moveTo>
                  <a:lnTo>
                    <a:pt x="0" y="2033"/>
                  </a:lnTo>
                  <a:lnTo>
                    <a:pt x="1146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351251" y="5458159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0" y="2884"/>
                  </a:moveTo>
                  <a:lnTo>
                    <a:pt x="1146" y="851"/>
                  </a:lnTo>
                  <a:lnTo>
                    <a:pt x="3261" y="0"/>
                  </a:lnTo>
                </a:path>
              </a:pathLst>
            </a:custGeom>
            <a:ln w="3488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354512" y="5457309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0" y="850"/>
                  </a:moveTo>
                  <a:lnTo>
                    <a:pt x="2114" y="0"/>
                  </a:lnTo>
                  <a:lnTo>
                    <a:pt x="5492" y="4416"/>
                  </a:lnTo>
                </a:path>
              </a:pathLst>
            </a:custGeom>
            <a:ln w="3464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360005" y="5461726"/>
              <a:ext cx="7620" cy="16510"/>
            </a:xfrm>
            <a:custGeom>
              <a:avLst/>
              <a:gdLst/>
              <a:ahLst/>
              <a:cxnLst/>
              <a:rect l="l" t="t" r="r" b="b"/>
              <a:pathLst>
                <a:path w="7620" h="16510">
                  <a:moveTo>
                    <a:pt x="0" y="0"/>
                  </a:moveTo>
                  <a:lnTo>
                    <a:pt x="3377" y="4417"/>
                  </a:lnTo>
                  <a:lnTo>
                    <a:pt x="7104" y="16459"/>
                  </a:lnTo>
                </a:path>
              </a:pathLst>
            </a:custGeom>
            <a:ln w="34651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367109" y="5478185"/>
              <a:ext cx="6985" cy="31115"/>
            </a:xfrm>
            <a:custGeom>
              <a:avLst/>
              <a:gdLst/>
              <a:ahLst/>
              <a:cxnLst/>
              <a:rect l="l" t="t" r="r" b="b"/>
              <a:pathLst>
                <a:path w="6985" h="31114">
                  <a:moveTo>
                    <a:pt x="0" y="0"/>
                  </a:moveTo>
                  <a:lnTo>
                    <a:pt x="2198" y="7254"/>
                  </a:lnTo>
                  <a:lnTo>
                    <a:pt x="3609" y="12880"/>
                  </a:lnTo>
                  <a:lnTo>
                    <a:pt x="4842" y="19763"/>
                  </a:lnTo>
                  <a:lnTo>
                    <a:pt x="6508" y="30791"/>
                  </a:lnTo>
                </a:path>
              </a:pathLst>
            </a:custGeom>
            <a:ln w="3425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373618" y="5508976"/>
              <a:ext cx="3810" cy="41275"/>
            </a:xfrm>
            <a:custGeom>
              <a:avLst/>
              <a:gdLst/>
              <a:ahLst/>
              <a:cxnLst/>
              <a:rect l="l" t="t" r="r" b="b"/>
              <a:pathLst>
                <a:path w="3810" h="41275">
                  <a:moveTo>
                    <a:pt x="0" y="0"/>
                  </a:moveTo>
                  <a:lnTo>
                    <a:pt x="1620" y="11187"/>
                  </a:lnTo>
                  <a:lnTo>
                    <a:pt x="2538" y="19195"/>
                  </a:lnTo>
                  <a:lnTo>
                    <a:pt x="3091" y="27874"/>
                  </a:lnTo>
                  <a:lnTo>
                    <a:pt x="3619" y="41075"/>
                  </a:lnTo>
                </a:path>
              </a:pathLst>
            </a:custGeom>
            <a:ln w="3341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376899" y="5550051"/>
              <a:ext cx="1270" cy="43815"/>
            </a:xfrm>
            <a:custGeom>
              <a:avLst/>
              <a:gdLst/>
              <a:ahLst/>
              <a:cxnLst/>
              <a:rect l="l" t="t" r="r" b="b"/>
              <a:pathLst>
                <a:path w="1270" h="43814">
                  <a:moveTo>
                    <a:pt x="461" y="-16325"/>
                  </a:moveTo>
                  <a:lnTo>
                    <a:pt x="461" y="59680"/>
                  </a:lnTo>
                </a:path>
              </a:pathLst>
            </a:custGeom>
            <a:ln w="3357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373800" y="5593407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3098" y="0"/>
                  </a:moveTo>
                  <a:lnTo>
                    <a:pt x="2389" y="12379"/>
                  </a:lnTo>
                  <a:lnTo>
                    <a:pt x="1829" y="20178"/>
                  </a:lnTo>
                  <a:lnTo>
                    <a:pt x="1130" y="26703"/>
                  </a:lnTo>
                  <a:lnTo>
                    <a:pt x="0" y="35259"/>
                  </a:lnTo>
                </a:path>
              </a:pathLst>
            </a:custGeom>
            <a:ln w="3224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4512412" y="5422841"/>
            <a:ext cx="313690" cy="316230"/>
            <a:chOff x="4512412" y="5422841"/>
            <a:chExt cx="313690" cy="316230"/>
          </a:xfrm>
        </p:grpSpPr>
        <p:sp>
          <p:nvSpPr>
            <p:cNvPr id="273" name="object 273"/>
            <p:cNvSpPr/>
            <p:nvPr/>
          </p:nvSpPr>
          <p:spPr>
            <a:xfrm>
              <a:off x="4542992" y="5461701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2064"/>
                  </a:moveTo>
                  <a:lnTo>
                    <a:pt x="343" y="1031"/>
                  </a:lnTo>
                  <a:lnTo>
                    <a:pt x="687" y="0"/>
                  </a:lnTo>
                </a:path>
              </a:pathLst>
            </a:custGeom>
            <a:ln w="34925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543679" y="5448489"/>
              <a:ext cx="5715" cy="13335"/>
            </a:xfrm>
            <a:custGeom>
              <a:avLst/>
              <a:gdLst/>
              <a:ahLst/>
              <a:cxnLst/>
              <a:rect l="l" t="t" r="r" b="b"/>
              <a:pathLst>
                <a:path w="5714" h="13335">
                  <a:moveTo>
                    <a:pt x="0" y="13212"/>
                  </a:moveTo>
                  <a:lnTo>
                    <a:pt x="3776" y="3717"/>
                  </a:lnTo>
                  <a:lnTo>
                    <a:pt x="5205" y="0"/>
                  </a:lnTo>
                </a:path>
              </a:pathLst>
            </a:custGeom>
            <a:ln w="34663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548885" y="5442418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0" y="6070"/>
                  </a:moveTo>
                  <a:lnTo>
                    <a:pt x="1428" y="2353"/>
                  </a:lnTo>
                  <a:lnTo>
                    <a:pt x="866" y="0"/>
                  </a:lnTo>
                </a:path>
              </a:pathLst>
            </a:custGeom>
            <a:ln w="34442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546442" y="5440065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308" y="2353"/>
                  </a:moveTo>
                  <a:lnTo>
                    <a:pt x="2746" y="0"/>
                  </a:lnTo>
                  <a:lnTo>
                    <a:pt x="0" y="261"/>
                  </a:lnTo>
                </a:path>
              </a:pathLst>
            </a:custGeom>
            <a:ln w="34447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540357" y="5440327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6084" y="0"/>
                  </a:moveTo>
                  <a:lnTo>
                    <a:pt x="3338" y="262"/>
                  </a:lnTo>
                  <a:lnTo>
                    <a:pt x="0" y="2227"/>
                  </a:lnTo>
                </a:path>
              </a:pathLst>
            </a:custGeom>
            <a:ln w="34634">
              <a:solidFill>
                <a:srgbClr val="9E0B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12412" y="5498750"/>
              <a:ext cx="313654" cy="240254"/>
            </a:xfrm>
            <a:prstGeom prst="rect">
              <a:avLst/>
            </a:prstGeom>
          </p:spPr>
        </p:pic>
      </p:grpSp>
      <p:sp>
        <p:nvSpPr>
          <p:cNvPr id="279" name="object 279"/>
          <p:cNvSpPr/>
          <p:nvPr/>
        </p:nvSpPr>
        <p:spPr>
          <a:xfrm>
            <a:off x="965188" y="5900590"/>
            <a:ext cx="4415790" cy="0"/>
          </a:xfrm>
          <a:custGeom>
            <a:avLst/>
            <a:gdLst/>
            <a:ahLst/>
            <a:cxnLst/>
            <a:rect l="l" t="t" r="r" b="b"/>
            <a:pathLst>
              <a:path w="44157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415790">
                <a:moveTo>
                  <a:pt x="4233" y="0"/>
                </a:moveTo>
                <a:lnTo>
                  <a:pt x="2552038" y="0"/>
                </a:lnTo>
                <a:lnTo>
                  <a:pt x="3860800" y="0"/>
                </a:lnTo>
                <a:lnTo>
                  <a:pt x="4344061" y="0"/>
                </a:lnTo>
                <a:lnTo>
                  <a:pt x="4415366" y="0"/>
                </a:lnTo>
              </a:path>
            </a:pathLst>
          </a:custGeom>
          <a:ln w="25130">
            <a:solidFill>
              <a:srgbClr val="9E0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0" name="object 28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1495" y="6458619"/>
            <a:ext cx="94815" cy="287044"/>
          </a:xfrm>
          <a:prstGeom prst="rect">
            <a:avLst/>
          </a:prstGeom>
        </p:spPr>
      </p:pic>
      <p:grpSp>
        <p:nvGrpSpPr>
          <p:cNvPr id="281" name="object 281"/>
          <p:cNvGrpSpPr/>
          <p:nvPr/>
        </p:nvGrpSpPr>
        <p:grpSpPr>
          <a:xfrm>
            <a:off x="701593" y="6647720"/>
            <a:ext cx="36195" cy="41275"/>
            <a:chOff x="701593" y="6647720"/>
            <a:chExt cx="36195" cy="41275"/>
          </a:xfrm>
        </p:grpSpPr>
        <p:sp>
          <p:nvSpPr>
            <p:cNvPr id="282" name="object 282"/>
            <p:cNvSpPr/>
            <p:nvPr/>
          </p:nvSpPr>
          <p:spPr>
            <a:xfrm>
              <a:off x="719013" y="6671297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19013" y="6665140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0" y="6157"/>
                  </a:moveTo>
                  <a:lnTo>
                    <a:pt x="458" y="1808"/>
                  </a:lnTo>
                  <a:lnTo>
                    <a:pt x="1317" y="0"/>
                  </a:lnTo>
                </a:path>
              </a:pathLst>
            </a:custGeom>
            <a:ln w="348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4" name="object 284"/>
          <p:cNvGrpSpPr/>
          <p:nvPr/>
        </p:nvGrpSpPr>
        <p:grpSpPr>
          <a:xfrm>
            <a:off x="1380138" y="6411896"/>
            <a:ext cx="4770120" cy="680720"/>
            <a:chOff x="1380138" y="6411896"/>
            <a:chExt cx="4770120" cy="680720"/>
          </a:xfrm>
        </p:grpSpPr>
        <p:pic>
          <p:nvPicPr>
            <p:cNvPr id="285" name="object 2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4172" y="6411896"/>
              <a:ext cx="79850" cy="89833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1397506" y="6484471"/>
              <a:ext cx="13970" cy="254000"/>
            </a:xfrm>
            <a:custGeom>
              <a:avLst/>
              <a:gdLst/>
              <a:ahLst/>
              <a:cxnLst/>
              <a:rect l="l" t="t" r="r" b="b"/>
              <a:pathLst>
                <a:path w="13969" h="254000">
                  <a:moveTo>
                    <a:pt x="13924" y="0"/>
                  </a:moveTo>
                  <a:lnTo>
                    <a:pt x="7110" y="122767"/>
                  </a:lnTo>
                  <a:lnTo>
                    <a:pt x="3388" y="190122"/>
                  </a:lnTo>
                  <a:lnTo>
                    <a:pt x="1453" y="225850"/>
                  </a:lnTo>
                  <a:lnTo>
                    <a:pt x="0" y="253741"/>
                  </a:lnTo>
                </a:path>
              </a:pathLst>
            </a:custGeom>
            <a:ln w="298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395123" y="6738213"/>
              <a:ext cx="2540" cy="69850"/>
            </a:xfrm>
            <a:custGeom>
              <a:avLst/>
              <a:gdLst/>
              <a:ahLst/>
              <a:cxnLst/>
              <a:rect l="l" t="t" r="r" b="b"/>
              <a:pathLst>
                <a:path w="2540" h="69850">
                  <a:moveTo>
                    <a:pt x="2383" y="0"/>
                  </a:moveTo>
                  <a:lnTo>
                    <a:pt x="1110" y="25016"/>
                  </a:lnTo>
                  <a:lnTo>
                    <a:pt x="437" y="40621"/>
                  </a:lnTo>
                  <a:lnTo>
                    <a:pt x="141" y="53353"/>
                  </a:lnTo>
                  <a:lnTo>
                    <a:pt x="0" y="69752"/>
                  </a:lnTo>
                </a:path>
              </a:pathLst>
            </a:custGeom>
            <a:ln w="29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395044" y="6807965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5" h="37465">
                  <a:moveTo>
                    <a:pt x="78" y="0"/>
                  </a:moveTo>
                  <a:lnTo>
                    <a:pt x="0" y="15890"/>
                  </a:lnTo>
                  <a:lnTo>
                    <a:pt x="151" y="25066"/>
                  </a:lnTo>
                  <a:lnTo>
                    <a:pt x="693" y="31016"/>
                  </a:lnTo>
                  <a:lnTo>
                    <a:pt x="1785" y="37231"/>
                  </a:lnTo>
                </a:path>
              </a:pathLst>
            </a:custGeom>
            <a:ln w="298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8217" y="6460772"/>
              <a:ext cx="4751555" cy="63146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78147" y="6484400"/>
              <a:ext cx="265311" cy="370796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4918265" y="6670642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252" y="11278"/>
                  </a:moveTo>
                  <a:lnTo>
                    <a:pt x="10048" y="9787"/>
                  </a:lnTo>
                  <a:lnTo>
                    <a:pt x="8844" y="8297"/>
                  </a:lnTo>
                </a:path>
                <a:path w="11429" h="11429">
                  <a:moveTo>
                    <a:pt x="8844" y="8297"/>
                  </a:moveTo>
                  <a:lnTo>
                    <a:pt x="6436" y="531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900900" y="6659777"/>
              <a:ext cx="17780" cy="11430"/>
            </a:xfrm>
            <a:custGeom>
              <a:avLst/>
              <a:gdLst/>
              <a:ahLst/>
              <a:cxnLst/>
              <a:rect l="l" t="t" r="r" b="b"/>
              <a:pathLst>
                <a:path w="17779" h="11429">
                  <a:moveTo>
                    <a:pt x="17364" y="10864"/>
                  </a:moveTo>
                  <a:lnTo>
                    <a:pt x="10928" y="5548"/>
                  </a:lnTo>
                  <a:lnTo>
                    <a:pt x="0" y="0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76128" y="6651968"/>
              <a:ext cx="25400" cy="8255"/>
            </a:xfrm>
            <a:custGeom>
              <a:avLst/>
              <a:gdLst/>
              <a:ahLst/>
              <a:cxnLst/>
              <a:rect l="l" t="t" r="r" b="b"/>
              <a:pathLst>
                <a:path w="25400" h="8254">
                  <a:moveTo>
                    <a:pt x="24771" y="7809"/>
                  </a:moveTo>
                  <a:lnTo>
                    <a:pt x="18237" y="4566"/>
                  </a:lnTo>
                  <a:lnTo>
                    <a:pt x="13478" y="2672"/>
                  </a:lnTo>
                  <a:lnTo>
                    <a:pt x="8173" y="1393"/>
                  </a:lnTo>
                  <a:lnTo>
                    <a:pt x="0" y="0"/>
                  </a:lnTo>
                </a:path>
              </a:pathLst>
            </a:custGeom>
            <a:ln w="33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848202" y="6650607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926" y="1361"/>
                  </a:moveTo>
                  <a:lnTo>
                    <a:pt x="19703" y="131"/>
                  </a:lnTo>
                  <a:lnTo>
                    <a:pt x="14053" y="0"/>
                  </a:lnTo>
                  <a:lnTo>
                    <a:pt x="8358" y="1219"/>
                  </a:lnTo>
                  <a:lnTo>
                    <a:pt x="0" y="4039"/>
                  </a:lnTo>
                </a:path>
              </a:pathLst>
            </a:custGeom>
            <a:ln w="33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822830" y="6654646"/>
              <a:ext cx="25400" cy="19050"/>
            </a:xfrm>
            <a:custGeom>
              <a:avLst/>
              <a:gdLst/>
              <a:ahLst/>
              <a:cxnLst/>
              <a:rect l="l" t="t" r="r" b="b"/>
              <a:pathLst>
                <a:path w="25400" h="19050">
                  <a:moveTo>
                    <a:pt x="25371" y="0"/>
                  </a:moveTo>
                  <a:lnTo>
                    <a:pt x="17053" y="3071"/>
                  </a:lnTo>
                  <a:lnTo>
                    <a:pt x="11637" y="6048"/>
                  </a:lnTo>
                  <a:lnTo>
                    <a:pt x="6745" y="10688"/>
                  </a:lnTo>
                  <a:lnTo>
                    <a:pt x="0" y="18750"/>
                  </a:lnTo>
                </a:path>
              </a:pathLst>
            </a:custGeom>
            <a:ln w="332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806387" y="6673397"/>
              <a:ext cx="16510" cy="33655"/>
            </a:xfrm>
            <a:custGeom>
              <a:avLst/>
              <a:gdLst/>
              <a:ahLst/>
              <a:cxnLst/>
              <a:rect l="l" t="t" r="r" b="b"/>
              <a:pathLst>
                <a:path w="16510" h="33654">
                  <a:moveTo>
                    <a:pt x="16443" y="0"/>
                  </a:moveTo>
                  <a:lnTo>
                    <a:pt x="9836" y="8287"/>
                  </a:lnTo>
                  <a:lnTo>
                    <a:pt x="5921" y="14510"/>
                  </a:lnTo>
                  <a:lnTo>
                    <a:pt x="3156" y="21780"/>
                  </a:lnTo>
                  <a:lnTo>
                    <a:pt x="0" y="33213"/>
                  </a:lnTo>
                </a:path>
              </a:pathLst>
            </a:custGeom>
            <a:ln w="33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802410" y="6706610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3977" y="0"/>
                  </a:moveTo>
                  <a:lnTo>
                    <a:pt x="1063" y="11503"/>
                  </a:lnTo>
                  <a:lnTo>
                    <a:pt x="0" y="19274"/>
                  </a:lnTo>
                  <a:lnTo>
                    <a:pt x="702" y="26854"/>
                  </a:lnTo>
                  <a:lnTo>
                    <a:pt x="3088" y="37785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805497" y="6744395"/>
              <a:ext cx="17780" cy="31115"/>
            </a:xfrm>
            <a:custGeom>
              <a:avLst/>
              <a:gdLst/>
              <a:ahLst/>
              <a:cxnLst/>
              <a:rect l="l" t="t" r="r" b="b"/>
              <a:pathLst>
                <a:path w="17779" h="31115">
                  <a:moveTo>
                    <a:pt x="0" y="0"/>
                  </a:moveTo>
                  <a:lnTo>
                    <a:pt x="2675" y="10820"/>
                  </a:lnTo>
                  <a:lnTo>
                    <a:pt x="5409" y="17625"/>
                  </a:lnTo>
                  <a:lnTo>
                    <a:pt x="9859" y="23293"/>
                  </a:lnTo>
                  <a:lnTo>
                    <a:pt x="17683" y="30703"/>
                  </a:lnTo>
                </a:path>
              </a:pathLst>
            </a:custGeom>
            <a:ln w="32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823180" y="6775099"/>
              <a:ext cx="32384" cy="15240"/>
            </a:xfrm>
            <a:custGeom>
              <a:avLst/>
              <a:gdLst/>
              <a:ahLst/>
              <a:cxnLst/>
              <a:rect l="l" t="t" r="r" b="b"/>
              <a:pathLst>
                <a:path w="32385" h="15240">
                  <a:moveTo>
                    <a:pt x="0" y="0"/>
                  </a:moveTo>
                  <a:lnTo>
                    <a:pt x="8053" y="7161"/>
                  </a:lnTo>
                  <a:lnTo>
                    <a:pt x="14107" y="11088"/>
                  </a:lnTo>
                  <a:lnTo>
                    <a:pt x="21197" y="13169"/>
                  </a:lnTo>
                  <a:lnTo>
                    <a:pt x="32356" y="14789"/>
                  </a:lnTo>
                </a:path>
              </a:pathLst>
            </a:custGeom>
            <a:ln w="326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855537" y="6784526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5362"/>
                  </a:moveTo>
                  <a:lnTo>
                    <a:pt x="11241" y="6667"/>
                  </a:lnTo>
                  <a:lnTo>
                    <a:pt x="18909" y="6543"/>
                  </a:lnTo>
                  <a:lnTo>
                    <a:pt x="26536" y="4488"/>
                  </a:lnTo>
                  <a:lnTo>
                    <a:pt x="37649" y="0"/>
                  </a:lnTo>
                </a:path>
              </a:pathLst>
            </a:custGeom>
            <a:ln w="327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893186" y="6762150"/>
              <a:ext cx="32384" cy="22860"/>
            </a:xfrm>
            <a:custGeom>
              <a:avLst/>
              <a:gdLst/>
              <a:ahLst/>
              <a:cxnLst/>
              <a:rect l="l" t="t" r="r" b="b"/>
              <a:pathLst>
                <a:path w="32385" h="22859">
                  <a:moveTo>
                    <a:pt x="0" y="22375"/>
                  </a:moveTo>
                  <a:lnTo>
                    <a:pt x="11025" y="17620"/>
                  </a:lnTo>
                  <a:lnTo>
                    <a:pt x="18037" y="13704"/>
                  </a:lnTo>
                  <a:lnTo>
                    <a:pt x="24040" y="8530"/>
                  </a:lnTo>
                  <a:lnTo>
                    <a:pt x="32037" y="0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925223" y="6732667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5" h="29845">
                  <a:moveTo>
                    <a:pt x="0" y="29482"/>
                  </a:moveTo>
                  <a:lnTo>
                    <a:pt x="7799" y="20840"/>
                  </a:lnTo>
                  <a:lnTo>
                    <a:pt x="12418" y="14889"/>
                  </a:lnTo>
                  <a:lnTo>
                    <a:pt x="15676" y="8863"/>
                  </a:lnTo>
                  <a:lnTo>
                    <a:pt x="19391" y="0"/>
                  </a:lnTo>
                </a:path>
              </a:pathLst>
            </a:custGeom>
            <a:ln w="32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944615" y="6707023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4">
                  <a:moveTo>
                    <a:pt x="0" y="25644"/>
                  </a:moveTo>
                  <a:lnTo>
                    <a:pt x="3502" y="16840"/>
                  </a:lnTo>
                  <a:lnTo>
                    <a:pt x="5276" y="11234"/>
                  </a:lnTo>
                  <a:lnTo>
                    <a:pt x="5867" y="6422"/>
                  </a:lnTo>
                  <a:lnTo>
                    <a:pt x="5822" y="0"/>
                  </a:lnTo>
                </a:path>
              </a:pathLst>
            </a:custGeom>
            <a:ln w="32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46216" y="6694307"/>
              <a:ext cx="4445" cy="13335"/>
            </a:xfrm>
            <a:custGeom>
              <a:avLst/>
              <a:gdLst/>
              <a:ahLst/>
              <a:cxnLst/>
              <a:rect l="l" t="t" r="r" b="b"/>
              <a:pathLst>
                <a:path w="4445" h="13334">
                  <a:moveTo>
                    <a:pt x="4221" y="12716"/>
                  </a:moveTo>
                  <a:lnTo>
                    <a:pt x="3979" y="2010"/>
                  </a:lnTo>
                  <a:lnTo>
                    <a:pt x="0" y="0"/>
                  </a:lnTo>
                </a:path>
              </a:pathLst>
            </a:custGeom>
            <a:ln w="329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37416" y="6692297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89" h="7620">
                  <a:moveTo>
                    <a:pt x="8800" y="2009"/>
                  </a:moveTo>
                  <a:lnTo>
                    <a:pt x="4819" y="0"/>
                  </a:lnTo>
                  <a:lnTo>
                    <a:pt x="0" y="7285"/>
                  </a:lnTo>
                </a:path>
              </a:pathLst>
            </a:custGeom>
            <a:ln w="33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930736" y="6699583"/>
              <a:ext cx="6985" cy="20320"/>
            </a:xfrm>
            <a:custGeom>
              <a:avLst/>
              <a:gdLst/>
              <a:ahLst/>
              <a:cxnLst/>
              <a:rect l="l" t="t" r="r" b="b"/>
              <a:pathLst>
                <a:path w="6985" h="20320">
                  <a:moveTo>
                    <a:pt x="6680" y="0"/>
                  </a:moveTo>
                  <a:lnTo>
                    <a:pt x="1859" y="7284"/>
                  </a:lnTo>
                  <a:lnTo>
                    <a:pt x="0" y="20093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929637" y="6719676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10" h="26670">
                  <a:moveTo>
                    <a:pt x="1098" y="0"/>
                  </a:moveTo>
                  <a:lnTo>
                    <a:pt x="89" y="7615"/>
                  </a:lnTo>
                  <a:lnTo>
                    <a:pt x="0" y="12886"/>
                  </a:lnTo>
                  <a:lnTo>
                    <a:pt x="1053" y="18272"/>
                  </a:lnTo>
                  <a:lnTo>
                    <a:pt x="3473" y="26233"/>
                  </a:lnTo>
                </a:path>
              </a:pathLst>
            </a:custGeom>
            <a:ln w="338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933110" y="6745909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39" h="22859">
                  <a:moveTo>
                    <a:pt x="0" y="0"/>
                  </a:moveTo>
                  <a:lnTo>
                    <a:pt x="2620" y="7908"/>
                  </a:lnTo>
                  <a:lnTo>
                    <a:pt x="5079" y="12924"/>
                  </a:lnTo>
                  <a:lnTo>
                    <a:pt x="8807" y="17193"/>
                  </a:lnTo>
                  <a:lnTo>
                    <a:pt x="15229" y="22855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948340" y="6768764"/>
              <a:ext cx="26670" cy="11430"/>
            </a:xfrm>
            <a:custGeom>
              <a:avLst/>
              <a:gdLst/>
              <a:ahLst/>
              <a:cxnLst/>
              <a:rect l="l" t="t" r="r" b="b"/>
              <a:pathLst>
                <a:path w="26670" h="11429">
                  <a:moveTo>
                    <a:pt x="0" y="0"/>
                  </a:moveTo>
                  <a:lnTo>
                    <a:pt x="6594" y="5476"/>
                  </a:lnTo>
                  <a:lnTo>
                    <a:pt x="11526" y="8451"/>
                  </a:lnTo>
                  <a:lnTo>
                    <a:pt x="17256" y="9958"/>
                  </a:lnTo>
                  <a:lnTo>
                    <a:pt x="26246" y="11031"/>
                  </a:lnTo>
                </a:path>
              </a:pathLst>
            </a:custGeom>
            <a:ln w="332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974586" y="6774075"/>
              <a:ext cx="31115" cy="6985"/>
            </a:xfrm>
            <a:custGeom>
              <a:avLst/>
              <a:gdLst/>
              <a:ahLst/>
              <a:cxnLst/>
              <a:rect l="l" t="t" r="r" b="b"/>
              <a:pathLst>
                <a:path w="31114" h="6984">
                  <a:moveTo>
                    <a:pt x="0" y="5721"/>
                  </a:moveTo>
                  <a:lnTo>
                    <a:pt x="9060" y="6532"/>
                  </a:lnTo>
                  <a:lnTo>
                    <a:pt x="15291" y="6207"/>
                  </a:lnTo>
                  <a:lnTo>
                    <a:pt x="21581" y="4208"/>
                  </a:lnTo>
                  <a:lnTo>
                    <a:pt x="30821" y="0"/>
                  </a:lnTo>
                </a:path>
              </a:pathLst>
            </a:custGeom>
            <a:ln w="331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005407" y="6753893"/>
              <a:ext cx="27940" cy="20320"/>
            </a:xfrm>
            <a:custGeom>
              <a:avLst/>
              <a:gdLst/>
              <a:ahLst/>
              <a:cxnLst/>
              <a:rect l="l" t="t" r="r" b="b"/>
              <a:pathLst>
                <a:path w="27939" h="20320">
                  <a:moveTo>
                    <a:pt x="0" y="20182"/>
                  </a:moveTo>
                  <a:lnTo>
                    <a:pt x="9192" y="15748"/>
                  </a:lnTo>
                  <a:lnTo>
                    <a:pt x="15154" y="12167"/>
                  </a:lnTo>
                  <a:lnTo>
                    <a:pt x="20493" y="7548"/>
                  </a:lnTo>
                  <a:lnTo>
                    <a:pt x="27818" y="0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033225" y="6727451"/>
              <a:ext cx="19685" cy="26670"/>
            </a:xfrm>
            <a:custGeom>
              <a:avLst/>
              <a:gdLst/>
              <a:ahLst/>
              <a:cxnLst/>
              <a:rect l="l" t="t" r="r" b="b"/>
              <a:pathLst>
                <a:path w="19685" h="26670">
                  <a:moveTo>
                    <a:pt x="0" y="26441"/>
                  </a:moveTo>
                  <a:lnTo>
                    <a:pt x="7189" y="18794"/>
                  </a:lnTo>
                  <a:lnTo>
                    <a:pt x="11581" y="13491"/>
                  </a:lnTo>
                  <a:lnTo>
                    <a:pt x="14972" y="8052"/>
                  </a:lnTo>
                  <a:lnTo>
                    <a:pt x="19158" y="0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052384" y="6703698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89" h="24129">
                  <a:moveTo>
                    <a:pt x="0" y="23753"/>
                  </a:moveTo>
                  <a:lnTo>
                    <a:pt x="6909" y="10172"/>
                  </a:lnTo>
                  <a:lnTo>
                    <a:pt x="8770" y="0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061154" y="6689712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0" y="13985"/>
                  </a:moveTo>
                  <a:lnTo>
                    <a:pt x="1860" y="3813"/>
                  </a:lnTo>
                  <a:lnTo>
                    <a:pt x="606" y="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058723" y="6685899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5">
                  <a:moveTo>
                    <a:pt x="3037" y="3812"/>
                  </a:moveTo>
                  <a:lnTo>
                    <a:pt x="1782" y="0"/>
                  </a:lnTo>
                  <a:lnTo>
                    <a:pt x="0" y="4404"/>
                  </a:lnTo>
                </a:path>
              </a:pathLst>
            </a:custGeom>
            <a:ln w="33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056940" y="6690303"/>
              <a:ext cx="1905" cy="16510"/>
            </a:xfrm>
            <a:custGeom>
              <a:avLst/>
              <a:gdLst/>
              <a:ahLst/>
              <a:cxnLst/>
              <a:rect l="l" t="t" r="r" b="b"/>
              <a:pathLst>
                <a:path w="1904" h="16509">
                  <a:moveTo>
                    <a:pt x="1782" y="0"/>
                  </a:moveTo>
                  <a:lnTo>
                    <a:pt x="0" y="4404"/>
                  </a:lnTo>
                  <a:lnTo>
                    <a:pt x="536" y="16339"/>
                  </a:lnTo>
                </a:path>
              </a:pathLst>
            </a:custGeom>
            <a:ln w="34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057476" y="6706643"/>
              <a:ext cx="6350" cy="27305"/>
            </a:xfrm>
            <a:custGeom>
              <a:avLst/>
              <a:gdLst/>
              <a:ahLst/>
              <a:cxnLst/>
              <a:rect l="l" t="t" r="r" b="b"/>
              <a:pathLst>
                <a:path w="6350" h="27304">
                  <a:moveTo>
                    <a:pt x="0" y="0"/>
                  </a:moveTo>
                  <a:lnTo>
                    <a:pt x="391" y="7139"/>
                  </a:lnTo>
                  <a:lnTo>
                    <a:pt x="1119" y="12355"/>
                  </a:lnTo>
                  <a:lnTo>
                    <a:pt x="2722" y="18202"/>
                  </a:lnTo>
                  <a:lnTo>
                    <a:pt x="5738" y="27233"/>
                  </a:lnTo>
                </a:path>
              </a:pathLst>
            </a:custGeom>
            <a:ln w="34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063214" y="6733876"/>
              <a:ext cx="17145" cy="29209"/>
            </a:xfrm>
            <a:custGeom>
              <a:avLst/>
              <a:gdLst/>
              <a:ahLst/>
              <a:cxnLst/>
              <a:rect l="l" t="t" r="r" b="b"/>
              <a:pathLst>
                <a:path w="17145" h="29209">
                  <a:moveTo>
                    <a:pt x="0" y="0"/>
                  </a:moveTo>
                  <a:lnTo>
                    <a:pt x="3188" y="9060"/>
                  </a:lnTo>
                  <a:lnTo>
                    <a:pt x="5997" y="15116"/>
                  </a:lnTo>
                  <a:lnTo>
                    <a:pt x="10000" y="20900"/>
                  </a:lnTo>
                  <a:lnTo>
                    <a:pt x="16769" y="29146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079984" y="6763022"/>
              <a:ext cx="28575" cy="22860"/>
            </a:xfrm>
            <a:custGeom>
              <a:avLst/>
              <a:gdLst/>
              <a:ahLst/>
              <a:cxnLst/>
              <a:rect l="l" t="t" r="r" b="b"/>
              <a:pathLst>
                <a:path w="28575" h="22859">
                  <a:moveTo>
                    <a:pt x="0" y="0"/>
                  </a:moveTo>
                  <a:lnTo>
                    <a:pt x="6950" y="8140"/>
                  </a:lnTo>
                  <a:lnTo>
                    <a:pt x="12223" y="13190"/>
                  </a:lnTo>
                  <a:lnTo>
                    <a:pt x="18478" y="17255"/>
                  </a:lnTo>
                  <a:lnTo>
                    <a:pt x="28377" y="22438"/>
                  </a:lnTo>
                </a:path>
              </a:pathLst>
            </a:custGeom>
            <a:ln w="329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108362" y="6785461"/>
              <a:ext cx="34290" cy="9525"/>
            </a:xfrm>
            <a:custGeom>
              <a:avLst/>
              <a:gdLst/>
              <a:ahLst/>
              <a:cxnLst/>
              <a:rect l="l" t="t" r="r" b="b"/>
              <a:pathLst>
                <a:path w="34289" h="9525">
                  <a:moveTo>
                    <a:pt x="0" y="0"/>
                  </a:moveTo>
                  <a:lnTo>
                    <a:pt x="9988" y="4980"/>
                  </a:lnTo>
                  <a:lnTo>
                    <a:pt x="16871" y="7628"/>
                  </a:lnTo>
                  <a:lnTo>
                    <a:pt x="23848" y="8833"/>
                  </a:lnTo>
                  <a:lnTo>
                    <a:pt x="34116" y="9485"/>
                  </a:lnTo>
                </a:path>
              </a:pathLst>
            </a:custGeom>
            <a:ln w="32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142478" y="6789594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4" h="6350">
                  <a:moveTo>
                    <a:pt x="0" y="5352"/>
                  </a:moveTo>
                  <a:lnTo>
                    <a:pt x="10217" y="5772"/>
                  </a:lnTo>
                  <a:lnTo>
                    <a:pt x="16838" y="5354"/>
                  </a:lnTo>
                  <a:lnTo>
                    <a:pt x="22755" y="3597"/>
                  </a:lnTo>
                  <a:lnTo>
                    <a:pt x="30862" y="0"/>
                  </a:lnTo>
                </a:path>
              </a:pathLst>
            </a:custGeom>
            <a:ln w="32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173341" y="6772096"/>
              <a:ext cx="21590" cy="17780"/>
            </a:xfrm>
            <a:custGeom>
              <a:avLst/>
              <a:gdLst/>
              <a:ahLst/>
              <a:cxnLst/>
              <a:rect l="l" t="t" r="r" b="b"/>
              <a:pathLst>
                <a:path w="21589" h="17779">
                  <a:moveTo>
                    <a:pt x="0" y="17498"/>
                  </a:moveTo>
                  <a:lnTo>
                    <a:pt x="7954" y="13709"/>
                  </a:lnTo>
                  <a:lnTo>
                    <a:pt x="12807" y="10624"/>
                  </a:lnTo>
                  <a:lnTo>
                    <a:pt x="16540" y="6601"/>
                  </a:lnTo>
                  <a:lnTo>
                    <a:pt x="21132" y="0"/>
                  </a:lnTo>
                </a:path>
              </a:pathLst>
            </a:custGeom>
            <a:ln w="328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194474" y="6748679"/>
              <a:ext cx="10160" cy="23495"/>
            </a:xfrm>
            <a:custGeom>
              <a:avLst/>
              <a:gdLst/>
              <a:ahLst/>
              <a:cxnLst/>
              <a:rect l="l" t="t" r="r" b="b"/>
              <a:pathLst>
                <a:path w="10160" h="23495">
                  <a:moveTo>
                    <a:pt x="0" y="23417"/>
                  </a:moveTo>
                  <a:lnTo>
                    <a:pt x="7578" y="12168"/>
                  </a:lnTo>
                  <a:lnTo>
                    <a:pt x="9553" y="0"/>
                  </a:lnTo>
                </a:path>
              </a:pathLst>
            </a:custGeom>
            <a:ln w="33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204027" y="6726983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39" h="22225">
                  <a:moveTo>
                    <a:pt x="0" y="21696"/>
                  </a:moveTo>
                  <a:lnTo>
                    <a:pt x="1975" y="9528"/>
                  </a:lnTo>
                  <a:lnTo>
                    <a:pt x="266" y="0"/>
                  </a:lnTo>
                </a:path>
              </a:pathLst>
            </a:custGeom>
            <a:ln w="332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200287" y="6713090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70">
                  <a:moveTo>
                    <a:pt x="4006" y="13892"/>
                  </a:moveTo>
                  <a:lnTo>
                    <a:pt x="2296" y="4363"/>
                  </a:lnTo>
                  <a:lnTo>
                    <a:pt x="0" y="0"/>
                  </a:lnTo>
                </a:path>
              </a:pathLst>
            </a:custGeom>
            <a:ln w="33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197908" y="6708728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39" h="4445">
                  <a:moveTo>
                    <a:pt x="2379" y="4362"/>
                  </a:moveTo>
                  <a:lnTo>
                    <a:pt x="82" y="0"/>
                  </a:lnTo>
                  <a:lnTo>
                    <a:pt x="0" y="2449"/>
                  </a:lnTo>
                </a:path>
              </a:pathLst>
            </a:custGeom>
            <a:ln w="33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197824" y="6711177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83" y="0"/>
                  </a:moveTo>
                  <a:lnTo>
                    <a:pt x="0" y="2448"/>
                  </a:lnTo>
                  <a:lnTo>
                    <a:pt x="3567" y="10991"/>
                  </a:lnTo>
                </a:path>
              </a:pathLst>
            </a:custGeom>
            <a:ln w="343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201392" y="6722169"/>
              <a:ext cx="12065" cy="20955"/>
            </a:xfrm>
            <a:custGeom>
              <a:avLst/>
              <a:gdLst/>
              <a:ahLst/>
              <a:cxnLst/>
              <a:rect l="l" t="t" r="r" b="b"/>
              <a:pathLst>
                <a:path w="12064" h="20954">
                  <a:moveTo>
                    <a:pt x="0" y="0"/>
                  </a:moveTo>
                  <a:lnTo>
                    <a:pt x="3567" y="8543"/>
                  </a:lnTo>
                  <a:lnTo>
                    <a:pt x="11493" y="20465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212885" y="6742634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5" h="23495">
                  <a:moveTo>
                    <a:pt x="0" y="0"/>
                  </a:moveTo>
                  <a:lnTo>
                    <a:pt x="4760" y="7072"/>
                  </a:lnTo>
                  <a:lnTo>
                    <a:pt x="8366" y="11870"/>
                  </a:lnTo>
                  <a:lnTo>
                    <a:pt x="12634" y="16592"/>
                  </a:lnTo>
                  <a:lnTo>
                    <a:pt x="19380" y="23435"/>
                  </a:lnTo>
                </a:path>
              </a:pathLst>
            </a:custGeom>
            <a:ln w="33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232266" y="6766070"/>
              <a:ext cx="24765" cy="19685"/>
            </a:xfrm>
            <a:custGeom>
              <a:avLst/>
              <a:gdLst/>
              <a:ahLst/>
              <a:cxnLst/>
              <a:rect l="l" t="t" r="r" b="b"/>
              <a:pathLst>
                <a:path w="24764" h="19684">
                  <a:moveTo>
                    <a:pt x="0" y="0"/>
                  </a:moveTo>
                  <a:lnTo>
                    <a:pt x="6823" y="6777"/>
                  </a:lnTo>
                  <a:lnTo>
                    <a:pt x="11632" y="11045"/>
                  </a:lnTo>
                  <a:lnTo>
                    <a:pt x="16708" y="14611"/>
                  </a:lnTo>
                  <a:lnTo>
                    <a:pt x="24333" y="19284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256599" y="6785354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7625" y="4516"/>
                  </a:lnTo>
                  <a:lnTo>
                    <a:pt x="12712" y="6987"/>
                  </a:lnTo>
                  <a:lnTo>
                    <a:pt x="17553" y="8283"/>
                  </a:lnTo>
                  <a:lnTo>
                    <a:pt x="24437" y="9273"/>
                  </a:lnTo>
                </a:path>
              </a:pathLst>
            </a:custGeom>
            <a:ln w="32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281036" y="6789714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4">
                  <a:moveTo>
                    <a:pt x="0" y="4913"/>
                  </a:moveTo>
                  <a:lnTo>
                    <a:pt x="11559" y="6416"/>
                  </a:lnTo>
                  <a:lnTo>
                    <a:pt x="20353" y="0"/>
                  </a:lnTo>
                </a:path>
              </a:pathLst>
            </a:custGeom>
            <a:ln w="33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301389" y="6768637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70" h="21590">
                  <a:moveTo>
                    <a:pt x="0" y="21077"/>
                  </a:moveTo>
                  <a:lnTo>
                    <a:pt x="8793" y="14660"/>
                  </a:lnTo>
                  <a:lnTo>
                    <a:pt x="13608" y="0"/>
                  </a:lnTo>
                </a:path>
              </a:pathLst>
            </a:custGeom>
            <a:ln w="33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314997" y="6734332"/>
              <a:ext cx="5715" cy="34925"/>
            </a:xfrm>
            <a:custGeom>
              <a:avLst/>
              <a:gdLst/>
              <a:ahLst/>
              <a:cxnLst/>
              <a:rect l="l" t="t" r="r" b="b"/>
              <a:pathLst>
                <a:path w="5714" h="34925">
                  <a:moveTo>
                    <a:pt x="0" y="34304"/>
                  </a:moveTo>
                  <a:lnTo>
                    <a:pt x="2792" y="25522"/>
                  </a:lnTo>
                  <a:lnTo>
                    <a:pt x="4285" y="19022"/>
                  </a:lnTo>
                  <a:lnTo>
                    <a:pt x="4984" y="11586"/>
                  </a:lnTo>
                  <a:lnTo>
                    <a:pt x="5395" y="0"/>
                  </a:lnTo>
                </a:path>
              </a:pathLst>
            </a:custGeom>
            <a:ln w="33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318018" y="6694863"/>
              <a:ext cx="3175" cy="40005"/>
            </a:xfrm>
            <a:custGeom>
              <a:avLst/>
              <a:gdLst/>
              <a:ahLst/>
              <a:cxnLst/>
              <a:rect l="l" t="t" r="r" b="b"/>
              <a:pathLst>
                <a:path w="3175" h="40004">
                  <a:moveTo>
                    <a:pt x="2375" y="39469"/>
                  </a:moveTo>
                  <a:lnTo>
                    <a:pt x="2664" y="27802"/>
                  </a:lnTo>
                  <a:lnTo>
                    <a:pt x="2514" y="19801"/>
                  </a:lnTo>
                  <a:lnTo>
                    <a:pt x="1700" y="11767"/>
                  </a:lnTo>
                  <a:lnTo>
                    <a:pt x="0" y="0"/>
                  </a:lnTo>
                </a:path>
              </a:pathLst>
            </a:custGeom>
            <a:ln w="330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310146" y="6660026"/>
              <a:ext cx="8255" cy="34925"/>
            </a:xfrm>
            <a:custGeom>
              <a:avLst/>
              <a:gdLst/>
              <a:ahLst/>
              <a:cxnLst/>
              <a:rect l="l" t="t" r="r" b="b"/>
              <a:pathLst>
                <a:path w="8254" h="34925">
                  <a:moveTo>
                    <a:pt x="7872" y="34836"/>
                  </a:moveTo>
                  <a:lnTo>
                    <a:pt x="6086" y="23141"/>
                  </a:lnTo>
                  <a:lnTo>
                    <a:pt x="4670" y="15613"/>
                  </a:lnTo>
                  <a:lnTo>
                    <a:pt x="2888" y="8988"/>
                  </a:lnTo>
                  <a:lnTo>
                    <a:pt x="0" y="0"/>
                  </a:lnTo>
                </a:path>
              </a:pathLst>
            </a:custGeom>
            <a:ln w="325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300280" y="6636892"/>
              <a:ext cx="10160" cy="23495"/>
            </a:xfrm>
            <a:custGeom>
              <a:avLst/>
              <a:gdLst/>
              <a:ahLst/>
              <a:cxnLst/>
              <a:rect l="l" t="t" r="r" b="b"/>
              <a:pathLst>
                <a:path w="10160" h="23495">
                  <a:moveTo>
                    <a:pt x="9866" y="23134"/>
                  </a:moveTo>
                  <a:lnTo>
                    <a:pt x="4950" y="8121"/>
                  </a:lnTo>
                  <a:lnTo>
                    <a:pt x="0" y="0"/>
                  </a:lnTo>
                </a:path>
              </a:pathLst>
            </a:custGeom>
            <a:ln w="32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291758" y="6627606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89" h="9525">
                  <a:moveTo>
                    <a:pt x="8521" y="9286"/>
                  </a:moveTo>
                  <a:lnTo>
                    <a:pt x="3571" y="1163"/>
                  </a:lnTo>
                  <a:lnTo>
                    <a:pt x="0" y="0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288186" y="662644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571" y="1162"/>
                  </a:moveTo>
                  <a:lnTo>
                    <a:pt x="0" y="0"/>
                  </a:lnTo>
                  <a:lnTo>
                    <a:pt x="1259" y="5084"/>
                  </a:lnTo>
                </a:path>
              </a:pathLst>
            </a:custGeom>
            <a:ln w="337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560717" y="661927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560717" y="6612785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5" h="6984">
                  <a:moveTo>
                    <a:pt x="-17441" y="3247"/>
                  </a:moveTo>
                  <a:lnTo>
                    <a:pt x="17671" y="3247"/>
                  </a:lnTo>
                </a:path>
              </a:pathLst>
            </a:custGeom>
            <a:ln w="41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560947" y="661047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0" y="2313"/>
                  </a:moveTo>
                  <a:lnTo>
                    <a:pt x="229" y="0"/>
                  </a:lnTo>
                  <a:lnTo>
                    <a:pt x="1203" y="1730"/>
                  </a:lnTo>
                </a:path>
              </a:pathLst>
            </a:custGeom>
            <a:ln w="346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562150" y="661220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0"/>
                  </a:moveTo>
                  <a:lnTo>
                    <a:pt x="973" y="1730"/>
                  </a:lnTo>
                  <a:lnTo>
                    <a:pt x="2631" y="6992"/>
                  </a:lnTo>
                </a:path>
              </a:pathLst>
            </a:custGeom>
            <a:ln w="34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595878" y="678399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593297" y="6784226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580" y="0"/>
                  </a:moveTo>
                  <a:lnTo>
                    <a:pt x="407" y="5890"/>
                  </a:lnTo>
                  <a:lnTo>
                    <a:pt x="0" y="6246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592890" y="6787228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09">
                  <a:moveTo>
                    <a:pt x="407" y="3243"/>
                  </a:moveTo>
                  <a:lnTo>
                    <a:pt x="0" y="3599"/>
                  </a:lnTo>
                  <a:lnTo>
                    <a:pt x="1625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672547" y="669410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672547" y="6691558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0" y="2547"/>
                  </a:moveTo>
                  <a:lnTo>
                    <a:pt x="0" y="1974"/>
                  </a:lnTo>
                  <a:lnTo>
                    <a:pt x="389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676446" y="6686638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79">
                  <a:moveTo>
                    <a:pt x="0" y="4919"/>
                  </a:moveTo>
                  <a:lnTo>
                    <a:pt x="3898" y="2944"/>
                  </a:lnTo>
                  <a:lnTo>
                    <a:pt x="15057" y="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691503" y="667962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20">
                  <a:moveTo>
                    <a:pt x="0" y="7014"/>
                  </a:moveTo>
                  <a:lnTo>
                    <a:pt x="6741" y="5248"/>
                  </a:lnTo>
                  <a:lnTo>
                    <a:pt x="12091" y="3928"/>
                  </a:lnTo>
                  <a:lnTo>
                    <a:pt x="18839" y="2398"/>
                  </a:lnTo>
                  <a:lnTo>
                    <a:pt x="29779" y="0"/>
                  </a:lnTo>
                </a:path>
              </a:pathLst>
            </a:custGeom>
            <a:ln w="34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1" name="object 351"/>
          <p:cNvGrpSpPr/>
          <p:nvPr/>
        </p:nvGrpSpPr>
        <p:grpSpPr>
          <a:xfrm>
            <a:off x="1763799" y="7535988"/>
            <a:ext cx="58419" cy="255904"/>
            <a:chOff x="1763799" y="7535988"/>
            <a:chExt cx="58419" cy="255904"/>
          </a:xfrm>
        </p:grpSpPr>
        <p:sp>
          <p:nvSpPr>
            <p:cNvPr id="352" name="object 352"/>
            <p:cNvSpPr/>
            <p:nvPr/>
          </p:nvSpPr>
          <p:spPr>
            <a:xfrm>
              <a:off x="1804694" y="755481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791716" y="7553703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70">
                  <a:moveTo>
                    <a:pt x="12977" y="1116"/>
                  </a:moveTo>
                  <a:lnTo>
                    <a:pt x="2738" y="427"/>
                  </a:lnTo>
                  <a:lnTo>
                    <a:pt x="0" y="0"/>
                  </a:lnTo>
                </a:path>
              </a:pathLst>
            </a:custGeom>
            <a:ln w="34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786944" y="755327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771" y="427"/>
                  </a:moveTo>
                  <a:lnTo>
                    <a:pt x="2033" y="0"/>
                  </a:lnTo>
                  <a:lnTo>
                    <a:pt x="0" y="2867"/>
                  </a:lnTo>
                </a:path>
              </a:pathLst>
            </a:custGeom>
            <a:ln w="34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783542" y="7556142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4">
                  <a:moveTo>
                    <a:pt x="3402" y="0"/>
                  </a:moveTo>
                  <a:lnTo>
                    <a:pt x="1368" y="2867"/>
                  </a:lnTo>
                  <a:lnTo>
                    <a:pt x="0" y="12862"/>
                  </a:lnTo>
                </a:path>
              </a:pathLst>
            </a:custGeom>
            <a:ln w="34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781473" y="7569005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2068" y="0"/>
                  </a:moveTo>
                  <a:lnTo>
                    <a:pt x="1266" y="6073"/>
                  </a:lnTo>
                  <a:lnTo>
                    <a:pt x="783" y="11107"/>
                  </a:lnTo>
                  <a:lnTo>
                    <a:pt x="425" y="17808"/>
                  </a:lnTo>
                  <a:lnTo>
                    <a:pt x="0" y="28884"/>
                  </a:lnTo>
                </a:path>
              </a:pathLst>
            </a:custGeom>
            <a:ln w="34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780656" y="7597889"/>
              <a:ext cx="1270" cy="45085"/>
            </a:xfrm>
            <a:custGeom>
              <a:avLst/>
              <a:gdLst/>
              <a:ahLst/>
              <a:cxnLst/>
              <a:rect l="l" t="t" r="r" b="b"/>
              <a:pathLst>
                <a:path w="1269" h="45084">
                  <a:moveTo>
                    <a:pt x="817" y="0"/>
                  </a:moveTo>
                  <a:lnTo>
                    <a:pt x="411" y="11319"/>
                  </a:lnTo>
                  <a:lnTo>
                    <a:pt x="190" y="19724"/>
                  </a:lnTo>
                  <a:lnTo>
                    <a:pt x="79" y="29383"/>
                  </a:lnTo>
                  <a:lnTo>
                    <a:pt x="0" y="44465"/>
                  </a:lnTo>
                </a:path>
              </a:pathLst>
            </a:custGeom>
            <a:ln w="33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780599" y="7642355"/>
              <a:ext cx="635" cy="51435"/>
            </a:xfrm>
            <a:custGeom>
              <a:avLst/>
              <a:gdLst/>
              <a:ahLst/>
              <a:cxnLst/>
              <a:rect l="l" t="t" r="r" b="b"/>
              <a:pathLst>
                <a:path w="635" h="51434">
                  <a:moveTo>
                    <a:pt x="318" y="-16328"/>
                  </a:moveTo>
                  <a:lnTo>
                    <a:pt x="318" y="67243"/>
                  </a:lnTo>
                </a:path>
              </a:pathLst>
            </a:custGeom>
            <a:ln w="33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781235" y="7693269"/>
              <a:ext cx="2540" cy="44450"/>
            </a:xfrm>
            <a:custGeom>
              <a:avLst/>
              <a:gdLst/>
              <a:ahLst/>
              <a:cxnLst/>
              <a:rect l="l" t="t" r="r" b="b"/>
              <a:pathLst>
                <a:path w="2539" h="44450">
                  <a:moveTo>
                    <a:pt x="0" y="0"/>
                  </a:moveTo>
                  <a:lnTo>
                    <a:pt x="428" y="14943"/>
                  </a:lnTo>
                  <a:lnTo>
                    <a:pt x="812" y="24526"/>
                  </a:lnTo>
                  <a:lnTo>
                    <a:pt x="1369" y="32891"/>
                  </a:lnTo>
                  <a:lnTo>
                    <a:pt x="2316" y="44180"/>
                  </a:lnTo>
                </a:path>
              </a:pathLst>
            </a:custGeom>
            <a:ln w="31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783552" y="7737450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4" h="28575">
                  <a:moveTo>
                    <a:pt x="0" y="0"/>
                  </a:moveTo>
                  <a:lnTo>
                    <a:pt x="976" y="11039"/>
                  </a:lnTo>
                  <a:lnTo>
                    <a:pt x="1736" y="17660"/>
                  </a:lnTo>
                  <a:lnTo>
                    <a:pt x="2670" y="22510"/>
                  </a:lnTo>
                  <a:lnTo>
                    <a:pt x="4170" y="28237"/>
                  </a:lnTo>
                </a:path>
              </a:pathLst>
            </a:custGeom>
            <a:ln w="31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787722" y="7765687"/>
              <a:ext cx="5715" cy="9525"/>
            </a:xfrm>
            <a:custGeom>
              <a:avLst/>
              <a:gdLst/>
              <a:ahLst/>
              <a:cxnLst/>
              <a:rect l="l" t="t" r="r" b="b"/>
              <a:pathLst>
                <a:path w="5714" h="9525">
                  <a:moveTo>
                    <a:pt x="0" y="0"/>
                  </a:moveTo>
                  <a:lnTo>
                    <a:pt x="2550" y="9396"/>
                  </a:lnTo>
                  <a:lnTo>
                    <a:pt x="5635" y="7974"/>
                  </a:lnTo>
                </a:path>
              </a:pathLst>
            </a:custGeom>
            <a:ln w="326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793357" y="7761518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0" y="12143"/>
                  </a:moveTo>
                  <a:lnTo>
                    <a:pt x="3085" y="10721"/>
                  </a:lnTo>
                  <a:lnTo>
                    <a:pt x="6897" y="0"/>
                  </a:lnTo>
                </a:path>
              </a:pathLst>
            </a:custGeom>
            <a:ln w="33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3" name="object 363"/>
          <p:cNvGrpSpPr/>
          <p:nvPr/>
        </p:nvGrpSpPr>
        <p:grpSpPr>
          <a:xfrm>
            <a:off x="1794840" y="7413428"/>
            <a:ext cx="200660" cy="553085"/>
            <a:chOff x="1794840" y="7413428"/>
            <a:chExt cx="200660" cy="553085"/>
          </a:xfrm>
        </p:grpSpPr>
        <p:sp>
          <p:nvSpPr>
            <p:cNvPr id="364" name="object 364"/>
            <p:cNvSpPr/>
            <p:nvPr/>
          </p:nvSpPr>
          <p:spPr>
            <a:xfrm>
              <a:off x="1830910" y="744691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1146" y="573"/>
                  </a:moveTo>
                  <a:lnTo>
                    <a:pt x="573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814255" y="7432868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4" h="14604">
                  <a:moveTo>
                    <a:pt x="16654" y="14047"/>
                  </a:moveTo>
                  <a:lnTo>
                    <a:pt x="2240" y="2264"/>
                  </a:lnTo>
                  <a:lnTo>
                    <a:pt x="0" y="0"/>
                  </a:lnTo>
                </a:path>
              </a:pathLst>
            </a:custGeom>
            <a:ln w="344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812015" y="7430603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4" h="3175">
                  <a:moveTo>
                    <a:pt x="2240" y="2264"/>
                  </a:moveTo>
                  <a:lnTo>
                    <a:pt x="0" y="0"/>
                  </a:lnTo>
                  <a:lnTo>
                    <a:pt x="4008" y="2824"/>
                  </a:lnTo>
                </a:path>
              </a:pathLst>
            </a:custGeom>
            <a:ln w="34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816023" y="7433428"/>
              <a:ext cx="17780" cy="14604"/>
            </a:xfrm>
            <a:custGeom>
              <a:avLst/>
              <a:gdLst/>
              <a:ahLst/>
              <a:cxnLst/>
              <a:rect l="l" t="t" r="r" b="b"/>
              <a:pathLst>
                <a:path w="17780" h="14604">
                  <a:moveTo>
                    <a:pt x="0" y="0"/>
                  </a:moveTo>
                  <a:lnTo>
                    <a:pt x="4008" y="2824"/>
                  </a:lnTo>
                  <a:lnTo>
                    <a:pt x="17338" y="14236"/>
                  </a:lnTo>
                </a:path>
              </a:pathLst>
            </a:custGeom>
            <a:ln w="34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833361" y="7447664"/>
              <a:ext cx="35560" cy="34925"/>
            </a:xfrm>
            <a:custGeom>
              <a:avLst/>
              <a:gdLst/>
              <a:ahLst/>
              <a:cxnLst/>
              <a:rect l="l" t="t" r="r" b="b"/>
              <a:pathLst>
                <a:path w="35560" h="34925">
                  <a:moveTo>
                    <a:pt x="0" y="0"/>
                  </a:moveTo>
                  <a:lnTo>
                    <a:pt x="8047" y="6963"/>
                  </a:lnTo>
                  <a:lnTo>
                    <a:pt x="14393" y="12914"/>
                  </a:lnTo>
                  <a:lnTo>
                    <a:pt x="22333" y="21117"/>
                  </a:lnTo>
                  <a:lnTo>
                    <a:pt x="35166" y="34838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868527" y="7482503"/>
              <a:ext cx="45720" cy="60325"/>
            </a:xfrm>
            <a:custGeom>
              <a:avLst/>
              <a:gdLst/>
              <a:ahLst/>
              <a:cxnLst/>
              <a:rect l="l" t="t" r="r" b="b"/>
              <a:pathLst>
                <a:path w="45719" h="60325">
                  <a:moveTo>
                    <a:pt x="0" y="0"/>
                  </a:moveTo>
                  <a:lnTo>
                    <a:pt x="12991" y="14112"/>
                  </a:lnTo>
                  <a:lnTo>
                    <a:pt x="22046" y="25049"/>
                  </a:lnTo>
                  <a:lnTo>
                    <a:pt x="31414" y="38420"/>
                  </a:lnTo>
                  <a:lnTo>
                    <a:pt x="45349" y="59834"/>
                  </a:lnTo>
                </a:path>
              </a:pathLst>
            </a:custGeom>
            <a:ln w="32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913877" y="7542337"/>
              <a:ext cx="41275" cy="83185"/>
            </a:xfrm>
            <a:custGeom>
              <a:avLst/>
              <a:gdLst/>
              <a:ahLst/>
              <a:cxnLst/>
              <a:rect l="l" t="t" r="r" b="b"/>
              <a:pathLst>
                <a:path w="41275" h="83184">
                  <a:moveTo>
                    <a:pt x="0" y="0"/>
                  </a:moveTo>
                  <a:lnTo>
                    <a:pt x="13868" y="21774"/>
                  </a:lnTo>
                  <a:lnTo>
                    <a:pt x="22772" y="37672"/>
                  </a:lnTo>
                  <a:lnTo>
                    <a:pt x="30567" y="55466"/>
                  </a:lnTo>
                  <a:lnTo>
                    <a:pt x="41106" y="82933"/>
                  </a:lnTo>
                </a:path>
              </a:pathLst>
            </a:custGeom>
            <a:ln w="31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954983" y="7625271"/>
              <a:ext cx="22860" cy="95885"/>
            </a:xfrm>
            <a:custGeom>
              <a:avLst/>
              <a:gdLst/>
              <a:ahLst/>
              <a:cxnLst/>
              <a:rect l="l" t="t" r="r" b="b"/>
              <a:pathLst>
                <a:path w="22860" h="95884">
                  <a:moveTo>
                    <a:pt x="0" y="0"/>
                  </a:moveTo>
                  <a:lnTo>
                    <a:pt x="10248" y="27669"/>
                  </a:lnTo>
                  <a:lnTo>
                    <a:pt x="16013" y="46878"/>
                  </a:lnTo>
                  <a:lnTo>
                    <a:pt x="19407" y="66616"/>
                  </a:lnTo>
                  <a:lnTo>
                    <a:pt x="22543" y="95869"/>
                  </a:lnTo>
                </a:path>
              </a:pathLst>
            </a:custGeom>
            <a:ln w="29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972537" y="7721140"/>
              <a:ext cx="8255" cy="93345"/>
            </a:xfrm>
            <a:custGeom>
              <a:avLst/>
              <a:gdLst/>
              <a:ahLst/>
              <a:cxnLst/>
              <a:rect l="l" t="t" r="r" b="b"/>
              <a:pathLst>
                <a:path w="8255" h="93345">
                  <a:moveTo>
                    <a:pt x="4989" y="0"/>
                  </a:moveTo>
                  <a:lnTo>
                    <a:pt x="7695" y="29203"/>
                  </a:lnTo>
                  <a:lnTo>
                    <a:pt x="8077" y="48597"/>
                  </a:lnTo>
                  <a:lnTo>
                    <a:pt x="5668" y="66873"/>
                  </a:lnTo>
                  <a:lnTo>
                    <a:pt x="0" y="92724"/>
                  </a:lnTo>
                </a:path>
              </a:pathLst>
            </a:custGeom>
            <a:ln w="289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940399" y="7813865"/>
              <a:ext cx="32384" cy="74295"/>
            </a:xfrm>
            <a:custGeom>
              <a:avLst/>
              <a:gdLst/>
              <a:ahLst/>
              <a:cxnLst/>
              <a:rect l="l" t="t" r="r" b="b"/>
              <a:pathLst>
                <a:path w="32385" h="74295">
                  <a:moveTo>
                    <a:pt x="32138" y="0"/>
                  </a:moveTo>
                  <a:lnTo>
                    <a:pt x="26045" y="25557"/>
                  </a:lnTo>
                  <a:lnTo>
                    <a:pt x="20666" y="41774"/>
                  </a:lnTo>
                  <a:lnTo>
                    <a:pt x="12989" y="55579"/>
                  </a:lnTo>
                  <a:lnTo>
                    <a:pt x="0" y="73900"/>
                  </a:lnTo>
                </a:path>
              </a:pathLst>
            </a:custGeom>
            <a:ln w="28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890765" y="7887766"/>
              <a:ext cx="50165" cy="46355"/>
            </a:xfrm>
            <a:custGeom>
              <a:avLst/>
              <a:gdLst/>
              <a:ahLst/>
              <a:cxnLst/>
              <a:rect l="l" t="t" r="r" b="b"/>
              <a:pathLst>
                <a:path w="50164" h="46354">
                  <a:moveTo>
                    <a:pt x="49633" y="0"/>
                  </a:moveTo>
                  <a:lnTo>
                    <a:pt x="36371" y="17885"/>
                  </a:lnTo>
                  <a:lnTo>
                    <a:pt x="26780" y="28639"/>
                  </a:lnTo>
                  <a:lnTo>
                    <a:pt x="16207" y="36577"/>
                  </a:lnTo>
                  <a:lnTo>
                    <a:pt x="0" y="46011"/>
                  </a:lnTo>
                </a:path>
              </a:pathLst>
            </a:custGeom>
            <a:ln w="29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839795" y="7933777"/>
              <a:ext cx="51435" cy="17780"/>
            </a:xfrm>
            <a:custGeom>
              <a:avLst/>
              <a:gdLst/>
              <a:ahLst/>
              <a:cxnLst/>
              <a:rect l="l" t="t" r="r" b="b"/>
              <a:pathLst>
                <a:path w="51435" h="17779">
                  <a:moveTo>
                    <a:pt x="50970" y="0"/>
                  </a:moveTo>
                  <a:lnTo>
                    <a:pt x="34742" y="8987"/>
                  </a:lnTo>
                  <a:lnTo>
                    <a:pt x="24023" y="13797"/>
                  </a:lnTo>
                  <a:lnTo>
                    <a:pt x="14035" y="16063"/>
                  </a:lnTo>
                  <a:lnTo>
                    <a:pt x="0" y="17417"/>
                  </a:lnTo>
                </a:path>
              </a:pathLst>
            </a:custGeom>
            <a:ln w="30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6" name="object 37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514161" y="7546337"/>
            <a:ext cx="180135" cy="403285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59260" y="7558599"/>
            <a:ext cx="227327" cy="257435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98393" y="7553066"/>
            <a:ext cx="168218" cy="438575"/>
          </a:xfrm>
          <a:prstGeom prst="rect">
            <a:avLst/>
          </a:prstGeom>
        </p:spPr>
      </p:pic>
      <p:grpSp>
        <p:nvGrpSpPr>
          <p:cNvPr id="379" name="object 379"/>
          <p:cNvGrpSpPr/>
          <p:nvPr/>
        </p:nvGrpSpPr>
        <p:grpSpPr>
          <a:xfrm>
            <a:off x="3753310" y="7528349"/>
            <a:ext cx="287655" cy="53340"/>
            <a:chOff x="3753310" y="7528349"/>
            <a:chExt cx="287655" cy="53340"/>
          </a:xfrm>
        </p:grpSpPr>
        <p:sp>
          <p:nvSpPr>
            <p:cNvPr id="380" name="object 380"/>
            <p:cNvSpPr/>
            <p:nvPr/>
          </p:nvSpPr>
          <p:spPr>
            <a:xfrm>
              <a:off x="3796042" y="754581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917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3774422" y="7545812"/>
              <a:ext cx="22225" cy="3810"/>
            </a:xfrm>
            <a:custGeom>
              <a:avLst/>
              <a:gdLst/>
              <a:ahLst/>
              <a:cxnLst/>
              <a:rect l="l" t="t" r="r" b="b"/>
              <a:pathLst>
                <a:path w="22225" h="3809">
                  <a:moveTo>
                    <a:pt x="21619" y="0"/>
                  </a:moveTo>
                  <a:lnTo>
                    <a:pt x="3943" y="3088"/>
                  </a:lnTo>
                  <a:lnTo>
                    <a:pt x="0" y="3774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3770478" y="7549587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70">
                  <a:moveTo>
                    <a:pt x="3943" y="0"/>
                  </a:moveTo>
                  <a:lnTo>
                    <a:pt x="0" y="687"/>
                  </a:lnTo>
                  <a:lnTo>
                    <a:pt x="1417" y="1071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771895" y="7550658"/>
              <a:ext cx="48895" cy="635"/>
            </a:xfrm>
            <a:custGeom>
              <a:avLst/>
              <a:gdLst/>
              <a:ahLst/>
              <a:cxnLst/>
              <a:rect l="l" t="t" r="r" b="b"/>
              <a:pathLst>
                <a:path w="48895" h="634">
                  <a:moveTo>
                    <a:pt x="-17374" y="269"/>
                  </a:moveTo>
                  <a:lnTo>
                    <a:pt x="65791" y="269"/>
                  </a:lnTo>
                </a:path>
              </a:pathLst>
            </a:custGeom>
            <a:ln w="35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820313" y="7549072"/>
              <a:ext cx="170180" cy="2540"/>
            </a:xfrm>
            <a:custGeom>
              <a:avLst/>
              <a:gdLst/>
              <a:ahLst/>
              <a:cxnLst/>
              <a:rect l="l" t="t" r="r" b="b"/>
              <a:pathLst>
                <a:path w="170179" h="2540">
                  <a:moveTo>
                    <a:pt x="0" y="2083"/>
                  </a:moveTo>
                  <a:lnTo>
                    <a:pt x="86410" y="1066"/>
                  </a:lnTo>
                  <a:lnTo>
                    <a:pt x="132875" y="509"/>
                  </a:lnTo>
                  <a:lnTo>
                    <a:pt x="155291" y="219"/>
                  </a:lnTo>
                  <a:lnTo>
                    <a:pt x="169553" y="0"/>
                  </a:lnTo>
                </a:path>
              </a:pathLst>
            </a:custGeom>
            <a:ln w="310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3989866" y="7548875"/>
              <a:ext cx="27940" cy="635"/>
            </a:xfrm>
            <a:custGeom>
              <a:avLst/>
              <a:gdLst/>
              <a:ahLst/>
              <a:cxnLst/>
              <a:rect l="l" t="t" r="r" b="b"/>
              <a:pathLst>
                <a:path w="27939" h="634">
                  <a:moveTo>
                    <a:pt x="-15629" y="305"/>
                  </a:moveTo>
                  <a:lnTo>
                    <a:pt x="43324" y="305"/>
                  </a:lnTo>
                </a:path>
              </a:pathLst>
            </a:custGeom>
            <a:ln w="31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17561" y="754948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0" y="0"/>
                  </a:moveTo>
                  <a:lnTo>
                    <a:pt x="7050" y="745"/>
                  </a:lnTo>
                  <a:lnTo>
                    <a:pt x="1489" y="2774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3999480" y="7552260"/>
              <a:ext cx="19685" cy="5715"/>
            </a:xfrm>
            <a:custGeom>
              <a:avLst/>
              <a:gdLst/>
              <a:ahLst/>
              <a:cxnLst/>
              <a:rect l="l" t="t" r="r" b="b"/>
              <a:pathLst>
                <a:path w="19685" h="5715">
                  <a:moveTo>
                    <a:pt x="19570" y="0"/>
                  </a:moveTo>
                  <a:lnTo>
                    <a:pt x="14009" y="2028"/>
                  </a:lnTo>
                  <a:lnTo>
                    <a:pt x="0" y="5288"/>
                  </a:lnTo>
                </a:path>
              </a:pathLst>
            </a:custGeom>
            <a:ln w="34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969949" y="7557549"/>
              <a:ext cx="29845" cy="6985"/>
            </a:xfrm>
            <a:custGeom>
              <a:avLst/>
              <a:gdLst/>
              <a:ahLst/>
              <a:cxnLst/>
              <a:rect l="l" t="t" r="r" b="b"/>
              <a:pathLst>
                <a:path w="29845" h="6984">
                  <a:moveTo>
                    <a:pt x="29531" y="0"/>
                  </a:moveTo>
                  <a:lnTo>
                    <a:pt x="21189" y="1934"/>
                  </a:lnTo>
                  <a:lnTo>
                    <a:pt x="15332" y="3249"/>
                  </a:lnTo>
                  <a:lnTo>
                    <a:pt x="9192" y="4547"/>
                  </a:lnTo>
                  <a:lnTo>
                    <a:pt x="0" y="6432"/>
                  </a:lnTo>
                </a:path>
              </a:pathLst>
            </a:custGeom>
            <a:ln w="342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9" name="object 389"/>
          <p:cNvGrpSpPr/>
          <p:nvPr/>
        </p:nvGrpSpPr>
        <p:grpSpPr>
          <a:xfrm>
            <a:off x="3759274" y="7635679"/>
            <a:ext cx="368935" cy="160655"/>
            <a:chOff x="3759274" y="7635679"/>
            <a:chExt cx="368935" cy="160655"/>
          </a:xfrm>
        </p:grpSpPr>
        <p:sp>
          <p:nvSpPr>
            <p:cNvPr id="390" name="object 390"/>
            <p:cNvSpPr/>
            <p:nvPr/>
          </p:nvSpPr>
          <p:spPr>
            <a:xfrm>
              <a:off x="3790788" y="765314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916" y="0"/>
                  </a:moveTo>
                  <a:lnTo>
                    <a:pt x="458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3780118" y="7653142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0670" y="0"/>
                  </a:moveTo>
                  <a:lnTo>
                    <a:pt x="3571" y="1376"/>
                  </a:lnTo>
                  <a:lnTo>
                    <a:pt x="0" y="2691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3776546" y="765583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3571" y="0"/>
                  </a:moveTo>
                  <a:lnTo>
                    <a:pt x="0" y="1314"/>
                  </a:lnTo>
                  <a:lnTo>
                    <a:pt x="581" y="3260"/>
                  </a:lnTo>
                </a:path>
              </a:pathLst>
            </a:custGeom>
            <a:ln w="34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777128" y="7659093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29" h="3809">
                  <a:moveTo>
                    <a:pt x="0" y="0"/>
                  </a:moveTo>
                  <a:lnTo>
                    <a:pt x="580" y="1946"/>
                  </a:lnTo>
                  <a:lnTo>
                    <a:pt x="11179" y="3644"/>
                  </a:lnTo>
                </a:path>
              </a:pathLst>
            </a:custGeom>
            <a:ln w="34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3788308" y="7662738"/>
              <a:ext cx="34925" cy="2540"/>
            </a:xfrm>
            <a:custGeom>
              <a:avLst/>
              <a:gdLst/>
              <a:ahLst/>
              <a:cxnLst/>
              <a:rect l="l" t="t" r="r" b="b"/>
              <a:pathLst>
                <a:path w="34925" h="2540">
                  <a:moveTo>
                    <a:pt x="0" y="0"/>
                  </a:moveTo>
                  <a:lnTo>
                    <a:pt x="6500" y="994"/>
                  </a:lnTo>
                  <a:lnTo>
                    <a:pt x="12259" y="1587"/>
                  </a:lnTo>
                  <a:lnTo>
                    <a:pt x="20507" y="2015"/>
                  </a:lnTo>
                  <a:lnTo>
                    <a:pt x="34477" y="2512"/>
                  </a:lnTo>
                </a:path>
              </a:pathLst>
            </a:custGeom>
            <a:ln w="34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3822785" y="7665250"/>
              <a:ext cx="58419" cy="635"/>
            </a:xfrm>
            <a:custGeom>
              <a:avLst/>
              <a:gdLst/>
              <a:ahLst/>
              <a:cxnLst/>
              <a:rect l="l" t="t" r="r" b="b"/>
              <a:pathLst>
                <a:path w="58420" h="634">
                  <a:moveTo>
                    <a:pt x="-16818" y="318"/>
                  </a:moveTo>
                  <a:lnTo>
                    <a:pt x="74902" y="318"/>
                  </a:lnTo>
                </a:path>
              </a:pathLst>
            </a:custGeom>
            <a:ln w="34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3880870" y="7663526"/>
              <a:ext cx="69215" cy="2540"/>
            </a:xfrm>
            <a:custGeom>
              <a:avLst/>
              <a:gdLst/>
              <a:ahLst/>
              <a:cxnLst/>
              <a:rect l="l" t="t" r="r" b="b"/>
              <a:pathLst>
                <a:path w="69214" h="2540">
                  <a:moveTo>
                    <a:pt x="0" y="1929"/>
                  </a:moveTo>
                  <a:lnTo>
                    <a:pt x="20319" y="1556"/>
                  </a:lnTo>
                  <a:lnTo>
                    <a:pt x="34282" y="1231"/>
                  </a:lnTo>
                  <a:lnTo>
                    <a:pt x="48362" y="772"/>
                  </a:lnTo>
                  <a:lnTo>
                    <a:pt x="69028" y="0"/>
                  </a:lnTo>
                </a:path>
              </a:pathLst>
            </a:custGeom>
            <a:ln w="32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3949898" y="7659144"/>
              <a:ext cx="93980" cy="4445"/>
            </a:xfrm>
            <a:custGeom>
              <a:avLst/>
              <a:gdLst/>
              <a:ahLst/>
              <a:cxnLst/>
              <a:rect l="l" t="t" r="r" b="b"/>
              <a:pathLst>
                <a:path w="93979" h="4445">
                  <a:moveTo>
                    <a:pt x="0" y="4381"/>
                  </a:moveTo>
                  <a:lnTo>
                    <a:pt x="48899" y="2097"/>
                  </a:lnTo>
                  <a:lnTo>
                    <a:pt x="74969" y="880"/>
                  </a:lnTo>
                  <a:lnTo>
                    <a:pt x="87004" y="317"/>
                  </a:lnTo>
                  <a:lnTo>
                    <a:pt x="93796" y="0"/>
                  </a:lnTo>
                </a:path>
              </a:pathLst>
            </a:custGeom>
            <a:ln w="30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043695" y="7658702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0" y="442"/>
                  </a:moveTo>
                  <a:lnTo>
                    <a:pt x="9470" y="0"/>
                  </a:lnTo>
                  <a:lnTo>
                    <a:pt x="4432" y="1085"/>
                  </a:lnTo>
                </a:path>
              </a:pathLst>
            </a:custGeom>
            <a:ln w="31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3998057" y="7659788"/>
              <a:ext cx="50165" cy="9525"/>
            </a:xfrm>
            <a:custGeom>
              <a:avLst/>
              <a:gdLst/>
              <a:ahLst/>
              <a:cxnLst/>
              <a:rect l="l" t="t" r="r" b="b"/>
              <a:pathLst>
                <a:path w="50164" h="9525">
                  <a:moveTo>
                    <a:pt x="50070" y="0"/>
                  </a:moveTo>
                  <a:lnTo>
                    <a:pt x="30316" y="3713"/>
                  </a:lnTo>
                  <a:lnTo>
                    <a:pt x="18515" y="5938"/>
                  </a:lnTo>
                  <a:lnTo>
                    <a:pt x="9974" y="7560"/>
                  </a:lnTo>
                  <a:lnTo>
                    <a:pt x="0" y="9469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0" name="object 4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62230" y="7728749"/>
              <a:ext cx="365692" cy="67567"/>
            </a:xfrm>
            <a:prstGeom prst="rect">
              <a:avLst/>
            </a:prstGeom>
          </p:spPr>
        </p:pic>
      </p:grpSp>
      <p:pic>
        <p:nvPicPr>
          <p:cNvPr id="401" name="object 40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46589" y="7527395"/>
            <a:ext cx="220854" cy="439497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65184" y="8304411"/>
            <a:ext cx="406950" cy="444809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487608" y="8420818"/>
            <a:ext cx="163836" cy="372334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868269" y="8398809"/>
            <a:ext cx="248115" cy="239748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01058" y="8394493"/>
            <a:ext cx="210015" cy="392400"/>
          </a:xfrm>
          <a:prstGeom prst="rect">
            <a:avLst/>
          </a:prstGeom>
        </p:spPr>
      </p:pic>
      <p:grpSp>
        <p:nvGrpSpPr>
          <p:cNvPr id="406" name="object 406"/>
          <p:cNvGrpSpPr/>
          <p:nvPr/>
        </p:nvGrpSpPr>
        <p:grpSpPr>
          <a:xfrm>
            <a:off x="3871872" y="8355276"/>
            <a:ext cx="288290" cy="46990"/>
            <a:chOff x="3871872" y="8355276"/>
            <a:chExt cx="288290" cy="46990"/>
          </a:xfrm>
        </p:grpSpPr>
        <p:sp>
          <p:nvSpPr>
            <p:cNvPr id="407" name="object 407"/>
            <p:cNvSpPr/>
            <p:nvPr/>
          </p:nvSpPr>
          <p:spPr>
            <a:xfrm>
              <a:off x="3906089" y="838269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1949" y="1490"/>
                  </a:moveTo>
                  <a:lnTo>
                    <a:pt x="974" y="7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892449" y="8374976"/>
              <a:ext cx="13970" cy="8255"/>
            </a:xfrm>
            <a:custGeom>
              <a:avLst/>
              <a:gdLst/>
              <a:ahLst/>
              <a:cxnLst/>
              <a:rect l="l" t="t" r="r" b="b"/>
              <a:pathLst>
                <a:path w="13970" h="8254">
                  <a:moveTo>
                    <a:pt x="13639" y="7718"/>
                  </a:moveTo>
                  <a:lnTo>
                    <a:pt x="3399" y="1600"/>
                  </a:lnTo>
                  <a:lnTo>
                    <a:pt x="0" y="0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889050" y="8373343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3399" y="1632"/>
                  </a:moveTo>
                  <a:lnTo>
                    <a:pt x="0" y="31"/>
                  </a:lnTo>
                  <a:lnTo>
                    <a:pt x="4471" y="0"/>
                  </a:lnTo>
                </a:path>
              </a:pathLst>
            </a:custGeom>
            <a:ln w="343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893522" y="8373343"/>
              <a:ext cx="71755" cy="2540"/>
            </a:xfrm>
            <a:custGeom>
              <a:avLst/>
              <a:gdLst/>
              <a:ahLst/>
              <a:cxnLst/>
              <a:rect l="l" t="t" r="r" b="b"/>
              <a:pathLst>
                <a:path w="71754" h="2540">
                  <a:moveTo>
                    <a:pt x="0" y="0"/>
                  </a:moveTo>
                  <a:lnTo>
                    <a:pt x="24120" y="965"/>
                  </a:lnTo>
                  <a:lnTo>
                    <a:pt x="39599" y="1534"/>
                  </a:lnTo>
                  <a:lnTo>
                    <a:pt x="53135" y="1929"/>
                  </a:lnTo>
                  <a:lnTo>
                    <a:pt x="71421" y="2371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964943" y="8375714"/>
              <a:ext cx="65405" cy="635"/>
            </a:xfrm>
            <a:custGeom>
              <a:avLst/>
              <a:gdLst/>
              <a:ahLst/>
              <a:cxnLst/>
              <a:rect l="l" t="t" r="r" b="b"/>
              <a:pathLst>
                <a:path w="65404" h="634">
                  <a:moveTo>
                    <a:pt x="-16368" y="300"/>
                  </a:moveTo>
                  <a:lnTo>
                    <a:pt x="81628" y="300"/>
                  </a:lnTo>
                </a:path>
              </a:pathLst>
            </a:custGeom>
            <a:ln w="33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030203" y="8374868"/>
              <a:ext cx="62865" cy="1905"/>
            </a:xfrm>
            <a:custGeom>
              <a:avLst/>
              <a:gdLst/>
              <a:ahLst/>
              <a:cxnLst/>
              <a:rect l="l" t="t" r="r" b="b"/>
              <a:pathLst>
                <a:path w="62864" h="1904">
                  <a:moveTo>
                    <a:pt x="0" y="1311"/>
                  </a:moveTo>
                  <a:lnTo>
                    <a:pt x="20517" y="1148"/>
                  </a:lnTo>
                  <a:lnTo>
                    <a:pt x="33884" y="956"/>
                  </a:lnTo>
                  <a:lnTo>
                    <a:pt x="45974" y="615"/>
                  </a:lnTo>
                  <a:lnTo>
                    <a:pt x="62662" y="0"/>
                  </a:lnTo>
                </a:path>
              </a:pathLst>
            </a:custGeom>
            <a:ln w="31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092866" y="8371722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5" h="3175">
                  <a:moveTo>
                    <a:pt x="0" y="3145"/>
                  </a:moveTo>
                  <a:lnTo>
                    <a:pt x="31129" y="1183"/>
                  </a:lnTo>
                  <a:lnTo>
                    <a:pt x="46711" y="225"/>
                  </a:lnTo>
                  <a:lnTo>
                    <a:pt x="51430" y="0"/>
                  </a:lnTo>
                  <a:lnTo>
                    <a:pt x="49970" y="232"/>
                  </a:lnTo>
                </a:path>
              </a:pathLst>
            </a:custGeom>
            <a:ln w="31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123646" y="8371955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5" h="3809">
                  <a:moveTo>
                    <a:pt x="19191" y="0"/>
                  </a:moveTo>
                  <a:lnTo>
                    <a:pt x="15208" y="495"/>
                  </a:lnTo>
                  <a:lnTo>
                    <a:pt x="0" y="3362"/>
                  </a:lnTo>
                </a:path>
              </a:pathLst>
            </a:custGeom>
            <a:ln w="33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5" name="object 415"/>
          <p:cNvGrpSpPr/>
          <p:nvPr/>
        </p:nvGrpSpPr>
        <p:grpSpPr>
          <a:xfrm>
            <a:off x="3868751" y="8488403"/>
            <a:ext cx="397510" cy="156210"/>
            <a:chOff x="3868751" y="8488403"/>
            <a:chExt cx="397510" cy="156210"/>
          </a:xfrm>
        </p:grpSpPr>
        <p:sp>
          <p:nvSpPr>
            <p:cNvPr id="416" name="object 416"/>
            <p:cNvSpPr/>
            <p:nvPr/>
          </p:nvSpPr>
          <p:spPr>
            <a:xfrm>
              <a:off x="3894602" y="852003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178" y="0"/>
                  </a:moveTo>
                  <a:lnTo>
                    <a:pt x="108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889253" y="8519806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-17462" y="114"/>
                  </a:moveTo>
                  <a:lnTo>
                    <a:pt x="2281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886083" y="851894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3169" y="858"/>
                  </a:moveTo>
                  <a:lnTo>
                    <a:pt x="0" y="629"/>
                  </a:lnTo>
                  <a:lnTo>
                    <a:pt x="693" y="0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886777" y="8516973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40">
                  <a:moveTo>
                    <a:pt x="0" y="1974"/>
                  </a:moveTo>
                  <a:lnTo>
                    <a:pt x="693" y="1344"/>
                  </a:lnTo>
                  <a:lnTo>
                    <a:pt x="11326" y="0"/>
                  </a:lnTo>
                </a:path>
              </a:pathLst>
            </a:custGeom>
            <a:ln w="34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898103" y="8513727"/>
              <a:ext cx="34925" cy="3810"/>
            </a:xfrm>
            <a:custGeom>
              <a:avLst/>
              <a:gdLst/>
              <a:ahLst/>
              <a:cxnLst/>
              <a:rect l="l" t="t" r="r" b="b"/>
              <a:pathLst>
                <a:path w="34925" h="3809">
                  <a:moveTo>
                    <a:pt x="0" y="3246"/>
                  </a:moveTo>
                  <a:lnTo>
                    <a:pt x="6523" y="2439"/>
                  </a:lnTo>
                  <a:lnTo>
                    <a:pt x="12314" y="1831"/>
                  </a:lnTo>
                  <a:lnTo>
                    <a:pt x="20629" y="1120"/>
                  </a:lnTo>
                  <a:lnTo>
                    <a:pt x="34721" y="0"/>
                  </a:lnTo>
                </a:path>
              </a:pathLst>
            </a:custGeom>
            <a:ln w="348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932824" y="8509741"/>
              <a:ext cx="59690" cy="4445"/>
            </a:xfrm>
            <a:custGeom>
              <a:avLst/>
              <a:gdLst/>
              <a:ahLst/>
              <a:cxnLst/>
              <a:rect l="l" t="t" r="r" b="b"/>
              <a:pathLst>
                <a:path w="59689" h="4445">
                  <a:moveTo>
                    <a:pt x="0" y="3985"/>
                  </a:moveTo>
                  <a:lnTo>
                    <a:pt x="14476" y="2853"/>
                  </a:lnTo>
                  <a:lnTo>
                    <a:pt x="25483" y="2061"/>
                  </a:lnTo>
                  <a:lnTo>
                    <a:pt x="38582" y="1234"/>
                  </a:lnTo>
                  <a:lnTo>
                    <a:pt x="59338" y="0"/>
                  </a:lnTo>
                </a:path>
              </a:pathLst>
            </a:custGeom>
            <a:ln w="33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992163" y="8505993"/>
              <a:ext cx="73025" cy="3810"/>
            </a:xfrm>
            <a:custGeom>
              <a:avLst/>
              <a:gdLst/>
              <a:ahLst/>
              <a:cxnLst/>
              <a:rect l="l" t="t" r="r" b="b"/>
              <a:pathLst>
                <a:path w="73025" h="3809">
                  <a:moveTo>
                    <a:pt x="0" y="3747"/>
                  </a:moveTo>
                  <a:lnTo>
                    <a:pt x="20963" y="2516"/>
                  </a:lnTo>
                  <a:lnTo>
                    <a:pt x="35517" y="1716"/>
                  </a:lnTo>
                  <a:lnTo>
                    <a:pt x="50471" y="994"/>
                  </a:lnTo>
                  <a:lnTo>
                    <a:pt x="72634" y="0"/>
                  </a:lnTo>
                </a:path>
              </a:pathLst>
            </a:custGeom>
            <a:ln w="320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064797" y="8503866"/>
              <a:ext cx="66040" cy="2540"/>
            </a:xfrm>
            <a:custGeom>
              <a:avLst/>
              <a:gdLst/>
              <a:ahLst/>
              <a:cxnLst/>
              <a:rect l="l" t="t" r="r" b="b"/>
              <a:pathLst>
                <a:path w="66039" h="2540">
                  <a:moveTo>
                    <a:pt x="0" y="2127"/>
                  </a:moveTo>
                  <a:lnTo>
                    <a:pt x="22051" y="1158"/>
                  </a:lnTo>
                  <a:lnTo>
                    <a:pt x="36217" y="614"/>
                  </a:lnTo>
                  <a:lnTo>
                    <a:pt x="48634" y="294"/>
                  </a:lnTo>
                  <a:lnTo>
                    <a:pt x="65435" y="0"/>
                  </a:lnTo>
                </a:path>
              </a:pathLst>
            </a:custGeom>
            <a:ln w="30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130233" y="8503620"/>
              <a:ext cx="40640" cy="1270"/>
            </a:xfrm>
            <a:custGeom>
              <a:avLst/>
              <a:gdLst/>
              <a:ahLst/>
              <a:cxnLst/>
              <a:rect l="l" t="t" r="r" b="b"/>
              <a:pathLst>
                <a:path w="40639" h="1270">
                  <a:moveTo>
                    <a:pt x="0" y="245"/>
                  </a:moveTo>
                  <a:lnTo>
                    <a:pt x="16413" y="0"/>
                  </a:lnTo>
                  <a:lnTo>
                    <a:pt x="26109" y="24"/>
                  </a:lnTo>
                  <a:lnTo>
                    <a:pt x="32892" y="414"/>
                  </a:lnTo>
                  <a:lnTo>
                    <a:pt x="40565" y="1264"/>
                  </a:lnTo>
                </a:path>
              </a:pathLst>
            </a:custGeom>
            <a:ln w="304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170799" y="8504885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0" y="0"/>
                  </a:moveTo>
                  <a:lnTo>
                    <a:pt x="12513" y="1482"/>
                  </a:lnTo>
                  <a:lnTo>
                    <a:pt x="8528" y="4845"/>
                  </a:lnTo>
                </a:path>
              </a:pathLst>
            </a:custGeom>
            <a:ln w="31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159833" y="8509730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4">
                  <a:moveTo>
                    <a:pt x="19494" y="0"/>
                  </a:moveTo>
                  <a:lnTo>
                    <a:pt x="15509" y="3362"/>
                  </a:lnTo>
                  <a:lnTo>
                    <a:pt x="0" y="7763"/>
                  </a:lnTo>
                </a:path>
              </a:pathLst>
            </a:custGeom>
            <a:ln w="334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125722" y="8517493"/>
              <a:ext cx="34290" cy="8255"/>
            </a:xfrm>
            <a:custGeom>
              <a:avLst/>
              <a:gdLst/>
              <a:ahLst/>
              <a:cxnLst/>
              <a:rect l="l" t="t" r="r" b="b"/>
              <a:pathLst>
                <a:path w="34289" h="8254">
                  <a:moveTo>
                    <a:pt x="34111" y="0"/>
                  </a:moveTo>
                  <a:lnTo>
                    <a:pt x="24853" y="2602"/>
                  </a:lnTo>
                  <a:lnTo>
                    <a:pt x="18214" y="4318"/>
                  </a:lnTo>
                  <a:lnTo>
                    <a:pt x="10995" y="5911"/>
                  </a:lnTo>
                  <a:lnTo>
                    <a:pt x="0" y="8142"/>
                  </a:lnTo>
                </a:path>
              </a:pathLst>
            </a:custGeom>
            <a:ln w="34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8" name="object 4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27453" y="8579131"/>
              <a:ext cx="338583" cy="65077"/>
            </a:xfrm>
            <a:prstGeom prst="rect">
              <a:avLst/>
            </a:prstGeom>
          </p:spPr>
        </p:pic>
      </p:grpSp>
      <p:pic>
        <p:nvPicPr>
          <p:cNvPr id="429" name="object 42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51892" y="8370871"/>
            <a:ext cx="226195" cy="460969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54521" y="9558728"/>
            <a:ext cx="177426" cy="204453"/>
          </a:xfrm>
          <a:prstGeom prst="rect">
            <a:avLst/>
          </a:prstGeom>
        </p:spPr>
      </p:pic>
      <p:grpSp>
        <p:nvGrpSpPr>
          <p:cNvPr id="431" name="object 431"/>
          <p:cNvGrpSpPr/>
          <p:nvPr/>
        </p:nvGrpSpPr>
        <p:grpSpPr>
          <a:xfrm>
            <a:off x="752756" y="9713973"/>
            <a:ext cx="40005" cy="38100"/>
            <a:chOff x="752756" y="9713973"/>
            <a:chExt cx="40005" cy="38100"/>
          </a:xfrm>
        </p:grpSpPr>
        <p:sp>
          <p:nvSpPr>
            <p:cNvPr id="432" name="object 432"/>
            <p:cNvSpPr/>
            <p:nvPr/>
          </p:nvSpPr>
          <p:spPr>
            <a:xfrm>
              <a:off x="774729" y="97314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14"/>
                  </a:moveTo>
                  <a:lnTo>
                    <a:pt x="1803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70182" y="973166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47" y="0"/>
                  </a:moveTo>
                  <a:lnTo>
                    <a:pt x="1400" y="1717"/>
                  </a:lnTo>
                  <a:lnTo>
                    <a:pt x="0" y="2747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4" name="object 43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733" y="9438935"/>
            <a:ext cx="251233" cy="391475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993115" y="9530231"/>
            <a:ext cx="371765" cy="233345"/>
          </a:xfrm>
          <a:prstGeom prst="rect">
            <a:avLst/>
          </a:prstGeom>
        </p:spPr>
      </p:pic>
      <p:grpSp>
        <p:nvGrpSpPr>
          <p:cNvPr id="436" name="object 436"/>
          <p:cNvGrpSpPr/>
          <p:nvPr/>
        </p:nvGrpSpPr>
        <p:grpSpPr>
          <a:xfrm>
            <a:off x="2440489" y="9537555"/>
            <a:ext cx="356235" cy="238760"/>
            <a:chOff x="2440489" y="9537555"/>
            <a:chExt cx="356235" cy="238760"/>
          </a:xfrm>
        </p:grpSpPr>
        <p:pic>
          <p:nvPicPr>
            <p:cNvPr id="437" name="object 43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40489" y="9547862"/>
              <a:ext cx="174945" cy="228357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55220" y="9537555"/>
              <a:ext cx="141475" cy="206460"/>
            </a:xfrm>
            <a:prstGeom prst="rect">
              <a:avLst/>
            </a:prstGeom>
          </p:spPr>
        </p:pic>
      </p:grpSp>
      <p:grpSp>
        <p:nvGrpSpPr>
          <p:cNvPr id="439" name="object 439"/>
          <p:cNvGrpSpPr/>
          <p:nvPr/>
        </p:nvGrpSpPr>
        <p:grpSpPr>
          <a:xfrm>
            <a:off x="2878295" y="9489765"/>
            <a:ext cx="64769" cy="233679"/>
            <a:chOff x="2878295" y="9489765"/>
            <a:chExt cx="64769" cy="233679"/>
          </a:xfrm>
        </p:grpSpPr>
        <p:sp>
          <p:nvSpPr>
            <p:cNvPr id="440" name="object 440"/>
            <p:cNvSpPr/>
            <p:nvPr/>
          </p:nvSpPr>
          <p:spPr>
            <a:xfrm>
              <a:off x="2914100" y="958577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913585" y="9583630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514" y="2145"/>
                  </a:moveTo>
                  <a:lnTo>
                    <a:pt x="285" y="134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2913585" y="9583630"/>
              <a:ext cx="5715" cy="29209"/>
            </a:xfrm>
            <a:custGeom>
              <a:avLst/>
              <a:gdLst/>
              <a:ahLst/>
              <a:cxnLst/>
              <a:rect l="l" t="t" r="r" b="b"/>
              <a:pathLst>
                <a:path w="5714" h="29209">
                  <a:moveTo>
                    <a:pt x="0" y="0"/>
                  </a:moveTo>
                  <a:lnTo>
                    <a:pt x="2037" y="9240"/>
                  </a:lnTo>
                  <a:lnTo>
                    <a:pt x="3306" y="15322"/>
                  </a:lnTo>
                  <a:lnTo>
                    <a:pt x="4337" y="20948"/>
                  </a:lnTo>
                  <a:lnTo>
                    <a:pt x="5662" y="28819"/>
                  </a:lnTo>
                </a:path>
              </a:pathLst>
            </a:custGeom>
            <a:ln w="34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2919248" y="9612450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4" h="31115">
                  <a:moveTo>
                    <a:pt x="0" y="0"/>
                  </a:moveTo>
                  <a:lnTo>
                    <a:pt x="1299" y="7899"/>
                  </a:lnTo>
                  <a:lnTo>
                    <a:pt x="2153" y="13725"/>
                  </a:lnTo>
                  <a:lnTo>
                    <a:pt x="2940" y="20351"/>
                  </a:lnTo>
                  <a:lnTo>
                    <a:pt x="4039" y="30649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2923287" y="9643100"/>
              <a:ext cx="2540" cy="34925"/>
            </a:xfrm>
            <a:custGeom>
              <a:avLst/>
              <a:gdLst/>
              <a:ahLst/>
              <a:cxnLst/>
              <a:rect l="l" t="t" r="r" b="b"/>
              <a:pathLst>
                <a:path w="2539" h="34925">
                  <a:moveTo>
                    <a:pt x="0" y="0"/>
                  </a:moveTo>
                  <a:lnTo>
                    <a:pt x="1074" y="10359"/>
                  </a:lnTo>
                  <a:lnTo>
                    <a:pt x="1689" y="17412"/>
                  </a:lnTo>
                  <a:lnTo>
                    <a:pt x="2076" y="24399"/>
                  </a:lnTo>
                  <a:lnTo>
                    <a:pt x="2465" y="34560"/>
                  </a:lnTo>
                </a:path>
              </a:pathLst>
            </a:custGeom>
            <a:ln w="33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2925753" y="9677660"/>
              <a:ext cx="635" cy="29209"/>
            </a:xfrm>
            <a:custGeom>
              <a:avLst/>
              <a:gdLst/>
              <a:ahLst/>
              <a:cxnLst/>
              <a:rect l="l" t="t" r="r" b="b"/>
              <a:pathLst>
                <a:path w="635" h="29209">
                  <a:moveTo>
                    <a:pt x="258" y="-16409"/>
                  </a:moveTo>
                  <a:lnTo>
                    <a:pt x="258" y="45427"/>
                  </a:lnTo>
                </a:path>
              </a:pathLst>
            </a:custGeom>
            <a:ln w="33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2905729" y="95194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806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2898063" y="9511966"/>
              <a:ext cx="8255" cy="7620"/>
            </a:xfrm>
            <a:custGeom>
              <a:avLst/>
              <a:gdLst/>
              <a:ahLst/>
              <a:cxnLst/>
              <a:rect l="l" t="t" r="r" b="b"/>
              <a:pathLst>
                <a:path w="8255" h="7620">
                  <a:moveTo>
                    <a:pt x="7666" y="7469"/>
                  </a:moveTo>
                  <a:lnTo>
                    <a:pt x="2338" y="2828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2895560" y="9507030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502" y="4936"/>
                  </a:moveTo>
                  <a:lnTo>
                    <a:pt x="163" y="2108"/>
                  </a:lnTo>
                  <a:lnTo>
                    <a:pt x="0" y="0"/>
                  </a:lnTo>
                </a:path>
              </a:pathLst>
            </a:custGeom>
            <a:ln w="34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9" name="object 44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039188" y="9529634"/>
            <a:ext cx="203702" cy="203918"/>
          </a:xfrm>
          <a:prstGeom prst="rect">
            <a:avLst/>
          </a:prstGeom>
        </p:spPr>
      </p:pic>
      <p:pic>
        <p:nvPicPr>
          <p:cNvPr id="450" name="object 4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348544" y="9408057"/>
            <a:ext cx="327307" cy="287377"/>
          </a:xfrm>
          <a:prstGeom prst="rect">
            <a:avLst/>
          </a:prstGeom>
        </p:spPr>
      </p:pic>
      <p:pic>
        <p:nvPicPr>
          <p:cNvPr id="451" name="object 4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760809" y="9501656"/>
            <a:ext cx="130449" cy="185691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993399" y="9486857"/>
            <a:ext cx="239078" cy="240866"/>
          </a:xfrm>
          <a:prstGeom prst="rect">
            <a:avLst/>
          </a:prstGeom>
        </p:spPr>
      </p:pic>
      <p:grpSp>
        <p:nvGrpSpPr>
          <p:cNvPr id="453" name="object 453"/>
          <p:cNvGrpSpPr/>
          <p:nvPr/>
        </p:nvGrpSpPr>
        <p:grpSpPr>
          <a:xfrm>
            <a:off x="4786573" y="9357761"/>
            <a:ext cx="248285" cy="374650"/>
            <a:chOff x="4786573" y="9357761"/>
            <a:chExt cx="248285" cy="374650"/>
          </a:xfrm>
        </p:grpSpPr>
        <p:sp>
          <p:nvSpPr>
            <p:cNvPr id="454" name="object 454"/>
            <p:cNvSpPr/>
            <p:nvPr/>
          </p:nvSpPr>
          <p:spPr>
            <a:xfrm>
              <a:off x="4822610" y="9381965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4">
                  <a:moveTo>
                    <a:pt x="1832" y="13221"/>
                  </a:moveTo>
                  <a:lnTo>
                    <a:pt x="1602" y="11272"/>
                  </a:lnTo>
                  <a:lnTo>
                    <a:pt x="1373" y="9323"/>
                  </a:lnTo>
                </a:path>
                <a:path w="1904" h="13334">
                  <a:moveTo>
                    <a:pt x="1373" y="9323"/>
                  </a:moveTo>
                  <a:lnTo>
                    <a:pt x="914" y="542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820695" y="937571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1915" y="6248"/>
                  </a:moveTo>
                  <a:lnTo>
                    <a:pt x="1000" y="823"/>
                  </a:lnTo>
                  <a:lnTo>
                    <a:pt x="0" y="0"/>
                  </a:lnTo>
                </a:path>
              </a:pathLst>
            </a:custGeom>
            <a:ln w="344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819181" y="9374893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1513" y="823"/>
                  </a:moveTo>
                  <a:lnTo>
                    <a:pt x="512" y="0"/>
                  </a:lnTo>
                  <a:lnTo>
                    <a:pt x="0" y="10445"/>
                  </a:lnTo>
                </a:path>
              </a:pathLst>
            </a:custGeom>
            <a:ln w="34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817490" y="9385338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5">
                  <a:moveTo>
                    <a:pt x="1690" y="0"/>
                  </a:moveTo>
                  <a:lnTo>
                    <a:pt x="1148" y="34608"/>
                  </a:lnTo>
                  <a:lnTo>
                    <a:pt x="790" y="55969"/>
                  </a:lnTo>
                  <a:lnTo>
                    <a:pt x="461" y="72926"/>
                  </a:lnTo>
                  <a:lnTo>
                    <a:pt x="0" y="94321"/>
                  </a:lnTo>
                </a:path>
              </a:pathLst>
            </a:custGeom>
            <a:ln w="33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814606" y="9479660"/>
              <a:ext cx="3175" cy="74295"/>
            </a:xfrm>
            <a:custGeom>
              <a:avLst/>
              <a:gdLst/>
              <a:ahLst/>
              <a:cxnLst/>
              <a:rect l="l" t="t" r="r" b="b"/>
              <a:pathLst>
                <a:path w="3175" h="74295">
                  <a:moveTo>
                    <a:pt x="2884" y="0"/>
                  </a:moveTo>
                  <a:lnTo>
                    <a:pt x="2404" y="21080"/>
                  </a:lnTo>
                  <a:lnTo>
                    <a:pt x="1944" y="35835"/>
                  </a:lnTo>
                  <a:lnTo>
                    <a:pt x="1232" y="51220"/>
                  </a:lnTo>
                  <a:lnTo>
                    <a:pt x="0" y="74189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809489" y="9553849"/>
              <a:ext cx="5715" cy="71755"/>
            </a:xfrm>
            <a:custGeom>
              <a:avLst/>
              <a:gdLst/>
              <a:ahLst/>
              <a:cxnLst/>
              <a:rect l="l" t="t" r="r" b="b"/>
              <a:pathLst>
                <a:path w="5714" h="71754">
                  <a:moveTo>
                    <a:pt x="5116" y="0"/>
                  </a:moveTo>
                  <a:lnTo>
                    <a:pt x="3849" y="22928"/>
                  </a:lnTo>
                  <a:lnTo>
                    <a:pt x="2893" y="38025"/>
                  </a:lnTo>
                  <a:lnTo>
                    <a:pt x="1770" y="51999"/>
                  </a:lnTo>
                  <a:lnTo>
                    <a:pt x="0" y="71559"/>
                  </a:lnTo>
                </a:path>
              </a:pathLst>
            </a:custGeom>
            <a:ln w="30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804020" y="9625409"/>
              <a:ext cx="5715" cy="53975"/>
            </a:xfrm>
            <a:custGeom>
              <a:avLst/>
              <a:gdLst/>
              <a:ahLst/>
              <a:cxnLst/>
              <a:rect l="l" t="t" r="r" b="b"/>
              <a:pathLst>
                <a:path w="5714" h="53975">
                  <a:moveTo>
                    <a:pt x="5469" y="0"/>
                  </a:moveTo>
                  <a:lnTo>
                    <a:pt x="3693" y="19276"/>
                  </a:lnTo>
                  <a:lnTo>
                    <a:pt x="2531" y="31265"/>
                  </a:lnTo>
                  <a:lnTo>
                    <a:pt x="1471" y="40973"/>
                  </a:lnTo>
                  <a:lnTo>
                    <a:pt x="0" y="53407"/>
                  </a:lnTo>
                </a:path>
              </a:pathLst>
            </a:custGeom>
            <a:ln w="30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802060" y="9678817"/>
              <a:ext cx="2540" cy="29209"/>
            </a:xfrm>
            <a:custGeom>
              <a:avLst/>
              <a:gdLst/>
              <a:ahLst/>
              <a:cxnLst/>
              <a:rect l="l" t="t" r="r" b="b"/>
              <a:pathLst>
                <a:path w="2539" h="29209">
                  <a:moveTo>
                    <a:pt x="1960" y="0"/>
                  </a:moveTo>
                  <a:lnTo>
                    <a:pt x="560" y="12048"/>
                  </a:lnTo>
                  <a:lnTo>
                    <a:pt x="0" y="19055"/>
                  </a:lnTo>
                  <a:lnTo>
                    <a:pt x="196" y="23712"/>
                  </a:lnTo>
                  <a:lnTo>
                    <a:pt x="1064" y="28711"/>
                  </a:lnTo>
                </a:path>
              </a:pathLst>
            </a:custGeom>
            <a:ln w="309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803124" y="9707528"/>
              <a:ext cx="10160" cy="8255"/>
            </a:xfrm>
            <a:custGeom>
              <a:avLst/>
              <a:gdLst/>
              <a:ahLst/>
              <a:cxnLst/>
              <a:rect l="l" t="t" r="r" b="b"/>
              <a:pathLst>
                <a:path w="10160" h="8254">
                  <a:moveTo>
                    <a:pt x="0" y="0"/>
                  </a:moveTo>
                  <a:lnTo>
                    <a:pt x="1568" y="8089"/>
                  </a:lnTo>
                  <a:lnTo>
                    <a:pt x="9805" y="6814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812929" y="9706571"/>
              <a:ext cx="24130" cy="8255"/>
            </a:xfrm>
            <a:custGeom>
              <a:avLst/>
              <a:gdLst/>
              <a:ahLst/>
              <a:cxnLst/>
              <a:rect l="l" t="t" r="r" b="b"/>
              <a:pathLst>
                <a:path w="24129" h="8254">
                  <a:moveTo>
                    <a:pt x="0" y="7770"/>
                  </a:moveTo>
                  <a:lnTo>
                    <a:pt x="8237" y="6495"/>
                  </a:lnTo>
                  <a:lnTo>
                    <a:pt x="23931" y="0"/>
                  </a:lnTo>
                </a:path>
              </a:pathLst>
            </a:custGeom>
            <a:ln w="33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836861" y="9692122"/>
              <a:ext cx="37465" cy="14604"/>
            </a:xfrm>
            <a:custGeom>
              <a:avLst/>
              <a:gdLst/>
              <a:ahLst/>
              <a:cxnLst/>
              <a:rect l="l" t="t" r="r" b="b"/>
              <a:pathLst>
                <a:path w="37464" h="14604">
                  <a:moveTo>
                    <a:pt x="0" y="14449"/>
                  </a:moveTo>
                  <a:lnTo>
                    <a:pt x="9413" y="10570"/>
                  </a:lnTo>
                  <a:lnTo>
                    <a:pt x="16453" y="7772"/>
                  </a:lnTo>
                  <a:lnTo>
                    <a:pt x="24632" y="4700"/>
                  </a:lnTo>
                  <a:lnTo>
                    <a:pt x="37460" y="0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874322" y="9677152"/>
              <a:ext cx="46355" cy="15240"/>
            </a:xfrm>
            <a:custGeom>
              <a:avLst/>
              <a:gdLst/>
              <a:ahLst/>
              <a:cxnLst/>
              <a:rect l="l" t="t" r="r" b="b"/>
              <a:pathLst>
                <a:path w="46354" h="15240">
                  <a:moveTo>
                    <a:pt x="0" y="14969"/>
                  </a:moveTo>
                  <a:lnTo>
                    <a:pt x="12959" y="10261"/>
                  </a:lnTo>
                  <a:lnTo>
                    <a:pt x="22054" y="7132"/>
                  </a:lnTo>
                  <a:lnTo>
                    <a:pt x="31581" y="4179"/>
                  </a:lnTo>
                  <a:lnTo>
                    <a:pt x="45839" y="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920161" y="9665324"/>
              <a:ext cx="45085" cy="12065"/>
            </a:xfrm>
            <a:custGeom>
              <a:avLst/>
              <a:gdLst/>
              <a:ahLst/>
              <a:cxnLst/>
              <a:rect l="l" t="t" r="r" b="b"/>
              <a:pathLst>
                <a:path w="45085" h="12065">
                  <a:moveTo>
                    <a:pt x="0" y="11827"/>
                  </a:moveTo>
                  <a:lnTo>
                    <a:pt x="14235" y="7697"/>
                  </a:lnTo>
                  <a:lnTo>
                    <a:pt x="23613" y="5088"/>
                  </a:lnTo>
                  <a:lnTo>
                    <a:pt x="32300" y="2892"/>
                  </a:lnTo>
                  <a:lnTo>
                    <a:pt x="44467" y="0"/>
                  </a:lnTo>
                </a:path>
              </a:pathLst>
            </a:custGeom>
            <a:ln w="32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964628" y="9658264"/>
              <a:ext cx="33020" cy="7620"/>
            </a:xfrm>
            <a:custGeom>
              <a:avLst/>
              <a:gdLst/>
              <a:ahLst/>
              <a:cxnLst/>
              <a:rect l="l" t="t" r="r" b="b"/>
              <a:pathLst>
                <a:path w="33020" h="7620">
                  <a:moveTo>
                    <a:pt x="0" y="7060"/>
                  </a:moveTo>
                  <a:lnTo>
                    <a:pt x="11983" y="4242"/>
                  </a:lnTo>
                  <a:lnTo>
                    <a:pt x="19391" y="2567"/>
                  </a:lnTo>
                  <a:lnTo>
                    <a:pt x="25293" y="1373"/>
                  </a:lnTo>
                  <a:lnTo>
                    <a:pt x="32763" y="0"/>
                  </a:lnTo>
                </a:path>
              </a:pathLst>
            </a:custGeom>
            <a:ln w="31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997392" y="9655870"/>
              <a:ext cx="16510" cy="2540"/>
            </a:xfrm>
            <a:custGeom>
              <a:avLst/>
              <a:gdLst/>
              <a:ahLst/>
              <a:cxnLst/>
              <a:rect l="l" t="t" r="r" b="b"/>
              <a:pathLst>
                <a:path w="16510" h="2540">
                  <a:moveTo>
                    <a:pt x="0" y="2394"/>
                  </a:moveTo>
                  <a:lnTo>
                    <a:pt x="12368" y="148"/>
                  </a:lnTo>
                  <a:lnTo>
                    <a:pt x="16314" y="0"/>
                  </a:lnTo>
                </a:path>
              </a:pathLst>
            </a:custGeom>
            <a:ln w="32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013706" y="9655722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0" y="148"/>
                  </a:moveTo>
                  <a:lnTo>
                    <a:pt x="3945" y="0"/>
                  </a:lnTo>
                  <a:lnTo>
                    <a:pt x="1594" y="1280"/>
                  </a:lnTo>
                </a:path>
              </a:pathLst>
            </a:custGeom>
            <a:ln w="33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008084" y="9657002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217" y="0"/>
                  </a:moveTo>
                  <a:lnTo>
                    <a:pt x="4866" y="1280"/>
                  </a:lnTo>
                  <a:lnTo>
                    <a:pt x="0" y="2954"/>
                  </a:lnTo>
                </a:path>
              </a:pathLst>
            </a:custGeom>
            <a:ln w="344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1" name="object 471"/>
          <p:cNvGrpSpPr/>
          <p:nvPr/>
        </p:nvGrpSpPr>
        <p:grpSpPr>
          <a:xfrm>
            <a:off x="4980341" y="9508497"/>
            <a:ext cx="517525" cy="217170"/>
            <a:chOff x="4980341" y="9508497"/>
            <a:chExt cx="517525" cy="217170"/>
          </a:xfrm>
        </p:grpSpPr>
        <p:sp>
          <p:nvSpPr>
            <p:cNvPr id="472" name="object 472"/>
            <p:cNvSpPr/>
            <p:nvPr/>
          </p:nvSpPr>
          <p:spPr>
            <a:xfrm>
              <a:off x="5097723" y="9559923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3666" y="9392"/>
                  </a:moveTo>
                  <a:lnTo>
                    <a:pt x="3437" y="8475"/>
                  </a:lnTo>
                  <a:lnTo>
                    <a:pt x="3208" y="7557"/>
                  </a:lnTo>
                </a:path>
                <a:path w="3810" h="9525">
                  <a:moveTo>
                    <a:pt x="3208" y="7557"/>
                  </a:moveTo>
                  <a:lnTo>
                    <a:pt x="2749" y="572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088938" y="9546597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89" h="13334">
                  <a:moveTo>
                    <a:pt x="8785" y="13326"/>
                  </a:moveTo>
                  <a:lnTo>
                    <a:pt x="6035" y="7603"/>
                  </a:lnTo>
                  <a:lnTo>
                    <a:pt x="0" y="0"/>
                  </a:lnTo>
                </a:path>
              </a:pathLst>
            </a:custGeom>
            <a:ln w="34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073004" y="9532793"/>
              <a:ext cx="16510" cy="13970"/>
            </a:xfrm>
            <a:custGeom>
              <a:avLst/>
              <a:gdLst/>
              <a:ahLst/>
              <a:cxnLst/>
              <a:rect l="l" t="t" r="r" b="b"/>
              <a:pathLst>
                <a:path w="16510" h="13970">
                  <a:moveTo>
                    <a:pt x="15933" y="13803"/>
                  </a:moveTo>
                  <a:lnTo>
                    <a:pt x="9897" y="6199"/>
                  </a:lnTo>
                  <a:lnTo>
                    <a:pt x="0" y="0"/>
                  </a:lnTo>
                </a:path>
              </a:pathLst>
            </a:custGeom>
            <a:ln w="34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5050784" y="9525925"/>
              <a:ext cx="22225" cy="6985"/>
            </a:xfrm>
            <a:custGeom>
              <a:avLst/>
              <a:gdLst/>
              <a:ahLst/>
              <a:cxnLst/>
              <a:rect l="l" t="t" r="r" b="b"/>
              <a:pathLst>
                <a:path w="22225" h="6984">
                  <a:moveTo>
                    <a:pt x="22220" y="6867"/>
                  </a:moveTo>
                  <a:lnTo>
                    <a:pt x="12322" y="667"/>
                  </a:lnTo>
                  <a:lnTo>
                    <a:pt x="0" y="0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5026850" y="9525258"/>
              <a:ext cx="24130" cy="7620"/>
            </a:xfrm>
            <a:custGeom>
              <a:avLst/>
              <a:gdLst/>
              <a:ahLst/>
              <a:cxnLst/>
              <a:rect l="l" t="t" r="r" b="b"/>
              <a:pathLst>
                <a:path w="24129" h="7620">
                  <a:moveTo>
                    <a:pt x="23933" y="666"/>
                  </a:moveTo>
                  <a:lnTo>
                    <a:pt x="11610" y="0"/>
                  </a:lnTo>
                  <a:lnTo>
                    <a:pt x="0" y="7625"/>
                  </a:lnTo>
                </a:path>
              </a:pathLst>
            </a:custGeom>
            <a:ln w="33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007222" y="9532883"/>
              <a:ext cx="19685" cy="24130"/>
            </a:xfrm>
            <a:custGeom>
              <a:avLst/>
              <a:gdLst/>
              <a:ahLst/>
              <a:cxnLst/>
              <a:rect l="l" t="t" r="r" b="b"/>
              <a:pathLst>
                <a:path w="19685" h="24129">
                  <a:moveTo>
                    <a:pt x="19627" y="0"/>
                  </a:moveTo>
                  <a:lnTo>
                    <a:pt x="12789" y="4659"/>
                  </a:lnTo>
                  <a:lnTo>
                    <a:pt x="8465" y="8678"/>
                  </a:lnTo>
                  <a:lnTo>
                    <a:pt x="4815" y="14276"/>
                  </a:lnTo>
                  <a:lnTo>
                    <a:pt x="0" y="23673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997566" y="9556557"/>
              <a:ext cx="10160" cy="36830"/>
            </a:xfrm>
            <a:custGeom>
              <a:avLst/>
              <a:gdLst/>
              <a:ahLst/>
              <a:cxnLst/>
              <a:rect l="l" t="t" r="r" b="b"/>
              <a:pathLst>
                <a:path w="10160" h="36829">
                  <a:moveTo>
                    <a:pt x="9655" y="0"/>
                  </a:moveTo>
                  <a:lnTo>
                    <a:pt x="4996" y="9599"/>
                  </a:lnTo>
                  <a:lnTo>
                    <a:pt x="2437" y="16616"/>
                  </a:lnTo>
                  <a:lnTo>
                    <a:pt x="1073" y="24486"/>
                  </a:lnTo>
                  <a:lnTo>
                    <a:pt x="0" y="36642"/>
                  </a:lnTo>
                </a:path>
              </a:pathLst>
            </a:custGeom>
            <a:ln w="332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996727" y="9593200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839" y="0"/>
                  </a:moveTo>
                  <a:lnTo>
                    <a:pt x="0" y="12187"/>
                  </a:lnTo>
                  <a:lnTo>
                    <a:pt x="273" y="20276"/>
                  </a:lnTo>
                  <a:lnTo>
                    <a:pt x="2159" y="27891"/>
                  </a:lnTo>
                  <a:lnTo>
                    <a:pt x="6154" y="38655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002881" y="9631855"/>
              <a:ext cx="22860" cy="28575"/>
            </a:xfrm>
            <a:custGeom>
              <a:avLst/>
              <a:gdLst/>
              <a:ahLst/>
              <a:cxnLst/>
              <a:rect l="l" t="t" r="r" b="b"/>
              <a:pathLst>
                <a:path w="22860" h="28575">
                  <a:moveTo>
                    <a:pt x="0" y="0"/>
                  </a:moveTo>
                  <a:lnTo>
                    <a:pt x="4261" y="10605"/>
                  </a:lnTo>
                  <a:lnTo>
                    <a:pt x="8010" y="17112"/>
                  </a:lnTo>
                  <a:lnTo>
                    <a:pt x="13344" y="22194"/>
                  </a:lnTo>
                  <a:lnTo>
                    <a:pt x="22359" y="28525"/>
                  </a:lnTo>
                </a:path>
              </a:pathLst>
            </a:custGeom>
            <a:ln w="32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025240" y="9660380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59">
                  <a:moveTo>
                    <a:pt x="0" y="0"/>
                  </a:moveTo>
                  <a:lnTo>
                    <a:pt x="9202" y="6034"/>
                  </a:lnTo>
                  <a:lnTo>
                    <a:pt x="15855" y="9039"/>
                  </a:lnTo>
                  <a:lnTo>
                    <a:pt x="23185" y="9908"/>
                  </a:lnTo>
                  <a:lnTo>
                    <a:pt x="34418" y="9535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059659" y="9657608"/>
              <a:ext cx="36195" cy="12700"/>
            </a:xfrm>
            <a:custGeom>
              <a:avLst/>
              <a:gdLst/>
              <a:ahLst/>
              <a:cxnLst/>
              <a:rect l="l" t="t" r="r" b="b"/>
              <a:pathLst>
                <a:path w="36195" h="12700">
                  <a:moveTo>
                    <a:pt x="0" y="12307"/>
                  </a:moveTo>
                  <a:lnTo>
                    <a:pt x="11258" y="11593"/>
                  </a:lnTo>
                  <a:lnTo>
                    <a:pt x="18765" y="10073"/>
                  </a:lnTo>
                  <a:lnTo>
                    <a:pt x="25899" y="6593"/>
                  </a:lnTo>
                  <a:lnTo>
                    <a:pt x="36038" y="0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095698" y="962936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0" y="28243"/>
                  </a:moveTo>
                  <a:lnTo>
                    <a:pt x="10022" y="21400"/>
                  </a:lnTo>
                  <a:lnTo>
                    <a:pt x="16337" y="16177"/>
                  </a:lnTo>
                  <a:lnTo>
                    <a:pt x="21623" y="9926"/>
                  </a:lnTo>
                  <a:lnTo>
                    <a:pt x="28555" y="0"/>
                  </a:lnTo>
                </a:path>
              </a:pathLst>
            </a:custGeom>
            <a:ln w="32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124253" y="9596973"/>
              <a:ext cx="16510" cy="33020"/>
            </a:xfrm>
            <a:custGeom>
              <a:avLst/>
              <a:gdLst/>
              <a:ahLst/>
              <a:cxnLst/>
              <a:rect l="l" t="t" r="r" b="b"/>
              <a:pathLst>
                <a:path w="16510" h="33020">
                  <a:moveTo>
                    <a:pt x="0" y="32391"/>
                  </a:moveTo>
                  <a:lnTo>
                    <a:pt x="6735" y="22400"/>
                  </a:lnTo>
                  <a:lnTo>
                    <a:pt x="10640" y="15695"/>
                  </a:lnTo>
                  <a:lnTo>
                    <a:pt x="13212" y="9241"/>
                  </a:lnTo>
                  <a:lnTo>
                    <a:pt x="15943" y="0"/>
                  </a:lnTo>
                </a:path>
              </a:pathLst>
            </a:custGeom>
            <a:ln w="324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140196" y="9571625"/>
              <a:ext cx="3810" cy="25400"/>
            </a:xfrm>
            <a:custGeom>
              <a:avLst/>
              <a:gdLst/>
              <a:ahLst/>
              <a:cxnLst/>
              <a:rect l="l" t="t" r="r" b="b"/>
              <a:pathLst>
                <a:path w="3810" h="25400">
                  <a:moveTo>
                    <a:pt x="0" y="25348"/>
                  </a:moveTo>
                  <a:lnTo>
                    <a:pt x="2528" y="16217"/>
                  </a:lnTo>
                  <a:lnTo>
                    <a:pt x="3682" y="10533"/>
                  </a:lnTo>
                  <a:lnTo>
                    <a:pt x="3742" y="5920"/>
                  </a:lnTo>
                  <a:lnTo>
                    <a:pt x="2988" y="0"/>
                  </a:lnTo>
                </a:path>
              </a:pathLst>
            </a:custGeom>
            <a:ln w="324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137447" y="9561803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59">
                  <a:moveTo>
                    <a:pt x="5737" y="9821"/>
                  </a:moveTo>
                  <a:lnTo>
                    <a:pt x="4313" y="0"/>
                  </a:lnTo>
                  <a:lnTo>
                    <a:pt x="0" y="333"/>
                  </a:lnTo>
                </a:path>
              </a:pathLst>
            </a:custGeom>
            <a:ln w="329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129007" y="9562137"/>
              <a:ext cx="8890" cy="12065"/>
            </a:xfrm>
            <a:custGeom>
              <a:avLst/>
              <a:gdLst/>
              <a:ahLst/>
              <a:cxnLst/>
              <a:rect l="l" t="t" r="r" b="b"/>
              <a:pathLst>
                <a:path w="8889" h="12065">
                  <a:moveTo>
                    <a:pt x="8440" y="0"/>
                  </a:moveTo>
                  <a:lnTo>
                    <a:pt x="4126" y="333"/>
                  </a:lnTo>
                  <a:lnTo>
                    <a:pt x="0" y="11653"/>
                  </a:lnTo>
                </a:path>
              </a:pathLst>
            </a:custGeom>
            <a:ln w="337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123494" y="9573790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5512" y="0"/>
                  </a:moveTo>
                  <a:lnTo>
                    <a:pt x="3105" y="6838"/>
                  </a:lnTo>
                  <a:lnTo>
                    <a:pt x="1729" y="12258"/>
                  </a:lnTo>
                  <a:lnTo>
                    <a:pt x="866" y="19088"/>
                  </a:lnTo>
                  <a:lnTo>
                    <a:pt x="0" y="30153"/>
                  </a:lnTo>
                </a:path>
              </a:pathLst>
            </a:custGeom>
            <a:ln w="34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122650" y="9603944"/>
              <a:ext cx="2540" cy="38735"/>
            </a:xfrm>
            <a:custGeom>
              <a:avLst/>
              <a:gdLst/>
              <a:ahLst/>
              <a:cxnLst/>
              <a:rect l="l" t="t" r="r" b="b"/>
              <a:pathLst>
                <a:path w="2539" h="38734">
                  <a:moveTo>
                    <a:pt x="844" y="0"/>
                  </a:moveTo>
                  <a:lnTo>
                    <a:pt x="88" y="11198"/>
                  </a:lnTo>
                  <a:lnTo>
                    <a:pt x="0" y="18961"/>
                  </a:lnTo>
                  <a:lnTo>
                    <a:pt x="724" y="26914"/>
                  </a:lnTo>
                  <a:lnTo>
                    <a:pt x="2409" y="38684"/>
                  </a:lnTo>
                </a:path>
              </a:pathLst>
            </a:custGeom>
            <a:ln w="33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125060" y="9642629"/>
              <a:ext cx="12065" cy="34925"/>
            </a:xfrm>
            <a:custGeom>
              <a:avLst/>
              <a:gdLst/>
              <a:ahLst/>
              <a:cxnLst/>
              <a:rect l="l" t="t" r="r" b="b"/>
              <a:pathLst>
                <a:path w="12064" h="34925">
                  <a:moveTo>
                    <a:pt x="0" y="0"/>
                  </a:moveTo>
                  <a:lnTo>
                    <a:pt x="1842" y="11707"/>
                  </a:lnTo>
                  <a:lnTo>
                    <a:pt x="3667" y="19218"/>
                  </a:lnTo>
                  <a:lnTo>
                    <a:pt x="6567" y="25784"/>
                  </a:lnTo>
                  <a:lnTo>
                    <a:pt x="11630" y="34651"/>
                  </a:lnTo>
                </a:path>
              </a:pathLst>
            </a:custGeom>
            <a:ln w="32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136691" y="9677280"/>
              <a:ext cx="22860" cy="20955"/>
            </a:xfrm>
            <a:custGeom>
              <a:avLst/>
              <a:gdLst/>
              <a:ahLst/>
              <a:cxnLst/>
              <a:rect l="l" t="t" r="r" b="b"/>
              <a:pathLst>
                <a:path w="22860" h="20954">
                  <a:moveTo>
                    <a:pt x="0" y="0"/>
                  </a:moveTo>
                  <a:lnTo>
                    <a:pt x="5230" y="8646"/>
                  </a:lnTo>
                  <a:lnTo>
                    <a:pt x="9300" y="13660"/>
                  </a:lnTo>
                  <a:lnTo>
                    <a:pt x="14301" y="16962"/>
                  </a:lnTo>
                  <a:lnTo>
                    <a:pt x="22327" y="20470"/>
                  </a:lnTo>
                </a:path>
              </a:pathLst>
            </a:custGeom>
            <a:ln w="325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159019" y="9697750"/>
              <a:ext cx="29845" cy="4445"/>
            </a:xfrm>
            <a:custGeom>
              <a:avLst/>
              <a:gdLst/>
              <a:ahLst/>
              <a:cxnLst/>
              <a:rect l="l" t="t" r="r" b="b"/>
              <a:pathLst>
                <a:path w="29845" h="4445">
                  <a:moveTo>
                    <a:pt x="0" y="0"/>
                  </a:moveTo>
                  <a:lnTo>
                    <a:pt x="8140" y="3189"/>
                  </a:lnTo>
                  <a:lnTo>
                    <a:pt x="13942" y="4264"/>
                  </a:lnTo>
                  <a:lnTo>
                    <a:pt x="20183" y="3233"/>
                  </a:lnTo>
                  <a:lnTo>
                    <a:pt x="29644" y="108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188663" y="9676415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0" y="21443"/>
                  </a:moveTo>
                  <a:lnTo>
                    <a:pt x="9468" y="17981"/>
                  </a:lnTo>
                  <a:lnTo>
                    <a:pt x="15760" y="14593"/>
                  </a:lnTo>
                  <a:lnTo>
                    <a:pt x="21702" y="9269"/>
                  </a:lnTo>
                  <a:lnTo>
                    <a:pt x="30114" y="0"/>
                  </a:lnTo>
                </a:path>
              </a:pathLst>
            </a:custGeom>
            <a:ln w="33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218777" y="9639464"/>
              <a:ext cx="24130" cy="37465"/>
            </a:xfrm>
            <a:custGeom>
              <a:avLst/>
              <a:gdLst/>
              <a:ahLst/>
              <a:cxnLst/>
              <a:rect l="l" t="t" r="r" b="b"/>
              <a:pathLst>
                <a:path w="24129" h="37465">
                  <a:moveTo>
                    <a:pt x="0" y="36951"/>
                  </a:moveTo>
                  <a:lnTo>
                    <a:pt x="8310" y="27438"/>
                  </a:lnTo>
                  <a:lnTo>
                    <a:pt x="13536" y="20419"/>
                  </a:lnTo>
                  <a:lnTo>
                    <a:pt x="17889" y="12427"/>
                  </a:lnTo>
                  <a:lnTo>
                    <a:pt x="23579" y="0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242356" y="9599083"/>
              <a:ext cx="13970" cy="40640"/>
            </a:xfrm>
            <a:custGeom>
              <a:avLst/>
              <a:gdLst/>
              <a:ahLst/>
              <a:cxnLst/>
              <a:rect l="l" t="t" r="r" b="b"/>
              <a:pathLst>
                <a:path w="13970" h="40640">
                  <a:moveTo>
                    <a:pt x="0" y="40380"/>
                  </a:moveTo>
                  <a:lnTo>
                    <a:pt x="5531" y="27899"/>
                  </a:lnTo>
                  <a:lnTo>
                    <a:pt x="8778" y="19533"/>
                  </a:lnTo>
                  <a:lnTo>
                    <a:pt x="11003" y="11495"/>
                  </a:lnTo>
                  <a:lnTo>
                    <a:pt x="13468" y="0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255825" y="9566860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10" h="32384">
                  <a:moveTo>
                    <a:pt x="0" y="32222"/>
                  </a:moveTo>
                  <a:lnTo>
                    <a:pt x="2311" y="20854"/>
                  </a:lnTo>
                  <a:lnTo>
                    <a:pt x="3465" y="13708"/>
                  </a:lnTo>
                  <a:lnTo>
                    <a:pt x="3805" y="7764"/>
                  </a:lnTo>
                  <a:lnTo>
                    <a:pt x="3677" y="0"/>
                  </a:lnTo>
                </a:path>
              </a:pathLst>
            </a:custGeom>
            <a:ln w="32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256556" y="9549889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5">
                  <a:moveTo>
                    <a:pt x="2945" y="16971"/>
                  </a:moveTo>
                  <a:lnTo>
                    <a:pt x="2615" y="4064"/>
                  </a:lnTo>
                  <a:lnTo>
                    <a:pt x="0" y="0"/>
                  </a:lnTo>
                </a:path>
              </a:pathLst>
            </a:custGeom>
            <a:ln w="32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251440" y="9545825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115" y="4064"/>
                  </a:moveTo>
                  <a:lnTo>
                    <a:pt x="2499" y="0"/>
                  </a:lnTo>
                  <a:lnTo>
                    <a:pt x="0" y="6169"/>
                  </a:lnTo>
                </a:path>
              </a:pathLst>
            </a:custGeom>
            <a:ln w="33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248529" y="9551994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90">
                  <a:moveTo>
                    <a:pt x="2911" y="0"/>
                  </a:moveTo>
                  <a:lnTo>
                    <a:pt x="411" y="6169"/>
                  </a:lnTo>
                  <a:lnTo>
                    <a:pt x="0" y="21587"/>
                  </a:lnTo>
                </a:path>
              </a:pathLst>
            </a:custGeom>
            <a:ln w="343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248339" y="9573581"/>
              <a:ext cx="3175" cy="36195"/>
            </a:xfrm>
            <a:custGeom>
              <a:avLst/>
              <a:gdLst/>
              <a:ahLst/>
              <a:cxnLst/>
              <a:rect l="l" t="t" r="r" b="b"/>
              <a:pathLst>
                <a:path w="3175" h="36195">
                  <a:moveTo>
                    <a:pt x="189" y="0"/>
                  </a:moveTo>
                  <a:lnTo>
                    <a:pt x="0" y="9231"/>
                  </a:lnTo>
                  <a:lnTo>
                    <a:pt x="210" y="16037"/>
                  </a:lnTo>
                  <a:lnTo>
                    <a:pt x="1068" y="23773"/>
                  </a:lnTo>
                  <a:lnTo>
                    <a:pt x="2821" y="35796"/>
                  </a:lnTo>
                </a:path>
              </a:pathLst>
            </a:custGeom>
            <a:ln w="34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251161" y="9609377"/>
              <a:ext cx="10160" cy="40005"/>
            </a:xfrm>
            <a:custGeom>
              <a:avLst/>
              <a:gdLst/>
              <a:ahLst/>
              <a:cxnLst/>
              <a:rect l="l" t="t" r="r" b="b"/>
              <a:pathLst>
                <a:path w="10160" h="40004">
                  <a:moveTo>
                    <a:pt x="0" y="0"/>
                  </a:moveTo>
                  <a:lnTo>
                    <a:pt x="1864" y="12084"/>
                  </a:lnTo>
                  <a:lnTo>
                    <a:pt x="3507" y="20256"/>
                  </a:lnTo>
                  <a:lnTo>
                    <a:pt x="5848" y="28246"/>
                  </a:lnTo>
                  <a:lnTo>
                    <a:pt x="9805" y="39783"/>
                  </a:lnTo>
                </a:path>
              </a:pathLst>
            </a:custGeom>
            <a:ln w="330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260967" y="9649161"/>
              <a:ext cx="18415" cy="33020"/>
            </a:xfrm>
            <a:custGeom>
              <a:avLst/>
              <a:gdLst/>
              <a:ahLst/>
              <a:cxnLst/>
              <a:rect l="l" t="t" r="r" b="b"/>
              <a:pathLst>
                <a:path w="18414" h="33020">
                  <a:moveTo>
                    <a:pt x="0" y="0"/>
                  </a:moveTo>
                  <a:lnTo>
                    <a:pt x="4083" y="11427"/>
                  </a:lnTo>
                  <a:lnTo>
                    <a:pt x="7305" y="18653"/>
                  </a:lnTo>
                  <a:lnTo>
                    <a:pt x="11341" y="24753"/>
                  </a:lnTo>
                  <a:lnTo>
                    <a:pt x="17864" y="32801"/>
                  </a:lnTo>
                </a:path>
              </a:pathLst>
            </a:custGeom>
            <a:ln w="32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278831" y="9681963"/>
              <a:ext cx="24130" cy="17780"/>
            </a:xfrm>
            <a:custGeom>
              <a:avLst/>
              <a:gdLst/>
              <a:ahLst/>
              <a:cxnLst/>
              <a:rect l="l" t="t" r="r" b="b"/>
              <a:pathLst>
                <a:path w="24129" h="17779">
                  <a:moveTo>
                    <a:pt x="0" y="0"/>
                  </a:moveTo>
                  <a:lnTo>
                    <a:pt x="6618" y="7812"/>
                  </a:lnTo>
                  <a:lnTo>
                    <a:pt x="11319" y="12257"/>
                  </a:lnTo>
                  <a:lnTo>
                    <a:pt x="16347" y="14994"/>
                  </a:lnTo>
                  <a:lnTo>
                    <a:pt x="23947" y="17677"/>
                  </a:lnTo>
                </a:path>
              </a:pathLst>
            </a:custGeom>
            <a:ln w="324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5302779" y="9698324"/>
              <a:ext cx="24765" cy="4445"/>
            </a:xfrm>
            <a:custGeom>
              <a:avLst/>
              <a:gdLst/>
              <a:ahLst/>
              <a:cxnLst/>
              <a:rect l="l" t="t" r="r" b="b"/>
              <a:pathLst>
                <a:path w="24764" h="4445">
                  <a:moveTo>
                    <a:pt x="0" y="1316"/>
                  </a:moveTo>
                  <a:lnTo>
                    <a:pt x="7606" y="3704"/>
                  </a:lnTo>
                  <a:lnTo>
                    <a:pt x="12676" y="4362"/>
                  </a:lnTo>
                  <a:lnTo>
                    <a:pt x="17492" y="3169"/>
                  </a:lnTo>
                  <a:lnTo>
                    <a:pt x="24333" y="0"/>
                  </a:lnTo>
                </a:path>
              </a:pathLst>
            </a:custGeom>
            <a:ln w="328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5327113" y="967836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19961"/>
                  </a:moveTo>
                  <a:lnTo>
                    <a:pt x="6773" y="16501"/>
                  </a:lnTo>
                  <a:lnTo>
                    <a:pt x="11111" y="13268"/>
                  </a:lnTo>
                  <a:lnTo>
                    <a:pt x="14888" y="8392"/>
                  </a:lnTo>
                  <a:lnTo>
                    <a:pt x="19976" y="0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347089" y="9645988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5" h="32384">
                  <a:moveTo>
                    <a:pt x="0" y="32373"/>
                  </a:moveTo>
                  <a:lnTo>
                    <a:pt x="4978" y="23787"/>
                  </a:lnTo>
                  <a:lnTo>
                    <a:pt x="7988" y="17553"/>
                  </a:lnTo>
                  <a:lnTo>
                    <a:pt x="10246" y="10635"/>
                  </a:lnTo>
                  <a:lnTo>
                    <a:pt x="12967" y="0"/>
                  </a:lnTo>
                </a:path>
              </a:pathLst>
            </a:custGeom>
            <a:ln w="33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5360057" y="9612782"/>
              <a:ext cx="5715" cy="33655"/>
            </a:xfrm>
            <a:custGeom>
              <a:avLst/>
              <a:gdLst/>
              <a:ahLst/>
              <a:cxnLst/>
              <a:rect l="l" t="t" r="r" b="b"/>
              <a:pathLst>
                <a:path w="5714" h="33654">
                  <a:moveTo>
                    <a:pt x="0" y="33206"/>
                  </a:moveTo>
                  <a:lnTo>
                    <a:pt x="2602" y="22557"/>
                  </a:lnTo>
                  <a:lnTo>
                    <a:pt x="4030" y="15548"/>
                  </a:lnTo>
                  <a:lnTo>
                    <a:pt x="4787" y="9067"/>
                  </a:lnTo>
                  <a:lnTo>
                    <a:pt x="5379" y="0"/>
                  </a:lnTo>
                </a:path>
              </a:pathLst>
            </a:custGeom>
            <a:ln w="329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5364998" y="9588805"/>
              <a:ext cx="1905" cy="24130"/>
            </a:xfrm>
            <a:custGeom>
              <a:avLst/>
              <a:gdLst/>
              <a:ahLst/>
              <a:cxnLst/>
              <a:rect l="l" t="t" r="r" b="b"/>
              <a:pathLst>
                <a:path w="1904" h="24129">
                  <a:moveTo>
                    <a:pt x="437" y="23976"/>
                  </a:moveTo>
                  <a:lnTo>
                    <a:pt x="1339" y="8778"/>
                  </a:lnTo>
                  <a:lnTo>
                    <a:pt x="0" y="0"/>
                  </a:lnTo>
                </a:path>
              </a:pathLst>
            </a:custGeom>
            <a:ln w="32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5362412" y="958002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2586" y="8779"/>
                  </a:moveTo>
                  <a:lnTo>
                    <a:pt x="1246" y="0"/>
                  </a:lnTo>
                  <a:lnTo>
                    <a:pt x="0" y="644"/>
                  </a:lnTo>
                </a:path>
              </a:pathLst>
            </a:custGeom>
            <a:ln w="330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361166" y="9580670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5">
                  <a:moveTo>
                    <a:pt x="1246" y="0"/>
                  </a:moveTo>
                  <a:lnTo>
                    <a:pt x="0" y="644"/>
                  </a:lnTo>
                  <a:lnTo>
                    <a:pt x="1020" y="10404"/>
                  </a:lnTo>
                </a:path>
              </a:pathLst>
            </a:custGeom>
            <a:ln w="338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5362186" y="9591075"/>
              <a:ext cx="5715" cy="26034"/>
            </a:xfrm>
            <a:custGeom>
              <a:avLst/>
              <a:gdLst/>
              <a:ahLst/>
              <a:cxnLst/>
              <a:rect l="l" t="t" r="r" b="b"/>
              <a:pathLst>
                <a:path w="5714" h="26034">
                  <a:moveTo>
                    <a:pt x="0" y="0"/>
                  </a:moveTo>
                  <a:lnTo>
                    <a:pt x="661" y="5888"/>
                  </a:lnTo>
                  <a:lnTo>
                    <a:pt x="1467" y="10514"/>
                  </a:lnTo>
                  <a:lnTo>
                    <a:pt x="2942" y="16273"/>
                  </a:lnTo>
                  <a:lnTo>
                    <a:pt x="5613" y="25562"/>
                  </a:lnTo>
                </a:path>
              </a:pathLst>
            </a:custGeom>
            <a:ln w="347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5367800" y="9616637"/>
              <a:ext cx="12700" cy="33020"/>
            </a:xfrm>
            <a:custGeom>
              <a:avLst/>
              <a:gdLst/>
              <a:ahLst/>
              <a:cxnLst/>
              <a:rect l="l" t="t" r="r" b="b"/>
              <a:pathLst>
                <a:path w="12700" h="33020">
                  <a:moveTo>
                    <a:pt x="0" y="0"/>
                  </a:moveTo>
                  <a:lnTo>
                    <a:pt x="2778" y="9404"/>
                  </a:lnTo>
                  <a:lnTo>
                    <a:pt x="5007" y="15973"/>
                  </a:lnTo>
                  <a:lnTo>
                    <a:pt x="7856" y="22797"/>
                  </a:lnTo>
                  <a:lnTo>
                    <a:pt x="12499" y="32968"/>
                  </a:lnTo>
                </a:path>
              </a:pathLst>
            </a:custGeom>
            <a:ln w="33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5380299" y="9649606"/>
              <a:ext cx="18415" cy="31115"/>
            </a:xfrm>
            <a:custGeom>
              <a:avLst/>
              <a:gdLst/>
              <a:ahLst/>
              <a:cxnLst/>
              <a:rect l="l" t="t" r="r" b="b"/>
              <a:pathLst>
                <a:path w="18414" h="31115">
                  <a:moveTo>
                    <a:pt x="0" y="0"/>
                  </a:moveTo>
                  <a:lnTo>
                    <a:pt x="4733" y="10135"/>
                  </a:lnTo>
                  <a:lnTo>
                    <a:pt x="8218" y="16717"/>
                  </a:lnTo>
                  <a:lnTo>
                    <a:pt x="12173" y="22628"/>
                  </a:lnTo>
                  <a:lnTo>
                    <a:pt x="18314" y="30751"/>
                  </a:lnTo>
                </a:path>
              </a:pathLst>
            </a:custGeom>
            <a:ln w="32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5398614" y="9680357"/>
              <a:ext cx="22225" cy="20955"/>
            </a:xfrm>
            <a:custGeom>
              <a:avLst/>
              <a:gdLst/>
              <a:ahLst/>
              <a:cxnLst/>
              <a:rect l="l" t="t" r="r" b="b"/>
              <a:pathLst>
                <a:path w="22225" h="20954">
                  <a:moveTo>
                    <a:pt x="0" y="0"/>
                  </a:moveTo>
                  <a:lnTo>
                    <a:pt x="6196" y="7969"/>
                  </a:lnTo>
                  <a:lnTo>
                    <a:pt x="10541" y="12807"/>
                  </a:lnTo>
                  <a:lnTo>
                    <a:pt x="15085" y="16476"/>
                  </a:lnTo>
                  <a:lnTo>
                    <a:pt x="21880" y="20939"/>
                  </a:lnTo>
                </a:path>
              </a:pathLst>
            </a:custGeom>
            <a:ln w="326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420494" y="9701297"/>
              <a:ext cx="22225" cy="7620"/>
            </a:xfrm>
            <a:custGeom>
              <a:avLst/>
              <a:gdLst/>
              <a:ahLst/>
              <a:cxnLst/>
              <a:rect l="l" t="t" r="r" b="b"/>
              <a:pathLst>
                <a:path w="22225" h="7620">
                  <a:moveTo>
                    <a:pt x="0" y="0"/>
                  </a:moveTo>
                  <a:lnTo>
                    <a:pt x="11471" y="7352"/>
                  </a:lnTo>
                  <a:lnTo>
                    <a:pt x="21970" y="7539"/>
                  </a:lnTo>
                </a:path>
              </a:pathLst>
            </a:custGeom>
            <a:ln w="32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442465" y="9702000"/>
              <a:ext cx="19050" cy="7620"/>
            </a:xfrm>
            <a:custGeom>
              <a:avLst/>
              <a:gdLst/>
              <a:ahLst/>
              <a:cxnLst/>
              <a:rect l="l" t="t" r="r" b="b"/>
              <a:pathLst>
                <a:path w="19050" h="7620">
                  <a:moveTo>
                    <a:pt x="0" y="6836"/>
                  </a:moveTo>
                  <a:lnTo>
                    <a:pt x="10500" y="7022"/>
                  </a:lnTo>
                  <a:lnTo>
                    <a:pt x="18518" y="0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460983" y="9681663"/>
              <a:ext cx="12700" cy="20955"/>
            </a:xfrm>
            <a:custGeom>
              <a:avLst/>
              <a:gdLst/>
              <a:ahLst/>
              <a:cxnLst/>
              <a:rect l="l" t="t" r="r" b="b"/>
              <a:pathLst>
                <a:path w="12700" h="20954">
                  <a:moveTo>
                    <a:pt x="0" y="20336"/>
                  </a:moveTo>
                  <a:lnTo>
                    <a:pt x="8018" y="13313"/>
                  </a:lnTo>
                  <a:lnTo>
                    <a:pt x="12681" y="0"/>
                  </a:lnTo>
                </a:path>
              </a:pathLst>
            </a:custGeom>
            <a:ln w="336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473664" y="9650254"/>
              <a:ext cx="6350" cy="31750"/>
            </a:xfrm>
            <a:custGeom>
              <a:avLst/>
              <a:gdLst/>
              <a:ahLst/>
              <a:cxnLst/>
              <a:rect l="l" t="t" r="r" b="b"/>
              <a:pathLst>
                <a:path w="6350" h="31750">
                  <a:moveTo>
                    <a:pt x="0" y="31408"/>
                  </a:moveTo>
                  <a:lnTo>
                    <a:pt x="2717" y="23429"/>
                  </a:lnTo>
                  <a:lnTo>
                    <a:pt x="4253" y="17497"/>
                  </a:lnTo>
                  <a:lnTo>
                    <a:pt x="5176" y="10669"/>
                  </a:lnTo>
                  <a:lnTo>
                    <a:pt x="6054" y="0"/>
                  </a:lnTo>
                </a:path>
              </a:pathLst>
            </a:custGeom>
            <a:ln w="33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479247" y="9613407"/>
              <a:ext cx="1905" cy="37465"/>
            </a:xfrm>
            <a:custGeom>
              <a:avLst/>
              <a:gdLst/>
              <a:ahLst/>
              <a:cxnLst/>
              <a:rect l="l" t="t" r="r" b="b"/>
              <a:pathLst>
                <a:path w="1904" h="37465">
                  <a:moveTo>
                    <a:pt x="472" y="36846"/>
                  </a:moveTo>
                  <a:lnTo>
                    <a:pt x="1247" y="26091"/>
                  </a:lnTo>
                  <a:lnTo>
                    <a:pt x="1456" y="18668"/>
                  </a:lnTo>
                  <a:lnTo>
                    <a:pt x="1055" y="11123"/>
                  </a:lnTo>
                  <a:lnTo>
                    <a:pt x="0" y="0"/>
                  </a:lnTo>
                </a:path>
              </a:pathLst>
            </a:custGeom>
            <a:ln w="33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472922" y="9579211"/>
              <a:ext cx="6350" cy="34290"/>
            </a:xfrm>
            <a:custGeom>
              <a:avLst/>
              <a:gdLst/>
              <a:ahLst/>
              <a:cxnLst/>
              <a:rect l="l" t="t" r="r" b="b"/>
              <a:pathLst>
                <a:path w="6350" h="34290">
                  <a:moveTo>
                    <a:pt x="6325" y="34196"/>
                  </a:moveTo>
                  <a:lnTo>
                    <a:pt x="5177" y="23114"/>
                  </a:lnTo>
                  <a:lnTo>
                    <a:pt x="4136" y="15858"/>
                  </a:lnTo>
                  <a:lnTo>
                    <a:pt x="2608" y="9222"/>
                  </a:lnTo>
                  <a:lnTo>
                    <a:pt x="0" y="0"/>
                  </a:lnTo>
                </a:path>
              </a:pathLst>
            </a:custGeom>
            <a:ln w="32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462902" y="9554169"/>
              <a:ext cx="10160" cy="25400"/>
            </a:xfrm>
            <a:custGeom>
              <a:avLst/>
              <a:gdLst/>
              <a:ahLst/>
              <a:cxnLst/>
              <a:rect l="l" t="t" r="r" b="b"/>
              <a:pathLst>
                <a:path w="10160" h="25400">
                  <a:moveTo>
                    <a:pt x="10019" y="25041"/>
                  </a:moveTo>
                  <a:lnTo>
                    <a:pt x="7353" y="15962"/>
                  </a:lnTo>
                  <a:lnTo>
                    <a:pt x="5421" y="10327"/>
                  </a:lnTo>
                  <a:lnTo>
                    <a:pt x="3283" y="5789"/>
                  </a:lnTo>
                  <a:lnTo>
                    <a:pt x="0" y="0"/>
                  </a:lnTo>
                </a:path>
              </a:pathLst>
            </a:custGeom>
            <a:ln w="32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452535" y="9541355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4">
                  <a:moveTo>
                    <a:pt x="10366" y="12813"/>
                  </a:moveTo>
                  <a:lnTo>
                    <a:pt x="4807" y="3217"/>
                  </a:lnTo>
                  <a:lnTo>
                    <a:pt x="0" y="0"/>
                  </a:lnTo>
                </a:path>
              </a:pathLst>
            </a:custGeom>
            <a:ln w="329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445031" y="9538137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09">
                  <a:moveTo>
                    <a:pt x="7504" y="3218"/>
                  </a:moveTo>
                  <a:lnTo>
                    <a:pt x="2696" y="0"/>
                  </a:lnTo>
                  <a:lnTo>
                    <a:pt x="0" y="2305"/>
                  </a:lnTo>
                </a:path>
              </a:pathLst>
            </a:custGeom>
            <a:ln w="335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4" name="object 524"/>
          <p:cNvGrpSpPr/>
          <p:nvPr/>
        </p:nvGrpSpPr>
        <p:grpSpPr>
          <a:xfrm>
            <a:off x="5612002" y="9539505"/>
            <a:ext cx="39370" cy="42545"/>
            <a:chOff x="5612002" y="9539505"/>
            <a:chExt cx="39370" cy="42545"/>
          </a:xfrm>
        </p:grpSpPr>
        <p:sp>
          <p:nvSpPr>
            <p:cNvPr id="525" name="object 525"/>
            <p:cNvSpPr/>
            <p:nvPr/>
          </p:nvSpPr>
          <p:spPr>
            <a:xfrm>
              <a:off x="5633405" y="956458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629795" y="9557307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3610" y="7276"/>
                  </a:moveTo>
                  <a:lnTo>
                    <a:pt x="407" y="468"/>
                  </a:lnTo>
                  <a:lnTo>
                    <a:pt x="0" y="0"/>
                  </a:lnTo>
                </a:path>
              </a:pathLst>
            </a:custGeom>
            <a:ln w="347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629336" y="9556839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40">
                  <a:moveTo>
                    <a:pt x="458" y="468"/>
                  </a:moveTo>
                  <a:lnTo>
                    <a:pt x="51" y="0"/>
                  </a:lnTo>
                  <a:lnTo>
                    <a:pt x="0" y="2107"/>
                  </a:lnTo>
                </a:path>
              </a:pathLst>
            </a:custGeom>
            <a:ln w="346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8" name="object 528"/>
          <p:cNvGrpSpPr/>
          <p:nvPr/>
        </p:nvGrpSpPr>
        <p:grpSpPr>
          <a:xfrm>
            <a:off x="5620851" y="9733522"/>
            <a:ext cx="44450" cy="57785"/>
            <a:chOff x="5620851" y="9733522"/>
            <a:chExt cx="44450" cy="57785"/>
          </a:xfrm>
        </p:grpSpPr>
        <p:sp>
          <p:nvSpPr>
            <p:cNvPr id="529" name="object 529"/>
            <p:cNvSpPr/>
            <p:nvPr/>
          </p:nvSpPr>
          <p:spPr>
            <a:xfrm>
              <a:off x="5645174" y="977137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2606" y="2092"/>
                  </a:moveTo>
                  <a:lnTo>
                    <a:pt x="2434" y="2034"/>
                  </a:lnTo>
                  <a:lnTo>
                    <a:pt x="2262" y="1977"/>
                  </a:lnTo>
                </a:path>
                <a:path w="3175" h="2540">
                  <a:moveTo>
                    <a:pt x="2262" y="1977"/>
                  </a:moveTo>
                  <a:lnTo>
                    <a:pt x="1918" y="186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640827" y="9764391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347" y="6984"/>
                  </a:moveTo>
                  <a:lnTo>
                    <a:pt x="2428" y="5122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638153" y="9750824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70">
                  <a:moveTo>
                    <a:pt x="2673" y="13566"/>
                  </a:moveTo>
                  <a:lnTo>
                    <a:pt x="246" y="8445"/>
                  </a:lnTo>
                  <a:lnTo>
                    <a:pt x="0" y="0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2" name="object 532"/>
          <p:cNvGrpSpPr/>
          <p:nvPr/>
        </p:nvGrpSpPr>
        <p:grpSpPr>
          <a:xfrm>
            <a:off x="5718130" y="9598497"/>
            <a:ext cx="84455" cy="50800"/>
            <a:chOff x="5718130" y="9598497"/>
            <a:chExt cx="84455" cy="50800"/>
          </a:xfrm>
        </p:grpSpPr>
        <p:sp>
          <p:nvSpPr>
            <p:cNvPr id="533" name="object 533"/>
            <p:cNvSpPr/>
            <p:nvPr/>
          </p:nvSpPr>
          <p:spPr>
            <a:xfrm>
              <a:off x="5735593" y="9630924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688"/>
                  </a:moveTo>
                  <a:lnTo>
                    <a:pt x="1433" y="344"/>
                  </a:lnTo>
                  <a:lnTo>
                    <a:pt x="2866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738459" y="9615783"/>
              <a:ext cx="46990" cy="15240"/>
            </a:xfrm>
            <a:custGeom>
              <a:avLst/>
              <a:gdLst/>
              <a:ahLst/>
              <a:cxnLst/>
              <a:rect l="l" t="t" r="r" b="b"/>
              <a:pathLst>
                <a:path w="46989" h="15240">
                  <a:moveTo>
                    <a:pt x="0" y="15140"/>
                  </a:moveTo>
                  <a:lnTo>
                    <a:pt x="14606" y="10329"/>
                  </a:lnTo>
                  <a:lnTo>
                    <a:pt x="24311" y="7148"/>
                  </a:lnTo>
                  <a:lnTo>
                    <a:pt x="33465" y="4178"/>
                  </a:lnTo>
                  <a:lnTo>
                    <a:pt x="46420" y="0"/>
                  </a:lnTo>
                </a:path>
              </a:pathLst>
            </a:custGeom>
            <a:ln w="34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5" name="object 535"/>
          <p:cNvGrpSpPr/>
          <p:nvPr/>
        </p:nvGrpSpPr>
        <p:grpSpPr>
          <a:xfrm>
            <a:off x="1656250" y="9863335"/>
            <a:ext cx="4031615" cy="115570"/>
            <a:chOff x="1656250" y="9863335"/>
            <a:chExt cx="4031615" cy="115570"/>
          </a:xfrm>
        </p:grpSpPr>
        <p:sp>
          <p:nvSpPr>
            <p:cNvPr id="536" name="object 536"/>
            <p:cNvSpPr/>
            <p:nvPr/>
          </p:nvSpPr>
          <p:spPr>
            <a:xfrm>
              <a:off x="1689695" y="988079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1261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678110" y="9880797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4">
                  <a:moveTo>
                    <a:pt x="11584" y="0"/>
                  </a:moveTo>
                  <a:lnTo>
                    <a:pt x="3743" y="917"/>
                  </a:lnTo>
                  <a:lnTo>
                    <a:pt x="0" y="1717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673924" y="9882515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4" h="1904">
                  <a:moveTo>
                    <a:pt x="4185" y="0"/>
                  </a:moveTo>
                  <a:lnTo>
                    <a:pt x="441" y="799"/>
                  </a:lnTo>
                  <a:lnTo>
                    <a:pt x="0" y="1543"/>
                  </a:lnTo>
                </a:path>
              </a:pathLst>
            </a:custGeom>
            <a:ln w="34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673482" y="9884058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5" h="1904">
                  <a:moveTo>
                    <a:pt x="441" y="0"/>
                  </a:moveTo>
                  <a:lnTo>
                    <a:pt x="0" y="742"/>
                  </a:lnTo>
                  <a:lnTo>
                    <a:pt x="7930" y="1457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681413" y="9885515"/>
              <a:ext cx="80645" cy="4445"/>
            </a:xfrm>
            <a:custGeom>
              <a:avLst/>
              <a:gdLst/>
              <a:ahLst/>
              <a:cxnLst/>
              <a:rect l="l" t="t" r="r" b="b"/>
              <a:pathLst>
                <a:path w="80644" h="4445">
                  <a:moveTo>
                    <a:pt x="0" y="0"/>
                  </a:moveTo>
                  <a:lnTo>
                    <a:pt x="28318" y="1518"/>
                  </a:lnTo>
                  <a:lnTo>
                    <a:pt x="46148" y="2423"/>
                  </a:lnTo>
                  <a:lnTo>
                    <a:pt x="61043" y="3072"/>
                  </a:lnTo>
                  <a:lnTo>
                    <a:pt x="80553" y="3826"/>
                  </a:lnTo>
                </a:path>
              </a:pathLst>
            </a:custGeom>
            <a:ln w="33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761966" y="9889342"/>
              <a:ext cx="76835" cy="2540"/>
            </a:xfrm>
            <a:custGeom>
              <a:avLst/>
              <a:gdLst/>
              <a:ahLst/>
              <a:cxnLst/>
              <a:rect l="l" t="t" r="r" b="b"/>
              <a:pathLst>
                <a:path w="76835" h="2540">
                  <a:moveTo>
                    <a:pt x="0" y="0"/>
                  </a:moveTo>
                  <a:lnTo>
                    <a:pt x="19444" y="729"/>
                  </a:lnTo>
                  <a:lnTo>
                    <a:pt x="33877" y="1207"/>
                  </a:lnTo>
                  <a:lnTo>
                    <a:pt x="50457" y="1644"/>
                  </a:lnTo>
                  <a:lnTo>
                    <a:pt x="76339" y="2253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838306" y="9891596"/>
              <a:ext cx="210185" cy="5080"/>
            </a:xfrm>
            <a:custGeom>
              <a:avLst/>
              <a:gdLst/>
              <a:ahLst/>
              <a:cxnLst/>
              <a:rect l="l" t="t" r="r" b="b"/>
              <a:pathLst>
                <a:path w="210185" h="5079">
                  <a:moveTo>
                    <a:pt x="0" y="0"/>
                  </a:moveTo>
                  <a:lnTo>
                    <a:pt x="87920" y="1824"/>
                  </a:lnTo>
                  <a:lnTo>
                    <a:pt x="139110" y="2906"/>
                  </a:lnTo>
                  <a:lnTo>
                    <a:pt x="173262" y="3672"/>
                  </a:lnTo>
                  <a:lnTo>
                    <a:pt x="210070" y="4548"/>
                  </a:lnTo>
                </a:path>
              </a:pathLst>
            </a:custGeom>
            <a:ln w="29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2048377" y="9896144"/>
              <a:ext cx="121920" cy="4445"/>
            </a:xfrm>
            <a:custGeom>
              <a:avLst/>
              <a:gdLst/>
              <a:ahLst/>
              <a:cxnLst/>
              <a:rect l="l" t="t" r="r" b="b"/>
              <a:pathLst>
                <a:path w="121919" h="4445">
                  <a:moveTo>
                    <a:pt x="0" y="0"/>
                  </a:moveTo>
                  <a:lnTo>
                    <a:pt x="35430" y="868"/>
                  </a:lnTo>
                  <a:lnTo>
                    <a:pt x="59938" y="1576"/>
                  </a:lnTo>
                  <a:lnTo>
                    <a:pt x="84950" y="2499"/>
                  </a:lnTo>
                  <a:lnTo>
                    <a:pt x="121894" y="4013"/>
                  </a:lnTo>
                </a:path>
              </a:pathLst>
            </a:custGeom>
            <a:ln w="285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2170271" y="9900158"/>
              <a:ext cx="252095" cy="10795"/>
            </a:xfrm>
            <a:custGeom>
              <a:avLst/>
              <a:gdLst/>
              <a:ahLst/>
              <a:cxnLst/>
              <a:rect l="l" t="t" r="r" b="b"/>
              <a:pathLst>
                <a:path w="252094" h="10795">
                  <a:moveTo>
                    <a:pt x="0" y="0"/>
                  </a:moveTo>
                  <a:lnTo>
                    <a:pt x="109554" y="4863"/>
                  </a:lnTo>
                  <a:lnTo>
                    <a:pt x="172286" y="7604"/>
                  </a:lnTo>
                  <a:lnTo>
                    <a:pt x="211789" y="9229"/>
                  </a:lnTo>
                  <a:lnTo>
                    <a:pt x="251655" y="10746"/>
                  </a:lnTo>
                </a:path>
              </a:pathLst>
            </a:custGeom>
            <a:ln w="274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2421926" y="9910905"/>
              <a:ext cx="132080" cy="3175"/>
            </a:xfrm>
            <a:custGeom>
              <a:avLst/>
              <a:gdLst/>
              <a:ahLst/>
              <a:cxnLst/>
              <a:rect l="l" t="t" r="r" b="b"/>
              <a:pathLst>
                <a:path w="132080" h="3175">
                  <a:moveTo>
                    <a:pt x="0" y="0"/>
                  </a:moveTo>
                  <a:lnTo>
                    <a:pt x="37993" y="1397"/>
                  </a:lnTo>
                  <a:lnTo>
                    <a:pt x="64387" y="2187"/>
                  </a:lnTo>
                  <a:lnTo>
                    <a:pt x="91539" y="2660"/>
                  </a:lnTo>
                  <a:lnTo>
                    <a:pt x="131806" y="3108"/>
                  </a:lnTo>
                </a:path>
              </a:pathLst>
            </a:custGeom>
            <a:ln w="27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2553733" y="9913943"/>
              <a:ext cx="145415" cy="635"/>
            </a:xfrm>
            <a:custGeom>
              <a:avLst/>
              <a:gdLst/>
              <a:ahLst/>
              <a:cxnLst/>
              <a:rect l="l" t="t" r="r" b="b"/>
              <a:pathLst>
                <a:path w="145414" h="634">
                  <a:moveTo>
                    <a:pt x="-13626" y="296"/>
                  </a:moveTo>
                  <a:lnTo>
                    <a:pt x="158807" y="296"/>
                  </a:lnTo>
                </a:path>
              </a:pathLst>
            </a:custGeom>
            <a:ln w="27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2698914" y="9911345"/>
              <a:ext cx="168910" cy="3175"/>
            </a:xfrm>
            <a:custGeom>
              <a:avLst/>
              <a:gdLst/>
              <a:ahLst/>
              <a:cxnLst/>
              <a:rect l="l" t="t" r="r" b="b"/>
              <a:pathLst>
                <a:path w="168910" h="3175">
                  <a:moveTo>
                    <a:pt x="0" y="2598"/>
                  </a:moveTo>
                  <a:lnTo>
                    <a:pt x="46087" y="2119"/>
                  </a:lnTo>
                  <a:lnTo>
                    <a:pt x="78988" y="1689"/>
                  </a:lnTo>
                  <a:lnTo>
                    <a:pt x="114489" y="1063"/>
                  </a:lnTo>
                  <a:lnTo>
                    <a:pt x="168374" y="0"/>
                  </a:lnTo>
                </a:path>
              </a:pathLst>
            </a:custGeom>
            <a:ln w="26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2867288" y="9903371"/>
              <a:ext cx="410845" cy="8255"/>
            </a:xfrm>
            <a:custGeom>
              <a:avLst/>
              <a:gdLst/>
              <a:ahLst/>
              <a:cxnLst/>
              <a:rect l="l" t="t" r="r" b="b"/>
              <a:pathLst>
                <a:path w="410845" h="8254">
                  <a:moveTo>
                    <a:pt x="0" y="7973"/>
                  </a:moveTo>
                  <a:lnTo>
                    <a:pt x="174070" y="4504"/>
                  </a:lnTo>
                  <a:lnTo>
                    <a:pt x="274880" y="2516"/>
                  </a:lnTo>
                  <a:lnTo>
                    <a:pt x="340936" y="1264"/>
                  </a:lnTo>
                  <a:lnTo>
                    <a:pt x="410747" y="0"/>
                  </a:lnTo>
                </a:path>
              </a:pathLst>
            </a:custGeom>
            <a:ln w="239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278035" y="9899842"/>
              <a:ext cx="231775" cy="3810"/>
            </a:xfrm>
            <a:custGeom>
              <a:avLst/>
              <a:gdLst/>
              <a:ahLst/>
              <a:cxnLst/>
              <a:rect l="l" t="t" r="r" b="b"/>
              <a:pathLst>
                <a:path w="231775" h="3809">
                  <a:moveTo>
                    <a:pt x="0" y="3529"/>
                  </a:moveTo>
                  <a:lnTo>
                    <a:pt x="67010" y="2333"/>
                  </a:lnTo>
                  <a:lnTo>
                    <a:pt x="113471" y="1567"/>
                  </a:lnTo>
                  <a:lnTo>
                    <a:pt x="161091" y="900"/>
                  </a:lnTo>
                  <a:lnTo>
                    <a:pt x="231583" y="0"/>
                  </a:lnTo>
                </a:path>
              </a:pathLst>
            </a:custGeom>
            <a:ln w="22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509619" y="9897816"/>
              <a:ext cx="241935" cy="2540"/>
            </a:xfrm>
            <a:custGeom>
              <a:avLst/>
              <a:gdLst/>
              <a:ahLst/>
              <a:cxnLst/>
              <a:rect l="l" t="t" r="r" b="b"/>
              <a:pathLst>
                <a:path w="241935" h="2540">
                  <a:moveTo>
                    <a:pt x="-10699" y="1013"/>
                  </a:moveTo>
                  <a:lnTo>
                    <a:pt x="252012" y="1013"/>
                  </a:lnTo>
                </a:path>
              </a:pathLst>
            </a:custGeom>
            <a:ln w="234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750932" y="9897536"/>
              <a:ext cx="246379" cy="1905"/>
            </a:xfrm>
            <a:custGeom>
              <a:avLst/>
              <a:gdLst/>
              <a:ahLst/>
              <a:cxnLst/>
              <a:rect l="l" t="t" r="r" b="b"/>
              <a:pathLst>
                <a:path w="246379" h="1904">
                  <a:moveTo>
                    <a:pt x="-10328" y="651"/>
                  </a:moveTo>
                  <a:lnTo>
                    <a:pt x="256644" y="651"/>
                  </a:lnTo>
                </a:path>
              </a:pathLst>
            </a:custGeom>
            <a:ln w="21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997248" y="9898839"/>
              <a:ext cx="247015" cy="5715"/>
            </a:xfrm>
            <a:custGeom>
              <a:avLst/>
              <a:gdLst/>
              <a:ahLst/>
              <a:cxnLst/>
              <a:rect l="l" t="t" r="r" b="b"/>
              <a:pathLst>
                <a:path w="247014" h="5715">
                  <a:moveTo>
                    <a:pt x="0" y="0"/>
                  </a:moveTo>
                  <a:lnTo>
                    <a:pt x="73542" y="958"/>
                  </a:lnTo>
                  <a:lnTo>
                    <a:pt x="123757" y="1861"/>
                  </a:lnTo>
                  <a:lnTo>
                    <a:pt x="173776" y="3233"/>
                  </a:lnTo>
                  <a:lnTo>
                    <a:pt x="246730" y="5599"/>
                  </a:lnTo>
                </a:path>
              </a:pathLst>
            </a:custGeom>
            <a:ln w="202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243978" y="9904438"/>
              <a:ext cx="242570" cy="10160"/>
            </a:xfrm>
            <a:custGeom>
              <a:avLst/>
              <a:gdLst/>
              <a:ahLst/>
              <a:cxnLst/>
              <a:rect l="l" t="t" r="r" b="b"/>
              <a:pathLst>
                <a:path w="242570" h="10159">
                  <a:moveTo>
                    <a:pt x="0" y="0"/>
                  </a:moveTo>
                  <a:lnTo>
                    <a:pt x="72881" y="2436"/>
                  </a:lnTo>
                  <a:lnTo>
                    <a:pt x="122392" y="4297"/>
                  </a:lnTo>
                  <a:lnTo>
                    <a:pt x="171229" y="6529"/>
                  </a:lnTo>
                  <a:lnTo>
                    <a:pt x="242087" y="10075"/>
                  </a:lnTo>
                </a:path>
              </a:pathLst>
            </a:custGeom>
            <a:ln w="200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486066" y="9914514"/>
              <a:ext cx="455930" cy="25400"/>
            </a:xfrm>
            <a:custGeom>
              <a:avLst/>
              <a:gdLst/>
              <a:ahLst/>
              <a:cxnLst/>
              <a:rect l="l" t="t" r="r" b="b"/>
              <a:pathLst>
                <a:path w="455929" h="25400">
                  <a:moveTo>
                    <a:pt x="0" y="0"/>
                  </a:moveTo>
                  <a:lnTo>
                    <a:pt x="202927" y="11122"/>
                  </a:lnTo>
                  <a:lnTo>
                    <a:pt x="318033" y="17414"/>
                  </a:lnTo>
                  <a:lnTo>
                    <a:pt x="388034" y="21202"/>
                  </a:lnTo>
                  <a:lnTo>
                    <a:pt x="455648" y="24813"/>
                  </a:lnTo>
                </a:path>
              </a:pathLst>
            </a:custGeom>
            <a:ln w="205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941715" y="9939328"/>
              <a:ext cx="205740" cy="10160"/>
            </a:xfrm>
            <a:custGeom>
              <a:avLst/>
              <a:gdLst/>
              <a:ahLst/>
              <a:cxnLst/>
              <a:rect l="l" t="t" r="r" b="b"/>
              <a:pathLst>
                <a:path w="205739" h="10159">
                  <a:moveTo>
                    <a:pt x="0" y="0"/>
                  </a:moveTo>
                  <a:lnTo>
                    <a:pt x="63706" y="3378"/>
                  </a:lnTo>
                  <a:lnTo>
                    <a:pt x="106361" y="5542"/>
                  </a:lnTo>
                  <a:lnTo>
                    <a:pt x="147239" y="7423"/>
                  </a:lnTo>
                  <a:lnTo>
                    <a:pt x="205618" y="9957"/>
                  </a:lnTo>
                </a:path>
              </a:pathLst>
            </a:custGeom>
            <a:ln w="211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5147333" y="9949285"/>
              <a:ext cx="184150" cy="7620"/>
            </a:xfrm>
            <a:custGeom>
              <a:avLst/>
              <a:gdLst/>
              <a:ahLst/>
              <a:cxnLst/>
              <a:rect l="l" t="t" r="r" b="b"/>
              <a:pathLst>
                <a:path w="184150" h="7620">
                  <a:moveTo>
                    <a:pt x="0" y="0"/>
                  </a:moveTo>
                  <a:lnTo>
                    <a:pt x="58034" y="2487"/>
                  </a:lnTo>
                  <a:lnTo>
                    <a:pt x="96500" y="4048"/>
                  </a:lnTo>
                  <a:lnTo>
                    <a:pt x="132605" y="5341"/>
                  </a:lnTo>
                  <a:lnTo>
                    <a:pt x="183560" y="7025"/>
                  </a:lnTo>
                </a:path>
              </a:pathLst>
            </a:custGeom>
            <a:ln w="220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5330893" y="9956310"/>
              <a:ext cx="344170" cy="9525"/>
            </a:xfrm>
            <a:custGeom>
              <a:avLst/>
              <a:gdLst/>
              <a:ahLst/>
              <a:cxnLst/>
              <a:rect l="l" t="t" r="r" b="b"/>
              <a:pathLst>
                <a:path w="344170" h="9525">
                  <a:moveTo>
                    <a:pt x="0" y="0"/>
                  </a:moveTo>
                  <a:lnTo>
                    <a:pt x="185247" y="4832"/>
                  </a:lnTo>
                  <a:lnTo>
                    <a:pt x="282784" y="7370"/>
                  </a:lnTo>
                  <a:lnTo>
                    <a:pt x="324817" y="8447"/>
                  </a:lnTo>
                  <a:lnTo>
                    <a:pt x="343556" y="8897"/>
                  </a:lnTo>
                </a:path>
              </a:pathLst>
            </a:custGeom>
            <a:ln w="266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8" name="object 558"/>
          <p:cNvGrpSpPr/>
          <p:nvPr/>
        </p:nvGrpSpPr>
        <p:grpSpPr>
          <a:xfrm>
            <a:off x="1772672" y="10190824"/>
            <a:ext cx="273685" cy="473075"/>
            <a:chOff x="1772672" y="10190824"/>
            <a:chExt cx="273685" cy="473075"/>
          </a:xfrm>
        </p:grpSpPr>
        <p:sp>
          <p:nvSpPr>
            <p:cNvPr id="559" name="object 559"/>
            <p:cNvSpPr/>
            <p:nvPr/>
          </p:nvSpPr>
          <p:spPr>
            <a:xfrm>
              <a:off x="1801378" y="10328131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09">
                  <a:moveTo>
                    <a:pt x="7412" y="0"/>
                  </a:moveTo>
                  <a:lnTo>
                    <a:pt x="6323" y="344"/>
                  </a:lnTo>
                  <a:lnTo>
                    <a:pt x="5233" y="687"/>
                  </a:lnTo>
                </a:path>
                <a:path w="7619" h="3809">
                  <a:moveTo>
                    <a:pt x="5233" y="687"/>
                  </a:moveTo>
                  <a:lnTo>
                    <a:pt x="3055" y="1375"/>
                  </a:lnTo>
                  <a:lnTo>
                    <a:pt x="0" y="337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795719" y="10331509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90">
                  <a:moveTo>
                    <a:pt x="5658" y="0"/>
                  </a:moveTo>
                  <a:lnTo>
                    <a:pt x="2603" y="2002"/>
                  </a:lnTo>
                  <a:lnTo>
                    <a:pt x="0" y="8474"/>
                  </a:lnTo>
                </a:path>
              </a:pathLst>
            </a:custGeom>
            <a:ln w="34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791555" y="1033998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4163" y="0"/>
                  </a:moveTo>
                  <a:lnTo>
                    <a:pt x="1559" y="6471"/>
                  </a:lnTo>
                  <a:lnTo>
                    <a:pt x="0" y="19959"/>
                  </a:lnTo>
                </a:path>
              </a:pathLst>
            </a:custGeom>
            <a:ln w="34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789715" y="10359943"/>
              <a:ext cx="1905" cy="33655"/>
            </a:xfrm>
            <a:custGeom>
              <a:avLst/>
              <a:gdLst/>
              <a:ahLst/>
              <a:cxnLst/>
              <a:rect l="l" t="t" r="r" b="b"/>
              <a:pathLst>
                <a:path w="1905" h="33654">
                  <a:moveTo>
                    <a:pt x="1839" y="0"/>
                  </a:moveTo>
                  <a:lnTo>
                    <a:pt x="933" y="8110"/>
                  </a:lnTo>
                  <a:lnTo>
                    <a:pt x="439" y="14301"/>
                  </a:lnTo>
                  <a:lnTo>
                    <a:pt x="186" y="21711"/>
                  </a:lnTo>
                  <a:lnTo>
                    <a:pt x="0" y="33479"/>
                  </a:lnTo>
                </a:path>
              </a:pathLst>
            </a:custGeom>
            <a:ln w="34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789535" y="10393422"/>
              <a:ext cx="635" cy="43180"/>
            </a:xfrm>
            <a:custGeom>
              <a:avLst/>
              <a:gdLst/>
              <a:ahLst/>
              <a:cxnLst/>
              <a:rect l="l" t="t" r="r" b="b"/>
              <a:pathLst>
                <a:path w="635" h="43179">
                  <a:moveTo>
                    <a:pt x="205" y="-16647"/>
                  </a:moveTo>
                  <a:lnTo>
                    <a:pt x="205" y="59258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789946" y="10436032"/>
              <a:ext cx="1905" cy="40640"/>
            </a:xfrm>
            <a:custGeom>
              <a:avLst/>
              <a:gdLst/>
              <a:ahLst/>
              <a:cxnLst/>
              <a:rect l="l" t="t" r="r" b="b"/>
              <a:pathLst>
                <a:path w="1905" h="40640">
                  <a:moveTo>
                    <a:pt x="0" y="0"/>
                  </a:moveTo>
                  <a:lnTo>
                    <a:pt x="310" y="13355"/>
                  </a:lnTo>
                  <a:lnTo>
                    <a:pt x="573" y="22021"/>
                  </a:lnTo>
                  <a:lnTo>
                    <a:pt x="930" y="29792"/>
                  </a:lnTo>
                  <a:lnTo>
                    <a:pt x="1527" y="40461"/>
                  </a:lnTo>
                </a:path>
              </a:pathLst>
            </a:custGeom>
            <a:ln w="32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5" name="object 5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76546" y="10190824"/>
              <a:ext cx="269471" cy="472952"/>
            </a:xfrm>
            <a:prstGeom prst="rect">
              <a:avLst/>
            </a:prstGeom>
          </p:spPr>
        </p:pic>
      </p:grpSp>
      <p:pic>
        <p:nvPicPr>
          <p:cNvPr id="566" name="object 56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208453" y="10217665"/>
            <a:ext cx="142591" cy="457233"/>
          </a:xfrm>
          <a:prstGeom prst="rect">
            <a:avLst/>
          </a:prstGeom>
        </p:spPr>
      </p:pic>
      <p:pic>
        <p:nvPicPr>
          <p:cNvPr id="567" name="object 56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493991" y="10294842"/>
            <a:ext cx="177737" cy="351527"/>
          </a:xfrm>
          <a:prstGeom prst="rect">
            <a:avLst/>
          </a:prstGeom>
        </p:spPr>
      </p:pic>
      <p:pic>
        <p:nvPicPr>
          <p:cNvPr id="568" name="object 56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778379" y="10254767"/>
            <a:ext cx="179499" cy="241904"/>
          </a:xfrm>
          <a:prstGeom prst="rect">
            <a:avLst/>
          </a:prstGeom>
        </p:spPr>
      </p:pic>
      <p:grpSp>
        <p:nvGrpSpPr>
          <p:cNvPr id="569" name="object 569"/>
          <p:cNvGrpSpPr/>
          <p:nvPr/>
        </p:nvGrpSpPr>
        <p:grpSpPr>
          <a:xfrm>
            <a:off x="3085059" y="10192886"/>
            <a:ext cx="462915" cy="497205"/>
            <a:chOff x="3085059" y="10192886"/>
            <a:chExt cx="462915" cy="497205"/>
          </a:xfrm>
        </p:grpSpPr>
        <p:pic>
          <p:nvPicPr>
            <p:cNvPr id="570" name="object 5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85059" y="10300811"/>
              <a:ext cx="271685" cy="389166"/>
            </a:xfrm>
            <a:prstGeom prst="rect">
              <a:avLst/>
            </a:prstGeom>
          </p:spPr>
        </p:pic>
        <p:pic>
          <p:nvPicPr>
            <p:cNvPr id="571" name="object 5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86755" y="10192886"/>
              <a:ext cx="161161" cy="430054"/>
            </a:xfrm>
            <a:prstGeom prst="rect">
              <a:avLst/>
            </a:prstGeom>
          </p:spPr>
        </p:pic>
      </p:grpSp>
      <p:pic>
        <p:nvPicPr>
          <p:cNvPr id="572" name="object 57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763522" y="10254618"/>
            <a:ext cx="194953" cy="268501"/>
          </a:xfrm>
          <a:prstGeom prst="rect">
            <a:avLst/>
          </a:prstGeom>
        </p:spPr>
      </p:pic>
      <p:pic>
        <p:nvPicPr>
          <p:cNvPr id="573" name="object 57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083805" y="10277373"/>
            <a:ext cx="388041" cy="274152"/>
          </a:xfrm>
          <a:prstGeom prst="rect">
            <a:avLst/>
          </a:prstGeom>
        </p:spPr>
      </p:pic>
      <p:grpSp>
        <p:nvGrpSpPr>
          <p:cNvPr id="574" name="object 574"/>
          <p:cNvGrpSpPr/>
          <p:nvPr/>
        </p:nvGrpSpPr>
        <p:grpSpPr>
          <a:xfrm>
            <a:off x="4946539" y="10269253"/>
            <a:ext cx="387985" cy="127000"/>
            <a:chOff x="4946539" y="10269253"/>
            <a:chExt cx="387985" cy="127000"/>
          </a:xfrm>
        </p:grpSpPr>
        <p:sp>
          <p:nvSpPr>
            <p:cNvPr id="575" name="object 575"/>
            <p:cNvSpPr/>
            <p:nvPr/>
          </p:nvSpPr>
          <p:spPr>
            <a:xfrm>
              <a:off x="4975429" y="1029728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30" y="110"/>
                  </a:moveTo>
                  <a:lnTo>
                    <a:pt x="165" y="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967075" y="10293497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09">
                  <a:moveTo>
                    <a:pt x="8353" y="3792"/>
                  </a:moveTo>
                  <a:lnTo>
                    <a:pt x="3237" y="1646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963839" y="1029036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236" y="3136"/>
                  </a:moveTo>
                  <a:lnTo>
                    <a:pt x="0" y="1489"/>
                  </a:lnTo>
                  <a:lnTo>
                    <a:pt x="591" y="0"/>
                  </a:lnTo>
                </a:path>
              </a:pathLst>
            </a:custGeom>
            <a:ln w="34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964430" y="10287923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0" y="2437"/>
                  </a:moveTo>
                  <a:lnTo>
                    <a:pt x="591" y="948"/>
                  </a:lnTo>
                  <a:lnTo>
                    <a:pt x="10705" y="0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975136" y="10286616"/>
              <a:ext cx="33655" cy="1905"/>
            </a:xfrm>
            <a:custGeom>
              <a:avLst/>
              <a:gdLst/>
              <a:ahLst/>
              <a:cxnLst/>
              <a:rect l="l" t="t" r="r" b="b"/>
              <a:pathLst>
                <a:path w="33654" h="1904">
                  <a:moveTo>
                    <a:pt x="0" y="1307"/>
                  </a:moveTo>
                  <a:lnTo>
                    <a:pt x="6212" y="754"/>
                  </a:lnTo>
                  <a:lnTo>
                    <a:pt x="11772" y="433"/>
                  </a:lnTo>
                  <a:lnTo>
                    <a:pt x="19819" y="223"/>
                  </a:lnTo>
                  <a:lnTo>
                    <a:pt x="33495" y="0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008632" y="10286252"/>
              <a:ext cx="131445" cy="635"/>
            </a:xfrm>
            <a:custGeom>
              <a:avLst/>
              <a:gdLst/>
              <a:ahLst/>
              <a:cxnLst/>
              <a:rect l="l" t="t" r="r" b="b"/>
              <a:pathLst>
                <a:path w="131445" h="634">
                  <a:moveTo>
                    <a:pt x="-16001" y="181"/>
                  </a:moveTo>
                  <a:lnTo>
                    <a:pt x="147302" y="181"/>
                  </a:lnTo>
                </a:path>
              </a:pathLst>
            </a:custGeom>
            <a:ln w="32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5139933" y="10286333"/>
              <a:ext cx="68580" cy="1270"/>
            </a:xfrm>
            <a:custGeom>
              <a:avLst/>
              <a:gdLst/>
              <a:ahLst/>
              <a:cxnLst/>
              <a:rect l="l" t="t" r="r" b="b"/>
              <a:pathLst>
                <a:path w="68579" h="1270">
                  <a:moveTo>
                    <a:pt x="-15276" y="400"/>
                  </a:moveTo>
                  <a:lnTo>
                    <a:pt x="83293" y="400"/>
                  </a:lnTo>
                </a:path>
              </a:pathLst>
            </a:custGeom>
            <a:ln w="313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5207949" y="10287134"/>
              <a:ext cx="46355" cy="2540"/>
            </a:xfrm>
            <a:custGeom>
              <a:avLst/>
              <a:gdLst/>
              <a:ahLst/>
              <a:cxnLst/>
              <a:rect l="l" t="t" r="r" b="b"/>
              <a:pathLst>
                <a:path w="46354" h="2540">
                  <a:moveTo>
                    <a:pt x="0" y="0"/>
                  </a:moveTo>
                  <a:lnTo>
                    <a:pt x="17638" y="397"/>
                  </a:lnTo>
                  <a:lnTo>
                    <a:pt x="28339" y="741"/>
                  </a:lnTo>
                  <a:lnTo>
                    <a:pt x="36444" y="1224"/>
                  </a:lnTo>
                  <a:lnTo>
                    <a:pt x="46292" y="2035"/>
                  </a:lnTo>
                </a:path>
              </a:pathLst>
            </a:custGeom>
            <a:ln w="30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254242" y="10289170"/>
              <a:ext cx="17145" cy="4445"/>
            </a:xfrm>
            <a:custGeom>
              <a:avLst/>
              <a:gdLst/>
              <a:ahLst/>
              <a:cxnLst/>
              <a:rect l="l" t="t" r="r" b="b"/>
              <a:pathLst>
                <a:path w="17145" h="4445">
                  <a:moveTo>
                    <a:pt x="0" y="0"/>
                  </a:moveTo>
                  <a:lnTo>
                    <a:pt x="16221" y="1385"/>
                  </a:lnTo>
                  <a:lnTo>
                    <a:pt x="16785" y="3854"/>
                  </a:lnTo>
                </a:path>
              </a:pathLst>
            </a:custGeom>
            <a:ln w="31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5259409" y="10293025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1619" y="0"/>
                  </a:moveTo>
                  <a:lnTo>
                    <a:pt x="12183" y="2468"/>
                  </a:lnTo>
                  <a:lnTo>
                    <a:pt x="0" y="5879"/>
                  </a:lnTo>
                </a:path>
              </a:pathLst>
            </a:custGeom>
            <a:ln w="32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5229991" y="10298904"/>
              <a:ext cx="29845" cy="6985"/>
            </a:xfrm>
            <a:custGeom>
              <a:avLst/>
              <a:gdLst/>
              <a:ahLst/>
              <a:cxnLst/>
              <a:rect l="l" t="t" r="r" b="b"/>
              <a:pathLst>
                <a:path w="29845" h="6984">
                  <a:moveTo>
                    <a:pt x="29417" y="0"/>
                  </a:moveTo>
                  <a:lnTo>
                    <a:pt x="22104" y="2020"/>
                  </a:lnTo>
                  <a:lnTo>
                    <a:pt x="16602" y="3372"/>
                  </a:lnTo>
                  <a:lnTo>
                    <a:pt x="10153" y="4668"/>
                  </a:lnTo>
                  <a:lnTo>
                    <a:pt x="0" y="6517"/>
                  </a:lnTo>
                </a:path>
              </a:pathLst>
            </a:custGeom>
            <a:ln w="346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5048953" y="1037091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761" y="0"/>
                  </a:moveTo>
                  <a:lnTo>
                    <a:pt x="88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031812" y="10370916"/>
              <a:ext cx="17145" cy="635"/>
            </a:xfrm>
            <a:custGeom>
              <a:avLst/>
              <a:gdLst/>
              <a:ahLst/>
              <a:cxnLst/>
              <a:rect l="l" t="t" r="r" b="b"/>
              <a:pathLst>
                <a:path w="17145" h="634">
                  <a:moveTo>
                    <a:pt x="-17352" y="220"/>
                  </a:moveTo>
                  <a:lnTo>
                    <a:pt x="34492" y="220"/>
                  </a:lnTo>
                </a:path>
              </a:pathLst>
            </a:custGeom>
            <a:ln w="35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5023310" y="10371356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70">
                  <a:moveTo>
                    <a:pt x="8502" y="0"/>
                  </a:moveTo>
                  <a:lnTo>
                    <a:pt x="2793" y="440"/>
                  </a:lnTo>
                  <a:lnTo>
                    <a:pt x="0" y="1208"/>
                  </a:lnTo>
                </a:path>
              </a:pathLst>
            </a:custGeom>
            <a:ln w="34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5020517" y="10372565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2793" y="0"/>
                  </a:moveTo>
                  <a:lnTo>
                    <a:pt x="0" y="768"/>
                  </a:lnTo>
                  <a:lnTo>
                    <a:pt x="6050" y="1922"/>
                  </a:lnTo>
                </a:path>
              </a:pathLst>
            </a:custGeom>
            <a:ln w="34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5026567" y="10374487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40">
                  <a:moveTo>
                    <a:pt x="0" y="0"/>
                  </a:moveTo>
                  <a:lnTo>
                    <a:pt x="6050" y="1154"/>
                  </a:lnTo>
                  <a:lnTo>
                    <a:pt x="24805" y="2389"/>
                  </a:lnTo>
                </a:path>
              </a:pathLst>
            </a:custGeom>
            <a:ln w="345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051372" y="10376876"/>
              <a:ext cx="50165" cy="2540"/>
            </a:xfrm>
            <a:custGeom>
              <a:avLst/>
              <a:gdLst/>
              <a:ahLst/>
              <a:cxnLst/>
              <a:rect l="l" t="t" r="r" b="b"/>
              <a:pathLst>
                <a:path w="50164" h="2540">
                  <a:moveTo>
                    <a:pt x="0" y="0"/>
                  </a:moveTo>
                  <a:lnTo>
                    <a:pt x="11329" y="727"/>
                  </a:lnTo>
                  <a:lnTo>
                    <a:pt x="20302" y="1192"/>
                  </a:lnTo>
                  <a:lnTo>
                    <a:pt x="31596" y="1594"/>
                  </a:lnTo>
                  <a:lnTo>
                    <a:pt x="49888" y="2134"/>
                  </a:lnTo>
                </a:path>
              </a:pathLst>
            </a:custGeom>
            <a:ln w="34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101261" y="10379011"/>
              <a:ext cx="67945" cy="1270"/>
            </a:xfrm>
            <a:custGeom>
              <a:avLst/>
              <a:gdLst/>
              <a:ahLst/>
              <a:cxnLst/>
              <a:rect l="l" t="t" r="r" b="b"/>
              <a:pathLst>
                <a:path w="67945" h="1270">
                  <a:moveTo>
                    <a:pt x="-16288" y="420"/>
                  </a:moveTo>
                  <a:lnTo>
                    <a:pt x="83777" y="420"/>
                  </a:lnTo>
                </a:path>
              </a:pathLst>
            </a:custGeom>
            <a:ln w="33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5168751" y="10378515"/>
              <a:ext cx="68580" cy="1905"/>
            </a:xfrm>
            <a:custGeom>
              <a:avLst/>
              <a:gdLst/>
              <a:ahLst/>
              <a:cxnLst/>
              <a:rect l="l" t="t" r="r" b="b"/>
              <a:pathLst>
                <a:path w="68579" h="1904">
                  <a:moveTo>
                    <a:pt x="0" y="1288"/>
                  </a:moveTo>
                  <a:lnTo>
                    <a:pt x="21514" y="1207"/>
                  </a:lnTo>
                  <a:lnTo>
                    <a:pt x="35781" y="1045"/>
                  </a:lnTo>
                  <a:lnTo>
                    <a:pt x="49184" y="683"/>
                  </a:lnTo>
                  <a:lnTo>
                    <a:pt x="68110" y="0"/>
                  </a:lnTo>
                </a:path>
              </a:pathLst>
            </a:custGeom>
            <a:ln w="310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236861" y="10375704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5" h="3175">
                  <a:moveTo>
                    <a:pt x="0" y="2810"/>
                  </a:moveTo>
                  <a:lnTo>
                    <a:pt x="18662" y="2102"/>
                  </a:lnTo>
                  <a:lnTo>
                    <a:pt x="30224" y="1573"/>
                  </a:lnTo>
                  <a:lnTo>
                    <a:pt x="39492" y="960"/>
                  </a:lnTo>
                  <a:lnTo>
                    <a:pt x="51273" y="0"/>
                  </a:lnTo>
                </a:path>
              </a:pathLst>
            </a:custGeom>
            <a:ln w="30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288135" y="10372474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0" y="3230"/>
                  </a:moveTo>
                  <a:lnTo>
                    <a:pt x="19519" y="1599"/>
                  </a:lnTo>
                  <a:lnTo>
                    <a:pt x="24804" y="0"/>
                  </a:lnTo>
                </a:path>
              </a:pathLst>
            </a:custGeom>
            <a:ln w="30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5310873" y="10370001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40">
                  <a:moveTo>
                    <a:pt x="2066" y="2472"/>
                  </a:moveTo>
                  <a:lnTo>
                    <a:pt x="7351" y="873"/>
                  </a:lnTo>
                  <a:lnTo>
                    <a:pt x="0" y="0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287501" y="10369128"/>
              <a:ext cx="23495" cy="1270"/>
            </a:xfrm>
            <a:custGeom>
              <a:avLst/>
              <a:gdLst/>
              <a:ahLst/>
              <a:cxnLst/>
              <a:rect l="l" t="t" r="r" b="b"/>
              <a:pathLst>
                <a:path w="23495" h="1270">
                  <a:moveTo>
                    <a:pt x="23372" y="873"/>
                  </a:moveTo>
                  <a:lnTo>
                    <a:pt x="16019" y="0"/>
                  </a:lnTo>
                  <a:lnTo>
                    <a:pt x="0" y="894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253716" y="10370022"/>
              <a:ext cx="34290" cy="3810"/>
            </a:xfrm>
            <a:custGeom>
              <a:avLst/>
              <a:gdLst/>
              <a:ahLst/>
              <a:cxnLst/>
              <a:rect l="l" t="t" r="r" b="b"/>
              <a:pathLst>
                <a:path w="34289" h="3809">
                  <a:moveTo>
                    <a:pt x="33784" y="0"/>
                  </a:moveTo>
                  <a:lnTo>
                    <a:pt x="24245" y="553"/>
                  </a:lnTo>
                  <a:lnTo>
                    <a:pt x="17546" y="1077"/>
                  </a:lnTo>
                  <a:lnTo>
                    <a:pt x="10520" y="1876"/>
                  </a:lnTo>
                  <a:lnTo>
                    <a:pt x="0" y="3257"/>
                  </a:lnTo>
                </a:path>
              </a:pathLst>
            </a:custGeom>
            <a:ln w="339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9" name="object 599"/>
          <p:cNvGrpSpPr/>
          <p:nvPr/>
        </p:nvGrpSpPr>
        <p:grpSpPr>
          <a:xfrm>
            <a:off x="5042221" y="10483188"/>
            <a:ext cx="323215" cy="55244"/>
            <a:chOff x="5042221" y="10483188"/>
            <a:chExt cx="323215" cy="55244"/>
          </a:xfrm>
        </p:grpSpPr>
        <p:sp>
          <p:nvSpPr>
            <p:cNvPr id="600" name="object 600"/>
            <p:cNvSpPr/>
            <p:nvPr/>
          </p:nvSpPr>
          <p:spPr>
            <a:xfrm>
              <a:off x="5078232" y="10500650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752" y="0"/>
                  </a:moveTo>
                  <a:lnTo>
                    <a:pt x="1376" y="385"/>
                  </a:lnTo>
                  <a:lnTo>
                    <a:pt x="0" y="77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063131" y="10501421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39" h="6350">
                  <a:moveTo>
                    <a:pt x="15101" y="0"/>
                  </a:moveTo>
                  <a:lnTo>
                    <a:pt x="3735" y="4010"/>
                  </a:lnTo>
                  <a:lnTo>
                    <a:pt x="0" y="5822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059396" y="10507243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735" y="0"/>
                  </a:moveTo>
                  <a:lnTo>
                    <a:pt x="0" y="1812"/>
                  </a:lnTo>
                  <a:lnTo>
                    <a:pt x="1023" y="3176"/>
                  </a:lnTo>
                </a:path>
              </a:pathLst>
            </a:custGeom>
            <a:ln w="34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060419" y="10510420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0" y="0"/>
                  </a:moveTo>
                  <a:lnTo>
                    <a:pt x="1023" y="1364"/>
                  </a:lnTo>
                  <a:lnTo>
                    <a:pt x="10408" y="2285"/>
                  </a:lnTo>
                </a:path>
              </a:pathLst>
            </a:custGeom>
            <a:ln w="34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070828" y="10512705"/>
              <a:ext cx="30480" cy="1270"/>
            </a:xfrm>
            <a:custGeom>
              <a:avLst/>
              <a:gdLst/>
              <a:ahLst/>
              <a:cxnLst/>
              <a:rect l="l" t="t" r="r" b="b"/>
              <a:pathLst>
                <a:path w="30479" h="1270">
                  <a:moveTo>
                    <a:pt x="0" y="0"/>
                  </a:moveTo>
                  <a:lnTo>
                    <a:pt x="5754" y="535"/>
                  </a:lnTo>
                  <a:lnTo>
                    <a:pt x="10839" y="827"/>
                  </a:lnTo>
                  <a:lnTo>
                    <a:pt x="18108" y="980"/>
                  </a:lnTo>
                  <a:lnTo>
                    <a:pt x="30409" y="1096"/>
                  </a:lnTo>
                </a:path>
              </a:pathLst>
            </a:custGeom>
            <a:ln w="347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101238" y="10511536"/>
              <a:ext cx="180340" cy="2540"/>
            </a:xfrm>
            <a:custGeom>
              <a:avLst/>
              <a:gdLst/>
              <a:ahLst/>
              <a:cxnLst/>
              <a:rect l="l" t="t" r="r" b="b"/>
              <a:pathLst>
                <a:path w="180339" h="2540">
                  <a:moveTo>
                    <a:pt x="0" y="2264"/>
                  </a:moveTo>
                  <a:lnTo>
                    <a:pt x="88327" y="936"/>
                  </a:lnTo>
                  <a:lnTo>
                    <a:pt x="136542" y="258"/>
                  </a:lnTo>
                  <a:lnTo>
                    <a:pt x="161540" y="16"/>
                  </a:lnTo>
                  <a:lnTo>
                    <a:pt x="180216" y="0"/>
                  </a:lnTo>
                </a:path>
              </a:pathLst>
            </a:custGeom>
            <a:ln w="310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281455" y="10511536"/>
              <a:ext cx="44450" cy="1270"/>
            </a:xfrm>
            <a:custGeom>
              <a:avLst/>
              <a:gdLst/>
              <a:ahLst/>
              <a:cxnLst/>
              <a:rect l="l" t="t" r="r" b="b"/>
              <a:pathLst>
                <a:path w="44450" h="1270">
                  <a:moveTo>
                    <a:pt x="0" y="0"/>
                  </a:moveTo>
                  <a:lnTo>
                    <a:pt x="16554" y="33"/>
                  </a:lnTo>
                  <a:lnTo>
                    <a:pt x="26702" y="140"/>
                  </a:lnTo>
                  <a:lnTo>
                    <a:pt x="34610" y="405"/>
                  </a:lnTo>
                  <a:lnTo>
                    <a:pt x="44444" y="916"/>
                  </a:lnTo>
                </a:path>
              </a:pathLst>
            </a:custGeom>
            <a:ln w="30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325899" y="10512452"/>
              <a:ext cx="19685" cy="3175"/>
            </a:xfrm>
            <a:custGeom>
              <a:avLst/>
              <a:gdLst/>
              <a:ahLst/>
              <a:cxnLst/>
              <a:rect l="l" t="t" r="r" b="b"/>
              <a:pathLst>
                <a:path w="19685" h="3175">
                  <a:moveTo>
                    <a:pt x="0" y="0"/>
                  </a:moveTo>
                  <a:lnTo>
                    <a:pt x="16248" y="882"/>
                  </a:lnTo>
                  <a:lnTo>
                    <a:pt x="19419" y="2953"/>
                  </a:lnTo>
                </a:path>
              </a:pathLst>
            </a:custGeom>
            <a:ln w="31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340857" y="10515406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4" h="6350">
                  <a:moveTo>
                    <a:pt x="4461" y="0"/>
                  </a:moveTo>
                  <a:lnTo>
                    <a:pt x="7632" y="2071"/>
                  </a:lnTo>
                  <a:lnTo>
                    <a:pt x="0" y="6145"/>
                  </a:lnTo>
                </a:path>
              </a:pathLst>
            </a:custGeom>
            <a:ln w="328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9" name="object 60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66914" y="10242618"/>
            <a:ext cx="217930" cy="434084"/>
          </a:xfrm>
          <a:prstGeom prst="rect">
            <a:avLst/>
          </a:prstGeom>
        </p:spPr>
      </p:pic>
      <p:pic>
        <p:nvPicPr>
          <p:cNvPr id="610" name="object 61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369576" y="10201707"/>
            <a:ext cx="238879" cy="256802"/>
          </a:xfrm>
          <a:prstGeom prst="rect">
            <a:avLst/>
          </a:prstGeom>
        </p:spPr>
      </p:pic>
      <p:pic>
        <p:nvPicPr>
          <p:cNvPr id="611" name="object 61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917871" y="10117652"/>
            <a:ext cx="176983" cy="493203"/>
          </a:xfrm>
          <a:prstGeom prst="rect">
            <a:avLst/>
          </a:prstGeom>
        </p:spPr>
      </p:pic>
      <p:grpSp>
        <p:nvGrpSpPr>
          <p:cNvPr id="612" name="object 612"/>
          <p:cNvGrpSpPr/>
          <p:nvPr/>
        </p:nvGrpSpPr>
        <p:grpSpPr>
          <a:xfrm>
            <a:off x="7217412" y="10165957"/>
            <a:ext cx="581025" cy="485775"/>
            <a:chOff x="7217412" y="10165957"/>
            <a:chExt cx="581025" cy="485775"/>
          </a:xfrm>
        </p:grpSpPr>
        <p:pic>
          <p:nvPicPr>
            <p:cNvPr id="613" name="object 6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17412" y="10203578"/>
              <a:ext cx="318467" cy="447753"/>
            </a:xfrm>
            <a:prstGeom prst="rect">
              <a:avLst/>
            </a:prstGeom>
          </p:spPr>
        </p:pic>
        <p:pic>
          <p:nvPicPr>
            <p:cNvPr id="614" name="object 6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571179" y="10165957"/>
              <a:ext cx="226830" cy="238956"/>
            </a:xfrm>
            <a:prstGeom prst="rect">
              <a:avLst/>
            </a:prstGeom>
          </p:spPr>
        </p:pic>
      </p:grpSp>
      <p:pic>
        <p:nvPicPr>
          <p:cNvPr id="615" name="object 61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7873803" y="10174669"/>
            <a:ext cx="283813" cy="257979"/>
          </a:xfrm>
          <a:prstGeom prst="rect">
            <a:avLst/>
          </a:prstGeom>
        </p:spPr>
      </p:pic>
      <p:grpSp>
        <p:nvGrpSpPr>
          <p:cNvPr id="616" name="object 616"/>
          <p:cNvGrpSpPr/>
          <p:nvPr/>
        </p:nvGrpSpPr>
        <p:grpSpPr>
          <a:xfrm>
            <a:off x="8261885" y="10053035"/>
            <a:ext cx="173990" cy="568960"/>
            <a:chOff x="8261885" y="10053035"/>
            <a:chExt cx="173990" cy="568960"/>
          </a:xfrm>
        </p:grpSpPr>
        <p:sp>
          <p:nvSpPr>
            <p:cNvPr id="617" name="object 617"/>
            <p:cNvSpPr/>
            <p:nvPr/>
          </p:nvSpPr>
          <p:spPr>
            <a:xfrm>
              <a:off x="8279561" y="1007241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1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8279451" y="10071399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508"/>
                  </a:moveTo>
                  <a:lnTo>
                    <a:pt x="17572" y="508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8279341" y="10070491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4">
                  <a:moveTo>
                    <a:pt x="110" y="907"/>
                  </a:moveTo>
                  <a:lnTo>
                    <a:pt x="0" y="0"/>
                  </a:lnTo>
                  <a:lnTo>
                    <a:pt x="4047" y="1353"/>
                  </a:lnTo>
                </a:path>
              </a:pathLst>
            </a:custGeom>
            <a:ln w="349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8283388" y="10071845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40" h="10159">
                  <a:moveTo>
                    <a:pt x="0" y="0"/>
                  </a:moveTo>
                  <a:lnTo>
                    <a:pt x="4047" y="1353"/>
                  </a:lnTo>
                  <a:lnTo>
                    <a:pt x="14979" y="9702"/>
                  </a:lnTo>
                </a:path>
              </a:pathLst>
            </a:custGeom>
            <a:ln w="34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8298367" y="10081547"/>
              <a:ext cx="28575" cy="27305"/>
            </a:xfrm>
            <a:custGeom>
              <a:avLst/>
              <a:gdLst/>
              <a:ahLst/>
              <a:cxnLst/>
              <a:rect l="l" t="t" r="r" b="b"/>
              <a:pathLst>
                <a:path w="28575" h="27304">
                  <a:moveTo>
                    <a:pt x="0" y="0"/>
                  </a:moveTo>
                  <a:lnTo>
                    <a:pt x="6589" y="5115"/>
                  </a:lnTo>
                  <a:lnTo>
                    <a:pt x="11718" y="9613"/>
                  </a:lnTo>
                  <a:lnTo>
                    <a:pt x="18025" y="16005"/>
                  </a:lnTo>
                  <a:lnTo>
                    <a:pt x="28148" y="26805"/>
                  </a:lnTo>
                </a:path>
              </a:pathLst>
            </a:custGeom>
            <a:ln w="34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8326516" y="10108352"/>
              <a:ext cx="37465" cy="48895"/>
            </a:xfrm>
            <a:custGeom>
              <a:avLst/>
              <a:gdLst/>
              <a:ahLst/>
              <a:cxnLst/>
              <a:rect l="l" t="t" r="r" b="b"/>
              <a:pathLst>
                <a:path w="37465" h="48895">
                  <a:moveTo>
                    <a:pt x="0" y="0"/>
                  </a:moveTo>
                  <a:lnTo>
                    <a:pt x="10263" y="11135"/>
                  </a:lnTo>
                  <a:lnTo>
                    <a:pt x="17553" y="19876"/>
                  </a:lnTo>
                  <a:lnTo>
                    <a:pt x="25352" y="30750"/>
                  </a:lnTo>
                  <a:lnTo>
                    <a:pt x="37140" y="48282"/>
                  </a:lnTo>
                </a:path>
              </a:pathLst>
            </a:custGeom>
            <a:ln w="33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8363657" y="10156635"/>
              <a:ext cx="36195" cy="71120"/>
            </a:xfrm>
            <a:custGeom>
              <a:avLst/>
              <a:gdLst/>
              <a:ahLst/>
              <a:cxnLst/>
              <a:rect l="l" t="t" r="r" b="b"/>
              <a:pathLst>
                <a:path w="36195" h="71120">
                  <a:moveTo>
                    <a:pt x="0" y="0"/>
                  </a:moveTo>
                  <a:lnTo>
                    <a:pt x="11765" y="17886"/>
                  </a:lnTo>
                  <a:lnTo>
                    <a:pt x="19404" y="31244"/>
                  </a:lnTo>
                  <a:lnTo>
                    <a:pt x="26265" y="46729"/>
                  </a:lnTo>
                  <a:lnTo>
                    <a:pt x="35692" y="70997"/>
                  </a:lnTo>
                </a:path>
              </a:pathLst>
            </a:custGeom>
            <a:ln w="31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8399349" y="10227633"/>
              <a:ext cx="19685" cy="92075"/>
            </a:xfrm>
            <a:custGeom>
              <a:avLst/>
              <a:gdLst/>
              <a:ahLst/>
              <a:cxnLst/>
              <a:rect l="l" t="t" r="r" b="b"/>
              <a:pathLst>
                <a:path w="19684" h="92075">
                  <a:moveTo>
                    <a:pt x="0" y="0"/>
                  </a:moveTo>
                  <a:lnTo>
                    <a:pt x="9171" y="24588"/>
                  </a:lnTo>
                  <a:lnTo>
                    <a:pt x="14246" y="42319"/>
                  </a:lnTo>
                  <a:lnTo>
                    <a:pt x="17038" y="61772"/>
                  </a:lnTo>
                  <a:lnTo>
                    <a:pt x="19364" y="91528"/>
                  </a:lnTo>
                </a:path>
              </a:pathLst>
            </a:custGeom>
            <a:ln w="30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8408427" y="10319161"/>
              <a:ext cx="12700" cy="104139"/>
            </a:xfrm>
            <a:custGeom>
              <a:avLst/>
              <a:gdLst/>
              <a:ahLst/>
              <a:cxnLst/>
              <a:rect l="l" t="t" r="r" b="b"/>
              <a:pathLst>
                <a:path w="12700" h="104140">
                  <a:moveTo>
                    <a:pt x="10286" y="0"/>
                  </a:moveTo>
                  <a:lnTo>
                    <a:pt x="12149" y="29946"/>
                  </a:lnTo>
                  <a:lnTo>
                    <a:pt x="11699" y="50731"/>
                  </a:lnTo>
                  <a:lnTo>
                    <a:pt x="7970" y="72076"/>
                  </a:lnTo>
                  <a:lnTo>
                    <a:pt x="0" y="103703"/>
                  </a:lnTo>
                </a:path>
              </a:pathLst>
            </a:custGeom>
            <a:ln w="294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8362402" y="10422865"/>
              <a:ext cx="46355" cy="102870"/>
            </a:xfrm>
            <a:custGeom>
              <a:avLst/>
              <a:gdLst/>
              <a:ahLst/>
              <a:cxnLst/>
              <a:rect l="l" t="t" r="r" b="b"/>
              <a:pathLst>
                <a:path w="46354" h="102870">
                  <a:moveTo>
                    <a:pt x="46025" y="0"/>
                  </a:moveTo>
                  <a:lnTo>
                    <a:pt x="37495" y="31607"/>
                  </a:lnTo>
                  <a:lnTo>
                    <a:pt x="29858" y="52808"/>
                  </a:lnTo>
                  <a:lnTo>
                    <a:pt x="18798" y="73201"/>
                  </a:lnTo>
                  <a:lnTo>
                    <a:pt x="0" y="102386"/>
                  </a:lnTo>
                </a:path>
              </a:pathLst>
            </a:custGeom>
            <a:ln w="28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8293938" y="10525252"/>
              <a:ext cx="68580" cy="82550"/>
            </a:xfrm>
            <a:custGeom>
              <a:avLst/>
              <a:gdLst/>
              <a:ahLst/>
              <a:cxnLst/>
              <a:rect l="l" t="t" r="r" b="b"/>
              <a:pathLst>
                <a:path w="68579" h="82550">
                  <a:moveTo>
                    <a:pt x="68464" y="0"/>
                  </a:moveTo>
                  <a:lnTo>
                    <a:pt x="49315" y="28874"/>
                  </a:lnTo>
                  <a:lnTo>
                    <a:pt x="35801" y="47091"/>
                  </a:lnTo>
                  <a:lnTo>
                    <a:pt x="21502" y="62385"/>
                  </a:lnTo>
                  <a:lnTo>
                    <a:pt x="0" y="82490"/>
                  </a:lnTo>
                </a:path>
              </a:pathLst>
            </a:custGeom>
            <a:ln w="28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8" name="object 62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56170" y="11135055"/>
            <a:ext cx="422540" cy="484195"/>
          </a:xfrm>
          <a:prstGeom prst="rect">
            <a:avLst/>
          </a:prstGeom>
        </p:spPr>
      </p:pic>
      <p:pic>
        <p:nvPicPr>
          <p:cNvPr id="629" name="object 62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340405" y="11223627"/>
            <a:ext cx="175752" cy="390744"/>
          </a:xfrm>
          <a:prstGeom prst="rect">
            <a:avLst/>
          </a:prstGeom>
        </p:spPr>
      </p:pic>
      <p:pic>
        <p:nvPicPr>
          <p:cNvPr id="630" name="object 63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64475" y="11333458"/>
            <a:ext cx="169013" cy="324856"/>
          </a:xfrm>
          <a:prstGeom prst="rect">
            <a:avLst/>
          </a:prstGeom>
        </p:spPr>
      </p:pic>
      <p:pic>
        <p:nvPicPr>
          <p:cNvPr id="631" name="object 63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819591" y="11315269"/>
            <a:ext cx="247622" cy="228652"/>
          </a:xfrm>
          <a:prstGeom prst="rect">
            <a:avLst/>
          </a:prstGeom>
        </p:spPr>
      </p:pic>
      <p:grpSp>
        <p:nvGrpSpPr>
          <p:cNvPr id="632" name="object 632"/>
          <p:cNvGrpSpPr/>
          <p:nvPr/>
        </p:nvGrpSpPr>
        <p:grpSpPr>
          <a:xfrm>
            <a:off x="3179704" y="11336569"/>
            <a:ext cx="302895" cy="440690"/>
            <a:chOff x="3179704" y="11336569"/>
            <a:chExt cx="302895" cy="440690"/>
          </a:xfrm>
        </p:grpSpPr>
        <p:sp>
          <p:nvSpPr>
            <p:cNvPr id="633" name="object 633"/>
            <p:cNvSpPr/>
            <p:nvPr/>
          </p:nvSpPr>
          <p:spPr>
            <a:xfrm>
              <a:off x="3326741" y="11409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495"/>
                  </a:moveTo>
                  <a:lnTo>
                    <a:pt x="17462" y="495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325971" y="11403882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770" y="6078"/>
                  </a:moveTo>
                  <a:lnTo>
                    <a:pt x="770" y="5088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321708" y="11390146"/>
              <a:ext cx="4445" cy="13970"/>
            </a:xfrm>
            <a:custGeom>
              <a:avLst/>
              <a:gdLst/>
              <a:ahLst/>
              <a:cxnLst/>
              <a:rect l="l" t="t" r="r" b="b"/>
              <a:pathLst>
                <a:path w="4445" h="13970">
                  <a:moveTo>
                    <a:pt x="4262" y="13735"/>
                  </a:moveTo>
                  <a:lnTo>
                    <a:pt x="3491" y="8648"/>
                  </a:lnTo>
                  <a:lnTo>
                    <a:pt x="0" y="0"/>
                  </a:lnTo>
                </a:path>
              </a:pathLst>
            </a:custGeom>
            <a:ln w="348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310661" y="11372211"/>
              <a:ext cx="11430" cy="18415"/>
            </a:xfrm>
            <a:custGeom>
              <a:avLst/>
              <a:gdLst/>
              <a:ahLst/>
              <a:cxnLst/>
              <a:rect l="l" t="t" r="r" b="b"/>
              <a:pathLst>
                <a:path w="11429" h="18415">
                  <a:moveTo>
                    <a:pt x="11047" y="17934"/>
                  </a:moveTo>
                  <a:lnTo>
                    <a:pt x="7555" y="9285"/>
                  </a:lnTo>
                  <a:lnTo>
                    <a:pt x="0" y="0"/>
                  </a:lnTo>
                </a:path>
              </a:pathLst>
            </a:custGeom>
            <a:ln w="34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291110" y="11357557"/>
              <a:ext cx="19685" cy="15240"/>
            </a:xfrm>
            <a:custGeom>
              <a:avLst/>
              <a:gdLst/>
              <a:ahLst/>
              <a:cxnLst/>
              <a:rect l="l" t="t" r="r" b="b"/>
              <a:pathLst>
                <a:path w="19685" h="15240">
                  <a:moveTo>
                    <a:pt x="19550" y="14654"/>
                  </a:moveTo>
                  <a:lnTo>
                    <a:pt x="11995" y="5368"/>
                  </a:lnTo>
                  <a:lnTo>
                    <a:pt x="0" y="0"/>
                  </a:lnTo>
                </a:path>
              </a:pathLst>
            </a:custGeom>
            <a:ln w="337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263937" y="11353283"/>
              <a:ext cx="27305" cy="4445"/>
            </a:xfrm>
            <a:custGeom>
              <a:avLst/>
              <a:gdLst/>
              <a:ahLst/>
              <a:cxnLst/>
              <a:rect l="l" t="t" r="r" b="b"/>
              <a:pathLst>
                <a:path w="27304" h="4445">
                  <a:moveTo>
                    <a:pt x="27173" y="4274"/>
                  </a:moveTo>
                  <a:lnTo>
                    <a:pt x="20000" y="1223"/>
                  </a:lnTo>
                  <a:lnTo>
                    <a:pt x="14779" y="0"/>
                  </a:lnTo>
                  <a:lnTo>
                    <a:pt x="8961" y="417"/>
                  </a:lnTo>
                  <a:lnTo>
                    <a:pt x="0" y="2288"/>
                  </a:lnTo>
                </a:path>
              </a:pathLst>
            </a:custGeom>
            <a:ln w="33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233827" y="11355572"/>
              <a:ext cx="30480" cy="17780"/>
            </a:xfrm>
            <a:custGeom>
              <a:avLst/>
              <a:gdLst/>
              <a:ahLst/>
              <a:cxnLst/>
              <a:rect l="l" t="t" r="r" b="b"/>
              <a:pathLst>
                <a:path w="30479" h="17779">
                  <a:moveTo>
                    <a:pt x="30109" y="0"/>
                  </a:moveTo>
                  <a:lnTo>
                    <a:pt x="21102" y="2170"/>
                  </a:lnTo>
                  <a:lnTo>
                    <a:pt x="14963" y="4681"/>
                  </a:lnTo>
                  <a:lnTo>
                    <a:pt x="8869" y="9138"/>
                  </a:lnTo>
                  <a:lnTo>
                    <a:pt x="0" y="17151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208330" y="11372724"/>
              <a:ext cx="26034" cy="35560"/>
            </a:xfrm>
            <a:custGeom>
              <a:avLst/>
              <a:gdLst/>
              <a:ahLst/>
              <a:cxnLst/>
              <a:rect l="l" t="t" r="r" b="b"/>
              <a:pathLst>
                <a:path w="26035" h="35559">
                  <a:moveTo>
                    <a:pt x="25497" y="0"/>
                  </a:moveTo>
                  <a:lnTo>
                    <a:pt x="16699" y="8292"/>
                  </a:lnTo>
                  <a:lnTo>
                    <a:pt x="11110" y="14713"/>
                  </a:lnTo>
                  <a:lnTo>
                    <a:pt x="6341" y="22551"/>
                  </a:lnTo>
                  <a:lnTo>
                    <a:pt x="0" y="35097"/>
                  </a:lnTo>
                </a:path>
              </a:pathLst>
            </a:custGeom>
            <a:ln w="329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196353" y="11407822"/>
              <a:ext cx="12065" cy="43180"/>
            </a:xfrm>
            <a:custGeom>
              <a:avLst/>
              <a:gdLst/>
              <a:ahLst/>
              <a:cxnLst/>
              <a:rect l="l" t="t" r="r" b="b"/>
              <a:pathLst>
                <a:path w="12064" h="43179">
                  <a:moveTo>
                    <a:pt x="11976" y="0"/>
                  </a:moveTo>
                  <a:lnTo>
                    <a:pt x="5846" y="12665"/>
                  </a:lnTo>
                  <a:lnTo>
                    <a:pt x="2555" y="21337"/>
                  </a:lnTo>
                  <a:lnTo>
                    <a:pt x="981" y="30022"/>
                  </a:lnTo>
                  <a:lnTo>
                    <a:pt x="0" y="42723"/>
                  </a:lnTo>
                </a:path>
              </a:pathLst>
            </a:custGeom>
            <a:ln w="32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195680" y="11450545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89" h="36195">
                  <a:moveTo>
                    <a:pt x="673" y="0"/>
                  </a:moveTo>
                  <a:lnTo>
                    <a:pt x="0" y="12599"/>
                  </a:lnTo>
                  <a:lnTo>
                    <a:pt x="578" y="20567"/>
                  </a:lnTo>
                  <a:lnTo>
                    <a:pt x="3131" y="27295"/>
                  </a:lnTo>
                  <a:lnTo>
                    <a:pt x="8381" y="36176"/>
                  </a:lnTo>
                </a:path>
              </a:pathLst>
            </a:custGeom>
            <a:ln w="319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204061" y="11486722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69" h="17779">
                  <a:moveTo>
                    <a:pt x="0" y="0"/>
                  </a:moveTo>
                  <a:lnTo>
                    <a:pt x="5540" y="8592"/>
                  </a:lnTo>
                  <a:lnTo>
                    <a:pt x="10128" y="13308"/>
                  </a:lnTo>
                  <a:lnTo>
                    <a:pt x="16228" y="15814"/>
                  </a:lnTo>
                  <a:lnTo>
                    <a:pt x="26309" y="17776"/>
                  </a:lnTo>
                </a:path>
              </a:pathLst>
            </a:custGeom>
            <a:ln w="32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230370" y="1149879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20">
                  <a:moveTo>
                    <a:pt x="0" y="5702"/>
                  </a:moveTo>
                  <a:lnTo>
                    <a:pt x="10238" y="7297"/>
                  </a:lnTo>
                  <a:lnTo>
                    <a:pt x="17446" y="7235"/>
                  </a:lnTo>
                  <a:lnTo>
                    <a:pt x="25037" y="4981"/>
                  </a:lnTo>
                  <a:lnTo>
                    <a:pt x="36428" y="0"/>
                  </a:lnTo>
                </a:path>
              </a:pathLst>
            </a:custGeom>
            <a:ln w="327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266799" y="11474213"/>
              <a:ext cx="35560" cy="24765"/>
            </a:xfrm>
            <a:custGeom>
              <a:avLst/>
              <a:gdLst/>
              <a:ahLst/>
              <a:cxnLst/>
              <a:rect l="l" t="t" r="r" b="b"/>
              <a:pathLst>
                <a:path w="35560" h="24765">
                  <a:moveTo>
                    <a:pt x="0" y="24582"/>
                  </a:moveTo>
                  <a:lnTo>
                    <a:pt x="11376" y="19305"/>
                  </a:lnTo>
                  <a:lnTo>
                    <a:pt x="18865" y="14986"/>
                  </a:lnTo>
                  <a:lnTo>
                    <a:pt x="25794" y="9319"/>
                  </a:lnTo>
                  <a:lnTo>
                    <a:pt x="35488" y="0"/>
                  </a:lnTo>
                </a:path>
              </a:pathLst>
            </a:custGeom>
            <a:ln w="32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302288" y="11442024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4">
                  <a:moveTo>
                    <a:pt x="0" y="32189"/>
                  </a:moveTo>
                  <a:lnTo>
                    <a:pt x="9548" y="22751"/>
                  </a:lnTo>
                  <a:lnTo>
                    <a:pt x="15450" y="16252"/>
                  </a:lnTo>
                  <a:lnTo>
                    <a:pt x="20155" y="9674"/>
                  </a:lnTo>
                  <a:lnTo>
                    <a:pt x="26109" y="0"/>
                  </a:lnTo>
                </a:path>
              </a:pathLst>
            </a:custGeom>
            <a:ln w="32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328398" y="11414605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5" h="27940">
                  <a:moveTo>
                    <a:pt x="0" y="27418"/>
                  </a:moveTo>
                  <a:lnTo>
                    <a:pt x="5750" y="17818"/>
                  </a:lnTo>
                  <a:lnTo>
                    <a:pt x="9030" y="11762"/>
                  </a:lnTo>
                  <a:lnTo>
                    <a:pt x="11065" y="6680"/>
                  </a:lnTo>
                  <a:lnTo>
                    <a:pt x="13082" y="0"/>
                  </a:lnTo>
                </a:path>
              </a:pathLst>
            </a:custGeom>
            <a:ln w="32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341481" y="11403363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0" y="11241"/>
                  </a:moveTo>
                  <a:lnTo>
                    <a:pt x="3223" y="127"/>
                  </a:lnTo>
                  <a:lnTo>
                    <a:pt x="1261" y="0"/>
                  </a:lnTo>
                </a:path>
              </a:pathLst>
            </a:custGeom>
            <a:ln w="325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335243" y="11403235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4">
                  <a:moveTo>
                    <a:pt x="7499" y="127"/>
                  </a:moveTo>
                  <a:lnTo>
                    <a:pt x="5536" y="0"/>
                  </a:lnTo>
                  <a:lnTo>
                    <a:pt x="0" y="12780"/>
                  </a:lnTo>
                </a:path>
              </a:pathLst>
            </a:custGeom>
            <a:ln w="33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321804" y="11416016"/>
              <a:ext cx="13970" cy="38100"/>
            </a:xfrm>
            <a:custGeom>
              <a:avLst/>
              <a:gdLst/>
              <a:ahLst/>
              <a:cxnLst/>
              <a:rect l="l" t="t" r="r" b="b"/>
              <a:pathLst>
                <a:path w="13970" h="38100">
                  <a:moveTo>
                    <a:pt x="13439" y="0"/>
                  </a:moveTo>
                  <a:lnTo>
                    <a:pt x="10114" y="7782"/>
                  </a:lnTo>
                  <a:lnTo>
                    <a:pt x="7606" y="14336"/>
                  </a:lnTo>
                  <a:lnTo>
                    <a:pt x="4655" y="23222"/>
                  </a:lnTo>
                  <a:lnTo>
                    <a:pt x="0" y="38005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304690" y="11454021"/>
              <a:ext cx="17145" cy="60325"/>
            </a:xfrm>
            <a:custGeom>
              <a:avLst/>
              <a:gdLst/>
              <a:ahLst/>
              <a:cxnLst/>
              <a:rect l="l" t="t" r="r" b="b"/>
              <a:pathLst>
                <a:path w="17145" h="60325">
                  <a:moveTo>
                    <a:pt x="17114" y="0"/>
                  </a:moveTo>
                  <a:lnTo>
                    <a:pt x="12401" y="15125"/>
                  </a:lnTo>
                  <a:lnTo>
                    <a:pt x="9047" y="26410"/>
                  </a:lnTo>
                  <a:lnTo>
                    <a:pt x="5448" y="39475"/>
                  </a:lnTo>
                  <a:lnTo>
                    <a:pt x="0" y="59937"/>
                  </a:lnTo>
                </a:path>
              </a:pathLst>
            </a:custGeom>
            <a:ln w="33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285829" y="11513959"/>
              <a:ext cx="19050" cy="73025"/>
            </a:xfrm>
            <a:custGeom>
              <a:avLst/>
              <a:gdLst/>
              <a:ahLst/>
              <a:cxnLst/>
              <a:rect l="l" t="t" r="r" b="b"/>
              <a:pathLst>
                <a:path w="19050" h="73025">
                  <a:moveTo>
                    <a:pt x="18860" y="0"/>
                  </a:moveTo>
                  <a:lnTo>
                    <a:pt x="13384" y="20665"/>
                  </a:lnTo>
                  <a:lnTo>
                    <a:pt x="9594" y="35153"/>
                  </a:lnTo>
                  <a:lnTo>
                    <a:pt x="5722" y="50303"/>
                  </a:lnTo>
                  <a:lnTo>
                    <a:pt x="0" y="72954"/>
                  </a:lnTo>
                </a:path>
              </a:pathLst>
            </a:custGeom>
            <a:ln w="316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268026" y="11586913"/>
              <a:ext cx="18415" cy="73025"/>
            </a:xfrm>
            <a:custGeom>
              <a:avLst/>
              <a:gdLst/>
              <a:ahLst/>
              <a:cxnLst/>
              <a:rect l="l" t="t" r="r" b="b"/>
              <a:pathLst>
                <a:path w="18414" h="73025">
                  <a:moveTo>
                    <a:pt x="17802" y="0"/>
                  </a:moveTo>
                  <a:lnTo>
                    <a:pt x="12096" y="22645"/>
                  </a:lnTo>
                  <a:lnTo>
                    <a:pt x="8340" y="37754"/>
                  </a:lnTo>
                  <a:lnTo>
                    <a:pt x="4864" y="52130"/>
                  </a:lnTo>
                  <a:lnTo>
                    <a:pt x="0" y="72578"/>
                  </a:lnTo>
                </a:path>
              </a:pathLst>
            </a:custGeom>
            <a:ln w="30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254924" y="11659492"/>
              <a:ext cx="13335" cy="57785"/>
            </a:xfrm>
            <a:custGeom>
              <a:avLst/>
              <a:gdLst/>
              <a:ahLst/>
              <a:cxnLst/>
              <a:rect l="l" t="t" r="r" b="b"/>
              <a:pathLst>
                <a:path w="13335" h="57784">
                  <a:moveTo>
                    <a:pt x="13102" y="0"/>
                  </a:moveTo>
                  <a:lnTo>
                    <a:pt x="8311" y="20213"/>
                  </a:lnTo>
                  <a:lnTo>
                    <a:pt x="5349" y="32948"/>
                  </a:lnTo>
                  <a:lnTo>
                    <a:pt x="2988" y="43602"/>
                  </a:lnTo>
                  <a:lnTo>
                    <a:pt x="0" y="57572"/>
                  </a:lnTo>
                </a:path>
              </a:pathLst>
            </a:custGeom>
            <a:ln w="299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249952" y="11717064"/>
              <a:ext cx="5080" cy="33655"/>
            </a:xfrm>
            <a:custGeom>
              <a:avLst/>
              <a:gdLst/>
              <a:ahLst/>
              <a:cxnLst/>
              <a:rect l="l" t="t" r="r" b="b"/>
              <a:pathLst>
                <a:path w="5079" h="33654">
                  <a:moveTo>
                    <a:pt x="4971" y="0"/>
                  </a:moveTo>
                  <a:lnTo>
                    <a:pt x="2110" y="13593"/>
                  </a:lnTo>
                  <a:lnTo>
                    <a:pt x="638" y="21612"/>
                  </a:lnTo>
                  <a:lnTo>
                    <a:pt x="90" y="27197"/>
                  </a:lnTo>
                  <a:lnTo>
                    <a:pt x="0" y="33487"/>
                  </a:lnTo>
                </a:path>
              </a:pathLst>
            </a:custGeom>
            <a:ln w="30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249929" y="11750552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5">
                  <a:moveTo>
                    <a:pt x="22" y="0"/>
                  </a:moveTo>
                  <a:lnTo>
                    <a:pt x="0" y="10252"/>
                  </a:lnTo>
                  <a:lnTo>
                    <a:pt x="6217" y="8359"/>
                  </a:lnTo>
                </a:path>
              </a:pathLst>
            </a:custGeom>
            <a:ln w="31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256146" y="11746489"/>
              <a:ext cx="18415" cy="12700"/>
            </a:xfrm>
            <a:custGeom>
              <a:avLst/>
              <a:gdLst/>
              <a:ahLst/>
              <a:cxnLst/>
              <a:rect l="l" t="t" r="r" b="b"/>
              <a:pathLst>
                <a:path w="18414" h="12700">
                  <a:moveTo>
                    <a:pt x="0" y="12421"/>
                  </a:moveTo>
                  <a:lnTo>
                    <a:pt x="6217" y="10528"/>
                  </a:lnTo>
                  <a:lnTo>
                    <a:pt x="18150" y="0"/>
                  </a:lnTo>
                </a:path>
              </a:pathLst>
            </a:custGeom>
            <a:ln w="33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274297" y="11689098"/>
              <a:ext cx="64769" cy="57785"/>
            </a:xfrm>
            <a:custGeom>
              <a:avLst/>
              <a:gdLst/>
              <a:ahLst/>
              <a:cxnLst/>
              <a:rect l="l" t="t" r="r" b="b"/>
              <a:pathLst>
                <a:path w="64770" h="57784">
                  <a:moveTo>
                    <a:pt x="0" y="57391"/>
                  </a:moveTo>
                  <a:lnTo>
                    <a:pt x="26154" y="33537"/>
                  </a:lnTo>
                  <a:lnTo>
                    <a:pt x="41589" y="19608"/>
                  </a:lnTo>
                  <a:lnTo>
                    <a:pt x="52349" y="10222"/>
                  </a:lnTo>
                  <a:lnTo>
                    <a:pt x="64479" y="0"/>
                  </a:lnTo>
                </a:path>
              </a:pathLst>
            </a:custGeom>
            <a:ln w="329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338777" y="11657466"/>
              <a:ext cx="41275" cy="31750"/>
            </a:xfrm>
            <a:custGeom>
              <a:avLst/>
              <a:gdLst/>
              <a:ahLst/>
              <a:cxnLst/>
              <a:rect l="l" t="t" r="r" b="b"/>
              <a:pathLst>
                <a:path w="41275" h="31750">
                  <a:moveTo>
                    <a:pt x="0" y="31632"/>
                  </a:moveTo>
                  <a:lnTo>
                    <a:pt x="11758" y="21812"/>
                  </a:lnTo>
                  <a:lnTo>
                    <a:pt x="19912" y="15244"/>
                  </a:lnTo>
                  <a:lnTo>
                    <a:pt x="28274" y="8962"/>
                  </a:lnTo>
                  <a:lnTo>
                    <a:pt x="40654" y="0"/>
                  </a:lnTo>
                </a:path>
              </a:pathLst>
            </a:custGeom>
            <a:ln w="32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379432" y="11608935"/>
              <a:ext cx="69215" cy="48895"/>
            </a:xfrm>
            <a:custGeom>
              <a:avLst/>
              <a:gdLst/>
              <a:ahLst/>
              <a:cxnLst/>
              <a:rect l="l" t="t" r="r" b="b"/>
              <a:pathLst>
                <a:path w="69214" h="48895">
                  <a:moveTo>
                    <a:pt x="0" y="48531"/>
                  </a:moveTo>
                  <a:lnTo>
                    <a:pt x="32790" y="25513"/>
                  </a:lnTo>
                  <a:lnTo>
                    <a:pt x="50882" y="12785"/>
                  </a:lnTo>
                  <a:lnTo>
                    <a:pt x="60721" y="5797"/>
                  </a:lnTo>
                  <a:lnTo>
                    <a:pt x="68753" y="0"/>
                  </a:lnTo>
                </a:path>
              </a:pathLst>
            </a:custGeom>
            <a:ln w="31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448186" y="11594360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575"/>
                  </a:moveTo>
                  <a:lnTo>
                    <a:pt x="12368" y="5616"/>
                  </a:lnTo>
                  <a:lnTo>
                    <a:pt x="18217" y="0"/>
                  </a:lnTo>
                </a:path>
              </a:pathLst>
            </a:custGeom>
            <a:ln w="322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2" name="object 662"/>
          <p:cNvGrpSpPr/>
          <p:nvPr/>
        </p:nvGrpSpPr>
        <p:grpSpPr>
          <a:xfrm>
            <a:off x="3458381" y="11214711"/>
            <a:ext cx="207010" cy="422275"/>
            <a:chOff x="3458381" y="11214711"/>
            <a:chExt cx="207010" cy="422275"/>
          </a:xfrm>
        </p:grpSpPr>
        <p:sp>
          <p:nvSpPr>
            <p:cNvPr id="663" name="object 663"/>
            <p:cNvSpPr/>
            <p:nvPr/>
          </p:nvSpPr>
          <p:spPr>
            <a:xfrm>
              <a:off x="3479348" y="11237883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394" y="5857"/>
                  </a:moveTo>
                  <a:lnTo>
                    <a:pt x="6458" y="5140"/>
                  </a:lnTo>
                  <a:lnTo>
                    <a:pt x="5522" y="4424"/>
                  </a:lnTo>
                </a:path>
                <a:path w="7620" h="6350">
                  <a:moveTo>
                    <a:pt x="5522" y="4424"/>
                  </a:moveTo>
                  <a:lnTo>
                    <a:pt x="3650" y="2992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475697" y="11233385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650" y="4498"/>
                  </a:moveTo>
                  <a:lnTo>
                    <a:pt x="0" y="1506"/>
                  </a:lnTo>
                  <a:lnTo>
                    <a:pt x="120" y="0"/>
                  </a:lnTo>
                </a:path>
              </a:pathLst>
            </a:custGeom>
            <a:ln w="34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475817" y="11231879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5" h="6350">
                  <a:moveTo>
                    <a:pt x="0" y="1506"/>
                  </a:moveTo>
                  <a:lnTo>
                    <a:pt x="119" y="0"/>
                  </a:lnTo>
                  <a:lnTo>
                    <a:pt x="10314" y="5829"/>
                  </a:lnTo>
                </a:path>
              </a:pathLst>
            </a:custGeom>
            <a:ln w="34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486132" y="11237708"/>
              <a:ext cx="31115" cy="22860"/>
            </a:xfrm>
            <a:custGeom>
              <a:avLst/>
              <a:gdLst/>
              <a:ahLst/>
              <a:cxnLst/>
              <a:rect l="l" t="t" r="r" b="b"/>
              <a:pathLst>
                <a:path w="31114" h="22859">
                  <a:moveTo>
                    <a:pt x="0" y="0"/>
                  </a:moveTo>
                  <a:lnTo>
                    <a:pt x="6220" y="3630"/>
                  </a:lnTo>
                  <a:lnTo>
                    <a:pt x="11531" y="7184"/>
                  </a:lnTo>
                  <a:lnTo>
                    <a:pt x="18844" y="12770"/>
                  </a:lnTo>
                  <a:lnTo>
                    <a:pt x="31075" y="22499"/>
                  </a:lnTo>
                </a:path>
              </a:pathLst>
            </a:custGeom>
            <a:ln w="34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517207" y="11260207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89" h="45084">
                  <a:moveTo>
                    <a:pt x="0" y="0"/>
                  </a:moveTo>
                  <a:lnTo>
                    <a:pt x="12477" y="10075"/>
                  </a:lnTo>
                  <a:lnTo>
                    <a:pt x="21518" y="18086"/>
                  </a:lnTo>
                  <a:lnTo>
                    <a:pt x="31518" y="28222"/>
                  </a:lnTo>
                  <a:lnTo>
                    <a:pt x="46871" y="44671"/>
                  </a:lnTo>
                </a:path>
              </a:pathLst>
            </a:custGeom>
            <a:ln w="33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564079" y="11304879"/>
              <a:ext cx="48260" cy="63500"/>
            </a:xfrm>
            <a:custGeom>
              <a:avLst/>
              <a:gdLst/>
              <a:ahLst/>
              <a:cxnLst/>
              <a:rect l="l" t="t" r="r" b="b"/>
              <a:pathLst>
                <a:path w="48260" h="63500">
                  <a:moveTo>
                    <a:pt x="0" y="0"/>
                  </a:moveTo>
                  <a:lnTo>
                    <a:pt x="15366" y="16737"/>
                  </a:lnTo>
                  <a:lnTo>
                    <a:pt x="25460" y="28893"/>
                  </a:lnTo>
                  <a:lnTo>
                    <a:pt x="34758" y="42390"/>
                  </a:lnTo>
                  <a:lnTo>
                    <a:pt x="47734" y="63146"/>
                  </a:lnTo>
                </a:path>
              </a:pathLst>
            </a:custGeom>
            <a:ln w="31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611814" y="11368025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90">
                  <a:moveTo>
                    <a:pt x="0" y="0"/>
                  </a:moveTo>
                  <a:lnTo>
                    <a:pt x="12717" y="20897"/>
                  </a:lnTo>
                  <a:lnTo>
                    <a:pt x="20207" y="35382"/>
                  </a:lnTo>
                  <a:lnTo>
                    <a:pt x="25393" y="50222"/>
                  </a:lnTo>
                  <a:lnTo>
                    <a:pt x="31201" y="72183"/>
                  </a:lnTo>
                </a:path>
              </a:pathLst>
            </a:custGeom>
            <a:ln w="30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643015" y="11440209"/>
              <a:ext cx="7620" cy="71755"/>
            </a:xfrm>
            <a:custGeom>
              <a:avLst/>
              <a:gdLst/>
              <a:ahLst/>
              <a:cxnLst/>
              <a:rect l="l" t="t" r="r" b="b"/>
              <a:pathLst>
                <a:path w="7620" h="71754">
                  <a:moveTo>
                    <a:pt x="0" y="0"/>
                  </a:moveTo>
                  <a:lnTo>
                    <a:pt x="5360" y="21950"/>
                  </a:lnTo>
                  <a:lnTo>
                    <a:pt x="7413" y="36715"/>
                  </a:lnTo>
                  <a:lnTo>
                    <a:pt x="6398" y="50998"/>
                  </a:lnTo>
                  <a:lnTo>
                    <a:pt x="2554" y="71502"/>
                  </a:lnTo>
                </a:path>
              </a:pathLst>
            </a:custGeom>
            <a:ln w="29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616611" y="11511711"/>
              <a:ext cx="29209" cy="63500"/>
            </a:xfrm>
            <a:custGeom>
              <a:avLst/>
              <a:gdLst/>
              <a:ahLst/>
              <a:cxnLst/>
              <a:rect l="l" t="t" r="r" b="b"/>
              <a:pathLst>
                <a:path w="29210" h="63500">
                  <a:moveTo>
                    <a:pt x="28957" y="0"/>
                  </a:moveTo>
                  <a:lnTo>
                    <a:pt x="24621" y="20372"/>
                  </a:lnTo>
                  <a:lnTo>
                    <a:pt x="20159" y="33730"/>
                  </a:lnTo>
                  <a:lnTo>
                    <a:pt x="12857" y="45985"/>
                  </a:lnTo>
                  <a:lnTo>
                    <a:pt x="0" y="63045"/>
                  </a:lnTo>
                </a:path>
              </a:pathLst>
            </a:custGeom>
            <a:ln w="301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566728" y="11574757"/>
              <a:ext cx="50165" cy="46990"/>
            </a:xfrm>
            <a:custGeom>
              <a:avLst/>
              <a:gdLst/>
              <a:ahLst/>
              <a:cxnLst/>
              <a:rect l="l" t="t" r="r" b="b"/>
              <a:pathLst>
                <a:path w="50164" h="46990">
                  <a:moveTo>
                    <a:pt x="49883" y="0"/>
                  </a:moveTo>
                  <a:lnTo>
                    <a:pt x="36698" y="16801"/>
                  </a:lnTo>
                  <a:lnTo>
                    <a:pt x="27107" y="27246"/>
                  </a:lnTo>
                  <a:lnTo>
                    <a:pt x="16433" y="35695"/>
                  </a:lnTo>
                  <a:lnTo>
                    <a:pt x="0" y="46507"/>
                  </a:lnTo>
                </a:path>
              </a:pathLst>
            </a:custGeom>
            <a:ln w="305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3" name="object 67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947079" y="11304729"/>
            <a:ext cx="319773" cy="269163"/>
          </a:xfrm>
          <a:prstGeom prst="rect">
            <a:avLst/>
          </a:prstGeom>
        </p:spPr>
      </p:pic>
      <p:pic>
        <p:nvPicPr>
          <p:cNvPr id="674" name="object 67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457906" y="11274969"/>
            <a:ext cx="407395" cy="320161"/>
          </a:xfrm>
          <a:prstGeom prst="rect">
            <a:avLst/>
          </a:prstGeom>
        </p:spPr>
      </p:pic>
      <p:grpSp>
        <p:nvGrpSpPr>
          <p:cNvPr id="675" name="object 675"/>
          <p:cNvGrpSpPr/>
          <p:nvPr/>
        </p:nvGrpSpPr>
        <p:grpSpPr>
          <a:xfrm>
            <a:off x="5271982" y="11348825"/>
            <a:ext cx="351155" cy="44450"/>
            <a:chOff x="5271982" y="11348825"/>
            <a:chExt cx="351155" cy="44450"/>
          </a:xfrm>
        </p:grpSpPr>
        <p:sp>
          <p:nvSpPr>
            <p:cNvPr id="676" name="object 676"/>
            <p:cNvSpPr/>
            <p:nvPr/>
          </p:nvSpPr>
          <p:spPr>
            <a:xfrm>
              <a:off x="5324160" y="11375525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1871" y="110"/>
                  </a:moveTo>
                  <a:lnTo>
                    <a:pt x="935" y="5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302512" y="11372448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21647" y="3077"/>
                  </a:moveTo>
                  <a:lnTo>
                    <a:pt x="7629" y="1372"/>
                  </a:lnTo>
                  <a:lnTo>
                    <a:pt x="0" y="0"/>
                  </a:lnTo>
                </a:path>
              </a:pathLst>
            </a:custGeom>
            <a:ln w="34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291922" y="11369585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0590" y="2862"/>
                  </a:moveTo>
                  <a:lnTo>
                    <a:pt x="2960" y="1489"/>
                  </a:lnTo>
                  <a:lnTo>
                    <a:pt x="0" y="0"/>
                  </a:lnTo>
                </a:path>
              </a:pathLst>
            </a:custGeom>
            <a:ln w="341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288961" y="11367437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5" h="2540">
                  <a:moveTo>
                    <a:pt x="2961" y="2148"/>
                  </a:moveTo>
                  <a:lnTo>
                    <a:pt x="0" y="658"/>
                  </a:lnTo>
                  <a:lnTo>
                    <a:pt x="10752" y="0"/>
                  </a:lnTo>
                </a:path>
              </a:pathLst>
            </a:custGeom>
            <a:ln w="33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299713" y="11366881"/>
              <a:ext cx="39370" cy="635"/>
            </a:xfrm>
            <a:custGeom>
              <a:avLst/>
              <a:gdLst/>
              <a:ahLst/>
              <a:cxnLst/>
              <a:rect l="l" t="t" r="r" b="b"/>
              <a:pathLst>
                <a:path w="39370" h="634">
                  <a:moveTo>
                    <a:pt x="-17255" y="277"/>
                  </a:moveTo>
                  <a:lnTo>
                    <a:pt x="56339" y="277"/>
                  </a:lnTo>
                </a:path>
              </a:pathLst>
            </a:custGeom>
            <a:ln w="350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338796" y="11366999"/>
              <a:ext cx="151130" cy="1270"/>
            </a:xfrm>
            <a:custGeom>
              <a:avLst/>
              <a:gdLst/>
              <a:ahLst/>
              <a:cxnLst/>
              <a:rect l="l" t="t" r="r" b="b"/>
              <a:pathLst>
                <a:path w="151129" h="1270">
                  <a:moveTo>
                    <a:pt x="-15692" y="599"/>
                  </a:moveTo>
                  <a:lnTo>
                    <a:pt x="166717" y="599"/>
                  </a:lnTo>
                </a:path>
              </a:pathLst>
            </a:custGeom>
            <a:ln w="32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5489821" y="11367349"/>
              <a:ext cx="69215" cy="1270"/>
            </a:xfrm>
            <a:custGeom>
              <a:avLst/>
              <a:gdLst/>
              <a:ahLst/>
              <a:cxnLst/>
              <a:rect l="l" t="t" r="r" b="b"/>
              <a:pathLst>
                <a:path w="69214" h="1270">
                  <a:moveTo>
                    <a:pt x="-14892" y="397"/>
                  </a:moveTo>
                  <a:lnTo>
                    <a:pt x="83922" y="397"/>
                  </a:lnTo>
                </a:path>
              </a:pathLst>
            </a:custGeom>
            <a:ln w="30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5558851" y="11365366"/>
              <a:ext cx="48895" cy="2540"/>
            </a:xfrm>
            <a:custGeom>
              <a:avLst/>
              <a:gdLst/>
              <a:ahLst/>
              <a:cxnLst/>
              <a:rect l="l" t="t" r="r" b="b"/>
              <a:pathLst>
                <a:path w="48895" h="2540">
                  <a:moveTo>
                    <a:pt x="0" y="1983"/>
                  </a:moveTo>
                  <a:lnTo>
                    <a:pt x="29698" y="723"/>
                  </a:lnTo>
                  <a:lnTo>
                    <a:pt x="44409" y="117"/>
                  </a:lnTo>
                  <a:lnTo>
                    <a:pt x="48466" y="0"/>
                  </a:lnTo>
                  <a:lnTo>
                    <a:pt x="46199" y="203"/>
                  </a:lnTo>
                </a:path>
              </a:pathLst>
            </a:custGeom>
            <a:ln w="313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5583737" y="11365569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21313" y="0"/>
                  </a:moveTo>
                  <a:lnTo>
                    <a:pt x="15999" y="411"/>
                  </a:lnTo>
                  <a:lnTo>
                    <a:pt x="0" y="2663"/>
                  </a:lnTo>
                </a:path>
              </a:pathLst>
            </a:custGeom>
            <a:ln w="33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5" name="object 685"/>
          <p:cNvGrpSpPr/>
          <p:nvPr/>
        </p:nvGrpSpPr>
        <p:grpSpPr>
          <a:xfrm>
            <a:off x="5295949" y="11457227"/>
            <a:ext cx="365125" cy="53975"/>
            <a:chOff x="5295949" y="11457227"/>
            <a:chExt cx="365125" cy="53975"/>
          </a:xfrm>
        </p:grpSpPr>
        <p:sp>
          <p:nvSpPr>
            <p:cNvPr id="686" name="object 686"/>
            <p:cNvSpPr/>
            <p:nvPr/>
          </p:nvSpPr>
          <p:spPr>
            <a:xfrm>
              <a:off x="5328534" y="1149167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101" y="0"/>
                  </a:moveTo>
                  <a:lnTo>
                    <a:pt x="55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313209" y="11491676"/>
              <a:ext cx="15875" cy="635"/>
            </a:xfrm>
            <a:custGeom>
              <a:avLst/>
              <a:gdLst/>
              <a:ahLst/>
              <a:cxnLst/>
              <a:rect l="l" t="t" r="r" b="b"/>
              <a:pathLst>
                <a:path w="15875" h="634">
                  <a:moveTo>
                    <a:pt x="-17259" y="220"/>
                  </a:moveTo>
                  <a:lnTo>
                    <a:pt x="32584" y="220"/>
                  </a:lnTo>
                </a:path>
              </a:pathLst>
            </a:custGeom>
            <a:ln w="34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314912" y="11492116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70">
                  <a:moveTo>
                    <a:pt x="0" y="0"/>
                  </a:moveTo>
                  <a:lnTo>
                    <a:pt x="1702" y="440"/>
                  </a:lnTo>
                  <a:lnTo>
                    <a:pt x="16080" y="988"/>
                  </a:lnTo>
                </a:path>
              </a:pathLst>
            </a:custGeom>
            <a:ln w="34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330992" y="11493104"/>
              <a:ext cx="45085" cy="635"/>
            </a:xfrm>
            <a:custGeom>
              <a:avLst/>
              <a:gdLst/>
              <a:ahLst/>
              <a:cxnLst/>
              <a:rect l="l" t="t" r="r" b="b"/>
              <a:pathLst>
                <a:path w="45085" h="634">
                  <a:moveTo>
                    <a:pt x="-17352" y="273"/>
                  </a:moveTo>
                  <a:lnTo>
                    <a:pt x="61897" y="273"/>
                  </a:lnTo>
                </a:path>
              </a:pathLst>
            </a:custGeom>
            <a:ln w="352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375537" y="11492027"/>
              <a:ext cx="71120" cy="1905"/>
            </a:xfrm>
            <a:custGeom>
              <a:avLst/>
              <a:gdLst/>
              <a:ahLst/>
              <a:cxnLst/>
              <a:rect l="l" t="t" r="r" b="b"/>
              <a:pathLst>
                <a:path w="71120" h="1904">
                  <a:moveTo>
                    <a:pt x="0" y="1624"/>
                  </a:moveTo>
                  <a:lnTo>
                    <a:pt x="18079" y="1598"/>
                  </a:lnTo>
                  <a:lnTo>
                    <a:pt x="31505" y="1421"/>
                  </a:lnTo>
                  <a:lnTo>
                    <a:pt x="46937" y="938"/>
                  </a:lnTo>
                  <a:lnTo>
                    <a:pt x="71035" y="0"/>
                  </a:lnTo>
                </a:path>
              </a:pathLst>
            </a:custGeom>
            <a:ln w="331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446573" y="11487612"/>
              <a:ext cx="80645" cy="4445"/>
            </a:xfrm>
            <a:custGeom>
              <a:avLst/>
              <a:gdLst/>
              <a:ahLst/>
              <a:cxnLst/>
              <a:rect l="l" t="t" r="r" b="b"/>
              <a:pathLst>
                <a:path w="80645" h="4445">
                  <a:moveTo>
                    <a:pt x="0" y="4414"/>
                  </a:moveTo>
                  <a:lnTo>
                    <a:pt x="24242" y="3432"/>
                  </a:lnTo>
                  <a:lnTo>
                    <a:pt x="40688" y="2645"/>
                  </a:lnTo>
                  <a:lnTo>
                    <a:pt x="56866" y="1639"/>
                  </a:lnTo>
                  <a:lnTo>
                    <a:pt x="80305" y="0"/>
                  </a:lnTo>
                </a:path>
              </a:pathLst>
            </a:custGeom>
            <a:ln w="31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526879" y="11481911"/>
              <a:ext cx="67310" cy="5715"/>
            </a:xfrm>
            <a:custGeom>
              <a:avLst/>
              <a:gdLst/>
              <a:ahLst/>
              <a:cxnLst/>
              <a:rect l="l" t="t" r="r" b="b"/>
              <a:pathLst>
                <a:path w="67310" h="5715">
                  <a:moveTo>
                    <a:pt x="0" y="5701"/>
                  </a:moveTo>
                  <a:lnTo>
                    <a:pt x="23231" y="4042"/>
                  </a:lnTo>
                  <a:lnTo>
                    <a:pt x="37958" y="2895"/>
                  </a:lnTo>
                  <a:lnTo>
                    <a:pt x="50463" y="1725"/>
                  </a:lnTo>
                  <a:lnTo>
                    <a:pt x="67032" y="0"/>
                  </a:lnTo>
                </a:path>
              </a:pathLst>
            </a:custGeom>
            <a:ln w="29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593911" y="11476914"/>
              <a:ext cx="40005" cy="5080"/>
            </a:xfrm>
            <a:custGeom>
              <a:avLst/>
              <a:gdLst/>
              <a:ahLst/>
              <a:cxnLst/>
              <a:rect l="l" t="t" r="r" b="b"/>
              <a:pathLst>
                <a:path w="40004" h="5079">
                  <a:moveTo>
                    <a:pt x="0" y="4997"/>
                  </a:moveTo>
                  <a:lnTo>
                    <a:pt x="16138" y="3282"/>
                  </a:lnTo>
                  <a:lnTo>
                    <a:pt x="25629" y="2189"/>
                  </a:lnTo>
                  <a:lnTo>
                    <a:pt x="32173" y="1251"/>
                  </a:lnTo>
                  <a:lnTo>
                    <a:pt x="39470" y="0"/>
                  </a:lnTo>
                </a:path>
              </a:pathLst>
            </a:custGeom>
            <a:ln w="299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633382" y="11474381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40">
                  <a:moveTo>
                    <a:pt x="0" y="2532"/>
                  </a:moveTo>
                  <a:lnTo>
                    <a:pt x="11876" y="445"/>
                  </a:lnTo>
                  <a:lnTo>
                    <a:pt x="8727" y="0"/>
                  </a:lnTo>
                </a:path>
              </a:pathLst>
            </a:custGeom>
            <a:ln w="31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5624325" y="11473936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40">
                  <a:moveTo>
                    <a:pt x="17784" y="444"/>
                  </a:moveTo>
                  <a:lnTo>
                    <a:pt x="14635" y="0"/>
                  </a:lnTo>
                  <a:lnTo>
                    <a:pt x="0" y="2354"/>
                  </a:lnTo>
                </a:path>
              </a:pathLst>
            </a:custGeom>
            <a:ln w="334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5591667" y="11476290"/>
              <a:ext cx="33020" cy="6985"/>
            </a:xfrm>
            <a:custGeom>
              <a:avLst/>
              <a:gdLst/>
              <a:ahLst/>
              <a:cxnLst/>
              <a:rect l="l" t="t" r="r" b="b"/>
              <a:pathLst>
                <a:path w="33020" h="6984">
                  <a:moveTo>
                    <a:pt x="32658" y="0"/>
                  </a:moveTo>
                  <a:lnTo>
                    <a:pt x="23915" y="1424"/>
                  </a:lnTo>
                  <a:lnTo>
                    <a:pt x="17599" y="2566"/>
                  </a:lnTo>
                  <a:lnTo>
                    <a:pt x="10647" y="4028"/>
                  </a:lnTo>
                  <a:lnTo>
                    <a:pt x="0" y="6411"/>
                  </a:lnTo>
                </a:path>
              </a:pathLst>
            </a:custGeom>
            <a:ln w="345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7" name="object 697"/>
          <p:cNvGrpSpPr/>
          <p:nvPr/>
        </p:nvGrpSpPr>
        <p:grpSpPr>
          <a:xfrm>
            <a:off x="5353480" y="11587831"/>
            <a:ext cx="365125" cy="49530"/>
            <a:chOff x="5353480" y="11587831"/>
            <a:chExt cx="365125" cy="49530"/>
          </a:xfrm>
        </p:grpSpPr>
        <p:sp>
          <p:nvSpPr>
            <p:cNvPr id="698" name="object 698"/>
            <p:cNvSpPr/>
            <p:nvPr/>
          </p:nvSpPr>
          <p:spPr>
            <a:xfrm>
              <a:off x="5383549" y="11606274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-17462" y="165"/>
                  </a:moveTo>
                  <a:lnTo>
                    <a:pt x="21206" y="165"/>
                  </a:lnTo>
                </a:path>
              </a:pathLst>
            </a:custGeom>
            <a:ln w="352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375256" y="1160660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292" y="0"/>
                  </a:moveTo>
                  <a:lnTo>
                    <a:pt x="4548" y="329"/>
                  </a:lnTo>
                  <a:lnTo>
                    <a:pt x="0" y="1731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370707" y="11608336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548" y="0"/>
                  </a:moveTo>
                  <a:lnTo>
                    <a:pt x="0" y="1401"/>
                  </a:lnTo>
                  <a:lnTo>
                    <a:pt x="4216" y="3845"/>
                  </a:lnTo>
                </a:path>
              </a:pathLst>
            </a:custGeom>
            <a:ln w="344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374924" y="11612181"/>
              <a:ext cx="26670" cy="5080"/>
            </a:xfrm>
            <a:custGeom>
              <a:avLst/>
              <a:gdLst/>
              <a:ahLst/>
              <a:cxnLst/>
              <a:rect l="l" t="t" r="r" b="b"/>
              <a:pathLst>
                <a:path w="26670" h="5079">
                  <a:moveTo>
                    <a:pt x="0" y="0"/>
                  </a:moveTo>
                  <a:lnTo>
                    <a:pt x="2782" y="1448"/>
                  </a:lnTo>
                  <a:lnTo>
                    <a:pt x="6447" y="2422"/>
                  </a:lnTo>
                  <a:lnTo>
                    <a:pt x="13458" y="3364"/>
                  </a:lnTo>
                  <a:lnTo>
                    <a:pt x="26279" y="4715"/>
                  </a:lnTo>
                </a:path>
              </a:pathLst>
            </a:custGeom>
            <a:ln w="34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401203" y="11616897"/>
              <a:ext cx="62865" cy="3175"/>
            </a:xfrm>
            <a:custGeom>
              <a:avLst/>
              <a:gdLst/>
              <a:ahLst/>
              <a:cxnLst/>
              <a:rect l="l" t="t" r="r" b="b"/>
              <a:pathLst>
                <a:path w="62864" h="3175">
                  <a:moveTo>
                    <a:pt x="0" y="0"/>
                  </a:moveTo>
                  <a:lnTo>
                    <a:pt x="13387" y="1320"/>
                  </a:lnTo>
                  <a:lnTo>
                    <a:pt x="24360" y="2048"/>
                  </a:lnTo>
                  <a:lnTo>
                    <a:pt x="38779" y="2442"/>
                  </a:lnTo>
                  <a:lnTo>
                    <a:pt x="62505" y="2761"/>
                  </a:lnTo>
                </a:path>
              </a:pathLst>
            </a:custGeom>
            <a:ln w="34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463709" y="11617967"/>
              <a:ext cx="87630" cy="2540"/>
            </a:xfrm>
            <a:custGeom>
              <a:avLst/>
              <a:gdLst/>
              <a:ahLst/>
              <a:cxnLst/>
              <a:rect l="l" t="t" r="r" b="b"/>
              <a:pathLst>
                <a:path w="87629" h="2540">
                  <a:moveTo>
                    <a:pt x="0" y="1690"/>
                  </a:moveTo>
                  <a:lnTo>
                    <a:pt x="24115" y="1939"/>
                  </a:lnTo>
                  <a:lnTo>
                    <a:pt x="41262" y="1846"/>
                  </a:lnTo>
                  <a:lnTo>
                    <a:pt x="59640" y="1252"/>
                  </a:lnTo>
                  <a:lnTo>
                    <a:pt x="87445" y="0"/>
                  </a:lnTo>
                </a:path>
              </a:pathLst>
            </a:custGeom>
            <a:ln w="32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551155" y="11612254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20" h="5715">
                  <a:moveTo>
                    <a:pt x="0" y="5713"/>
                  </a:moveTo>
                  <a:lnTo>
                    <a:pt x="27748" y="4397"/>
                  </a:lnTo>
                  <a:lnTo>
                    <a:pt x="45727" y="3364"/>
                  </a:lnTo>
                  <a:lnTo>
                    <a:pt x="61793" y="2076"/>
                  </a:lnTo>
                  <a:lnTo>
                    <a:pt x="83802" y="0"/>
                  </a:lnTo>
                </a:path>
              </a:pathLst>
            </a:custGeom>
            <a:ln w="298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634957" y="11605852"/>
              <a:ext cx="52705" cy="6985"/>
            </a:xfrm>
            <a:custGeom>
              <a:avLst/>
              <a:gdLst/>
              <a:ahLst/>
              <a:cxnLst/>
              <a:rect l="l" t="t" r="r" b="b"/>
              <a:pathLst>
                <a:path w="52704" h="6984">
                  <a:moveTo>
                    <a:pt x="0" y="6401"/>
                  </a:moveTo>
                  <a:lnTo>
                    <a:pt x="21519" y="4314"/>
                  </a:lnTo>
                  <a:lnTo>
                    <a:pt x="34155" y="2951"/>
                  </a:lnTo>
                  <a:lnTo>
                    <a:pt x="42826" y="1713"/>
                  </a:lnTo>
                  <a:lnTo>
                    <a:pt x="52448" y="0"/>
                  </a:lnTo>
                </a:path>
              </a:pathLst>
            </a:custGeom>
            <a:ln w="29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5687406" y="11602984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15875" h="3175">
                  <a:moveTo>
                    <a:pt x="0" y="2868"/>
                  </a:moveTo>
                  <a:lnTo>
                    <a:pt x="15648" y="0"/>
                  </a:lnTo>
                  <a:lnTo>
                    <a:pt x="11250" y="27"/>
                  </a:lnTo>
                </a:path>
              </a:pathLst>
            </a:custGeom>
            <a:ln w="30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7" name="object 70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267888" y="11355500"/>
            <a:ext cx="195770" cy="389750"/>
          </a:xfrm>
          <a:prstGeom prst="rect">
            <a:avLst/>
          </a:prstGeom>
        </p:spPr>
      </p:pic>
      <p:pic>
        <p:nvPicPr>
          <p:cNvPr id="708" name="object 70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686977" y="11312105"/>
            <a:ext cx="309280" cy="227982"/>
          </a:xfrm>
          <a:prstGeom prst="rect">
            <a:avLst/>
          </a:prstGeom>
        </p:spPr>
      </p:pic>
      <p:pic>
        <p:nvPicPr>
          <p:cNvPr id="709" name="object 70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171027" y="11210260"/>
            <a:ext cx="176081" cy="460543"/>
          </a:xfrm>
          <a:prstGeom prst="rect">
            <a:avLst/>
          </a:prstGeom>
        </p:spPr>
      </p:pic>
      <p:pic>
        <p:nvPicPr>
          <p:cNvPr id="710" name="object 71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462494" y="11339397"/>
            <a:ext cx="304716" cy="459933"/>
          </a:xfrm>
          <a:prstGeom prst="rect">
            <a:avLst/>
          </a:prstGeom>
        </p:spPr>
      </p:pic>
      <p:pic>
        <p:nvPicPr>
          <p:cNvPr id="711" name="object 71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812047" y="11364104"/>
            <a:ext cx="266537" cy="204031"/>
          </a:xfrm>
          <a:prstGeom prst="rect">
            <a:avLst/>
          </a:prstGeom>
        </p:spPr>
      </p:pic>
      <p:pic>
        <p:nvPicPr>
          <p:cNvPr id="712" name="object 71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196926" y="11308260"/>
            <a:ext cx="258235" cy="278725"/>
          </a:xfrm>
          <a:prstGeom prst="rect">
            <a:avLst/>
          </a:prstGeom>
        </p:spPr>
      </p:pic>
      <p:pic>
        <p:nvPicPr>
          <p:cNvPr id="713" name="object 71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509267" y="11188741"/>
            <a:ext cx="203001" cy="469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522" y="273403"/>
            <a:ext cx="187770" cy="2897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5878" y="524895"/>
            <a:ext cx="41910" cy="41910"/>
            <a:chOff x="745878" y="524895"/>
            <a:chExt cx="41910" cy="41910"/>
          </a:xfrm>
        </p:grpSpPr>
        <p:sp>
          <p:nvSpPr>
            <p:cNvPr id="4" name="object 4"/>
            <p:cNvSpPr/>
            <p:nvPr/>
          </p:nvSpPr>
          <p:spPr>
            <a:xfrm>
              <a:off x="769934" y="542357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3290" y="542357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4">
                  <a:moveTo>
                    <a:pt x="6644" y="0"/>
                  </a:moveTo>
                  <a:lnTo>
                    <a:pt x="2066" y="3894"/>
                  </a:lnTo>
                  <a:lnTo>
                    <a:pt x="0" y="6412"/>
                  </a:lnTo>
                </a:path>
              </a:pathLst>
            </a:custGeom>
            <a:ln w="348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1369" y="168346"/>
            <a:ext cx="2636669" cy="46510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09511" y="230460"/>
            <a:ext cx="247015" cy="388620"/>
            <a:chOff x="4809511" y="230460"/>
            <a:chExt cx="247015" cy="388620"/>
          </a:xfrm>
        </p:grpSpPr>
        <p:sp>
          <p:nvSpPr>
            <p:cNvPr id="8" name="object 8"/>
            <p:cNvSpPr/>
            <p:nvPr/>
          </p:nvSpPr>
          <p:spPr>
            <a:xfrm>
              <a:off x="4846251" y="252531"/>
              <a:ext cx="5715" cy="10795"/>
            </a:xfrm>
            <a:custGeom>
              <a:avLst/>
              <a:gdLst/>
              <a:ahLst/>
              <a:cxnLst/>
              <a:rect l="l" t="t" r="r" b="b"/>
              <a:pathLst>
                <a:path w="5714" h="10795">
                  <a:moveTo>
                    <a:pt x="5210" y="10619"/>
                  </a:moveTo>
                  <a:lnTo>
                    <a:pt x="4637" y="9070"/>
                  </a:lnTo>
                  <a:lnTo>
                    <a:pt x="4064" y="7523"/>
                  </a:lnTo>
                </a:path>
                <a:path w="5714" h="10795">
                  <a:moveTo>
                    <a:pt x="4064" y="7523"/>
                  </a:moveTo>
                  <a:lnTo>
                    <a:pt x="2917" y="442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39874" y="247856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6376" y="4675"/>
                  </a:moveTo>
                  <a:lnTo>
                    <a:pt x="3458" y="249"/>
                  </a:lnTo>
                  <a:lnTo>
                    <a:pt x="0" y="0"/>
                  </a:lnTo>
                </a:path>
              </a:pathLst>
            </a:custGeom>
            <a:ln w="34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3716" y="247605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6158" y="251"/>
                  </a:moveTo>
                  <a:lnTo>
                    <a:pt x="2699" y="0"/>
                  </a:lnTo>
                  <a:lnTo>
                    <a:pt x="0" y="10035"/>
                  </a:lnTo>
                </a:path>
              </a:pathLst>
            </a:custGeom>
            <a:ln w="34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29445" y="257640"/>
              <a:ext cx="4445" cy="34925"/>
            </a:xfrm>
            <a:custGeom>
              <a:avLst/>
              <a:gdLst/>
              <a:ahLst/>
              <a:cxnLst/>
              <a:rect l="l" t="t" r="r" b="b"/>
              <a:pathLst>
                <a:path w="4445" h="34925">
                  <a:moveTo>
                    <a:pt x="4271" y="0"/>
                  </a:moveTo>
                  <a:lnTo>
                    <a:pt x="2686" y="6186"/>
                  </a:lnTo>
                  <a:lnTo>
                    <a:pt x="1712" y="11862"/>
                  </a:lnTo>
                  <a:lnTo>
                    <a:pt x="950" y="20282"/>
                  </a:lnTo>
                  <a:lnTo>
                    <a:pt x="0" y="34700"/>
                  </a:lnTo>
                </a:path>
              </a:pathLst>
            </a:custGeom>
            <a:ln w="34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6943" y="292340"/>
              <a:ext cx="2540" cy="62230"/>
            </a:xfrm>
            <a:custGeom>
              <a:avLst/>
              <a:gdLst/>
              <a:ahLst/>
              <a:cxnLst/>
              <a:rect l="l" t="t" r="r" b="b"/>
              <a:pathLst>
                <a:path w="2539" h="62229">
                  <a:moveTo>
                    <a:pt x="2501" y="0"/>
                  </a:moveTo>
                  <a:lnTo>
                    <a:pt x="1578" y="14844"/>
                  </a:lnTo>
                  <a:lnTo>
                    <a:pt x="1010" y="26262"/>
                  </a:lnTo>
                  <a:lnTo>
                    <a:pt x="562" y="40077"/>
                  </a:lnTo>
                  <a:lnTo>
                    <a:pt x="0" y="62110"/>
                  </a:lnTo>
                </a:path>
              </a:pathLst>
            </a:custGeom>
            <a:ln w="33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5491" y="354451"/>
              <a:ext cx="1905" cy="80010"/>
            </a:xfrm>
            <a:custGeom>
              <a:avLst/>
              <a:gdLst/>
              <a:ahLst/>
              <a:cxnLst/>
              <a:rect l="l" t="t" r="r" b="b"/>
              <a:pathLst>
                <a:path w="1904" h="80009">
                  <a:moveTo>
                    <a:pt x="1451" y="0"/>
                  </a:moveTo>
                  <a:lnTo>
                    <a:pt x="906" y="22313"/>
                  </a:lnTo>
                  <a:lnTo>
                    <a:pt x="573" y="38083"/>
                  </a:lnTo>
                  <a:lnTo>
                    <a:pt x="316" y="54811"/>
                  </a:lnTo>
                  <a:lnTo>
                    <a:pt x="0" y="79995"/>
                  </a:lnTo>
                </a:path>
              </a:pathLst>
            </a:custGeom>
            <a:ln w="31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5088" y="434446"/>
              <a:ext cx="635" cy="78105"/>
            </a:xfrm>
            <a:custGeom>
              <a:avLst/>
              <a:gdLst/>
              <a:ahLst/>
              <a:cxnLst/>
              <a:rect l="l" t="t" r="r" b="b"/>
              <a:pathLst>
                <a:path w="635" h="78104">
                  <a:moveTo>
                    <a:pt x="201" y="-15215"/>
                  </a:moveTo>
                  <a:lnTo>
                    <a:pt x="201" y="93218"/>
                  </a:lnTo>
                </a:path>
              </a:pathLst>
            </a:custGeom>
            <a:ln w="308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25404" y="512449"/>
              <a:ext cx="3175" cy="57150"/>
            </a:xfrm>
            <a:custGeom>
              <a:avLst/>
              <a:gdLst/>
              <a:ahLst/>
              <a:cxnLst/>
              <a:rect l="l" t="t" r="r" b="b"/>
              <a:pathLst>
                <a:path w="3175" h="57150">
                  <a:moveTo>
                    <a:pt x="0" y="0"/>
                  </a:moveTo>
                  <a:lnTo>
                    <a:pt x="293" y="20828"/>
                  </a:lnTo>
                  <a:lnTo>
                    <a:pt x="713" y="33681"/>
                  </a:lnTo>
                  <a:lnTo>
                    <a:pt x="1551" y="43879"/>
                  </a:lnTo>
                  <a:lnTo>
                    <a:pt x="3098" y="56742"/>
                  </a:lnTo>
                </a:path>
              </a:pathLst>
            </a:custGeom>
            <a:ln w="29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8502" y="569191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4">
                  <a:moveTo>
                    <a:pt x="0" y="0"/>
                  </a:moveTo>
                  <a:lnTo>
                    <a:pt x="1643" y="12400"/>
                  </a:lnTo>
                  <a:lnTo>
                    <a:pt x="3158" y="19372"/>
                  </a:lnTo>
                  <a:lnTo>
                    <a:pt x="5418" y="23471"/>
                  </a:lnTo>
                  <a:lnTo>
                    <a:pt x="9292" y="27251"/>
                  </a:lnTo>
                </a:path>
              </a:pathLst>
            </a:custGeom>
            <a:ln w="30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37795" y="596396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0" y="46"/>
                  </a:moveTo>
                  <a:lnTo>
                    <a:pt x="6629" y="6008"/>
                  </a:lnTo>
                  <a:lnTo>
                    <a:pt x="18460" y="0"/>
                  </a:lnTo>
                </a:path>
              </a:pathLst>
            </a:custGeom>
            <a:ln w="32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56255" y="577908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18487"/>
                  </a:moveTo>
                  <a:lnTo>
                    <a:pt x="7103" y="14818"/>
                  </a:lnTo>
                  <a:lnTo>
                    <a:pt x="12467" y="11669"/>
                  </a:lnTo>
                  <a:lnTo>
                    <a:pt x="18785" y="7307"/>
                  </a:lnTo>
                  <a:lnTo>
                    <a:pt x="28754" y="0"/>
                  </a:lnTo>
                </a:path>
              </a:pathLst>
            </a:custGeom>
            <a:ln w="338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85010" y="551260"/>
              <a:ext cx="38100" cy="26670"/>
            </a:xfrm>
            <a:custGeom>
              <a:avLst/>
              <a:gdLst/>
              <a:ahLst/>
              <a:cxnLst/>
              <a:rect l="l" t="t" r="r" b="b"/>
              <a:pathLst>
                <a:path w="38100" h="26670">
                  <a:moveTo>
                    <a:pt x="0" y="26647"/>
                  </a:moveTo>
                  <a:lnTo>
                    <a:pt x="10108" y="19213"/>
                  </a:lnTo>
                  <a:lnTo>
                    <a:pt x="17401" y="13959"/>
                  </a:lnTo>
                  <a:lnTo>
                    <a:pt x="25412" y="8387"/>
                  </a:lnTo>
                  <a:lnTo>
                    <a:pt x="37670" y="0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22680" y="524823"/>
              <a:ext cx="41275" cy="26670"/>
            </a:xfrm>
            <a:custGeom>
              <a:avLst/>
              <a:gdLst/>
              <a:ahLst/>
              <a:cxnLst/>
              <a:rect l="l" t="t" r="r" b="b"/>
              <a:pathLst>
                <a:path w="41275" h="26670">
                  <a:moveTo>
                    <a:pt x="0" y="26437"/>
                  </a:moveTo>
                  <a:lnTo>
                    <a:pt x="12309" y="18051"/>
                  </a:lnTo>
                  <a:lnTo>
                    <a:pt x="20675" y="12502"/>
                  </a:lnTo>
                  <a:lnTo>
                    <a:pt x="28934" y="7311"/>
                  </a:lnTo>
                  <a:lnTo>
                    <a:pt x="40924" y="0"/>
                  </a:lnTo>
                </a:path>
              </a:pathLst>
            </a:custGeom>
            <a:ln w="324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63605" y="504634"/>
              <a:ext cx="36195" cy="20320"/>
            </a:xfrm>
            <a:custGeom>
              <a:avLst/>
              <a:gdLst/>
              <a:ahLst/>
              <a:cxnLst/>
              <a:rect l="l" t="t" r="r" b="b"/>
              <a:pathLst>
                <a:path w="36195" h="20320">
                  <a:moveTo>
                    <a:pt x="0" y="20189"/>
                  </a:moveTo>
                  <a:lnTo>
                    <a:pt x="11910" y="12975"/>
                  </a:lnTo>
                  <a:lnTo>
                    <a:pt x="19612" y="8467"/>
                  </a:lnTo>
                  <a:lnTo>
                    <a:pt x="26465" y="4773"/>
                  </a:lnTo>
                  <a:lnTo>
                    <a:pt x="35828" y="0"/>
                  </a:lnTo>
                </a:path>
              </a:pathLst>
            </a:custGeom>
            <a:ln w="319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9434" y="493588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0" y="11045"/>
                  </a:moveTo>
                  <a:lnTo>
                    <a:pt x="9192" y="6414"/>
                  </a:lnTo>
                  <a:lnTo>
                    <a:pt x="14855" y="3720"/>
                  </a:lnTo>
                  <a:lnTo>
                    <a:pt x="19326" y="1927"/>
                  </a:lnTo>
                  <a:lnTo>
                    <a:pt x="24944" y="0"/>
                  </a:lnTo>
                </a:path>
              </a:pathLst>
            </a:custGeom>
            <a:ln w="32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4378" y="490470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3117"/>
                  </a:moveTo>
                  <a:lnTo>
                    <a:pt x="9294" y="0"/>
                  </a:lnTo>
                  <a:lnTo>
                    <a:pt x="12253" y="479"/>
                  </a:lnTo>
                </a:path>
              </a:pathLst>
            </a:custGeom>
            <a:ln w="32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36632" y="49094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2959" y="479"/>
                  </a:lnTo>
                  <a:lnTo>
                    <a:pt x="1759" y="2788"/>
                  </a:lnTo>
                </a:path>
              </a:pathLst>
            </a:custGeom>
            <a:ln w="337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996340" y="371407"/>
            <a:ext cx="476884" cy="235585"/>
            <a:chOff x="4996340" y="371407"/>
            <a:chExt cx="476884" cy="235585"/>
          </a:xfrm>
        </p:grpSpPr>
        <p:sp>
          <p:nvSpPr>
            <p:cNvPr id="26" name="object 26"/>
            <p:cNvSpPr/>
            <p:nvPr/>
          </p:nvSpPr>
          <p:spPr>
            <a:xfrm>
              <a:off x="5127913" y="406041"/>
              <a:ext cx="27305" cy="13335"/>
            </a:xfrm>
            <a:custGeom>
              <a:avLst/>
              <a:gdLst/>
              <a:ahLst/>
              <a:cxnLst/>
              <a:rect l="l" t="t" r="r" b="b"/>
              <a:pathLst>
                <a:path w="27304" h="13334">
                  <a:moveTo>
                    <a:pt x="26765" y="13225"/>
                  </a:moveTo>
                  <a:lnTo>
                    <a:pt x="23383" y="11504"/>
                  </a:lnTo>
                  <a:lnTo>
                    <a:pt x="20000" y="9785"/>
                  </a:lnTo>
                </a:path>
                <a:path w="27304" h="13334">
                  <a:moveTo>
                    <a:pt x="20000" y="9785"/>
                  </a:moveTo>
                  <a:lnTo>
                    <a:pt x="13234" y="634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7801" y="393692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30112" y="12349"/>
                  </a:moveTo>
                  <a:lnTo>
                    <a:pt x="22197" y="8587"/>
                  </a:lnTo>
                  <a:lnTo>
                    <a:pt x="16421" y="6046"/>
                  </a:lnTo>
                  <a:lnTo>
                    <a:pt x="9963" y="3570"/>
                  </a:lnTo>
                  <a:lnTo>
                    <a:pt x="0" y="0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64333" y="387989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4" h="5714">
                  <a:moveTo>
                    <a:pt x="33467" y="5703"/>
                  </a:moveTo>
                  <a:lnTo>
                    <a:pt x="23450" y="2239"/>
                  </a:lnTo>
                  <a:lnTo>
                    <a:pt x="16625" y="510"/>
                  </a:lnTo>
                  <a:lnTo>
                    <a:pt x="9854" y="0"/>
                  </a:lnTo>
                  <a:lnTo>
                    <a:pt x="0" y="190"/>
                  </a:lnTo>
                </a:path>
              </a:pathLst>
            </a:custGeom>
            <a:ln w="331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35463" y="388179"/>
              <a:ext cx="29209" cy="10160"/>
            </a:xfrm>
            <a:custGeom>
              <a:avLst/>
              <a:gdLst/>
              <a:ahLst/>
              <a:cxnLst/>
              <a:rect l="l" t="t" r="r" b="b"/>
              <a:pathLst>
                <a:path w="29210" h="10160">
                  <a:moveTo>
                    <a:pt x="28870" y="0"/>
                  </a:moveTo>
                  <a:lnTo>
                    <a:pt x="19087" y="432"/>
                  </a:lnTo>
                  <a:lnTo>
                    <a:pt x="12819" y="1620"/>
                  </a:lnTo>
                  <a:lnTo>
                    <a:pt x="7358" y="4503"/>
                  </a:lnTo>
                  <a:lnTo>
                    <a:pt x="0" y="10021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17483" y="398200"/>
              <a:ext cx="18415" cy="27305"/>
            </a:xfrm>
            <a:custGeom>
              <a:avLst/>
              <a:gdLst/>
              <a:ahLst/>
              <a:cxnLst/>
              <a:rect l="l" t="t" r="r" b="b"/>
              <a:pathLst>
                <a:path w="18414" h="27304">
                  <a:moveTo>
                    <a:pt x="17979" y="0"/>
                  </a:moveTo>
                  <a:lnTo>
                    <a:pt x="10790" y="5779"/>
                  </a:lnTo>
                  <a:lnTo>
                    <a:pt x="6521" y="10491"/>
                  </a:lnTo>
                  <a:lnTo>
                    <a:pt x="3486" y="16642"/>
                  </a:lnTo>
                  <a:lnTo>
                    <a:pt x="0" y="26741"/>
                  </a:lnTo>
                </a:path>
              </a:pathLst>
            </a:custGeom>
            <a:ln w="32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12870" y="424941"/>
              <a:ext cx="5080" cy="36830"/>
            </a:xfrm>
            <a:custGeom>
              <a:avLst/>
              <a:gdLst/>
              <a:ahLst/>
              <a:cxnLst/>
              <a:rect l="l" t="t" r="r" b="b"/>
              <a:pathLst>
                <a:path w="5079" h="36829">
                  <a:moveTo>
                    <a:pt x="4613" y="0"/>
                  </a:moveTo>
                  <a:lnTo>
                    <a:pt x="1365" y="10255"/>
                  </a:lnTo>
                  <a:lnTo>
                    <a:pt x="0" y="17510"/>
                  </a:lnTo>
                  <a:lnTo>
                    <a:pt x="263" y="25215"/>
                  </a:lnTo>
                  <a:lnTo>
                    <a:pt x="1901" y="36824"/>
                  </a:lnTo>
                </a:path>
              </a:pathLst>
            </a:custGeom>
            <a:ln w="33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14772" y="461765"/>
              <a:ext cx="15240" cy="34925"/>
            </a:xfrm>
            <a:custGeom>
              <a:avLst/>
              <a:gdLst/>
              <a:ahLst/>
              <a:cxnLst/>
              <a:rect l="l" t="t" r="r" b="b"/>
              <a:pathLst>
                <a:path w="15239" h="34925">
                  <a:moveTo>
                    <a:pt x="0" y="0"/>
                  </a:moveTo>
                  <a:lnTo>
                    <a:pt x="1914" y="11577"/>
                  </a:lnTo>
                  <a:lnTo>
                    <a:pt x="4115" y="19060"/>
                  </a:lnTo>
                  <a:lnTo>
                    <a:pt x="8008" y="25710"/>
                  </a:lnTo>
                  <a:lnTo>
                    <a:pt x="14999" y="34788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771" y="496554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0" y="0"/>
                  </a:moveTo>
                  <a:lnTo>
                    <a:pt x="7224" y="8867"/>
                  </a:lnTo>
                  <a:lnTo>
                    <a:pt x="12747" y="14044"/>
                  </a:lnTo>
                  <a:lnTo>
                    <a:pt x="19372" y="17528"/>
                  </a:lnTo>
                  <a:lnTo>
                    <a:pt x="29903" y="21318"/>
                  </a:lnTo>
                </a:path>
              </a:pathLst>
            </a:custGeom>
            <a:ln w="325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59675" y="517872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60" h="5079">
                  <a:moveTo>
                    <a:pt x="0" y="0"/>
                  </a:moveTo>
                  <a:lnTo>
                    <a:pt x="10617" y="3484"/>
                  </a:lnTo>
                  <a:lnTo>
                    <a:pt x="17842" y="4831"/>
                  </a:lnTo>
                  <a:lnTo>
                    <a:pt x="24992" y="4206"/>
                  </a:lnTo>
                  <a:lnTo>
                    <a:pt x="35385" y="1776"/>
                  </a:lnTo>
                </a:path>
              </a:pathLst>
            </a:custGeom>
            <a:ln w="32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5060" y="503600"/>
              <a:ext cx="29845" cy="16510"/>
            </a:xfrm>
            <a:custGeom>
              <a:avLst/>
              <a:gdLst/>
              <a:ahLst/>
              <a:cxnLst/>
              <a:rect l="l" t="t" r="r" b="b"/>
              <a:pathLst>
                <a:path w="29845" h="16509">
                  <a:moveTo>
                    <a:pt x="0" y="16048"/>
                  </a:moveTo>
                  <a:lnTo>
                    <a:pt x="10303" y="13341"/>
                  </a:lnTo>
                  <a:lnTo>
                    <a:pt x="16826" y="10767"/>
                  </a:lnTo>
                  <a:lnTo>
                    <a:pt x="22349" y="6821"/>
                  </a:lnTo>
                  <a:lnTo>
                    <a:pt x="29652" y="0"/>
                  </a:lnTo>
                </a:path>
              </a:pathLst>
            </a:custGeom>
            <a:ln w="32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24712" y="478635"/>
              <a:ext cx="17780" cy="25400"/>
            </a:xfrm>
            <a:custGeom>
              <a:avLst/>
              <a:gdLst/>
              <a:ahLst/>
              <a:cxnLst/>
              <a:rect l="l" t="t" r="r" b="b"/>
              <a:pathLst>
                <a:path w="17779" h="25400">
                  <a:moveTo>
                    <a:pt x="0" y="24964"/>
                  </a:moveTo>
                  <a:lnTo>
                    <a:pt x="7107" y="18003"/>
                  </a:lnTo>
                  <a:lnTo>
                    <a:pt x="11269" y="13082"/>
                  </a:lnTo>
                  <a:lnTo>
                    <a:pt x="14098" y="7861"/>
                  </a:lnTo>
                  <a:lnTo>
                    <a:pt x="17208" y="0"/>
                  </a:lnTo>
                </a:path>
              </a:pathLst>
            </a:custGeom>
            <a:ln w="327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41921" y="455480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0" y="23155"/>
                  </a:moveTo>
                  <a:lnTo>
                    <a:pt x="5050" y="9873"/>
                  </a:lnTo>
                  <a:lnTo>
                    <a:pt x="3616" y="0"/>
                  </a:lnTo>
                </a:path>
              </a:pathLst>
            </a:custGeom>
            <a:ln w="329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38853" y="444636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6684" y="10844"/>
                  </a:moveTo>
                  <a:lnTo>
                    <a:pt x="5250" y="970"/>
                  </a:lnTo>
                  <a:lnTo>
                    <a:pt x="0" y="0"/>
                  </a:lnTo>
                </a:path>
              </a:pathLst>
            </a:custGeom>
            <a:ln w="33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27628" y="443667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11224" y="968"/>
                  </a:moveTo>
                  <a:lnTo>
                    <a:pt x="5974" y="0"/>
                  </a:lnTo>
                  <a:lnTo>
                    <a:pt x="0" y="9269"/>
                  </a:lnTo>
                </a:path>
              </a:pathLst>
            </a:custGeom>
            <a:ln w="33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18368" y="452936"/>
              <a:ext cx="9525" cy="26670"/>
            </a:xfrm>
            <a:custGeom>
              <a:avLst/>
              <a:gdLst/>
              <a:ahLst/>
              <a:cxnLst/>
              <a:rect l="l" t="t" r="r" b="b"/>
              <a:pathLst>
                <a:path w="9525" h="26670">
                  <a:moveTo>
                    <a:pt x="9260" y="0"/>
                  </a:moveTo>
                  <a:lnTo>
                    <a:pt x="5754" y="5623"/>
                  </a:lnTo>
                  <a:lnTo>
                    <a:pt x="3621" y="10222"/>
                  </a:lnTo>
                  <a:lnTo>
                    <a:pt x="1992" y="16248"/>
                  </a:lnTo>
                  <a:lnTo>
                    <a:pt x="0" y="26154"/>
                  </a:lnTo>
                </a:path>
              </a:pathLst>
            </a:custGeom>
            <a:ln w="34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15765" y="479091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2602" y="0"/>
                  </a:moveTo>
                  <a:lnTo>
                    <a:pt x="737" y="10041"/>
                  </a:lnTo>
                  <a:lnTo>
                    <a:pt x="0" y="17007"/>
                  </a:lnTo>
                  <a:lnTo>
                    <a:pt x="287" y="24157"/>
                  </a:lnTo>
                  <a:lnTo>
                    <a:pt x="1495" y="34748"/>
                  </a:lnTo>
                </a:path>
              </a:pathLst>
            </a:custGeom>
            <a:ln w="336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17260" y="513839"/>
              <a:ext cx="10795" cy="31750"/>
            </a:xfrm>
            <a:custGeom>
              <a:avLst/>
              <a:gdLst/>
              <a:ahLst/>
              <a:cxnLst/>
              <a:rect l="l" t="t" r="r" b="b"/>
              <a:pathLst>
                <a:path w="10795" h="31750">
                  <a:moveTo>
                    <a:pt x="0" y="0"/>
                  </a:moveTo>
                  <a:lnTo>
                    <a:pt x="1392" y="10537"/>
                  </a:lnTo>
                  <a:lnTo>
                    <a:pt x="2972" y="17306"/>
                  </a:lnTo>
                  <a:lnTo>
                    <a:pt x="5743" y="23238"/>
                  </a:lnTo>
                  <a:lnTo>
                    <a:pt x="10709" y="31266"/>
                  </a:lnTo>
                </a:path>
              </a:pathLst>
            </a:custGeom>
            <a:ln w="32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27969" y="545106"/>
              <a:ext cx="22225" cy="18415"/>
            </a:xfrm>
            <a:custGeom>
              <a:avLst/>
              <a:gdLst/>
              <a:ahLst/>
              <a:cxnLst/>
              <a:rect l="l" t="t" r="r" b="b"/>
              <a:pathLst>
                <a:path w="22225" h="18415">
                  <a:moveTo>
                    <a:pt x="0" y="0"/>
                  </a:moveTo>
                  <a:lnTo>
                    <a:pt x="5143" y="7821"/>
                  </a:lnTo>
                  <a:lnTo>
                    <a:pt x="9158" y="12311"/>
                  </a:lnTo>
                  <a:lnTo>
                    <a:pt x="14112" y="15164"/>
                  </a:lnTo>
                  <a:lnTo>
                    <a:pt x="22077" y="18076"/>
                  </a:lnTo>
                </a:path>
              </a:pathLst>
            </a:custGeom>
            <a:ln w="327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50047" y="561257"/>
              <a:ext cx="28575" cy="5715"/>
            </a:xfrm>
            <a:custGeom>
              <a:avLst/>
              <a:gdLst/>
              <a:ahLst/>
              <a:cxnLst/>
              <a:rect l="l" t="t" r="r" b="b"/>
              <a:pathLst>
                <a:path w="28575" h="5715">
                  <a:moveTo>
                    <a:pt x="0" y="1925"/>
                  </a:moveTo>
                  <a:lnTo>
                    <a:pt x="8066" y="4524"/>
                  </a:lnTo>
                  <a:lnTo>
                    <a:pt x="13732" y="5190"/>
                  </a:lnTo>
                  <a:lnTo>
                    <a:pt x="19676" y="3742"/>
                  </a:lnTo>
                  <a:lnTo>
                    <a:pt x="28578" y="0"/>
                  </a:lnTo>
                </a:path>
              </a:pathLst>
            </a:custGeom>
            <a:ln w="330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78626" y="539402"/>
              <a:ext cx="27940" cy="22225"/>
            </a:xfrm>
            <a:custGeom>
              <a:avLst/>
              <a:gdLst/>
              <a:ahLst/>
              <a:cxnLst/>
              <a:rect l="l" t="t" r="r" b="b"/>
              <a:pathLst>
                <a:path w="27939" h="22225">
                  <a:moveTo>
                    <a:pt x="0" y="21854"/>
                  </a:moveTo>
                  <a:lnTo>
                    <a:pt x="8884" y="17800"/>
                  </a:lnTo>
                  <a:lnTo>
                    <a:pt x="14703" y="14172"/>
                  </a:lnTo>
                  <a:lnTo>
                    <a:pt x="20029" y="8922"/>
                  </a:lnTo>
                  <a:lnTo>
                    <a:pt x="27435" y="0"/>
                  </a:lnTo>
                </a:path>
              </a:pathLst>
            </a:custGeom>
            <a:ln w="33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06061" y="506153"/>
              <a:ext cx="20320" cy="33655"/>
            </a:xfrm>
            <a:custGeom>
              <a:avLst/>
              <a:gdLst/>
              <a:ahLst/>
              <a:cxnLst/>
              <a:rect l="l" t="t" r="r" b="b"/>
              <a:pathLst>
                <a:path w="20320" h="33654">
                  <a:moveTo>
                    <a:pt x="0" y="33249"/>
                  </a:moveTo>
                  <a:lnTo>
                    <a:pt x="7289" y="24147"/>
                  </a:lnTo>
                  <a:lnTo>
                    <a:pt x="11805" y="17650"/>
                  </a:lnTo>
                  <a:lnTo>
                    <a:pt x="15426" y="10640"/>
                  </a:lnTo>
                  <a:lnTo>
                    <a:pt x="20028" y="0"/>
                  </a:lnTo>
                </a:path>
              </a:pathLst>
            </a:custGeom>
            <a:ln w="329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26090" y="473129"/>
              <a:ext cx="10795" cy="33020"/>
            </a:xfrm>
            <a:custGeom>
              <a:avLst/>
              <a:gdLst/>
              <a:ahLst/>
              <a:cxnLst/>
              <a:rect l="l" t="t" r="r" b="b"/>
              <a:pathLst>
                <a:path w="10795" h="33020">
                  <a:moveTo>
                    <a:pt x="0" y="33024"/>
                  </a:moveTo>
                  <a:lnTo>
                    <a:pt x="4450" y="22388"/>
                  </a:lnTo>
                  <a:lnTo>
                    <a:pt x="7005" y="15402"/>
                  </a:lnTo>
                  <a:lnTo>
                    <a:pt x="8632" y="8972"/>
                  </a:lnTo>
                  <a:lnTo>
                    <a:pt x="10293" y="0"/>
                  </a:lnTo>
                </a:path>
              </a:pathLst>
            </a:custGeom>
            <a:ln w="32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36384" y="449516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0" y="23612"/>
                  </a:moveTo>
                  <a:lnTo>
                    <a:pt x="2668" y="8580"/>
                  </a:lnTo>
                  <a:lnTo>
                    <a:pt x="1794" y="0"/>
                  </a:lnTo>
                </a:path>
              </a:pathLst>
            </a:custGeom>
            <a:ln w="325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34749" y="44093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3428" y="8582"/>
                  </a:moveTo>
                  <a:lnTo>
                    <a:pt x="2554" y="0"/>
                  </a:lnTo>
                  <a:lnTo>
                    <a:pt x="0" y="1258"/>
                  </a:lnTo>
                </a:path>
              </a:pathLst>
            </a:custGeom>
            <a:ln w="330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30413" y="442193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5">
                  <a:moveTo>
                    <a:pt x="4336" y="0"/>
                  </a:moveTo>
                  <a:lnTo>
                    <a:pt x="1781" y="1257"/>
                  </a:lnTo>
                  <a:lnTo>
                    <a:pt x="0" y="12014"/>
                  </a:lnTo>
                </a:path>
              </a:pathLst>
            </a:custGeom>
            <a:ln w="33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29039" y="454207"/>
              <a:ext cx="1905" cy="27940"/>
            </a:xfrm>
            <a:custGeom>
              <a:avLst/>
              <a:gdLst/>
              <a:ahLst/>
              <a:cxnLst/>
              <a:rect l="l" t="t" r="r" b="b"/>
              <a:pathLst>
                <a:path w="1904" h="27940">
                  <a:moveTo>
                    <a:pt x="1373" y="0"/>
                  </a:moveTo>
                  <a:lnTo>
                    <a:pt x="366" y="6480"/>
                  </a:lnTo>
                  <a:lnTo>
                    <a:pt x="0" y="11501"/>
                  </a:lnTo>
                  <a:lnTo>
                    <a:pt x="244" y="17638"/>
                  </a:lnTo>
                  <a:lnTo>
                    <a:pt x="1073" y="27466"/>
                  </a:lnTo>
                </a:path>
              </a:pathLst>
            </a:custGeom>
            <a:ln w="345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30113" y="481674"/>
              <a:ext cx="7620" cy="33655"/>
            </a:xfrm>
            <a:custGeom>
              <a:avLst/>
              <a:gdLst/>
              <a:ahLst/>
              <a:cxnLst/>
              <a:rect l="l" t="t" r="r" b="b"/>
              <a:pathLst>
                <a:path w="7620" h="33654">
                  <a:moveTo>
                    <a:pt x="0" y="0"/>
                  </a:moveTo>
                  <a:lnTo>
                    <a:pt x="945" y="9918"/>
                  </a:lnTo>
                  <a:lnTo>
                    <a:pt x="2007" y="16693"/>
                  </a:lnTo>
                  <a:lnTo>
                    <a:pt x="3858" y="23447"/>
                  </a:lnTo>
                  <a:lnTo>
                    <a:pt x="7171" y="33303"/>
                  </a:lnTo>
                </a:path>
              </a:pathLst>
            </a:custGeom>
            <a:ln w="33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37284" y="514977"/>
              <a:ext cx="16510" cy="27940"/>
            </a:xfrm>
            <a:custGeom>
              <a:avLst/>
              <a:gdLst/>
              <a:ahLst/>
              <a:cxnLst/>
              <a:rect l="l" t="t" r="r" b="b"/>
              <a:pathLst>
                <a:path w="16510" h="27940">
                  <a:moveTo>
                    <a:pt x="0" y="0"/>
                  </a:moveTo>
                  <a:lnTo>
                    <a:pt x="3450" y="9772"/>
                  </a:lnTo>
                  <a:lnTo>
                    <a:pt x="6263" y="15941"/>
                  </a:lnTo>
                  <a:lnTo>
                    <a:pt x="9937" y="21125"/>
                  </a:lnTo>
                  <a:lnTo>
                    <a:pt x="15969" y="27945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53254" y="542923"/>
              <a:ext cx="23495" cy="13335"/>
            </a:xfrm>
            <a:custGeom>
              <a:avLst/>
              <a:gdLst/>
              <a:ahLst/>
              <a:cxnLst/>
              <a:rect l="l" t="t" r="r" b="b"/>
              <a:pathLst>
                <a:path w="23495" h="13334">
                  <a:moveTo>
                    <a:pt x="0" y="0"/>
                  </a:moveTo>
                  <a:lnTo>
                    <a:pt x="6144" y="6590"/>
                  </a:lnTo>
                  <a:lnTo>
                    <a:pt x="10603" y="10167"/>
                  </a:lnTo>
                  <a:lnTo>
                    <a:pt x="15549" y="11972"/>
                  </a:lnTo>
                  <a:lnTo>
                    <a:pt x="23152" y="13247"/>
                  </a:lnTo>
                </a:path>
              </a:pathLst>
            </a:custGeom>
            <a:ln w="328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76407" y="549605"/>
              <a:ext cx="25400" cy="7620"/>
            </a:xfrm>
            <a:custGeom>
              <a:avLst/>
              <a:gdLst/>
              <a:ahLst/>
              <a:cxnLst/>
              <a:rect l="l" t="t" r="r" b="b"/>
              <a:pathLst>
                <a:path w="25400" h="7620">
                  <a:moveTo>
                    <a:pt x="0" y="6565"/>
                  </a:moveTo>
                  <a:lnTo>
                    <a:pt x="7629" y="7531"/>
                  </a:lnTo>
                  <a:lnTo>
                    <a:pt x="12760" y="7169"/>
                  </a:lnTo>
                  <a:lnTo>
                    <a:pt x="17723" y="4863"/>
                  </a:lnTo>
                  <a:lnTo>
                    <a:pt x="24845" y="0"/>
                  </a:lnTo>
                </a:path>
              </a:pathLst>
            </a:custGeom>
            <a:ln w="33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01252" y="524972"/>
              <a:ext cx="20955" cy="24765"/>
            </a:xfrm>
            <a:custGeom>
              <a:avLst/>
              <a:gdLst/>
              <a:ahLst/>
              <a:cxnLst/>
              <a:rect l="l" t="t" r="r" b="b"/>
              <a:pathLst>
                <a:path w="20954" h="24765">
                  <a:moveTo>
                    <a:pt x="0" y="24632"/>
                  </a:moveTo>
                  <a:lnTo>
                    <a:pt x="7055" y="19485"/>
                  </a:lnTo>
                  <a:lnTo>
                    <a:pt x="11552" y="15203"/>
                  </a:lnTo>
                  <a:lnTo>
                    <a:pt x="15421" y="9478"/>
                  </a:lnTo>
                  <a:lnTo>
                    <a:pt x="20592" y="0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21844" y="490937"/>
              <a:ext cx="13335" cy="34290"/>
            </a:xfrm>
            <a:custGeom>
              <a:avLst/>
              <a:gdLst/>
              <a:ahLst/>
              <a:cxnLst/>
              <a:rect l="l" t="t" r="r" b="b"/>
              <a:pathLst>
                <a:path w="13335" h="34290">
                  <a:moveTo>
                    <a:pt x="0" y="34035"/>
                  </a:moveTo>
                  <a:lnTo>
                    <a:pt x="5051" y="24410"/>
                  </a:lnTo>
                  <a:lnTo>
                    <a:pt x="8089" y="17657"/>
                  </a:lnTo>
                  <a:lnTo>
                    <a:pt x="10330" y="10583"/>
                  </a:lnTo>
                  <a:lnTo>
                    <a:pt x="12993" y="0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34837" y="459033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79" h="32384">
                  <a:moveTo>
                    <a:pt x="0" y="31903"/>
                  </a:moveTo>
                  <a:lnTo>
                    <a:pt x="2538" y="21352"/>
                  </a:lnTo>
                  <a:lnTo>
                    <a:pt x="3913" y="14512"/>
                  </a:lnTo>
                  <a:lnTo>
                    <a:pt x="4599" y="8392"/>
                  </a:lnTo>
                  <a:lnTo>
                    <a:pt x="5072" y="0"/>
                  </a:lnTo>
                </a:path>
              </a:pathLst>
            </a:custGeom>
            <a:ln w="327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39306" y="438622"/>
              <a:ext cx="1905" cy="20955"/>
            </a:xfrm>
            <a:custGeom>
              <a:avLst/>
              <a:gdLst/>
              <a:ahLst/>
              <a:cxnLst/>
              <a:rect l="l" t="t" r="r" b="b"/>
              <a:pathLst>
                <a:path w="1904" h="20954">
                  <a:moveTo>
                    <a:pt x="604" y="20411"/>
                  </a:moveTo>
                  <a:lnTo>
                    <a:pt x="1304" y="6376"/>
                  </a:lnTo>
                  <a:lnTo>
                    <a:pt x="0" y="0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36452" y="432248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4">
                  <a:moveTo>
                    <a:pt x="2853" y="6374"/>
                  </a:moveTo>
                  <a:lnTo>
                    <a:pt x="1549" y="0"/>
                  </a:lnTo>
                  <a:lnTo>
                    <a:pt x="0" y="3683"/>
                  </a:lnTo>
                </a:path>
              </a:pathLst>
            </a:custGeom>
            <a:ln w="332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34724" y="435931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1728" y="0"/>
                  </a:moveTo>
                  <a:lnTo>
                    <a:pt x="179" y="3683"/>
                  </a:lnTo>
                  <a:lnTo>
                    <a:pt x="0" y="16933"/>
                  </a:lnTo>
                </a:path>
              </a:pathLst>
            </a:custGeom>
            <a:ln w="34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34668" y="452865"/>
              <a:ext cx="3175" cy="33020"/>
            </a:xfrm>
            <a:custGeom>
              <a:avLst/>
              <a:gdLst/>
              <a:ahLst/>
              <a:cxnLst/>
              <a:rect l="l" t="t" r="r" b="b"/>
              <a:pathLst>
                <a:path w="3175" h="33020">
                  <a:moveTo>
                    <a:pt x="56" y="0"/>
                  </a:moveTo>
                  <a:lnTo>
                    <a:pt x="0" y="7969"/>
                  </a:lnTo>
                  <a:lnTo>
                    <a:pt x="279" y="14062"/>
                  </a:lnTo>
                  <a:lnTo>
                    <a:pt x="1161" y="21371"/>
                  </a:lnTo>
                  <a:lnTo>
                    <a:pt x="2914" y="32990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37582" y="485855"/>
              <a:ext cx="10795" cy="40640"/>
            </a:xfrm>
            <a:custGeom>
              <a:avLst/>
              <a:gdLst/>
              <a:ahLst/>
              <a:cxnLst/>
              <a:rect l="l" t="t" r="r" b="b"/>
              <a:pathLst>
                <a:path w="10795" h="40640">
                  <a:moveTo>
                    <a:pt x="0" y="0"/>
                  </a:moveTo>
                  <a:lnTo>
                    <a:pt x="1870" y="11729"/>
                  </a:lnTo>
                  <a:lnTo>
                    <a:pt x="3572" y="19817"/>
                  </a:lnTo>
                  <a:lnTo>
                    <a:pt x="6077" y="28024"/>
                  </a:lnTo>
                  <a:lnTo>
                    <a:pt x="10355" y="40110"/>
                  </a:lnTo>
                </a:path>
              </a:pathLst>
            </a:custGeom>
            <a:ln w="333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47938" y="525966"/>
              <a:ext cx="19050" cy="35560"/>
            </a:xfrm>
            <a:custGeom>
              <a:avLst/>
              <a:gdLst/>
              <a:ahLst/>
              <a:cxnLst/>
              <a:rect l="l" t="t" r="r" b="b"/>
              <a:pathLst>
                <a:path w="19050" h="35559">
                  <a:moveTo>
                    <a:pt x="0" y="0"/>
                  </a:moveTo>
                  <a:lnTo>
                    <a:pt x="4409" y="12014"/>
                  </a:lnTo>
                  <a:lnTo>
                    <a:pt x="7834" y="19722"/>
                  </a:lnTo>
                  <a:lnTo>
                    <a:pt x="12034" y="26458"/>
                  </a:lnTo>
                  <a:lnTo>
                    <a:pt x="18768" y="35554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66707" y="561520"/>
              <a:ext cx="25400" cy="22860"/>
            </a:xfrm>
            <a:custGeom>
              <a:avLst/>
              <a:gdLst/>
              <a:ahLst/>
              <a:cxnLst/>
              <a:rect l="l" t="t" r="r" b="b"/>
              <a:pathLst>
                <a:path w="25400" h="22859">
                  <a:moveTo>
                    <a:pt x="0" y="0"/>
                  </a:moveTo>
                  <a:lnTo>
                    <a:pt x="6834" y="8894"/>
                  </a:lnTo>
                  <a:lnTo>
                    <a:pt x="11740" y="14218"/>
                  </a:lnTo>
                  <a:lnTo>
                    <a:pt x="17083" y="18093"/>
                  </a:lnTo>
                  <a:lnTo>
                    <a:pt x="25228" y="22643"/>
                  </a:lnTo>
                </a:path>
              </a:pathLst>
            </a:custGeom>
            <a:ln w="32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91935" y="584164"/>
              <a:ext cx="26670" cy="6985"/>
            </a:xfrm>
            <a:custGeom>
              <a:avLst/>
              <a:gdLst/>
              <a:ahLst/>
              <a:cxnLst/>
              <a:rect l="l" t="t" r="r" b="b"/>
              <a:pathLst>
                <a:path w="26670" h="6984">
                  <a:moveTo>
                    <a:pt x="0" y="0"/>
                  </a:moveTo>
                  <a:lnTo>
                    <a:pt x="8163" y="4278"/>
                  </a:lnTo>
                  <a:lnTo>
                    <a:pt x="13641" y="6244"/>
                  </a:lnTo>
                  <a:lnTo>
                    <a:pt x="18914" y="6384"/>
                  </a:lnTo>
                  <a:lnTo>
                    <a:pt x="26462" y="5184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18397" y="574861"/>
              <a:ext cx="21590" cy="14604"/>
            </a:xfrm>
            <a:custGeom>
              <a:avLst/>
              <a:gdLst/>
              <a:ahLst/>
              <a:cxnLst/>
              <a:rect l="l" t="t" r="r" b="b"/>
              <a:pathLst>
                <a:path w="21589" h="14604">
                  <a:moveTo>
                    <a:pt x="0" y="14487"/>
                  </a:moveTo>
                  <a:lnTo>
                    <a:pt x="7471" y="12980"/>
                  </a:lnTo>
                  <a:lnTo>
                    <a:pt x="12209" y="10969"/>
                  </a:lnTo>
                  <a:lnTo>
                    <a:pt x="16237" y="7095"/>
                  </a:lnTo>
                  <a:lnTo>
                    <a:pt x="21577" y="0"/>
                  </a:lnTo>
                </a:path>
              </a:pathLst>
            </a:custGeom>
            <a:ln w="330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39975" y="542627"/>
              <a:ext cx="13335" cy="32384"/>
            </a:xfrm>
            <a:custGeom>
              <a:avLst/>
              <a:gdLst/>
              <a:ahLst/>
              <a:cxnLst/>
              <a:rect l="l" t="t" r="r" b="b"/>
              <a:pathLst>
                <a:path w="13335" h="32384">
                  <a:moveTo>
                    <a:pt x="0" y="32233"/>
                  </a:moveTo>
                  <a:lnTo>
                    <a:pt x="5203" y="24860"/>
                  </a:lnTo>
                  <a:lnTo>
                    <a:pt x="8279" y="19045"/>
                  </a:lnTo>
                  <a:lnTo>
                    <a:pt x="10432" y="11766"/>
                  </a:lnTo>
                  <a:lnTo>
                    <a:pt x="12870" y="0"/>
                  </a:lnTo>
                </a:path>
              </a:pathLst>
            </a:custGeom>
            <a:ln w="333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52846" y="499474"/>
              <a:ext cx="3810" cy="43180"/>
            </a:xfrm>
            <a:custGeom>
              <a:avLst/>
              <a:gdLst/>
              <a:ahLst/>
              <a:cxnLst/>
              <a:rect l="l" t="t" r="r" b="b"/>
              <a:pathLst>
                <a:path w="3810" h="43179">
                  <a:moveTo>
                    <a:pt x="0" y="43152"/>
                  </a:moveTo>
                  <a:lnTo>
                    <a:pt x="2268" y="31215"/>
                  </a:lnTo>
                  <a:lnTo>
                    <a:pt x="3229" y="22741"/>
                  </a:lnTo>
                  <a:lnTo>
                    <a:pt x="3068" y="13685"/>
                  </a:lnTo>
                  <a:lnTo>
                    <a:pt x="1971" y="0"/>
                  </a:lnTo>
                </a:path>
              </a:pathLst>
            </a:custGeom>
            <a:ln w="331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46522" y="456049"/>
              <a:ext cx="8890" cy="43815"/>
            </a:xfrm>
            <a:custGeom>
              <a:avLst/>
              <a:gdLst/>
              <a:ahLst/>
              <a:cxnLst/>
              <a:rect l="l" t="t" r="r" b="b"/>
              <a:pathLst>
                <a:path w="8889" h="43815">
                  <a:moveTo>
                    <a:pt x="8295" y="43425"/>
                  </a:moveTo>
                  <a:lnTo>
                    <a:pt x="7037" y="29735"/>
                  </a:lnTo>
                  <a:lnTo>
                    <a:pt x="5753" y="20649"/>
                  </a:lnTo>
                  <a:lnTo>
                    <a:pt x="3667" y="12094"/>
                  </a:lnTo>
                  <a:lnTo>
                    <a:pt x="0" y="0"/>
                  </a:lnTo>
                </a:path>
              </a:pathLst>
            </a:custGeom>
            <a:ln w="324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32707" y="422301"/>
              <a:ext cx="13970" cy="34290"/>
            </a:xfrm>
            <a:custGeom>
              <a:avLst/>
              <a:gdLst/>
              <a:ahLst/>
              <a:cxnLst/>
              <a:rect l="l" t="t" r="r" b="b"/>
              <a:pathLst>
                <a:path w="13970" h="34290">
                  <a:moveTo>
                    <a:pt x="13815" y="33748"/>
                  </a:moveTo>
                  <a:lnTo>
                    <a:pt x="10061" y="21804"/>
                  </a:lnTo>
                  <a:lnTo>
                    <a:pt x="7371" y="14307"/>
                  </a:lnTo>
                  <a:lnTo>
                    <a:pt x="4449" y="8094"/>
                  </a:lnTo>
                  <a:lnTo>
                    <a:pt x="0" y="0"/>
                  </a:lnTo>
                </a:path>
              </a:pathLst>
            </a:custGeom>
            <a:ln w="32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419159" y="403386"/>
              <a:ext cx="13970" cy="19050"/>
            </a:xfrm>
            <a:custGeom>
              <a:avLst/>
              <a:gdLst/>
              <a:ahLst/>
              <a:cxnLst/>
              <a:rect l="l" t="t" r="r" b="b"/>
              <a:pathLst>
                <a:path w="13970" h="19050">
                  <a:moveTo>
                    <a:pt x="13547" y="18915"/>
                  </a:moveTo>
                  <a:lnTo>
                    <a:pt x="6021" y="5463"/>
                  </a:lnTo>
                  <a:lnTo>
                    <a:pt x="0" y="0"/>
                  </a:lnTo>
                </a:path>
              </a:pathLst>
            </a:custGeom>
            <a:ln w="32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11275" y="397924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7884" y="5461"/>
                  </a:moveTo>
                  <a:lnTo>
                    <a:pt x="1863" y="0"/>
                  </a:lnTo>
                  <a:lnTo>
                    <a:pt x="0" y="186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5482482" y="349190"/>
            <a:ext cx="231140" cy="233679"/>
            <a:chOff x="5482482" y="349190"/>
            <a:chExt cx="231140" cy="233679"/>
          </a:xfrm>
        </p:grpSpPr>
        <p:sp>
          <p:nvSpPr>
            <p:cNvPr id="75" name="object 75"/>
            <p:cNvSpPr/>
            <p:nvPr/>
          </p:nvSpPr>
          <p:spPr>
            <a:xfrm>
              <a:off x="5672481" y="379026"/>
              <a:ext cx="17145" cy="10795"/>
            </a:xfrm>
            <a:custGeom>
              <a:avLst/>
              <a:gdLst/>
              <a:ahLst/>
              <a:cxnLst/>
              <a:rect l="l" t="t" r="r" b="b"/>
              <a:pathLst>
                <a:path w="17145" h="10795">
                  <a:moveTo>
                    <a:pt x="16578" y="10217"/>
                  </a:moveTo>
                  <a:lnTo>
                    <a:pt x="14800" y="8783"/>
                  </a:lnTo>
                  <a:lnTo>
                    <a:pt x="13023" y="7351"/>
                  </a:lnTo>
                </a:path>
                <a:path w="17145" h="10795">
                  <a:moveTo>
                    <a:pt x="13023" y="7351"/>
                  </a:moveTo>
                  <a:lnTo>
                    <a:pt x="9468" y="448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47795" y="370307"/>
              <a:ext cx="24765" cy="8890"/>
            </a:xfrm>
            <a:custGeom>
              <a:avLst/>
              <a:gdLst/>
              <a:ahLst/>
              <a:cxnLst/>
              <a:rect l="l" t="t" r="r" b="b"/>
              <a:pathLst>
                <a:path w="24764" h="8889">
                  <a:moveTo>
                    <a:pt x="24686" y="8718"/>
                  </a:moveTo>
                  <a:lnTo>
                    <a:pt x="18974" y="6059"/>
                  </a:lnTo>
                  <a:lnTo>
                    <a:pt x="14499" y="4265"/>
                  </a:lnTo>
                  <a:lnTo>
                    <a:pt x="8945" y="2517"/>
                  </a:lnTo>
                  <a:lnTo>
                    <a:pt x="0" y="0"/>
                  </a:lnTo>
                </a:path>
              </a:pathLst>
            </a:custGeom>
            <a:ln w="34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13803" y="366024"/>
              <a:ext cx="34290" cy="4445"/>
            </a:xfrm>
            <a:custGeom>
              <a:avLst/>
              <a:gdLst/>
              <a:ahLst/>
              <a:cxnLst/>
              <a:rect l="l" t="t" r="r" b="b"/>
              <a:pathLst>
                <a:path w="34289" h="4445">
                  <a:moveTo>
                    <a:pt x="33992" y="4283"/>
                  </a:moveTo>
                  <a:lnTo>
                    <a:pt x="24901" y="1834"/>
                  </a:lnTo>
                  <a:lnTo>
                    <a:pt x="18330" y="572"/>
                  </a:lnTo>
                  <a:lnTo>
                    <a:pt x="11091" y="94"/>
                  </a:lnTo>
                  <a:lnTo>
                    <a:pt x="0" y="0"/>
                  </a:lnTo>
                </a:path>
              </a:pathLst>
            </a:custGeom>
            <a:ln w="33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76708" y="366024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4">
                  <a:moveTo>
                    <a:pt x="37095" y="0"/>
                  </a:moveTo>
                  <a:lnTo>
                    <a:pt x="25954" y="53"/>
                  </a:lnTo>
                  <a:lnTo>
                    <a:pt x="18377" y="612"/>
                  </a:lnTo>
                  <a:lnTo>
                    <a:pt x="10884" y="2165"/>
                  </a:lnTo>
                  <a:lnTo>
                    <a:pt x="0" y="5198"/>
                  </a:lnTo>
                </a:path>
              </a:pathLst>
            </a:custGeom>
            <a:ln w="330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544998" y="371222"/>
              <a:ext cx="31750" cy="14604"/>
            </a:xfrm>
            <a:custGeom>
              <a:avLst/>
              <a:gdLst/>
              <a:ahLst/>
              <a:cxnLst/>
              <a:rect l="l" t="t" r="r" b="b"/>
              <a:pathLst>
                <a:path w="31750" h="14604">
                  <a:moveTo>
                    <a:pt x="31709" y="0"/>
                  </a:moveTo>
                  <a:lnTo>
                    <a:pt x="20908" y="3173"/>
                  </a:lnTo>
                  <a:lnTo>
                    <a:pt x="14005" y="5712"/>
                  </a:lnTo>
                  <a:lnTo>
                    <a:pt x="8026" y="8948"/>
                  </a:lnTo>
                  <a:lnTo>
                    <a:pt x="0" y="14213"/>
                  </a:lnTo>
                </a:path>
              </a:pathLst>
            </a:custGeom>
            <a:ln w="326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25481" y="385435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9517" y="0"/>
                  </a:moveTo>
                  <a:lnTo>
                    <a:pt x="11680" y="5338"/>
                  </a:lnTo>
                  <a:lnTo>
                    <a:pt x="7035" y="9080"/>
                  </a:lnTo>
                  <a:lnTo>
                    <a:pt x="3751" y="12993"/>
                  </a:lnTo>
                  <a:lnTo>
                    <a:pt x="0" y="18843"/>
                  </a:lnTo>
                </a:path>
              </a:pathLst>
            </a:custGeom>
            <a:ln w="32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354" y="404279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6127" y="0"/>
                  </a:moveTo>
                  <a:lnTo>
                    <a:pt x="0" y="9875"/>
                  </a:lnTo>
                  <a:lnTo>
                    <a:pt x="3981" y="18840"/>
                  </a:lnTo>
                </a:path>
              </a:pathLst>
            </a:custGeom>
            <a:ln w="329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523335" y="423119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0"/>
                  </a:moveTo>
                  <a:lnTo>
                    <a:pt x="3981" y="8965"/>
                  </a:lnTo>
                  <a:lnTo>
                    <a:pt x="18039" y="15723"/>
                  </a:lnTo>
                </a:path>
              </a:pathLst>
            </a:custGeom>
            <a:ln w="33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541375" y="438842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5">
                  <a:moveTo>
                    <a:pt x="0" y="0"/>
                  </a:moveTo>
                  <a:lnTo>
                    <a:pt x="8450" y="3979"/>
                  </a:lnTo>
                  <a:lnTo>
                    <a:pt x="14887" y="6503"/>
                  </a:lnTo>
                  <a:lnTo>
                    <a:pt x="22568" y="8649"/>
                  </a:lnTo>
                  <a:lnTo>
                    <a:pt x="34752" y="11493"/>
                  </a:lnTo>
                </a:path>
              </a:pathLst>
            </a:custGeom>
            <a:ln w="337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576127" y="450336"/>
              <a:ext cx="83820" cy="17780"/>
            </a:xfrm>
            <a:custGeom>
              <a:avLst/>
              <a:gdLst/>
              <a:ahLst/>
              <a:cxnLst/>
              <a:rect l="l" t="t" r="r" b="b"/>
              <a:pathLst>
                <a:path w="83820" h="17779">
                  <a:moveTo>
                    <a:pt x="0" y="0"/>
                  </a:moveTo>
                  <a:lnTo>
                    <a:pt x="38120" y="7459"/>
                  </a:lnTo>
                  <a:lnTo>
                    <a:pt x="59526" y="11787"/>
                  </a:lnTo>
                  <a:lnTo>
                    <a:pt x="72050" y="14643"/>
                  </a:lnTo>
                  <a:lnTo>
                    <a:pt x="83520" y="17684"/>
                  </a:lnTo>
                </a:path>
              </a:pathLst>
            </a:custGeom>
            <a:ln w="32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59647" y="468021"/>
              <a:ext cx="27940" cy="12065"/>
            </a:xfrm>
            <a:custGeom>
              <a:avLst/>
              <a:gdLst/>
              <a:ahLst/>
              <a:cxnLst/>
              <a:rect l="l" t="t" r="r" b="b"/>
              <a:pathLst>
                <a:path w="27939" h="12065">
                  <a:moveTo>
                    <a:pt x="0" y="0"/>
                  </a:moveTo>
                  <a:lnTo>
                    <a:pt x="10599" y="2944"/>
                  </a:lnTo>
                  <a:lnTo>
                    <a:pt x="17028" y="5131"/>
                  </a:lnTo>
                  <a:lnTo>
                    <a:pt x="21891" y="7645"/>
                  </a:lnTo>
                  <a:lnTo>
                    <a:pt x="27794" y="11571"/>
                  </a:lnTo>
                </a:path>
              </a:pathLst>
            </a:custGeom>
            <a:ln w="32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687442" y="479592"/>
              <a:ext cx="10160" cy="15875"/>
            </a:xfrm>
            <a:custGeom>
              <a:avLst/>
              <a:gdLst/>
              <a:ahLst/>
              <a:cxnLst/>
              <a:rect l="l" t="t" r="r" b="b"/>
              <a:pathLst>
                <a:path w="10160" h="15875">
                  <a:moveTo>
                    <a:pt x="0" y="0"/>
                  </a:moveTo>
                  <a:lnTo>
                    <a:pt x="9722" y="6658"/>
                  </a:lnTo>
                  <a:lnTo>
                    <a:pt x="8213" y="15681"/>
                  </a:lnTo>
                </a:path>
              </a:pathLst>
            </a:custGeom>
            <a:ln w="32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81530" y="495273"/>
              <a:ext cx="14604" cy="19685"/>
            </a:xfrm>
            <a:custGeom>
              <a:avLst/>
              <a:gdLst/>
              <a:ahLst/>
              <a:cxnLst/>
              <a:rect l="l" t="t" r="r" b="b"/>
              <a:pathLst>
                <a:path w="14604" h="19684">
                  <a:moveTo>
                    <a:pt x="14124" y="0"/>
                  </a:moveTo>
                  <a:lnTo>
                    <a:pt x="12614" y="9022"/>
                  </a:lnTo>
                  <a:lnTo>
                    <a:pt x="0" y="19457"/>
                  </a:lnTo>
                </a:path>
              </a:pathLst>
            </a:custGeom>
            <a:ln w="335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47281" y="514731"/>
              <a:ext cx="34290" cy="20320"/>
            </a:xfrm>
            <a:custGeom>
              <a:avLst/>
              <a:gdLst/>
              <a:ahLst/>
              <a:cxnLst/>
              <a:rect l="l" t="t" r="r" b="b"/>
              <a:pathLst>
                <a:path w="34289" h="20320">
                  <a:moveTo>
                    <a:pt x="34249" y="0"/>
                  </a:moveTo>
                  <a:lnTo>
                    <a:pt x="26617" y="6184"/>
                  </a:lnTo>
                  <a:lnTo>
                    <a:pt x="20506" y="10346"/>
                  </a:lnTo>
                  <a:lnTo>
                    <a:pt x="12704" y="14379"/>
                  </a:lnTo>
                  <a:lnTo>
                    <a:pt x="0" y="20173"/>
                  </a:lnTo>
                </a:path>
              </a:pathLst>
            </a:custGeom>
            <a:ln w="33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99013" y="534905"/>
              <a:ext cx="48895" cy="17145"/>
            </a:xfrm>
            <a:custGeom>
              <a:avLst/>
              <a:gdLst/>
              <a:ahLst/>
              <a:cxnLst/>
              <a:rect l="l" t="t" r="r" b="b"/>
              <a:pathLst>
                <a:path w="48895" h="17145">
                  <a:moveTo>
                    <a:pt x="48267" y="0"/>
                  </a:moveTo>
                  <a:lnTo>
                    <a:pt x="35344" y="5744"/>
                  </a:lnTo>
                  <a:lnTo>
                    <a:pt x="26009" y="9422"/>
                  </a:lnTo>
                  <a:lnTo>
                    <a:pt x="15736" y="12621"/>
                  </a:lnTo>
                  <a:lnTo>
                    <a:pt x="0" y="16929"/>
                  </a:lnTo>
                </a:path>
              </a:pathLst>
            </a:custGeom>
            <a:ln w="32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545629" y="551834"/>
              <a:ext cx="53975" cy="11430"/>
            </a:xfrm>
            <a:custGeom>
              <a:avLst/>
              <a:gdLst/>
              <a:ahLst/>
              <a:cxnLst/>
              <a:rect l="l" t="t" r="r" b="b"/>
              <a:pathLst>
                <a:path w="53975" h="11429">
                  <a:moveTo>
                    <a:pt x="53384" y="0"/>
                  </a:moveTo>
                  <a:lnTo>
                    <a:pt x="37568" y="4213"/>
                  </a:lnTo>
                  <a:lnTo>
                    <a:pt x="26735" y="6764"/>
                  </a:lnTo>
                  <a:lnTo>
                    <a:pt x="15881" y="8682"/>
                  </a:lnTo>
                  <a:lnTo>
                    <a:pt x="0" y="11000"/>
                  </a:lnTo>
                </a:path>
              </a:pathLst>
            </a:custGeom>
            <a:ln w="32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98289" y="562835"/>
              <a:ext cx="47625" cy="4445"/>
            </a:xfrm>
            <a:custGeom>
              <a:avLst/>
              <a:gdLst/>
              <a:ahLst/>
              <a:cxnLst/>
              <a:rect l="l" t="t" r="r" b="b"/>
              <a:pathLst>
                <a:path w="47625" h="4445">
                  <a:moveTo>
                    <a:pt x="47339" y="0"/>
                  </a:moveTo>
                  <a:lnTo>
                    <a:pt x="31553" y="2209"/>
                  </a:lnTo>
                  <a:lnTo>
                    <a:pt x="21359" y="3366"/>
                  </a:lnTo>
                  <a:lnTo>
                    <a:pt x="12321" y="3849"/>
                  </a:lnTo>
                  <a:lnTo>
                    <a:pt x="0" y="4036"/>
                  </a:lnTo>
                </a:path>
              </a:pathLst>
            </a:custGeom>
            <a:ln w="31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1773515" y="829071"/>
            <a:ext cx="4178300" cy="0"/>
          </a:xfrm>
          <a:custGeom>
            <a:avLst/>
            <a:gdLst/>
            <a:ahLst/>
            <a:cxnLst/>
            <a:rect l="l" t="t" r="r" b="b"/>
            <a:pathLst>
              <a:path w="41783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178300">
                <a:moveTo>
                  <a:pt x="4233" y="0"/>
                </a:moveTo>
                <a:lnTo>
                  <a:pt x="2414984" y="0"/>
                </a:lnTo>
                <a:lnTo>
                  <a:pt x="3653366" y="0"/>
                </a:lnTo>
                <a:lnTo>
                  <a:pt x="4110699" y="0"/>
                </a:lnTo>
                <a:lnTo>
                  <a:pt x="4178300" y="0"/>
                </a:lnTo>
              </a:path>
            </a:pathLst>
          </a:custGeom>
          <a:ln w="23498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1929598" y="1230650"/>
            <a:ext cx="49530" cy="280035"/>
            <a:chOff x="1929598" y="1230650"/>
            <a:chExt cx="49530" cy="280035"/>
          </a:xfrm>
        </p:grpSpPr>
        <p:sp>
          <p:nvSpPr>
            <p:cNvPr id="94" name="object 94"/>
            <p:cNvSpPr/>
            <p:nvPr/>
          </p:nvSpPr>
          <p:spPr>
            <a:xfrm>
              <a:off x="1953644" y="127342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17462" y="1490"/>
                  </a:moveTo>
                  <a:lnTo>
                    <a:pt x="17462" y="149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53157" y="1254348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4">
                  <a:moveTo>
                    <a:pt x="243" y="-17283"/>
                  </a:moveTo>
                  <a:lnTo>
                    <a:pt x="243" y="36357"/>
                  </a:lnTo>
                </a:path>
              </a:pathLst>
            </a:custGeom>
            <a:ln w="350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52298" y="1248457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858" y="5891"/>
                  </a:moveTo>
                  <a:lnTo>
                    <a:pt x="601" y="658"/>
                  </a:lnTo>
                  <a:lnTo>
                    <a:pt x="0" y="0"/>
                  </a:lnTo>
                </a:path>
              </a:pathLst>
            </a:custGeom>
            <a:ln w="342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50861" y="1247799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5">
                  <a:moveTo>
                    <a:pt x="1437" y="658"/>
                  </a:moveTo>
                  <a:lnTo>
                    <a:pt x="835" y="0"/>
                  </a:lnTo>
                  <a:lnTo>
                    <a:pt x="0" y="7907"/>
                  </a:lnTo>
                </a:path>
              </a:pathLst>
            </a:custGeom>
            <a:ln w="342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48972" y="1255706"/>
              <a:ext cx="1905" cy="26670"/>
            </a:xfrm>
            <a:custGeom>
              <a:avLst/>
              <a:gdLst/>
              <a:ahLst/>
              <a:cxnLst/>
              <a:rect l="l" t="t" r="r" b="b"/>
              <a:pathLst>
                <a:path w="1905" h="26669">
                  <a:moveTo>
                    <a:pt x="1889" y="0"/>
                  </a:moveTo>
                  <a:lnTo>
                    <a:pt x="1389" y="4855"/>
                  </a:lnTo>
                  <a:lnTo>
                    <a:pt x="1026" y="9196"/>
                  </a:lnTo>
                  <a:lnTo>
                    <a:pt x="622" y="15473"/>
                  </a:lnTo>
                  <a:lnTo>
                    <a:pt x="0" y="26134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47067" y="1281841"/>
              <a:ext cx="1905" cy="44450"/>
            </a:xfrm>
            <a:custGeom>
              <a:avLst/>
              <a:gdLst/>
              <a:ahLst/>
              <a:cxnLst/>
              <a:rect l="l" t="t" r="r" b="b"/>
              <a:pathLst>
                <a:path w="1905" h="44450">
                  <a:moveTo>
                    <a:pt x="1905" y="0"/>
                  </a:moveTo>
                  <a:lnTo>
                    <a:pt x="1282" y="10941"/>
                  </a:lnTo>
                  <a:lnTo>
                    <a:pt x="876" y="19173"/>
                  </a:lnTo>
                  <a:lnTo>
                    <a:pt x="508" y="28823"/>
                  </a:lnTo>
                  <a:lnTo>
                    <a:pt x="0" y="44017"/>
                  </a:lnTo>
                </a:path>
              </a:pathLst>
            </a:custGeom>
            <a:ln w="33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45965" y="1325858"/>
              <a:ext cx="1270" cy="55244"/>
            </a:xfrm>
            <a:custGeom>
              <a:avLst/>
              <a:gdLst/>
              <a:ahLst/>
              <a:cxnLst/>
              <a:rect l="l" t="t" r="r" b="b"/>
              <a:pathLst>
                <a:path w="1269" h="55244">
                  <a:moveTo>
                    <a:pt x="1101" y="0"/>
                  </a:moveTo>
                  <a:lnTo>
                    <a:pt x="605" y="15359"/>
                  </a:lnTo>
                  <a:lnTo>
                    <a:pt x="325" y="26169"/>
                  </a:lnTo>
                  <a:lnTo>
                    <a:pt x="158" y="37549"/>
                  </a:lnTo>
                  <a:lnTo>
                    <a:pt x="0" y="54621"/>
                  </a:lnTo>
                </a:path>
              </a:pathLst>
            </a:custGeom>
            <a:ln w="32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45840" y="1380480"/>
              <a:ext cx="1270" cy="54610"/>
            </a:xfrm>
            <a:custGeom>
              <a:avLst/>
              <a:gdLst/>
              <a:ahLst/>
              <a:cxnLst/>
              <a:rect l="l" t="t" r="r" b="b"/>
              <a:pathLst>
                <a:path w="1269" h="54609">
                  <a:moveTo>
                    <a:pt x="124" y="0"/>
                  </a:moveTo>
                  <a:lnTo>
                    <a:pt x="0" y="17063"/>
                  </a:lnTo>
                  <a:lnTo>
                    <a:pt x="68" y="28385"/>
                  </a:lnTo>
                  <a:lnTo>
                    <a:pt x="427" y="39035"/>
                  </a:lnTo>
                  <a:lnTo>
                    <a:pt x="1176" y="54085"/>
                  </a:lnTo>
                </a:path>
              </a:pathLst>
            </a:custGeom>
            <a:ln w="318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47017" y="1434565"/>
              <a:ext cx="6350" cy="40640"/>
            </a:xfrm>
            <a:custGeom>
              <a:avLst/>
              <a:gdLst/>
              <a:ahLst/>
              <a:cxnLst/>
              <a:rect l="l" t="t" r="r" b="b"/>
              <a:pathLst>
                <a:path w="6350" h="40640">
                  <a:moveTo>
                    <a:pt x="0" y="0"/>
                  </a:moveTo>
                  <a:lnTo>
                    <a:pt x="825" y="14837"/>
                  </a:lnTo>
                  <a:lnTo>
                    <a:pt x="1718" y="24011"/>
                  </a:lnTo>
                  <a:lnTo>
                    <a:pt x="3234" y="31326"/>
                  </a:lnTo>
                  <a:lnTo>
                    <a:pt x="5928" y="40588"/>
                  </a:lnTo>
                </a:path>
              </a:pathLst>
            </a:custGeom>
            <a:ln w="31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52946" y="1475153"/>
              <a:ext cx="10160" cy="19685"/>
            </a:xfrm>
            <a:custGeom>
              <a:avLst/>
              <a:gdLst/>
              <a:ahLst/>
              <a:cxnLst/>
              <a:rect l="l" t="t" r="r" b="b"/>
              <a:pathLst>
                <a:path w="10160" h="19684">
                  <a:moveTo>
                    <a:pt x="0" y="0"/>
                  </a:moveTo>
                  <a:lnTo>
                    <a:pt x="4626" y="15336"/>
                  </a:lnTo>
                  <a:lnTo>
                    <a:pt x="10010" y="19157"/>
                  </a:lnTo>
                </a:path>
              </a:pathLst>
            </a:custGeom>
            <a:ln w="31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2082047" y="1363797"/>
            <a:ext cx="42545" cy="36830"/>
            <a:chOff x="2082047" y="1363797"/>
            <a:chExt cx="42545" cy="36830"/>
          </a:xfrm>
        </p:grpSpPr>
        <p:sp>
          <p:nvSpPr>
            <p:cNvPr id="105" name="object 105"/>
            <p:cNvSpPr/>
            <p:nvPr/>
          </p:nvSpPr>
          <p:spPr>
            <a:xfrm>
              <a:off x="2105492" y="138263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4">
                  <a:moveTo>
                    <a:pt x="-17462" y="172"/>
                  </a:moveTo>
                  <a:lnTo>
                    <a:pt x="1872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99431" y="1381181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60" y="1457"/>
                  </a:moveTo>
                  <a:lnTo>
                    <a:pt x="1200" y="27"/>
                  </a:lnTo>
                  <a:lnTo>
                    <a:pt x="0" y="0"/>
                  </a:lnTo>
                </a:path>
              </a:pathLst>
            </a:custGeom>
            <a:ln w="347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" name="object 10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330" y="1260915"/>
            <a:ext cx="154147" cy="43216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8684" y="1283110"/>
            <a:ext cx="258094" cy="22666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8814" y="1281111"/>
            <a:ext cx="280557" cy="435466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4059515" y="1232803"/>
            <a:ext cx="349250" cy="262255"/>
            <a:chOff x="4059515" y="1232803"/>
            <a:chExt cx="349250" cy="262255"/>
          </a:xfrm>
        </p:grpSpPr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9515" y="1232803"/>
              <a:ext cx="270338" cy="8207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108514" y="136346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669" y="0"/>
                  </a:moveTo>
                  <a:lnTo>
                    <a:pt x="1834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091335" y="1363468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69">
                  <a:moveTo>
                    <a:pt x="17179" y="0"/>
                  </a:moveTo>
                  <a:lnTo>
                    <a:pt x="3231" y="0"/>
                  </a:lnTo>
                  <a:lnTo>
                    <a:pt x="0" y="687"/>
                  </a:lnTo>
                </a:path>
              </a:pathLst>
            </a:custGeom>
            <a:ln w="34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88104" y="136415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231" y="0"/>
                  </a:moveTo>
                  <a:lnTo>
                    <a:pt x="0" y="688"/>
                  </a:lnTo>
                  <a:lnTo>
                    <a:pt x="4653" y="2691"/>
                  </a:lnTo>
                </a:path>
              </a:pathLst>
            </a:custGeom>
            <a:ln w="34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092758" y="1366847"/>
              <a:ext cx="22225" cy="5080"/>
            </a:xfrm>
            <a:custGeom>
              <a:avLst/>
              <a:gdLst/>
              <a:ahLst/>
              <a:cxnLst/>
              <a:rect l="l" t="t" r="r" b="b"/>
              <a:pathLst>
                <a:path w="22225" h="5080">
                  <a:moveTo>
                    <a:pt x="0" y="0"/>
                  </a:moveTo>
                  <a:lnTo>
                    <a:pt x="4653" y="2002"/>
                  </a:lnTo>
                  <a:lnTo>
                    <a:pt x="22197" y="4805"/>
                  </a:lnTo>
                </a:path>
              </a:pathLst>
            </a:custGeom>
            <a:ln w="34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14956" y="1371652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80">
                  <a:moveTo>
                    <a:pt x="0" y="0"/>
                  </a:moveTo>
                  <a:lnTo>
                    <a:pt x="10612" y="1655"/>
                  </a:lnTo>
                  <a:lnTo>
                    <a:pt x="19107" y="2735"/>
                  </a:lnTo>
                  <a:lnTo>
                    <a:pt x="29948" y="3715"/>
                  </a:lnTo>
                  <a:lnTo>
                    <a:pt x="47596" y="5072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62552" y="1376725"/>
              <a:ext cx="66675" cy="2540"/>
            </a:xfrm>
            <a:custGeom>
              <a:avLst/>
              <a:gdLst/>
              <a:ahLst/>
              <a:cxnLst/>
              <a:rect l="l" t="t" r="r" b="b"/>
              <a:pathLst>
                <a:path w="66675" h="2540">
                  <a:moveTo>
                    <a:pt x="0" y="0"/>
                  </a:moveTo>
                  <a:lnTo>
                    <a:pt x="17937" y="1316"/>
                  </a:lnTo>
                  <a:lnTo>
                    <a:pt x="30810" y="2018"/>
                  </a:lnTo>
                  <a:lnTo>
                    <a:pt x="44819" y="2341"/>
                  </a:lnTo>
                  <a:lnTo>
                    <a:pt x="66170" y="2523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228723" y="1377878"/>
              <a:ext cx="67945" cy="1905"/>
            </a:xfrm>
            <a:custGeom>
              <a:avLst/>
              <a:gdLst/>
              <a:ahLst/>
              <a:cxnLst/>
              <a:rect l="l" t="t" r="r" b="b"/>
              <a:pathLst>
                <a:path w="67945" h="1905">
                  <a:moveTo>
                    <a:pt x="0" y="1369"/>
                  </a:moveTo>
                  <a:lnTo>
                    <a:pt x="21370" y="1490"/>
                  </a:lnTo>
                  <a:lnTo>
                    <a:pt x="35514" y="1387"/>
                  </a:lnTo>
                  <a:lnTo>
                    <a:pt x="48753" y="933"/>
                  </a:lnTo>
                  <a:lnTo>
                    <a:pt x="67405" y="0"/>
                  </a:lnTo>
                </a:path>
              </a:pathLst>
            </a:custGeom>
            <a:ln w="313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296128" y="1373754"/>
              <a:ext cx="50800" cy="4445"/>
            </a:xfrm>
            <a:custGeom>
              <a:avLst/>
              <a:gdLst/>
              <a:ahLst/>
              <a:cxnLst/>
              <a:rect l="l" t="t" r="r" b="b"/>
              <a:pathLst>
                <a:path w="50800" h="4444">
                  <a:moveTo>
                    <a:pt x="0" y="4124"/>
                  </a:moveTo>
                  <a:lnTo>
                    <a:pt x="18383" y="3147"/>
                  </a:lnTo>
                  <a:lnTo>
                    <a:pt x="29744" y="2392"/>
                  </a:lnTo>
                  <a:lnTo>
                    <a:pt x="38793" y="1471"/>
                  </a:lnTo>
                  <a:lnTo>
                    <a:pt x="50239" y="0"/>
                  </a:lnTo>
                </a:path>
              </a:pathLst>
            </a:custGeom>
            <a:ln w="305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346368" y="1368801"/>
              <a:ext cx="22225" cy="5080"/>
            </a:xfrm>
            <a:custGeom>
              <a:avLst/>
              <a:gdLst/>
              <a:ahLst/>
              <a:cxnLst/>
              <a:rect l="l" t="t" r="r" b="b"/>
              <a:pathLst>
                <a:path w="22225" h="5080">
                  <a:moveTo>
                    <a:pt x="0" y="4952"/>
                  </a:moveTo>
                  <a:lnTo>
                    <a:pt x="18953" y="2450"/>
                  </a:lnTo>
                  <a:lnTo>
                    <a:pt x="21778" y="0"/>
                  </a:lnTo>
                </a:path>
              </a:pathLst>
            </a:custGeom>
            <a:ln w="31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360394" y="1365365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09">
                  <a:moveTo>
                    <a:pt x="7753" y="3436"/>
                  </a:moveTo>
                  <a:lnTo>
                    <a:pt x="10578" y="985"/>
                  </a:lnTo>
                  <a:lnTo>
                    <a:pt x="0" y="0"/>
                  </a:lnTo>
                </a:path>
              </a:pathLst>
            </a:custGeom>
            <a:ln w="326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331428" y="1364689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10" h="1269">
                  <a:moveTo>
                    <a:pt x="28965" y="675"/>
                  </a:moveTo>
                  <a:lnTo>
                    <a:pt x="22562" y="128"/>
                  </a:lnTo>
                  <a:lnTo>
                    <a:pt x="17411" y="0"/>
                  </a:lnTo>
                  <a:lnTo>
                    <a:pt x="10795" y="336"/>
                  </a:lnTo>
                  <a:lnTo>
                    <a:pt x="0" y="1187"/>
                  </a:lnTo>
                </a:path>
              </a:pathLst>
            </a:custGeom>
            <a:ln w="34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295519" y="1365877"/>
              <a:ext cx="36195" cy="4445"/>
            </a:xfrm>
            <a:custGeom>
              <a:avLst/>
              <a:gdLst/>
              <a:ahLst/>
              <a:cxnLst/>
              <a:rect l="l" t="t" r="r" b="b"/>
              <a:pathLst>
                <a:path w="36195" h="4444">
                  <a:moveTo>
                    <a:pt x="35909" y="0"/>
                  </a:moveTo>
                  <a:lnTo>
                    <a:pt x="25005" y="906"/>
                  </a:lnTo>
                  <a:lnTo>
                    <a:pt x="17630" y="1639"/>
                  </a:lnTo>
                  <a:lnTo>
                    <a:pt x="10417" y="2585"/>
                  </a:lnTo>
                  <a:lnTo>
                    <a:pt x="0" y="4132"/>
                  </a:lnTo>
                </a:path>
              </a:pathLst>
            </a:custGeom>
            <a:ln w="33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43373" y="1453535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4" h="5715">
                  <a:moveTo>
                    <a:pt x="11591" y="0"/>
                  </a:moveTo>
                  <a:lnTo>
                    <a:pt x="9928" y="630"/>
                  </a:lnTo>
                  <a:lnTo>
                    <a:pt x="8265" y="1261"/>
                  </a:lnTo>
                </a:path>
                <a:path w="12064" h="5715">
                  <a:moveTo>
                    <a:pt x="8265" y="1261"/>
                  </a:moveTo>
                  <a:lnTo>
                    <a:pt x="4940" y="2523"/>
                  </a:lnTo>
                  <a:lnTo>
                    <a:pt x="0" y="512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136865" y="145865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6508" y="0"/>
                  </a:moveTo>
                  <a:lnTo>
                    <a:pt x="1567" y="2601"/>
                  </a:lnTo>
                  <a:lnTo>
                    <a:pt x="0" y="6063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135297" y="1464722"/>
              <a:ext cx="8255" cy="6985"/>
            </a:xfrm>
            <a:custGeom>
              <a:avLst/>
              <a:gdLst/>
              <a:ahLst/>
              <a:cxnLst/>
              <a:rect l="l" t="t" r="r" b="b"/>
              <a:pathLst>
                <a:path w="8254" h="6984">
                  <a:moveTo>
                    <a:pt x="1567" y="0"/>
                  </a:moveTo>
                  <a:lnTo>
                    <a:pt x="0" y="3461"/>
                  </a:lnTo>
                  <a:lnTo>
                    <a:pt x="7990" y="6567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43288" y="1471290"/>
              <a:ext cx="29209" cy="5080"/>
            </a:xfrm>
            <a:custGeom>
              <a:avLst/>
              <a:gdLst/>
              <a:ahLst/>
              <a:cxnLst/>
              <a:rect l="l" t="t" r="r" b="b"/>
              <a:pathLst>
                <a:path w="29210" h="5080">
                  <a:moveTo>
                    <a:pt x="0" y="0"/>
                  </a:moveTo>
                  <a:lnTo>
                    <a:pt x="4945" y="1824"/>
                  </a:lnTo>
                  <a:lnTo>
                    <a:pt x="9603" y="2947"/>
                  </a:lnTo>
                  <a:lnTo>
                    <a:pt x="16681" y="3835"/>
                  </a:lnTo>
                  <a:lnTo>
                    <a:pt x="28886" y="4952"/>
                  </a:lnTo>
                </a:path>
              </a:pathLst>
            </a:custGeom>
            <a:ln w="34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172174" y="1476242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39" h="1905">
                  <a:moveTo>
                    <a:pt x="0" y="0"/>
                  </a:moveTo>
                  <a:lnTo>
                    <a:pt x="12583" y="1067"/>
                  </a:lnTo>
                  <a:lnTo>
                    <a:pt x="22304" y="1617"/>
                  </a:lnTo>
                  <a:lnTo>
                    <a:pt x="34136" y="1824"/>
                  </a:lnTo>
                  <a:lnTo>
                    <a:pt x="53055" y="1862"/>
                  </a:lnTo>
                </a:path>
              </a:pathLst>
            </a:custGeom>
            <a:ln w="33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225229" y="1476782"/>
              <a:ext cx="66675" cy="1905"/>
            </a:xfrm>
            <a:custGeom>
              <a:avLst/>
              <a:gdLst/>
              <a:ahLst/>
              <a:cxnLst/>
              <a:rect l="l" t="t" r="r" b="b"/>
              <a:pathLst>
                <a:path w="66675" h="1905">
                  <a:moveTo>
                    <a:pt x="0" y="1322"/>
                  </a:moveTo>
                  <a:lnTo>
                    <a:pt x="19127" y="1310"/>
                  </a:lnTo>
                  <a:lnTo>
                    <a:pt x="32421" y="1169"/>
                  </a:lnTo>
                  <a:lnTo>
                    <a:pt x="46109" y="773"/>
                  </a:lnTo>
                  <a:lnTo>
                    <a:pt x="66419" y="0"/>
                  </a:lnTo>
                </a:path>
              </a:pathLst>
            </a:custGeom>
            <a:ln w="324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291649" y="1473767"/>
              <a:ext cx="59690" cy="3175"/>
            </a:xfrm>
            <a:custGeom>
              <a:avLst/>
              <a:gdLst/>
              <a:ahLst/>
              <a:cxnLst/>
              <a:rect l="l" t="t" r="r" b="b"/>
              <a:pathLst>
                <a:path w="59689" h="3175">
                  <a:moveTo>
                    <a:pt x="0" y="3015"/>
                  </a:moveTo>
                  <a:lnTo>
                    <a:pt x="20200" y="2214"/>
                  </a:lnTo>
                  <a:lnTo>
                    <a:pt x="33124" y="1633"/>
                  </a:lnTo>
                  <a:lnTo>
                    <a:pt x="44346" y="989"/>
                  </a:lnTo>
                  <a:lnTo>
                    <a:pt x="59437" y="0"/>
                  </a:lnTo>
                </a:path>
              </a:pathLst>
            </a:custGeom>
            <a:ln w="31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351086" y="1470973"/>
              <a:ext cx="33655" cy="3175"/>
            </a:xfrm>
            <a:custGeom>
              <a:avLst/>
              <a:gdLst/>
              <a:ahLst/>
              <a:cxnLst/>
              <a:rect l="l" t="t" r="r" b="b"/>
              <a:pathLst>
                <a:path w="33654" h="3175">
                  <a:moveTo>
                    <a:pt x="0" y="2794"/>
                  </a:moveTo>
                  <a:lnTo>
                    <a:pt x="14682" y="1808"/>
                  </a:lnTo>
                  <a:lnTo>
                    <a:pt x="23046" y="1188"/>
                  </a:lnTo>
                  <a:lnTo>
                    <a:pt x="28213" y="673"/>
                  </a:lnTo>
                  <a:lnTo>
                    <a:pt x="33307" y="0"/>
                  </a:lnTo>
                </a:path>
              </a:pathLst>
            </a:custGeom>
            <a:ln w="308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384393" y="1469382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4" h="1905">
                  <a:moveTo>
                    <a:pt x="0" y="1590"/>
                  </a:moveTo>
                  <a:lnTo>
                    <a:pt x="8130" y="471"/>
                  </a:lnTo>
                  <a:lnTo>
                    <a:pt x="2911" y="0"/>
                  </a:lnTo>
                </a:path>
              </a:pathLst>
            </a:custGeom>
            <a:ln w="31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3" name="object 1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3585" y="1278301"/>
            <a:ext cx="348284" cy="37081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7951" y="1259170"/>
            <a:ext cx="225129" cy="23496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7084" y="1240852"/>
            <a:ext cx="203407" cy="445589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99956" y="2142079"/>
            <a:ext cx="283861" cy="226855"/>
          </a:xfrm>
          <a:prstGeom prst="rect">
            <a:avLst/>
          </a:prstGeom>
        </p:spPr>
      </p:pic>
      <p:grpSp>
        <p:nvGrpSpPr>
          <p:cNvPr id="137" name="object 137"/>
          <p:cNvGrpSpPr/>
          <p:nvPr/>
        </p:nvGrpSpPr>
        <p:grpSpPr>
          <a:xfrm>
            <a:off x="2175841" y="2214378"/>
            <a:ext cx="52069" cy="40640"/>
            <a:chOff x="2175841" y="2214378"/>
            <a:chExt cx="52069" cy="40640"/>
          </a:xfrm>
        </p:grpSpPr>
        <p:sp>
          <p:nvSpPr>
            <p:cNvPr id="138" name="object 138"/>
            <p:cNvSpPr/>
            <p:nvPr/>
          </p:nvSpPr>
          <p:spPr>
            <a:xfrm>
              <a:off x="2208607" y="2236544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1720" y="573"/>
                  </a:moveTo>
                  <a:lnTo>
                    <a:pt x="860" y="28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197426" y="2232283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4">
                  <a:moveTo>
                    <a:pt x="11181" y="4260"/>
                  </a:moveTo>
                  <a:lnTo>
                    <a:pt x="3116" y="654"/>
                  </a:lnTo>
                  <a:lnTo>
                    <a:pt x="0" y="0"/>
                  </a:lnTo>
                </a:path>
              </a:pathLst>
            </a:custGeom>
            <a:ln w="347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193093" y="223163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69">
                  <a:moveTo>
                    <a:pt x="4332" y="653"/>
                  </a:moveTo>
                  <a:lnTo>
                    <a:pt x="1216" y="0"/>
                  </a:lnTo>
                  <a:lnTo>
                    <a:pt x="0" y="248"/>
                  </a:lnTo>
                </a:path>
              </a:pathLst>
            </a:custGeom>
            <a:ln w="34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2683898" y="2167244"/>
            <a:ext cx="160655" cy="341630"/>
            <a:chOff x="2683898" y="2167244"/>
            <a:chExt cx="160655" cy="341630"/>
          </a:xfrm>
        </p:grpSpPr>
        <p:sp>
          <p:nvSpPr>
            <p:cNvPr id="142" name="object 142"/>
            <p:cNvSpPr/>
            <p:nvPr/>
          </p:nvSpPr>
          <p:spPr>
            <a:xfrm>
              <a:off x="2713071" y="221108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69">
                  <a:moveTo>
                    <a:pt x="-17462" y="630"/>
                  </a:moveTo>
                  <a:lnTo>
                    <a:pt x="17577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711211" y="2201450"/>
              <a:ext cx="1905" cy="10160"/>
            </a:xfrm>
            <a:custGeom>
              <a:avLst/>
              <a:gdLst/>
              <a:ahLst/>
              <a:cxnLst/>
              <a:rect l="l" t="t" r="r" b="b"/>
              <a:pathLst>
                <a:path w="1905" h="10160">
                  <a:moveTo>
                    <a:pt x="1859" y="9638"/>
                  </a:moveTo>
                  <a:lnTo>
                    <a:pt x="771" y="2714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09746" y="2198735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464" y="2714"/>
                  </a:moveTo>
                  <a:lnTo>
                    <a:pt x="692" y="0"/>
                  </a:lnTo>
                  <a:lnTo>
                    <a:pt x="0" y="3109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708616" y="220184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80">
                  <a:moveTo>
                    <a:pt x="1130" y="0"/>
                  </a:moveTo>
                  <a:lnTo>
                    <a:pt x="437" y="3109"/>
                  </a:lnTo>
                  <a:lnTo>
                    <a:pt x="0" y="17645"/>
                  </a:lnTo>
                </a:path>
              </a:pathLst>
            </a:custGeom>
            <a:ln w="345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01977" y="2219490"/>
              <a:ext cx="6985" cy="274320"/>
            </a:xfrm>
            <a:custGeom>
              <a:avLst/>
              <a:gdLst/>
              <a:ahLst/>
              <a:cxnLst/>
              <a:rect l="l" t="t" r="r" b="b"/>
              <a:pathLst>
                <a:path w="6985" h="274319">
                  <a:moveTo>
                    <a:pt x="6638" y="0"/>
                  </a:moveTo>
                  <a:lnTo>
                    <a:pt x="3017" y="139766"/>
                  </a:lnTo>
                  <a:lnTo>
                    <a:pt x="1119" y="214910"/>
                  </a:lnTo>
                  <a:lnTo>
                    <a:pt x="320" y="251131"/>
                  </a:lnTo>
                  <a:lnTo>
                    <a:pt x="0" y="274129"/>
                  </a:lnTo>
                </a:path>
              </a:pathLst>
            </a:custGeom>
            <a:ln w="299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3898" y="2167244"/>
              <a:ext cx="160622" cy="189198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06845" y="2119701"/>
            <a:ext cx="278122" cy="214367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457009" y="2108623"/>
            <a:ext cx="259848" cy="418366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4142089" y="2065039"/>
            <a:ext cx="354965" cy="45085"/>
            <a:chOff x="4142089" y="2065039"/>
            <a:chExt cx="354965" cy="45085"/>
          </a:xfrm>
        </p:grpSpPr>
        <p:sp>
          <p:nvSpPr>
            <p:cNvPr id="151" name="object 151"/>
            <p:cNvSpPr/>
            <p:nvPr/>
          </p:nvSpPr>
          <p:spPr>
            <a:xfrm>
              <a:off x="4186800" y="208250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440" y="0"/>
                  </a:moveTo>
                  <a:lnTo>
                    <a:pt x="172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165038" y="2082502"/>
              <a:ext cx="22225" cy="635"/>
            </a:xfrm>
            <a:custGeom>
              <a:avLst/>
              <a:gdLst/>
              <a:ahLst/>
              <a:cxnLst/>
              <a:rect l="l" t="t" r="r" b="b"/>
              <a:pathLst>
                <a:path w="22225" h="635">
                  <a:moveTo>
                    <a:pt x="-17256" y="229"/>
                  </a:moveTo>
                  <a:lnTo>
                    <a:pt x="39017" y="229"/>
                  </a:lnTo>
                </a:path>
              </a:pathLst>
            </a:custGeom>
            <a:ln w="34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159177" y="2082961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5860" y="0"/>
                  </a:moveTo>
                  <a:lnTo>
                    <a:pt x="0" y="458"/>
                  </a:lnTo>
                  <a:lnTo>
                    <a:pt x="1178" y="1717"/>
                  </a:lnTo>
                </a:path>
              </a:pathLst>
            </a:custGeom>
            <a:ln w="341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160355" y="2084678"/>
              <a:ext cx="16510" cy="3175"/>
            </a:xfrm>
            <a:custGeom>
              <a:avLst/>
              <a:gdLst/>
              <a:ahLst/>
              <a:cxnLst/>
              <a:rect l="l" t="t" r="r" b="b"/>
              <a:pathLst>
                <a:path w="16510" h="3175">
                  <a:moveTo>
                    <a:pt x="0" y="0"/>
                  </a:moveTo>
                  <a:lnTo>
                    <a:pt x="1178" y="1258"/>
                  </a:lnTo>
                  <a:lnTo>
                    <a:pt x="16073" y="2802"/>
                  </a:lnTo>
                </a:path>
              </a:pathLst>
            </a:custGeom>
            <a:ln w="34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176428" y="2087481"/>
              <a:ext cx="45720" cy="2540"/>
            </a:xfrm>
            <a:custGeom>
              <a:avLst/>
              <a:gdLst/>
              <a:ahLst/>
              <a:cxnLst/>
              <a:rect l="l" t="t" r="r" b="b"/>
              <a:pathLst>
                <a:path w="45720" h="2539">
                  <a:moveTo>
                    <a:pt x="0" y="0"/>
                  </a:moveTo>
                  <a:lnTo>
                    <a:pt x="9085" y="902"/>
                  </a:lnTo>
                  <a:lnTo>
                    <a:pt x="16831" y="1432"/>
                  </a:lnTo>
                  <a:lnTo>
                    <a:pt x="27481" y="1795"/>
                  </a:lnTo>
                  <a:lnTo>
                    <a:pt x="45280" y="2199"/>
                  </a:lnTo>
                </a:path>
              </a:pathLst>
            </a:custGeom>
            <a:ln w="347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21709" y="2089269"/>
              <a:ext cx="70485" cy="1270"/>
            </a:xfrm>
            <a:custGeom>
              <a:avLst/>
              <a:gdLst/>
              <a:ahLst/>
              <a:cxnLst/>
              <a:rect l="l" t="t" r="r" b="b"/>
              <a:pathLst>
                <a:path w="70485" h="1269">
                  <a:moveTo>
                    <a:pt x="-16564" y="425"/>
                  </a:moveTo>
                  <a:lnTo>
                    <a:pt x="86777" y="425"/>
                  </a:lnTo>
                </a:path>
              </a:pathLst>
            </a:custGeom>
            <a:ln w="33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291923" y="2083033"/>
              <a:ext cx="144780" cy="6350"/>
            </a:xfrm>
            <a:custGeom>
              <a:avLst/>
              <a:gdLst/>
              <a:ahLst/>
              <a:cxnLst/>
              <a:rect l="l" t="t" r="r" b="b"/>
              <a:pathLst>
                <a:path w="144779" h="6350">
                  <a:moveTo>
                    <a:pt x="0" y="6236"/>
                  </a:moveTo>
                  <a:lnTo>
                    <a:pt x="68324" y="3384"/>
                  </a:lnTo>
                  <a:lnTo>
                    <a:pt x="106142" y="1784"/>
                  </a:lnTo>
                  <a:lnTo>
                    <a:pt x="126995" y="850"/>
                  </a:lnTo>
                  <a:lnTo>
                    <a:pt x="144421" y="0"/>
                  </a:lnTo>
                </a:path>
              </a:pathLst>
            </a:custGeom>
            <a:ln w="301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436344" y="2081891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0" y="1141"/>
                  </a:moveTo>
                  <a:lnTo>
                    <a:pt x="15726" y="373"/>
                  </a:lnTo>
                  <a:lnTo>
                    <a:pt x="24679" y="22"/>
                  </a:lnTo>
                  <a:lnTo>
                    <a:pt x="30200" y="0"/>
                  </a:lnTo>
                  <a:lnTo>
                    <a:pt x="35628" y="221"/>
                  </a:lnTo>
                </a:path>
              </a:pathLst>
            </a:custGeom>
            <a:ln w="30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471186" y="2082113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10">
                  <a:moveTo>
                    <a:pt x="786" y="0"/>
                  </a:moveTo>
                  <a:lnTo>
                    <a:pt x="9445" y="418"/>
                  </a:lnTo>
                  <a:lnTo>
                    <a:pt x="0" y="3281"/>
                  </a:lnTo>
                </a:path>
              </a:pathLst>
            </a:custGeom>
            <a:ln w="31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41439" y="208539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747" y="0"/>
                  </a:moveTo>
                  <a:lnTo>
                    <a:pt x="23969" y="1723"/>
                  </a:lnTo>
                  <a:lnTo>
                    <a:pt x="18944" y="3051"/>
                  </a:lnTo>
                  <a:lnTo>
                    <a:pt x="11884" y="4660"/>
                  </a:lnTo>
                  <a:lnTo>
                    <a:pt x="0" y="7228"/>
                  </a:lnTo>
                </a:path>
              </a:pathLst>
            </a:custGeom>
            <a:ln w="338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4182697" y="2150115"/>
            <a:ext cx="306070" cy="48895"/>
            <a:chOff x="4182697" y="2150115"/>
            <a:chExt cx="306070" cy="48895"/>
          </a:xfrm>
        </p:grpSpPr>
        <p:sp>
          <p:nvSpPr>
            <p:cNvPr id="162" name="object 162"/>
            <p:cNvSpPr/>
            <p:nvPr/>
          </p:nvSpPr>
          <p:spPr>
            <a:xfrm>
              <a:off x="4214153" y="218007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1605" y="0"/>
                  </a:moveTo>
                  <a:lnTo>
                    <a:pt x="80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200135" y="2180075"/>
              <a:ext cx="14604" cy="635"/>
            </a:xfrm>
            <a:custGeom>
              <a:avLst/>
              <a:gdLst/>
              <a:ahLst/>
              <a:cxnLst/>
              <a:rect l="l" t="t" r="r" b="b"/>
              <a:pathLst>
                <a:path w="14604" h="635">
                  <a:moveTo>
                    <a:pt x="-17280" y="114"/>
                  </a:moveTo>
                  <a:lnTo>
                    <a:pt x="31298" y="114"/>
                  </a:lnTo>
                </a:path>
              </a:pathLst>
            </a:custGeom>
            <a:ln w="347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200135" y="2180304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69">
                  <a:moveTo>
                    <a:pt x="0" y="0"/>
                  </a:moveTo>
                  <a:lnTo>
                    <a:pt x="7289" y="459"/>
                  </a:lnTo>
                  <a:lnTo>
                    <a:pt x="12666" y="671"/>
                  </a:lnTo>
                  <a:lnTo>
                    <a:pt x="18785" y="691"/>
                  </a:lnTo>
                  <a:lnTo>
                    <a:pt x="28298" y="570"/>
                  </a:lnTo>
                </a:path>
              </a:pathLst>
            </a:custGeom>
            <a:ln w="348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28433" y="2179400"/>
              <a:ext cx="42545" cy="1905"/>
            </a:xfrm>
            <a:custGeom>
              <a:avLst/>
              <a:gdLst/>
              <a:ahLst/>
              <a:cxnLst/>
              <a:rect l="l" t="t" r="r" b="b"/>
              <a:pathLst>
                <a:path w="42545" h="1905">
                  <a:moveTo>
                    <a:pt x="0" y="1474"/>
                  </a:moveTo>
                  <a:lnTo>
                    <a:pt x="9734" y="1322"/>
                  </a:lnTo>
                  <a:lnTo>
                    <a:pt x="17405" y="1117"/>
                  </a:lnTo>
                  <a:lnTo>
                    <a:pt x="26998" y="723"/>
                  </a:lnTo>
                  <a:lnTo>
                    <a:pt x="42495" y="0"/>
                  </a:lnTo>
                </a:path>
              </a:pathLst>
            </a:custGeom>
            <a:ln w="34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270928" y="2175928"/>
              <a:ext cx="59055" cy="3810"/>
            </a:xfrm>
            <a:custGeom>
              <a:avLst/>
              <a:gdLst/>
              <a:ahLst/>
              <a:cxnLst/>
              <a:rect l="l" t="t" r="r" b="b"/>
              <a:pathLst>
                <a:path w="59054" h="3810">
                  <a:moveTo>
                    <a:pt x="0" y="3471"/>
                  </a:moveTo>
                  <a:lnTo>
                    <a:pt x="15750" y="2716"/>
                  </a:lnTo>
                  <a:lnTo>
                    <a:pt x="27113" y="2103"/>
                  </a:lnTo>
                  <a:lnTo>
                    <a:pt x="39591" y="1306"/>
                  </a:lnTo>
                  <a:lnTo>
                    <a:pt x="58687" y="0"/>
                  </a:lnTo>
                </a:path>
              </a:pathLst>
            </a:custGeom>
            <a:ln w="329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329616" y="2167646"/>
              <a:ext cx="111125" cy="8890"/>
            </a:xfrm>
            <a:custGeom>
              <a:avLst/>
              <a:gdLst/>
              <a:ahLst/>
              <a:cxnLst/>
              <a:rect l="l" t="t" r="r" b="b"/>
              <a:pathLst>
                <a:path w="111125" h="8889">
                  <a:moveTo>
                    <a:pt x="0" y="8282"/>
                  </a:moveTo>
                  <a:lnTo>
                    <a:pt x="53095" y="4296"/>
                  </a:lnTo>
                  <a:lnTo>
                    <a:pt x="82337" y="2105"/>
                  </a:lnTo>
                  <a:lnTo>
                    <a:pt x="98116" y="931"/>
                  </a:lnTo>
                  <a:lnTo>
                    <a:pt x="110820" y="0"/>
                  </a:lnTo>
                </a:path>
              </a:pathLst>
            </a:custGeom>
            <a:ln w="310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40436" y="2166319"/>
              <a:ext cx="26034" cy="1905"/>
            </a:xfrm>
            <a:custGeom>
              <a:avLst/>
              <a:gdLst/>
              <a:ahLst/>
              <a:cxnLst/>
              <a:rect l="l" t="t" r="r" b="b"/>
              <a:pathLst>
                <a:path w="26035" h="1905">
                  <a:moveTo>
                    <a:pt x="0" y="1326"/>
                  </a:moveTo>
                  <a:lnTo>
                    <a:pt x="11374" y="504"/>
                  </a:lnTo>
                  <a:lnTo>
                    <a:pt x="17846" y="101"/>
                  </a:lnTo>
                  <a:lnTo>
                    <a:pt x="21825" y="0"/>
                  </a:lnTo>
                  <a:lnTo>
                    <a:pt x="25724" y="84"/>
                  </a:lnTo>
                </a:path>
              </a:pathLst>
            </a:custGeom>
            <a:ln w="31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65717" y="2166404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39">
                  <a:moveTo>
                    <a:pt x="444" y="0"/>
                  </a:moveTo>
                  <a:lnTo>
                    <a:pt x="6661" y="186"/>
                  </a:lnTo>
                  <a:lnTo>
                    <a:pt x="0" y="2233"/>
                  </a:lnTo>
                </a:path>
              </a:pathLst>
            </a:custGeom>
            <a:ln w="325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43333" y="2168637"/>
              <a:ext cx="22860" cy="5715"/>
            </a:xfrm>
            <a:custGeom>
              <a:avLst/>
              <a:gdLst/>
              <a:ahLst/>
              <a:cxnLst/>
              <a:rect l="l" t="t" r="r" b="b"/>
              <a:pathLst>
                <a:path w="22860" h="5714">
                  <a:moveTo>
                    <a:pt x="22383" y="0"/>
                  </a:moveTo>
                  <a:lnTo>
                    <a:pt x="15722" y="2047"/>
                  </a:lnTo>
                  <a:lnTo>
                    <a:pt x="0" y="5526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410447" y="2174163"/>
              <a:ext cx="33020" cy="6985"/>
            </a:xfrm>
            <a:custGeom>
              <a:avLst/>
              <a:gdLst/>
              <a:ahLst/>
              <a:cxnLst/>
              <a:rect l="l" t="t" r="r" b="b"/>
              <a:pathLst>
                <a:path w="33020" h="6985">
                  <a:moveTo>
                    <a:pt x="32885" y="0"/>
                  </a:moveTo>
                  <a:lnTo>
                    <a:pt x="23528" y="2060"/>
                  </a:lnTo>
                  <a:lnTo>
                    <a:pt x="16983" y="3443"/>
                  </a:lnTo>
                  <a:lnTo>
                    <a:pt x="10168" y="4774"/>
                  </a:lnTo>
                  <a:lnTo>
                    <a:pt x="0" y="6680"/>
                  </a:lnTo>
                </a:path>
              </a:pathLst>
            </a:custGeom>
            <a:ln w="34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4201747" y="2260043"/>
            <a:ext cx="300355" cy="45720"/>
            <a:chOff x="4201747" y="2260043"/>
            <a:chExt cx="300355" cy="45720"/>
          </a:xfrm>
        </p:grpSpPr>
        <p:sp>
          <p:nvSpPr>
            <p:cNvPr id="173" name="object 173"/>
            <p:cNvSpPr/>
            <p:nvPr/>
          </p:nvSpPr>
          <p:spPr>
            <a:xfrm>
              <a:off x="4223670" y="228815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218009" y="228815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>
                  <a:moveTo>
                    <a:pt x="5660" y="0"/>
                  </a:moveTo>
                  <a:lnTo>
                    <a:pt x="791" y="0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218009" y="2278030"/>
              <a:ext cx="149860" cy="10160"/>
            </a:xfrm>
            <a:custGeom>
              <a:avLst/>
              <a:gdLst/>
              <a:ahLst/>
              <a:cxnLst/>
              <a:rect l="l" t="t" r="r" b="b"/>
              <a:pathLst>
                <a:path w="149860" h="10160">
                  <a:moveTo>
                    <a:pt x="0" y="10125"/>
                  </a:moveTo>
                  <a:lnTo>
                    <a:pt x="67188" y="5332"/>
                  </a:lnTo>
                  <a:lnTo>
                    <a:pt x="105181" y="2680"/>
                  </a:lnTo>
                  <a:lnTo>
                    <a:pt x="128016" y="1219"/>
                  </a:lnTo>
                  <a:lnTo>
                    <a:pt x="149730" y="0"/>
                  </a:lnTo>
                </a:path>
              </a:pathLst>
            </a:custGeom>
            <a:ln w="325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367739" y="2275681"/>
              <a:ext cx="62230" cy="2540"/>
            </a:xfrm>
            <a:custGeom>
              <a:avLst/>
              <a:gdLst/>
              <a:ahLst/>
              <a:cxnLst/>
              <a:rect l="l" t="t" r="r" b="b"/>
              <a:pathLst>
                <a:path w="62229" h="2539">
                  <a:moveTo>
                    <a:pt x="0" y="2348"/>
                  </a:moveTo>
                  <a:lnTo>
                    <a:pt x="20340" y="1251"/>
                  </a:lnTo>
                  <a:lnTo>
                    <a:pt x="33560" y="641"/>
                  </a:lnTo>
                  <a:lnTo>
                    <a:pt x="45457" y="297"/>
                  </a:lnTo>
                  <a:lnTo>
                    <a:pt x="61827" y="0"/>
                  </a:lnTo>
                </a:path>
              </a:pathLst>
            </a:custGeom>
            <a:ln w="311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429566" y="2275436"/>
              <a:ext cx="41910" cy="1270"/>
            </a:xfrm>
            <a:custGeom>
              <a:avLst/>
              <a:gdLst/>
              <a:ahLst/>
              <a:cxnLst/>
              <a:rect l="l" t="t" r="r" b="b"/>
              <a:pathLst>
                <a:path w="41910" h="1269">
                  <a:moveTo>
                    <a:pt x="0" y="244"/>
                  </a:moveTo>
                  <a:lnTo>
                    <a:pt x="16055" y="0"/>
                  </a:lnTo>
                  <a:lnTo>
                    <a:pt x="25752" y="25"/>
                  </a:lnTo>
                  <a:lnTo>
                    <a:pt x="33002" y="418"/>
                  </a:lnTo>
                  <a:lnTo>
                    <a:pt x="41716" y="1274"/>
                  </a:lnTo>
                </a:path>
              </a:pathLst>
            </a:custGeom>
            <a:ln w="30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471283" y="2276710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80">
                  <a:moveTo>
                    <a:pt x="0" y="0"/>
                  </a:moveTo>
                  <a:lnTo>
                    <a:pt x="14332" y="1492"/>
                  </a:lnTo>
                  <a:lnTo>
                    <a:pt x="14124" y="4750"/>
                  </a:lnTo>
                </a:path>
              </a:pathLst>
            </a:custGeom>
            <a:ln w="31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476601" y="2281461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8806" y="0"/>
                  </a:moveTo>
                  <a:lnTo>
                    <a:pt x="8599" y="3258"/>
                  </a:lnTo>
                  <a:lnTo>
                    <a:pt x="0" y="6722"/>
                  </a:lnTo>
                </a:path>
              </a:pathLst>
            </a:custGeom>
            <a:ln w="33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0" name="object 18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12773" y="2074039"/>
            <a:ext cx="297735" cy="432172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35688" y="2097886"/>
            <a:ext cx="305006" cy="184526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93904" y="2049286"/>
            <a:ext cx="215062" cy="459231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7216" y="3605184"/>
            <a:ext cx="188573" cy="260090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645655" y="3790885"/>
            <a:ext cx="42545" cy="39370"/>
            <a:chOff x="645655" y="3790885"/>
            <a:chExt cx="42545" cy="39370"/>
          </a:xfrm>
        </p:grpSpPr>
        <p:sp>
          <p:nvSpPr>
            <p:cNvPr id="185" name="object 185"/>
            <p:cNvSpPr/>
            <p:nvPr/>
          </p:nvSpPr>
          <p:spPr>
            <a:xfrm>
              <a:off x="669654" y="38120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573" y="458"/>
                  </a:moveTo>
                  <a:lnTo>
                    <a:pt x="286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63073" y="3808304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10">
                  <a:moveTo>
                    <a:pt x="6580" y="3775"/>
                  </a:moveTo>
                  <a:lnTo>
                    <a:pt x="2746" y="1258"/>
                  </a:lnTo>
                  <a:lnTo>
                    <a:pt x="0" y="0"/>
                  </a:lnTo>
                </a:path>
              </a:pathLst>
            </a:custGeom>
            <a:ln w="34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7" name="object 18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972" y="3459393"/>
            <a:ext cx="363409" cy="356979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2164102" y="3516610"/>
            <a:ext cx="49530" cy="229235"/>
            <a:chOff x="2164102" y="3516610"/>
            <a:chExt cx="49530" cy="229235"/>
          </a:xfrm>
        </p:grpSpPr>
        <p:sp>
          <p:nvSpPr>
            <p:cNvPr id="189" name="object 189"/>
            <p:cNvSpPr/>
            <p:nvPr/>
          </p:nvSpPr>
          <p:spPr>
            <a:xfrm>
              <a:off x="2183476" y="3618665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833" y="229"/>
                  </a:moveTo>
                  <a:lnTo>
                    <a:pt x="2432" y="172"/>
                  </a:lnTo>
                  <a:lnTo>
                    <a:pt x="2030" y="114"/>
                  </a:lnTo>
                </a:path>
                <a:path w="3175" h="1904">
                  <a:moveTo>
                    <a:pt x="2030" y="114"/>
                  </a:moveTo>
                  <a:lnTo>
                    <a:pt x="1228" y="0"/>
                  </a:lnTo>
                  <a:lnTo>
                    <a:pt x="0" y="146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181849" y="3620128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5" h="6985">
                  <a:moveTo>
                    <a:pt x="1627" y="0"/>
                  </a:moveTo>
                  <a:lnTo>
                    <a:pt x="399" y="1462"/>
                  </a:lnTo>
                  <a:lnTo>
                    <a:pt x="0" y="6670"/>
                  </a:lnTo>
                </a:path>
              </a:pathLst>
            </a:custGeom>
            <a:ln w="34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181450" y="3626798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5" h="15875">
                  <a:moveTo>
                    <a:pt x="399" y="0"/>
                  </a:moveTo>
                  <a:lnTo>
                    <a:pt x="0" y="5208"/>
                  </a:lnTo>
                  <a:lnTo>
                    <a:pt x="1440" y="15473"/>
                  </a:lnTo>
                </a:path>
              </a:pathLst>
            </a:custGeom>
            <a:ln w="346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182890" y="3642272"/>
              <a:ext cx="10160" cy="55880"/>
            </a:xfrm>
            <a:custGeom>
              <a:avLst/>
              <a:gdLst/>
              <a:ahLst/>
              <a:cxnLst/>
              <a:rect l="l" t="t" r="r" b="b"/>
              <a:pathLst>
                <a:path w="10160" h="55879">
                  <a:moveTo>
                    <a:pt x="0" y="0"/>
                  </a:moveTo>
                  <a:lnTo>
                    <a:pt x="4129" y="23210"/>
                  </a:lnTo>
                  <a:lnTo>
                    <a:pt x="6524" y="36763"/>
                  </a:lnTo>
                  <a:lnTo>
                    <a:pt x="8102" y="45892"/>
                  </a:lnTo>
                  <a:lnTo>
                    <a:pt x="9779" y="55831"/>
                  </a:lnTo>
                </a:path>
              </a:pathLst>
            </a:custGeom>
            <a:ln w="336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192670" y="3698103"/>
              <a:ext cx="4445" cy="31115"/>
            </a:xfrm>
            <a:custGeom>
              <a:avLst/>
              <a:gdLst/>
              <a:ahLst/>
              <a:cxnLst/>
              <a:rect l="l" t="t" r="r" b="b"/>
              <a:pathLst>
                <a:path w="4444" h="31114">
                  <a:moveTo>
                    <a:pt x="0" y="0"/>
                  </a:moveTo>
                  <a:lnTo>
                    <a:pt x="1588" y="9551"/>
                  </a:lnTo>
                  <a:lnTo>
                    <a:pt x="2542" y="15971"/>
                  </a:lnTo>
                  <a:lnTo>
                    <a:pt x="3244" y="22170"/>
                  </a:lnTo>
                  <a:lnTo>
                    <a:pt x="4076" y="31060"/>
                  </a:lnTo>
                </a:path>
              </a:pathLst>
            </a:custGeom>
            <a:ln w="331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192835" y="354274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189719" y="3536993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116" y="5750"/>
                  </a:moveTo>
                  <a:lnTo>
                    <a:pt x="251" y="2027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89467" y="353394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51" y="3049"/>
                  </a:moveTo>
                  <a:lnTo>
                    <a:pt x="0" y="1021"/>
                  </a:lnTo>
                  <a:lnTo>
                    <a:pt x="2131" y="0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7" name="object 19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0355" y="3580636"/>
            <a:ext cx="179744" cy="189960"/>
          </a:xfrm>
          <a:prstGeom prst="rect">
            <a:avLst/>
          </a:prstGeom>
        </p:spPr>
      </p:pic>
      <p:grpSp>
        <p:nvGrpSpPr>
          <p:cNvPr id="198" name="object 198"/>
          <p:cNvGrpSpPr/>
          <p:nvPr/>
        </p:nvGrpSpPr>
        <p:grpSpPr>
          <a:xfrm>
            <a:off x="2555978" y="3480607"/>
            <a:ext cx="423545" cy="294005"/>
            <a:chOff x="2555978" y="3480607"/>
            <a:chExt cx="423545" cy="294005"/>
          </a:xfrm>
        </p:grpSpPr>
        <p:pic>
          <p:nvPicPr>
            <p:cNvPr id="199" name="object 19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5978" y="3480607"/>
              <a:ext cx="225379" cy="26918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8227" y="3568827"/>
              <a:ext cx="161121" cy="205215"/>
            </a:xfrm>
            <a:prstGeom prst="rect">
              <a:avLst/>
            </a:prstGeom>
          </p:spPr>
        </p:pic>
      </p:grpSp>
      <p:pic>
        <p:nvPicPr>
          <p:cNvPr id="201" name="object 20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33464" y="3604038"/>
            <a:ext cx="66953" cy="125531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3053848" y="3499399"/>
            <a:ext cx="50165" cy="53975"/>
            <a:chOff x="3053848" y="3499399"/>
            <a:chExt cx="50165" cy="53975"/>
          </a:xfrm>
        </p:grpSpPr>
        <p:sp>
          <p:nvSpPr>
            <p:cNvPr id="203" name="object 203"/>
            <p:cNvSpPr/>
            <p:nvPr/>
          </p:nvSpPr>
          <p:spPr>
            <a:xfrm>
              <a:off x="3078731" y="3524762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19" h="11429">
                  <a:moveTo>
                    <a:pt x="7471" y="10819"/>
                  </a:moveTo>
                  <a:lnTo>
                    <a:pt x="6496" y="9328"/>
                  </a:lnTo>
                  <a:lnTo>
                    <a:pt x="5521" y="7838"/>
                  </a:lnTo>
                </a:path>
                <a:path w="7619" h="11429">
                  <a:moveTo>
                    <a:pt x="5521" y="7838"/>
                  </a:moveTo>
                  <a:lnTo>
                    <a:pt x="3572" y="48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071097" y="3516648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5" h="8254">
                  <a:moveTo>
                    <a:pt x="7634" y="8114"/>
                  </a:moveTo>
                  <a:lnTo>
                    <a:pt x="4061" y="3257"/>
                  </a:lnTo>
                  <a:lnTo>
                    <a:pt x="0" y="0"/>
                  </a:lnTo>
                </a:path>
              </a:pathLst>
            </a:custGeom>
            <a:ln w="34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" name="object 20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36994" y="3466851"/>
            <a:ext cx="187804" cy="318478"/>
          </a:xfrm>
          <a:prstGeom prst="rect">
            <a:avLst/>
          </a:prstGeom>
        </p:spPr>
      </p:pic>
      <p:grpSp>
        <p:nvGrpSpPr>
          <p:cNvPr id="206" name="object 206"/>
          <p:cNvGrpSpPr/>
          <p:nvPr/>
        </p:nvGrpSpPr>
        <p:grpSpPr>
          <a:xfrm>
            <a:off x="3494293" y="3463532"/>
            <a:ext cx="486409" cy="337185"/>
            <a:chOff x="3494293" y="3463532"/>
            <a:chExt cx="486409" cy="337185"/>
          </a:xfrm>
        </p:grpSpPr>
        <p:pic>
          <p:nvPicPr>
            <p:cNvPr id="207" name="object 2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94293" y="3553979"/>
              <a:ext cx="190853" cy="22978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20976" y="3463532"/>
              <a:ext cx="259314" cy="336588"/>
            </a:xfrm>
            <a:prstGeom prst="rect">
              <a:avLst/>
            </a:prstGeom>
          </p:spPr>
        </p:pic>
      </p:grpSp>
      <p:pic>
        <p:nvPicPr>
          <p:cNvPr id="209" name="object 20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052934" y="3526452"/>
            <a:ext cx="168852" cy="227842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277102" y="3539202"/>
            <a:ext cx="246011" cy="265184"/>
          </a:xfrm>
          <a:prstGeom prst="rect">
            <a:avLst/>
          </a:prstGeom>
        </p:spPr>
      </p:pic>
      <p:grpSp>
        <p:nvGrpSpPr>
          <p:cNvPr id="211" name="object 211"/>
          <p:cNvGrpSpPr/>
          <p:nvPr/>
        </p:nvGrpSpPr>
        <p:grpSpPr>
          <a:xfrm>
            <a:off x="5123806" y="3420254"/>
            <a:ext cx="292100" cy="340995"/>
            <a:chOff x="5123806" y="3420254"/>
            <a:chExt cx="292100" cy="340995"/>
          </a:xfrm>
        </p:grpSpPr>
        <p:sp>
          <p:nvSpPr>
            <p:cNvPr id="212" name="object 212"/>
            <p:cNvSpPr/>
            <p:nvPr/>
          </p:nvSpPr>
          <p:spPr>
            <a:xfrm>
              <a:off x="5206986" y="344494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286"/>
                  </a:moveTo>
                  <a:lnTo>
                    <a:pt x="17691" y="286"/>
                  </a:lnTo>
                </a:path>
              </a:pathLst>
            </a:custGeom>
            <a:ln w="35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205095" y="344250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890" y="2433"/>
                  </a:moveTo>
                  <a:lnTo>
                    <a:pt x="1661" y="186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200575" y="3439107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20" y="3400"/>
                  </a:moveTo>
                  <a:lnTo>
                    <a:pt x="2858" y="1540"/>
                  </a:lnTo>
                  <a:lnTo>
                    <a:pt x="0" y="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193812" y="3437566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6763" y="1540"/>
                  </a:moveTo>
                  <a:lnTo>
                    <a:pt x="3904" y="0"/>
                  </a:lnTo>
                  <a:lnTo>
                    <a:pt x="0" y="4838"/>
                  </a:lnTo>
                </a:path>
              </a:pathLst>
            </a:custGeom>
            <a:ln w="346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85587" y="3442405"/>
              <a:ext cx="8255" cy="20320"/>
            </a:xfrm>
            <a:custGeom>
              <a:avLst/>
              <a:gdLst/>
              <a:ahLst/>
              <a:cxnLst/>
              <a:rect l="l" t="t" r="r" b="b"/>
              <a:pathLst>
                <a:path w="8254" h="20320">
                  <a:moveTo>
                    <a:pt x="8224" y="0"/>
                  </a:moveTo>
                  <a:lnTo>
                    <a:pt x="4319" y="4839"/>
                  </a:lnTo>
                  <a:lnTo>
                    <a:pt x="0" y="19735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176436" y="3462140"/>
              <a:ext cx="9525" cy="40640"/>
            </a:xfrm>
            <a:custGeom>
              <a:avLst/>
              <a:gdLst/>
              <a:ahLst/>
              <a:cxnLst/>
              <a:rect l="l" t="t" r="r" b="b"/>
              <a:pathLst>
                <a:path w="9525" h="40639">
                  <a:moveTo>
                    <a:pt x="9151" y="0"/>
                  </a:moveTo>
                  <a:lnTo>
                    <a:pt x="6579" y="9012"/>
                  </a:lnTo>
                  <a:lnTo>
                    <a:pt x="4768" y="16237"/>
                  </a:lnTo>
                  <a:lnTo>
                    <a:pt x="2861" y="25473"/>
                  </a:lnTo>
                  <a:lnTo>
                    <a:pt x="0" y="40519"/>
                  </a:lnTo>
                </a:path>
              </a:pathLst>
            </a:custGeom>
            <a:ln w="341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145127" y="3502659"/>
              <a:ext cx="31750" cy="180975"/>
            </a:xfrm>
            <a:custGeom>
              <a:avLst/>
              <a:gdLst/>
              <a:ahLst/>
              <a:cxnLst/>
              <a:rect l="l" t="t" r="r" b="b"/>
              <a:pathLst>
                <a:path w="31750" h="180975">
                  <a:moveTo>
                    <a:pt x="31308" y="0"/>
                  </a:moveTo>
                  <a:lnTo>
                    <a:pt x="15594" y="90337"/>
                  </a:lnTo>
                  <a:lnTo>
                    <a:pt x="7095" y="139263"/>
                  </a:lnTo>
                  <a:lnTo>
                    <a:pt x="2875" y="163710"/>
                  </a:lnTo>
                  <a:lnTo>
                    <a:pt x="0" y="180610"/>
                  </a:lnTo>
                </a:path>
              </a:pathLst>
            </a:custGeom>
            <a:ln w="309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140315" y="3683270"/>
              <a:ext cx="5080" cy="39370"/>
            </a:xfrm>
            <a:custGeom>
              <a:avLst/>
              <a:gdLst/>
              <a:ahLst/>
              <a:cxnLst/>
              <a:rect l="l" t="t" r="r" b="b"/>
              <a:pathLst>
                <a:path w="5079" h="39370">
                  <a:moveTo>
                    <a:pt x="4812" y="0"/>
                  </a:moveTo>
                  <a:lnTo>
                    <a:pt x="2350" y="14687"/>
                  </a:lnTo>
                  <a:lnTo>
                    <a:pt x="1029" y="23646"/>
                  </a:lnTo>
                  <a:lnTo>
                    <a:pt x="395" y="30534"/>
                  </a:lnTo>
                  <a:lnTo>
                    <a:pt x="0" y="39007"/>
                  </a:lnTo>
                </a:path>
              </a:pathLst>
            </a:custGeom>
            <a:ln w="309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139746" y="3722278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4" h="18414">
                  <a:moveTo>
                    <a:pt x="569" y="0"/>
                  </a:moveTo>
                  <a:lnTo>
                    <a:pt x="0" y="13980"/>
                  </a:lnTo>
                  <a:lnTo>
                    <a:pt x="5407" y="18073"/>
                  </a:lnTo>
                </a:path>
              </a:pathLst>
            </a:custGeom>
            <a:ln w="31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145153" y="3740351"/>
              <a:ext cx="19050" cy="4445"/>
            </a:xfrm>
            <a:custGeom>
              <a:avLst/>
              <a:gdLst/>
              <a:ahLst/>
              <a:cxnLst/>
              <a:rect l="l" t="t" r="r" b="b"/>
              <a:pathLst>
                <a:path w="19050" h="4445">
                  <a:moveTo>
                    <a:pt x="0" y="0"/>
                  </a:moveTo>
                  <a:lnTo>
                    <a:pt x="5407" y="4092"/>
                  </a:lnTo>
                  <a:lnTo>
                    <a:pt x="18528" y="1495"/>
                  </a:lnTo>
                </a:path>
              </a:pathLst>
            </a:custGeom>
            <a:ln w="33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163682" y="3704012"/>
              <a:ext cx="139700" cy="38100"/>
            </a:xfrm>
            <a:custGeom>
              <a:avLst/>
              <a:gdLst/>
              <a:ahLst/>
              <a:cxnLst/>
              <a:rect l="l" t="t" r="r" b="b"/>
              <a:pathLst>
                <a:path w="139700" h="38100">
                  <a:moveTo>
                    <a:pt x="0" y="37834"/>
                  </a:moveTo>
                  <a:lnTo>
                    <a:pt x="64685" y="19971"/>
                  </a:lnTo>
                  <a:lnTo>
                    <a:pt x="100795" y="10076"/>
                  </a:lnTo>
                  <a:lnTo>
                    <a:pt x="121423" y="4601"/>
                  </a:lnTo>
                  <a:lnTo>
                    <a:pt x="139664" y="0"/>
                  </a:lnTo>
                </a:path>
              </a:pathLst>
            </a:custGeom>
            <a:ln w="32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303346" y="369194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12071"/>
                  </a:moveTo>
                  <a:lnTo>
                    <a:pt x="16839" y="7873"/>
                  </a:lnTo>
                  <a:lnTo>
                    <a:pt x="27658" y="5216"/>
                  </a:lnTo>
                  <a:lnTo>
                    <a:pt x="37140" y="2969"/>
                  </a:lnTo>
                  <a:lnTo>
                    <a:pt x="49970" y="0"/>
                  </a:lnTo>
                </a:path>
              </a:pathLst>
            </a:custGeom>
            <a:ln w="314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353317" y="3682483"/>
              <a:ext cx="45085" cy="9525"/>
            </a:xfrm>
            <a:custGeom>
              <a:avLst/>
              <a:gdLst/>
              <a:ahLst/>
              <a:cxnLst/>
              <a:rect l="l" t="t" r="r" b="b"/>
              <a:pathLst>
                <a:path w="45085" h="9525">
                  <a:moveTo>
                    <a:pt x="0" y="9457"/>
                  </a:moveTo>
                  <a:lnTo>
                    <a:pt x="25071" y="4021"/>
                  </a:lnTo>
                  <a:lnTo>
                    <a:pt x="38075" y="1224"/>
                  </a:lnTo>
                  <a:lnTo>
                    <a:pt x="43194" y="179"/>
                  </a:lnTo>
                  <a:lnTo>
                    <a:pt x="44611" y="0"/>
                  </a:lnTo>
                </a:path>
              </a:pathLst>
            </a:custGeom>
            <a:ln w="32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383230" y="3682483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79">
                  <a:moveTo>
                    <a:pt x="14697" y="0"/>
                  </a:moveTo>
                  <a:lnTo>
                    <a:pt x="6420" y="2255"/>
                  </a:lnTo>
                  <a:lnTo>
                    <a:pt x="0" y="4643"/>
                  </a:lnTo>
                </a:path>
              </a:pathLst>
            </a:custGeom>
            <a:ln w="347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5368409" y="3521261"/>
            <a:ext cx="572770" cy="233045"/>
            <a:chOff x="5368409" y="3521261"/>
            <a:chExt cx="572770" cy="233045"/>
          </a:xfrm>
        </p:grpSpPr>
        <p:sp>
          <p:nvSpPr>
            <p:cNvPr id="227" name="object 227"/>
            <p:cNvSpPr/>
            <p:nvPr/>
          </p:nvSpPr>
          <p:spPr>
            <a:xfrm>
              <a:off x="5487686" y="3598473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-17462" y="1203"/>
                  </a:moveTo>
                  <a:lnTo>
                    <a:pt x="17691" y="1203"/>
                  </a:lnTo>
                </a:path>
              </a:pathLst>
            </a:custGeom>
            <a:ln w="37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484878" y="3589055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2807" y="9418"/>
                  </a:moveTo>
                  <a:lnTo>
                    <a:pt x="2578" y="700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475662" y="3573498"/>
              <a:ext cx="9525" cy="15875"/>
            </a:xfrm>
            <a:custGeom>
              <a:avLst/>
              <a:gdLst/>
              <a:ahLst/>
              <a:cxnLst/>
              <a:rect l="l" t="t" r="r" b="b"/>
              <a:pathLst>
                <a:path w="9525" h="15875">
                  <a:moveTo>
                    <a:pt x="9216" y="15556"/>
                  </a:moveTo>
                  <a:lnTo>
                    <a:pt x="6637" y="8545"/>
                  </a:lnTo>
                  <a:lnTo>
                    <a:pt x="0" y="0"/>
                  </a:lnTo>
                </a:path>
              </a:pathLst>
            </a:custGeom>
            <a:ln w="34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458170" y="3558288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39">
                  <a:moveTo>
                    <a:pt x="17492" y="15210"/>
                  </a:moveTo>
                  <a:lnTo>
                    <a:pt x="10855" y="6664"/>
                  </a:lnTo>
                  <a:lnTo>
                    <a:pt x="0" y="0"/>
                  </a:lnTo>
                </a:path>
              </a:pathLst>
            </a:custGeom>
            <a:ln w="34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434361" y="3551584"/>
              <a:ext cx="24130" cy="6985"/>
            </a:xfrm>
            <a:custGeom>
              <a:avLst/>
              <a:gdLst/>
              <a:ahLst/>
              <a:cxnLst/>
              <a:rect l="l" t="t" r="r" b="b"/>
              <a:pathLst>
                <a:path w="24129" h="6985">
                  <a:moveTo>
                    <a:pt x="23808" y="6703"/>
                  </a:moveTo>
                  <a:lnTo>
                    <a:pt x="12953" y="38"/>
                  </a:lnTo>
                  <a:lnTo>
                    <a:pt x="0" y="0"/>
                  </a:lnTo>
                </a:path>
              </a:pathLst>
            </a:custGeom>
            <a:ln w="336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409881" y="3551584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479" y="0"/>
                  </a:moveTo>
                  <a:lnTo>
                    <a:pt x="16810" y="120"/>
                  </a:lnTo>
                  <a:lnTo>
                    <a:pt x="11704" y="1106"/>
                  </a:lnTo>
                  <a:lnTo>
                    <a:pt x="6865" y="3809"/>
                  </a:lnTo>
                  <a:lnTo>
                    <a:pt x="0" y="9082"/>
                  </a:lnTo>
                </a:path>
              </a:pathLst>
            </a:custGeom>
            <a:ln w="33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391366" y="3560667"/>
              <a:ext cx="19050" cy="26670"/>
            </a:xfrm>
            <a:custGeom>
              <a:avLst/>
              <a:gdLst/>
              <a:ahLst/>
              <a:cxnLst/>
              <a:rect l="l" t="t" r="r" b="b"/>
              <a:pathLst>
                <a:path w="19050" h="26670">
                  <a:moveTo>
                    <a:pt x="18515" y="0"/>
                  </a:moveTo>
                  <a:lnTo>
                    <a:pt x="11742" y="5538"/>
                  </a:lnTo>
                  <a:lnTo>
                    <a:pt x="7556" y="10104"/>
                  </a:lnTo>
                  <a:lnTo>
                    <a:pt x="4220" y="16146"/>
                  </a:lnTo>
                  <a:lnTo>
                    <a:pt x="0" y="26112"/>
                  </a:lnTo>
                </a:path>
              </a:pathLst>
            </a:custGeom>
            <a:ln w="33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384990" y="3586779"/>
              <a:ext cx="6985" cy="36830"/>
            </a:xfrm>
            <a:custGeom>
              <a:avLst/>
              <a:gdLst/>
              <a:ahLst/>
              <a:cxnLst/>
              <a:rect l="l" t="t" r="r" b="b"/>
              <a:pathLst>
                <a:path w="6985" h="36829">
                  <a:moveTo>
                    <a:pt x="6376" y="0"/>
                  </a:moveTo>
                  <a:lnTo>
                    <a:pt x="2353" y="10132"/>
                  </a:lnTo>
                  <a:lnTo>
                    <a:pt x="409" y="17341"/>
                  </a:lnTo>
                  <a:lnTo>
                    <a:pt x="0" y="25077"/>
                  </a:lnTo>
                  <a:lnTo>
                    <a:pt x="582" y="36788"/>
                  </a:lnTo>
                </a:path>
              </a:pathLst>
            </a:custGeom>
            <a:ln w="331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385572" y="3623567"/>
              <a:ext cx="12065" cy="36195"/>
            </a:xfrm>
            <a:custGeom>
              <a:avLst/>
              <a:gdLst/>
              <a:ahLst/>
              <a:cxnLst/>
              <a:rect l="l" t="t" r="r" b="b"/>
              <a:pathLst>
                <a:path w="12064" h="36195">
                  <a:moveTo>
                    <a:pt x="0" y="0"/>
                  </a:moveTo>
                  <a:lnTo>
                    <a:pt x="857" y="11694"/>
                  </a:lnTo>
                  <a:lnTo>
                    <a:pt x="2372" y="19319"/>
                  </a:lnTo>
                  <a:lnTo>
                    <a:pt x="5652" y="26228"/>
                  </a:lnTo>
                  <a:lnTo>
                    <a:pt x="11803" y="35776"/>
                  </a:lnTo>
                </a:path>
              </a:pathLst>
            </a:custGeom>
            <a:ln w="32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397375" y="3659343"/>
              <a:ext cx="29209" cy="23495"/>
            </a:xfrm>
            <a:custGeom>
              <a:avLst/>
              <a:gdLst/>
              <a:ahLst/>
              <a:cxnLst/>
              <a:rect l="l" t="t" r="r" b="b"/>
              <a:pathLst>
                <a:path w="29210" h="23495">
                  <a:moveTo>
                    <a:pt x="0" y="0"/>
                  </a:moveTo>
                  <a:lnTo>
                    <a:pt x="6415" y="9350"/>
                  </a:lnTo>
                  <a:lnTo>
                    <a:pt x="11551" y="14877"/>
                  </a:lnTo>
                  <a:lnTo>
                    <a:pt x="18102" y="18751"/>
                  </a:lnTo>
                  <a:lnTo>
                    <a:pt x="28767" y="23141"/>
                  </a:lnTo>
                </a:path>
              </a:pathLst>
            </a:custGeom>
            <a:ln w="325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426142" y="3682485"/>
              <a:ext cx="38735" cy="6350"/>
            </a:xfrm>
            <a:custGeom>
              <a:avLst/>
              <a:gdLst/>
              <a:ahLst/>
              <a:cxnLst/>
              <a:rect l="l" t="t" r="r" b="b"/>
              <a:pathLst>
                <a:path w="38735" h="6350">
                  <a:moveTo>
                    <a:pt x="0" y="0"/>
                  </a:moveTo>
                  <a:lnTo>
                    <a:pt x="10812" y="4085"/>
                  </a:lnTo>
                  <a:lnTo>
                    <a:pt x="18401" y="5823"/>
                  </a:lnTo>
                  <a:lnTo>
                    <a:pt x="26352" y="5555"/>
                  </a:lnTo>
                  <a:lnTo>
                    <a:pt x="38251" y="3617"/>
                  </a:lnTo>
                </a:path>
              </a:pathLst>
            </a:custGeom>
            <a:ln w="32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464394" y="3669850"/>
              <a:ext cx="37465" cy="16510"/>
            </a:xfrm>
            <a:custGeom>
              <a:avLst/>
              <a:gdLst/>
              <a:ahLst/>
              <a:cxnLst/>
              <a:rect l="l" t="t" r="r" b="b"/>
              <a:pathLst>
                <a:path w="37464" h="16510">
                  <a:moveTo>
                    <a:pt x="0" y="16253"/>
                  </a:moveTo>
                  <a:lnTo>
                    <a:pt x="11880" y="14004"/>
                  </a:lnTo>
                  <a:lnTo>
                    <a:pt x="19700" y="11562"/>
                  </a:lnTo>
                  <a:lnTo>
                    <a:pt x="26933" y="7402"/>
                  </a:lnTo>
                  <a:lnTo>
                    <a:pt x="37054" y="0"/>
                  </a:lnTo>
                </a:path>
              </a:pathLst>
            </a:custGeom>
            <a:ln w="325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501449" y="364063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0" y="29210"/>
                  </a:moveTo>
                  <a:lnTo>
                    <a:pt x="9971" y="21605"/>
                  </a:lnTo>
                  <a:lnTo>
                    <a:pt x="16158" y="16027"/>
                  </a:lnTo>
                  <a:lnTo>
                    <a:pt x="21136" y="9738"/>
                  </a:lnTo>
                  <a:lnTo>
                    <a:pt x="27482" y="0"/>
                  </a:lnTo>
                </a:path>
              </a:pathLst>
            </a:custGeom>
            <a:ln w="32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528931" y="3609673"/>
              <a:ext cx="13970" cy="31115"/>
            </a:xfrm>
            <a:custGeom>
              <a:avLst/>
              <a:gdLst/>
              <a:ahLst/>
              <a:cxnLst/>
              <a:rect l="l" t="t" r="r" b="b"/>
              <a:pathLst>
                <a:path w="13970" h="31114">
                  <a:moveTo>
                    <a:pt x="0" y="30966"/>
                  </a:moveTo>
                  <a:lnTo>
                    <a:pt x="6134" y="21199"/>
                  </a:lnTo>
                  <a:lnTo>
                    <a:pt x="9630" y="14718"/>
                  </a:lnTo>
                  <a:lnTo>
                    <a:pt x="11795" y="8619"/>
                  </a:lnTo>
                  <a:lnTo>
                    <a:pt x="13934" y="0"/>
                  </a:lnTo>
                </a:path>
              </a:pathLst>
            </a:custGeom>
            <a:ln w="323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542866" y="3586629"/>
              <a:ext cx="3810" cy="23495"/>
            </a:xfrm>
            <a:custGeom>
              <a:avLst/>
              <a:gdLst/>
              <a:ahLst/>
              <a:cxnLst/>
              <a:rect l="l" t="t" r="r" b="b"/>
              <a:pathLst>
                <a:path w="3810" h="23495">
                  <a:moveTo>
                    <a:pt x="0" y="23043"/>
                  </a:moveTo>
                  <a:lnTo>
                    <a:pt x="3416" y="8579"/>
                  </a:lnTo>
                  <a:lnTo>
                    <a:pt x="1308" y="0"/>
                  </a:lnTo>
                </a:path>
              </a:pathLst>
            </a:custGeom>
            <a:ln w="32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537107" y="3578050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067" y="8579"/>
                  </a:moveTo>
                  <a:lnTo>
                    <a:pt x="4960" y="0"/>
                  </a:lnTo>
                  <a:lnTo>
                    <a:pt x="0" y="1406"/>
                  </a:lnTo>
                </a:path>
              </a:pathLst>
            </a:custGeom>
            <a:ln w="331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527362" y="3579457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60" h="13335">
                  <a:moveTo>
                    <a:pt x="9744" y="0"/>
                  </a:moveTo>
                  <a:lnTo>
                    <a:pt x="4784" y="1406"/>
                  </a:lnTo>
                  <a:lnTo>
                    <a:pt x="0" y="12806"/>
                  </a:lnTo>
                </a:path>
              </a:pathLst>
            </a:custGeom>
            <a:ln w="33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521072" y="3592263"/>
              <a:ext cx="6350" cy="29845"/>
            </a:xfrm>
            <a:custGeom>
              <a:avLst/>
              <a:gdLst/>
              <a:ahLst/>
              <a:cxnLst/>
              <a:rect l="l" t="t" r="r" b="b"/>
              <a:pathLst>
                <a:path w="6350" h="29845">
                  <a:moveTo>
                    <a:pt x="6289" y="0"/>
                  </a:moveTo>
                  <a:lnTo>
                    <a:pt x="3500" y="6877"/>
                  </a:lnTo>
                  <a:lnTo>
                    <a:pt x="1915" y="12268"/>
                  </a:lnTo>
                  <a:lnTo>
                    <a:pt x="945" y="18960"/>
                  </a:lnTo>
                  <a:lnTo>
                    <a:pt x="0" y="29743"/>
                  </a:lnTo>
                </a:path>
              </a:pathLst>
            </a:custGeom>
            <a:ln w="34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520265" y="3622007"/>
              <a:ext cx="3810" cy="38100"/>
            </a:xfrm>
            <a:custGeom>
              <a:avLst/>
              <a:gdLst/>
              <a:ahLst/>
              <a:cxnLst/>
              <a:rect l="l" t="t" r="r" b="b"/>
              <a:pathLst>
                <a:path w="3810" h="38100">
                  <a:moveTo>
                    <a:pt x="807" y="0"/>
                  </a:moveTo>
                  <a:lnTo>
                    <a:pt x="0" y="10906"/>
                  </a:lnTo>
                  <a:lnTo>
                    <a:pt x="0" y="18464"/>
                  </a:lnTo>
                  <a:lnTo>
                    <a:pt x="1047" y="26203"/>
                  </a:lnTo>
                  <a:lnTo>
                    <a:pt x="3384" y="37653"/>
                  </a:lnTo>
                </a:path>
              </a:pathLst>
            </a:custGeom>
            <a:ln w="33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523650" y="3659660"/>
              <a:ext cx="14604" cy="34290"/>
            </a:xfrm>
            <a:custGeom>
              <a:avLst/>
              <a:gdLst/>
              <a:ahLst/>
              <a:cxnLst/>
              <a:rect l="l" t="t" r="r" b="b"/>
              <a:pathLst>
                <a:path w="14604" h="34289">
                  <a:moveTo>
                    <a:pt x="0" y="0"/>
                  </a:moveTo>
                  <a:lnTo>
                    <a:pt x="2524" y="11391"/>
                  </a:lnTo>
                  <a:lnTo>
                    <a:pt x="4884" y="18724"/>
                  </a:lnTo>
                  <a:lnTo>
                    <a:pt x="8447" y="25179"/>
                  </a:lnTo>
                  <a:lnTo>
                    <a:pt x="14578" y="33938"/>
                  </a:lnTo>
                </a:path>
              </a:pathLst>
            </a:custGeom>
            <a:ln w="327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538228" y="3693599"/>
              <a:ext cx="26670" cy="20320"/>
            </a:xfrm>
            <a:custGeom>
              <a:avLst/>
              <a:gdLst/>
              <a:ahLst/>
              <a:cxnLst/>
              <a:rect l="l" t="t" r="r" b="b"/>
              <a:pathLst>
                <a:path w="26670" h="20320">
                  <a:moveTo>
                    <a:pt x="0" y="0"/>
                  </a:moveTo>
                  <a:lnTo>
                    <a:pt x="6312" y="8545"/>
                  </a:lnTo>
                  <a:lnTo>
                    <a:pt x="11137" y="13505"/>
                  </a:lnTo>
                  <a:lnTo>
                    <a:pt x="16926" y="16778"/>
                  </a:lnTo>
                  <a:lnTo>
                    <a:pt x="26127" y="20264"/>
                  </a:lnTo>
                </a:path>
              </a:pathLst>
            </a:custGeom>
            <a:ln w="32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564356" y="3713863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5" h="4445">
                  <a:moveTo>
                    <a:pt x="0" y="0"/>
                  </a:moveTo>
                  <a:lnTo>
                    <a:pt x="9293" y="3176"/>
                  </a:lnTo>
                  <a:lnTo>
                    <a:pt x="15731" y="4285"/>
                  </a:lnTo>
                  <a:lnTo>
                    <a:pt x="22319" y="3369"/>
                  </a:lnTo>
                  <a:lnTo>
                    <a:pt x="32063" y="473"/>
                  </a:lnTo>
                </a:path>
              </a:pathLst>
            </a:custGeom>
            <a:ln w="327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596419" y="3694723"/>
              <a:ext cx="30480" cy="19685"/>
            </a:xfrm>
            <a:custGeom>
              <a:avLst/>
              <a:gdLst/>
              <a:ahLst/>
              <a:cxnLst/>
              <a:rect l="l" t="t" r="r" b="b"/>
              <a:pathLst>
                <a:path w="30479" h="19685">
                  <a:moveTo>
                    <a:pt x="0" y="19614"/>
                  </a:moveTo>
                  <a:lnTo>
                    <a:pt x="9710" y="16404"/>
                  </a:lnTo>
                  <a:lnTo>
                    <a:pt x="16060" y="13291"/>
                  </a:lnTo>
                  <a:lnTo>
                    <a:pt x="21852" y="8436"/>
                  </a:lnTo>
                  <a:lnTo>
                    <a:pt x="29888" y="0"/>
                  </a:lnTo>
                </a:path>
              </a:pathLst>
            </a:custGeom>
            <a:ln w="329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626308" y="3661567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4">
                  <a:moveTo>
                    <a:pt x="0" y="33155"/>
                  </a:moveTo>
                  <a:lnTo>
                    <a:pt x="7910" y="24507"/>
                  </a:lnTo>
                  <a:lnTo>
                    <a:pt x="12824" y="18170"/>
                  </a:lnTo>
                  <a:lnTo>
                    <a:pt x="16788" y="11037"/>
                  </a:lnTo>
                  <a:lnTo>
                    <a:pt x="21852" y="0"/>
                  </a:lnTo>
                </a:path>
              </a:pathLst>
            </a:custGeom>
            <a:ln w="328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648161" y="3625363"/>
              <a:ext cx="12065" cy="36830"/>
            </a:xfrm>
            <a:custGeom>
              <a:avLst/>
              <a:gdLst/>
              <a:ahLst/>
              <a:cxnLst/>
              <a:rect l="l" t="t" r="r" b="b"/>
              <a:pathLst>
                <a:path w="12064" h="36829">
                  <a:moveTo>
                    <a:pt x="0" y="36204"/>
                  </a:moveTo>
                  <a:lnTo>
                    <a:pt x="4908" y="25119"/>
                  </a:lnTo>
                  <a:lnTo>
                    <a:pt x="7785" y="17652"/>
                  </a:lnTo>
                  <a:lnTo>
                    <a:pt x="9744" y="10411"/>
                  </a:lnTo>
                  <a:lnTo>
                    <a:pt x="11902" y="0"/>
                  </a:lnTo>
                </a:path>
              </a:pathLst>
            </a:custGeom>
            <a:ln w="32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660064" y="3596019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0" y="29343"/>
                  </a:moveTo>
                  <a:lnTo>
                    <a:pt x="2023" y="19038"/>
                  </a:lnTo>
                  <a:lnTo>
                    <a:pt x="3036" y="12547"/>
                  </a:lnTo>
                  <a:lnTo>
                    <a:pt x="3344" y="7118"/>
                  </a:lnTo>
                  <a:lnTo>
                    <a:pt x="3252" y="0"/>
                  </a:lnTo>
                </a:path>
              </a:pathLst>
            </a:custGeom>
            <a:ln w="324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661275" y="3581251"/>
              <a:ext cx="2540" cy="15240"/>
            </a:xfrm>
            <a:custGeom>
              <a:avLst/>
              <a:gdLst/>
              <a:ahLst/>
              <a:cxnLst/>
              <a:rect l="l" t="t" r="r" b="b"/>
              <a:pathLst>
                <a:path w="2539" h="15239">
                  <a:moveTo>
                    <a:pt x="2041" y="14768"/>
                  </a:moveTo>
                  <a:lnTo>
                    <a:pt x="1786" y="2928"/>
                  </a:lnTo>
                  <a:lnTo>
                    <a:pt x="0" y="0"/>
                  </a:lnTo>
                </a:path>
              </a:pathLst>
            </a:custGeom>
            <a:ln w="32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658436" y="357832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38" y="2927"/>
                  </a:moveTo>
                  <a:lnTo>
                    <a:pt x="1051" y="0"/>
                  </a:lnTo>
                  <a:lnTo>
                    <a:pt x="0" y="6995"/>
                  </a:lnTo>
                </a:path>
              </a:pathLst>
            </a:custGeom>
            <a:ln w="33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657385" y="3585319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60">
                  <a:moveTo>
                    <a:pt x="1051" y="0"/>
                  </a:moveTo>
                  <a:lnTo>
                    <a:pt x="0" y="6995"/>
                  </a:lnTo>
                  <a:lnTo>
                    <a:pt x="2082" y="22357"/>
                  </a:lnTo>
                </a:path>
              </a:pathLst>
            </a:custGeom>
            <a:ln w="345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659467" y="3607677"/>
              <a:ext cx="8890" cy="34290"/>
            </a:xfrm>
            <a:custGeom>
              <a:avLst/>
              <a:gdLst/>
              <a:ahLst/>
              <a:cxnLst/>
              <a:rect l="l" t="t" r="r" b="b"/>
              <a:pathLst>
                <a:path w="8889" h="34289">
                  <a:moveTo>
                    <a:pt x="0" y="0"/>
                  </a:moveTo>
                  <a:lnTo>
                    <a:pt x="1307" y="9175"/>
                  </a:lnTo>
                  <a:lnTo>
                    <a:pt x="2648" y="15794"/>
                  </a:lnTo>
                  <a:lnTo>
                    <a:pt x="4838" y="23063"/>
                  </a:lnTo>
                  <a:lnTo>
                    <a:pt x="8691" y="34185"/>
                  </a:lnTo>
                </a:path>
              </a:pathLst>
            </a:custGeom>
            <a:ln w="340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668159" y="3641862"/>
              <a:ext cx="17780" cy="36830"/>
            </a:xfrm>
            <a:custGeom>
              <a:avLst/>
              <a:gdLst/>
              <a:ahLst/>
              <a:cxnLst/>
              <a:rect l="l" t="t" r="r" b="b"/>
              <a:pathLst>
                <a:path w="17779" h="36829">
                  <a:moveTo>
                    <a:pt x="0" y="0"/>
                  </a:moveTo>
                  <a:lnTo>
                    <a:pt x="3992" y="11154"/>
                  </a:lnTo>
                  <a:lnTo>
                    <a:pt x="7155" y="18643"/>
                  </a:lnTo>
                  <a:lnTo>
                    <a:pt x="11137" y="25863"/>
                  </a:lnTo>
                  <a:lnTo>
                    <a:pt x="17588" y="36208"/>
                  </a:lnTo>
                </a:path>
              </a:pathLst>
            </a:custGeom>
            <a:ln w="330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685747" y="3678071"/>
              <a:ext cx="25400" cy="29209"/>
            </a:xfrm>
            <a:custGeom>
              <a:avLst/>
              <a:gdLst/>
              <a:ahLst/>
              <a:cxnLst/>
              <a:rect l="l" t="t" r="r" b="b"/>
              <a:pathLst>
                <a:path w="25400" h="29210">
                  <a:moveTo>
                    <a:pt x="0" y="0"/>
                  </a:moveTo>
                  <a:lnTo>
                    <a:pt x="6568" y="10230"/>
                  </a:lnTo>
                  <a:lnTo>
                    <a:pt x="11375" y="16649"/>
                  </a:lnTo>
                  <a:lnTo>
                    <a:pt x="16778" y="21968"/>
                  </a:lnTo>
                  <a:lnTo>
                    <a:pt x="25133" y="28894"/>
                  </a:lnTo>
                </a:path>
              </a:pathLst>
            </a:custGeom>
            <a:ln w="32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710880" y="3706965"/>
              <a:ext cx="29209" cy="14604"/>
            </a:xfrm>
            <a:custGeom>
              <a:avLst/>
              <a:gdLst/>
              <a:ahLst/>
              <a:cxnLst/>
              <a:rect l="l" t="t" r="r" b="b"/>
              <a:pathLst>
                <a:path w="29210" h="14604">
                  <a:moveTo>
                    <a:pt x="0" y="0"/>
                  </a:moveTo>
                  <a:lnTo>
                    <a:pt x="8414" y="6700"/>
                  </a:lnTo>
                  <a:lnTo>
                    <a:pt x="14233" y="10437"/>
                  </a:lnTo>
                  <a:lnTo>
                    <a:pt x="20172" y="12565"/>
                  </a:lnTo>
                  <a:lnTo>
                    <a:pt x="28942" y="14437"/>
                  </a:lnTo>
                </a:path>
              </a:pathLst>
            </a:custGeom>
            <a:ln w="324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739823" y="3717286"/>
              <a:ext cx="27305" cy="6350"/>
            </a:xfrm>
            <a:custGeom>
              <a:avLst/>
              <a:gdLst/>
              <a:ahLst/>
              <a:cxnLst/>
              <a:rect l="l" t="t" r="r" b="b"/>
              <a:pathLst>
                <a:path w="27304" h="6350">
                  <a:moveTo>
                    <a:pt x="0" y="4117"/>
                  </a:moveTo>
                  <a:lnTo>
                    <a:pt x="8739" y="5700"/>
                  </a:lnTo>
                  <a:lnTo>
                    <a:pt x="14466" y="5798"/>
                  </a:lnTo>
                  <a:lnTo>
                    <a:pt x="19712" y="4027"/>
                  </a:lnTo>
                  <a:lnTo>
                    <a:pt x="27009" y="0"/>
                  </a:lnTo>
                </a:path>
              </a:pathLst>
            </a:custGeom>
            <a:ln w="327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766832" y="3694589"/>
              <a:ext cx="19685" cy="22860"/>
            </a:xfrm>
            <a:custGeom>
              <a:avLst/>
              <a:gdLst/>
              <a:ahLst/>
              <a:cxnLst/>
              <a:rect l="l" t="t" r="r" b="b"/>
              <a:pathLst>
                <a:path w="19685" h="22860">
                  <a:moveTo>
                    <a:pt x="0" y="22696"/>
                  </a:moveTo>
                  <a:lnTo>
                    <a:pt x="7180" y="18379"/>
                  </a:lnTo>
                  <a:lnTo>
                    <a:pt x="11607" y="14575"/>
                  </a:lnTo>
                  <a:lnTo>
                    <a:pt x="15113" y="9158"/>
                  </a:lnTo>
                  <a:lnTo>
                    <a:pt x="19528" y="0"/>
                  </a:lnTo>
                </a:path>
              </a:pathLst>
            </a:custGeom>
            <a:ln w="33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786360" y="3659092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60">
                  <a:moveTo>
                    <a:pt x="0" y="35497"/>
                  </a:moveTo>
                  <a:lnTo>
                    <a:pt x="4259" y="26139"/>
                  </a:lnTo>
                  <a:lnTo>
                    <a:pt x="6675" y="19321"/>
                  </a:lnTo>
                  <a:lnTo>
                    <a:pt x="8143" y="11718"/>
                  </a:lnTo>
                  <a:lnTo>
                    <a:pt x="9561" y="0"/>
                  </a:lnTo>
                </a:path>
              </a:pathLst>
            </a:custGeom>
            <a:ln w="33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795922" y="3620749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5">
                  <a:moveTo>
                    <a:pt x="0" y="38342"/>
                  </a:moveTo>
                  <a:lnTo>
                    <a:pt x="1277" y="26580"/>
                  </a:lnTo>
                  <a:lnTo>
                    <a:pt x="1764" y="18665"/>
                  </a:lnTo>
                  <a:lnTo>
                    <a:pt x="1515" y="11003"/>
                  </a:lnTo>
                  <a:lnTo>
                    <a:pt x="584" y="0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91402" y="3589118"/>
              <a:ext cx="5715" cy="31750"/>
            </a:xfrm>
            <a:custGeom>
              <a:avLst/>
              <a:gdLst/>
              <a:ahLst/>
              <a:cxnLst/>
              <a:rect l="l" t="t" r="r" b="b"/>
              <a:pathLst>
                <a:path w="5714" h="31750">
                  <a:moveTo>
                    <a:pt x="5104" y="31631"/>
                  </a:moveTo>
                  <a:lnTo>
                    <a:pt x="4084" y="20732"/>
                  </a:lnTo>
                  <a:lnTo>
                    <a:pt x="3213" y="13805"/>
                  </a:lnTo>
                  <a:lnTo>
                    <a:pt x="2011" y="7882"/>
                  </a:lnTo>
                  <a:lnTo>
                    <a:pt x="0" y="0"/>
                  </a:lnTo>
                </a:path>
              </a:pathLst>
            </a:custGeom>
            <a:ln w="325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784614" y="3570154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6788" y="18963"/>
                  </a:moveTo>
                  <a:lnTo>
                    <a:pt x="3354" y="5828"/>
                  </a:lnTo>
                  <a:lnTo>
                    <a:pt x="0" y="0"/>
                  </a:lnTo>
                </a:path>
              </a:pathLst>
            </a:custGeom>
            <a:ln w="32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779776" y="356432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838" y="5828"/>
                  </a:moveTo>
                  <a:lnTo>
                    <a:pt x="1483" y="0"/>
                  </a:lnTo>
                  <a:lnTo>
                    <a:pt x="0" y="3984"/>
                  </a:lnTo>
                </a:path>
              </a:pathLst>
            </a:custGeom>
            <a:ln w="332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778293" y="3568310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1483" y="0"/>
                  </a:moveTo>
                  <a:lnTo>
                    <a:pt x="0" y="3985"/>
                  </a:lnTo>
                  <a:lnTo>
                    <a:pt x="1948" y="16735"/>
                  </a:lnTo>
                </a:path>
              </a:pathLst>
            </a:custGeom>
            <a:ln w="341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780241" y="3585046"/>
              <a:ext cx="8255" cy="32384"/>
            </a:xfrm>
            <a:custGeom>
              <a:avLst/>
              <a:gdLst/>
              <a:ahLst/>
              <a:cxnLst/>
              <a:rect l="l" t="t" r="r" b="b"/>
              <a:pathLst>
                <a:path w="8254" h="32385">
                  <a:moveTo>
                    <a:pt x="0" y="0"/>
                  </a:moveTo>
                  <a:lnTo>
                    <a:pt x="1216" y="7669"/>
                  </a:lnTo>
                  <a:lnTo>
                    <a:pt x="2425" y="13540"/>
                  </a:lnTo>
                  <a:lnTo>
                    <a:pt x="4349" y="20595"/>
                  </a:lnTo>
                  <a:lnTo>
                    <a:pt x="7711" y="31816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787953" y="3616862"/>
              <a:ext cx="15240" cy="40005"/>
            </a:xfrm>
            <a:custGeom>
              <a:avLst/>
              <a:gdLst/>
              <a:ahLst/>
              <a:cxnLst/>
              <a:rect l="l" t="t" r="r" b="b"/>
              <a:pathLst>
                <a:path w="15239" h="40004">
                  <a:moveTo>
                    <a:pt x="0" y="0"/>
                  </a:moveTo>
                  <a:lnTo>
                    <a:pt x="3473" y="11347"/>
                  </a:lnTo>
                  <a:lnTo>
                    <a:pt x="6178" y="19287"/>
                  </a:lnTo>
                  <a:lnTo>
                    <a:pt x="9504" y="27560"/>
                  </a:lnTo>
                  <a:lnTo>
                    <a:pt x="14844" y="39906"/>
                  </a:lnTo>
                </a:path>
              </a:pathLst>
            </a:custGeom>
            <a:ln w="33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802797" y="3656769"/>
              <a:ext cx="21590" cy="38735"/>
            </a:xfrm>
            <a:custGeom>
              <a:avLst/>
              <a:gdLst/>
              <a:ahLst/>
              <a:cxnLst/>
              <a:rect l="l" t="t" r="r" b="b"/>
              <a:pathLst>
                <a:path w="21589" h="38735">
                  <a:moveTo>
                    <a:pt x="0" y="0"/>
                  </a:moveTo>
                  <a:lnTo>
                    <a:pt x="5436" y="12320"/>
                  </a:lnTo>
                  <a:lnTo>
                    <a:pt x="9435" y="20411"/>
                  </a:lnTo>
                  <a:lnTo>
                    <a:pt x="13966" y="27855"/>
                  </a:lnTo>
                  <a:lnTo>
                    <a:pt x="20997" y="38240"/>
                  </a:lnTo>
                </a:path>
              </a:pathLst>
            </a:custGeom>
            <a:ln w="32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823795" y="3695009"/>
              <a:ext cx="26034" cy="28575"/>
            </a:xfrm>
            <a:custGeom>
              <a:avLst/>
              <a:gdLst/>
              <a:ahLst/>
              <a:cxnLst/>
              <a:rect l="l" t="t" r="r" b="b"/>
              <a:pathLst>
                <a:path w="26035" h="28575">
                  <a:moveTo>
                    <a:pt x="0" y="0"/>
                  </a:moveTo>
                  <a:lnTo>
                    <a:pt x="7099" y="10225"/>
                  </a:lnTo>
                  <a:lnTo>
                    <a:pt x="12114" y="16554"/>
                  </a:lnTo>
                  <a:lnTo>
                    <a:pt x="17426" y="21618"/>
                  </a:lnTo>
                  <a:lnTo>
                    <a:pt x="25418" y="28046"/>
                  </a:lnTo>
                </a:path>
              </a:pathLst>
            </a:custGeom>
            <a:ln w="321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849213" y="3723056"/>
              <a:ext cx="26670" cy="12700"/>
            </a:xfrm>
            <a:custGeom>
              <a:avLst/>
              <a:gdLst/>
              <a:ahLst/>
              <a:cxnLst/>
              <a:rect l="l" t="t" r="r" b="b"/>
              <a:pathLst>
                <a:path w="26670" h="12700">
                  <a:moveTo>
                    <a:pt x="0" y="0"/>
                  </a:moveTo>
                  <a:lnTo>
                    <a:pt x="8009" y="6187"/>
                  </a:lnTo>
                  <a:lnTo>
                    <a:pt x="13440" y="9562"/>
                  </a:lnTo>
                  <a:lnTo>
                    <a:pt x="18777" y="11309"/>
                  </a:lnTo>
                  <a:lnTo>
                    <a:pt x="26504" y="12610"/>
                  </a:lnTo>
                </a:path>
              </a:pathLst>
            </a:custGeom>
            <a:ln w="32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875718" y="3730427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5" h="7620">
                  <a:moveTo>
                    <a:pt x="0" y="5238"/>
                  </a:moveTo>
                  <a:lnTo>
                    <a:pt x="13001" y="7199"/>
                  </a:lnTo>
                  <a:lnTo>
                    <a:pt x="23016" y="0"/>
                  </a:lnTo>
                </a:path>
              </a:pathLst>
            </a:custGeom>
            <a:ln w="328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898735" y="3707686"/>
              <a:ext cx="16510" cy="22860"/>
            </a:xfrm>
            <a:custGeom>
              <a:avLst/>
              <a:gdLst/>
              <a:ahLst/>
              <a:cxnLst/>
              <a:rect l="l" t="t" r="r" b="b"/>
              <a:pathLst>
                <a:path w="16510" h="22860">
                  <a:moveTo>
                    <a:pt x="0" y="22741"/>
                  </a:moveTo>
                  <a:lnTo>
                    <a:pt x="5885" y="18336"/>
                  </a:lnTo>
                  <a:lnTo>
                    <a:pt x="9527" y="14498"/>
                  </a:lnTo>
                  <a:lnTo>
                    <a:pt x="12438" y="9097"/>
                  </a:lnTo>
                  <a:lnTo>
                    <a:pt x="16129" y="0"/>
                  </a:lnTo>
                </a:path>
              </a:pathLst>
            </a:custGeom>
            <a:ln w="33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914865" y="3671372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0" y="36314"/>
                  </a:moveTo>
                  <a:lnTo>
                    <a:pt x="3567" y="27004"/>
                  </a:lnTo>
                  <a:lnTo>
                    <a:pt x="5612" y="20117"/>
                  </a:lnTo>
                  <a:lnTo>
                    <a:pt x="6905" y="12251"/>
                  </a:lnTo>
                  <a:lnTo>
                    <a:pt x="8215" y="0"/>
                  </a:lnTo>
                </a:path>
              </a:pathLst>
            </a:custGeom>
            <a:ln w="334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923080" y="3628600"/>
              <a:ext cx="1905" cy="43180"/>
            </a:xfrm>
            <a:custGeom>
              <a:avLst/>
              <a:gdLst/>
              <a:ahLst/>
              <a:cxnLst/>
              <a:rect l="l" t="t" r="r" b="b"/>
              <a:pathLst>
                <a:path w="1904" h="43179">
                  <a:moveTo>
                    <a:pt x="0" y="42772"/>
                  </a:moveTo>
                  <a:lnTo>
                    <a:pt x="1188" y="30420"/>
                  </a:lnTo>
                  <a:lnTo>
                    <a:pt x="1630" y="21847"/>
                  </a:lnTo>
                  <a:lnTo>
                    <a:pt x="1365" y="13044"/>
                  </a:lnTo>
                  <a:lnTo>
                    <a:pt x="435" y="0"/>
                  </a:lnTo>
                </a:path>
              </a:pathLst>
            </a:custGeom>
            <a:ln w="329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917131" y="3588119"/>
              <a:ext cx="6985" cy="40640"/>
            </a:xfrm>
            <a:custGeom>
              <a:avLst/>
              <a:gdLst/>
              <a:ahLst/>
              <a:cxnLst/>
              <a:rect l="l" t="t" r="r" b="b"/>
              <a:pathLst>
                <a:path w="6985" h="40639">
                  <a:moveTo>
                    <a:pt x="6384" y="40480"/>
                  </a:moveTo>
                  <a:lnTo>
                    <a:pt x="5348" y="27471"/>
                  </a:lnTo>
                  <a:lnTo>
                    <a:pt x="4337" y="18919"/>
                  </a:lnTo>
                  <a:lnTo>
                    <a:pt x="2754" y="11026"/>
                  </a:lnTo>
                  <a:lnTo>
                    <a:pt x="0" y="0"/>
                  </a:lnTo>
                </a:path>
              </a:pathLst>
            </a:custGeom>
            <a:ln w="32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905850" y="3557943"/>
              <a:ext cx="11430" cy="30480"/>
            </a:xfrm>
            <a:custGeom>
              <a:avLst/>
              <a:gdLst/>
              <a:ahLst/>
              <a:cxnLst/>
              <a:rect l="l" t="t" r="r" b="b"/>
              <a:pathLst>
                <a:path w="11429" h="30479">
                  <a:moveTo>
                    <a:pt x="11281" y="30175"/>
                  </a:moveTo>
                  <a:lnTo>
                    <a:pt x="8450" y="19309"/>
                  </a:lnTo>
                  <a:lnTo>
                    <a:pt x="6331" y="12544"/>
                  </a:lnTo>
                  <a:lnTo>
                    <a:pt x="3867" y="7051"/>
                  </a:lnTo>
                  <a:lnTo>
                    <a:pt x="0" y="0"/>
                  </a:lnTo>
                </a:path>
              </a:pathLst>
            </a:custGeom>
            <a:ln w="322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93259" y="3542082"/>
              <a:ext cx="12700" cy="15875"/>
            </a:xfrm>
            <a:custGeom>
              <a:avLst/>
              <a:gdLst/>
              <a:ahLst/>
              <a:cxnLst/>
              <a:rect l="l" t="t" r="r" b="b"/>
              <a:pathLst>
                <a:path w="12700" h="15875">
                  <a:moveTo>
                    <a:pt x="12590" y="15861"/>
                  </a:moveTo>
                  <a:lnTo>
                    <a:pt x="6028" y="4164"/>
                  </a:lnTo>
                  <a:lnTo>
                    <a:pt x="0" y="0"/>
                  </a:lnTo>
                </a:path>
              </a:pathLst>
            </a:custGeom>
            <a:ln w="326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84368" y="3537918"/>
              <a:ext cx="8890" cy="4445"/>
            </a:xfrm>
            <a:custGeom>
              <a:avLst/>
              <a:gdLst/>
              <a:ahLst/>
              <a:cxnLst/>
              <a:rect l="l" t="t" r="r" b="b"/>
              <a:pathLst>
                <a:path w="8889" h="4445">
                  <a:moveTo>
                    <a:pt x="8890" y="4164"/>
                  </a:moveTo>
                  <a:lnTo>
                    <a:pt x="2861" y="0"/>
                  </a:lnTo>
                  <a:lnTo>
                    <a:pt x="0" y="3544"/>
                  </a:lnTo>
                </a:path>
              </a:pathLst>
            </a:custGeom>
            <a:ln w="33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1" name="object 2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94326" y="3505208"/>
            <a:ext cx="182538" cy="237073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1775767" y="3884592"/>
            <a:ext cx="5203190" cy="0"/>
          </a:xfrm>
          <a:custGeom>
            <a:avLst/>
            <a:gdLst/>
            <a:ahLst/>
            <a:cxnLst/>
            <a:rect l="l" t="t" r="r" b="b"/>
            <a:pathLst>
              <a:path w="52031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5203190">
                <a:moveTo>
                  <a:pt x="4233" y="0"/>
                </a:moveTo>
                <a:lnTo>
                  <a:pt x="3007254" y="0"/>
                </a:lnTo>
                <a:lnTo>
                  <a:pt x="4549775" y="0"/>
                </a:lnTo>
                <a:lnTo>
                  <a:pt x="5119158" y="0"/>
                </a:lnTo>
                <a:lnTo>
                  <a:pt x="5202766" y="0"/>
                </a:lnTo>
              </a:path>
            </a:pathLst>
          </a:custGeom>
          <a:ln w="23264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3" name="object 283"/>
          <p:cNvGrpSpPr/>
          <p:nvPr/>
        </p:nvGrpSpPr>
        <p:grpSpPr>
          <a:xfrm>
            <a:off x="1950888" y="4269298"/>
            <a:ext cx="42545" cy="282575"/>
            <a:chOff x="1950888" y="4269298"/>
            <a:chExt cx="42545" cy="282575"/>
          </a:xfrm>
        </p:grpSpPr>
        <p:sp>
          <p:nvSpPr>
            <p:cNvPr id="284" name="object 284"/>
            <p:cNvSpPr/>
            <p:nvPr/>
          </p:nvSpPr>
          <p:spPr>
            <a:xfrm>
              <a:off x="1974200" y="4299201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5" h="2539">
                  <a:moveTo>
                    <a:pt x="458" y="1949"/>
                  </a:moveTo>
                  <a:lnTo>
                    <a:pt x="229" y="97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971026" y="4288795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3174" y="10406"/>
                  </a:moveTo>
                  <a:lnTo>
                    <a:pt x="885" y="2229"/>
                  </a:lnTo>
                  <a:lnTo>
                    <a:pt x="0" y="0"/>
                  </a:lnTo>
                </a:path>
              </a:pathLst>
            </a:custGeom>
            <a:ln w="34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969540" y="428656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1485" y="2229"/>
                  </a:moveTo>
                  <a:lnTo>
                    <a:pt x="599" y="0"/>
                  </a:lnTo>
                  <a:lnTo>
                    <a:pt x="0" y="3409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968567" y="4289975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69" h="16510">
                  <a:moveTo>
                    <a:pt x="973" y="0"/>
                  </a:moveTo>
                  <a:lnTo>
                    <a:pt x="373" y="3409"/>
                  </a:lnTo>
                  <a:lnTo>
                    <a:pt x="0" y="16103"/>
                  </a:lnTo>
                </a:path>
              </a:pathLst>
            </a:custGeom>
            <a:ln w="346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967589" y="4306079"/>
              <a:ext cx="1270" cy="83820"/>
            </a:xfrm>
            <a:custGeom>
              <a:avLst/>
              <a:gdLst/>
              <a:ahLst/>
              <a:cxnLst/>
              <a:rect l="l" t="t" r="r" b="b"/>
              <a:pathLst>
                <a:path w="1269" h="83820">
                  <a:moveTo>
                    <a:pt x="489" y="-16700"/>
                  </a:moveTo>
                  <a:lnTo>
                    <a:pt x="489" y="100103"/>
                  </a:lnTo>
                </a:path>
              </a:pathLst>
            </a:custGeom>
            <a:ln w="343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967526" y="4389482"/>
              <a:ext cx="635" cy="54610"/>
            </a:xfrm>
            <a:custGeom>
              <a:avLst/>
              <a:gdLst/>
              <a:ahLst/>
              <a:cxnLst/>
              <a:rect l="l" t="t" r="r" b="b"/>
              <a:pathLst>
                <a:path w="635" h="54610">
                  <a:moveTo>
                    <a:pt x="96" y="-16159"/>
                  </a:moveTo>
                  <a:lnTo>
                    <a:pt x="96" y="70580"/>
                  </a:lnTo>
                </a:path>
              </a:pathLst>
            </a:custGeom>
            <a:ln w="32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967719" y="4443903"/>
              <a:ext cx="1270" cy="48260"/>
            </a:xfrm>
            <a:custGeom>
              <a:avLst/>
              <a:gdLst/>
              <a:ahLst/>
              <a:cxnLst/>
              <a:rect l="l" t="t" r="r" b="b"/>
              <a:pathLst>
                <a:path w="1269" h="48260">
                  <a:moveTo>
                    <a:pt x="0" y="0"/>
                  </a:moveTo>
                  <a:lnTo>
                    <a:pt x="152" y="16017"/>
                  </a:lnTo>
                  <a:lnTo>
                    <a:pt x="336" y="26321"/>
                  </a:lnTo>
                  <a:lnTo>
                    <a:pt x="670" y="35379"/>
                  </a:lnTo>
                  <a:lnTo>
                    <a:pt x="1274" y="47660"/>
                  </a:lnTo>
                </a:path>
              </a:pathLst>
            </a:custGeom>
            <a:ln w="31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968994" y="4491564"/>
              <a:ext cx="3810" cy="31750"/>
            </a:xfrm>
            <a:custGeom>
              <a:avLst/>
              <a:gdLst/>
              <a:ahLst/>
              <a:cxnLst/>
              <a:rect l="l" t="t" r="r" b="b"/>
              <a:pathLst>
                <a:path w="3810" h="31750">
                  <a:moveTo>
                    <a:pt x="0" y="0"/>
                  </a:moveTo>
                  <a:lnTo>
                    <a:pt x="636" y="12026"/>
                  </a:lnTo>
                  <a:lnTo>
                    <a:pt x="1197" y="19298"/>
                  </a:lnTo>
                  <a:lnTo>
                    <a:pt x="1997" y="24753"/>
                  </a:lnTo>
                  <a:lnTo>
                    <a:pt x="3349" y="31328"/>
                  </a:lnTo>
                </a:path>
              </a:pathLst>
            </a:custGeom>
            <a:ln w="316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972343" y="4522892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0" y="0"/>
                  </a:moveTo>
                  <a:lnTo>
                    <a:pt x="2310" y="10819"/>
                  </a:lnTo>
                  <a:lnTo>
                    <a:pt x="4842" y="12658"/>
                  </a:lnTo>
                </a:path>
              </a:pathLst>
            </a:custGeom>
            <a:ln w="32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3" name="object 293"/>
          <p:cNvGrpSpPr/>
          <p:nvPr/>
        </p:nvGrpSpPr>
        <p:grpSpPr>
          <a:xfrm>
            <a:off x="2075891" y="4410908"/>
            <a:ext cx="38100" cy="42545"/>
            <a:chOff x="2075891" y="4410908"/>
            <a:chExt cx="38100" cy="42545"/>
          </a:xfrm>
        </p:grpSpPr>
        <p:sp>
          <p:nvSpPr>
            <p:cNvPr id="294" name="object 294"/>
            <p:cNvSpPr/>
            <p:nvPr/>
          </p:nvSpPr>
          <p:spPr>
            <a:xfrm>
              <a:off x="2096246" y="4435386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14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094386" y="4429259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1859" y="6126"/>
                  </a:moveTo>
                  <a:lnTo>
                    <a:pt x="601" y="977"/>
                  </a:lnTo>
                  <a:lnTo>
                    <a:pt x="0" y="0"/>
                  </a:lnTo>
                </a:path>
              </a:pathLst>
            </a:custGeom>
            <a:ln w="348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093257" y="442827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1129" y="985"/>
                  </a:moveTo>
                  <a:lnTo>
                    <a:pt x="527" y="7"/>
                  </a:lnTo>
                  <a:lnTo>
                    <a:pt x="0" y="0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7" name="object 29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625876" y="4339089"/>
            <a:ext cx="185443" cy="407604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936645" y="4338655"/>
            <a:ext cx="223952" cy="214644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03099" y="4236530"/>
            <a:ext cx="180205" cy="499009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26286" y="4387207"/>
            <a:ext cx="263827" cy="393923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992706" y="4376492"/>
            <a:ext cx="348493" cy="195712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460983" y="4241339"/>
            <a:ext cx="470051" cy="403567"/>
          </a:xfrm>
          <a:prstGeom prst="rect">
            <a:avLst/>
          </a:prstGeom>
        </p:spPr>
      </p:pic>
      <p:grpSp>
        <p:nvGrpSpPr>
          <p:cNvPr id="303" name="object 303"/>
          <p:cNvGrpSpPr/>
          <p:nvPr/>
        </p:nvGrpSpPr>
        <p:grpSpPr>
          <a:xfrm>
            <a:off x="5332112" y="4392796"/>
            <a:ext cx="295275" cy="55244"/>
            <a:chOff x="5332112" y="4392796"/>
            <a:chExt cx="295275" cy="55244"/>
          </a:xfrm>
        </p:grpSpPr>
        <p:sp>
          <p:nvSpPr>
            <p:cNvPr id="304" name="object 304"/>
            <p:cNvSpPr/>
            <p:nvPr/>
          </p:nvSpPr>
          <p:spPr>
            <a:xfrm>
              <a:off x="5358709" y="443001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577" y="114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52156" y="4426012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6553" y="4005"/>
                  </a:moveTo>
                  <a:lnTo>
                    <a:pt x="2713" y="1371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49442" y="442405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713" y="1955"/>
                  </a:moveTo>
                  <a:lnTo>
                    <a:pt x="0" y="585"/>
                  </a:lnTo>
                  <a:lnTo>
                    <a:pt x="1661" y="0"/>
                  </a:lnTo>
                </a:path>
              </a:pathLst>
            </a:custGeom>
            <a:ln w="34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351103" y="4422134"/>
              <a:ext cx="112395" cy="2540"/>
            </a:xfrm>
            <a:custGeom>
              <a:avLst/>
              <a:gdLst/>
              <a:ahLst/>
              <a:cxnLst/>
              <a:rect l="l" t="t" r="r" b="b"/>
              <a:pathLst>
                <a:path w="112395" h="2539">
                  <a:moveTo>
                    <a:pt x="0" y="1922"/>
                  </a:moveTo>
                  <a:lnTo>
                    <a:pt x="45906" y="1473"/>
                  </a:lnTo>
                  <a:lnTo>
                    <a:pt x="72913" y="1123"/>
                  </a:lnTo>
                  <a:lnTo>
                    <a:pt x="91555" y="692"/>
                  </a:lnTo>
                  <a:lnTo>
                    <a:pt x="112366" y="0"/>
                  </a:lnTo>
                </a:path>
              </a:pathLst>
            </a:custGeom>
            <a:ln w="33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463470" y="4418748"/>
              <a:ext cx="66040" cy="3810"/>
            </a:xfrm>
            <a:custGeom>
              <a:avLst/>
              <a:gdLst/>
              <a:ahLst/>
              <a:cxnLst/>
              <a:rect l="l" t="t" r="r" b="b"/>
              <a:pathLst>
                <a:path w="66039" h="3810">
                  <a:moveTo>
                    <a:pt x="0" y="3385"/>
                  </a:moveTo>
                  <a:lnTo>
                    <a:pt x="20083" y="2671"/>
                  </a:lnTo>
                  <a:lnTo>
                    <a:pt x="33625" y="2080"/>
                  </a:lnTo>
                  <a:lnTo>
                    <a:pt x="46792" y="1295"/>
                  </a:lnTo>
                  <a:lnTo>
                    <a:pt x="65745" y="0"/>
                  </a:lnTo>
                </a:path>
              </a:pathLst>
            </a:custGeom>
            <a:ln w="318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529215" y="4414322"/>
              <a:ext cx="52705" cy="4445"/>
            </a:xfrm>
            <a:custGeom>
              <a:avLst/>
              <a:gdLst/>
              <a:ahLst/>
              <a:cxnLst/>
              <a:rect l="l" t="t" r="r" b="b"/>
              <a:pathLst>
                <a:path w="52704" h="4445">
                  <a:moveTo>
                    <a:pt x="0" y="4426"/>
                  </a:moveTo>
                  <a:lnTo>
                    <a:pt x="18745" y="3114"/>
                  </a:lnTo>
                  <a:lnTo>
                    <a:pt x="30455" y="2215"/>
                  </a:lnTo>
                  <a:lnTo>
                    <a:pt x="40047" y="1316"/>
                  </a:lnTo>
                  <a:lnTo>
                    <a:pt x="52436" y="0"/>
                  </a:lnTo>
                </a:path>
              </a:pathLst>
            </a:custGeom>
            <a:ln w="30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81652" y="4410561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10">
                  <a:moveTo>
                    <a:pt x="0" y="3760"/>
                  </a:moveTo>
                  <a:lnTo>
                    <a:pt x="20567" y="1543"/>
                  </a:lnTo>
                  <a:lnTo>
                    <a:pt x="24851" y="0"/>
                  </a:lnTo>
                </a:path>
              </a:pathLst>
            </a:custGeom>
            <a:ln w="31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99875" y="4409017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6628" y="1544"/>
                  </a:moveTo>
                  <a:lnTo>
                    <a:pt x="10912" y="0"/>
                  </a:lnTo>
                  <a:lnTo>
                    <a:pt x="0" y="789"/>
                  </a:lnTo>
                </a:path>
              </a:pathLst>
            </a:custGeom>
            <a:ln w="324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2" name="object 312"/>
          <p:cNvGrpSpPr/>
          <p:nvPr/>
        </p:nvGrpSpPr>
        <p:grpSpPr>
          <a:xfrm>
            <a:off x="5321701" y="4505380"/>
            <a:ext cx="375285" cy="41275"/>
            <a:chOff x="5321701" y="4505380"/>
            <a:chExt cx="375285" cy="41275"/>
          </a:xfrm>
        </p:grpSpPr>
        <p:sp>
          <p:nvSpPr>
            <p:cNvPr id="313" name="object 313"/>
            <p:cNvSpPr/>
            <p:nvPr/>
          </p:nvSpPr>
          <p:spPr>
            <a:xfrm>
              <a:off x="5344856" y="452631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38934" y="452631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5921" y="0"/>
                  </a:moveTo>
                  <a:lnTo>
                    <a:pt x="1798" y="0"/>
                  </a:lnTo>
                  <a:lnTo>
                    <a:pt x="0" y="0"/>
                  </a:lnTo>
                </a:path>
              </a:pathLst>
            </a:custGeom>
            <a:ln w="34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38934" y="4526319"/>
              <a:ext cx="69215" cy="1270"/>
            </a:xfrm>
            <a:custGeom>
              <a:avLst/>
              <a:gdLst/>
              <a:ahLst/>
              <a:cxnLst/>
              <a:rect l="l" t="t" r="r" b="b"/>
              <a:pathLst>
                <a:path w="69214" h="1270">
                  <a:moveTo>
                    <a:pt x="0" y="0"/>
                  </a:moveTo>
                  <a:lnTo>
                    <a:pt x="22548" y="596"/>
                  </a:lnTo>
                  <a:lnTo>
                    <a:pt x="37232" y="915"/>
                  </a:lnTo>
                  <a:lnTo>
                    <a:pt x="50503" y="1061"/>
                  </a:lnTo>
                  <a:lnTo>
                    <a:pt x="68812" y="1144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07747" y="4526759"/>
              <a:ext cx="71755" cy="1270"/>
            </a:xfrm>
            <a:custGeom>
              <a:avLst/>
              <a:gdLst/>
              <a:ahLst/>
              <a:cxnLst/>
              <a:rect l="l" t="t" r="r" b="b"/>
              <a:pathLst>
                <a:path w="71754" h="1270">
                  <a:moveTo>
                    <a:pt x="-16492" y="378"/>
                  </a:moveTo>
                  <a:lnTo>
                    <a:pt x="87831" y="378"/>
                  </a:lnTo>
                </a:path>
              </a:pathLst>
            </a:custGeom>
            <a:ln w="33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479087" y="4521126"/>
              <a:ext cx="190500" cy="5715"/>
            </a:xfrm>
            <a:custGeom>
              <a:avLst/>
              <a:gdLst/>
              <a:ahLst/>
              <a:cxnLst/>
              <a:rect l="l" t="t" r="r" b="b"/>
              <a:pathLst>
                <a:path w="190500" h="5714">
                  <a:moveTo>
                    <a:pt x="0" y="5633"/>
                  </a:moveTo>
                  <a:lnTo>
                    <a:pt x="103135" y="2285"/>
                  </a:lnTo>
                  <a:lnTo>
                    <a:pt x="157294" y="583"/>
                  </a:lnTo>
                  <a:lnTo>
                    <a:pt x="180280" y="0"/>
                  </a:lnTo>
                  <a:lnTo>
                    <a:pt x="189893" y="7"/>
                  </a:lnTo>
                </a:path>
              </a:pathLst>
            </a:custGeom>
            <a:ln w="30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668981" y="4521133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0" y="0"/>
                  </a:moveTo>
                  <a:lnTo>
                    <a:pt x="11815" y="168"/>
                  </a:lnTo>
                  <a:lnTo>
                    <a:pt x="6849" y="2175"/>
                  </a:lnTo>
                </a:path>
              </a:pathLst>
            </a:custGeom>
            <a:ln w="31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654286" y="4523308"/>
              <a:ext cx="21590" cy="6985"/>
            </a:xfrm>
            <a:custGeom>
              <a:avLst/>
              <a:gdLst/>
              <a:ahLst/>
              <a:cxnLst/>
              <a:rect l="l" t="t" r="r" b="b"/>
              <a:pathLst>
                <a:path w="21589" h="6985">
                  <a:moveTo>
                    <a:pt x="21544" y="0"/>
                  </a:moveTo>
                  <a:lnTo>
                    <a:pt x="16578" y="2006"/>
                  </a:lnTo>
                  <a:lnTo>
                    <a:pt x="0" y="6474"/>
                  </a:lnTo>
                </a:path>
              </a:pathLst>
            </a:custGeom>
            <a:ln w="335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0" name="object 320"/>
          <p:cNvGrpSpPr/>
          <p:nvPr/>
        </p:nvGrpSpPr>
        <p:grpSpPr>
          <a:xfrm>
            <a:off x="5337723" y="4620797"/>
            <a:ext cx="384810" cy="51435"/>
            <a:chOff x="5337723" y="4620797"/>
            <a:chExt cx="384810" cy="51435"/>
          </a:xfrm>
        </p:grpSpPr>
        <p:sp>
          <p:nvSpPr>
            <p:cNvPr id="321" name="object 321"/>
            <p:cNvSpPr/>
            <p:nvPr/>
          </p:nvSpPr>
          <p:spPr>
            <a:xfrm>
              <a:off x="5373115" y="4653913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>
                  <a:moveTo>
                    <a:pt x="4472" y="0"/>
                  </a:moveTo>
                  <a:lnTo>
                    <a:pt x="2236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354917" y="4653913"/>
              <a:ext cx="18415" cy="1270"/>
            </a:xfrm>
            <a:custGeom>
              <a:avLst/>
              <a:gdLst/>
              <a:ahLst/>
              <a:cxnLst/>
              <a:rect l="l" t="t" r="r" b="b"/>
              <a:pathLst>
                <a:path w="18414" h="1270">
                  <a:moveTo>
                    <a:pt x="18197" y="0"/>
                  </a:moveTo>
                  <a:lnTo>
                    <a:pt x="72" y="458"/>
                  </a:lnTo>
                  <a:lnTo>
                    <a:pt x="0" y="744"/>
                  </a:lnTo>
                </a:path>
              </a:pathLst>
            </a:custGeom>
            <a:ln w="34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354844" y="4654484"/>
              <a:ext cx="16510" cy="635"/>
            </a:xfrm>
            <a:custGeom>
              <a:avLst/>
              <a:gdLst/>
              <a:ahLst/>
              <a:cxnLst/>
              <a:rect l="l" t="t" r="r" b="b"/>
              <a:pathLst>
                <a:path w="16510" h="635">
                  <a:moveTo>
                    <a:pt x="-17052" y="229"/>
                  </a:moveTo>
                  <a:lnTo>
                    <a:pt x="32985" y="229"/>
                  </a:lnTo>
                </a:path>
              </a:pathLst>
            </a:custGeom>
            <a:ln w="345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370777" y="4652035"/>
              <a:ext cx="50165" cy="2540"/>
            </a:xfrm>
            <a:custGeom>
              <a:avLst/>
              <a:gdLst/>
              <a:ahLst/>
              <a:cxnLst/>
              <a:rect l="l" t="t" r="r" b="b"/>
              <a:pathLst>
                <a:path w="50164" h="2539">
                  <a:moveTo>
                    <a:pt x="0" y="2448"/>
                  </a:moveTo>
                  <a:lnTo>
                    <a:pt x="9743" y="2152"/>
                  </a:lnTo>
                  <a:lnTo>
                    <a:pt x="18202" y="1798"/>
                  </a:lnTo>
                  <a:lnTo>
                    <a:pt x="30064" y="1157"/>
                  </a:lnTo>
                  <a:lnTo>
                    <a:pt x="50019" y="0"/>
                  </a:lnTo>
                </a:path>
              </a:pathLst>
            </a:custGeom>
            <a:ln w="348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20797" y="4640836"/>
              <a:ext cx="170815" cy="11430"/>
            </a:xfrm>
            <a:custGeom>
              <a:avLst/>
              <a:gdLst/>
              <a:ahLst/>
              <a:cxnLst/>
              <a:rect l="l" t="t" r="r" b="b"/>
              <a:pathLst>
                <a:path w="170814" h="11429">
                  <a:moveTo>
                    <a:pt x="0" y="11199"/>
                  </a:moveTo>
                  <a:lnTo>
                    <a:pt x="73893" y="6371"/>
                  </a:lnTo>
                  <a:lnTo>
                    <a:pt x="116308" y="3596"/>
                  </a:lnTo>
                  <a:lnTo>
                    <a:pt x="143251" y="1822"/>
                  </a:lnTo>
                  <a:lnTo>
                    <a:pt x="170729" y="0"/>
                  </a:lnTo>
                </a:path>
              </a:pathLst>
            </a:custGeom>
            <a:ln w="30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591526" y="4636562"/>
              <a:ext cx="74930" cy="4445"/>
            </a:xfrm>
            <a:custGeom>
              <a:avLst/>
              <a:gdLst/>
              <a:ahLst/>
              <a:cxnLst/>
              <a:rect l="l" t="t" r="r" b="b"/>
              <a:pathLst>
                <a:path w="74929" h="4445">
                  <a:moveTo>
                    <a:pt x="0" y="4273"/>
                  </a:moveTo>
                  <a:lnTo>
                    <a:pt x="25974" y="2558"/>
                  </a:lnTo>
                  <a:lnTo>
                    <a:pt x="42401" y="1542"/>
                  </a:lnTo>
                  <a:lnTo>
                    <a:pt x="56271" y="822"/>
                  </a:lnTo>
                  <a:lnTo>
                    <a:pt x="74577" y="0"/>
                  </a:lnTo>
                </a:path>
              </a:pathLst>
            </a:custGeom>
            <a:ln w="293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666103" y="4635608"/>
              <a:ext cx="41275" cy="1905"/>
            </a:xfrm>
            <a:custGeom>
              <a:avLst/>
              <a:gdLst/>
              <a:ahLst/>
              <a:cxnLst/>
              <a:rect l="l" t="t" r="r" b="b"/>
              <a:pathLst>
                <a:path w="41275" h="1904">
                  <a:moveTo>
                    <a:pt x="0" y="954"/>
                  </a:moveTo>
                  <a:lnTo>
                    <a:pt x="17782" y="205"/>
                  </a:lnTo>
                  <a:lnTo>
                    <a:pt x="27997" y="0"/>
                  </a:lnTo>
                  <a:lnTo>
                    <a:pt x="34500" y="379"/>
                  </a:lnTo>
                  <a:lnTo>
                    <a:pt x="41151" y="1383"/>
                  </a:lnTo>
                </a:path>
              </a:pathLst>
            </a:custGeom>
            <a:ln w="29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8" name="object 328"/>
          <p:cNvGrpSpPr/>
          <p:nvPr/>
        </p:nvGrpSpPr>
        <p:grpSpPr>
          <a:xfrm>
            <a:off x="6289697" y="4332746"/>
            <a:ext cx="193040" cy="413384"/>
            <a:chOff x="6289697" y="4332746"/>
            <a:chExt cx="193040" cy="413384"/>
          </a:xfrm>
        </p:grpSpPr>
        <p:sp>
          <p:nvSpPr>
            <p:cNvPr id="329" name="object 329"/>
            <p:cNvSpPr/>
            <p:nvPr/>
          </p:nvSpPr>
          <p:spPr>
            <a:xfrm>
              <a:off x="6333426" y="4373215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-17462" y="745"/>
                  </a:moveTo>
                  <a:lnTo>
                    <a:pt x="17806" y="745"/>
                  </a:lnTo>
                </a:path>
              </a:pathLst>
            </a:custGeom>
            <a:ln w="364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330475" y="436597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950" y="7244"/>
                  </a:moveTo>
                  <a:lnTo>
                    <a:pt x="2606" y="5754"/>
                  </a:lnTo>
                  <a:lnTo>
                    <a:pt x="0" y="0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323781" y="4355023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6693" y="10947"/>
                  </a:moveTo>
                  <a:lnTo>
                    <a:pt x="4086" y="5194"/>
                  </a:lnTo>
                  <a:lnTo>
                    <a:pt x="0" y="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315584" y="4349829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97" y="5193"/>
                  </a:moveTo>
                  <a:lnTo>
                    <a:pt x="4110" y="0"/>
                  </a:lnTo>
                  <a:lnTo>
                    <a:pt x="0" y="2664"/>
                  </a:lnTo>
                </a:path>
              </a:pathLst>
            </a:custGeom>
            <a:ln w="341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309064" y="4352494"/>
              <a:ext cx="6985" cy="19050"/>
            </a:xfrm>
            <a:custGeom>
              <a:avLst/>
              <a:gdLst/>
              <a:ahLst/>
              <a:cxnLst/>
              <a:rect l="l" t="t" r="r" b="b"/>
              <a:pathLst>
                <a:path w="6985" h="19050">
                  <a:moveTo>
                    <a:pt x="6519" y="0"/>
                  </a:moveTo>
                  <a:lnTo>
                    <a:pt x="2409" y="2663"/>
                  </a:lnTo>
                  <a:lnTo>
                    <a:pt x="0" y="18467"/>
                  </a:lnTo>
                </a:path>
              </a:pathLst>
            </a:custGeom>
            <a:ln w="341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306865" y="4370961"/>
              <a:ext cx="2540" cy="46355"/>
            </a:xfrm>
            <a:custGeom>
              <a:avLst/>
              <a:gdLst/>
              <a:ahLst/>
              <a:cxnLst/>
              <a:rect l="l" t="t" r="r" b="b"/>
              <a:pathLst>
                <a:path w="2539" h="46354">
                  <a:moveTo>
                    <a:pt x="2198" y="0"/>
                  </a:moveTo>
                  <a:lnTo>
                    <a:pt x="812" y="9613"/>
                  </a:lnTo>
                  <a:lnTo>
                    <a:pt x="141" y="17637"/>
                  </a:lnTo>
                  <a:lnTo>
                    <a:pt x="0" y="28412"/>
                  </a:lnTo>
                  <a:lnTo>
                    <a:pt x="199" y="46276"/>
                  </a:lnTo>
                </a:path>
              </a:pathLst>
            </a:custGeom>
            <a:ln w="343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307064" y="4417237"/>
              <a:ext cx="2540" cy="72390"/>
            </a:xfrm>
            <a:custGeom>
              <a:avLst/>
              <a:gdLst/>
              <a:ahLst/>
              <a:cxnLst/>
              <a:rect l="l" t="t" r="r" b="b"/>
              <a:pathLst>
                <a:path w="2539" h="72389">
                  <a:moveTo>
                    <a:pt x="0" y="0"/>
                  </a:moveTo>
                  <a:lnTo>
                    <a:pt x="265" y="18264"/>
                  </a:lnTo>
                  <a:lnTo>
                    <a:pt x="587" y="31849"/>
                  </a:lnTo>
                  <a:lnTo>
                    <a:pt x="1177" y="47501"/>
                  </a:lnTo>
                  <a:lnTo>
                    <a:pt x="2244" y="71968"/>
                  </a:lnTo>
                </a:path>
              </a:pathLst>
            </a:custGeom>
            <a:ln w="330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309308" y="4489205"/>
              <a:ext cx="10160" cy="241300"/>
            </a:xfrm>
            <a:custGeom>
              <a:avLst/>
              <a:gdLst/>
              <a:ahLst/>
              <a:cxnLst/>
              <a:rect l="l" t="t" r="r" b="b"/>
              <a:pathLst>
                <a:path w="10160" h="241300">
                  <a:moveTo>
                    <a:pt x="0" y="0"/>
                  </a:moveTo>
                  <a:lnTo>
                    <a:pt x="5563" y="137262"/>
                  </a:lnTo>
                  <a:lnTo>
                    <a:pt x="8415" y="208151"/>
                  </a:lnTo>
                  <a:lnTo>
                    <a:pt x="9454" y="235287"/>
                  </a:lnTo>
                  <a:lnTo>
                    <a:pt x="9578" y="241293"/>
                  </a:lnTo>
                </a:path>
              </a:pathLst>
            </a:custGeom>
            <a:ln w="30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98576" y="4361840"/>
              <a:ext cx="183556" cy="175510"/>
            </a:xfrm>
            <a:prstGeom prst="rect">
              <a:avLst/>
            </a:prstGeom>
          </p:spPr>
        </p:pic>
      </p:grpSp>
      <p:pic>
        <p:nvPicPr>
          <p:cNvPr id="338" name="object 3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43026" y="4342534"/>
            <a:ext cx="218116" cy="216329"/>
          </a:xfrm>
          <a:prstGeom prst="rect">
            <a:avLst/>
          </a:prstGeom>
        </p:spPr>
      </p:pic>
      <p:grpSp>
        <p:nvGrpSpPr>
          <p:cNvPr id="339" name="object 339"/>
          <p:cNvGrpSpPr/>
          <p:nvPr/>
        </p:nvGrpSpPr>
        <p:grpSpPr>
          <a:xfrm>
            <a:off x="6975288" y="4222649"/>
            <a:ext cx="486409" cy="537845"/>
            <a:chOff x="6975288" y="4222649"/>
            <a:chExt cx="486409" cy="537845"/>
          </a:xfrm>
        </p:grpSpPr>
        <p:pic>
          <p:nvPicPr>
            <p:cNvPr id="340" name="object 3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75288" y="4355631"/>
              <a:ext cx="261447" cy="404476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45351" y="4222649"/>
              <a:ext cx="216297" cy="502574"/>
            </a:xfrm>
            <a:prstGeom prst="rect">
              <a:avLst/>
            </a:prstGeom>
          </p:spPr>
        </p:pic>
      </p:grpSp>
      <p:pic>
        <p:nvPicPr>
          <p:cNvPr id="342" name="object 3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034824" y="4341359"/>
            <a:ext cx="134778" cy="447841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619612" y="4334440"/>
            <a:ext cx="359815" cy="207920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316679" y="4316297"/>
            <a:ext cx="215757" cy="390406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75230" y="4249859"/>
            <a:ext cx="185179" cy="211665"/>
          </a:xfrm>
          <a:prstGeom prst="rect">
            <a:avLst/>
          </a:prstGeom>
        </p:spPr>
      </p:pic>
      <p:grpSp>
        <p:nvGrpSpPr>
          <p:cNvPr id="346" name="object 346"/>
          <p:cNvGrpSpPr/>
          <p:nvPr/>
        </p:nvGrpSpPr>
        <p:grpSpPr>
          <a:xfrm>
            <a:off x="8972479" y="4184618"/>
            <a:ext cx="466090" cy="389890"/>
            <a:chOff x="8972479" y="4184618"/>
            <a:chExt cx="466090" cy="389890"/>
          </a:xfrm>
        </p:grpSpPr>
        <p:pic>
          <p:nvPicPr>
            <p:cNvPr id="347" name="object 3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72479" y="4289021"/>
              <a:ext cx="307402" cy="189937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00437" y="4184618"/>
              <a:ext cx="137972" cy="389390"/>
            </a:xfrm>
            <a:prstGeom prst="rect">
              <a:avLst/>
            </a:prstGeom>
          </p:spPr>
        </p:pic>
      </p:grpSp>
      <p:pic>
        <p:nvPicPr>
          <p:cNvPr id="349" name="object 34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148768" y="4264654"/>
            <a:ext cx="126479" cy="454766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893707" y="5391590"/>
            <a:ext cx="249116" cy="240248"/>
          </a:xfrm>
          <a:prstGeom prst="rect">
            <a:avLst/>
          </a:prstGeom>
        </p:spPr>
      </p:pic>
      <p:grpSp>
        <p:nvGrpSpPr>
          <p:cNvPr id="351" name="object 351"/>
          <p:cNvGrpSpPr/>
          <p:nvPr/>
        </p:nvGrpSpPr>
        <p:grpSpPr>
          <a:xfrm>
            <a:off x="2258052" y="5497340"/>
            <a:ext cx="48895" cy="36195"/>
            <a:chOff x="2258052" y="5497340"/>
            <a:chExt cx="48895" cy="36195"/>
          </a:xfrm>
        </p:grpSpPr>
        <p:sp>
          <p:nvSpPr>
            <p:cNvPr id="352" name="object 352"/>
            <p:cNvSpPr/>
            <p:nvPr/>
          </p:nvSpPr>
          <p:spPr>
            <a:xfrm>
              <a:off x="2289373" y="551480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1261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275439" y="5514802"/>
              <a:ext cx="13970" cy="1270"/>
            </a:xfrm>
            <a:custGeom>
              <a:avLst/>
              <a:gdLst/>
              <a:ahLst/>
              <a:cxnLst/>
              <a:rect l="l" t="t" r="r" b="b"/>
              <a:pathLst>
                <a:path w="13969" h="1270">
                  <a:moveTo>
                    <a:pt x="13934" y="0"/>
                  </a:moveTo>
                  <a:lnTo>
                    <a:pt x="5634" y="458"/>
                  </a:lnTo>
                  <a:lnTo>
                    <a:pt x="0" y="973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4" name="object 354"/>
          <p:cNvGrpSpPr/>
          <p:nvPr/>
        </p:nvGrpSpPr>
        <p:grpSpPr>
          <a:xfrm>
            <a:off x="2710267" y="5396439"/>
            <a:ext cx="184150" cy="491490"/>
            <a:chOff x="2710267" y="5396439"/>
            <a:chExt cx="184150" cy="491490"/>
          </a:xfrm>
        </p:grpSpPr>
        <p:sp>
          <p:nvSpPr>
            <p:cNvPr id="355" name="object 355"/>
            <p:cNvSpPr/>
            <p:nvPr/>
          </p:nvSpPr>
          <p:spPr>
            <a:xfrm>
              <a:off x="2757231" y="545349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6240" y="1258"/>
                  </a:moveTo>
                  <a:lnTo>
                    <a:pt x="5437" y="1029"/>
                  </a:lnTo>
                  <a:lnTo>
                    <a:pt x="4635" y="799"/>
                  </a:lnTo>
                </a:path>
                <a:path w="6350" h="1270">
                  <a:moveTo>
                    <a:pt x="4635" y="799"/>
                  </a:moveTo>
                  <a:lnTo>
                    <a:pt x="3029" y="341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750855" y="5453158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6375" y="341"/>
                  </a:moveTo>
                  <a:lnTo>
                    <a:pt x="3346" y="0"/>
                  </a:lnTo>
                  <a:lnTo>
                    <a:pt x="0" y="5446"/>
                  </a:lnTo>
                </a:path>
              </a:pathLst>
            </a:custGeom>
            <a:ln w="347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745241" y="545860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614" y="0"/>
                  </a:moveTo>
                  <a:lnTo>
                    <a:pt x="2268" y="5446"/>
                  </a:lnTo>
                  <a:lnTo>
                    <a:pt x="0" y="22387"/>
                  </a:lnTo>
                </a:path>
              </a:pathLst>
            </a:custGeom>
            <a:ln w="345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742449" y="5480991"/>
              <a:ext cx="3175" cy="48895"/>
            </a:xfrm>
            <a:custGeom>
              <a:avLst/>
              <a:gdLst/>
              <a:ahLst/>
              <a:cxnLst/>
              <a:rect l="l" t="t" r="r" b="b"/>
              <a:pathLst>
                <a:path w="3175" h="48895">
                  <a:moveTo>
                    <a:pt x="2792" y="0"/>
                  </a:moveTo>
                  <a:lnTo>
                    <a:pt x="1472" y="10284"/>
                  </a:lnTo>
                  <a:lnTo>
                    <a:pt x="741" y="18747"/>
                  </a:lnTo>
                  <a:lnTo>
                    <a:pt x="338" y="29919"/>
                  </a:lnTo>
                  <a:lnTo>
                    <a:pt x="0" y="48330"/>
                  </a:lnTo>
                </a:path>
              </a:pathLst>
            </a:custGeom>
            <a:ln w="34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742051" y="5529322"/>
              <a:ext cx="635" cy="75565"/>
            </a:xfrm>
            <a:custGeom>
              <a:avLst/>
              <a:gdLst/>
              <a:ahLst/>
              <a:cxnLst/>
              <a:rect l="l" t="t" r="r" b="b"/>
              <a:pathLst>
                <a:path w="635" h="75564">
                  <a:moveTo>
                    <a:pt x="199" y="-16436"/>
                  </a:moveTo>
                  <a:lnTo>
                    <a:pt x="199" y="91902"/>
                  </a:lnTo>
                </a:path>
              </a:pathLst>
            </a:custGeom>
            <a:ln w="33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742406" y="5604788"/>
              <a:ext cx="5080" cy="267970"/>
            </a:xfrm>
            <a:custGeom>
              <a:avLst/>
              <a:gdLst/>
              <a:ahLst/>
              <a:cxnLst/>
              <a:rect l="l" t="t" r="r" b="b"/>
              <a:pathLst>
                <a:path w="5080" h="267970">
                  <a:moveTo>
                    <a:pt x="0" y="0"/>
                  </a:moveTo>
                  <a:lnTo>
                    <a:pt x="2492" y="151757"/>
                  </a:lnTo>
                  <a:lnTo>
                    <a:pt x="3813" y="230235"/>
                  </a:lnTo>
                  <a:lnTo>
                    <a:pt x="4401" y="260540"/>
                  </a:lnTo>
                  <a:lnTo>
                    <a:pt x="4697" y="267774"/>
                  </a:lnTo>
                </a:path>
              </a:pathLst>
            </a:custGeom>
            <a:ln w="30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10267" y="5396439"/>
              <a:ext cx="183904" cy="182740"/>
            </a:xfrm>
            <a:prstGeom prst="rect">
              <a:avLst/>
            </a:prstGeom>
          </p:spPr>
        </p:pic>
      </p:grpSp>
      <p:pic>
        <p:nvPicPr>
          <p:cNvPr id="362" name="object 3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18509" y="5401768"/>
            <a:ext cx="306489" cy="204417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638886" y="5346498"/>
            <a:ext cx="203465" cy="433876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16102" y="5410774"/>
            <a:ext cx="303616" cy="406888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306373" y="5378232"/>
            <a:ext cx="237749" cy="247561"/>
          </a:xfrm>
          <a:prstGeom prst="rect">
            <a:avLst/>
          </a:prstGeom>
        </p:spPr>
      </p:pic>
      <p:grpSp>
        <p:nvGrpSpPr>
          <p:cNvPr id="366" name="object 366"/>
          <p:cNvGrpSpPr/>
          <p:nvPr/>
        </p:nvGrpSpPr>
        <p:grpSpPr>
          <a:xfrm>
            <a:off x="4647317" y="5256146"/>
            <a:ext cx="603250" cy="407034"/>
            <a:chOff x="4647317" y="5256146"/>
            <a:chExt cx="603250" cy="407034"/>
          </a:xfrm>
        </p:grpSpPr>
        <p:pic>
          <p:nvPicPr>
            <p:cNvPr id="367" name="object 3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47317" y="5371215"/>
              <a:ext cx="356623" cy="250424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992161" y="5256146"/>
              <a:ext cx="257992" cy="406646"/>
            </a:xfrm>
            <a:prstGeom prst="rect">
              <a:avLst/>
            </a:prstGeom>
          </p:spPr>
        </p:pic>
      </p:grpSp>
      <p:grpSp>
        <p:nvGrpSpPr>
          <p:cNvPr id="369" name="object 369"/>
          <p:cNvGrpSpPr/>
          <p:nvPr/>
        </p:nvGrpSpPr>
        <p:grpSpPr>
          <a:xfrm>
            <a:off x="5539404" y="5377188"/>
            <a:ext cx="268605" cy="53340"/>
            <a:chOff x="5539404" y="5377188"/>
            <a:chExt cx="268605" cy="53340"/>
          </a:xfrm>
        </p:grpSpPr>
        <p:sp>
          <p:nvSpPr>
            <p:cNvPr id="370" name="object 370"/>
            <p:cNvSpPr/>
            <p:nvPr/>
          </p:nvSpPr>
          <p:spPr>
            <a:xfrm>
              <a:off x="5559169" y="5408319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551" y="4408"/>
                  </a:moveTo>
                  <a:lnTo>
                    <a:pt x="3920" y="3834"/>
                  </a:lnTo>
                  <a:lnTo>
                    <a:pt x="3289" y="3261"/>
                  </a:lnTo>
                </a:path>
                <a:path w="5079" h="4445">
                  <a:moveTo>
                    <a:pt x="3289" y="3261"/>
                  </a:moveTo>
                  <a:lnTo>
                    <a:pt x="2028" y="21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556915" y="5403858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253" y="4460"/>
                  </a:moveTo>
                  <a:lnTo>
                    <a:pt x="225" y="2345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556691" y="5399643"/>
              <a:ext cx="6985" cy="4445"/>
            </a:xfrm>
            <a:custGeom>
              <a:avLst/>
              <a:gdLst/>
              <a:ahLst/>
              <a:cxnLst/>
              <a:rect l="l" t="t" r="r" b="b"/>
              <a:pathLst>
                <a:path w="6985" h="4445">
                  <a:moveTo>
                    <a:pt x="224" y="4215"/>
                  </a:moveTo>
                  <a:lnTo>
                    <a:pt x="0" y="1870"/>
                  </a:lnTo>
                  <a:lnTo>
                    <a:pt x="6912" y="0"/>
                  </a:lnTo>
                </a:path>
              </a:pathLst>
            </a:custGeom>
            <a:ln w="34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563603" y="5396621"/>
              <a:ext cx="24130" cy="3175"/>
            </a:xfrm>
            <a:custGeom>
              <a:avLst/>
              <a:gdLst/>
              <a:ahLst/>
              <a:cxnLst/>
              <a:rect l="l" t="t" r="r" b="b"/>
              <a:pathLst>
                <a:path w="24129" h="3175">
                  <a:moveTo>
                    <a:pt x="0" y="3022"/>
                  </a:moveTo>
                  <a:lnTo>
                    <a:pt x="6912" y="1151"/>
                  </a:lnTo>
                  <a:lnTo>
                    <a:pt x="24124" y="0"/>
                  </a:lnTo>
                </a:path>
              </a:pathLst>
            </a:custGeom>
            <a:ln w="34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587728" y="5394720"/>
              <a:ext cx="44450" cy="1905"/>
            </a:xfrm>
            <a:custGeom>
              <a:avLst/>
              <a:gdLst/>
              <a:ahLst/>
              <a:cxnLst/>
              <a:rect l="l" t="t" r="r" b="b"/>
              <a:pathLst>
                <a:path w="44450" h="1904">
                  <a:moveTo>
                    <a:pt x="0" y="1900"/>
                  </a:moveTo>
                  <a:lnTo>
                    <a:pt x="10369" y="1223"/>
                  </a:lnTo>
                  <a:lnTo>
                    <a:pt x="18409" y="799"/>
                  </a:lnTo>
                  <a:lnTo>
                    <a:pt x="28244" y="450"/>
                  </a:lnTo>
                  <a:lnTo>
                    <a:pt x="44001" y="0"/>
                  </a:lnTo>
                </a:path>
              </a:pathLst>
            </a:custGeom>
            <a:ln w="340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631730" y="5393042"/>
              <a:ext cx="111760" cy="1905"/>
            </a:xfrm>
            <a:custGeom>
              <a:avLst/>
              <a:gdLst/>
              <a:ahLst/>
              <a:cxnLst/>
              <a:rect l="l" t="t" r="r" b="b"/>
              <a:pathLst>
                <a:path w="111760" h="1904">
                  <a:moveTo>
                    <a:pt x="0" y="1677"/>
                  </a:moveTo>
                  <a:lnTo>
                    <a:pt x="50893" y="765"/>
                  </a:lnTo>
                  <a:lnTo>
                    <a:pt x="79482" y="286"/>
                  </a:lnTo>
                  <a:lnTo>
                    <a:pt x="96231" y="83"/>
                  </a:lnTo>
                  <a:lnTo>
                    <a:pt x="111602" y="0"/>
                  </a:lnTo>
                </a:path>
              </a:pathLst>
            </a:custGeom>
            <a:ln w="31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743332" y="5392992"/>
              <a:ext cx="36830" cy="635"/>
            </a:xfrm>
            <a:custGeom>
              <a:avLst/>
              <a:gdLst/>
              <a:ahLst/>
              <a:cxnLst/>
              <a:rect l="l" t="t" r="r" b="b"/>
              <a:pathLst>
                <a:path w="36829" h="635">
                  <a:moveTo>
                    <a:pt x="-15644" y="253"/>
                  </a:moveTo>
                  <a:lnTo>
                    <a:pt x="51864" y="253"/>
                  </a:lnTo>
                </a:path>
              </a:pathLst>
            </a:custGeom>
            <a:ln w="317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779552" y="5393499"/>
              <a:ext cx="12065" cy="2540"/>
            </a:xfrm>
            <a:custGeom>
              <a:avLst/>
              <a:gdLst/>
              <a:ahLst/>
              <a:cxnLst/>
              <a:rect l="l" t="t" r="r" b="b"/>
              <a:pathLst>
                <a:path w="12064" h="2539">
                  <a:moveTo>
                    <a:pt x="0" y="0"/>
                  </a:moveTo>
                  <a:lnTo>
                    <a:pt x="11995" y="558"/>
                  </a:lnTo>
                  <a:lnTo>
                    <a:pt x="9011" y="2456"/>
                  </a:lnTo>
                </a:path>
              </a:pathLst>
            </a:custGeom>
            <a:ln w="320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772290" y="5395955"/>
              <a:ext cx="16510" cy="5080"/>
            </a:xfrm>
            <a:custGeom>
              <a:avLst/>
              <a:gdLst/>
              <a:ahLst/>
              <a:cxnLst/>
              <a:rect l="l" t="t" r="r" b="b"/>
              <a:pathLst>
                <a:path w="16510" h="5079">
                  <a:moveTo>
                    <a:pt x="16274" y="0"/>
                  </a:moveTo>
                  <a:lnTo>
                    <a:pt x="13291" y="1899"/>
                  </a:lnTo>
                  <a:lnTo>
                    <a:pt x="0" y="4526"/>
                  </a:lnTo>
                </a:path>
              </a:pathLst>
            </a:custGeom>
            <a:ln w="33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9" name="object 379"/>
          <p:cNvGrpSpPr/>
          <p:nvPr/>
        </p:nvGrpSpPr>
        <p:grpSpPr>
          <a:xfrm>
            <a:off x="5544024" y="5467953"/>
            <a:ext cx="334010" cy="50800"/>
            <a:chOff x="5544024" y="5467953"/>
            <a:chExt cx="334010" cy="50800"/>
          </a:xfrm>
        </p:grpSpPr>
        <p:sp>
          <p:nvSpPr>
            <p:cNvPr id="380" name="object 380"/>
            <p:cNvSpPr/>
            <p:nvPr/>
          </p:nvSpPr>
          <p:spPr>
            <a:xfrm>
              <a:off x="5567535" y="549904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688" y="0"/>
                  </a:moveTo>
                  <a:lnTo>
                    <a:pt x="344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562103" y="5499041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5431" y="0"/>
                  </a:moveTo>
                  <a:lnTo>
                    <a:pt x="737" y="458"/>
                  </a:lnTo>
                  <a:lnTo>
                    <a:pt x="0" y="743"/>
                  </a:lnTo>
                </a:path>
              </a:pathLst>
            </a:custGeom>
            <a:ln w="34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561365" y="5499785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737" y="0"/>
                  </a:moveTo>
                  <a:lnTo>
                    <a:pt x="0" y="285"/>
                  </a:lnTo>
                  <a:lnTo>
                    <a:pt x="6145" y="744"/>
                  </a:lnTo>
                </a:path>
              </a:pathLst>
            </a:custGeom>
            <a:ln w="346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567511" y="5500529"/>
              <a:ext cx="23495" cy="635"/>
            </a:xfrm>
            <a:custGeom>
              <a:avLst/>
              <a:gdLst/>
              <a:ahLst/>
              <a:cxnLst/>
              <a:rect l="l" t="t" r="r" b="b"/>
              <a:pathLst>
                <a:path w="23495" h="635">
                  <a:moveTo>
                    <a:pt x="-17415" y="263"/>
                  </a:moveTo>
                  <a:lnTo>
                    <a:pt x="40902" y="263"/>
                  </a:lnTo>
                </a:path>
              </a:pathLst>
            </a:custGeom>
            <a:ln w="35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590999" y="5499813"/>
              <a:ext cx="47625" cy="1270"/>
            </a:xfrm>
            <a:custGeom>
              <a:avLst/>
              <a:gdLst/>
              <a:ahLst/>
              <a:cxnLst/>
              <a:rect l="l" t="t" r="r" b="b"/>
              <a:pathLst>
                <a:path w="47625" h="1270">
                  <a:moveTo>
                    <a:pt x="0" y="1242"/>
                  </a:moveTo>
                  <a:lnTo>
                    <a:pt x="10489" y="1262"/>
                  </a:lnTo>
                  <a:lnTo>
                    <a:pt x="18882" y="1139"/>
                  </a:lnTo>
                  <a:lnTo>
                    <a:pt x="29586" y="757"/>
                  </a:lnTo>
                  <a:lnTo>
                    <a:pt x="47009" y="0"/>
                  </a:lnTo>
                </a:path>
              </a:pathLst>
            </a:custGeom>
            <a:ln w="341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638008" y="5495912"/>
              <a:ext cx="67310" cy="4445"/>
            </a:xfrm>
            <a:custGeom>
              <a:avLst/>
              <a:gdLst/>
              <a:ahLst/>
              <a:cxnLst/>
              <a:rect l="l" t="t" r="r" b="b"/>
              <a:pathLst>
                <a:path w="67310" h="4445">
                  <a:moveTo>
                    <a:pt x="0" y="3901"/>
                  </a:moveTo>
                  <a:lnTo>
                    <a:pt x="17733" y="3102"/>
                  </a:lnTo>
                  <a:lnTo>
                    <a:pt x="30614" y="2429"/>
                  </a:lnTo>
                  <a:lnTo>
                    <a:pt x="44915" y="1517"/>
                  </a:lnTo>
                  <a:lnTo>
                    <a:pt x="66909" y="0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704917" y="5484285"/>
              <a:ext cx="152400" cy="12065"/>
            </a:xfrm>
            <a:custGeom>
              <a:avLst/>
              <a:gdLst/>
              <a:ahLst/>
              <a:cxnLst/>
              <a:rect l="l" t="t" r="r" b="b"/>
              <a:pathLst>
                <a:path w="152400" h="12064">
                  <a:moveTo>
                    <a:pt x="0" y="11627"/>
                  </a:moveTo>
                  <a:lnTo>
                    <a:pt x="85432" y="4990"/>
                  </a:lnTo>
                  <a:lnTo>
                    <a:pt x="129747" y="1566"/>
                  </a:lnTo>
                  <a:lnTo>
                    <a:pt x="147197" y="266"/>
                  </a:lnTo>
                  <a:lnTo>
                    <a:pt x="152037" y="0"/>
                  </a:lnTo>
                </a:path>
              </a:pathLst>
            </a:custGeom>
            <a:ln w="30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850497" y="5484134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6458" y="150"/>
                  </a:moveTo>
                  <a:lnTo>
                    <a:pt x="10838" y="0"/>
                  </a:lnTo>
                  <a:lnTo>
                    <a:pt x="0" y="2078"/>
                  </a:lnTo>
                </a:path>
              </a:pathLst>
            </a:custGeom>
            <a:ln w="32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820205" y="5486213"/>
              <a:ext cx="30480" cy="6350"/>
            </a:xfrm>
            <a:custGeom>
              <a:avLst/>
              <a:gdLst/>
              <a:ahLst/>
              <a:cxnLst/>
              <a:rect l="l" t="t" r="r" b="b"/>
              <a:pathLst>
                <a:path w="30479" h="6350">
                  <a:moveTo>
                    <a:pt x="30291" y="0"/>
                  </a:moveTo>
                  <a:lnTo>
                    <a:pt x="23721" y="1266"/>
                  </a:lnTo>
                  <a:lnTo>
                    <a:pt x="18375" y="2326"/>
                  </a:lnTo>
                  <a:lnTo>
                    <a:pt x="11415" y="3755"/>
                  </a:lnTo>
                  <a:lnTo>
                    <a:pt x="0" y="6126"/>
                  </a:lnTo>
                </a:path>
              </a:pathLst>
            </a:custGeom>
            <a:ln w="343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9" name="object 389"/>
          <p:cNvGrpSpPr/>
          <p:nvPr/>
        </p:nvGrpSpPr>
        <p:grpSpPr>
          <a:xfrm>
            <a:off x="5578287" y="5571645"/>
            <a:ext cx="349250" cy="60960"/>
            <a:chOff x="5578287" y="5571645"/>
            <a:chExt cx="349250" cy="60960"/>
          </a:xfrm>
        </p:grpSpPr>
        <p:sp>
          <p:nvSpPr>
            <p:cNvPr id="390" name="object 390"/>
            <p:cNvSpPr/>
            <p:nvPr/>
          </p:nvSpPr>
          <p:spPr>
            <a:xfrm>
              <a:off x="5609159" y="558910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7462" y="114"/>
                  </a:moveTo>
                  <a:lnTo>
                    <a:pt x="1780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599344" y="5589337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9814" y="0"/>
                  </a:moveTo>
                  <a:lnTo>
                    <a:pt x="3798" y="4010"/>
                  </a:lnTo>
                  <a:lnTo>
                    <a:pt x="0" y="7269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595545" y="5596607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3798" y="0"/>
                  </a:moveTo>
                  <a:lnTo>
                    <a:pt x="0" y="3258"/>
                  </a:lnTo>
                  <a:lnTo>
                    <a:pt x="730" y="6962"/>
                  </a:lnTo>
                </a:path>
              </a:pathLst>
            </a:custGeom>
            <a:ln w="345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596276" y="5603569"/>
              <a:ext cx="12065" cy="6985"/>
            </a:xfrm>
            <a:custGeom>
              <a:avLst/>
              <a:gdLst/>
              <a:ahLst/>
              <a:cxnLst/>
              <a:rect l="l" t="t" r="r" b="b"/>
              <a:pathLst>
                <a:path w="12064" h="6985">
                  <a:moveTo>
                    <a:pt x="0" y="0"/>
                  </a:moveTo>
                  <a:lnTo>
                    <a:pt x="730" y="3703"/>
                  </a:lnTo>
                  <a:lnTo>
                    <a:pt x="11756" y="6749"/>
                  </a:lnTo>
                </a:path>
              </a:pathLst>
            </a:custGeom>
            <a:ln w="34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608033" y="5610319"/>
              <a:ext cx="36830" cy="4445"/>
            </a:xfrm>
            <a:custGeom>
              <a:avLst/>
              <a:gdLst/>
              <a:ahLst/>
              <a:cxnLst/>
              <a:rect l="l" t="t" r="r" b="b"/>
              <a:pathLst>
                <a:path w="36829" h="4445">
                  <a:moveTo>
                    <a:pt x="0" y="0"/>
                  </a:moveTo>
                  <a:lnTo>
                    <a:pt x="6774" y="1779"/>
                  </a:lnTo>
                  <a:lnTo>
                    <a:pt x="12845" y="2812"/>
                  </a:lnTo>
                  <a:lnTo>
                    <a:pt x="21648" y="3495"/>
                  </a:lnTo>
                  <a:lnTo>
                    <a:pt x="36613" y="4225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644646" y="5614257"/>
              <a:ext cx="63500" cy="1270"/>
            </a:xfrm>
            <a:custGeom>
              <a:avLst/>
              <a:gdLst/>
              <a:ahLst/>
              <a:cxnLst/>
              <a:rect l="l" t="t" r="r" b="b"/>
              <a:pathLst>
                <a:path w="63500" h="1270">
                  <a:moveTo>
                    <a:pt x="-16776" y="568"/>
                  </a:moveTo>
                  <a:lnTo>
                    <a:pt x="80182" y="568"/>
                  </a:lnTo>
                </a:path>
              </a:pathLst>
            </a:custGeom>
            <a:ln w="34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708053" y="5609854"/>
              <a:ext cx="77470" cy="4445"/>
            </a:xfrm>
            <a:custGeom>
              <a:avLst/>
              <a:gdLst/>
              <a:ahLst/>
              <a:cxnLst/>
              <a:rect l="l" t="t" r="r" b="b"/>
              <a:pathLst>
                <a:path w="77470" h="4445">
                  <a:moveTo>
                    <a:pt x="0" y="4402"/>
                  </a:moveTo>
                  <a:lnTo>
                    <a:pt x="22481" y="3508"/>
                  </a:lnTo>
                  <a:lnTo>
                    <a:pt x="38031" y="2751"/>
                  </a:lnTo>
                  <a:lnTo>
                    <a:pt x="53902" y="1719"/>
                  </a:lnTo>
                  <a:lnTo>
                    <a:pt x="77344" y="0"/>
                  </a:lnTo>
                </a:path>
              </a:pathLst>
            </a:custGeom>
            <a:ln w="31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785397" y="5604074"/>
              <a:ext cx="69215" cy="6350"/>
            </a:xfrm>
            <a:custGeom>
              <a:avLst/>
              <a:gdLst/>
              <a:ahLst/>
              <a:cxnLst/>
              <a:rect l="l" t="t" r="r" b="b"/>
              <a:pathLst>
                <a:path w="69214" h="6350">
                  <a:moveTo>
                    <a:pt x="0" y="5779"/>
                  </a:moveTo>
                  <a:lnTo>
                    <a:pt x="23313" y="4038"/>
                  </a:lnTo>
                  <a:lnTo>
                    <a:pt x="38290" y="2856"/>
                  </a:lnTo>
                  <a:lnTo>
                    <a:pt x="51415" y="1690"/>
                  </a:lnTo>
                  <a:lnTo>
                    <a:pt x="69174" y="0"/>
                  </a:lnTo>
                </a:path>
              </a:pathLst>
            </a:custGeom>
            <a:ln w="30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854571" y="5599304"/>
              <a:ext cx="43815" cy="5080"/>
            </a:xfrm>
            <a:custGeom>
              <a:avLst/>
              <a:gdLst/>
              <a:ahLst/>
              <a:cxnLst/>
              <a:rect l="l" t="t" r="r" b="b"/>
              <a:pathLst>
                <a:path w="43814" h="5079">
                  <a:moveTo>
                    <a:pt x="0" y="4770"/>
                  </a:moveTo>
                  <a:lnTo>
                    <a:pt x="17352" y="3095"/>
                  </a:lnTo>
                  <a:lnTo>
                    <a:pt x="27636" y="2040"/>
                  </a:lnTo>
                  <a:lnTo>
                    <a:pt x="34902" y="1158"/>
                  </a:lnTo>
                  <a:lnTo>
                    <a:pt x="43200" y="0"/>
                  </a:lnTo>
                </a:path>
              </a:pathLst>
            </a:custGeom>
            <a:ln w="301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897771" y="5596546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70" h="3175">
                  <a:moveTo>
                    <a:pt x="0" y="2757"/>
                  </a:moveTo>
                  <a:lnTo>
                    <a:pt x="13551" y="832"/>
                  </a:lnTo>
                  <a:lnTo>
                    <a:pt x="12962" y="0"/>
                  </a:lnTo>
                </a:path>
              </a:pathLst>
            </a:custGeom>
            <a:ln w="313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0" name="object 40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155751" y="5329240"/>
            <a:ext cx="185724" cy="407706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56949" y="5442651"/>
            <a:ext cx="189692" cy="387025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30260" y="5440558"/>
            <a:ext cx="238076" cy="229410"/>
          </a:xfrm>
          <a:prstGeom prst="rect">
            <a:avLst/>
          </a:prstGeom>
        </p:spPr>
      </p:pic>
      <p:grpSp>
        <p:nvGrpSpPr>
          <p:cNvPr id="403" name="object 403"/>
          <p:cNvGrpSpPr/>
          <p:nvPr/>
        </p:nvGrpSpPr>
        <p:grpSpPr>
          <a:xfrm>
            <a:off x="7082665" y="5330288"/>
            <a:ext cx="403225" cy="532130"/>
            <a:chOff x="7082665" y="5330288"/>
            <a:chExt cx="403225" cy="532130"/>
          </a:xfrm>
        </p:grpSpPr>
        <p:pic>
          <p:nvPicPr>
            <p:cNvPr id="404" name="object 4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82665" y="5440936"/>
              <a:ext cx="182272" cy="421251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94056" y="5330288"/>
              <a:ext cx="191528" cy="498595"/>
            </a:xfrm>
            <a:prstGeom prst="rect">
              <a:avLst/>
            </a:prstGeom>
          </p:spPr>
        </p:pic>
      </p:grpSp>
      <p:pic>
        <p:nvPicPr>
          <p:cNvPr id="406" name="object 40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772661" y="5369395"/>
            <a:ext cx="268699" cy="289533"/>
          </a:xfrm>
          <a:prstGeom prst="rect">
            <a:avLst/>
          </a:prstGeom>
        </p:spPr>
      </p:pic>
      <p:pic>
        <p:nvPicPr>
          <p:cNvPr id="407" name="object 40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305299" y="5384767"/>
            <a:ext cx="190963" cy="396447"/>
          </a:xfrm>
          <a:prstGeom prst="rect">
            <a:avLst/>
          </a:prstGeom>
        </p:spPr>
      </p:pic>
      <p:pic>
        <p:nvPicPr>
          <p:cNvPr id="408" name="object 40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653095" y="5412611"/>
            <a:ext cx="180349" cy="430940"/>
          </a:xfrm>
          <a:prstGeom prst="rect">
            <a:avLst/>
          </a:prstGeom>
        </p:spPr>
      </p:pic>
      <p:pic>
        <p:nvPicPr>
          <p:cNvPr id="409" name="object 40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899897" y="5420439"/>
            <a:ext cx="246775" cy="215831"/>
          </a:xfrm>
          <a:prstGeom prst="rect">
            <a:avLst/>
          </a:prstGeom>
        </p:spPr>
      </p:pic>
      <p:grpSp>
        <p:nvGrpSpPr>
          <p:cNvPr id="410" name="object 410"/>
          <p:cNvGrpSpPr/>
          <p:nvPr/>
        </p:nvGrpSpPr>
        <p:grpSpPr>
          <a:xfrm>
            <a:off x="9217127" y="5321724"/>
            <a:ext cx="502920" cy="366395"/>
            <a:chOff x="9217127" y="5321724"/>
            <a:chExt cx="502920" cy="366395"/>
          </a:xfrm>
        </p:grpSpPr>
        <p:pic>
          <p:nvPicPr>
            <p:cNvPr id="411" name="object 4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217127" y="5416316"/>
              <a:ext cx="262522" cy="258555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523353" y="5321724"/>
              <a:ext cx="196691" cy="366347"/>
            </a:xfrm>
            <a:prstGeom prst="rect">
              <a:avLst/>
            </a:prstGeom>
          </p:spPr>
        </p:pic>
      </p:grpSp>
      <p:pic>
        <p:nvPicPr>
          <p:cNvPr id="413" name="object 41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32130" y="6864547"/>
            <a:ext cx="300539" cy="315536"/>
          </a:xfrm>
          <a:prstGeom prst="rect">
            <a:avLst/>
          </a:prstGeom>
        </p:spPr>
      </p:pic>
      <p:grpSp>
        <p:nvGrpSpPr>
          <p:cNvPr id="414" name="object 414"/>
          <p:cNvGrpSpPr/>
          <p:nvPr/>
        </p:nvGrpSpPr>
        <p:grpSpPr>
          <a:xfrm>
            <a:off x="622578" y="7053997"/>
            <a:ext cx="44450" cy="42545"/>
            <a:chOff x="622578" y="7053997"/>
            <a:chExt cx="44450" cy="42545"/>
          </a:xfrm>
        </p:grpSpPr>
        <p:sp>
          <p:nvSpPr>
            <p:cNvPr id="415" name="object 415"/>
            <p:cNvSpPr/>
            <p:nvPr/>
          </p:nvSpPr>
          <p:spPr>
            <a:xfrm>
              <a:off x="649098" y="7071459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14" y="0"/>
                  </a:move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39964" y="7071459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9133" y="0"/>
                  </a:moveTo>
                  <a:lnTo>
                    <a:pt x="2781" y="4923"/>
                  </a:lnTo>
                  <a:lnTo>
                    <a:pt x="0" y="7211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7" name="object 417"/>
          <p:cNvGrpSpPr/>
          <p:nvPr/>
        </p:nvGrpSpPr>
        <p:grpSpPr>
          <a:xfrm>
            <a:off x="1841171" y="6810757"/>
            <a:ext cx="55244" cy="346710"/>
            <a:chOff x="1841171" y="6810757"/>
            <a:chExt cx="55244" cy="346710"/>
          </a:xfrm>
        </p:grpSpPr>
        <p:sp>
          <p:nvSpPr>
            <p:cNvPr id="418" name="object 418"/>
            <p:cNvSpPr/>
            <p:nvPr/>
          </p:nvSpPr>
          <p:spPr>
            <a:xfrm>
              <a:off x="1878476" y="684958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873295" y="6837912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4" h="12065">
                  <a:moveTo>
                    <a:pt x="5180" y="11674"/>
                  </a:moveTo>
                  <a:lnTo>
                    <a:pt x="2257" y="4571"/>
                  </a:lnTo>
                  <a:lnTo>
                    <a:pt x="0" y="0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868657" y="6830627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4638" y="7284"/>
                  </a:moveTo>
                  <a:lnTo>
                    <a:pt x="2381" y="2713"/>
                  </a:lnTo>
                  <a:lnTo>
                    <a:pt x="0" y="0"/>
                  </a:lnTo>
                </a:path>
              </a:pathLst>
            </a:custGeom>
            <a:ln w="34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864554" y="6827913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4102" y="2713"/>
                  </a:moveTo>
                  <a:lnTo>
                    <a:pt x="1721" y="0"/>
                  </a:lnTo>
                  <a:lnTo>
                    <a:pt x="0" y="4526"/>
                  </a:lnTo>
                </a:path>
              </a:pathLst>
            </a:custGeom>
            <a:ln w="34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862000" y="6832439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90">
                  <a:moveTo>
                    <a:pt x="2554" y="0"/>
                  </a:moveTo>
                  <a:lnTo>
                    <a:pt x="832" y="4526"/>
                  </a:lnTo>
                  <a:lnTo>
                    <a:pt x="0" y="21053"/>
                  </a:lnTo>
                </a:path>
              </a:pathLst>
            </a:custGeom>
            <a:ln w="34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857326" y="6853493"/>
              <a:ext cx="5080" cy="193040"/>
            </a:xfrm>
            <a:custGeom>
              <a:avLst/>
              <a:gdLst/>
              <a:ahLst/>
              <a:cxnLst/>
              <a:rect l="l" t="t" r="r" b="b"/>
              <a:pathLst>
                <a:path w="5080" h="193040">
                  <a:moveTo>
                    <a:pt x="4673" y="0"/>
                  </a:moveTo>
                  <a:lnTo>
                    <a:pt x="2681" y="90382"/>
                  </a:lnTo>
                  <a:lnTo>
                    <a:pt x="1530" y="140559"/>
                  </a:lnTo>
                  <a:lnTo>
                    <a:pt x="782" y="168574"/>
                  </a:lnTo>
                  <a:lnTo>
                    <a:pt x="0" y="192471"/>
                  </a:lnTo>
                </a:path>
              </a:pathLst>
            </a:custGeom>
            <a:ln w="31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856276" y="7045965"/>
              <a:ext cx="1270" cy="62865"/>
            </a:xfrm>
            <a:custGeom>
              <a:avLst/>
              <a:gdLst/>
              <a:ahLst/>
              <a:cxnLst/>
              <a:rect l="l" t="t" r="r" b="b"/>
              <a:pathLst>
                <a:path w="1269" h="62865">
                  <a:moveTo>
                    <a:pt x="1050" y="0"/>
                  </a:moveTo>
                  <a:lnTo>
                    <a:pt x="328" y="21871"/>
                  </a:lnTo>
                  <a:lnTo>
                    <a:pt x="3" y="35701"/>
                  </a:lnTo>
                  <a:lnTo>
                    <a:pt x="0" y="47376"/>
                  </a:lnTo>
                  <a:lnTo>
                    <a:pt x="242" y="62780"/>
                  </a:lnTo>
                </a:path>
              </a:pathLst>
            </a:custGeom>
            <a:ln w="30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856518" y="7108746"/>
              <a:ext cx="5715" cy="33020"/>
            </a:xfrm>
            <a:custGeom>
              <a:avLst/>
              <a:gdLst/>
              <a:ahLst/>
              <a:cxnLst/>
              <a:rect l="l" t="t" r="r" b="b"/>
              <a:pathLst>
                <a:path w="5714" h="33020">
                  <a:moveTo>
                    <a:pt x="0" y="0"/>
                  </a:moveTo>
                  <a:lnTo>
                    <a:pt x="337" y="14937"/>
                  </a:lnTo>
                  <a:lnTo>
                    <a:pt x="999" y="23341"/>
                  </a:lnTo>
                  <a:lnTo>
                    <a:pt x="2477" y="28296"/>
                  </a:lnTo>
                  <a:lnTo>
                    <a:pt x="5267" y="32883"/>
                  </a:lnTo>
                </a:path>
              </a:pathLst>
            </a:custGeom>
            <a:ln w="30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6" name="object 426"/>
          <p:cNvGrpSpPr/>
          <p:nvPr/>
        </p:nvGrpSpPr>
        <p:grpSpPr>
          <a:xfrm>
            <a:off x="1988588" y="6777311"/>
            <a:ext cx="456565" cy="394970"/>
            <a:chOff x="1988588" y="6777311"/>
            <a:chExt cx="456565" cy="394970"/>
          </a:xfrm>
        </p:grpSpPr>
        <p:pic>
          <p:nvPicPr>
            <p:cNvPr id="427" name="object 42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988588" y="6777311"/>
              <a:ext cx="198197" cy="360870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29064" y="6977730"/>
              <a:ext cx="215749" cy="194077"/>
            </a:xfrm>
            <a:prstGeom prst="rect">
              <a:avLst/>
            </a:prstGeom>
          </p:spPr>
        </p:pic>
      </p:grpSp>
      <p:pic>
        <p:nvPicPr>
          <p:cNvPr id="429" name="object 42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538861" y="6822578"/>
            <a:ext cx="481030" cy="363632"/>
          </a:xfrm>
          <a:prstGeom prst="rect">
            <a:avLst/>
          </a:prstGeom>
        </p:spPr>
      </p:pic>
      <p:grpSp>
        <p:nvGrpSpPr>
          <p:cNvPr id="430" name="object 430"/>
          <p:cNvGrpSpPr/>
          <p:nvPr/>
        </p:nvGrpSpPr>
        <p:grpSpPr>
          <a:xfrm>
            <a:off x="3065109" y="6831882"/>
            <a:ext cx="358775" cy="614045"/>
            <a:chOff x="3065109" y="6831882"/>
            <a:chExt cx="358775" cy="614045"/>
          </a:xfrm>
        </p:grpSpPr>
        <p:sp>
          <p:nvSpPr>
            <p:cNvPr id="431" name="object 431"/>
            <p:cNvSpPr/>
            <p:nvPr/>
          </p:nvSpPr>
          <p:spPr>
            <a:xfrm>
              <a:off x="3143597" y="6872060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1146" y="2752"/>
                  </a:moveTo>
                  <a:lnTo>
                    <a:pt x="573" y="137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136477" y="6854017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120" y="18043"/>
                  </a:moveTo>
                  <a:lnTo>
                    <a:pt x="1973" y="5002"/>
                  </a:lnTo>
                  <a:lnTo>
                    <a:pt x="0" y="0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134180" y="6849013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2296" y="5003"/>
                  </a:moveTo>
                  <a:lnTo>
                    <a:pt x="323" y="0"/>
                  </a:lnTo>
                  <a:lnTo>
                    <a:pt x="0" y="1648"/>
                  </a:lnTo>
                </a:path>
              </a:pathLst>
            </a:custGeom>
            <a:ln w="342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134180" y="6850662"/>
              <a:ext cx="9525" cy="55244"/>
            </a:xfrm>
            <a:custGeom>
              <a:avLst/>
              <a:gdLst/>
              <a:ahLst/>
              <a:cxnLst/>
              <a:rect l="l" t="t" r="r" b="b"/>
              <a:pathLst>
                <a:path w="9525" h="55245">
                  <a:moveTo>
                    <a:pt x="0" y="0"/>
                  </a:moveTo>
                  <a:lnTo>
                    <a:pt x="2789" y="16862"/>
                  </a:lnTo>
                  <a:lnTo>
                    <a:pt x="4650" y="28188"/>
                  </a:lnTo>
                  <a:lnTo>
                    <a:pt x="6421" y="39115"/>
                  </a:lnTo>
                  <a:lnTo>
                    <a:pt x="8939" y="54778"/>
                  </a:lnTo>
                </a:path>
              </a:pathLst>
            </a:custGeom>
            <a:ln w="347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143119" y="6905440"/>
              <a:ext cx="8255" cy="62230"/>
            </a:xfrm>
            <a:custGeom>
              <a:avLst/>
              <a:gdLst/>
              <a:ahLst/>
              <a:cxnLst/>
              <a:rect l="l" t="t" r="r" b="b"/>
              <a:pathLst>
                <a:path w="8255" h="62229">
                  <a:moveTo>
                    <a:pt x="0" y="0"/>
                  </a:moveTo>
                  <a:lnTo>
                    <a:pt x="2504" y="15771"/>
                  </a:lnTo>
                  <a:lnTo>
                    <a:pt x="4184" y="27466"/>
                  </a:lnTo>
                  <a:lnTo>
                    <a:pt x="5797" y="40877"/>
                  </a:lnTo>
                  <a:lnTo>
                    <a:pt x="8104" y="61798"/>
                  </a:lnTo>
                </a:path>
              </a:pathLst>
            </a:custGeom>
            <a:ln w="33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151224" y="6967238"/>
              <a:ext cx="6985" cy="73025"/>
            </a:xfrm>
            <a:custGeom>
              <a:avLst/>
              <a:gdLst/>
              <a:ahLst/>
              <a:cxnLst/>
              <a:rect l="l" t="t" r="r" b="b"/>
              <a:pathLst>
                <a:path w="6985" h="73025">
                  <a:moveTo>
                    <a:pt x="0" y="0"/>
                  </a:moveTo>
                  <a:lnTo>
                    <a:pt x="2280" y="21091"/>
                  </a:lnTo>
                  <a:lnTo>
                    <a:pt x="3704" y="35696"/>
                  </a:lnTo>
                  <a:lnTo>
                    <a:pt x="4870" y="50631"/>
                  </a:lnTo>
                  <a:lnTo>
                    <a:pt x="6375" y="72714"/>
                  </a:lnTo>
                </a:path>
              </a:pathLst>
            </a:custGeom>
            <a:ln w="31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157600" y="7039953"/>
              <a:ext cx="3810" cy="67945"/>
            </a:xfrm>
            <a:custGeom>
              <a:avLst/>
              <a:gdLst/>
              <a:ahLst/>
              <a:cxnLst/>
              <a:rect l="l" t="t" r="r" b="b"/>
              <a:pathLst>
                <a:path w="3810" h="67945">
                  <a:moveTo>
                    <a:pt x="0" y="0"/>
                  </a:moveTo>
                  <a:lnTo>
                    <a:pt x="1460" y="22003"/>
                  </a:lnTo>
                  <a:lnTo>
                    <a:pt x="2309" y="36381"/>
                  </a:lnTo>
                  <a:lnTo>
                    <a:pt x="2872" y="49475"/>
                  </a:lnTo>
                  <a:lnTo>
                    <a:pt x="3477" y="67623"/>
                  </a:lnTo>
                </a:path>
              </a:pathLst>
            </a:custGeom>
            <a:ln w="30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161077" y="7107576"/>
              <a:ext cx="1270" cy="48260"/>
            </a:xfrm>
            <a:custGeom>
              <a:avLst/>
              <a:gdLst/>
              <a:ahLst/>
              <a:cxnLst/>
              <a:rect l="l" t="t" r="r" b="b"/>
              <a:pathLst>
                <a:path w="1269" h="48259">
                  <a:moveTo>
                    <a:pt x="0" y="0"/>
                  </a:moveTo>
                  <a:lnTo>
                    <a:pt x="562" y="17838"/>
                  </a:lnTo>
                  <a:lnTo>
                    <a:pt x="835" y="28766"/>
                  </a:lnTo>
                  <a:lnTo>
                    <a:pt x="896" y="37268"/>
                  </a:lnTo>
                  <a:lnTo>
                    <a:pt x="820" y="47828"/>
                  </a:lnTo>
                </a:path>
              </a:pathLst>
            </a:custGeom>
            <a:ln w="30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161006" y="7155405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90">
                  <a:moveTo>
                    <a:pt x="891" y="0"/>
                  </a:moveTo>
                  <a:lnTo>
                    <a:pt x="734" y="17444"/>
                  </a:lnTo>
                  <a:lnTo>
                    <a:pt x="0" y="21525"/>
                  </a:lnTo>
                </a:path>
              </a:pathLst>
            </a:custGeom>
            <a:ln w="312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096782" y="7014939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641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084376" y="7012191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406" y="2747"/>
                  </a:moveTo>
                  <a:lnTo>
                    <a:pt x="2053" y="1029"/>
                  </a:lnTo>
                  <a:lnTo>
                    <a:pt x="0" y="0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082323" y="7009947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2053" y="2244"/>
                  </a:moveTo>
                  <a:lnTo>
                    <a:pt x="0" y="1215"/>
                  </a:lnTo>
                  <a:lnTo>
                    <a:pt x="5196" y="0"/>
                  </a:lnTo>
                </a:path>
              </a:pathLst>
            </a:custGeom>
            <a:ln w="34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087519" y="7006982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2964"/>
                  </a:moveTo>
                  <a:lnTo>
                    <a:pt x="5196" y="1748"/>
                  </a:lnTo>
                  <a:lnTo>
                    <a:pt x="21048" y="0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108568" y="7003381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69" h="3809">
                  <a:moveTo>
                    <a:pt x="0" y="3601"/>
                  </a:moveTo>
                  <a:lnTo>
                    <a:pt x="9530" y="2560"/>
                  </a:lnTo>
                  <a:lnTo>
                    <a:pt x="16796" y="1839"/>
                  </a:lnTo>
                  <a:lnTo>
                    <a:pt x="25478" y="1097"/>
                  </a:lnTo>
                  <a:lnTo>
                    <a:pt x="39256" y="0"/>
                  </a:lnTo>
                </a:path>
              </a:pathLst>
            </a:custGeom>
            <a:ln w="34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147825" y="7000759"/>
              <a:ext cx="46355" cy="3175"/>
            </a:xfrm>
            <a:custGeom>
              <a:avLst/>
              <a:gdLst/>
              <a:ahLst/>
              <a:cxnLst/>
              <a:rect l="l" t="t" r="r" b="b"/>
              <a:pathLst>
                <a:path w="46355" h="3175">
                  <a:moveTo>
                    <a:pt x="0" y="2622"/>
                  </a:moveTo>
                  <a:lnTo>
                    <a:pt x="13883" y="1539"/>
                  </a:lnTo>
                  <a:lnTo>
                    <a:pt x="23302" y="905"/>
                  </a:lnTo>
                  <a:lnTo>
                    <a:pt x="32567" y="473"/>
                  </a:lnTo>
                  <a:lnTo>
                    <a:pt x="45990" y="0"/>
                  </a:lnTo>
                </a:path>
              </a:pathLst>
            </a:custGeom>
            <a:ln w="330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193816" y="7000354"/>
              <a:ext cx="38735" cy="2540"/>
            </a:xfrm>
            <a:custGeom>
              <a:avLst/>
              <a:gdLst/>
              <a:ahLst/>
              <a:cxnLst/>
              <a:rect l="l" t="t" r="r" b="b"/>
              <a:pathLst>
                <a:path w="38735" h="2540">
                  <a:moveTo>
                    <a:pt x="0" y="404"/>
                  </a:moveTo>
                  <a:lnTo>
                    <a:pt x="13302" y="0"/>
                  </a:lnTo>
                  <a:lnTo>
                    <a:pt x="21724" y="54"/>
                  </a:lnTo>
                  <a:lnTo>
                    <a:pt x="28853" y="736"/>
                  </a:lnTo>
                  <a:lnTo>
                    <a:pt x="38278" y="2218"/>
                  </a:lnTo>
                </a:path>
              </a:pathLst>
            </a:custGeom>
            <a:ln w="32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232095" y="7002573"/>
              <a:ext cx="22860" cy="10160"/>
            </a:xfrm>
            <a:custGeom>
              <a:avLst/>
              <a:gdLst/>
              <a:ahLst/>
              <a:cxnLst/>
              <a:rect l="l" t="t" r="r" b="b"/>
              <a:pathLst>
                <a:path w="22860" h="10159">
                  <a:moveTo>
                    <a:pt x="0" y="0"/>
                  </a:moveTo>
                  <a:lnTo>
                    <a:pt x="15693" y="2583"/>
                  </a:lnTo>
                  <a:lnTo>
                    <a:pt x="22799" y="10006"/>
                  </a:lnTo>
                </a:path>
              </a:pathLst>
            </a:custGeom>
            <a:ln w="32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254895" y="7012579"/>
              <a:ext cx="8890" cy="19685"/>
            </a:xfrm>
            <a:custGeom>
              <a:avLst/>
              <a:gdLst/>
              <a:ahLst/>
              <a:cxnLst/>
              <a:rect l="l" t="t" r="r" b="b"/>
              <a:pathLst>
                <a:path w="8889" h="19684">
                  <a:moveTo>
                    <a:pt x="0" y="0"/>
                  </a:moveTo>
                  <a:lnTo>
                    <a:pt x="7106" y="7422"/>
                  </a:lnTo>
                  <a:lnTo>
                    <a:pt x="8695" y="19481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263590" y="7032061"/>
              <a:ext cx="2540" cy="27305"/>
            </a:xfrm>
            <a:custGeom>
              <a:avLst/>
              <a:gdLst/>
              <a:ahLst/>
              <a:cxnLst/>
              <a:rect l="l" t="t" r="r" b="b"/>
              <a:pathLst>
                <a:path w="2539" h="27304">
                  <a:moveTo>
                    <a:pt x="0" y="0"/>
                  </a:moveTo>
                  <a:lnTo>
                    <a:pt x="931" y="7208"/>
                  </a:lnTo>
                  <a:lnTo>
                    <a:pt x="1492" y="12447"/>
                  </a:lnTo>
                  <a:lnTo>
                    <a:pt x="1909" y="18268"/>
                  </a:lnTo>
                  <a:lnTo>
                    <a:pt x="2409" y="27225"/>
                  </a:lnTo>
                </a:path>
              </a:pathLst>
            </a:custGeom>
            <a:ln w="33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265999" y="7059286"/>
              <a:ext cx="5080" cy="29845"/>
            </a:xfrm>
            <a:custGeom>
              <a:avLst/>
              <a:gdLst/>
              <a:ahLst/>
              <a:cxnLst/>
              <a:rect l="l" t="t" r="r" b="b"/>
              <a:pathLst>
                <a:path w="5079" h="29845">
                  <a:moveTo>
                    <a:pt x="0" y="0"/>
                  </a:moveTo>
                  <a:lnTo>
                    <a:pt x="539" y="8989"/>
                  </a:lnTo>
                  <a:lnTo>
                    <a:pt x="1238" y="15044"/>
                  </a:lnTo>
                  <a:lnTo>
                    <a:pt x="2562" y="20916"/>
                  </a:lnTo>
                  <a:lnTo>
                    <a:pt x="4981" y="29357"/>
                  </a:lnTo>
                </a:path>
              </a:pathLst>
            </a:custGeom>
            <a:ln w="33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270980" y="7088644"/>
              <a:ext cx="13970" cy="24130"/>
            </a:xfrm>
            <a:custGeom>
              <a:avLst/>
              <a:gdLst/>
              <a:ahLst/>
              <a:cxnLst/>
              <a:rect l="l" t="t" r="r" b="b"/>
              <a:pathLst>
                <a:path w="13970" h="24129">
                  <a:moveTo>
                    <a:pt x="0" y="0"/>
                  </a:moveTo>
                  <a:lnTo>
                    <a:pt x="2554" y="8353"/>
                  </a:lnTo>
                  <a:lnTo>
                    <a:pt x="4832" y="13610"/>
                  </a:lnTo>
                  <a:lnTo>
                    <a:pt x="8120" y="17996"/>
                  </a:lnTo>
                  <a:lnTo>
                    <a:pt x="13702" y="23738"/>
                  </a:lnTo>
                </a:path>
              </a:pathLst>
            </a:custGeom>
            <a:ln w="331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284683" y="7112382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5">
                  <a:moveTo>
                    <a:pt x="0" y="0"/>
                  </a:moveTo>
                  <a:lnTo>
                    <a:pt x="5748" y="5533"/>
                  </a:lnTo>
                  <a:lnTo>
                    <a:pt x="10206" y="8462"/>
                  </a:lnTo>
                  <a:lnTo>
                    <a:pt x="15662" y="9764"/>
                  </a:lnTo>
                  <a:lnTo>
                    <a:pt x="24403" y="10414"/>
                  </a:lnTo>
                </a:path>
              </a:pathLst>
            </a:custGeom>
            <a:ln w="33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309086" y="7115016"/>
              <a:ext cx="32384" cy="8255"/>
            </a:xfrm>
            <a:custGeom>
              <a:avLst/>
              <a:gdLst/>
              <a:ahLst/>
              <a:cxnLst/>
              <a:rect l="l" t="t" r="r" b="b"/>
              <a:pathLst>
                <a:path w="32385" h="8254">
                  <a:moveTo>
                    <a:pt x="0" y="7780"/>
                  </a:moveTo>
                  <a:lnTo>
                    <a:pt x="8859" y="8145"/>
                  </a:lnTo>
                  <a:lnTo>
                    <a:pt x="15146" y="7457"/>
                  </a:lnTo>
                  <a:lnTo>
                    <a:pt x="21861" y="4984"/>
                  </a:lnTo>
                  <a:lnTo>
                    <a:pt x="32005" y="0"/>
                  </a:lnTo>
                </a:path>
              </a:pathLst>
            </a:custGeom>
            <a:ln w="33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341091" y="7089860"/>
              <a:ext cx="31750" cy="25400"/>
            </a:xfrm>
            <a:custGeom>
              <a:avLst/>
              <a:gdLst/>
              <a:ahLst/>
              <a:cxnLst/>
              <a:rect l="l" t="t" r="r" b="b"/>
              <a:pathLst>
                <a:path w="31750" h="25400">
                  <a:moveTo>
                    <a:pt x="0" y="25156"/>
                  </a:moveTo>
                  <a:lnTo>
                    <a:pt x="10135" y="19900"/>
                  </a:lnTo>
                  <a:lnTo>
                    <a:pt x="16789" y="15527"/>
                  </a:lnTo>
                  <a:lnTo>
                    <a:pt x="22912" y="9680"/>
                  </a:lnTo>
                  <a:lnTo>
                    <a:pt x="31452" y="0"/>
                  </a:lnTo>
                </a:path>
              </a:pathLst>
            </a:custGeom>
            <a:ln w="33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372543" y="7053660"/>
              <a:ext cx="22860" cy="36195"/>
            </a:xfrm>
            <a:custGeom>
              <a:avLst/>
              <a:gdLst/>
              <a:ahLst/>
              <a:cxnLst/>
              <a:rect l="l" t="t" r="r" b="b"/>
              <a:pathLst>
                <a:path w="22860" h="36195">
                  <a:moveTo>
                    <a:pt x="0" y="36199"/>
                  </a:moveTo>
                  <a:lnTo>
                    <a:pt x="8400" y="26346"/>
                  </a:lnTo>
                  <a:lnTo>
                    <a:pt x="13552" y="19292"/>
                  </a:lnTo>
                  <a:lnTo>
                    <a:pt x="17569" y="11640"/>
                  </a:lnTo>
                  <a:lnTo>
                    <a:pt x="22569" y="0"/>
                  </a:lnTo>
                </a:path>
              </a:pathLst>
            </a:custGeom>
            <a:ln w="32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395113" y="7017745"/>
              <a:ext cx="10795" cy="36195"/>
            </a:xfrm>
            <a:custGeom>
              <a:avLst/>
              <a:gdLst/>
              <a:ahLst/>
              <a:cxnLst/>
              <a:rect l="l" t="t" r="r" b="b"/>
              <a:pathLst>
                <a:path w="10795" h="36195">
                  <a:moveTo>
                    <a:pt x="0" y="35914"/>
                  </a:moveTo>
                  <a:lnTo>
                    <a:pt x="4808" y="24277"/>
                  </a:lnTo>
                  <a:lnTo>
                    <a:pt x="7487" y="16657"/>
                  </a:lnTo>
                  <a:lnTo>
                    <a:pt x="9004" y="9687"/>
                  </a:lnTo>
                  <a:lnTo>
                    <a:pt x="10329" y="0"/>
                  </a:lnTo>
                </a:path>
              </a:pathLst>
            </a:custGeom>
            <a:ln w="32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405442" y="6993420"/>
              <a:ext cx="2540" cy="24765"/>
            </a:xfrm>
            <a:custGeom>
              <a:avLst/>
              <a:gdLst/>
              <a:ahLst/>
              <a:cxnLst/>
              <a:rect l="l" t="t" r="r" b="b"/>
              <a:pathLst>
                <a:path w="2539" h="24765">
                  <a:moveTo>
                    <a:pt x="0" y="24324"/>
                  </a:moveTo>
                  <a:lnTo>
                    <a:pt x="2067" y="8100"/>
                  </a:lnTo>
                  <a:lnTo>
                    <a:pt x="96" y="0"/>
                  </a:lnTo>
                </a:path>
              </a:pathLst>
            </a:custGeom>
            <a:ln w="323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400667" y="6985321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4872" y="8099"/>
                  </a:moveTo>
                  <a:lnTo>
                    <a:pt x="2901" y="0"/>
                  </a:lnTo>
                  <a:lnTo>
                    <a:pt x="0" y="4462"/>
                  </a:lnTo>
                </a:path>
              </a:pathLst>
            </a:custGeom>
            <a:ln w="329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396384" y="6989783"/>
              <a:ext cx="4445" cy="22860"/>
            </a:xfrm>
            <a:custGeom>
              <a:avLst/>
              <a:gdLst/>
              <a:ahLst/>
              <a:cxnLst/>
              <a:rect l="l" t="t" r="r" b="b"/>
              <a:pathLst>
                <a:path w="4445" h="22859">
                  <a:moveTo>
                    <a:pt x="4282" y="0"/>
                  </a:moveTo>
                  <a:lnTo>
                    <a:pt x="1380" y="4461"/>
                  </a:lnTo>
                  <a:lnTo>
                    <a:pt x="0" y="22840"/>
                  </a:lnTo>
                </a:path>
              </a:pathLst>
            </a:custGeom>
            <a:ln w="33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395290" y="7012624"/>
              <a:ext cx="1270" cy="49530"/>
            </a:xfrm>
            <a:custGeom>
              <a:avLst/>
              <a:gdLst/>
              <a:ahLst/>
              <a:cxnLst/>
              <a:rect l="l" t="t" r="r" b="b"/>
              <a:pathLst>
                <a:path w="1270" h="49529">
                  <a:moveTo>
                    <a:pt x="1094" y="0"/>
                  </a:moveTo>
                  <a:lnTo>
                    <a:pt x="310" y="11107"/>
                  </a:lnTo>
                  <a:lnTo>
                    <a:pt x="0" y="19938"/>
                  </a:lnTo>
                  <a:lnTo>
                    <a:pt x="119" y="31107"/>
                  </a:lnTo>
                  <a:lnTo>
                    <a:pt x="623" y="49231"/>
                  </a:lnTo>
                </a:path>
              </a:pathLst>
            </a:custGeom>
            <a:ln w="342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395914" y="7061855"/>
              <a:ext cx="5715" cy="154305"/>
            </a:xfrm>
            <a:custGeom>
              <a:avLst/>
              <a:gdLst/>
              <a:ahLst/>
              <a:cxnLst/>
              <a:rect l="l" t="t" r="r" b="b"/>
              <a:pathLst>
                <a:path w="5714" h="154304">
                  <a:moveTo>
                    <a:pt x="0" y="0"/>
                  </a:moveTo>
                  <a:lnTo>
                    <a:pt x="2726" y="65001"/>
                  </a:lnTo>
                  <a:lnTo>
                    <a:pt x="4209" y="102731"/>
                  </a:lnTo>
                  <a:lnTo>
                    <a:pt x="4966" y="127647"/>
                  </a:lnTo>
                  <a:lnTo>
                    <a:pt x="5515" y="154206"/>
                  </a:lnTo>
                </a:path>
              </a:pathLst>
            </a:custGeom>
            <a:ln w="312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399137" y="7216062"/>
              <a:ext cx="3175" cy="81915"/>
            </a:xfrm>
            <a:custGeom>
              <a:avLst/>
              <a:gdLst/>
              <a:ahLst/>
              <a:cxnLst/>
              <a:rect l="l" t="t" r="r" b="b"/>
              <a:pathLst>
                <a:path w="3175" h="81915">
                  <a:moveTo>
                    <a:pt x="2292" y="0"/>
                  </a:moveTo>
                  <a:lnTo>
                    <a:pt x="2718" y="25422"/>
                  </a:lnTo>
                  <a:lnTo>
                    <a:pt x="2621" y="42383"/>
                  </a:lnTo>
                  <a:lnTo>
                    <a:pt x="1787" y="58519"/>
                  </a:lnTo>
                  <a:lnTo>
                    <a:pt x="0" y="81468"/>
                  </a:lnTo>
                </a:path>
              </a:pathLst>
            </a:custGeom>
            <a:ln w="300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386995" y="7297531"/>
              <a:ext cx="12700" cy="67310"/>
            </a:xfrm>
            <a:custGeom>
              <a:avLst/>
              <a:gdLst/>
              <a:ahLst/>
              <a:cxnLst/>
              <a:rect l="l" t="t" r="r" b="b"/>
              <a:pathLst>
                <a:path w="12700" h="67309">
                  <a:moveTo>
                    <a:pt x="12141" y="0"/>
                  </a:moveTo>
                  <a:lnTo>
                    <a:pt x="10200" y="22721"/>
                  </a:lnTo>
                  <a:lnTo>
                    <a:pt x="8288" y="37263"/>
                  </a:lnTo>
                  <a:lnTo>
                    <a:pt x="5268" y="49896"/>
                  </a:lnTo>
                  <a:lnTo>
                    <a:pt x="0" y="66892"/>
                  </a:lnTo>
                </a:path>
              </a:pathLst>
            </a:custGeom>
            <a:ln w="29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362596" y="7364423"/>
              <a:ext cx="24765" cy="44450"/>
            </a:xfrm>
            <a:custGeom>
              <a:avLst/>
              <a:gdLst/>
              <a:ahLst/>
              <a:cxnLst/>
              <a:rect l="l" t="t" r="r" b="b"/>
              <a:pathLst>
                <a:path w="24764" h="44450">
                  <a:moveTo>
                    <a:pt x="24399" y="0"/>
                  </a:moveTo>
                  <a:lnTo>
                    <a:pt x="18939" y="16638"/>
                  </a:lnTo>
                  <a:lnTo>
                    <a:pt x="14577" y="26774"/>
                  </a:lnTo>
                  <a:lnTo>
                    <a:pt x="9027" y="34536"/>
                  </a:lnTo>
                  <a:lnTo>
                    <a:pt x="0" y="44054"/>
                  </a:lnTo>
                </a:path>
              </a:pathLst>
            </a:custGeom>
            <a:ln w="30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327101" y="7408477"/>
              <a:ext cx="35560" cy="19685"/>
            </a:xfrm>
            <a:custGeom>
              <a:avLst/>
              <a:gdLst/>
              <a:ahLst/>
              <a:cxnLst/>
              <a:rect l="l" t="t" r="r" b="b"/>
              <a:pathLst>
                <a:path w="35560" h="19684">
                  <a:moveTo>
                    <a:pt x="35495" y="0"/>
                  </a:moveTo>
                  <a:lnTo>
                    <a:pt x="26294" y="9128"/>
                  </a:lnTo>
                  <a:lnTo>
                    <a:pt x="19530" y="14156"/>
                  </a:lnTo>
                  <a:lnTo>
                    <a:pt x="11874" y="16873"/>
                  </a:lnTo>
                  <a:lnTo>
                    <a:pt x="0" y="19064"/>
                  </a:lnTo>
                </a:path>
              </a:pathLst>
            </a:custGeom>
            <a:ln w="31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284996" y="7422221"/>
              <a:ext cx="42545" cy="7620"/>
            </a:xfrm>
            <a:custGeom>
              <a:avLst/>
              <a:gdLst/>
              <a:ahLst/>
              <a:cxnLst/>
              <a:rect l="l" t="t" r="r" b="b"/>
              <a:pathLst>
                <a:path w="42545" h="7620">
                  <a:moveTo>
                    <a:pt x="42104" y="5321"/>
                  </a:moveTo>
                  <a:lnTo>
                    <a:pt x="30126" y="7131"/>
                  </a:lnTo>
                  <a:lnTo>
                    <a:pt x="21747" y="7181"/>
                  </a:lnTo>
                  <a:lnTo>
                    <a:pt x="13021" y="4970"/>
                  </a:lnTo>
                  <a:lnTo>
                    <a:pt x="0" y="0"/>
                  </a:lnTo>
                </a:path>
              </a:pathLst>
            </a:custGeom>
            <a:ln w="322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243751" y="7395710"/>
              <a:ext cx="41275" cy="26670"/>
            </a:xfrm>
            <a:custGeom>
              <a:avLst/>
              <a:gdLst/>
              <a:ahLst/>
              <a:cxnLst/>
              <a:rect l="l" t="t" r="r" b="b"/>
              <a:pathLst>
                <a:path w="41275" h="26670">
                  <a:moveTo>
                    <a:pt x="41244" y="26510"/>
                  </a:moveTo>
                  <a:lnTo>
                    <a:pt x="28236" y="21209"/>
                  </a:lnTo>
                  <a:lnTo>
                    <a:pt x="19604" y="16681"/>
                  </a:lnTo>
                  <a:lnTo>
                    <a:pt x="11481" y="10439"/>
                  </a:lnTo>
                  <a:lnTo>
                    <a:pt x="0" y="0"/>
                  </a:lnTo>
                </a:path>
              </a:pathLst>
            </a:custGeom>
            <a:ln w="32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212486" y="7356931"/>
              <a:ext cx="31750" cy="39370"/>
            </a:xfrm>
            <a:custGeom>
              <a:avLst/>
              <a:gdLst/>
              <a:ahLst/>
              <a:cxnLst/>
              <a:rect l="l" t="t" r="r" b="b"/>
              <a:pathLst>
                <a:path w="31750" h="39370">
                  <a:moveTo>
                    <a:pt x="31265" y="38779"/>
                  </a:moveTo>
                  <a:lnTo>
                    <a:pt x="19940" y="28147"/>
                  </a:lnTo>
                  <a:lnTo>
                    <a:pt x="12908" y="20564"/>
                  </a:lnTo>
                  <a:lnTo>
                    <a:pt x="7238" y="12393"/>
                  </a:lnTo>
                  <a:lnTo>
                    <a:pt x="0" y="0"/>
                  </a:lnTo>
                </a:path>
              </a:pathLst>
            </a:custGeom>
            <a:ln w="320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200827" y="7316718"/>
              <a:ext cx="12065" cy="40640"/>
            </a:xfrm>
            <a:custGeom>
              <a:avLst/>
              <a:gdLst/>
              <a:ahLst/>
              <a:cxnLst/>
              <a:rect l="l" t="t" r="r" b="b"/>
              <a:pathLst>
                <a:path w="12064" h="40640">
                  <a:moveTo>
                    <a:pt x="11659" y="40213"/>
                  </a:moveTo>
                  <a:lnTo>
                    <a:pt x="4727" y="27796"/>
                  </a:lnTo>
                  <a:lnTo>
                    <a:pt x="1204" y="19469"/>
                  </a:lnTo>
                  <a:lnTo>
                    <a:pt x="0" y="11460"/>
                  </a:lnTo>
                  <a:lnTo>
                    <a:pt x="22" y="0"/>
                  </a:lnTo>
                </a:path>
              </a:pathLst>
            </a:custGeom>
            <a:ln w="31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200850" y="7282384"/>
              <a:ext cx="15875" cy="34925"/>
            </a:xfrm>
            <a:custGeom>
              <a:avLst/>
              <a:gdLst/>
              <a:ahLst/>
              <a:cxnLst/>
              <a:rect l="l" t="t" r="r" b="b"/>
              <a:pathLst>
                <a:path w="15875" h="34925">
                  <a:moveTo>
                    <a:pt x="0" y="34333"/>
                  </a:moveTo>
                  <a:lnTo>
                    <a:pt x="447" y="22965"/>
                  </a:lnTo>
                  <a:lnTo>
                    <a:pt x="2217" y="15599"/>
                  </a:lnTo>
                  <a:lnTo>
                    <a:pt x="6767" y="9017"/>
                  </a:lnTo>
                  <a:lnTo>
                    <a:pt x="15557" y="0"/>
                  </a:lnTo>
                </a:path>
              </a:pathLst>
            </a:custGeom>
            <a:ln w="320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216407" y="7257074"/>
              <a:ext cx="43180" cy="25400"/>
            </a:xfrm>
            <a:custGeom>
              <a:avLst/>
              <a:gdLst/>
              <a:ahLst/>
              <a:cxnLst/>
              <a:rect l="l" t="t" r="r" b="b"/>
              <a:pathLst>
                <a:path w="43179" h="25400">
                  <a:moveTo>
                    <a:pt x="0" y="25310"/>
                  </a:moveTo>
                  <a:lnTo>
                    <a:pt x="9214" y="16434"/>
                  </a:lnTo>
                  <a:lnTo>
                    <a:pt x="16736" y="10838"/>
                  </a:lnTo>
                  <a:lnTo>
                    <a:pt x="26573" y="6151"/>
                  </a:lnTo>
                  <a:lnTo>
                    <a:pt x="42730" y="0"/>
                  </a:lnTo>
                </a:path>
              </a:pathLst>
            </a:custGeom>
            <a:ln w="326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259137" y="7240103"/>
              <a:ext cx="59055" cy="17145"/>
            </a:xfrm>
            <a:custGeom>
              <a:avLst/>
              <a:gdLst/>
              <a:ahLst/>
              <a:cxnLst/>
              <a:rect l="l" t="t" r="r" b="b"/>
              <a:pathLst>
                <a:path w="59054" h="17145">
                  <a:moveTo>
                    <a:pt x="0" y="16971"/>
                  </a:moveTo>
                  <a:lnTo>
                    <a:pt x="16410" y="10949"/>
                  </a:lnTo>
                  <a:lnTo>
                    <a:pt x="28021" y="7173"/>
                  </a:lnTo>
                  <a:lnTo>
                    <a:pt x="40360" y="4054"/>
                  </a:lnTo>
                  <a:lnTo>
                    <a:pt x="58952" y="0"/>
                  </a:lnTo>
                </a:path>
              </a:pathLst>
            </a:custGeom>
            <a:ln w="323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3" name="object 473"/>
          <p:cNvGrpSpPr/>
          <p:nvPr/>
        </p:nvGrpSpPr>
        <p:grpSpPr>
          <a:xfrm>
            <a:off x="3899747" y="6864577"/>
            <a:ext cx="259079" cy="309880"/>
            <a:chOff x="3899747" y="6864577"/>
            <a:chExt cx="259079" cy="309880"/>
          </a:xfrm>
        </p:grpSpPr>
        <p:sp>
          <p:nvSpPr>
            <p:cNvPr id="474" name="object 474"/>
            <p:cNvSpPr/>
            <p:nvPr/>
          </p:nvSpPr>
          <p:spPr>
            <a:xfrm>
              <a:off x="3951569" y="690882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0" y="1261"/>
                  </a:moveTo>
                  <a:lnTo>
                    <a:pt x="229" y="630"/>
                  </a:lnTo>
                  <a:lnTo>
                    <a:pt x="458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952028" y="6894809"/>
              <a:ext cx="3175" cy="14604"/>
            </a:xfrm>
            <a:custGeom>
              <a:avLst/>
              <a:gdLst/>
              <a:ahLst/>
              <a:cxnLst/>
              <a:rect l="l" t="t" r="r" b="b"/>
              <a:pathLst>
                <a:path w="3175" h="14604">
                  <a:moveTo>
                    <a:pt x="0" y="14018"/>
                  </a:moveTo>
                  <a:lnTo>
                    <a:pt x="2058" y="5031"/>
                  </a:lnTo>
                  <a:lnTo>
                    <a:pt x="2687" y="0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954715" y="6881736"/>
              <a:ext cx="1270" cy="13335"/>
            </a:xfrm>
            <a:custGeom>
              <a:avLst/>
              <a:gdLst/>
              <a:ahLst/>
              <a:cxnLst/>
              <a:rect l="l" t="t" r="r" b="b"/>
              <a:pathLst>
                <a:path w="1270" h="13334">
                  <a:moveTo>
                    <a:pt x="0" y="13073"/>
                  </a:moveTo>
                  <a:lnTo>
                    <a:pt x="1084" y="0"/>
                  </a:lnTo>
                  <a:lnTo>
                    <a:pt x="563" y="1547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946808" y="6883283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89" h="45084">
                  <a:moveTo>
                    <a:pt x="8470" y="0"/>
                  </a:moveTo>
                  <a:lnTo>
                    <a:pt x="5626" y="13967"/>
                  </a:lnTo>
                  <a:lnTo>
                    <a:pt x="3796" y="23314"/>
                  </a:lnTo>
                  <a:lnTo>
                    <a:pt x="2185" y="32264"/>
                  </a:lnTo>
                  <a:lnTo>
                    <a:pt x="0" y="45039"/>
                  </a:lnTo>
                </a:path>
              </a:pathLst>
            </a:custGeom>
            <a:ln w="347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929600" y="6928322"/>
              <a:ext cx="17780" cy="110489"/>
            </a:xfrm>
            <a:custGeom>
              <a:avLst/>
              <a:gdLst/>
              <a:ahLst/>
              <a:cxnLst/>
              <a:rect l="l" t="t" r="r" b="b"/>
              <a:pathLst>
                <a:path w="17779" h="110490">
                  <a:moveTo>
                    <a:pt x="17208" y="0"/>
                  </a:moveTo>
                  <a:lnTo>
                    <a:pt x="9688" y="46430"/>
                  </a:lnTo>
                  <a:lnTo>
                    <a:pt x="5388" y="73352"/>
                  </a:lnTo>
                  <a:lnTo>
                    <a:pt x="2697" y="91067"/>
                  </a:lnTo>
                  <a:lnTo>
                    <a:pt x="0" y="109875"/>
                  </a:lnTo>
                </a:path>
              </a:pathLst>
            </a:custGeom>
            <a:ln w="32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917216" y="7038197"/>
              <a:ext cx="12700" cy="94615"/>
            </a:xfrm>
            <a:custGeom>
              <a:avLst/>
              <a:gdLst/>
              <a:ahLst/>
              <a:cxnLst/>
              <a:rect l="l" t="t" r="r" b="b"/>
              <a:pathLst>
                <a:path w="12700" h="94615">
                  <a:moveTo>
                    <a:pt x="12383" y="0"/>
                  </a:moveTo>
                  <a:lnTo>
                    <a:pt x="6062" y="46111"/>
                  </a:lnTo>
                  <a:lnTo>
                    <a:pt x="2665" y="71278"/>
                  </a:lnTo>
                  <a:lnTo>
                    <a:pt x="1031" y="84317"/>
                  </a:lnTo>
                  <a:lnTo>
                    <a:pt x="0" y="94045"/>
                  </a:lnTo>
                </a:path>
              </a:pathLst>
            </a:custGeom>
            <a:ln w="312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915727" y="7132243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1489" y="0"/>
                  </a:moveTo>
                  <a:lnTo>
                    <a:pt x="0" y="14682"/>
                  </a:lnTo>
                  <a:lnTo>
                    <a:pt x="2019" y="19942"/>
                  </a:lnTo>
                </a:path>
              </a:pathLst>
            </a:custGeom>
            <a:ln w="319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917747" y="7152186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5">
                  <a:moveTo>
                    <a:pt x="0" y="0"/>
                  </a:moveTo>
                  <a:lnTo>
                    <a:pt x="2019" y="5260"/>
                  </a:lnTo>
                  <a:lnTo>
                    <a:pt x="10282" y="3731"/>
                  </a:lnTo>
                </a:path>
              </a:pathLst>
            </a:custGeom>
            <a:ln w="33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928029" y="7136864"/>
              <a:ext cx="62230" cy="19050"/>
            </a:xfrm>
            <a:custGeom>
              <a:avLst/>
              <a:gdLst/>
              <a:ahLst/>
              <a:cxnLst/>
              <a:rect l="l" t="t" r="r" b="b"/>
              <a:pathLst>
                <a:path w="62229" h="19050">
                  <a:moveTo>
                    <a:pt x="0" y="19053"/>
                  </a:moveTo>
                  <a:lnTo>
                    <a:pt x="23417" y="11726"/>
                  </a:lnTo>
                  <a:lnTo>
                    <a:pt x="37687" y="7299"/>
                  </a:lnTo>
                  <a:lnTo>
                    <a:pt x="48624" y="3985"/>
                  </a:lnTo>
                  <a:lnTo>
                    <a:pt x="62048" y="0"/>
                  </a:lnTo>
                </a:path>
              </a:pathLst>
            </a:custGeom>
            <a:ln w="33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990077" y="7124476"/>
              <a:ext cx="46990" cy="12700"/>
            </a:xfrm>
            <a:custGeom>
              <a:avLst/>
              <a:gdLst/>
              <a:ahLst/>
              <a:cxnLst/>
              <a:rect l="l" t="t" r="r" b="b"/>
              <a:pathLst>
                <a:path w="46989" h="12700">
                  <a:moveTo>
                    <a:pt x="0" y="12388"/>
                  </a:moveTo>
                  <a:lnTo>
                    <a:pt x="13178" y="8506"/>
                  </a:lnTo>
                  <a:lnTo>
                    <a:pt x="22402" y="5922"/>
                  </a:lnTo>
                  <a:lnTo>
                    <a:pt x="32020" y="3474"/>
                  </a:lnTo>
                  <a:lnTo>
                    <a:pt x="46379" y="0"/>
                  </a:lnTo>
                </a:path>
              </a:pathLst>
            </a:custGeom>
            <a:ln w="32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036456" y="7114765"/>
              <a:ext cx="45720" cy="10160"/>
            </a:xfrm>
            <a:custGeom>
              <a:avLst/>
              <a:gdLst/>
              <a:ahLst/>
              <a:cxnLst/>
              <a:rect l="l" t="t" r="r" b="b"/>
              <a:pathLst>
                <a:path w="45720" h="10159">
                  <a:moveTo>
                    <a:pt x="0" y="9711"/>
                  </a:moveTo>
                  <a:lnTo>
                    <a:pt x="14344" y="6279"/>
                  </a:lnTo>
                  <a:lnTo>
                    <a:pt x="23859" y="4123"/>
                  </a:lnTo>
                  <a:lnTo>
                    <a:pt x="32803" y="2334"/>
                  </a:lnTo>
                  <a:lnTo>
                    <a:pt x="45437" y="0"/>
                  </a:lnTo>
                </a:path>
              </a:pathLst>
            </a:custGeom>
            <a:ln w="32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081894" y="7109148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5">
                  <a:moveTo>
                    <a:pt x="0" y="5616"/>
                  </a:moveTo>
                  <a:lnTo>
                    <a:pt x="12469" y="3346"/>
                  </a:lnTo>
                  <a:lnTo>
                    <a:pt x="20265" y="2004"/>
                  </a:lnTo>
                  <a:lnTo>
                    <a:pt x="26661" y="1064"/>
                  </a:lnTo>
                  <a:lnTo>
                    <a:pt x="34933" y="0"/>
                  </a:lnTo>
                </a:path>
              </a:pathLst>
            </a:custGeom>
            <a:ln w="319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116827" y="7107387"/>
              <a:ext cx="19685" cy="1905"/>
            </a:xfrm>
            <a:custGeom>
              <a:avLst/>
              <a:gdLst/>
              <a:ahLst/>
              <a:cxnLst/>
              <a:rect l="l" t="t" r="r" b="b"/>
              <a:pathLst>
                <a:path w="19685" h="1904">
                  <a:moveTo>
                    <a:pt x="0" y="1761"/>
                  </a:moveTo>
                  <a:lnTo>
                    <a:pt x="13735" y="25"/>
                  </a:lnTo>
                  <a:lnTo>
                    <a:pt x="19400" y="0"/>
                  </a:lnTo>
                </a:path>
              </a:pathLst>
            </a:custGeom>
            <a:ln w="323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136228" y="7107361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70">
                  <a:moveTo>
                    <a:pt x="0" y="26"/>
                  </a:moveTo>
                  <a:lnTo>
                    <a:pt x="5663" y="0"/>
                  </a:lnTo>
                  <a:lnTo>
                    <a:pt x="5387" y="692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139713" y="710805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901" y="0"/>
                  </a:moveTo>
                  <a:lnTo>
                    <a:pt x="1625" y="692"/>
                  </a:lnTo>
                  <a:lnTo>
                    <a:pt x="0" y="306"/>
                  </a:lnTo>
                </a:path>
              </a:pathLst>
            </a:custGeom>
            <a:ln w="34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9" name="object 489"/>
          <p:cNvGrpSpPr/>
          <p:nvPr/>
        </p:nvGrpSpPr>
        <p:grpSpPr>
          <a:xfrm>
            <a:off x="4105235" y="6945407"/>
            <a:ext cx="487680" cy="226695"/>
            <a:chOff x="4105235" y="6945407"/>
            <a:chExt cx="487680" cy="226695"/>
          </a:xfrm>
        </p:grpSpPr>
        <p:sp>
          <p:nvSpPr>
            <p:cNvPr id="490" name="object 490"/>
            <p:cNvSpPr/>
            <p:nvPr/>
          </p:nvSpPr>
          <p:spPr>
            <a:xfrm>
              <a:off x="4238148" y="7015065"/>
              <a:ext cx="16510" cy="5715"/>
            </a:xfrm>
            <a:custGeom>
              <a:avLst/>
              <a:gdLst/>
              <a:ahLst/>
              <a:cxnLst/>
              <a:rect l="l" t="t" r="r" b="b"/>
              <a:pathLst>
                <a:path w="16510" h="5715">
                  <a:moveTo>
                    <a:pt x="15887" y="5357"/>
                  </a:moveTo>
                  <a:lnTo>
                    <a:pt x="13880" y="4955"/>
                  </a:lnTo>
                  <a:lnTo>
                    <a:pt x="11874" y="4553"/>
                  </a:lnTo>
                </a:path>
                <a:path w="16510" h="5715">
                  <a:moveTo>
                    <a:pt x="11874" y="4553"/>
                  </a:moveTo>
                  <a:lnTo>
                    <a:pt x="7860" y="375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200012" y="6993998"/>
              <a:ext cx="38735" cy="21590"/>
            </a:xfrm>
            <a:custGeom>
              <a:avLst/>
              <a:gdLst/>
              <a:ahLst/>
              <a:cxnLst/>
              <a:rect l="l" t="t" r="r" b="b"/>
              <a:pathLst>
                <a:path w="38735" h="21590">
                  <a:moveTo>
                    <a:pt x="38136" y="21067"/>
                  </a:moveTo>
                  <a:lnTo>
                    <a:pt x="22274" y="12067"/>
                  </a:lnTo>
                  <a:lnTo>
                    <a:pt x="13014" y="6873"/>
                  </a:lnTo>
                  <a:lnTo>
                    <a:pt x="6781" y="3509"/>
                  </a:lnTo>
                  <a:lnTo>
                    <a:pt x="0" y="0"/>
                  </a:lnTo>
                </a:path>
              </a:pathLst>
            </a:custGeom>
            <a:ln w="33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177535" y="6986238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22476" y="7759"/>
                  </a:moveTo>
                  <a:lnTo>
                    <a:pt x="11479" y="2106"/>
                  </a:lnTo>
                  <a:lnTo>
                    <a:pt x="0" y="0"/>
                  </a:lnTo>
                </a:path>
              </a:pathLst>
            </a:custGeom>
            <a:ln w="33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155294" y="6984131"/>
              <a:ext cx="22860" cy="5715"/>
            </a:xfrm>
            <a:custGeom>
              <a:avLst/>
              <a:gdLst/>
              <a:ahLst/>
              <a:cxnLst/>
              <a:rect l="l" t="t" r="r" b="b"/>
              <a:pathLst>
                <a:path w="22860" h="5715">
                  <a:moveTo>
                    <a:pt x="22240" y="2107"/>
                  </a:moveTo>
                  <a:lnTo>
                    <a:pt x="10760" y="0"/>
                  </a:lnTo>
                  <a:lnTo>
                    <a:pt x="0" y="5188"/>
                  </a:lnTo>
                </a:path>
              </a:pathLst>
            </a:custGeom>
            <a:ln w="334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136426" y="6989319"/>
              <a:ext cx="19050" cy="18415"/>
            </a:xfrm>
            <a:custGeom>
              <a:avLst/>
              <a:gdLst/>
              <a:ahLst/>
              <a:cxnLst/>
              <a:rect l="l" t="t" r="r" b="b"/>
              <a:pathLst>
                <a:path w="19050" h="18415">
                  <a:moveTo>
                    <a:pt x="18868" y="0"/>
                  </a:moveTo>
                  <a:lnTo>
                    <a:pt x="12521" y="3202"/>
                  </a:lnTo>
                  <a:lnTo>
                    <a:pt x="8439" y="6165"/>
                  </a:lnTo>
                  <a:lnTo>
                    <a:pt x="4855" y="10594"/>
                  </a:lnTo>
                  <a:lnTo>
                    <a:pt x="0" y="18193"/>
                  </a:lnTo>
                </a:path>
              </a:pathLst>
            </a:custGeom>
            <a:ln w="33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124604" y="7007512"/>
              <a:ext cx="12065" cy="31115"/>
            </a:xfrm>
            <a:custGeom>
              <a:avLst/>
              <a:gdLst/>
              <a:ahLst/>
              <a:cxnLst/>
              <a:rect l="l" t="t" r="r" b="b"/>
              <a:pathLst>
                <a:path w="12064" h="31115">
                  <a:moveTo>
                    <a:pt x="11822" y="0"/>
                  </a:moveTo>
                  <a:lnTo>
                    <a:pt x="7076" y="7796"/>
                  </a:lnTo>
                  <a:lnTo>
                    <a:pt x="4263" y="13604"/>
                  </a:lnTo>
                  <a:lnTo>
                    <a:pt x="2273" y="20311"/>
                  </a:lnTo>
                  <a:lnTo>
                    <a:pt x="0" y="30806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121778" y="7038319"/>
              <a:ext cx="3175" cy="34925"/>
            </a:xfrm>
            <a:custGeom>
              <a:avLst/>
              <a:gdLst/>
              <a:ahLst/>
              <a:cxnLst/>
              <a:rect l="l" t="t" r="r" b="b"/>
              <a:pathLst>
                <a:path w="3175" h="34925">
                  <a:moveTo>
                    <a:pt x="2825" y="0"/>
                  </a:moveTo>
                  <a:lnTo>
                    <a:pt x="731" y="10553"/>
                  </a:lnTo>
                  <a:lnTo>
                    <a:pt x="0" y="17667"/>
                  </a:lnTo>
                  <a:lnTo>
                    <a:pt x="600" y="24578"/>
                  </a:lnTo>
                  <a:lnTo>
                    <a:pt x="2504" y="34523"/>
                  </a:lnTo>
                </a:path>
              </a:pathLst>
            </a:custGeom>
            <a:ln w="330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124282" y="7072842"/>
              <a:ext cx="14604" cy="27940"/>
            </a:xfrm>
            <a:custGeom>
              <a:avLst/>
              <a:gdLst/>
              <a:ahLst/>
              <a:cxnLst/>
              <a:rect l="l" t="t" r="r" b="b"/>
              <a:pathLst>
                <a:path w="14604" h="27940">
                  <a:moveTo>
                    <a:pt x="0" y="0"/>
                  </a:moveTo>
                  <a:lnTo>
                    <a:pt x="2127" y="9835"/>
                  </a:lnTo>
                  <a:lnTo>
                    <a:pt x="4296" y="15979"/>
                  </a:lnTo>
                  <a:lnTo>
                    <a:pt x="7820" y="21011"/>
                  </a:lnTo>
                  <a:lnTo>
                    <a:pt x="14014" y="27509"/>
                  </a:lnTo>
                </a:path>
              </a:pathLst>
            </a:custGeom>
            <a:ln w="327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138297" y="7100352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0" y="0"/>
                  </a:moveTo>
                  <a:lnTo>
                    <a:pt x="6371" y="6261"/>
                  </a:lnTo>
                  <a:lnTo>
                    <a:pt x="11143" y="9638"/>
                  </a:lnTo>
                  <a:lnTo>
                    <a:pt x="16696" y="11290"/>
                  </a:lnTo>
                  <a:lnTo>
                    <a:pt x="25413" y="12379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163711" y="7106700"/>
              <a:ext cx="29209" cy="6985"/>
            </a:xfrm>
            <a:custGeom>
              <a:avLst/>
              <a:gdLst/>
              <a:ahLst/>
              <a:cxnLst/>
              <a:rect l="l" t="t" r="r" b="b"/>
              <a:pathLst>
                <a:path w="29210" h="6984">
                  <a:moveTo>
                    <a:pt x="0" y="6031"/>
                  </a:moveTo>
                  <a:lnTo>
                    <a:pt x="8776" y="6832"/>
                  </a:lnTo>
                  <a:lnTo>
                    <a:pt x="14743" y="6471"/>
                  </a:lnTo>
                  <a:lnTo>
                    <a:pt x="20636" y="4382"/>
                  </a:lnTo>
                  <a:lnTo>
                    <a:pt x="29193" y="0"/>
                  </a:lnTo>
                </a:path>
              </a:pathLst>
            </a:custGeom>
            <a:ln w="331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192904" y="7084702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5" h="22225">
                  <a:moveTo>
                    <a:pt x="0" y="21997"/>
                  </a:moveTo>
                  <a:lnTo>
                    <a:pt x="8497" y="17366"/>
                  </a:lnTo>
                  <a:lnTo>
                    <a:pt x="13981" y="13531"/>
                  </a:lnTo>
                  <a:lnTo>
                    <a:pt x="18835" y="8429"/>
                  </a:lnTo>
                  <a:lnTo>
                    <a:pt x="25447" y="0"/>
                  </a:lnTo>
                </a:path>
              </a:pathLst>
            </a:custGeom>
            <a:ln w="33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218352" y="7054453"/>
              <a:ext cx="17145" cy="30480"/>
            </a:xfrm>
            <a:custGeom>
              <a:avLst/>
              <a:gdLst/>
              <a:ahLst/>
              <a:cxnLst/>
              <a:rect l="l" t="t" r="r" b="b"/>
              <a:pathLst>
                <a:path w="17145" h="30479">
                  <a:moveTo>
                    <a:pt x="0" y="30249"/>
                  </a:moveTo>
                  <a:lnTo>
                    <a:pt x="6480" y="21691"/>
                  </a:lnTo>
                  <a:lnTo>
                    <a:pt x="10422" y="15687"/>
                  </a:lnTo>
                  <a:lnTo>
                    <a:pt x="13428" y="9402"/>
                  </a:lnTo>
                  <a:lnTo>
                    <a:pt x="17102" y="0"/>
                  </a:lnTo>
                </a:path>
              </a:pathLst>
            </a:custGeom>
            <a:ln w="329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235454" y="7026042"/>
              <a:ext cx="7620" cy="28575"/>
            </a:xfrm>
            <a:custGeom>
              <a:avLst/>
              <a:gdLst/>
              <a:ahLst/>
              <a:cxnLst/>
              <a:rect l="l" t="t" r="r" b="b"/>
              <a:pathLst>
                <a:path w="7620" h="28575">
                  <a:moveTo>
                    <a:pt x="0" y="28410"/>
                  </a:moveTo>
                  <a:lnTo>
                    <a:pt x="3523" y="19037"/>
                  </a:lnTo>
                  <a:lnTo>
                    <a:pt x="5481" y="12953"/>
                  </a:lnTo>
                  <a:lnTo>
                    <a:pt x="6577" y="7495"/>
                  </a:lnTo>
                  <a:lnTo>
                    <a:pt x="7516" y="0"/>
                  </a:lnTo>
                </a:path>
              </a:pathLst>
            </a:custGeom>
            <a:ln w="327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242917" y="7006864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4">
                  <a:moveTo>
                    <a:pt x="53" y="19178"/>
                  </a:moveTo>
                  <a:lnTo>
                    <a:pt x="1513" y="6641"/>
                  </a:lnTo>
                  <a:lnTo>
                    <a:pt x="0" y="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238717" y="7000222"/>
              <a:ext cx="4445" cy="6985"/>
            </a:xfrm>
            <a:custGeom>
              <a:avLst/>
              <a:gdLst/>
              <a:ahLst/>
              <a:cxnLst/>
              <a:rect l="l" t="t" r="r" b="b"/>
              <a:pathLst>
                <a:path w="4445" h="6984">
                  <a:moveTo>
                    <a:pt x="4199" y="6641"/>
                  </a:moveTo>
                  <a:lnTo>
                    <a:pt x="2686" y="0"/>
                  </a:lnTo>
                  <a:lnTo>
                    <a:pt x="0" y="1841"/>
                  </a:lnTo>
                </a:path>
              </a:pathLst>
            </a:custGeom>
            <a:ln w="33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233979" y="7002064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79" h="12700">
                  <a:moveTo>
                    <a:pt x="4738" y="0"/>
                  </a:moveTo>
                  <a:lnTo>
                    <a:pt x="2052" y="1840"/>
                  </a:lnTo>
                  <a:lnTo>
                    <a:pt x="0" y="12486"/>
                  </a:lnTo>
                </a:path>
              </a:pathLst>
            </a:custGeom>
            <a:ln w="341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231988" y="7014550"/>
              <a:ext cx="2540" cy="27940"/>
            </a:xfrm>
            <a:custGeom>
              <a:avLst/>
              <a:gdLst/>
              <a:ahLst/>
              <a:cxnLst/>
              <a:rect l="l" t="t" r="r" b="b"/>
              <a:pathLst>
                <a:path w="2539" h="27940">
                  <a:moveTo>
                    <a:pt x="1990" y="0"/>
                  </a:moveTo>
                  <a:lnTo>
                    <a:pt x="805" y="6419"/>
                  </a:lnTo>
                  <a:lnTo>
                    <a:pt x="203" y="11432"/>
                  </a:lnTo>
                  <a:lnTo>
                    <a:pt x="0" y="17624"/>
                  </a:lnTo>
                  <a:lnTo>
                    <a:pt x="8" y="27582"/>
                  </a:lnTo>
                </a:path>
              </a:pathLst>
            </a:custGeom>
            <a:ln w="345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231997" y="7042133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0" y="0"/>
                  </a:moveTo>
                  <a:lnTo>
                    <a:pt x="102" y="10082"/>
                  </a:lnTo>
                  <a:lnTo>
                    <a:pt x="557" y="17151"/>
                  </a:lnTo>
                  <a:lnTo>
                    <a:pt x="1743" y="24544"/>
                  </a:lnTo>
                  <a:lnTo>
                    <a:pt x="4038" y="35597"/>
                  </a:lnTo>
                </a:path>
              </a:pathLst>
            </a:custGeom>
            <a:ln w="33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236036" y="7077731"/>
              <a:ext cx="12065" cy="33655"/>
            </a:xfrm>
            <a:custGeom>
              <a:avLst/>
              <a:gdLst/>
              <a:ahLst/>
              <a:cxnLst/>
              <a:rect l="l" t="t" r="r" b="b"/>
              <a:pathLst>
                <a:path w="12064" h="33654">
                  <a:moveTo>
                    <a:pt x="0" y="0"/>
                  </a:moveTo>
                  <a:lnTo>
                    <a:pt x="2411" y="11020"/>
                  </a:lnTo>
                  <a:lnTo>
                    <a:pt x="4414" y="18182"/>
                  </a:lnTo>
                  <a:lnTo>
                    <a:pt x="7086" y="24624"/>
                  </a:lnTo>
                  <a:lnTo>
                    <a:pt x="11505" y="33487"/>
                  </a:lnTo>
                </a:path>
              </a:pathLst>
            </a:custGeom>
            <a:ln w="32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247541" y="7111218"/>
              <a:ext cx="18415" cy="22225"/>
            </a:xfrm>
            <a:custGeom>
              <a:avLst/>
              <a:gdLst/>
              <a:ahLst/>
              <a:cxnLst/>
              <a:rect l="l" t="t" r="r" b="b"/>
              <a:pathLst>
                <a:path w="18414" h="22225">
                  <a:moveTo>
                    <a:pt x="0" y="0"/>
                  </a:moveTo>
                  <a:lnTo>
                    <a:pt x="4526" y="8680"/>
                  </a:lnTo>
                  <a:lnTo>
                    <a:pt x="7952" y="13852"/>
                  </a:lnTo>
                  <a:lnTo>
                    <a:pt x="12003" y="17563"/>
                  </a:lnTo>
                  <a:lnTo>
                    <a:pt x="18402" y="21864"/>
                  </a:lnTo>
                </a:path>
              </a:pathLst>
            </a:custGeom>
            <a:ln w="326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265944" y="7133083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5" h="7620">
                  <a:moveTo>
                    <a:pt x="0" y="0"/>
                  </a:moveTo>
                  <a:lnTo>
                    <a:pt x="10866" y="7039"/>
                  </a:lnTo>
                  <a:lnTo>
                    <a:pt x="23109" y="4089"/>
                  </a:lnTo>
                </a:path>
              </a:pathLst>
            </a:custGeom>
            <a:ln w="32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289053" y="7122210"/>
              <a:ext cx="23495" cy="15240"/>
            </a:xfrm>
            <a:custGeom>
              <a:avLst/>
              <a:gdLst/>
              <a:ahLst/>
              <a:cxnLst/>
              <a:rect l="l" t="t" r="r" b="b"/>
              <a:pathLst>
                <a:path w="23495" h="15240">
                  <a:moveTo>
                    <a:pt x="0" y="14962"/>
                  </a:moveTo>
                  <a:lnTo>
                    <a:pt x="7253" y="13069"/>
                  </a:lnTo>
                  <a:lnTo>
                    <a:pt x="12114" y="10880"/>
                  </a:lnTo>
                  <a:lnTo>
                    <a:pt x="16781" y="6991"/>
                  </a:lnTo>
                  <a:lnTo>
                    <a:pt x="23452" y="0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312506" y="7091593"/>
              <a:ext cx="19685" cy="31115"/>
            </a:xfrm>
            <a:custGeom>
              <a:avLst/>
              <a:gdLst/>
              <a:ahLst/>
              <a:cxnLst/>
              <a:rect l="l" t="t" r="r" b="b"/>
              <a:pathLst>
                <a:path w="19685" h="31115">
                  <a:moveTo>
                    <a:pt x="0" y="30616"/>
                  </a:moveTo>
                  <a:lnTo>
                    <a:pt x="6610" y="23380"/>
                  </a:lnTo>
                  <a:lnTo>
                    <a:pt x="10853" y="17779"/>
                  </a:lnTo>
                  <a:lnTo>
                    <a:pt x="14561" y="10942"/>
                  </a:lnTo>
                  <a:lnTo>
                    <a:pt x="19570" y="0"/>
                  </a:lnTo>
                </a:path>
              </a:pathLst>
            </a:custGeom>
            <a:ln w="334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332077" y="7052779"/>
              <a:ext cx="13970" cy="39370"/>
            </a:xfrm>
            <a:custGeom>
              <a:avLst/>
              <a:gdLst/>
              <a:ahLst/>
              <a:cxnLst/>
              <a:rect l="l" t="t" r="r" b="b"/>
              <a:pathLst>
                <a:path w="13970" h="39370">
                  <a:moveTo>
                    <a:pt x="0" y="38814"/>
                  </a:moveTo>
                  <a:lnTo>
                    <a:pt x="4915" y="27744"/>
                  </a:lnTo>
                  <a:lnTo>
                    <a:pt x="7961" y="20010"/>
                  </a:lnTo>
                  <a:lnTo>
                    <a:pt x="10407" y="11975"/>
                  </a:lnTo>
                  <a:lnTo>
                    <a:pt x="13520" y="0"/>
                  </a:lnTo>
                </a:path>
              </a:pathLst>
            </a:custGeom>
            <a:ln w="329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345598" y="7016383"/>
              <a:ext cx="6985" cy="36830"/>
            </a:xfrm>
            <a:custGeom>
              <a:avLst/>
              <a:gdLst/>
              <a:ahLst/>
              <a:cxnLst/>
              <a:rect l="l" t="t" r="r" b="b"/>
              <a:pathLst>
                <a:path w="6985" h="36829">
                  <a:moveTo>
                    <a:pt x="0" y="36395"/>
                  </a:moveTo>
                  <a:lnTo>
                    <a:pt x="3010" y="24457"/>
                  </a:lnTo>
                  <a:lnTo>
                    <a:pt x="4740" y="16686"/>
                  </a:lnTo>
                  <a:lnTo>
                    <a:pt x="5845" y="9671"/>
                  </a:lnTo>
                  <a:lnTo>
                    <a:pt x="6978" y="0"/>
                  </a:lnTo>
                </a:path>
              </a:pathLst>
            </a:custGeom>
            <a:ln w="32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352576" y="6990720"/>
              <a:ext cx="1905" cy="26034"/>
            </a:xfrm>
            <a:custGeom>
              <a:avLst/>
              <a:gdLst/>
              <a:ahLst/>
              <a:cxnLst/>
              <a:rect l="l" t="t" r="r" b="b"/>
              <a:pathLst>
                <a:path w="1904" h="26034">
                  <a:moveTo>
                    <a:pt x="0" y="25663"/>
                  </a:moveTo>
                  <a:lnTo>
                    <a:pt x="1043" y="16159"/>
                  </a:lnTo>
                  <a:lnTo>
                    <a:pt x="1521" y="10318"/>
                  </a:lnTo>
                  <a:lnTo>
                    <a:pt x="1550" y="5733"/>
                  </a:lnTo>
                  <a:lnTo>
                    <a:pt x="1247" y="0"/>
                  </a:lnTo>
                </a:path>
              </a:pathLst>
            </a:custGeom>
            <a:ln w="324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351539" y="6978685"/>
              <a:ext cx="2540" cy="12065"/>
            </a:xfrm>
            <a:custGeom>
              <a:avLst/>
              <a:gdLst/>
              <a:ahLst/>
              <a:cxnLst/>
              <a:rect l="l" t="t" r="r" b="b"/>
              <a:pathLst>
                <a:path w="2539" h="12065">
                  <a:moveTo>
                    <a:pt x="2284" y="12034"/>
                  </a:moveTo>
                  <a:lnTo>
                    <a:pt x="1712" y="2553"/>
                  </a:lnTo>
                  <a:lnTo>
                    <a:pt x="0" y="0"/>
                  </a:lnTo>
                </a:path>
              </a:pathLst>
            </a:custGeom>
            <a:ln w="329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348239" y="6976132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300" y="2553"/>
                  </a:moveTo>
                  <a:lnTo>
                    <a:pt x="1587" y="0"/>
                  </a:lnTo>
                  <a:lnTo>
                    <a:pt x="0" y="6394"/>
                  </a:lnTo>
                </a:path>
              </a:pathLst>
            </a:custGeom>
            <a:ln w="33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346420" y="6982526"/>
              <a:ext cx="1905" cy="22225"/>
            </a:xfrm>
            <a:custGeom>
              <a:avLst/>
              <a:gdLst/>
              <a:ahLst/>
              <a:cxnLst/>
              <a:rect l="l" t="t" r="r" b="b"/>
              <a:pathLst>
                <a:path w="1904" h="22225">
                  <a:moveTo>
                    <a:pt x="1818" y="0"/>
                  </a:moveTo>
                  <a:lnTo>
                    <a:pt x="230" y="6394"/>
                  </a:lnTo>
                  <a:lnTo>
                    <a:pt x="0" y="21604"/>
                  </a:lnTo>
                </a:path>
              </a:pathLst>
            </a:custGeom>
            <a:ln w="345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346326" y="7004130"/>
              <a:ext cx="2540" cy="36195"/>
            </a:xfrm>
            <a:custGeom>
              <a:avLst/>
              <a:gdLst/>
              <a:ahLst/>
              <a:cxnLst/>
              <a:rect l="l" t="t" r="r" b="b"/>
              <a:pathLst>
                <a:path w="2539" h="36195">
                  <a:moveTo>
                    <a:pt x="93" y="0"/>
                  </a:moveTo>
                  <a:lnTo>
                    <a:pt x="0" y="9120"/>
                  </a:lnTo>
                  <a:lnTo>
                    <a:pt x="208" y="15923"/>
                  </a:lnTo>
                  <a:lnTo>
                    <a:pt x="936" y="23795"/>
                  </a:lnTo>
                  <a:lnTo>
                    <a:pt x="2398" y="36124"/>
                  </a:lnTo>
                </a:path>
              </a:pathLst>
            </a:custGeom>
            <a:ln w="341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348724" y="7040255"/>
              <a:ext cx="8890" cy="42545"/>
            </a:xfrm>
            <a:custGeom>
              <a:avLst/>
              <a:gdLst/>
              <a:ahLst/>
              <a:cxnLst/>
              <a:rect l="l" t="t" r="r" b="b"/>
              <a:pathLst>
                <a:path w="8889" h="42545">
                  <a:moveTo>
                    <a:pt x="0" y="0"/>
                  </a:moveTo>
                  <a:lnTo>
                    <a:pt x="1558" y="12422"/>
                  </a:lnTo>
                  <a:lnTo>
                    <a:pt x="2958" y="20952"/>
                  </a:lnTo>
                  <a:lnTo>
                    <a:pt x="4992" y="29538"/>
                  </a:lnTo>
                  <a:lnTo>
                    <a:pt x="8454" y="42130"/>
                  </a:lnTo>
                </a:path>
              </a:pathLst>
            </a:custGeom>
            <a:ln w="330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357178" y="7082386"/>
              <a:ext cx="14604" cy="38100"/>
            </a:xfrm>
            <a:custGeom>
              <a:avLst/>
              <a:gdLst/>
              <a:ahLst/>
              <a:cxnLst/>
              <a:rect l="l" t="t" r="r" b="b"/>
              <a:pathLst>
                <a:path w="14604" h="38100">
                  <a:moveTo>
                    <a:pt x="0" y="0"/>
                  </a:moveTo>
                  <a:lnTo>
                    <a:pt x="3556" y="12522"/>
                  </a:lnTo>
                  <a:lnTo>
                    <a:pt x="6255" y="20613"/>
                  </a:lnTo>
                  <a:lnTo>
                    <a:pt x="9458" y="27800"/>
                  </a:lnTo>
                  <a:lnTo>
                    <a:pt x="14528" y="37607"/>
                  </a:lnTo>
                </a:path>
              </a:pathLst>
            </a:custGeom>
            <a:ln w="32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371706" y="7119994"/>
              <a:ext cx="19050" cy="25400"/>
            </a:xfrm>
            <a:custGeom>
              <a:avLst/>
              <a:gdLst/>
              <a:ahLst/>
              <a:cxnLst/>
              <a:rect l="l" t="t" r="r" b="b"/>
              <a:pathLst>
                <a:path w="19050" h="25400">
                  <a:moveTo>
                    <a:pt x="0" y="0"/>
                  </a:moveTo>
                  <a:lnTo>
                    <a:pt x="5138" y="9606"/>
                  </a:lnTo>
                  <a:lnTo>
                    <a:pt x="8823" y="15389"/>
                  </a:lnTo>
                  <a:lnTo>
                    <a:pt x="12830" y="19671"/>
                  </a:lnTo>
                  <a:lnTo>
                    <a:pt x="18933" y="24774"/>
                  </a:lnTo>
                </a:path>
              </a:pathLst>
            </a:custGeom>
            <a:ln w="32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390640" y="7144768"/>
              <a:ext cx="20320" cy="8890"/>
            </a:xfrm>
            <a:custGeom>
              <a:avLst/>
              <a:gdLst/>
              <a:ahLst/>
              <a:cxnLst/>
              <a:rect l="l" t="t" r="r" b="b"/>
              <a:pathLst>
                <a:path w="20320" h="8890">
                  <a:moveTo>
                    <a:pt x="0" y="0"/>
                  </a:moveTo>
                  <a:lnTo>
                    <a:pt x="10324" y="8383"/>
                  </a:lnTo>
                  <a:lnTo>
                    <a:pt x="20272" y="6706"/>
                  </a:lnTo>
                </a:path>
              </a:pathLst>
            </a:custGeom>
            <a:ln w="32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410913" y="7138741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4">
                  <a:moveTo>
                    <a:pt x="0" y="12734"/>
                  </a:moveTo>
                  <a:lnTo>
                    <a:pt x="9948" y="11056"/>
                  </a:lnTo>
                  <a:lnTo>
                    <a:pt x="18713" y="0"/>
                  </a:lnTo>
                </a:path>
              </a:pathLst>
            </a:custGeom>
            <a:ln w="333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429626" y="7109803"/>
              <a:ext cx="15875" cy="29209"/>
            </a:xfrm>
            <a:custGeom>
              <a:avLst/>
              <a:gdLst/>
              <a:ahLst/>
              <a:cxnLst/>
              <a:rect l="l" t="t" r="r" b="b"/>
              <a:pathLst>
                <a:path w="15875" h="29209">
                  <a:moveTo>
                    <a:pt x="0" y="28937"/>
                  </a:moveTo>
                  <a:lnTo>
                    <a:pt x="5170" y="22266"/>
                  </a:lnTo>
                  <a:lnTo>
                    <a:pt x="8492" y="17028"/>
                  </a:lnTo>
                  <a:lnTo>
                    <a:pt x="11405" y="10510"/>
                  </a:lnTo>
                  <a:lnTo>
                    <a:pt x="15348" y="0"/>
                  </a:lnTo>
                </a:path>
              </a:pathLst>
            </a:custGeom>
            <a:ln w="33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444974" y="7070590"/>
              <a:ext cx="10795" cy="39370"/>
            </a:xfrm>
            <a:custGeom>
              <a:avLst/>
              <a:gdLst/>
              <a:ahLst/>
              <a:cxnLst/>
              <a:rect l="l" t="t" r="r" b="b"/>
              <a:pathLst>
                <a:path w="10795" h="39370">
                  <a:moveTo>
                    <a:pt x="0" y="39213"/>
                  </a:moveTo>
                  <a:lnTo>
                    <a:pt x="3869" y="28542"/>
                  </a:lnTo>
                  <a:lnTo>
                    <a:pt x="6267" y="20900"/>
                  </a:lnTo>
                  <a:lnTo>
                    <a:pt x="8192" y="12611"/>
                  </a:lnTo>
                  <a:lnTo>
                    <a:pt x="10642" y="0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455616" y="7030138"/>
              <a:ext cx="6350" cy="40640"/>
            </a:xfrm>
            <a:custGeom>
              <a:avLst/>
              <a:gdLst/>
              <a:ahLst/>
              <a:cxnLst/>
              <a:rect l="l" t="t" r="r" b="b"/>
              <a:pathLst>
                <a:path w="6350" h="40640">
                  <a:moveTo>
                    <a:pt x="0" y="40451"/>
                  </a:moveTo>
                  <a:lnTo>
                    <a:pt x="2376" y="27820"/>
                  </a:lnTo>
                  <a:lnTo>
                    <a:pt x="3788" y="19396"/>
                  </a:lnTo>
                  <a:lnTo>
                    <a:pt x="4793" y="11386"/>
                  </a:lnTo>
                  <a:lnTo>
                    <a:pt x="5948" y="0"/>
                  </a:lnTo>
                </a:path>
              </a:pathLst>
            </a:custGeom>
            <a:ln w="326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461565" y="6998385"/>
              <a:ext cx="2540" cy="31750"/>
            </a:xfrm>
            <a:custGeom>
              <a:avLst/>
              <a:gdLst/>
              <a:ahLst/>
              <a:cxnLst/>
              <a:rect l="l" t="t" r="r" b="b"/>
              <a:pathLst>
                <a:path w="2539" h="31750">
                  <a:moveTo>
                    <a:pt x="0" y="31753"/>
                  </a:moveTo>
                  <a:lnTo>
                    <a:pt x="1097" y="20502"/>
                  </a:lnTo>
                  <a:lnTo>
                    <a:pt x="1697" y="13444"/>
                  </a:lnTo>
                  <a:lnTo>
                    <a:pt x="2007" y="7602"/>
                  </a:lnTo>
                  <a:lnTo>
                    <a:pt x="2237" y="0"/>
                  </a:lnTo>
                </a:path>
              </a:pathLst>
            </a:custGeom>
            <a:ln w="32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4463431" y="698088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-16309" y="8747"/>
                  </a:moveTo>
                  <a:lnTo>
                    <a:pt x="17030" y="8747"/>
                  </a:lnTo>
                </a:path>
              </a:pathLst>
            </a:custGeom>
            <a:ln w="50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461507" y="6976027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1923" y="4862"/>
                  </a:moveTo>
                  <a:lnTo>
                    <a:pt x="1203" y="0"/>
                  </a:lnTo>
                  <a:lnTo>
                    <a:pt x="0" y="4681"/>
                  </a:lnTo>
                </a:path>
              </a:pathLst>
            </a:custGeom>
            <a:ln w="334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4460236" y="698070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5">
                  <a:moveTo>
                    <a:pt x="1271" y="0"/>
                  </a:moveTo>
                  <a:lnTo>
                    <a:pt x="68" y="4681"/>
                  </a:lnTo>
                  <a:lnTo>
                    <a:pt x="0" y="18112"/>
                  </a:lnTo>
                </a:path>
              </a:pathLst>
            </a:custGeom>
            <a:ln w="343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460221" y="699882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4" h="33020">
                  <a:moveTo>
                    <a:pt x="14" y="0"/>
                  </a:moveTo>
                  <a:lnTo>
                    <a:pt x="0" y="8068"/>
                  </a:lnTo>
                  <a:lnTo>
                    <a:pt x="155" y="14179"/>
                  </a:lnTo>
                  <a:lnTo>
                    <a:pt x="625" y="21412"/>
                  </a:lnTo>
                  <a:lnTo>
                    <a:pt x="1553" y="32846"/>
                  </a:lnTo>
                </a:path>
              </a:pathLst>
            </a:custGeom>
            <a:ln w="343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461775" y="7031667"/>
              <a:ext cx="6350" cy="40640"/>
            </a:xfrm>
            <a:custGeom>
              <a:avLst/>
              <a:gdLst/>
              <a:ahLst/>
              <a:cxnLst/>
              <a:rect l="l" t="t" r="r" b="b"/>
              <a:pathLst>
                <a:path w="6350" h="40640">
                  <a:moveTo>
                    <a:pt x="0" y="0"/>
                  </a:moveTo>
                  <a:lnTo>
                    <a:pt x="1002" y="11553"/>
                  </a:lnTo>
                  <a:lnTo>
                    <a:pt x="1991" y="19628"/>
                  </a:lnTo>
                  <a:lnTo>
                    <a:pt x="3555" y="28024"/>
                  </a:lnTo>
                  <a:lnTo>
                    <a:pt x="6284" y="40543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468060" y="7072210"/>
              <a:ext cx="12700" cy="39370"/>
            </a:xfrm>
            <a:custGeom>
              <a:avLst/>
              <a:gdLst/>
              <a:ahLst/>
              <a:cxnLst/>
              <a:rect l="l" t="t" r="r" b="b"/>
              <a:pathLst>
                <a:path w="12700" h="39370">
                  <a:moveTo>
                    <a:pt x="0" y="0"/>
                  </a:moveTo>
                  <a:lnTo>
                    <a:pt x="2823" y="12499"/>
                  </a:lnTo>
                  <a:lnTo>
                    <a:pt x="5052" y="20756"/>
                  </a:lnTo>
                  <a:lnTo>
                    <a:pt x="7845" y="28453"/>
                  </a:lnTo>
                  <a:lnTo>
                    <a:pt x="12362" y="39270"/>
                  </a:lnTo>
                </a:path>
              </a:pathLst>
            </a:custGeom>
            <a:ln w="325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4480422" y="7111480"/>
              <a:ext cx="17780" cy="29209"/>
            </a:xfrm>
            <a:custGeom>
              <a:avLst/>
              <a:gdLst/>
              <a:ahLst/>
              <a:cxnLst/>
              <a:rect l="l" t="t" r="r" b="b"/>
              <a:pathLst>
                <a:path w="17779" h="29209">
                  <a:moveTo>
                    <a:pt x="0" y="0"/>
                  </a:moveTo>
                  <a:lnTo>
                    <a:pt x="4598" y="10658"/>
                  </a:lnTo>
                  <a:lnTo>
                    <a:pt x="7958" y="17241"/>
                  </a:lnTo>
                  <a:lnTo>
                    <a:pt x="11726" y="22477"/>
                  </a:lnTo>
                  <a:lnTo>
                    <a:pt x="17547" y="29092"/>
                  </a:lnTo>
                </a:path>
              </a:pathLst>
            </a:custGeom>
            <a:ln w="32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4497970" y="7140573"/>
              <a:ext cx="21590" cy="13335"/>
            </a:xfrm>
            <a:custGeom>
              <a:avLst/>
              <a:gdLst/>
              <a:ahLst/>
              <a:cxnLst/>
              <a:rect l="l" t="t" r="r" b="b"/>
              <a:pathLst>
                <a:path w="21589" h="13334">
                  <a:moveTo>
                    <a:pt x="0" y="0"/>
                  </a:moveTo>
                  <a:lnTo>
                    <a:pt x="9860" y="10952"/>
                  </a:lnTo>
                  <a:lnTo>
                    <a:pt x="20999" y="12886"/>
                  </a:lnTo>
                </a:path>
              </a:pathLst>
            </a:custGeom>
            <a:ln w="325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4518970" y="7148334"/>
              <a:ext cx="21590" cy="7620"/>
            </a:xfrm>
            <a:custGeom>
              <a:avLst/>
              <a:gdLst/>
              <a:ahLst/>
              <a:cxnLst/>
              <a:rect l="l" t="t" r="r" b="b"/>
              <a:pathLst>
                <a:path w="21589" h="7620">
                  <a:moveTo>
                    <a:pt x="0" y="5125"/>
                  </a:moveTo>
                  <a:lnTo>
                    <a:pt x="11139" y="7058"/>
                  </a:lnTo>
                  <a:lnTo>
                    <a:pt x="21412" y="0"/>
                  </a:lnTo>
                </a:path>
              </a:pathLst>
            </a:custGeom>
            <a:ln w="331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4540382" y="7127416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4">
                  <a:moveTo>
                    <a:pt x="0" y="20918"/>
                  </a:moveTo>
                  <a:lnTo>
                    <a:pt x="6061" y="16621"/>
                  </a:lnTo>
                  <a:lnTo>
                    <a:pt x="9965" y="13010"/>
                  </a:lnTo>
                  <a:lnTo>
                    <a:pt x="13405" y="8123"/>
                  </a:lnTo>
                  <a:lnTo>
                    <a:pt x="18078" y="0"/>
                  </a:lnTo>
                </a:path>
              </a:pathLst>
            </a:custGeom>
            <a:ln w="33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558461" y="7095029"/>
              <a:ext cx="12700" cy="32384"/>
            </a:xfrm>
            <a:custGeom>
              <a:avLst/>
              <a:gdLst/>
              <a:ahLst/>
              <a:cxnLst/>
              <a:rect l="l" t="t" r="r" b="b"/>
              <a:pathLst>
                <a:path w="12700" h="32384">
                  <a:moveTo>
                    <a:pt x="0" y="32387"/>
                  </a:moveTo>
                  <a:lnTo>
                    <a:pt x="4579" y="24084"/>
                  </a:lnTo>
                  <a:lnTo>
                    <a:pt x="7365" y="17943"/>
                  </a:lnTo>
                  <a:lnTo>
                    <a:pt x="9493" y="10927"/>
                  </a:lnTo>
                  <a:lnTo>
                    <a:pt x="12096" y="0"/>
                  </a:lnTo>
                </a:path>
              </a:pathLst>
            </a:custGeom>
            <a:ln w="334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570557" y="7056140"/>
              <a:ext cx="5715" cy="39370"/>
            </a:xfrm>
            <a:custGeom>
              <a:avLst/>
              <a:gdLst/>
              <a:ahLst/>
              <a:cxnLst/>
              <a:rect l="l" t="t" r="r" b="b"/>
              <a:pathLst>
                <a:path w="5714" h="39370">
                  <a:moveTo>
                    <a:pt x="0" y="38889"/>
                  </a:moveTo>
                  <a:lnTo>
                    <a:pt x="2495" y="27860"/>
                  </a:lnTo>
                  <a:lnTo>
                    <a:pt x="3871" y="20133"/>
                  </a:lnTo>
                  <a:lnTo>
                    <a:pt x="4618" y="12061"/>
                  </a:lnTo>
                  <a:lnTo>
                    <a:pt x="5224" y="0"/>
                  </a:lnTo>
                </a:path>
              </a:pathLst>
            </a:custGeom>
            <a:ln w="33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575057" y="7017988"/>
              <a:ext cx="1905" cy="38735"/>
            </a:xfrm>
            <a:custGeom>
              <a:avLst/>
              <a:gdLst/>
              <a:ahLst/>
              <a:cxnLst/>
              <a:rect l="l" t="t" r="r" b="b"/>
              <a:pathLst>
                <a:path w="1904" h="38734">
                  <a:moveTo>
                    <a:pt x="724" y="38151"/>
                  </a:moveTo>
                  <a:lnTo>
                    <a:pt x="1238" y="26100"/>
                  </a:lnTo>
                  <a:lnTo>
                    <a:pt x="1333" y="18109"/>
                  </a:lnTo>
                  <a:lnTo>
                    <a:pt x="943" y="10601"/>
                  </a:lnTo>
                  <a:lnTo>
                    <a:pt x="0" y="0"/>
                  </a:lnTo>
                </a:path>
              </a:pathLst>
            </a:custGeom>
            <a:ln w="32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570594" y="6988003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79">
                  <a:moveTo>
                    <a:pt x="4462" y="29985"/>
                  </a:moveTo>
                  <a:lnTo>
                    <a:pt x="3460" y="19511"/>
                  </a:lnTo>
                  <a:lnTo>
                    <a:pt x="2661" y="12896"/>
                  </a:lnTo>
                  <a:lnTo>
                    <a:pt x="1647" y="7329"/>
                  </a:lnTo>
                  <a:lnTo>
                    <a:pt x="0" y="0"/>
                  </a:lnTo>
                </a:path>
              </a:pathLst>
            </a:custGeom>
            <a:ln w="324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564980" y="6969950"/>
              <a:ext cx="5715" cy="18415"/>
            </a:xfrm>
            <a:custGeom>
              <a:avLst/>
              <a:gdLst/>
              <a:ahLst/>
              <a:cxnLst/>
              <a:rect l="l" t="t" r="r" b="b"/>
              <a:pathLst>
                <a:path w="5714" h="18415">
                  <a:moveTo>
                    <a:pt x="5613" y="18053"/>
                  </a:moveTo>
                  <a:lnTo>
                    <a:pt x="2808" y="5854"/>
                  </a:lnTo>
                  <a:lnTo>
                    <a:pt x="0" y="0"/>
                  </a:lnTo>
                </a:path>
              </a:pathLst>
            </a:custGeom>
            <a:ln w="32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561480" y="6963287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3500" y="6662"/>
                  </a:moveTo>
                  <a:lnTo>
                    <a:pt x="691" y="806"/>
                  </a:lnTo>
                  <a:lnTo>
                    <a:pt x="0" y="0"/>
                  </a:lnTo>
                </a:path>
              </a:pathLst>
            </a:custGeom>
            <a:ln w="334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560789" y="696248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40">
                  <a:moveTo>
                    <a:pt x="691" y="806"/>
                  </a:moveTo>
                  <a:lnTo>
                    <a:pt x="0" y="0"/>
                  </a:lnTo>
                  <a:lnTo>
                    <a:pt x="1028" y="2102"/>
                  </a:lnTo>
                </a:path>
              </a:pathLst>
            </a:custGeom>
            <a:ln w="34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6" name="object 54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672333" y="6896549"/>
            <a:ext cx="197246" cy="225630"/>
          </a:xfrm>
          <a:prstGeom prst="rect">
            <a:avLst/>
          </a:prstGeom>
        </p:spPr>
      </p:pic>
      <p:grpSp>
        <p:nvGrpSpPr>
          <p:cNvPr id="547" name="object 547"/>
          <p:cNvGrpSpPr/>
          <p:nvPr/>
        </p:nvGrpSpPr>
        <p:grpSpPr>
          <a:xfrm>
            <a:off x="5011436" y="7052201"/>
            <a:ext cx="56515" cy="36830"/>
            <a:chOff x="5011436" y="7052201"/>
            <a:chExt cx="56515" cy="36830"/>
          </a:xfrm>
        </p:grpSpPr>
        <p:sp>
          <p:nvSpPr>
            <p:cNvPr id="548" name="object 548"/>
            <p:cNvSpPr/>
            <p:nvPr/>
          </p:nvSpPr>
          <p:spPr>
            <a:xfrm>
              <a:off x="5050541" y="7070709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064" y="0"/>
                  </a:moveTo>
                  <a:lnTo>
                    <a:pt x="103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036098" y="7070709"/>
              <a:ext cx="14604" cy="635"/>
            </a:xfrm>
            <a:custGeom>
              <a:avLst/>
              <a:gdLst/>
              <a:ahLst/>
              <a:cxnLst/>
              <a:rect l="l" t="t" r="r" b="b"/>
              <a:pathLst>
                <a:path w="14604" h="634">
                  <a:moveTo>
                    <a:pt x="-17338" y="229"/>
                  </a:moveTo>
                  <a:lnTo>
                    <a:pt x="31781" y="229"/>
                  </a:lnTo>
                </a:path>
              </a:pathLst>
            </a:custGeom>
            <a:ln w="35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028654" y="7069419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7443" y="1460"/>
                  </a:moveTo>
                  <a:lnTo>
                    <a:pt x="3183" y="1172"/>
                  </a:lnTo>
                  <a:lnTo>
                    <a:pt x="0" y="0"/>
                  </a:lnTo>
                </a:path>
              </a:pathLst>
            </a:custGeom>
            <a:ln w="344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1" name="object 551"/>
          <p:cNvSpPr/>
          <p:nvPr/>
        </p:nvSpPr>
        <p:spPr>
          <a:xfrm>
            <a:off x="1678197" y="7357423"/>
            <a:ext cx="3441700" cy="0"/>
          </a:xfrm>
          <a:custGeom>
            <a:avLst/>
            <a:gdLst/>
            <a:ahLst/>
            <a:cxnLst/>
            <a:rect l="l" t="t" r="r" b="b"/>
            <a:pathLst>
              <a:path w="34417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3441700">
                <a:moveTo>
                  <a:pt x="4233" y="0"/>
                </a:moveTo>
                <a:lnTo>
                  <a:pt x="1989137" y="0"/>
                </a:lnTo>
                <a:lnTo>
                  <a:pt x="3008841" y="0"/>
                </a:lnTo>
                <a:lnTo>
                  <a:pt x="3385608" y="0"/>
                </a:lnTo>
                <a:lnTo>
                  <a:pt x="3441700" y="0"/>
                </a:lnTo>
              </a:path>
            </a:pathLst>
          </a:custGeom>
          <a:ln w="30311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2" name="object 552"/>
          <p:cNvGrpSpPr/>
          <p:nvPr/>
        </p:nvGrpSpPr>
        <p:grpSpPr>
          <a:xfrm>
            <a:off x="1931678" y="7827388"/>
            <a:ext cx="42545" cy="234950"/>
            <a:chOff x="1931678" y="7827388"/>
            <a:chExt cx="42545" cy="234950"/>
          </a:xfrm>
        </p:grpSpPr>
        <p:sp>
          <p:nvSpPr>
            <p:cNvPr id="553" name="object 553"/>
            <p:cNvSpPr/>
            <p:nvPr/>
          </p:nvSpPr>
          <p:spPr>
            <a:xfrm>
              <a:off x="1949141" y="790775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286"/>
                  </a:moveTo>
                  <a:lnTo>
                    <a:pt x="17462" y="286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949141" y="7844263"/>
              <a:ext cx="8255" cy="63500"/>
            </a:xfrm>
            <a:custGeom>
              <a:avLst/>
              <a:gdLst/>
              <a:ahLst/>
              <a:cxnLst/>
              <a:rect l="l" t="t" r="r" b="b"/>
              <a:pathLst>
                <a:path w="8255" h="63500">
                  <a:moveTo>
                    <a:pt x="0" y="63495"/>
                  </a:moveTo>
                  <a:lnTo>
                    <a:pt x="4339" y="28935"/>
                  </a:lnTo>
                  <a:lnTo>
                    <a:pt x="6623" y="10801"/>
                  </a:lnTo>
                  <a:lnTo>
                    <a:pt x="7607" y="3140"/>
                  </a:lnTo>
                  <a:lnTo>
                    <a:pt x="8043" y="0"/>
                  </a:lnTo>
                </a:path>
              </a:pathLst>
            </a:custGeom>
            <a:ln w="33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951351" y="7844263"/>
              <a:ext cx="6350" cy="97155"/>
            </a:xfrm>
            <a:custGeom>
              <a:avLst/>
              <a:gdLst/>
              <a:ahLst/>
              <a:cxnLst/>
              <a:rect l="l" t="t" r="r" b="b"/>
              <a:pathLst>
                <a:path w="6350" h="97154">
                  <a:moveTo>
                    <a:pt x="5832" y="0"/>
                  </a:moveTo>
                  <a:lnTo>
                    <a:pt x="3114" y="42350"/>
                  </a:lnTo>
                  <a:lnTo>
                    <a:pt x="1600" y="66536"/>
                  </a:lnTo>
                  <a:lnTo>
                    <a:pt x="744" y="81618"/>
                  </a:lnTo>
                  <a:lnTo>
                    <a:pt x="0" y="96659"/>
                  </a:lnTo>
                </a:path>
              </a:pathLst>
            </a:custGeom>
            <a:ln w="333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949734" y="7940923"/>
              <a:ext cx="1905" cy="45720"/>
            </a:xfrm>
            <a:custGeom>
              <a:avLst/>
              <a:gdLst/>
              <a:ahLst/>
              <a:cxnLst/>
              <a:rect l="l" t="t" r="r" b="b"/>
              <a:pathLst>
                <a:path w="1905" h="45720">
                  <a:moveTo>
                    <a:pt x="1617" y="0"/>
                  </a:moveTo>
                  <a:lnTo>
                    <a:pt x="938" y="14244"/>
                  </a:lnTo>
                  <a:lnTo>
                    <a:pt x="543" y="23755"/>
                  </a:lnTo>
                  <a:lnTo>
                    <a:pt x="281" y="32816"/>
                  </a:lnTo>
                  <a:lnTo>
                    <a:pt x="0" y="45715"/>
                  </a:lnTo>
                </a:path>
              </a:pathLst>
            </a:custGeom>
            <a:ln w="32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949445" y="7986638"/>
              <a:ext cx="1270" cy="36830"/>
            </a:xfrm>
            <a:custGeom>
              <a:avLst/>
              <a:gdLst/>
              <a:ahLst/>
              <a:cxnLst/>
              <a:rect l="l" t="t" r="r" b="b"/>
              <a:pathLst>
                <a:path w="1269" h="36829">
                  <a:moveTo>
                    <a:pt x="354" y="-16017"/>
                  </a:moveTo>
                  <a:lnTo>
                    <a:pt x="354" y="52666"/>
                  </a:lnTo>
                </a:path>
              </a:pathLst>
            </a:custGeom>
            <a:ln w="32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950153" y="8023286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0" y="0"/>
                  </a:moveTo>
                  <a:lnTo>
                    <a:pt x="875" y="14988"/>
                  </a:lnTo>
                  <a:lnTo>
                    <a:pt x="3131" y="22758"/>
                  </a:lnTo>
                </a:path>
              </a:pathLst>
            </a:custGeom>
            <a:ln w="32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9" name="object 559"/>
          <p:cNvGrpSpPr/>
          <p:nvPr/>
        </p:nvGrpSpPr>
        <p:grpSpPr>
          <a:xfrm>
            <a:off x="2081386" y="7969677"/>
            <a:ext cx="54610" cy="37465"/>
            <a:chOff x="2081386" y="7969677"/>
            <a:chExt cx="54610" cy="37465"/>
          </a:xfrm>
        </p:grpSpPr>
        <p:sp>
          <p:nvSpPr>
            <p:cNvPr id="560" name="object 560"/>
            <p:cNvSpPr/>
            <p:nvPr/>
          </p:nvSpPr>
          <p:spPr>
            <a:xfrm>
              <a:off x="2114686" y="7987140"/>
              <a:ext cx="3810" cy="635"/>
            </a:xfrm>
            <a:custGeom>
              <a:avLst/>
              <a:gdLst/>
              <a:ahLst/>
              <a:cxnLst/>
              <a:rect l="l" t="t" r="r" b="b"/>
              <a:pathLst>
                <a:path w="3810" h="634">
                  <a:moveTo>
                    <a:pt x="3325" y="0"/>
                  </a:moveTo>
                  <a:lnTo>
                    <a:pt x="1662" y="229"/>
                  </a:lnTo>
                  <a:lnTo>
                    <a:pt x="0" y="458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2098647" y="7987599"/>
              <a:ext cx="16510" cy="2540"/>
            </a:xfrm>
            <a:custGeom>
              <a:avLst/>
              <a:gdLst/>
              <a:ahLst/>
              <a:cxnLst/>
              <a:rect l="l" t="t" r="r" b="b"/>
              <a:pathLst>
                <a:path w="16510" h="2540">
                  <a:moveTo>
                    <a:pt x="16038" y="0"/>
                  </a:moveTo>
                  <a:lnTo>
                    <a:pt x="3748" y="1599"/>
                  </a:lnTo>
                  <a:lnTo>
                    <a:pt x="0" y="2058"/>
                  </a:lnTo>
                </a:path>
              </a:pathLst>
            </a:custGeom>
            <a:ln w="34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2" name="object 56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723673" y="7905784"/>
            <a:ext cx="186264" cy="459405"/>
          </a:xfrm>
          <a:prstGeom prst="rect">
            <a:avLst/>
          </a:prstGeom>
        </p:spPr>
      </p:pic>
      <p:pic>
        <p:nvPicPr>
          <p:cNvPr id="563" name="object 56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093352" y="7885969"/>
            <a:ext cx="190051" cy="245165"/>
          </a:xfrm>
          <a:prstGeom prst="rect">
            <a:avLst/>
          </a:prstGeom>
        </p:spPr>
      </p:pic>
      <p:pic>
        <p:nvPicPr>
          <p:cNvPr id="564" name="object 56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497574" y="7793821"/>
            <a:ext cx="379441" cy="315452"/>
          </a:xfrm>
          <a:prstGeom prst="rect">
            <a:avLst/>
          </a:prstGeom>
        </p:spPr>
      </p:pic>
      <p:pic>
        <p:nvPicPr>
          <p:cNvPr id="565" name="object 56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302968" y="7890938"/>
            <a:ext cx="319365" cy="121345"/>
          </a:xfrm>
          <a:prstGeom prst="rect">
            <a:avLst/>
          </a:prstGeom>
        </p:spPr>
      </p:pic>
      <p:grpSp>
        <p:nvGrpSpPr>
          <p:cNvPr id="566" name="object 566"/>
          <p:cNvGrpSpPr/>
          <p:nvPr/>
        </p:nvGrpSpPr>
        <p:grpSpPr>
          <a:xfrm>
            <a:off x="4364046" y="8068750"/>
            <a:ext cx="283210" cy="49530"/>
            <a:chOff x="4364046" y="8068750"/>
            <a:chExt cx="283210" cy="49530"/>
          </a:xfrm>
        </p:grpSpPr>
        <p:sp>
          <p:nvSpPr>
            <p:cNvPr id="567" name="object 567"/>
            <p:cNvSpPr/>
            <p:nvPr/>
          </p:nvSpPr>
          <p:spPr>
            <a:xfrm>
              <a:off x="4385762" y="8086213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29" h="3809">
                  <a:moveTo>
                    <a:pt x="10875" y="0"/>
                  </a:moveTo>
                  <a:lnTo>
                    <a:pt x="9269" y="458"/>
                  </a:lnTo>
                  <a:lnTo>
                    <a:pt x="7664" y="917"/>
                  </a:lnTo>
                </a:path>
                <a:path w="11429" h="3809">
                  <a:moveTo>
                    <a:pt x="7664" y="917"/>
                  </a:moveTo>
                  <a:lnTo>
                    <a:pt x="4453" y="1835"/>
                  </a:lnTo>
                  <a:lnTo>
                    <a:pt x="0" y="366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381308" y="8089878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4453" y="0"/>
                  </a:moveTo>
                  <a:lnTo>
                    <a:pt x="0" y="1829"/>
                  </a:lnTo>
                  <a:lnTo>
                    <a:pt x="465" y="4060"/>
                  </a:lnTo>
                </a:path>
              </a:pathLst>
            </a:custGeom>
            <a:ln w="345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381774" y="8093938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0" y="0"/>
                  </a:moveTo>
                  <a:lnTo>
                    <a:pt x="465" y="2230"/>
                  </a:lnTo>
                  <a:lnTo>
                    <a:pt x="13011" y="4001"/>
                  </a:lnTo>
                </a:path>
              </a:pathLst>
            </a:custGeom>
            <a:ln w="343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394786" y="8097939"/>
              <a:ext cx="38735" cy="3175"/>
            </a:xfrm>
            <a:custGeom>
              <a:avLst/>
              <a:gdLst/>
              <a:ahLst/>
              <a:cxnLst/>
              <a:rect l="l" t="t" r="r" b="b"/>
              <a:pathLst>
                <a:path w="38735" h="3175">
                  <a:moveTo>
                    <a:pt x="0" y="0"/>
                  </a:moveTo>
                  <a:lnTo>
                    <a:pt x="7661" y="1036"/>
                  </a:lnTo>
                  <a:lnTo>
                    <a:pt x="14244" y="1656"/>
                  </a:lnTo>
                  <a:lnTo>
                    <a:pt x="23376" y="2105"/>
                  </a:lnTo>
                  <a:lnTo>
                    <a:pt x="38681" y="2630"/>
                  </a:lnTo>
                </a:path>
              </a:pathLst>
            </a:custGeom>
            <a:ln w="34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433467" y="8100570"/>
              <a:ext cx="59690" cy="1270"/>
            </a:xfrm>
            <a:custGeom>
              <a:avLst/>
              <a:gdLst/>
              <a:ahLst/>
              <a:cxnLst/>
              <a:rect l="l" t="t" r="r" b="b"/>
              <a:pathLst>
                <a:path w="59689" h="1270">
                  <a:moveTo>
                    <a:pt x="-16702" y="354"/>
                  </a:moveTo>
                  <a:lnTo>
                    <a:pt x="76258" y="354"/>
                  </a:lnTo>
                </a:path>
              </a:pathLst>
            </a:custGeom>
            <a:ln w="341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493024" y="8097726"/>
              <a:ext cx="137795" cy="3810"/>
            </a:xfrm>
            <a:custGeom>
              <a:avLst/>
              <a:gdLst/>
              <a:ahLst/>
              <a:cxnLst/>
              <a:rect l="l" t="t" r="r" b="b"/>
              <a:pathLst>
                <a:path w="137795" h="3809">
                  <a:moveTo>
                    <a:pt x="0" y="3345"/>
                  </a:moveTo>
                  <a:lnTo>
                    <a:pt x="81840" y="1321"/>
                  </a:lnTo>
                  <a:lnTo>
                    <a:pt x="123449" y="308"/>
                  </a:lnTo>
                  <a:lnTo>
                    <a:pt x="137723" y="0"/>
                  </a:lnTo>
                  <a:lnTo>
                    <a:pt x="137558" y="91"/>
                  </a:lnTo>
                </a:path>
              </a:pathLst>
            </a:custGeom>
            <a:ln w="326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3" name="object 573"/>
          <p:cNvGrpSpPr/>
          <p:nvPr/>
        </p:nvGrpSpPr>
        <p:grpSpPr>
          <a:xfrm>
            <a:off x="5153293" y="7892266"/>
            <a:ext cx="190500" cy="473709"/>
            <a:chOff x="5153293" y="7892266"/>
            <a:chExt cx="190500" cy="473709"/>
          </a:xfrm>
        </p:grpSpPr>
        <p:sp>
          <p:nvSpPr>
            <p:cNvPr id="574" name="object 574"/>
            <p:cNvSpPr/>
            <p:nvPr/>
          </p:nvSpPr>
          <p:spPr>
            <a:xfrm>
              <a:off x="5209406" y="790972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62" y="1605"/>
                  </a:moveTo>
                  <a:lnTo>
                    <a:pt x="2661" y="1203"/>
                  </a:lnTo>
                  <a:lnTo>
                    <a:pt x="2260" y="802"/>
                  </a:lnTo>
                </a:path>
                <a:path w="3175" h="1904">
                  <a:moveTo>
                    <a:pt x="2260" y="802"/>
                  </a:moveTo>
                  <a:lnTo>
                    <a:pt x="1457" y="0"/>
                  </a:lnTo>
                  <a:lnTo>
                    <a:pt x="0" y="492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206577" y="791022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829" y="0"/>
                  </a:moveTo>
                  <a:lnTo>
                    <a:pt x="1372" y="491"/>
                  </a:lnTo>
                  <a:lnTo>
                    <a:pt x="0" y="7508"/>
                  </a:lnTo>
                </a:path>
              </a:pathLst>
            </a:custGeom>
            <a:ln w="34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5204298" y="7917729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2278" y="0"/>
                  </a:moveTo>
                  <a:lnTo>
                    <a:pt x="1470" y="4342"/>
                  </a:lnTo>
                  <a:lnTo>
                    <a:pt x="964" y="8429"/>
                  </a:lnTo>
                  <a:lnTo>
                    <a:pt x="545" y="14635"/>
                  </a:lnTo>
                  <a:lnTo>
                    <a:pt x="0" y="25337"/>
                  </a:lnTo>
                </a:path>
              </a:pathLst>
            </a:custGeom>
            <a:ln w="347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5202675" y="7943067"/>
              <a:ext cx="1905" cy="51435"/>
            </a:xfrm>
            <a:custGeom>
              <a:avLst/>
              <a:gdLst/>
              <a:ahLst/>
              <a:cxnLst/>
              <a:rect l="l" t="t" r="r" b="b"/>
              <a:pathLst>
                <a:path w="1904" h="51434">
                  <a:moveTo>
                    <a:pt x="1623" y="0"/>
                  </a:moveTo>
                  <a:lnTo>
                    <a:pt x="1088" y="11107"/>
                  </a:lnTo>
                  <a:lnTo>
                    <a:pt x="740" y="20148"/>
                  </a:lnTo>
                  <a:lnTo>
                    <a:pt x="428" y="31929"/>
                  </a:lnTo>
                  <a:lnTo>
                    <a:pt x="0" y="51254"/>
                  </a:lnTo>
                </a:path>
              </a:pathLst>
            </a:custGeom>
            <a:ln w="340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195643" y="7994321"/>
              <a:ext cx="7620" cy="266065"/>
            </a:xfrm>
            <a:custGeom>
              <a:avLst/>
              <a:gdLst/>
              <a:ahLst/>
              <a:cxnLst/>
              <a:rect l="l" t="t" r="r" b="b"/>
              <a:pathLst>
                <a:path w="7620" h="266065">
                  <a:moveTo>
                    <a:pt x="7032" y="0"/>
                  </a:moveTo>
                  <a:lnTo>
                    <a:pt x="3425" y="130875"/>
                  </a:lnTo>
                  <a:lnTo>
                    <a:pt x="1491" y="202215"/>
                  </a:lnTo>
                  <a:lnTo>
                    <a:pt x="569" y="238962"/>
                  </a:lnTo>
                  <a:lnTo>
                    <a:pt x="0" y="266058"/>
                  </a:lnTo>
                </a:path>
              </a:pathLst>
            </a:custGeom>
            <a:ln w="293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195023" y="8260379"/>
              <a:ext cx="635" cy="64135"/>
            </a:xfrm>
            <a:custGeom>
              <a:avLst/>
              <a:gdLst/>
              <a:ahLst/>
              <a:cxnLst/>
              <a:rect l="l" t="t" r="r" b="b"/>
              <a:pathLst>
                <a:path w="635" h="64134">
                  <a:moveTo>
                    <a:pt x="309" y="-14466"/>
                  </a:moveTo>
                  <a:lnTo>
                    <a:pt x="309" y="78436"/>
                  </a:lnTo>
                </a:path>
              </a:pathLst>
            </a:custGeom>
            <a:ln w="295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5195582" y="8324349"/>
              <a:ext cx="3810" cy="26670"/>
            </a:xfrm>
            <a:custGeom>
              <a:avLst/>
              <a:gdLst/>
              <a:ahLst/>
              <a:cxnLst/>
              <a:rect l="l" t="t" r="r" b="b"/>
              <a:pathLst>
                <a:path w="3810" h="26670">
                  <a:moveTo>
                    <a:pt x="0" y="0"/>
                  </a:moveTo>
                  <a:lnTo>
                    <a:pt x="481" y="13452"/>
                  </a:lnTo>
                  <a:lnTo>
                    <a:pt x="1021" y="20662"/>
                  </a:lnTo>
                  <a:lnTo>
                    <a:pt x="1959" y="24085"/>
                  </a:lnTo>
                  <a:lnTo>
                    <a:pt x="3636" y="26175"/>
                  </a:lnTo>
                </a:path>
              </a:pathLst>
            </a:custGeom>
            <a:ln w="30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1" name="object 58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53293" y="7896486"/>
              <a:ext cx="190436" cy="184481"/>
            </a:xfrm>
            <a:prstGeom prst="rect">
              <a:avLst/>
            </a:prstGeom>
          </p:spPr>
        </p:pic>
      </p:grpSp>
      <p:pic>
        <p:nvPicPr>
          <p:cNvPr id="582" name="object 58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851611" y="9004850"/>
            <a:ext cx="271588" cy="260017"/>
          </a:xfrm>
          <a:prstGeom prst="rect">
            <a:avLst/>
          </a:prstGeom>
        </p:spPr>
      </p:pic>
      <p:grpSp>
        <p:nvGrpSpPr>
          <p:cNvPr id="583" name="object 583"/>
          <p:cNvGrpSpPr/>
          <p:nvPr/>
        </p:nvGrpSpPr>
        <p:grpSpPr>
          <a:xfrm>
            <a:off x="2189112" y="9129603"/>
            <a:ext cx="40005" cy="44450"/>
            <a:chOff x="2189112" y="9129603"/>
            <a:chExt cx="40005" cy="44450"/>
          </a:xfrm>
        </p:grpSpPr>
        <p:sp>
          <p:nvSpPr>
            <p:cNvPr id="584" name="object 584"/>
            <p:cNvSpPr/>
            <p:nvPr/>
          </p:nvSpPr>
          <p:spPr>
            <a:xfrm>
              <a:off x="2206574" y="915599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2206574" y="9152136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69" h="4445">
                  <a:moveTo>
                    <a:pt x="0" y="3863"/>
                  </a:moveTo>
                  <a:lnTo>
                    <a:pt x="0" y="2601"/>
                  </a:lnTo>
                  <a:lnTo>
                    <a:pt x="80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2207377" y="9146990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5">
                  <a:moveTo>
                    <a:pt x="0" y="5146"/>
                  </a:moveTo>
                  <a:lnTo>
                    <a:pt x="802" y="2544"/>
                  </a:lnTo>
                  <a:lnTo>
                    <a:pt x="3865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7" name="object 5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809899" y="9057402"/>
            <a:ext cx="163718" cy="342882"/>
          </a:xfrm>
          <a:prstGeom prst="rect">
            <a:avLst/>
          </a:prstGeom>
        </p:spPr>
      </p:pic>
      <p:pic>
        <p:nvPicPr>
          <p:cNvPr id="588" name="object 5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190659" y="9073748"/>
            <a:ext cx="387158" cy="312830"/>
          </a:xfrm>
          <a:prstGeom prst="rect">
            <a:avLst/>
          </a:prstGeom>
        </p:spPr>
      </p:pic>
      <p:pic>
        <p:nvPicPr>
          <p:cNvPr id="589" name="object 5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654344" y="9024618"/>
            <a:ext cx="340820" cy="309598"/>
          </a:xfrm>
          <a:prstGeom prst="rect">
            <a:avLst/>
          </a:prstGeom>
        </p:spPr>
      </p:pic>
      <p:grpSp>
        <p:nvGrpSpPr>
          <p:cNvPr id="590" name="object 590"/>
          <p:cNvGrpSpPr/>
          <p:nvPr/>
        </p:nvGrpSpPr>
        <p:grpSpPr>
          <a:xfrm>
            <a:off x="4603259" y="9075874"/>
            <a:ext cx="384810" cy="154940"/>
            <a:chOff x="4603259" y="9075874"/>
            <a:chExt cx="384810" cy="154940"/>
          </a:xfrm>
        </p:grpSpPr>
        <p:sp>
          <p:nvSpPr>
            <p:cNvPr id="591" name="object 591"/>
            <p:cNvSpPr/>
            <p:nvPr/>
          </p:nvSpPr>
          <p:spPr>
            <a:xfrm>
              <a:off x="4631759" y="9112304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300" y="8929"/>
                  </a:moveTo>
                  <a:lnTo>
                    <a:pt x="6440" y="7553"/>
                  </a:lnTo>
                  <a:lnTo>
                    <a:pt x="5580" y="6177"/>
                  </a:lnTo>
                </a:path>
                <a:path w="7620" h="9525">
                  <a:moveTo>
                    <a:pt x="5580" y="6177"/>
                  </a:moveTo>
                  <a:lnTo>
                    <a:pt x="3860" y="342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624156" y="9106360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03" y="5943"/>
                  </a:moveTo>
                  <a:lnTo>
                    <a:pt x="3743" y="2519"/>
                  </a:lnTo>
                  <a:lnTo>
                    <a:pt x="0" y="0"/>
                  </a:lnTo>
                </a:path>
              </a:pathLst>
            </a:custGeom>
            <a:ln w="345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620412" y="910327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743" y="3081"/>
                  </a:moveTo>
                  <a:lnTo>
                    <a:pt x="0" y="562"/>
                  </a:lnTo>
                  <a:lnTo>
                    <a:pt x="2510" y="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622922" y="9103278"/>
              <a:ext cx="60960" cy="1905"/>
            </a:xfrm>
            <a:custGeom>
              <a:avLst/>
              <a:gdLst/>
              <a:ahLst/>
              <a:cxnLst/>
              <a:rect l="l" t="t" r="r" b="b"/>
              <a:pathLst>
                <a:path w="60960" h="1904">
                  <a:moveTo>
                    <a:pt x="0" y="0"/>
                  </a:moveTo>
                  <a:lnTo>
                    <a:pt x="18763" y="473"/>
                  </a:lnTo>
                  <a:lnTo>
                    <a:pt x="31307" y="764"/>
                  </a:lnTo>
                  <a:lnTo>
                    <a:pt x="43291" y="993"/>
                  </a:lnTo>
                  <a:lnTo>
                    <a:pt x="60375" y="1279"/>
                  </a:lnTo>
                </a:path>
              </a:pathLst>
            </a:custGeom>
            <a:ln w="34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683298" y="9104098"/>
              <a:ext cx="66675" cy="1270"/>
            </a:xfrm>
            <a:custGeom>
              <a:avLst/>
              <a:gdLst/>
              <a:ahLst/>
              <a:cxnLst/>
              <a:rect l="l" t="t" r="r" b="b"/>
              <a:pathLst>
                <a:path w="66675" h="1270">
                  <a:moveTo>
                    <a:pt x="-16586" y="378"/>
                  </a:moveTo>
                  <a:lnTo>
                    <a:pt x="82944" y="378"/>
                  </a:lnTo>
                </a:path>
              </a:pathLst>
            </a:custGeom>
            <a:ln w="339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749656" y="910116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73025" h="3175">
                  <a:moveTo>
                    <a:pt x="0" y="2930"/>
                  </a:moveTo>
                  <a:lnTo>
                    <a:pt x="22324" y="2358"/>
                  </a:lnTo>
                  <a:lnTo>
                    <a:pt x="37357" y="1863"/>
                  </a:lnTo>
                  <a:lnTo>
                    <a:pt x="51931" y="1168"/>
                  </a:lnTo>
                  <a:lnTo>
                    <a:pt x="72878" y="0"/>
                  </a:lnTo>
                </a:path>
              </a:pathLst>
            </a:custGeom>
            <a:ln w="31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822535" y="9097088"/>
              <a:ext cx="59055" cy="4445"/>
            </a:xfrm>
            <a:custGeom>
              <a:avLst/>
              <a:gdLst/>
              <a:ahLst/>
              <a:cxnLst/>
              <a:rect l="l" t="t" r="r" b="b"/>
              <a:pathLst>
                <a:path w="59054" h="4445">
                  <a:moveTo>
                    <a:pt x="0" y="4080"/>
                  </a:moveTo>
                  <a:lnTo>
                    <a:pt x="20729" y="2894"/>
                  </a:lnTo>
                  <a:lnTo>
                    <a:pt x="33774" y="2073"/>
                  </a:lnTo>
                  <a:lnTo>
                    <a:pt x="44656" y="1236"/>
                  </a:lnTo>
                  <a:lnTo>
                    <a:pt x="58897" y="0"/>
                  </a:lnTo>
                </a:path>
              </a:pathLst>
            </a:custGeom>
            <a:ln w="304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881433" y="9093736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5" h="3809">
                  <a:moveTo>
                    <a:pt x="0" y="3351"/>
                  </a:moveTo>
                  <a:lnTo>
                    <a:pt x="13818" y="2126"/>
                  </a:lnTo>
                  <a:lnTo>
                    <a:pt x="21741" y="1369"/>
                  </a:lnTo>
                  <a:lnTo>
                    <a:pt x="26751" y="765"/>
                  </a:lnTo>
                  <a:lnTo>
                    <a:pt x="31835" y="0"/>
                  </a:lnTo>
                </a:path>
              </a:pathLst>
            </a:custGeom>
            <a:ln w="30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913269" y="9092470"/>
              <a:ext cx="8255" cy="1270"/>
            </a:xfrm>
            <a:custGeom>
              <a:avLst/>
              <a:gdLst/>
              <a:ahLst/>
              <a:cxnLst/>
              <a:rect l="l" t="t" r="r" b="b"/>
              <a:pathLst>
                <a:path w="8254" h="1270">
                  <a:moveTo>
                    <a:pt x="0" y="1266"/>
                  </a:moveTo>
                  <a:lnTo>
                    <a:pt x="8153" y="0"/>
                  </a:lnTo>
                  <a:lnTo>
                    <a:pt x="1490" y="372"/>
                  </a:lnTo>
                </a:path>
              </a:pathLst>
            </a:custGeom>
            <a:ln w="32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891996" y="9092842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60" h="3175">
                  <a:moveTo>
                    <a:pt x="22763" y="0"/>
                  </a:moveTo>
                  <a:lnTo>
                    <a:pt x="16100" y="372"/>
                  </a:lnTo>
                  <a:lnTo>
                    <a:pt x="0" y="2793"/>
                  </a:lnTo>
                </a:path>
              </a:pathLst>
            </a:custGeom>
            <a:ln w="33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676024" y="9195538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52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655828" y="9195767"/>
              <a:ext cx="20320" cy="4445"/>
            </a:xfrm>
            <a:custGeom>
              <a:avLst/>
              <a:gdLst/>
              <a:ahLst/>
              <a:cxnLst/>
              <a:rect l="l" t="t" r="r" b="b"/>
              <a:pathLst>
                <a:path w="20320" h="4445">
                  <a:moveTo>
                    <a:pt x="20196" y="0"/>
                  </a:moveTo>
                  <a:lnTo>
                    <a:pt x="7032" y="2634"/>
                  </a:lnTo>
                  <a:lnTo>
                    <a:pt x="0" y="4234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643325" y="9200002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09">
                  <a:moveTo>
                    <a:pt x="12502" y="0"/>
                  </a:moveTo>
                  <a:lnTo>
                    <a:pt x="5470" y="1599"/>
                  </a:lnTo>
                  <a:lnTo>
                    <a:pt x="0" y="3388"/>
                  </a:lnTo>
                </a:path>
              </a:pathLst>
            </a:custGeom>
            <a:ln w="342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637856" y="9203390"/>
              <a:ext cx="5715" cy="4445"/>
            </a:xfrm>
            <a:custGeom>
              <a:avLst/>
              <a:gdLst/>
              <a:ahLst/>
              <a:cxnLst/>
              <a:rect l="l" t="t" r="r" b="b"/>
              <a:pathLst>
                <a:path w="5714" h="4445">
                  <a:moveTo>
                    <a:pt x="5469" y="0"/>
                  </a:moveTo>
                  <a:lnTo>
                    <a:pt x="0" y="1789"/>
                  </a:lnTo>
                  <a:lnTo>
                    <a:pt x="2220" y="3822"/>
                  </a:lnTo>
                </a:path>
              </a:pathLst>
            </a:custGeom>
            <a:ln w="340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640076" y="9207212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09">
                  <a:moveTo>
                    <a:pt x="0" y="0"/>
                  </a:moveTo>
                  <a:lnTo>
                    <a:pt x="2220" y="2033"/>
                  </a:lnTo>
                  <a:lnTo>
                    <a:pt x="17051" y="3580"/>
                  </a:lnTo>
                </a:path>
              </a:pathLst>
            </a:custGeom>
            <a:ln w="342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657128" y="9210793"/>
              <a:ext cx="43815" cy="2540"/>
            </a:xfrm>
            <a:custGeom>
              <a:avLst/>
              <a:gdLst/>
              <a:ahLst/>
              <a:cxnLst/>
              <a:rect l="l" t="t" r="r" b="b"/>
              <a:pathLst>
                <a:path w="43814" h="2540">
                  <a:moveTo>
                    <a:pt x="0" y="0"/>
                  </a:moveTo>
                  <a:lnTo>
                    <a:pt x="9024" y="905"/>
                  </a:lnTo>
                  <a:lnTo>
                    <a:pt x="16578" y="1440"/>
                  </a:lnTo>
                  <a:lnTo>
                    <a:pt x="26755" y="1815"/>
                  </a:lnTo>
                  <a:lnTo>
                    <a:pt x="43646" y="2239"/>
                  </a:lnTo>
                </a:path>
              </a:pathLst>
            </a:custGeom>
            <a:ln w="345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700774" y="9213032"/>
              <a:ext cx="67945" cy="635"/>
            </a:xfrm>
            <a:custGeom>
              <a:avLst/>
              <a:gdLst/>
              <a:ahLst/>
              <a:cxnLst/>
              <a:rect l="l" t="t" r="r" b="b"/>
              <a:pathLst>
                <a:path w="67945" h="634">
                  <a:moveTo>
                    <a:pt x="-16567" y="260"/>
                  </a:moveTo>
                  <a:lnTo>
                    <a:pt x="83979" y="260"/>
                  </a:lnTo>
                </a:path>
              </a:pathLst>
            </a:custGeom>
            <a:ln w="336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768186" y="9210800"/>
              <a:ext cx="76835" cy="2540"/>
            </a:xfrm>
            <a:custGeom>
              <a:avLst/>
              <a:gdLst/>
              <a:ahLst/>
              <a:cxnLst/>
              <a:rect l="l" t="t" r="r" b="b"/>
              <a:pathLst>
                <a:path w="76835" h="2540">
                  <a:moveTo>
                    <a:pt x="0" y="2245"/>
                  </a:moveTo>
                  <a:lnTo>
                    <a:pt x="22905" y="1828"/>
                  </a:lnTo>
                  <a:lnTo>
                    <a:pt x="38510" y="1456"/>
                  </a:lnTo>
                  <a:lnTo>
                    <a:pt x="53988" y="916"/>
                  </a:lnTo>
                  <a:lnTo>
                    <a:pt x="76510" y="0"/>
                  </a:lnTo>
                </a:path>
              </a:pathLst>
            </a:custGeom>
            <a:ln w="31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844697" y="9205662"/>
              <a:ext cx="111125" cy="5715"/>
            </a:xfrm>
            <a:custGeom>
              <a:avLst/>
              <a:gdLst/>
              <a:ahLst/>
              <a:cxnLst/>
              <a:rect l="l" t="t" r="r" b="b"/>
              <a:pathLst>
                <a:path w="111125" h="5715">
                  <a:moveTo>
                    <a:pt x="0" y="5138"/>
                  </a:moveTo>
                  <a:lnTo>
                    <a:pt x="55745" y="2400"/>
                  </a:lnTo>
                  <a:lnTo>
                    <a:pt x="85899" y="952"/>
                  </a:lnTo>
                  <a:lnTo>
                    <a:pt x="100875" y="313"/>
                  </a:lnTo>
                  <a:lnTo>
                    <a:pt x="111087" y="0"/>
                  </a:lnTo>
                </a:path>
              </a:pathLst>
            </a:custGeom>
            <a:ln w="30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955785" y="9205248"/>
              <a:ext cx="15875" cy="1270"/>
            </a:xfrm>
            <a:custGeom>
              <a:avLst/>
              <a:gdLst/>
              <a:ahLst/>
              <a:cxnLst/>
              <a:rect l="l" t="t" r="r" b="b"/>
              <a:pathLst>
                <a:path w="15875" h="1270">
                  <a:moveTo>
                    <a:pt x="-15716" y="405"/>
                  </a:moveTo>
                  <a:lnTo>
                    <a:pt x="31040" y="405"/>
                  </a:lnTo>
                </a:path>
              </a:pathLst>
            </a:custGeom>
            <a:ln w="322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960406" y="9206060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40">
                  <a:moveTo>
                    <a:pt x="10701" y="0"/>
                  </a:moveTo>
                  <a:lnTo>
                    <a:pt x="10954" y="812"/>
                  </a:lnTo>
                  <a:lnTo>
                    <a:pt x="0" y="2049"/>
                  </a:lnTo>
                </a:path>
              </a:pathLst>
            </a:custGeom>
            <a:ln w="331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898115" y="9208109"/>
              <a:ext cx="62865" cy="5080"/>
            </a:xfrm>
            <a:custGeom>
              <a:avLst/>
              <a:gdLst/>
              <a:ahLst/>
              <a:cxnLst/>
              <a:rect l="l" t="t" r="r" b="b"/>
              <a:pathLst>
                <a:path w="62864" h="5079">
                  <a:moveTo>
                    <a:pt x="62291" y="0"/>
                  </a:moveTo>
                  <a:lnTo>
                    <a:pt x="35663" y="2263"/>
                  </a:lnTo>
                  <a:lnTo>
                    <a:pt x="20299" y="3547"/>
                  </a:lnTo>
                  <a:lnTo>
                    <a:pt x="10357" y="4327"/>
                  </a:lnTo>
                  <a:lnTo>
                    <a:pt x="0" y="5078"/>
                  </a:lnTo>
                </a:path>
              </a:pathLst>
            </a:custGeom>
            <a:ln w="336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3" name="object 61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656703" y="9307921"/>
            <a:ext cx="350983" cy="66622"/>
          </a:xfrm>
          <a:prstGeom prst="rect">
            <a:avLst/>
          </a:prstGeom>
        </p:spPr>
      </p:pic>
      <p:pic>
        <p:nvPicPr>
          <p:cNvPr id="614" name="object 61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280990" y="9007794"/>
            <a:ext cx="356737" cy="350791"/>
          </a:xfrm>
          <a:prstGeom prst="rect">
            <a:avLst/>
          </a:prstGeom>
        </p:spPr>
      </p:pic>
      <p:pic>
        <p:nvPicPr>
          <p:cNvPr id="615" name="object 61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868759" y="10071944"/>
            <a:ext cx="236932" cy="286630"/>
          </a:xfrm>
          <a:prstGeom prst="rect">
            <a:avLst/>
          </a:prstGeom>
        </p:spPr>
      </p:pic>
      <p:grpSp>
        <p:nvGrpSpPr>
          <p:cNvPr id="616" name="object 616"/>
          <p:cNvGrpSpPr/>
          <p:nvPr/>
        </p:nvGrpSpPr>
        <p:grpSpPr>
          <a:xfrm>
            <a:off x="2164271" y="10251189"/>
            <a:ext cx="63500" cy="35560"/>
            <a:chOff x="2164271" y="10251189"/>
            <a:chExt cx="63500" cy="35560"/>
          </a:xfrm>
        </p:grpSpPr>
        <p:sp>
          <p:nvSpPr>
            <p:cNvPr id="617" name="object 617"/>
            <p:cNvSpPr/>
            <p:nvPr/>
          </p:nvSpPr>
          <p:spPr>
            <a:xfrm>
              <a:off x="2210223" y="1026883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605" y="0"/>
                  </a:moveTo>
                  <a:lnTo>
                    <a:pt x="80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2181459" y="10268377"/>
              <a:ext cx="29209" cy="635"/>
            </a:xfrm>
            <a:custGeom>
              <a:avLst/>
              <a:gdLst/>
              <a:ahLst/>
              <a:cxnLst/>
              <a:rect l="l" t="t" r="r" b="b"/>
              <a:pathLst>
                <a:path w="29210" h="634">
                  <a:moveTo>
                    <a:pt x="-17187" y="229"/>
                  </a:moveTo>
                  <a:lnTo>
                    <a:pt x="45951" y="229"/>
                  </a:lnTo>
                </a:path>
              </a:pathLst>
            </a:custGeom>
            <a:ln w="348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9" name="object 61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839957" y="10118863"/>
            <a:ext cx="214266" cy="330179"/>
          </a:xfrm>
          <a:prstGeom prst="rect">
            <a:avLst/>
          </a:prstGeom>
        </p:spPr>
      </p:pic>
      <p:pic>
        <p:nvPicPr>
          <p:cNvPr id="620" name="object 62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288819" y="10019770"/>
            <a:ext cx="270487" cy="272177"/>
          </a:xfrm>
          <a:prstGeom prst="rect">
            <a:avLst/>
          </a:prstGeom>
        </p:spPr>
      </p:pic>
      <p:pic>
        <p:nvPicPr>
          <p:cNvPr id="621" name="object 62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802796" y="9955190"/>
            <a:ext cx="424174" cy="244013"/>
          </a:xfrm>
          <a:prstGeom prst="rect">
            <a:avLst/>
          </a:prstGeom>
        </p:spPr>
      </p:pic>
      <p:grpSp>
        <p:nvGrpSpPr>
          <p:cNvPr id="622" name="object 622"/>
          <p:cNvGrpSpPr/>
          <p:nvPr/>
        </p:nvGrpSpPr>
        <p:grpSpPr>
          <a:xfrm>
            <a:off x="4738151" y="10106836"/>
            <a:ext cx="454659" cy="124460"/>
            <a:chOff x="4738151" y="10106836"/>
            <a:chExt cx="454659" cy="124460"/>
          </a:xfrm>
        </p:grpSpPr>
        <p:sp>
          <p:nvSpPr>
            <p:cNvPr id="623" name="object 623"/>
            <p:cNvSpPr/>
            <p:nvPr/>
          </p:nvSpPr>
          <p:spPr>
            <a:xfrm>
              <a:off x="4763836" y="10129232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526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758631" y="10129461"/>
              <a:ext cx="5715" cy="635"/>
            </a:xfrm>
            <a:custGeom>
              <a:avLst/>
              <a:gdLst/>
              <a:ahLst/>
              <a:cxnLst/>
              <a:rect l="l" t="t" r="r" b="b"/>
              <a:pathLst>
                <a:path w="5714" h="634">
                  <a:moveTo>
                    <a:pt x="5205" y="0"/>
                  </a:moveTo>
                  <a:lnTo>
                    <a:pt x="3141" y="229"/>
                  </a:lnTo>
                  <a:lnTo>
                    <a:pt x="0" y="514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755489" y="10129976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3141" y="0"/>
                  </a:moveTo>
                  <a:lnTo>
                    <a:pt x="0" y="285"/>
                  </a:lnTo>
                  <a:lnTo>
                    <a:pt x="1468" y="972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756957" y="10130949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0" y="0"/>
                  </a:moveTo>
                  <a:lnTo>
                    <a:pt x="1467" y="688"/>
                  </a:lnTo>
                  <a:lnTo>
                    <a:pt x="14425" y="1616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771382" y="10132565"/>
              <a:ext cx="40005" cy="1905"/>
            </a:xfrm>
            <a:custGeom>
              <a:avLst/>
              <a:gdLst/>
              <a:ahLst/>
              <a:cxnLst/>
              <a:rect l="l" t="t" r="r" b="b"/>
              <a:pathLst>
                <a:path w="40004" h="1904">
                  <a:moveTo>
                    <a:pt x="0" y="0"/>
                  </a:moveTo>
                  <a:lnTo>
                    <a:pt x="7911" y="544"/>
                  </a:lnTo>
                  <a:lnTo>
                    <a:pt x="14699" y="880"/>
                  </a:lnTo>
                  <a:lnTo>
                    <a:pt x="24102" y="1144"/>
                  </a:lnTo>
                  <a:lnTo>
                    <a:pt x="39855" y="1475"/>
                  </a:lnTo>
                </a:path>
              </a:pathLst>
            </a:custGeom>
            <a:ln w="34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811238" y="10133612"/>
              <a:ext cx="63500" cy="1270"/>
            </a:xfrm>
            <a:custGeom>
              <a:avLst/>
              <a:gdLst/>
              <a:ahLst/>
              <a:cxnLst/>
              <a:rect l="l" t="t" r="r" b="b"/>
              <a:pathLst>
                <a:path w="63500" h="1270">
                  <a:moveTo>
                    <a:pt x="-16683" y="392"/>
                  </a:moveTo>
                  <a:lnTo>
                    <a:pt x="80133" y="392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874689" y="10130547"/>
              <a:ext cx="72390" cy="3175"/>
            </a:xfrm>
            <a:custGeom>
              <a:avLst/>
              <a:gdLst/>
              <a:ahLst/>
              <a:cxnLst/>
              <a:rect l="l" t="t" r="r" b="b"/>
              <a:pathLst>
                <a:path w="72389" h="3175">
                  <a:moveTo>
                    <a:pt x="0" y="3064"/>
                  </a:moveTo>
                  <a:lnTo>
                    <a:pt x="21682" y="2468"/>
                  </a:lnTo>
                  <a:lnTo>
                    <a:pt x="36393" y="1949"/>
                  </a:lnTo>
                  <a:lnTo>
                    <a:pt x="50864" y="1222"/>
                  </a:lnTo>
                  <a:lnTo>
                    <a:pt x="71832" y="0"/>
                  </a:lnTo>
                </a:path>
              </a:pathLst>
            </a:custGeom>
            <a:ln w="316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946521" y="10123460"/>
              <a:ext cx="93980" cy="7620"/>
            </a:xfrm>
            <a:custGeom>
              <a:avLst/>
              <a:gdLst/>
              <a:ahLst/>
              <a:cxnLst/>
              <a:rect l="l" t="t" r="r" b="b"/>
              <a:pathLst>
                <a:path w="93979" h="7620">
                  <a:moveTo>
                    <a:pt x="0" y="7087"/>
                  </a:moveTo>
                  <a:lnTo>
                    <a:pt x="48982" y="3351"/>
                  </a:lnTo>
                  <a:lnTo>
                    <a:pt x="75039" y="1368"/>
                  </a:lnTo>
                  <a:lnTo>
                    <a:pt x="86927" y="472"/>
                  </a:lnTo>
                  <a:lnTo>
                    <a:pt x="93404" y="0"/>
                  </a:lnTo>
                </a:path>
              </a:pathLst>
            </a:custGeom>
            <a:ln w="306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5039925" y="10122817"/>
              <a:ext cx="9525" cy="1270"/>
            </a:xfrm>
            <a:custGeom>
              <a:avLst/>
              <a:gdLst/>
              <a:ahLst/>
              <a:cxnLst/>
              <a:rect l="l" t="t" r="r" b="b"/>
              <a:pathLst>
                <a:path w="9525" h="1270">
                  <a:moveTo>
                    <a:pt x="0" y="643"/>
                  </a:moveTo>
                  <a:lnTo>
                    <a:pt x="8919" y="0"/>
                  </a:lnTo>
                  <a:lnTo>
                    <a:pt x="2016" y="1199"/>
                  </a:lnTo>
                </a:path>
              </a:pathLst>
            </a:custGeom>
            <a:ln w="319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5019247" y="10124016"/>
              <a:ext cx="22860" cy="3810"/>
            </a:xfrm>
            <a:custGeom>
              <a:avLst/>
              <a:gdLst/>
              <a:ahLst/>
              <a:cxnLst/>
              <a:rect l="l" t="t" r="r" b="b"/>
              <a:pathLst>
                <a:path w="22860" h="3809">
                  <a:moveTo>
                    <a:pt x="22693" y="0"/>
                  </a:moveTo>
                  <a:lnTo>
                    <a:pt x="15790" y="1199"/>
                  </a:lnTo>
                  <a:lnTo>
                    <a:pt x="0" y="3505"/>
                  </a:lnTo>
                </a:path>
              </a:pathLst>
            </a:custGeom>
            <a:ln w="33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816134" y="102117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803" y="0"/>
                  </a:moveTo>
                  <a:lnTo>
                    <a:pt x="40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815331" y="1021179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815364" y="10212023"/>
              <a:ext cx="32384" cy="1905"/>
            </a:xfrm>
            <a:custGeom>
              <a:avLst/>
              <a:gdLst/>
              <a:ahLst/>
              <a:cxnLst/>
              <a:rect l="l" t="t" r="r" b="b"/>
              <a:pathLst>
                <a:path w="32385" h="1904">
                  <a:moveTo>
                    <a:pt x="0" y="0"/>
                  </a:moveTo>
                  <a:lnTo>
                    <a:pt x="7770" y="734"/>
                  </a:lnTo>
                  <a:lnTo>
                    <a:pt x="13699" y="1151"/>
                  </a:lnTo>
                  <a:lnTo>
                    <a:pt x="20790" y="1407"/>
                  </a:lnTo>
                  <a:lnTo>
                    <a:pt x="32049" y="1658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847414" y="10213034"/>
              <a:ext cx="53340" cy="1270"/>
            </a:xfrm>
            <a:custGeom>
              <a:avLst/>
              <a:gdLst/>
              <a:ahLst/>
              <a:cxnLst/>
              <a:rect l="l" t="t" r="r" b="b"/>
              <a:pathLst>
                <a:path w="53339" h="1270">
                  <a:moveTo>
                    <a:pt x="-17074" y="433"/>
                  </a:moveTo>
                  <a:lnTo>
                    <a:pt x="69985" y="433"/>
                  </a:lnTo>
                </a:path>
              </a:pathLst>
            </a:custGeom>
            <a:ln w="350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900324" y="10209088"/>
              <a:ext cx="77470" cy="4445"/>
            </a:xfrm>
            <a:custGeom>
              <a:avLst/>
              <a:gdLst/>
              <a:ahLst/>
              <a:cxnLst/>
              <a:rect l="l" t="t" r="r" b="b"/>
              <a:pathLst>
                <a:path w="77470" h="4445">
                  <a:moveTo>
                    <a:pt x="0" y="3946"/>
                  </a:moveTo>
                  <a:lnTo>
                    <a:pt x="20209" y="3295"/>
                  </a:lnTo>
                  <a:lnTo>
                    <a:pt x="34979" y="2667"/>
                  </a:lnTo>
                  <a:lnTo>
                    <a:pt x="51540" y="1692"/>
                  </a:lnTo>
                  <a:lnTo>
                    <a:pt x="77122" y="0"/>
                  </a:lnTo>
                </a:path>
              </a:pathLst>
            </a:custGeom>
            <a:ln w="326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977446" y="10202240"/>
              <a:ext cx="84455" cy="6985"/>
            </a:xfrm>
            <a:custGeom>
              <a:avLst/>
              <a:gdLst/>
              <a:ahLst/>
              <a:cxnLst/>
              <a:rect l="l" t="t" r="r" b="b"/>
              <a:pathLst>
                <a:path w="84454" h="6984">
                  <a:moveTo>
                    <a:pt x="0" y="6847"/>
                  </a:moveTo>
                  <a:lnTo>
                    <a:pt x="25691" y="5109"/>
                  </a:lnTo>
                  <a:lnTo>
                    <a:pt x="43025" y="3817"/>
                  </a:lnTo>
                  <a:lnTo>
                    <a:pt x="59893" y="2328"/>
                  </a:lnTo>
                  <a:lnTo>
                    <a:pt x="84187" y="0"/>
                  </a:lnTo>
                </a:path>
              </a:pathLst>
            </a:custGeom>
            <a:ln w="30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061633" y="10194627"/>
              <a:ext cx="68580" cy="7620"/>
            </a:xfrm>
            <a:custGeom>
              <a:avLst/>
              <a:gdLst/>
              <a:ahLst/>
              <a:cxnLst/>
              <a:rect l="l" t="t" r="r" b="b"/>
              <a:pathLst>
                <a:path w="68579" h="7620">
                  <a:moveTo>
                    <a:pt x="0" y="7613"/>
                  </a:moveTo>
                  <a:lnTo>
                    <a:pt x="24049" y="5273"/>
                  </a:lnTo>
                  <a:lnTo>
                    <a:pt x="39205" y="3699"/>
                  </a:lnTo>
                  <a:lnTo>
                    <a:pt x="51894" y="2180"/>
                  </a:lnTo>
                  <a:lnTo>
                    <a:pt x="68541" y="0"/>
                  </a:lnTo>
                </a:path>
              </a:pathLst>
            </a:custGeom>
            <a:ln w="29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130175" y="10188576"/>
              <a:ext cx="37465" cy="6350"/>
            </a:xfrm>
            <a:custGeom>
              <a:avLst/>
              <a:gdLst/>
              <a:ahLst/>
              <a:cxnLst/>
              <a:rect l="l" t="t" r="r" b="b"/>
              <a:pathLst>
                <a:path w="37464" h="6350">
                  <a:moveTo>
                    <a:pt x="0" y="6050"/>
                  </a:moveTo>
                  <a:lnTo>
                    <a:pt x="16154" y="3895"/>
                  </a:lnTo>
                  <a:lnTo>
                    <a:pt x="25397" y="2546"/>
                  </a:lnTo>
                  <a:lnTo>
                    <a:pt x="31203" y="1437"/>
                  </a:lnTo>
                  <a:lnTo>
                    <a:pt x="37043" y="0"/>
                  </a:lnTo>
                </a:path>
              </a:pathLst>
            </a:custGeom>
            <a:ln w="300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167218" y="10185117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09">
                  <a:moveTo>
                    <a:pt x="0" y="3458"/>
                  </a:moveTo>
                  <a:lnTo>
                    <a:pt x="9353" y="1071"/>
                  </a:lnTo>
                  <a:lnTo>
                    <a:pt x="4960" y="0"/>
                  </a:lnTo>
                </a:path>
              </a:pathLst>
            </a:custGeom>
            <a:ln w="31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2" name="object 64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258449" y="9928334"/>
            <a:ext cx="481691" cy="347610"/>
          </a:xfrm>
          <a:prstGeom prst="rect">
            <a:avLst/>
          </a:prstGeom>
        </p:spPr>
      </p:pic>
      <p:pic>
        <p:nvPicPr>
          <p:cNvPr id="643" name="object 64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881635" y="11037958"/>
            <a:ext cx="265340" cy="253327"/>
          </a:xfrm>
          <a:prstGeom prst="rect">
            <a:avLst/>
          </a:prstGeom>
        </p:spPr>
      </p:pic>
      <p:grpSp>
        <p:nvGrpSpPr>
          <p:cNvPr id="644" name="object 644"/>
          <p:cNvGrpSpPr/>
          <p:nvPr/>
        </p:nvGrpSpPr>
        <p:grpSpPr>
          <a:xfrm>
            <a:off x="2295518" y="11198577"/>
            <a:ext cx="48260" cy="35560"/>
            <a:chOff x="2295518" y="11198577"/>
            <a:chExt cx="48260" cy="35560"/>
          </a:xfrm>
        </p:grpSpPr>
        <p:sp>
          <p:nvSpPr>
            <p:cNvPr id="645" name="object 645"/>
            <p:cNvSpPr/>
            <p:nvPr/>
          </p:nvSpPr>
          <p:spPr>
            <a:xfrm>
              <a:off x="2325711" y="11216040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4701" y="0"/>
                  </a:moveTo>
                  <a:lnTo>
                    <a:pt x="2350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2312981" y="11216040"/>
              <a:ext cx="13335" cy="635"/>
            </a:xfrm>
            <a:custGeom>
              <a:avLst/>
              <a:gdLst/>
              <a:ahLst/>
              <a:cxnLst/>
              <a:rect l="l" t="t" r="r" b="b"/>
              <a:pathLst>
                <a:path w="13335" h="634">
                  <a:moveTo>
                    <a:pt x="-17462" y="229"/>
                  </a:moveTo>
                  <a:lnTo>
                    <a:pt x="30192" y="229"/>
                  </a:lnTo>
                </a:path>
              </a:pathLst>
            </a:custGeom>
            <a:ln w="353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7" name="object 64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2913379" y="10999191"/>
            <a:ext cx="201877" cy="362919"/>
          </a:xfrm>
          <a:prstGeom prst="rect">
            <a:avLst/>
          </a:prstGeom>
        </p:spPr>
      </p:pic>
      <p:pic>
        <p:nvPicPr>
          <p:cNvPr id="648" name="object 648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3380294" y="10959669"/>
            <a:ext cx="318447" cy="268438"/>
          </a:xfrm>
          <a:prstGeom prst="rect">
            <a:avLst/>
          </a:prstGeom>
        </p:spPr>
      </p:pic>
      <p:pic>
        <p:nvPicPr>
          <p:cNvPr id="649" name="object 649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037869" y="10895127"/>
            <a:ext cx="426051" cy="303900"/>
          </a:xfrm>
          <a:prstGeom prst="rect">
            <a:avLst/>
          </a:prstGeom>
        </p:spPr>
      </p:pic>
      <p:grpSp>
        <p:nvGrpSpPr>
          <p:cNvPr id="650" name="object 650"/>
          <p:cNvGrpSpPr/>
          <p:nvPr/>
        </p:nvGrpSpPr>
        <p:grpSpPr>
          <a:xfrm>
            <a:off x="4916620" y="10999072"/>
            <a:ext cx="399415" cy="59055"/>
            <a:chOff x="4916620" y="10999072"/>
            <a:chExt cx="399415" cy="59055"/>
          </a:xfrm>
        </p:grpSpPr>
        <p:sp>
          <p:nvSpPr>
            <p:cNvPr id="651" name="object 651"/>
            <p:cNvSpPr/>
            <p:nvPr/>
          </p:nvSpPr>
          <p:spPr>
            <a:xfrm>
              <a:off x="4934427" y="11039606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01"/>
                  </a:moveTo>
                  <a:lnTo>
                    <a:pt x="17806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934083" y="110372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344" y="2375"/>
                  </a:moveTo>
                  <a:lnTo>
                    <a:pt x="0" y="1572"/>
                  </a:lnTo>
                  <a:lnTo>
                    <a:pt x="1521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935604" y="11033570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29" h="3809">
                  <a:moveTo>
                    <a:pt x="0" y="3661"/>
                  </a:moveTo>
                  <a:lnTo>
                    <a:pt x="1521" y="2089"/>
                  </a:lnTo>
                  <a:lnTo>
                    <a:pt x="10827" y="0"/>
                  </a:lnTo>
                </a:path>
              </a:pathLst>
            </a:custGeom>
            <a:ln w="348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946431" y="11029060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0" y="4510"/>
                  </a:moveTo>
                  <a:lnTo>
                    <a:pt x="5743" y="3265"/>
                  </a:lnTo>
                  <a:lnTo>
                    <a:pt x="11048" y="2379"/>
                  </a:lnTo>
                  <a:lnTo>
                    <a:pt x="18966" y="1432"/>
                  </a:lnTo>
                  <a:lnTo>
                    <a:pt x="32549" y="0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978980" y="11024084"/>
              <a:ext cx="61594" cy="5080"/>
            </a:xfrm>
            <a:custGeom>
              <a:avLst/>
              <a:gdLst/>
              <a:ahLst/>
              <a:cxnLst/>
              <a:rect l="l" t="t" r="r" b="b"/>
              <a:pathLst>
                <a:path w="61595" h="5079">
                  <a:moveTo>
                    <a:pt x="0" y="4975"/>
                  </a:moveTo>
                  <a:lnTo>
                    <a:pt x="14033" y="3535"/>
                  </a:lnTo>
                  <a:lnTo>
                    <a:pt x="25105" y="2536"/>
                  </a:lnTo>
                  <a:lnTo>
                    <a:pt x="38969" y="1513"/>
                  </a:lnTo>
                  <a:lnTo>
                    <a:pt x="61382" y="0"/>
                  </a:lnTo>
                </a:path>
              </a:pathLst>
            </a:custGeom>
            <a:ln w="337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040363" y="11019226"/>
              <a:ext cx="83820" cy="5080"/>
            </a:xfrm>
            <a:custGeom>
              <a:avLst/>
              <a:gdLst/>
              <a:ahLst/>
              <a:cxnLst/>
              <a:rect l="l" t="t" r="r" b="b"/>
              <a:pathLst>
                <a:path w="83820" h="5079">
                  <a:moveTo>
                    <a:pt x="0" y="4857"/>
                  </a:moveTo>
                  <a:lnTo>
                    <a:pt x="22757" y="3345"/>
                  </a:lnTo>
                  <a:lnTo>
                    <a:pt x="39039" y="2335"/>
                  </a:lnTo>
                  <a:lnTo>
                    <a:pt x="56672" y="1372"/>
                  </a:lnTo>
                  <a:lnTo>
                    <a:pt x="83481" y="0"/>
                  </a:lnTo>
                </a:path>
              </a:pathLst>
            </a:custGeom>
            <a:ln w="321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123844" y="11015459"/>
              <a:ext cx="85725" cy="3810"/>
            </a:xfrm>
            <a:custGeom>
              <a:avLst/>
              <a:gdLst/>
              <a:ahLst/>
              <a:cxnLst/>
              <a:rect l="l" t="t" r="r" b="b"/>
              <a:pathLst>
                <a:path w="85725" h="3809">
                  <a:moveTo>
                    <a:pt x="0" y="3767"/>
                  </a:moveTo>
                  <a:lnTo>
                    <a:pt x="26839" y="2412"/>
                  </a:lnTo>
                  <a:lnTo>
                    <a:pt x="44679" y="1568"/>
                  </a:lnTo>
                  <a:lnTo>
                    <a:pt x="61524" y="882"/>
                  </a:lnTo>
                  <a:lnTo>
                    <a:pt x="85378" y="0"/>
                  </a:lnTo>
                </a:path>
              </a:pathLst>
            </a:custGeom>
            <a:ln w="303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209223" y="11014076"/>
              <a:ext cx="64135" cy="1905"/>
            </a:xfrm>
            <a:custGeom>
              <a:avLst/>
              <a:gdLst/>
              <a:ahLst/>
              <a:cxnLst/>
              <a:rect l="l" t="t" r="r" b="b"/>
              <a:pathLst>
                <a:path w="64135" h="1904">
                  <a:moveTo>
                    <a:pt x="0" y="1383"/>
                  </a:moveTo>
                  <a:lnTo>
                    <a:pt x="23513" y="539"/>
                  </a:lnTo>
                  <a:lnTo>
                    <a:pt x="37970" y="120"/>
                  </a:lnTo>
                  <a:lnTo>
                    <a:pt x="49328" y="0"/>
                  </a:lnTo>
                  <a:lnTo>
                    <a:pt x="63544" y="54"/>
                  </a:lnTo>
                </a:path>
              </a:pathLst>
            </a:custGeom>
            <a:ln w="29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272768" y="11014130"/>
              <a:ext cx="25400" cy="2540"/>
            </a:xfrm>
            <a:custGeom>
              <a:avLst/>
              <a:gdLst/>
              <a:ahLst/>
              <a:cxnLst/>
              <a:rect l="l" t="t" r="r" b="b"/>
              <a:pathLst>
                <a:path w="25400" h="2540">
                  <a:moveTo>
                    <a:pt x="0" y="0"/>
                  </a:moveTo>
                  <a:lnTo>
                    <a:pt x="23508" y="134"/>
                  </a:lnTo>
                  <a:lnTo>
                    <a:pt x="25239" y="2253"/>
                  </a:lnTo>
                </a:path>
              </a:pathLst>
            </a:custGeom>
            <a:ln w="301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287472" y="11016384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79">
                  <a:moveTo>
                    <a:pt x="10535" y="0"/>
                  </a:moveTo>
                  <a:lnTo>
                    <a:pt x="12265" y="2118"/>
                  </a:lnTo>
                  <a:lnTo>
                    <a:pt x="0" y="4910"/>
                  </a:lnTo>
                </a:path>
              </a:pathLst>
            </a:custGeom>
            <a:ln w="321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1" name="object 661"/>
          <p:cNvGrpSpPr/>
          <p:nvPr/>
        </p:nvGrpSpPr>
        <p:grpSpPr>
          <a:xfrm>
            <a:off x="5016559" y="11089150"/>
            <a:ext cx="331470" cy="57785"/>
            <a:chOff x="5016559" y="11089150"/>
            <a:chExt cx="331470" cy="57785"/>
          </a:xfrm>
        </p:grpSpPr>
        <p:sp>
          <p:nvSpPr>
            <p:cNvPr id="662" name="object 662"/>
            <p:cNvSpPr/>
            <p:nvPr/>
          </p:nvSpPr>
          <p:spPr>
            <a:xfrm>
              <a:off x="5031590" y="11128975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0" y="0"/>
                  </a:moveTo>
                  <a:lnTo>
                    <a:pt x="1146" y="0"/>
                  </a:lnTo>
                  <a:lnTo>
                    <a:pt x="229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033884" y="11128171"/>
              <a:ext cx="43815" cy="1270"/>
            </a:xfrm>
            <a:custGeom>
              <a:avLst/>
              <a:gdLst/>
              <a:ahLst/>
              <a:cxnLst/>
              <a:rect l="l" t="t" r="r" b="b"/>
              <a:pathLst>
                <a:path w="43814" h="1270">
                  <a:moveTo>
                    <a:pt x="0" y="803"/>
                  </a:moveTo>
                  <a:lnTo>
                    <a:pt x="12659" y="790"/>
                  </a:lnTo>
                  <a:lnTo>
                    <a:pt x="21393" y="702"/>
                  </a:lnTo>
                  <a:lnTo>
                    <a:pt x="30264" y="464"/>
                  </a:lnTo>
                  <a:lnTo>
                    <a:pt x="43334" y="0"/>
                  </a:lnTo>
                </a:path>
              </a:pathLst>
            </a:custGeom>
            <a:ln w="346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077219" y="11124766"/>
              <a:ext cx="56515" cy="3810"/>
            </a:xfrm>
            <a:custGeom>
              <a:avLst/>
              <a:gdLst/>
              <a:ahLst/>
              <a:cxnLst/>
              <a:rect l="l" t="t" r="r" b="b"/>
              <a:pathLst>
                <a:path w="56514" h="3809">
                  <a:moveTo>
                    <a:pt x="0" y="3405"/>
                  </a:moveTo>
                  <a:lnTo>
                    <a:pt x="13267" y="2901"/>
                  </a:lnTo>
                  <a:lnTo>
                    <a:pt x="23514" y="2378"/>
                  </a:lnTo>
                  <a:lnTo>
                    <a:pt x="35984" y="1517"/>
                  </a:lnTo>
                  <a:lnTo>
                    <a:pt x="55920" y="0"/>
                  </a:lnTo>
                </a:path>
              </a:pathLst>
            </a:custGeom>
            <a:ln w="33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133139" y="11118330"/>
              <a:ext cx="71755" cy="6985"/>
            </a:xfrm>
            <a:custGeom>
              <a:avLst/>
              <a:gdLst/>
              <a:ahLst/>
              <a:cxnLst/>
              <a:rect l="l" t="t" r="r" b="b"/>
              <a:pathLst>
                <a:path w="71754" h="6984">
                  <a:moveTo>
                    <a:pt x="0" y="6435"/>
                  </a:moveTo>
                  <a:lnTo>
                    <a:pt x="20175" y="4869"/>
                  </a:lnTo>
                  <a:lnTo>
                    <a:pt x="34325" y="3677"/>
                  </a:lnTo>
                  <a:lnTo>
                    <a:pt x="49132" y="2255"/>
                  </a:lnTo>
                  <a:lnTo>
                    <a:pt x="71278" y="0"/>
                  </a:lnTo>
                </a:path>
              </a:pathLst>
            </a:custGeom>
            <a:ln w="322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204417" y="11106214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0" y="12116"/>
                  </a:moveTo>
                  <a:lnTo>
                    <a:pt x="55964" y="5889"/>
                  </a:lnTo>
                  <a:lnTo>
                    <a:pt x="86257" y="2552"/>
                  </a:lnTo>
                  <a:lnTo>
                    <a:pt x="101354" y="967"/>
                  </a:lnTo>
                  <a:lnTo>
                    <a:pt x="111729" y="0"/>
                  </a:lnTo>
                </a:path>
              </a:pathLst>
            </a:custGeom>
            <a:ln w="30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316147" y="11104830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10" h="1904">
                  <a:moveTo>
                    <a:pt x="0" y="1383"/>
                  </a:moveTo>
                  <a:lnTo>
                    <a:pt x="15341" y="0"/>
                  </a:lnTo>
                  <a:lnTo>
                    <a:pt x="16145" y="1551"/>
                  </a:lnTo>
                </a:path>
              </a:pathLst>
            </a:custGeom>
            <a:ln w="313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8" name="object 66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576507" y="10851112"/>
            <a:ext cx="236769" cy="443565"/>
          </a:xfrm>
          <a:prstGeom prst="rect">
            <a:avLst/>
          </a:prstGeom>
        </p:spPr>
      </p:pic>
      <p:grpSp>
        <p:nvGrpSpPr>
          <p:cNvPr id="669" name="object 669"/>
          <p:cNvGrpSpPr/>
          <p:nvPr/>
        </p:nvGrpSpPr>
        <p:grpSpPr>
          <a:xfrm>
            <a:off x="5000847" y="11209652"/>
            <a:ext cx="418465" cy="55244"/>
            <a:chOff x="5000847" y="11209652"/>
            <a:chExt cx="418465" cy="55244"/>
          </a:xfrm>
        </p:grpSpPr>
        <p:sp>
          <p:nvSpPr>
            <p:cNvPr id="670" name="object 670"/>
            <p:cNvSpPr/>
            <p:nvPr/>
          </p:nvSpPr>
          <p:spPr>
            <a:xfrm>
              <a:off x="5048874" y="1124532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981" y="1490"/>
                  </a:moveTo>
                  <a:lnTo>
                    <a:pt x="1490" y="7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5026337" y="11235942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60" h="9525">
                  <a:moveTo>
                    <a:pt x="22536" y="9380"/>
                  </a:moveTo>
                  <a:lnTo>
                    <a:pt x="6630" y="2803"/>
                  </a:lnTo>
                  <a:lnTo>
                    <a:pt x="0" y="0"/>
                  </a:lnTo>
                </a:path>
              </a:pathLst>
            </a:custGeom>
            <a:ln w="345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5018792" y="1123104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545" y="4894"/>
                  </a:moveTo>
                  <a:lnTo>
                    <a:pt x="913" y="2089"/>
                  </a:lnTo>
                  <a:lnTo>
                    <a:pt x="0" y="0"/>
                  </a:lnTo>
                </a:path>
              </a:pathLst>
            </a:custGeom>
            <a:ln w="340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5017877" y="11227897"/>
              <a:ext cx="13335" cy="3175"/>
            </a:xfrm>
            <a:custGeom>
              <a:avLst/>
              <a:gdLst/>
              <a:ahLst/>
              <a:cxnLst/>
              <a:rect l="l" t="t" r="r" b="b"/>
              <a:pathLst>
                <a:path w="13335" h="3175">
                  <a:moveTo>
                    <a:pt x="914" y="3150"/>
                  </a:moveTo>
                  <a:lnTo>
                    <a:pt x="0" y="1059"/>
                  </a:lnTo>
                  <a:lnTo>
                    <a:pt x="12829" y="0"/>
                  </a:lnTo>
                </a:path>
              </a:pathLst>
            </a:custGeom>
            <a:ln w="340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5030707" y="11226977"/>
              <a:ext cx="43815" cy="1270"/>
            </a:xfrm>
            <a:custGeom>
              <a:avLst/>
              <a:gdLst/>
              <a:ahLst/>
              <a:cxnLst/>
              <a:rect l="l" t="t" r="r" b="b"/>
              <a:pathLst>
                <a:path w="43814" h="1270">
                  <a:moveTo>
                    <a:pt x="0" y="920"/>
                  </a:moveTo>
                  <a:lnTo>
                    <a:pt x="7896" y="312"/>
                  </a:lnTo>
                  <a:lnTo>
                    <a:pt x="15061" y="29"/>
                  </a:lnTo>
                  <a:lnTo>
                    <a:pt x="25575" y="0"/>
                  </a:lnTo>
                  <a:lnTo>
                    <a:pt x="43516" y="151"/>
                  </a:lnTo>
                </a:path>
              </a:pathLst>
            </a:custGeom>
            <a:ln w="346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074223" y="11227128"/>
              <a:ext cx="262890" cy="4445"/>
            </a:xfrm>
            <a:custGeom>
              <a:avLst/>
              <a:gdLst/>
              <a:ahLst/>
              <a:cxnLst/>
              <a:rect l="l" t="t" r="r" b="b"/>
              <a:pathLst>
                <a:path w="262889" h="4445">
                  <a:moveTo>
                    <a:pt x="0" y="0"/>
                  </a:moveTo>
                  <a:lnTo>
                    <a:pt x="129397" y="2172"/>
                  </a:lnTo>
                  <a:lnTo>
                    <a:pt x="199892" y="3323"/>
                  </a:lnTo>
                  <a:lnTo>
                    <a:pt x="236111" y="3835"/>
                  </a:lnTo>
                  <a:lnTo>
                    <a:pt x="262680" y="4092"/>
                  </a:lnTo>
                </a:path>
              </a:pathLst>
            </a:custGeom>
            <a:ln w="294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336904" y="11231220"/>
              <a:ext cx="81915" cy="635"/>
            </a:xfrm>
            <a:custGeom>
              <a:avLst/>
              <a:gdLst/>
              <a:ahLst/>
              <a:cxnLst/>
              <a:rect l="l" t="t" r="r" b="b"/>
              <a:pathLst>
                <a:path w="81914" h="634">
                  <a:moveTo>
                    <a:pt x="0" y="0"/>
                  </a:moveTo>
                  <a:lnTo>
                    <a:pt x="47423" y="60"/>
                  </a:lnTo>
                  <a:lnTo>
                    <a:pt x="71762" y="80"/>
                  </a:lnTo>
                  <a:lnTo>
                    <a:pt x="80696" y="60"/>
                  </a:lnTo>
                  <a:lnTo>
                    <a:pt x="81902" y="0"/>
                  </a:lnTo>
                </a:path>
              </a:pathLst>
            </a:custGeom>
            <a:ln w="30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7" name="object 677"/>
          <p:cNvGrpSpPr/>
          <p:nvPr/>
        </p:nvGrpSpPr>
        <p:grpSpPr>
          <a:xfrm>
            <a:off x="4784764" y="10270769"/>
            <a:ext cx="569595" cy="112395"/>
            <a:chOff x="4784764" y="10270769"/>
            <a:chExt cx="569595" cy="112395"/>
          </a:xfrm>
        </p:grpSpPr>
        <p:sp>
          <p:nvSpPr>
            <p:cNvPr id="678" name="object 678"/>
            <p:cNvSpPr/>
            <p:nvPr/>
          </p:nvSpPr>
          <p:spPr>
            <a:xfrm>
              <a:off x="4831160" y="10361905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041" y="0"/>
                  </a:moveTo>
                  <a:lnTo>
                    <a:pt x="5411" y="344"/>
                  </a:lnTo>
                  <a:lnTo>
                    <a:pt x="4780" y="687"/>
                  </a:lnTo>
                </a:path>
                <a:path w="6350" h="2540">
                  <a:moveTo>
                    <a:pt x="4780" y="687"/>
                  </a:moveTo>
                  <a:lnTo>
                    <a:pt x="3519" y="1375"/>
                  </a:lnTo>
                  <a:lnTo>
                    <a:pt x="0" y="2231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822350" y="10364136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809" y="0"/>
                  </a:moveTo>
                  <a:lnTo>
                    <a:pt x="5290" y="856"/>
                  </a:lnTo>
                  <a:lnTo>
                    <a:pt x="0" y="1313"/>
                  </a:lnTo>
                </a:path>
              </a:pathLst>
            </a:custGeom>
            <a:ln w="347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811723" y="10365450"/>
              <a:ext cx="10795" cy="635"/>
            </a:xfrm>
            <a:custGeom>
              <a:avLst/>
              <a:gdLst/>
              <a:ahLst/>
              <a:cxnLst/>
              <a:rect l="l" t="t" r="r" b="b"/>
              <a:pathLst>
                <a:path w="10795" h="634">
                  <a:moveTo>
                    <a:pt x="10627" y="0"/>
                  </a:moveTo>
                  <a:lnTo>
                    <a:pt x="5336" y="458"/>
                  </a:lnTo>
                  <a:lnTo>
                    <a:pt x="0" y="98"/>
                  </a:lnTo>
                </a:path>
              </a:pathLst>
            </a:custGeom>
            <a:ln w="34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804146" y="10363457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40">
                  <a:moveTo>
                    <a:pt x="7577" y="2091"/>
                  </a:moveTo>
                  <a:lnTo>
                    <a:pt x="2240" y="1731"/>
                  </a:lnTo>
                  <a:lnTo>
                    <a:pt x="0" y="0"/>
                  </a:lnTo>
                </a:path>
              </a:pathLst>
            </a:custGeom>
            <a:ln w="342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801906" y="10358507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2240" y="4950"/>
                  </a:moveTo>
                  <a:lnTo>
                    <a:pt x="0" y="3218"/>
                  </a:lnTo>
                  <a:lnTo>
                    <a:pt x="6911" y="0"/>
                  </a:lnTo>
                </a:path>
              </a:pathLst>
            </a:custGeom>
            <a:ln w="342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808818" y="10350516"/>
              <a:ext cx="27305" cy="8255"/>
            </a:xfrm>
            <a:custGeom>
              <a:avLst/>
              <a:gdLst/>
              <a:ahLst/>
              <a:cxnLst/>
              <a:rect l="l" t="t" r="r" b="b"/>
              <a:pathLst>
                <a:path w="27304" h="8254">
                  <a:moveTo>
                    <a:pt x="0" y="7990"/>
                  </a:moveTo>
                  <a:lnTo>
                    <a:pt x="4311" y="6055"/>
                  </a:lnTo>
                  <a:lnTo>
                    <a:pt x="8567" y="4578"/>
                  </a:lnTo>
                  <a:lnTo>
                    <a:pt x="15306" y="2809"/>
                  </a:lnTo>
                  <a:lnTo>
                    <a:pt x="27066" y="0"/>
                  </a:lnTo>
                </a:path>
              </a:pathLst>
            </a:custGeom>
            <a:ln w="345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835884" y="10339968"/>
              <a:ext cx="55880" cy="10795"/>
            </a:xfrm>
            <a:custGeom>
              <a:avLst/>
              <a:gdLst/>
              <a:ahLst/>
              <a:cxnLst/>
              <a:rect l="l" t="t" r="r" b="b"/>
              <a:pathLst>
                <a:path w="55879" h="10795">
                  <a:moveTo>
                    <a:pt x="0" y="10548"/>
                  </a:moveTo>
                  <a:lnTo>
                    <a:pt x="12200" y="7698"/>
                  </a:lnTo>
                  <a:lnTo>
                    <a:pt x="22028" y="5649"/>
                  </a:lnTo>
                  <a:lnTo>
                    <a:pt x="34669" y="3413"/>
                  </a:lnTo>
                  <a:lnTo>
                    <a:pt x="55307" y="0"/>
                  </a:lnTo>
                </a:path>
              </a:pathLst>
            </a:custGeom>
            <a:ln w="34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891191" y="10328256"/>
              <a:ext cx="83185" cy="12065"/>
            </a:xfrm>
            <a:custGeom>
              <a:avLst/>
              <a:gdLst/>
              <a:ahLst/>
              <a:cxnLst/>
              <a:rect l="l" t="t" r="r" b="b"/>
              <a:pathLst>
                <a:path w="83185" h="12065">
                  <a:moveTo>
                    <a:pt x="0" y="11711"/>
                  </a:moveTo>
                  <a:lnTo>
                    <a:pt x="21069" y="8280"/>
                  </a:lnTo>
                  <a:lnTo>
                    <a:pt x="36733" y="5916"/>
                  </a:lnTo>
                  <a:lnTo>
                    <a:pt x="54768" y="3522"/>
                  </a:lnTo>
                  <a:lnTo>
                    <a:pt x="82950" y="0"/>
                  </a:lnTo>
                </a:path>
              </a:pathLst>
            </a:custGeom>
            <a:ln w="32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974141" y="10316960"/>
              <a:ext cx="101600" cy="11430"/>
            </a:xfrm>
            <a:custGeom>
              <a:avLst/>
              <a:gdLst/>
              <a:ahLst/>
              <a:cxnLst/>
              <a:rect l="l" t="t" r="r" b="b"/>
              <a:pathLst>
                <a:path w="101600" h="11429">
                  <a:moveTo>
                    <a:pt x="0" y="11296"/>
                  </a:moveTo>
                  <a:lnTo>
                    <a:pt x="28471" y="7780"/>
                  </a:lnTo>
                  <a:lnTo>
                    <a:pt x="48532" y="5431"/>
                  </a:lnTo>
                  <a:lnTo>
                    <a:pt x="69695" y="3191"/>
                  </a:lnTo>
                  <a:lnTo>
                    <a:pt x="101474" y="0"/>
                  </a:lnTo>
                </a:path>
              </a:pathLst>
            </a:custGeom>
            <a:ln w="306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075616" y="10307624"/>
              <a:ext cx="102870" cy="9525"/>
            </a:xfrm>
            <a:custGeom>
              <a:avLst/>
              <a:gdLst/>
              <a:ahLst/>
              <a:cxnLst/>
              <a:rect l="l" t="t" r="r" b="b"/>
              <a:pathLst>
                <a:path w="102870" h="9525">
                  <a:moveTo>
                    <a:pt x="0" y="9336"/>
                  </a:moveTo>
                  <a:lnTo>
                    <a:pt x="31799" y="6176"/>
                  </a:lnTo>
                  <a:lnTo>
                    <a:pt x="53106" y="4150"/>
                  </a:lnTo>
                  <a:lnTo>
                    <a:pt x="73556" y="2383"/>
                  </a:lnTo>
                  <a:lnTo>
                    <a:pt x="102787" y="0"/>
                  </a:lnTo>
                </a:path>
              </a:pathLst>
            </a:custGeom>
            <a:ln w="291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178403" y="10297507"/>
              <a:ext cx="137160" cy="10160"/>
            </a:xfrm>
            <a:custGeom>
              <a:avLst/>
              <a:gdLst/>
              <a:ahLst/>
              <a:cxnLst/>
              <a:rect l="l" t="t" r="r" b="b"/>
              <a:pathLst>
                <a:path w="137160" h="10159">
                  <a:moveTo>
                    <a:pt x="0" y="10116"/>
                  </a:moveTo>
                  <a:lnTo>
                    <a:pt x="69305" y="4953"/>
                  </a:lnTo>
                  <a:lnTo>
                    <a:pt x="106683" y="2178"/>
                  </a:lnTo>
                  <a:lnTo>
                    <a:pt x="124981" y="843"/>
                  </a:lnTo>
                  <a:lnTo>
                    <a:pt x="137048" y="0"/>
                  </a:lnTo>
                </a:path>
              </a:pathLst>
            </a:custGeom>
            <a:ln w="290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315451" y="10295094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40">
                  <a:moveTo>
                    <a:pt x="0" y="2413"/>
                  </a:moveTo>
                  <a:lnTo>
                    <a:pt x="17645" y="1194"/>
                  </a:lnTo>
                  <a:lnTo>
                    <a:pt x="20042" y="0"/>
                  </a:lnTo>
                </a:path>
              </a:pathLst>
            </a:custGeom>
            <a:ln w="30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329108" y="10291935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6386" y="3158"/>
                  </a:moveTo>
                  <a:lnTo>
                    <a:pt x="8784" y="1964"/>
                  </a:lnTo>
                  <a:lnTo>
                    <a:pt x="0" y="0"/>
                  </a:lnTo>
                </a:path>
              </a:pathLst>
            </a:custGeom>
            <a:ln w="328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303945" y="10288070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25163" y="3864"/>
                  </a:moveTo>
                  <a:lnTo>
                    <a:pt x="19828" y="2700"/>
                  </a:lnTo>
                  <a:lnTo>
                    <a:pt x="15429" y="1909"/>
                  </a:lnTo>
                  <a:lnTo>
                    <a:pt x="9606" y="1129"/>
                  </a:lnTo>
                  <a:lnTo>
                    <a:pt x="0" y="0"/>
                  </a:lnTo>
                </a:path>
              </a:pathLst>
            </a:custGeom>
            <a:ln w="34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83" y="415700"/>
            <a:ext cx="163637" cy="3256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5613" y="670303"/>
            <a:ext cx="40005" cy="36830"/>
            <a:chOff x="805613" y="670303"/>
            <a:chExt cx="40005" cy="36830"/>
          </a:xfrm>
        </p:grpSpPr>
        <p:sp>
          <p:nvSpPr>
            <p:cNvPr id="4" name="object 4"/>
            <p:cNvSpPr/>
            <p:nvPr/>
          </p:nvSpPr>
          <p:spPr>
            <a:xfrm>
              <a:off x="827611" y="68935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29" y="114"/>
                  </a:move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3060" y="687750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80" h="1904">
                  <a:moveTo>
                    <a:pt x="4550" y="1603"/>
                  </a:moveTo>
                  <a:lnTo>
                    <a:pt x="2145" y="744"/>
                  </a:lnTo>
                  <a:lnTo>
                    <a:pt x="0" y="0"/>
                  </a:lnTo>
                </a:path>
              </a:pathLst>
            </a:custGeom>
            <a:ln w="348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1975" y="306322"/>
            <a:ext cx="480098" cy="4288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9427" y="515074"/>
            <a:ext cx="268316" cy="2490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154" y="548030"/>
            <a:ext cx="161925" cy="469900"/>
            <a:chOff x="2203154" y="548030"/>
            <a:chExt cx="161925" cy="469900"/>
          </a:xfrm>
        </p:grpSpPr>
        <p:sp>
          <p:nvSpPr>
            <p:cNvPr id="9" name="object 9"/>
            <p:cNvSpPr/>
            <p:nvPr/>
          </p:nvSpPr>
          <p:spPr>
            <a:xfrm>
              <a:off x="2244479" y="56618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4125" y="945"/>
                  </a:moveTo>
                  <a:lnTo>
                    <a:pt x="3896" y="888"/>
                  </a:lnTo>
                  <a:lnTo>
                    <a:pt x="3666" y="830"/>
                  </a:lnTo>
                </a:path>
                <a:path w="4444" h="1270">
                  <a:moveTo>
                    <a:pt x="3666" y="830"/>
                  </a:moveTo>
                  <a:lnTo>
                    <a:pt x="3208" y="71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7072" y="565464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70">
                  <a:moveTo>
                    <a:pt x="7406" y="716"/>
                  </a:moveTo>
                  <a:lnTo>
                    <a:pt x="4198" y="0"/>
                  </a:lnTo>
                  <a:lnTo>
                    <a:pt x="0" y="663"/>
                  </a:lnTo>
                </a:path>
              </a:pathLst>
            </a:custGeom>
            <a:ln w="34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9871" y="566128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19" h="7620">
                  <a:moveTo>
                    <a:pt x="7200" y="0"/>
                  </a:moveTo>
                  <a:lnTo>
                    <a:pt x="3001" y="661"/>
                  </a:lnTo>
                  <a:lnTo>
                    <a:pt x="0" y="7500"/>
                  </a:lnTo>
                </a:path>
              </a:pathLst>
            </a:custGeom>
            <a:ln w="345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26704" y="573628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5">
                  <a:moveTo>
                    <a:pt x="3167" y="0"/>
                  </a:moveTo>
                  <a:lnTo>
                    <a:pt x="165" y="6836"/>
                  </a:lnTo>
                  <a:lnTo>
                    <a:pt x="0" y="24268"/>
                  </a:lnTo>
                </a:path>
              </a:pathLst>
            </a:custGeom>
            <a:ln w="34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26639" y="597896"/>
              <a:ext cx="1905" cy="48895"/>
            </a:xfrm>
            <a:custGeom>
              <a:avLst/>
              <a:gdLst/>
              <a:ahLst/>
              <a:cxnLst/>
              <a:rect l="l" t="t" r="r" b="b"/>
              <a:pathLst>
                <a:path w="1905" h="48895">
                  <a:moveTo>
                    <a:pt x="65" y="0"/>
                  </a:moveTo>
                  <a:lnTo>
                    <a:pt x="0" y="10568"/>
                  </a:lnTo>
                  <a:lnTo>
                    <a:pt x="159" y="19172"/>
                  </a:lnTo>
                  <a:lnTo>
                    <a:pt x="706" y="30385"/>
                  </a:lnTo>
                  <a:lnTo>
                    <a:pt x="1804" y="48781"/>
                  </a:lnTo>
                </a:path>
              </a:pathLst>
            </a:custGeom>
            <a:ln w="34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28443" y="646678"/>
              <a:ext cx="4445" cy="76200"/>
            </a:xfrm>
            <a:custGeom>
              <a:avLst/>
              <a:gdLst/>
              <a:ahLst/>
              <a:cxnLst/>
              <a:rect l="l" t="t" r="r" b="b"/>
              <a:pathLst>
                <a:path w="4444" h="76200">
                  <a:moveTo>
                    <a:pt x="0" y="0"/>
                  </a:moveTo>
                  <a:lnTo>
                    <a:pt x="1137" y="18818"/>
                  </a:lnTo>
                  <a:lnTo>
                    <a:pt x="1959" y="32986"/>
                  </a:lnTo>
                  <a:lnTo>
                    <a:pt x="2864" y="49610"/>
                  </a:lnTo>
                  <a:lnTo>
                    <a:pt x="4249" y="75795"/>
                  </a:lnTo>
                </a:path>
              </a:pathLst>
            </a:custGeom>
            <a:ln w="328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32693" y="722473"/>
              <a:ext cx="8255" cy="184150"/>
            </a:xfrm>
            <a:custGeom>
              <a:avLst/>
              <a:gdLst/>
              <a:ahLst/>
              <a:cxnLst/>
              <a:rect l="l" t="t" r="r" b="b"/>
              <a:pathLst>
                <a:path w="8255" h="184150">
                  <a:moveTo>
                    <a:pt x="0" y="0"/>
                  </a:moveTo>
                  <a:lnTo>
                    <a:pt x="3682" y="83086"/>
                  </a:lnTo>
                  <a:lnTo>
                    <a:pt x="5762" y="129941"/>
                  </a:lnTo>
                  <a:lnTo>
                    <a:pt x="7009" y="157808"/>
                  </a:lnTo>
                  <a:lnTo>
                    <a:pt x="8189" y="183929"/>
                  </a:lnTo>
                </a:path>
              </a:pathLst>
            </a:custGeom>
            <a:ln w="295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40882" y="906403"/>
              <a:ext cx="5715" cy="66040"/>
            </a:xfrm>
            <a:custGeom>
              <a:avLst/>
              <a:gdLst/>
              <a:ahLst/>
              <a:cxnLst/>
              <a:rect l="l" t="t" r="r" b="b"/>
              <a:pathLst>
                <a:path w="5714" h="66040">
                  <a:moveTo>
                    <a:pt x="0" y="0"/>
                  </a:moveTo>
                  <a:lnTo>
                    <a:pt x="1132" y="24271"/>
                  </a:lnTo>
                  <a:lnTo>
                    <a:pt x="2048" y="39189"/>
                  </a:lnTo>
                  <a:lnTo>
                    <a:pt x="3232" y="50897"/>
                  </a:lnTo>
                  <a:lnTo>
                    <a:pt x="5168" y="65540"/>
                  </a:lnTo>
                </a:path>
              </a:pathLst>
            </a:custGeom>
            <a:ln w="290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46051" y="971943"/>
              <a:ext cx="6985" cy="30480"/>
            </a:xfrm>
            <a:custGeom>
              <a:avLst/>
              <a:gdLst/>
              <a:ahLst/>
              <a:cxnLst/>
              <a:rect l="l" t="t" r="r" b="b"/>
              <a:pathLst>
                <a:path w="6985" h="30480">
                  <a:moveTo>
                    <a:pt x="0" y="0"/>
                  </a:moveTo>
                  <a:lnTo>
                    <a:pt x="1958" y="14094"/>
                  </a:lnTo>
                  <a:lnTo>
                    <a:pt x="3299" y="21965"/>
                  </a:lnTo>
                  <a:lnTo>
                    <a:pt x="4641" y="26469"/>
                  </a:lnTo>
                  <a:lnTo>
                    <a:pt x="6604" y="30461"/>
                  </a:lnTo>
                </a:path>
              </a:pathLst>
            </a:custGeom>
            <a:ln w="29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24688" y="633285"/>
              <a:ext cx="5715" cy="13970"/>
            </a:xfrm>
            <a:custGeom>
              <a:avLst/>
              <a:gdLst/>
              <a:ahLst/>
              <a:cxnLst/>
              <a:rect l="l" t="t" r="r" b="b"/>
              <a:pathLst>
                <a:path w="5714" h="13970">
                  <a:moveTo>
                    <a:pt x="5152" y="13400"/>
                  </a:moveTo>
                  <a:lnTo>
                    <a:pt x="4464" y="12024"/>
                  </a:lnTo>
                  <a:lnTo>
                    <a:pt x="3776" y="10648"/>
                  </a:lnTo>
                </a:path>
                <a:path w="5714" h="13970">
                  <a:moveTo>
                    <a:pt x="3776" y="10648"/>
                  </a:moveTo>
                  <a:lnTo>
                    <a:pt x="2400" y="789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21205" y="61523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3483" y="18045"/>
                  </a:moveTo>
                  <a:lnTo>
                    <a:pt x="1083" y="10148"/>
                  </a:lnTo>
                  <a:lnTo>
                    <a:pt x="0" y="0"/>
                  </a:lnTo>
                </a:path>
              </a:pathLst>
            </a:custGeom>
            <a:ln w="34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0121" y="595315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80" h="20320">
                  <a:moveTo>
                    <a:pt x="1083" y="19924"/>
                  </a:moveTo>
                  <a:lnTo>
                    <a:pt x="0" y="9776"/>
                  </a:lnTo>
                  <a:lnTo>
                    <a:pt x="4672" y="0"/>
                  </a:lnTo>
                </a:path>
              </a:pathLst>
            </a:custGeom>
            <a:ln w="339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24794" y="578609"/>
              <a:ext cx="17780" cy="17145"/>
            </a:xfrm>
            <a:custGeom>
              <a:avLst/>
              <a:gdLst/>
              <a:ahLst/>
              <a:cxnLst/>
              <a:rect l="l" t="t" r="r" b="b"/>
              <a:pathLst>
                <a:path w="17780" h="17145">
                  <a:moveTo>
                    <a:pt x="0" y="16705"/>
                  </a:moveTo>
                  <a:lnTo>
                    <a:pt x="4672" y="6929"/>
                  </a:lnTo>
                  <a:lnTo>
                    <a:pt x="17390" y="0"/>
                  </a:lnTo>
                </a:path>
              </a:pathLst>
            </a:custGeom>
            <a:ln w="337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2185" y="571188"/>
              <a:ext cx="31750" cy="7620"/>
            </a:xfrm>
            <a:custGeom>
              <a:avLst/>
              <a:gdLst/>
              <a:ahLst/>
              <a:cxnLst/>
              <a:rect l="l" t="t" r="r" b="b"/>
              <a:pathLst>
                <a:path w="31750" h="7620">
                  <a:moveTo>
                    <a:pt x="0" y="7421"/>
                  </a:moveTo>
                  <a:lnTo>
                    <a:pt x="7640" y="3408"/>
                  </a:lnTo>
                  <a:lnTo>
                    <a:pt x="13430" y="1297"/>
                  </a:lnTo>
                  <a:lnTo>
                    <a:pt x="20288" y="393"/>
                  </a:lnTo>
                  <a:lnTo>
                    <a:pt x="31134" y="0"/>
                  </a:lnTo>
                </a:path>
              </a:pathLst>
            </a:custGeom>
            <a:ln w="336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73319" y="571021"/>
              <a:ext cx="36195" cy="7620"/>
            </a:xfrm>
            <a:custGeom>
              <a:avLst/>
              <a:gdLst/>
              <a:ahLst/>
              <a:cxnLst/>
              <a:rect l="l" t="t" r="r" b="b"/>
              <a:pathLst>
                <a:path w="36194" h="7620">
                  <a:moveTo>
                    <a:pt x="0" y="166"/>
                  </a:moveTo>
                  <a:lnTo>
                    <a:pt x="10919" y="0"/>
                  </a:lnTo>
                  <a:lnTo>
                    <a:pt x="18291" y="679"/>
                  </a:lnTo>
                  <a:lnTo>
                    <a:pt x="25475" y="2868"/>
                  </a:lnTo>
                  <a:lnTo>
                    <a:pt x="35830" y="7228"/>
                  </a:lnTo>
                </a:path>
              </a:pathLst>
            </a:custGeom>
            <a:ln w="331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9149" y="578249"/>
              <a:ext cx="28575" cy="22860"/>
            </a:xfrm>
            <a:custGeom>
              <a:avLst/>
              <a:gdLst/>
              <a:ahLst/>
              <a:cxnLst/>
              <a:rect l="l" t="t" r="r" b="b"/>
              <a:pathLst>
                <a:path w="28575" h="22859">
                  <a:moveTo>
                    <a:pt x="0" y="0"/>
                  </a:moveTo>
                  <a:lnTo>
                    <a:pt x="10238" y="4596"/>
                  </a:lnTo>
                  <a:lnTo>
                    <a:pt x="16608" y="8448"/>
                  </a:lnTo>
                  <a:lnTo>
                    <a:pt x="21769" y="13644"/>
                  </a:lnTo>
                  <a:lnTo>
                    <a:pt x="28382" y="22271"/>
                  </a:lnTo>
                </a:path>
              </a:pathLst>
            </a:custGeom>
            <a:ln w="327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37532" y="600521"/>
              <a:ext cx="11430" cy="34290"/>
            </a:xfrm>
            <a:custGeom>
              <a:avLst/>
              <a:gdLst/>
              <a:ahLst/>
              <a:cxnLst/>
              <a:rect l="l" t="t" r="r" b="b"/>
              <a:pathLst>
                <a:path w="11430" h="34290">
                  <a:moveTo>
                    <a:pt x="0" y="0"/>
                  </a:moveTo>
                  <a:lnTo>
                    <a:pt x="6343" y="8804"/>
                  </a:lnTo>
                  <a:lnTo>
                    <a:pt x="9619" y="15249"/>
                  </a:lnTo>
                  <a:lnTo>
                    <a:pt x="10870" y="22492"/>
                  </a:lnTo>
                  <a:lnTo>
                    <a:pt x="11141" y="33694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38328" y="634215"/>
              <a:ext cx="10795" cy="37465"/>
            </a:xfrm>
            <a:custGeom>
              <a:avLst/>
              <a:gdLst/>
              <a:ahLst/>
              <a:cxnLst/>
              <a:rect l="l" t="t" r="r" b="b"/>
              <a:pathLst>
                <a:path w="10794" h="37465">
                  <a:moveTo>
                    <a:pt x="10344" y="0"/>
                  </a:moveTo>
                  <a:lnTo>
                    <a:pt x="10280" y="11256"/>
                  </a:lnTo>
                  <a:lnTo>
                    <a:pt x="9181" y="18888"/>
                  </a:lnTo>
                  <a:lnTo>
                    <a:pt x="6078" y="26389"/>
                  </a:lnTo>
                  <a:lnTo>
                    <a:pt x="0" y="37248"/>
                  </a:lnTo>
                </a:path>
              </a:pathLst>
            </a:custGeom>
            <a:ln w="327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09351" y="671464"/>
              <a:ext cx="29209" cy="31750"/>
            </a:xfrm>
            <a:custGeom>
              <a:avLst/>
              <a:gdLst/>
              <a:ahLst/>
              <a:cxnLst/>
              <a:rect l="l" t="t" r="r" b="b"/>
              <a:pathLst>
                <a:path w="29210" h="31750">
                  <a:moveTo>
                    <a:pt x="28977" y="0"/>
                  </a:moveTo>
                  <a:lnTo>
                    <a:pt x="22608" y="10774"/>
                  </a:lnTo>
                  <a:lnTo>
                    <a:pt x="17466" y="17670"/>
                  </a:lnTo>
                  <a:lnTo>
                    <a:pt x="10836" y="23661"/>
                  </a:lnTo>
                  <a:lnTo>
                    <a:pt x="0" y="31722"/>
                  </a:lnTo>
                </a:path>
              </a:pathLst>
            </a:custGeom>
            <a:ln w="326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71412" y="703186"/>
              <a:ext cx="38100" cy="20320"/>
            </a:xfrm>
            <a:custGeom>
              <a:avLst/>
              <a:gdLst/>
              <a:ahLst/>
              <a:cxnLst/>
              <a:rect l="l" t="t" r="r" b="b"/>
              <a:pathLst>
                <a:path w="38100" h="20320">
                  <a:moveTo>
                    <a:pt x="37939" y="0"/>
                  </a:moveTo>
                  <a:lnTo>
                    <a:pt x="26962" y="7875"/>
                  </a:lnTo>
                  <a:lnTo>
                    <a:pt x="19352" y="12574"/>
                  </a:lnTo>
                  <a:lnTo>
                    <a:pt x="11550" y="15962"/>
                  </a:lnTo>
                  <a:lnTo>
                    <a:pt x="0" y="19905"/>
                  </a:lnTo>
                </a:path>
              </a:pathLst>
            </a:custGeom>
            <a:ln w="323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8072" y="723092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5" h="5715">
                  <a:moveTo>
                    <a:pt x="33339" y="0"/>
                  </a:moveTo>
                  <a:lnTo>
                    <a:pt x="21861" y="3707"/>
                  </a:lnTo>
                  <a:lnTo>
                    <a:pt x="14562" y="5442"/>
                  </a:lnTo>
                  <a:lnTo>
                    <a:pt x="8316" y="5657"/>
                  </a:lnTo>
                  <a:lnTo>
                    <a:pt x="0" y="4801"/>
                  </a:lnTo>
                </a:path>
              </a:pathLst>
            </a:custGeom>
            <a:ln w="321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20316" y="717647"/>
              <a:ext cx="17780" cy="10795"/>
            </a:xfrm>
            <a:custGeom>
              <a:avLst/>
              <a:gdLst/>
              <a:ahLst/>
              <a:cxnLst/>
              <a:rect l="l" t="t" r="r" b="b"/>
              <a:pathLst>
                <a:path w="17780" h="10795">
                  <a:moveTo>
                    <a:pt x="17755" y="10245"/>
                  </a:moveTo>
                  <a:lnTo>
                    <a:pt x="3896" y="8591"/>
                  </a:lnTo>
                  <a:lnTo>
                    <a:pt x="0" y="0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372744" y="424499"/>
            <a:ext cx="293370" cy="331470"/>
            <a:chOff x="2372744" y="424499"/>
            <a:chExt cx="293370" cy="331470"/>
          </a:xfrm>
        </p:grpSpPr>
        <p:sp>
          <p:nvSpPr>
            <p:cNvPr id="32" name="object 32"/>
            <p:cNvSpPr/>
            <p:nvPr/>
          </p:nvSpPr>
          <p:spPr>
            <a:xfrm>
              <a:off x="2408885" y="47257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834" y="2981"/>
                  </a:moveTo>
                  <a:lnTo>
                    <a:pt x="917" y="148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0077" y="441833"/>
              <a:ext cx="19050" cy="31115"/>
            </a:xfrm>
            <a:custGeom>
              <a:avLst/>
              <a:gdLst/>
              <a:ahLst/>
              <a:cxnLst/>
              <a:rect l="l" t="t" r="r" b="b"/>
              <a:pathLst>
                <a:path w="19050" h="31115">
                  <a:moveTo>
                    <a:pt x="18807" y="30743"/>
                  </a:moveTo>
                  <a:lnTo>
                    <a:pt x="8541" y="14016"/>
                  </a:lnTo>
                  <a:lnTo>
                    <a:pt x="3159" y="5238"/>
                  </a:lnTo>
                  <a:lnTo>
                    <a:pt x="900" y="1526"/>
                  </a:lnTo>
                  <a:lnTo>
                    <a:pt x="0" y="0"/>
                  </a:lnTo>
                </a:path>
              </a:pathLst>
            </a:custGeom>
            <a:ln w="340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90077" y="441833"/>
              <a:ext cx="8255" cy="37465"/>
            </a:xfrm>
            <a:custGeom>
              <a:avLst/>
              <a:gdLst/>
              <a:ahLst/>
              <a:cxnLst/>
              <a:rect l="l" t="t" r="r" b="b"/>
              <a:pathLst>
                <a:path w="8255" h="37465">
                  <a:moveTo>
                    <a:pt x="0" y="0"/>
                  </a:moveTo>
                  <a:lnTo>
                    <a:pt x="2196" y="9277"/>
                  </a:lnTo>
                  <a:lnTo>
                    <a:pt x="3754" y="16271"/>
                  </a:lnTo>
                  <a:lnTo>
                    <a:pt x="5417" y="24493"/>
                  </a:lnTo>
                  <a:lnTo>
                    <a:pt x="7929" y="37455"/>
                  </a:lnTo>
                </a:path>
              </a:pathLst>
            </a:custGeom>
            <a:ln w="34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98007" y="479288"/>
              <a:ext cx="8255" cy="55244"/>
            </a:xfrm>
            <a:custGeom>
              <a:avLst/>
              <a:gdLst/>
              <a:ahLst/>
              <a:cxnLst/>
              <a:rect l="l" t="t" r="r" b="b"/>
              <a:pathLst>
                <a:path w="8255" h="55245">
                  <a:moveTo>
                    <a:pt x="0" y="0"/>
                  </a:moveTo>
                  <a:lnTo>
                    <a:pt x="2515" y="13231"/>
                  </a:lnTo>
                  <a:lnTo>
                    <a:pt x="4210" y="23353"/>
                  </a:lnTo>
                  <a:lnTo>
                    <a:pt x="5854" y="35503"/>
                  </a:lnTo>
                  <a:lnTo>
                    <a:pt x="8216" y="54823"/>
                  </a:lnTo>
                </a:path>
              </a:pathLst>
            </a:custGeom>
            <a:ln w="338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06224" y="534111"/>
              <a:ext cx="6985" cy="70485"/>
            </a:xfrm>
            <a:custGeom>
              <a:avLst/>
              <a:gdLst/>
              <a:ahLst/>
              <a:cxnLst/>
              <a:rect l="l" t="t" r="r" b="b"/>
              <a:pathLst>
                <a:path w="6985" h="70484">
                  <a:moveTo>
                    <a:pt x="0" y="0"/>
                  </a:moveTo>
                  <a:lnTo>
                    <a:pt x="2337" y="19562"/>
                  </a:lnTo>
                  <a:lnTo>
                    <a:pt x="3801" y="33416"/>
                  </a:lnTo>
                  <a:lnTo>
                    <a:pt x="5010" y="48162"/>
                  </a:lnTo>
                  <a:lnTo>
                    <a:pt x="6581" y="70398"/>
                  </a:lnTo>
                </a:path>
              </a:pathLst>
            </a:custGeom>
            <a:ln w="322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12805" y="604510"/>
              <a:ext cx="4445" cy="71755"/>
            </a:xfrm>
            <a:custGeom>
              <a:avLst/>
              <a:gdLst/>
              <a:ahLst/>
              <a:cxnLst/>
              <a:rect l="l" t="t" r="r" b="b"/>
              <a:pathLst>
                <a:path w="4444" h="71754">
                  <a:moveTo>
                    <a:pt x="0" y="0"/>
                  </a:moveTo>
                  <a:lnTo>
                    <a:pt x="1535" y="22254"/>
                  </a:lnTo>
                  <a:lnTo>
                    <a:pt x="2501" y="37126"/>
                  </a:lnTo>
                  <a:lnTo>
                    <a:pt x="3306" y="51325"/>
                  </a:lnTo>
                  <a:lnTo>
                    <a:pt x="4358" y="71558"/>
                  </a:lnTo>
                </a:path>
              </a:pathLst>
            </a:custGeom>
            <a:ln w="309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17163" y="676068"/>
              <a:ext cx="5080" cy="56515"/>
            </a:xfrm>
            <a:custGeom>
              <a:avLst/>
              <a:gdLst/>
              <a:ahLst/>
              <a:cxnLst/>
              <a:rect l="l" t="t" r="r" b="b"/>
              <a:pathLst>
                <a:path w="5080" h="56515">
                  <a:moveTo>
                    <a:pt x="0" y="0"/>
                  </a:moveTo>
                  <a:lnTo>
                    <a:pt x="1058" y="19991"/>
                  </a:lnTo>
                  <a:lnTo>
                    <a:pt x="1910" y="32494"/>
                  </a:lnTo>
                  <a:lnTo>
                    <a:pt x="3003" y="42767"/>
                  </a:lnTo>
                  <a:lnTo>
                    <a:pt x="4785" y="56064"/>
                  </a:lnTo>
                </a:path>
              </a:pathLst>
            </a:custGeom>
            <a:ln w="304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9639" y="536437"/>
              <a:ext cx="186287" cy="219163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763026" y="461215"/>
            <a:ext cx="991235" cy="357505"/>
            <a:chOff x="2763026" y="461215"/>
            <a:chExt cx="991235" cy="357505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3026" y="561574"/>
              <a:ext cx="275949" cy="24003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661" y="555690"/>
              <a:ext cx="218372" cy="2088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3414" y="563962"/>
              <a:ext cx="190756" cy="2421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7553" y="461215"/>
              <a:ext cx="216417" cy="35733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30988" y="464613"/>
            <a:ext cx="775970" cy="346710"/>
            <a:chOff x="4230988" y="464613"/>
            <a:chExt cx="775970" cy="346710"/>
          </a:xfrm>
        </p:grpSpPr>
        <p:sp>
          <p:nvSpPr>
            <p:cNvPr id="46" name="object 46"/>
            <p:cNvSpPr/>
            <p:nvPr/>
          </p:nvSpPr>
          <p:spPr>
            <a:xfrm>
              <a:off x="4278803" y="48347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920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9261" y="48258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886"/>
                  </a:moveTo>
                  <a:lnTo>
                    <a:pt x="458" y="542"/>
                  </a:lnTo>
                  <a:lnTo>
                    <a:pt x="1373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80635" y="48204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40">
                  <a:moveTo>
                    <a:pt x="0" y="542"/>
                  </a:moveTo>
                  <a:lnTo>
                    <a:pt x="914" y="0"/>
                  </a:lnTo>
                  <a:lnTo>
                    <a:pt x="1800" y="1920"/>
                  </a:lnTo>
                </a:path>
              </a:pathLst>
            </a:custGeom>
            <a:ln w="348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82436" y="483962"/>
              <a:ext cx="1905" cy="12065"/>
            </a:xfrm>
            <a:custGeom>
              <a:avLst/>
              <a:gdLst/>
              <a:ahLst/>
              <a:cxnLst/>
              <a:rect l="l" t="t" r="r" b="b"/>
              <a:pathLst>
                <a:path w="1904" h="12065">
                  <a:moveTo>
                    <a:pt x="0" y="0"/>
                  </a:moveTo>
                  <a:lnTo>
                    <a:pt x="886" y="1922"/>
                  </a:lnTo>
                  <a:lnTo>
                    <a:pt x="1485" y="11607"/>
                  </a:lnTo>
                </a:path>
              </a:pathLst>
            </a:custGeom>
            <a:ln w="34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83922" y="495569"/>
              <a:ext cx="635" cy="30480"/>
            </a:xfrm>
            <a:custGeom>
              <a:avLst/>
              <a:gdLst/>
              <a:ahLst/>
              <a:cxnLst/>
              <a:rect l="l" t="t" r="r" b="b"/>
              <a:pathLst>
                <a:path w="635" h="30479">
                  <a:moveTo>
                    <a:pt x="235" y="-17335"/>
                  </a:moveTo>
                  <a:lnTo>
                    <a:pt x="235" y="47304"/>
                  </a:lnTo>
                </a:path>
              </a:pathLst>
            </a:custGeom>
            <a:ln w="35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80735" y="525538"/>
              <a:ext cx="3810" cy="50800"/>
            </a:xfrm>
            <a:custGeom>
              <a:avLst/>
              <a:gdLst/>
              <a:ahLst/>
              <a:cxnLst/>
              <a:rect l="l" t="t" r="r" b="b"/>
              <a:pathLst>
                <a:path w="3810" h="50800">
                  <a:moveTo>
                    <a:pt x="3357" y="0"/>
                  </a:moveTo>
                  <a:lnTo>
                    <a:pt x="3063" y="12192"/>
                  </a:lnTo>
                  <a:lnTo>
                    <a:pt x="2615" y="21483"/>
                  </a:lnTo>
                  <a:lnTo>
                    <a:pt x="1699" y="32575"/>
                  </a:lnTo>
                  <a:lnTo>
                    <a:pt x="0" y="50173"/>
                  </a:lnTo>
                </a:path>
              </a:pathLst>
            </a:custGeom>
            <a:ln w="337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72335" y="575712"/>
              <a:ext cx="8890" cy="64769"/>
            </a:xfrm>
            <a:custGeom>
              <a:avLst/>
              <a:gdLst/>
              <a:ahLst/>
              <a:cxnLst/>
              <a:rect l="l" t="t" r="r" b="b"/>
              <a:pathLst>
                <a:path w="8889" h="64770">
                  <a:moveTo>
                    <a:pt x="8399" y="0"/>
                  </a:moveTo>
                  <a:lnTo>
                    <a:pt x="6621" y="17820"/>
                  </a:lnTo>
                  <a:lnTo>
                    <a:pt x="5153" y="30470"/>
                  </a:lnTo>
                  <a:lnTo>
                    <a:pt x="3209" y="43990"/>
                  </a:lnTo>
                  <a:lnTo>
                    <a:pt x="0" y="64419"/>
                  </a:lnTo>
                </a:path>
              </a:pathLst>
            </a:custGeom>
            <a:ln w="324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60977" y="640131"/>
              <a:ext cx="11430" cy="65405"/>
            </a:xfrm>
            <a:custGeom>
              <a:avLst/>
              <a:gdLst/>
              <a:ahLst/>
              <a:cxnLst/>
              <a:rect l="l" t="t" r="r" b="b"/>
              <a:pathLst>
                <a:path w="11429" h="65404">
                  <a:moveTo>
                    <a:pt x="11358" y="0"/>
                  </a:moveTo>
                  <a:lnTo>
                    <a:pt x="8103" y="20439"/>
                  </a:lnTo>
                  <a:lnTo>
                    <a:pt x="5834" y="34042"/>
                  </a:lnTo>
                  <a:lnTo>
                    <a:pt x="3488" y="46919"/>
                  </a:lnTo>
                  <a:lnTo>
                    <a:pt x="0" y="65182"/>
                  </a:lnTo>
                </a:path>
              </a:pathLst>
            </a:custGeom>
            <a:ln w="313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50775" y="705313"/>
              <a:ext cx="10795" cy="51435"/>
            </a:xfrm>
            <a:custGeom>
              <a:avLst/>
              <a:gdLst/>
              <a:ahLst/>
              <a:cxnLst/>
              <a:rect l="l" t="t" r="r" b="b"/>
              <a:pathLst>
                <a:path w="10795" h="51434">
                  <a:moveTo>
                    <a:pt x="10202" y="0"/>
                  </a:moveTo>
                  <a:lnTo>
                    <a:pt x="6731" y="18043"/>
                  </a:lnTo>
                  <a:lnTo>
                    <a:pt x="4512" y="29390"/>
                  </a:lnTo>
                  <a:lnTo>
                    <a:pt x="2587" y="38839"/>
                  </a:lnTo>
                  <a:lnTo>
                    <a:pt x="0" y="51190"/>
                  </a:lnTo>
                </a:path>
              </a:pathLst>
            </a:custGeom>
            <a:ln w="307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46835" y="756504"/>
              <a:ext cx="4445" cy="29845"/>
            </a:xfrm>
            <a:custGeom>
              <a:avLst/>
              <a:gdLst/>
              <a:ahLst/>
              <a:cxnLst/>
              <a:rect l="l" t="t" r="r" b="b"/>
              <a:pathLst>
                <a:path w="4445" h="29845">
                  <a:moveTo>
                    <a:pt x="3939" y="0"/>
                  </a:moveTo>
                  <a:lnTo>
                    <a:pt x="1455" y="12007"/>
                  </a:lnTo>
                  <a:lnTo>
                    <a:pt x="254" y="19055"/>
                  </a:lnTo>
                  <a:lnTo>
                    <a:pt x="0" y="23882"/>
                  </a:lnTo>
                  <a:lnTo>
                    <a:pt x="356" y="29229"/>
                  </a:lnTo>
                </a:path>
              </a:pathLst>
            </a:custGeom>
            <a:ln w="311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47191" y="785733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60" h="8890">
                  <a:moveTo>
                    <a:pt x="0" y="0"/>
                  </a:moveTo>
                  <a:lnTo>
                    <a:pt x="732" y="8694"/>
                  </a:lnTo>
                  <a:lnTo>
                    <a:pt x="9866" y="8103"/>
                  </a:lnTo>
                </a:path>
              </a:pathLst>
            </a:custGeom>
            <a:ln w="324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57058" y="786241"/>
              <a:ext cx="31115" cy="7620"/>
            </a:xfrm>
            <a:custGeom>
              <a:avLst/>
              <a:gdLst/>
              <a:ahLst/>
              <a:cxnLst/>
              <a:rect l="l" t="t" r="r" b="b"/>
              <a:pathLst>
                <a:path w="31114" h="7620">
                  <a:moveTo>
                    <a:pt x="0" y="7594"/>
                  </a:moveTo>
                  <a:lnTo>
                    <a:pt x="5623" y="7144"/>
                  </a:lnTo>
                  <a:lnTo>
                    <a:pt x="10738" y="6203"/>
                  </a:lnTo>
                  <a:lnTo>
                    <a:pt x="18260" y="4059"/>
                  </a:lnTo>
                  <a:lnTo>
                    <a:pt x="31105" y="0"/>
                  </a:lnTo>
                </a:path>
              </a:pathLst>
            </a:custGeom>
            <a:ln w="338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88164" y="769808"/>
              <a:ext cx="52069" cy="16510"/>
            </a:xfrm>
            <a:custGeom>
              <a:avLst/>
              <a:gdLst/>
              <a:ahLst/>
              <a:cxnLst/>
              <a:rect l="l" t="t" r="r" b="b"/>
              <a:pathLst>
                <a:path w="52070" h="16509">
                  <a:moveTo>
                    <a:pt x="0" y="16433"/>
                  </a:moveTo>
                  <a:lnTo>
                    <a:pt x="13171" y="12235"/>
                  </a:lnTo>
                  <a:lnTo>
                    <a:pt x="22975" y="9124"/>
                  </a:lnTo>
                  <a:lnTo>
                    <a:pt x="34284" y="5559"/>
                  </a:lnTo>
                  <a:lnTo>
                    <a:pt x="51972" y="0"/>
                  </a:lnTo>
                </a:path>
              </a:pathLst>
            </a:custGeom>
            <a:ln w="338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340136" y="751014"/>
              <a:ext cx="65405" cy="19050"/>
            </a:xfrm>
            <a:custGeom>
              <a:avLst/>
              <a:gdLst/>
              <a:ahLst/>
              <a:cxnLst/>
              <a:rect l="l" t="t" r="r" b="b"/>
              <a:pathLst>
                <a:path w="65404" h="19050">
                  <a:moveTo>
                    <a:pt x="0" y="18794"/>
                  </a:moveTo>
                  <a:lnTo>
                    <a:pt x="17893" y="13198"/>
                  </a:lnTo>
                  <a:lnTo>
                    <a:pt x="30640" y="9375"/>
                  </a:lnTo>
                  <a:lnTo>
                    <a:pt x="44345" y="5563"/>
                  </a:lnTo>
                  <a:lnTo>
                    <a:pt x="65113" y="0"/>
                  </a:lnTo>
                </a:path>
              </a:pathLst>
            </a:custGeom>
            <a:ln w="321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05249" y="734944"/>
              <a:ext cx="64135" cy="16510"/>
            </a:xfrm>
            <a:custGeom>
              <a:avLst/>
              <a:gdLst/>
              <a:ahLst/>
              <a:cxnLst/>
              <a:rect l="l" t="t" r="r" b="b"/>
              <a:pathLst>
                <a:path w="64135" h="16509">
                  <a:moveTo>
                    <a:pt x="0" y="16070"/>
                  </a:moveTo>
                  <a:lnTo>
                    <a:pt x="20752" y="10549"/>
                  </a:lnTo>
                  <a:lnTo>
                    <a:pt x="34351" y="7035"/>
                  </a:lnTo>
                  <a:lnTo>
                    <a:pt x="46809" y="4020"/>
                  </a:lnTo>
                  <a:lnTo>
                    <a:pt x="64139" y="0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69389" y="725051"/>
              <a:ext cx="46355" cy="10160"/>
            </a:xfrm>
            <a:custGeom>
              <a:avLst/>
              <a:gdLst/>
              <a:ahLst/>
              <a:cxnLst/>
              <a:rect l="l" t="t" r="r" b="b"/>
              <a:pathLst>
                <a:path w="46354" h="10159">
                  <a:moveTo>
                    <a:pt x="0" y="9892"/>
                  </a:moveTo>
                  <a:lnTo>
                    <a:pt x="17046" y="5967"/>
                  </a:lnTo>
                  <a:lnTo>
                    <a:pt x="27515" y="3628"/>
                  </a:lnTo>
                  <a:lnTo>
                    <a:pt x="35716" y="1948"/>
                  </a:lnTo>
                  <a:lnTo>
                    <a:pt x="45956" y="0"/>
                  </a:lnTo>
                </a:path>
              </a:pathLst>
            </a:custGeom>
            <a:ln w="30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15345" y="721810"/>
              <a:ext cx="20320" cy="3810"/>
            </a:xfrm>
            <a:custGeom>
              <a:avLst/>
              <a:gdLst/>
              <a:ahLst/>
              <a:cxnLst/>
              <a:rect l="l" t="t" r="r" b="b"/>
              <a:pathLst>
                <a:path w="20320" h="3809">
                  <a:moveTo>
                    <a:pt x="0" y="3241"/>
                  </a:moveTo>
                  <a:lnTo>
                    <a:pt x="16927" y="52"/>
                  </a:lnTo>
                  <a:lnTo>
                    <a:pt x="20078" y="0"/>
                  </a:lnTo>
                </a:path>
              </a:pathLst>
            </a:custGeom>
            <a:ln w="31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31579" y="721759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3844" y="51"/>
                  </a:moveTo>
                  <a:lnTo>
                    <a:pt x="6994" y="0"/>
                  </a:lnTo>
                  <a:lnTo>
                    <a:pt x="0" y="1688"/>
                  </a:lnTo>
                </a:path>
              </a:pathLst>
            </a:custGeom>
            <a:ln w="32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13802" y="723447"/>
              <a:ext cx="17780" cy="4445"/>
            </a:xfrm>
            <a:custGeom>
              <a:avLst/>
              <a:gdLst/>
              <a:ahLst/>
              <a:cxnLst/>
              <a:rect l="l" t="t" r="r" b="b"/>
              <a:pathLst>
                <a:path w="17779" h="4445">
                  <a:moveTo>
                    <a:pt x="17776" y="0"/>
                  </a:moveTo>
                  <a:lnTo>
                    <a:pt x="10781" y="1688"/>
                  </a:lnTo>
                  <a:lnTo>
                    <a:pt x="0" y="3818"/>
                  </a:lnTo>
                </a:path>
              </a:pathLst>
            </a:custGeom>
            <a:ln w="34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14063" y="645768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-17462" y="458"/>
                  </a:moveTo>
                  <a:lnTo>
                    <a:pt x="17691" y="458"/>
                  </a:lnTo>
                </a:path>
              </a:pathLst>
            </a:custGeom>
            <a:ln w="358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10567" y="640384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5">
                  <a:moveTo>
                    <a:pt x="3496" y="5384"/>
                  </a:moveTo>
                  <a:lnTo>
                    <a:pt x="3266" y="4466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00494" y="62879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5">
                  <a:moveTo>
                    <a:pt x="10072" y="11585"/>
                  </a:moveTo>
                  <a:lnTo>
                    <a:pt x="6805" y="7118"/>
                  </a:lnTo>
                  <a:lnTo>
                    <a:pt x="0" y="0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83232" y="614131"/>
              <a:ext cx="17780" cy="15240"/>
            </a:xfrm>
            <a:custGeom>
              <a:avLst/>
              <a:gdLst/>
              <a:ahLst/>
              <a:cxnLst/>
              <a:rect l="l" t="t" r="r" b="b"/>
              <a:pathLst>
                <a:path w="17779" h="15240">
                  <a:moveTo>
                    <a:pt x="17262" y="14667"/>
                  </a:moveTo>
                  <a:lnTo>
                    <a:pt x="10456" y="7548"/>
                  </a:lnTo>
                  <a:lnTo>
                    <a:pt x="0" y="0"/>
                  </a:lnTo>
                </a:path>
              </a:pathLst>
            </a:custGeom>
            <a:ln w="34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60525" y="601678"/>
              <a:ext cx="22860" cy="12700"/>
            </a:xfrm>
            <a:custGeom>
              <a:avLst/>
              <a:gdLst/>
              <a:ahLst/>
              <a:cxnLst/>
              <a:rect l="l" t="t" r="r" b="b"/>
              <a:pathLst>
                <a:path w="22860" h="12700">
                  <a:moveTo>
                    <a:pt x="22707" y="12453"/>
                  </a:moveTo>
                  <a:lnTo>
                    <a:pt x="16470" y="8012"/>
                  </a:lnTo>
                  <a:lnTo>
                    <a:pt x="12026" y="5235"/>
                  </a:lnTo>
                  <a:lnTo>
                    <a:pt x="7245" y="2953"/>
                  </a:lnTo>
                  <a:lnTo>
                    <a:pt x="0" y="0"/>
                  </a:lnTo>
                </a:path>
              </a:pathLst>
            </a:custGeom>
            <a:ln w="33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35340" y="597644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25184" y="4033"/>
                  </a:moveTo>
                  <a:lnTo>
                    <a:pt x="17900" y="1230"/>
                  </a:lnTo>
                  <a:lnTo>
                    <a:pt x="12848" y="0"/>
                  </a:lnTo>
                  <a:lnTo>
                    <a:pt x="7669" y="75"/>
                  </a:lnTo>
                  <a:lnTo>
                    <a:pt x="0" y="1189"/>
                  </a:lnTo>
                </a:path>
              </a:pathLst>
            </a:custGeom>
            <a:ln w="333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12360" y="598834"/>
              <a:ext cx="23495" cy="12700"/>
            </a:xfrm>
            <a:custGeom>
              <a:avLst/>
              <a:gdLst/>
              <a:ahLst/>
              <a:cxnLst/>
              <a:rect l="l" t="t" r="r" b="b"/>
              <a:pathLst>
                <a:path w="23495" h="12700">
                  <a:moveTo>
                    <a:pt x="22980" y="0"/>
                  </a:moveTo>
                  <a:lnTo>
                    <a:pt x="15345" y="1350"/>
                  </a:lnTo>
                  <a:lnTo>
                    <a:pt x="10406" y="3076"/>
                  </a:lnTo>
                  <a:lnTo>
                    <a:pt x="6009" y="6328"/>
                  </a:lnTo>
                  <a:lnTo>
                    <a:pt x="0" y="12253"/>
                  </a:lnTo>
                </a:path>
              </a:pathLst>
            </a:custGeom>
            <a:ln w="33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97499" y="611088"/>
              <a:ext cx="15240" cy="26670"/>
            </a:xfrm>
            <a:custGeom>
              <a:avLst/>
              <a:gdLst/>
              <a:ahLst/>
              <a:cxnLst/>
              <a:rect l="l" t="t" r="r" b="b"/>
              <a:pathLst>
                <a:path w="15239" h="26670">
                  <a:moveTo>
                    <a:pt x="14860" y="0"/>
                  </a:moveTo>
                  <a:lnTo>
                    <a:pt x="8977" y="6144"/>
                  </a:lnTo>
                  <a:lnTo>
                    <a:pt x="5468" y="10923"/>
                  </a:lnTo>
                  <a:lnTo>
                    <a:pt x="2940" y="16794"/>
                  </a:lnTo>
                  <a:lnTo>
                    <a:pt x="0" y="26217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93715" y="637305"/>
              <a:ext cx="3810" cy="32384"/>
            </a:xfrm>
            <a:custGeom>
              <a:avLst/>
              <a:gdLst/>
              <a:ahLst/>
              <a:cxnLst/>
              <a:rect l="l" t="t" r="r" b="b"/>
              <a:pathLst>
                <a:path w="3810" h="32384">
                  <a:moveTo>
                    <a:pt x="3783" y="0"/>
                  </a:moveTo>
                  <a:lnTo>
                    <a:pt x="1053" y="9518"/>
                  </a:lnTo>
                  <a:lnTo>
                    <a:pt x="0" y="16056"/>
                  </a:lnTo>
                  <a:lnTo>
                    <a:pt x="492" y="22643"/>
                  </a:lnTo>
                  <a:lnTo>
                    <a:pt x="2401" y="32308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496117" y="669613"/>
              <a:ext cx="15875" cy="28575"/>
            </a:xfrm>
            <a:custGeom>
              <a:avLst/>
              <a:gdLst/>
              <a:ahLst/>
              <a:cxnLst/>
              <a:rect l="l" t="t" r="r" b="b"/>
              <a:pathLst>
                <a:path w="15875" h="28575">
                  <a:moveTo>
                    <a:pt x="0" y="0"/>
                  </a:moveTo>
                  <a:lnTo>
                    <a:pt x="2178" y="9597"/>
                  </a:lnTo>
                  <a:lnTo>
                    <a:pt x="4556" y="15721"/>
                  </a:lnTo>
                  <a:lnTo>
                    <a:pt x="8619" y="21004"/>
                  </a:lnTo>
                  <a:lnTo>
                    <a:pt x="15856" y="28077"/>
                  </a:lnTo>
                </a:path>
              </a:pathLst>
            </a:custGeom>
            <a:ln w="329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11973" y="697690"/>
              <a:ext cx="31750" cy="15240"/>
            </a:xfrm>
            <a:custGeom>
              <a:avLst/>
              <a:gdLst/>
              <a:ahLst/>
              <a:cxnLst/>
              <a:rect l="l" t="t" r="r" b="b"/>
              <a:pathLst>
                <a:path w="31750" h="15240">
                  <a:moveTo>
                    <a:pt x="0" y="0"/>
                  </a:moveTo>
                  <a:lnTo>
                    <a:pt x="7475" y="6872"/>
                  </a:lnTo>
                  <a:lnTo>
                    <a:pt x="13212" y="10748"/>
                  </a:lnTo>
                  <a:lnTo>
                    <a:pt x="20132" y="13057"/>
                  </a:lnTo>
                  <a:lnTo>
                    <a:pt x="31155" y="15223"/>
                  </a:lnTo>
                </a:path>
              </a:pathLst>
            </a:custGeom>
            <a:ln w="329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543129" y="709995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5">
                  <a:moveTo>
                    <a:pt x="0" y="2919"/>
                  </a:moveTo>
                  <a:lnTo>
                    <a:pt x="11130" y="4802"/>
                  </a:lnTo>
                  <a:lnTo>
                    <a:pt x="18794" y="5126"/>
                  </a:lnTo>
                  <a:lnTo>
                    <a:pt x="26552" y="3616"/>
                  </a:lnTo>
                  <a:lnTo>
                    <a:pt x="37962" y="0"/>
                  </a:lnTo>
                </a:path>
              </a:pathLst>
            </a:custGeom>
            <a:ln w="328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81092" y="690650"/>
              <a:ext cx="33655" cy="19685"/>
            </a:xfrm>
            <a:custGeom>
              <a:avLst/>
              <a:gdLst/>
              <a:ahLst/>
              <a:cxnLst/>
              <a:rect l="l" t="t" r="r" b="b"/>
              <a:pathLst>
                <a:path w="33654" h="19684">
                  <a:moveTo>
                    <a:pt x="0" y="19344"/>
                  </a:moveTo>
                  <a:lnTo>
                    <a:pt x="11341" y="15471"/>
                  </a:lnTo>
                  <a:lnTo>
                    <a:pt x="18616" y="12165"/>
                  </a:lnTo>
                  <a:lnTo>
                    <a:pt x="24969" y="7612"/>
                  </a:lnTo>
                  <a:lnTo>
                    <a:pt x="33546" y="0"/>
                  </a:lnTo>
                </a:path>
              </a:pathLst>
            </a:custGeom>
            <a:ln w="32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14639" y="663250"/>
              <a:ext cx="21590" cy="27940"/>
            </a:xfrm>
            <a:custGeom>
              <a:avLst/>
              <a:gdLst/>
              <a:ahLst/>
              <a:cxnLst/>
              <a:rect l="l" t="t" r="r" b="b"/>
              <a:pathLst>
                <a:path w="21589" h="27940">
                  <a:moveTo>
                    <a:pt x="0" y="27399"/>
                  </a:moveTo>
                  <a:lnTo>
                    <a:pt x="8382" y="19660"/>
                  </a:lnTo>
                  <a:lnTo>
                    <a:pt x="13374" y="14226"/>
                  </a:lnTo>
                  <a:lnTo>
                    <a:pt x="16952" y="8529"/>
                  </a:lnTo>
                  <a:lnTo>
                    <a:pt x="21096" y="0"/>
                  </a:lnTo>
                </a:path>
              </a:pathLst>
            </a:custGeom>
            <a:ln w="324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35735" y="637387"/>
              <a:ext cx="6985" cy="26034"/>
            </a:xfrm>
            <a:custGeom>
              <a:avLst/>
              <a:gdLst/>
              <a:ahLst/>
              <a:cxnLst/>
              <a:rect l="l" t="t" r="r" b="b"/>
              <a:pathLst>
                <a:path w="6985" h="26034">
                  <a:moveTo>
                    <a:pt x="0" y="25863"/>
                  </a:moveTo>
                  <a:lnTo>
                    <a:pt x="3914" y="17359"/>
                  </a:lnTo>
                  <a:lnTo>
                    <a:pt x="5888" y="11830"/>
                  </a:lnTo>
                  <a:lnTo>
                    <a:pt x="6525" y="6851"/>
                  </a:lnTo>
                  <a:lnTo>
                    <a:pt x="6427" y="0"/>
                  </a:lnTo>
                </a:path>
              </a:pathLst>
            </a:custGeom>
            <a:ln w="32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37296" y="619810"/>
              <a:ext cx="5080" cy="17780"/>
            </a:xfrm>
            <a:custGeom>
              <a:avLst/>
              <a:gdLst/>
              <a:ahLst/>
              <a:cxnLst/>
              <a:rect l="l" t="t" r="r" b="b"/>
              <a:pathLst>
                <a:path w="5079" h="17779">
                  <a:moveTo>
                    <a:pt x="4866" y="17577"/>
                  </a:moveTo>
                  <a:lnTo>
                    <a:pt x="4512" y="6114"/>
                  </a:lnTo>
                  <a:lnTo>
                    <a:pt x="0" y="0"/>
                  </a:lnTo>
                </a:path>
              </a:pathLst>
            </a:custGeom>
            <a:ln w="33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27591" y="613697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9705" y="6112"/>
                  </a:moveTo>
                  <a:lnTo>
                    <a:pt x="5192" y="0"/>
                  </a:lnTo>
                  <a:lnTo>
                    <a:pt x="0" y="1905"/>
                  </a:lnTo>
                </a:path>
              </a:pathLst>
            </a:custGeom>
            <a:ln w="33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620139" y="615602"/>
              <a:ext cx="7620" cy="12065"/>
            </a:xfrm>
            <a:custGeom>
              <a:avLst/>
              <a:gdLst/>
              <a:ahLst/>
              <a:cxnLst/>
              <a:rect l="l" t="t" r="r" b="b"/>
              <a:pathLst>
                <a:path w="7620" h="12065">
                  <a:moveTo>
                    <a:pt x="7451" y="0"/>
                  </a:moveTo>
                  <a:lnTo>
                    <a:pt x="2259" y="1906"/>
                  </a:lnTo>
                  <a:lnTo>
                    <a:pt x="0" y="11541"/>
                  </a:lnTo>
                </a:path>
              </a:pathLst>
            </a:custGeom>
            <a:ln w="340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17879" y="627144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5">
                  <a:moveTo>
                    <a:pt x="2259" y="0"/>
                  </a:moveTo>
                  <a:lnTo>
                    <a:pt x="0" y="9633"/>
                  </a:lnTo>
                  <a:lnTo>
                    <a:pt x="2680" y="23440"/>
                  </a:lnTo>
                </a:path>
              </a:pathLst>
            </a:custGeom>
            <a:ln w="3426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20560" y="650585"/>
              <a:ext cx="10795" cy="27305"/>
            </a:xfrm>
            <a:custGeom>
              <a:avLst/>
              <a:gdLst/>
              <a:ahLst/>
              <a:cxnLst/>
              <a:rect l="l" t="t" r="r" b="b"/>
              <a:pathLst>
                <a:path w="10795" h="27304">
                  <a:moveTo>
                    <a:pt x="0" y="0"/>
                  </a:moveTo>
                  <a:lnTo>
                    <a:pt x="1673" y="8188"/>
                  </a:lnTo>
                  <a:lnTo>
                    <a:pt x="3333" y="13725"/>
                  </a:lnTo>
                  <a:lnTo>
                    <a:pt x="5973" y="19137"/>
                  </a:lnTo>
                  <a:lnTo>
                    <a:pt x="10585" y="26951"/>
                  </a:lnTo>
                </a:path>
              </a:pathLst>
            </a:custGeom>
            <a:ln w="33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631146" y="677536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90">
                  <a:moveTo>
                    <a:pt x="0" y="0"/>
                  </a:moveTo>
                  <a:lnTo>
                    <a:pt x="4763" y="7730"/>
                  </a:lnTo>
                  <a:lnTo>
                    <a:pt x="8463" y="12554"/>
                  </a:lnTo>
                  <a:lnTo>
                    <a:pt x="13002" y="16492"/>
                  </a:lnTo>
                  <a:lnTo>
                    <a:pt x="20280" y="21566"/>
                  </a:lnTo>
                </a:path>
              </a:pathLst>
            </a:custGeom>
            <a:ln w="332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651426" y="699103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90">
                  <a:moveTo>
                    <a:pt x="0" y="0"/>
                  </a:moveTo>
                  <a:lnTo>
                    <a:pt x="7373" y="4869"/>
                  </a:lnTo>
                  <a:lnTo>
                    <a:pt x="12582" y="7386"/>
                  </a:lnTo>
                  <a:lnTo>
                    <a:pt x="18102" y="8352"/>
                  </a:lnTo>
                  <a:lnTo>
                    <a:pt x="26409" y="8571"/>
                  </a:lnTo>
                </a:path>
              </a:pathLst>
            </a:custGeom>
            <a:ln w="330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77836" y="698799"/>
              <a:ext cx="27940" cy="8890"/>
            </a:xfrm>
            <a:custGeom>
              <a:avLst/>
              <a:gdLst/>
              <a:ahLst/>
              <a:cxnLst/>
              <a:rect l="l" t="t" r="r" b="b"/>
              <a:pathLst>
                <a:path w="27939" h="8890">
                  <a:moveTo>
                    <a:pt x="0" y="8875"/>
                  </a:moveTo>
                  <a:lnTo>
                    <a:pt x="8324" y="8823"/>
                  </a:lnTo>
                  <a:lnTo>
                    <a:pt x="13970" y="7881"/>
                  </a:lnTo>
                  <a:lnTo>
                    <a:pt x="19521" y="5217"/>
                  </a:lnTo>
                  <a:lnTo>
                    <a:pt x="27559" y="0"/>
                  </a:lnTo>
                </a:path>
              </a:pathLst>
            </a:custGeom>
            <a:ln w="33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05395" y="674898"/>
              <a:ext cx="24765" cy="24130"/>
            </a:xfrm>
            <a:custGeom>
              <a:avLst/>
              <a:gdLst/>
              <a:ahLst/>
              <a:cxnLst/>
              <a:rect l="l" t="t" r="r" b="b"/>
              <a:pathLst>
                <a:path w="24764" h="24129">
                  <a:moveTo>
                    <a:pt x="0" y="23900"/>
                  </a:moveTo>
                  <a:lnTo>
                    <a:pt x="7986" y="18449"/>
                  </a:lnTo>
                  <a:lnTo>
                    <a:pt x="13174" y="14142"/>
                  </a:lnTo>
                  <a:lnTo>
                    <a:pt x="17835" y="8739"/>
                  </a:lnTo>
                  <a:lnTo>
                    <a:pt x="24243" y="0"/>
                  </a:lnTo>
                </a:path>
              </a:pathLst>
            </a:custGeom>
            <a:ln w="33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729639" y="644418"/>
              <a:ext cx="17145" cy="30480"/>
            </a:xfrm>
            <a:custGeom>
              <a:avLst/>
              <a:gdLst/>
              <a:ahLst/>
              <a:cxnLst/>
              <a:rect l="l" t="t" r="r" b="b"/>
              <a:pathLst>
                <a:path w="17145" h="30479">
                  <a:moveTo>
                    <a:pt x="0" y="30480"/>
                  </a:moveTo>
                  <a:lnTo>
                    <a:pt x="6291" y="21637"/>
                  </a:lnTo>
                  <a:lnTo>
                    <a:pt x="10143" y="15515"/>
                  </a:lnTo>
                  <a:lnTo>
                    <a:pt x="13135" y="9255"/>
                  </a:lnTo>
                  <a:lnTo>
                    <a:pt x="16845" y="0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46484" y="616878"/>
              <a:ext cx="7620" cy="27940"/>
            </a:xfrm>
            <a:custGeom>
              <a:avLst/>
              <a:gdLst/>
              <a:ahLst/>
              <a:cxnLst/>
              <a:rect l="l" t="t" r="r" b="b"/>
              <a:pathLst>
                <a:path w="7620" h="27940">
                  <a:moveTo>
                    <a:pt x="0" y="27539"/>
                  </a:moveTo>
                  <a:lnTo>
                    <a:pt x="3559" y="18329"/>
                  </a:lnTo>
                  <a:lnTo>
                    <a:pt x="5492" y="12390"/>
                  </a:lnTo>
                  <a:lnTo>
                    <a:pt x="6472" y="7141"/>
                  </a:lnTo>
                  <a:lnTo>
                    <a:pt x="7171" y="0"/>
                  </a:lnTo>
                </a:path>
              </a:pathLst>
            </a:custGeom>
            <a:ln w="327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752398" y="5989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5">
                  <a:moveTo>
                    <a:pt x="1258" y="17963"/>
                  </a:moveTo>
                  <a:lnTo>
                    <a:pt x="2301" y="6033"/>
                  </a:lnTo>
                  <a:lnTo>
                    <a:pt x="0" y="0"/>
                  </a:lnTo>
                </a:path>
              </a:pathLst>
            </a:custGeom>
            <a:ln w="329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47002" y="592881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395" y="6033"/>
                  </a:moveTo>
                  <a:lnTo>
                    <a:pt x="3093" y="0"/>
                  </a:lnTo>
                  <a:lnTo>
                    <a:pt x="0" y="1806"/>
                  </a:lnTo>
                </a:path>
              </a:pathLst>
            </a:custGeom>
            <a:ln w="334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743159" y="594687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5">
                  <a:moveTo>
                    <a:pt x="3843" y="0"/>
                  </a:moveTo>
                  <a:lnTo>
                    <a:pt x="749" y="1804"/>
                  </a:lnTo>
                  <a:lnTo>
                    <a:pt x="0" y="11842"/>
                  </a:lnTo>
                </a:path>
              </a:pathLst>
            </a:custGeom>
            <a:ln w="34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42768" y="606530"/>
              <a:ext cx="2540" cy="26670"/>
            </a:xfrm>
            <a:custGeom>
              <a:avLst/>
              <a:gdLst/>
              <a:ahLst/>
              <a:cxnLst/>
              <a:rect l="l" t="t" r="r" b="b"/>
              <a:pathLst>
                <a:path w="2539" h="26670">
                  <a:moveTo>
                    <a:pt x="391" y="0"/>
                  </a:moveTo>
                  <a:lnTo>
                    <a:pt x="0" y="6061"/>
                  </a:lnTo>
                  <a:lnTo>
                    <a:pt x="74" y="10851"/>
                  </a:lnTo>
                  <a:lnTo>
                    <a:pt x="799" y="16860"/>
                  </a:lnTo>
                  <a:lnTo>
                    <a:pt x="2359" y="26581"/>
                  </a:lnTo>
                </a:path>
              </a:pathLst>
            </a:custGeom>
            <a:ln w="344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745127" y="633111"/>
              <a:ext cx="9525" cy="36195"/>
            </a:xfrm>
            <a:custGeom>
              <a:avLst/>
              <a:gdLst/>
              <a:ahLst/>
              <a:cxnLst/>
              <a:rect l="l" t="t" r="r" b="b"/>
              <a:pathLst>
                <a:path w="9525" h="36195">
                  <a:moveTo>
                    <a:pt x="0" y="0"/>
                  </a:moveTo>
                  <a:lnTo>
                    <a:pt x="1677" y="9865"/>
                  </a:lnTo>
                  <a:lnTo>
                    <a:pt x="3224" y="16888"/>
                  </a:lnTo>
                  <a:lnTo>
                    <a:pt x="5533" y="24430"/>
                  </a:lnTo>
                  <a:lnTo>
                    <a:pt x="9493" y="35852"/>
                  </a:lnTo>
                </a:path>
              </a:pathLst>
            </a:custGeom>
            <a:ln w="33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54621" y="668963"/>
              <a:ext cx="17780" cy="36830"/>
            </a:xfrm>
            <a:custGeom>
              <a:avLst/>
              <a:gdLst/>
              <a:ahLst/>
              <a:cxnLst/>
              <a:rect l="l" t="t" r="r" b="b"/>
              <a:pathLst>
                <a:path w="17779" h="36829">
                  <a:moveTo>
                    <a:pt x="0" y="0"/>
                  </a:moveTo>
                  <a:lnTo>
                    <a:pt x="4081" y="11436"/>
                  </a:lnTo>
                  <a:lnTo>
                    <a:pt x="7240" y="19078"/>
                  </a:lnTo>
                  <a:lnTo>
                    <a:pt x="11096" y="26371"/>
                  </a:lnTo>
                  <a:lnTo>
                    <a:pt x="17267" y="36763"/>
                  </a:lnTo>
                </a:path>
              </a:pathLst>
            </a:custGeom>
            <a:ln w="329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71889" y="705727"/>
              <a:ext cx="24130" cy="29209"/>
            </a:xfrm>
            <a:custGeom>
              <a:avLst/>
              <a:gdLst/>
              <a:ahLst/>
              <a:cxnLst/>
              <a:rect l="l" t="t" r="r" b="b"/>
              <a:pathLst>
                <a:path w="24129" h="29209">
                  <a:moveTo>
                    <a:pt x="0" y="0"/>
                  </a:moveTo>
                  <a:lnTo>
                    <a:pt x="6270" y="10270"/>
                  </a:lnTo>
                  <a:lnTo>
                    <a:pt x="10820" y="16716"/>
                  </a:lnTo>
                  <a:lnTo>
                    <a:pt x="15860" y="22056"/>
                  </a:lnTo>
                  <a:lnTo>
                    <a:pt x="23606" y="29010"/>
                  </a:lnTo>
                </a:path>
              </a:pathLst>
            </a:custGeom>
            <a:ln w="324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95495" y="734738"/>
              <a:ext cx="26670" cy="15240"/>
            </a:xfrm>
            <a:custGeom>
              <a:avLst/>
              <a:gdLst/>
              <a:ahLst/>
              <a:cxnLst/>
              <a:rect l="l" t="t" r="r" b="b"/>
              <a:pathLst>
                <a:path w="26670" h="15240">
                  <a:moveTo>
                    <a:pt x="0" y="0"/>
                  </a:moveTo>
                  <a:lnTo>
                    <a:pt x="7787" y="6730"/>
                  </a:lnTo>
                  <a:lnTo>
                    <a:pt x="13123" y="10497"/>
                  </a:lnTo>
                  <a:lnTo>
                    <a:pt x="18472" y="12670"/>
                  </a:lnTo>
                  <a:lnTo>
                    <a:pt x="26300" y="14622"/>
                  </a:lnTo>
                </a:path>
              </a:pathLst>
            </a:custGeom>
            <a:ln w="32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21796" y="746211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5" h="6350">
                  <a:moveTo>
                    <a:pt x="0" y="3148"/>
                  </a:moveTo>
                  <a:lnTo>
                    <a:pt x="13186" y="6213"/>
                  </a:lnTo>
                  <a:lnTo>
                    <a:pt x="23414" y="0"/>
                  </a:lnTo>
                </a:path>
              </a:pathLst>
            </a:custGeom>
            <a:ln w="328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45211" y="725535"/>
              <a:ext cx="16510" cy="20955"/>
            </a:xfrm>
            <a:custGeom>
              <a:avLst/>
              <a:gdLst/>
              <a:ahLst/>
              <a:cxnLst/>
              <a:rect l="l" t="t" r="r" b="b"/>
              <a:pathLst>
                <a:path w="16510" h="20954">
                  <a:moveTo>
                    <a:pt x="0" y="20676"/>
                  </a:moveTo>
                  <a:lnTo>
                    <a:pt x="6006" y="16858"/>
                  </a:lnTo>
                  <a:lnTo>
                    <a:pt x="9692" y="13431"/>
                  </a:lnTo>
                  <a:lnTo>
                    <a:pt x="12573" y="8458"/>
                  </a:lnTo>
                  <a:lnTo>
                    <a:pt x="16164" y="0"/>
                  </a:lnTo>
                </a:path>
              </a:pathLst>
            </a:custGeom>
            <a:ln w="333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61375" y="690874"/>
              <a:ext cx="8255" cy="34925"/>
            </a:xfrm>
            <a:custGeom>
              <a:avLst/>
              <a:gdLst/>
              <a:ahLst/>
              <a:cxnLst/>
              <a:rect l="l" t="t" r="r" b="b"/>
              <a:pathLst>
                <a:path w="8254" h="34925">
                  <a:moveTo>
                    <a:pt x="0" y="34661"/>
                  </a:moveTo>
                  <a:lnTo>
                    <a:pt x="3459" y="25984"/>
                  </a:lnTo>
                  <a:lnTo>
                    <a:pt x="5413" y="19481"/>
                  </a:lnTo>
                  <a:lnTo>
                    <a:pt x="6585" y="11903"/>
                  </a:lnTo>
                  <a:lnTo>
                    <a:pt x="7696" y="0"/>
                  </a:lnTo>
                </a:path>
              </a:pathLst>
            </a:custGeom>
            <a:ln w="334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69071" y="648560"/>
              <a:ext cx="1905" cy="42545"/>
            </a:xfrm>
            <a:custGeom>
              <a:avLst/>
              <a:gdLst/>
              <a:ahLst/>
              <a:cxnLst/>
              <a:rect l="l" t="t" r="r" b="b"/>
              <a:pathLst>
                <a:path w="1904" h="42545">
                  <a:moveTo>
                    <a:pt x="0" y="42313"/>
                  </a:moveTo>
                  <a:lnTo>
                    <a:pt x="995" y="30289"/>
                  </a:lnTo>
                  <a:lnTo>
                    <a:pt x="1363" y="21874"/>
                  </a:lnTo>
                  <a:lnTo>
                    <a:pt x="1134" y="13099"/>
                  </a:lnTo>
                  <a:lnTo>
                    <a:pt x="342" y="0"/>
                  </a:lnTo>
                </a:path>
              </a:pathLst>
            </a:custGeom>
            <a:ln w="330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64805" y="606598"/>
              <a:ext cx="5080" cy="42545"/>
            </a:xfrm>
            <a:custGeom>
              <a:avLst/>
              <a:gdLst/>
              <a:ahLst/>
              <a:cxnLst/>
              <a:rect l="l" t="t" r="r" b="b"/>
              <a:pathLst>
                <a:path w="5079" h="42545">
                  <a:moveTo>
                    <a:pt x="4609" y="41961"/>
                  </a:moveTo>
                  <a:lnTo>
                    <a:pt x="3739" y="28867"/>
                  </a:lnTo>
                  <a:lnTo>
                    <a:pt x="2969" y="20131"/>
                  </a:lnTo>
                  <a:lnTo>
                    <a:pt x="1867" y="11820"/>
                  </a:lnTo>
                  <a:lnTo>
                    <a:pt x="0" y="0"/>
                  </a:lnTo>
                </a:path>
              </a:pathLst>
            </a:custGeom>
            <a:ln w="32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57849" y="572490"/>
              <a:ext cx="6985" cy="34290"/>
            </a:xfrm>
            <a:custGeom>
              <a:avLst/>
              <a:gdLst/>
              <a:ahLst/>
              <a:cxnLst/>
              <a:rect l="l" t="t" r="r" b="b"/>
              <a:pathLst>
                <a:path w="6985" h="34290">
                  <a:moveTo>
                    <a:pt x="6956" y="34107"/>
                  </a:moveTo>
                  <a:lnTo>
                    <a:pt x="5052" y="22409"/>
                  </a:lnTo>
                  <a:lnTo>
                    <a:pt x="3693" y="14957"/>
                  </a:lnTo>
                  <a:lnTo>
                    <a:pt x="2226" y="8553"/>
                  </a:lnTo>
                  <a:lnTo>
                    <a:pt x="0" y="0"/>
                  </a:lnTo>
                </a:path>
              </a:pathLst>
            </a:custGeom>
            <a:ln w="322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51154" y="551174"/>
              <a:ext cx="6985" cy="21590"/>
            </a:xfrm>
            <a:custGeom>
              <a:avLst/>
              <a:gdLst/>
              <a:ahLst/>
              <a:cxnLst/>
              <a:rect l="l" t="t" r="r" b="b"/>
              <a:pathLst>
                <a:path w="6985" h="21590">
                  <a:moveTo>
                    <a:pt x="6694" y="21316"/>
                  </a:moveTo>
                  <a:lnTo>
                    <a:pt x="2930" y="7056"/>
                  </a:lnTo>
                  <a:lnTo>
                    <a:pt x="0" y="0"/>
                  </a:lnTo>
                </a:path>
              </a:pathLst>
            </a:custGeom>
            <a:ln w="32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846648" y="543407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4">
                  <a:moveTo>
                    <a:pt x="4505" y="7766"/>
                  </a:moveTo>
                  <a:lnTo>
                    <a:pt x="1575" y="710"/>
                  </a:lnTo>
                  <a:lnTo>
                    <a:pt x="0" y="0"/>
                  </a:lnTo>
                </a:path>
              </a:pathLst>
            </a:custGeom>
            <a:ln w="33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845073" y="542697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575" y="710"/>
                  </a:moveTo>
                  <a:lnTo>
                    <a:pt x="0" y="0"/>
                  </a:lnTo>
                  <a:lnTo>
                    <a:pt x="453" y="4946"/>
                  </a:lnTo>
                </a:path>
              </a:pathLst>
            </a:custGeom>
            <a:ln w="34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45526" y="547644"/>
              <a:ext cx="3810" cy="15875"/>
            </a:xfrm>
            <a:custGeom>
              <a:avLst/>
              <a:gdLst/>
              <a:ahLst/>
              <a:cxnLst/>
              <a:rect l="l" t="t" r="r" b="b"/>
              <a:pathLst>
                <a:path w="3810" h="15875">
                  <a:moveTo>
                    <a:pt x="0" y="0"/>
                  </a:moveTo>
                  <a:lnTo>
                    <a:pt x="453" y="4948"/>
                  </a:lnTo>
                  <a:lnTo>
                    <a:pt x="3719" y="15278"/>
                  </a:lnTo>
                </a:path>
              </a:pathLst>
            </a:custGeom>
            <a:ln w="34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49245" y="562922"/>
              <a:ext cx="8890" cy="24765"/>
            </a:xfrm>
            <a:custGeom>
              <a:avLst/>
              <a:gdLst/>
              <a:ahLst/>
              <a:cxnLst/>
              <a:rect l="l" t="t" r="r" b="b"/>
              <a:pathLst>
                <a:path w="8889" h="24765">
                  <a:moveTo>
                    <a:pt x="0" y="0"/>
                  </a:moveTo>
                  <a:lnTo>
                    <a:pt x="1974" y="6197"/>
                  </a:lnTo>
                  <a:lnTo>
                    <a:pt x="3549" y="10837"/>
                  </a:lnTo>
                  <a:lnTo>
                    <a:pt x="5549" y="16235"/>
                  </a:lnTo>
                  <a:lnTo>
                    <a:pt x="8800" y="24710"/>
                  </a:lnTo>
                </a:path>
              </a:pathLst>
            </a:custGeom>
            <a:ln w="343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858045" y="587632"/>
              <a:ext cx="41910" cy="104139"/>
            </a:xfrm>
            <a:custGeom>
              <a:avLst/>
              <a:gdLst/>
              <a:ahLst/>
              <a:cxnLst/>
              <a:rect l="l" t="t" r="r" b="b"/>
              <a:pathLst>
                <a:path w="41910" h="104140">
                  <a:moveTo>
                    <a:pt x="0" y="0"/>
                  </a:moveTo>
                  <a:lnTo>
                    <a:pt x="19856" y="50220"/>
                  </a:lnTo>
                  <a:lnTo>
                    <a:pt x="30792" y="77763"/>
                  </a:lnTo>
                  <a:lnTo>
                    <a:pt x="36695" y="92352"/>
                  </a:lnTo>
                  <a:lnTo>
                    <a:pt x="41450" y="103709"/>
                  </a:lnTo>
                </a:path>
              </a:pathLst>
            </a:custGeom>
            <a:ln w="32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99496" y="691342"/>
              <a:ext cx="15240" cy="30480"/>
            </a:xfrm>
            <a:custGeom>
              <a:avLst/>
              <a:gdLst/>
              <a:ahLst/>
              <a:cxnLst/>
              <a:rect l="l" t="t" r="r" b="b"/>
              <a:pathLst>
                <a:path w="15239" h="30479">
                  <a:moveTo>
                    <a:pt x="0" y="0"/>
                  </a:moveTo>
                  <a:lnTo>
                    <a:pt x="4338" y="10211"/>
                  </a:lnTo>
                  <a:lnTo>
                    <a:pt x="7325" y="16774"/>
                  </a:lnTo>
                  <a:lnTo>
                    <a:pt x="10346" y="22530"/>
                  </a:lnTo>
                  <a:lnTo>
                    <a:pt x="14789" y="30323"/>
                  </a:lnTo>
                </a:path>
              </a:pathLst>
            </a:custGeom>
            <a:ln w="325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14286" y="721666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0" y="0"/>
                  </a:moveTo>
                  <a:lnTo>
                    <a:pt x="7487" y="13011"/>
                  </a:lnTo>
                  <a:lnTo>
                    <a:pt x="15654" y="19911"/>
                  </a:lnTo>
                </a:path>
              </a:pathLst>
            </a:custGeom>
            <a:ln w="32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29941" y="741577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5" h="8254">
                  <a:moveTo>
                    <a:pt x="0" y="0"/>
                  </a:moveTo>
                  <a:lnTo>
                    <a:pt x="8167" y="6898"/>
                  </a:lnTo>
                  <a:lnTo>
                    <a:pt x="16966" y="7641"/>
                  </a:lnTo>
                </a:path>
              </a:pathLst>
            </a:custGeom>
            <a:ln w="33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946907" y="743994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0" y="5224"/>
                  </a:moveTo>
                  <a:lnTo>
                    <a:pt x="8797" y="5967"/>
                  </a:lnTo>
                  <a:lnTo>
                    <a:pt x="16860" y="0"/>
                  </a:lnTo>
                </a:path>
              </a:pathLst>
            </a:custGeom>
            <a:ln w="336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963767" y="726065"/>
              <a:ext cx="14604" cy="18415"/>
            </a:xfrm>
            <a:custGeom>
              <a:avLst/>
              <a:gdLst/>
              <a:ahLst/>
              <a:cxnLst/>
              <a:rect l="l" t="t" r="r" b="b"/>
              <a:pathLst>
                <a:path w="14604" h="18415">
                  <a:moveTo>
                    <a:pt x="0" y="17929"/>
                  </a:moveTo>
                  <a:lnTo>
                    <a:pt x="8061" y="11962"/>
                  </a:lnTo>
                  <a:lnTo>
                    <a:pt x="14058" y="0"/>
                  </a:lnTo>
                </a:path>
              </a:pathLst>
            </a:custGeom>
            <a:ln w="33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977825" y="696535"/>
              <a:ext cx="9525" cy="29845"/>
            </a:xfrm>
            <a:custGeom>
              <a:avLst/>
              <a:gdLst/>
              <a:ahLst/>
              <a:cxnLst/>
              <a:rect l="l" t="t" r="r" b="b"/>
              <a:pathLst>
                <a:path w="9525" h="29845">
                  <a:moveTo>
                    <a:pt x="0" y="29529"/>
                  </a:moveTo>
                  <a:lnTo>
                    <a:pt x="3514" y="22339"/>
                  </a:lnTo>
                  <a:lnTo>
                    <a:pt x="5625" y="16867"/>
                  </a:lnTo>
                  <a:lnTo>
                    <a:pt x="7180" y="10343"/>
                  </a:lnTo>
                  <a:lnTo>
                    <a:pt x="9024" y="0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986850" y="657724"/>
              <a:ext cx="3175" cy="39370"/>
            </a:xfrm>
            <a:custGeom>
              <a:avLst/>
              <a:gdLst/>
              <a:ahLst/>
              <a:cxnLst/>
              <a:rect l="l" t="t" r="r" b="b"/>
              <a:pathLst>
                <a:path w="3175" h="39370">
                  <a:moveTo>
                    <a:pt x="0" y="38811"/>
                  </a:moveTo>
                  <a:lnTo>
                    <a:pt x="1748" y="28324"/>
                  </a:lnTo>
                  <a:lnTo>
                    <a:pt x="2636" y="20785"/>
                  </a:lnTo>
                  <a:lnTo>
                    <a:pt x="2936" y="12556"/>
                  </a:lnTo>
                  <a:lnTo>
                    <a:pt x="2924" y="0"/>
                  </a:lnTo>
                </a:path>
              </a:pathLst>
            </a:custGeom>
            <a:ln w="33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85699" y="614657"/>
              <a:ext cx="4445" cy="43180"/>
            </a:xfrm>
            <a:custGeom>
              <a:avLst/>
              <a:gdLst/>
              <a:ahLst/>
              <a:cxnLst/>
              <a:rect l="l" t="t" r="r" b="b"/>
              <a:pathLst>
                <a:path w="4445" h="43179">
                  <a:moveTo>
                    <a:pt x="4075" y="43067"/>
                  </a:moveTo>
                  <a:lnTo>
                    <a:pt x="3953" y="30443"/>
                  </a:lnTo>
                  <a:lnTo>
                    <a:pt x="3488" y="21749"/>
                  </a:lnTo>
                  <a:lnTo>
                    <a:pt x="2298" y="12947"/>
                  </a:lnTo>
                  <a:lnTo>
                    <a:pt x="0" y="0"/>
                  </a:lnTo>
                </a:path>
              </a:pathLst>
            </a:custGeom>
            <a:ln w="32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74203" y="574154"/>
              <a:ext cx="12065" cy="40640"/>
            </a:xfrm>
            <a:custGeom>
              <a:avLst/>
              <a:gdLst/>
              <a:ahLst/>
              <a:cxnLst/>
              <a:rect l="l" t="t" r="r" b="b"/>
              <a:pathLst>
                <a:path w="12064" h="40640">
                  <a:moveTo>
                    <a:pt x="11496" y="40502"/>
                  </a:moveTo>
                  <a:lnTo>
                    <a:pt x="9082" y="27596"/>
                  </a:lnTo>
                  <a:lnTo>
                    <a:pt x="7080" y="19074"/>
                  </a:lnTo>
                  <a:lnTo>
                    <a:pt x="4412" y="11141"/>
                  </a:lnTo>
                  <a:lnTo>
                    <a:pt x="0" y="0"/>
                  </a:lnTo>
                </a:path>
              </a:pathLst>
            </a:custGeom>
            <a:ln w="323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957895" y="542850"/>
              <a:ext cx="16510" cy="31750"/>
            </a:xfrm>
            <a:custGeom>
              <a:avLst/>
              <a:gdLst/>
              <a:ahLst/>
              <a:cxnLst/>
              <a:rect l="l" t="t" r="r" b="b"/>
              <a:pathLst>
                <a:path w="16510" h="31750">
                  <a:moveTo>
                    <a:pt x="16307" y="31303"/>
                  </a:moveTo>
                  <a:lnTo>
                    <a:pt x="11820" y="20306"/>
                  </a:lnTo>
                  <a:lnTo>
                    <a:pt x="8626" y="13379"/>
                  </a:lnTo>
                  <a:lnTo>
                    <a:pt x="5195" y="7589"/>
                  </a:lnTo>
                  <a:lnTo>
                    <a:pt x="0" y="0"/>
                  </a:lnTo>
                </a:path>
              </a:pathLst>
            </a:custGeom>
            <a:ln w="32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941860" y="525023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10" h="18415">
                  <a:moveTo>
                    <a:pt x="16035" y="17826"/>
                  </a:moveTo>
                  <a:lnTo>
                    <a:pt x="7251" y="5204"/>
                  </a:lnTo>
                  <a:lnTo>
                    <a:pt x="0" y="0"/>
                  </a:lnTo>
                </a:path>
              </a:pathLst>
            </a:custGeom>
            <a:ln w="325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930760" y="519819"/>
              <a:ext cx="11430" cy="5715"/>
            </a:xfrm>
            <a:custGeom>
              <a:avLst/>
              <a:gdLst/>
              <a:ahLst/>
              <a:cxnLst/>
              <a:rect l="l" t="t" r="r" b="b"/>
              <a:pathLst>
                <a:path w="11429" h="5715">
                  <a:moveTo>
                    <a:pt x="11100" y="5204"/>
                  </a:moveTo>
                  <a:lnTo>
                    <a:pt x="3848" y="0"/>
                  </a:lnTo>
                  <a:lnTo>
                    <a:pt x="0" y="3792"/>
                  </a:lnTo>
                </a:path>
              </a:pathLst>
            </a:custGeom>
            <a:ln w="33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926911" y="523611"/>
              <a:ext cx="4445" cy="14604"/>
            </a:xfrm>
            <a:custGeom>
              <a:avLst/>
              <a:gdLst/>
              <a:ahLst/>
              <a:cxnLst/>
              <a:rect l="l" t="t" r="r" b="b"/>
              <a:pathLst>
                <a:path w="4445" h="14604">
                  <a:moveTo>
                    <a:pt x="3848" y="0"/>
                  </a:moveTo>
                  <a:lnTo>
                    <a:pt x="0" y="3792"/>
                  </a:lnTo>
                  <a:lnTo>
                    <a:pt x="1606" y="14355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5020938" y="544316"/>
            <a:ext cx="234950" cy="254635"/>
            <a:chOff x="5020938" y="544316"/>
            <a:chExt cx="234950" cy="254635"/>
          </a:xfrm>
        </p:grpSpPr>
        <p:sp>
          <p:nvSpPr>
            <p:cNvPr id="125" name="object 125"/>
            <p:cNvSpPr/>
            <p:nvPr/>
          </p:nvSpPr>
          <p:spPr>
            <a:xfrm>
              <a:off x="5214921" y="587404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5">
                  <a:moveTo>
                    <a:pt x="3551" y="5241"/>
                  </a:moveTo>
                  <a:lnTo>
                    <a:pt x="3322" y="4840"/>
                  </a:lnTo>
                  <a:lnTo>
                    <a:pt x="3093" y="4438"/>
                  </a:lnTo>
                </a:path>
                <a:path w="3810" h="5715">
                  <a:moveTo>
                    <a:pt x="3093" y="4438"/>
                  </a:moveTo>
                  <a:lnTo>
                    <a:pt x="2634" y="3635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05591" y="57819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30" y="9210"/>
                  </a:moveTo>
                  <a:lnTo>
                    <a:pt x="6695" y="5573"/>
                  </a:lnTo>
                  <a:lnTo>
                    <a:pt x="0" y="0"/>
                  </a:lnTo>
                </a:path>
              </a:pathLst>
            </a:custGeom>
            <a:ln w="348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187540" y="567452"/>
              <a:ext cx="18415" cy="10795"/>
            </a:xfrm>
            <a:custGeom>
              <a:avLst/>
              <a:gdLst/>
              <a:ahLst/>
              <a:cxnLst/>
              <a:rect l="l" t="t" r="r" b="b"/>
              <a:pathLst>
                <a:path w="18414" h="10795">
                  <a:moveTo>
                    <a:pt x="18051" y="10741"/>
                  </a:moveTo>
                  <a:lnTo>
                    <a:pt x="11355" y="5167"/>
                  </a:lnTo>
                  <a:lnTo>
                    <a:pt x="0" y="0"/>
                  </a:lnTo>
                </a:path>
              </a:pathLst>
            </a:custGeom>
            <a:ln w="343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161608" y="561446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5" h="6350">
                  <a:moveTo>
                    <a:pt x="25931" y="6005"/>
                  </a:moveTo>
                  <a:lnTo>
                    <a:pt x="19139" y="3006"/>
                  </a:lnTo>
                  <a:lnTo>
                    <a:pt x="14173" y="1380"/>
                  </a:lnTo>
                  <a:lnTo>
                    <a:pt x="8604" y="566"/>
                  </a:lnTo>
                  <a:lnTo>
                    <a:pt x="0" y="0"/>
                  </a:lnTo>
                </a:path>
              </a:pathLst>
            </a:custGeom>
            <a:ln w="338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132844" y="561030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5">
                  <a:moveTo>
                    <a:pt x="28763" y="415"/>
                  </a:moveTo>
                  <a:lnTo>
                    <a:pt x="20115" y="0"/>
                  </a:lnTo>
                  <a:lnTo>
                    <a:pt x="14236" y="247"/>
                  </a:lnTo>
                  <a:lnTo>
                    <a:pt x="8429" y="1505"/>
                  </a:lnTo>
                  <a:lnTo>
                    <a:pt x="0" y="4122"/>
                  </a:lnTo>
                </a:path>
              </a:pathLst>
            </a:custGeom>
            <a:ln w="33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108330" y="565153"/>
              <a:ext cx="24765" cy="13970"/>
            </a:xfrm>
            <a:custGeom>
              <a:avLst/>
              <a:gdLst/>
              <a:ahLst/>
              <a:cxnLst/>
              <a:rect l="l" t="t" r="r" b="b"/>
              <a:pathLst>
                <a:path w="24764" h="13970">
                  <a:moveTo>
                    <a:pt x="24514" y="0"/>
                  </a:moveTo>
                  <a:lnTo>
                    <a:pt x="16150" y="2769"/>
                  </a:lnTo>
                  <a:lnTo>
                    <a:pt x="10809" y="5102"/>
                  </a:lnTo>
                  <a:lnTo>
                    <a:pt x="6191" y="8267"/>
                  </a:lnTo>
                  <a:lnTo>
                    <a:pt x="0" y="13534"/>
                  </a:lnTo>
                </a:path>
              </a:pathLst>
            </a:custGeom>
            <a:ln w="331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094561" y="578687"/>
              <a:ext cx="13970" cy="20320"/>
            </a:xfrm>
            <a:custGeom>
              <a:avLst/>
              <a:gdLst/>
              <a:ahLst/>
              <a:cxnLst/>
              <a:rect l="l" t="t" r="r" b="b"/>
              <a:pathLst>
                <a:path w="13970" h="20320">
                  <a:moveTo>
                    <a:pt x="13768" y="0"/>
                  </a:moveTo>
                  <a:lnTo>
                    <a:pt x="3442" y="8988"/>
                  </a:lnTo>
                  <a:lnTo>
                    <a:pt x="0" y="20310"/>
                  </a:lnTo>
                </a:path>
              </a:pathLst>
            </a:custGeom>
            <a:ln w="331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091119" y="598997"/>
              <a:ext cx="6350" cy="23495"/>
            </a:xfrm>
            <a:custGeom>
              <a:avLst/>
              <a:gdLst/>
              <a:ahLst/>
              <a:cxnLst/>
              <a:rect l="l" t="t" r="r" b="b"/>
              <a:pathLst>
                <a:path w="6350" h="23495">
                  <a:moveTo>
                    <a:pt x="3442" y="0"/>
                  </a:moveTo>
                  <a:lnTo>
                    <a:pt x="0" y="11321"/>
                  </a:lnTo>
                  <a:lnTo>
                    <a:pt x="6326" y="22989"/>
                  </a:lnTo>
                </a:path>
              </a:pathLst>
            </a:custGeom>
            <a:ln w="332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097446" y="621986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89" h="22859">
                  <a:moveTo>
                    <a:pt x="0" y="0"/>
                  </a:moveTo>
                  <a:lnTo>
                    <a:pt x="3894" y="6914"/>
                  </a:lnTo>
                  <a:lnTo>
                    <a:pt x="7430" y="11561"/>
                  </a:lnTo>
                  <a:lnTo>
                    <a:pt x="12621" y="16048"/>
                  </a:lnTo>
                  <a:lnTo>
                    <a:pt x="21482" y="22483"/>
                  </a:lnTo>
                </a:path>
              </a:pathLst>
            </a:custGeom>
            <a:ln w="335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118928" y="644470"/>
              <a:ext cx="35560" cy="20955"/>
            </a:xfrm>
            <a:custGeom>
              <a:avLst/>
              <a:gdLst/>
              <a:ahLst/>
              <a:cxnLst/>
              <a:rect l="l" t="t" r="r" b="b"/>
              <a:pathLst>
                <a:path w="35560" h="20954">
                  <a:moveTo>
                    <a:pt x="0" y="0"/>
                  </a:moveTo>
                  <a:lnTo>
                    <a:pt x="9079" y="6402"/>
                  </a:lnTo>
                  <a:lnTo>
                    <a:pt x="15799" y="10660"/>
                  </a:lnTo>
                  <a:lnTo>
                    <a:pt x="23487" y="14683"/>
                  </a:lnTo>
                  <a:lnTo>
                    <a:pt x="35466" y="20383"/>
                  </a:lnTo>
                </a:path>
              </a:pathLst>
            </a:custGeom>
            <a:ln w="333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154394" y="664853"/>
              <a:ext cx="40005" cy="18415"/>
            </a:xfrm>
            <a:custGeom>
              <a:avLst/>
              <a:gdLst/>
              <a:ahLst/>
              <a:cxnLst/>
              <a:rect l="l" t="t" r="r" b="b"/>
              <a:pathLst>
                <a:path w="40004" h="18415">
                  <a:moveTo>
                    <a:pt x="0" y="0"/>
                  </a:moveTo>
                  <a:lnTo>
                    <a:pt x="12041" y="5667"/>
                  </a:lnTo>
                  <a:lnTo>
                    <a:pt x="20162" y="9472"/>
                  </a:lnTo>
                  <a:lnTo>
                    <a:pt x="28059" y="13137"/>
                  </a:lnTo>
                  <a:lnTo>
                    <a:pt x="39430" y="18386"/>
                  </a:lnTo>
                </a:path>
              </a:pathLst>
            </a:custGeom>
            <a:ln w="32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193825" y="683240"/>
              <a:ext cx="31750" cy="18415"/>
            </a:xfrm>
            <a:custGeom>
              <a:avLst/>
              <a:gdLst/>
              <a:ahLst/>
              <a:cxnLst/>
              <a:rect l="l" t="t" r="r" b="b"/>
              <a:pathLst>
                <a:path w="31750" h="18415">
                  <a:moveTo>
                    <a:pt x="0" y="0"/>
                  </a:moveTo>
                  <a:lnTo>
                    <a:pt x="11247" y="5248"/>
                  </a:lnTo>
                  <a:lnTo>
                    <a:pt x="18278" y="8906"/>
                  </a:lnTo>
                  <a:lnTo>
                    <a:pt x="24048" y="12691"/>
                  </a:lnTo>
                  <a:lnTo>
                    <a:pt x="31511" y="18322"/>
                  </a:lnTo>
                </a:path>
              </a:pathLst>
            </a:custGeom>
            <a:ln w="322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225336" y="701563"/>
              <a:ext cx="13335" cy="19685"/>
            </a:xfrm>
            <a:custGeom>
              <a:avLst/>
              <a:gdLst/>
              <a:ahLst/>
              <a:cxnLst/>
              <a:rect l="l" t="t" r="r" b="b"/>
              <a:pathLst>
                <a:path w="13335" h="19684">
                  <a:moveTo>
                    <a:pt x="0" y="0"/>
                  </a:moveTo>
                  <a:lnTo>
                    <a:pt x="12392" y="9500"/>
                  </a:lnTo>
                  <a:lnTo>
                    <a:pt x="13170" y="19567"/>
                  </a:lnTo>
                </a:path>
              </a:pathLst>
            </a:custGeom>
            <a:ln w="323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227589" y="721131"/>
              <a:ext cx="12065" cy="20955"/>
            </a:xfrm>
            <a:custGeom>
              <a:avLst/>
              <a:gdLst/>
              <a:ahLst/>
              <a:cxnLst/>
              <a:rect l="l" t="t" r="r" b="b"/>
              <a:pathLst>
                <a:path w="12064" h="20954">
                  <a:moveTo>
                    <a:pt x="10917" y="0"/>
                  </a:moveTo>
                  <a:lnTo>
                    <a:pt x="11695" y="10067"/>
                  </a:lnTo>
                  <a:lnTo>
                    <a:pt x="0" y="20466"/>
                  </a:lnTo>
                </a:path>
              </a:pathLst>
            </a:custGeom>
            <a:ln w="330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194032" y="741598"/>
              <a:ext cx="33655" cy="19685"/>
            </a:xfrm>
            <a:custGeom>
              <a:avLst/>
              <a:gdLst/>
              <a:ahLst/>
              <a:cxnLst/>
              <a:rect l="l" t="t" r="r" b="b"/>
              <a:pathLst>
                <a:path w="33654" h="19684">
                  <a:moveTo>
                    <a:pt x="33557" y="0"/>
                  </a:moveTo>
                  <a:lnTo>
                    <a:pt x="26454" y="6152"/>
                  </a:lnTo>
                  <a:lnTo>
                    <a:pt x="20591" y="10225"/>
                  </a:lnTo>
                  <a:lnTo>
                    <a:pt x="12821" y="14037"/>
                  </a:lnTo>
                  <a:lnTo>
                    <a:pt x="0" y="19408"/>
                  </a:lnTo>
                </a:path>
              </a:pathLst>
            </a:custGeom>
            <a:ln w="337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144516" y="761006"/>
              <a:ext cx="49530" cy="15240"/>
            </a:xfrm>
            <a:custGeom>
              <a:avLst/>
              <a:gdLst/>
              <a:ahLst/>
              <a:cxnLst/>
              <a:rect l="l" t="t" r="r" b="b"/>
              <a:pathLst>
                <a:path w="49529" h="15240">
                  <a:moveTo>
                    <a:pt x="49515" y="0"/>
                  </a:moveTo>
                  <a:lnTo>
                    <a:pt x="36444" y="5295"/>
                  </a:lnTo>
                  <a:lnTo>
                    <a:pt x="26929" y="8583"/>
                  </a:lnTo>
                  <a:lnTo>
                    <a:pt x="16328" y="11233"/>
                  </a:lnTo>
                  <a:lnTo>
                    <a:pt x="0" y="14616"/>
                  </a:lnTo>
                </a:path>
              </a:pathLst>
            </a:custGeom>
            <a:ln w="330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087823" y="775622"/>
              <a:ext cx="57150" cy="6985"/>
            </a:xfrm>
            <a:custGeom>
              <a:avLst/>
              <a:gdLst/>
              <a:ahLst/>
              <a:cxnLst/>
              <a:rect l="l" t="t" r="r" b="b"/>
              <a:pathLst>
                <a:path w="57150" h="6984">
                  <a:moveTo>
                    <a:pt x="56693" y="0"/>
                  </a:moveTo>
                  <a:lnTo>
                    <a:pt x="40252" y="3256"/>
                  </a:lnTo>
                  <a:lnTo>
                    <a:pt x="28866" y="5028"/>
                  </a:lnTo>
                  <a:lnTo>
                    <a:pt x="17220" y="5936"/>
                  </a:lnTo>
                  <a:lnTo>
                    <a:pt x="0" y="6596"/>
                  </a:lnTo>
                </a:path>
              </a:pathLst>
            </a:custGeom>
            <a:ln w="320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036707" y="780326"/>
              <a:ext cx="51435" cy="2540"/>
            </a:xfrm>
            <a:custGeom>
              <a:avLst/>
              <a:gdLst/>
              <a:ahLst/>
              <a:cxnLst/>
              <a:rect l="l" t="t" r="r" b="b"/>
              <a:pathLst>
                <a:path w="51435" h="2540">
                  <a:moveTo>
                    <a:pt x="51115" y="1892"/>
                  </a:moveTo>
                  <a:lnTo>
                    <a:pt x="33981" y="2420"/>
                  </a:lnTo>
                  <a:lnTo>
                    <a:pt x="22946" y="2399"/>
                  </a:lnTo>
                  <a:lnTo>
                    <a:pt x="13216" y="1651"/>
                  </a:lnTo>
                  <a:lnTo>
                    <a:pt x="0" y="0"/>
                  </a:lnTo>
                </a:path>
              </a:pathLst>
            </a:custGeom>
            <a:ln w="315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/>
          <p:nvPr/>
        </p:nvSpPr>
        <p:spPr>
          <a:xfrm>
            <a:off x="1162579" y="945407"/>
            <a:ext cx="4999990" cy="0"/>
          </a:xfrm>
          <a:custGeom>
            <a:avLst/>
            <a:gdLst/>
            <a:ahLst/>
            <a:cxnLst/>
            <a:rect l="l" t="t" r="r" b="b"/>
            <a:pathLst>
              <a:path w="49999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999990">
                <a:moveTo>
                  <a:pt x="4233" y="0"/>
                </a:moveTo>
                <a:lnTo>
                  <a:pt x="2889779" y="0"/>
                </a:lnTo>
                <a:lnTo>
                  <a:pt x="4371975" y="0"/>
                </a:lnTo>
                <a:lnTo>
                  <a:pt x="4919133" y="0"/>
                </a:lnTo>
                <a:lnTo>
                  <a:pt x="4999566" y="0"/>
                </a:lnTo>
              </a:path>
            </a:pathLst>
          </a:custGeom>
          <a:ln w="22423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1540372" y="1414066"/>
            <a:ext cx="48260" cy="254000"/>
            <a:chOff x="1540372" y="1414066"/>
            <a:chExt cx="48260" cy="254000"/>
          </a:xfrm>
        </p:grpSpPr>
        <p:sp>
          <p:nvSpPr>
            <p:cNvPr id="145" name="object 145"/>
            <p:cNvSpPr/>
            <p:nvPr/>
          </p:nvSpPr>
          <p:spPr>
            <a:xfrm>
              <a:off x="1568580" y="1433479"/>
              <a:ext cx="2540" cy="4445"/>
            </a:xfrm>
            <a:custGeom>
              <a:avLst/>
              <a:gdLst/>
              <a:ahLst/>
              <a:cxnLst/>
              <a:rect l="l" t="t" r="r" b="b"/>
              <a:pathLst>
                <a:path w="2540" h="4444">
                  <a:moveTo>
                    <a:pt x="2290" y="4293"/>
                  </a:moveTo>
                  <a:lnTo>
                    <a:pt x="2061" y="3719"/>
                  </a:lnTo>
                  <a:lnTo>
                    <a:pt x="1832" y="3147"/>
                  </a:lnTo>
                </a:path>
                <a:path w="2540" h="4444">
                  <a:moveTo>
                    <a:pt x="1832" y="3147"/>
                  </a:moveTo>
                  <a:lnTo>
                    <a:pt x="1373" y="199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565406" y="143145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3174" y="2024"/>
                  </a:moveTo>
                  <a:lnTo>
                    <a:pt x="1800" y="24"/>
                  </a:lnTo>
                  <a:lnTo>
                    <a:pt x="0" y="0"/>
                  </a:lnTo>
                </a:path>
              </a:pathLst>
            </a:custGeom>
            <a:ln w="347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561890" y="1431432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09" h="6984">
                  <a:moveTo>
                    <a:pt x="3515" y="23"/>
                  </a:moveTo>
                  <a:lnTo>
                    <a:pt x="1715" y="0"/>
                  </a:lnTo>
                  <a:lnTo>
                    <a:pt x="0" y="6918"/>
                  </a:lnTo>
                </a:path>
              </a:pathLst>
            </a:custGeom>
            <a:ln w="34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559031" y="1438350"/>
              <a:ext cx="3175" cy="23495"/>
            </a:xfrm>
            <a:custGeom>
              <a:avLst/>
              <a:gdLst/>
              <a:ahLst/>
              <a:cxnLst/>
              <a:rect l="l" t="t" r="r" b="b"/>
              <a:pathLst>
                <a:path w="3175" h="23494">
                  <a:moveTo>
                    <a:pt x="2858" y="0"/>
                  </a:moveTo>
                  <a:lnTo>
                    <a:pt x="1143" y="6918"/>
                  </a:lnTo>
                  <a:lnTo>
                    <a:pt x="0" y="23453"/>
                  </a:lnTo>
                </a:path>
              </a:pathLst>
            </a:custGeom>
            <a:ln w="34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557407" y="1461803"/>
              <a:ext cx="1905" cy="41275"/>
            </a:xfrm>
            <a:custGeom>
              <a:avLst/>
              <a:gdLst/>
              <a:ahLst/>
              <a:cxnLst/>
              <a:rect l="l" t="t" r="r" b="b"/>
              <a:pathLst>
                <a:path w="1905" h="41275">
                  <a:moveTo>
                    <a:pt x="1623" y="0"/>
                  </a:moveTo>
                  <a:lnTo>
                    <a:pt x="955" y="9942"/>
                  </a:lnTo>
                  <a:lnTo>
                    <a:pt x="563" y="17539"/>
                  </a:lnTo>
                  <a:lnTo>
                    <a:pt x="295" y="26641"/>
                  </a:lnTo>
                  <a:lnTo>
                    <a:pt x="0" y="41104"/>
                  </a:lnTo>
                </a:path>
              </a:pathLst>
            </a:custGeom>
            <a:ln w="340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557105" y="1502908"/>
              <a:ext cx="1270" cy="53340"/>
            </a:xfrm>
            <a:custGeom>
              <a:avLst/>
              <a:gdLst/>
              <a:ahLst/>
              <a:cxnLst/>
              <a:rect l="l" t="t" r="r" b="b"/>
              <a:pathLst>
                <a:path w="1269" h="53340">
                  <a:moveTo>
                    <a:pt x="385" y="-16468"/>
                  </a:moveTo>
                  <a:lnTo>
                    <a:pt x="385" y="69397"/>
                  </a:lnTo>
                </a:path>
              </a:pathLst>
            </a:custGeom>
            <a:ln w="337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557876" y="1555837"/>
              <a:ext cx="3810" cy="53975"/>
            </a:xfrm>
            <a:custGeom>
              <a:avLst/>
              <a:gdLst/>
              <a:ahLst/>
              <a:cxnLst/>
              <a:rect l="l" t="t" r="r" b="b"/>
              <a:pathLst>
                <a:path w="3809" h="53975">
                  <a:moveTo>
                    <a:pt x="0" y="0"/>
                  </a:moveTo>
                  <a:lnTo>
                    <a:pt x="585" y="16792"/>
                  </a:lnTo>
                  <a:lnTo>
                    <a:pt x="1125" y="27982"/>
                  </a:lnTo>
                  <a:lnTo>
                    <a:pt x="1930" y="38606"/>
                  </a:lnTo>
                  <a:lnTo>
                    <a:pt x="3311" y="53695"/>
                  </a:lnTo>
                </a:path>
              </a:pathLst>
            </a:custGeom>
            <a:ln w="31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561187" y="1609533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5" h="42544">
                  <a:moveTo>
                    <a:pt x="0" y="0"/>
                  </a:moveTo>
                  <a:lnTo>
                    <a:pt x="1414" y="14915"/>
                  </a:lnTo>
                  <a:lnTo>
                    <a:pt x="2455" y="24317"/>
                  </a:lnTo>
                  <a:lnTo>
                    <a:pt x="3635" y="32192"/>
                  </a:lnTo>
                  <a:lnTo>
                    <a:pt x="5468" y="42526"/>
                  </a:lnTo>
                </a:path>
              </a:pathLst>
            </a:custGeom>
            <a:ln w="31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1661925" y="1562354"/>
            <a:ext cx="43180" cy="53975"/>
            <a:chOff x="1661925" y="1562354"/>
            <a:chExt cx="43180" cy="53975"/>
          </a:xfrm>
        </p:grpSpPr>
        <p:sp>
          <p:nvSpPr>
            <p:cNvPr id="154" name="object 154"/>
            <p:cNvSpPr/>
            <p:nvPr/>
          </p:nvSpPr>
          <p:spPr>
            <a:xfrm>
              <a:off x="1687610" y="159827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4" y="114"/>
                  </a:moveTo>
                  <a:lnTo>
                    <a:pt x="172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682117" y="1591780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493" y="6498"/>
                  </a:moveTo>
                  <a:lnTo>
                    <a:pt x="1999" y="3116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679641" y="158534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4">
                  <a:moveTo>
                    <a:pt x="2475" y="6439"/>
                  </a:moveTo>
                  <a:lnTo>
                    <a:pt x="475" y="3323"/>
                  </a:lnTo>
                  <a:lnTo>
                    <a:pt x="0" y="0"/>
                  </a:lnTo>
                </a:path>
              </a:pathLst>
            </a:custGeom>
            <a:ln w="34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679165" y="1579595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475" y="5745"/>
                  </a:moveTo>
                  <a:lnTo>
                    <a:pt x="0" y="2421"/>
                  </a:lnTo>
                  <a:lnTo>
                    <a:pt x="736" y="0"/>
                  </a:lnTo>
                </a:path>
              </a:pathLst>
            </a:custGeom>
            <a:ln w="344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8" name="object 1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70103" y="1446730"/>
            <a:ext cx="189175" cy="504766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02582" y="1461174"/>
            <a:ext cx="217947" cy="23262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42544" y="1494909"/>
            <a:ext cx="286326" cy="207017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09614" y="1451178"/>
            <a:ext cx="191323" cy="459488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4148942" y="1459484"/>
            <a:ext cx="290195" cy="60325"/>
            <a:chOff x="4148942" y="1459484"/>
            <a:chExt cx="290195" cy="60325"/>
          </a:xfrm>
        </p:grpSpPr>
        <p:sp>
          <p:nvSpPr>
            <p:cNvPr id="163" name="object 163"/>
            <p:cNvSpPr/>
            <p:nvPr/>
          </p:nvSpPr>
          <p:spPr>
            <a:xfrm>
              <a:off x="4193263" y="1502092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4">
                  <a:moveTo>
                    <a:pt x="-17462" y="114"/>
                  </a:moveTo>
                  <a:lnTo>
                    <a:pt x="20443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166092" y="1500076"/>
              <a:ext cx="27305" cy="2540"/>
            </a:xfrm>
            <a:custGeom>
              <a:avLst/>
              <a:gdLst/>
              <a:ahLst/>
              <a:cxnLst/>
              <a:rect l="l" t="t" r="r" b="b"/>
              <a:pathLst>
                <a:path w="27304" h="2540">
                  <a:moveTo>
                    <a:pt x="27171" y="2015"/>
                  </a:moveTo>
                  <a:lnTo>
                    <a:pt x="13008" y="986"/>
                  </a:lnTo>
                  <a:lnTo>
                    <a:pt x="5457" y="433"/>
                  </a:lnTo>
                  <a:lnTo>
                    <a:pt x="1970" y="167"/>
                  </a:lnTo>
                  <a:lnTo>
                    <a:pt x="0" y="0"/>
                  </a:lnTo>
                </a:path>
              </a:pathLst>
            </a:custGeom>
            <a:ln w="3429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166092" y="1496611"/>
              <a:ext cx="83820" cy="3810"/>
            </a:xfrm>
            <a:custGeom>
              <a:avLst/>
              <a:gdLst/>
              <a:ahLst/>
              <a:cxnLst/>
              <a:rect l="l" t="t" r="r" b="b"/>
              <a:pathLst>
                <a:path w="83820" h="3809">
                  <a:moveTo>
                    <a:pt x="0" y="3465"/>
                  </a:moveTo>
                  <a:lnTo>
                    <a:pt x="30498" y="2534"/>
                  </a:lnTo>
                  <a:lnTo>
                    <a:pt x="49340" y="1862"/>
                  </a:lnTo>
                  <a:lnTo>
                    <a:pt x="64335" y="1126"/>
                  </a:lnTo>
                  <a:lnTo>
                    <a:pt x="83292" y="0"/>
                  </a:lnTo>
                </a:path>
              </a:pathLst>
            </a:custGeom>
            <a:ln w="340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249385" y="1491609"/>
              <a:ext cx="65405" cy="5080"/>
            </a:xfrm>
            <a:custGeom>
              <a:avLst/>
              <a:gdLst/>
              <a:ahLst/>
              <a:cxnLst/>
              <a:rect l="l" t="t" r="r" b="b"/>
              <a:pathLst>
                <a:path w="65404" h="5080">
                  <a:moveTo>
                    <a:pt x="0" y="5001"/>
                  </a:moveTo>
                  <a:lnTo>
                    <a:pt x="18668" y="3850"/>
                  </a:lnTo>
                  <a:lnTo>
                    <a:pt x="31648" y="2946"/>
                  </a:lnTo>
                  <a:lnTo>
                    <a:pt x="45018" y="1819"/>
                  </a:lnTo>
                  <a:lnTo>
                    <a:pt x="64861" y="0"/>
                  </a:lnTo>
                </a:path>
              </a:pathLst>
            </a:custGeom>
            <a:ln w="324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314246" y="1485366"/>
              <a:ext cx="59055" cy="6350"/>
            </a:xfrm>
            <a:custGeom>
              <a:avLst/>
              <a:gdLst/>
              <a:ahLst/>
              <a:cxnLst/>
              <a:rect l="l" t="t" r="r" b="b"/>
              <a:pathLst>
                <a:path w="59054" h="6350">
                  <a:moveTo>
                    <a:pt x="0" y="6243"/>
                  </a:moveTo>
                  <a:lnTo>
                    <a:pt x="19747" y="4404"/>
                  </a:lnTo>
                  <a:lnTo>
                    <a:pt x="32453" y="3140"/>
                  </a:lnTo>
                  <a:lnTo>
                    <a:pt x="43628" y="1867"/>
                  </a:lnTo>
                  <a:lnTo>
                    <a:pt x="58784" y="0"/>
                  </a:lnTo>
                </a:path>
              </a:pathLst>
            </a:custGeom>
            <a:ln w="311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373031" y="1480004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5">
                  <a:moveTo>
                    <a:pt x="0" y="5362"/>
                  </a:moveTo>
                  <a:lnTo>
                    <a:pt x="14824" y="3507"/>
                  </a:lnTo>
                  <a:lnTo>
                    <a:pt x="23682" y="2331"/>
                  </a:lnTo>
                  <a:lnTo>
                    <a:pt x="30097" y="1329"/>
                  </a:lnTo>
                  <a:lnTo>
                    <a:pt x="37595" y="0"/>
                  </a:lnTo>
                </a:path>
              </a:pathLst>
            </a:custGeom>
            <a:ln w="308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10626" y="1476993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3010"/>
                  </a:moveTo>
                  <a:lnTo>
                    <a:pt x="12284" y="795"/>
                  </a:lnTo>
                  <a:lnTo>
                    <a:pt x="10898" y="0"/>
                  </a:lnTo>
                </a:path>
              </a:pathLst>
            </a:custGeom>
            <a:ln w="31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08792" y="1476198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69">
                  <a:moveTo>
                    <a:pt x="12732" y="795"/>
                  </a:moveTo>
                  <a:lnTo>
                    <a:pt x="11347" y="0"/>
                  </a:lnTo>
                  <a:lnTo>
                    <a:pt x="0" y="1145"/>
                  </a:lnTo>
                </a:path>
              </a:pathLst>
            </a:custGeom>
            <a:ln w="334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82710" y="1477343"/>
              <a:ext cx="26670" cy="3810"/>
            </a:xfrm>
            <a:custGeom>
              <a:avLst/>
              <a:gdLst/>
              <a:ahLst/>
              <a:cxnLst/>
              <a:rect l="l" t="t" r="r" b="b"/>
              <a:pathLst>
                <a:path w="26670" h="3809">
                  <a:moveTo>
                    <a:pt x="26082" y="0"/>
                  </a:moveTo>
                  <a:lnTo>
                    <a:pt x="19292" y="698"/>
                  </a:lnTo>
                  <a:lnTo>
                    <a:pt x="14311" y="1292"/>
                  </a:lnTo>
                  <a:lnTo>
                    <a:pt x="8696" y="2107"/>
                  </a:lnTo>
                  <a:lnTo>
                    <a:pt x="0" y="3467"/>
                  </a:lnTo>
                </a:path>
              </a:pathLst>
            </a:custGeom>
            <a:ln w="34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4160495" y="1560942"/>
            <a:ext cx="328930" cy="45720"/>
            <a:chOff x="4160495" y="1560942"/>
            <a:chExt cx="328930" cy="45720"/>
          </a:xfrm>
        </p:grpSpPr>
        <p:sp>
          <p:nvSpPr>
            <p:cNvPr id="173" name="object 173"/>
            <p:cNvSpPr/>
            <p:nvPr/>
          </p:nvSpPr>
          <p:spPr>
            <a:xfrm>
              <a:off x="4186893" y="158488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4" y="0"/>
                  </a:moveTo>
                  <a:lnTo>
                    <a:pt x="172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179685" y="1584883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7208" y="0"/>
                  </a:moveTo>
                  <a:lnTo>
                    <a:pt x="1879" y="916"/>
                  </a:lnTo>
                  <a:lnTo>
                    <a:pt x="0" y="1717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177805" y="1586600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1880" y="0"/>
                  </a:moveTo>
                  <a:lnTo>
                    <a:pt x="0" y="799"/>
                  </a:lnTo>
                  <a:lnTo>
                    <a:pt x="5108" y="1543"/>
                  </a:lnTo>
                </a:path>
              </a:pathLst>
            </a:custGeom>
            <a:ln w="346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182914" y="1588144"/>
              <a:ext cx="23495" cy="1270"/>
            </a:xfrm>
            <a:custGeom>
              <a:avLst/>
              <a:gdLst/>
              <a:ahLst/>
              <a:cxnLst/>
              <a:rect l="l" t="t" r="r" b="b"/>
              <a:pathLst>
                <a:path w="23495" h="1269">
                  <a:moveTo>
                    <a:pt x="0" y="0"/>
                  </a:moveTo>
                  <a:lnTo>
                    <a:pt x="5108" y="743"/>
                  </a:lnTo>
                  <a:lnTo>
                    <a:pt x="22933" y="769"/>
                  </a:lnTo>
                </a:path>
              </a:pathLst>
            </a:custGeom>
            <a:ln w="346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205847" y="1587647"/>
              <a:ext cx="49530" cy="1270"/>
            </a:xfrm>
            <a:custGeom>
              <a:avLst/>
              <a:gdLst/>
              <a:ahLst/>
              <a:cxnLst/>
              <a:rect l="l" t="t" r="r" b="b"/>
              <a:pathLst>
                <a:path w="49529" h="1269">
                  <a:moveTo>
                    <a:pt x="0" y="1266"/>
                  </a:moveTo>
                  <a:lnTo>
                    <a:pt x="10794" y="1261"/>
                  </a:lnTo>
                  <a:lnTo>
                    <a:pt x="19509" y="1128"/>
                  </a:lnTo>
                  <a:lnTo>
                    <a:pt x="30751" y="747"/>
                  </a:lnTo>
                  <a:lnTo>
                    <a:pt x="49124" y="0"/>
                  </a:lnTo>
                </a:path>
              </a:pathLst>
            </a:custGeom>
            <a:ln w="343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254971" y="1577461"/>
              <a:ext cx="188595" cy="10795"/>
            </a:xfrm>
            <a:custGeom>
              <a:avLst/>
              <a:gdLst/>
              <a:ahLst/>
              <a:cxnLst/>
              <a:rect l="l" t="t" r="r" b="b"/>
              <a:pathLst>
                <a:path w="188595" h="10794">
                  <a:moveTo>
                    <a:pt x="0" y="10185"/>
                  </a:moveTo>
                  <a:lnTo>
                    <a:pt x="97811" y="4840"/>
                  </a:lnTo>
                  <a:lnTo>
                    <a:pt x="150006" y="1997"/>
                  </a:lnTo>
                  <a:lnTo>
                    <a:pt x="174216" y="702"/>
                  </a:lnTo>
                  <a:lnTo>
                    <a:pt x="188072" y="0"/>
                  </a:lnTo>
                </a:path>
              </a:pathLst>
            </a:custGeom>
            <a:ln w="30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443044" y="1576496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4" h="1269">
                  <a:moveTo>
                    <a:pt x="0" y="965"/>
                  </a:moveTo>
                  <a:lnTo>
                    <a:pt x="19409" y="0"/>
                  </a:lnTo>
                  <a:lnTo>
                    <a:pt x="24730" y="750"/>
                  </a:lnTo>
                </a:path>
              </a:pathLst>
            </a:custGeom>
            <a:ln w="311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466405" y="1577247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09">
                  <a:moveTo>
                    <a:pt x="1369" y="0"/>
                  </a:moveTo>
                  <a:lnTo>
                    <a:pt x="6690" y="749"/>
                  </a:lnTo>
                  <a:lnTo>
                    <a:pt x="0" y="3247"/>
                  </a:lnTo>
                </a:path>
              </a:pathLst>
            </a:custGeom>
            <a:ln w="325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445825" y="1580494"/>
              <a:ext cx="20955" cy="6350"/>
            </a:xfrm>
            <a:custGeom>
              <a:avLst/>
              <a:gdLst/>
              <a:ahLst/>
              <a:cxnLst/>
              <a:rect l="l" t="t" r="r" b="b"/>
              <a:pathLst>
                <a:path w="20954" h="6350">
                  <a:moveTo>
                    <a:pt x="20580" y="0"/>
                  </a:moveTo>
                  <a:lnTo>
                    <a:pt x="13889" y="2495"/>
                  </a:lnTo>
                  <a:lnTo>
                    <a:pt x="0" y="6222"/>
                  </a:lnTo>
                </a:path>
              </a:pathLst>
            </a:custGeom>
            <a:ln w="342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4205635" y="1659438"/>
            <a:ext cx="296545" cy="41275"/>
            <a:chOff x="4205635" y="1659438"/>
            <a:chExt cx="296545" cy="41275"/>
          </a:xfrm>
        </p:grpSpPr>
        <p:sp>
          <p:nvSpPr>
            <p:cNvPr id="183" name="object 183"/>
            <p:cNvSpPr/>
            <p:nvPr/>
          </p:nvSpPr>
          <p:spPr>
            <a:xfrm>
              <a:off x="4240817" y="1680954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458" y="0"/>
                  </a:moveTo>
                  <a:lnTo>
                    <a:pt x="229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222980" y="1680954"/>
              <a:ext cx="18415" cy="635"/>
            </a:xfrm>
            <a:custGeom>
              <a:avLst/>
              <a:gdLst/>
              <a:ahLst/>
              <a:cxnLst/>
              <a:rect l="l" t="t" r="r" b="b"/>
              <a:pathLst>
                <a:path w="18414" h="635">
                  <a:moveTo>
                    <a:pt x="-17228" y="229"/>
                  </a:moveTo>
                  <a:lnTo>
                    <a:pt x="35065" y="229"/>
                  </a:lnTo>
                </a:path>
              </a:pathLst>
            </a:custGeom>
            <a:ln w="349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222815" y="1681412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69">
                  <a:moveTo>
                    <a:pt x="165" y="0"/>
                  </a:moveTo>
                  <a:lnTo>
                    <a:pt x="0" y="458"/>
                  </a:lnTo>
                  <a:lnTo>
                    <a:pt x="10985" y="1029"/>
                  </a:lnTo>
                </a:path>
              </a:pathLst>
            </a:custGeom>
            <a:ln w="343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233801" y="1682442"/>
              <a:ext cx="36195" cy="1270"/>
            </a:xfrm>
            <a:custGeom>
              <a:avLst/>
              <a:gdLst/>
              <a:ahLst/>
              <a:cxnLst/>
              <a:rect l="l" t="t" r="r" b="b"/>
              <a:pathLst>
                <a:path w="36195" h="1269">
                  <a:moveTo>
                    <a:pt x="-17433" y="342"/>
                  </a:moveTo>
                  <a:lnTo>
                    <a:pt x="53188" y="342"/>
                  </a:lnTo>
                </a:path>
              </a:pathLst>
            </a:custGeom>
            <a:ln w="35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269556" y="1682380"/>
              <a:ext cx="59055" cy="1270"/>
            </a:xfrm>
            <a:custGeom>
              <a:avLst/>
              <a:gdLst/>
              <a:ahLst/>
              <a:cxnLst/>
              <a:rect l="l" t="t" r="r" b="b"/>
              <a:pathLst>
                <a:path w="59054" h="1269">
                  <a:moveTo>
                    <a:pt x="-16802" y="399"/>
                  </a:moveTo>
                  <a:lnTo>
                    <a:pt x="75298" y="399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328051" y="1680274"/>
              <a:ext cx="66040" cy="2540"/>
            </a:xfrm>
            <a:custGeom>
              <a:avLst/>
              <a:gdLst/>
              <a:ahLst/>
              <a:cxnLst/>
              <a:rect l="l" t="t" r="r" b="b"/>
              <a:pathLst>
                <a:path w="66039" h="2539">
                  <a:moveTo>
                    <a:pt x="0" y="2106"/>
                  </a:moveTo>
                  <a:lnTo>
                    <a:pt x="20000" y="1590"/>
                  </a:lnTo>
                  <a:lnTo>
                    <a:pt x="33526" y="1198"/>
                  </a:lnTo>
                  <a:lnTo>
                    <a:pt x="46754" y="734"/>
                  </a:lnTo>
                  <a:lnTo>
                    <a:pt x="65857" y="0"/>
                  </a:lnTo>
                </a:path>
              </a:pathLst>
            </a:custGeom>
            <a:ln w="319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393909" y="1675613"/>
              <a:ext cx="92075" cy="5080"/>
            </a:xfrm>
            <a:custGeom>
              <a:avLst/>
              <a:gdLst/>
              <a:ahLst/>
              <a:cxnLst/>
              <a:rect l="l" t="t" r="r" b="b"/>
              <a:pathLst>
                <a:path w="92075" h="5080">
                  <a:moveTo>
                    <a:pt x="0" y="4660"/>
                  </a:moveTo>
                  <a:lnTo>
                    <a:pt x="53235" y="2190"/>
                  </a:lnTo>
                  <a:lnTo>
                    <a:pt x="80536" y="880"/>
                  </a:lnTo>
                  <a:lnTo>
                    <a:pt x="90504" y="296"/>
                  </a:lnTo>
                  <a:lnTo>
                    <a:pt x="91739" y="0"/>
                  </a:lnTo>
                </a:path>
              </a:pathLst>
            </a:custGeom>
            <a:ln w="323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0" name="object 19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3207" y="1364153"/>
            <a:ext cx="447759" cy="334518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08444" y="2524252"/>
            <a:ext cx="210182" cy="232746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1766774" y="2656069"/>
            <a:ext cx="42545" cy="46990"/>
            <a:chOff x="1766774" y="2656069"/>
            <a:chExt cx="42545" cy="46990"/>
          </a:xfrm>
        </p:grpSpPr>
        <p:sp>
          <p:nvSpPr>
            <p:cNvPr id="193" name="object 193"/>
            <p:cNvSpPr/>
            <p:nvPr/>
          </p:nvSpPr>
          <p:spPr>
            <a:xfrm>
              <a:off x="1790611" y="268348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917" y="1720"/>
                  </a:moveTo>
                  <a:lnTo>
                    <a:pt x="458" y="85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84119" y="2673415"/>
              <a:ext cx="6985" cy="10160"/>
            </a:xfrm>
            <a:custGeom>
              <a:avLst/>
              <a:gdLst/>
              <a:ahLst/>
              <a:cxnLst/>
              <a:rect l="l" t="t" r="r" b="b"/>
              <a:pathLst>
                <a:path w="6985" h="10160">
                  <a:moveTo>
                    <a:pt x="6491" y="10065"/>
                  </a:moveTo>
                  <a:lnTo>
                    <a:pt x="1685" y="2688"/>
                  </a:lnTo>
                  <a:lnTo>
                    <a:pt x="0" y="0"/>
                  </a:lnTo>
                </a:path>
              </a:pathLst>
            </a:custGeom>
            <a:ln w="346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5" name="object 19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196738" y="2565690"/>
            <a:ext cx="194811" cy="416322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37519" y="2558785"/>
            <a:ext cx="275461" cy="215170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33782" y="2543132"/>
            <a:ext cx="308409" cy="198559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42900" y="2541528"/>
            <a:ext cx="181267" cy="414517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52087" y="2481956"/>
            <a:ext cx="361414" cy="80351"/>
          </a:xfrm>
          <a:prstGeom prst="rect">
            <a:avLst/>
          </a:prstGeom>
        </p:spPr>
      </p:pic>
      <p:grpSp>
        <p:nvGrpSpPr>
          <p:cNvPr id="200" name="object 200"/>
          <p:cNvGrpSpPr/>
          <p:nvPr/>
        </p:nvGrpSpPr>
        <p:grpSpPr>
          <a:xfrm>
            <a:off x="4354811" y="2596054"/>
            <a:ext cx="383540" cy="59055"/>
            <a:chOff x="4354811" y="2596054"/>
            <a:chExt cx="383540" cy="59055"/>
          </a:xfrm>
        </p:grpSpPr>
        <p:sp>
          <p:nvSpPr>
            <p:cNvPr id="201" name="object 201"/>
            <p:cNvSpPr/>
            <p:nvPr/>
          </p:nvSpPr>
          <p:spPr>
            <a:xfrm>
              <a:off x="4378572" y="263693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265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372223" y="263590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6348" y="1028"/>
                  </a:moveTo>
                  <a:lnTo>
                    <a:pt x="1713" y="228"/>
                  </a:lnTo>
                  <a:lnTo>
                    <a:pt x="0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372223" y="2635906"/>
              <a:ext cx="57785" cy="635"/>
            </a:xfrm>
            <a:custGeom>
              <a:avLst/>
              <a:gdLst/>
              <a:ahLst/>
              <a:cxnLst/>
              <a:rect l="l" t="t" r="r" b="b"/>
              <a:pathLst>
                <a:path w="57785" h="635">
                  <a:moveTo>
                    <a:pt x="-17286" y="189"/>
                  </a:moveTo>
                  <a:lnTo>
                    <a:pt x="74702" y="189"/>
                  </a:lnTo>
                </a:path>
              </a:pathLst>
            </a:custGeom>
            <a:ln w="349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429640" y="2633845"/>
              <a:ext cx="64769" cy="2540"/>
            </a:xfrm>
            <a:custGeom>
              <a:avLst/>
              <a:gdLst/>
              <a:ahLst/>
              <a:cxnLst/>
              <a:rect l="l" t="t" r="r" b="b"/>
              <a:pathLst>
                <a:path w="64770" h="2539">
                  <a:moveTo>
                    <a:pt x="0" y="2223"/>
                  </a:moveTo>
                  <a:lnTo>
                    <a:pt x="15995" y="2010"/>
                  </a:lnTo>
                  <a:lnTo>
                    <a:pt x="28048" y="1708"/>
                  </a:lnTo>
                  <a:lnTo>
                    <a:pt x="42207" y="1107"/>
                  </a:lnTo>
                  <a:lnTo>
                    <a:pt x="64521" y="0"/>
                  </a:lnTo>
                </a:path>
              </a:pathLst>
            </a:custGeom>
            <a:ln w="333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494161" y="2628706"/>
              <a:ext cx="80010" cy="5715"/>
            </a:xfrm>
            <a:custGeom>
              <a:avLst/>
              <a:gdLst/>
              <a:ahLst/>
              <a:cxnLst/>
              <a:rect l="l" t="t" r="r" b="b"/>
              <a:pathLst>
                <a:path w="80010" h="5714">
                  <a:moveTo>
                    <a:pt x="0" y="5138"/>
                  </a:moveTo>
                  <a:lnTo>
                    <a:pt x="22546" y="3985"/>
                  </a:lnTo>
                  <a:lnTo>
                    <a:pt x="38335" y="3065"/>
                  </a:lnTo>
                  <a:lnTo>
                    <a:pt x="54810" y="1898"/>
                  </a:lnTo>
                  <a:lnTo>
                    <a:pt x="79417" y="0"/>
                  </a:lnTo>
                </a:path>
              </a:pathLst>
            </a:custGeom>
            <a:ln w="317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573578" y="2622157"/>
              <a:ext cx="75565" cy="6985"/>
            </a:xfrm>
            <a:custGeom>
              <a:avLst/>
              <a:gdLst/>
              <a:ahLst/>
              <a:cxnLst/>
              <a:rect l="l" t="t" r="r" b="b"/>
              <a:pathLst>
                <a:path w="75564" h="6985">
                  <a:moveTo>
                    <a:pt x="0" y="6549"/>
                  </a:moveTo>
                  <a:lnTo>
                    <a:pt x="24538" y="4629"/>
                  </a:lnTo>
                  <a:lnTo>
                    <a:pt x="40535" y="3306"/>
                  </a:lnTo>
                  <a:lnTo>
                    <a:pt x="55023" y="1968"/>
                  </a:lnTo>
                  <a:lnTo>
                    <a:pt x="75039" y="0"/>
                  </a:lnTo>
                </a:path>
              </a:pathLst>
            </a:custGeom>
            <a:ln w="303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648618" y="2616490"/>
              <a:ext cx="52069" cy="5715"/>
            </a:xfrm>
            <a:custGeom>
              <a:avLst/>
              <a:gdLst/>
              <a:ahLst/>
              <a:cxnLst/>
              <a:rect l="l" t="t" r="r" b="b"/>
              <a:pathLst>
                <a:path w="52070" h="5714">
                  <a:moveTo>
                    <a:pt x="0" y="5667"/>
                  </a:moveTo>
                  <a:lnTo>
                    <a:pt x="19655" y="3712"/>
                  </a:lnTo>
                  <a:lnTo>
                    <a:pt x="31624" y="2471"/>
                  </a:lnTo>
                  <a:lnTo>
                    <a:pt x="40779" y="1410"/>
                  </a:lnTo>
                  <a:lnTo>
                    <a:pt x="51996" y="0"/>
                  </a:lnTo>
                </a:path>
              </a:pathLst>
            </a:custGeom>
            <a:ln w="29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700614" y="2613269"/>
              <a:ext cx="20320" cy="3810"/>
            </a:xfrm>
            <a:custGeom>
              <a:avLst/>
              <a:gdLst/>
              <a:ahLst/>
              <a:cxnLst/>
              <a:rect l="l" t="t" r="r" b="b"/>
              <a:pathLst>
                <a:path w="20320" h="3810">
                  <a:moveTo>
                    <a:pt x="0" y="3221"/>
                  </a:moveTo>
                  <a:lnTo>
                    <a:pt x="18496" y="871"/>
                  </a:lnTo>
                  <a:lnTo>
                    <a:pt x="19880" y="0"/>
                  </a:lnTo>
                </a:path>
              </a:pathLst>
            </a:custGeom>
            <a:ln w="308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708840" y="2612398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69">
                  <a:moveTo>
                    <a:pt x="11655" y="870"/>
                  </a:moveTo>
                  <a:lnTo>
                    <a:pt x="13038" y="0"/>
                  </a:lnTo>
                  <a:lnTo>
                    <a:pt x="0" y="1240"/>
                  </a:lnTo>
                </a:path>
              </a:pathLst>
            </a:custGeom>
            <a:ln w="326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674113" y="2613638"/>
              <a:ext cx="34925" cy="5715"/>
            </a:xfrm>
            <a:custGeom>
              <a:avLst/>
              <a:gdLst/>
              <a:ahLst/>
              <a:cxnLst/>
              <a:rect l="l" t="t" r="r" b="b"/>
              <a:pathLst>
                <a:path w="34925" h="5714">
                  <a:moveTo>
                    <a:pt x="34726" y="0"/>
                  </a:moveTo>
                  <a:lnTo>
                    <a:pt x="26849" y="777"/>
                  </a:lnTo>
                  <a:lnTo>
                    <a:pt x="20606" y="1567"/>
                  </a:lnTo>
                  <a:lnTo>
                    <a:pt x="12742" y="2848"/>
                  </a:lnTo>
                  <a:lnTo>
                    <a:pt x="0" y="5098"/>
                  </a:lnTo>
                </a:path>
              </a:pathLst>
            </a:custGeom>
            <a:ln w="34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30887" y="2618737"/>
              <a:ext cx="43815" cy="8890"/>
            </a:xfrm>
            <a:custGeom>
              <a:avLst/>
              <a:gdLst/>
              <a:ahLst/>
              <a:cxnLst/>
              <a:rect l="l" t="t" r="r" b="b"/>
              <a:pathLst>
                <a:path w="43814" h="8889">
                  <a:moveTo>
                    <a:pt x="43226" y="0"/>
                  </a:moveTo>
                  <a:lnTo>
                    <a:pt x="30351" y="2309"/>
                  </a:lnTo>
                  <a:lnTo>
                    <a:pt x="21556" y="4005"/>
                  </a:lnTo>
                  <a:lnTo>
                    <a:pt x="12790" y="5921"/>
                  </a:lnTo>
                  <a:lnTo>
                    <a:pt x="0" y="8893"/>
                  </a:lnTo>
                </a:path>
              </a:pathLst>
            </a:custGeom>
            <a:ln w="33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4400531" y="2715904"/>
            <a:ext cx="394335" cy="58419"/>
            <a:chOff x="4400531" y="2715904"/>
            <a:chExt cx="394335" cy="58419"/>
          </a:xfrm>
        </p:grpSpPr>
        <p:sp>
          <p:nvSpPr>
            <p:cNvPr id="213" name="object 213"/>
            <p:cNvSpPr/>
            <p:nvPr/>
          </p:nvSpPr>
          <p:spPr>
            <a:xfrm>
              <a:off x="4425168" y="2752751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5">
                  <a:moveTo>
                    <a:pt x="-17462" y="114"/>
                  </a:moveTo>
                  <a:lnTo>
                    <a:pt x="18953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420790" y="275298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5" h="1269">
                  <a:moveTo>
                    <a:pt x="4377" y="0"/>
                  </a:moveTo>
                  <a:lnTo>
                    <a:pt x="2887" y="229"/>
                  </a:lnTo>
                  <a:lnTo>
                    <a:pt x="0" y="97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17903" y="275395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887" y="0"/>
                  </a:moveTo>
                  <a:lnTo>
                    <a:pt x="0" y="744"/>
                  </a:lnTo>
                  <a:lnTo>
                    <a:pt x="896" y="1543"/>
                  </a:lnTo>
                </a:path>
              </a:pathLst>
            </a:custGeom>
            <a:ln w="3474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418800" y="2755496"/>
              <a:ext cx="13970" cy="1270"/>
            </a:xfrm>
            <a:custGeom>
              <a:avLst/>
              <a:gdLst/>
              <a:ahLst/>
              <a:cxnLst/>
              <a:rect l="l" t="t" r="r" b="b"/>
              <a:pathLst>
                <a:path w="13970" h="1269">
                  <a:moveTo>
                    <a:pt x="0" y="0"/>
                  </a:moveTo>
                  <a:lnTo>
                    <a:pt x="896" y="799"/>
                  </a:lnTo>
                  <a:lnTo>
                    <a:pt x="13690" y="1042"/>
                  </a:lnTo>
                </a:path>
              </a:pathLst>
            </a:custGeom>
            <a:ln w="345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432490" y="2755840"/>
              <a:ext cx="41910" cy="1270"/>
            </a:xfrm>
            <a:custGeom>
              <a:avLst/>
              <a:gdLst/>
              <a:ahLst/>
              <a:cxnLst/>
              <a:rect l="l" t="t" r="r" b="b"/>
              <a:pathLst>
                <a:path w="41910" h="1269">
                  <a:moveTo>
                    <a:pt x="-17390" y="412"/>
                  </a:moveTo>
                  <a:lnTo>
                    <a:pt x="58798" y="412"/>
                  </a:lnTo>
                </a:path>
              </a:pathLst>
            </a:custGeom>
            <a:ln w="356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473898" y="2752562"/>
              <a:ext cx="70485" cy="3810"/>
            </a:xfrm>
            <a:custGeom>
              <a:avLst/>
              <a:gdLst/>
              <a:ahLst/>
              <a:cxnLst/>
              <a:rect l="l" t="t" r="r" b="b"/>
              <a:pathLst>
                <a:path w="70485" h="3810">
                  <a:moveTo>
                    <a:pt x="0" y="3278"/>
                  </a:moveTo>
                  <a:lnTo>
                    <a:pt x="17197" y="2697"/>
                  </a:lnTo>
                  <a:lnTo>
                    <a:pt x="30272" y="2161"/>
                  </a:lnTo>
                  <a:lnTo>
                    <a:pt x="45833" y="1365"/>
                  </a:lnTo>
                  <a:lnTo>
                    <a:pt x="70488" y="0"/>
                  </a:lnTo>
                </a:path>
              </a:pathLst>
            </a:custGeom>
            <a:ln w="33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544387" y="2747147"/>
              <a:ext cx="86360" cy="5715"/>
            </a:xfrm>
            <a:custGeom>
              <a:avLst/>
              <a:gdLst/>
              <a:ahLst/>
              <a:cxnLst/>
              <a:rect l="l" t="t" r="r" b="b"/>
              <a:pathLst>
                <a:path w="86360" h="5714">
                  <a:moveTo>
                    <a:pt x="0" y="5415"/>
                  </a:moveTo>
                  <a:lnTo>
                    <a:pt x="24898" y="4016"/>
                  </a:lnTo>
                  <a:lnTo>
                    <a:pt x="42161" y="2986"/>
                  </a:lnTo>
                  <a:lnTo>
                    <a:pt x="59853" y="1816"/>
                  </a:lnTo>
                  <a:lnTo>
                    <a:pt x="86043" y="0"/>
                  </a:lnTo>
                </a:path>
              </a:pathLst>
            </a:custGeom>
            <a:ln w="314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630430" y="2741294"/>
              <a:ext cx="78105" cy="6350"/>
            </a:xfrm>
            <a:custGeom>
              <a:avLst/>
              <a:gdLst/>
              <a:ahLst/>
              <a:cxnLst/>
              <a:rect l="l" t="t" r="r" b="b"/>
              <a:pathLst>
                <a:path w="78104" h="6350">
                  <a:moveTo>
                    <a:pt x="0" y="5852"/>
                  </a:moveTo>
                  <a:lnTo>
                    <a:pt x="26061" y="4029"/>
                  </a:lnTo>
                  <a:lnTo>
                    <a:pt x="42854" y="2812"/>
                  </a:lnTo>
                  <a:lnTo>
                    <a:pt x="57677" y="1652"/>
                  </a:lnTo>
                  <a:lnTo>
                    <a:pt x="77824" y="0"/>
                  </a:lnTo>
                </a:path>
              </a:pathLst>
            </a:custGeom>
            <a:ln w="298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708255" y="2736530"/>
              <a:ext cx="51435" cy="5080"/>
            </a:xfrm>
            <a:custGeom>
              <a:avLst/>
              <a:gdLst/>
              <a:ahLst/>
              <a:cxnLst/>
              <a:rect l="l" t="t" r="r" b="b"/>
              <a:pathLst>
                <a:path w="51435" h="5080">
                  <a:moveTo>
                    <a:pt x="0" y="4764"/>
                  </a:moveTo>
                  <a:lnTo>
                    <a:pt x="19726" y="3129"/>
                  </a:lnTo>
                  <a:lnTo>
                    <a:pt x="31603" y="2087"/>
                  </a:lnTo>
                  <a:lnTo>
                    <a:pt x="40404" y="1193"/>
                  </a:lnTo>
                  <a:lnTo>
                    <a:pt x="50899" y="0"/>
                  </a:lnTo>
                </a:path>
              </a:pathLst>
            </a:custGeom>
            <a:ln w="296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759155" y="2733592"/>
              <a:ext cx="18415" cy="3175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2938"/>
                  </a:moveTo>
                  <a:lnTo>
                    <a:pt x="17244" y="949"/>
                  </a:lnTo>
                  <a:lnTo>
                    <a:pt x="18245" y="0"/>
                  </a:lnTo>
                </a:path>
              </a:pathLst>
            </a:custGeom>
            <a:ln w="30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769703" y="2732325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7697" y="1266"/>
                  </a:moveTo>
                  <a:lnTo>
                    <a:pt x="8697" y="317"/>
                  </a:lnTo>
                  <a:lnTo>
                    <a:pt x="0" y="0"/>
                  </a:lnTo>
                </a:path>
              </a:pathLst>
            </a:custGeom>
            <a:ln w="328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4" name="object 2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41018" y="2406222"/>
            <a:ext cx="367669" cy="383869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16163" y="3704864"/>
            <a:ext cx="206788" cy="278020"/>
          </a:xfrm>
          <a:prstGeom prst="rect">
            <a:avLst/>
          </a:prstGeom>
        </p:spPr>
      </p:pic>
      <p:grpSp>
        <p:nvGrpSpPr>
          <p:cNvPr id="226" name="object 226"/>
          <p:cNvGrpSpPr/>
          <p:nvPr/>
        </p:nvGrpSpPr>
        <p:grpSpPr>
          <a:xfrm>
            <a:off x="1781242" y="3872069"/>
            <a:ext cx="47625" cy="39370"/>
            <a:chOff x="1781242" y="3872069"/>
            <a:chExt cx="47625" cy="39370"/>
          </a:xfrm>
        </p:grpSpPr>
        <p:sp>
          <p:nvSpPr>
            <p:cNvPr id="227" name="object 227"/>
            <p:cNvSpPr/>
            <p:nvPr/>
          </p:nvSpPr>
          <p:spPr>
            <a:xfrm>
              <a:off x="1809781" y="3893139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1261" y="458"/>
                  </a:moveTo>
                  <a:lnTo>
                    <a:pt x="630" y="2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98624" y="3889451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30" h="3810">
                  <a:moveTo>
                    <a:pt x="11156" y="3688"/>
                  </a:moveTo>
                  <a:lnTo>
                    <a:pt x="4003" y="941"/>
                  </a:lnTo>
                  <a:lnTo>
                    <a:pt x="0" y="0"/>
                  </a:lnTo>
                </a:path>
              </a:pathLst>
            </a:custGeom>
            <a:ln w="347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9" name="object 2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363422" y="3685082"/>
            <a:ext cx="326790" cy="179705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31023" y="3562270"/>
            <a:ext cx="427380" cy="250580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54696" y="3603462"/>
            <a:ext cx="376057" cy="166874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4471908" y="3811954"/>
            <a:ext cx="316230" cy="62230"/>
            <a:chOff x="4471908" y="3811954"/>
            <a:chExt cx="316230" cy="62230"/>
          </a:xfrm>
        </p:grpSpPr>
        <p:sp>
          <p:nvSpPr>
            <p:cNvPr id="233" name="object 233"/>
            <p:cNvSpPr/>
            <p:nvPr/>
          </p:nvSpPr>
          <p:spPr>
            <a:xfrm>
              <a:off x="4490287" y="3852318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5">
                  <a:moveTo>
                    <a:pt x="-17462" y="114"/>
                  </a:moveTo>
                  <a:lnTo>
                    <a:pt x="18379" y="114"/>
                  </a:lnTo>
                </a:path>
              </a:pathLst>
            </a:custGeom>
            <a:ln w="35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489370" y="385254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917" y="0"/>
                  </a:moveTo>
                  <a:lnTo>
                    <a:pt x="0" y="229"/>
                  </a:lnTo>
                  <a:lnTo>
                    <a:pt x="5" y="973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489375" y="3853520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0" y="0"/>
                  </a:moveTo>
                  <a:lnTo>
                    <a:pt x="5" y="744"/>
                  </a:lnTo>
                  <a:lnTo>
                    <a:pt x="6478" y="1772"/>
                  </a:lnTo>
                </a:path>
              </a:pathLst>
            </a:custGeom>
            <a:ln w="348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495854" y="3855293"/>
              <a:ext cx="25400" cy="1905"/>
            </a:xfrm>
            <a:custGeom>
              <a:avLst/>
              <a:gdLst/>
              <a:ahLst/>
              <a:cxnLst/>
              <a:rect l="l" t="t" r="r" b="b"/>
              <a:pathLst>
                <a:path w="25400" h="1904">
                  <a:moveTo>
                    <a:pt x="0" y="0"/>
                  </a:moveTo>
                  <a:lnTo>
                    <a:pt x="6473" y="1029"/>
                  </a:lnTo>
                  <a:lnTo>
                    <a:pt x="25190" y="1327"/>
                  </a:lnTo>
                </a:path>
              </a:pathLst>
            </a:custGeom>
            <a:ln w="348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521044" y="3854660"/>
              <a:ext cx="50800" cy="2540"/>
            </a:xfrm>
            <a:custGeom>
              <a:avLst/>
              <a:gdLst/>
              <a:ahLst/>
              <a:cxnLst/>
              <a:rect l="l" t="t" r="r" b="b"/>
              <a:pathLst>
                <a:path w="50800" h="2539">
                  <a:moveTo>
                    <a:pt x="0" y="1961"/>
                  </a:moveTo>
                  <a:lnTo>
                    <a:pt x="11315" y="2098"/>
                  </a:lnTo>
                  <a:lnTo>
                    <a:pt x="20334" y="1939"/>
                  </a:lnTo>
                  <a:lnTo>
                    <a:pt x="31779" y="1301"/>
                  </a:lnTo>
                  <a:lnTo>
                    <a:pt x="50373" y="0"/>
                  </a:lnTo>
                </a:path>
              </a:pathLst>
            </a:custGeom>
            <a:ln w="341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571418" y="3848050"/>
              <a:ext cx="68580" cy="6985"/>
            </a:xfrm>
            <a:custGeom>
              <a:avLst/>
              <a:gdLst/>
              <a:ahLst/>
              <a:cxnLst/>
              <a:rect l="l" t="t" r="r" b="b"/>
              <a:pathLst>
                <a:path w="68579" h="6985">
                  <a:moveTo>
                    <a:pt x="0" y="6609"/>
                  </a:moveTo>
                  <a:lnTo>
                    <a:pt x="18871" y="5235"/>
                  </a:lnTo>
                  <a:lnTo>
                    <a:pt x="32254" y="4089"/>
                  </a:lnTo>
                  <a:lnTo>
                    <a:pt x="46535" y="2550"/>
                  </a:lnTo>
                  <a:lnTo>
                    <a:pt x="68096" y="0"/>
                  </a:lnTo>
                </a:path>
              </a:pathLst>
            </a:custGeom>
            <a:ln w="326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639514" y="3839182"/>
              <a:ext cx="66675" cy="8890"/>
            </a:xfrm>
            <a:custGeom>
              <a:avLst/>
              <a:gdLst/>
              <a:ahLst/>
              <a:cxnLst/>
              <a:rect l="l" t="t" r="r" b="b"/>
              <a:pathLst>
                <a:path w="66675" h="8889">
                  <a:moveTo>
                    <a:pt x="0" y="8867"/>
                  </a:moveTo>
                  <a:lnTo>
                    <a:pt x="21535" y="6281"/>
                  </a:lnTo>
                  <a:lnTo>
                    <a:pt x="35634" y="4495"/>
                  </a:lnTo>
                  <a:lnTo>
                    <a:pt x="48526" y="2678"/>
                  </a:lnTo>
                  <a:lnTo>
                    <a:pt x="66439" y="0"/>
                  </a:lnTo>
                </a:path>
              </a:pathLst>
            </a:custGeom>
            <a:ln w="311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705954" y="3831439"/>
              <a:ext cx="47625" cy="8255"/>
            </a:xfrm>
            <a:custGeom>
              <a:avLst/>
              <a:gdLst/>
              <a:ahLst/>
              <a:cxnLst/>
              <a:rect l="l" t="t" r="r" b="b"/>
              <a:pathLst>
                <a:path w="47625" h="8254">
                  <a:moveTo>
                    <a:pt x="0" y="7743"/>
                  </a:moveTo>
                  <a:lnTo>
                    <a:pt x="17613" y="5082"/>
                  </a:lnTo>
                  <a:lnTo>
                    <a:pt x="28411" y="3388"/>
                  </a:lnTo>
                  <a:lnTo>
                    <a:pt x="36825" y="1936"/>
                  </a:lnTo>
                  <a:lnTo>
                    <a:pt x="47290" y="0"/>
                  </a:lnTo>
                </a:path>
              </a:pathLst>
            </a:custGeom>
            <a:ln w="305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753245" y="3827596"/>
              <a:ext cx="19050" cy="4445"/>
            </a:xfrm>
            <a:custGeom>
              <a:avLst/>
              <a:gdLst/>
              <a:ahLst/>
              <a:cxnLst/>
              <a:rect l="l" t="t" r="r" b="b"/>
              <a:pathLst>
                <a:path w="19050" h="4445">
                  <a:moveTo>
                    <a:pt x="0" y="3842"/>
                  </a:moveTo>
                  <a:lnTo>
                    <a:pt x="17291" y="614"/>
                  </a:lnTo>
                  <a:lnTo>
                    <a:pt x="18983" y="0"/>
                  </a:lnTo>
                </a:path>
              </a:pathLst>
            </a:custGeom>
            <a:ln w="312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2" name="object 2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39226" y="3506951"/>
            <a:ext cx="386557" cy="318946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29454" y="4835349"/>
            <a:ext cx="224581" cy="338341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1807357" y="5019677"/>
            <a:ext cx="45720" cy="45085"/>
            <a:chOff x="1807357" y="5019677"/>
            <a:chExt cx="45720" cy="45085"/>
          </a:xfrm>
        </p:grpSpPr>
        <p:sp>
          <p:nvSpPr>
            <p:cNvPr id="245" name="object 245"/>
            <p:cNvSpPr/>
            <p:nvPr/>
          </p:nvSpPr>
          <p:spPr>
            <a:xfrm>
              <a:off x="1831020" y="5041938"/>
              <a:ext cx="4445" cy="5715"/>
            </a:xfrm>
            <a:custGeom>
              <a:avLst/>
              <a:gdLst/>
              <a:ahLst/>
              <a:cxnLst/>
              <a:rect l="l" t="t" r="r" b="b"/>
              <a:pathLst>
                <a:path w="4444" h="5714">
                  <a:moveTo>
                    <a:pt x="4038" y="5267"/>
                  </a:moveTo>
                  <a:lnTo>
                    <a:pt x="3752" y="4578"/>
                  </a:lnTo>
                  <a:lnTo>
                    <a:pt x="3465" y="3891"/>
                  </a:lnTo>
                </a:path>
                <a:path w="4444" h="5714">
                  <a:moveTo>
                    <a:pt x="3465" y="3891"/>
                  </a:moveTo>
                  <a:lnTo>
                    <a:pt x="2892" y="251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824730" y="503705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290" y="4888"/>
                  </a:moveTo>
                  <a:lnTo>
                    <a:pt x="3398" y="2372"/>
                  </a:lnTo>
                  <a:lnTo>
                    <a:pt x="0" y="0"/>
                  </a:lnTo>
                </a:path>
              </a:pathLst>
            </a:custGeom>
            <a:ln w="347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7" name="object 2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371949" y="4856296"/>
            <a:ext cx="355771" cy="181377"/>
          </a:xfrm>
          <a:prstGeom prst="rect">
            <a:avLst/>
          </a:prstGeom>
        </p:spPr>
      </p:pic>
      <p:grpSp>
        <p:nvGrpSpPr>
          <p:cNvPr id="248" name="object 248"/>
          <p:cNvGrpSpPr/>
          <p:nvPr/>
        </p:nvGrpSpPr>
        <p:grpSpPr>
          <a:xfrm>
            <a:off x="3059848" y="4750980"/>
            <a:ext cx="367665" cy="322580"/>
            <a:chOff x="3059848" y="4750980"/>
            <a:chExt cx="367665" cy="322580"/>
          </a:xfrm>
        </p:grpSpPr>
        <p:pic>
          <p:nvPicPr>
            <p:cNvPr id="249" name="object 2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59848" y="4750980"/>
              <a:ext cx="291033" cy="321987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3120547" y="4873879"/>
              <a:ext cx="292100" cy="40005"/>
            </a:xfrm>
            <a:custGeom>
              <a:avLst/>
              <a:gdLst/>
              <a:ahLst/>
              <a:cxnLst/>
              <a:rect l="l" t="t" r="r" b="b"/>
              <a:pathLst>
                <a:path w="292100" h="40004">
                  <a:moveTo>
                    <a:pt x="0" y="39463"/>
                  </a:moveTo>
                  <a:lnTo>
                    <a:pt x="165688" y="17096"/>
                  </a:lnTo>
                  <a:lnTo>
                    <a:pt x="251286" y="5529"/>
                  </a:lnTo>
                  <a:lnTo>
                    <a:pt x="284123" y="1063"/>
                  </a:lnTo>
                  <a:lnTo>
                    <a:pt x="291532" y="0"/>
                  </a:lnTo>
                </a:path>
              </a:pathLst>
            </a:custGeom>
            <a:ln w="306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1" name="object 25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10533" y="4698971"/>
            <a:ext cx="356744" cy="74480"/>
          </a:xfrm>
          <a:prstGeom prst="rect">
            <a:avLst/>
          </a:prstGeom>
        </p:spPr>
      </p:pic>
      <p:grpSp>
        <p:nvGrpSpPr>
          <p:cNvPr id="252" name="object 252"/>
          <p:cNvGrpSpPr/>
          <p:nvPr/>
        </p:nvGrpSpPr>
        <p:grpSpPr>
          <a:xfrm>
            <a:off x="4560751" y="4829624"/>
            <a:ext cx="365125" cy="152400"/>
            <a:chOff x="4560751" y="4829624"/>
            <a:chExt cx="365125" cy="152400"/>
          </a:xfrm>
        </p:grpSpPr>
        <p:sp>
          <p:nvSpPr>
            <p:cNvPr id="253" name="object 253"/>
            <p:cNvSpPr/>
            <p:nvPr/>
          </p:nvSpPr>
          <p:spPr>
            <a:xfrm>
              <a:off x="4600386" y="484905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1146" y="0"/>
                  </a:moveTo>
                  <a:lnTo>
                    <a:pt x="573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83593" y="4849058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16793" y="0"/>
                  </a:moveTo>
                  <a:lnTo>
                    <a:pt x="5683" y="1833"/>
                  </a:lnTo>
                  <a:lnTo>
                    <a:pt x="0" y="3433"/>
                  </a:lnTo>
                </a:path>
              </a:pathLst>
            </a:custGeom>
            <a:ln w="347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577910" y="4852492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683" y="0"/>
                  </a:moveTo>
                  <a:lnTo>
                    <a:pt x="0" y="1600"/>
                  </a:lnTo>
                  <a:lnTo>
                    <a:pt x="2202" y="3087"/>
                  </a:lnTo>
                </a:path>
              </a:pathLst>
            </a:custGeom>
            <a:ln w="34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580113" y="4855580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4">
                  <a:moveTo>
                    <a:pt x="0" y="0"/>
                  </a:moveTo>
                  <a:lnTo>
                    <a:pt x="2203" y="1487"/>
                  </a:lnTo>
                  <a:lnTo>
                    <a:pt x="20111" y="1884"/>
                  </a:lnTo>
                </a:path>
              </a:pathLst>
            </a:custGeom>
            <a:ln w="342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600224" y="4856734"/>
              <a:ext cx="50800" cy="1270"/>
            </a:xfrm>
            <a:custGeom>
              <a:avLst/>
              <a:gdLst/>
              <a:ahLst/>
              <a:cxnLst/>
              <a:rect l="l" t="t" r="r" b="b"/>
              <a:pathLst>
                <a:path w="50800" h="1270">
                  <a:moveTo>
                    <a:pt x="-17303" y="471"/>
                  </a:moveTo>
                  <a:lnTo>
                    <a:pt x="67865" y="471"/>
                  </a:lnTo>
                </a:path>
              </a:pathLst>
            </a:custGeom>
            <a:ln w="35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650786" y="4853643"/>
              <a:ext cx="71120" cy="3175"/>
            </a:xfrm>
            <a:custGeom>
              <a:avLst/>
              <a:gdLst/>
              <a:ahLst/>
              <a:cxnLst/>
              <a:rect l="l" t="t" r="r" b="b"/>
              <a:pathLst>
                <a:path w="71120" h="3175">
                  <a:moveTo>
                    <a:pt x="0" y="3090"/>
                  </a:moveTo>
                  <a:lnTo>
                    <a:pt x="19473" y="2408"/>
                  </a:lnTo>
                  <a:lnTo>
                    <a:pt x="33338" y="1859"/>
                  </a:lnTo>
                  <a:lnTo>
                    <a:pt x="48228" y="1153"/>
                  </a:lnTo>
                  <a:lnTo>
                    <a:pt x="70780" y="0"/>
                  </a:lnTo>
                </a:path>
              </a:pathLst>
            </a:custGeom>
            <a:ln w="327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721566" y="4845959"/>
              <a:ext cx="133985" cy="8255"/>
            </a:xfrm>
            <a:custGeom>
              <a:avLst/>
              <a:gdLst/>
              <a:ahLst/>
              <a:cxnLst/>
              <a:rect l="l" t="t" r="r" b="b"/>
              <a:pathLst>
                <a:path w="133985" h="8254">
                  <a:moveTo>
                    <a:pt x="0" y="7684"/>
                  </a:moveTo>
                  <a:lnTo>
                    <a:pt x="76805" y="3069"/>
                  </a:lnTo>
                  <a:lnTo>
                    <a:pt x="116323" y="744"/>
                  </a:lnTo>
                  <a:lnTo>
                    <a:pt x="131081" y="0"/>
                  </a:lnTo>
                  <a:lnTo>
                    <a:pt x="133603" y="128"/>
                  </a:lnTo>
                </a:path>
              </a:pathLst>
            </a:custGeom>
            <a:ln w="31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845019" y="4846088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0150" y="0"/>
                  </a:moveTo>
                  <a:lnTo>
                    <a:pt x="10923" y="440"/>
                  </a:lnTo>
                  <a:lnTo>
                    <a:pt x="0" y="2788"/>
                  </a:lnTo>
                </a:path>
              </a:pathLst>
            </a:custGeom>
            <a:ln w="3292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819848" y="4848876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25171" y="0"/>
                  </a:moveTo>
                  <a:lnTo>
                    <a:pt x="18633" y="1399"/>
                  </a:lnTo>
                  <a:lnTo>
                    <a:pt x="13832" y="2389"/>
                  </a:lnTo>
                  <a:lnTo>
                    <a:pt x="8407" y="3442"/>
                  </a:lnTo>
                  <a:lnTo>
                    <a:pt x="0" y="5028"/>
                  </a:lnTo>
                </a:path>
              </a:pathLst>
            </a:custGeom>
            <a:ln w="348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1929" y="4915895"/>
              <a:ext cx="303794" cy="65735"/>
            </a:xfrm>
            <a:prstGeom prst="rect">
              <a:avLst/>
            </a:prstGeom>
          </p:spPr>
        </p:pic>
      </p:grpSp>
      <p:pic>
        <p:nvPicPr>
          <p:cNvPr id="263" name="object 2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57483" y="4581618"/>
            <a:ext cx="432095" cy="304384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3354" y="6367474"/>
            <a:ext cx="294136" cy="240815"/>
          </a:xfrm>
          <a:prstGeom prst="rect">
            <a:avLst/>
          </a:prstGeom>
        </p:spPr>
      </p:pic>
      <p:grpSp>
        <p:nvGrpSpPr>
          <p:cNvPr id="265" name="object 265"/>
          <p:cNvGrpSpPr/>
          <p:nvPr/>
        </p:nvGrpSpPr>
        <p:grpSpPr>
          <a:xfrm>
            <a:off x="661373" y="6505124"/>
            <a:ext cx="41275" cy="36195"/>
            <a:chOff x="661373" y="6505124"/>
            <a:chExt cx="41275" cy="36195"/>
          </a:xfrm>
        </p:grpSpPr>
        <p:sp>
          <p:nvSpPr>
            <p:cNvPr id="266" name="object 266"/>
            <p:cNvSpPr/>
            <p:nvPr/>
          </p:nvSpPr>
          <p:spPr>
            <a:xfrm>
              <a:off x="684665" y="652343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573" y="114"/>
                  </a:moveTo>
                  <a:lnTo>
                    <a:pt x="28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78800" y="6522552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5864" y="885"/>
                  </a:moveTo>
                  <a:lnTo>
                    <a:pt x="2259" y="256"/>
                  </a:lnTo>
                  <a:lnTo>
                    <a:pt x="0" y="0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8" name="object 26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52181" y="6260461"/>
            <a:ext cx="72988" cy="294230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97609" y="6340659"/>
            <a:ext cx="221986" cy="197189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01926" y="6343405"/>
            <a:ext cx="210202" cy="195983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384714" y="6362817"/>
            <a:ext cx="157057" cy="185849"/>
          </a:xfrm>
          <a:prstGeom prst="rect">
            <a:avLst/>
          </a:prstGeom>
        </p:spPr>
      </p:pic>
      <p:grpSp>
        <p:nvGrpSpPr>
          <p:cNvPr id="272" name="object 272"/>
          <p:cNvGrpSpPr/>
          <p:nvPr/>
        </p:nvGrpSpPr>
        <p:grpSpPr>
          <a:xfrm>
            <a:off x="2634446" y="6215365"/>
            <a:ext cx="702945" cy="322580"/>
            <a:chOff x="2634446" y="6215365"/>
            <a:chExt cx="702945" cy="322580"/>
          </a:xfrm>
        </p:grpSpPr>
        <p:pic>
          <p:nvPicPr>
            <p:cNvPr id="273" name="object 2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34446" y="6243601"/>
              <a:ext cx="395819" cy="28438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55424" y="6215365"/>
              <a:ext cx="281657" cy="322263"/>
            </a:xfrm>
            <a:prstGeom prst="rect">
              <a:avLst/>
            </a:prstGeom>
          </p:spPr>
        </p:pic>
      </p:grpSp>
      <p:grpSp>
        <p:nvGrpSpPr>
          <p:cNvPr id="275" name="object 275"/>
          <p:cNvGrpSpPr/>
          <p:nvPr/>
        </p:nvGrpSpPr>
        <p:grpSpPr>
          <a:xfrm>
            <a:off x="3402420" y="6336392"/>
            <a:ext cx="421005" cy="214629"/>
            <a:chOff x="3402420" y="6336392"/>
            <a:chExt cx="421005" cy="214629"/>
          </a:xfrm>
        </p:grpSpPr>
        <p:pic>
          <p:nvPicPr>
            <p:cNvPr id="276" name="object 2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02420" y="6336392"/>
              <a:ext cx="158053" cy="202727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92704" y="6342119"/>
              <a:ext cx="230333" cy="208765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4274851" y="6221036"/>
            <a:ext cx="224154" cy="314960"/>
            <a:chOff x="4274851" y="6221036"/>
            <a:chExt cx="224154" cy="314960"/>
          </a:xfrm>
        </p:grpSpPr>
        <p:sp>
          <p:nvSpPr>
            <p:cNvPr id="279" name="object 279"/>
            <p:cNvSpPr/>
            <p:nvPr/>
          </p:nvSpPr>
          <p:spPr>
            <a:xfrm>
              <a:off x="4319332" y="625209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-17462" y="630"/>
                  </a:moveTo>
                  <a:lnTo>
                    <a:pt x="17462" y="630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318988" y="6246851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-17462" y="2619"/>
                  </a:moveTo>
                  <a:lnTo>
                    <a:pt x="17806" y="2619"/>
                  </a:lnTo>
                </a:path>
              </a:pathLst>
            </a:custGeom>
            <a:ln w="401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16725" y="6240566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262" y="6284"/>
                  </a:moveTo>
                  <a:lnTo>
                    <a:pt x="1918" y="2307"/>
                  </a:lnTo>
                  <a:lnTo>
                    <a:pt x="0" y="0"/>
                  </a:lnTo>
                </a:path>
              </a:pathLst>
            </a:custGeom>
            <a:ln w="34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311805" y="6238259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4919" y="2306"/>
                  </a:moveTo>
                  <a:lnTo>
                    <a:pt x="3000" y="0"/>
                  </a:lnTo>
                  <a:lnTo>
                    <a:pt x="0" y="6770"/>
                  </a:lnTo>
                </a:path>
              </a:pathLst>
            </a:custGeom>
            <a:ln w="344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305666" y="6245029"/>
              <a:ext cx="6350" cy="26034"/>
            </a:xfrm>
            <a:custGeom>
              <a:avLst/>
              <a:gdLst/>
              <a:ahLst/>
              <a:cxnLst/>
              <a:rect l="l" t="t" r="r" b="b"/>
              <a:pathLst>
                <a:path w="6350" h="26035">
                  <a:moveTo>
                    <a:pt x="6139" y="0"/>
                  </a:moveTo>
                  <a:lnTo>
                    <a:pt x="4355" y="4211"/>
                  </a:lnTo>
                  <a:lnTo>
                    <a:pt x="3121" y="8297"/>
                  </a:lnTo>
                  <a:lnTo>
                    <a:pt x="1861" y="14673"/>
                  </a:lnTo>
                  <a:lnTo>
                    <a:pt x="0" y="25753"/>
                  </a:lnTo>
                </a:path>
              </a:pathLst>
            </a:custGeom>
            <a:ln w="345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299814" y="6270783"/>
              <a:ext cx="6350" cy="48895"/>
            </a:xfrm>
            <a:custGeom>
              <a:avLst/>
              <a:gdLst/>
              <a:ahLst/>
              <a:cxnLst/>
              <a:rect l="l" t="t" r="r" b="b"/>
              <a:pathLst>
                <a:path w="6350" h="48895">
                  <a:moveTo>
                    <a:pt x="5851" y="0"/>
                  </a:moveTo>
                  <a:lnTo>
                    <a:pt x="3994" y="11435"/>
                  </a:lnTo>
                  <a:lnTo>
                    <a:pt x="2766" y="20300"/>
                  </a:lnTo>
                  <a:lnTo>
                    <a:pt x="1617" y="31143"/>
                  </a:lnTo>
                  <a:lnTo>
                    <a:pt x="0" y="48512"/>
                  </a:lnTo>
                </a:path>
              </a:pathLst>
            </a:custGeom>
            <a:ln w="340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294992" y="6319295"/>
              <a:ext cx="5080" cy="63500"/>
            </a:xfrm>
            <a:custGeom>
              <a:avLst/>
              <a:gdLst/>
              <a:ahLst/>
              <a:cxnLst/>
              <a:rect l="l" t="t" r="r" b="b"/>
              <a:pathLst>
                <a:path w="5079" h="63500">
                  <a:moveTo>
                    <a:pt x="4822" y="0"/>
                  </a:moveTo>
                  <a:lnTo>
                    <a:pt x="3220" y="17601"/>
                  </a:lnTo>
                  <a:lnTo>
                    <a:pt x="2184" y="30074"/>
                  </a:lnTo>
                  <a:lnTo>
                    <a:pt x="1261" y="43361"/>
                  </a:lnTo>
                  <a:lnTo>
                    <a:pt x="0" y="63408"/>
                  </a:lnTo>
                </a:path>
              </a:pathLst>
            </a:custGeom>
            <a:ln w="326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291750" y="6382704"/>
              <a:ext cx="3810" cy="62865"/>
            </a:xfrm>
            <a:custGeom>
              <a:avLst/>
              <a:gdLst/>
              <a:ahLst/>
              <a:cxnLst/>
              <a:rect l="l" t="t" r="r" b="b"/>
              <a:pathLst>
                <a:path w="3810" h="62864">
                  <a:moveTo>
                    <a:pt x="3241" y="0"/>
                  </a:moveTo>
                  <a:lnTo>
                    <a:pt x="2004" y="20037"/>
                  </a:lnTo>
                  <a:lnTo>
                    <a:pt x="1254" y="33255"/>
                  </a:lnTo>
                  <a:lnTo>
                    <a:pt x="687" y="45539"/>
                  </a:lnTo>
                  <a:lnTo>
                    <a:pt x="0" y="62775"/>
                  </a:lnTo>
                </a:path>
              </a:pathLst>
            </a:custGeom>
            <a:ln w="313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290598" y="6445479"/>
              <a:ext cx="1270" cy="46990"/>
            </a:xfrm>
            <a:custGeom>
              <a:avLst/>
              <a:gdLst/>
              <a:ahLst/>
              <a:cxnLst/>
              <a:rect l="l" t="t" r="r" b="b"/>
              <a:pathLst>
                <a:path w="1270" h="46989">
                  <a:moveTo>
                    <a:pt x="1152" y="0"/>
                  </a:moveTo>
                  <a:lnTo>
                    <a:pt x="497" y="16981"/>
                  </a:lnTo>
                  <a:lnTo>
                    <a:pt x="158" y="27480"/>
                  </a:lnTo>
                  <a:lnTo>
                    <a:pt x="29" y="35854"/>
                  </a:lnTo>
                  <a:lnTo>
                    <a:pt x="0" y="46456"/>
                  </a:lnTo>
                </a:path>
              </a:pathLst>
            </a:custGeom>
            <a:ln w="308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290578" y="6491936"/>
              <a:ext cx="3810" cy="22860"/>
            </a:xfrm>
            <a:custGeom>
              <a:avLst/>
              <a:gdLst/>
              <a:ahLst/>
              <a:cxnLst/>
              <a:rect l="l" t="t" r="r" b="b"/>
              <a:pathLst>
                <a:path w="3810" h="22859">
                  <a:moveTo>
                    <a:pt x="19" y="0"/>
                  </a:moveTo>
                  <a:lnTo>
                    <a:pt x="0" y="17558"/>
                  </a:lnTo>
                  <a:lnTo>
                    <a:pt x="3579" y="22597"/>
                  </a:lnTo>
                </a:path>
              </a:pathLst>
            </a:custGeom>
            <a:ln w="314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294157" y="6513665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5" h="6350">
                  <a:moveTo>
                    <a:pt x="0" y="868"/>
                  </a:moveTo>
                  <a:lnTo>
                    <a:pt x="3579" y="5908"/>
                  </a:lnTo>
                  <a:lnTo>
                    <a:pt x="13319" y="0"/>
                  </a:lnTo>
                </a:path>
              </a:pathLst>
            </a:custGeom>
            <a:ln w="328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307476" y="6496256"/>
              <a:ext cx="26670" cy="17780"/>
            </a:xfrm>
            <a:custGeom>
              <a:avLst/>
              <a:gdLst/>
              <a:ahLst/>
              <a:cxnLst/>
              <a:rect l="l" t="t" r="r" b="b"/>
              <a:pathLst>
                <a:path w="26670" h="17779">
                  <a:moveTo>
                    <a:pt x="0" y="17409"/>
                  </a:moveTo>
                  <a:lnTo>
                    <a:pt x="5893" y="13813"/>
                  </a:lnTo>
                  <a:lnTo>
                    <a:pt x="10622" y="10801"/>
                  </a:lnTo>
                  <a:lnTo>
                    <a:pt x="16676" y="6741"/>
                  </a:lnTo>
                  <a:lnTo>
                    <a:pt x="26542" y="0"/>
                  </a:lnTo>
                </a:path>
              </a:pathLst>
            </a:custGeom>
            <a:ln w="341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334019" y="6472546"/>
              <a:ext cx="38735" cy="24130"/>
            </a:xfrm>
            <a:custGeom>
              <a:avLst/>
              <a:gdLst/>
              <a:ahLst/>
              <a:cxnLst/>
              <a:rect l="l" t="t" r="r" b="b"/>
              <a:pathLst>
                <a:path w="38735" h="24129">
                  <a:moveTo>
                    <a:pt x="0" y="23709"/>
                  </a:moveTo>
                  <a:lnTo>
                    <a:pt x="10053" y="16870"/>
                  </a:lnTo>
                  <a:lnTo>
                    <a:pt x="17420" y="12120"/>
                  </a:lnTo>
                  <a:lnTo>
                    <a:pt x="25713" y="7238"/>
                  </a:lnTo>
                  <a:lnTo>
                    <a:pt x="38547" y="0"/>
                  </a:lnTo>
                </a:path>
              </a:pathLst>
            </a:custGeom>
            <a:ln w="335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372567" y="6451355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0" y="21191"/>
                  </a:moveTo>
                  <a:lnTo>
                    <a:pt x="12903" y="13993"/>
                  </a:lnTo>
                  <a:lnTo>
                    <a:pt x="21684" y="9386"/>
                  </a:lnTo>
                  <a:lnTo>
                    <a:pt x="30373" y="5384"/>
                  </a:lnTo>
                  <a:lnTo>
                    <a:pt x="43003" y="0"/>
                  </a:lnTo>
                </a:path>
              </a:pathLst>
            </a:custGeom>
            <a:ln w="324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15571" y="6437909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0" y="13445"/>
                  </a:moveTo>
                  <a:lnTo>
                    <a:pt x="12525" y="8183"/>
                  </a:lnTo>
                  <a:lnTo>
                    <a:pt x="20485" y="5028"/>
                  </a:lnTo>
                  <a:lnTo>
                    <a:pt x="27283" y="2720"/>
                  </a:lnTo>
                  <a:lnTo>
                    <a:pt x="36328" y="0"/>
                  </a:lnTo>
                </a:path>
              </a:pathLst>
            </a:custGeom>
            <a:ln w="319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451899" y="6433446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60" h="5079">
                  <a:moveTo>
                    <a:pt x="0" y="4463"/>
                  </a:moveTo>
                  <a:lnTo>
                    <a:pt x="15069" y="0"/>
                  </a:lnTo>
                  <a:lnTo>
                    <a:pt x="22358" y="74"/>
                  </a:lnTo>
                </a:path>
              </a:pathLst>
            </a:custGeom>
            <a:ln w="321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474257" y="643352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0" y="0"/>
                  </a:moveTo>
                  <a:lnTo>
                    <a:pt x="7289" y="73"/>
                  </a:lnTo>
                  <a:lnTo>
                    <a:pt x="7270" y="3652"/>
                  </a:lnTo>
                </a:path>
              </a:pathLst>
            </a:custGeom>
            <a:ln w="330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475985" y="6437172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60">
                  <a:moveTo>
                    <a:pt x="5542" y="0"/>
                  </a:moveTo>
                  <a:lnTo>
                    <a:pt x="5523" y="3578"/>
                  </a:lnTo>
                  <a:lnTo>
                    <a:pt x="0" y="9941"/>
                  </a:lnTo>
                </a:path>
              </a:pathLst>
            </a:custGeom>
            <a:ln w="340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7" name="object 297"/>
          <p:cNvGrpSpPr/>
          <p:nvPr/>
        </p:nvGrpSpPr>
        <p:grpSpPr>
          <a:xfrm>
            <a:off x="4457086" y="6284756"/>
            <a:ext cx="561975" cy="213360"/>
            <a:chOff x="4457086" y="6284756"/>
            <a:chExt cx="561975" cy="213360"/>
          </a:xfrm>
        </p:grpSpPr>
        <p:sp>
          <p:nvSpPr>
            <p:cNvPr id="298" name="object 298"/>
            <p:cNvSpPr/>
            <p:nvPr/>
          </p:nvSpPr>
          <p:spPr>
            <a:xfrm>
              <a:off x="4571442" y="6366382"/>
              <a:ext cx="9525" cy="15875"/>
            </a:xfrm>
            <a:custGeom>
              <a:avLst/>
              <a:gdLst/>
              <a:ahLst/>
              <a:cxnLst/>
              <a:rect l="l" t="t" r="r" b="b"/>
              <a:pathLst>
                <a:path w="9525" h="15875">
                  <a:moveTo>
                    <a:pt x="9076" y="15314"/>
                  </a:moveTo>
                  <a:lnTo>
                    <a:pt x="8101" y="13307"/>
                  </a:lnTo>
                  <a:lnTo>
                    <a:pt x="7127" y="11300"/>
                  </a:lnTo>
                </a:path>
                <a:path w="9525" h="15875">
                  <a:moveTo>
                    <a:pt x="7127" y="11300"/>
                  </a:moveTo>
                  <a:lnTo>
                    <a:pt x="5177" y="728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558026" y="6351200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416" y="15182"/>
                  </a:moveTo>
                  <a:lnTo>
                    <a:pt x="8238" y="7894"/>
                  </a:lnTo>
                  <a:lnTo>
                    <a:pt x="0" y="0"/>
                  </a:lnTo>
                </a:path>
              </a:pathLst>
            </a:custGeom>
            <a:ln w="343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538715" y="6338637"/>
              <a:ext cx="19685" cy="12700"/>
            </a:xfrm>
            <a:custGeom>
              <a:avLst/>
              <a:gdLst/>
              <a:ahLst/>
              <a:cxnLst/>
              <a:rect l="l" t="t" r="r" b="b"/>
              <a:pathLst>
                <a:path w="19685" h="12700">
                  <a:moveTo>
                    <a:pt x="19311" y="12562"/>
                  </a:moveTo>
                  <a:lnTo>
                    <a:pt x="11073" y="4669"/>
                  </a:lnTo>
                  <a:lnTo>
                    <a:pt x="0" y="0"/>
                  </a:lnTo>
                </a:path>
              </a:pathLst>
            </a:custGeom>
            <a:ln w="33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515297" y="6333969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79">
                  <a:moveTo>
                    <a:pt x="23417" y="4667"/>
                  </a:moveTo>
                  <a:lnTo>
                    <a:pt x="12344" y="0"/>
                  </a:lnTo>
                  <a:lnTo>
                    <a:pt x="0" y="3233"/>
                  </a:lnTo>
                </a:path>
              </a:pathLst>
            </a:custGeom>
            <a:ln w="335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492647" y="6337202"/>
              <a:ext cx="22860" cy="16510"/>
            </a:xfrm>
            <a:custGeom>
              <a:avLst/>
              <a:gdLst/>
              <a:ahLst/>
              <a:cxnLst/>
              <a:rect l="l" t="t" r="r" b="b"/>
              <a:pathLst>
                <a:path w="22860" h="16510">
                  <a:moveTo>
                    <a:pt x="22649" y="0"/>
                  </a:moveTo>
                  <a:lnTo>
                    <a:pt x="15351" y="2070"/>
                  </a:lnTo>
                  <a:lnTo>
                    <a:pt x="10559" y="4441"/>
                  </a:lnTo>
                  <a:lnTo>
                    <a:pt x="6150" y="8624"/>
                  </a:lnTo>
                  <a:lnTo>
                    <a:pt x="0" y="16131"/>
                  </a:lnTo>
                </a:path>
              </a:pathLst>
            </a:custGeom>
            <a:ln w="334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477456" y="6353334"/>
              <a:ext cx="15240" cy="32384"/>
            </a:xfrm>
            <a:custGeom>
              <a:avLst/>
              <a:gdLst/>
              <a:ahLst/>
              <a:cxnLst/>
              <a:rect l="l" t="t" r="r" b="b"/>
              <a:pathLst>
                <a:path w="15239" h="32385">
                  <a:moveTo>
                    <a:pt x="15191" y="0"/>
                  </a:moveTo>
                  <a:lnTo>
                    <a:pt x="9157" y="7756"/>
                  </a:lnTo>
                  <a:lnTo>
                    <a:pt x="5564" y="13686"/>
                  </a:lnTo>
                  <a:lnTo>
                    <a:pt x="2986" y="20798"/>
                  </a:lnTo>
                  <a:lnTo>
                    <a:pt x="0" y="32101"/>
                  </a:lnTo>
                </a:path>
              </a:pathLst>
            </a:custGeom>
            <a:ln w="333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473558" y="6385436"/>
              <a:ext cx="4445" cy="38100"/>
            </a:xfrm>
            <a:custGeom>
              <a:avLst/>
              <a:gdLst/>
              <a:ahLst/>
              <a:cxnLst/>
              <a:rect l="l" t="t" r="r" b="b"/>
              <a:pathLst>
                <a:path w="4445" h="38100">
                  <a:moveTo>
                    <a:pt x="3897" y="0"/>
                  </a:moveTo>
                  <a:lnTo>
                    <a:pt x="1119" y="11395"/>
                  </a:lnTo>
                  <a:lnTo>
                    <a:pt x="0" y="19147"/>
                  </a:lnTo>
                  <a:lnTo>
                    <a:pt x="363" y="26814"/>
                  </a:lnTo>
                  <a:lnTo>
                    <a:pt x="2036" y="37955"/>
                  </a:lnTo>
                </a:path>
              </a:pathLst>
            </a:custGeom>
            <a:ln w="329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475595" y="6423392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4" h="31750">
                  <a:moveTo>
                    <a:pt x="0" y="0"/>
                  </a:moveTo>
                  <a:lnTo>
                    <a:pt x="1928" y="11043"/>
                  </a:lnTo>
                  <a:lnTo>
                    <a:pt x="4084" y="18020"/>
                  </a:lnTo>
                  <a:lnTo>
                    <a:pt x="7829" y="23898"/>
                  </a:lnTo>
                  <a:lnTo>
                    <a:pt x="14524" y="31643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490120" y="6455035"/>
              <a:ext cx="29845" cy="15875"/>
            </a:xfrm>
            <a:custGeom>
              <a:avLst/>
              <a:gdLst/>
              <a:ahLst/>
              <a:cxnLst/>
              <a:rect l="l" t="t" r="r" b="b"/>
              <a:pathLst>
                <a:path w="29845" h="15875">
                  <a:moveTo>
                    <a:pt x="0" y="0"/>
                  </a:moveTo>
                  <a:lnTo>
                    <a:pt x="6929" y="7493"/>
                  </a:lnTo>
                  <a:lnTo>
                    <a:pt x="12315" y="11608"/>
                  </a:lnTo>
                  <a:lnTo>
                    <a:pt x="18927" y="13798"/>
                  </a:lnTo>
                  <a:lnTo>
                    <a:pt x="29533" y="15520"/>
                  </a:lnTo>
                </a:path>
              </a:pathLst>
            </a:custGeom>
            <a:ln w="326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519653" y="6465586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4" h="6985">
                  <a:moveTo>
                    <a:pt x="0" y="4969"/>
                  </a:moveTo>
                  <a:lnTo>
                    <a:pt x="10728" y="6371"/>
                  </a:lnTo>
                  <a:lnTo>
                    <a:pt x="18196" y="6321"/>
                  </a:lnTo>
                  <a:lnTo>
                    <a:pt x="25907" y="4352"/>
                  </a:lnTo>
                  <a:lnTo>
                    <a:pt x="37363" y="0"/>
                  </a:lnTo>
                </a:path>
              </a:pathLst>
            </a:custGeom>
            <a:ln w="328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557017" y="6443183"/>
              <a:ext cx="34925" cy="22860"/>
            </a:xfrm>
            <a:custGeom>
              <a:avLst/>
              <a:gdLst/>
              <a:ahLst/>
              <a:cxnLst/>
              <a:rect l="l" t="t" r="r" b="b"/>
              <a:pathLst>
                <a:path w="34925" h="22860">
                  <a:moveTo>
                    <a:pt x="0" y="22403"/>
                  </a:moveTo>
                  <a:lnTo>
                    <a:pt x="11413" y="17778"/>
                  </a:lnTo>
                  <a:lnTo>
                    <a:pt x="18823" y="13903"/>
                  </a:lnTo>
                  <a:lnTo>
                    <a:pt x="25473" y="8677"/>
                  </a:lnTo>
                  <a:lnTo>
                    <a:pt x="34610" y="0"/>
                  </a:lnTo>
                </a:path>
              </a:pathLst>
            </a:custGeom>
            <a:ln w="3273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591628" y="6412647"/>
              <a:ext cx="24130" cy="31115"/>
            </a:xfrm>
            <a:custGeom>
              <a:avLst/>
              <a:gdLst/>
              <a:ahLst/>
              <a:cxnLst/>
              <a:rect l="l" t="t" r="r" b="b"/>
              <a:pathLst>
                <a:path w="24129" h="31114">
                  <a:moveTo>
                    <a:pt x="0" y="30536"/>
                  </a:moveTo>
                  <a:lnTo>
                    <a:pt x="8969" y="21732"/>
                  </a:lnTo>
                  <a:lnTo>
                    <a:pt x="14448" y="15616"/>
                  </a:lnTo>
                  <a:lnTo>
                    <a:pt x="18677" y="9327"/>
                  </a:lnTo>
                  <a:lnTo>
                    <a:pt x="23897" y="0"/>
                  </a:lnTo>
                </a:path>
              </a:pathLst>
            </a:custGeom>
            <a:ln w="32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615525" y="6385134"/>
              <a:ext cx="11430" cy="27940"/>
            </a:xfrm>
            <a:custGeom>
              <a:avLst/>
              <a:gdLst/>
              <a:ahLst/>
              <a:cxnLst/>
              <a:rect l="l" t="t" r="r" b="b"/>
              <a:pathLst>
                <a:path w="11429" h="27939">
                  <a:moveTo>
                    <a:pt x="0" y="27513"/>
                  </a:moveTo>
                  <a:lnTo>
                    <a:pt x="5015" y="18233"/>
                  </a:lnTo>
                  <a:lnTo>
                    <a:pt x="7814" y="12274"/>
                  </a:lnTo>
                  <a:lnTo>
                    <a:pt x="9410" y="7056"/>
                  </a:lnTo>
                  <a:lnTo>
                    <a:pt x="10817" y="0"/>
                  </a:lnTo>
                </a:path>
              </a:pathLst>
            </a:custGeom>
            <a:ln w="32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626343" y="6368837"/>
              <a:ext cx="2540" cy="16510"/>
            </a:xfrm>
            <a:custGeom>
              <a:avLst/>
              <a:gdLst/>
              <a:ahLst/>
              <a:cxnLst/>
              <a:rect l="l" t="t" r="r" b="b"/>
              <a:pathLst>
                <a:path w="2539" h="16510">
                  <a:moveTo>
                    <a:pt x="0" y="16296"/>
                  </a:moveTo>
                  <a:lnTo>
                    <a:pt x="2201" y="4516"/>
                  </a:lnTo>
                  <a:lnTo>
                    <a:pt x="88" y="0"/>
                  </a:lnTo>
                </a:path>
              </a:pathLst>
            </a:custGeom>
            <a:ln w="327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620363" y="636432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068" y="4516"/>
                  </a:moveTo>
                  <a:lnTo>
                    <a:pt x="3955" y="0"/>
                  </a:lnTo>
                  <a:lnTo>
                    <a:pt x="0" y="4298"/>
                  </a:lnTo>
                </a:path>
              </a:pathLst>
            </a:custGeom>
            <a:ln w="334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613451" y="6368618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5" h="15875">
                  <a:moveTo>
                    <a:pt x="6912" y="0"/>
                  </a:moveTo>
                  <a:lnTo>
                    <a:pt x="2957" y="4298"/>
                  </a:lnTo>
                  <a:lnTo>
                    <a:pt x="0" y="15572"/>
                  </a:lnTo>
                </a:path>
              </a:pathLst>
            </a:custGeom>
            <a:ln w="343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611091" y="6384191"/>
              <a:ext cx="2540" cy="25400"/>
            </a:xfrm>
            <a:custGeom>
              <a:avLst/>
              <a:gdLst/>
              <a:ahLst/>
              <a:cxnLst/>
              <a:rect l="l" t="t" r="r" b="b"/>
              <a:pathLst>
                <a:path w="2539" h="25400">
                  <a:moveTo>
                    <a:pt x="2359" y="0"/>
                  </a:moveTo>
                  <a:lnTo>
                    <a:pt x="678" y="6732"/>
                  </a:lnTo>
                  <a:lnTo>
                    <a:pt x="0" y="11580"/>
                  </a:lnTo>
                  <a:lnTo>
                    <a:pt x="217" y="16889"/>
                  </a:lnTo>
                  <a:lnTo>
                    <a:pt x="1223" y="25003"/>
                  </a:lnTo>
                </a:path>
              </a:pathLst>
            </a:custGeom>
            <a:ln w="342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612314" y="6409194"/>
              <a:ext cx="10160" cy="26034"/>
            </a:xfrm>
            <a:custGeom>
              <a:avLst/>
              <a:gdLst/>
              <a:ahLst/>
              <a:cxnLst/>
              <a:rect l="l" t="t" r="r" b="b"/>
              <a:pathLst>
                <a:path w="10160" h="26035">
                  <a:moveTo>
                    <a:pt x="0" y="0"/>
                  </a:moveTo>
                  <a:lnTo>
                    <a:pt x="1175" y="8119"/>
                  </a:lnTo>
                  <a:lnTo>
                    <a:pt x="2581" y="13474"/>
                  </a:lnTo>
                  <a:lnTo>
                    <a:pt x="5127" y="18445"/>
                  </a:lnTo>
                  <a:lnTo>
                    <a:pt x="9725" y="25416"/>
                  </a:lnTo>
                </a:path>
              </a:pathLst>
            </a:custGeom>
            <a:ln w="335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622040" y="6434610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0" y="0"/>
                  </a:moveTo>
                  <a:lnTo>
                    <a:pt x="4778" y="6839"/>
                  </a:lnTo>
                  <a:lnTo>
                    <a:pt x="8581" y="10885"/>
                  </a:lnTo>
                  <a:lnTo>
                    <a:pt x="13396" y="13729"/>
                  </a:lnTo>
                  <a:lnTo>
                    <a:pt x="21214" y="16960"/>
                  </a:lnTo>
                </a:path>
              </a:pathLst>
            </a:custGeom>
            <a:ln w="332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643254" y="6451571"/>
              <a:ext cx="29209" cy="4445"/>
            </a:xfrm>
            <a:custGeom>
              <a:avLst/>
              <a:gdLst/>
              <a:ahLst/>
              <a:cxnLst/>
              <a:rect l="l" t="t" r="r" b="b"/>
              <a:pathLst>
                <a:path w="29210" h="4445">
                  <a:moveTo>
                    <a:pt x="0" y="0"/>
                  </a:moveTo>
                  <a:lnTo>
                    <a:pt x="7940" y="2993"/>
                  </a:lnTo>
                  <a:lnTo>
                    <a:pt x="13615" y="4172"/>
                  </a:lnTo>
                  <a:lnTo>
                    <a:pt x="19752" y="3699"/>
                  </a:lnTo>
                  <a:lnTo>
                    <a:pt x="29076" y="1737"/>
                  </a:lnTo>
                </a:path>
              </a:pathLst>
            </a:custGeom>
            <a:ln w="332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672331" y="6437658"/>
              <a:ext cx="29209" cy="15875"/>
            </a:xfrm>
            <a:custGeom>
              <a:avLst/>
              <a:gdLst/>
              <a:ahLst/>
              <a:cxnLst/>
              <a:rect l="l" t="t" r="r" b="b"/>
              <a:pathLst>
                <a:path w="29210" h="15875">
                  <a:moveTo>
                    <a:pt x="0" y="15650"/>
                  </a:moveTo>
                  <a:lnTo>
                    <a:pt x="9324" y="13418"/>
                  </a:lnTo>
                  <a:lnTo>
                    <a:pt x="15463" y="11043"/>
                  </a:lnTo>
                  <a:lnTo>
                    <a:pt x="21147" y="7059"/>
                  </a:lnTo>
                  <a:lnTo>
                    <a:pt x="29102" y="0"/>
                  </a:lnTo>
                </a:path>
              </a:pathLst>
            </a:custGeom>
            <a:ln w="332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701434" y="6409543"/>
              <a:ext cx="21590" cy="28575"/>
            </a:xfrm>
            <a:custGeom>
              <a:avLst/>
              <a:gdLst/>
              <a:ahLst/>
              <a:cxnLst/>
              <a:rect l="l" t="t" r="r" b="b"/>
              <a:pathLst>
                <a:path w="21589" h="28575">
                  <a:moveTo>
                    <a:pt x="0" y="28115"/>
                  </a:moveTo>
                  <a:lnTo>
                    <a:pt x="7831" y="20861"/>
                  </a:lnTo>
                  <a:lnTo>
                    <a:pt x="12644" y="15514"/>
                  </a:lnTo>
                  <a:lnTo>
                    <a:pt x="16420" y="9439"/>
                  </a:lnTo>
                  <a:lnTo>
                    <a:pt x="21142" y="0"/>
                  </a:lnTo>
                </a:path>
              </a:pathLst>
            </a:custGeom>
            <a:ln w="329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722577" y="6379494"/>
              <a:ext cx="10160" cy="30480"/>
            </a:xfrm>
            <a:custGeom>
              <a:avLst/>
              <a:gdLst/>
              <a:ahLst/>
              <a:cxnLst/>
              <a:rect l="l" t="t" r="r" b="b"/>
              <a:pathLst>
                <a:path w="10160" h="30479">
                  <a:moveTo>
                    <a:pt x="0" y="30049"/>
                  </a:moveTo>
                  <a:lnTo>
                    <a:pt x="4541" y="20579"/>
                  </a:lnTo>
                  <a:lnTo>
                    <a:pt x="7057" y="14293"/>
                  </a:lnTo>
                  <a:lnTo>
                    <a:pt x="8448" y="8372"/>
                  </a:lnTo>
                  <a:lnTo>
                    <a:pt x="9615" y="0"/>
                  </a:lnTo>
                </a:path>
              </a:pathLst>
            </a:custGeom>
            <a:ln w="327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731498" y="6356874"/>
              <a:ext cx="2540" cy="22860"/>
            </a:xfrm>
            <a:custGeom>
              <a:avLst/>
              <a:gdLst/>
              <a:ahLst/>
              <a:cxnLst/>
              <a:rect l="l" t="t" r="r" b="b"/>
              <a:pathLst>
                <a:path w="2539" h="22860">
                  <a:moveTo>
                    <a:pt x="693" y="22619"/>
                  </a:moveTo>
                  <a:lnTo>
                    <a:pt x="2502" y="8569"/>
                  </a:lnTo>
                  <a:lnTo>
                    <a:pt x="0" y="0"/>
                  </a:lnTo>
                </a:path>
              </a:pathLst>
            </a:custGeom>
            <a:ln w="327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724658" y="6348305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6840" y="8569"/>
                  </a:moveTo>
                  <a:lnTo>
                    <a:pt x="4338" y="0"/>
                  </a:lnTo>
                  <a:lnTo>
                    <a:pt x="0" y="272"/>
                  </a:lnTo>
                </a:path>
              </a:pathLst>
            </a:custGeom>
            <a:ln w="332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716757" y="6348578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901" y="0"/>
                  </a:moveTo>
                  <a:lnTo>
                    <a:pt x="3563" y="274"/>
                  </a:lnTo>
                  <a:lnTo>
                    <a:pt x="0" y="10143"/>
                  </a:lnTo>
                </a:path>
              </a:pathLst>
            </a:custGeom>
            <a:ln w="338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713094" y="6358721"/>
              <a:ext cx="3810" cy="27305"/>
            </a:xfrm>
            <a:custGeom>
              <a:avLst/>
              <a:gdLst/>
              <a:ahLst/>
              <a:cxnLst/>
              <a:rect l="l" t="t" r="r" b="b"/>
              <a:pathLst>
                <a:path w="3810" h="27304">
                  <a:moveTo>
                    <a:pt x="3662" y="0"/>
                  </a:moveTo>
                  <a:lnTo>
                    <a:pt x="1600" y="5973"/>
                  </a:lnTo>
                  <a:lnTo>
                    <a:pt x="532" y="10769"/>
                  </a:lnTo>
                  <a:lnTo>
                    <a:pt x="113" y="16914"/>
                  </a:lnTo>
                  <a:lnTo>
                    <a:pt x="0" y="26933"/>
                  </a:lnTo>
                </a:path>
              </a:pathLst>
            </a:custGeom>
            <a:ln w="344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713094" y="6385655"/>
              <a:ext cx="5080" cy="36195"/>
            </a:xfrm>
            <a:custGeom>
              <a:avLst/>
              <a:gdLst/>
              <a:ahLst/>
              <a:cxnLst/>
              <a:rect l="l" t="t" r="r" b="b"/>
              <a:pathLst>
                <a:path w="5079" h="36195">
                  <a:moveTo>
                    <a:pt x="0" y="0"/>
                  </a:moveTo>
                  <a:lnTo>
                    <a:pt x="21" y="10163"/>
                  </a:lnTo>
                  <a:lnTo>
                    <a:pt x="544" y="17321"/>
                  </a:lnTo>
                  <a:lnTo>
                    <a:pt x="2031" y="24866"/>
                  </a:lnTo>
                  <a:lnTo>
                    <a:pt x="4947" y="36193"/>
                  </a:lnTo>
                </a:path>
              </a:pathLst>
            </a:custGeom>
            <a:ln w="33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718042" y="6421848"/>
              <a:ext cx="16510" cy="34290"/>
            </a:xfrm>
            <a:custGeom>
              <a:avLst/>
              <a:gdLst/>
              <a:ahLst/>
              <a:cxnLst/>
              <a:rect l="l" t="t" r="r" b="b"/>
              <a:pathLst>
                <a:path w="16510" h="34289">
                  <a:moveTo>
                    <a:pt x="0" y="0"/>
                  </a:moveTo>
                  <a:lnTo>
                    <a:pt x="3090" y="11292"/>
                  </a:lnTo>
                  <a:lnTo>
                    <a:pt x="5795" y="18599"/>
                  </a:lnTo>
                  <a:lnTo>
                    <a:pt x="9624" y="25109"/>
                  </a:lnTo>
                  <a:lnTo>
                    <a:pt x="16083" y="34011"/>
                  </a:lnTo>
                </a:path>
              </a:pathLst>
            </a:custGeom>
            <a:ln w="328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734125" y="6455860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6630" y="8697"/>
                  </a:lnTo>
                  <a:lnTo>
                    <a:pt x="11657" y="13777"/>
                  </a:lnTo>
                  <a:lnTo>
                    <a:pt x="17615" y="17200"/>
                  </a:lnTo>
                  <a:lnTo>
                    <a:pt x="27040" y="20928"/>
                  </a:lnTo>
                </a:path>
              </a:pathLst>
            </a:custGeom>
            <a:ln w="32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761166" y="6476789"/>
              <a:ext cx="33020" cy="5080"/>
            </a:xfrm>
            <a:custGeom>
              <a:avLst/>
              <a:gdLst/>
              <a:ahLst/>
              <a:cxnLst/>
              <a:rect l="l" t="t" r="r" b="b"/>
              <a:pathLst>
                <a:path w="33020" h="5079">
                  <a:moveTo>
                    <a:pt x="0" y="0"/>
                  </a:moveTo>
                  <a:lnTo>
                    <a:pt x="9515" y="3426"/>
                  </a:lnTo>
                  <a:lnTo>
                    <a:pt x="16106" y="4736"/>
                  </a:lnTo>
                  <a:lnTo>
                    <a:pt x="22852" y="4078"/>
                  </a:lnTo>
                  <a:lnTo>
                    <a:pt x="32830" y="1604"/>
                  </a:lnTo>
                </a:path>
              </a:pathLst>
            </a:custGeom>
            <a:ln w="32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793996" y="6460393"/>
              <a:ext cx="31115" cy="18415"/>
            </a:xfrm>
            <a:custGeom>
              <a:avLst/>
              <a:gdLst/>
              <a:ahLst/>
              <a:cxnLst/>
              <a:rect l="l" t="t" r="r" b="b"/>
              <a:pathLst>
                <a:path w="31114" h="18414">
                  <a:moveTo>
                    <a:pt x="0" y="17999"/>
                  </a:moveTo>
                  <a:lnTo>
                    <a:pt x="9946" y="15219"/>
                  </a:lnTo>
                  <a:lnTo>
                    <a:pt x="16470" y="12417"/>
                  </a:lnTo>
                  <a:lnTo>
                    <a:pt x="22459" y="7906"/>
                  </a:lnTo>
                  <a:lnTo>
                    <a:pt x="30800" y="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824796" y="6428971"/>
              <a:ext cx="22860" cy="31750"/>
            </a:xfrm>
            <a:custGeom>
              <a:avLst/>
              <a:gdLst/>
              <a:ahLst/>
              <a:cxnLst/>
              <a:rect l="l" t="t" r="r" b="b"/>
              <a:pathLst>
                <a:path w="22860" h="31750">
                  <a:moveTo>
                    <a:pt x="0" y="31422"/>
                  </a:moveTo>
                  <a:lnTo>
                    <a:pt x="8215" y="23306"/>
                  </a:lnTo>
                  <a:lnTo>
                    <a:pt x="13328" y="17327"/>
                  </a:lnTo>
                  <a:lnTo>
                    <a:pt x="17476" y="10540"/>
                  </a:lnTo>
                  <a:lnTo>
                    <a:pt x="22794" y="0"/>
                  </a:lnTo>
                </a:path>
              </a:pathLst>
            </a:custGeom>
            <a:ln w="328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847591" y="6395867"/>
              <a:ext cx="12700" cy="33655"/>
            </a:xfrm>
            <a:custGeom>
              <a:avLst/>
              <a:gdLst/>
              <a:ahLst/>
              <a:cxnLst/>
              <a:rect l="l" t="t" r="r" b="b"/>
              <a:pathLst>
                <a:path w="12700" h="33654">
                  <a:moveTo>
                    <a:pt x="0" y="33103"/>
                  </a:moveTo>
                  <a:lnTo>
                    <a:pt x="5151" y="22536"/>
                  </a:lnTo>
                  <a:lnTo>
                    <a:pt x="8130" y="15565"/>
                  </a:lnTo>
                  <a:lnTo>
                    <a:pt x="10072" y="9088"/>
                  </a:lnTo>
                  <a:lnTo>
                    <a:pt x="12113" y="0"/>
                  </a:lnTo>
                </a:path>
              </a:pathLst>
            </a:custGeom>
            <a:ln w="325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859705" y="6372069"/>
              <a:ext cx="3810" cy="24130"/>
            </a:xfrm>
            <a:custGeom>
              <a:avLst/>
              <a:gdLst/>
              <a:ahLst/>
              <a:cxnLst/>
              <a:rect l="l" t="t" r="r" b="b"/>
              <a:pathLst>
                <a:path w="3810" h="24129">
                  <a:moveTo>
                    <a:pt x="0" y="23797"/>
                  </a:moveTo>
                  <a:lnTo>
                    <a:pt x="3292" y="8560"/>
                  </a:lnTo>
                  <a:lnTo>
                    <a:pt x="2768" y="0"/>
                  </a:lnTo>
                </a:path>
              </a:pathLst>
            </a:custGeom>
            <a:ln w="325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860517" y="6363508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39" h="8889">
                  <a:moveTo>
                    <a:pt x="1956" y="8561"/>
                  </a:moveTo>
                  <a:lnTo>
                    <a:pt x="1432" y="0"/>
                  </a:lnTo>
                  <a:lnTo>
                    <a:pt x="0" y="1509"/>
                  </a:lnTo>
                </a:path>
              </a:pathLst>
            </a:custGeom>
            <a:ln w="330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859084" y="6365018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432" y="0"/>
                  </a:moveTo>
                  <a:lnTo>
                    <a:pt x="0" y="1510"/>
                  </a:lnTo>
                  <a:lnTo>
                    <a:pt x="1029" y="12226"/>
                  </a:lnTo>
                </a:path>
              </a:pathLst>
            </a:custGeom>
            <a:ln w="338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860114" y="6377244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0" y="0"/>
                  </a:moveTo>
                  <a:lnTo>
                    <a:pt x="672" y="6440"/>
                  </a:lnTo>
                  <a:lnTo>
                    <a:pt x="1517" y="11341"/>
                  </a:lnTo>
                  <a:lnTo>
                    <a:pt x="3094" y="17179"/>
                  </a:lnTo>
                  <a:lnTo>
                    <a:pt x="5963" y="26432"/>
                  </a:lnTo>
                </a:path>
              </a:pathLst>
            </a:custGeom>
            <a:ln w="34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866078" y="6403677"/>
              <a:ext cx="15875" cy="31750"/>
            </a:xfrm>
            <a:custGeom>
              <a:avLst/>
              <a:gdLst/>
              <a:ahLst/>
              <a:cxnLst/>
              <a:rect l="l" t="t" r="r" b="b"/>
              <a:pathLst>
                <a:path w="15875" h="31750">
                  <a:moveTo>
                    <a:pt x="0" y="0"/>
                  </a:moveTo>
                  <a:lnTo>
                    <a:pt x="3015" y="9331"/>
                  </a:lnTo>
                  <a:lnTo>
                    <a:pt x="5616" y="15716"/>
                  </a:lnTo>
                  <a:lnTo>
                    <a:pt x="9241" y="22104"/>
                  </a:lnTo>
                  <a:lnTo>
                    <a:pt x="15325" y="31443"/>
                  </a:lnTo>
                </a:path>
              </a:pathLst>
            </a:custGeom>
            <a:ln w="33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881404" y="6435120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4">
                  <a:moveTo>
                    <a:pt x="0" y="0"/>
                  </a:moveTo>
                  <a:lnTo>
                    <a:pt x="6240" y="9265"/>
                  </a:lnTo>
                  <a:lnTo>
                    <a:pt x="10957" y="15142"/>
                  </a:lnTo>
                  <a:lnTo>
                    <a:pt x="16522" y="20140"/>
                  </a:lnTo>
                  <a:lnTo>
                    <a:pt x="25309" y="26770"/>
                  </a:lnTo>
                </a:path>
              </a:pathLst>
            </a:custGeom>
            <a:ln w="329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906713" y="6461890"/>
              <a:ext cx="31750" cy="14604"/>
            </a:xfrm>
            <a:custGeom>
              <a:avLst/>
              <a:gdLst/>
              <a:ahLst/>
              <a:cxnLst/>
              <a:rect l="l" t="t" r="r" b="b"/>
              <a:pathLst>
                <a:path w="31750" h="14604">
                  <a:moveTo>
                    <a:pt x="0" y="0"/>
                  </a:moveTo>
                  <a:lnTo>
                    <a:pt x="8880" y="6431"/>
                  </a:lnTo>
                  <a:lnTo>
                    <a:pt x="15103" y="10040"/>
                  </a:lnTo>
                  <a:lnTo>
                    <a:pt x="21605" y="12147"/>
                  </a:lnTo>
                  <a:lnTo>
                    <a:pt x="31322" y="14071"/>
                  </a:lnTo>
                </a:path>
              </a:pathLst>
            </a:custGeom>
            <a:ln w="32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938035" y="6472097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79" h="5714">
                  <a:moveTo>
                    <a:pt x="0" y="3864"/>
                  </a:moveTo>
                  <a:lnTo>
                    <a:pt x="9701" y="5507"/>
                  </a:lnTo>
                  <a:lnTo>
                    <a:pt x="16095" y="5652"/>
                  </a:lnTo>
                  <a:lnTo>
                    <a:pt x="22024" y="3937"/>
                  </a:lnTo>
                  <a:lnTo>
                    <a:pt x="30333" y="0"/>
                  </a:lnTo>
                </a:path>
              </a:pathLst>
            </a:custGeom>
            <a:ln w="326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968369" y="6448886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60" h="23495">
                  <a:moveTo>
                    <a:pt x="0" y="23210"/>
                  </a:moveTo>
                  <a:lnTo>
                    <a:pt x="8188" y="18972"/>
                  </a:lnTo>
                  <a:lnTo>
                    <a:pt x="13270" y="15141"/>
                  </a:lnTo>
                  <a:lnTo>
                    <a:pt x="17363" y="9542"/>
                  </a:lnTo>
                  <a:lnTo>
                    <a:pt x="22585" y="0"/>
                  </a:lnTo>
                </a:path>
              </a:pathLst>
            </a:custGeom>
            <a:ln w="329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990955" y="6410889"/>
              <a:ext cx="10795" cy="38100"/>
            </a:xfrm>
            <a:custGeom>
              <a:avLst/>
              <a:gdLst/>
              <a:ahLst/>
              <a:cxnLst/>
              <a:rect l="l" t="t" r="r" b="b"/>
              <a:pathLst>
                <a:path w="10795" h="38100">
                  <a:moveTo>
                    <a:pt x="0" y="37997"/>
                  </a:moveTo>
                  <a:lnTo>
                    <a:pt x="5031" y="28224"/>
                  </a:lnTo>
                  <a:lnTo>
                    <a:pt x="7790" y="21008"/>
                  </a:lnTo>
                  <a:lnTo>
                    <a:pt x="9252" y="12787"/>
                  </a:lnTo>
                  <a:lnTo>
                    <a:pt x="10390" y="0"/>
                  </a:lnTo>
                </a:path>
              </a:pathLst>
            </a:custGeom>
            <a:ln w="330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998643" y="6368572"/>
              <a:ext cx="3810" cy="42545"/>
            </a:xfrm>
            <a:custGeom>
              <a:avLst/>
              <a:gdLst/>
              <a:ahLst/>
              <a:cxnLst/>
              <a:rect l="l" t="t" r="r" b="b"/>
              <a:pathLst>
                <a:path w="3810" h="42545">
                  <a:moveTo>
                    <a:pt x="2702" y="42316"/>
                  </a:moveTo>
                  <a:lnTo>
                    <a:pt x="3635" y="29461"/>
                  </a:lnTo>
                  <a:lnTo>
                    <a:pt x="3665" y="20768"/>
                  </a:lnTo>
                  <a:lnTo>
                    <a:pt x="2537" y="12270"/>
                  </a:lnTo>
                  <a:lnTo>
                    <a:pt x="0" y="0"/>
                  </a:lnTo>
                </a:path>
              </a:pathLst>
            </a:custGeom>
            <a:ln w="327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987043" y="6333024"/>
              <a:ext cx="12065" cy="35560"/>
            </a:xfrm>
            <a:custGeom>
              <a:avLst/>
              <a:gdLst/>
              <a:ahLst/>
              <a:cxnLst/>
              <a:rect l="l" t="t" r="r" b="b"/>
              <a:pathLst>
                <a:path w="12064" h="35560">
                  <a:moveTo>
                    <a:pt x="11600" y="35547"/>
                  </a:moveTo>
                  <a:lnTo>
                    <a:pt x="8923" y="23382"/>
                  </a:lnTo>
                  <a:lnTo>
                    <a:pt x="6822" y="15624"/>
                  </a:lnTo>
                  <a:lnTo>
                    <a:pt x="4210" y="8941"/>
                  </a:lnTo>
                  <a:lnTo>
                    <a:pt x="0" y="0"/>
                  </a:lnTo>
                </a:path>
              </a:pathLst>
            </a:custGeom>
            <a:ln w="3231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973291" y="6310687"/>
              <a:ext cx="13970" cy="22860"/>
            </a:xfrm>
            <a:custGeom>
              <a:avLst/>
              <a:gdLst/>
              <a:ahLst/>
              <a:cxnLst/>
              <a:rect l="l" t="t" r="r" b="b"/>
              <a:pathLst>
                <a:path w="13970" h="22860">
                  <a:moveTo>
                    <a:pt x="13752" y="22337"/>
                  </a:moveTo>
                  <a:lnTo>
                    <a:pt x="9507" y="13602"/>
                  </a:lnTo>
                  <a:lnTo>
                    <a:pt x="6660" y="8364"/>
                  </a:lnTo>
                  <a:lnTo>
                    <a:pt x="3921" y="4528"/>
                  </a:lnTo>
                  <a:lnTo>
                    <a:pt x="0" y="0"/>
                  </a:lnTo>
                </a:path>
              </a:pathLst>
            </a:custGeom>
            <a:ln w="323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963819" y="6302439"/>
              <a:ext cx="9525" cy="8255"/>
            </a:xfrm>
            <a:custGeom>
              <a:avLst/>
              <a:gdLst/>
              <a:ahLst/>
              <a:cxnLst/>
              <a:rect l="l" t="t" r="r" b="b"/>
              <a:pathLst>
                <a:path w="9525" h="8254">
                  <a:moveTo>
                    <a:pt x="9472" y="8247"/>
                  </a:moveTo>
                  <a:lnTo>
                    <a:pt x="2883" y="817"/>
                  </a:lnTo>
                  <a:lnTo>
                    <a:pt x="0" y="0"/>
                  </a:lnTo>
                </a:path>
              </a:pathLst>
            </a:custGeom>
            <a:ln w="329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960935" y="630162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883" y="817"/>
                  </a:moveTo>
                  <a:lnTo>
                    <a:pt x="0" y="0"/>
                  </a:lnTo>
                  <a:lnTo>
                    <a:pt x="379" y="3298"/>
                  </a:lnTo>
                </a:path>
              </a:pathLst>
            </a:custGeom>
            <a:ln w="337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7" name="object 347"/>
          <p:cNvSpPr/>
          <p:nvPr/>
        </p:nvSpPr>
        <p:spPr>
          <a:xfrm>
            <a:off x="1694709" y="6871811"/>
            <a:ext cx="4110990" cy="0"/>
          </a:xfrm>
          <a:custGeom>
            <a:avLst/>
            <a:gdLst/>
            <a:ahLst/>
            <a:cxnLst/>
            <a:rect l="l" t="t" r="r" b="b"/>
            <a:pathLst>
              <a:path w="411099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110990">
                <a:moveTo>
                  <a:pt x="4233" y="0"/>
                </a:moveTo>
                <a:lnTo>
                  <a:pt x="2375825" y="0"/>
                </a:lnTo>
                <a:lnTo>
                  <a:pt x="3594099" y="0"/>
                </a:lnTo>
                <a:lnTo>
                  <a:pt x="4044023" y="0"/>
                </a:lnTo>
                <a:lnTo>
                  <a:pt x="4110566" y="0"/>
                </a:lnTo>
              </a:path>
            </a:pathLst>
          </a:custGeom>
          <a:ln w="24683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8" name="object 3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174852" y="7430029"/>
            <a:ext cx="421847" cy="183710"/>
          </a:xfrm>
          <a:prstGeom prst="rect">
            <a:avLst/>
          </a:prstGeom>
        </p:spPr>
      </p:pic>
      <p:grpSp>
        <p:nvGrpSpPr>
          <p:cNvPr id="349" name="object 349"/>
          <p:cNvGrpSpPr/>
          <p:nvPr/>
        </p:nvGrpSpPr>
        <p:grpSpPr>
          <a:xfrm>
            <a:off x="2789919" y="7391341"/>
            <a:ext cx="400050" cy="203200"/>
            <a:chOff x="2789919" y="7391341"/>
            <a:chExt cx="400050" cy="203200"/>
          </a:xfrm>
        </p:grpSpPr>
        <p:sp>
          <p:nvSpPr>
            <p:cNvPr id="350" name="object 350"/>
            <p:cNvSpPr/>
            <p:nvPr/>
          </p:nvSpPr>
          <p:spPr>
            <a:xfrm>
              <a:off x="2823531" y="7567578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4" h="7620">
                  <a:moveTo>
                    <a:pt x="11991" y="0"/>
                  </a:moveTo>
                  <a:lnTo>
                    <a:pt x="10214" y="1147"/>
                  </a:lnTo>
                  <a:lnTo>
                    <a:pt x="8437" y="2293"/>
                  </a:lnTo>
                </a:path>
                <a:path w="12064" h="7620">
                  <a:moveTo>
                    <a:pt x="8437" y="2293"/>
                  </a:moveTo>
                  <a:lnTo>
                    <a:pt x="4882" y="4587"/>
                  </a:lnTo>
                  <a:lnTo>
                    <a:pt x="0" y="7097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14529" y="7574675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40">
                  <a:moveTo>
                    <a:pt x="9002" y="0"/>
                  </a:moveTo>
                  <a:lnTo>
                    <a:pt x="4120" y="2509"/>
                  </a:lnTo>
                  <a:lnTo>
                    <a:pt x="0" y="1620"/>
                  </a:lnTo>
                </a:path>
              </a:pathLst>
            </a:custGeom>
            <a:ln w="344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808768" y="7569706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5760" y="6588"/>
                  </a:moveTo>
                  <a:lnTo>
                    <a:pt x="1640" y="5698"/>
                  </a:lnTo>
                  <a:lnTo>
                    <a:pt x="0" y="0"/>
                  </a:lnTo>
                </a:path>
              </a:pathLst>
            </a:custGeom>
            <a:ln w="342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807128" y="7554309"/>
              <a:ext cx="1905" cy="15875"/>
            </a:xfrm>
            <a:custGeom>
              <a:avLst/>
              <a:gdLst/>
              <a:ahLst/>
              <a:cxnLst/>
              <a:rect l="l" t="t" r="r" b="b"/>
              <a:pathLst>
                <a:path w="1905" h="15875">
                  <a:moveTo>
                    <a:pt x="1640" y="15396"/>
                  </a:moveTo>
                  <a:lnTo>
                    <a:pt x="0" y="9697"/>
                  </a:lnTo>
                  <a:lnTo>
                    <a:pt x="1257" y="0"/>
                  </a:lnTo>
                </a:path>
              </a:pathLst>
            </a:custGeom>
            <a:ln w="344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808386" y="7531893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59">
                  <a:moveTo>
                    <a:pt x="0" y="22416"/>
                  </a:moveTo>
                  <a:lnTo>
                    <a:pt x="1257" y="12718"/>
                  </a:lnTo>
                  <a:lnTo>
                    <a:pt x="5558" y="0"/>
                  </a:lnTo>
                </a:path>
              </a:pathLst>
            </a:custGeom>
            <a:ln w="342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813944" y="7505928"/>
              <a:ext cx="12065" cy="26034"/>
            </a:xfrm>
            <a:custGeom>
              <a:avLst/>
              <a:gdLst/>
              <a:ahLst/>
              <a:cxnLst/>
              <a:rect l="l" t="t" r="r" b="b"/>
              <a:pathLst>
                <a:path w="12064" h="26034">
                  <a:moveTo>
                    <a:pt x="0" y="25965"/>
                  </a:moveTo>
                  <a:lnTo>
                    <a:pt x="2604" y="18404"/>
                  </a:lnTo>
                  <a:lnTo>
                    <a:pt x="4704" y="13179"/>
                  </a:lnTo>
                  <a:lnTo>
                    <a:pt x="7410" y="7856"/>
                  </a:lnTo>
                  <a:lnTo>
                    <a:pt x="11829" y="0"/>
                  </a:lnTo>
                </a:path>
              </a:pathLst>
            </a:custGeom>
            <a:ln w="3375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825774" y="7481360"/>
              <a:ext cx="19685" cy="24765"/>
            </a:xfrm>
            <a:custGeom>
              <a:avLst/>
              <a:gdLst/>
              <a:ahLst/>
              <a:cxnLst/>
              <a:rect l="l" t="t" r="r" b="b"/>
              <a:pathLst>
                <a:path w="19685" h="24765">
                  <a:moveTo>
                    <a:pt x="0" y="24568"/>
                  </a:moveTo>
                  <a:lnTo>
                    <a:pt x="4536" y="16733"/>
                  </a:lnTo>
                  <a:lnTo>
                    <a:pt x="8064" y="11562"/>
                  </a:lnTo>
                  <a:lnTo>
                    <a:pt x="12396" y="6752"/>
                  </a:lnTo>
                  <a:lnTo>
                    <a:pt x="19346" y="0"/>
                  </a:lnTo>
                </a:path>
              </a:pathLst>
            </a:custGeom>
            <a:ln w="3331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845120" y="7461969"/>
              <a:ext cx="26034" cy="19685"/>
            </a:xfrm>
            <a:custGeom>
              <a:avLst/>
              <a:gdLst/>
              <a:ahLst/>
              <a:cxnLst/>
              <a:rect l="l" t="t" r="r" b="b"/>
              <a:pathLst>
                <a:path w="26035" h="19684">
                  <a:moveTo>
                    <a:pt x="0" y="19390"/>
                  </a:moveTo>
                  <a:lnTo>
                    <a:pt x="7053" y="12717"/>
                  </a:lnTo>
                  <a:lnTo>
                    <a:pt x="12106" y="8473"/>
                  </a:lnTo>
                  <a:lnTo>
                    <a:pt x="17591" y="4840"/>
                  </a:lnTo>
                  <a:lnTo>
                    <a:pt x="25939" y="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871060" y="7449862"/>
              <a:ext cx="27940" cy="12700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0" y="12107"/>
                  </a:moveTo>
                  <a:lnTo>
                    <a:pt x="8378" y="7380"/>
                  </a:lnTo>
                  <a:lnTo>
                    <a:pt x="14070" y="4544"/>
                  </a:lnTo>
                  <a:lnTo>
                    <a:pt x="19684" y="2462"/>
                  </a:lnTo>
                  <a:lnTo>
                    <a:pt x="27832" y="0"/>
                  </a:lnTo>
                </a:path>
              </a:pathLst>
            </a:custGeom>
            <a:ln w="32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898892" y="7445821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0" y="4040"/>
                  </a:moveTo>
                  <a:lnTo>
                    <a:pt x="13710" y="0"/>
                  </a:lnTo>
                  <a:lnTo>
                    <a:pt x="24840" y="96"/>
                  </a:lnTo>
                </a:path>
              </a:pathLst>
            </a:custGeom>
            <a:ln w="329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923733" y="7445917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19" h="5079">
                  <a:moveTo>
                    <a:pt x="0" y="0"/>
                  </a:moveTo>
                  <a:lnTo>
                    <a:pt x="11129" y="96"/>
                  </a:lnTo>
                  <a:lnTo>
                    <a:pt x="19962" y="4847"/>
                  </a:lnTo>
                </a:path>
              </a:pathLst>
            </a:custGeom>
            <a:ln w="332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943695" y="7450765"/>
              <a:ext cx="16510" cy="13335"/>
            </a:xfrm>
            <a:custGeom>
              <a:avLst/>
              <a:gdLst/>
              <a:ahLst/>
              <a:cxnLst/>
              <a:rect l="l" t="t" r="r" b="b"/>
              <a:pathLst>
                <a:path w="16510" h="13334">
                  <a:moveTo>
                    <a:pt x="0" y="0"/>
                  </a:moveTo>
                  <a:lnTo>
                    <a:pt x="8832" y="4750"/>
                  </a:lnTo>
                  <a:lnTo>
                    <a:pt x="16224" y="13130"/>
                  </a:lnTo>
                </a:path>
              </a:pathLst>
            </a:custGeom>
            <a:ln w="335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959920" y="7463896"/>
              <a:ext cx="13970" cy="19685"/>
            </a:xfrm>
            <a:custGeom>
              <a:avLst/>
              <a:gdLst/>
              <a:ahLst/>
              <a:cxnLst/>
              <a:rect l="l" t="t" r="r" b="b"/>
              <a:pathLst>
                <a:path w="13969" h="19684">
                  <a:moveTo>
                    <a:pt x="0" y="0"/>
                  </a:moveTo>
                  <a:lnTo>
                    <a:pt x="7392" y="8381"/>
                  </a:lnTo>
                  <a:lnTo>
                    <a:pt x="13454" y="19409"/>
                  </a:lnTo>
                </a:path>
              </a:pathLst>
            </a:custGeom>
            <a:ln w="337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973374" y="7483305"/>
              <a:ext cx="24130" cy="46990"/>
            </a:xfrm>
            <a:custGeom>
              <a:avLst/>
              <a:gdLst/>
              <a:ahLst/>
              <a:cxnLst/>
              <a:rect l="l" t="t" r="r" b="b"/>
              <a:pathLst>
                <a:path w="24130" h="46990">
                  <a:moveTo>
                    <a:pt x="0" y="0"/>
                  </a:moveTo>
                  <a:lnTo>
                    <a:pt x="10404" y="20542"/>
                  </a:lnTo>
                  <a:lnTo>
                    <a:pt x="16360" y="32270"/>
                  </a:lnTo>
                  <a:lnTo>
                    <a:pt x="20108" y="39573"/>
                  </a:lnTo>
                  <a:lnTo>
                    <a:pt x="23887" y="46843"/>
                  </a:lnTo>
                </a:path>
              </a:pathLst>
            </a:custGeom>
            <a:ln w="33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997261" y="7530149"/>
              <a:ext cx="13335" cy="20955"/>
            </a:xfrm>
            <a:custGeom>
              <a:avLst/>
              <a:gdLst/>
              <a:ahLst/>
              <a:cxnLst/>
              <a:rect l="l" t="t" r="r" b="b"/>
              <a:pathLst>
                <a:path w="13335" h="20954">
                  <a:moveTo>
                    <a:pt x="0" y="0"/>
                  </a:moveTo>
                  <a:lnTo>
                    <a:pt x="6054" y="11624"/>
                  </a:lnTo>
                  <a:lnTo>
                    <a:pt x="13103" y="20697"/>
                  </a:lnTo>
                </a:path>
              </a:pathLst>
            </a:custGeom>
            <a:ln w="333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3010365" y="7550847"/>
              <a:ext cx="16510" cy="15240"/>
            </a:xfrm>
            <a:custGeom>
              <a:avLst/>
              <a:gdLst/>
              <a:ahLst/>
              <a:cxnLst/>
              <a:rect l="l" t="t" r="r" b="b"/>
              <a:pathLst>
                <a:path w="16510" h="15240">
                  <a:moveTo>
                    <a:pt x="0" y="0"/>
                  </a:moveTo>
                  <a:lnTo>
                    <a:pt x="7049" y="9074"/>
                  </a:lnTo>
                  <a:lnTo>
                    <a:pt x="16046" y="14776"/>
                  </a:lnTo>
                </a:path>
              </a:pathLst>
            </a:custGeom>
            <a:ln w="333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3026411" y="7565623"/>
              <a:ext cx="20955" cy="7620"/>
            </a:xfrm>
            <a:custGeom>
              <a:avLst/>
              <a:gdLst/>
              <a:ahLst/>
              <a:cxnLst/>
              <a:rect l="l" t="t" r="r" b="b"/>
              <a:pathLst>
                <a:path w="20955" h="7620">
                  <a:moveTo>
                    <a:pt x="0" y="0"/>
                  </a:moveTo>
                  <a:lnTo>
                    <a:pt x="8997" y="5701"/>
                  </a:lnTo>
                  <a:lnTo>
                    <a:pt x="20788" y="7577"/>
                  </a:lnTo>
                </a:path>
              </a:pathLst>
            </a:custGeom>
            <a:ln w="33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047200" y="7572325"/>
              <a:ext cx="26034" cy="2540"/>
            </a:xfrm>
            <a:custGeom>
              <a:avLst/>
              <a:gdLst/>
              <a:ahLst/>
              <a:cxnLst/>
              <a:rect l="l" t="t" r="r" b="b"/>
              <a:pathLst>
                <a:path w="26035" h="2540">
                  <a:moveTo>
                    <a:pt x="0" y="875"/>
                  </a:moveTo>
                  <a:lnTo>
                    <a:pt x="7036" y="1917"/>
                  </a:lnTo>
                  <a:lnTo>
                    <a:pt x="12077" y="2173"/>
                  </a:lnTo>
                  <a:lnTo>
                    <a:pt x="17547" y="1561"/>
                  </a:lnTo>
                  <a:lnTo>
                    <a:pt x="25873" y="0"/>
                  </a:lnTo>
                </a:path>
              </a:pathLst>
            </a:custGeom>
            <a:ln w="336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3073073" y="7562251"/>
              <a:ext cx="28575" cy="10160"/>
            </a:xfrm>
            <a:custGeom>
              <a:avLst/>
              <a:gdLst/>
              <a:ahLst/>
              <a:cxnLst/>
              <a:rect l="l" t="t" r="r" b="b"/>
              <a:pathLst>
                <a:path w="28575" h="10159">
                  <a:moveTo>
                    <a:pt x="0" y="10073"/>
                  </a:moveTo>
                  <a:lnTo>
                    <a:pt x="8363" y="8368"/>
                  </a:lnTo>
                  <a:lnTo>
                    <a:pt x="14103" y="6751"/>
                  </a:lnTo>
                  <a:lnTo>
                    <a:pt x="19874" y="4276"/>
                  </a:lnTo>
                  <a:lnTo>
                    <a:pt x="28332" y="0"/>
                  </a:lnTo>
                </a:path>
              </a:pathLst>
            </a:custGeom>
            <a:ln w="334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3101405" y="7543546"/>
              <a:ext cx="27305" cy="19050"/>
            </a:xfrm>
            <a:custGeom>
              <a:avLst/>
              <a:gdLst/>
              <a:ahLst/>
              <a:cxnLst/>
              <a:rect l="l" t="t" r="r" b="b"/>
              <a:pathLst>
                <a:path w="27305" h="19050">
                  <a:moveTo>
                    <a:pt x="0" y="18705"/>
                  </a:moveTo>
                  <a:lnTo>
                    <a:pt x="8439" y="14294"/>
                  </a:lnTo>
                  <a:lnTo>
                    <a:pt x="14075" y="10875"/>
                  </a:lnTo>
                  <a:lnTo>
                    <a:pt x="19450" y="6695"/>
                  </a:lnTo>
                  <a:lnTo>
                    <a:pt x="27104" y="0"/>
                  </a:lnTo>
                </a:path>
              </a:pathLst>
            </a:custGeom>
            <a:ln w="332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3128510" y="7517553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60" h="26034">
                  <a:moveTo>
                    <a:pt x="0" y="25992"/>
                  </a:moveTo>
                  <a:lnTo>
                    <a:pt x="7582" y="19183"/>
                  </a:lnTo>
                  <a:lnTo>
                    <a:pt x="12454" y="14206"/>
                  </a:lnTo>
                  <a:lnTo>
                    <a:pt x="16725" y="8624"/>
                  </a:lnTo>
                  <a:lnTo>
                    <a:pt x="22505" y="0"/>
                  </a:lnTo>
                </a:path>
              </a:pathLst>
            </a:custGeom>
            <a:ln w="330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3151016" y="7486779"/>
              <a:ext cx="14604" cy="31115"/>
            </a:xfrm>
            <a:custGeom>
              <a:avLst/>
              <a:gdLst/>
              <a:ahLst/>
              <a:cxnLst/>
              <a:rect l="l" t="t" r="r" b="b"/>
              <a:pathLst>
                <a:path w="14605" h="31115">
                  <a:moveTo>
                    <a:pt x="0" y="30774"/>
                  </a:moveTo>
                  <a:lnTo>
                    <a:pt x="5656" y="22075"/>
                  </a:lnTo>
                  <a:lnTo>
                    <a:pt x="9061" y="15969"/>
                  </a:lnTo>
                  <a:lnTo>
                    <a:pt x="11583" y="9573"/>
                  </a:lnTo>
                  <a:lnTo>
                    <a:pt x="14589" y="0"/>
                  </a:lnTo>
                </a:path>
              </a:pathLst>
            </a:custGeom>
            <a:ln w="328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3165605" y="7456012"/>
              <a:ext cx="6350" cy="31115"/>
            </a:xfrm>
            <a:custGeom>
              <a:avLst/>
              <a:gdLst/>
              <a:ahLst/>
              <a:cxnLst/>
              <a:rect l="l" t="t" r="r" b="b"/>
              <a:pathLst>
                <a:path w="6350" h="31115">
                  <a:moveTo>
                    <a:pt x="0" y="30766"/>
                  </a:moveTo>
                  <a:lnTo>
                    <a:pt x="2875" y="21193"/>
                  </a:lnTo>
                  <a:lnTo>
                    <a:pt x="4483" y="14797"/>
                  </a:lnTo>
                  <a:lnTo>
                    <a:pt x="5409" y="8694"/>
                  </a:lnTo>
                  <a:lnTo>
                    <a:pt x="6236" y="0"/>
                  </a:lnTo>
                </a:path>
              </a:pathLst>
            </a:custGeom>
            <a:ln w="328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3171842" y="7430868"/>
              <a:ext cx="1905" cy="25400"/>
            </a:xfrm>
            <a:custGeom>
              <a:avLst/>
              <a:gdLst/>
              <a:ahLst/>
              <a:cxnLst/>
              <a:rect l="l" t="t" r="r" b="b"/>
              <a:pathLst>
                <a:path w="1905" h="25400">
                  <a:moveTo>
                    <a:pt x="0" y="25144"/>
                  </a:moveTo>
                  <a:lnTo>
                    <a:pt x="1297" y="10542"/>
                  </a:lnTo>
                  <a:lnTo>
                    <a:pt x="195" y="0"/>
                  </a:lnTo>
                </a:path>
              </a:pathLst>
            </a:custGeom>
            <a:ln w="328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3168850" y="7414894"/>
              <a:ext cx="3810" cy="16510"/>
            </a:xfrm>
            <a:custGeom>
              <a:avLst/>
              <a:gdLst/>
              <a:ahLst/>
              <a:cxnLst/>
              <a:rect l="l" t="t" r="r" b="b"/>
              <a:pathLst>
                <a:path w="3810" h="16509">
                  <a:moveTo>
                    <a:pt x="3186" y="15974"/>
                  </a:moveTo>
                  <a:lnTo>
                    <a:pt x="2084" y="5432"/>
                  </a:lnTo>
                  <a:lnTo>
                    <a:pt x="0" y="0"/>
                  </a:lnTo>
                </a:path>
              </a:pathLst>
            </a:custGeom>
            <a:ln w="331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3166267" y="7408958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2582" y="5936"/>
                  </a:moveTo>
                  <a:lnTo>
                    <a:pt x="497" y="503"/>
                  </a:lnTo>
                  <a:lnTo>
                    <a:pt x="0" y="0"/>
                  </a:lnTo>
                </a:path>
              </a:pathLst>
            </a:custGeom>
            <a:ln w="336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3165770" y="740845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497" y="503"/>
                  </a:moveTo>
                  <a:lnTo>
                    <a:pt x="0" y="0"/>
                  </a:lnTo>
                  <a:lnTo>
                    <a:pt x="2361" y="2590"/>
                  </a:lnTo>
                </a:path>
              </a:pathLst>
            </a:custGeom>
            <a:ln w="3422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7" name="object 37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328060" y="7381411"/>
            <a:ext cx="233961" cy="488509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653052" y="7264857"/>
            <a:ext cx="141782" cy="412598"/>
          </a:xfrm>
          <a:prstGeom prst="rect">
            <a:avLst/>
          </a:prstGeom>
        </p:spPr>
      </p:pic>
      <p:grpSp>
        <p:nvGrpSpPr>
          <p:cNvPr id="379" name="object 379"/>
          <p:cNvGrpSpPr/>
          <p:nvPr/>
        </p:nvGrpSpPr>
        <p:grpSpPr>
          <a:xfrm>
            <a:off x="2687390" y="7315128"/>
            <a:ext cx="133985" cy="431800"/>
            <a:chOff x="2687390" y="7315128"/>
            <a:chExt cx="133985" cy="431800"/>
          </a:xfrm>
        </p:grpSpPr>
        <p:sp>
          <p:nvSpPr>
            <p:cNvPr id="380" name="object 380"/>
            <p:cNvSpPr/>
            <p:nvPr/>
          </p:nvSpPr>
          <p:spPr>
            <a:xfrm>
              <a:off x="2803656" y="733629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43" y="114"/>
                  </a:moveTo>
                  <a:lnTo>
                    <a:pt x="171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791721" y="7333574"/>
              <a:ext cx="12065" cy="3175"/>
            </a:xfrm>
            <a:custGeom>
              <a:avLst/>
              <a:gdLst/>
              <a:ahLst/>
              <a:cxnLst/>
              <a:rect l="l" t="t" r="r" b="b"/>
              <a:pathLst>
                <a:path w="12064" h="3175">
                  <a:moveTo>
                    <a:pt x="11935" y="2718"/>
                  </a:moveTo>
                  <a:lnTo>
                    <a:pt x="5460" y="1172"/>
                  </a:lnTo>
                  <a:lnTo>
                    <a:pt x="0" y="0"/>
                  </a:lnTo>
                </a:path>
              </a:pathLst>
            </a:custGeom>
            <a:ln w="348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777483" y="7332402"/>
              <a:ext cx="14604" cy="1270"/>
            </a:xfrm>
            <a:custGeom>
              <a:avLst/>
              <a:gdLst/>
              <a:ahLst/>
              <a:cxnLst/>
              <a:rect l="l" t="t" r="r" b="b"/>
              <a:pathLst>
                <a:path w="14605" h="1270">
                  <a:moveTo>
                    <a:pt x="14238" y="1172"/>
                  </a:moveTo>
                  <a:lnTo>
                    <a:pt x="8778" y="0"/>
                  </a:lnTo>
                  <a:lnTo>
                    <a:pt x="0" y="769"/>
                  </a:lnTo>
                </a:path>
              </a:pathLst>
            </a:custGeom>
            <a:ln w="34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757573" y="7333172"/>
              <a:ext cx="20320" cy="8255"/>
            </a:xfrm>
            <a:custGeom>
              <a:avLst/>
              <a:gdLst/>
              <a:ahLst/>
              <a:cxnLst/>
              <a:rect l="l" t="t" r="r" b="b"/>
              <a:pathLst>
                <a:path w="20319" h="8254">
                  <a:moveTo>
                    <a:pt x="19909" y="0"/>
                  </a:moveTo>
                  <a:lnTo>
                    <a:pt x="11131" y="769"/>
                  </a:lnTo>
                  <a:lnTo>
                    <a:pt x="0" y="8105"/>
                  </a:lnTo>
                </a:path>
              </a:pathLst>
            </a:custGeom>
            <a:ln w="342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735353" y="7341277"/>
              <a:ext cx="22225" cy="26034"/>
            </a:xfrm>
            <a:custGeom>
              <a:avLst/>
              <a:gdLst/>
              <a:ahLst/>
              <a:cxnLst/>
              <a:rect l="l" t="t" r="r" b="b"/>
              <a:pathLst>
                <a:path w="22225" h="26034">
                  <a:moveTo>
                    <a:pt x="22219" y="0"/>
                  </a:moveTo>
                  <a:lnTo>
                    <a:pt x="15611" y="4528"/>
                  </a:lnTo>
                  <a:lnTo>
                    <a:pt x="11093" y="8711"/>
                  </a:lnTo>
                  <a:lnTo>
                    <a:pt x="6584" y="14958"/>
                  </a:lnTo>
                  <a:lnTo>
                    <a:pt x="0" y="25674"/>
                  </a:lnTo>
                </a:path>
              </a:pathLst>
            </a:custGeom>
            <a:ln w="338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715786" y="7366952"/>
              <a:ext cx="19685" cy="50165"/>
            </a:xfrm>
            <a:custGeom>
              <a:avLst/>
              <a:gdLst/>
              <a:ahLst/>
              <a:cxnLst/>
              <a:rect l="l" t="t" r="r" b="b"/>
              <a:pathLst>
                <a:path w="19685" h="50165">
                  <a:moveTo>
                    <a:pt x="19567" y="0"/>
                  </a:moveTo>
                  <a:lnTo>
                    <a:pt x="13024" y="11094"/>
                  </a:lnTo>
                  <a:lnTo>
                    <a:pt x="8805" y="19985"/>
                  </a:lnTo>
                  <a:lnTo>
                    <a:pt x="5075" y="31346"/>
                  </a:lnTo>
                  <a:lnTo>
                    <a:pt x="0" y="49852"/>
                  </a:lnTo>
                </a:path>
              </a:pathLst>
            </a:custGeom>
            <a:ln w="333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704458" y="7416804"/>
              <a:ext cx="11430" cy="74295"/>
            </a:xfrm>
            <a:custGeom>
              <a:avLst/>
              <a:gdLst/>
              <a:ahLst/>
              <a:cxnLst/>
              <a:rect l="l" t="t" r="r" b="b"/>
              <a:pathLst>
                <a:path w="11430" h="74295">
                  <a:moveTo>
                    <a:pt x="11327" y="0"/>
                  </a:moveTo>
                  <a:lnTo>
                    <a:pt x="6380" y="18882"/>
                  </a:lnTo>
                  <a:lnTo>
                    <a:pt x="3551" y="32879"/>
                  </a:lnTo>
                  <a:lnTo>
                    <a:pt x="1779" y="48923"/>
                  </a:lnTo>
                  <a:lnTo>
                    <a:pt x="0" y="73947"/>
                  </a:lnTo>
                </a:path>
              </a:pathLst>
            </a:custGeom>
            <a:ln w="323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702894" y="7490752"/>
              <a:ext cx="6350" cy="88265"/>
            </a:xfrm>
            <a:custGeom>
              <a:avLst/>
              <a:gdLst/>
              <a:ahLst/>
              <a:cxnLst/>
              <a:rect l="l" t="t" r="r" b="b"/>
              <a:pathLst>
                <a:path w="6350" h="88265">
                  <a:moveTo>
                    <a:pt x="1563" y="0"/>
                  </a:moveTo>
                  <a:lnTo>
                    <a:pt x="33" y="25245"/>
                  </a:lnTo>
                  <a:lnTo>
                    <a:pt x="0" y="42838"/>
                  </a:lnTo>
                  <a:lnTo>
                    <a:pt x="1893" y="61040"/>
                  </a:lnTo>
                  <a:lnTo>
                    <a:pt x="6141" y="88110"/>
                  </a:lnTo>
                </a:path>
              </a:pathLst>
            </a:custGeom>
            <a:ln w="3100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709036" y="7578863"/>
              <a:ext cx="27940" cy="86995"/>
            </a:xfrm>
            <a:custGeom>
              <a:avLst/>
              <a:gdLst/>
              <a:ahLst/>
              <a:cxnLst/>
              <a:rect l="l" t="t" r="r" b="b"/>
              <a:pathLst>
                <a:path w="27939" h="86995">
                  <a:moveTo>
                    <a:pt x="0" y="0"/>
                  </a:moveTo>
                  <a:lnTo>
                    <a:pt x="4607" y="27047"/>
                  </a:lnTo>
                  <a:lnTo>
                    <a:pt x="9009" y="45088"/>
                  </a:lnTo>
                  <a:lnTo>
                    <a:pt x="15787" y="62244"/>
                  </a:lnTo>
                  <a:lnTo>
                    <a:pt x="27521" y="86638"/>
                  </a:lnTo>
                </a:path>
              </a:pathLst>
            </a:custGeom>
            <a:ln w="298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736557" y="7665501"/>
              <a:ext cx="48260" cy="67310"/>
            </a:xfrm>
            <a:custGeom>
              <a:avLst/>
              <a:gdLst/>
              <a:ahLst/>
              <a:cxnLst/>
              <a:rect l="l" t="t" r="r" b="b"/>
              <a:pathLst>
                <a:path w="48260" h="67309">
                  <a:moveTo>
                    <a:pt x="0" y="0"/>
                  </a:moveTo>
                  <a:lnTo>
                    <a:pt x="12057" y="24081"/>
                  </a:lnTo>
                  <a:lnTo>
                    <a:pt x="21101" y="39056"/>
                  </a:lnTo>
                  <a:lnTo>
                    <a:pt x="31656" y="51176"/>
                  </a:lnTo>
                  <a:lnTo>
                    <a:pt x="48242" y="66693"/>
                  </a:lnTo>
                </a:path>
              </a:pathLst>
            </a:custGeom>
            <a:ln w="29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0" name="object 390"/>
          <p:cNvGrpSpPr/>
          <p:nvPr/>
        </p:nvGrpSpPr>
        <p:grpSpPr>
          <a:xfrm>
            <a:off x="4344872" y="7447934"/>
            <a:ext cx="389890" cy="111760"/>
            <a:chOff x="4344872" y="7447934"/>
            <a:chExt cx="389890" cy="111760"/>
          </a:xfrm>
        </p:grpSpPr>
        <p:sp>
          <p:nvSpPr>
            <p:cNvPr id="391" name="object 391"/>
            <p:cNvSpPr/>
            <p:nvPr/>
          </p:nvSpPr>
          <p:spPr>
            <a:xfrm>
              <a:off x="4413513" y="7490333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2637" y="688"/>
                  </a:moveTo>
                  <a:lnTo>
                    <a:pt x="1318" y="34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368029" y="7480139"/>
              <a:ext cx="45720" cy="10795"/>
            </a:xfrm>
            <a:custGeom>
              <a:avLst/>
              <a:gdLst/>
              <a:ahLst/>
              <a:cxnLst/>
              <a:rect l="l" t="t" r="r" b="b"/>
              <a:pathLst>
                <a:path w="45720" h="10795">
                  <a:moveTo>
                    <a:pt x="45484" y="10193"/>
                  </a:moveTo>
                  <a:lnTo>
                    <a:pt x="22735" y="5176"/>
                  </a:lnTo>
                  <a:lnTo>
                    <a:pt x="10414" y="2442"/>
                  </a:lnTo>
                  <a:lnTo>
                    <a:pt x="4257" y="1035"/>
                  </a:lnTo>
                  <a:lnTo>
                    <a:pt x="0" y="0"/>
                  </a:lnTo>
                </a:path>
              </a:pathLst>
            </a:custGeom>
            <a:ln w="339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361725" y="7477791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304" y="2347"/>
                  </a:moveTo>
                  <a:lnTo>
                    <a:pt x="0" y="790"/>
                  </a:lnTo>
                  <a:lnTo>
                    <a:pt x="4847" y="0"/>
                  </a:lnTo>
                </a:path>
              </a:pathLst>
            </a:custGeom>
            <a:ln w="33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366573" y="7464158"/>
              <a:ext cx="248285" cy="13970"/>
            </a:xfrm>
            <a:custGeom>
              <a:avLst/>
              <a:gdLst/>
              <a:ahLst/>
              <a:cxnLst/>
              <a:rect l="l" t="t" r="r" b="b"/>
              <a:pathLst>
                <a:path w="248285" h="13970">
                  <a:moveTo>
                    <a:pt x="0" y="13633"/>
                  </a:moveTo>
                  <a:lnTo>
                    <a:pt x="136989" y="5950"/>
                  </a:lnTo>
                  <a:lnTo>
                    <a:pt x="208497" y="1969"/>
                  </a:lnTo>
                  <a:lnTo>
                    <a:pt x="237780" y="411"/>
                  </a:lnTo>
                  <a:lnTo>
                    <a:pt x="248100" y="0"/>
                  </a:lnTo>
                </a:path>
              </a:pathLst>
            </a:custGeom>
            <a:ln w="306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614673" y="7463803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4">
                  <a:moveTo>
                    <a:pt x="0" y="354"/>
                  </a:moveTo>
                  <a:lnTo>
                    <a:pt x="11454" y="0"/>
                  </a:lnTo>
                  <a:lnTo>
                    <a:pt x="7003" y="1326"/>
                  </a:lnTo>
                </a:path>
              </a:pathLst>
            </a:custGeom>
            <a:ln w="3173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603435" y="7465130"/>
              <a:ext cx="18415" cy="3175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18241" y="0"/>
                  </a:moveTo>
                  <a:lnTo>
                    <a:pt x="13789" y="1327"/>
                  </a:lnTo>
                  <a:lnTo>
                    <a:pt x="0" y="2942"/>
                  </a:lnTo>
                </a:path>
              </a:pathLst>
            </a:custGeom>
            <a:ln w="335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443577" y="754055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343" y="0"/>
                  </a:moveTo>
                  <a:lnTo>
                    <a:pt x="171" y="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443577" y="7540558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70">
                  <a:moveTo>
                    <a:pt x="0" y="0"/>
                  </a:moveTo>
                  <a:lnTo>
                    <a:pt x="2010" y="458"/>
                  </a:lnTo>
                  <a:lnTo>
                    <a:pt x="10888" y="972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454465" y="7541531"/>
              <a:ext cx="30480" cy="635"/>
            </a:xfrm>
            <a:custGeom>
              <a:avLst/>
              <a:gdLst/>
              <a:ahLst/>
              <a:cxnLst/>
              <a:rect l="l" t="t" r="r" b="b"/>
              <a:pathLst>
                <a:path w="30479" h="634">
                  <a:moveTo>
                    <a:pt x="-17390" y="207"/>
                  </a:moveTo>
                  <a:lnTo>
                    <a:pt x="47791" y="207"/>
                  </a:lnTo>
                </a:path>
              </a:pathLst>
            </a:custGeom>
            <a:ln w="351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84866" y="7539222"/>
              <a:ext cx="54610" cy="2540"/>
            </a:xfrm>
            <a:custGeom>
              <a:avLst/>
              <a:gdLst/>
              <a:ahLst/>
              <a:cxnLst/>
              <a:rect l="l" t="t" r="r" b="b"/>
              <a:pathLst>
                <a:path w="54610" h="2540">
                  <a:moveTo>
                    <a:pt x="0" y="2535"/>
                  </a:moveTo>
                  <a:lnTo>
                    <a:pt x="12955" y="2333"/>
                  </a:lnTo>
                  <a:lnTo>
                    <a:pt x="22932" y="2002"/>
                  </a:lnTo>
                  <a:lnTo>
                    <a:pt x="35022" y="1303"/>
                  </a:lnTo>
                  <a:lnTo>
                    <a:pt x="54318" y="0"/>
                  </a:lnTo>
                </a:path>
              </a:pathLst>
            </a:custGeom>
            <a:ln w="33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539184" y="7533420"/>
              <a:ext cx="68580" cy="6350"/>
            </a:xfrm>
            <a:custGeom>
              <a:avLst/>
              <a:gdLst/>
              <a:ahLst/>
              <a:cxnLst/>
              <a:rect l="l" t="t" r="r" b="b"/>
              <a:pathLst>
                <a:path w="68579" h="6350">
                  <a:moveTo>
                    <a:pt x="0" y="5801"/>
                  </a:moveTo>
                  <a:lnTo>
                    <a:pt x="19509" y="4447"/>
                  </a:lnTo>
                  <a:lnTo>
                    <a:pt x="33091" y="3391"/>
                  </a:lnTo>
                  <a:lnTo>
                    <a:pt x="47117" y="2090"/>
                  </a:lnTo>
                  <a:lnTo>
                    <a:pt x="67960" y="0"/>
                  </a:lnTo>
                </a:path>
              </a:pathLst>
            </a:custGeom>
            <a:ln w="323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607145" y="7526447"/>
              <a:ext cx="62230" cy="6985"/>
            </a:xfrm>
            <a:custGeom>
              <a:avLst/>
              <a:gdLst/>
              <a:ahLst/>
              <a:cxnLst/>
              <a:rect l="l" t="t" r="r" b="b"/>
              <a:pathLst>
                <a:path w="62229" h="6984">
                  <a:moveTo>
                    <a:pt x="0" y="6973"/>
                  </a:moveTo>
                  <a:lnTo>
                    <a:pt x="20746" y="4864"/>
                  </a:lnTo>
                  <a:lnTo>
                    <a:pt x="34100" y="3434"/>
                  </a:lnTo>
                  <a:lnTo>
                    <a:pt x="45855" y="2031"/>
                  </a:lnTo>
                  <a:lnTo>
                    <a:pt x="61807" y="0"/>
                  </a:lnTo>
                </a:path>
              </a:pathLst>
            </a:custGeom>
            <a:ln w="309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668952" y="7520058"/>
              <a:ext cx="50165" cy="6985"/>
            </a:xfrm>
            <a:custGeom>
              <a:avLst/>
              <a:gdLst/>
              <a:ahLst/>
              <a:cxnLst/>
              <a:rect l="l" t="t" r="r" b="b"/>
              <a:pathLst>
                <a:path w="50164" h="6984">
                  <a:moveTo>
                    <a:pt x="0" y="6388"/>
                  </a:moveTo>
                  <a:lnTo>
                    <a:pt x="29106" y="2684"/>
                  </a:lnTo>
                  <a:lnTo>
                    <a:pt x="43971" y="784"/>
                  </a:lnTo>
                  <a:lnTo>
                    <a:pt x="49241" y="88"/>
                  </a:lnTo>
                  <a:lnTo>
                    <a:pt x="49562" y="0"/>
                  </a:lnTo>
                </a:path>
              </a:pathLst>
            </a:custGeom>
            <a:ln w="317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4" name="object 40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34153" y="7338583"/>
            <a:ext cx="236856" cy="490525"/>
          </a:xfrm>
          <a:prstGeom prst="rect">
            <a:avLst/>
          </a:prstGeom>
        </p:spPr>
      </p:pic>
      <p:grpSp>
        <p:nvGrpSpPr>
          <p:cNvPr id="405" name="object 405"/>
          <p:cNvGrpSpPr/>
          <p:nvPr/>
        </p:nvGrpSpPr>
        <p:grpSpPr>
          <a:xfrm>
            <a:off x="4371480" y="7673406"/>
            <a:ext cx="405130" cy="48260"/>
            <a:chOff x="4371480" y="7673406"/>
            <a:chExt cx="405130" cy="48260"/>
          </a:xfrm>
        </p:grpSpPr>
        <p:sp>
          <p:nvSpPr>
            <p:cNvPr id="406" name="object 406"/>
            <p:cNvSpPr/>
            <p:nvPr/>
          </p:nvSpPr>
          <p:spPr>
            <a:xfrm>
              <a:off x="4394156" y="770285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286"/>
                  </a:moveTo>
                  <a:lnTo>
                    <a:pt x="17691" y="286"/>
                  </a:lnTo>
                </a:path>
              </a:pathLst>
            </a:custGeom>
            <a:ln w="35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390294" y="7698051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5" h="5079">
                  <a:moveTo>
                    <a:pt x="3862" y="4805"/>
                  </a:moveTo>
                  <a:lnTo>
                    <a:pt x="1457" y="1428"/>
                  </a:lnTo>
                  <a:lnTo>
                    <a:pt x="0" y="0"/>
                  </a:lnTo>
                </a:path>
              </a:pathLst>
            </a:custGeom>
            <a:ln w="348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388836" y="769653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1457" y="1518"/>
                  </a:moveTo>
                  <a:lnTo>
                    <a:pt x="0" y="89"/>
                  </a:lnTo>
                  <a:lnTo>
                    <a:pt x="1995" y="0"/>
                  </a:lnTo>
                </a:path>
              </a:pathLst>
            </a:custGeom>
            <a:ln w="34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390832" y="7696533"/>
              <a:ext cx="51435" cy="1905"/>
            </a:xfrm>
            <a:custGeom>
              <a:avLst/>
              <a:gdLst/>
              <a:ahLst/>
              <a:cxnLst/>
              <a:rect l="l" t="t" r="r" b="b"/>
              <a:pathLst>
                <a:path w="51435" h="1904">
                  <a:moveTo>
                    <a:pt x="0" y="0"/>
                  </a:moveTo>
                  <a:lnTo>
                    <a:pt x="15036" y="994"/>
                  </a:lnTo>
                  <a:lnTo>
                    <a:pt x="25395" y="1519"/>
                  </a:lnTo>
                  <a:lnTo>
                    <a:pt x="35888" y="1749"/>
                  </a:lnTo>
                  <a:lnTo>
                    <a:pt x="51326" y="1858"/>
                  </a:lnTo>
                </a:path>
              </a:pathLst>
            </a:custGeom>
            <a:ln w="346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442159" y="7696836"/>
              <a:ext cx="66040" cy="1905"/>
            </a:xfrm>
            <a:custGeom>
              <a:avLst/>
              <a:gdLst/>
              <a:ahLst/>
              <a:cxnLst/>
              <a:rect l="l" t="t" r="r" b="b"/>
              <a:pathLst>
                <a:path w="66039" h="1904">
                  <a:moveTo>
                    <a:pt x="0" y="1554"/>
                  </a:moveTo>
                  <a:lnTo>
                    <a:pt x="15665" y="1610"/>
                  </a:lnTo>
                  <a:lnTo>
                    <a:pt x="27748" y="1466"/>
                  </a:lnTo>
                  <a:lnTo>
                    <a:pt x="42422" y="978"/>
                  </a:lnTo>
                  <a:lnTo>
                    <a:pt x="65864" y="0"/>
                  </a:lnTo>
                </a:path>
              </a:pathLst>
            </a:custGeom>
            <a:ln w="3352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508023" y="7689000"/>
              <a:ext cx="165100" cy="8255"/>
            </a:xfrm>
            <a:custGeom>
              <a:avLst/>
              <a:gdLst/>
              <a:ahLst/>
              <a:cxnLst/>
              <a:rect l="l" t="t" r="r" b="b"/>
              <a:pathLst>
                <a:path w="165100" h="8254">
                  <a:moveTo>
                    <a:pt x="0" y="7835"/>
                  </a:moveTo>
                  <a:lnTo>
                    <a:pt x="74993" y="3908"/>
                  </a:lnTo>
                  <a:lnTo>
                    <a:pt x="117178" y="1783"/>
                  </a:lnTo>
                  <a:lnTo>
                    <a:pt x="142024" y="725"/>
                  </a:lnTo>
                  <a:lnTo>
                    <a:pt x="165001" y="0"/>
                  </a:lnTo>
                </a:path>
              </a:pathLst>
            </a:custGeom>
            <a:ln w="301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673024" y="7688198"/>
              <a:ext cx="57150" cy="1270"/>
            </a:xfrm>
            <a:custGeom>
              <a:avLst/>
              <a:gdLst/>
              <a:ahLst/>
              <a:cxnLst/>
              <a:rect l="l" t="t" r="r" b="b"/>
              <a:pathLst>
                <a:path w="57150" h="1270">
                  <a:moveTo>
                    <a:pt x="-14791" y="410"/>
                  </a:moveTo>
                  <a:lnTo>
                    <a:pt x="71737" y="410"/>
                  </a:lnTo>
                </a:path>
              </a:pathLst>
            </a:custGeom>
            <a:ln w="304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29970" y="7689018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0" y="0"/>
                  </a:moveTo>
                  <a:lnTo>
                    <a:pt x="12029" y="675"/>
                  </a:lnTo>
                  <a:lnTo>
                    <a:pt x="18677" y="1312"/>
                  </a:lnTo>
                  <a:lnTo>
                    <a:pt x="22319" y="2281"/>
                  </a:lnTo>
                  <a:lnTo>
                    <a:pt x="25328" y="3954"/>
                  </a:lnTo>
                </a:path>
              </a:pathLst>
            </a:custGeom>
            <a:ln w="305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53091" y="769297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2208" y="0"/>
                  </a:moveTo>
                  <a:lnTo>
                    <a:pt x="6854" y="2864"/>
                  </a:lnTo>
                  <a:lnTo>
                    <a:pt x="0" y="6057"/>
                  </a:lnTo>
                </a:path>
              </a:pathLst>
            </a:custGeom>
            <a:ln w="324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34807" y="7699030"/>
              <a:ext cx="18415" cy="5715"/>
            </a:xfrm>
            <a:custGeom>
              <a:avLst/>
              <a:gdLst/>
              <a:ahLst/>
              <a:cxnLst/>
              <a:rect l="l" t="t" r="r" b="b"/>
              <a:pathLst>
                <a:path w="18414" h="5715">
                  <a:moveTo>
                    <a:pt x="18283" y="0"/>
                  </a:moveTo>
                  <a:lnTo>
                    <a:pt x="11429" y="3194"/>
                  </a:lnTo>
                  <a:lnTo>
                    <a:pt x="0" y="5364"/>
                  </a:lnTo>
                </a:path>
              </a:pathLst>
            </a:custGeom>
            <a:ln w="3427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6" name="object 41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80683" y="9469632"/>
            <a:ext cx="241554" cy="287392"/>
          </a:xfrm>
          <a:prstGeom prst="rect">
            <a:avLst/>
          </a:prstGeom>
        </p:spPr>
      </p:pic>
      <p:grpSp>
        <p:nvGrpSpPr>
          <p:cNvPr id="417" name="object 417"/>
          <p:cNvGrpSpPr/>
          <p:nvPr/>
        </p:nvGrpSpPr>
        <p:grpSpPr>
          <a:xfrm>
            <a:off x="661793" y="9613570"/>
            <a:ext cx="37465" cy="38100"/>
            <a:chOff x="661793" y="9613570"/>
            <a:chExt cx="37465" cy="38100"/>
          </a:xfrm>
        </p:grpSpPr>
        <p:sp>
          <p:nvSpPr>
            <p:cNvPr id="418" name="object 418"/>
            <p:cNvSpPr/>
            <p:nvPr/>
          </p:nvSpPr>
          <p:spPr>
            <a:xfrm>
              <a:off x="681142" y="963352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171"/>
                  </a:moveTo>
                  <a:lnTo>
                    <a:pt x="17806" y="171"/>
                  </a:lnTo>
                </a:path>
              </a:pathLst>
            </a:custGeom>
            <a:ln w="352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79226" y="963100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40">
                  <a:moveTo>
                    <a:pt x="1915" y="2516"/>
                  </a:moveTo>
                  <a:lnTo>
                    <a:pt x="486" y="858"/>
                  </a:lnTo>
                  <a:lnTo>
                    <a:pt x="0" y="0"/>
                  </a:lnTo>
                </a:path>
              </a:pathLst>
            </a:custGeom>
            <a:ln w="34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0" name="object 42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575452" y="9314149"/>
            <a:ext cx="375841" cy="419788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044474" y="9488782"/>
            <a:ext cx="224687" cy="214685"/>
          </a:xfrm>
          <a:prstGeom prst="rect">
            <a:avLst/>
          </a:prstGeom>
        </p:spPr>
      </p:pic>
      <p:pic>
        <p:nvPicPr>
          <p:cNvPr id="422" name="object 42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497363" y="9305715"/>
            <a:ext cx="373018" cy="413388"/>
          </a:xfrm>
          <a:prstGeom prst="rect">
            <a:avLst/>
          </a:prstGeom>
        </p:spPr>
      </p:pic>
      <p:pic>
        <p:nvPicPr>
          <p:cNvPr id="423" name="object 42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917188" y="9494525"/>
            <a:ext cx="158984" cy="209621"/>
          </a:xfrm>
          <a:prstGeom prst="rect">
            <a:avLst/>
          </a:prstGeom>
        </p:spPr>
      </p:pic>
      <p:pic>
        <p:nvPicPr>
          <p:cNvPr id="424" name="object 42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42292" y="9490778"/>
            <a:ext cx="137799" cy="232570"/>
          </a:xfrm>
          <a:prstGeom prst="rect">
            <a:avLst/>
          </a:prstGeom>
        </p:spPr>
      </p:pic>
      <p:grpSp>
        <p:nvGrpSpPr>
          <p:cNvPr id="425" name="object 425"/>
          <p:cNvGrpSpPr/>
          <p:nvPr/>
        </p:nvGrpSpPr>
        <p:grpSpPr>
          <a:xfrm>
            <a:off x="3319940" y="9484830"/>
            <a:ext cx="226695" cy="527685"/>
            <a:chOff x="3319940" y="9484830"/>
            <a:chExt cx="226695" cy="527685"/>
          </a:xfrm>
        </p:grpSpPr>
        <p:sp>
          <p:nvSpPr>
            <p:cNvPr id="426" name="object 426"/>
            <p:cNvSpPr/>
            <p:nvPr/>
          </p:nvSpPr>
          <p:spPr>
            <a:xfrm>
              <a:off x="3519193" y="9526878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9825" y="7160"/>
                  </a:moveTo>
                  <a:lnTo>
                    <a:pt x="9194" y="6587"/>
                  </a:lnTo>
                  <a:lnTo>
                    <a:pt x="8563" y="6013"/>
                  </a:lnTo>
                </a:path>
                <a:path w="10160" h="7620">
                  <a:moveTo>
                    <a:pt x="8563" y="6013"/>
                  </a:moveTo>
                  <a:lnTo>
                    <a:pt x="7302" y="486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497647" y="9515439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89" h="12065">
                  <a:moveTo>
                    <a:pt x="21545" y="11439"/>
                  </a:moveTo>
                  <a:lnTo>
                    <a:pt x="14242" y="6573"/>
                  </a:lnTo>
                  <a:lnTo>
                    <a:pt x="0" y="0"/>
                  </a:lnTo>
                </a:path>
              </a:pathLst>
            </a:custGeom>
            <a:ln w="3472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465341" y="9504625"/>
              <a:ext cx="32384" cy="11430"/>
            </a:xfrm>
            <a:custGeom>
              <a:avLst/>
              <a:gdLst/>
              <a:ahLst/>
              <a:cxnLst/>
              <a:rect l="l" t="t" r="r" b="b"/>
              <a:pathLst>
                <a:path w="32385" h="11429">
                  <a:moveTo>
                    <a:pt x="32306" y="10813"/>
                  </a:moveTo>
                  <a:lnTo>
                    <a:pt x="23790" y="6947"/>
                  </a:lnTo>
                  <a:lnTo>
                    <a:pt x="17586" y="4532"/>
                  </a:lnTo>
                  <a:lnTo>
                    <a:pt x="10665" y="2554"/>
                  </a:lnTo>
                  <a:lnTo>
                    <a:pt x="0" y="0"/>
                  </a:lnTo>
                </a:path>
              </a:pathLst>
            </a:custGeom>
            <a:ln w="33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429763" y="9501351"/>
              <a:ext cx="36195" cy="3810"/>
            </a:xfrm>
            <a:custGeom>
              <a:avLst/>
              <a:gdLst/>
              <a:ahLst/>
              <a:cxnLst/>
              <a:rect l="l" t="t" r="r" b="b"/>
              <a:pathLst>
                <a:path w="36195" h="3809">
                  <a:moveTo>
                    <a:pt x="35577" y="3274"/>
                  </a:moveTo>
                  <a:lnTo>
                    <a:pt x="24860" y="876"/>
                  </a:lnTo>
                  <a:lnTo>
                    <a:pt x="17582" y="0"/>
                  </a:lnTo>
                  <a:lnTo>
                    <a:pt x="10407" y="574"/>
                  </a:lnTo>
                  <a:lnTo>
                    <a:pt x="0" y="2530"/>
                  </a:lnTo>
                </a:path>
              </a:pathLst>
            </a:custGeom>
            <a:ln w="330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399702" y="9503881"/>
              <a:ext cx="30480" cy="17145"/>
            </a:xfrm>
            <a:custGeom>
              <a:avLst/>
              <a:gdLst/>
              <a:ahLst/>
              <a:cxnLst/>
              <a:rect l="l" t="t" r="r" b="b"/>
              <a:pathLst>
                <a:path w="30479" h="17145">
                  <a:moveTo>
                    <a:pt x="30060" y="0"/>
                  </a:moveTo>
                  <a:lnTo>
                    <a:pt x="19739" y="2231"/>
                  </a:lnTo>
                  <a:lnTo>
                    <a:pt x="13168" y="4740"/>
                  </a:lnTo>
                  <a:lnTo>
                    <a:pt x="7527" y="9116"/>
                  </a:lnTo>
                  <a:lnTo>
                    <a:pt x="0" y="16947"/>
                  </a:lnTo>
                </a:path>
              </a:pathLst>
            </a:custGeom>
            <a:ln w="32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382778" y="9520828"/>
              <a:ext cx="17145" cy="34925"/>
            </a:xfrm>
            <a:custGeom>
              <a:avLst/>
              <a:gdLst/>
              <a:ahLst/>
              <a:cxnLst/>
              <a:rect l="l" t="t" r="r" b="b"/>
              <a:pathLst>
                <a:path w="17145" h="34925">
                  <a:moveTo>
                    <a:pt x="16923" y="0"/>
                  </a:moveTo>
                  <a:lnTo>
                    <a:pt x="9601" y="8109"/>
                  </a:lnTo>
                  <a:lnTo>
                    <a:pt x="5397" y="14437"/>
                  </a:lnTo>
                  <a:lnTo>
                    <a:pt x="2726" y="22247"/>
                  </a:lnTo>
                  <a:lnTo>
                    <a:pt x="0" y="34800"/>
                  </a:lnTo>
                </a:path>
              </a:pathLst>
            </a:custGeom>
            <a:ln w="32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379590" y="9555629"/>
              <a:ext cx="4445" cy="44450"/>
            </a:xfrm>
            <a:custGeom>
              <a:avLst/>
              <a:gdLst/>
              <a:ahLst/>
              <a:cxnLst/>
              <a:rect l="l" t="t" r="r" b="b"/>
              <a:pathLst>
                <a:path w="4445" h="44450">
                  <a:moveTo>
                    <a:pt x="3188" y="0"/>
                  </a:moveTo>
                  <a:lnTo>
                    <a:pt x="738" y="12698"/>
                  </a:lnTo>
                  <a:lnTo>
                    <a:pt x="0" y="21522"/>
                  </a:lnTo>
                  <a:lnTo>
                    <a:pt x="1042" y="30604"/>
                  </a:lnTo>
                  <a:lnTo>
                    <a:pt x="3936" y="44077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383526" y="9599706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5" h="40004">
                  <a:moveTo>
                    <a:pt x="0" y="0"/>
                  </a:moveTo>
                  <a:lnTo>
                    <a:pt x="3182" y="13399"/>
                  </a:lnTo>
                  <a:lnTo>
                    <a:pt x="6240" y="21968"/>
                  </a:lnTo>
                  <a:lnTo>
                    <a:pt x="10974" y="29398"/>
                  </a:lnTo>
                  <a:lnTo>
                    <a:pt x="19182" y="39381"/>
                  </a:lnTo>
                </a:path>
              </a:pathLst>
            </a:custGeom>
            <a:ln w="32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402708" y="9639088"/>
              <a:ext cx="33655" cy="22225"/>
            </a:xfrm>
            <a:custGeom>
              <a:avLst/>
              <a:gdLst/>
              <a:ahLst/>
              <a:cxnLst/>
              <a:rect l="l" t="t" r="r" b="b"/>
              <a:pathLst>
                <a:path w="33654" h="22225">
                  <a:moveTo>
                    <a:pt x="0" y="0"/>
                  </a:moveTo>
                  <a:lnTo>
                    <a:pt x="8431" y="9710"/>
                  </a:lnTo>
                  <a:lnTo>
                    <a:pt x="14737" y="15227"/>
                  </a:lnTo>
                  <a:lnTo>
                    <a:pt x="22061" y="18606"/>
                  </a:lnTo>
                  <a:lnTo>
                    <a:pt x="33550" y="21897"/>
                  </a:lnTo>
                </a:path>
              </a:pathLst>
            </a:custGeom>
            <a:ln w="321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436258" y="9658779"/>
              <a:ext cx="38100" cy="6350"/>
            </a:xfrm>
            <a:custGeom>
              <a:avLst/>
              <a:gdLst/>
              <a:ahLst/>
              <a:cxnLst/>
              <a:rect l="l" t="t" r="r" b="b"/>
              <a:pathLst>
                <a:path w="38100" h="6350">
                  <a:moveTo>
                    <a:pt x="0" y="2206"/>
                  </a:moveTo>
                  <a:lnTo>
                    <a:pt x="11556" y="5122"/>
                  </a:lnTo>
                  <a:lnTo>
                    <a:pt x="19350" y="5863"/>
                  </a:lnTo>
                  <a:lnTo>
                    <a:pt x="26933" y="4225"/>
                  </a:lnTo>
                  <a:lnTo>
                    <a:pt x="37852" y="0"/>
                  </a:lnTo>
                </a:path>
              </a:pathLst>
            </a:custGeom>
            <a:ln w="323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474110" y="9635619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0" y="23159"/>
                  </a:moveTo>
                  <a:lnTo>
                    <a:pt x="10810" y="18607"/>
                  </a:lnTo>
                  <a:lnTo>
                    <a:pt x="17637" y="14677"/>
                  </a:lnTo>
                  <a:lnTo>
                    <a:pt x="23382" y="9198"/>
                  </a:lnTo>
                  <a:lnTo>
                    <a:pt x="30945" y="0"/>
                  </a:lnTo>
                </a:path>
              </a:pathLst>
            </a:custGeom>
            <a:ln w="3250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505056" y="9602850"/>
              <a:ext cx="18415" cy="33020"/>
            </a:xfrm>
            <a:custGeom>
              <a:avLst/>
              <a:gdLst/>
              <a:ahLst/>
              <a:cxnLst/>
              <a:rect l="l" t="t" r="r" b="b"/>
              <a:pathLst>
                <a:path w="18414" h="33020">
                  <a:moveTo>
                    <a:pt x="0" y="32768"/>
                  </a:moveTo>
                  <a:lnTo>
                    <a:pt x="7357" y="23419"/>
                  </a:lnTo>
                  <a:lnTo>
                    <a:pt x="11664" y="16889"/>
                  </a:lnTo>
                  <a:lnTo>
                    <a:pt x="14591" y="10107"/>
                  </a:lnTo>
                  <a:lnTo>
                    <a:pt x="17805" y="0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522862" y="9574352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79" h="28575">
                  <a:moveTo>
                    <a:pt x="0" y="28498"/>
                  </a:moveTo>
                  <a:lnTo>
                    <a:pt x="3004" y="18457"/>
                  </a:lnTo>
                  <a:lnTo>
                    <a:pt x="4457" y="12142"/>
                  </a:lnTo>
                  <a:lnTo>
                    <a:pt x="4765" y="6880"/>
                  </a:lnTo>
                  <a:lnTo>
                    <a:pt x="4335" y="0"/>
                  </a:lnTo>
                </a:path>
              </a:pathLst>
            </a:custGeom>
            <a:ln w="325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522800" y="9562912"/>
              <a:ext cx="4445" cy="12065"/>
            </a:xfrm>
            <a:custGeom>
              <a:avLst/>
              <a:gdLst/>
              <a:ahLst/>
              <a:cxnLst/>
              <a:rect l="l" t="t" r="r" b="b"/>
              <a:pathLst>
                <a:path w="4445" h="12065">
                  <a:moveTo>
                    <a:pt x="4397" y="11440"/>
                  </a:moveTo>
                  <a:lnTo>
                    <a:pt x="3512" y="0"/>
                  </a:lnTo>
                  <a:lnTo>
                    <a:pt x="0" y="75"/>
                  </a:lnTo>
                </a:path>
              </a:pathLst>
            </a:custGeom>
            <a:ln w="327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516777" y="9562987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40">
                  <a:moveTo>
                    <a:pt x="6022" y="0"/>
                  </a:moveTo>
                  <a:lnTo>
                    <a:pt x="2509" y="75"/>
                  </a:lnTo>
                  <a:lnTo>
                    <a:pt x="0" y="14832"/>
                  </a:lnTo>
                </a:path>
              </a:pathLst>
            </a:custGeom>
            <a:ln w="33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514109" y="9577819"/>
              <a:ext cx="3175" cy="43180"/>
            </a:xfrm>
            <a:custGeom>
              <a:avLst/>
              <a:gdLst/>
              <a:ahLst/>
              <a:cxnLst/>
              <a:rect l="l" t="t" r="r" b="b"/>
              <a:pathLst>
                <a:path w="3175" h="43179">
                  <a:moveTo>
                    <a:pt x="2668" y="0"/>
                  </a:moveTo>
                  <a:lnTo>
                    <a:pt x="1214" y="8971"/>
                  </a:lnTo>
                  <a:lnTo>
                    <a:pt x="452" y="16435"/>
                  </a:lnTo>
                  <a:lnTo>
                    <a:pt x="131" y="26416"/>
                  </a:lnTo>
                  <a:lnTo>
                    <a:pt x="0" y="42941"/>
                  </a:lnTo>
                </a:path>
              </a:pathLst>
            </a:custGeom>
            <a:ln w="345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514036" y="9620761"/>
              <a:ext cx="1270" cy="67310"/>
            </a:xfrm>
            <a:custGeom>
              <a:avLst/>
              <a:gdLst/>
              <a:ahLst/>
              <a:cxnLst/>
              <a:rect l="l" t="t" r="r" b="b"/>
              <a:pathLst>
                <a:path w="1270" h="67309">
                  <a:moveTo>
                    <a:pt x="73" y="0"/>
                  </a:moveTo>
                  <a:lnTo>
                    <a:pt x="0" y="16901"/>
                  </a:lnTo>
                  <a:lnTo>
                    <a:pt x="82" y="29521"/>
                  </a:lnTo>
                  <a:lnTo>
                    <a:pt x="415" y="44147"/>
                  </a:lnTo>
                  <a:lnTo>
                    <a:pt x="1097" y="67067"/>
                  </a:lnTo>
                </a:path>
              </a:pathLst>
            </a:custGeom>
            <a:ln w="331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515133" y="9687828"/>
              <a:ext cx="2540" cy="83185"/>
            </a:xfrm>
            <a:custGeom>
              <a:avLst/>
              <a:gdLst/>
              <a:ahLst/>
              <a:cxnLst/>
              <a:rect l="l" t="t" r="r" b="b"/>
              <a:pathLst>
                <a:path w="2539" h="83184">
                  <a:moveTo>
                    <a:pt x="0" y="0"/>
                  </a:moveTo>
                  <a:lnTo>
                    <a:pt x="701" y="23163"/>
                  </a:lnTo>
                  <a:lnTo>
                    <a:pt x="1172" y="39495"/>
                  </a:lnTo>
                  <a:lnTo>
                    <a:pt x="1628" y="56745"/>
                  </a:lnTo>
                  <a:lnTo>
                    <a:pt x="2283" y="82663"/>
                  </a:lnTo>
                </a:path>
              </a:pathLst>
            </a:custGeom>
            <a:ln w="31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517417" y="9770491"/>
              <a:ext cx="1270" cy="85090"/>
            </a:xfrm>
            <a:custGeom>
              <a:avLst/>
              <a:gdLst/>
              <a:ahLst/>
              <a:cxnLst/>
              <a:rect l="l" t="t" r="r" b="b"/>
              <a:pathLst>
                <a:path w="1270" h="85090">
                  <a:moveTo>
                    <a:pt x="433" y="-15128"/>
                  </a:moveTo>
                  <a:lnTo>
                    <a:pt x="433" y="99800"/>
                  </a:lnTo>
                </a:path>
              </a:pathLst>
            </a:custGeom>
            <a:ln w="311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512771" y="9855164"/>
              <a:ext cx="5080" cy="71755"/>
            </a:xfrm>
            <a:custGeom>
              <a:avLst/>
              <a:gdLst/>
              <a:ahLst/>
              <a:cxnLst/>
              <a:rect l="l" t="t" r="r" b="b"/>
              <a:pathLst>
                <a:path w="5079" h="71754">
                  <a:moveTo>
                    <a:pt x="4974" y="0"/>
                  </a:moveTo>
                  <a:lnTo>
                    <a:pt x="4462" y="24119"/>
                  </a:lnTo>
                  <a:lnTo>
                    <a:pt x="3773" y="39606"/>
                  </a:lnTo>
                  <a:lnTo>
                    <a:pt x="2441" y="53161"/>
                  </a:lnTo>
                  <a:lnTo>
                    <a:pt x="0" y="71488"/>
                  </a:lnTo>
                </a:path>
              </a:pathLst>
            </a:custGeom>
            <a:ln w="296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500322" y="9926652"/>
              <a:ext cx="12700" cy="47625"/>
            </a:xfrm>
            <a:custGeom>
              <a:avLst/>
              <a:gdLst/>
              <a:ahLst/>
              <a:cxnLst/>
              <a:rect l="l" t="t" r="r" b="b"/>
              <a:pathLst>
                <a:path w="12700" h="47625">
                  <a:moveTo>
                    <a:pt x="12448" y="0"/>
                  </a:moveTo>
                  <a:lnTo>
                    <a:pt x="9889" y="17949"/>
                  </a:lnTo>
                  <a:lnTo>
                    <a:pt x="7740" y="28861"/>
                  </a:lnTo>
                  <a:lnTo>
                    <a:pt x="4832" y="37174"/>
                  </a:lnTo>
                  <a:lnTo>
                    <a:pt x="0" y="47323"/>
                  </a:lnTo>
                </a:path>
              </a:pathLst>
            </a:custGeom>
            <a:ln w="300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479311" y="9973976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20">
                  <a:moveTo>
                    <a:pt x="21011" y="0"/>
                  </a:moveTo>
                  <a:lnTo>
                    <a:pt x="16045" y="9720"/>
                  </a:lnTo>
                  <a:lnTo>
                    <a:pt x="12200" y="15036"/>
                  </a:lnTo>
                  <a:lnTo>
                    <a:pt x="7509" y="17812"/>
                  </a:lnTo>
                  <a:lnTo>
                    <a:pt x="0" y="19917"/>
                  </a:lnTo>
                </a:path>
              </a:pathLst>
            </a:custGeom>
            <a:ln w="312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449346" y="9987835"/>
              <a:ext cx="30480" cy="8255"/>
            </a:xfrm>
            <a:custGeom>
              <a:avLst/>
              <a:gdLst/>
              <a:ahLst/>
              <a:cxnLst/>
              <a:rect l="l" t="t" r="r" b="b"/>
              <a:pathLst>
                <a:path w="30479" h="8254">
                  <a:moveTo>
                    <a:pt x="29964" y="6058"/>
                  </a:moveTo>
                  <a:lnTo>
                    <a:pt x="22315" y="7757"/>
                  </a:lnTo>
                  <a:lnTo>
                    <a:pt x="16644" y="7692"/>
                  </a:lnTo>
                  <a:lnTo>
                    <a:pt x="10142" y="5295"/>
                  </a:lnTo>
                  <a:lnTo>
                    <a:pt x="0" y="0"/>
                  </a:lnTo>
                </a:path>
              </a:pathLst>
            </a:custGeom>
            <a:ln w="326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411688" y="9959824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37658" y="28010"/>
                  </a:moveTo>
                  <a:lnTo>
                    <a:pt x="27395" y="22372"/>
                  </a:lnTo>
                  <a:lnTo>
                    <a:pt x="20051" y="17574"/>
                  </a:lnTo>
                  <a:lnTo>
                    <a:pt x="12096" y="10992"/>
                  </a:lnTo>
                  <a:lnTo>
                    <a:pt x="0" y="0"/>
                  </a:lnTo>
                </a:path>
              </a:pathLst>
            </a:custGeom>
            <a:ln w="33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373163" y="9917862"/>
              <a:ext cx="38735" cy="42545"/>
            </a:xfrm>
            <a:custGeom>
              <a:avLst/>
              <a:gdLst/>
              <a:ahLst/>
              <a:cxnLst/>
              <a:rect l="l" t="t" r="r" b="b"/>
              <a:pathLst>
                <a:path w="38735" h="42545">
                  <a:moveTo>
                    <a:pt x="38524" y="41961"/>
                  </a:moveTo>
                  <a:lnTo>
                    <a:pt x="26414" y="30750"/>
                  </a:lnTo>
                  <a:lnTo>
                    <a:pt x="18364" y="22642"/>
                  </a:lnTo>
                  <a:lnTo>
                    <a:pt x="10763" y="13703"/>
                  </a:lnTo>
                  <a:lnTo>
                    <a:pt x="0" y="0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344902" y="9871877"/>
              <a:ext cx="28575" cy="46355"/>
            </a:xfrm>
            <a:custGeom>
              <a:avLst/>
              <a:gdLst/>
              <a:ahLst/>
              <a:cxnLst/>
              <a:rect l="l" t="t" r="r" b="b"/>
              <a:pathLst>
                <a:path w="28575" h="46354">
                  <a:moveTo>
                    <a:pt x="28261" y="45985"/>
                  </a:moveTo>
                  <a:lnTo>
                    <a:pt x="17658" y="32219"/>
                  </a:lnTo>
                  <a:lnTo>
                    <a:pt x="11179" y="22840"/>
                  </a:lnTo>
                  <a:lnTo>
                    <a:pt x="6176" y="13537"/>
                  </a:lnTo>
                  <a:lnTo>
                    <a:pt x="0" y="0"/>
                  </a:lnTo>
                </a:path>
              </a:pathLst>
            </a:custGeom>
            <a:ln w="315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335638" y="9829587"/>
              <a:ext cx="9525" cy="42545"/>
            </a:xfrm>
            <a:custGeom>
              <a:avLst/>
              <a:gdLst/>
              <a:ahLst/>
              <a:cxnLst/>
              <a:rect l="l" t="t" r="r" b="b"/>
              <a:pathLst>
                <a:path w="9525" h="42545">
                  <a:moveTo>
                    <a:pt x="9263" y="42289"/>
                  </a:moveTo>
                  <a:lnTo>
                    <a:pt x="3397" y="28809"/>
                  </a:lnTo>
                  <a:lnTo>
                    <a:pt x="570" y="19911"/>
                  </a:lnTo>
                  <a:lnTo>
                    <a:pt x="0" y="11629"/>
                  </a:lnTo>
                  <a:lnTo>
                    <a:pt x="900" y="0"/>
                  </a:lnTo>
                </a:path>
              </a:pathLst>
            </a:custGeom>
            <a:ln w="31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336539" y="9795601"/>
              <a:ext cx="16510" cy="34290"/>
            </a:xfrm>
            <a:custGeom>
              <a:avLst/>
              <a:gdLst/>
              <a:ahLst/>
              <a:cxnLst/>
              <a:rect l="l" t="t" r="r" b="b"/>
              <a:pathLst>
                <a:path w="16510" h="34290">
                  <a:moveTo>
                    <a:pt x="0" y="33985"/>
                  </a:moveTo>
                  <a:lnTo>
                    <a:pt x="1287" y="22485"/>
                  </a:lnTo>
                  <a:lnTo>
                    <a:pt x="3421" y="15112"/>
                  </a:lnTo>
                  <a:lnTo>
                    <a:pt x="7939" y="8679"/>
                  </a:lnTo>
                  <a:lnTo>
                    <a:pt x="16374" y="0"/>
                  </a:lnTo>
                </a:path>
              </a:pathLst>
            </a:custGeom>
            <a:ln w="3192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352913" y="9771752"/>
              <a:ext cx="38735" cy="24130"/>
            </a:xfrm>
            <a:custGeom>
              <a:avLst/>
              <a:gdLst/>
              <a:ahLst/>
              <a:cxnLst/>
              <a:rect l="l" t="t" r="r" b="b"/>
              <a:pathLst>
                <a:path w="38735" h="24129">
                  <a:moveTo>
                    <a:pt x="0" y="23849"/>
                  </a:moveTo>
                  <a:lnTo>
                    <a:pt x="8777" y="15329"/>
                  </a:lnTo>
                  <a:lnTo>
                    <a:pt x="15690" y="10004"/>
                  </a:lnTo>
                  <a:lnTo>
                    <a:pt x="24327" y="5640"/>
                  </a:lnTo>
                  <a:lnTo>
                    <a:pt x="38277" y="0"/>
                  </a:lnTo>
                </a:path>
              </a:pathLst>
            </a:custGeom>
            <a:ln w="325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391190" y="9756980"/>
              <a:ext cx="50800" cy="15240"/>
            </a:xfrm>
            <a:custGeom>
              <a:avLst/>
              <a:gdLst/>
              <a:ahLst/>
              <a:cxnLst/>
              <a:rect l="l" t="t" r="r" b="b"/>
              <a:pathLst>
                <a:path w="50800" h="15240">
                  <a:moveTo>
                    <a:pt x="0" y="14771"/>
                  </a:moveTo>
                  <a:lnTo>
                    <a:pt x="14138" y="9273"/>
                  </a:lnTo>
                  <a:lnTo>
                    <a:pt x="24093" y="5901"/>
                  </a:lnTo>
                  <a:lnTo>
                    <a:pt x="34582" y="3272"/>
                  </a:lnTo>
                  <a:lnTo>
                    <a:pt x="50324" y="0"/>
                  </a:lnTo>
                </a:path>
              </a:pathLst>
            </a:custGeom>
            <a:ln w="32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6" name="object 45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623147" y="9528099"/>
            <a:ext cx="203700" cy="180927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889659" y="9512852"/>
            <a:ext cx="183714" cy="211489"/>
          </a:xfrm>
          <a:prstGeom prst="rect">
            <a:avLst/>
          </a:prstGeom>
        </p:spPr>
      </p:pic>
      <p:grpSp>
        <p:nvGrpSpPr>
          <p:cNvPr id="458" name="object 458"/>
          <p:cNvGrpSpPr/>
          <p:nvPr/>
        </p:nvGrpSpPr>
        <p:grpSpPr>
          <a:xfrm>
            <a:off x="4131797" y="9336585"/>
            <a:ext cx="43180" cy="116205"/>
            <a:chOff x="4131797" y="9336585"/>
            <a:chExt cx="43180" cy="116205"/>
          </a:xfrm>
        </p:grpSpPr>
        <p:sp>
          <p:nvSpPr>
            <p:cNvPr id="459" name="object 459"/>
            <p:cNvSpPr/>
            <p:nvPr/>
          </p:nvSpPr>
          <p:spPr>
            <a:xfrm>
              <a:off x="4156987" y="936031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7462" y="172"/>
                  </a:moveTo>
                  <a:lnTo>
                    <a:pt x="17691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152123" y="935525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864" y="5061"/>
                  </a:moveTo>
                  <a:lnTo>
                    <a:pt x="1770" y="1339"/>
                  </a:lnTo>
                  <a:lnTo>
                    <a:pt x="0" y="0"/>
                  </a:lnTo>
                </a:path>
              </a:pathLst>
            </a:custGeom>
            <a:ln w="34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149739" y="935391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383" y="1340"/>
                  </a:moveTo>
                  <a:lnTo>
                    <a:pt x="613" y="0"/>
                  </a:lnTo>
                  <a:lnTo>
                    <a:pt x="0" y="3619"/>
                  </a:lnTo>
                </a:path>
              </a:pathLst>
            </a:custGeom>
            <a:ln w="3465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149126" y="9357533"/>
              <a:ext cx="635" cy="14604"/>
            </a:xfrm>
            <a:custGeom>
              <a:avLst/>
              <a:gdLst/>
              <a:ahLst/>
              <a:cxnLst/>
              <a:rect l="l" t="t" r="r" b="b"/>
              <a:pathLst>
                <a:path w="635" h="14604">
                  <a:moveTo>
                    <a:pt x="613" y="0"/>
                  </a:moveTo>
                  <a:lnTo>
                    <a:pt x="0" y="3618"/>
                  </a:lnTo>
                  <a:lnTo>
                    <a:pt x="440" y="14363"/>
                  </a:lnTo>
                </a:path>
              </a:pathLst>
            </a:custGeom>
            <a:ln w="346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149566" y="9371897"/>
              <a:ext cx="1905" cy="63500"/>
            </a:xfrm>
            <a:custGeom>
              <a:avLst/>
              <a:gdLst/>
              <a:ahLst/>
              <a:cxnLst/>
              <a:rect l="l" t="t" r="r" b="b"/>
              <a:pathLst>
                <a:path w="1904" h="63500">
                  <a:moveTo>
                    <a:pt x="0" y="0"/>
                  </a:moveTo>
                  <a:lnTo>
                    <a:pt x="882" y="26418"/>
                  </a:lnTo>
                  <a:lnTo>
                    <a:pt x="1356" y="41837"/>
                  </a:lnTo>
                  <a:lnTo>
                    <a:pt x="1583" y="52208"/>
                  </a:lnTo>
                  <a:lnTo>
                    <a:pt x="1723" y="63485"/>
                  </a:lnTo>
                </a:path>
              </a:pathLst>
            </a:custGeom>
            <a:ln w="3363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4" name="object 46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231074" y="9519676"/>
            <a:ext cx="161434" cy="270808"/>
          </a:xfrm>
          <a:prstGeom prst="rect">
            <a:avLst/>
          </a:prstGeom>
        </p:spPr>
      </p:pic>
      <p:grpSp>
        <p:nvGrpSpPr>
          <p:cNvPr id="465" name="object 465"/>
          <p:cNvGrpSpPr/>
          <p:nvPr/>
        </p:nvGrpSpPr>
        <p:grpSpPr>
          <a:xfrm>
            <a:off x="4941149" y="9412304"/>
            <a:ext cx="285115" cy="365760"/>
            <a:chOff x="4941149" y="9412304"/>
            <a:chExt cx="285115" cy="365760"/>
          </a:xfrm>
        </p:grpSpPr>
        <p:sp>
          <p:nvSpPr>
            <p:cNvPr id="466" name="object 466"/>
            <p:cNvSpPr/>
            <p:nvPr/>
          </p:nvSpPr>
          <p:spPr>
            <a:xfrm>
              <a:off x="4987308" y="947839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-17462" y="802"/>
                  </a:moveTo>
                  <a:lnTo>
                    <a:pt x="17462" y="80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987079" y="9469745"/>
              <a:ext cx="635" cy="8890"/>
            </a:xfrm>
            <a:custGeom>
              <a:avLst/>
              <a:gdLst/>
              <a:ahLst/>
              <a:cxnLst/>
              <a:rect l="l" t="t" r="r" b="b"/>
              <a:pathLst>
                <a:path w="635" h="8890">
                  <a:moveTo>
                    <a:pt x="-17462" y="4324"/>
                  </a:moveTo>
                  <a:lnTo>
                    <a:pt x="17691" y="4324"/>
                  </a:lnTo>
                </a:path>
              </a:pathLst>
            </a:custGeom>
            <a:ln w="435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985188" y="9453101"/>
              <a:ext cx="1905" cy="17145"/>
            </a:xfrm>
            <a:custGeom>
              <a:avLst/>
              <a:gdLst/>
              <a:ahLst/>
              <a:cxnLst/>
              <a:rect l="l" t="t" r="r" b="b"/>
              <a:pathLst>
                <a:path w="1904" h="17145">
                  <a:moveTo>
                    <a:pt x="1890" y="16644"/>
                  </a:moveTo>
                  <a:lnTo>
                    <a:pt x="1661" y="9601"/>
                  </a:lnTo>
                  <a:lnTo>
                    <a:pt x="0" y="0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981012" y="9436340"/>
              <a:ext cx="4445" cy="17145"/>
            </a:xfrm>
            <a:custGeom>
              <a:avLst/>
              <a:gdLst/>
              <a:ahLst/>
              <a:cxnLst/>
              <a:rect l="l" t="t" r="r" b="b"/>
              <a:pathLst>
                <a:path w="4445" h="17145">
                  <a:moveTo>
                    <a:pt x="4175" y="16760"/>
                  </a:moveTo>
                  <a:lnTo>
                    <a:pt x="2514" y="7158"/>
                  </a:lnTo>
                  <a:lnTo>
                    <a:pt x="0" y="0"/>
                  </a:lnTo>
                </a:path>
              </a:pathLst>
            </a:custGeom>
            <a:ln w="34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976282" y="9429182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730" y="7158"/>
                  </a:moveTo>
                  <a:lnTo>
                    <a:pt x="2215" y="0"/>
                  </a:lnTo>
                  <a:lnTo>
                    <a:pt x="0" y="1877"/>
                  </a:lnTo>
                </a:path>
              </a:pathLst>
            </a:custGeom>
            <a:ln w="337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972692" y="9431059"/>
              <a:ext cx="3810" cy="17145"/>
            </a:xfrm>
            <a:custGeom>
              <a:avLst/>
              <a:gdLst/>
              <a:ahLst/>
              <a:cxnLst/>
              <a:rect l="l" t="t" r="r" b="b"/>
              <a:pathLst>
                <a:path w="3810" h="17145">
                  <a:moveTo>
                    <a:pt x="3589" y="0"/>
                  </a:moveTo>
                  <a:lnTo>
                    <a:pt x="1373" y="1877"/>
                  </a:lnTo>
                  <a:lnTo>
                    <a:pt x="0" y="16980"/>
                  </a:lnTo>
                </a:path>
              </a:pathLst>
            </a:custGeom>
            <a:ln w="340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967271" y="9448040"/>
              <a:ext cx="5715" cy="112395"/>
            </a:xfrm>
            <a:custGeom>
              <a:avLst/>
              <a:gdLst/>
              <a:ahLst/>
              <a:cxnLst/>
              <a:rect l="l" t="t" r="r" b="b"/>
              <a:pathLst>
                <a:path w="5714" h="112395">
                  <a:moveTo>
                    <a:pt x="5420" y="0"/>
                  </a:moveTo>
                  <a:lnTo>
                    <a:pt x="3494" y="43004"/>
                  </a:lnTo>
                  <a:lnTo>
                    <a:pt x="2287" y="69045"/>
                  </a:lnTo>
                  <a:lnTo>
                    <a:pt x="1292" y="88658"/>
                  </a:lnTo>
                  <a:lnTo>
                    <a:pt x="0" y="112378"/>
                  </a:lnTo>
                </a:path>
              </a:pathLst>
            </a:custGeom>
            <a:ln w="331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957560" y="9560418"/>
              <a:ext cx="10160" cy="146685"/>
            </a:xfrm>
            <a:custGeom>
              <a:avLst/>
              <a:gdLst/>
              <a:ahLst/>
              <a:cxnLst/>
              <a:rect l="l" t="t" r="r" b="b"/>
              <a:pathLst>
                <a:path w="10160" h="146684">
                  <a:moveTo>
                    <a:pt x="9711" y="0"/>
                  </a:moveTo>
                  <a:lnTo>
                    <a:pt x="5160" y="68381"/>
                  </a:lnTo>
                  <a:lnTo>
                    <a:pt x="2632" y="106394"/>
                  </a:lnTo>
                  <a:lnTo>
                    <a:pt x="1215" y="127739"/>
                  </a:lnTo>
                  <a:lnTo>
                    <a:pt x="0" y="146112"/>
                  </a:lnTo>
                </a:path>
              </a:pathLst>
            </a:custGeom>
            <a:ln w="30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4956251" y="9706531"/>
              <a:ext cx="2540" cy="42545"/>
            </a:xfrm>
            <a:custGeom>
              <a:avLst/>
              <a:gdLst/>
              <a:ahLst/>
              <a:cxnLst/>
              <a:rect l="l" t="t" r="r" b="b"/>
              <a:pathLst>
                <a:path w="2539" h="42545">
                  <a:moveTo>
                    <a:pt x="1309" y="0"/>
                  </a:moveTo>
                  <a:lnTo>
                    <a:pt x="259" y="16745"/>
                  </a:lnTo>
                  <a:lnTo>
                    <a:pt x="0" y="26695"/>
                  </a:lnTo>
                  <a:lnTo>
                    <a:pt x="613" y="33782"/>
                  </a:lnTo>
                  <a:lnTo>
                    <a:pt x="2179" y="41937"/>
                  </a:lnTo>
                </a:path>
              </a:pathLst>
            </a:custGeom>
            <a:ln w="302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958431" y="9748469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4">
                  <a:moveTo>
                    <a:pt x="0" y="0"/>
                  </a:moveTo>
                  <a:lnTo>
                    <a:pt x="2761" y="13333"/>
                  </a:lnTo>
                  <a:lnTo>
                    <a:pt x="12169" y="12013"/>
                  </a:lnTo>
                </a:path>
              </a:pathLst>
            </a:custGeom>
            <a:ln w="3148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970600" y="9748353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5" h="12700">
                  <a:moveTo>
                    <a:pt x="0" y="12129"/>
                  </a:moveTo>
                  <a:lnTo>
                    <a:pt x="5698" y="11197"/>
                  </a:lnTo>
                  <a:lnTo>
                    <a:pt x="10307" y="9623"/>
                  </a:lnTo>
                  <a:lnTo>
                    <a:pt x="16267" y="6270"/>
                  </a:lnTo>
                  <a:lnTo>
                    <a:pt x="26016" y="0"/>
                  </a:lnTo>
                </a:path>
              </a:pathLst>
            </a:custGeom>
            <a:ln w="33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996617" y="9723327"/>
              <a:ext cx="40005" cy="25400"/>
            </a:xfrm>
            <a:custGeom>
              <a:avLst/>
              <a:gdLst/>
              <a:ahLst/>
              <a:cxnLst/>
              <a:rect l="l" t="t" r="r" b="b"/>
              <a:pathLst>
                <a:path w="40004" h="25400">
                  <a:moveTo>
                    <a:pt x="0" y="25026"/>
                  </a:moveTo>
                  <a:lnTo>
                    <a:pt x="9962" y="18555"/>
                  </a:lnTo>
                  <a:lnTo>
                    <a:pt x="17416" y="13791"/>
                  </a:lnTo>
                  <a:lnTo>
                    <a:pt x="26079" y="8388"/>
                  </a:lnTo>
                  <a:lnTo>
                    <a:pt x="39672" y="0"/>
                  </a:lnTo>
                </a:path>
              </a:pathLst>
            </a:custGeom>
            <a:ln w="337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036290" y="9696100"/>
              <a:ext cx="49530" cy="27305"/>
            </a:xfrm>
            <a:custGeom>
              <a:avLst/>
              <a:gdLst/>
              <a:ahLst/>
              <a:cxnLst/>
              <a:rect l="l" t="t" r="r" b="b"/>
              <a:pathLst>
                <a:path w="49529" h="27304">
                  <a:moveTo>
                    <a:pt x="0" y="27226"/>
                  </a:moveTo>
                  <a:lnTo>
                    <a:pt x="13746" y="18803"/>
                  </a:lnTo>
                  <a:lnTo>
                    <a:pt x="23485" y="13159"/>
                  </a:lnTo>
                  <a:lnTo>
                    <a:pt x="33859" y="7742"/>
                  </a:lnTo>
                  <a:lnTo>
                    <a:pt x="49508" y="0"/>
                  </a:lnTo>
                </a:path>
              </a:pathLst>
            </a:custGeom>
            <a:ln w="325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5085798" y="9674265"/>
              <a:ext cx="50800" cy="22225"/>
            </a:xfrm>
            <a:custGeom>
              <a:avLst/>
              <a:gdLst/>
              <a:ahLst/>
              <a:cxnLst/>
              <a:rect l="l" t="t" r="r" b="b"/>
              <a:pathLst>
                <a:path w="50800" h="22225">
                  <a:moveTo>
                    <a:pt x="0" y="21835"/>
                  </a:moveTo>
                  <a:lnTo>
                    <a:pt x="15662" y="14177"/>
                  </a:lnTo>
                  <a:lnTo>
                    <a:pt x="26126" y="9350"/>
                  </a:lnTo>
                  <a:lnTo>
                    <a:pt x="36113" y="5306"/>
                  </a:lnTo>
                  <a:lnTo>
                    <a:pt x="50340" y="0"/>
                  </a:lnTo>
                </a:path>
              </a:pathLst>
            </a:custGeom>
            <a:ln w="316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5136139" y="9661606"/>
              <a:ext cx="40640" cy="12700"/>
            </a:xfrm>
            <a:custGeom>
              <a:avLst/>
              <a:gdLst/>
              <a:ahLst/>
              <a:cxnLst/>
              <a:rect l="l" t="t" r="r" b="b"/>
              <a:pathLst>
                <a:path w="40639" h="12700">
                  <a:moveTo>
                    <a:pt x="0" y="12658"/>
                  </a:moveTo>
                  <a:lnTo>
                    <a:pt x="14071" y="7495"/>
                  </a:lnTo>
                  <a:lnTo>
                    <a:pt x="22964" y="4455"/>
                  </a:lnTo>
                  <a:lnTo>
                    <a:pt x="30462" y="2352"/>
                  </a:lnTo>
                  <a:lnTo>
                    <a:pt x="40346" y="0"/>
                  </a:lnTo>
                </a:path>
              </a:pathLst>
            </a:custGeom>
            <a:ln w="3138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5176485" y="9657775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0" y="3830"/>
                  </a:moveTo>
                  <a:lnTo>
                    <a:pt x="16452" y="0"/>
                  </a:lnTo>
                  <a:lnTo>
                    <a:pt x="24012" y="1005"/>
                  </a:lnTo>
                </a:path>
              </a:pathLst>
            </a:custGeom>
            <a:ln w="318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5200498" y="9658780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0" y="0"/>
                  </a:moveTo>
                  <a:lnTo>
                    <a:pt x="7560" y="1006"/>
                  </a:lnTo>
                  <a:lnTo>
                    <a:pt x="8150" y="4822"/>
                  </a:lnTo>
                </a:path>
              </a:pathLst>
            </a:custGeom>
            <a:ln w="32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207075" y="9663603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39" h="8254">
                  <a:moveTo>
                    <a:pt x="1573" y="0"/>
                  </a:moveTo>
                  <a:lnTo>
                    <a:pt x="2163" y="3816"/>
                  </a:lnTo>
                  <a:lnTo>
                    <a:pt x="0" y="8013"/>
                  </a:lnTo>
                </a:path>
              </a:pathLst>
            </a:custGeom>
            <a:ln w="340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4" name="object 484"/>
          <p:cNvGrpSpPr/>
          <p:nvPr/>
        </p:nvGrpSpPr>
        <p:grpSpPr>
          <a:xfrm>
            <a:off x="5180474" y="9469377"/>
            <a:ext cx="605155" cy="249554"/>
            <a:chOff x="5180474" y="9469377"/>
            <a:chExt cx="605155" cy="249554"/>
          </a:xfrm>
        </p:grpSpPr>
        <p:sp>
          <p:nvSpPr>
            <p:cNvPr id="485" name="object 485"/>
            <p:cNvSpPr/>
            <p:nvPr/>
          </p:nvSpPr>
          <p:spPr>
            <a:xfrm>
              <a:off x="5295988" y="9578224"/>
              <a:ext cx="8255" cy="15875"/>
            </a:xfrm>
            <a:custGeom>
              <a:avLst/>
              <a:gdLst/>
              <a:ahLst/>
              <a:cxnLst/>
              <a:rect l="l" t="t" r="r" b="b"/>
              <a:pathLst>
                <a:path w="8254" h="15875">
                  <a:moveTo>
                    <a:pt x="8046" y="15859"/>
                  </a:moveTo>
                  <a:lnTo>
                    <a:pt x="7301" y="13910"/>
                  </a:lnTo>
                  <a:lnTo>
                    <a:pt x="6556" y="11961"/>
                  </a:lnTo>
                </a:path>
                <a:path w="8254" h="15875">
                  <a:moveTo>
                    <a:pt x="6556" y="11961"/>
                  </a:moveTo>
                  <a:lnTo>
                    <a:pt x="5065" y="8063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281768" y="9561012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4" h="17779">
                  <a:moveTo>
                    <a:pt x="14219" y="17212"/>
                  </a:moveTo>
                  <a:lnTo>
                    <a:pt x="9153" y="9150"/>
                  </a:lnTo>
                  <a:lnTo>
                    <a:pt x="0" y="0"/>
                  </a:lnTo>
                </a:path>
              </a:pathLst>
            </a:custGeom>
            <a:ln w="344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260226" y="9546285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89" h="15240">
                  <a:moveTo>
                    <a:pt x="21542" y="14727"/>
                  </a:moveTo>
                  <a:lnTo>
                    <a:pt x="16056" y="9350"/>
                  </a:lnTo>
                  <a:lnTo>
                    <a:pt x="11984" y="6023"/>
                  </a:lnTo>
                  <a:lnTo>
                    <a:pt x="7305" y="3367"/>
                  </a:lnTo>
                  <a:lnTo>
                    <a:pt x="0" y="0"/>
                  </a:lnTo>
                </a:path>
              </a:pathLst>
            </a:custGeom>
            <a:ln w="337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235047" y="9541696"/>
              <a:ext cx="25400" cy="5080"/>
            </a:xfrm>
            <a:custGeom>
              <a:avLst/>
              <a:gdLst/>
              <a:ahLst/>
              <a:cxnLst/>
              <a:rect l="l" t="t" r="r" b="b"/>
              <a:pathLst>
                <a:path w="25400" h="5079">
                  <a:moveTo>
                    <a:pt x="25179" y="4588"/>
                  </a:moveTo>
                  <a:lnTo>
                    <a:pt x="17817" y="1400"/>
                  </a:lnTo>
                  <a:lnTo>
                    <a:pt x="12740" y="0"/>
                  </a:lnTo>
                  <a:lnTo>
                    <a:pt x="7588" y="83"/>
                  </a:lnTo>
                  <a:lnTo>
                    <a:pt x="0" y="1346"/>
                  </a:lnTo>
                </a:path>
              </a:pathLst>
            </a:custGeom>
            <a:ln w="333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212580" y="9543043"/>
              <a:ext cx="22860" cy="14604"/>
            </a:xfrm>
            <a:custGeom>
              <a:avLst/>
              <a:gdLst/>
              <a:ahLst/>
              <a:cxnLst/>
              <a:rect l="l" t="t" r="r" b="b"/>
              <a:pathLst>
                <a:path w="22860" h="14604">
                  <a:moveTo>
                    <a:pt x="22467" y="0"/>
                  </a:moveTo>
                  <a:lnTo>
                    <a:pt x="14921" y="1536"/>
                  </a:lnTo>
                  <a:lnTo>
                    <a:pt x="10066" y="3535"/>
                  </a:lnTo>
                  <a:lnTo>
                    <a:pt x="5794" y="7334"/>
                  </a:lnTo>
                  <a:lnTo>
                    <a:pt x="0" y="14271"/>
                  </a:lnTo>
                </a:path>
              </a:pathLst>
            </a:custGeom>
            <a:ln w="332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199386" y="9557314"/>
              <a:ext cx="13335" cy="30480"/>
            </a:xfrm>
            <a:custGeom>
              <a:avLst/>
              <a:gdLst/>
              <a:ahLst/>
              <a:cxnLst/>
              <a:rect l="l" t="t" r="r" b="b"/>
              <a:pathLst>
                <a:path w="13335" h="30479">
                  <a:moveTo>
                    <a:pt x="13193" y="0"/>
                  </a:moveTo>
                  <a:lnTo>
                    <a:pt x="7544" y="7189"/>
                  </a:lnTo>
                  <a:lnTo>
                    <a:pt x="4286" y="12756"/>
                  </a:lnTo>
                  <a:lnTo>
                    <a:pt x="2184" y="19554"/>
                  </a:lnTo>
                  <a:lnTo>
                    <a:pt x="0" y="30436"/>
                  </a:lnTo>
                </a:path>
              </a:pathLst>
            </a:custGeom>
            <a:ln w="333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197015" y="9587751"/>
              <a:ext cx="5080" cy="37465"/>
            </a:xfrm>
            <a:custGeom>
              <a:avLst/>
              <a:gdLst/>
              <a:ahLst/>
              <a:cxnLst/>
              <a:rect l="l" t="t" r="r" b="b"/>
              <a:pathLst>
                <a:path w="5079" h="37465">
                  <a:moveTo>
                    <a:pt x="2371" y="0"/>
                  </a:moveTo>
                  <a:lnTo>
                    <a:pt x="426" y="10983"/>
                  </a:lnTo>
                  <a:lnTo>
                    <a:pt x="0" y="18489"/>
                  </a:lnTo>
                  <a:lnTo>
                    <a:pt x="1291" y="25977"/>
                  </a:lnTo>
                  <a:lnTo>
                    <a:pt x="4501" y="36907"/>
                  </a:lnTo>
                </a:path>
              </a:pathLst>
            </a:custGeom>
            <a:ln w="330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201517" y="9624659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4" h="31115">
                  <a:moveTo>
                    <a:pt x="0" y="0"/>
                  </a:moveTo>
                  <a:lnTo>
                    <a:pt x="3494" y="10837"/>
                  </a:lnTo>
                  <a:lnTo>
                    <a:pt x="6777" y="17669"/>
                  </a:lnTo>
                  <a:lnTo>
                    <a:pt x="11758" y="23394"/>
                  </a:lnTo>
                  <a:lnTo>
                    <a:pt x="20342" y="30909"/>
                  </a:lnTo>
                </a:path>
              </a:pathLst>
            </a:custGeom>
            <a:ln w="326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221859" y="9655569"/>
              <a:ext cx="34925" cy="15240"/>
            </a:xfrm>
            <a:custGeom>
              <a:avLst/>
              <a:gdLst/>
              <a:ahLst/>
              <a:cxnLst/>
              <a:rect l="l" t="t" r="r" b="b"/>
              <a:pathLst>
                <a:path w="34925" h="15240">
                  <a:moveTo>
                    <a:pt x="0" y="0"/>
                  </a:moveTo>
                  <a:lnTo>
                    <a:pt x="8811" y="7262"/>
                  </a:lnTo>
                  <a:lnTo>
                    <a:pt x="15386" y="11216"/>
                  </a:lnTo>
                  <a:lnTo>
                    <a:pt x="22998" y="13244"/>
                  </a:lnTo>
                  <a:lnTo>
                    <a:pt x="34921" y="14725"/>
                  </a:lnTo>
                </a:path>
              </a:pathLst>
            </a:custGeom>
            <a:ln w="32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256780" y="9664280"/>
              <a:ext cx="40005" cy="7620"/>
            </a:xfrm>
            <a:custGeom>
              <a:avLst/>
              <a:gdLst/>
              <a:ahLst/>
              <a:cxnLst/>
              <a:rect l="l" t="t" r="r" b="b"/>
              <a:pathLst>
                <a:path w="40004" h="7620">
                  <a:moveTo>
                    <a:pt x="0" y="6013"/>
                  </a:moveTo>
                  <a:lnTo>
                    <a:pt x="11994" y="7170"/>
                  </a:lnTo>
                  <a:lnTo>
                    <a:pt x="20106" y="6929"/>
                  </a:lnTo>
                  <a:lnTo>
                    <a:pt x="28038" y="4727"/>
                  </a:lnTo>
                  <a:lnTo>
                    <a:pt x="39493" y="0"/>
                  </a:lnTo>
                </a:path>
              </a:pathLst>
            </a:custGeom>
            <a:ln w="3260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296274" y="9641932"/>
              <a:ext cx="33020" cy="22860"/>
            </a:xfrm>
            <a:custGeom>
              <a:avLst/>
              <a:gdLst/>
              <a:ahLst/>
              <a:cxnLst/>
              <a:rect l="l" t="t" r="r" b="b"/>
              <a:pathLst>
                <a:path w="33020" h="22859">
                  <a:moveTo>
                    <a:pt x="0" y="22348"/>
                  </a:moveTo>
                  <a:lnTo>
                    <a:pt x="11352" y="17365"/>
                  </a:lnTo>
                  <a:lnTo>
                    <a:pt x="18565" y="13376"/>
                  </a:lnTo>
                  <a:lnTo>
                    <a:pt x="24726" y="8286"/>
                  </a:lnTo>
                  <a:lnTo>
                    <a:pt x="32922" y="0"/>
                  </a:lnTo>
                </a:path>
              </a:pathLst>
            </a:custGeom>
            <a:ln w="32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329196" y="9613873"/>
              <a:ext cx="20320" cy="28575"/>
            </a:xfrm>
            <a:custGeom>
              <a:avLst/>
              <a:gdLst/>
              <a:ahLst/>
              <a:cxnLst/>
              <a:rect l="l" t="t" r="r" b="b"/>
              <a:pathLst>
                <a:path w="20320" h="28575">
                  <a:moveTo>
                    <a:pt x="0" y="28058"/>
                  </a:moveTo>
                  <a:lnTo>
                    <a:pt x="7997" y="19682"/>
                  </a:lnTo>
                  <a:lnTo>
                    <a:pt x="12776" y="13967"/>
                  </a:lnTo>
                  <a:lnTo>
                    <a:pt x="16236" y="8283"/>
                  </a:lnTo>
                  <a:lnTo>
                    <a:pt x="20280" y="0"/>
                  </a:lnTo>
                </a:path>
              </a:pathLst>
            </a:custGeom>
            <a:ln w="32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349476" y="9590560"/>
              <a:ext cx="7620" cy="23495"/>
            </a:xfrm>
            <a:custGeom>
              <a:avLst/>
              <a:gdLst/>
              <a:ahLst/>
              <a:cxnLst/>
              <a:rect l="l" t="t" r="r" b="b"/>
              <a:pathLst>
                <a:path w="7620" h="23495">
                  <a:moveTo>
                    <a:pt x="0" y="23313"/>
                  </a:moveTo>
                  <a:lnTo>
                    <a:pt x="6625" y="9365"/>
                  </a:lnTo>
                  <a:lnTo>
                    <a:pt x="7359" y="0"/>
                  </a:lnTo>
                </a:path>
              </a:pathLst>
            </a:custGeom>
            <a:ln w="3256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354840" y="9580190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1995" y="10369"/>
                  </a:moveTo>
                  <a:lnTo>
                    <a:pt x="2729" y="1003"/>
                  </a:lnTo>
                  <a:lnTo>
                    <a:pt x="0" y="0"/>
                  </a:lnTo>
                </a:path>
              </a:pathLst>
            </a:custGeom>
            <a:ln w="330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349341" y="9579187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5498" y="1003"/>
                  </a:moveTo>
                  <a:lnTo>
                    <a:pt x="2769" y="0"/>
                  </a:lnTo>
                  <a:lnTo>
                    <a:pt x="0" y="7915"/>
                  </a:lnTo>
                </a:path>
              </a:pathLst>
            </a:custGeom>
            <a:ln w="337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5346463" y="9587103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90">
                  <a:moveTo>
                    <a:pt x="2878" y="0"/>
                  </a:moveTo>
                  <a:lnTo>
                    <a:pt x="109" y="7916"/>
                  </a:lnTo>
                  <a:lnTo>
                    <a:pt x="0" y="21071"/>
                  </a:lnTo>
                </a:path>
              </a:pathLst>
            </a:custGeom>
            <a:ln w="345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346463" y="9608175"/>
              <a:ext cx="5080" cy="26670"/>
            </a:xfrm>
            <a:custGeom>
              <a:avLst/>
              <a:gdLst/>
              <a:ahLst/>
              <a:cxnLst/>
              <a:rect l="l" t="t" r="r" b="b"/>
              <a:pathLst>
                <a:path w="5079" h="26670">
                  <a:moveTo>
                    <a:pt x="0" y="0"/>
                  </a:moveTo>
                  <a:lnTo>
                    <a:pt x="13" y="7814"/>
                  </a:lnTo>
                  <a:lnTo>
                    <a:pt x="521" y="13185"/>
                  </a:lnTo>
                  <a:lnTo>
                    <a:pt x="1976" y="18600"/>
                  </a:lnTo>
                  <a:lnTo>
                    <a:pt x="4831" y="26548"/>
                  </a:lnTo>
                </a:path>
              </a:pathLst>
            </a:custGeom>
            <a:ln w="339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351294" y="9634723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39" h="22859">
                  <a:moveTo>
                    <a:pt x="0" y="0"/>
                  </a:moveTo>
                  <a:lnTo>
                    <a:pt x="3012" y="7888"/>
                  </a:lnTo>
                  <a:lnTo>
                    <a:pt x="5572" y="12883"/>
                  </a:lnTo>
                  <a:lnTo>
                    <a:pt x="9079" y="17114"/>
                  </a:lnTo>
                  <a:lnTo>
                    <a:pt x="14933" y="22709"/>
                  </a:lnTo>
                </a:path>
              </a:pathLst>
            </a:custGeom>
            <a:ln w="333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5366227" y="9657433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29" h="10795">
                  <a:moveTo>
                    <a:pt x="0" y="0"/>
                  </a:moveTo>
                  <a:lnTo>
                    <a:pt x="5991" y="5407"/>
                  </a:lnTo>
                  <a:lnTo>
                    <a:pt x="10460" y="8322"/>
                  </a:lnTo>
                  <a:lnTo>
                    <a:pt x="15629" y="9745"/>
                  </a:lnTo>
                  <a:lnTo>
                    <a:pt x="23724" y="10678"/>
                  </a:lnTo>
                </a:path>
              </a:pathLst>
            </a:custGeom>
            <a:ln w="332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5389952" y="9661685"/>
              <a:ext cx="28575" cy="7620"/>
            </a:xfrm>
            <a:custGeom>
              <a:avLst/>
              <a:gdLst/>
              <a:ahLst/>
              <a:cxnLst/>
              <a:rect l="l" t="t" r="r" b="b"/>
              <a:pathLst>
                <a:path w="28575" h="7620">
                  <a:moveTo>
                    <a:pt x="0" y="6425"/>
                  </a:moveTo>
                  <a:lnTo>
                    <a:pt x="8160" y="7091"/>
                  </a:lnTo>
                  <a:lnTo>
                    <a:pt x="13793" y="6644"/>
                  </a:lnTo>
                  <a:lnTo>
                    <a:pt x="19519" y="4481"/>
                  </a:lnTo>
                  <a:lnTo>
                    <a:pt x="27960" y="0"/>
                  </a:lnTo>
                </a:path>
              </a:pathLst>
            </a:custGeom>
            <a:ln w="332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5417912" y="9639673"/>
              <a:ext cx="26034" cy="22225"/>
            </a:xfrm>
            <a:custGeom>
              <a:avLst/>
              <a:gdLst/>
              <a:ahLst/>
              <a:cxnLst/>
              <a:rect l="l" t="t" r="r" b="b"/>
              <a:pathLst>
                <a:path w="26035" h="22225">
                  <a:moveTo>
                    <a:pt x="0" y="22011"/>
                  </a:moveTo>
                  <a:lnTo>
                    <a:pt x="8404" y="17287"/>
                  </a:lnTo>
                  <a:lnTo>
                    <a:pt x="13877" y="13419"/>
                  </a:lnTo>
                  <a:lnTo>
                    <a:pt x="18823" y="8344"/>
                  </a:lnTo>
                  <a:lnTo>
                    <a:pt x="25646" y="0"/>
                  </a:lnTo>
                </a:path>
              </a:pathLst>
            </a:custGeom>
            <a:ln w="33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5443559" y="9610771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4" h="29209">
                  <a:moveTo>
                    <a:pt x="0" y="28902"/>
                  </a:moveTo>
                  <a:lnTo>
                    <a:pt x="6699" y="20450"/>
                  </a:lnTo>
                  <a:lnTo>
                    <a:pt x="10786" y="14622"/>
                  </a:lnTo>
                  <a:lnTo>
                    <a:pt x="13929" y="8708"/>
                  </a:lnTo>
                  <a:lnTo>
                    <a:pt x="17797" y="0"/>
                  </a:lnTo>
                </a:path>
              </a:pathLst>
            </a:custGeom>
            <a:ln w="3297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5461356" y="9585533"/>
              <a:ext cx="8255" cy="25400"/>
            </a:xfrm>
            <a:custGeom>
              <a:avLst/>
              <a:gdLst/>
              <a:ahLst/>
              <a:cxnLst/>
              <a:rect l="l" t="t" r="r" b="b"/>
              <a:pathLst>
                <a:path w="8254" h="25400">
                  <a:moveTo>
                    <a:pt x="0" y="25237"/>
                  </a:moveTo>
                  <a:lnTo>
                    <a:pt x="3714" y="16586"/>
                  </a:lnTo>
                  <a:lnTo>
                    <a:pt x="5791" y="11074"/>
                  </a:lnTo>
                  <a:lnTo>
                    <a:pt x="6982" y="6333"/>
                  </a:lnTo>
                  <a:lnTo>
                    <a:pt x="8042" y="0"/>
                  </a:lnTo>
                </a:path>
              </a:pathLst>
            </a:custGeom>
            <a:ln w="327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5469399" y="9572774"/>
              <a:ext cx="1905" cy="13335"/>
            </a:xfrm>
            <a:custGeom>
              <a:avLst/>
              <a:gdLst/>
              <a:ahLst/>
              <a:cxnLst/>
              <a:rect l="l" t="t" r="r" b="b"/>
              <a:pathLst>
                <a:path w="1904" h="13334">
                  <a:moveTo>
                    <a:pt x="0" y="12758"/>
                  </a:moveTo>
                  <a:lnTo>
                    <a:pt x="1661" y="2199"/>
                  </a:lnTo>
                  <a:lnTo>
                    <a:pt x="449" y="0"/>
                  </a:lnTo>
                </a:path>
              </a:pathLst>
            </a:custGeom>
            <a:ln w="330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5467819" y="9570574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39" h="7620">
                  <a:moveTo>
                    <a:pt x="2029" y="2199"/>
                  </a:moveTo>
                  <a:lnTo>
                    <a:pt x="817" y="0"/>
                  </a:lnTo>
                  <a:lnTo>
                    <a:pt x="0" y="7198"/>
                  </a:lnTo>
                </a:path>
              </a:pathLst>
            </a:custGeom>
            <a:ln w="336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5467002" y="9577772"/>
              <a:ext cx="2540" cy="22225"/>
            </a:xfrm>
            <a:custGeom>
              <a:avLst/>
              <a:gdLst/>
              <a:ahLst/>
              <a:cxnLst/>
              <a:rect l="l" t="t" r="r" b="b"/>
              <a:pathLst>
                <a:path w="2539" h="22225">
                  <a:moveTo>
                    <a:pt x="817" y="0"/>
                  </a:moveTo>
                  <a:lnTo>
                    <a:pt x="0" y="7198"/>
                  </a:lnTo>
                  <a:lnTo>
                    <a:pt x="2287" y="21722"/>
                  </a:lnTo>
                </a:path>
              </a:pathLst>
            </a:custGeom>
            <a:ln w="346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5469289" y="9599495"/>
              <a:ext cx="9525" cy="32384"/>
            </a:xfrm>
            <a:custGeom>
              <a:avLst/>
              <a:gdLst/>
              <a:ahLst/>
              <a:cxnLst/>
              <a:rect l="l" t="t" r="r" b="b"/>
              <a:pathLst>
                <a:path w="9525" h="32384">
                  <a:moveTo>
                    <a:pt x="0" y="0"/>
                  </a:moveTo>
                  <a:lnTo>
                    <a:pt x="1429" y="8668"/>
                  </a:lnTo>
                  <a:lnTo>
                    <a:pt x="2857" y="14875"/>
                  </a:lnTo>
                  <a:lnTo>
                    <a:pt x="5141" y="21608"/>
                  </a:lnTo>
                  <a:lnTo>
                    <a:pt x="9137" y="31852"/>
                  </a:lnTo>
                </a:path>
              </a:pathLst>
            </a:custGeom>
            <a:ln w="3405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5478426" y="9631347"/>
              <a:ext cx="19050" cy="33020"/>
            </a:xfrm>
            <a:custGeom>
              <a:avLst/>
              <a:gdLst/>
              <a:ahLst/>
              <a:cxnLst/>
              <a:rect l="l" t="t" r="r" b="b"/>
              <a:pathLst>
                <a:path w="19050" h="33020">
                  <a:moveTo>
                    <a:pt x="0" y="0"/>
                  </a:moveTo>
                  <a:lnTo>
                    <a:pt x="4145" y="10260"/>
                  </a:lnTo>
                  <a:lnTo>
                    <a:pt x="7475" y="17102"/>
                  </a:lnTo>
                  <a:lnTo>
                    <a:pt x="11743" y="23605"/>
                  </a:lnTo>
                  <a:lnTo>
                    <a:pt x="18703" y="32850"/>
                  </a:lnTo>
                </a:path>
              </a:pathLst>
            </a:custGeom>
            <a:ln w="331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5497129" y="9664198"/>
              <a:ext cx="28575" cy="26034"/>
            </a:xfrm>
            <a:custGeom>
              <a:avLst/>
              <a:gdLst/>
              <a:ahLst/>
              <a:cxnLst/>
              <a:rect l="l" t="t" r="r" b="b"/>
              <a:pathLst>
                <a:path w="28575" h="26034">
                  <a:moveTo>
                    <a:pt x="0" y="0"/>
                  </a:moveTo>
                  <a:lnTo>
                    <a:pt x="7106" y="9131"/>
                  </a:lnTo>
                  <a:lnTo>
                    <a:pt x="12403" y="14835"/>
                  </a:lnTo>
                  <a:lnTo>
                    <a:pt x="18526" y="19507"/>
                  </a:lnTo>
                  <a:lnTo>
                    <a:pt x="28111" y="25541"/>
                  </a:lnTo>
                </a:path>
              </a:pathLst>
            </a:custGeom>
            <a:ln w="326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5525240" y="9689739"/>
              <a:ext cx="34925" cy="12065"/>
            </a:xfrm>
            <a:custGeom>
              <a:avLst/>
              <a:gdLst/>
              <a:ahLst/>
              <a:cxnLst/>
              <a:rect l="l" t="t" r="r" b="b"/>
              <a:pathLst>
                <a:path w="34925" h="12065">
                  <a:moveTo>
                    <a:pt x="0" y="0"/>
                  </a:moveTo>
                  <a:lnTo>
                    <a:pt x="9685" y="5820"/>
                  </a:lnTo>
                  <a:lnTo>
                    <a:pt x="16513" y="8998"/>
                  </a:lnTo>
                  <a:lnTo>
                    <a:pt x="23724" y="10647"/>
                  </a:lnTo>
                  <a:lnTo>
                    <a:pt x="34557" y="11881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5559798" y="9696281"/>
              <a:ext cx="34290" cy="6350"/>
            </a:xfrm>
            <a:custGeom>
              <a:avLst/>
              <a:gdLst/>
              <a:ahLst/>
              <a:cxnLst/>
              <a:rect l="l" t="t" r="r" b="b"/>
              <a:pathLst>
                <a:path w="34289" h="6350">
                  <a:moveTo>
                    <a:pt x="0" y="5339"/>
                  </a:moveTo>
                  <a:lnTo>
                    <a:pt x="10825" y="6304"/>
                  </a:lnTo>
                  <a:lnTo>
                    <a:pt x="17984" y="6069"/>
                  </a:lnTo>
                  <a:lnTo>
                    <a:pt x="24670" y="4135"/>
                  </a:lnTo>
                  <a:lnTo>
                    <a:pt x="34079" y="0"/>
                  </a:lnTo>
                </a:path>
              </a:pathLst>
            </a:custGeom>
            <a:ln w="32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5593877" y="9673929"/>
              <a:ext cx="26670" cy="22860"/>
            </a:xfrm>
            <a:custGeom>
              <a:avLst/>
              <a:gdLst/>
              <a:ahLst/>
              <a:cxnLst/>
              <a:rect l="l" t="t" r="r" b="b"/>
              <a:pathLst>
                <a:path w="26670" h="22859">
                  <a:moveTo>
                    <a:pt x="0" y="22352"/>
                  </a:moveTo>
                  <a:lnTo>
                    <a:pt x="9290" y="17951"/>
                  </a:lnTo>
                  <a:lnTo>
                    <a:pt x="15147" y="14156"/>
                  </a:lnTo>
                  <a:lnTo>
                    <a:pt x="20055" y="8870"/>
                  </a:lnTo>
                  <a:lnTo>
                    <a:pt x="26499" y="0"/>
                  </a:lnTo>
                </a:path>
              </a:pathLst>
            </a:custGeom>
            <a:ln w="327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5620376" y="9640104"/>
              <a:ext cx="15875" cy="34290"/>
            </a:xfrm>
            <a:custGeom>
              <a:avLst/>
              <a:gdLst/>
              <a:ahLst/>
              <a:cxnLst/>
              <a:rect l="l" t="t" r="r" b="b"/>
              <a:pathLst>
                <a:path w="15875" h="34290">
                  <a:moveTo>
                    <a:pt x="0" y="33824"/>
                  </a:moveTo>
                  <a:lnTo>
                    <a:pt x="6268" y="24774"/>
                  </a:lnTo>
                  <a:lnTo>
                    <a:pt x="9947" y="18234"/>
                  </a:lnTo>
                  <a:lnTo>
                    <a:pt x="12469" y="11033"/>
                  </a:lnTo>
                  <a:lnTo>
                    <a:pt x="15265" y="0"/>
                  </a:lnTo>
                </a:path>
              </a:pathLst>
            </a:custGeom>
            <a:ln w="328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5635642" y="9604458"/>
              <a:ext cx="4445" cy="36195"/>
            </a:xfrm>
            <a:custGeom>
              <a:avLst/>
              <a:gdLst/>
              <a:ahLst/>
              <a:cxnLst/>
              <a:rect l="l" t="t" r="r" b="b"/>
              <a:pathLst>
                <a:path w="4445" h="36195">
                  <a:moveTo>
                    <a:pt x="0" y="35646"/>
                  </a:moveTo>
                  <a:lnTo>
                    <a:pt x="2615" y="24585"/>
                  </a:lnTo>
                  <a:lnTo>
                    <a:pt x="3876" y="17184"/>
                  </a:lnTo>
                  <a:lnTo>
                    <a:pt x="4132" y="10103"/>
                  </a:lnTo>
                  <a:lnTo>
                    <a:pt x="3733" y="0"/>
                  </a:lnTo>
                </a:path>
              </a:pathLst>
            </a:custGeom>
            <a:ln w="326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5634710" y="9576179"/>
              <a:ext cx="5080" cy="28575"/>
            </a:xfrm>
            <a:custGeom>
              <a:avLst/>
              <a:gdLst/>
              <a:ahLst/>
              <a:cxnLst/>
              <a:rect l="l" t="t" r="r" b="b"/>
              <a:pathLst>
                <a:path w="5079" h="28575">
                  <a:moveTo>
                    <a:pt x="4666" y="28278"/>
                  </a:moveTo>
                  <a:lnTo>
                    <a:pt x="4136" y="18290"/>
                  </a:lnTo>
                  <a:lnTo>
                    <a:pt x="3474" y="12015"/>
                  </a:lnTo>
                  <a:lnTo>
                    <a:pt x="2241" y="6802"/>
                  </a:lnTo>
                  <a:lnTo>
                    <a:pt x="0" y="0"/>
                  </a:lnTo>
                </a:path>
              </a:pathLst>
            </a:custGeom>
            <a:ln w="3261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5626964" y="9561625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4" h="14604">
                  <a:moveTo>
                    <a:pt x="7746" y="14554"/>
                  </a:moveTo>
                  <a:lnTo>
                    <a:pt x="3891" y="3247"/>
                  </a:lnTo>
                  <a:lnTo>
                    <a:pt x="0" y="0"/>
                  </a:lnTo>
                </a:path>
              </a:pathLst>
            </a:custGeom>
            <a:ln w="3288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5622184" y="955837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779" y="3247"/>
                  </a:moveTo>
                  <a:lnTo>
                    <a:pt x="888" y="0"/>
                  </a:lnTo>
                  <a:lnTo>
                    <a:pt x="0" y="5389"/>
                  </a:lnTo>
                </a:path>
              </a:pathLst>
            </a:custGeom>
            <a:ln w="334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5621296" y="956376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5">
                  <a:moveTo>
                    <a:pt x="888" y="0"/>
                  </a:moveTo>
                  <a:lnTo>
                    <a:pt x="0" y="5389"/>
                  </a:lnTo>
                  <a:lnTo>
                    <a:pt x="3786" y="18239"/>
                  </a:lnTo>
                </a:path>
              </a:pathLst>
            </a:custGeom>
            <a:ln w="343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5625083" y="9582006"/>
              <a:ext cx="12065" cy="30480"/>
            </a:xfrm>
            <a:custGeom>
              <a:avLst/>
              <a:gdLst/>
              <a:ahLst/>
              <a:cxnLst/>
              <a:rect l="l" t="t" r="r" b="b"/>
              <a:pathLst>
                <a:path w="12064" h="30479">
                  <a:moveTo>
                    <a:pt x="0" y="0"/>
                  </a:moveTo>
                  <a:lnTo>
                    <a:pt x="2311" y="7694"/>
                  </a:lnTo>
                  <a:lnTo>
                    <a:pt x="4293" y="13373"/>
                  </a:lnTo>
                  <a:lnTo>
                    <a:pt x="7034" y="19837"/>
                  </a:lnTo>
                  <a:lnTo>
                    <a:pt x="11625" y="29890"/>
                  </a:lnTo>
                </a:path>
              </a:pathLst>
            </a:custGeom>
            <a:ln w="34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5636708" y="9611897"/>
              <a:ext cx="19685" cy="33655"/>
            </a:xfrm>
            <a:custGeom>
              <a:avLst/>
              <a:gdLst/>
              <a:ahLst/>
              <a:cxnLst/>
              <a:rect l="l" t="t" r="r" b="b"/>
              <a:pathLst>
                <a:path w="19685" h="33654">
                  <a:moveTo>
                    <a:pt x="0" y="0"/>
                  </a:moveTo>
                  <a:lnTo>
                    <a:pt x="4712" y="10102"/>
                  </a:lnTo>
                  <a:lnTo>
                    <a:pt x="8305" y="16921"/>
                  </a:lnTo>
                  <a:lnTo>
                    <a:pt x="12597" y="23560"/>
                  </a:lnTo>
                  <a:lnTo>
                    <a:pt x="19408" y="33128"/>
                  </a:lnTo>
                </a:path>
              </a:pathLst>
            </a:custGeom>
            <a:ln w="333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5656117" y="9645025"/>
              <a:ext cx="26034" cy="27305"/>
            </a:xfrm>
            <a:custGeom>
              <a:avLst/>
              <a:gdLst/>
              <a:ahLst/>
              <a:cxnLst/>
              <a:rect l="l" t="t" r="r" b="b"/>
              <a:pathLst>
                <a:path w="26035" h="27304">
                  <a:moveTo>
                    <a:pt x="0" y="0"/>
                  </a:moveTo>
                  <a:lnTo>
                    <a:pt x="6907" y="9475"/>
                  </a:lnTo>
                  <a:lnTo>
                    <a:pt x="11872" y="15479"/>
                  </a:lnTo>
                  <a:lnTo>
                    <a:pt x="17289" y="20570"/>
                  </a:lnTo>
                  <a:lnTo>
                    <a:pt x="25556" y="27309"/>
                  </a:lnTo>
                </a:path>
              </a:pathLst>
            </a:custGeom>
            <a:ln w="326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5681673" y="9672334"/>
              <a:ext cx="28575" cy="15875"/>
            </a:xfrm>
            <a:custGeom>
              <a:avLst/>
              <a:gdLst/>
              <a:ahLst/>
              <a:cxnLst/>
              <a:rect l="l" t="t" r="r" b="b"/>
              <a:pathLst>
                <a:path w="28575" h="15875">
                  <a:moveTo>
                    <a:pt x="0" y="0"/>
                  </a:moveTo>
                  <a:lnTo>
                    <a:pt x="8308" y="6553"/>
                  </a:lnTo>
                  <a:lnTo>
                    <a:pt x="14019" y="10343"/>
                  </a:lnTo>
                  <a:lnTo>
                    <a:pt x="19779" y="12817"/>
                  </a:lnTo>
                  <a:lnTo>
                    <a:pt x="28237" y="15419"/>
                  </a:lnTo>
                </a:path>
              </a:pathLst>
            </a:custGeom>
            <a:ln w="325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5709911" y="9687452"/>
              <a:ext cx="26034" cy="3810"/>
            </a:xfrm>
            <a:custGeom>
              <a:avLst/>
              <a:gdLst/>
              <a:ahLst/>
              <a:cxnLst/>
              <a:rect l="l" t="t" r="r" b="b"/>
              <a:pathLst>
                <a:path w="26035" h="3809">
                  <a:moveTo>
                    <a:pt x="0" y="302"/>
                  </a:moveTo>
                  <a:lnTo>
                    <a:pt x="8417" y="2659"/>
                  </a:lnTo>
                  <a:lnTo>
                    <a:pt x="13897" y="3413"/>
                  </a:lnTo>
                  <a:lnTo>
                    <a:pt x="18846" y="2536"/>
                  </a:lnTo>
                  <a:lnTo>
                    <a:pt x="25671" y="0"/>
                  </a:lnTo>
                </a:path>
              </a:pathLst>
            </a:custGeom>
            <a:ln w="327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5735583" y="9669765"/>
              <a:ext cx="19050" cy="17780"/>
            </a:xfrm>
            <a:custGeom>
              <a:avLst/>
              <a:gdLst/>
              <a:ahLst/>
              <a:cxnLst/>
              <a:rect l="l" t="t" r="r" b="b"/>
              <a:pathLst>
                <a:path w="19050" h="17779">
                  <a:moveTo>
                    <a:pt x="0" y="17687"/>
                  </a:moveTo>
                  <a:lnTo>
                    <a:pt x="6720" y="14878"/>
                  </a:lnTo>
                  <a:lnTo>
                    <a:pt x="10945" y="12099"/>
                  </a:lnTo>
                  <a:lnTo>
                    <a:pt x="14460" y="7693"/>
                  </a:lnTo>
                  <a:lnTo>
                    <a:pt x="19052" y="0"/>
                  </a:lnTo>
                </a:path>
              </a:pathLst>
            </a:custGeom>
            <a:ln w="331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5754635" y="9636224"/>
              <a:ext cx="11430" cy="33655"/>
            </a:xfrm>
            <a:custGeom>
              <a:avLst/>
              <a:gdLst/>
              <a:ahLst/>
              <a:cxnLst/>
              <a:rect l="l" t="t" r="r" b="b"/>
              <a:pathLst>
                <a:path w="11429" h="33654">
                  <a:moveTo>
                    <a:pt x="0" y="33540"/>
                  </a:moveTo>
                  <a:lnTo>
                    <a:pt x="4467" y="25599"/>
                  </a:lnTo>
                  <a:lnTo>
                    <a:pt x="7110" y="19458"/>
                  </a:lnTo>
                  <a:lnTo>
                    <a:pt x="8968" y="11973"/>
                  </a:lnTo>
                  <a:lnTo>
                    <a:pt x="11081" y="0"/>
                  </a:lnTo>
                </a:path>
              </a:pathLst>
            </a:custGeom>
            <a:ln w="334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5765716" y="9592631"/>
              <a:ext cx="3175" cy="43815"/>
            </a:xfrm>
            <a:custGeom>
              <a:avLst/>
              <a:gdLst/>
              <a:ahLst/>
              <a:cxnLst/>
              <a:rect l="l" t="t" r="r" b="b"/>
              <a:pathLst>
                <a:path w="3175" h="43815">
                  <a:moveTo>
                    <a:pt x="0" y="43592"/>
                  </a:moveTo>
                  <a:lnTo>
                    <a:pt x="1975" y="31461"/>
                  </a:lnTo>
                  <a:lnTo>
                    <a:pt x="2871" y="22877"/>
                  </a:lnTo>
                  <a:lnTo>
                    <a:pt x="2901" y="13752"/>
                  </a:lnTo>
                  <a:lnTo>
                    <a:pt x="2279" y="0"/>
                  </a:lnTo>
                </a:path>
              </a:pathLst>
            </a:custGeom>
            <a:ln w="330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5761871" y="9548344"/>
              <a:ext cx="6350" cy="44450"/>
            </a:xfrm>
            <a:custGeom>
              <a:avLst/>
              <a:gdLst/>
              <a:ahLst/>
              <a:cxnLst/>
              <a:rect l="l" t="t" r="r" b="b"/>
              <a:pathLst>
                <a:path w="6350" h="44450">
                  <a:moveTo>
                    <a:pt x="6124" y="44287"/>
                  </a:moveTo>
                  <a:lnTo>
                    <a:pt x="5371" y="30523"/>
                  </a:lnTo>
                  <a:lnTo>
                    <a:pt x="4482" y="21322"/>
                  </a:lnTo>
                  <a:lnTo>
                    <a:pt x="2883" y="12532"/>
                  </a:lnTo>
                  <a:lnTo>
                    <a:pt x="0" y="0"/>
                  </a:lnTo>
                </a:path>
              </a:pathLst>
            </a:custGeom>
            <a:ln w="3244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750244" y="9512965"/>
              <a:ext cx="12065" cy="35560"/>
            </a:xfrm>
            <a:custGeom>
              <a:avLst/>
              <a:gdLst/>
              <a:ahLst/>
              <a:cxnLst/>
              <a:rect l="l" t="t" r="r" b="b"/>
              <a:pathLst>
                <a:path w="12064" h="35559">
                  <a:moveTo>
                    <a:pt x="11627" y="35379"/>
                  </a:moveTo>
                  <a:lnTo>
                    <a:pt x="8658" y="22986"/>
                  </a:lnTo>
                  <a:lnTo>
                    <a:pt x="6457" y="15170"/>
                  </a:lnTo>
                  <a:lnTo>
                    <a:pt x="3934" y="8613"/>
                  </a:lnTo>
                  <a:lnTo>
                    <a:pt x="0" y="0"/>
                  </a:lnTo>
                </a:path>
              </a:pathLst>
            </a:custGeom>
            <a:ln w="321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737537" y="9492263"/>
              <a:ext cx="12700" cy="20955"/>
            </a:xfrm>
            <a:custGeom>
              <a:avLst/>
              <a:gdLst/>
              <a:ahLst/>
              <a:cxnLst/>
              <a:rect l="l" t="t" r="r" b="b"/>
              <a:pathLst>
                <a:path w="12700" h="20954">
                  <a:moveTo>
                    <a:pt x="12706" y="20701"/>
                  </a:moveTo>
                  <a:lnTo>
                    <a:pt x="6034" y="6371"/>
                  </a:lnTo>
                  <a:lnTo>
                    <a:pt x="0" y="0"/>
                  </a:lnTo>
                </a:path>
              </a:pathLst>
            </a:custGeom>
            <a:ln w="3233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727776" y="9485891"/>
              <a:ext cx="10160" cy="6985"/>
            </a:xfrm>
            <a:custGeom>
              <a:avLst/>
              <a:gdLst/>
              <a:ahLst/>
              <a:cxnLst/>
              <a:rect l="l" t="t" r="r" b="b"/>
              <a:pathLst>
                <a:path w="10160" h="6984">
                  <a:moveTo>
                    <a:pt x="9761" y="6371"/>
                  </a:moveTo>
                  <a:lnTo>
                    <a:pt x="3726" y="0"/>
                  </a:lnTo>
                  <a:lnTo>
                    <a:pt x="0" y="1902"/>
                  </a:lnTo>
                </a:path>
              </a:pathLst>
            </a:custGeom>
            <a:ln w="330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724050" y="9487794"/>
              <a:ext cx="3810" cy="11430"/>
            </a:xfrm>
            <a:custGeom>
              <a:avLst/>
              <a:gdLst/>
              <a:ahLst/>
              <a:cxnLst/>
              <a:rect l="l" t="t" r="r" b="b"/>
              <a:pathLst>
                <a:path w="3810" h="11429">
                  <a:moveTo>
                    <a:pt x="3726" y="0"/>
                  </a:moveTo>
                  <a:lnTo>
                    <a:pt x="0" y="1902"/>
                  </a:lnTo>
                  <a:lnTo>
                    <a:pt x="631" y="11099"/>
                  </a:lnTo>
                </a:path>
              </a:pathLst>
            </a:custGeom>
            <a:ln w="338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6" name="object 53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841503" y="9469241"/>
            <a:ext cx="195187" cy="248756"/>
          </a:xfrm>
          <a:prstGeom prst="rect">
            <a:avLst/>
          </a:prstGeom>
        </p:spPr>
      </p:pic>
      <p:grpSp>
        <p:nvGrpSpPr>
          <p:cNvPr id="537" name="object 537"/>
          <p:cNvGrpSpPr/>
          <p:nvPr/>
        </p:nvGrpSpPr>
        <p:grpSpPr>
          <a:xfrm>
            <a:off x="6149819" y="9492080"/>
            <a:ext cx="41275" cy="57785"/>
            <a:chOff x="6149819" y="9492080"/>
            <a:chExt cx="41275" cy="57785"/>
          </a:xfrm>
        </p:grpSpPr>
        <p:sp>
          <p:nvSpPr>
            <p:cNvPr id="538" name="object 538"/>
            <p:cNvSpPr/>
            <p:nvPr/>
          </p:nvSpPr>
          <p:spPr>
            <a:xfrm>
              <a:off x="6173332" y="950990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573" y="114"/>
                  </a:moveTo>
                  <a:lnTo>
                    <a:pt x="286" y="57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171930" y="950965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28"/>
                  </a:moveTo>
                  <a:lnTo>
                    <a:pt x="18863" y="128"/>
                  </a:lnTo>
                </a:path>
              </a:pathLst>
            </a:custGeom>
            <a:ln w="35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6170387" y="950950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43" y="142"/>
                  </a:moveTo>
                  <a:lnTo>
                    <a:pt x="715" y="0"/>
                  </a:lnTo>
                  <a:lnTo>
                    <a:pt x="0" y="1261"/>
                  </a:lnTo>
                </a:path>
              </a:pathLst>
            </a:custGeom>
            <a:ln w="348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168893" y="9510768"/>
              <a:ext cx="1905" cy="7620"/>
            </a:xfrm>
            <a:custGeom>
              <a:avLst/>
              <a:gdLst/>
              <a:ahLst/>
              <a:cxnLst/>
              <a:rect l="l" t="t" r="r" b="b"/>
              <a:pathLst>
                <a:path w="1904" h="7620">
                  <a:moveTo>
                    <a:pt x="1494" y="0"/>
                  </a:moveTo>
                  <a:lnTo>
                    <a:pt x="778" y="1261"/>
                  </a:lnTo>
                  <a:lnTo>
                    <a:pt x="0" y="7037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167195" y="9517806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4">
                  <a:moveTo>
                    <a:pt x="1697" y="0"/>
                  </a:moveTo>
                  <a:lnTo>
                    <a:pt x="919" y="5776"/>
                  </a:lnTo>
                  <a:lnTo>
                    <a:pt x="0" y="14335"/>
                  </a:lnTo>
                </a:path>
              </a:pathLst>
            </a:custGeom>
            <a:ln w="347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3" name="object 543"/>
          <p:cNvGrpSpPr/>
          <p:nvPr/>
        </p:nvGrpSpPr>
        <p:grpSpPr>
          <a:xfrm>
            <a:off x="6173948" y="9676476"/>
            <a:ext cx="63500" cy="45720"/>
            <a:chOff x="6173948" y="9676476"/>
            <a:chExt cx="63500" cy="45720"/>
          </a:xfrm>
        </p:grpSpPr>
        <p:sp>
          <p:nvSpPr>
            <p:cNvPr id="544" name="object 544"/>
            <p:cNvSpPr/>
            <p:nvPr/>
          </p:nvSpPr>
          <p:spPr>
            <a:xfrm>
              <a:off x="6191168" y="970291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0" y="0"/>
                  </a:moveTo>
                  <a:lnTo>
                    <a:pt x="22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191397" y="9702916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0" y="0"/>
                  </a:moveTo>
                  <a:lnTo>
                    <a:pt x="5616" y="1375"/>
                  </a:lnTo>
                  <a:lnTo>
                    <a:pt x="10332" y="1085"/>
                  </a:lnTo>
                </a:path>
              </a:pathLst>
            </a:custGeom>
            <a:ln w="34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6201730" y="9701022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0" y="2979"/>
                  </a:moveTo>
                  <a:lnTo>
                    <a:pt x="4715" y="2688"/>
                  </a:lnTo>
                  <a:lnTo>
                    <a:pt x="9677" y="0"/>
                  </a:lnTo>
                </a:path>
              </a:pathLst>
            </a:custGeom>
            <a:ln w="345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211407" y="969365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89" h="7620">
                  <a:moveTo>
                    <a:pt x="0" y="7366"/>
                  </a:moveTo>
                  <a:lnTo>
                    <a:pt x="4961" y="4677"/>
                  </a:lnTo>
                  <a:lnTo>
                    <a:pt x="8426" y="0"/>
                  </a:lnTo>
                </a:path>
              </a:pathLst>
            </a:custGeom>
            <a:ln w="343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8" name="object 548"/>
          <p:cNvSpPr/>
          <p:nvPr/>
        </p:nvSpPr>
        <p:spPr>
          <a:xfrm>
            <a:off x="1746496" y="9853026"/>
            <a:ext cx="4965700" cy="0"/>
          </a:xfrm>
          <a:custGeom>
            <a:avLst/>
            <a:gdLst/>
            <a:ahLst/>
            <a:cxnLst/>
            <a:rect l="l" t="t" r="r" b="b"/>
            <a:pathLst>
              <a:path w="4965700">
                <a:moveTo>
                  <a:pt x="0" y="0"/>
                </a:moveTo>
                <a:lnTo>
                  <a:pt x="2116" y="0"/>
                </a:lnTo>
                <a:lnTo>
                  <a:pt x="4233" y="0"/>
                </a:lnTo>
              </a:path>
              <a:path w="4965700">
                <a:moveTo>
                  <a:pt x="4233" y="0"/>
                </a:moveTo>
                <a:lnTo>
                  <a:pt x="2870200" y="0"/>
                </a:lnTo>
                <a:lnTo>
                  <a:pt x="4342341" y="0"/>
                </a:lnTo>
                <a:lnTo>
                  <a:pt x="4885795" y="0"/>
                </a:lnTo>
                <a:lnTo>
                  <a:pt x="4965700" y="0"/>
                </a:lnTo>
              </a:path>
            </a:pathLst>
          </a:custGeom>
          <a:ln w="24839">
            <a:solidFill>
              <a:srgbClr val="15151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9" name="object 549"/>
          <p:cNvGrpSpPr/>
          <p:nvPr/>
        </p:nvGrpSpPr>
        <p:grpSpPr>
          <a:xfrm>
            <a:off x="1367085" y="10522129"/>
            <a:ext cx="57150" cy="316230"/>
            <a:chOff x="1367085" y="10522129"/>
            <a:chExt cx="57150" cy="316230"/>
          </a:xfrm>
        </p:grpSpPr>
        <p:sp>
          <p:nvSpPr>
            <p:cNvPr id="550" name="object 550"/>
            <p:cNvSpPr/>
            <p:nvPr/>
          </p:nvSpPr>
          <p:spPr>
            <a:xfrm>
              <a:off x="1406389" y="10539036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-17462" y="229"/>
                  </a:moveTo>
                  <a:lnTo>
                    <a:pt x="17577" y="229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400001" y="10539495"/>
              <a:ext cx="6985" cy="15875"/>
            </a:xfrm>
            <a:custGeom>
              <a:avLst/>
              <a:gdLst/>
              <a:ahLst/>
              <a:cxnLst/>
              <a:rect l="l" t="t" r="r" b="b"/>
              <a:pathLst>
                <a:path w="6984" h="15875">
                  <a:moveTo>
                    <a:pt x="6387" y="0"/>
                  </a:moveTo>
                  <a:lnTo>
                    <a:pt x="2094" y="8927"/>
                  </a:lnTo>
                  <a:lnTo>
                    <a:pt x="0" y="15654"/>
                  </a:lnTo>
                </a:path>
              </a:pathLst>
            </a:custGeom>
            <a:ln w="347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395546" y="10555150"/>
              <a:ext cx="5080" cy="19685"/>
            </a:xfrm>
            <a:custGeom>
              <a:avLst/>
              <a:gdLst/>
              <a:ahLst/>
              <a:cxnLst/>
              <a:rect l="l" t="t" r="r" b="b"/>
              <a:pathLst>
                <a:path w="5080" h="19684">
                  <a:moveTo>
                    <a:pt x="4455" y="0"/>
                  </a:moveTo>
                  <a:lnTo>
                    <a:pt x="2361" y="6727"/>
                  </a:lnTo>
                  <a:lnTo>
                    <a:pt x="0" y="19322"/>
                  </a:lnTo>
                </a:path>
              </a:pathLst>
            </a:custGeom>
            <a:ln w="345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390825" y="10574472"/>
              <a:ext cx="5080" cy="32384"/>
            </a:xfrm>
            <a:custGeom>
              <a:avLst/>
              <a:gdLst/>
              <a:ahLst/>
              <a:cxnLst/>
              <a:rect l="l" t="t" r="r" b="b"/>
              <a:pathLst>
                <a:path w="5080" h="32384">
                  <a:moveTo>
                    <a:pt x="4721" y="0"/>
                  </a:moveTo>
                  <a:lnTo>
                    <a:pt x="3319" y="7581"/>
                  </a:lnTo>
                  <a:lnTo>
                    <a:pt x="2360" y="13419"/>
                  </a:lnTo>
                  <a:lnTo>
                    <a:pt x="1401" y="20496"/>
                  </a:lnTo>
                  <a:lnTo>
                    <a:pt x="0" y="31791"/>
                  </a:lnTo>
                </a:path>
              </a:pathLst>
            </a:custGeom>
            <a:ln w="3407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386712" y="10606264"/>
              <a:ext cx="4445" cy="44450"/>
            </a:xfrm>
            <a:custGeom>
              <a:avLst/>
              <a:gdLst/>
              <a:ahLst/>
              <a:cxnLst/>
              <a:rect l="l" t="t" r="r" b="b"/>
              <a:pathLst>
                <a:path w="4444" h="44450">
                  <a:moveTo>
                    <a:pt x="4112" y="0"/>
                  </a:moveTo>
                  <a:lnTo>
                    <a:pt x="2720" y="11485"/>
                  </a:lnTo>
                  <a:lnTo>
                    <a:pt x="1828" y="19892"/>
                  </a:lnTo>
                  <a:lnTo>
                    <a:pt x="1050" y="29343"/>
                  </a:lnTo>
                  <a:lnTo>
                    <a:pt x="0" y="43957"/>
                  </a:lnTo>
                </a:path>
              </a:pathLst>
            </a:custGeom>
            <a:ln w="333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384076" y="10650221"/>
              <a:ext cx="3175" cy="52069"/>
            </a:xfrm>
            <a:custGeom>
              <a:avLst/>
              <a:gdLst/>
              <a:ahLst/>
              <a:cxnLst/>
              <a:rect l="l" t="t" r="r" b="b"/>
              <a:pathLst>
                <a:path w="3175" h="52070">
                  <a:moveTo>
                    <a:pt x="2635" y="0"/>
                  </a:moveTo>
                  <a:lnTo>
                    <a:pt x="1608" y="14738"/>
                  </a:lnTo>
                  <a:lnTo>
                    <a:pt x="991" y="25057"/>
                  </a:lnTo>
                  <a:lnTo>
                    <a:pt x="537" y="35821"/>
                  </a:lnTo>
                  <a:lnTo>
                    <a:pt x="0" y="51895"/>
                  </a:lnTo>
                </a:path>
              </a:pathLst>
            </a:custGeom>
            <a:ln w="326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383058" y="10702117"/>
              <a:ext cx="1270" cy="52069"/>
            </a:xfrm>
            <a:custGeom>
              <a:avLst/>
              <a:gdLst/>
              <a:ahLst/>
              <a:cxnLst/>
              <a:rect l="l" t="t" r="r" b="b"/>
              <a:pathLst>
                <a:path w="1269" h="52070">
                  <a:moveTo>
                    <a:pt x="1018" y="0"/>
                  </a:moveTo>
                  <a:lnTo>
                    <a:pt x="505" y="16073"/>
                  </a:lnTo>
                  <a:lnTo>
                    <a:pt x="228" y="26834"/>
                  </a:lnTo>
                  <a:lnTo>
                    <a:pt x="91" y="37146"/>
                  </a:lnTo>
                  <a:lnTo>
                    <a:pt x="0" y="51871"/>
                  </a:lnTo>
                </a:path>
              </a:pathLst>
            </a:custGeom>
            <a:ln w="319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382992" y="10753988"/>
              <a:ext cx="1270" cy="42545"/>
            </a:xfrm>
            <a:custGeom>
              <a:avLst/>
              <a:gdLst/>
              <a:ahLst/>
              <a:cxnLst/>
              <a:rect l="l" t="t" r="r" b="b"/>
              <a:pathLst>
                <a:path w="1269" h="42545">
                  <a:moveTo>
                    <a:pt x="353" y="-15833"/>
                  </a:moveTo>
                  <a:lnTo>
                    <a:pt x="353" y="58148"/>
                  </a:lnTo>
                </a:path>
              </a:pathLst>
            </a:custGeom>
            <a:ln w="3237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383699" y="10796302"/>
              <a:ext cx="2540" cy="26034"/>
            </a:xfrm>
            <a:custGeom>
              <a:avLst/>
              <a:gdLst/>
              <a:ahLst/>
              <a:cxnLst/>
              <a:rect l="l" t="t" r="r" b="b"/>
              <a:pathLst>
                <a:path w="2540" h="26034">
                  <a:moveTo>
                    <a:pt x="0" y="0"/>
                  </a:moveTo>
                  <a:lnTo>
                    <a:pt x="475" y="10291"/>
                  </a:lnTo>
                  <a:lnTo>
                    <a:pt x="895" y="16415"/>
                  </a:lnTo>
                  <a:lnTo>
                    <a:pt x="1493" y="20793"/>
                  </a:lnTo>
                  <a:lnTo>
                    <a:pt x="2504" y="25849"/>
                  </a:lnTo>
                </a:path>
              </a:pathLst>
            </a:custGeom>
            <a:ln w="3195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9" name="object 559"/>
          <p:cNvGrpSpPr/>
          <p:nvPr/>
        </p:nvGrpSpPr>
        <p:grpSpPr>
          <a:xfrm>
            <a:off x="1476853" y="10702380"/>
            <a:ext cx="56515" cy="53340"/>
            <a:chOff x="1476853" y="10702380"/>
            <a:chExt cx="56515" cy="53340"/>
          </a:xfrm>
        </p:grpSpPr>
        <p:sp>
          <p:nvSpPr>
            <p:cNvPr id="560" name="object 560"/>
            <p:cNvSpPr/>
            <p:nvPr/>
          </p:nvSpPr>
          <p:spPr>
            <a:xfrm>
              <a:off x="1494316" y="10737132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-17462" y="401"/>
                  </a:moveTo>
                  <a:lnTo>
                    <a:pt x="17691" y="401"/>
                  </a:lnTo>
                </a:path>
              </a:pathLst>
            </a:custGeom>
            <a:ln w="357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494545" y="10733610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09">
                  <a:moveTo>
                    <a:pt x="0" y="3521"/>
                  </a:moveTo>
                  <a:lnTo>
                    <a:pt x="229" y="2719"/>
                  </a:lnTo>
                  <a:lnTo>
                    <a:pt x="2349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496895" y="10727032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19" h="6984">
                  <a:moveTo>
                    <a:pt x="0" y="6578"/>
                  </a:moveTo>
                  <a:lnTo>
                    <a:pt x="2120" y="3859"/>
                  </a:lnTo>
                  <a:lnTo>
                    <a:pt x="7154" y="0"/>
                  </a:lnTo>
                </a:path>
              </a:pathLst>
            </a:custGeom>
            <a:ln w="348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504049" y="10719635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5" h="7620">
                  <a:moveTo>
                    <a:pt x="0" y="7396"/>
                  </a:moveTo>
                  <a:lnTo>
                    <a:pt x="5034" y="3536"/>
                  </a:lnTo>
                  <a:lnTo>
                    <a:pt x="11854" y="0"/>
                  </a:lnTo>
                </a:path>
              </a:pathLst>
            </a:custGeom>
            <a:ln w="345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4" name="object 56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155781" y="10652975"/>
            <a:ext cx="387636" cy="177994"/>
          </a:xfrm>
          <a:prstGeom prst="rect">
            <a:avLst/>
          </a:prstGeom>
        </p:spPr>
      </p:pic>
      <p:pic>
        <p:nvPicPr>
          <p:cNvPr id="565" name="object 56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596893" y="10529672"/>
            <a:ext cx="126868" cy="453825"/>
          </a:xfrm>
          <a:prstGeom prst="rect">
            <a:avLst/>
          </a:prstGeom>
        </p:spPr>
      </p:pic>
      <p:pic>
        <p:nvPicPr>
          <p:cNvPr id="566" name="object 56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844114" y="10649018"/>
            <a:ext cx="208914" cy="333786"/>
          </a:xfrm>
          <a:prstGeom prst="rect">
            <a:avLst/>
          </a:prstGeom>
        </p:spPr>
      </p:pic>
      <p:pic>
        <p:nvPicPr>
          <p:cNvPr id="567" name="object 56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171219" y="10626972"/>
            <a:ext cx="233506" cy="255701"/>
          </a:xfrm>
          <a:prstGeom prst="rect">
            <a:avLst/>
          </a:prstGeom>
        </p:spPr>
      </p:pic>
      <p:grpSp>
        <p:nvGrpSpPr>
          <p:cNvPr id="568" name="object 568"/>
          <p:cNvGrpSpPr/>
          <p:nvPr/>
        </p:nvGrpSpPr>
        <p:grpSpPr>
          <a:xfrm>
            <a:off x="3556249" y="10532936"/>
            <a:ext cx="396875" cy="563245"/>
            <a:chOff x="3556249" y="10532936"/>
            <a:chExt cx="396875" cy="563245"/>
          </a:xfrm>
        </p:grpSpPr>
        <p:pic>
          <p:nvPicPr>
            <p:cNvPr id="569" name="object 5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56249" y="10683879"/>
              <a:ext cx="230204" cy="412217"/>
            </a:xfrm>
            <a:prstGeom prst="rect">
              <a:avLst/>
            </a:prstGeom>
          </p:spPr>
        </p:pic>
        <p:pic>
          <p:nvPicPr>
            <p:cNvPr id="570" name="object 5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94602" y="10532936"/>
              <a:ext cx="157935" cy="480281"/>
            </a:xfrm>
            <a:prstGeom prst="rect">
              <a:avLst/>
            </a:prstGeom>
          </p:spPr>
        </p:pic>
      </p:grpSp>
      <p:grpSp>
        <p:nvGrpSpPr>
          <p:cNvPr id="571" name="object 571"/>
          <p:cNvGrpSpPr/>
          <p:nvPr/>
        </p:nvGrpSpPr>
        <p:grpSpPr>
          <a:xfrm>
            <a:off x="4313399" y="10633469"/>
            <a:ext cx="379730" cy="154305"/>
            <a:chOff x="4313399" y="10633469"/>
            <a:chExt cx="379730" cy="154305"/>
          </a:xfrm>
        </p:grpSpPr>
        <p:pic>
          <p:nvPicPr>
            <p:cNvPr id="572" name="object 57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313399" y="10633469"/>
              <a:ext cx="351438" cy="70889"/>
            </a:xfrm>
            <a:prstGeom prst="rect">
              <a:avLst/>
            </a:prstGeom>
          </p:spPr>
        </p:pic>
        <p:sp>
          <p:nvSpPr>
            <p:cNvPr id="573" name="object 573"/>
            <p:cNvSpPr/>
            <p:nvPr/>
          </p:nvSpPr>
          <p:spPr>
            <a:xfrm>
              <a:off x="4357682" y="10761952"/>
              <a:ext cx="2540" cy="635"/>
            </a:xfrm>
            <a:custGeom>
              <a:avLst/>
              <a:gdLst/>
              <a:ahLst/>
              <a:cxnLst/>
              <a:rect l="l" t="t" r="r" b="b"/>
              <a:pathLst>
                <a:path w="2539" h="634">
                  <a:moveTo>
                    <a:pt x="-17462" y="114"/>
                  </a:moveTo>
                  <a:lnTo>
                    <a:pt x="19641" y="114"/>
                  </a:lnTo>
                </a:path>
              </a:pathLst>
            </a:custGeom>
            <a:ln w="351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344672" y="10762181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5" h="2540">
                  <a:moveTo>
                    <a:pt x="13010" y="0"/>
                  </a:moveTo>
                  <a:lnTo>
                    <a:pt x="3345" y="1258"/>
                  </a:lnTo>
                  <a:lnTo>
                    <a:pt x="0" y="2461"/>
                  </a:lnTo>
                </a:path>
              </a:pathLst>
            </a:custGeom>
            <a:ln w="346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341326" y="10764642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345" y="0"/>
                  </a:moveTo>
                  <a:lnTo>
                    <a:pt x="0" y="1202"/>
                  </a:lnTo>
                  <a:lnTo>
                    <a:pt x="3170" y="2645"/>
                  </a:lnTo>
                </a:path>
              </a:pathLst>
            </a:custGeom>
            <a:ln w="34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344497" y="10767288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40">
                  <a:moveTo>
                    <a:pt x="0" y="0"/>
                  </a:moveTo>
                  <a:lnTo>
                    <a:pt x="3170" y="1442"/>
                  </a:lnTo>
                  <a:lnTo>
                    <a:pt x="20307" y="2347"/>
                  </a:lnTo>
                </a:path>
              </a:pathLst>
            </a:custGeom>
            <a:ln w="34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364804" y="10769495"/>
              <a:ext cx="51435" cy="1270"/>
            </a:xfrm>
            <a:custGeom>
              <a:avLst/>
              <a:gdLst/>
              <a:ahLst/>
              <a:cxnLst/>
              <a:rect l="l" t="t" r="r" b="b"/>
              <a:pathLst>
                <a:path w="51435" h="1270">
                  <a:moveTo>
                    <a:pt x="-17253" y="399"/>
                  </a:moveTo>
                  <a:lnTo>
                    <a:pt x="68191" y="399"/>
                  </a:lnTo>
                </a:path>
              </a:pathLst>
            </a:custGeom>
            <a:ln w="353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415742" y="10765623"/>
              <a:ext cx="77470" cy="4445"/>
            </a:xfrm>
            <a:custGeom>
              <a:avLst/>
              <a:gdLst/>
              <a:ahLst/>
              <a:cxnLst/>
              <a:rect l="l" t="t" r="r" b="b"/>
              <a:pathLst>
                <a:path w="77470" h="4445">
                  <a:moveTo>
                    <a:pt x="0" y="3872"/>
                  </a:moveTo>
                  <a:lnTo>
                    <a:pt x="20219" y="3224"/>
                  </a:lnTo>
                  <a:lnTo>
                    <a:pt x="35002" y="2605"/>
                  </a:lnTo>
                  <a:lnTo>
                    <a:pt x="51589" y="1651"/>
                  </a:lnTo>
                  <a:lnTo>
                    <a:pt x="77217" y="0"/>
                  </a:lnTo>
                </a:path>
              </a:pathLst>
            </a:custGeom>
            <a:ln w="328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492960" y="10759505"/>
              <a:ext cx="83820" cy="6350"/>
            </a:xfrm>
            <a:custGeom>
              <a:avLst/>
              <a:gdLst/>
              <a:ahLst/>
              <a:cxnLst/>
              <a:rect l="l" t="t" r="r" b="b"/>
              <a:pathLst>
                <a:path w="83820" h="6350">
                  <a:moveTo>
                    <a:pt x="0" y="6117"/>
                  </a:moveTo>
                  <a:lnTo>
                    <a:pt x="25721" y="4431"/>
                  </a:lnTo>
                  <a:lnTo>
                    <a:pt x="42963" y="3231"/>
                  </a:lnTo>
                  <a:lnTo>
                    <a:pt x="59527" y="1946"/>
                  </a:lnTo>
                  <a:lnTo>
                    <a:pt x="83212" y="0"/>
                  </a:lnTo>
                </a:path>
              </a:pathLst>
            </a:custGeom>
            <a:ln w="30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576173" y="10753677"/>
              <a:ext cx="64769" cy="6350"/>
            </a:xfrm>
            <a:custGeom>
              <a:avLst/>
              <a:gdLst/>
              <a:ahLst/>
              <a:cxnLst/>
              <a:rect l="l" t="t" r="r" b="b"/>
              <a:pathLst>
                <a:path w="64770" h="6350">
                  <a:moveTo>
                    <a:pt x="0" y="5828"/>
                  </a:moveTo>
                  <a:lnTo>
                    <a:pt x="23397" y="3886"/>
                  </a:lnTo>
                  <a:lnTo>
                    <a:pt x="37941" y="2632"/>
                  </a:lnTo>
                  <a:lnTo>
                    <a:pt x="49703" y="1519"/>
                  </a:lnTo>
                  <a:lnTo>
                    <a:pt x="64753" y="0"/>
                  </a:lnTo>
                </a:path>
              </a:pathLst>
            </a:custGeom>
            <a:ln w="297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640926" y="10749789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0" y="3888"/>
                  </a:moveTo>
                  <a:lnTo>
                    <a:pt x="14516" y="2399"/>
                  </a:lnTo>
                  <a:lnTo>
                    <a:pt x="22539" y="1498"/>
                  </a:lnTo>
                  <a:lnTo>
                    <a:pt x="26935" y="819"/>
                  </a:lnTo>
                  <a:lnTo>
                    <a:pt x="30572" y="0"/>
                  </a:lnTo>
                </a:path>
              </a:pathLst>
            </a:custGeom>
            <a:ln w="301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666362" y="10748439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5136" y="1349"/>
                  </a:moveTo>
                  <a:lnTo>
                    <a:pt x="10752" y="0"/>
                  </a:lnTo>
                  <a:lnTo>
                    <a:pt x="0" y="634"/>
                  </a:lnTo>
                </a:path>
              </a:pathLst>
            </a:custGeom>
            <a:ln w="319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635357" y="10749073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31004" y="0"/>
                  </a:moveTo>
                  <a:lnTo>
                    <a:pt x="24472" y="419"/>
                  </a:lnTo>
                  <a:lnTo>
                    <a:pt x="19065" y="975"/>
                  </a:lnTo>
                  <a:lnTo>
                    <a:pt x="11876" y="2044"/>
                  </a:lnTo>
                  <a:lnTo>
                    <a:pt x="0" y="3999"/>
                  </a:lnTo>
                </a:path>
              </a:pathLst>
            </a:custGeom>
            <a:ln w="342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593292" y="10753073"/>
              <a:ext cx="42545" cy="8255"/>
            </a:xfrm>
            <a:custGeom>
              <a:avLst/>
              <a:gdLst/>
              <a:ahLst/>
              <a:cxnLst/>
              <a:rect l="l" t="t" r="r" b="b"/>
              <a:pathLst>
                <a:path w="42545" h="8254">
                  <a:moveTo>
                    <a:pt x="42064" y="0"/>
                  </a:moveTo>
                  <a:lnTo>
                    <a:pt x="30015" y="2022"/>
                  </a:lnTo>
                  <a:lnTo>
                    <a:pt x="21617" y="3554"/>
                  </a:lnTo>
                  <a:lnTo>
                    <a:pt x="12926" y="5369"/>
                  </a:lnTo>
                  <a:lnTo>
                    <a:pt x="0" y="8238"/>
                  </a:lnTo>
                </a:path>
              </a:pathLst>
            </a:custGeom>
            <a:ln w="33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5" name="object 585"/>
          <p:cNvGrpSpPr/>
          <p:nvPr/>
        </p:nvGrpSpPr>
        <p:grpSpPr>
          <a:xfrm>
            <a:off x="4341958" y="10850998"/>
            <a:ext cx="374650" cy="57785"/>
            <a:chOff x="4341958" y="10850998"/>
            <a:chExt cx="374650" cy="57785"/>
          </a:xfrm>
        </p:grpSpPr>
        <p:sp>
          <p:nvSpPr>
            <p:cNvPr id="586" name="object 586"/>
            <p:cNvSpPr/>
            <p:nvPr/>
          </p:nvSpPr>
          <p:spPr>
            <a:xfrm>
              <a:off x="4369531" y="10880540"/>
              <a:ext cx="17145" cy="1270"/>
            </a:xfrm>
            <a:custGeom>
              <a:avLst/>
              <a:gdLst/>
              <a:ahLst/>
              <a:cxnLst/>
              <a:rect l="l" t="t" r="r" b="b"/>
              <a:pathLst>
                <a:path w="17145" h="1270">
                  <a:moveTo>
                    <a:pt x="16598" y="0"/>
                  </a:moveTo>
                  <a:lnTo>
                    <a:pt x="14075" y="0"/>
                  </a:lnTo>
                  <a:lnTo>
                    <a:pt x="11553" y="0"/>
                  </a:lnTo>
                </a:path>
                <a:path w="17145" h="1270">
                  <a:moveTo>
                    <a:pt x="11553" y="0"/>
                  </a:moveTo>
                  <a:lnTo>
                    <a:pt x="6507" y="0"/>
                  </a:lnTo>
                  <a:lnTo>
                    <a:pt x="0" y="916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361025" y="10881457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8506" y="0"/>
                  </a:moveTo>
                  <a:lnTo>
                    <a:pt x="1998" y="916"/>
                  </a:lnTo>
                  <a:lnTo>
                    <a:pt x="0" y="2976"/>
                  </a:lnTo>
                </a:path>
              </a:pathLst>
            </a:custGeom>
            <a:ln w="343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359026" y="10884434"/>
              <a:ext cx="10795" cy="4445"/>
            </a:xfrm>
            <a:custGeom>
              <a:avLst/>
              <a:gdLst/>
              <a:ahLst/>
              <a:cxnLst/>
              <a:rect l="l" t="t" r="r" b="b"/>
              <a:pathLst>
                <a:path w="10795" h="4445">
                  <a:moveTo>
                    <a:pt x="1998" y="0"/>
                  </a:moveTo>
                  <a:lnTo>
                    <a:pt x="0" y="2059"/>
                  </a:lnTo>
                  <a:lnTo>
                    <a:pt x="10609" y="4116"/>
                  </a:lnTo>
                </a:path>
              </a:pathLst>
            </a:custGeom>
            <a:ln w="341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369635" y="10888550"/>
              <a:ext cx="40005" cy="2540"/>
            </a:xfrm>
            <a:custGeom>
              <a:avLst/>
              <a:gdLst/>
              <a:ahLst/>
              <a:cxnLst/>
              <a:rect l="l" t="t" r="r" b="b"/>
              <a:pathLst>
                <a:path w="40004" h="2540">
                  <a:moveTo>
                    <a:pt x="0" y="0"/>
                  </a:moveTo>
                  <a:lnTo>
                    <a:pt x="6584" y="1195"/>
                  </a:lnTo>
                  <a:lnTo>
                    <a:pt x="12891" y="1850"/>
                  </a:lnTo>
                  <a:lnTo>
                    <a:pt x="22620" y="2192"/>
                  </a:lnTo>
                  <a:lnTo>
                    <a:pt x="39473" y="2454"/>
                  </a:lnTo>
                </a:path>
              </a:pathLst>
            </a:custGeom>
            <a:ln w="34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409109" y="10888928"/>
              <a:ext cx="73660" cy="2540"/>
            </a:xfrm>
            <a:custGeom>
              <a:avLst/>
              <a:gdLst/>
              <a:ahLst/>
              <a:cxnLst/>
              <a:rect l="l" t="t" r="r" b="b"/>
              <a:pathLst>
                <a:path w="73660" h="2540">
                  <a:moveTo>
                    <a:pt x="0" y="2076"/>
                  </a:moveTo>
                  <a:lnTo>
                    <a:pt x="17377" y="2267"/>
                  </a:lnTo>
                  <a:lnTo>
                    <a:pt x="30780" y="2114"/>
                  </a:lnTo>
                  <a:lnTo>
                    <a:pt x="47056" y="1423"/>
                  </a:lnTo>
                  <a:lnTo>
                    <a:pt x="73053" y="0"/>
                  </a:lnTo>
                </a:path>
              </a:pathLst>
            </a:custGeom>
            <a:ln w="336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482163" y="10882356"/>
              <a:ext cx="89535" cy="6985"/>
            </a:xfrm>
            <a:custGeom>
              <a:avLst/>
              <a:gdLst/>
              <a:ahLst/>
              <a:cxnLst/>
              <a:rect l="l" t="t" r="r" b="b"/>
              <a:pathLst>
                <a:path w="89535" h="6984">
                  <a:moveTo>
                    <a:pt x="0" y="6571"/>
                  </a:moveTo>
                  <a:lnTo>
                    <a:pt x="26254" y="5077"/>
                  </a:lnTo>
                  <a:lnTo>
                    <a:pt x="44328" y="3895"/>
                  </a:lnTo>
                  <a:lnTo>
                    <a:pt x="62612" y="2407"/>
                  </a:lnTo>
                  <a:lnTo>
                    <a:pt x="89496" y="0"/>
                  </a:lnTo>
                </a:path>
              </a:pathLst>
            </a:custGeom>
            <a:ln w="314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571659" y="10874517"/>
              <a:ext cx="78105" cy="8255"/>
            </a:xfrm>
            <a:custGeom>
              <a:avLst/>
              <a:gdLst/>
              <a:ahLst/>
              <a:cxnLst/>
              <a:rect l="l" t="t" r="r" b="b"/>
              <a:pathLst>
                <a:path w="78104" h="8254">
                  <a:moveTo>
                    <a:pt x="0" y="7839"/>
                  </a:moveTo>
                  <a:lnTo>
                    <a:pt x="26696" y="5411"/>
                  </a:lnTo>
                  <a:lnTo>
                    <a:pt x="43667" y="3785"/>
                  </a:lnTo>
                  <a:lnTo>
                    <a:pt x="58180" y="2226"/>
                  </a:lnTo>
                  <a:lnTo>
                    <a:pt x="77499" y="0"/>
                  </a:lnTo>
                </a:path>
              </a:pathLst>
            </a:custGeom>
            <a:ln w="296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649159" y="10867112"/>
              <a:ext cx="51435" cy="7620"/>
            </a:xfrm>
            <a:custGeom>
              <a:avLst/>
              <a:gdLst/>
              <a:ahLst/>
              <a:cxnLst/>
              <a:rect l="l" t="t" r="r" b="b"/>
              <a:pathLst>
                <a:path w="51435" h="7620">
                  <a:moveTo>
                    <a:pt x="0" y="7405"/>
                  </a:moveTo>
                  <a:lnTo>
                    <a:pt x="32141" y="2753"/>
                  </a:lnTo>
                  <a:lnTo>
                    <a:pt x="47773" y="496"/>
                  </a:lnTo>
                  <a:lnTo>
                    <a:pt x="51321" y="0"/>
                  </a:lnTo>
                  <a:lnTo>
                    <a:pt x="47211" y="627"/>
                  </a:lnTo>
                </a:path>
              </a:pathLst>
            </a:custGeom>
            <a:ln w="3103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669268" y="10867740"/>
              <a:ext cx="27305" cy="5080"/>
            </a:xfrm>
            <a:custGeom>
              <a:avLst/>
              <a:gdLst/>
              <a:ahLst/>
              <a:cxnLst/>
              <a:rect l="l" t="t" r="r" b="b"/>
              <a:pathLst>
                <a:path w="27304" h="5079">
                  <a:moveTo>
                    <a:pt x="27102" y="0"/>
                  </a:moveTo>
                  <a:lnTo>
                    <a:pt x="21832" y="803"/>
                  </a:lnTo>
                  <a:lnTo>
                    <a:pt x="17251" y="1536"/>
                  </a:lnTo>
                  <a:lnTo>
                    <a:pt x="10821" y="2618"/>
                  </a:lnTo>
                  <a:lnTo>
                    <a:pt x="0" y="4467"/>
                  </a:lnTo>
                </a:path>
              </a:pathLst>
            </a:custGeom>
            <a:ln w="334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5" name="object 59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188971" y="10650952"/>
            <a:ext cx="344168" cy="197043"/>
          </a:xfrm>
          <a:prstGeom prst="rect">
            <a:avLst/>
          </a:prstGeom>
        </p:spPr>
      </p:pic>
      <p:pic>
        <p:nvPicPr>
          <p:cNvPr id="596" name="object 59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622654" y="10618686"/>
            <a:ext cx="224887" cy="428248"/>
          </a:xfrm>
          <a:prstGeom prst="rect">
            <a:avLst/>
          </a:prstGeom>
        </p:spPr>
      </p:pic>
      <p:pic>
        <p:nvPicPr>
          <p:cNvPr id="597" name="object 59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056661" y="10658558"/>
            <a:ext cx="315841" cy="238571"/>
          </a:xfrm>
          <a:prstGeom prst="rect">
            <a:avLst/>
          </a:prstGeom>
        </p:spPr>
      </p:pic>
      <p:pic>
        <p:nvPicPr>
          <p:cNvPr id="598" name="object 59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648120" y="10675864"/>
            <a:ext cx="321484" cy="245549"/>
          </a:xfrm>
          <a:prstGeom prst="rect">
            <a:avLst/>
          </a:prstGeom>
        </p:spPr>
      </p:pic>
      <p:grpSp>
        <p:nvGrpSpPr>
          <p:cNvPr id="599" name="object 599"/>
          <p:cNvGrpSpPr/>
          <p:nvPr/>
        </p:nvGrpSpPr>
        <p:grpSpPr>
          <a:xfrm>
            <a:off x="7099519" y="10632726"/>
            <a:ext cx="314960" cy="551815"/>
            <a:chOff x="7099519" y="10632726"/>
            <a:chExt cx="314960" cy="551815"/>
          </a:xfrm>
        </p:grpSpPr>
        <p:sp>
          <p:nvSpPr>
            <p:cNvPr id="600" name="object 600"/>
            <p:cNvSpPr/>
            <p:nvPr/>
          </p:nvSpPr>
          <p:spPr>
            <a:xfrm>
              <a:off x="7253926" y="10710352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40">
                  <a:moveTo>
                    <a:pt x="-17462" y="1031"/>
                  </a:moveTo>
                  <a:lnTo>
                    <a:pt x="17462" y="1031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7252320" y="10701247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1605" y="9104"/>
                  </a:moveTo>
                  <a:lnTo>
                    <a:pt x="1605" y="7040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7245736" y="10684172"/>
              <a:ext cx="6985" cy="17145"/>
            </a:xfrm>
            <a:custGeom>
              <a:avLst/>
              <a:gdLst/>
              <a:ahLst/>
              <a:cxnLst/>
              <a:rect l="l" t="t" r="r" b="b"/>
              <a:pathLst>
                <a:path w="6984" h="17145">
                  <a:moveTo>
                    <a:pt x="6584" y="17075"/>
                  </a:moveTo>
                  <a:lnTo>
                    <a:pt x="4978" y="10034"/>
                  </a:lnTo>
                  <a:lnTo>
                    <a:pt x="0" y="0"/>
                  </a:lnTo>
                </a:path>
              </a:pathLst>
            </a:custGeom>
            <a:ln w="346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7231431" y="10665064"/>
              <a:ext cx="14604" cy="19685"/>
            </a:xfrm>
            <a:custGeom>
              <a:avLst/>
              <a:gdLst/>
              <a:ahLst/>
              <a:cxnLst/>
              <a:rect l="l" t="t" r="r" b="b"/>
              <a:pathLst>
                <a:path w="14604" h="19684">
                  <a:moveTo>
                    <a:pt x="14305" y="19108"/>
                  </a:moveTo>
                  <a:lnTo>
                    <a:pt x="9326" y="9073"/>
                  </a:lnTo>
                  <a:lnTo>
                    <a:pt x="0" y="0"/>
                  </a:lnTo>
                </a:path>
              </a:pathLst>
            </a:custGeom>
            <a:ln w="340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7208649" y="10652166"/>
              <a:ext cx="22860" cy="13335"/>
            </a:xfrm>
            <a:custGeom>
              <a:avLst/>
              <a:gdLst/>
              <a:ahLst/>
              <a:cxnLst/>
              <a:rect l="l" t="t" r="r" b="b"/>
              <a:pathLst>
                <a:path w="22859" h="13334">
                  <a:moveTo>
                    <a:pt x="22781" y="12897"/>
                  </a:moveTo>
                  <a:lnTo>
                    <a:pt x="17179" y="7592"/>
                  </a:lnTo>
                  <a:lnTo>
                    <a:pt x="12938" y="4480"/>
                  </a:lnTo>
                  <a:lnTo>
                    <a:pt x="7924" y="2352"/>
                  </a:lnTo>
                  <a:lnTo>
                    <a:pt x="0" y="0"/>
                  </a:lnTo>
                </a:path>
              </a:pathLst>
            </a:custGeom>
            <a:ln w="335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180256" y="10649408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09">
                  <a:moveTo>
                    <a:pt x="28393" y="2757"/>
                  </a:moveTo>
                  <a:lnTo>
                    <a:pt x="20381" y="620"/>
                  </a:lnTo>
                  <a:lnTo>
                    <a:pt x="14753" y="0"/>
                  </a:lnTo>
                  <a:lnTo>
                    <a:pt x="8847" y="978"/>
                  </a:lnTo>
                  <a:lnTo>
                    <a:pt x="0" y="3639"/>
                  </a:lnTo>
                </a:path>
              </a:pathLst>
            </a:custGeom>
            <a:ln w="333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7151489" y="10653047"/>
              <a:ext cx="29209" cy="19685"/>
            </a:xfrm>
            <a:custGeom>
              <a:avLst/>
              <a:gdLst/>
              <a:ahLst/>
              <a:cxnLst/>
              <a:rect l="l" t="t" r="r" b="b"/>
              <a:pathLst>
                <a:path w="29209" h="19684">
                  <a:moveTo>
                    <a:pt x="28766" y="0"/>
                  </a:moveTo>
                  <a:lnTo>
                    <a:pt x="19914" y="2944"/>
                  </a:lnTo>
                  <a:lnTo>
                    <a:pt x="13966" y="5913"/>
                  </a:lnTo>
                  <a:lnTo>
                    <a:pt x="8227" y="10696"/>
                  </a:lnTo>
                  <a:lnTo>
                    <a:pt x="0" y="19083"/>
                  </a:lnTo>
                </a:path>
              </a:pathLst>
            </a:custGeom>
            <a:ln w="332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127981" y="10672131"/>
              <a:ext cx="24130" cy="36195"/>
            </a:xfrm>
            <a:custGeom>
              <a:avLst/>
              <a:gdLst/>
              <a:ahLst/>
              <a:cxnLst/>
              <a:rect l="l" t="t" r="r" b="b"/>
              <a:pathLst>
                <a:path w="24129" h="36195">
                  <a:moveTo>
                    <a:pt x="23507" y="0"/>
                  </a:moveTo>
                  <a:lnTo>
                    <a:pt x="15362" y="8648"/>
                  </a:lnTo>
                  <a:lnTo>
                    <a:pt x="10198" y="15268"/>
                  </a:lnTo>
                  <a:lnTo>
                    <a:pt x="5812" y="23224"/>
                  </a:lnTo>
                  <a:lnTo>
                    <a:pt x="0" y="35877"/>
                  </a:lnTo>
                </a:path>
              </a:pathLst>
            </a:custGeom>
            <a:ln w="3304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116498" y="10708008"/>
              <a:ext cx="12065" cy="44450"/>
            </a:xfrm>
            <a:custGeom>
              <a:avLst/>
              <a:gdLst/>
              <a:ahLst/>
              <a:cxnLst/>
              <a:rect l="l" t="t" r="r" b="b"/>
              <a:pathLst>
                <a:path w="12065" h="44450">
                  <a:moveTo>
                    <a:pt x="11483" y="0"/>
                  </a:moveTo>
                  <a:lnTo>
                    <a:pt x="5858" y="12778"/>
                  </a:lnTo>
                  <a:lnTo>
                    <a:pt x="2787" y="21610"/>
                  </a:lnTo>
                  <a:lnTo>
                    <a:pt x="1193" y="30612"/>
                  </a:lnTo>
                  <a:lnTo>
                    <a:pt x="0" y="43898"/>
                  </a:lnTo>
                </a:path>
              </a:pathLst>
            </a:custGeom>
            <a:ln w="325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115567" y="10751906"/>
              <a:ext cx="6350" cy="38735"/>
            </a:xfrm>
            <a:custGeom>
              <a:avLst/>
              <a:gdLst/>
              <a:ahLst/>
              <a:cxnLst/>
              <a:rect l="l" t="t" r="r" b="b"/>
              <a:pathLst>
                <a:path w="6350" h="38734">
                  <a:moveTo>
                    <a:pt x="931" y="0"/>
                  </a:moveTo>
                  <a:lnTo>
                    <a:pt x="0" y="13204"/>
                  </a:lnTo>
                  <a:lnTo>
                    <a:pt x="240" y="21635"/>
                  </a:lnTo>
                  <a:lnTo>
                    <a:pt x="2148" y="28918"/>
                  </a:lnTo>
                  <a:lnTo>
                    <a:pt x="6221" y="38681"/>
                  </a:lnTo>
                </a:path>
              </a:pathLst>
            </a:custGeom>
            <a:ln w="3209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121788" y="10790588"/>
              <a:ext cx="21590" cy="22225"/>
            </a:xfrm>
            <a:custGeom>
              <a:avLst/>
              <a:gdLst/>
              <a:ahLst/>
              <a:cxnLst/>
              <a:rect l="l" t="t" r="r" b="b"/>
              <a:pathLst>
                <a:path w="21590" h="22225">
                  <a:moveTo>
                    <a:pt x="0" y="0"/>
                  </a:moveTo>
                  <a:lnTo>
                    <a:pt x="4324" y="9502"/>
                  </a:lnTo>
                  <a:lnTo>
                    <a:pt x="7993" y="14965"/>
                  </a:lnTo>
                  <a:lnTo>
                    <a:pt x="13011" y="18456"/>
                  </a:lnTo>
                  <a:lnTo>
                    <a:pt x="21383" y="22042"/>
                  </a:lnTo>
                </a:path>
              </a:pathLst>
            </a:custGeom>
            <a:ln w="3222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143172" y="10812249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79">
                  <a:moveTo>
                    <a:pt x="0" y="380"/>
                  </a:moveTo>
                  <a:lnTo>
                    <a:pt x="8539" y="3615"/>
                  </a:lnTo>
                  <a:lnTo>
                    <a:pt x="14726" y="4653"/>
                  </a:lnTo>
                  <a:lnTo>
                    <a:pt x="21568" y="3460"/>
                  </a:lnTo>
                  <a:lnTo>
                    <a:pt x="32071" y="0"/>
                  </a:lnTo>
                </a:path>
              </a:pathLst>
            </a:custGeom>
            <a:ln w="327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7175244" y="10791971"/>
              <a:ext cx="34925" cy="20320"/>
            </a:xfrm>
            <a:custGeom>
              <a:avLst/>
              <a:gdLst/>
              <a:ahLst/>
              <a:cxnLst/>
              <a:rect l="l" t="t" r="r" b="b"/>
              <a:pathLst>
                <a:path w="34925" h="20320">
                  <a:moveTo>
                    <a:pt x="0" y="20278"/>
                  </a:moveTo>
                  <a:lnTo>
                    <a:pt x="10538" y="16507"/>
                  </a:lnTo>
                  <a:lnTo>
                    <a:pt x="17629" y="13137"/>
                  </a:lnTo>
                  <a:lnTo>
                    <a:pt x="24491" y="8268"/>
                  </a:lnTo>
                  <a:lnTo>
                    <a:pt x="34343" y="0"/>
                  </a:lnTo>
                </a:path>
              </a:pathLst>
            </a:custGeom>
            <a:ln w="330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7209587" y="10762701"/>
              <a:ext cx="29209" cy="29845"/>
            </a:xfrm>
            <a:custGeom>
              <a:avLst/>
              <a:gdLst/>
              <a:ahLst/>
              <a:cxnLst/>
              <a:rect l="l" t="t" r="r" b="b"/>
              <a:pathLst>
                <a:path w="29209" h="29845">
                  <a:moveTo>
                    <a:pt x="0" y="29269"/>
                  </a:moveTo>
                  <a:lnTo>
                    <a:pt x="9763" y="20860"/>
                  </a:lnTo>
                  <a:lnTo>
                    <a:pt x="16002" y="15007"/>
                  </a:lnTo>
                  <a:lnTo>
                    <a:pt x="21403" y="8969"/>
                  </a:lnTo>
                  <a:lnTo>
                    <a:pt x="28652" y="0"/>
                  </a:lnTo>
                </a:path>
              </a:pathLst>
            </a:custGeom>
            <a:ln w="326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238240" y="10736627"/>
              <a:ext cx="18415" cy="26670"/>
            </a:xfrm>
            <a:custGeom>
              <a:avLst/>
              <a:gdLst/>
              <a:ahLst/>
              <a:cxnLst/>
              <a:rect l="l" t="t" r="r" b="b"/>
              <a:pathLst>
                <a:path w="18415" h="26670">
                  <a:moveTo>
                    <a:pt x="0" y="26074"/>
                  </a:moveTo>
                  <a:lnTo>
                    <a:pt x="7082" y="17154"/>
                  </a:lnTo>
                  <a:lnTo>
                    <a:pt x="11321" y="11465"/>
                  </a:lnTo>
                  <a:lnTo>
                    <a:pt x="14407" y="6562"/>
                  </a:lnTo>
                  <a:lnTo>
                    <a:pt x="18029" y="0"/>
                  </a:lnTo>
                </a:path>
              </a:pathLst>
            </a:custGeom>
            <a:ln w="323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256269" y="10724176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0" y="12450"/>
                  </a:moveTo>
                  <a:lnTo>
                    <a:pt x="5938" y="1509"/>
                  </a:lnTo>
                  <a:lnTo>
                    <a:pt x="5989" y="0"/>
                  </a:lnTo>
                </a:path>
              </a:pathLst>
            </a:custGeom>
            <a:ln w="326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257961" y="10722668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4297" y="1508"/>
                  </a:moveTo>
                  <a:lnTo>
                    <a:pt x="4348" y="0"/>
                  </a:lnTo>
                  <a:lnTo>
                    <a:pt x="0" y="11248"/>
                  </a:lnTo>
                </a:path>
              </a:pathLst>
            </a:custGeom>
            <a:ln w="3343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245880" y="10733917"/>
              <a:ext cx="12700" cy="36830"/>
            </a:xfrm>
            <a:custGeom>
              <a:avLst/>
              <a:gdLst/>
              <a:ahLst/>
              <a:cxnLst/>
              <a:rect l="l" t="t" r="r" b="b"/>
              <a:pathLst>
                <a:path w="12700" h="36829">
                  <a:moveTo>
                    <a:pt x="12081" y="0"/>
                  </a:moveTo>
                  <a:lnTo>
                    <a:pt x="9446" y="6896"/>
                  </a:lnTo>
                  <a:lnTo>
                    <a:pt x="7309" y="12987"/>
                  </a:lnTo>
                  <a:lnTo>
                    <a:pt x="4538" y="21683"/>
                  </a:lnTo>
                  <a:lnTo>
                    <a:pt x="0" y="36399"/>
                  </a:lnTo>
                </a:path>
              </a:pathLst>
            </a:custGeom>
            <a:ln w="3474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227819" y="10770316"/>
              <a:ext cx="18415" cy="63500"/>
            </a:xfrm>
            <a:custGeom>
              <a:avLst/>
              <a:gdLst/>
              <a:ahLst/>
              <a:cxnLst/>
              <a:rect l="l" t="t" r="r" b="b"/>
              <a:pathLst>
                <a:path w="18415" h="63500">
                  <a:moveTo>
                    <a:pt x="18060" y="0"/>
                  </a:moveTo>
                  <a:lnTo>
                    <a:pt x="13428" y="15133"/>
                  </a:lnTo>
                  <a:lnTo>
                    <a:pt x="10003" y="26763"/>
                  </a:lnTo>
                  <a:lnTo>
                    <a:pt x="6091" y="40815"/>
                  </a:lnTo>
                  <a:lnTo>
                    <a:pt x="0" y="63216"/>
                  </a:lnTo>
                </a:path>
              </a:pathLst>
            </a:custGeom>
            <a:ln w="334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206141" y="10833532"/>
              <a:ext cx="22225" cy="84455"/>
            </a:xfrm>
            <a:custGeom>
              <a:avLst/>
              <a:gdLst/>
              <a:ahLst/>
              <a:cxnLst/>
              <a:rect l="l" t="t" r="r" b="b"/>
              <a:pathLst>
                <a:path w="22225" h="84454">
                  <a:moveTo>
                    <a:pt x="21677" y="0"/>
                  </a:moveTo>
                  <a:lnTo>
                    <a:pt x="15529" y="22732"/>
                  </a:lnTo>
                  <a:lnTo>
                    <a:pt x="11222" y="39106"/>
                  </a:lnTo>
                  <a:lnTo>
                    <a:pt x="6723" y="57039"/>
                  </a:lnTo>
                  <a:lnTo>
                    <a:pt x="0" y="84449"/>
                  </a:lnTo>
                </a:path>
              </a:pathLst>
            </a:custGeom>
            <a:ln w="3176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7185197" y="10917982"/>
              <a:ext cx="20955" cy="92710"/>
            </a:xfrm>
            <a:custGeom>
              <a:avLst/>
              <a:gdLst/>
              <a:ahLst/>
              <a:cxnLst/>
              <a:rect l="l" t="t" r="r" b="b"/>
              <a:pathLst>
                <a:path w="20954" h="92709">
                  <a:moveTo>
                    <a:pt x="20943" y="0"/>
                  </a:moveTo>
                  <a:lnTo>
                    <a:pt x="14231" y="27533"/>
                  </a:lnTo>
                  <a:lnTo>
                    <a:pt x="9812" y="46330"/>
                  </a:lnTo>
                  <a:lnTo>
                    <a:pt x="5722" y="65046"/>
                  </a:lnTo>
                  <a:lnTo>
                    <a:pt x="0" y="92340"/>
                  </a:lnTo>
                </a:path>
              </a:pathLst>
            </a:custGeom>
            <a:ln w="301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7169797" y="11010323"/>
              <a:ext cx="15875" cy="81915"/>
            </a:xfrm>
            <a:custGeom>
              <a:avLst/>
              <a:gdLst/>
              <a:ahLst/>
              <a:cxnLst/>
              <a:rect l="l" t="t" r="r" b="b"/>
              <a:pathLst>
                <a:path w="15875" h="81915">
                  <a:moveTo>
                    <a:pt x="15400" y="0"/>
                  </a:moveTo>
                  <a:lnTo>
                    <a:pt x="9764" y="27123"/>
                  </a:lnTo>
                  <a:lnTo>
                    <a:pt x="6281" y="44646"/>
                  </a:lnTo>
                  <a:lnTo>
                    <a:pt x="3507" y="60202"/>
                  </a:lnTo>
                  <a:lnTo>
                    <a:pt x="0" y="81423"/>
                  </a:lnTo>
                </a:path>
              </a:pathLst>
            </a:custGeom>
            <a:ln w="2919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162494" y="11091747"/>
              <a:ext cx="7620" cy="54610"/>
            </a:xfrm>
            <a:custGeom>
              <a:avLst/>
              <a:gdLst/>
              <a:ahLst/>
              <a:cxnLst/>
              <a:rect l="l" t="t" r="r" b="b"/>
              <a:pathLst>
                <a:path w="7620" h="54609">
                  <a:moveTo>
                    <a:pt x="7302" y="0"/>
                  </a:moveTo>
                  <a:lnTo>
                    <a:pt x="3921" y="20798"/>
                  </a:lnTo>
                  <a:lnTo>
                    <a:pt x="2033" y="33389"/>
                  </a:lnTo>
                  <a:lnTo>
                    <a:pt x="954" y="42867"/>
                  </a:lnTo>
                  <a:lnTo>
                    <a:pt x="0" y="54323"/>
                  </a:lnTo>
                </a:path>
              </a:pathLst>
            </a:custGeom>
            <a:ln w="2929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161000" y="11146071"/>
              <a:ext cx="4445" cy="20955"/>
            </a:xfrm>
            <a:custGeom>
              <a:avLst/>
              <a:gdLst/>
              <a:ahLst/>
              <a:cxnLst/>
              <a:rect l="l" t="t" r="r" b="b"/>
              <a:pathLst>
                <a:path w="4445" h="20954">
                  <a:moveTo>
                    <a:pt x="1493" y="0"/>
                  </a:moveTo>
                  <a:lnTo>
                    <a:pt x="0" y="18858"/>
                  </a:lnTo>
                  <a:lnTo>
                    <a:pt x="4087" y="20411"/>
                  </a:lnTo>
                </a:path>
              </a:pathLst>
            </a:custGeom>
            <a:ln w="306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165088" y="11154781"/>
              <a:ext cx="15240" cy="13335"/>
            </a:xfrm>
            <a:custGeom>
              <a:avLst/>
              <a:gdLst/>
              <a:ahLst/>
              <a:cxnLst/>
              <a:rect l="l" t="t" r="r" b="b"/>
              <a:pathLst>
                <a:path w="15240" h="13334">
                  <a:moveTo>
                    <a:pt x="0" y="11701"/>
                  </a:moveTo>
                  <a:lnTo>
                    <a:pt x="4087" y="13255"/>
                  </a:lnTo>
                  <a:lnTo>
                    <a:pt x="14696" y="0"/>
                  </a:lnTo>
                </a:path>
              </a:pathLst>
            </a:custGeom>
            <a:ln w="3265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179784" y="11118673"/>
              <a:ext cx="28575" cy="36195"/>
            </a:xfrm>
            <a:custGeom>
              <a:avLst/>
              <a:gdLst/>
              <a:ahLst/>
              <a:cxnLst/>
              <a:rect l="l" t="t" r="r" b="b"/>
              <a:pathLst>
                <a:path w="28575" h="36195">
                  <a:moveTo>
                    <a:pt x="0" y="36107"/>
                  </a:moveTo>
                  <a:lnTo>
                    <a:pt x="6412" y="28088"/>
                  </a:lnTo>
                  <a:lnTo>
                    <a:pt x="11512" y="21653"/>
                  </a:lnTo>
                  <a:lnTo>
                    <a:pt x="17967" y="13419"/>
                  </a:lnTo>
                  <a:lnTo>
                    <a:pt x="28444" y="0"/>
                  </a:lnTo>
                </a:path>
              </a:pathLst>
            </a:custGeom>
            <a:ln w="344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208229" y="11070428"/>
              <a:ext cx="42545" cy="48260"/>
            </a:xfrm>
            <a:custGeom>
              <a:avLst/>
              <a:gdLst/>
              <a:ahLst/>
              <a:cxnLst/>
              <a:rect l="l" t="t" r="r" b="b"/>
              <a:pathLst>
                <a:path w="42545" h="48259">
                  <a:moveTo>
                    <a:pt x="0" y="48245"/>
                  </a:moveTo>
                  <a:lnTo>
                    <a:pt x="10693" y="34636"/>
                  </a:lnTo>
                  <a:lnTo>
                    <a:pt x="18667" y="25074"/>
                  </a:lnTo>
                  <a:lnTo>
                    <a:pt x="27892" y="15036"/>
                  </a:lnTo>
                  <a:lnTo>
                    <a:pt x="42335" y="0"/>
                  </a:lnTo>
                </a:path>
              </a:pathLst>
            </a:custGeom>
            <a:ln w="3288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250565" y="11023827"/>
              <a:ext cx="51435" cy="46990"/>
            </a:xfrm>
            <a:custGeom>
              <a:avLst/>
              <a:gdLst/>
              <a:ahLst/>
              <a:cxnLst/>
              <a:rect l="l" t="t" r="r" b="b"/>
              <a:pathLst>
                <a:path w="51434" h="46990">
                  <a:moveTo>
                    <a:pt x="0" y="46601"/>
                  </a:moveTo>
                  <a:lnTo>
                    <a:pt x="14576" y="31589"/>
                  </a:lnTo>
                  <a:lnTo>
                    <a:pt x="24739" y="21731"/>
                  </a:lnTo>
                  <a:lnTo>
                    <a:pt x="35260" y="12658"/>
                  </a:lnTo>
                  <a:lnTo>
                    <a:pt x="50913" y="0"/>
                  </a:lnTo>
                </a:path>
              </a:pathLst>
            </a:custGeom>
            <a:ln w="3144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301478" y="10989617"/>
              <a:ext cx="47625" cy="34290"/>
            </a:xfrm>
            <a:custGeom>
              <a:avLst/>
              <a:gdLst/>
              <a:ahLst/>
              <a:cxnLst/>
              <a:rect l="l" t="t" r="r" b="b"/>
              <a:pathLst>
                <a:path w="47625" h="34290">
                  <a:moveTo>
                    <a:pt x="0" y="34209"/>
                  </a:moveTo>
                  <a:lnTo>
                    <a:pt x="15600" y="21745"/>
                  </a:lnTo>
                  <a:lnTo>
                    <a:pt x="25751" y="14026"/>
                  </a:lnTo>
                  <a:lnTo>
                    <a:pt x="34909" y="7847"/>
                  </a:lnTo>
                  <a:lnTo>
                    <a:pt x="47528" y="0"/>
                  </a:lnTo>
                </a:path>
              </a:pathLst>
            </a:custGeom>
            <a:ln w="3069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7349007" y="10972103"/>
              <a:ext cx="33020" cy="17780"/>
            </a:xfrm>
            <a:custGeom>
              <a:avLst/>
              <a:gdLst/>
              <a:ahLst/>
              <a:cxnLst/>
              <a:rect l="l" t="t" r="r" b="b"/>
              <a:pathLst>
                <a:path w="33020" h="17779">
                  <a:moveTo>
                    <a:pt x="0" y="17514"/>
                  </a:moveTo>
                  <a:lnTo>
                    <a:pt x="12390" y="9927"/>
                  </a:lnTo>
                  <a:lnTo>
                    <a:pt x="19944" y="5574"/>
                  </a:lnTo>
                  <a:lnTo>
                    <a:pt x="25741" y="2812"/>
                  </a:lnTo>
                  <a:lnTo>
                    <a:pt x="32863" y="0"/>
                  </a:lnTo>
                </a:path>
              </a:pathLst>
            </a:custGeom>
            <a:ln w="308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7381870" y="10967589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0" y="4513"/>
                  </a:moveTo>
                  <a:lnTo>
                    <a:pt x="11748" y="0"/>
                  </a:lnTo>
                  <a:lnTo>
                    <a:pt x="13610" y="1762"/>
                  </a:lnTo>
                </a:path>
              </a:pathLst>
            </a:custGeom>
            <a:ln w="31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7391475" y="10969352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4005" y="0"/>
                  </a:moveTo>
                  <a:lnTo>
                    <a:pt x="5866" y="1762"/>
                  </a:lnTo>
                  <a:lnTo>
                    <a:pt x="0" y="6667"/>
                  </a:lnTo>
                </a:path>
              </a:pathLst>
            </a:custGeom>
            <a:ln w="3341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376941" y="10976020"/>
              <a:ext cx="14604" cy="10160"/>
            </a:xfrm>
            <a:custGeom>
              <a:avLst/>
              <a:gdLst/>
              <a:ahLst/>
              <a:cxnLst/>
              <a:rect l="l" t="t" r="r" b="b"/>
              <a:pathLst>
                <a:path w="14604" h="10159">
                  <a:moveTo>
                    <a:pt x="14533" y="0"/>
                  </a:moveTo>
                  <a:lnTo>
                    <a:pt x="8667" y="4905"/>
                  </a:lnTo>
                  <a:lnTo>
                    <a:pt x="0" y="9697"/>
                  </a:lnTo>
                </a:path>
              </a:pathLst>
            </a:custGeom>
            <a:ln w="3461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3" name="object 63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192742" y="11872433"/>
            <a:ext cx="263306" cy="286670"/>
          </a:xfrm>
          <a:prstGeom prst="rect">
            <a:avLst/>
          </a:prstGeom>
        </p:spPr>
      </p:pic>
      <p:grpSp>
        <p:nvGrpSpPr>
          <p:cNvPr id="634" name="object 634"/>
          <p:cNvGrpSpPr/>
          <p:nvPr/>
        </p:nvGrpSpPr>
        <p:grpSpPr>
          <a:xfrm>
            <a:off x="1602877" y="12028947"/>
            <a:ext cx="37465" cy="48895"/>
            <a:chOff x="1602877" y="12028947"/>
            <a:chExt cx="37465" cy="48895"/>
          </a:xfrm>
        </p:grpSpPr>
        <p:sp>
          <p:nvSpPr>
            <p:cNvPr id="635" name="object 635"/>
            <p:cNvSpPr/>
            <p:nvPr/>
          </p:nvSpPr>
          <p:spPr>
            <a:xfrm>
              <a:off x="1622657" y="1206007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-17462" y="172"/>
                  </a:moveTo>
                  <a:lnTo>
                    <a:pt x="17462" y="172"/>
                  </a:lnTo>
                </a:path>
              </a:pathLst>
            </a:custGeom>
            <a:ln w="31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621827" y="12051746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69" h="8890">
                  <a:moveTo>
                    <a:pt x="830" y="8326"/>
                  </a:moveTo>
                  <a:lnTo>
                    <a:pt x="601" y="3227"/>
                  </a:lnTo>
                  <a:lnTo>
                    <a:pt x="0" y="0"/>
                  </a:lnTo>
                </a:path>
              </a:pathLst>
            </a:custGeom>
            <a:ln w="3488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620196" y="12046267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5" h="5715">
                  <a:moveTo>
                    <a:pt x="1630" y="5478"/>
                  </a:moveTo>
                  <a:lnTo>
                    <a:pt x="1029" y="2251"/>
                  </a:lnTo>
                  <a:lnTo>
                    <a:pt x="0" y="0"/>
                  </a:lnTo>
                </a:path>
              </a:pathLst>
            </a:custGeom>
            <a:ln w="3463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8" name="object 63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123905" y="11824622"/>
            <a:ext cx="403031" cy="222337"/>
          </a:xfrm>
          <a:prstGeom prst="rect">
            <a:avLst/>
          </a:prstGeom>
        </p:spPr>
      </p:pic>
      <p:pic>
        <p:nvPicPr>
          <p:cNvPr id="639" name="object 63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824542" y="11677674"/>
            <a:ext cx="147196" cy="461572"/>
          </a:xfrm>
          <a:prstGeom prst="rect">
            <a:avLst/>
          </a:prstGeom>
        </p:spPr>
      </p:pic>
      <p:grpSp>
        <p:nvGrpSpPr>
          <p:cNvPr id="640" name="object 640"/>
          <p:cNvGrpSpPr/>
          <p:nvPr/>
        </p:nvGrpSpPr>
        <p:grpSpPr>
          <a:xfrm>
            <a:off x="3136784" y="11790393"/>
            <a:ext cx="196215" cy="337820"/>
            <a:chOff x="3136784" y="11790393"/>
            <a:chExt cx="196215" cy="337820"/>
          </a:xfrm>
        </p:grpSpPr>
        <p:sp>
          <p:nvSpPr>
            <p:cNvPr id="641" name="object 641"/>
            <p:cNvSpPr/>
            <p:nvPr/>
          </p:nvSpPr>
          <p:spPr>
            <a:xfrm>
              <a:off x="3169413" y="1182944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04" y="2805"/>
                  </a:moveTo>
                  <a:lnTo>
                    <a:pt x="8072" y="2461"/>
                  </a:lnTo>
                  <a:lnTo>
                    <a:pt x="7040" y="2117"/>
                  </a:lnTo>
                </a:path>
                <a:path w="9525" h="3175">
                  <a:moveTo>
                    <a:pt x="7040" y="2117"/>
                  </a:moveTo>
                  <a:lnTo>
                    <a:pt x="4976" y="1429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159723" y="11828013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690" y="1429"/>
                  </a:moveTo>
                  <a:lnTo>
                    <a:pt x="4713" y="0"/>
                  </a:lnTo>
                  <a:lnTo>
                    <a:pt x="0" y="2842"/>
                  </a:lnTo>
                </a:path>
              </a:pathLst>
            </a:custGeom>
            <a:ln w="3466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154288" y="11830855"/>
              <a:ext cx="5715" cy="16510"/>
            </a:xfrm>
            <a:custGeom>
              <a:avLst/>
              <a:gdLst/>
              <a:ahLst/>
              <a:cxnLst/>
              <a:rect l="l" t="t" r="r" b="b"/>
              <a:pathLst>
                <a:path w="5714" h="16509">
                  <a:moveTo>
                    <a:pt x="5434" y="0"/>
                  </a:moveTo>
                  <a:lnTo>
                    <a:pt x="720" y="2842"/>
                  </a:lnTo>
                  <a:lnTo>
                    <a:pt x="0" y="16109"/>
                  </a:lnTo>
                </a:path>
              </a:pathLst>
            </a:custGeom>
            <a:ln w="3430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153916" y="11846965"/>
              <a:ext cx="2540" cy="40640"/>
            </a:xfrm>
            <a:custGeom>
              <a:avLst/>
              <a:gdLst/>
              <a:ahLst/>
              <a:cxnLst/>
              <a:rect l="l" t="t" r="r" b="b"/>
              <a:pathLst>
                <a:path w="2539" h="40640">
                  <a:moveTo>
                    <a:pt x="372" y="0"/>
                  </a:moveTo>
                  <a:lnTo>
                    <a:pt x="0" y="8091"/>
                  </a:lnTo>
                  <a:lnTo>
                    <a:pt x="96" y="14982"/>
                  </a:lnTo>
                  <a:lnTo>
                    <a:pt x="861" y="24445"/>
                  </a:lnTo>
                  <a:lnTo>
                    <a:pt x="2493" y="40254"/>
                  </a:lnTo>
                </a:path>
              </a:pathLst>
            </a:custGeom>
            <a:ln w="3426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156409" y="11887220"/>
              <a:ext cx="22860" cy="226060"/>
            </a:xfrm>
            <a:custGeom>
              <a:avLst/>
              <a:gdLst/>
              <a:ahLst/>
              <a:cxnLst/>
              <a:rect l="l" t="t" r="r" b="b"/>
              <a:pathLst>
                <a:path w="22860" h="226059">
                  <a:moveTo>
                    <a:pt x="0" y="0"/>
                  </a:moveTo>
                  <a:lnTo>
                    <a:pt x="10640" y="111647"/>
                  </a:lnTo>
                  <a:lnTo>
                    <a:pt x="16537" y="172385"/>
                  </a:lnTo>
                  <a:lnTo>
                    <a:pt x="19806" y="203383"/>
                  </a:lnTo>
                  <a:lnTo>
                    <a:pt x="22562" y="225811"/>
                  </a:lnTo>
                </a:path>
              </a:pathLst>
            </a:custGeom>
            <a:ln w="3015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6" name="object 64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49973" y="11790393"/>
              <a:ext cx="182763" cy="196581"/>
            </a:xfrm>
            <a:prstGeom prst="rect">
              <a:avLst/>
            </a:prstGeom>
          </p:spPr>
        </p:pic>
      </p:grpSp>
      <p:pic>
        <p:nvPicPr>
          <p:cNvPr id="647" name="object 64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427994" y="11791705"/>
            <a:ext cx="333120" cy="298642"/>
          </a:xfrm>
          <a:prstGeom prst="rect">
            <a:avLst/>
          </a:prstGeom>
        </p:spPr>
      </p:pic>
      <p:grpSp>
        <p:nvGrpSpPr>
          <p:cNvPr id="648" name="object 648"/>
          <p:cNvGrpSpPr/>
          <p:nvPr/>
        </p:nvGrpSpPr>
        <p:grpSpPr>
          <a:xfrm>
            <a:off x="3837929" y="11694319"/>
            <a:ext cx="478155" cy="520700"/>
            <a:chOff x="3837929" y="11694319"/>
            <a:chExt cx="478155" cy="520700"/>
          </a:xfrm>
        </p:grpSpPr>
        <p:sp>
          <p:nvSpPr>
            <p:cNvPr id="649" name="object 649"/>
            <p:cNvSpPr/>
            <p:nvPr/>
          </p:nvSpPr>
          <p:spPr>
            <a:xfrm>
              <a:off x="3979339" y="11845525"/>
              <a:ext cx="2540" cy="20955"/>
            </a:xfrm>
            <a:custGeom>
              <a:avLst/>
              <a:gdLst/>
              <a:ahLst/>
              <a:cxnLst/>
              <a:rect l="l" t="t" r="r" b="b"/>
              <a:pathLst>
                <a:path w="2539" h="20954">
                  <a:moveTo>
                    <a:pt x="0" y="20497"/>
                  </a:moveTo>
                  <a:lnTo>
                    <a:pt x="515" y="17975"/>
                  </a:lnTo>
                  <a:lnTo>
                    <a:pt x="1032" y="15452"/>
                  </a:lnTo>
                </a:path>
                <a:path w="2539" h="20954">
                  <a:moveTo>
                    <a:pt x="1032" y="15452"/>
                  </a:moveTo>
                  <a:lnTo>
                    <a:pt x="2063" y="10407"/>
                  </a:lnTo>
                  <a:lnTo>
                    <a:pt x="174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976125" y="11822305"/>
              <a:ext cx="5080" cy="23495"/>
            </a:xfrm>
            <a:custGeom>
              <a:avLst/>
              <a:gdLst/>
              <a:ahLst/>
              <a:cxnLst/>
              <a:rect l="l" t="t" r="r" b="b"/>
              <a:pathLst>
                <a:path w="5079" h="23495">
                  <a:moveTo>
                    <a:pt x="4957" y="23219"/>
                  </a:moveTo>
                  <a:lnTo>
                    <a:pt x="4636" y="12813"/>
                  </a:lnTo>
                  <a:lnTo>
                    <a:pt x="0" y="0"/>
                  </a:lnTo>
                </a:path>
              </a:pathLst>
            </a:custGeom>
            <a:ln w="3430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961194" y="11798582"/>
              <a:ext cx="15240" cy="24130"/>
            </a:xfrm>
            <a:custGeom>
              <a:avLst/>
              <a:gdLst/>
              <a:ahLst/>
              <a:cxnLst/>
              <a:rect l="l" t="t" r="r" b="b"/>
              <a:pathLst>
                <a:path w="15239" h="24129">
                  <a:moveTo>
                    <a:pt x="14930" y="23722"/>
                  </a:moveTo>
                  <a:lnTo>
                    <a:pt x="12089" y="16144"/>
                  </a:lnTo>
                  <a:lnTo>
                    <a:pt x="9587" y="11147"/>
                  </a:lnTo>
                  <a:lnTo>
                    <a:pt x="6023" y="6507"/>
                  </a:lnTo>
                  <a:lnTo>
                    <a:pt x="0" y="0"/>
                  </a:lnTo>
                </a:path>
              </a:pathLst>
            </a:custGeom>
            <a:ln w="336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936052" y="11782864"/>
              <a:ext cx="25400" cy="15875"/>
            </a:xfrm>
            <a:custGeom>
              <a:avLst/>
              <a:gdLst/>
              <a:ahLst/>
              <a:cxnLst/>
              <a:rect l="l" t="t" r="r" b="b"/>
              <a:pathLst>
                <a:path w="25400" h="15875">
                  <a:moveTo>
                    <a:pt x="25141" y="15718"/>
                  </a:moveTo>
                  <a:lnTo>
                    <a:pt x="18958" y="9336"/>
                  </a:lnTo>
                  <a:lnTo>
                    <a:pt x="14278" y="5571"/>
                  </a:lnTo>
                  <a:lnTo>
                    <a:pt x="8744" y="2950"/>
                  </a:lnTo>
                  <a:lnTo>
                    <a:pt x="0" y="0"/>
                  </a:lnTo>
                </a:path>
              </a:pathLst>
            </a:custGeom>
            <a:ln w="3328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905294" y="11779289"/>
              <a:ext cx="31115" cy="4445"/>
            </a:xfrm>
            <a:custGeom>
              <a:avLst/>
              <a:gdLst/>
              <a:ahLst/>
              <a:cxnLst/>
              <a:rect l="l" t="t" r="r" b="b"/>
              <a:pathLst>
                <a:path w="31114" h="4445">
                  <a:moveTo>
                    <a:pt x="30758" y="3575"/>
                  </a:moveTo>
                  <a:lnTo>
                    <a:pt x="21925" y="874"/>
                  </a:lnTo>
                  <a:lnTo>
                    <a:pt x="15777" y="0"/>
                  </a:lnTo>
                  <a:lnTo>
                    <a:pt x="9430" y="976"/>
                  </a:lnTo>
                  <a:lnTo>
                    <a:pt x="0" y="3827"/>
                  </a:lnTo>
                </a:path>
              </a:pathLst>
            </a:custGeom>
            <a:ln w="331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876373" y="11783116"/>
              <a:ext cx="29209" cy="19685"/>
            </a:xfrm>
            <a:custGeom>
              <a:avLst/>
              <a:gdLst/>
              <a:ahLst/>
              <a:cxnLst/>
              <a:rect l="l" t="t" r="r" b="b"/>
              <a:pathLst>
                <a:path w="29210" h="19684">
                  <a:moveTo>
                    <a:pt x="28920" y="0"/>
                  </a:moveTo>
                  <a:lnTo>
                    <a:pt x="19519" y="3153"/>
                  </a:lnTo>
                  <a:lnTo>
                    <a:pt x="13372" y="6249"/>
                  </a:lnTo>
                  <a:lnTo>
                    <a:pt x="7770" y="11125"/>
                  </a:lnTo>
                  <a:lnTo>
                    <a:pt x="0" y="19623"/>
                  </a:lnTo>
                </a:path>
              </a:pathLst>
            </a:custGeom>
            <a:ln w="3305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858102" y="11802740"/>
              <a:ext cx="18415" cy="33655"/>
            </a:xfrm>
            <a:custGeom>
              <a:avLst/>
              <a:gdLst/>
              <a:ahLst/>
              <a:cxnLst/>
              <a:rect l="l" t="t" r="r" b="b"/>
              <a:pathLst>
                <a:path w="18414" h="33654">
                  <a:moveTo>
                    <a:pt x="18270" y="0"/>
                  </a:moveTo>
                  <a:lnTo>
                    <a:pt x="10667" y="8715"/>
                  </a:lnTo>
                  <a:lnTo>
                    <a:pt x="6229" y="15117"/>
                  </a:lnTo>
                  <a:lnTo>
                    <a:pt x="3244" y="22352"/>
                  </a:lnTo>
                  <a:lnTo>
                    <a:pt x="0" y="33568"/>
                  </a:lnTo>
                </a:path>
              </a:pathLst>
            </a:custGeom>
            <a:ln w="3292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854220" y="11836308"/>
              <a:ext cx="4445" cy="35560"/>
            </a:xfrm>
            <a:custGeom>
              <a:avLst/>
              <a:gdLst/>
              <a:ahLst/>
              <a:cxnLst/>
              <a:rect l="l" t="t" r="r" b="b"/>
              <a:pathLst>
                <a:path w="4445" h="35559">
                  <a:moveTo>
                    <a:pt x="3881" y="0"/>
                  </a:moveTo>
                  <a:lnTo>
                    <a:pt x="930" y="11240"/>
                  </a:lnTo>
                  <a:lnTo>
                    <a:pt x="0" y="18644"/>
                  </a:lnTo>
                  <a:lnTo>
                    <a:pt x="1137" y="25504"/>
                  </a:lnTo>
                  <a:lnTo>
                    <a:pt x="4390" y="35111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858610" y="11871419"/>
              <a:ext cx="22225" cy="24130"/>
            </a:xfrm>
            <a:custGeom>
              <a:avLst/>
              <a:gdLst/>
              <a:ahLst/>
              <a:cxnLst/>
              <a:rect l="l" t="t" r="r" b="b"/>
              <a:pathLst>
                <a:path w="22225" h="24129">
                  <a:moveTo>
                    <a:pt x="0" y="0"/>
                  </a:moveTo>
                  <a:lnTo>
                    <a:pt x="3585" y="9432"/>
                  </a:lnTo>
                  <a:lnTo>
                    <a:pt x="7051" y="15073"/>
                  </a:lnTo>
                  <a:lnTo>
                    <a:pt x="12443" y="19169"/>
                  </a:lnTo>
                  <a:lnTo>
                    <a:pt x="21803" y="23969"/>
                  </a:lnTo>
                </a:path>
              </a:pathLst>
            </a:custGeom>
            <a:ln w="325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880414" y="11895388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0"/>
                  </a:moveTo>
                  <a:lnTo>
                    <a:pt x="9611" y="4513"/>
                  </a:lnTo>
                  <a:lnTo>
                    <a:pt x="16759" y="6611"/>
                  </a:lnTo>
                  <a:lnTo>
                    <a:pt x="24992" y="6829"/>
                  </a:lnTo>
                  <a:lnTo>
                    <a:pt x="37862" y="5700"/>
                  </a:lnTo>
                </a:path>
              </a:pathLst>
            </a:custGeom>
            <a:ln w="328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918276" y="11889267"/>
              <a:ext cx="43180" cy="12065"/>
            </a:xfrm>
            <a:custGeom>
              <a:avLst/>
              <a:gdLst/>
              <a:ahLst/>
              <a:cxnLst/>
              <a:rect l="l" t="t" r="r" b="b"/>
              <a:pathLst>
                <a:path w="43179" h="12065">
                  <a:moveTo>
                    <a:pt x="0" y="11821"/>
                  </a:moveTo>
                  <a:lnTo>
                    <a:pt x="12946" y="10419"/>
                  </a:lnTo>
                  <a:lnTo>
                    <a:pt x="21721" y="8720"/>
                  </a:lnTo>
                  <a:lnTo>
                    <a:pt x="30337" y="5617"/>
                  </a:lnTo>
                  <a:lnTo>
                    <a:pt x="42807" y="0"/>
                  </a:lnTo>
                </a:path>
              </a:pathLst>
            </a:custGeom>
            <a:ln w="32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961084" y="11868208"/>
              <a:ext cx="35560" cy="21590"/>
            </a:xfrm>
            <a:custGeom>
              <a:avLst/>
              <a:gdLst/>
              <a:ahLst/>
              <a:cxnLst/>
              <a:rect l="l" t="t" r="r" b="b"/>
              <a:pathLst>
                <a:path w="35560" h="21590">
                  <a:moveTo>
                    <a:pt x="0" y="21058"/>
                  </a:moveTo>
                  <a:lnTo>
                    <a:pt x="12356" y="15296"/>
                  </a:lnTo>
                  <a:lnTo>
                    <a:pt x="20178" y="11182"/>
                  </a:lnTo>
                  <a:lnTo>
                    <a:pt x="26796" y="6742"/>
                  </a:lnTo>
                  <a:lnTo>
                    <a:pt x="35543" y="0"/>
                  </a:lnTo>
                </a:path>
              </a:pathLst>
            </a:custGeom>
            <a:ln w="322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996627" y="11850340"/>
              <a:ext cx="20955" cy="18415"/>
            </a:xfrm>
            <a:custGeom>
              <a:avLst/>
              <a:gdLst/>
              <a:ahLst/>
              <a:cxnLst/>
              <a:rect l="l" t="t" r="r" b="b"/>
              <a:pathLst>
                <a:path w="20954" h="18415">
                  <a:moveTo>
                    <a:pt x="0" y="17868"/>
                  </a:moveTo>
                  <a:lnTo>
                    <a:pt x="8518" y="11176"/>
                  </a:lnTo>
                  <a:lnTo>
                    <a:pt x="13536" y="7084"/>
                  </a:lnTo>
                  <a:lnTo>
                    <a:pt x="17016" y="3917"/>
                  </a:lnTo>
                  <a:lnTo>
                    <a:pt x="20917" y="0"/>
                  </a:lnTo>
                </a:path>
              </a:pathLst>
            </a:custGeom>
            <a:ln w="3215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017544" y="11843872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0" y="6467"/>
                  </a:moveTo>
                  <a:lnTo>
                    <a:pt x="6354" y="0"/>
                  </a:lnTo>
                  <a:lnTo>
                    <a:pt x="5793" y="3725"/>
                  </a:lnTo>
                </a:path>
              </a:pathLst>
            </a:custGeom>
            <a:ln w="3270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003983" y="11847597"/>
              <a:ext cx="19685" cy="66675"/>
            </a:xfrm>
            <a:custGeom>
              <a:avLst/>
              <a:gdLst/>
              <a:ahLst/>
              <a:cxnLst/>
              <a:rect l="l" t="t" r="r" b="b"/>
              <a:pathLst>
                <a:path w="19685" h="66675">
                  <a:moveTo>
                    <a:pt x="19354" y="0"/>
                  </a:moveTo>
                  <a:lnTo>
                    <a:pt x="12987" y="21638"/>
                  </a:lnTo>
                  <a:lnTo>
                    <a:pt x="8849" y="35768"/>
                  </a:lnTo>
                  <a:lnTo>
                    <a:pt x="5124" y="48613"/>
                  </a:lnTo>
                  <a:lnTo>
                    <a:pt x="0" y="66399"/>
                  </a:lnTo>
                </a:path>
              </a:pathLst>
            </a:custGeom>
            <a:ln w="344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984684" y="11913996"/>
              <a:ext cx="19685" cy="69850"/>
            </a:xfrm>
            <a:custGeom>
              <a:avLst/>
              <a:gdLst/>
              <a:ahLst/>
              <a:cxnLst/>
              <a:rect l="l" t="t" r="r" b="b"/>
              <a:pathLst>
                <a:path w="19685" h="69850">
                  <a:moveTo>
                    <a:pt x="19298" y="0"/>
                  </a:moveTo>
                  <a:lnTo>
                    <a:pt x="14174" y="17834"/>
                  </a:lnTo>
                  <a:lnTo>
                    <a:pt x="10456" y="31028"/>
                  </a:lnTo>
                  <a:lnTo>
                    <a:pt x="6334" y="46105"/>
                  </a:lnTo>
                  <a:lnTo>
                    <a:pt x="0" y="69588"/>
                  </a:lnTo>
                </a:path>
              </a:pathLst>
            </a:custGeom>
            <a:ln w="3285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964181" y="11983585"/>
              <a:ext cx="20955" cy="80645"/>
            </a:xfrm>
            <a:custGeom>
              <a:avLst/>
              <a:gdLst/>
              <a:ahLst/>
              <a:cxnLst/>
              <a:rect l="l" t="t" r="r" b="b"/>
              <a:pathLst>
                <a:path w="20954" h="80645">
                  <a:moveTo>
                    <a:pt x="20503" y="0"/>
                  </a:moveTo>
                  <a:lnTo>
                    <a:pt x="14149" y="23654"/>
                  </a:lnTo>
                  <a:lnTo>
                    <a:pt x="9896" y="39930"/>
                  </a:lnTo>
                  <a:lnTo>
                    <a:pt x="5820" y="56380"/>
                  </a:lnTo>
                  <a:lnTo>
                    <a:pt x="0" y="80555"/>
                  </a:lnTo>
                </a:path>
              </a:pathLst>
            </a:custGeom>
            <a:ln w="3120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948707" y="12064141"/>
              <a:ext cx="15875" cy="71755"/>
            </a:xfrm>
            <a:custGeom>
              <a:avLst/>
              <a:gdLst/>
              <a:ahLst/>
              <a:cxnLst/>
              <a:rect l="l" t="t" r="r" b="b"/>
              <a:pathLst>
                <a:path w="15875" h="71754">
                  <a:moveTo>
                    <a:pt x="15474" y="0"/>
                  </a:moveTo>
                  <a:lnTo>
                    <a:pt x="9732" y="24035"/>
                  </a:lnTo>
                  <a:lnTo>
                    <a:pt x="6206" y="39506"/>
                  </a:lnTo>
                  <a:lnTo>
                    <a:pt x="3445" y="53125"/>
                  </a:lnTo>
                  <a:lnTo>
                    <a:pt x="0" y="71606"/>
                  </a:lnTo>
                </a:path>
              </a:pathLst>
            </a:custGeom>
            <a:ln w="299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943829" y="12135747"/>
              <a:ext cx="5080" cy="46990"/>
            </a:xfrm>
            <a:custGeom>
              <a:avLst/>
              <a:gdLst/>
              <a:ahLst/>
              <a:cxnLst/>
              <a:rect l="l" t="t" r="r" b="b"/>
              <a:pathLst>
                <a:path w="5079" h="46990">
                  <a:moveTo>
                    <a:pt x="4877" y="0"/>
                  </a:moveTo>
                  <a:lnTo>
                    <a:pt x="1611" y="18093"/>
                  </a:lnTo>
                  <a:lnTo>
                    <a:pt x="109" y="29007"/>
                  </a:lnTo>
                  <a:lnTo>
                    <a:pt x="0" y="37133"/>
                  </a:lnTo>
                  <a:lnTo>
                    <a:pt x="910" y="46867"/>
                  </a:lnTo>
                </a:path>
              </a:pathLst>
            </a:custGeom>
            <a:ln w="298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944740" y="12182615"/>
              <a:ext cx="12065" cy="16510"/>
            </a:xfrm>
            <a:custGeom>
              <a:avLst/>
              <a:gdLst/>
              <a:ahLst/>
              <a:cxnLst/>
              <a:rect l="l" t="t" r="r" b="b"/>
              <a:pathLst>
                <a:path w="12064" h="16509">
                  <a:moveTo>
                    <a:pt x="0" y="0"/>
                  </a:moveTo>
                  <a:lnTo>
                    <a:pt x="1729" y="16002"/>
                  </a:lnTo>
                  <a:lnTo>
                    <a:pt x="11830" y="15730"/>
                  </a:lnTo>
                </a:path>
              </a:pathLst>
            </a:custGeom>
            <a:ln w="3115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956570" y="12185263"/>
              <a:ext cx="27305" cy="13335"/>
            </a:xfrm>
            <a:custGeom>
              <a:avLst/>
              <a:gdLst/>
              <a:ahLst/>
              <a:cxnLst/>
              <a:rect l="l" t="t" r="r" b="b"/>
              <a:pathLst>
                <a:path w="27304" h="13334">
                  <a:moveTo>
                    <a:pt x="0" y="13081"/>
                  </a:moveTo>
                  <a:lnTo>
                    <a:pt x="6105" y="12723"/>
                  </a:lnTo>
                  <a:lnTo>
                    <a:pt x="10964" y="11242"/>
                  </a:lnTo>
                  <a:lnTo>
                    <a:pt x="17118" y="7409"/>
                  </a:lnTo>
                  <a:lnTo>
                    <a:pt x="27109" y="0"/>
                  </a:lnTo>
                </a:path>
              </a:pathLst>
            </a:custGeom>
            <a:ln w="329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983680" y="12152420"/>
              <a:ext cx="38100" cy="33020"/>
            </a:xfrm>
            <a:custGeom>
              <a:avLst/>
              <a:gdLst/>
              <a:ahLst/>
              <a:cxnLst/>
              <a:rect l="l" t="t" r="r" b="b"/>
              <a:pathLst>
                <a:path w="38100" h="33020">
                  <a:moveTo>
                    <a:pt x="0" y="32843"/>
                  </a:moveTo>
                  <a:lnTo>
                    <a:pt x="10157" y="25124"/>
                  </a:lnTo>
                  <a:lnTo>
                    <a:pt x="17478" y="19130"/>
                  </a:lnTo>
                  <a:lnTo>
                    <a:pt x="25504" y="11782"/>
                  </a:lnTo>
                  <a:lnTo>
                    <a:pt x="37777" y="0"/>
                  </a:lnTo>
                </a:path>
              </a:pathLst>
            </a:custGeom>
            <a:ln w="337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021457" y="12111518"/>
              <a:ext cx="40640" cy="41275"/>
            </a:xfrm>
            <a:custGeom>
              <a:avLst/>
              <a:gdLst/>
              <a:ahLst/>
              <a:cxnLst/>
              <a:rect l="l" t="t" r="r" b="b"/>
              <a:pathLst>
                <a:path w="40639" h="41275">
                  <a:moveTo>
                    <a:pt x="0" y="40901"/>
                  </a:moveTo>
                  <a:lnTo>
                    <a:pt x="12317" y="28993"/>
                  </a:lnTo>
                  <a:lnTo>
                    <a:pt x="20651" y="20763"/>
                  </a:lnTo>
                  <a:lnTo>
                    <a:pt x="28806" y="12377"/>
                  </a:lnTo>
                  <a:lnTo>
                    <a:pt x="40587" y="0"/>
                  </a:lnTo>
                </a:path>
              </a:pathLst>
            </a:custGeom>
            <a:ln w="323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062045" y="12073867"/>
              <a:ext cx="34290" cy="38100"/>
            </a:xfrm>
            <a:custGeom>
              <a:avLst/>
              <a:gdLst/>
              <a:ahLst/>
              <a:cxnLst/>
              <a:rect l="l" t="t" r="r" b="b"/>
              <a:pathLst>
                <a:path w="34289" h="38100">
                  <a:moveTo>
                    <a:pt x="0" y="37651"/>
                  </a:moveTo>
                  <a:lnTo>
                    <a:pt x="11682" y="25324"/>
                  </a:lnTo>
                  <a:lnTo>
                    <a:pt x="19139" y="17294"/>
                  </a:lnTo>
                  <a:lnTo>
                    <a:pt x="25577" y="10029"/>
                  </a:lnTo>
                  <a:lnTo>
                    <a:pt x="34203" y="0"/>
                  </a:lnTo>
                </a:path>
              </a:pathLst>
            </a:custGeom>
            <a:ln w="3146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096249" y="12044806"/>
              <a:ext cx="21590" cy="29209"/>
            </a:xfrm>
            <a:custGeom>
              <a:avLst/>
              <a:gdLst/>
              <a:ahLst/>
              <a:cxnLst/>
              <a:rect l="l" t="t" r="r" b="b"/>
              <a:pathLst>
                <a:path w="21589" h="29209">
                  <a:moveTo>
                    <a:pt x="0" y="29061"/>
                  </a:moveTo>
                  <a:lnTo>
                    <a:pt x="8426" y="19165"/>
                  </a:lnTo>
                  <a:lnTo>
                    <a:pt x="13462" y="12840"/>
                  </a:lnTo>
                  <a:lnTo>
                    <a:pt x="17114" y="7359"/>
                  </a:lnTo>
                  <a:lnTo>
                    <a:pt x="21387" y="0"/>
                  </a:lnTo>
                </a:path>
              </a:pathLst>
            </a:custGeom>
            <a:ln w="3147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117637" y="12022814"/>
              <a:ext cx="8255" cy="22225"/>
            </a:xfrm>
            <a:custGeom>
              <a:avLst/>
              <a:gdLst/>
              <a:ahLst/>
              <a:cxnLst/>
              <a:rect l="l" t="t" r="r" b="b"/>
              <a:pathLst>
                <a:path w="8254" h="22225">
                  <a:moveTo>
                    <a:pt x="0" y="21992"/>
                  </a:moveTo>
                  <a:lnTo>
                    <a:pt x="7002" y="9715"/>
                  </a:lnTo>
                  <a:lnTo>
                    <a:pt x="8033" y="0"/>
                  </a:lnTo>
                </a:path>
              </a:pathLst>
            </a:custGeom>
            <a:ln w="322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159788" y="11714475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20">
                  <a:moveTo>
                    <a:pt x="3432" y="7440"/>
                  </a:moveTo>
                  <a:lnTo>
                    <a:pt x="2744" y="6294"/>
                  </a:lnTo>
                  <a:lnTo>
                    <a:pt x="2056" y="5146"/>
                  </a:lnTo>
                </a:path>
                <a:path w="3810" h="7620">
                  <a:moveTo>
                    <a:pt x="2056" y="5146"/>
                  </a:moveTo>
                  <a:lnTo>
                    <a:pt x="680" y="2854"/>
                  </a:lnTo>
                  <a:lnTo>
                    <a:pt x="0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159108" y="11711621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680" y="2854"/>
                  </a:moveTo>
                  <a:lnTo>
                    <a:pt x="0" y="0"/>
                  </a:lnTo>
                  <a:lnTo>
                    <a:pt x="5528" y="2410"/>
                  </a:lnTo>
                </a:path>
              </a:pathLst>
            </a:custGeom>
            <a:ln w="346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164636" y="11714032"/>
              <a:ext cx="20955" cy="15240"/>
            </a:xfrm>
            <a:custGeom>
              <a:avLst/>
              <a:gdLst/>
              <a:ahLst/>
              <a:cxnLst/>
              <a:rect l="l" t="t" r="r" b="b"/>
              <a:pathLst>
                <a:path w="20954" h="15240">
                  <a:moveTo>
                    <a:pt x="0" y="0"/>
                  </a:moveTo>
                  <a:lnTo>
                    <a:pt x="5528" y="2411"/>
                  </a:lnTo>
                  <a:lnTo>
                    <a:pt x="20351" y="15123"/>
                  </a:lnTo>
                </a:path>
              </a:pathLst>
            </a:custGeom>
            <a:ln w="3457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184987" y="11729155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5">
                  <a:moveTo>
                    <a:pt x="0" y="0"/>
                  </a:moveTo>
                  <a:lnTo>
                    <a:pt x="8911" y="7734"/>
                  </a:lnTo>
                  <a:lnTo>
                    <a:pt x="15712" y="14209"/>
                  </a:lnTo>
                  <a:lnTo>
                    <a:pt x="23846" y="22931"/>
                  </a:lnTo>
                  <a:lnTo>
                    <a:pt x="36762" y="37409"/>
                  </a:lnTo>
                </a:path>
              </a:pathLst>
            </a:custGeom>
            <a:ln w="3420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221750" y="11766564"/>
              <a:ext cx="42545" cy="60325"/>
            </a:xfrm>
            <a:custGeom>
              <a:avLst/>
              <a:gdLst/>
              <a:ahLst/>
              <a:cxnLst/>
              <a:rect l="l" t="t" r="r" b="b"/>
              <a:pathLst>
                <a:path w="42545" h="60325">
                  <a:moveTo>
                    <a:pt x="0" y="0"/>
                  </a:moveTo>
                  <a:lnTo>
                    <a:pt x="13005" y="14832"/>
                  </a:lnTo>
                  <a:lnTo>
                    <a:pt x="21764" y="26041"/>
                  </a:lnTo>
                  <a:lnTo>
                    <a:pt x="30258" y="39264"/>
                  </a:lnTo>
                  <a:lnTo>
                    <a:pt x="42468" y="60138"/>
                  </a:lnTo>
                </a:path>
              </a:pathLst>
            </a:custGeom>
            <a:ln w="325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264219" y="11826703"/>
              <a:ext cx="29845" cy="78105"/>
            </a:xfrm>
            <a:custGeom>
              <a:avLst/>
              <a:gdLst/>
              <a:ahLst/>
              <a:cxnLst/>
              <a:rect l="l" t="t" r="r" b="b"/>
              <a:pathLst>
                <a:path w="29845" h="78104">
                  <a:moveTo>
                    <a:pt x="0" y="0"/>
                  </a:moveTo>
                  <a:lnTo>
                    <a:pt x="12008" y="21154"/>
                  </a:lnTo>
                  <a:lnTo>
                    <a:pt x="19087" y="36330"/>
                  </a:lnTo>
                  <a:lnTo>
                    <a:pt x="24006" y="52841"/>
                  </a:lnTo>
                  <a:lnTo>
                    <a:pt x="29533" y="78000"/>
                  </a:lnTo>
                </a:path>
              </a:pathLst>
            </a:custGeom>
            <a:ln w="309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293752" y="11904704"/>
              <a:ext cx="6985" cy="86360"/>
            </a:xfrm>
            <a:custGeom>
              <a:avLst/>
              <a:gdLst/>
              <a:ahLst/>
              <a:cxnLst/>
              <a:rect l="l" t="t" r="r" b="b"/>
              <a:pathLst>
                <a:path w="6985" h="86359">
                  <a:moveTo>
                    <a:pt x="0" y="0"/>
                  </a:moveTo>
                  <a:lnTo>
                    <a:pt x="5078" y="25282"/>
                  </a:lnTo>
                  <a:lnTo>
                    <a:pt x="6852" y="42656"/>
                  </a:lnTo>
                  <a:lnTo>
                    <a:pt x="5396" y="60176"/>
                  </a:lnTo>
                  <a:lnTo>
                    <a:pt x="782" y="85893"/>
                  </a:lnTo>
                </a:path>
              </a:pathLst>
            </a:custGeom>
            <a:ln w="300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258396" y="11990597"/>
              <a:ext cx="36195" cy="80645"/>
            </a:xfrm>
            <a:custGeom>
              <a:avLst/>
              <a:gdLst/>
              <a:ahLst/>
              <a:cxnLst/>
              <a:rect l="l" t="t" r="r" b="b"/>
              <a:pathLst>
                <a:path w="36195" h="80645">
                  <a:moveTo>
                    <a:pt x="36138" y="0"/>
                  </a:moveTo>
                  <a:lnTo>
                    <a:pt x="30948" y="25627"/>
                  </a:lnTo>
                  <a:lnTo>
                    <a:pt x="25453" y="42519"/>
                  </a:lnTo>
                  <a:lnTo>
                    <a:pt x="16267" y="58190"/>
                  </a:lnTo>
                  <a:lnTo>
                    <a:pt x="0" y="80156"/>
                  </a:lnTo>
                </a:path>
              </a:pathLst>
            </a:custGeom>
            <a:ln w="297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187881" y="12070753"/>
              <a:ext cx="71120" cy="61594"/>
            </a:xfrm>
            <a:custGeom>
              <a:avLst/>
              <a:gdLst/>
              <a:ahLst/>
              <a:cxnLst/>
              <a:rect l="l" t="t" r="r" b="b"/>
              <a:pathLst>
                <a:path w="71120" h="61595">
                  <a:moveTo>
                    <a:pt x="70515" y="0"/>
                  </a:moveTo>
                  <a:lnTo>
                    <a:pt x="53710" y="21667"/>
                  </a:lnTo>
                  <a:lnTo>
                    <a:pt x="40764" y="35256"/>
                  </a:lnTo>
                  <a:lnTo>
                    <a:pt x="25064" y="46493"/>
                  </a:lnTo>
                  <a:lnTo>
                    <a:pt x="0" y="61108"/>
                  </a:lnTo>
                </a:path>
              </a:pathLst>
            </a:custGeom>
            <a:ln w="296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4" name="object 684"/>
          <p:cNvGrpSpPr/>
          <p:nvPr/>
        </p:nvGrpSpPr>
        <p:grpSpPr>
          <a:xfrm>
            <a:off x="4565086" y="11844411"/>
            <a:ext cx="348615" cy="167640"/>
            <a:chOff x="4565086" y="11844411"/>
            <a:chExt cx="348615" cy="167640"/>
          </a:xfrm>
        </p:grpSpPr>
        <p:sp>
          <p:nvSpPr>
            <p:cNvPr id="685" name="object 685"/>
            <p:cNvSpPr/>
            <p:nvPr/>
          </p:nvSpPr>
          <p:spPr>
            <a:xfrm>
              <a:off x="4617649" y="11880690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-17462" y="172"/>
                  </a:moveTo>
                  <a:lnTo>
                    <a:pt x="18609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604433" y="11876684"/>
              <a:ext cx="13335" cy="4445"/>
            </a:xfrm>
            <a:custGeom>
              <a:avLst/>
              <a:gdLst/>
              <a:ahLst/>
              <a:cxnLst/>
              <a:rect l="l" t="t" r="r" b="b"/>
              <a:pathLst>
                <a:path w="13335" h="4445">
                  <a:moveTo>
                    <a:pt x="13215" y="4005"/>
                  </a:moveTo>
                  <a:lnTo>
                    <a:pt x="4169" y="1429"/>
                  </a:lnTo>
                  <a:lnTo>
                    <a:pt x="0" y="0"/>
                  </a:lnTo>
                </a:path>
              </a:pathLst>
            </a:custGeom>
            <a:ln w="347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600264" y="11873632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4169" y="3051"/>
                  </a:moveTo>
                  <a:lnTo>
                    <a:pt x="0" y="1623"/>
                  </a:lnTo>
                  <a:lnTo>
                    <a:pt x="5812" y="0"/>
                  </a:lnTo>
                </a:path>
              </a:pathLst>
            </a:custGeom>
            <a:ln w="3443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606076" y="11869858"/>
              <a:ext cx="29209" cy="3810"/>
            </a:xfrm>
            <a:custGeom>
              <a:avLst/>
              <a:gdLst/>
              <a:ahLst/>
              <a:cxnLst/>
              <a:rect l="l" t="t" r="r" b="b"/>
              <a:pathLst>
                <a:path w="29210" h="3809">
                  <a:moveTo>
                    <a:pt x="0" y="3774"/>
                  </a:moveTo>
                  <a:lnTo>
                    <a:pt x="3717" y="2802"/>
                  </a:lnTo>
                  <a:lnTo>
                    <a:pt x="7939" y="2085"/>
                  </a:lnTo>
                  <a:lnTo>
                    <a:pt x="15352" y="1268"/>
                  </a:lnTo>
                  <a:lnTo>
                    <a:pt x="28640" y="0"/>
                  </a:lnTo>
                </a:path>
              </a:pathLst>
            </a:custGeom>
            <a:ln w="343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634717" y="11865463"/>
              <a:ext cx="58419" cy="4445"/>
            </a:xfrm>
            <a:custGeom>
              <a:avLst/>
              <a:gdLst/>
              <a:ahLst/>
              <a:cxnLst/>
              <a:rect l="l" t="t" r="r" b="b"/>
              <a:pathLst>
                <a:path w="58420" h="4445">
                  <a:moveTo>
                    <a:pt x="0" y="4395"/>
                  </a:moveTo>
                  <a:lnTo>
                    <a:pt x="13748" y="3116"/>
                  </a:lnTo>
                  <a:lnTo>
                    <a:pt x="24386" y="2231"/>
                  </a:lnTo>
                  <a:lnTo>
                    <a:pt x="37363" y="1330"/>
                  </a:lnTo>
                  <a:lnTo>
                    <a:pt x="58129" y="0"/>
                  </a:lnTo>
                </a:path>
              </a:pathLst>
            </a:custGeom>
            <a:ln w="3420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692846" y="11861612"/>
              <a:ext cx="69215" cy="4445"/>
            </a:xfrm>
            <a:custGeom>
              <a:avLst/>
              <a:gdLst/>
              <a:ahLst/>
              <a:cxnLst/>
              <a:rect l="l" t="t" r="r" b="b"/>
              <a:pathLst>
                <a:path w="69214" h="4445">
                  <a:moveTo>
                    <a:pt x="0" y="3850"/>
                  </a:moveTo>
                  <a:lnTo>
                    <a:pt x="20936" y="2528"/>
                  </a:lnTo>
                  <a:lnTo>
                    <a:pt x="35111" y="1687"/>
                  </a:lnTo>
                  <a:lnTo>
                    <a:pt x="49002" y="964"/>
                  </a:lnTo>
                  <a:lnTo>
                    <a:pt x="69085" y="0"/>
                  </a:lnTo>
                </a:path>
              </a:pathLst>
            </a:custGeom>
            <a:ln w="3217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761931" y="11859924"/>
              <a:ext cx="54610" cy="1905"/>
            </a:xfrm>
            <a:custGeom>
              <a:avLst/>
              <a:gdLst/>
              <a:ahLst/>
              <a:cxnLst/>
              <a:rect l="l" t="t" r="r" b="b"/>
              <a:pathLst>
                <a:path w="54610" h="1904">
                  <a:moveTo>
                    <a:pt x="0" y="1688"/>
                  </a:moveTo>
                  <a:lnTo>
                    <a:pt x="19848" y="757"/>
                  </a:lnTo>
                  <a:lnTo>
                    <a:pt x="32101" y="270"/>
                  </a:lnTo>
                  <a:lnTo>
                    <a:pt x="41833" y="71"/>
                  </a:lnTo>
                  <a:lnTo>
                    <a:pt x="54116" y="0"/>
                  </a:lnTo>
                </a:path>
              </a:pathLst>
            </a:custGeom>
            <a:ln w="3068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816047" y="11859845"/>
              <a:ext cx="21590" cy="2540"/>
            </a:xfrm>
            <a:custGeom>
              <a:avLst/>
              <a:gdLst/>
              <a:ahLst/>
              <a:cxnLst/>
              <a:rect l="l" t="t" r="r" b="b"/>
              <a:pathLst>
                <a:path w="21589" h="2540">
                  <a:moveTo>
                    <a:pt x="0" y="79"/>
                  </a:moveTo>
                  <a:lnTo>
                    <a:pt x="20332" y="0"/>
                  </a:lnTo>
                  <a:lnTo>
                    <a:pt x="21435" y="2046"/>
                  </a:lnTo>
                </a:path>
              </a:pathLst>
            </a:custGeom>
            <a:ln w="308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822699" y="11861891"/>
              <a:ext cx="16510" cy="7620"/>
            </a:xfrm>
            <a:custGeom>
              <a:avLst/>
              <a:gdLst/>
              <a:ahLst/>
              <a:cxnLst/>
              <a:rect l="l" t="t" r="r" b="b"/>
              <a:pathLst>
                <a:path w="16510" h="7620">
                  <a:moveTo>
                    <a:pt x="14783" y="0"/>
                  </a:moveTo>
                  <a:lnTo>
                    <a:pt x="15887" y="2047"/>
                  </a:lnTo>
                  <a:lnTo>
                    <a:pt x="0" y="7275"/>
                  </a:lnTo>
                </a:path>
              </a:pathLst>
            </a:custGeom>
            <a:ln w="3248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4" name="object 69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65086" y="11940208"/>
              <a:ext cx="348564" cy="71622"/>
            </a:xfrm>
            <a:prstGeom prst="rect">
              <a:avLst/>
            </a:prstGeom>
          </p:spPr>
        </p:pic>
      </p:grpSp>
      <p:grpSp>
        <p:nvGrpSpPr>
          <p:cNvPr id="695" name="object 695"/>
          <p:cNvGrpSpPr/>
          <p:nvPr/>
        </p:nvGrpSpPr>
        <p:grpSpPr>
          <a:xfrm>
            <a:off x="4601739" y="12058716"/>
            <a:ext cx="378460" cy="62865"/>
            <a:chOff x="4601739" y="12058716"/>
            <a:chExt cx="378460" cy="62865"/>
          </a:xfrm>
        </p:grpSpPr>
        <p:sp>
          <p:nvSpPr>
            <p:cNvPr id="696" name="object 696"/>
            <p:cNvSpPr/>
            <p:nvPr/>
          </p:nvSpPr>
          <p:spPr>
            <a:xfrm>
              <a:off x="4627062" y="12076179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4" h="634">
                  <a:moveTo>
                    <a:pt x="-17462" y="172"/>
                  </a:moveTo>
                  <a:lnTo>
                    <a:pt x="18953" y="172"/>
                  </a:lnTo>
                </a:path>
              </a:pathLst>
            </a:custGeom>
            <a:ln w="3526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622341" y="12076523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40">
                  <a:moveTo>
                    <a:pt x="4721" y="0"/>
                  </a:moveTo>
                  <a:lnTo>
                    <a:pt x="3230" y="344"/>
                  </a:lnTo>
                  <a:lnTo>
                    <a:pt x="0" y="2377"/>
                  </a:lnTo>
                </a:path>
              </a:pathLst>
            </a:custGeom>
            <a:ln w="349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619109" y="12078900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231" y="0"/>
                  </a:moveTo>
                  <a:lnTo>
                    <a:pt x="0" y="2033"/>
                  </a:lnTo>
                  <a:lnTo>
                    <a:pt x="927" y="5750"/>
                  </a:lnTo>
                </a:path>
              </a:pathLst>
            </a:custGeom>
            <a:ln w="3474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620037" y="12084651"/>
              <a:ext cx="14604" cy="8255"/>
            </a:xfrm>
            <a:custGeom>
              <a:avLst/>
              <a:gdLst/>
              <a:ahLst/>
              <a:cxnLst/>
              <a:rect l="l" t="t" r="r" b="b"/>
              <a:pathLst>
                <a:path w="14604" h="8254">
                  <a:moveTo>
                    <a:pt x="0" y="0"/>
                  </a:moveTo>
                  <a:lnTo>
                    <a:pt x="927" y="3716"/>
                  </a:lnTo>
                  <a:lnTo>
                    <a:pt x="14177" y="8142"/>
                  </a:lnTo>
                </a:path>
              </a:pathLst>
            </a:custGeom>
            <a:ln w="3446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634214" y="12092793"/>
              <a:ext cx="43815" cy="8255"/>
            </a:xfrm>
            <a:custGeom>
              <a:avLst/>
              <a:gdLst/>
              <a:ahLst/>
              <a:cxnLst/>
              <a:rect l="l" t="t" r="r" b="b"/>
              <a:pathLst>
                <a:path w="43814" h="8254">
                  <a:moveTo>
                    <a:pt x="0" y="0"/>
                  </a:moveTo>
                  <a:lnTo>
                    <a:pt x="8132" y="2610"/>
                  </a:lnTo>
                  <a:lnTo>
                    <a:pt x="15368" y="4289"/>
                  </a:lnTo>
                  <a:lnTo>
                    <a:pt x="25783" y="5767"/>
                  </a:lnTo>
                  <a:lnTo>
                    <a:pt x="43448" y="7772"/>
                  </a:lnTo>
                </a:path>
              </a:pathLst>
            </a:custGeom>
            <a:ln w="3446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677662" y="12100566"/>
              <a:ext cx="74930" cy="4445"/>
            </a:xfrm>
            <a:custGeom>
              <a:avLst/>
              <a:gdLst/>
              <a:ahLst/>
              <a:cxnLst/>
              <a:rect l="l" t="t" r="r" b="b"/>
              <a:pathLst>
                <a:path w="74929" h="4445">
                  <a:moveTo>
                    <a:pt x="0" y="0"/>
                  </a:moveTo>
                  <a:lnTo>
                    <a:pt x="18151" y="1948"/>
                  </a:lnTo>
                  <a:lnTo>
                    <a:pt x="31972" y="3031"/>
                  </a:lnTo>
                  <a:lnTo>
                    <a:pt x="48455" y="3638"/>
                  </a:lnTo>
                  <a:lnTo>
                    <a:pt x="74594" y="4161"/>
                  </a:lnTo>
                </a:path>
              </a:pathLst>
            </a:custGeom>
            <a:ln w="332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752257" y="12103568"/>
              <a:ext cx="89535" cy="1905"/>
            </a:xfrm>
            <a:custGeom>
              <a:avLst/>
              <a:gdLst/>
              <a:ahLst/>
              <a:cxnLst/>
              <a:rect l="l" t="t" r="r" b="b"/>
              <a:pathLst>
                <a:path w="89535" h="1904">
                  <a:moveTo>
                    <a:pt x="-15639" y="812"/>
                  </a:moveTo>
                  <a:lnTo>
                    <a:pt x="105096" y="812"/>
                  </a:lnTo>
                </a:path>
              </a:pathLst>
            </a:custGeom>
            <a:ln w="3290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841713" y="12097887"/>
              <a:ext cx="76200" cy="5715"/>
            </a:xfrm>
            <a:custGeom>
              <a:avLst/>
              <a:gdLst/>
              <a:ahLst/>
              <a:cxnLst/>
              <a:rect l="l" t="t" r="r" b="b"/>
              <a:pathLst>
                <a:path w="76200" h="5715">
                  <a:moveTo>
                    <a:pt x="0" y="5681"/>
                  </a:moveTo>
                  <a:lnTo>
                    <a:pt x="26534" y="4482"/>
                  </a:lnTo>
                  <a:lnTo>
                    <a:pt x="43299" y="3490"/>
                  </a:lnTo>
                  <a:lnTo>
                    <a:pt x="57421" y="2174"/>
                  </a:lnTo>
                  <a:lnTo>
                    <a:pt x="76030" y="0"/>
                  </a:lnTo>
                </a:path>
              </a:pathLst>
            </a:custGeom>
            <a:ln w="2959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917744" y="12090423"/>
              <a:ext cx="39370" cy="7620"/>
            </a:xfrm>
            <a:custGeom>
              <a:avLst/>
              <a:gdLst/>
              <a:ahLst/>
              <a:cxnLst/>
              <a:rect l="l" t="t" r="r" b="b"/>
              <a:pathLst>
                <a:path w="39370" h="7620">
                  <a:moveTo>
                    <a:pt x="0" y="7463"/>
                  </a:moveTo>
                  <a:lnTo>
                    <a:pt x="18025" y="5261"/>
                  </a:lnTo>
                  <a:lnTo>
                    <a:pt x="28072" y="3750"/>
                  </a:lnTo>
                  <a:lnTo>
                    <a:pt x="33773" y="2229"/>
                  </a:lnTo>
                  <a:lnTo>
                    <a:pt x="38763" y="0"/>
                  </a:lnTo>
                </a:path>
              </a:pathLst>
            </a:custGeom>
            <a:ln w="2951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955247" y="1208402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1259" y="6393"/>
                  </a:moveTo>
                  <a:lnTo>
                    <a:pt x="9053" y="2636"/>
                  </a:lnTo>
                  <a:lnTo>
                    <a:pt x="0" y="0"/>
                  </a:lnTo>
                </a:path>
              </a:pathLst>
            </a:custGeom>
            <a:ln w="3118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6" name="object 70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328236" y="11860758"/>
            <a:ext cx="398578" cy="225585"/>
          </a:xfrm>
          <a:prstGeom prst="rect">
            <a:avLst/>
          </a:prstGeom>
        </p:spPr>
      </p:pic>
      <p:pic>
        <p:nvPicPr>
          <p:cNvPr id="707" name="object 70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892255" y="11822676"/>
            <a:ext cx="233313" cy="488542"/>
          </a:xfrm>
          <a:prstGeom prst="rect">
            <a:avLst/>
          </a:prstGeom>
        </p:spPr>
      </p:pic>
      <p:pic>
        <p:nvPicPr>
          <p:cNvPr id="708" name="object 70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435193" y="11767947"/>
            <a:ext cx="243183" cy="263564"/>
          </a:xfrm>
          <a:prstGeom prst="rect">
            <a:avLst/>
          </a:prstGeom>
        </p:spPr>
      </p:pic>
      <p:pic>
        <p:nvPicPr>
          <p:cNvPr id="709" name="object 70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964464" y="11781892"/>
            <a:ext cx="432805" cy="256184"/>
          </a:xfrm>
          <a:prstGeom prst="rect">
            <a:avLst/>
          </a:prstGeom>
        </p:spPr>
      </p:pic>
      <p:grpSp>
        <p:nvGrpSpPr>
          <p:cNvPr id="710" name="object 710"/>
          <p:cNvGrpSpPr/>
          <p:nvPr/>
        </p:nvGrpSpPr>
        <p:grpSpPr>
          <a:xfrm>
            <a:off x="7532593" y="11783484"/>
            <a:ext cx="407670" cy="515620"/>
            <a:chOff x="7532593" y="11783484"/>
            <a:chExt cx="407670" cy="515620"/>
          </a:xfrm>
        </p:grpSpPr>
        <p:sp>
          <p:nvSpPr>
            <p:cNvPr id="711" name="object 711"/>
            <p:cNvSpPr/>
            <p:nvPr/>
          </p:nvSpPr>
          <p:spPr>
            <a:xfrm>
              <a:off x="7738772" y="11876176"/>
              <a:ext cx="3175" cy="20320"/>
            </a:xfrm>
            <a:custGeom>
              <a:avLst/>
              <a:gdLst/>
              <a:ahLst/>
              <a:cxnLst/>
              <a:rect l="l" t="t" r="r" b="b"/>
              <a:pathLst>
                <a:path w="3175" h="20320">
                  <a:moveTo>
                    <a:pt x="0" y="19868"/>
                  </a:moveTo>
                  <a:lnTo>
                    <a:pt x="458" y="17460"/>
                  </a:lnTo>
                  <a:lnTo>
                    <a:pt x="917" y="15052"/>
                  </a:lnTo>
                </a:path>
                <a:path w="3175" h="20320">
                  <a:moveTo>
                    <a:pt x="917" y="15052"/>
                  </a:moveTo>
                  <a:lnTo>
                    <a:pt x="1834" y="10235"/>
                  </a:lnTo>
                  <a:lnTo>
                    <a:pt x="2632" y="0"/>
                  </a:lnTo>
                </a:path>
              </a:pathLst>
            </a:custGeom>
            <a:ln w="3492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7739135" y="11852411"/>
              <a:ext cx="3175" cy="24130"/>
            </a:xfrm>
            <a:custGeom>
              <a:avLst/>
              <a:gdLst/>
              <a:ahLst/>
              <a:cxnLst/>
              <a:rect l="l" t="t" r="r" b="b"/>
              <a:pathLst>
                <a:path w="3175" h="24129">
                  <a:moveTo>
                    <a:pt x="2269" y="23765"/>
                  </a:moveTo>
                  <a:lnTo>
                    <a:pt x="3067" y="13529"/>
                  </a:lnTo>
                  <a:lnTo>
                    <a:pt x="0" y="0"/>
                  </a:lnTo>
                </a:path>
              </a:pathLst>
            </a:custGeom>
            <a:ln w="3433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7725736" y="11826528"/>
              <a:ext cx="13970" cy="26034"/>
            </a:xfrm>
            <a:custGeom>
              <a:avLst/>
              <a:gdLst/>
              <a:ahLst/>
              <a:cxnLst/>
              <a:rect l="l" t="t" r="r" b="b"/>
              <a:pathLst>
                <a:path w="13970" h="26034">
                  <a:moveTo>
                    <a:pt x="13398" y="25882"/>
                  </a:moveTo>
                  <a:lnTo>
                    <a:pt x="11464" y="17868"/>
                  </a:lnTo>
                  <a:lnTo>
                    <a:pt x="9423" y="12500"/>
                  </a:lnTo>
                  <a:lnTo>
                    <a:pt x="6021" y="7353"/>
                  </a:lnTo>
                  <a:lnTo>
                    <a:pt x="0" y="0"/>
                  </a:lnTo>
                </a:path>
              </a:pathLst>
            </a:custGeom>
            <a:ln w="336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7697010" y="11806701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20">
                  <a:moveTo>
                    <a:pt x="28726" y="19826"/>
                  </a:moveTo>
                  <a:lnTo>
                    <a:pt x="22466" y="12568"/>
                  </a:lnTo>
                  <a:lnTo>
                    <a:pt x="17387" y="8083"/>
                  </a:lnTo>
                  <a:lnTo>
                    <a:pt x="10796" y="4513"/>
                  </a:lnTo>
                  <a:lnTo>
                    <a:pt x="0" y="0"/>
                  </a:lnTo>
                </a:path>
              </a:pathLst>
            </a:custGeom>
            <a:ln w="3326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7655214" y="11799980"/>
              <a:ext cx="41910" cy="6985"/>
            </a:xfrm>
            <a:custGeom>
              <a:avLst/>
              <a:gdLst/>
              <a:ahLst/>
              <a:cxnLst/>
              <a:rect l="l" t="t" r="r" b="b"/>
              <a:pathLst>
                <a:path w="41909" h="6984">
                  <a:moveTo>
                    <a:pt x="41795" y="6720"/>
                  </a:moveTo>
                  <a:lnTo>
                    <a:pt x="30795" y="2423"/>
                  </a:lnTo>
                  <a:lnTo>
                    <a:pt x="22775" y="370"/>
                  </a:lnTo>
                  <a:lnTo>
                    <a:pt x="13816" y="0"/>
                  </a:lnTo>
                  <a:lnTo>
                    <a:pt x="0" y="754"/>
                  </a:lnTo>
                </a:path>
              </a:pathLst>
            </a:custGeom>
            <a:ln w="3299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7609254" y="11800735"/>
              <a:ext cx="46355" cy="13970"/>
            </a:xfrm>
            <a:custGeom>
              <a:avLst/>
              <a:gdLst/>
              <a:ahLst/>
              <a:cxnLst/>
              <a:rect l="l" t="t" r="r" b="b"/>
              <a:pathLst>
                <a:path w="46354" h="13970">
                  <a:moveTo>
                    <a:pt x="45959" y="0"/>
                  </a:moveTo>
                  <a:lnTo>
                    <a:pt x="32078" y="1061"/>
                  </a:lnTo>
                  <a:lnTo>
                    <a:pt x="22663" y="2841"/>
                  </a:lnTo>
                  <a:lnTo>
                    <a:pt x="13407" y="6621"/>
                  </a:lnTo>
                  <a:lnTo>
                    <a:pt x="0" y="13685"/>
                  </a:lnTo>
                </a:path>
              </a:pathLst>
            </a:custGeom>
            <a:ln w="32542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7570806" y="11814421"/>
              <a:ext cx="38735" cy="32384"/>
            </a:xfrm>
            <a:custGeom>
              <a:avLst/>
              <a:gdLst/>
              <a:ahLst/>
              <a:cxnLst/>
              <a:rect l="l" t="t" r="r" b="b"/>
              <a:pathLst>
                <a:path w="38734" h="32384">
                  <a:moveTo>
                    <a:pt x="38448" y="0"/>
                  </a:moveTo>
                  <a:lnTo>
                    <a:pt x="25159" y="7350"/>
                  </a:lnTo>
                  <a:lnTo>
                    <a:pt x="16723" y="13135"/>
                  </a:lnTo>
                  <a:lnTo>
                    <a:pt x="9539" y="20354"/>
                  </a:lnTo>
                  <a:lnTo>
                    <a:pt x="0" y="32009"/>
                  </a:lnTo>
                </a:path>
              </a:pathLst>
            </a:custGeom>
            <a:ln w="3211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7550873" y="11846430"/>
              <a:ext cx="20320" cy="40005"/>
            </a:xfrm>
            <a:custGeom>
              <a:avLst/>
              <a:gdLst/>
              <a:ahLst/>
              <a:cxnLst/>
              <a:rect l="l" t="t" r="r" b="b"/>
              <a:pathLst>
                <a:path w="20320" h="40004">
                  <a:moveTo>
                    <a:pt x="19932" y="0"/>
                  </a:moveTo>
                  <a:lnTo>
                    <a:pt x="10682" y="11774"/>
                  </a:lnTo>
                  <a:lnTo>
                    <a:pt x="5522" y="19828"/>
                  </a:lnTo>
                  <a:lnTo>
                    <a:pt x="2584" y="27879"/>
                  </a:lnTo>
                  <a:lnTo>
                    <a:pt x="0" y="39644"/>
                  </a:lnTo>
                </a:path>
              </a:pathLst>
            </a:custGeom>
            <a:ln w="318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7548531" y="11886075"/>
              <a:ext cx="8255" cy="33655"/>
            </a:xfrm>
            <a:custGeom>
              <a:avLst/>
              <a:gdLst/>
              <a:ahLst/>
              <a:cxnLst/>
              <a:rect l="l" t="t" r="r" b="b"/>
              <a:pathLst>
                <a:path w="8254" h="33654">
                  <a:moveTo>
                    <a:pt x="2342" y="0"/>
                  </a:moveTo>
                  <a:lnTo>
                    <a:pt x="154" y="11664"/>
                  </a:lnTo>
                  <a:lnTo>
                    <a:pt x="0" y="19013"/>
                  </a:lnTo>
                  <a:lnTo>
                    <a:pt x="2395" y="25160"/>
                  </a:lnTo>
                  <a:lnTo>
                    <a:pt x="7856" y="33221"/>
                  </a:lnTo>
                </a:path>
              </a:pathLst>
            </a:custGeom>
            <a:ln w="31875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7556388" y="11919296"/>
              <a:ext cx="29845" cy="16510"/>
            </a:xfrm>
            <a:custGeom>
              <a:avLst/>
              <a:gdLst/>
              <a:ahLst/>
              <a:cxnLst/>
              <a:rect l="l" t="t" r="r" b="b"/>
              <a:pathLst>
                <a:path w="29845" h="16509">
                  <a:moveTo>
                    <a:pt x="0" y="0"/>
                  </a:moveTo>
                  <a:lnTo>
                    <a:pt x="5835" y="7794"/>
                  </a:lnTo>
                  <a:lnTo>
                    <a:pt x="10844" y="12081"/>
                  </a:lnTo>
                  <a:lnTo>
                    <a:pt x="17782" y="14381"/>
                  </a:lnTo>
                  <a:lnTo>
                    <a:pt x="29407" y="16212"/>
                  </a:lnTo>
                </a:path>
              </a:pathLst>
            </a:custGeom>
            <a:ln w="3249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7585795" y="11931221"/>
              <a:ext cx="43180" cy="6350"/>
            </a:xfrm>
            <a:custGeom>
              <a:avLst/>
              <a:gdLst/>
              <a:ahLst/>
              <a:cxnLst/>
              <a:rect l="l" t="t" r="r" b="b"/>
              <a:pathLst>
                <a:path w="43179" h="6350">
                  <a:moveTo>
                    <a:pt x="0" y="4288"/>
                  </a:moveTo>
                  <a:lnTo>
                    <a:pt x="11837" y="5799"/>
                  </a:lnTo>
                  <a:lnTo>
                    <a:pt x="20258" y="5856"/>
                  </a:lnTo>
                  <a:lnTo>
                    <a:pt x="29292" y="4057"/>
                  </a:lnTo>
                  <a:lnTo>
                    <a:pt x="42966" y="0"/>
                  </a:lnTo>
                </a:path>
              </a:pathLst>
            </a:custGeom>
            <a:ln w="3294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7628762" y="11912495"/>
              <a:ext cx="42545" cy="19050"/>
            </a:xfrm>
            <a:custGeom>
              <a:avLst/>
              <a:gdLst/>
              <a:ahLst/>
              <a:cxnLst/>
              <a:rect l="l" t="t" r="r" b="b"/>
              <a:pathLst>
                <a:path w="42545" h="19050">
                  <a:moveTo>
                    <a:pt x="0" y="18725"/>
                  </a:moveTo>
                  <a:lnTo>
                    <a:pt x="13661" y="14442"/>
                  </a:lnTo>
                  <a:lnTo>
                    <a:pt x="22614" y="11064"/>
                  </a:lnTo>
                  <a:lnTo>
                    <a:pt x="30815" y="6835"/>
                  </a:lnTo>
                  <a:lnTo>
                    <a:pt x="42223" y="0"/>
                  </a:lnTo>
                </a:path>
              </a:pathLst>
            </a:custGeom>
            <a:ln w="32519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7670986" y="11890404"/>
              <a:ext cx="30480" cy="22225"/>
            </a:xfrm>
            <a:custGeom>
              <a:avLst/>
              <a:gdLst/>
              <a:ahLst/>
              <a:cxnLst/>
              <a:rect l="l" t="t" r="r" b="b"/>
              <a:pathLst>
                <a:path w="30479" h="22225">
                  <a:moveTo>
                    <a:pt x="0" y="22090"/>
                  </a:moveTo>
                  <a:lnTo>
                    <a:pt x="11223" y="15202"/>
                  </a:lnTo>
                  <a:lnTo>
                    <a:pt x="18132" y="10605"/>
                  </a:lnTo>
                  <a:lnTo>
                    <a:pt x="23575" y="6228"/>
                  </a:lnTo>
                  <a:lnTo>
                    <a:pt x="30405" y="0"/>
                  </a:lnTo>
                </a:path>
              </a:pathLst>
            </a:custGeom>
            <a:ln w="32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7701391" y="11878257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47"/>
                  </a:moveTo>
                  <a:lnTo>
                    <a:pt x="11296" y="1688"/>
                  </a:lnTo>
                  <a:lnTo>
                    <a:pt x="14844" y="0"/>
                  </a:lnTo>
                </a:path>
              </a:pathLst>
            </a:custGeom>
            <a:ln w="3224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7716235" y="11876570"/>
              <a:ext cx="3810" cy="12065"/>
            </a:xfrm>
            <a:custGeom>
              <a:avLst/>
              <a:gdLst/>
              <a:ahLst/>
              <a:cxnLst/>
              <a:rect l="l" t="t" r="r" b="b"/>
              <a:pathLst>
                <a:path w="3809" h="12065">
                  <a:moveTo>
                    <a:pt x="0" y="1687"/>
                  </a:moveTo>
                  <a:lnTo>
                    <a:pt x="3547" y="0"/>
                  </a:lnTo>
                  <a:lnTo>
                    <a:pt x="831" y="11564"/>
                  </a:lnTo>
                </a:path>
              </a:pathLst>
            </a:custGeom>
            <a:ln w="3307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7667683" y="11888134"/>
              <a:ext cx="49530" cy="184150"/>
            </a:xfrm>
            <a:custGeom>
              <a:avLst/>
              <a:gdLst/>
              <a:ahLst/>
              <a:cxnLst/>
              <a:rect l="l" t="t" r="r" b="b"/>
              <a:pathLst>
                <a:path w="49529" h="184150">
                  <a:moveTo>
                    <a:pt x="49383" y="0"/>
                  </a:moveTo>
                  <a:lnTo>
                    <a:pt x="27286" y="81888"/>
                  </a:lnTo>
                  <a:lnTo>
                    <a:pt x="14777" y="128329"/>
                  </a:lnTo>
                  <a:lnTo>
                    <a:pt x="7225" y="156551"/>
                  </a:lnTo>
                  <a:lnTo>
                    <a:pt x="0" y="183785"/>
                  </a:lnTo>
                </a:path>
              </a:pathLst>
            </a:custGeom>
            <a:ln w="3163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7628454" y="12071920"/>
              <a:ext cx="39370" cy="153670"/>
            </a:xfrm>
            <a:custGeom>
              <a:avLst/>
              <a:gdLst/>
              <a:ahLst/>
              <a:cxnLst/>
              <a:rect l="l" t="t" r="r" b="b"/>
              <a:pathLst>
                <a:path w="39370" h="153670">
                  <a:moveTo>
                    <a:pt x="39229" y="0"/>
                  </a:moveTo>
                  <a:lnTo>
                    <a:pt x="20549" y="72258"/>
                  </a:lnTo>
                  <a:lnTo>
                    <a:pt x="10235" y="112317"/>
                  </a:lnTo>
                  <a:lnTo>
                    <a:pt x="4612" y="134555"/>
                  </a:lnTo>
                  <a:lnTo>
                    <a:pt x="0" y="153346"/>
                  </a:lnTo>
                </a:path>
              </a:pathLst>
            </a:custGeom>
            <a:ln w="29548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7619321" y="12225266"/>
              <a:ext cx="9525" cy="43815"/>
            </a:xfrm>
            <a:custGeom>
              <a:avLst/>
              <a:gdLst/>
              <a:ahLst/>
              <a:cxnLst/>
              <a:rect l="l" t="t" r="r" b="b"/>
              <a:pathLst>
                <a:path w="9525" h="43815">
                  <a:moveTo>
                    <a:pt x="9132" y="0"/>
                  </a:moveTo>
                  <a:lnTo>
                    <a:pt x="4990" y="17073"/>
                  </a:lnTo>
                  <a:lnTo>
                    <a:pt x="2658" y="27285"/>
                  </a:lnTo>
                  <a:lnTo>
                    <a:pt x="1280" y="34706"/>
                  </a:lnTo>
                  <a:lnTo>
                    <a:pt x="0" y="43404"/>
                  </a:lnTo>
                </a:path>
              </a:pathLst>
            </a:custGeom>
            <a:ln w="2991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7617298" y="12268670"/>
              <a:ext cx="5715" cy="14604"/>
            </a:xfrm>
            <a:custGeom>
              <a:avLst/>
              <a:gdLst/>
              <a:ahLst/>
              <a:cxnLst/>
              <a:rect l="l" t="t" r="r" b="b"/>
              <a:pathLst>
                <a:path w="5715" h="14604">
                  <a:moveTo>
                    <a:pt x="2023" y="0"/>
                  </a:moveTo>
                  <a:lnTo>
                    <a:pt x="0" y="14256"/>
                  </a:lnTo>
                  <a:lnTo>
                    <a:pt x="5177" y="13330"/>
                  </a:lnTo>
                </a:path>
              </a:pathLst>
            </a:custGeom>
            <a:ln w="31324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7622475" y="12267380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20" h="15240">
                  <a:moveTo>
                    <a:pt x="0" y="14621"/>
                  </a:moveTo>
                  <a:lnTo>
                    <a:pt x="5176" y="13695"/>
                  </a:lnTo>
                  <a:lnTo>
                    <a:pt x="20298" y="0"/>
                  </a:lnTo>
                </a:path>
              </a:pathLst>
            </a:custGeom>
            <a:ln w="331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7642774" y="12232794"/>
              <a:ext cx="40640" cy="34925"/>
            </a:xfrm>
            <a:custGeom>
              <a:avLst/>
              <a:gdLst/>
              <a:ahLst/>
              <a:cxnLst/>
              <a:rect l="l" t="t" r="r" b="b"/>
              <a:pathLst>
                <a:path w="40640" h="34925">
                  <a:moveTo>
                    <a:pt x="0" y="34586"/>
                  </a:moveTo>
                  <a:lnTo>
                    <a:pt x="9131" y="26342"/>
                  </a:lnTo>
                  <a:lnTo>
                    <a:pt x="16346" y="19991"/>
                  </a:lnTo>
                  <a:lnTo>
                    <a:pt x="25397" y="12291"/>
                  </a:lnTo>
                  <a:lnTo>
                    <a:pt x="40038" y="0"/>
                  </a:lnTo>
                </a:path>
              </a:pathLst>
            </a:custGeom>
            <a:ln w="3429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7682813" y="12190111"/>
              <a:ext cx="57150" cy="43180"/>
            </a:xfrm>
            <a:custGeom>
              <a:avLst/>
              <a:gdLst/>
              <a:ahLst/>
              <a:cxnLst/>
              <a:rect l="l" t="t" r="r" b="b"/>
              <a:pathLst>
                <a:path w="57150" h="43179">
                  <a:moveTo>
                    <a:pt x="0" y="42682"/>
                  </a:moveTo>
                  <a:lnTo>
                    <a:pt x="14904" y="30264"/>
                  </a:lnTo>
                  <a:lnTo>
                    <a:pt x="25798" y="21678"/>
                  </a:lnTo>
                  <a:lnTo>
                    <a:pt x="38017" y="12924"/>
                  </a:lnTo>
                  <a:lnTo>
                    <a:pt x="56893" y="0"/>
                  </a:lnTo>
                </a:path>
              </a:pathLst>
            </a:custGeom>
            <a:ln w="32476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7739706" y="12150629"/>
              <a:ext cx="65405" cy="40005"/>
            </a:xfrm>
            <a:custGeom>
              <a:avLst/>
              <a:gdLst/>
              <a:ahLst/>
              <a:cxnLst/>
              <a:rect l="l" t="t" r="r" b="b"/>
              <a:pathLst>
                <a:path w="65404" h="40004">
                  <a:moveTo>
                    <a:pt x="0" y="39482"/>
                  </a:moveTo>
                  <a:lnTo>
                    <a:pt x="19005" y="26607"/>
                  </a:lnTo>
                  <a:lnTo>
                    <a:pt x="32129" y="18203"/>
                  </a:lnTo>
                  <a:lnTo>
                    <a:pt x="45483" y="10568"/>
                  </a:lnTo>
                  <a:lnTo>
                    <a:pt x="65175" y="0"/>
                  </a:lnTo>
                </a:path>
              </a:pathLst>
            </a:custGeom>
            <a:ln w="31023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7804882" y="12121416"/>
              <a:ext cx="59690" cy="29209"/>
            </a:xfrm>
            <a:custGeom>
              <a:avLst/>
              <a:gdLst/>
              <a:ahLst/>
              <a:cxnLst/>
              <a:rect l="l" t="t" r="r" b="b"/>
              <a:pathLst>
                <a:path w="59690" h="29209">
                  <a:moveTo>
                    <a:pt x="0" y="29212"/>
                  </a:moveTo>
                  <a:lnTo>
                    <a:pt x="19601" y="18805"/>
                  </a:lnTo>
                  <a:lnTo>
                    <a:pt x="32315" y="12292"/>
                  </a:lnTo>
                  <a:lnTo>
                    <a:pt x="43705" y="6937"/>
                  </a:lnTo>
                  <a:lnTo>
                    <a:pt x="59333" y="0"/>
                  </a:lnTo>
                </a:path>
              </a:pathLst>
            </a:custGeom>
            <a:ln w="30281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7864216" y="12104369"/>
              <a:ext cx="41275" cy="17145"/>
            </a:xfrm>
            <a:custGeom>
              <a:avLst/>
              <a:gdLst/>
              <a:ahLst/>
              <a:cxnLst/>
              <a:rect l="l" t="t" r="r" b="b"/>
              <a:pathLst>
                <a:path w="41275" h="17145">
                  <a:moveTo>
                    <a:pt x="0" y="17047"/>
                  </a:moveTo>
                  <a:lnTo>
                    <a:pt x="15341" y="10299"/>
                  </a:lnTo>
                  <a:lnTo>
                    <a:pt x="24723" y="6274"/>
                  </a:lnTo>
                  <a:lnTo>
                    <a:pt x="31986" y="3374"/>
                  </a:lnTo>
                  <a:lnTo>
                    <a:pt x="40972" y="0"/>
                  </a:lnTo>
                </a:path>
              </a:pathLst>
            </a:custGeom>
            <a:ln w="30410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7905188" y="12095323"/>
              <a:ext cx="19685" cy="9525"/>
            </a:xfrm>
            <a:custGeom>
              <a:avLst/>
              <a:gdLst/>
              <a:ahLst/>
              <a:cxnLst/>
              <a:rect l="l" t="t" r="r" b="b"/>
              <a:pathLst>
                <a:path w="19684" h="9525">
                  <a:moveTo>
                    <a:pt x="0" y="9045"/>
                  </a:moveTo>
                  <a:lnTo>
                    <a:pt x="14837" y="3520"/>
                  </a:lnTo>
                  <a:lnTo>
                    <a:pt x="19271" y="0"/>
                  </a:lnTo>
                </a:path>
              </a:pathLst>
            </a:custGeom>
            <a:ln w="31497">
              <a:solidFill>
                <a:srgbClr val="1515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0</Words>
  <Application>Microsoft Office PowerPoint</Application>
  <PresentationFormat>Custom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Ashish</cp:lastModifiedBy>
  <cp:revision>2</cp:revision>
  <dcterms:created xsi:type="dcterms:W3CDTF">2022-12-02T19:12:46Z</dcterms:created>
  <dcterms:modified xsi:type="dcterms:W3CDTF">2022-12-02T20:09:19Z</dcterms:modified>
</cp:coreProperties>
</file>